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4"/>
  </p:notesMasterIdLst>
  <p:sldIdLst>
    <p:sldId id="256" r:id="rId2"/>
    <p:sldId id="257" r:id="rId3"/>
    <p:sldId id="258" r:id="rId4"/>
    <p:sldId id="266" r:id="rId5"/>
    <p:sldId id="265" r:id="rId6"/>
    <p:sldId id="267" r:id="rId7"/>
    <p:sldId id="268" r:id="rId8"/>
    <p:sldId id="270" r:id="rId9"/>
    <p:sldId id="259" r:id="rId10"/>
    <p:sldId id="274" r:id="rId11"/>
    <p:sldId id="275" r:id="rId12"/>
    <p:sldId id="276" r:id="rId13"/>
    <p:sldId id="277" r:id="rId14"/>
    <p:sldId id="260" r:id="rId15"/>
    <p:sldId id="278" r:id="rId16"/>
    <p:sldId id="279" r:id="rId17"/>
    <p:sldId id="261" r:id="rId18"/>
    <p:sldId id="280" r:id="rId19"/>
    <p:sldId id="281" r:id="rId20"/>
    <p:sldId id="282" r:id="rId21"/>
    <p:sldId id="262" r:id="rId22"/>
    <p:sldId id="283" r:id="rId23"/>
    <p:sldId id="284" r:id="rId24"/>
    <p:sldId id="285" r:id="rId25"/>
    <p:sldId id="263" r:id="rId26"/>
    <p:sldId id="269" r:id="rId27"/>
    <p:sldId id="271" r:id="rId28"/>
    <p:sldId id="272" r:id="rId29"/>
    <p:sldId id="273" r:id="rId30"/>
    <p:sldId id="264" r:id="rId31"/>
    <p:sldId id="286" r:id="rId32"/>
    <p:sldId id="1128" r:id="rId3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93A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>
        <p:scale>
          <a:sx n="50" d="100"/>
          <a:sy n="50" d="100"/>
        </p:scale>
        <p:origin x="2052" y="136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>
              <a:defRPr sz="3200" b="0" i="0" u="none" strike="noStrike" kern="1200" spc="0" baseline="0">
                <a:solidFill>
                  <a:schemeClr val="accent2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不同品牌价格对比</a:t>
            </a:r>
          </a:p>
        </c:rich>
      </c:tx>
      <c:layout>
        <c:manualLayout>
          <c:xMode val="edge"/>
          <c:yMode val="edge"/>
          <c:x val="0.29531249999999998"/>
          <c:y val="9.827696088676592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sz="3200" b="0" i="0" u="none" strike="noStrike" kern="1200" spc="0" baseline="0">
              <a:solidFill>
                <a:schemeClr val="accent2">
                  <a:lumMod val="40000"/>
                  <a:lumOff val="60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ayout>
        <c:manualLayout>
          <c:layoutTarget val="inner"/>
          <c:xMode val="edge"/>
          <c:yMode val="edge"/>
          <c:x val="5.4190083661417324E-2"/>
          <c:y val="0.19829923539459379"/>
          <c:w val="0.92080991633858267"/>
          <c:h val="0.618045061691988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成本</c:v>
                </c:pt>
              </c:strCache>
            </c:strRef>
          </c:tx>
          <c:spPr>
            <a:gradFill flip="none" rotWithShape="1">
              <a:gsLst>
                <a:gs pos="29960">
                  <a:schemeClr val="accent3">
                    <a:lumMod val="60000"/>
                    <a:lumOff val="40000"/>
                  </a:schemeClr>
                </a:gs>
                <a:gs pos="0">
                  <a:schemeClr val="accent3">
                    <a:lumMod val="75000"/>
                  </a:schemeClr>
                </a:gs>
                <a:gs pos="55000">
                  <a:schemeClr val="accent3">
                    <a:lumMod val="40000"/>
                    <a:lumOff val="60000"/>
                  </a:schemeClr>
                </a:gs>
                <a:gs pos="76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品牌1</c:v>
                </c:pt>
                <c:pt idx="1">
                  <c:v>品牌2</c:v>
                </c:pt>
                <c:pt idx="2">
                  <c:v>品牌3</c:v>
                </c:pt>
                <c:pt idx="3">
                  <c:v>品牌4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72</c:v>
                </c:pt>
                <c:pt idx="2">
                  <c:v>150</c:v>
                </c:pt>
                <c:pt idx="3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EB-4890-99A0-6F2D12E67E6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价格</c:v>
                </c:pt>
              </c:strCache>
            </c:strRef>
          </c:tx>
          <c:spPr>
            <a:gradFill>
              <a:gsLst>
                <a:gs pos="28000">
                  <a:schemeClr val="accent2">
                    <a:lumMod val="60000"/>
                    <a:lumOff val="40000"/>
                  </a:schemeClr>
                </a:gs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40000"/>
                    <a:lumOff val="60000"/>
                  </a:schemeClr>
                </a:gs>
                <a:gs pos="76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品牌1</c:v>
                </c:pt>
                <c:pt idx="1">
                  <c:v>品牌2</c:v>
                </c:pt>
                <c:pt idx="2">
                  <c:v>品牌3</c:v>
                </c:pt>
                <c:pt idx="3">
                  <c:v>品牌4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100</c:v>
                </c:pt>
                <c:pt idx="1">
                  <c:v>90</c:v>
                </c:pt>
                <c:pt idx="2">
                  <c:v>240</c:v>
                </c:pt>
                <c:pt idx="3">
                  <c:v>120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EB-4890-99A0-6F2D12E67E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032365872"/>
        <c:axId val="1032360048"/>
      </c:barChart>
      <c:catAx>
        <c:axId val="1032365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accent2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032360048"/>
        <c:crosses val="autoZero"/>
        <c:auto val="1"/>
        <c:lblAlgn val="ctr"/>
        <c:lblOffset val="100"/>
        <c:noMultiLvlLbl val="0"/>
      </c:catAx>
      <c:valAx>
        <c:axId val="10323600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2">
                    <a:lumMod val="20000"/>
                    <a:lumOff val="8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032365872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accent2">
                  <a:lumMod val="40000"/>
                  <a:lumOff val="60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algn="ctr">
              <a:defRPr sz="3200" b="0" i="0" u="none" strike="noStrike" kern="1200" spc="0" baseline="0">
                <a:solidFill>
                  <a:schemeClr val="accent2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市场占比</a:t>
            </a:r>
          </a:p>
        </c:rich>
      </c:tx>
      <c:layout>
        <c:manualLayout>
          <c:xMode val="edge"/>
          <c:yMode val="edge"/>
          <c:x val="0.39531250000000001"/>
          <c:y val="8.130863401533026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ctr">
            <a:defRPr sz="3200" b="0" i="0" u="none" strike="noStrike" kern="1200" spc="0" baseline="0">
              <a:solidFill>
                <a:schemeClr val="accent2">
                  <a:lumMod val="40000"/>
                  <a:lumOff val="60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ayout>
        <c:manualLayout>
          <c:layoutTarget val="inner"/>
          <c:xMode val="edge"/>
          <c:yMode val="edge"/>
          <c:x val="5.4190083661417324E-2"/>
          <c:y val="0.19345114200275501"/>
          <c:w val="0.92080991633858267"/>
          <c:h val="0.61804506169198836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20XX-1</c:v>
                </c:pt>
              </c:strCache>
            </c:strRef>
          </c:tx>
          <c:spPr>
            <a:gradFill flip="none" rotWithShape="1">
              <a:gsLst>
                <a:gs pos="29960">
                  <a:schemeClr val="accent3">
                    <a:lumMod val="60000"/>
                    <a:lumOff val="40000"/>
                  </a:schemeClr>
                </a:gs>
                <a:gs pos="0">
                  <a:schemeClr val="accent3">
                    <a:lumMod val="75000"/>
                  </a:schemeClr>
                </a:gs>
                <a:gs pos="55000">
                  <a:schemeClr val="accent3">
                    <a:lumMod val="40000"/>
                    <a:lumOff val="60000"/>
                  </a:schemeClr>
                </a:gs>
                <a:gs pos="76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品牌1</c:v>
                </c:pt>
                <c:pt idx="1">
                  <c:v>品牌2</c:v>
                </c:pt>
                <c:pt idx="2">
                  <c:v>品牌3</c:v>
                </c:pt>
                <c:pt idx="3">
                  <c:v>品牌4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0.12</c:v>
                </c:pt>
                <c:pt idx="2">
                  <c:v>0.35</c:v>
                </c:pt>
                <c:pt idx="3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EB-4890-99A0-6F2D12E67E6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20XX-2</c:v>
                </c:pt>
              </c:strCache>
            </c:strRef>
          </c:tx>
          <c:spPr>
            <a:gradFill>
              <a:gsLst>
                <a:gs pos="28000">
                  <a:schemeClr val="accent2">
                    <a:lumMod val="60000"/>
                    <a:lumOff val="40000"/>
                  </a:schemeClr>
                </a:gs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40000"/>
                    <a:lumOff val="60000"/>
                  </a:schemeClr>
                </a:gs>
                <a:gs pos="76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</a:gradFill>
            <a:ln>
              <a:solidFill>
                <a:schemeClr val="accent2">
                  <a:lumMod val="20000"/>
                  <a:lumOff val="80000"/>
                </a:schemeClr>
              </a:solidFill>
            </a:ln>
            <a:effectLst>
              <a:glow rad="101600">
                <a:schemeClr val="accent2">
                  <a:lumMod val="60000"/>
                  <a:lumOff val="40000"/>
                  <a:alpha val="20000"/>
                </a:schemeClr>
              </a:glow>
            </a:effectLst>
          </c:spPr>
          <c:cat>
            <c:strRef>
              <c:f>Sheet1!$A$2:$A$5</c:f>
              <c:strCache>
                <c:ptCount val="4"/>
                <c:pt idx="0">
                  <c:v>品牌1</c:v>
                </c:pt>
                <c:pt idx="1">
                  <c:v>品牌2</c:v>
                </c:pt>
                <c:pt idx="2">
                  <c:v>品牌3</c:v>
                </c:pt>
                <c:pt idx="3">
                  <c:v>品牌4</c:v>
                </c:pt>
              </c:strCache>
            </c:strRef>
          </c:cat>
          <c:val>
            <c:numRef>
              <c:f>Sheet1!$C$2:$C$5</c:f>
              <c:numCache>
                <c:formatCode>0%</c:formatCode>
                <c:ptCount val="4"/>
                <c:pt idx="0">
                  <c:v>0.4</c:v>
                </c:pt>
                <c:pt idx="1">
                  <c:v>0.13</c:v>
                </c:pt>
                <c:pt idx="2">
                  <c:v>0.35</c:v>
                </c:pt>
                <c:pt idx="3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EB-4890-99A0-6F2D12E67E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32365872"/>
        <c:axId val="1032360048"/>
      </c:areaChart>
      <c:catAx>
        <c:axId val="1032365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accent2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032360048"/>
        <c:crosses val="autoZero"/>
        <c:auto val="1"/>
        <c:lblAlgn val="ctr"/>
        <c:lblOffset val="100"/>
        <c:noMultiLvlLbl val="0"/>
      </c:catAx>
      <c:valAx>
        <c:axId val="1032360048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2">
                    <a:lumMod val="20000"/>
                    <a:lumOff val="8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032365872"/>
        <c:crosses val="autoZero"/>
        <c:crossBetween val="midCat"/>
      </c:valAx>
      <c:spPr>
        <a:noFill/>
        <a:ln w="25400"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accent2">
                  <a:lumMod val="40000"/>
                  <a:lumOff val="60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8424230-984B-4CD6-9B8E-B28D703C3CF5}" type="datetimeFigureOut">
              <a:rPr lang="zh-CN" altLang="en-US" smtClean="0"/>
              <a:t>2022/7/17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568A5B-A5D5-441D-9708-B281FC08590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19216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92C5B24-0876-4111-B94C-208E61F64E33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81980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A691A676-F1C7-4183-297C-139009A54FE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6000"/>
                    </a14:imgEffect>
                    <a14:imgEffect>
                      <a14:colorTemperature colorTemp="7200"/>
                    </a14:imgEffect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0DB496A8-0C83-52C5-494D-BB694B81C738}"/>
              </a:ext>
            </a:extLst>
          </p:cNvPr>
          <p:cNvGrpSpPr/>
          <p:nvPr userDrawn="1"/>
        </p:nvGrpSpPr>
        <p:grpSpPr>
          <a:xfrm>
            <a:off x="10196942" y="5040230"/>
            <a:ext cx="1995058" cy="1142975"/>
            <a:chOff x="9496804" y="5314704"/>
            <a:chExt cx="2693814" cy="1543295"/>
          </a:xfr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</p:grpSpPr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45B351FE-FA9A-AA31-EB65-886ED8938681}"/>
                </a:ext>
              </a:extLst>
            </p:cNvPr>
            <p:cNvSpPr/>
            <p:nvPr/>
          </p:nvSpPr>
          <p:spPr>
            <a:xfrm>
              <a:off x="10212513" y="5314704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824CF140-6B9F-D27E-6628-E1973FAE8F43}"/>
                </a:ext>
              </a:extLst>
            </p:cNvPr>
            <p:cNvSpPr/>
            <p:nvPr/>
          </p:nvSpPr>
          <p:spPr>
            <a:xfrm>
              <a:off x="10399528" y="5514485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460190DD-9C66-7560-B1E5-776100AB9313}"/>
                </a:ext>
              </a:extLst>
            </p:cNvPr>
            <p:cNvSpPr/>
            <p:nvPr/>
          </p:nvSpPr>
          <p:spPr>
            <a:xfrm>
              <a:off x="10558643" y="5693076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9DE19B65-AD2C-A235-39C7-C60973638243}"/>
                </a:ext>
              </a:extLst>
            </p:cNvPr>
            <p:cNvSpPr/>
            <p:nvPr/>
          </p:nvSpPr>
          <p:spPr>
            <a:xfrm>
              <a:off x="10212513" y="61433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05E29875-2242-D1C8-98A1-2D3AB41F23D3}"/>
                </a:ext>
              </a:extLst>
            </p:cNvPr>
            <p:cNvSpPr/>
            <p:nvPr/>
          </p:nvSpPr>
          <p:spPr>
            <a:xfrm>
              <a:off x="10399528" y="6343160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9CE46D2D-EE3D-2B0E-2EFC-A84BF85F35C1}"/>
                </a:ext>
              </a:extLst>
            </p:cNvPr>
            <p:cNvSpPr/>
            <p:nvPr/>
          </p:nvSpPr>
          <p:spPr>
            <a:xfrm>
              <a:off x="10558643" y="65217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3639F49E-6D4C-E23C-C851-DF1420308E57}"/>
                </a:ext>
              </a:extLst>
            </p:cNvPr>
            <p:cNvSpPr/>
            <p:nvPr/>
          </p:nvSpPr>
          <p:spPr>
            <a:xfrm>
              <a:off x="1092555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7DA47D08-2F32-B081-7465-B577AF9F9C8A}"/>
                </a:ext>
              </a:extLst>
            </p:cNvPr>
            <p:cNvSpPr/>
            <p:nvPr/>
          </p:nvSpPr>
          <p:spPr>
            <a:xfrm>
              <a:off x="1111256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25CF68CD-2CF7-9E05-F782-D6D4C58A9071}"/>
                </a:ext>
              </a:extLst>
            </p:cNvPr>
            <p:cNvSpPr/>
            <p:nvPr/>
          </p:nvSpPr>
          <p:spPr>
            <a:xfrm>
              <a:off x="1127168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3A6351F1-7BC7-DCDD-BF72-112520A28047}"/>
                </a:ext>
              </a:extLst>
            </p:cNvPr>
            <p:cNvSpPr/>
            <p:nvPr/>
          </p:nvSpPr>
          <p:spPr>
            <a:xfrm>
              <a:off x="949680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3299DEA3-B861-5B6B-87C4-5D90C9578ED8}"/>
                </a:ext>
              </a:extLst>
            </p:cNvPr>
            <p:cNvSpPr/>
            <p:nvPr/>
          </p:nvSpPr>
          <p:spPr>
            <a:xfrm>
              <a:off x="968381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36985273-A7B2-64CA-4D47-9A4C1CF48F0E}"/>
                </a:ext>
              </a:extLst>
            </p:cNvPr>
            <p:cNvSpPr/>
            <p:nvPr/>
          </p:nvSpPr>
          <p:spPr>
            <a:xfrm>
              <a:off x="984293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11DE8993-AA8E-E448-3F97-992B2472765C}"/>
              </a:ext>
            </a:extLst>
          </p:cNvPr>
          <p:cNvGrpSpPr/>
          <p:nvPr userDrawn="1"/>
        </p:nvGrpSpPr>
        <p:grpSpPr>
          <a:xfrm>
            <a:off x="9172891" y="5701749"/>
            <a:ext cx="1995058" cy="1142975"/>
            <a:chOff x="9496804" y="5314704"/>
            <a:chExt cx="2693814" cy="1543295"/>
          </a:xfr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E47411CC-0F47-BF2F-D0BA-BDADAEE4A1BE}"/>
                </a:ext>
              </a:extLst>
            </p:cNvPr>
            <p:cNvSpPr/>
            <p:nvPr/>
          </p:nvSpPr>
          <p:spPr>
            <a:xfrm>
              <a:off x="10212513" y="5314704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AF66BB6D-A7E0-882F-2729-FF62F573F235}"/>
                </a:ext>
              </a:extLst>
            </p:cNvPr>
            <p:cNvSpPr/>
            <p:nvPr/>
          </p:nvSpPr>
          <p:spPr>
            <a:xfrm>
              <a:off x="10399528" y="5514485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BFD3733F-E28C-5AD6-D7DE-D54D16F70C59}"/>
                </a:ext>
              </a:extLst>
            </p:cNvPr>
            <p:cNvSpPr/>
            <p:nvPr/>
          </p:nvSpPr>
          <p:spPr>
            <a:xfrm>
              <a:off x="10558643" y="5693076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484AA2ED-0887-E8B2-8AAA-9DD2E217F7DD}"/>
                </a:ext>
              </a:extLst>
            </p:cNvPr>
            <p:cNvSpPr/>
            <p:nvPr/>
          </p:nvSpPr>
          <p:spPr>
            <a:xfrm>
              <a:off x="10212513" y="61433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A515BF34-D75F-4705-1AFD-A09DF43C0062}"/>
                </a:ext>
              </a:extLst>
            </p:cNvPr>
            <p:cNvSpPr/>
            <p:nvPr/>
          </p:nvSpPr>
          <p:spPr>
            <a:xfrm>
              <a:off x="10399528" y="6343160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1DE4C9DA-B690-4E9A-DB9F-087B75FBC5AA}"/>
                </a:ext>
              </a:extLst>
            </p:cNvPr>
            <p:cNvSpPr/>
            <p:nvPr/>
          </p:nvSpPr>
          <p:spPr>
            <a:xfrm>
              <a:off x="10558643" y="65217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606B144A-BE33-9D4B-EC93-6BC543B8A881}"/>
                </a:ext>
              </a:extLst>
            </p:cNvPr>
            <p:cNvSpPr/>
            <p:nvPr/>
          </p:nvSpPr>
          <p:spPr>
            <a:xfrm>
              <a:off x="1092555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5E8125DB-4FCE-F701-AFD0-97C49805D904}"/>
                </a:ext>
              </a:extLst>
            </p:cNvPr>
            <p:cNvSpPr/>
            <p:nvPr/>
          </p:nvSpPr>
          <p:spPr>
            <a:xfrm>
              <a:off x="1111256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3698FF94-E9E5-0F6A-FD71-96C32774F6D8}"/>
                </a:ext>
              </a:extLst>
            </p:cNvPr>
            <p:cNvSpPr/>
            <p:nvPr/>
          </p:nvSpPr>
          <p:spPr>
            <a:xfrm>
              <a:off x="1127168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F7BABABF-EDE4-0532-7D8E-A1CDBD0CA1FE}"/>
                </a:ext>
              </a:extLst>
            </p:cNvPr>
            <p:cNvSpPr/>
            <p:nvPr/>
          </p:nvSpPr>
          <p:spPr>
            <a:xfrm>
              <a:off x="949680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93CD6D5B-7720-E810-93D8-4C30E265D153}"/>
                </a:ext>
              </a:extLst>
            </p:cNvPr>
            <p:cNvSpPr/>
            <p:nvPr/>
          </p:nvSpPr>
          <p:spPr>
            <a:xfrm>
              <a:off x="968381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E00BCFB-779E-1932-26EE-F0565A92447A}"/>
                </a:ext>
              </a:extLst>
            </p:cNvPr>
            <p:cNvSpPr/>
            <p:nvPr/>
          </p:nvSpPr>
          <p:spPr>
            <a:xfrm>
              <a:off x="984293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3" name="任意多边形: 形状 172">
            <a:extLst>
              <a:ext uri="{FF2B5EF4-FFF2-40B4-BE49-F238E27FC236}">
                <a16:creationId xmlns:a16="http://schemas.microsoft.com/office/drawing/2014/main" id="{DD67D727-8095-583E-C666-EEB1CB844F80}"/>
              </a:ext>
            </a:extLst>
          </p:cNvPr>
          <p:cNvSpPr/>
          <p:nvPr/>
        </p:nvSpPr>
        <p:spPr>
          <a:xfrm>
            <a:off x="11742738" y="5727019"/>
            <a:ext cx="443935" cy="376551"/>
          </a:xfrm>
          <a:custGeom>
            <a:avLst/>
            <a:gdLst>
              <a:gd name="connsiteX0" fmla="*/ 436159 w 443935"/>
              <a:gd name="connsiteY0" fmla="*/ 0 h 376551"/>
              <a:gd name="connsiteX1" fmla="*/ 443935 w 443935"/>
              <a:gd name="connsiteY1" fmla="*/ 266 h 376551"/>
              <a:gd name="connsiteX2" fmla="*/ 443935 w 443935"/>
              <a:gd name="connsiteY2" fmla="*/ 72159 h 376551"/>
              <a:gd name="connsiteX3" fmla="*/ 413822 w 443935"/>
              <a:gd name="connsiteY3" fmla="*/ 73071 h 376551"/>
              <a:gd name="connsiteX4" fmla="*/ 330359 w 443935"/>
              <a:gd name="connsiteY4" fmla="*/ 92687 h 376551"/>
              <a:gd name="connsiteX5" fmla="*/ 68285 w 443935"/>
              <a:gd name="connsiteY5" fmla="*/ 353696 h 376551"/>
              <a:gd name="connsiteX6" fmla="*/ 22842 w 443935"/>
              <a:gd name="connsiteY6" fmla="*/ 374294 h 376551"/>
              <a:gd name="connsiteX7" fmla="*/ 1694 w 443935"/>
              <a:gd name="connsiteY7" fmla="*/ 330487 h 376551"/>
              <a:gd name="connsiteX8" fmla="*/ 436159 w 443935"/>
              <a:gd name="connsiteY8" fmla="*/ 0 h 37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3935" h="376551">
                <a:moveTo>
                  <a:pt x="436159" y="0"/>
                </a:moveTo>
                <a:lnTo>
                  <a:pt x="443935" y="266"/>
                </a:lnTo>
                <a:lnTo>
                  <a:pt x="443935" y="72159"/>
                </a:lnTo>
                <a:lnTo>
                  <a:pt x="413822" y="73071"/>
                </a:lnTo>
                <a:cubicBezTo>
                  <a:pt x="385933" y="76702"/>
                  <a:pt x="357992" y="83182"/>
                  <a:pt x="330359" y="92687"/>
                </a:cubicBezTo>
                <a:cubicBezTo>
                  <a:pt x="207601" y="134872"/>
                  <a:pt x="110992" y="231092"/>
                  <a:pt x="68285" y="353696"/>
                </a:cubicBezTo>
                <a:cubicBezTo>
                  <a:pt x="61415" y="371896"/>
                  <a:pt x="41070" y="381137"/>
                  <a:pt x="22842" y="374294"/>
                </a:cubicBezTo>
                <a:cubicBezTo>
                  <a:pt x="5255" y="367663"/>
                  <a:pt x="-4049" y="348405"/>
                  <a:pt x="1694" y="330487"/>
                </a:cubicBezTo>
                <a:cubicBezTo>
                  <a:pt x="68970" y="137323"/>
                  <a:pt x="244134" y="12489"/>
                  <a:pt x="436159" y="0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5" name="任意多边形: 形状 174">
            <a:extLst>
              <a:ext uri="{FF2B5EF4-FFF2-40B4-BE49-F238E27FC236}">
                <a16:creationId xmlns:a16="http://schemas.microsoft.com/office/drawing/2014/main" id="{23861978-2039-2566-574C-3DA4A65074C4}"/>
              </a:ext>
            </a:extLst>
          </p:cNvPr>
          <p:cNvSpPr/>
          <p:nvPr/>
        </p:nvSpPr>
        <p:spPr>
          <a:xfrm>
            <a:off x="11881243" y="5874888"/>
            <a:ext cx="316778" cy="281132"/>
          </a:xfrm>
          <a:custGeom>
            <a:avLst/>
            <a:gdLst>
              <a:gd name="connsiteX0" fmla="*/ 304006 w 316778"/>
              <a:gd name="connsiteY0" fmla="*/ 0 h 281132"/>
              <a:gd name="connsiteX1" fmla="*/ 316778 w 316778"/>
              <a:gd name="connsiteY1" fmla="*/ 319 h 281132"/>
              <a:gd name="connsiteX2" fmla="*/ 316778 w 316778"/>
              <a:gd name="connsiteY2" fmla="*/ 71087 h 281132"/>
              <a:gd name="connsiteX3" fmla="*/ 299841 w 316778"/>
              <a:gd name="connsiteY3" fmla="*/ 71251 h 281132"/>
              <a:gd name="connsiteX4" fmla="*/ 245341 w 316778"/>
              <a:gd name="connsiteY4" fmla="*/ 82870 h 281132"/>
              <a:gd name="connsiteX5" fmla="*/ 68821 w 316778"/>
              <a:gd name="connsiteY5" fmla="*/ 256759 h 281132"/>
              <a:gd name="connsiteX6" fmla="*/ 24365 w 316778"/>
              <a:gd name="connsiteY6" fmla="*/ 279403 h 281132"/>
              <a:gd name="connsiteX7" fmla="*/ 1742 w 316778"/>
              <a:gd name="connsiteY7" fmla="*/ 234961 h 281132"/>
              <a:gd name="connsiteX8" fmla="*/ 2017 w 316778"/>
              <a:gd name="connsiteY8" fmla="*/ 234115 h 281132"/>
              <a:gd name="connsiteX9" fmla="*/ 304006 w 316778"/>
              <a:gd name="connsiteY9" fmla="*/ 0 h 28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6778" h="281132">
                <a:moveTo>
                  <a:pt x="304006" y="0"/>
                </a:moveTo>
                <a:lnTo>
                  <a:pt x="316778" y="319"/>
                </a:lnTo>
                <a:lnTo>
                  <a:pt x="316778" y="71087"/>
                </a:lnTo>
                <a:lnTo>
                  <a:pt x="299841" y="71251"/>
                </a:lnTo>
                <a:cubicBezTo>
                  <a:pt x="281669" y="73235"/>
                  <a:pt x="263425" y="77068"/>
                  <a:pt x="245341" y="82870"/>
                </a:cubicBezTo>
                <a:cubicBezTo>
                  <a:pt x="162255" y="109536"/>
                  <a:pt x="96757" y="174083"/>
                  <a:pt x="68821" y="256759"/>
                </a:cubicBezTo>
                <a:cubicBezTo>
                  <a:pt x="62797" y="275311"/>
                  <a:pt x="42890" y="285399"/>
                  <a:pt x="24365" y="279403"/>
                </a:cubicBezTo>
                <a:cubicBezTo>
                  <a:pt x="5840" y="273336"/>
                  <a:pt x="-4290" y="253443"/>
                  <a:pt x="1742" y="234961"/>
                </a:cubicBezTo>
                <a:cubicBezTo>
                  <a:pt x="1826" y="234678"/>
                  <a:pt x="1918" y="234396"/>
                  <a:pt x="2017" y="234115"/>
                </a:cubicBezTo>
                <a:cubicBezTo>
                  <a:pt x="47866" y="98461"/>
                  <a:pt x="169672" y="9987"/>
                  <a:pt x="304006" y="0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7" name="任意多边形: 形状 176">
            <a:extLst>
              <a:ext uri="{FF2B5EF4-FFF2-40B4-BE49-F238E27FC236}">
                <a16:creationId xmlns:a16="http://schemas.microsoft.com/office/drawing/2014/main" id="{9786BA12-C21D-01D3-3565-2CF8180E2300}"/>
              </a:ext>
            </a:extLst>
          </p:cNvPr>
          <p:cNvSpPr/>
          <p:nvPr/>
        </p:nvSpPr>
        <p:spPr>
          <a:xfrm>
            <a:off x="11999085" y="6009630"/>
            <a:ext cx="176093" cy="242018"/>
          </a:xfrm>
          <a:custGeom>
            <a:avLst/>
            <a:gdLst>
              <a:gd name="connsiteX0" fmla="*/ 176093 w 176093"/>
              <a:gd name="connsiteY0" fmla="*/ 0 h 242018"/>
              <a:gd name="connsiteX1" fmla="*/ 176093 w 176093"/>
              <a:gd name="connsiteY1" fmla="*/ 74893 h 242018"/>
              <a:gd name="connsiteX2" fmla="*/ 158050 w 176093"/>
              <a:gd name="connsiteY2" fmla="*/ 78334 h 242018"/>
              <a:gd name="connsiteX3" fmla="*/ 70549 w 176093"/>
              <a:gd name="connsiteY3" fmla="*/ 207444 h 242018"/>
              <a:gd name="connsiteX4" fmla="*/ 34573 w 176093"/>
              <a:gd name="connsiteY4" fmla="*/ 242010 h 242018"/>
              <a:gd name="connsiteX5" fmla="*/ 7 w 176093"/>
              <a:gd name="connsiteY5" fmla="*/ 206033 h 242018"/>
              <a:gd name="connsiteX6" fmla="*/ 171092 w 176093"/>
              <a:gd name="connsiteY6" fmla="*/ 452 h 24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093" h="242018">
                <a:moveTo>
                  <a:pt x="176093" y="0"/>
                </a:moveTo>
                <a:lnTo>
                  <a:pt x="176093" y="74893"/>
                </a:lnTo>
                <a:lnTo>
                  <a:pt x="158050" y="78334"/>
                </a:lnTo>
                <a:cubicBezTo>
                  <a:pt x="107192" y="99210"/>
                  <a:pt x="71147" y="148982"/>
                  <a:pt x="70549" y="207444"/>
                </a:cubicBezTo>
                <a:cubicBezTo>
                  <a:pt x="70161" y="226914"/>
                  <a:pt x="54049" y="242433"/>
                  <a:pt x="34573" y="242010"/>
                </a:cubicBezTo>
                <a:cubicBezTo>
                  <a:pt x="15096" y="241586"/>
                  <a:pt x="-381" y="225503"/>
                  <a:pt x="7" y="206033"/>
                </a:cubicBezTo>
                <a:cubicBezTo>
                  <a:pt x="1044" y="103755"/>
                  <a:pt x="74454" y="19192"/>
                  <a:pt x="171092" y="45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9" name="任意多边形: 形状 178">
            <a:extLst>
              <a:ext uri="{FF2B5EF4-FFF2-40B4-BE49-F238E27FC236}">
                <a16:creationId xmlns:a16="http://schemas.microsoft.com/office/drawing/2014/main" id="{EBA18D1D-D2FC-B41E-0CFA-7BBBC3884783}"/>
              </a:ext>
            </a:extLst>
          </p:cNvPr>
          <p:cNvSpPr/>
          <p:nvPr/>
        </p:nvSpPr>
        <p:spPr>
          <a:xfrm>
            <a:off x="11742738" y="6340741"/>
            <a:ext cx="445295" cy="376551"/>
          </a:xfrm>
          <a:custGeom>
            <a:avLst/>
            <a:gdLst>
              <a:gd name="connsiteX0" fmla="*/ 436159 w 445295"/>
              <a:gd name="connsiteY0" fmla="*/ 0 h 376551"/>
              <a:gd name="connsiteX1" fmla="*/ 445295 w 445295"/>
              <a:gd name="connsiteY1" fmla="*/ 313 h 376551"/>
              <a:gd name="connsiteX2" fmla="*/ 445295 w 445295"/>
              <a:gd name="connsiteY2" fmla="*/ 72118 h 376551"/>
              <a:gd name="connsiteX3" fmla="*/ 413822 w 445295"/>
              <a:gd name="connsiteY3" fmla="*/ 73071 h 376551"/>
              <a:gd name="connsiteX4" fmla="*/ 330359 w 445295"/>
              <a:gd name="connsiteY4" fmla="*/ 92687 h 376551"/>
              <a:gd name="connsiteX5" fmla="*/ 68285 w 445295"/>
              <a:gd name="connsiteY5" fmla="*/ 353696 h 376551"/>
              <a:gd name="connsiteX6" fmla="*/ 22842 w 445295"/>
              <a:gd name="connsiteY6" fmla="*/ 374294 h 376551"/>
              <a:gd name="connsiteX7" fmla="*/ 1694 w 445295"/>
              <a:gd name="connsiteY7" fmla="*/ 330487 h 376551"/>
              <a:gd name="connsiteX8" fmla="*/ 436159 w 445295"/>
              <a:gd name="connsiteY8" fmla="*/ 0 h 37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5295" h="376551">
                <a:moveTo>
                  <a:pt x="436159" y="0"/>
                </a:moveTo>
                <a:lnTo>
                  <a:pt x="445295" y="313"/>
                </a:lnTo>
                <a:lnTo>
                  <a:pt x="445295" y="72118"/>
                </a:lnTo>
                <a:lnTo>
                  <a:pt x="413822" y="73071"/>
                </a:lnTo>
                <a:cubicBezTo>
                  <a:pt x="385933" y="76702"/>
                  <a:pt x="357992" y="83182"/>
                  <a:pt x="330359" y="92687"/>
                </a:cubicBezTo>
                <a:cubicBezTo>
                  <a:pt x="207601" y="134872"/>
                  <a:pt x="110992" y="231092"/>
                  <a:pt x="68285" y="353696"/>
                </a:cubicBezTo>
                <a:cubicBezTo>
                  <a:pt x="61415" y="371896"/>
                  <a:pt x="41070" y="381137"/>
                  <a:pt x="22842" y="374294"/>
                </a:cubicBezTo>
                <a:cubicBezTo>
                  <a:pt x="5255" y="367663"/>
                  <a:pt x="-4049" y="348405"/>
                  <a:pt x="1694" y="330487"/>
                </a:cubicBezTo>
                <a:cubicBezTo>
                  <a:pt x="68970" y="137323"/>
                  <a:pt x="244134" y="12489"/>
                  <a:pt x="436159" y="0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81" name="任意多边形: 形状 180">
            <a:extLst>
              <a:ext uri="{FF2B5EF4-FFF2-40B4-BE49-F238E27FC236}">
                <a16:creationId xmlns:a16="http://schemas.microsoft.com/office/drawing/2014/main" id="{2FA2986B-7AB6-1BCF-66D1-A767EA901809}"/>
              </a:ext>
            </a:extLst>
          </p:cNvPr>
          <p:cNvSpPr/>
          <p:nvPr/>
        </p:nvSpPr>
        <p:spPr>
          <a:xfrm>
            <a:off x="11881244" y="6490354"/>
            <a:ext cx="293935" cy="279389"/>
          </a:xfrm>
          <a:custGeom>
            <a:avLst/>
            <a:gdLst>
              <a:gd name="connsiteX0" fmla="*/ 293935 w 293935"/>
              <a:gd name="connsiteY0" fmla="*/ 0 h 279389"/>
              <a:gd name="connsiteX1" fmla="*/ 293935 w 293935"/>
              <a:gd name="connsiteY1" fmla="*/ 70767 h 279389"/>
              <a:gd name="connsiteX2" fmla="*/ 245341 w 293935"/>
              <a:gd name="connsiteY2" fmla="*/ 81127 h 279389"/>
              <a:gd name="connsiteX3" fmla="*/ 68821 w 293935"/>
              <a:gd name="connsiteY3" fmla="*/ 255016 h 279389"/>
              <a:gd name="connsiteX4" fmla="*/ 24365 w 293935"/>
              <a:gd name="connsiteY4" fmla="*/ 277660 h 279389"/>
              <a:gd name="connsiteX5" fmla="*/ 1742 w 293935"/>
              <a:gd name="connsiteY5" fmla="*/ 233218 h 279389"/>
              <a:gd name="connsiteX6" fmla="*/ 2017 w 293935"/>
              <a:gd name="connsiteY6" fmla="*/ 232372 h 279389"/>
              <a:gd name="connsiteX7" fmla="*/ 238177 w 293935"/>
              <a:gd name="connsiteY7" fmla="*/ 9647 h 27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935" h="279389">
                <a:moveTo>
                  <a:pt x="293935" y="0"/>
                </a:moveTo>
                <a:lnTo>
                  <a:pt x="293935" y="70767"/>
                </a:lnTo>
                <a:lnTo>
                  <a:pt x="245341" y="81127"/>
                </a:lnTo>
                <a:cubicBezTo>
                  <a:pt x="162255" y="107793"/>
                  <a:pt x="96757" y="172340"/>
                  <a:pt x="68821" y="255016"/>
                </a:cubicBezTo>
                <a:cubicBezTo>
                  <a:pt x="62797" y="273568"/>
                  <a:pt x="42890" y="283656"/>
                  <a:pt x="24365" y="277660"/>
                </a:cubicBezTo>
                <a:cubicBezTo>
                  <a:pt x="5840" y="271593"/>
                  <a:pt x="-4290" y="251700"/>
                  <a:pt x="1742" y="233218"/>
                </a:cubicBezTo>
                <a:cubicBezTo>
                  <a:pt x="1826" y="232935"/>
                  <a:pt x="1918" y="232653"/>
                  <a:pt x="2017" y="232372"/>
                </a:cubicBezTo>
                <a:cubicBezTo>
                  <a:pt x="40224" y="119327"/>
                  <a:pt x="131180" y="39046"/>
                  <a:pt x="238177" y="9647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82" name="任意多边形: 形状 181">
            <a:extLst>
              <a:ext uri="{FF2B5EF4-FFF2-40B4-BE49-F238E27FC236}">
                <a16:creationId xmlns:a16="http://schemas.microsoft.com/office/drawing/2014/main" id="{10468B5A-C0BE-220E-A064-2CFDB0303F29}"/>
              </a:ext>
            </a:extLst>
          </p:cNvPr>
          <p:cNvSpPr/>
          <p:nvPr/>
        </p:nvSpPr>
        <p:spPr>
          <a:xfrm>
            <a:off x="11999085" y="6623694"/>
            <a:ext cx="172317" cy="241677"/>
          </a:xfrm>
          <a:custGeom>
            <a:avLst/>
            <a:gdLst>
              <a:gd name="connsiteX0" fmla="*/ 172317 w 172317"/>
              <a:gd name="connsiteY0" fmla="*/ 0 h 241677"/>
              <a:gd name="connsiteX1" fmla="*/ 172317 w 172317"/>
              <a:gd name="connsiteY1" fmla="*/ 75272 h 241677"/>
              <a:gd name="connsiteX2" fmla="*/ 158050 w 172317"/>
              <a:gd name="connsiteY2" fmla="*/ 77993 h 241677"/>
              <a:gd name="connsiteX3" fmla="*/ 70549 w 172317"/>
              <a:gd name="connsiteY3" fmla="*/ 207103 h 241677"/>
              <a:gd name="connsiteX4" fmla="*/ 34573 w 172317"/>
              <a:gd name="connsiteY4" fmla="*/ 241669 h 241677"/>
              <a:gd name="connsiteX5" fmla="*/ 7 w 172317"/>
              <a:gd name="connsiteY5" fmla="*/ 205692 h 241677"/>
              <a:gd name="connsiteX6" fmla="*/ 171092 w 172317"/>
              <a:gd name="connsiteY6" fmla="*/ 111 h 241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317" h="241677">
                <a:moveTo>
                  <a:pt x="172317" y="0"/>
                </a:moveTo>
                <a:lnTo>
                  <a:pt x="172317" y="75272"/>
                </a:lnTo>
                <a:lnTo>
                  <a:pt x="158050" y="77993"/>
                </a:lnTo>
                <a:cubicBezTo>
                  <a:pt x="107192" y="98869"/>
                  <a:pt x="71147" y="148641"/>
                  <a:pt x="70549" y="207103"/>
                </a:cubicBezTo>
                <a:cubicBezTo>
                  <a:pt x="70161" y="226573"/>
                  <a:pt x="54049" y="242092"/>
                  <a:pt x="34573" y="241669"/>
                </a:cubicBezTo>
                <a:cubicBezTo>
                  <a:pt x="15096" y="241245"/>
                  <a:pt x="-381" y="225162"/>
                  <a:pt x="7" y="205692"/>
                </a:cubicBezTo>
                <a:cubicBezTo>
                  <a:pt x="1044" y="103413"/>
                  <a:pt x="74454" y="18851"/>
                  <a:pt x="171092" y="11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0" name="任意多边形: 形状 49">
            <a:extLst>
              <a:ext uri="{FF2B5EF4-FFF2-40B4-BE49-F238E27FC236}">
                <a16:creationId xmlns:a16="http://schemas.microsoft.com/office/drawing/2014/main" id="{721FF0F0-8A68-C684-10D0-360D80BA8FD8}"/>
              </a:ext>
            </a:extLst>
          </p:cNvPr>
          <p:cNvSpPr/>
          <p:nvPr/>
        </p:nvSpPr>
        <p:spPr>
          <a:xfrm>
            <a:off x="11213167" y="6030291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73F09072-81BC-FE77-A4DD-C97F44F0F5A0}"/>
              </a:ext>
            </a:extLst>
          </p:cNvPr>
          <p:cNvSpPr/>
          <p:nvPr/>
        </p:nvSpPr>
        <p:spPr>
          <a:xfrm>
            <a:off x="11351672" y="6178250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2B8093B0-C908-27EA-B45C-56F8C409139C}"/>
              </a:ext>
            </a:extLst>
          </p:cNvPr>
          <p:cNvSpPr/>
          <p:nvPr/>
        </p:nvSpPr>
        <p:spPr>
          <a:xfrm>
            <a:off x="11469513" y="6310516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E6019DFC-6E07-D774-28B3-D62949BFADDA}"/>
              </a:ext>
            </a:extLst>
          </p:cNvPr>
          <p:cNvGrpSpPr/>
          <p:nvPr userDrawn="1"/>
        </p:nvGrpSpPr>
        <p:grpSpPr>
          <a:xfrm>
            <a:off x="7545972" y="5391453"/>
            <a:ext cx="1995058" cy="1142975"/>
            <a:chOff x="9496804" y="5314704"/>
            <a:chExt cx="2693814" cy="1543295"/>
          </a:xfr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</p:grpSpPr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2BC57DA4-AE5E-0ABE-7C85-DF6ED72F2A37}"/>
                </a:ext>
              </a:extLst>
            </p:cNvPr>
            <p:cNvSpPr/>
            <p:nvPr/>
          </p:nvSpPr>
          <p:spPr>
            <a:xfrm>
              <a:off x="10212513" y="5314704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27142EBC-BFD0-297E-9B09-BD6818B0C4E0}"/>
                </a:ext>
              </a:extLst>
            </p:cNvPr>
            <p:cNvSpPr/>
            <p:nvPr/>
          </p:nvSpPr>
          <p:spPr>
            <a:xfrm>
              <a:off x="10399528" y="5514485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ADA614E7-A36E-1B84-9CB9-7B46C2A6762C}"/>
                </a:ext>
              </a:extLst>
            </p:cNvPr>
            <p:cNvSpPr/>
            <p:nvPr/>
          </p:nvSpPr>
          <p:spPr>
            <a:xfrm>
              <a:off x="10558643" y="5693076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07D9998-951E-6083-E497-5BC8CA919D5F}"/>
                </a:ext>
              </a:extLst>
            </p:cNvPr>
            <p:cNvSpPr/>
            <p:nvPr/>
          </p:nvSpPr>
          <p:spPr>
            <a:xfrm>
              <a:off x="10212513" y="61433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3DD87B07-FEE8-F49E-90F0-E7F7BB244BB8}"/>
                </a:ext>
              </a:extLst>
            </p:cNvPr>
            <p:cNvSpPr/>
            <p:nvPr/>
          </p:nvSpPr>
          <p:spPr>
            <a:xfrm>
              <a:off x="10399528" y="6343160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BFEE958A-52B1-93DC-4CA9-B9BB07A3998E}"/>
                </a:ext>
              </a:extLst>
            </p:cNvPr>
            <p:cNvSpPr/>
            <p:nvPr/>
          </p:nvSpPr>
          <p:spPr>
            <a:xfrm>
              <a:off x="10558643" y="65217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59D750E-FEDE-9F77-8B44-263B7F211A3E}"/>
                </a:ext>
              </a:extLst>
            </p:cNvPr>
            <p:cNvSpPr/>
            <p:nvPr/>
          </p:nvSpPr>
          <p:spPr>
            <a:xfrm>
              <a:off x="1092555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A232D544-0A73-A7E6-D364-C6909A1FB137}"/>
                </a:ext>
              </a:extLst>
            </p:cNvPr>
            <p:cNvSpPr/>
            <p:nvPr/>
          </p:nvSpPr>
          <p:spPr>
            <a:xfrm>
              <a:off x="1111256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65E2F2F4-18E6-FFA0-E74A-37728DE2FC70}"/>
                </a:ext>
              </a:extLst>
            </p:cNvPr>
            <p:cNvSpPr/>
            <p:nvPr/>
          </p:nvSpPr>
          <p:spPr>
            <a:xfrm>
              <a:off x="1127168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FBF649C1-C13A-AC60-2ED0-1ADEAD29C522}"/>
                </a:ext>
              </a:extLst>
            </p:cNvPr>
            <p:cNvSpPr/>
            <p:nvPr/>
          </p:nvSpPr>
          <p:spPr>
            <a:xfrm>
              <a:off x="949680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EC0A9E19-DCFF-ACE8-E324-AE4298690D00}"/>
                </a:ext>
              </a:extLst>
            </p:cNvPr>
            <p:cNvSpPr/>
            <p:nvPr/>
          </p:nvSpPr>
          <p:spPr>
            <a:xfrm>
              <a:off x="968381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F0350BC9-DF64-0212-D3B9-50C2AEF37C1C}"/>
                </a:ext>
              </a:extLst>
            </p:cNvPr>
            <p:cNvSpPr/>
            <p:nvPr/>
          </p:nvSpPr>
          <p:spPr>
            <a:xfrm>
              <a:off x="984293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67" name="任意多边形: 形状 66">
            <a:extLst>
              <a:ext uri="{FF2B5EF4-FFF2-40B4-BE49-F238E27FC236}">
                <a16:creationId xmlns:a16="http://schemas.microsoft.com/office/drawing/2014/main" id="{0E08DD22-C582-5C62-CC91-FEE085C952B9}"/>
              </a:ext>
            </a:extLst>
          </p:cNvPr>
          <p:cNvSpPr/>
          <p:nvPr userDrawn="1"/>
        </p:nvSpPr>
        <p:spPr>
          <a:xfrm>
            <a:off x="8637150" y="6356306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8" name="任意多边形: 形状 67">
            <a:extLst>
              <a:ext uri="{FF2B5EF4-FFF2-40B4-BE49-F238E27FC236}">
                <a16:creationId xmlns:a16="http://schemas.microsoft.com/office/drawing/2014/main" id="{ADD70ACC-C7DC-E160-9B2F-96D728E617C5}"/>
              </a:ext>
            </a:extLst>
          </p:cNvPr>
          <p:cNvSpPr/>
          <p:nvPr userDrawn="1"/>
        </p:nvSpPr>
        <p:spPr>
          <a:xfrm>
            <a:off x="8775655" y="6504266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170DD6AB-C3B4-7EE8-200D-D5A38881830A}"/>
              </a:ext>
            </a:extLst>
          </p:cNvPr>
          <p:cNvSpPr/>
          <p:nvPr userDrawn="1"/>
        </p:nvSpPr>
        <p:spPr>
          <a:xfrm>
            <a:off x="8893497" y="6636531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3" name="任意多边形: 形状 212">
            <a:extLst>
              <a:ext uri="{FF2B5EF4-FFF2-40B4-BE49-F238E27FC236}">
                <a16:creationId xmlns:a16="http://schemas.microsoft.com/office/drawing/2014/main" id="{D6501875-7942-0512-AE76-5D4C16FAB8B5}"/>
              </a:ext>
            </a:extLst>
          </p:cNvPr>
          <p:cNvSpPr/>
          <p:nvPr userDrawn="1"/>
        </p:nvSpPr>
        <p:spPr>
          <a:xfrm>
            <a:off x="9242742" y="6658668"/>
            <a:ext cx="778951" cy="194672"/>
          </a:xfrm>
          <a:custGeom>
            <a:avLst/>
            <a:gdLst>
              <a:gd name="connsiteX0" fmla="*/ 358167 w 778951"/>
              <a:gd name="connsiteY0" fmla="*/ 1034 h 194672"/>
              <a:gd name="connsiteX1" fmla="*/ 552446 w 778951"/>
              <a:gd name="connsiteY1" fmla="*/ 27623 h 194672"/>
              <a:gd name="connsiteX2" fmla="*/ 739877 w 778951"/>
              <a:gd name="connsiteY2" fmla="*/ 145464 h 194672"/>
              <a:gd name="connsiteX3" fmla="*/ 778951 w 778951"/>
              <a:gd name="connsiteY3" fmla="*/ 194672 h 194672"/>
              <a:gd name="connsiteX4" fmla="*/ 687042 w 778951"/>
              <a:gd name="connsiteY4" fmla="*/ 194672 h 194672"/>
              <a:gd name="connsiteX5" fmla="*/ 644944 w 778951"/>
              <a:gd name="connsiteY5" fmla="*/ 156048 h 194672"/>
              <a:gd name="connsiteX6" fmla="*/ 252363 w 778951"/>
              <a:gd name="connsiteY6" fmla="*/ 93721 h 194672"/>
              <a:gd name="connsiteX7" fmla="*/ 91307 w 778951"/>
              <a:gd name="connsiteY7" fmla="*/ 194068 h 194672"/>
              <a:gd name="connsiteX8" fmla="*/ 90824 w 778951"/>
              <a:gd name="connsiteY8" fmla="*/ 194672 h 194672"/>
              <a:gd name="connsiteX9" fmla="*/ 0 w 778951"/>
              <a:gd name="connsiteY9" fmla="*/ 194672 h 194672"/>
              <a:gd name="connsiteX10" fmla="*/ 23566 w 778951"/>
              <a:gd name="connsiteY10" fmla="*/ 162764 h 194672"/>
              <a:gd name="connsiteX11" fmla="*/ 358167 w 778951"/>
              <a:gd name="connsiteY11" fmla="*/ 1034 h 19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8951" h="194672">
                <a:moveTo>
                  <a:pt x="358167" y="1034"/>
                </a:moveTo>
                <a:cubicBezTo>
                  <a:pt x="422176" y="-3130"/>
                  <a:pt x="488060" y="5190"/>
                  <a:pt x="552446" y="27623"/>
                </a:cubicBezTo>
                <a:cubicBezTo>
                  <a:pt x="623959" y="52524"/>
                  <a:pt x="687779" y="93157"/>
                  <a:pt x="739877" y="145464"/>
                </a:cubicBezTo>
                <a:lnTo>
                  <a:pt x="778951" y="194672"/>
                </a:lnTo>
                <a:lnTo>
                  <a:pt x="687042" y="194672"/>
                </a:lnTo>
                <a:lnTo>
                  <a:pt x="644944" y="156048"/>
                </a:lnTo>
                <a:cubicBezTo>
                  <a:pt x="536407" y="74305"/>
                  <a:pt x="390526" y="46193"/>
                  <a:pt x="252363" y="93721"/>
                </a:cubicBezTo>
                <a:cubicBezTo>
                  <a:pt x="190984" y="114813"/>
                  <a:pt x="136142" y="149415"/>
                  <a:pt x="91307" y="194068"/>
                </a:cubicBezTo>
                <a:lnTo>
                  <a:pt x="90824" y="194672"/>
                </a:lnTo>
                <a:lnTo>
                  <a:pt x="0" y="194672"/>
                </a:lnTo>
                <a:lnTo>
                  <a:pt x="23566" y="162764"/>
                </a:lnTo>
                <a:cubicBezTo>
                  <a:pt x="109624" y="67617"/>
                  <a:pt x="230148" y="9360"/>
                  <a:pt x="358167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7" name="任意多边形: 形状 216">
            <a:extLst>
              <a:ext uri="{FF2B5EF4-FFF2-40B4-BE49-F238E27FC236}">
                <a16:creationId xmlns:a16="http://schemas.microsoft.com/office/drawing/2014/main" id="{07C35A4B-9F60-9297-2A1C-17C61C270C4F}"/>
              </a:ext>
            </a:extLst>
          </p:cNvPr>
          <p:cNvSpPr/>
          <p:nvPr userDrawn="1"/>
        </p:nvSpPr>
        <p:spPr>
          <a:xfrm>
            <a:off x="8184441" y="6658671"/>
            <a:ext cx="779283" cy="194889"/>
          </a:xfrm>
          <a:custGeom>
            <a:avLst/>
            <a:gdLst>
              <a:gd name="connsiteX0" fmla="*/ 358326 w 779283"/>
              <a:gd name="connsiteY0" fmla="*/ 1034 h 194889"/>
              <a:gd name="connsiteX1" fmla="*/ 552605 w 779283"/>
              <a:gd name="connsiteY1" fmla="*/ 27623 h 194889"/>
              <a:gd name="connsiteX2" fmla="*/ 740037 w 779283"/>
              <a:gd name="connsiteY2" fmla="*/ 145465 h 194889"/>
              <a:gd name="connsiteX3" fmla="*/ 779283 w 779283"/>
              <a:gd name="connsiteY3" fmla="*/ 194889 h 194889"/>
              <a:gd name="connsiteX4" fmla="*/ 687438 w 779283"/>
              <a:gd name="connsiteY4" fmla="*/ 194889 h 194889"/>
              <a:gd name="connsiteX5" fmla="*/ 645103 w 779283"/>
              <a:gd name="connsiteY5" fmla="*/ 156049 h 194889"/>
              <a:gd name="connsiteX6" fmla="*/ 252523 w 779283"/>
              <a:gd name="connsiteY6" fmla="*/ 93722 h 194889"/>
              <a:gd name="connsiteX7" fmla="*/ 91467 w 779283"/>
              <a:gd name="connsiteY7" fmla="*/ 194069 h 194889"/>
              <a:gd name="connsiteX8" fmla="*/ 90811 w 779283"/>
              <a:gd name="connsiteY8" fmla="*/ 194889 h 194889"/>
              <a:gd name="connsiteX9" fmla="*/ 0 w 779283"/>
              <a:gd name="connsiteY9" fmla="*/ 194889 h 194889"/>
              <a:gd name="connsiteX10" fmla="*/ 23726 w 779283"/>
              <a:gd name="connsiteY10" fmla="*/ 162764 h 194889"/>
              <a:gd name="connsiteX11" fmla="*/ 358326 w 779283"/>
              <a:gd name="connsiteY11" fmla="*/ 1034 h 194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9283" h="194889">
                <a:moveTo>
                  <a:pt x="358326" y="1034"/>
                </a:moveTo>
                <a:cubicBezTo>
                  <a:pt x="422336" y="-3130"/>
                  <a:pt x="488219" y="5190"/>
                  <a:pt x="552605" y="27623"/>
                </a:cubicBezTo>
                <a:cubicBezTo>
                  <a:pt x="624118" y="52525"/>
                  <a:pt x="687938" y="93157"/>
                  <a:pt x="740037" y="145465"/>
                </a:cubicBezTo>
                <a:lnTo>
                  <a:pt x="779283" y="194889"/>
                </a:lnTo>
                <a:lnTo>
                  <a:pt x="687438" y="194889"/>
                </a:lnTo>
                <a:lnTo>
                  <a:pt x="645103" y="156049"/>
                </a:lnTo>
                <a:cubicBezTo>
                  <a:pt x="536566" y="74305"/>
                  <a:pt x="390685" y="46193"/>
                  <a:pt x="252523" y="93722"/>
                </a:cubicBezTo>
                <a:cubicBezTo>
                  <a:pt x="191144" y="114814"/>
                  <a:pt x="136303" y="149415"/>
                  <a:pt x="91467" y="194069"/>
                </a:cubicBezTo>
                <a:lnTo>
                  <a:pt x="90811" y="194889"/>
                </a:lnTo>
                <a:lnTo>
                  <a:pt x="0" y="194889"/>
                </a:lnTo>
                <a:lnTo>
                  <a:pt x="23726" y="162764"/>
                </a:lnTo>
                <a:cubicBezTo>
                  <a:pt x="109784" y="67617"/>
                  <a:pt x="230307" y="9360"/>
                  <a:pt x="358326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5" name="任意多边形: 形状 214">
            <a:extLst>
              <a:ext uri="{FF2B5EF4-FFF2-40B4-BE49-F238E27FC236}">
                <a16:creationId xmlns:a16="http://schemas.microsoft.com/office/drawing/2014/main" id="{73DA9DB6-B762-2CE0-475D-C1E73FDECE60}"/>
              </a:ext>
            </a:extLst>
          </p:cNvPr>
          <p:cNvSpPr/>
          <p:nvPr userDrawn="1"/>
        </p:nvSpPr>
        <p:spPr>
          <a:xfrm>
            <a:off x="8383116" y="6806624"/>
            <a:ext cx="383500" cy="59607"/>
          </a:xfrm>
          <a:custGeom>
            <a:avLst/>
            <a:gdLst>
              <a:gd name="connsiteX0" fmla="*/ 165997 w 383500"/>
              <a:gd name="connsiteY0" fmla="*/ 944 h 59607"/>
              <a:gd name="connsiteX1" fmla="*/ 302157 w 383500"/>
              <a:gd name="connsiteY1" fmla="*/ 18281 h 59607"/>
              <a:gd name="connsiteX2" fmla="*/ 375370 w 383500"/>
              <a:gd name="connsiteY2" fmla="*/ 53072 h 59607"/>
              <a:gd name="connsiteX3" fmla="*/ 383500 w 383500"/>
              <a:gd name="connsiteY3" fmla="*/ 59607 h 59607"/>
              <a:gd name="connsiteX4" fmla="*/ 0 w 383500"/>
              <a:gd name="connsiteY4" fmla="*/ 59607 h 59607"/>
              <a:gd name="connsiteX5" fmla="*/ 38188 w 383500"/>
              <a:gd name="connsiteY5" fmla="*/ 35934 h 59607"/>
              <a:gd name="connsiteX6" fmla="*/ 165997 w 383500"/>
              <a:gd name="connsiteY6" fmla="*/ 944 h 5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3500" h="59607">
                <a:moveTo>
                  <a:pt x="165997" y="944"/>
                </a:moveTo>
                <a:cubicBezTo>
                  <a:pt x="210774" y="-2384"/>
                  <a:pt x="256944" y="3008"/>
                  <a:pt x="302157" y="18281"/>
                </a:cubicBezTo>
                <a:cubicBezTo>
                  <a:pt x="328115" y="27063"/>
                  <a:pt x="352648" y="38791"/>
                  <a:pt x="375370" y="53072"/>
                </a:cubicBezTo>
                <a:lnTo>
                  <a:pt x="383500" y="59607"/>
                </a:lnTo>
                <a:lnTo>
                  <a:pt x="0" y="59607"/>
                </a:lnTo>
                <a:lnTo>
                  <a:pt x="38188" y="35934"/>
                </a:lnTo>
                <a:cubicBezTo>
                  <a:pt x="77833" y="16323"/>
                  <a:pt x="121219" y="4274"/>
                  <a:pt x="165997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0" name="任意多边形: 形状 79">
            <a:extLst>
              <a:ext uri="{FF2B5EF4-FFF2-40B4-BE49-F238E27FC236}">
                <a16:creationId xmlns:a16="http://schemas.microsoft.com/office/drawing/2014/main" id="{CB2102DB-D197-C350-9A3E-0BFF063858D9}"/>
              </a:ext>
            </a:extLst>
          </p:cNvPr>
          <p:cNvSpPr/>
          <p:nvPr/>
        </p:nvSpPr>
        <p:spPr>
          <a:xfrm>
            <a:off x="6961806" y="6016445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1" name="任意多边形: 形状 80">
            <a:extLst>
              <a:ext uri="{FF2B5EF4-FFF2-40B4-BE49-F238E27FC236}">
                <a16:creationId xmlns:a16="http://schemas.microsoft.com/office/drawing/2014/main" id="{09A9CB80-A29F-0E67-2021-CFD0AEAE3872}"/>
              </a:ext>
            </a:extLst>
          </p:cNvPr>
          <p:cNvSpPr/>
          <p:nvPr/>
        </p:nvSpPr>
        <p:spPr>
          <a:xfrm>
            <a:off x="7100311" y="6164404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2" name="任意多边形: 形状 81">
            <a:extLst>
              <a:ext uri="{FF2B5EF4-FFF2-40B4-BE49-F238E27FC236}">
                <a16:creationId xmlns:a16="http://schemas.microsoft.com/office/drawing/2014/main" id="{08845265-98F1-B212-57F2-D96D69ADD266}"/>
              </a:ext>
            </a:extLst>
          </p:cNvPr>
          <p:cNvSpPr/>
          <p:nvPr/>
        </p:nvSpPr>
        <p:spPr>
          <a:xfrm>
            <a:off x="7218153" y="6296670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1" name="任意多边形: 形状 220">
            <a:extLst>
              <a:ext uri="{FF2B5EF4-FFF2-40B4-BE49-F238E27FC236}">
                <a16:creationId xmlns:a16="http://schemas.microsoft.com/office/drawing/2014/main" id="{19DC1286-1C4B-643A-35CD-98AD83B38516}"/>
              </a:ext>
            </a:extLst>
          </p:cNvPr>
          <p:cNvSpPr/>
          <p:nvPr/>
        </p:nvSpPr>
        <p:spPr>
          <a:xfrm>
            <a:off x="7017546" y="6629195"/>
            <a:ext cx="824122" cy="224145"/>
          </a:xfrm>
          <a:custGeom>
            <a:avLst/>
            <a:gdLst>
              <a:gd name="connsiteX0" fmla="*/ 379931 w 824122"/>
              <a:gd name="connsiteY0" fmla="*/ 1034 h 224145"/>
              <a:gd name="connsiteX1" fmla="*/ 574206 w 824122"/>
              <a:gd name="connsiteY1" fmla="*/ 27623 h 224145"/>
              <a:gd name="connsiteX2" fmla="*/ 761644 w 824122"/>
              <a:gd name="connsiteY2" fmla="*/ 145464 h 224145"/>
              <a:gd name="connsiteX3" fmla="*/ 824122 w 824122"/>
              <a:gd name="connsiteY3" fmla="*/ 224145 h 224145"/>
              <a:gd name="connsiteX4" fmla="*/ 736360 w 824122"/>
              <a:gd name="connsiteY4" fmla="*/ 224145 h 224145"/>
              <a:gd name="connsiteX5" fmla="*/ 726992 w 824122"/>
              <a:gd name="connsiteY5" fmla="*/ 211354 h 224145"/>
              <a:gd name="connsiteX6" fmla="*/ 274132 w 824122"/>
              <a:gd name="connsiteY6" fmla="*/ 93721 h 224145"/>
              <a:gd name="connsiteX7" fmla="*/ 113075 w 824122"/>
              <a:gd name="connsiteY7" fmla="*/ 194068 h 224145"/>
              <a:gd name="connsiteX8" fmla="*/ 88996 w 824122"/>
              <a:gd name="connsiteY8" fmla="*/ 224145 h 224145"/>
              <a:gd name="connsiteX9" fmla="*/ 0 w 824122"/>
              <a:gd name="connsiteY9" fmla="*/ 224145 h 224145"/>
              <a:gd name="connsiteX10" fmla="*/ 45333 w 824122"/>
              <a:gd name="connsiteY10" fmla="*/ 162764 h 224145"/>
              <a:gd name="connsiteX11" fmla="*/ 379931 w 824122"/>
              <a:gd name="connsiteY11" fmla="*/ 1034 h 22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122" h="224145">
                <a:moveTo>
                  <a:pt x="379931" y="1034"/>
                </a:moveTo>
                <a:cubicBezTo>
                  <a:pt x="443940" y="-3130"/>
                  <a:pt x="509822" y="5191"/>
                  <a:pt x="574206" y="27623"/>
                </a:cubicBezTo>
                <a:cubicBezTo>
                  <a:pt x="645723" y="52525"/>
                  <a:pt x="709545" y="93157"/>
                  <a:pt x="761644" y="145464"/>
                </a:cubicBezTo>
                <a:lnTo>
                  <a:pt x="824122" y="224145"/>
                </a:lnTo>
                <a:lnTo>
                  <a:pt x="736360" y="224145"/>
                </a:lnTo>
                <a:lnTo>
                  <a:pt x="726992" y="211354"/>
                </a:lnTo>
                <a:cubicBezTo>
                  <a:pt x="616836" y="88576"/>
                  <a:pt x="439927" y="36687"/>
                  <a:pt x="274132" y="93721"/>
                </a:cubicBezTo>
                <a:cubicBezTo>
                  <a:pt x="212753" y="114813"/>
                  <a:pt x="157911" y="149415"/>
                  <a:pt x="113075" y="194068"/>
                </a:cubicBezTo>
                <a:lnTo>
                  <a:pt x="88996" y="224145"/>
                </a:lnTo>
                <a:lnTo>
                  <a:pt x="0" y="224145"/>
                </a:lnTo>
                <a:lnTo>
                  <a:pt x="45333" y="162764"/>
                </a:lnTo>
                <a:cubicBezTo>
                  <a:pt x="131392" y="67617"/>
                  <a:pt x="251914" y="9360"/>
                  <a:pt x="379931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9" name="任意多边形: 形状 218">
            <a:extLst>
              <a:ext uri="{FF2B5EF4-FFF2-40B4-BE49-F238E27FC236}">
                <a16:creationId xmlns:a16="http://schemas.microsoft.com/office/drawing/2014/main" id="{9BD81821-582F-A31B-BB73-F3BB549F1AA0}"/>
              </a:ext>
            </a:extLst>
          </p:cNvPr>
          <p:cNvSpPr/>
          <p:nvPr/>
        </p:nvSpPr>
        <p:spPr>
          <a:xfrm>
            <a:off x="7237282" y="6777155"/>
            <a:ext cx="384477" cy="59949"/>
          </a:xfrm>
          <a:custGeom>
            <a:avLst/>
            <a:gdLst>
              <a:gd name="connsiteX0" fmla="*/ 166548 w 384477"/>
              <a:gd name="connsiteY0" fmla="*/ 944 h 59949"/>
              <a:gd name="connsiteX1" fmla="*/ 302708 w 384477"/>
              <a:gd name="connsiteY1" fmla="*/ 18281 h 59949"/>
              <a:gd name="connsiteX2" fmla="*/ 375921 w 384477"/>
              <a:gd name="connsiteY2" fmla="*/ 53072 h 59949"/>
              <a:gd name="connsiteX3" fmla="*/ 384477 w 384477"/>
              <a:gd name="connsiteY3" fmla="*/ 59949 h 59949"/>
              <a:gd name="connsiteX4" fmla="*/ 0 w 384477"/>
              <a:gd name="connsiteY4" fmla="*/ 59949 h 59949"/>
              <a:gd name="connsiteX5" fmla="*/ 38740 w 384477"/>
              <a:gd name="connsiteY5" fmla="*/ 35934 h 59949"/>
              <a:gd name="connsiteX6" fmla="*/ 166548 w 384477"/>
              <a:gd name="connsiteY6" fmla="*/ 944 h 5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4477" h="59949">
                <a:moveTo>
                  <a:pt x="166548" y="944"/>
                </a:moveTo>
                <a:cubicBezTo>
                  <a:pt x="211326" y="-2384"/>
                  <a:pt x="257496" y="3008"/>
                  <a:pt x="302708" y="18281"/>
                </a:cubicBezTo>
                <a:cubicBezTo>
                  <a:pt x="328666" y="27063"/>
                  <a:pt x="353199" y="38791"/>
                  <a:pt x="375921" y="53072"/>
                </a:cubicBezTo>
                <a:lnTo>
                  <a:pt x="384477" y="59949"/>
                </a:lnTo>
                <a:lnTo>
                  <a:pt x="0" y="59949"/>
                </a:lnTo>
                <a:lnTo>
                  <a:pt x="38740" y="35934"/>
                </a:lnTo>
                <a:cubicBezTo>
                  <a:pt x="78384" y="16323"/>
                  <a:pt x="121770" y="4274"/>
                  <a:pt x="166548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57EDD0E0-449A-0BC6-B946-48F0B45E441E}"/>
              </a:ext>
            </a:extLst>
          </p:cNvPr>
          <p:cNvSpPr/>
          <p:nvPr/>
        </p:nvSpPr>
        <p:spPr>
          <a:xfrm>
            <a:off x="7489890" y="6319779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E280D036-1F42-A632-FA40-B1535585AEF0}"/>
              </a:ext>
            </a:extLst>
          </p:cNvPr>
          <p:cNvSpPr/>
          <p:nvPr/>
        </p:nvSpPr>
        <p:spPr>
          <a:xfrm>
            <a:off x="7628394" y="6467738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FA47F008-1A60-9ECC-C113-2A0B1E47519B}"/>
              </a:ext>
            </a:extLst>
          </p:cNvPr>
          <p:cNvSpPr/>
          <p:nvPr/>
        </p:nvSpPr>
        <p:spPr>
          <a:xfrm>
            <a:off x="7746236" y="6600004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657FAD45-2FCD-4E46-BB47-9FEA6FF41047}"/>
              </a:ext>
            </a:extLst>
          </p:cNvPr>
          <p:cNvSpPr/>
          <p:nvPr/>
        </p:nvSpPr>
        <p:spPr>
          <a:xfrm>
            <a:off x="6431747" y="6319779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49384D19-2C27-384C-2D31-39BDA14C174D}"/>
              </a:ext>
            </a:extLst>
          </p:cNvPr>
          <p:cNvSpPr/>
          <p:nvPr/>
        </p:nvSpPr>
        <p:spPr>
          <a:xfrm>
            <a:off x="6570252" y="6467738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F1713EF-FC30-75CD-03F9-9C12B9FC1760}"/>
              </a:ext>
            </a:extLst>
          </p:cNvPr>
          <p:cNvSpPr/>
          <p:nvPr/>
        </p:nvSpPr>
        <p:spPr>
          <a:xfrm>
            <a:off x="6688093" y="6600004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19B548E6-7623-31A5-9E4A-0914C0CD09C1}"/>
              </a:ext>
            </a:extLst>
          </p:cNvPr>
          <p:cNvSpPr/>
          <p:nvPr/>
        </p:nvSpPr>
        <p:spPr>
          <a:xfrm>
            <a:off x="5332240" y="6307469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EEB382CA-0C2E-AC66-F681-4BA4D1DE22CF}"/>
              </a:ext>
            </a:extLst>
          </p:cNvPr>
          <p:cNvSpPr/>
          <p:nvPr/>
        </p:nvSpPr>
        <p:spPr>
          <a:xfrm>
            <a:off x="5470745" y="6455428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C5C788DA-FAF4-D5CB-7C79-95DDBB473075}"/>
              </a:ext>
            </a:extLst>
          </p:cNvPr>
          <p:cNvSpPr/>
          <p:nvPr/>
        </p:nvSpPr>
        <p:spPr>
          <a:xfrm>
            <a:off x="5588587" y="6587694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4" name="任意多边形: 形状 223">
            <a:extLst>
              <a:ext uri="{FF2B5EF4-FFF2-40B4-BE49-F238E27FC236}">
                <a16:creationId xmlns:a16="http://schemas.microsoft.com/office/drawing/2014/main" id="{3A0E7AE7-0809-6F13-962E-248F4141013C}"/>
              </a:ext>
            </a:extLst>
          </p:cNvPr>
          <p:cNvSpPr/>
          <p:nvPr/>
        </p:nvSpPr>
        <p:spPr>
          <a:xfrm>
            <a:off x="5914255" y="6609831"/>
            <a:ext cx="827877" cy="226596"/>
          </a:xfrm>
          <a:custGeom>
            <a:avLst/>
            <a:gdLst>
              <a:gd name="connsiteX0" fmla="*/ 381744 w 827877"/>
              <a:gd name="connsiteY0" fmla="*/ 1034 h 226596"/>
              <a:gd name="connsiteX1" fmla="*/ 576023 w 827877"/>
              <a:gd name="connsiteY1" fmla="*/ 27623 h 226596"/>
              <a:gd name="connsiteX2" fmla="*/ 763454 w 827877"/>
              <a:gd name="connsiteY2" fmla="*/ 145464 h 226596"/>
              <a:gd name="connsiteX3" fmla="*/ 827877 w 827877"/>
              <a:gd name="connsiteY3" fmla="*/ 226596 h 226596"/>
              <a:gd name="connsiteX4" fmla="*/ 739964 w 827877"/>
              <a:gd name="connsiteY4" fmla="*/ 226596 h 226596"/>
              <a:gd name="connsiteX5" fmla="*/ 728801 w 827877"/>
              <a:gd name="connsiteY5" fmla="*/ 211354 h 226596"/>
              <a:gd name="connsiteX6" fmla="*/ 275941 w 827877"/>
              <a:gd name="connsiteY6" fmla="*/ 93721 h 226596"/>
              <a:gd name="connsiteX7" fmla="*/ 114885 w 827877"/>
              <a:gd name="connsiteY7" fmla="*/ 194068 h 226596"/>
              <a:gd name="connsiteX8" fmla="*/ 88843 w 827877"/>
              <a:gd name="connsiteY8" fmla="*/ 226596 h 226596"/>
              <a:gd name="connsiteX9" fmla="*/ 0 w 827877"/>
              <a:gd name="connsiteY9" fmla="*/ 226596 h 226596"/>
              <a:gd name="connsiteX10" fmla="*/ 47143 w 827877"/>
              <a:gd name="connsiteY10" fmla="*/ 162764 h 226596"/>
              <a:gd name="connsiteX11" fmla="*/ 381744 w 827877"/>
              <a:gd name="connsiteY11" fmla="*/ 1034 h 226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7877" h="226596">
                <a:moveTo>
                  <a:pt x="381744" y="1034"/>
                </a:moveTo>
                <a:cubicBezTo>
                  <a:pt x="445753" y="-3130"/>
                  <a:pt x="511637" y="5191"/>
                  <a:pt x="576023" y="27623"/>
                </a:cubicBezTo>
                <a:cubicBezTo>
                  <a:pt x="647536" y="52525"/>
                  <a:pt x="711356" y="93157"/>
                  <a:pt x="763454" y="145464"/>
                </a:cubicBezTo>
                <a:lnTo>
                  <a:pt x="827877" y="226596"/>
                </a:lnTo>
                <a:lnTo>
                  <a:pt x="739964" y="226596"/>
                </a:lnTo>
                <a:lnTo>
                  <a:pt x="728801" y="211354"/>
                </a:lnTo>
                <a:cubicBezTo>
                  <a:pt x="618645" y="88576"/>
                  <a:pt x="441736" y="36687"/>
                  <a:pt x="275941" y="93721"/>
                </a:cubicBezTo>
                <a:cubicBezTo>
                  <a:pt x="214562" y="114814"/>
                  <a:pt x="159720" y="149415"/>
                  <a:pt x="114885" y="194068"/>
                </a:cubicBezTo>
                <a:lnTo>
                  <a:pt x="88843" y="226596"/>
                </a:lnTo>
                <a:lnTo>
                  <a:pt x="0" y="226596"/>
                </a:lnTo>
                <a:lnTo>
                  <a:pt x="47143" y="162764"/>
                </a:lnTo>
                <a:cubicBezTo>
                  <a:pt x="133201" y="67617"/>
                  <a:pt x="253725" y="9360"/>
                  <a:pt x="381744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23" name="任意多边形: 形状 222">
            <a:extLst>
              <a:ext uri="{FF2B5EF4-FFF2-40B4-BE49-F238E27FC236}">
                <a16:creationId xmlns:a16="http://schemas.microsoft.com/office/drawing/2014/main" id="{08A31503-18CC-5CDA-25C1-D98795A40EE3}"/>
              </a:ext>
            </a:extLst>
          </p:cNvPr>
          <p:cNvSpPr/>
          <p:nvPr/>
        </p:nvSpPr>
        <p:spPr>
          <a:xfrm>
            <a:off x="6091199" y="6757790"/>
            <a:ext cx="473773" cy="95877"/>
          </a:xfrm>
          <a:custGeom>
            <a:avLst/>
            <a:gdLst>
              <a:gd name="connsiteX0" fmla="*/ 211147 w 473773"/>
              <a:gd name="connsiteY0" fmla="*/ 944 h 95877"/>
              <a:gd name="connsiteX1" fmla="*/ 347307 w 473773"/>
              <a:gd name="connsiteY1" fmla="*/ 18281 h 95877"/>
              <a:gd name="connsiteX2" fmla="*/ 420520 w 473773"/>
              <a:gd name="connsiteY2" fmla="*/ 53072 h 95877"/>
              <a:gd name="connsiteX3" fmla="*/ 473773 w 473773"/>
              <a:gd name="connsiteY3" fmla="*/ 95877 h 95877"/>
              <a:gd name="connsiteX4" fmla="*/ 349303 w 473773"/>
              <a:gd name="connsiteY4" fmla="*/ 95877 h 95877"/>
              <a:gd name="connsiteX5" fmla="*/ 313303 w 473773"/>
              <a:gd name="connsiteY5" fmla="*/ 81537 h 95877"/>
              <a:gd name="connsiteX6" fmla="*/ 152481 w 473773"/>
              <a:gd name="connsiteY6" fmla="*/ 83814 h 95877"/>
              <a:gd name="connsiteX7" fmla="*/ 126051 w 473773"/>
              <a:gd name="connsiteY7" fmla="*/ 95877 h 95877"/>
              <a:gd name="connsiteX8" fmla="*/ 0 w 473773"/>
              <a:gd name="connsiteY8" fmla="*/ 95877 h 95877"/>
              <a:gd name="connsiteX9" fmla="*/ 26971 w 473773"/>
              <a:gd name="connsiteY9" fmla="*/ 70877 h 95877"/>
              <a:gd name="connsiteX10" fmla="*/ 211147 w 473773"/>
              <a:gd name="connsiteY10" fmla="*/ 944 h 95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3773" h="95877">
                <a:moveTo>
                  <a:pt x="211147" y="944"/>
                </a:moveTo>
                <a:cubicBezTo>
                  <a:pt x="255925" y="-2384"/>
                  <a:pt x="302095" y="3008"/>
                  <a:pt x="347307" y="18281"/>
                </a:cubicBezTo>
                <a:cubicBezTo>
                  <a:pt x="373265" y="27063"/>
                  <a:pt x="397798" y="38791"/>
                  <a:pt x="420520" y="53072"/>
                </a:cubicBezTo>
                <a:lnTo>
                  <a:pt x="473773" y="95877"/>
                </a:lnTo>
                <a:lnTo>
                  <a:pt x="349303" y="95877"/>
                </a:lnTo>
                <a:lnTo>
                  <a:pt x="313303" y="81537"/>
                </a:lnTo>
                <a:cubicBezTo>
                  <a:pt x="262427" y="66719"/>
                  <a:pt x="206732" y="66408"/>
                  <a:pt x="152481" y="83814"/>
                </a:cubicBezTo>
                <a:lnTo>
                  <a:pt x="126051" y="95877"/>
                </a:lnTo>
                <a:lnTo>
                  <a:pt x="0" y="95877"/>
                </a:lnTo>
                <a:lnTo>
                  <a:pt x="26971" y="70877"/>
                </a:lnTo>
                <a:cubicBezTo>
                  <a:pt x="79946" y="30553"/>
                  <a:pt x="143980" y="5938"/>
                  <a:pt x="211147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26" name="任意多边形: 形状 225">
            <a:extLst>
              <a:ext uri="{FF2B5EF4-FFF2-40B4-BE49-F238E27FC236}">
                <a16:creationId xmlns:a16="http://schemas.microsoft.com/office/drawing/2014/main" id="{9C4F2C7A-4354-2104-9D46-B0A71CE058D9}"/>
              </a:ext>
            </a:extLst>
          </p:cNvPr>
          <p:cNvSpPr/>
          <p:nvPr/>
        </p:nvSpPr>
        <p:spPr>
          <a:xfrm>
            <a:off x="4854504" y="6609831"/>
            <a:ext cx="831214" cy="228773"/>
          </a:xfrm>
          <a:custGeom>
            <a:avLst/>
            <a:gdLst>
              <a:gd name="connsiteX0" fmla="*/ 383352 w 831214"/>
              <a:gd name="connsiteY0" fmla="*/ 1034 h 228773"/>
              <a:gd name="connsiteX1" fmla="*/ 577631 w 831214"/>
              <a:gd name="connsiteY1" fmla="*/ 27623 h 228773"/>
              <a:gd name="connsiteX2" fmla="*/ 765062 w 831214"/>
              <a:gd name="connsiteY2" fmla="*/ 145464 h 228773"/>
              <a:gd name="connsiteX3" fmla="*/ 831214 w 831214"/>
              <a:gd name="connsiteY3" fmla="*/ 228773 h 228773"/>
              <a:gd name="connsiteX4" fmla="*/ 743166 w 831214"/>
              <a:gd name="connsiteY4" fmla="*/ 228773 h 228773"/>
              <a:gd name="connsiteX5" fmla="*/ 730409 w 831214"/>
              <a:gd name="connsiteY5" fmla="*/ 211354 h 228773"/>
              <a:gd name="connsiteX6" fmla="*/ 277549 w 831214"/>
              <a:gd name="connsiteY6" fmla="*/ 93721 h 228773"/>
              <a:gd name="connsiteX7" fmla="*/ 116493 w 831214"/>
              <a:gd name="connsiteY7" fmla="*/ 194068 h 228773"/>
              <a:gd name="connsiteX8" fmla="*/ 88708 w 831214"/>
              <a:gd name="connsiteY8" fmla="*/ 228773 h 228773"/>
              <a:gd name="connsiteX9" fmla="*/ 0 w 831214"/>
              <a:gd name="connsiteY9" fmla="*/ 228773 h 228773"/>
              <a:gd name="connsiteX10" fmla="*/ 48751 w 831214"/>
              <a:gd name="connsiteY10" fmla="*/ 162764 h 228773"/>
              <a:gd name="connsiteX11" fmla="*/ 383352 w 831214"/>
              <a:gd name="connsiteY11" fmla="*/ 1034 h 228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31214" h="228773">
                <a:moveTo>
                  <a:pt x="383352" y="1034"/>
                </a:moveTo>
                <a:cubicBezTo>
                  <a:pt x="447361" y="-3130"/>
                  <a:pt x="513245" y="5190"/>
                  <a:pt x="577631" y="27623"/>
                </a:cubicBezTo>
                <a:cubicBezTo>
                  <a:pt x="649143" y="52525"/>
                  <a:pt x="712964" y="93157"/>
                  <a:pt x="765062" y="145464"/>
                </a:cubicBezTo>
                <a:lnTo>
                  <a:pt x="831214" y="228773"/>
                </a:lnTo>
                <a:lnTo>
                  <a:pt x="743166" y="228773"/>
                </a:lnTo>
                <a:lnTo>
                  <a:pt x="730409" y="211354"/>
                </a:lnTo>
                <a:cubicBezTo>
                  <a:pt x="620253" y="88576"/>
                  <a:pt x="443344" y="36687"/>
                  <a:pt x="277549" y="93721"/>
                </a:cubicBezTo>
                <a:cubicBezTo>
                  <a:pt x="216169" y="114814"/>
                  <a:pt x="161328" y="149415"/>
                  <a:pt x="116493" y="194068"/>
                </a:cubicBezTo>
                <a:lnTo>
                  <a:pt x="88708" y="228773"/>
                </a:lnTo>
                <a:lnTo>
                  <a:pt x="0" y="228773"/>
                </a:lnTo>
                <a:lnTo>
                  <a:pt x="48751" y="162764"/>
                </a:lnTo>
                <a:cubicBezTo>
                  <a:pt x="134809" y="67617"/>
                  <a:pt x="255333" y="9360"/>
                  <a:pt x="383352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25" name="任意多边形: 形状 224">
            <a:extLst>
              <a:ext uri="{FF2B5EF4-FFF2-40B4-BE49-F238E27FC236}">
                <a16:creationId xmlns:a16="http://schemas.microsoft.com/office/drawing/2014/main" id="{5F1F5054-6022-295A-6B68-DA0DC6C704BF}"/>
              </a:ext>
            </a:extLst>
          </p:cNvPr>
          <p:cNvSpPr/>
          <p:nvPr/>
        </p:nvSpPr>
        <p:spPr>
          <a:xfrm>
            <a:off x="5019458" y="6757790"/>
            <a:ext cx="500593" cy="108483"/>
          </a:xfrm>
          <a:custGeom>
            <a:avLst/>
            <a:gdLst>
              <a:gd name="connsiteX0" fmla="*/ 224746 w 500593"/>
              <a:gd name="connsiteY0" fmla="*/ 944 h 108483"/>
              <a:gd name="connsiteX1" fmla="*/ 360906 w 500593"/>
              <a:gd name="connsiteY1" fmla="*/ 18281 h 108483"/>
              <a:gd name="connsiteX2" fmla="*/ 496467 w 500593"/>
              <a:gd name="connsiteY2" fmla="*/ 103187 h 108483"/>
              <a:gd name="connsiteX3" fmla="*/ 500593 w 500593"/>
              <a:gd name="connsiteY3" fmla="*/ 108483 h 108483"/>
              <a:gd name="connsiteX4" fmla="*/ 387500 w 500593"/>
              <a:gd name="connsiteY4" fmla="*/ 108483 h 108483"/>
              <a:gd name="connsiteX5" fmla="*/ 375940 w 500593"/>
              <a:gd name="connsiteY5" fmla="*/ 101071 h 108483"/>
              <a:gd name="connsiteX6" fmla="*/ 166080 w 500593"/>
              <a:gd name="connsiteY6" fmla="*/ 83814 h 108483"/>
              <a:gd name="connsiteX7" fmla="*/ 112030 w 500593"/>
              <a:gd name="connsiteY7" fmla="*/ 108483 h 108483"/>
              <a:gd name="connsiteX8" fmla="*/ 0 w 500593"/>
              <a:gd name="connsiteY8" fmla="*/ 108483 h 108483"/>
              <a:gd name="connsiteX9" fmla="*/ 40570 w 500593"/>
              <a:gd name="connsiteY9" fmla="*/ 70877 h 108483"/>
              <a:gd name="connsiteX10" fmla="*/ 224746 w 500593"/>
              <a:gd name="connsiteY10" fmla="*/ 944 h 10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0593" h="108483">
                <a:moveTo>
                  <a:pt x="224746" y="944"/>
                </a:moveTo>
                <a:cubicBezTo>
                  <a:pt x="269524" y="-2384"/>
                  <a:pt x="315694" y="3008"/>
                  <a:pt x="360906" y="18281"/>
                </a:cubicBezTo>
                <a:cubicBezTo>
                  <a:pt x="412822" y="35846"/>
                  <a:pt x="459038" y="65191"/>
                  <a:pt x="496467" y="103187"/>
                </a:cubicBezTo>
                <a:lnTo>
                  <a:pt x="500593" y="108483"/>
                </a:lnTo>
                <a:lnTo>
                  <a:pt x="387500" y="108483"/>
                </a:lnTo>
                <a:lnTo>
                  <a:pt x="375940" y="101071"/>
                </a:lnTo>
                <a:cubicBezTo>
                  <a:pt x="313316" y="68895"/>
                  <a:pt x="238415" y="60606"/>
                  <a:pt x="166080" y="83814"/>
                </a:cubicBezTo>
                <a:lnTo>
                  <a:pt x="112030" y="108483"/>
                </a:lnTo>
                <a:lnTo>
                  <a:pt x="0" y="108483"/>
                </a:lnTo>
                <a:lnTo>
                  <a:pt x="40570" y="70877"/>
                </a:lnTo>
                <a:cubicBezTo>
                  <a:pt x="93545" y="30553"/>
                  <a:pt x="157579" y="5938"/>
                  <a:pt x="224746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6" name="任意多边形: 形状 105">
            <a:extLst>
              <a:ext uri="{FF2B5EF4-FFF2-40B4-BE49-F238E27FC236}">
                <a16:creationId xmlns:a16="http://schemas.microsoft.com/office/drawing/2014/main" id="{15E23F96-C94A-2A4D-0975-AB0D0FBF8F9C}"/>
              </a:ext>
            </a:extLst>
          </p:cNvPr>
          <p:cNvSpPr/>
          <p:nvPr/>
        </p:nvSpPr>
        <p:spPr>
          <a:xfrm>
            <a:off x="3780105" y="5922808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7" name="任意多边形: 形状 106">
            <a:extLst>
              <a:ext uri="{FF2B5EF4-FFF2-40B4-BE49-F238E27FC236}">
                <a16:creationId xmlns:a16="http://schemas.microsoft.com/office/drawing/2014/main" id="{A6B64EEA-282A-80AB-168D-B7F431B27E25}"/>
              </a:ext>
            </a:extLst>
          </p:cNvPr>
          <p:cNvSpPr/>
          <p:nvPr/>
        </p:nvSpPr>
        <p:spPr>
          <a:xfrm>
            <a:off x="3918610" y="6070767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8" name="任意多边形: 形状 107">
            <a:extLst>
              <a:ext uri="{FF2B5EF4-FFF2-40B4-BE49-F238E27FC236}">
                <a16:creationId xmlns:a16="http://schemas.microsoft.com/office/drawing/2014/main" id="{86A615BD-B50F-07A2-C528-2A64037E62CD}"/>
              </a:ext>
            </a:extLst>
          </p:cNvPr>
          <p:cNvSpPr/>
          <p:nvPr/>
        </p:nvSpPr>
        <p:spPr>
          <a:xfrm>
            <a:off x="4036452" y="6203033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9" name="任意多边形: 形状 108">
            <a:extLst>
              <a:ext uri="{FF2B5EF4-FFF2-40B4-BE49-F238E27FC236}">
                <a16:creationId xmlns:a16="http://schemas.microsoft.com/office/drawing/2014/main" id="{00F6496F-FD29-B7CF-4AD6-428BCB658C0C}"/>
              </a:ext>
            </a:extLst>
          </p:cNvPr>
          <p:cNvSpPr/>
          <p:nvPr/>
        </p:nvSpPr>
        <p:spPr>
          <a:xfrm>
            <a:off x="3780105" y="6521290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8" name="任意多边形: 形状 227">
            <a:extLst>
              <a:ext uri="{FF2B5EF4-FFF2-40B4-BE49-F238E27FC236}">
                <a16:creationId xmlns:a16="http://schemas.microsoft.com/office/drawing/2014/main" id="{8E64E5F0-9A69-07B1-829E-275399804551}"/>
              </a:ext>
            </a:extLst>
          </p:cNvPr>
          <p:cNvSpPr/>
          <p:nvPr userDrawn="1"/>
        </p:nvSpPr>
        <p:spPr>
          <a:xfrm>
            <a:off x="3945004" y="6683518"/>
            <a:ext cx="604426" cy="180325"/>
          </a:xfrm>
          <a:custGeom>
            <a:avLst/>
            <a:gdLst>
              <a:gd name="connsiteX0" fmla="*/ 277124 w 604426"/>
              <a:gd name="connsiteY0" fmla="*/ 944 h 180325"/>
              <a:gd name="connsiteX1" fmla="*/ 413284 w 604426"/>
              <a:gd name="connsiteY1" fmla="*/ 18281 h 180325"/>
              <a:gd name="connsiteX2" fmla="*/ 598010 w 604426"/>
              <a:gd name="connsiteY2" fmla="*/ 166278 h 180325"/>
              <a:gd name="connsiteX3" fmla="*/ 604426 w 604426"/>
              <a:gd name="connsiteY3" fmla="*/ 180325 h 180325"/>
              <a:gd name="connsiteX4" fmla="*/ 521031 w 604426"/>
              <a:gd name="connsiteY4" fmla="*/ 180325 h 180325"/>
              <a:gd name="connsiteX5" fmla="*/ 511193 w 604426"/>
              <a:gd name="connsiteY5" fmla="*/ 166300 h 180325"/>
              <a:gd name="connsiteX6" fmla="*/ 218459 w 604426"/>
              <a:gd name="connsiteY6" fmla="*/ 83814 h 180325"/>
              <a:gd name="connsiteX7" fmla="*/ 109518 w 604426"/>
              <a:gd name="connsiteY7" fmla="*/ 149755 h 180325"/>
              <a:gd name="connsiteX8" fmla="*/ 84952 w 604426"/>
              <a:gd name="connsiteY8" fmla="*/ 180325 h 180325"/>
              <a:gd name="connsiteX9" fmla="*/ 0 w 604426"/>
              <a:gd name="connsiteY9" fmla="*/ 180325 h 180325"/>
              <a:gd name="connsiteX10" fmla="*/ 4096 w 604426"/>
              <a:gd name="connsiteY10" fmla="*/ 171309 h 180325"/>
              <a:gd name="connsiteX11" fmla="*/ 277124 w 604426"/>
              <a:gd name="connsiteY11" fmla="*/ 944 h 18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4426" h="180325">
                <a:moveTo>
                  <a:pt x="277124" y="944"/>
                </a:moveTo>
                <a:cubicBezTo>
                  <a:pt x="321902" y="-2384"/>
                  <a:pt x="368072" y="3008"/>
                  <a:pt x="413284" y="18281"/>
                </a:cubicBezTo>
                <a:cubicBezTo>
                  <a:pt x="491158" y="44628"/>
                  <a:pt x="556208" y="97482"/>
                  <a:pt x="598010" y="166278"/>
                </a:cubicBezTo>
                <a:lnTo>
                  <a:pt x="604426" y="180325"/>
                </a:lnTo>
                <a:lnTo>
                  <a:pt x="521031" y="180325"/>
                </a:lnTo>
                <a:lnTo>
                  <a:pt x="511193" y="166300"/>
                </a:lnTo>
                <a:cubicBezTo>
                  <a:pt x="441237" y="85058"/>
                  <a:pt x="326961" y="49001"/>
                  <a:pt x="218459" y="83814"/>
                </a:cubicBezTo>
                <a:cubicBezTo>
                  <a:pt x="176916" y="97147"/>
                  <a:pt x="139770" y="119950"/>
                  <a:pt x="109518" y="149755"/>
                </a:cubicBezTo>
                <a:lnTo>
                  <a:pt x="84952" y="180325"/>
                </a:lnTo>
                <a:lnTo>
                  <a:pt x="0" y="180325"/>
                </a:lnTo>
                <a:lnTo>
                  <a:pt x="4096" y="171309"/>
                </a:lnTo>
                <a:cubicBezTo>
                  <a:pt x="61934" y="72094"/>
                  <a:pt x="165179" y="9267"/>
                  <a:pt x="277124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2" name="任意多边形: 形状 111">
            <a:extLst>
              <a:ext uri="{FF2B5EF4-FFF2-40B4-BE49-F238E27FC236}">
                <a16:creationId xmlns:a16="http://schemas.microsoft.com/office/drawing/2014/main" id="{1F315F44-60A0-1F0E-C0D5-47E89E567364}"/>
              </a:ext>
            </a:extLst>
          </p:cNvPr>
          <p:cNvSpPr/>
          <p:nvPr/>
        </p:nvSpPr>
        <p:spPr>
          <a:xfrm>
            <a:off x="4308189" y="6226142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3" name="任意多边形: 形状 112">
            <a:extLst>
              <a:ext uri="{FF2B5EF4-FFF2-40B4-BE49-F238E27FC236}">
                <a16:creationId xmlns:a16="http://schemas.microsoft.com/office/drawing/2014/main" id="{1DB2B571-EA68-EA68-AFA4-E2976A95680F}"/>
              </a:ext>
            </a:extLst>
          </p:cNvPr>
          <p:cNvSpPr/>
          <p:nvPr/>
        </p:nvSpPr>
        <p:spPr>
          <a:xfrm>
            <a:off x="4446693" y="6374101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4" name="任意多边形: 形状 113">
            <a:extLst>
              <a:ext uri="{FF2B5EF4-FFF2-40B4-BE49-F238E27FC236}">
                <a16:creationId xmlns:a16="http://schemas.microsoft.com/office/drawing/2014/main" id="{C381A7EB-F29D-4845-7510-312792907283}"/>
              </a:ext>
            </a:extLst>
          </p:cNvPr>
          <p:cNvSpPr/>
          <p:nvPr/>
        </p:nvSpPr>
        <p:spPr>
          <a:xfrm>
            <a:off x="4564535" y="6506367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49DC0440-F810-0F24-1FA1-BDD918B01E77}"/>
              </a:ext>
            </a:extLst>
          </p:cNvPr>
          <p:cNvSpPr/>
          <p:nvPr/>
        </p:nvSpPr>
        <p:spPr>
          <a:xfrm>
            <a:off x="3250046" y="6226142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1D37304A-A16F-9856-FF2B-498A77309B60}"/>
              </a:ext>
            </a:extLst>
          </p:cNvPr>
          <p:cNvSpPr/>
          <p:nvPr/>
        </p:nvSpPr>
        <p:spPr>
          <a:xfrm>
            <a:off x="3388551" y="6374101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15B6AEE7-CFA3-E162-285D-E1E8D03F52D4}"/>
              </a:ext>
            </a:extLst>
          </p:cNvPr>
          <p:cNvSpPr/>
          <p:nvPr/>
        </p:nvSpPr>
        <p:spPr>
          <a:xfrm>
            <a:off x="3506392" y="6506367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F9591093-3B4E-E73D-47F0-87A76162DCAE}"/>
              </a:ext>
            </a:extLst>
          </p:cNvPr>
          <p:cNvSpPr/>
          <p:nvPr userDrawn="1"/>
        </p:nvSpPr>
        <p:spPr>
          <a:xfrm>
            <a:off x="2314349" y="6286512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41A96C28-2D45-374D-8A74-91C6E25FAE97}"/>
              </a:ext>
            </a:extLst>
          </p:cNvPr>
          <p:cNvSpPr/>
          <p:nvPr userDrawn="1"/>
        </p:nvSpPr>
        <p:spPr>
          <a:xfrm>
            <a:off x="2452854" y="6434471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A60CA89D-850A-3ED5-D3CB-C4BDAB3D0F77}"/>
              </a:ext>
            </a:extLst>
          </p:cNvPr>
          <p:cNvSpPr/>
          <p:nvPr userDrawn="1"/>
        </p:nvSpPr>
        <p:spPr>
          <a:xfrm>
            <a:off x="2570696" y="6566737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8" name="任意多边形: 形状 127">
            <a:extLst>
              <a:ext uri="{FF2B5EF4-FFF2-40B4-BE49-F238E27FC236}">
                <a16:creationId xmlns:a16="http://schemas.microsoft.com/office/drawing/2014/main" id="{EA03AEF9-10D9-4255-1264-B0CD11548258}"/>
              </a:ext>
            </a:extLst>
          </p:cNvPr>
          <p:cNvSpPr/>
          <p:nvPr userDrawn="1"/>
        </p:nvSpPr>
        <p:spPr>
          <a:xfrm>
            <a:off x="1784290" y="6513646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1" name="任意多边形: 形状 170">
            <a:extLst>
              <a:ext uri="{FF2B5EF4-FFF2-40B4-BE49-F238E27FC236}">
                <a16:creationId xmlns:a16="http://schemas.microsoft.com/office/drawing/2014/main" id="{3237760F-0DF0-0AA5-7B33-5C5DF3318C26}"/>
              </a:ext>
            </a:extLst>
          </p:cNvPr>
          <p:cNvSpPr/>
          <p:nvPr userDrawn="1"/>
        </p:nvSpPr>
        <p:spPr>
          <a:xfrm>
            <a:off x="1989236" y="6736833"/>
            <a:ext cx="523212" cy="121684"/>
          </a:xfrm>
          <a:custGeom>
            <a:avLst/>
            <a:gdLst>
              <a:gd name="connsiteX0" fmla="*/ 237077 w 523212"/>
              <a:gd name="connsiteY0" fmla="*/ 944 h 121684"/>
              <a:gd name="connsiteX1" fmla="*/ 373237 w 523212"/>
              <a:gd name="connsiteY1" fmla="*/ 18281 h 121684"/>
              <a:gd name="connsiteX2" fmla="*/ 508797 w 523212"/>
              <a:gd name="connsiteY2" fmla="*/ 103187 h 121684"/>
              <a:gd name="connsiteX3" fmla="*/ 523212 w 523212"/>
              <a:gd name="connsiteY3" fmla="*/ 121684 h 121684"/>
              <a:gd name="connsiteX4" fmla="*/ 420418 w 523212"/>
              <a:gd name="connsiteY4" fmla="*/ 121684 h 121684"/>
              <a:gd name="connsiteX5" fmla="*/ 388271 w 523212"/>
              <a:gd name="connsiteY5" fmla="*/ 101071 h 121684"/>
              <a:gd name="connsiteX6" fmla="*/ 178411 w 523212"/>
              <a:gd name="connsiteY6" fmla="*/ 83814 h 121684"/>
              <a:gd name="connsiteX7" fmla="*/ 119707 w 523212"/>
              <a:gd name="connsiteY7" fmla="*/ 110608 h 121684"/>
              <a:gd name="connsiteX8" fmla="*/ 105492 w 523212"/>
              <a:gd name="connsiteY8" fmla="*/ 121684 h 121684"/>
              <a:gd name="connsiteX9" fmla="*/ 0 w 523212"/>
              <a:gd name="connsiteY9" fmla="*/ 121684 h 121684"/>
              <a:gd name="connsiteX10" fmla="*/ 3907 w 523212"/>
              <a:gd name="connsiteY10" fmla="*/ 116291 h 121684"/>
              <a:gd name="connsiteX11" fmla="*/ 237077 w 523212"/>
              <a:gd name="connsiteY11" fmla="*/ 944 h 12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3212" h="121684">
                <a:moveTo>
                  <a:pt x="237077" y="944"/>
                </a:moveTo>
                <a:cubicBezTo>
                  <a:pt x="281855" y="-2384"/>
                  <a:pt x="328024" y="3008"/>
                  <a:pt x="373237" y="18281"/>
                </a:cubicBezTo>
                <a:cubicBezTo>
                  <a:pt x="425153" y="35846"/>
                  <a:pt x="471369" y="65191"/>
                  <a:pt x="508797" y="103187"/>
                </a:cubicBezTo>
                <a:lnTo>
                  <a:pt x="523212" y="121684"/>
                </a:lnTo>
                <a:lnTo>
                  <a:pt x="420418" y="121684"/>
                </a:lnTo>
                <a:lnTo>
                  <a:pt x="388271" y="101071"/>
                </a:lnTo>
                <a:cubicBezTo>
                  <a:pt x="325647" y="68895"/>
                  <a:pt x="250746" y="60606"/>
                  <a:pt x="178411" y="83814"/>
                </a:cubicBezTo>
                <a:cubicBezTo>
                  <a:pt x="157640" y="90481"/>
                  <a:pt x="137968" y="99515"/>
                  <a:pt x="119707" y="110608"/>
                </a:cubicBezTo>
                <a:lnTo>
                  <a:pt x="105492" y="121684"/>
                </a:lnTo>
                <a:lnTo>
                  <a:pt x="0" y="121684"/>
                </a:lnTo>
                <a:lnTo>
                  <a:pt x="3907" y="116291"/>
                </a:lnTo>
                <a:cubicBezTo>
                  <a:pt x="63534" y="49143"/>
                  <a:pt x="147521" y="7602"/>
                  <a:pt x="237077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B687E999-0CB7-2CA1-688A-263B4954AEDE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1524000" y="1508759"/>
            <a:ext cx="9144000" cy="2001203"/>
          </a:xfrm>
        </p:spPr>
        <p:txBody>
          <a:bodyPr anchor="b"/>
          <a:lstStyle>
            <a:lvl1pPr algn="ctr">
              <a:lnSpc>
                <a:spcPct val="1000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DCAE5293-03DE-70FD-4C28-00DF9CCF02AB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1524000" y="3602038"/>
            <a:ext cx="9144000" cy="552014"/>
          </a:xfrm>
        </p:spPr>
        <p:txBody>
          <a:bodyPr/>
          <a:lstStyle>
            <a:lvl1pPr marL="0" indent="0" algn="ctr">
              <a:lnSpc>
                <a:spcPct val="100000"/>
              </a:lnSpc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单击此处编辑母版副标题样式</a:t>
            </a:r>
          </a:p>
        </p:txBody>
      </p:sp>
      <p:sp>
        <p:nvSpPr>
          <p:cNvPr id="168" name="任意多边形: 形状 167">
            <a:extLst>
              <a:ext uri="{FF2B5EF4-FFF2-40B4-BE49-F238E27FC236}">
                <a16:creationId xmlns:a16="http://schemas.microsoft.com/office/drawing/2014/main" id="{2EE95C3C-3CFF-EDD4-21F2-BBE9FA4C67C7}"/>
              </a:ext>
            </a:extLst>
          </p:cNvPr>
          <p:cNvSpPr/>
          <p:nvPr userDrawn="1"/>
        </p:nvSpPr>
        <p:spPr bwMode="auto">
          <a:xfrm rot="1948914">
            <a:off x="-730913" y="4519472"/>
            <a:ext cx="4742168" cy="2124893"/>
          </a:xfrm>
          <a:custGeom>
            <a:avLst/>
            <a:gdLst>
              <a:gd name="connsiteX0" fmla="*/ 3541250 w 4742168"/>
              <a:gd name="connsiteY0" fmla="*/ 1717251 h 2124893"/>
              <a:gd name="connsiteX1" fmla="*/ 3579149 w 4742168"/>
              <a:gd name="connsiteY1" fmla="*/ 1732482 h 2124893"/>
              <a:gd name="connsiteX2" fmla="*/ 3541250 w 4742168"/>
              <a:gd name="connsiteY2" fmla="*/ 1717251 h 2124893"/>
              <a:gd name="connsiteX3" fmla="*/ 3857074 w 4742168"/>
              <a:gd name="connsiteY3" fmla="*/ 1504023 h 2124893"/>
              <a:gd name="connsiteX4" fmla="*/ 3862393 w 4742168"/>
              <a:gd name="connsiteY4" fmla="*/ 1506428 h 2124893"/>
              <a:gd name="connsiteX5" fmla="*/ 3855774 w 4742168"/>
              <a:gd name="connsiteY5" fmla="*/ 1508604 h 2124893"/>
              <a:gd name="connsiteX6" fmla="*/ 3452819 w 4742168"/>
              <a:gd name="connsiteY6" fmla="*/ 1702021 h 2124893"/>
              <a:gd name="connsiteX7" fmla="*/ 3478085 w 4742168"/>
              <a:gd name="connsiteY7" fmla="*/ 1717251 h 2124893"/>
              <a:gd name="connsiteX8" fmla="*/ 3528617 w 4742168"/>
              <a:gd name="connsiteY8" fmla="*/ 1717252 h 2124893"/>
              <a:gd name="connsiteX9" fmla="*/ 3452819 w 4742168"/>
              <a:gd name="connsiteY9" fmla="*/ 1702021 h 2124893"/>
              <a:gd name="connsiteX10" fmla="*/ 3414921 w 4742168"/>
              <a:gd name="connsiteY10" fmla="*/ 1717251 h 2124893"/>
              <a:gd name="connsiteX11" fmla="*/ 3440186 w 4742168"/>
              <a:gd name="connsiteY11" fmla="*/ 1717251 h 2124893"/>
              <a:gd name="connsiteX12" fmla="*/ 3414921 w 4742168"/>
              <a:gd name="connsiteY12" fmla="*/ 1717251 h 2124893"/>
              <a:gd name="connsiteX13" fmla="*/ 4418117 w 4742168"/>
              <a:gd name="connsiteY13" fmla="*/ 1028296 h 2124893"/>
              <a:gd name="connsiteX14" fmla="*/ 4418252 w 4742168"/>
              <a:gd name="connsiteY14" fmla="*/ 1029494 h 2124893"/>
              <a:gd name="connsiteX15" fmla="*/ 4412923 w 4742168"/>
              <a:gd name="connsiteY15" fmla="*/ 1031874 h 2124893"/>
              <a:gd name="connsiteX16" fmla="*/ 3297638 w 4742168"/>
              <a:gd name="connsiteY16" fmla="*/ 1731028 h 2124893"/>
              <a:gd name="connsiteX17" fmla="*/ 3299317 w 4742168"/>
              <a:gd name="connsiteY17" fmla="*/ 1730758 h 2124893"/>
              <a:gd name="connsiteX18" fmla="*/ 3301224 w 4742168"/>
              <a:gd name="connsiteY18" fmla="*/ 1732482 h 2124893"/>
              <a:gd name="connsiteX19" fmla="*/ 3289991 w 4742168"/>
              <a:gd name="connsiteY19" fmla="*/ 1727927 h 2124893"/>
              <a:gd name="connsiteX20" fmla="*/ 3297638 w 4742168"/>
              <a:gd name="connsiteY20" fmla="*/ 1731028 h 2124893"/>
              <a:gd name="connsiteX21" fmla="*/ 3288591 w 4742168"/>
              <a:gd name="connsiteY21" fmla="*/ 1732482 h 2124893"/>
              <a:gd name="connsiteX22" fmla="*/ 4445165 w 4742168"/>
              <a:gd name="connsiteY22" fmla="*/ 969459 h 2124893"/>
              <a:gd name="connsiteX23" fmla="*/ 4450822 w 4742168"/>
              <a:gd name="connsiteY23" fmla="*/ 970951 h 2124893"/>
              <a:gd name="connsiteX24" fmla="*/ 4448453 w 4742168"/>
              <a:gd name="connsiteY24" fmla="*/ 973094 h 2124893"/>
              <a:gd name="connsiteX25" fmla="*/ 4429504 w 4742168"/>
              <a:gd name="connsiteY25" fmla="*/ 960243 h 2124893"/>
              <a:gd name="connsiteX26" fmla="*/ 4441347 w 4742168"/>
              <a:gd name="connsiteY26" fmla="*/ 965240 h 2124893"/>
              <a:gd name="connsiteX27" fmla="*/ 4445165 w 4742168"/>
              <a:gd name="connsiteY27" fmla="*/ 969459 h 2124893"/>
              <a:gd name="connsiteX28" fmla="*/ 4431872 w 4742168"/>
              <a:gd name="connsiteY28" fmla="*/ 965954 h 2124893"/>
              <a:gd name="connsiteX29" fmla="*/ 4426243 w 4742168"/>
              <a:gd name="connsiteY29" fmla="*/ 962349 h 2124893"/>
              <a:gd name="connsiteX30" fmla="*/ 3882340 w 4742168"/>
              <a:gd name="connsiteY30" fmla="*/ 1275564 h 2124893"/>
              <a:gd name="connsiteX31" fmla="*/ 3932871 w 4742168"/>
              <a:gd name="connsiteY31" fmla="*/ 1306025 h 2124893"/>
              <a:gd name="connsiteX32" fmla="*/ 3882340 w 4742168"/>
              <a:gd name="connsiteY32" fmla="*/ 1275564 h 2124893"/>
              <a:gd name="connsiteX33" fmla="*/ 3448710 w 4742168"/>
              <a:gd name="connsiteY33" fmla="*/ 1521462 h 2124893"/>
              <a:gd name="connsiteX34" fmla="*/ 3448872 w 4742168"/>
              <a:gd name="connsiteY34" fmla="*/ 1521395 h 2124893"/>
              <a:gd name="connsiteX35" fmla="*/ 3452819 w 4742168"/>
              <a:gd name="connsiteY35" fmla="*/ 1519253 h 2124893"/>
              <a:gd name="connsiteX36" fmla="*/ 3452820 w 4742168"/>
              <a:gd name="connsiteY36" fmla="*/ 1521891 h 2124893"/>
              <a:gd name="connsiteX37" fmla="*/ 3427554 w 4742168"/>
              <a:gd name="connsiteY37" fmla="*/ 1519254 h 2124893"/>
              <a:gd name="connsiteX38" fmla="*/ 3448710 w 4742168"/>
              <a:gd name="connsiteY38" fmla="*/ 1521462 h 2124893"/>
              <a:gd name="connsiteX39" fmla="*/ 3440187 w 4742168"/>
              <a:gd name="connsiteY39" fmla="*/ 1524965 h 2124893"/>
              <a:gd name="connsiteX40" fmla="*/ 3427554 w 4742168"/>
              <a:gd name="connsiteY40" fmla="*/ 1519254 h 2124893"/>
              <a:gd name="connsiteX41" fmla="*/ 3181358 w 4742168"/>
              <a:gd name="connsiteY41" fmla="*/ 1660579 h 2124893"/>
              <a:gd name="connsiteX42" fmla="*/ 3200161 w 4742168"/>
              <a:gd name="connsiteY42" fmla="*/ 1656329 h 2124893"/>
              <a:gd name="connsiteX43" fmla="*/ 3192265 w 4742168"/>
              <a:gd name="connsiteY43" fmla="*/ 1667752 h 2124893"/>
              <a:gd name="connsiteX44" fmla="*/ 3174895 w 4742168"/>
              <a:gd name="connsiteY44" fmla="*/ 1656329 h 2124893"/>
              <a:gd name="connsiteX45" fmla="*/ 3181358 w 4742168"/>
              <a:gd name="connsiteY45" fmla="*/ 1660579 h 2124893"/>
              <a:gd name="connsiteX46" fmla="*/ 3174895 w 4742168"/>
              <a:gd name="connsiteY46" fmla="*/ 1662040 h 2124893"/>
              <a:gd name="connsiteX47" fmla="*/ 3857074 w 4742168"/>
              <a:gd name="connsiteY47" fmla="*/ 1214641 h 2124893"/>
              <a:gd name="connsiteX48" fmla="*/ 3894972 w 4742168"/>
              <a:gd name="connsiteY48" fmla="*/ 1229872 h 2124893"/>
              <a:gd name="connsiteX49" fmla="*/ 3857074 w 4742168"/>
              <a:gd name="connsiteY49" fmla="*/ 1214641 h 2124893"/>
              <a:gd name="connsiteX50" fmla="*/ 3317186 w 4742168"/>
              <a:gd name="connsiteY50" fmla="*/ 1470741 h 2124893"/>
              <a:gd name="connsiteX51" fmla="*/ 3318003 w 4742168"/>
              <a:gd name="connsiteY51" fmla="*/ 1470944 h 2124893"/>
              <a:gd name="connsiteX52" fmla="*/ 3351756 w 4742168"/>
              <a:gd name="connsiteY52" fmla="*/ 1473562 h 2124893"/>
              <a:gd name="connsiteX53" fmla="*/ 3331030 w 4742168"/>
              <a:gd name="connsiteY53" fmla="*/ 1475704 h 2124893"/>
              <a:gd name="connsiteX54" fmla="*/ 2998034 w 4742168"/>
              <a:gd name="connsiteY54" fmla="*/ 1656329 h 2124893"/>
              <a:gd name="connsiteX55" fmla="*/ 3086464 w 4742168"/>
              <a:gd name="connsiteY55" fmla="*/ 1656329 h 2124893"/>
              <a:gd name="connsiteX56" fmla="*/ 3023300 w 4742168"/>
              <a:gd name="connsiteY56" fmla="*/ 1656329 h 2124893"/>
              <a:gd name="connsiteX57" fmla="*/ 3023300 w 4742168"/>
              <a:gd name="connsiteY57" fmla="*/ 1641098 h 2124893"/>
              <a:gd name="connsiteX58" fmla="*/ 2998034 w 4742168"/>
              <a:gd name="connsiteY58" fmla="*/ 1656329 h 2124893"/>
              <a:gd name="connsiteX59" fmla="*/ 3289578 w 4742168"/>
              <a:gd name="connsiteY59" fmla="*/ 1462853 h 2124893"/>
              <a:gd name="connsiteX60" fmla="*/ 3309120 w 4742168"/>
              <a:gd name="connsiteY60" fmla="*/ 1467850 h 2124893"/>
              <a:gd name="connsiteX61" fmla="*/ 3317186 w 4742168"/>
              <a:gd name="connsiteY61" fmla="*/ 1470741 h 2124893"/>
              <a:gd name="connsiteX62" fmla="*/ 3290170 w 4742168"/>
              <a:gd name="connsiteY62" fmla="*/ 1464043 h 2124893"/>
              <a:gd name="connsiteX63" fmla="*/ 3288777 w 4742168"/>
              <a:gd name="connsiteY63" fmla="*/ 1463483 h 2124893"/>
              <a:gd name="connsiteX64" fmla="*/ 2972768 w 4742168"/>
              <a:gd name="connsiteY64" fmla="*/ 1610637 h 2124893"/>
              <a:gd name="connsiteX65" fmla="*/ 2973215 w 4742168"/>
              <a:gd name="connsiteY65" fmla="*/ 1611581 h 2124893"/>
              <a:gd name="connsiteX66" fmla="*/ 2971678 w 4742168"/>
              <a:gd name="connsiteY66" fmla="*/ 1611474 h 2124893"/>
              <a:gd name="connsiteX67" fmla="*/ 4387657 w 4742168"/>
              <a:gd name="connsiteY67" fmla="*/ 635878 h 2124893"/>
              <a:gd name="connsiteX68" fmla="*/ 4450821 w 4742168"/>
              <a:gd name="connsiteY68" fmla="*/ 651109 h 2124893"/>
              <a:gd name="connsiteX69" fmla="*/ 4488720 w 4742168"/>
              <a:gd name="connsiteY69" fmla="*/ 666339 h 2124893"/>
              <a:gd name="connsiteX70" fmla="*/ 4387657 w 4742168"/>
              <a:gd name="connsiteY70" fmla="*/ 635878 h 2124893"/>
              <a:gd name="connsiteX71" fmla="*/ 4432859 w 4742168"/>
              <a:gd name="connsiteY71" fmla="*/ 585903 h 2124893"/>
              <a:gd name="connsiteX72" fmla="*/ 4438189 w 4742168"/>
              <a:gd name="connsiteY72" fmla="*/ 590186 h 2124893"/>
              <a:gd name="connsiteX73" fmla="*/ 4432859 w 4742168"/>
              <a:gd name="connsiteY73" fmla="*/ 585903 h 2124893"/>
              <a:gd name="connsiteX74" fmla="*/ 2941722 w 4742168"/>
              <a:gd name="connsiteY74" fmla="*/ 1510378 h 2124893"/>
              <a:gd name="connsiteX75" fmla="*/ 2955003 w 4742168"/>
              <a:gd name="connsiteY75" fmla="*/ 1512114 h 2124893"/>
              <a:gd name="connsiteX76" fmla="*/ 2985401 w 4742168"/>
              <a:gd name="connsiteY76" fmla="*/ 1519254 h 2124893"/>
              <a:gd name="connsiteX77" fmla="*/ 2955398 w 4742168"/>
              <a:gd name="connsiteY77" fmla="*/ 1523061 h 2124893"/>
              <a:gd name="connsiteX78" fmla="*/ 2934869 w 4742168"/>
              <a:gd name="connsiteY78" fmla="*/ 1504023 h 2124893"/>
              <a:gd name="connsiteX79" fmla="*/ 2941722 w 4742168"/>
              <a:gd name="connsiteY79" fmla="*/ 1510378 h 2124893"/>
              <a:gd name="connsiteX80" fmla="*/ 2931128 w 4742168"/>
              <a:gd name="connsiteY80" fmla="*/ 1508993 h 2124893"/>
              <a:gd name="connsiteX81" fmla="*/ 3465452 w 4742168"/>
              <a:gd name="connsiteY81" fmla="*/ 1001413 h 2124893"/>
              <a:gd name="connsiteX82" fmla="*/ 3528617 w 4742168"/>
              <a:gd name="connsiteY82" fmla="*/ 1031874 h 2124893"/>
              <a:gd name="connsiteX83" fmla="*/ 3465452 w 4742168"/>
              <a:gd name="connsiteY83" fmla="*/ 1001413 h 2124893"/>
              <a:gd name="connsiteX84" fmla="*/ 2745375 w 4742168"/>
              <a:gd name="connsiteY84" fmla="*/ 1336486 h 2124893"/>
              <a:gd name="connsiteX85" fmla="*/ 2770641 w 4742168"/>
              <a:gd name="connsiteY85" fmla="*/ 1351717 h 2124893"/>
              <a:gd name="connsiteX86" fmla="*/ 2745375 w 4742168"/>
              <a:gd name="connsiteY86" fmla="*/ 1336486 h 2124893"/>
              <a:gd name="connsiteX87" fmla="*/ 2476925 w 4742168"/>
              <a:gd name="connsiteY87" fmla="*/ 1403120 h 2124893"/>
              <a:gd name="connsiteX88" fmla="*/ 2505349 w 4742168"/>
              <a:gd name="connsiteY88" fmla="*/ 1397409 h 2124893"/>
              <a:gd name="connsiteX89" fmla="*/ 2476925 w 4742168"/>
              <a:gd name="connsiteY89" fmla="*/ 1403120 h 2124893"/>
              <a:gd name="connsiteX90" fmla="*/ 2581147 w 4742168"/>
              <a:gd name="connsiteY90" fmla="*/ 1321256 h 2124893"/>
              <a:gd name="connsiteX91" fmla="*/ 2606413 w 4742168"/>
              <a:gd name="connsiteY91" fmla="*/ 1321256 h 2124893"/>
              <a:gd name="connsiteX92" fmla="*/ 2581147 w 4742168"/>
              <a:gd name="connsiteY92" fmla="*/ 1321256 h 2124893"/>
              <a:gd name="connsiteX93" fmla="*/ 2530615 w 4742168"/>
              <a:gd name="connsiteY93" fmla="*/ 1351717 h 2124893"/>
              <a:gd name="connsiteX94" fmla="*/ 2568514 w 4742168"/>
              <a:gd name="connsiteY94" fmla="*/ 1351717 h 2124893"/>
              <a:gd name="connsiteX95" fmla="*/ 2530615 w 4742168"/>
              <a:gd name="connsiteY95" fmla="*/ 1351717 h 2124893"/>
              <a:gd name="connsiteX96" fmla="*/ 2227425 w 4742168"/>
              <a:gd name="connsiteY96" fmla="*/ 1458331 h 2124893"/>
              <a:gd name="connsiteX97" fmla="*/ 2328488 w 4742168"/>
              <a:gd name="connsiteY97" fmla="*/ 1458331 h 2124893"/>
              <a:gd name="connsiteX98" fmla="*/ 2328488 w 4742168"/>
              <a:gd name="connsiteY98" fmla="*/ 1450716 h 2124893"/>
              <a:gd name="connsiteX99" fmla="*/ 2328488 w 4742168"/>
              <a:gd name="connsiteY99" fmla="*/ 1444221 h 2124893"/>
              <a:gd name="connsiteX100" fmla="*/ 2330219 w 4742168"/>
              <a:gd name="connsiteY100" fmla="*/ 1445187 h 2124893"/>
              <a:gd name="connsiteX101" fmla="*/ 2334805 w 4742168"/>
              <a:gd name="connsiteY101" fmla="*/ 1450716 h 2124893"/>
              <a:gd name="connsiteX102" fmla="*/ 2341121 w 4742168"/>
              <a:gd name="connsiteY102" fmla="*/ 1458331 h 2124893"/>
              <a:gd name="connsiteX103" fmla="*/ 2353754 w 4742168"/>
              <a:gd name="connsiteY103" fmla="*/ 1458331 h 2124893"/>
              <a:gd name="connsiteX104" fmla="*/ 2330219 w 4742168"/>
              <a:gd name="connsiteY104" fmla="*/ 1445187 h 2124893"/>
              <a:gd name="connsiteX105" fmla="*/ 2328488 w 4742168"/>
              <a:gd name="connsiteY105" fmla="*/ 1443100 h 2124893"/>
              <a:gd name="connsiteX106" fmla="*/ 2328488 w 4742168"/>
              <a:gd name="connsiteY106" fmla="*/ 1444221 h 2124893"/>
              <a:gd name="connsiteX107" fmla="*/ 2326909 w 4742168"/>
              <a:gd name="connsiteY107" fmla="*/ 1443339 h 2124893"/>
              <a:gd name="connsiteX108" fmla="*/ 2227425 w 4742168"/>
              <a:gd name="connsiteY108" fmla="*/ 1458331 h 2124893"/>
              <a:gd name="connsiteX109" fmla="*/ 2203738 w 4742168"/>
              <a:gd name="connsiteY109" fmla="*/ 1452619 h 2124893"/>
              <a:gd name="connsiteX110" fmla="*/ 2202159 w 4742168"/>
              <a:gd name="connsiteY110" fmla="*/ 1458331 h 2124893"/>
              <a:gd name="connsiteX111" fmla="*/ 2214792 w 4742168"/>
              <a:gd name="connsiteY111" fmla="*/ 1458331 h 2124893"/>
              <a:gd name="connsiteX112" fmla="*/ 2203738 w 4742168"/>
              <a:gd name="connsiteY112" fmla="*/ 1452619 h 2124893"/>
              <a:gd name="connsiteX113" fmla="*/ 2366387 w 4742168"/>
              <a:gd name="connsiteY113" fmla="*/ 1306025 h 2124893"/>
              <a:gd name="connsiteX114" fmla="*/ 2442185 w 4742168"/>
              <a:gd name="connsiteY114" fmla="*/ 1315544 h 2124893"/>
              <a:gd name="connsiteX115" fmla="*/ 2483659 w 4742168"/>
              <a:gd name="connsiteY115" fmla="*/ 1327003 h 2124893"/>
              <a:gd name="connsiteX116" fmla="*/ 2484228 w 4742168"/>
              <a:gd name="connsiteY116" fmla="*/ 1327919 h 2124893"/>
              <a:gd name="connsiteX117" fmla="*/ 2488403 w 4742168"/>
              <a:gd name="connsiteY117" fmla="*/ 1328314 h 2124893"/>
              <a:gd name="connsiteX118" fmla="*/ 2517982 w 4742168"/>
              <a:gd name="connsiteY118" fmla="*/ 1336486 h 2124893"/>
              <a:gd name="connsiteX119" fmla="*/ 2494296 w 4742168"/>
              <a:gd name="connsiteY119" fmla="*/ 1328871 h 2124893"/>
              <a:gd name="connsiteX120" fmla="*/ 2488403 w 4742168"/>
              <a:gd name="connsiteY120" fmla="*/ 1328314 h 2124893"/>
              <a:gd name="connsiteX121" fmla="*/ 2483659 w 4742168"/>
              <a:gd name="connsiteY121" fmla="*/ 1327003 h 2124893"/>
              <a:gd name="connsiteX122" fmla="*/ 2480083 w 4742168"/>
              <a:gd name="connsiteY122" fmla="*/ 1321255 h 2124893"/>
              <a:gd name="connsiteX123" fmla="*/ 2555881 w 4742168"/>
              <a:gd name="connsiteY123" fmla="*/ 1321256 h 2124893"/>
              <a:gd name="connsiteX124" fmla="*/ 2366387 w 4742168"/>
              <a:gd name="connsiteY124" fmla="*/ 1306025 h 2124893"/>
              <a:gd name="connsiteX125" fmla="*/ 3680212 w 4742168"/>
              <a:gd name="connsiteY125" fmla="*/ 468341 h 2124893"/>
              <a:gd name="connsiteX126" fmla="*/ 3705478 w 4742168"/>
              <a:gd name="connsiteY126" fmla="*/ 468341 h 2124893"/>
              <a:gd name="connsiteX127" fmla="*/ 3680212 w 4742168"/>
              <a:gd name="connsiteY127" fmla="*/ 468341 h 2124893"/>
              <a:gd name="connsiteX128" fmla="*/ 2265324 w 4742168"/>
              <a:gd name="connsiteY128" fmla="*/ 1321255 h 2124893"/>
              <a:gd name="connsiteX129" fmla="*/ 2290589 w 4742168"/>
              <a:gd name="connsiteY129" fmla="*/ 1321255 h 2124893"/>
              <a:gd name="connsiteX130" fmla="*/ 2265324 w 4742168"/>
              <a:gd name="connsiteY130" fmla="*/ 1321255 h 2124893"/>
              <a:gd name="connsiteX131" fmla="*/ 2265323 w 4742168"/>
              <a:gd name="connsiteY131" fmla="*/ 1290794 h 2124893"/>
              <a:gd name="connsiteX132" fmla="*/ 2328488 w 4742168"/>
              <a:gd name="connsiteY132" fmla="*/ 1290794 h 2124893"/>
              <a:gd name="connsiteX133" fmla="*/ 2265323 w 4742168"/>
              <a:gd name="connsiteY133" fmla="*/ 1290794 h 2124893"/>
              <a:gd name="connsiteX134" fmla="*/ 1823171 w 4742168"/>
              <a:gd name="connsiteY134" fmla="*/ 1534484 h 2124893"/>
              <a:gd name="connsiteX135" fmla="*/ 1835804 w 4742168"/>
              <a:gd name="connsiteY135" fmla="*/ 1564945 h 2124893"/>
              <a:gd name="connsiteX136" fmla="*/ 1835804 w 4742168"/>
              <a:gd name="connsiteY136" fmla="*/ 1534484 h 2124893"/>
              <a:gd name="connsiteX137" fmla="*/ 1823171 w 4742168"/>
              <a:gd name="connsiteY137" fmla="*/ 1534484 h 2124893"/>
              <a:gd name="connsiteX138" fmla="*/ 2117084 w 4742168"/>
              <a:gd name="connsiteY138" fmla="*/ 1286749 h 2124893"/>
              <a:gd name="connsiteX139" fmla="*/ 2101095 w 4742168"/>
              <a:gd name="connsiteY139" fmla="*/ 1306025 h 2124893"/>
              <a:gd name="connsiteX140" fmla="*/ 2113728 w 4742168"/>
              <a:gd name="connsiteY140" fmla="*/ 1306025 h 2124893"/>
              <a:gd name="connsiteX141" fmla="*/ 2126361 w 4742168"/>
              <a:gd name="connsiteY141" fmla="*/ 1306025 h 2124893"/>
              <a:gd name="connsiteX142" fmla="*/ 2113728 w 4742168"/>
              <a:gd name="connsiteY142" fmla="*/ 1290794 h 2124893"/>
              <a:gd name="connsiteX143" fmla="*/ 2126361 w 4742168"/>
              <a:gd name="connsiteY143" fmla="*/ 1290794 h 2124893"/>
              <a:gd name="connsiteX144" fmla="*/ 2117084 w 4742168"/>
              <a:gd name="connsiteY144" fmla="*/ 1286749 h 2124893"/>
              <a:gd name="connsiteX145" fmla="*/ 1924234 w 4742168"/>
              <a:gd name="connsiteY145" fmla="*/ 1306025 h 2124893"/>
              <a:gd name="connsiteX146" fmla="*/ 1925877 w 4742168"/>
              <a:gd name="connsiteY146" fmla="*/ 1306025 h 2124893"/>
              <a:gd name="connsiteX147" fmla="*/ 1925282 w 4742168"/>
              <a:gd name="connsiteY147" fmla="*/ 1306714 h 2124893"/>
              <a:gd name="connsiteX148" fmla="*/ 1929366 w 4742168"/>
              <a:gd name="connsiteY148" fmla="*/ 1301979 h 2124893"/>
              <a:gd name="connsiteX149" fmla="*/ 1936867 w 4742168"/>
              <a:gd name="connsiteY149" fmla="*/ 1306025 h 2124893"/>
              <a:gd name="connsiteX150" fmla="*/ 1930551 w 4742168"/>
              <a:gd name="connsiteY150" fmla="*/ 1306025 h 2124893"/>
              <a:gd name="connsiteX151" fmla="*/ 1925877 w 4742168"/>
              <a:gd name="connsiteY151" fmla="*/ 1306025 h 2124893"/>
              <a:gd name="connsiteX152" fmla="*/ 1861070 w 4742168"/>
              <a:gd name="connsiteY152" fmla="*/ 1275564 h 2124893"/>
              <a:gd name="connsiteX153" fmla="*/ 1911601 w 4742168"/>
              <a:gd name="connsiteY153" fmla="*/ 1321256 h 2124893"/>
              <a:gd name="connsiteX154" fmla="*/ 1924234 w 4742168"/>
              <a:gd name="connsiteY154" fmla="*/ 1307929 h 2124893"/>
              <a:gd name="connsiteX155" fmla="*/ 1925282 w 4742168"/>
              <a:gd name="connsiteY155" fmla="*/ 1306714 h 2124893"/>
              <a:gd name="connsiteX156" fmla="*/ 1941605 w 4742168"/>
              <a:gd name="connsiteY156" fmla="*/ 1317448 h 2124893"/>
              <a:gd name="connsiteX157" fmla="*/ 1949500 w 4742168"/>
              <a:gd name="connsiteY157" fmla="*/ 1306025 h 2124893"/>
              <a:gd name="connsiteX158" fmla="*/ 2025298 w 4742168"/>
              <a:gd name="connsiteY158" fmla="*/ 1306025 h 2124893"/>
              <a:gd name="connsiteX159" fmla="*/ 1987399 w 4742168"/>
              <a:gd name="connsiteY159" fmla="*/ 1290795 h 2124893"/>
              <a:gd name="connsiteX160" fmla="*/ 2025298 w 4742168"/>
              <a:gd name="connsiteY160" fmla="*/ 1290794 h 2124893"/>
              <a:gd name="connsiteX161" fmla="*/ 2050564 w 4742168"/>
              <a:gd name="connsiteY161" fmla="*/ 1290794 h 2124893"/>
              <a:gd name="connsiteX162" fmla="*/ 2063197 w 4742168"/>
              <a:gd name="connsiteY162" fmla="*/ 1290795 h 2124893"/>
              <a:gd name="connsiteX163" fmla="*/ 2050564 w 4742168"/>
              <a:gd name="connsiteY163" fmla="*/ 1290794 h 2124893"/>
              <a:gd name="connsiteX164" fmla="*/ 1898968 w 4742168"/>
              <a:gd name="connsiteY164" fmla="*/ 1275564 h 2124893"/>
              <a:gd name="connsiteX165" fmla="*/ 1911601 w 4742168"/>
              <a:gd name="connsiteY165" fmla="*/ 1290794 h 2124893"/>
              <a:gd name="connsiteX166" fmla="*/ 1861070 w 4742168"/>
              <a:gd name="connsiteY166" fmla="*/ 1275564 h 2124893"/>
              <a:gd name="connsiteX167" fmla="*/ 1787443 w 4742168"/>
              <a:gd name="connsiteY167" fmla="*/ 1299600 h 2124893"/>
              <a:gd name="connsiteX168" fmla="*/ 1785272 w 4742168"/>
              <a:gd name="connsiteY168" fmla="*/ 1306025 h 2124893"/>
              <a:gd name="connsiteX169" fmla="*/ 1810538 w 4742168"/>
              <a:gd name="connsiteY169" fmla="*/ 1306025 h 2124893"/>
              <a:gd name="connsiteX170" fmla="*/ 1787443 w 4742168"/>
              <a:gd name="connsiteY170" fmla="*/ 1299600 h 2124893"/>
              <a:gd name="connsiteX171" fmla="*/ 1825342 w 4742168"/>
              <a:gd name="connsiteY171" fmla="*/ 1253908 h 2124893"/>
              <a:gd name="connsiteX172" fmla="*/ 1823171 w 4742168"/>
              <a:gd name="connsiteY172" fmla="*/ 1260333 h 2124893"/>
              <a:gd name="connsiteX173" fmla="*/ 1848437 w 4742168"/>
              <a:gd name="connsiteY173" fmla="*/ 1260333 h 2124893"/>
              <a:gd name="connsiteX174" fmla="*/ 1825342 w 4742168"/>
              <a:gd name="connsiteY174" fmla="*/ 1253908 h 2124893"/>
              <a:gd name="connsiteX175" fmla="*/ 1709474 w 4742168"/>
              <a:gd name="connsiteY175" fmla="*/ 1306025 h 2124893"/>
              <a:gd name="connsiteX176" fmla="*/ 1760006 w 4742168"/>
              <a:gd name="connsiteY176" fmla="*/ 1321256 h 2124893"/>
              <a:gd name="connsiteX177" fmla="*/ 1709474 w 4742168"/>
              <a:gd name="connsiteY177" fmla="*/ 1306025 h 2124893"/>
              <a:gd name="connsiteX178" fmla="*/ 1780535 w 4742168"/>
              <a:gd name="connsiteY178" fmla="*/ 1248910 h 2124893"/>
              <a:gd name="connsiteX179" fmla="*/ 1772639 w 4742168"/>
              <a:gd name="connsiteY179" fmla="*/ 1260333 h 2124893"/>
              <a:gd name="connsiteX180" fmla="*/ 1797905 w 4742168"/>
              <a:gd name="connsiteY180" fmla="*/ 1260333 h 2124893"/>
              <a:gd name="connsiteX181" fmla="*/ 1780535 w 4742168"/>
              <a:gd name="connsiteY181" fmla="*/ 1248910 h 2124893"/>
              <a:gd name="connsiteX182" fmla="*/ 1709474 w 4742168"/>
              <a:gd name="connsiteY182" fmla="*/ 1290794 h 2124893"/>
              <a:gd name="connsiteX183" fmla="*/ 1716975 w 4742168"/>
              <a:gd name="connsiteY183" fmla="*/ 1297220 h 2124893"/>
              <a:gd name="connsiteX184" fmla="*/ 1718341 w 4742168"/>
              <a:gd name="connsiteY184" fmla="*/ 1297030 h 2124893"/>
              <a:gd name="connsiteX185" fmla="*/ 1728424 w 4742168"/>
              <a:gd name="connsiteY185" fmla="*/ 1304121 h 2124893"/>
              <a:gd name="connsiteX186" fmla="*/ 1747373 w 4742168"/>
              <a:gd name="connsiteY186" fmla="*/ 1306025 h 2124893"/>
              <a:gd name="connsiteX187" fmla="*/ 1734740 w 4742168"/>
              <a:gd name="connsiteY187" fmla="*/ 1290794 h 2124893"/>
              <a:gd name="connsiteX188" fmla="*/ 1722107 w 4742168"/>
              <a:gd name="connsiteY188" fmla="*/ 1296506 h 2124893"/>
              <a:gd name="connsiteX189" fmla="*/ 1718341 w 4742168"/>
              <a:gd name="connsiteY189" fmla="*/ 1297030 h 2124893"/>
              <a:gd name="connsiteX190" fmla="*/ 1663088 w 4742168"/>
              <a:gd name="connsiteY190" fmla="*/ 1314592 h 2124893"/>
              <a:gd name="connsiteX191" fmla="*/ 1658943 w 4742168"/>
              <a:gd name="connsiteY191" fmla="*/ 1321256 h 2124893"/>
              <a:gd name="connsiteX192" fmla="*/ 1696841 w 4742168"/>
              <a:gd name="connsiteY192" fmla="*/ 1321256 h 2124893"/>
              <a:gd name="connsiteX193" fmla="*/ 1696841 w 4742168"/>
              <a:gd name="connsiteY193" fmla="*/ 1306025 h 2124893"/>
              <a:gd name="connsiteX194" fmla="*/ 1663088 w 4742168"/>
              <a:gd name="connsiteY194" fmla="*/ 1314592 h 2124893"/>
              <a:gd name="connsiteX195" fmla="*/ 1662890 w 4742168"/>
              <a:gd name="connsiteY195" fmla="*/ 1297458 h 2124893"/>
              <a:gd name="connsiteX196" fmla="*/ 1658943 w 4742168"/>
              <a:gd name="connsiteY196" fmla="*/ 1306025 h 2124893"/>
              <a:gd name="connsiteX197" fmla="*/ 1676313 w 4742168"/>
              <a:gd name="connsiteY197" fmla="*/ 1300314 h 2124893"/>
              <a:gd name="connsiteX198" fmla="*/ 1681291 w 4742168"/>
              <a:gd name="connsiteY198" fmla="*/ 1299693 h 2124893"/>
              <a:gd name="connsiteX199" fmla="*/ 1684208 w 4742168"/>
              <a:gd name="connsiteY199" fmla="*/ 1306025 h 2124893"/>
              <a:gd name="connsiteX200" fmla="*/ 1682037 w 4742168"/>
              <a:gd name="connsiteY200" fmla="*/ 1299599 h 2124893"/>
              <a:gd name="connsiteX201" fmla="*/ 1681291 w 4742168"/>
              <a:gd name="connsiteY201" fmla="*/ 1299693 h 2124893"/>
              <a:gd name="connsiteX202" fmla="*/ 1680261 w 4742168"/>
              <a:gd name="connsiteY202" fmla="*/ 1297458 h 2124893"/>
              <a:gd name="connsiteX203" fmla="*/ 1662890 w 4742168"/>
              <a:gd name="connsiteY203" fmla="*/ 1297458 h 2124893"/>
              <a:gd name="connsiteX204" fmla="*/ 1595778 w 4742168"/>
              <a:gd name="connsiteY204" fmla="*/ 1306025 h 2124893"/>
              <a:gd name="connsiteX205" fmla="*/ 1595778 w 4742168"/>
              <a:gd name="connsiteY205" fmla="*/ 1306025 h 2124893"/>
              <a:gd name="connsiteX206" fmla="*/ 1595778 w 4742168"/>
              <a:gd name="connsiteY206" fmla="*/ 1306025 h 2124893"/>
              <a:gd name="connsiteX207" fmla="*/ 1696841 w 4742168"/>
              <a:gd name="connsiteY207" fmla="*/ 1229872 h 2124893"/>
              <a:gd name="connsiteX208" fmla="*/ 1709474 w 4742168"/>
              <a:gd name="connsiteY208" fmla="*/ 1245103 h 2124893"/>
              <a:gd name="connsiteX209" fmla="*/ 1722107 w 4742168"/>
              <a:gd name="connsiteY209" fmla="*/ 1245102 h 2124893"/>
              <a:gd name="connsiteX210" fmla="*/ 1734740 w 4742168"/>
              <a:gd name="connsiteY210" fmla="*/ 1245103 h 2124893"/>
              <a:gd name="connsiteX211" fmla="*/ 1747373 w 4742168"/>
              <a:gd name="connsiteY211" fmla="*/ 1245103 h 2124893"/>
              <a:gd name="connsiteX212" fmla="*/ 1696841 w 4742168"/>
              <a:gd name="connsiteY212" fmla="*/ 1229872 h 2124893"/>
              <a:gd name="connsiteX213" fmla="*/ 1571082 w 4742168"/>
              <a:gd name="connsiteY213" fmla="*/ 1296100 h 2124893"/>
              <a:gd name="connsiteX214" fmla="*/ 1583145 w 4742168"/>
              <a:gd name="connsiteY214" fmla="*/ 1290794 h 2124893"/>
              <a:gd name="connsiteX215" fmla="*/ 1589462 w 4742168"/>
              <a:gd name="connsiteY215" fmla="*/ 1292698 h 2124893"/>
              <a:gd name="connsiteX216" fmla="*/ 1595778 w 4742168"/>
              <a:gd name="connsiteY216" fmla="*/ 1306025 h 2124893"/>
              <a:gd name="connsiteX217" fmla="*/ 1595778 w 4742168"/>
              <a:gd name="connsiteY217" fmla="*/ 1306025 h 2124893"/>
              <a:gd name="connsiteX218" fmla="*/ 1563725 w 4742168"/>
              <a:gd name="connsiteY218" fmla="*/ 1296762 h 2124893"/>
              <a:gd name="connsiteX219" fmla="*/ 1565775 w 4742168"/>
              <a:gd name="connsiteY219" fmla="*/ 1296506 h 2124893"/>
              <a:gd name="connsiteX220" fmla="*/ 1569249 w 4742168"/>
              <a:gd name="connsiteY220" fmla="*/ 1295364 h 2124893"/>
              <a:gd name="connsiteX221" fmla="*/ 1571082 w 4742168"/>
              <a:gd name="connsiteY221" fmla="*/ 1296100 h 2124893"/>
              <a:gd name="connsiteX222" fmla="*/ 1568538 w 4742168"/>
              <a:gd name="connsiteY222" fmla="*/ 1297220 h 2124893"/>
              <a:gd name="connsiteX223" fmla="*/ 1557879 w 4742168"/>
              <a:gd name="connsiteY223" fmla="*/ 1290794 h 2124893"/>
              <a:gd name="connsiteX224" fmla="*/ 1561037 w 4742168"/>
              <a:gd name="connsiteY224" fmla="*/ 1296506 h 2124893"/>
              <a:gd name="connsiteX225" fmla="*/ 1563725 w 4742168"/>
              <a:gd name="connsiteY225" fmla="*/ 1296762 h 2124893"/>
              <a:gd name="connsiteX226" fmla="*/ 1560050 w 4742168"/>
              <a:gd name="connsiteY226" fmla="*/ 1297220 h 2124893"/>
              <a:gd name="connsiteX227" fmla="*/ 1557879 w 4742168"/>
              <a:gd name="connsiteY227" fmla="*/ 1290794 h 2124893"/>
              <a:gd name="connsiteX228" fmla="*/ 1570512 w 4742168"/>
              <a:gd name="connsiteY228" fmla="*/ 1260333 h 2124893"/>
              <a:gd name="connsiteX229" fmla="*/ 1658943 w 4742168"/>
              <a:gd name="connsiteY229" fmla="*/ 1260333 h 2124893"/>
              <a:gd name="connsiteX230" fmla="*/ 1570512 w 4742168"/>
              <a:gd name="connsiteY230" fmla="*/ 1260333 h 2124893"/>
              <a:gd name="connsiteX231" fmla="*/ 1532613 w 4742168"/>
              <a:gd name="connsiteY231" fmla="*/ 1229872 h 2124893"/>
              <a:gd name="connsiteX232" fmla="*/ 1544709 w 4742168"/>
              <a:gd name="connsiteY232" fmla="*/ 1231622 h 2124893"/>
              <a:gd name="connsiteX233" fmla="*/ 1543272 w 4742168"/>
              <a:gd name="connsiteY233" fmla="*/ 1236298 h 2124893"/>
              <a:gd name="connsiteX234" fmla="*/ 1532613 w 4742168"/>
              <a:gd name="connsiteY234" fmla="*/ 1229872 h 2124893"/>
              <a:gd name="connsiteX235" fmla="*/ 1421088 w 4742168"/>
              <a:gd name="connsiteY235" fmla="*/ 1284369 h 2124893"/>
              <a:gd name="connsiteX236" fmla="*/ 1418917 w 4742168"/>
              <a:gd name="connsiteY236" fmla="*/ 1290794 h 2124893"/>
              <a:gd name="connsiteX237" fmla="*/ 1444182 w 4742168"/>
              <a:gd name="connsiteY237" fmla="*/ 1290794 h 2124893"/>
              <a:gd name="connsiteX238" fmla="*/ 1421088 w 4742168"/>
              <a:gd name="connsiteY238" fmla="*/ 1284369 h 2124893"/>
              <a:gd name="connsiteX239" fmla="*/ 1494714 w 4742168"/>
              <a:gd name="connsiteY239" fmla="*/ 1229872 h 2124893"/>
              <a:gd name="connsiteX240" fmla="*/ 1492543 w 4742168"/>
              <a:gd name="connsiteY240" fmla="*/ 1236535 h 2124893"/>
              <a:gd name="connsiteX241" fmla="*/ 1492333 w 4742168"/>
              <a:gd name="connsiteY241" fmla="*/ 1236570 h 2124893"/>
              <a:gd name="connsiteX242" fmla="*/ 1368385 w 4742168"/>
              <a:gd name="connsiteY242" fmla="*/ 1229872 h 2124893"/>
              <a:gd name="connsiteX243" fmla="*/ 1456816 w 4742168"/>
              <a:gd name="connsiteY243" fmla="*/ 1229872 h 2124893"/>
              <a:gd name="connsiteX244" fmla="*/ 1469448 w 4742168"/>
              <a:gd name="connsiteY244" fmla="*/ 1245103 h 2124893"/>
              <a:gd name="connsiteX245" fmla="*/ 1486819 w 4742168"/>
              <a:gd name="connsiteY245" fmla="*/ 1237487 h 2124893"/>
              <a:gd name="connsiteX246" fmla="*/ 1492333 w 4742168"/>
              <a:gd name="connsiteY246" fmla="*/ 1236570 h 2124893"/>
              <a:gd name="connsiteX247" fmla="*/ 1489977 w 4742168"/>
              <a:gd name="connsiteY247" fmla="*/ 1243199 h 2124893"/>
              <a:gd name="connsiteX248" fmla="*/ 1494714 w 4742168"/>
              <a:gd name="connsiteY248" fmla="*/ 1245102 h 2124893"/>
              <a:gd name="connsiteX249" fmla="*/ 1507347 w 4742168"/>
              <a:gd name="connsiteY249" fmla="*/ 1229872 h 2124893"/>
              <a:gd name="connsiteX250" fmla="*/ 1532613 w 4742168"/>
              <a:gd name="connsiteY250" fmla="*/ 1245103 h 2124893"/>
              <a:gd name="connsiteX251" fmla="*/ 1526297 w 4742168"/>
              <a:gd name="connsiteY251" fmla="*/ 1245103 h 2124893"/>
              <a:gd name="connsiteX252" fmla="*/ 1507347 w 4742168"/>
              <a:gd name="connsiteY252" fmla="*/ 1245103 h 2124893"/>
              <a:gd name="connsiteX253" fmla="*/ 1519980 w 4742168"/>
              <a:gd name="connsiteY253" fmla="*/ 1245103 h 2124893"/>
              <a:gd name="connsiteX254" fmla="*/ 1526297 w 4742168"/>
              <a:gd name="connsiteY254" fmla="*/ 1245103 h 2124893"/>
              <a:gd name="connsiteX255" fmla="*/ 1545246 w 4742168"/>
              <a:gd name="connsiteY255" fmla="*/ 1245103 h 2124893"/>
              <a:gd name="connsiteX256" fmla="*/ 1570512 w 4742168"/>
              <a:gd name="connsiteY256" fmla="*/ 1229872 h 2124893"/>
              <a:gd name="connsiteX257" fmla="*/ 1583145 w 4742168"/>
              <a:gd name="connsiteY257" fmla="*/ 1245103 h 2124893"/>
              <a:gd name="connsiteX258" fmla="*/ 1658942 w 4742168"/>
              <a:gd name="connsiteY258" fmla="*/ 1245102 h 2124893"/>
              <a:gd name="connsiteX259" fmla="*/ 1658942 w 4742168"/>
              <a:gd name="connsiteY259" fmla="*/ 1229872 h 2124893"/>
              <a:gd name="connsiteX260" fmla="*/ 1696841 w 4742168"/>
              <a:gd name="connsiteY260" fmla="*/ 1245103 h 2124893"/>
              <a:gd name="connsiteX261" fmla="*/ 1684209 w 4742168"/>
              <a:gd name="connsiteY261" fmla="*/ 1229872 h 2124893"/>
              <a:gd name="connsiteX262" fmla="*/ 1570512 w 4742168"/>
              <a:gd name="connsiteY262" fmla="*/ 1229872 h 2124893"/>
              <a:gd name="connsiteX263" fmla="*/ 1547417 w 4742168"/>
              <a:gd name="connsiteY263" fmla="*/ 1232014 h 2124893"/>
              <a:gd name="connsiteX264" fmla="*/ 1544709 w 4742168"/>
              <a:gd name="connsiteY264" fmla="*/ 1231622 h 2124893"/>
              <a:gd name="connsiteX265" fmla="*/ 1545246 w 4742168"/>
              <a:gd name="connsiteY265" fmla="*/ 1229872 h 2124893"/>
              <a:gd name="connsiteX266" fmla="*/ 1507347 w 4742168"/>
              <a:gd name="connsiteY266" fmla="*/ 1229872 h 2124893"/>
              <a:gd name="connsiteX267" fmla="*/ 1368385 w 4742168"/>
              <a:gd name="connsiteY267" fmla="*/ 1229872 h 2124893"/>
              <a:gd name="connsiteX268" fmla="*/ 1248898 w 4742168"/>
              <a:gd name="connsiteY268" fmla="*/ 1305249 h 2124893"/>
              <a:gd name="connsiteX269" fmla="*/ 1253281 w 4742168"/>
              <a:gd name="connsiteY269" fmla="*/ 1304752 h 2124893"/>
              <a:gd name="connsiteX270" fmla="*/ 1254689 w 4742168"/>
              <a:gd name="connsiteY270" fmla="*/ 1306025 h 2124893"/>
              <a:gd name="connsiteX271" fmla="*/ 1242555 w 4742168"/>
              <a:gd name="connsiteY271" fmla="*/ 1304400 h 2124893"/>
              <a:gd name="connsiteX272" fmla="*/ 1248898 w 4742168"/>
              <a:gd name="connsiteY272" fmla="*/ 1305249 h 2124893"/>
              <a:gd name="connsiteX273" fmla="*/ 1242056 w 4742168"/>
              <a:gd name="connsiteY273" fmla="*/ 1306025 h 2124893"/>
              <a:gd name="connsiteX274" fmla="*/ 749371 w 4742168"/>
              <a:gd name="connsiteY274" fmla="*/ 1336486 h 2124893"/>
              <a:gd name="connsiteX275" fmla="*/ 799903 w 4742168"/>
              <a:gd name="connsiteY275" fmla="*/ 1336486 h 2124893"/>
              <a:gd name="connsiteX276" fmla="*/ 749371 w 4742168"/>
              <a:gd name="connsiteY276" fmla="*/ 1336486 h 2124893"/>
              <a:gd name="connsiteX277" fmla="*/ 736738 w 4742168"/>
              <a:gd name="connsiteY277" fmla="*/ 1290794 h 2124893"/>
              <a:gd name="connsiteX278" fmla="*/ 762004 w 4742168"/>
              <a:gd name="connsiteY278" fmla="*/ 1321255 h 2124893"/>
              <a:gd name="connsiteX279" fmla="*/ 774637 w 4742168"/>
              <a:gd name="connsiteY279" fmla="*/ 1306025 h 2124893"/>
              <a:gd name="connsiteX280" fmla="*/ 1077828 w 4742168"/>
              <a:gd name="connsiteY280" fmla="*/ 1336486 h 2124893"/>
              <a:gd name="connsiteX281" fmla="*/ 1115726 w 4742168"/>
              <a:gd name="connsiteY281" fmla="*/ 1351717 h 2124893"/>
              <a:gd name="connsiteX282" fmla="*/ 900966 w 4742168"/>
              <a:gd name="connsiteY282" fmla="*/ 1351717 h 2124893"/>
              <a:gd name="connsiteX283" fmla="*/ 1128359 w 4742168"/>
              <a:gd name="connsiteY283" fmla="*/ 1351717 h 2124893"/>
              <a:gd name="connsiteX284" fmla="*/ 1115726 w 4742168"/>
              <a:gd name="connsiteY284" fmla="*/ 1336486 h 2124893"/>
              <a:gd name="connsiteX285" fmla="*/ 1305220 w 4742168"/>
              <a:gd name="connsiteY285" fmla="*/ 1336486 h 2124893"/>
              <a:gd name="connsiteX286" fmla="*/ 1292587 w 4742168"/>
              <a:gd name="connsiteY286" fmla="*/ 1336486 h 2124893"/>
              <a:gd name="connsiteX287" fmla="*/ 1570512 w 4742168"/>
              <a:gd name="connsiteY287" fmla="*/ 1321255 h 2124893"/>
              <a:gd name="connsiteX288" fmla="*/ 1570512 w 4742168"/>
              <a:gd name="connsiteY288" fmla="*/ 1306025 h 2124893"/>
              <a:gd name="connsiteX289" fmla="*/ 1633677 w 4742168"/>
              <a:gd name="connsiteY289" fmla="*/ 1321256 h 2124893"/>
              <a:gd name="connsiteX290" fmla="*/ 1595778 w 4742168"/>
              <a:gd name="connsiteY290" fmla="*/ 1306025 h 2124893"/>
              <a:gd name="connsiteX291" fmla="*/ 1603279 w 4742168"/>
              <a:gd name="connsiteY291" fmla="*/ 1299361 h 2124893"/>
              <a:gd name="connsiteX292" fmla="*/ 1621044 w 4742168"/>
              <a:gd name="connsiteY292" fmla="*/ 1290794 h 2124893"/>
              <a:gd name="connsiteX293" fmla="*/ 1583145 w 4742168"/>
              <a:gd name="connsiteY293" fmla="*/ 1290794 h 2124893"/>
              <a:gd name="connsiteX294" fmla="*/ 1569249 w 4742168"/>
              <a:gd name="connsiteY294" fmla="*/ 1295364 h 2124893"/>
              <a:gd name="connsiteX295" fmla="*/ 1557879 w 4742168"/>
              <a:gd name="connsiteY295" fmla="*/ 1290794 h 2124893"/>
              <a:gd name="connsiteX296" fmla="*/ 1532613 w 4742168"/>
              <a:gd name="connsiteY296" fmla="*/ 1290794 h 2124893"/>
              <a:gd name="connsiteX297" fmla="*/ 1545246 w 4742168"/>
              <a:gd name="connsiteY297" fmla="*/ 1306025 h 2124893"/>
              <a:gd name="connsiteX298" fmla="*/ 1494714 w 4742168"/>
              <a:gd name="connsiteY298" fmla="*/ 1290794 h 2124893"/>
              <a:gd name="connsiteX299" fmla="*/ 1507347 w 4742168"/>
              <a:gd name="connsiteY299" fmla="*/ 1290795 h 2124893"/>
              <a:gd name="connsiteX300" fmla="*/ 1456815 w 4742168"/>
              <a:gd name="connsiteY300" fmla="*/ 1260333 h 2124893"/>
              <a:gd name="connsiteX301" fmla="*/ 1482081 w 4742168"/>
              <a:gd name="connsiteY301" fmla="*/ 1290794 h 2124893"/>
              <a:gd name="connsiteX302" fmla="*/ 1406284 w 4742168"/>
              <a:gd name="connsiteY302" fmla="*/ 1290794 h 2124893"/>
              <a:gd name="connsiteX303" fmla="*/ 1393651 w 4742168"/>
              <a:gd name="connsiteY303" fmla="*/ 1275564 h 2124893"/>
              <a:gd name="connsiteX304" fmla="*/ 1406284 w 4742168"/>
              <a:gd name="connsiteY304" fmla="*/ 1290794 h 2124893"/>
              <a:gd name="connsiteX305" fmla="*/ 1281928 w 4742168"/>
              <a:gd name="connsiteY305" fmla="*/ 1301503 h 2124893"/>
              <a:gd name="connsiteX306" fmla="*/ 1253281 w 4742168"/>
              <a:gd name="connsiteY306" fmla="*/ 1304752 h 2124893"/>
              <a:gd name="connsiteX307" fmla="*/ 1248372 w 4742168"/>
              <a:gd name="connsiteY307" fmla="*/ 1300314 h 2124893"/>
              <a:gd name="connsiteX308" fmla="*/ 1244030 w 4742168"/>
              <a:gd name="connsiteY308" fmla="*/ 1299600 h 2124893"/>
              <a:gd name="connsiteX309" fmla="*/ 1242555 w 4742168"/>
              <a:gd name="connsiteY309" fmla="*/ 1304400 h 2124893"/>
              <a:gd name="connsiteX310" fmla="*/ 1226264 w 4742168"/>
              <a:gd name="connsiteY310" fmla="*/ 1302217 h 2124893"/>
              <a:gd name="connsiteX311" fmla="*/ 1216790 w 4742168"/>
              <a:gd name="connsiteY311" fmla="*/ 1275564 h 2124893"/>
              <a:gd name="connsiteX312" fmla="*/ 1204157 w 4742168"/>
              <a:gd name="connsiteY312" fmla="*/ 1290794 h 2124893"/>
              <a:gd name="connsiteX313" fmla="*/ 1115726 w 4742168"/>
              <a:gd name="connsiteY313" fmla="*/ 1275564 h 2124893"/>
              <a:gd name="connsiteX314" fmla="*/ 1166258 w 4742168"/>
              <a:gd name="connsiteY314" fmla="*/ 1275564 h 2124893"/>
              <a:gd name="connsiteX315" fmla="*/ 1103093 w 4742168"/>
              <a:gd name="connsiteY315" fmla="*/ 1260333 h 2124893"/>
              <a:gd name="connsiteX316" fmla="*/ 1128359 w 4742168"/>
              <a:gd name="connsiteY316" fmla="*/ 1245103 h 2124893"/>
              <a:gd name="connsiteX317" fmla="*/ 1077827 w 4742168"/>
              <a:gd name="connsiteY317" fmla="*/ 1245103 h 2124893"/>
              <a:gd name="connsiteX318" fmla="*/ 1090460 w 4742168"/>
              <a:gd name="connsiteY318" fmla="*/ 1260333 h 2124893"/>
              <a:gd name="connsiteX319" fmla="*/ 1052562 w 4742168"/>
              <a:gd name="connsiteY319" fmla="*/ 1260333 h 2124893"/>
              <a:gd name="connsiteX320" fmla="*/ 1065194 w 4742168"/>
              <a:gd name="connsiteY320" fmla="*/ 1245102 h 2124893"/>
              <a:gd name="connsiteX321" fmla="*/ 1002030 w 4742168"/>
              <a:gd name="connsiteY321" fmla="*/ 1245102 h 2124893"/>
              <a:gd name="connsiteX322" fmla="*/ 1002030 w 4742168"/>
              <a:gd name="connsiteY322" fmla="*/ 1275564 h 2124893"/>
              <a:gd name="connsiteX323" fmla="*/ 1077828 w 4742168"/>
              <a:gd name="connsiteY323" fmla="*/ 1306025 h 2124893"/>
              <a:gd name="connsiteX324" fmla="*/ 888333 w 4742168"/>
              <a:gd name="connsiteY324" fmla="*/ 1306025 h 2124893"/>
              <a:gd name="connsiteX325" fmla="*/ 875700 w 4742168"/>
              <a:gd name="connsiteY325" fmla="*/ 1290794 h 2124893"/>
              <a:gd name="connsiteX326" fmla="*/ 825169 w 4742168"/>
              <a:gd name="connsiteY326" fmla="*/ 1290794 h 2124893"/>
              <a:gd name="connsiteX327" fmla="*/ 863067 w 4742168"/>
              <a:gd name="connsiteY327" fmla="*/ 1290794 h 2124893"/>
              <a:gd name="connsiteX328" fmla="*/ 736738 w 4742168"/>
              <a:gd name="connsiteY328" fmla="*/ 1290794 h 2124893"/>
              <a:gd name="connsiteX329" fmla="*/ 711472 w 4742168"/>
              <a:gd name="connsiteY329" fmla="*/ 940490 h 2124893"/>
              <a:gd name="connsiteX330" fmla="*/ 736738 w 4742168"/>
              <a:gd name="connsiteY330" fmla="*/ 955721 h 2124893"/>
              <a:gd name="connsiteX331" fmla="*/ 711472 w 4742168"/>
              <a:gd name="connsiteY331" fmla="*/ 940490 h 2124893"/>
              <a:gd name="connsiteX332" fmla="*/ 0 w 4742168"/>
              <a:gd name="connsiteY332" fmla="*/ 392128 h 2124893"/>
              <a:gd name="connsiteX333" fmla="*/ 40347 w 4742168"/>
              <a:gd name="connsiteY333" fmla="*/ 378862 h 2124893"/>
              <a:gd name="connsiteX334" fmla="*/ 117724 w 4742168"/>
              <a:gd name="connsiteY334" fmla="*/ 361727 h 2124893"/>
              <a:gd name="connsiteX335" fmla="*/ 294585 w 4742168"/>
              <a:gd name="connsiteY335" fmla="*/ 316035 h 2124893"/>
              <a:gd name="connsiteX336" fmla="*/ 420915 w 4742168"/>
              <a:gd name="connsiteY336" fmla="*/ 285574 h 2124893"/>
              <a:gd name="connsiteX337" fmla="*/ 989397 w 4742168"/>
              <a:gd name="connsiteY337" fmla="*/ 194190 h 2124893"/>
              <a:gd name="connsiteX338" fmla="*/ 1418917 w 4742168"/>
              <a:gd name="connsiteY338" fmla="*/ 163729 h 2124893"/>
              <a:gd name="connsiteX339" fmla="*/ 1519980 w 4742168"/>
              <a:gd name="connsiteY339" fmla="*/ 148499 h 2124893"/>
              <a:gd name="connsiteX340" fmla="*/ 1722107 w 4742168"/>
              <a:gd name="connsiteY340" fmla="*/ 102807 h 2124893"/>
              <a:gd name="connsiteX341" fmla="*/ 1936867 w 4742168"/>
              <a:gd name="connsiteY341" fmla="*/ 87576 h 2124893"/>
              <a:gd name="connsiteX342" fmla="*/ 2025298 w 4742168"/>
              <a:gd name="connsiteY342" fmla="*/ 72346 h 2124893"/>
              <a:gd name="connsiteX343" fmla="*/ 2037931 w 4742168"/>
              <a:gd name="connsiteY343" fmla="*/ 87576 h 2124893"/>
              <a:gd name="connsiteX344" fmla="*/ 2126361 w 4742168"/>
              <a:gd name="connsiteY344" fmla="*/ 72346 h 2124893"/>
              <a:gd name="connsiteX345" fmla="*/ 2164260 w 4742168"/>
              <a:gd name="connsiteY345" fmla="*/ 87576 h 2124893"/>
              <a:gd name="connsiteX346" fmla="*/ 2189526 w 4742168"/>
              <a:gd name="connsiteY346" fmla="*/ 72346 h 2124893"/>
              <a:gd name="connsiteX347" fmla="*/ 2480083 w 4742168"/>
              <a:gd name="connsiteY347" fmla="*/ 87576 h 2124893"/>
              <a:gd name="connsiteX348" fmla="*/ 2669578 w 4742168"/>
              <a:gd name="connsiteY348" fmla="*/ 87576 h 2124893"/>
              <a:gd name="connsiteX349" fmla="*/ 2947502 w 4742168"/>
              <a:gd name="connsiteY349" fmla="*/ 102807 h 2124893"/>
              <a:gd name="connsiteX350" fmla="*/ 3086464 w 4742168"/>
              <a:gd name="connsiteY350" fmla="*/ 133268 h 2124893"/>
              <a:gd name="connsiteX351" fmla="*/ 3162262 w 4742168"/>
              <a:gd name="connsiteY351" fmla="*/ 133268 h 2124893"/>
              <a:gd name="connsiteX352" fmla="*/ 3187528 w 4742168"/>
              <a:gd name="connsiteY352" fmla="*/ 148499 h 2124893"/>
              <a:gd name="connsiteX353" fmla="*/ 3402288 w 4742168"/>
              <a:gd name="connsiteY353" fmla="*/ 194191 h 2124893"/>
              <a:gd name="connsiteX354" fmla="*/ 3503351 w 4742168"/>
              <a:gd name="connsiteY354" fmla="*/ 224652 h 2124893"/>
              <a:gd name="connsiteX355" fmla="*/ 3819175 w 4742168"/>
              <a:gd name="connsiteY355" fmla="*/ 316035 h 2124893"/>
              <a:gd name="connsiteX356" fmla="*/ 3793909 w 4742168"/>
              <a:gd name="connsiteY356" fmla="*/ 316036 h 2124893"/>
              <a:gd name="connsiteX357" fmla="*/ 3591782 w 4742168"/>
              <a:gd name="connsiteY357" fmla="*/ 270344 h 2124893"/>
              <a:gd name="connsiteX358" fmla="*/ 3579149 w 4742168"/>
              <a:gd name="connsiteY358" fmla="*/ 255113 h 2124893"/>
              <a:gd name="connsiteX359" fmla="*/ 3440187 w 4742168"/>
              <a:gd name="connsiteY359" fmla="*/ 239882 h 2124893"/>
              <a:gd name="connsiteX360" fmla="*/ 3389655 w 4742168"/>
              <a:gd name="connsiteY360" fmla="*/ 224652 h 2124893"/>
              <a:gd name="connsiteX361" fmla="*/ 3275958 w 4742168"/>
              <a:gd name="connsiteY361" fmla="*/ 209421 h 2124893"/>
              <a:gd name="connsiteX362" fmla="*/ 3136996 w 4742168"/>
              <a:gd name="connsiteY362" fmla="*/ 209421 h 2124893"/>
              <a:gd name="connsiteX363" fmla="*/ 3326490 w 4742168"/>
              <a:gd name="connsiteY363" fmla="*/ 255113 h 2124893"/>
              <a:gd name="connsiteX364" fmla="*/ 3263325 w 4742168"/>
              <a:gd name="connsiteY364" fmla="*/ 270343 h 2124893"/>
              <a:gd name="connsiteX365" fmla="*/ 3389655 w 4742168"/>
              <a:gd name="connsiteY365" fmla="*/ 300805 h 2124893"/>
              <a:gd name="connsiteX366" fmla="*/ 3528617 w 4742168"/>
              <a:gd name="connsiteY366" fmla="*/ 331266 h 2124893"/>
              <a:gd name="connsiteX367" fmla="*/ 3617048 w 4742168"/>
              <a:gd name="connsiteY367" fmla="*/ 361727 h 2124893"/>
              <a:gd name="connsiteX368" fmla="*/ 3667579 w 4742168"/>
              <a:gd name="connsiteY368" fmla="*/ 392188 h 2124893"/>
              <a:gd name="connsiteX369" fmla="*/ 3642313 w 4742168"/>
              <a:gd name="connsiteY369" fmla="*/ 376958 h 2124893"/>
              <a:gd name="connsiteX370" fmla="*/ 3756010 w 4742168"/>
              <a:gd name="connsiteY370" fmla="*/ 407419 h 2124893"/>
              <a:gd name="connsiteX371" fmla="*/ 3806542 w 4742168"/>
              <a:gd name="connsiteY371" fmla="*/ 361727 h 2124893"/>
              <a:gd name="connsiteX372" fmla="*/ 3932871 w 4742168"/>
              <a:gd name="connsiteY372" fmla="*/ 285574 h 2124893"/>
              <a:gd name="connsiteX373" fmla="*/ 4046568 w 4742168"/>
              <a:gd name="connsiteY373" fmla="*/ 209421 h 2124893"/>
              <a:gd name="connsiteX374" fmla="*/ 4134998 w 4742168"/>
              <a:gd name="connsiteY374" fmla="*/ 148499 h 2124893"/>
              <a:gd name="connsiteX375" fmla="*/ 4210796 w 4742168"/>
              <a:gd name="connsiteY375" fmla="*/ 57115 h 2124893"/>
              <a:gd name="connsiteX376" fmla="*/ 4273960 w 4742168"/>
              <a:gd name="connsiteY376" fmla="*/ 26654 h 2124893"/>
              <a:gd name="connsiteX377" fmla="*/ 4476088 w 4742168"/>
              <a:gd name="connsiteY377" fmla="*/ 41885 h 2124893"/>
              <a:gd name="connsiteX378" fmla="*/ 4551885 w 4742168"/>
              <a:gd name="connsiteY378" fmla="*/ 41884 h 2124893"/>
              <a:gd name="connsiteX379" fmla="*/ 4564518 w 4742168"/>
              <a:gd name="connsiteY379" fmla="*/ 57115 h 2124893"/>
              <a:gd name="connsiteX380" fmla="*/ 4728746 w 4742168"/>
              <a:gd name="connsiteY380" fmla="*/ 224652 h 2124893"/>
              <a:gd name="connsiteX381" fmla="*/ 4741379 w 4742168"/>
              <a:gd name="connsiteY381" fmla="*/ 239882 h 2124893"/>
              <a:gd name="connsiteX382" fmla="*/ 4728746 w 4742168"/>
              <a:gd name="connsiteY382" fmla="*/ 255113 h 2124893"/>
              <a:gd name="connsiteX383" fmla="*/ 4678215 w 4742168"/>
              <a:gd name="connsiteY383" fmla="*/ 453111 h 2124893"/>
              <a:gd name="connsiteX384" fmla="*/ 4450822 w 4742168"/>
              <a:gd name="connsiteY384" fmla="*/ 574956 h 2124893"/>
              <a:gd name="connsiteX385" fmla="*/ 4438189 w 4742168"/>
              <a:gd name="connsiteY385" fmla="*/ 590186 h 2124893"/>
              <a:gd name="connsiteX386" fmla="*/ 4412923 w 4742168"/>
              <a:gd name="connsiteY386" fmla="*/ 590186 h 2124893"/>
              <a:gd name="connsiteX387" fmla="*/ 4375024 w 4742168"/>
              <a:gd name="connsiteY387" fmla="*/ 590186 h 2124893"/>
              <a:gd name="connsiteX388" fmla="*/ 4412923 w 4742168"/>
              <a:gd name="connsiteY388" fmla="*/ 605417 h 2124893"/>
              <a:gd name="connsiteX389" fmla="*/ 4488721 w 4742168"/>
              <a:gd name="connsiteY389" fmla="*/ 590187 h 2124893"/>
              <a:gd name="connsiteX390" fmla="*/ 4476088 w 4742168"/>
              <a:gd name="connsiteY390" fmla="*/ 620648 h 2124893"/>
              <a:gd name="connsiteX391" fmla="*/ 4564518 w 4742168"/>
              <a:gd name="connsiteY391" fmla="*/ 666339 h 2124893"/>
              <a:gd name="connsiteX392" fmla="*/ 4539252 w 4742168"/>
              <a:gd name="connsiteY392" fmla="*/ 666339 h 2124893"/>
              <a:gd name="connsiteX393" fmla="*/ 4501353 w 4742168"/>
              <a:gd name="connsiteY393" fmla="*/ 666339 h 2124893"/>
              <a:gd name="connsiteX394" fmla="*/ 4501354 w 4742168"/>
              <a:gd name="connsiteY394" fmla="*/ 681570 h 2124893"/>
              <a:gd name="connsiteX395" fmla="*/ 4463455 w 4742168"/>
              <a:gd name="connsiteY395" fmla="*/ 727262 h 2124893"/>
              <a:gd name="connsiteX396" fmla="*/ 4476087 w 4742168"/>
              <a:gd name="connsiteY396" fmla="*/ 757723 h 2124893"/>
              <a:gd name="connsiteX397" fmla="*/ 4539252 w 4742168"/>
              <a:gd name="connsiteY397" fmla="*/ 788184 h 2124893"/>
              <a:gd name="connsiteX398" fmla="*/ 4652949 w 4742168"/>
              <a:gd name="connsiteY398" fmla="*/ 833876 h 2124893"/>
              <a:gd name="connsiteX399" fmla="*/ 4526619 w 4742168"/>
              <a:gd name="connsiteY399" fmla="*/ 818646 h 2124893"/>
              <a:gd name="connsiteX400" fmla="*/ 4412923 w 4742168"/>
              <a:gd name="connsiteY400" fmla="*/ 803415 h 2124893"/>
              <a:gd name="connsiteX401" fmla="*/ 4400290 w 4742168"/>
              <a:gd name="connsiteY401" fmla="*/ 818645 h 2124893"/>
              <a:gd name="connsiteX402" fmla="*/ 4387657 w 4742168"/>
              <a:gd name="connsiteY402" fmla="*/ 818645 h 2124893"/>
              <a:gd name="connsiteX403" fmla="*/ 4387657 w 4742168"/>
              <a:gd name="connsiteY403" fmla="*/ 849107 h 2124893"/>
              <a:gd name="connsiteX404" fmla="*/ 4387657 w 4742168"/>
              <a:gd name="connsiteY404" fmla="*/ 833876 h 2124893"/>
              <a:gd name="connsiteX405" fmla="*/ 4488720 w 4742168"/>
              <a:gd name="connsiteY405" fmla="*/ 879568 h 2124893"/>
              <a:gd name="connsiteX406" fmla="*/ 4501353 w 4742168"/>
              <a:gd name="connsiteY406" fmla="*/ 910029 h 2124893"/>
              <a:gd name="connsiteX407" fmla="*/ 4387657 w 4742168"/>
              <a:gd name="connsiteY407" fmla="*/ 879568 h 2124893"/>
              <a:gd name="connsiteX408" fmla="*/ 4375024 w 4742168"/>
              <a:gd name="connsiteY408" fmla="*/ 910029 h 2124893"/>
              <a:gd name="connsiteX409" fmla="*/ 4337125 w 4742168"/>
              <a:gd name="connsiteY409" fmla="*/ 894798 h 2124893"/>
              <a:gd name="connsiteX410" fmla="*/ 4337125 w 4742168"/>
              <a:gd name="connsiteY410" fmla="*/ 925260 h 2124893"/>
              <a:gd name="connsiteX411" fmla="*/ 4375024 w 4742168"/>
              <a:gd name="connsiteY411" fmla="*/ 925260 h 2124893"/>
              <a:gd name="connsiteX412" fmla="*/ 4412923 w 4742168"/>
              <a:gd name="connsiteY412" fmla="*/ 953817 h 2124893"/>
              <a:gd name="connsiteX413" fmla="*/ 4426243 w 4742168"/>
              <a:gd name="connsiteY413" fmla="*/ 962349 h 2124893"/>
              <a:gd name="connsiteX414" fmla="*/ 4412923 w 4742168"/>
              <a:gd name="connsiteY414" fmla="*/ 970952 h 2124893"/>
              <a:gd name="connsiteX415" fmla="*/ 4337125 w 4742168"/>
              <a:gd name="connsiteY415" fmla="*/ 955721 h 2124893"/>
              <a:gd name="connsiteX416" fmla="*/ 4425556 w 4742168"/>
              <a:gd name="connsiteY416" fmla="*/ 1016644 h 2124893"/>
              <a:gd name="connsiteX417" fmla="*/ 4423977 w 4742168"/>
              <a:gd name="connsiteY417" fmla="*/ 1024259 h 2124893"/>
              <a:gd name="connsiteX418" fmla="*/ 4418117 w 4742168"/>
              <a:gd name="connsiteY418" fmla="*/ 1028296 h 2124893"/>
              <a:gd name="connsiteX419" fmla="*/ 4417660 w 4742168"/>
              <a:gd name="connsiteY419" fmla="*/ 1024258 h 2124893"/>
              <a:gd name="connsiteX420" fmla="*/ 4412923 w 4742168"/>
              <a:gd name="connsiteY420" fmla="*/ 1016643 h 2124893"/>
              <a:gd name="connsiteX421" fmla="*/ 4299226 w 4742168"/>
              <a:gd name="connsiteY421" fmla="*/ 1001413 h 2124893"/>
              <a:gd name="connsiteX422" fmla="*/ 4273960 w 4742168"/>
              <a:gd name="connsiteY422" fmla="*/ 1016643 h 2124893"/>
              <a:gd name="connsiteX423" fmla="*/ 3781276 w 4742168"/>
              <a:gd name="connsiteY423" fmla="*/ 970952 h 2124893"/>
              <a:gd name="connsiteX424" fmla="*/ 3756010 w 4742168"/>
              <a:gd name="connsiteY424" fmla="*/ 986182 h 2124893"/>
              <a:gd name="connsiteX425" fmla="*/ 3541250 w 4742168"/>
              <a:gd name="connsiteY425" fmla="*/ 955721 h 2124893"/>
              <a:gd name="connsiteX426" fmla="*/ 3692845 w 4742168"/>
              <a:gd name="connsiteY426" fmla="*/ 1031874 h 2124893"/>
              <a:gd name="connsiteX427" fmla="*/ 3844440 w 4742168"/>
              <a:gd name="connsiteY427" fmla="*/ 1108027 h 2124893"/>
              <a:gd name="connsiteX428" fmla="*/ 3882340 w 4742168"/>
              <a:gd name="connsiteY428" fmla="*/ 1138488 h 2124893"/>
              <a:gd name="connsiteX429" fmla="*/ 3945504 w 4742168"/>
              <a:gd name="connsiteY429" fmla="*/ 1153719 h 2124893"/>
              <a:gd name="connsiteX430" fmla="*/ 3983403 w 4742168"/>
              <a:gd name="connsiteY430" fmla="*/ 1199411 h 2124893"/>
              <a:gd name="connsiteX431" fmla="*/ 3958137 w 4742168"/>
              <a:gd name="connsiteY431" fmla="*/ 1214641 h 2124893"/>
              <a:gd name="connsiteX432" fmla="*/ 3970770 w 4742168"/>
              <a:gd name="connsiteY432" fmla="*/ 1245102 h 2124893"/>
              <a:gd name="connsiteX433" fmla="*/ 3907605 w 4742168"/>
              <a:gd name="connsiteY433" fmla="*/ 1245103 h 2124893"/>
              <a:gd name="connsiteX434" fmla="*/ 3983403 w 4742168"/>
              <a:gd name="connsiteY434" fmla="*/ 1290794 h 2124893"/>
              <a:gd name="connsiteX435" fmla="*/ 3945504 w 4742168"/>
              <a:gd name="connsiteY435" fmla="*/ 1306025 h 2124893"/>
              <a:gd name="connsiteX436" fmla="*/ 3945504 w 4742168"/>
              <a:gd name="connsiteY436" fmla="*/ 1336486 h 2124893"/>
              <a:gd name="connsiteX437" fmla="*/ 4033934 w 4742168"/>
              <a:gd name="connsiteY437" fmla="*/ 1397409 h 2124893"/>
              <a:gd name="connsiteX438" fmla="*/ 4106574 w 4742168"/>
              <a:gd name="connsiteY438" fmla="*/ 1412639 h 2124893"/>
              <a:gd name="connsiteX439" fmla="*/ 4124281 w 4742168"/>
              <a:gd name="connsiteY439" fmla="*/ 1433561 h 2124893"/>
              <a:gd name="connsiteX440" fmla="*/ 4087396 w 4742168"/>
              <a:gd name="connsiteY440" fmla="*/ 1457042 h 2124893"/>
              <a:gd name="connsiteX441" fmla="*/ 4084467 w 4742168"/>
              <a:gd name="connsiteY441" fmla="*/ 1443101 h 2124893"/>
              <a:gd name="connsiteX442" fmla="*/ 4076625 w 4742168"/>
              <a:gd name="connsiteY442" fmla="*/ 1463900 h 2124893"/>
              <a:gd name="connsiteX443" fmla="*/ 4062508 w 4742168"/>
              <a:gd name="connsiteY443" fmla="*/ 1472887 h 2124893"/>
              <a:gd name="connsiteX444" fmla="*/ 4059200 w 4742168"/>
              <a:gd name="connsiteY444" fmla="*/ 1473562 h 2124893"/>
              <a:gd name="connsiteX445" fmla="*/ 4071834 w 4742168"/>
              <a:gd name="connsiteY445" fmla="*/ 1443101 h 2124893"/>
              <a:gd name="connsiteX446" fmla="*/ 4046568 w 4742168"/>
              <a:gd name="connsiteY446" fmla="*/ 1427870 h 2124893"/>
              <a:gd name="connsiteX447" fmla="*/ 4046568 w 4742168"/>
              <a:gd name="connsiteY447" fmla="*/ 1443101 h 2124893"/>
              <a:gd name="connsiteX448" fmla="*/ 4033935 w 4742168"/>
              <a:gd name="connsiteY448" fmla="*/ 1427870 h 2124893"/>
              <a:gd name="connsiteX449" fmla="*/ 3932871 w 4742168"/>
              <a:gd name="connsiteY449" fmla="*/ 1427870 h 2124893"/>
              <a:gd name="connsiteX450" fmla="*/ 3920238 w 4742168"/>
              <a:gd name="connsiteY450" fmla="*/ 1443101 h 2124893"/>
              <a:gd name="connsiteX451" fmla="*/ 3920238 w 4742168"/>
              <a:gd name="connsiteY451" fmla="*/ 1427870 h 2124893"/>
              <a:gd name="connsiteX452" fmla="*/ 3932871 w 4742168"/>
              <a:gd name="connsiteY452" fmla="*/ 1412639 h 2124893"/>
              <a:gd name="connsiteX453" fmla="*/ 3983403 w 4742168"/>
              <a:gd name="connsiteY453" fmla="*/ 1412639 h 2124893"/>
              <a:gd name="connsiteX454" fmla="*/ 3857073 w 4742168"/>
              <a:gd name="connsiteY454" fmla="*/ 1351717 h 2124893"/>
              <a:gd name="connsiteX455" fmla="*/ 3831808 w 4742168"/>
              <a:gd name="connsiteY455" fmla="*/ 1366948 h 2124893"/>
              <a:gd name="connsiteX456" fmla="*/ 3831808 w 4742168"/>
              <a:gd name="connsiteY456" fmla="*/ 1382178 h 2124893"/>
              <a:gd name="connsiteX457" fmla="*/ 3857074 w 4742168"/>
              <a:gd name="connsiteY457" fmla="*/ 1382178 h 2124893"/>
              <a:gd name="connsiteX458" fmla="*/ 3869707 w 4742168"/>
              <a:gd name="connsiteY458" fmla="*/ 1397409 h 2124893"/>
              <a:gd name="connsiteX459" fmla="*/ 3869706 w 4742168"/>
              <a:gd name="connsiteY459" fmla="*/ 1412639 h 2124893"/>
              <a:gd name="connsiteX460" fmla="*/ 3857074 w 4742168"/>
              <a:gd name="connsiteY460" fmla="*/ 1397409 h 2124893"/>
              <a:gd name="connsiteX461" fmla="*/ 3819175 w 4742168"/>
              <a:gd name="connsiteY461" fmla="*/ 1412639 h 2124893"/>
              <a:gd name="connsiteX462" fmla="*/ 3869706 w 4742168"/>
              <a:gd name="connsiteY462" fmla="*/ 1412639 h 2124893"/>
              <a:gd name="connsiteX463" fmla="*/ 3894972 w 4742168"/>
              <a:gd name="connsiteY463" fmla="*/ 1412639 h 2124893"/>
              <a:gd name="connsiteX464" fmla="*/ 3894972 w 4742168"/>
              <a:gd name="connsiteY464" fmla="*/ 1443100 h 2124893"/>
              <a:gd name="connsiteX465" fmla="*/ 3882339 w 4742168"/>
              <a:gd name="connsiteY465" fmla="*/ 1427870 h 2124893"/>
              <a:gd name="connsiteX466" fmla="*/ 3857073 w 4742168"/>
              <a:gd name="connsiteY466" fmla="*/ 1427870 h 2124893"/>
              <a:gd name="connsiteX467" fmla="*/ 3894972 w 4742168"/>
              <a:gd name="connsiteY467" fmla="*/ 1458331 h 2124893"/>
              <a:gd name="connsiteX468" fmla="*/ 3857073 w 4742168"/>
              <a:gd name="connsiteY468" fmla="*/ 1458331 h 2124893"/>
              <a:gd name="connsiteX469" fmla="*/ 3869707 w 4742168"/>
              <a:gd name="connsiteY469" fmla="*/ 1488792 h 2124893"/>
              <a:gd name="connsiteX470" fmla="*/ 3907605 w 4742168"/>
              <a:gd name="connsiteY470" fmla="*/ 1504023 h 2124893"/>
              <a:gd name="connsiteX471" fmla="*/ 3882340 w 4742168"/>
              <a:gd name="connsiteY471" fmla="*/ 1515446 h 2124893"/>
              <a:gd name="connsiteX472" fmla="*/ 3862393 w 4742168"/>
              <a:gd name="connsiteY472" fmla="*/ 1506428 h 2124893"/>
              <a:gd name="connsiteX473" fmla="*/ 3869706 w 4742168"/>
              <a:gd name="connsiteY473" fmla="*/ 1504023 h 2124893"/>
              <a:gd name="connsiteX474" fmla="*/ 3844440 w 4742168"/>
              <a:gd name="connsiteY474" fmla="*/ 1504023 h 2124893"/>
              <a:gd name="connsiteX475" fmla="*/ 3852336 w 4742168"/>
              <a:gd name="connsiteY475" fmla="*/ 1509734 h 2124893"/>
              <a:gd name="connsiteX476" fmla="*/ 3855774 w 4742168"/>
              <a:gd name="connsiteY476" fmla="*/ 1508604 h 2124893"/>
              <a:gd name="connsiteX477" fmla="*/ 3851942 w 4742168"/>
              <a:gd name="connsiteY477" fmla="*/ 1522109 h 2124893"/>
              <a:gd name="connsiteX478" fmla="*/ 3869706 w 4742168"/>
              <a:gd name="connsiteY478" fmla="*/ 1564945 h 2124893"/>
              <a:gd name="connsiteX479" fmla="*/ 3844440 w 4742168"/>
              <a:gd name="connsiteY479" fmla="*/ 1564945 h 2124893"/>
              <a:gd name="connsiteX480" fmla="*/ 3864969 w 4742168"/>
              <a:gd name="connsiteY480" fmla="*/ 1585888 h 2124893"/>
              <a:gd name="connsiteX481" fmla="*/ 3878344 w 4742168"/>
              <a:gd name="connsiteY481" fmla="*/ 1590131 h 2124893"/>
              <a:gd name="connsiteX482" fmla="*/ 3875515 w 4742168"/>
              <a:gd name="connsiteY482" fmla="*/ 1591931 h 2124893"/>
              <a:gd name="connsiteX483" fmla="*/ 3852336 w 4742168"/>
              <a:gd name="connsiteY483" fmla="*/ 1587791 h 2124893"/>
              <a:gd name="connsiteX484" fmla="*/ 3819175 w 4742168"/>
              <a:gd name="connsiteY484" fmla="*/ 1580176 h 2124893"/>
              <a:gd name="connsiteX485" fmla="*/ 3806542 w 4742168"/>
              <a:gd name="connsiteY485" fmla="*/ 1595407 h 2124893"/>
              <a:gd name="connsiteX486" fmla="*/ 3819175 w 4742168"/>
              <a:gd name="connsiteY486" fmla="*/ 1604926 h 2124893"/>
              <a:gd name="connsiteX487" fmla="*/ 3829144 w 4742168"/>
              <a:gd name="connsiteY487" fmla="*/ 1621452 h 2124893"/>
              <a:gd name="connsiteX488" fmla="*/ 3780859 w 4742168"/>
              <a:gd name="connsiteY488" fmla="*/ 1652192 h 2124893"/>
              <a:gd name="connsiteX489" fmla="*/ 3713374 w 4742168"/>
              <a:gd name="connsiteY489" fmla="*/ 1644906 h 2124893"/>
              <a:gd name="connsiteX490" fmla="*/ 3617048 w 4742168"/>
              <a:gd name="connsiteY490" fmla="*/ 1610637 h 2124893"/>
              <a:gd name="connsiteX491" fmla="*/ 3490718 w 4742168"/>
              <a:gd name="connsiteY491" fmla="*/ 1580176 h 2124893"/>
              <a:gd name="connsiteX492" fmla="*/ 3553883 w 4742168"/>
              <a:gd name="connsiteY492" fmla="*/ 1580176 h 2124893"/>
              <a:gd name="connsiteX493" fmla="*/ 3566516 w 4742168"/>
              <a:gd name="connsiteY493" fmla="*/ 1580176 h 2124893"/>
              <a:gd name="connsiteX494" fmla="*/ 3528617 w 4742168"/>
              <a:gd name="connsiteY494" fmla="*/ 1549715 h 2124893"/>
              <a:gd name="connsiteX495" fmla="*/ 3452819 w 4742168"/>
              <a:gd name="connsiteY495" fmla="*/ 1534484 h 2124893"/>
              <a:gd name="connsiteX496" fmla="*/ 3452819 w 4742168"/>
              <a:gd name="connsiteY496" fmla="*/ 1526869 h 2124893"/>
              <a:gd name="connsiteX497" fmla="*/ 3452820 w 4742168"/>
              <a:gd name="connsiteY497" fmla="*/ 1521891 h 2124893"/>
              <a:gd name="connsiteX498" fmla="*/ 3473150 w 4742168"/>
              <a:gd name="connsiteY498" fmla="*/ 1524013 h 2124893"/>
              <a:gd name="connsiteX499" fmla="*/ 3617048 w 4742168"/>
              <a:gd name="connsiteY499" fmla="*/ 1549715 h 2124893"/>
              <a:gd name="connsiteX500" fmla="*/ 3604415 w 4742168"/>
              <a:gd name="connsiteY500" fmla="*/ 1534484 h 2124893"/>
              <a:gd name="connsiteX501" fmla="*/ 3629681 w 4742168"/>
              <a:gd name="connsiteY501" fmla="*/ 1534484 h 2124893"/>
              <a:gd name="connsiteX502" fmla="*/ 3132259 w 4742168"/>
              <a:gd name="connsiteY502" fmla="*/ 1405976 h 2124893"/>
              <a:gd name="connsiteX503" fmla="*/ 3075437 w 4742168"/>
              <a:gd name="connsiteY503" fmla="*/ 1398120 h 2124893"/>
              <a:gd name="connsiteX504" fmla="*/ 3073831 w 4742168"/>
              <a:gd name="connsiteY504" fmla="*/ 1397409 h 2124893"/>
              <a:gd name="connsiteX505" fmla="*/ 3073832 w 4742168"/>
              <a:gd name="connsiteY505" fmla="*/ 1397898 h 2124893"/>
              <a:gd name="connsiteX506" fmla="*/ 2960135 w 4742168"/>
              <a:gd name="connsiteY506" fmla="*/ 1382178 h 2124893"/>
              <a:gd name="connsiteX507" fmla="*/ 2998034 w 4742168"/>
              <a:gd name="connsiteY507" fmla="*/ 1397409 h 2124893"/>
              <a:gd name="connsiteX508" fmla="*/ 3010667 w 4742168"/>
              <a:gd name="connsiteY508" fmla="*/ 1397409 h 2124893"/>
              <a:gd name="connsiteX509" fmla="*/ 3073832 w 4742168"/>
              <a:gd name="connsiteY509" fmla="*/ 1412639 h 2124893"/>
              <a:gd name="connsiteX510" fmla="*/ 3073832 w 4742168"/>
              <a:gd name="connsiteY510" fmla="*/ 1410736 h 2124893"/>
              <a:gd name="connsiteX511" fmla="*/ 3073832 w 4742168"/>
              <a:gd name="connsiteY511" fmla="*/ 1397898 h 2124893"/>
              <a:gd name="connsiteX512" fmla="*/ 3075437 w 4742168"/>
              <a:gd name="connsiteY512" fmla="*/ 1398120 h 2124893"/>
              <a:gd name="connsiteX513" fmla="*/ 3099097 w 4742168"/>
              <a:gd name="connsiteY513" fmla="*/ 1408594 h 2124893"/>
              <a:gd name="connsiteX514" fmla="*/ 3212794 w 4742168"/>
              <a:gd name="connsiteY514" fmla="*/ 1427870 h 2124893"/>
              <a:gd name="connsiteX515" fmla="*/ 3250692 w 4742168"/>
              <a:gd name="connsiteY515" fmla="*/ 1443101 h 2124893"/>
              <a:gd name="connsiteX516" fmla="*/ 3238060 w 4742168"/>
              <a:gd name="connsiteY516" fmla="*/ 1443100 h 2124893"/>
              <a:gd name="connsiteX517" fmla="*/ 3216741 w 4742168"/>
              <a:gd name="connsiteY517" fmla="*/ 1434533 h 2124893"/>
              <a:gd name="connsiteX518" fmla="*/ 3220689 w 4742168"/>
              <a:gd name="connsiteY518" fmla="*/ 1441196 h 2124893"/>
              <a:gd name="connsiteX519" fmla="*/ 3238060 w 4742168"/>
              <a:gd name="connsiteY519" fmla="*/ 1443100 h 2124893"/>
              <a:gd name="connsiteX520" fmla="*/ 3288777 w 4742168"/>
              <a:gd name="connsiteY520" fmla="*/ 1463483 h 2124893"/>
              <a:gd name="connsiteX521" fmla="*/ 3275958 w 4742168"/>
              <a:gd name="connsiteY521" fmla="*/ 1473562 h 2124893"/>
              <a:gd name="connsiteX522" fmla="*/ 3225427 w 4742168"/>
              <a:gd name="connsiteY522" fmla="*/ 1458331 h 2124893"/>
              <a:gd name="connsiteX523" fmla="*/ 3212794 w 4742168"/>
              <a:gd name="connsiteY523" fmla="*/ 1473562 h 2124893"/>
              <a:gd name="connsiteX524" fmla="*/ 3187528 w 4742168"/>
              <a:gd name="connsiteY524" fmla="*/ 1458331 h 2124893"/>
              <a:gd name="connsiteX525" fmla="*/ 3174895 w 4742168"/>
              <a:gd name="connsiteY525" fmla="*/ 1458331 h 2124893"/>
              <a:gd name="connsiteX526" fmla="*/ 3162262 w 4742168"/>
              <a:gd name="connsiteY526" fmla="*/ 1458331 h 2124893"/>
              <a:gd name="connsiteX527" fmla="*/ 2947502 w 4742168"/>
              <a:gd name="connsiteY527" fmla="*/ 1427870 h 2124893"/>
              <a:gd name="connsiteX528" fmla="*/ 2871705 w 4742168"/>
              <a:gd name="connsiteY528" fmla="*/ 1412639 h 2124893"/>
              <a:gd name="connsiteX529" fmla="*/ 2859072 w 4742168"/>
              <a:gd name="connsiteY529" fmla="*/ 1427870 h 2124893"/>
              <a:gd name="connsiteX530" fmla="*/ 2909604 w 4742168"/>
              <a:gd name="connsiteY530" fmla="*/ 1443101 h 2124893"/>
              <a:gd name="connsiteX531" fmla="*/ 2568514 w 4742168"/>
              <a:gd name="connsiteY531" fmla="*/ 1412639 h 2124893"/>
              <a:gd name="connsiteX532" fmla="*/ 2555881 w 4742168"/>
              <a:gd name="connsiteY532" fmla="*/ 1427870 h 2124893"/>
              <a:gd name="connsiteX533" fmla="*/ 2543248 w 4742168"/>
              <a:gd name="connsiteY533" fmla="*/ 1412639 h 2124893"/>
              <a:gd name="connsiteX534" fmla="*/ 2517982 w 4742168"/>
              <a:gd name="connsiteY534" fmla="*/ 1412639 h 2124893"/>
              <a:gd name="connsiteX535" fmla="*/ 2581147 w 4742168"/>
              <a:gd name="connsiteY535" fmla="*/ 1397409 h 2124893"/>
              <a:gd name="connsiteX536" fmla="*/ 2568514 w 4742168"/>
              <a:gd name="connsiteY536" fmla="*/ 1397409 h 2124893"/>
              <a:gd name="connsiteX537" fmla="*/ 2517982 w 4742168"/>
              <a:gd name="connsiteY537" fmla="*/ 1412639 h 2124893"/>
              <a:gd name="connsiteX538" fmla="*/ 2467450 w 4742168"/>
              <a:gd name="connsiteY538" fmla="*/ 1412639 h 2124893"/>
              <a:gd name="connsiteX539" fmla="*/ 2454818 w 4742168"/>
              <a:gd name="connsiteY539" fmla="*/ 1412639 h 2124893"/>
              <a:gd name="connsiteX540" fmla="*/ 2416919 w 4742168"/>
              <a:gd name="connsiteY540" fmla="*/ 1412639 h 2124893"/>
              <a:gd name="connsiteX541" fmla="*/ 2315855 w 4742168"/>
              <a:gd name="connsiteY541" fmla="*/ 1412639 h 2124893"/>
              <a:gd name="connsiteX542" fmla="*/ 2290589 w 4742168"/>
              <a:gd name="connsiteY542" fmla="*/ 1397409 h 2124893"/>
              <a:gd name="connsiteX543" fmla="*/ 2277956 w 4742168"/>
              <a:gd name="connsiteY543" fmla="*/ 1412639 h 2124893"/>
              <a:gd name="connsiteX544" fmla="*/ 2315855 w 4742168"/>
              <a:gd name="connsiteY544" fmla="*/ 1412639 h 2124893"/>
              <a:gd name="connsiteX545" fmla="*/ 2492716 w 4742168"/>
              <a:gd name="connsiteY545" fmla="*/ 1427870 h 2124893"/>
              <a:gd name="connsiteX546" fmla="*/ 2505349 w 4742168"/>
              <a:gd name="connsiteY546" fmla="*/ 1427870 h 2124893"/>
              <a:gd name="connsiteX547" fmla="*/ 2543248 w 4742168"/>
              <a:gd name="connsiteY547" fmla="*/ 1427870 h 2124893"/>
              <a:gd name="connsiteX548" fmla="*/ 2530615 w 4742168"/>
              <a:gd name="connsiteY548" fmla="*/ 1443100 h 2124893"/>
              <a:gd name="connsiteX549" fmla="*/ 2517982 w 4742168"/>
              <a:gd name="connsiteY549" fmla="*/ 1427870 h 2124893"/>
              <a:gd name="connsiteX550" fmla="*/ 2416919 w 4742168"/>
              <a:gd name="connsiteY550" fmla="*/ 1458331 h 2124893"/>
              <a:gd name="connsiteX551" fmla="*/ 2416919 w 4742168"/>
              <a:gd name="connsiteY551" fmla="*/ 1443101 h 2124893"/>
              <a:gd name="connsiteX552" fmla="*/ 2379020 w 4742168"/>
              <a:gd name="connsiteY552" fmla="*/ 1443101 h 2124893"/>
              <a:gd name="connsiteX553" fmla="*/ 2379020 w 4742168"/>
              <a:gd name="connsiteY553" fmla="*/ 1458331 h 2124893"/>
              <a:gd name="connsiteX554" fmla="*/ 2404286 w 4742168"/>
              <a:gd name="connsiteY554" fmla="*/ 1473562 h 2124893"/>
              <a:gd name="connsiteX555" fmla="*/ 2391653 w 4742168"/>
              <a:gd name="connsiteY555" fmla="*/ 1488792 h 2124893"/>
              <a:gd name="connsiteX556" fmla="*/ 2442185 w 4742168"/>
              <a:gd name="connsiteY556" fmla="*/ 1488792 h 2124893"/>
              <a:gd name="connsiteX557" fmla="*/ 2404286 w 4742168"/>
              <a:gd name="connsiteY557" fmla="*/ 1488792 h 2124893"/>
              <a:gd name="connsiteX558" fmla="*/ 2442184 w 4742168"/>
              <a:gd name="connsiteY558" fmla="*/ 1519253 h 2124893"/>
              <a:gd name="connsiteX559" fmla="*/ 2530615 w 4742168"/>
              <a:gd name="connsiteY559" fmla="*/ 1519254 h 2124893"/>
              <a:gd name="connsiteX560" fmla="*/ 2581147 w 4742168"/>
              <a:gd name="connsiteY560" fmla="*/ 1534484 h 2124893"/>
              <a:gd name="connsiteX561" fmla="*/ 2808540 w 4742168"/>
              <a:gd name="connsiteY561" fmla="*/ 1549715 h 2124893"/>
              <a:gd name="connsiteX562" fmla="*/ 2783274 w 4742168"/>
              <a:gd name="connsiteY562" fmla="*/ 1504023 h 2124893"/>
              <a:gd name="connsiteX563" fmla="*/ 2707476 w 4742168"/>
              <a:gd name="connsiteY563" fmla="*/ 1488793 h 2124893"/>
              <a:gd name="connsiteX564" fmla="*/ 2783274 w 4742168"/>
              <a:gd name="connsiteY564" fmla="*/ 1488792 h 2124893"/>
              <a:gd name="connsiteX565" fmla="*/ 2859072 w 4742168"/>
              <a:gd name="connsiteY565" fmla="*/ 1473562 h 2124893"/>
              <a:gd name="connsiteX566" fmla="*/ 2922236 w 4742168"/>
              <a:gd name="connsiteY566" fmla="*/ 1507831 h 2124893"/>
              <a:gd name="connsiteX567" fmla="*/ 2931128 w 4742168"/>
              <a:gd name="connsiteY567" fmla="*/ 1508993 h 2124893"/>
              <a:gd name="connsiteX568" fmla="*/ 2925197 w 4742168"/>
              <a:gd name="connsiteY568" fmla="*/ 1516874 h 2124893"/>
              <a:gd name="connsiteX569" fmla="*/ 2884337 w 4742168"/>
              <a:gd name="connsiteY569" fmla="*/ 1504023 h 2124893"/>
              <a:gd name="connsiteX570" fmla="*/ 2884337 w 4742168"/>
              <a:gd name="connsiteY570" fmla="*/ 1519254 h 2124893"/>
              <a:gd name="connsiteX571" fmla="*/ 2884337 w 4742168"/>
              <a:gd name="connsiteY571" fmla="*/ 1534484 h 2124893"/>
              <a:gd name="connsiteX572" fmla="*/ 2846439 w 4742168"/>
              <a:gd name="connsiteY572" fmla="*/ 1564946 h 2124893"/>
              <a:gd name="connsiteX573" fmla="*/ 2884337 w 4742168"/>
              <a:gd name="connsiteY573" fmla="*/ 1564945 h 2124893"/>
              <a:gd name="connsiteX574" fmla="*/ 2846439 w 4742168"/>
              <a:gd name="connsiteY574" fmla="*/ 1580176 h 2124893"/>
              <a:gd name="connsiteX575" fmla="*/ 2795907 w 4742168"/>
              <a:gd name="connsiteY575" fmla="*/ 1580176 h 2124893"/>
              <a:gd name="connsiteX576" fmla="*/ 2808540 w 4742168"/>
              <a:gd name="connsiteY576" fmla="*/ 1564945 h 2124893"/>
              <a:gd name="connsiteX577" fmla="*/ 2758008 w 4742168"/>
              <a:gd name="connsiteY577" fmla="*/ 1564945 h 2124893"/>
              <a:gd name="connsiteX578" fmla="*/ 2745375 w 4742168"/>
              <a:gd name="connsiteY578" fmla="*/ 1564945 h 2124893"/>
              <a:gd name="connsiteX579" fmla="*/ 2795907 w 4742168"/>
              <a:gd name="connsiteY579" fmla="*/ 1564945 h 2124893"/>
              <a:gd name="connsiteX580" fmla="*/ 2795907 w 4742168"/>
              <a:gd name="connsiteY580" fmla="*/ 1580176 h 2124893"/>
              <a:gd name="connsiteX581" fmla="*/ 2859072 w 4742168"/>
              <a:gd name="connsiteY581" fmla="*/ 1610637 h 2124893"/>
              <a:gd name="connsiteX582" fmla="*/ 2909603 w 4742168"/>
              <a:gd name="connsiteY582" fmla="*/ 1610637 h 2124893"/>
              <a:gd name="connsiteX583" fmla="*/ 2947502 w 4742168"/>
              <a:gd name="connsiteY583" fmla="*/ 1610637 h 2124893"/>
              <a:gd name="connsiteX584" fmla="*/ 2963096 w 4742168"/>
              <a:gd name="connsiteY584" fmla="*/ 1610875 h 2124893"/>
              <a:gd name="connsiteX585" fmla="*/ 2971678 w 4742168"/>
              <a:gd name="connsiteY585" fmla="*/ 1611474 h 2124893"/>
              <a:gd name="connsiteX586" fmla="*/ 2955398 w 4742168"/>
              <a:gd name="connsiteY586" fmla="*/ 1623964 h 2124893"/>
              <a:gd name="connsiteX587" fmla="*/ 2947502 w 4742168"/>
              <a:gd name="connsiteY587" fmla="*/ 1625868 h 2124893"/>
              <a:gd name="connsiteX588" fmla="*/ 2985401 w 4742168"/>
              <a:gd name="connsiteY588" fmla="*/ 1625868 h 2124893"/>
              <a:gd name="connsiteX589" fmla="*/ 2979084 w 4742168"/>
              <a:gd name="connsiteY589" fmla="*/ 1623964 h 2124893"/>
              <a:gd name="connsiteX590" fmla="*/ 2973215 w 4742168"/>
              <a:gd name="connsiteY590" fmla="*/ 1611581 h 2124893"/>
              <a:gd name="connsiteX591" fmla="*/ 2986980 w 4742168"/>
              <a:gd name="connsiteY591" fmla="*/ 1612541 h 2124893"/>
              <a:gd name="connsiteX592" fmla="*/ 3035932 w 4742168"/>
              <a:gd name="connsiteY592" fmla="*/ 1625868 h 2124893"/>
              <a:gd name="connsiteX593" fmla="*/ 3023300 w 4742168"/>
              <a:gd name="connsiteY593" fmla="*/ 1625868 h 2124893"/>
              <a:gd name="connsiteX594" fmla="*/ 3048565 w 4742168"/>
              <a:gd name="connsiteY594" fmla="*/ 1625868 h 2124893"/>
              <a:gd name="connsiteX595" fmla="*/ 3136996 w 4742168"/>
              <a:gd name="connsiteY595" fmla="*/ 1641098 h 2124893"/>
              <a:gd name="connsiteX596" fmla="*/ 3136996 w 4742168"/>
              <a:gd name="connsiteY596" fmla="*/ 1656329 h 2124893"/>
              <a:gd name="connsiteX597" fmla="*/ 3149629 w 4742168"/>
              <a:gd name="connsiteY597" fmla="*/ 1656329 h 2124893"/>
              <a:gd name="connsiteX598" fmla="*/ 3174895 w 4742168"/>
              <a:gd name="connsiteY598" fmla="*/ 1662041 h 2124893"/>
              <a:gd name="connsiteX599" fmla="*/ 3174895 w 4742168"/>
              <a:gd name="connsiteY599" fmla="*/ 1662040 h 2124893"/>
              <a:gd name="connsiteX600" fmla="*/ 3174895 w 4742168"/>
              <a:gd name="connsiteY600" fmla="*/ 1669656 h 2124893"/>
              <a:gd name="connsiteX601" fmla="*/ 3174895 w 4742168"/>
              <a:gd name="connsiteY601" fmla="*/ 1671560 h 2124893"/>
              <a:gd name="connsiteX602" fmla="*/ 3200161 w 4742168"/>
              <a:gd name="connsiteY602" fmla="*/ 1686790 h 2124893"/>
              <a:gd name="connsiteX603" fmla="*/ 3099097 w 4742168"/>
              <a:gd name="connsiteY603" fmla="*/ 1671559 h 2124893"/>
              <a:gd name="connsiteX604" fmla="*/ 3288591 w 4742168"/>
              <a:gd name="connsiteY604" fmla="*/ 1702021 h 2124893"/>
              <a:gd name="connsiteX605" fmla="*/ 3225427 w 4742168"/>
              <a:gd name="connsiteY605" fmla="*/ 1686790 h 2124893"/>
              <a:gd name="connsiteX606" fmla="*/ 3238060 w 4742168"/>
              <a:gd name="connsiteY606" fmla="*/ 1671560 h 2124893"/>
              <a:gd name="connsiteX607" fmla="*/ 3238060 w 4742168"/>
              <a:gd name="connsiteY607" fmla="*/ 1686790 h 2124893"/>
              <a:gd name="connsiteX608" fmla="*/ 3238060 w 4742168"/>
              <a:gd name="connsiteY608" fmla="*/ 1671560 h 2124893"/>
              <a:gd name="connsiteX609" fmla="*/ 3275959 w 4742168"/>
              <a:gd name="connsiteY609" fmla="*/ 1671560 h 2124893"/>
              <a:gd name="connsiteX610" fmla="*/ 3301224 w 4742168"/>
              <a:gd name="connsiteY610" fmla="*/ 1671560 h 2124893"/>
              <a:gd name="connsiteX611" fmla="*/ 3275959 w 4742168"/>
              <a:gd name="connsiteY611" fmla="*/ 1671560 h 2124893"/>
              <a:gd name="connsiteX612" fmla="*/ 3225427 w 4742168"/>
              <a:gd name="connsiteY612" fmla="*/ 1656329 h 2124893"/>
              <a:gd name="connsiteX613" fmla="*/ 3136996 w 4742168"/>
              <a:gd name="connsiteY613" fmla="*/ 1641098 h 2124893"/>
              <a:gd name="connsiteX614" fmla="*/ 3187528 w 4742168"/>
              <a:gd name="connsiteY614" fmla="*/ 1641099 h 2124893"/>
              <a:gd name="connsiteX615" fmla="*/ 3377022 w 4742168"/>
              <a:gd name="connsiteY615" fmla="*/ 1656329 h 2124893"/>
              <a:gd name="connsiteX616" fmla="*/ 3503351 w 4742168"/>
              <a:gd name="connsiteY616" fmla="*/ 1702021 h 2124893"/>
              <a:gd name="connsiteX617" fmla="*/ 3654947 w 4742168"/>
              <a:gd name="connsiteY617" fmla="*/ 1717251 h 2124893"/>
              <a:gd name="connsiteX618" fmla="*/ 3666000 w 4742168"/>
              <a:gd name="connsiteY618" fmla="*/ 1719156 h 2124893"/>
              <a:gd name="connsiteX619" fmla="*/ 3666679 w 4742168"/>
              <a:gd name="connsiteY619" fmla="*/ 1724882 h 2124893"/>
              <a:gd name="connsiteX620" fmla="*/ 3594726 w 4742168"/>
              <a:gd name="connsiteY620" fmla="*/ 1770689 h 2124893"/>
              <a:gd name="connsiteX621" fmla="*/ 3579149 w 4742168"/>
              <a:gd name="connsiteY621" fmla="*/ 1768655 h 2124893"/>
              <a:gd name="connsiteX622" fmla="*/ 3389655 w 4742168"/>
              <a:gd name="connsiteY622" fmla="*/ 1732482 h 2124893"/>
              <a:gd name="connsiteX623" fmla="*/ 3414921 w 4742168"/>
              <a:gd name="connsiteY623" fmla="*/ 1732482 h 2124893"/>
              <a:gd name="connsiteX624" fmla="*/ 3389655 w 4742168"/>
              <a:gd name="connsiteY624" fmla="*/ 1732482 h 2124893"/>
              <a:gd name="connsiteX625" fmla="*/ 3377022 w 4742168"/>
              <a:gd name="connsiteY625" fmla="*/ 1732482 h 2124893"/>
              <a:gd name="connsiteX626" fmla="*/ 3364389 w 4742168"/>
              <a:gd name="connsiteY626" fmla="*/ 1732482 h 2124893"/>
              <a:gd name="connsiteX627" fmla="*/ 3339123 w 4742168"/>
              <a:gd name="connsiteY627" fmla="*/ 1717251 h 2124893"/>
              <a:gd name="connsiteX628" fmla="*/ 3326490 w 4742168"/>
              <a:gd name="connsiteY628" fmla="*/ 1732482 h 2124893"/>
              <a:gd name="connsiteX629" fmla="*/ 3326490 w 4742168"/>
              <a:gd name="connsiteY629" fmla="*/ 1717251 h 2124893"/>
              <a:gd name="connsiteX630" fmla="*/ 3303396 w 4742168"/>
              <a:gd name="connsiteY630" fmla="*/ 1730102 h 2124893"/>
              <a:gd name="connsiteX631" fmla="*/ 3299317 w 4742168"/>
              <a:gd name="connsiteY631" fmla="*/ 1730758 h 2124893"/>
              <a:gd name="connsiteX632" fmla="*/ 3294908 w 4742168"/>
              <a:gd name="connsiteY632" fmla="*/ 1726770 h 2124893"/>
              <a:gd name="connsiteX633" fmla="*/ 3290565 w 4742168"/>
              <a:gd name="connsiteY633" fmla="*/ 1726057 h 2124893"/>
              <a:gd name="connsiteX634" fmla="*/ 3289991 w 4742168"/>
              <a:gd name="connsiteY634" fmla="*/ 1727927 h 2124893"/>
              <a:gd name="connsiteX635" fmla="*/ 3257799 w 4742168"/>
              <a:gd name="connsiteY635" fmla="*/ 1714872 h 2124893"/>
              <a:gd name="connsiteX636" fmla="*/ 3136996 w 4742168"/>
              <a:gd name="connsiteY636" fmla="*/ 1702021 h 2124893"/>
              <a:gd name="connsiteX637" fmla="*/ 3124363 w 4742168"/>
              <a:gd name="connsiteY637" fmla="*/ 1686790 h 2124893"/>
              <a:gd name="connsiteX638" fmla="*/ 3124363 w 4742168"/>
              <a:gd name="connsiteY638" fmla="*/ 1702021 h 2124893"/>
              <a:gd name="connsiteX639" fmla="*/ 3056461 w 4742168"/>
              <a:gd name="connsiteY639" fmla="*/ 1688694 h 2124893"/>
              <a:gd name="connsiteX640" fmla="*/ 2998036 w 4742168"/>
              <a:gd name="connsiteY640" fmla="*/ 1686790 h 2124893"/>
              <a:gd name="connsiteX641" fmla="*/ 3010667 w 4742168"/>
              <a:gd name="connsiteY641" fmla="*/ 1686790 h 2124893"/>
              <a:gd name="connsiteX642" fmla="*/ 2998034 w 4742168"/>
              <a:gd name="connsiteY642" fmla="*/ 1686790 h 2124893"/>
              <a:gd name="connsiteX643" fmla="*/ 2998036 w 4742168"/>
              <a:gd name="connsiteY643" fmla="*/ 1686790 h 2124893"/>
              <a:gd name="connsiteX644" fmla="*/ 2985401 w 4742168"/>
              <a:gd name="connsiteY644" fmla="*/ 1686790 h 2124893"/>
              <a:gd name="connsiteX645" fmla="*/ 2985400 w 4742168"/>
              <a:gd name="connsiteY645" fmla="*/ 1686790 h 2124893"/>
              <a:gd name="connsiteX646" fmla="*/ 2985401 w 4742168"/>
              <a:gd name="connsiteY646" fmla="*/ 1686790 h 2124893"/>
              <a:gd name="connsiteX647" fmla="*/ 2961714 w 4742168"/>
              <a:gd name="connsiteY647" fmla="*/ 1684887 h 2124893"/>
              <a:gd name="connsiteX648" fmla="*/ 2959808 w 4742168"/>
              <a:gd name="connsiteY648" fmla="*/ 1684030 h 2124893"/>
              <a:gd name="connsiteX649" fmla="*/ 2958556 w 4742168"/>
              <a:gd name="connsiteY649" fmla="*/ 1673463 h 2124893"/>
              <a:gd name="connsiteX650" fmla="*/ 2947502 w 4742168"/>
              <a:gd name="connsiteY650" fmla="*/ 1671560 h 2124893"/>
              <a:gd name="connsiteX651" fmla="*/ 2951647 w 4742168"/>
              <a:gd name="connsiteY651" fmla="*/ 1680365 h 2124893"/>
              <a:gd name="connsiteX652" fmla="*/ 2959808 w 4742168"/>
              <a:gd name="connsiteY652" fmla="*/ 1684030 h 2124893"/>
              <a:gd name="connsiteX653" fmla="*/ 2960135 w 4742168"/>
              <a:gd name="connsiteY653" fmla="*/ 1686790 h 2124893"/>
              <a:gd name="connsiteX654" fmla="*/ 2985400 w 4742168"/>
              <a:gd name="connsiteY654" fmla="*/ 1686790 h 2124893"/>
              <a:gd name="connsiteX655" fmla="*/ 2975926 w 4742168"/>
              <a:gd name="connsiteY655" fmla="*/ 1693454 h 2124893"/>
              <a:gd name="connsiteX656" fmla="*/ 2947502 w 4742168"/>
              <a:gd name="connsiteY656" fmla="*/ 1702021 h 2124893"/>
              <a:gd name="connsiteX657" fmla="*/ 2998034 w 4742168"/>
              <a:gd name="connsiteY657" fmla="*/ 1702021 h 2124893"/>
              <a:gd name="connsiteX658" fmla="*/ 3275958 w 4742168"/>
              <a:gd name="connsiteY658" fmla="*/ 1747713 h 2124893"/>
              <a:gd name="connsiteX659" fmla="*/ 3503351 w 4742168"/>
              <a:gd name="connsiteY659" fmla="*/ 1778174 h 2124893"/>
              <a:gd name="connsiteX660" fmla="*/ 3550725 w 4742168"/>
              <a:gd name="connsiteY660" fmla="*/ 1793404 h 2124893"/>
              <a:gd name="connsiteX661" fmla="*/ 3556840 w 4742168"/>
              <a:gd name="connsiteY661" fmla="*/ 1794809 h 2124893"/>
              <a:gd name="connsiteX662" fmla="*/ 3473863 w 4742168"/>
              <a:gd name="connsiteY662" fmla="*/ 1847634 h 2124893"/>
              <a:gd name="connsiteX663" fmla="*/ 3465452 w 4742168"/>
              <a:gd name="connsiteY663" fmla="*/ 1846712 h 2124893"/>
              <a:gd name="connsiteX664" fmla="*/ 3452820 w 4742168"/>
              <a:gd name="connsiteY664" fmla="*/ 1839096 h 2124893"/>
              <a:gd name="connsiteX665" fmla="*/ 3452819 w 4742168"/>
              <a:gd name="connsiteY665" fmla="*/ 1854327 h 2124893"/>
              <a:gd name="connsiteX666" fmla="*/ 3440187 w 4742168"/>
              <a:gd name="connsiteY666" fmla="*/ 1854327 h 2124893"/>
              <a:gd name="connsiteX667" fmla="*/ 3440187 w 4742168"/>
              <a:gd name="connsiteY667" fmla="*/ 1839097 h 2124893"/>
              <a:gd name="connsiteX668" fmla="*/ 3414921 w 4742168"/>
              <a:gd name="connsiteY668" fmla="*/ 1839096 h 2124893"/>
              <a:gd name="connsiteX669" fmla="*/ 3427554 w 4742168"/>
              <a:gd name="connsiteY669" fmla="*/ 1854327 h 2124893"/>
              <a:gd name="connsiteX670" fmla="*/ 3377022 w 4742168"/>
              <a:gd name="connsiteY670" fmla="*/ 1854327 h 2124893"/>
              <a:gd name="connsiteX671" fmla="*/ 3377022 w 4742168"/>
              <a:gd name="connsiteY671" fmla="*/ 1869558 h 2124893"/>
              <a:gd name="connsiteX672" fmla="*/ 3200161 w 4742168"/>
              <a:gd name="connsiteY672" fmla="*/ 1869558 h 2124893"/>
              <a:gd name="connsiteX673" fmla="*/ 3347019 w 4742168"/>
              <a:gd name="connsiteY673" fmla="*/ 1907634 h 2124893"/>
              <a:gd name="connsiteX674" fmla="*/ 3370596 w 4742168"/>
              <a:gd name="connsiteY674" fmla="*/ 1913377 h 2124893"/>
              <a:gd name="connsiteX675" fmla="*/ 3358981 w 4742168"/>
              <a:gd name="connsiteY675" fmla="*/ 1920771 h 2124893"/>
              <a:gd name="connsiteX676" fmla="*/ 3339123 w 4742168"/>
              <a:gd name="connsiteY676" fmla="*/ 1915249 h 2124893"/>
              <a:gd name="connsiteX677" fmla="*/ 3301224 w 4742168"/>
              <a:gd name="connsiteY677" fmla="*/ 1930480 h 2124893"/>
              <a:gd name="connsiteX678" fmla="*/ 3174895 w 4742168"/>
              <a:gd name="connsiteY678" fmla="*/ 1930480 h 2124893"/>
              <a:gd name="connsiteX679" fmla="*/ 3283262 w 4742168"/>
              <a:gd name="connsiteY679" fmla="*/ 1945473 h 2124893"/>
              <a:gd name="connsiteX680" fmla="*/ 3303838 w 4742168"/>
              <a:gd name="connsiteY680" fmla="*/ 1955876 h 2124893"/>
              <a:gd name="connsiteX681" fmla="*/ 3245738 w 4742168"/>
              <a:gd name="connsiteY681" fmla="*/ 1992864 h 2124893"/>
              <a:gd name="connsiteX682" fmla="*/ 3225427 w 4742168"/>
              <a:gd name="connsiteY682" fmla="*/ 1991402 h 2124893"/>
              <a:gd name="connsiteX683" fmla="*/ 3239056 w 4742168"/>
              <a:gd name="connsiteY683" fmla="*/ 1997118 h 2124893"/>
              <a:gd name="connsiteX684" fmla="*/ 3200598 w 4742168"/>
              <a:gd name="connsiteY684" fmla="*/ 2021601 h 2124893"/>
              <a:gd name="connsiteX685" fmla="*/ 3185949 w 4742168"/>
              <a:gd name="connsiteY685" fmla="*/ 2019960 h 2124893"/>
              <a:gd name="connsiteX686" fmla="*/ 3073832 w 4742168"/>
              <a:gd name="connsiteY686" fmla="*/ 2006633 h 2124893"/>
              <a:gd name="connsiteX687" fmla="*/ 3111730 w 4742168"/>
              <a:gd name="connsiteY687" fmla="*/ 2021863 h 2124893"/>
              <a:gd name="connsiteX688" fmla="*/ 3161078 w 4742168"/>
              <a:gd name="connsiteY688" fmla="*/ 2037570 h 2124893"/>
              <a:gd name="connsiteX689" fmla="*/ 3172942 w 4742168"/>
              <a:gd name="connsiteY689" fmla="*/ 2039208 h 2124893"/>
              <a:gd name="connsiteX690" fmla="*/ 3073253 w 4742168"/>
              <a:gd name="connsiteY690" fmla="*/ 2102673 h 2124893"/>
              <a:gd name="connsiteX691" fmla="*/ 3021721 w 4742168"/>
              <a:gd name="connsiteY691" fmla="*/ 2096113 h 2124893"/>
              <a:gd name="connsiteX692" fmla="*/ 2758008 w 4742168"/>
              <a:gd name="connsiteY692" fmla="*/ 2098017 h 2124893"/>
              <a:gd name="connsiteX693" fmla="*/ 2669578 w 4742168"/>
              <a:gd name="connsiteY693" fmla="*/ 2098017 h 2124893"/>
              <a:gd name="connsiteX694" fmla="*/ 2050564 w 4742168"/>
              <a:gd name="connsiteY694" fmla="*/ 2067556 h 2124893"/>
              <a:gd name="connsiteX695" fmla="*/ 1785272 w 4742168"/>
              <a:gd name="connsiteY695" fmla="*/ 2067555 h 2124893"/>
              <a:gd name="connsiteX696" fmla="*/ 1216790 w 4742168"/>
              <a:gd name="connsiteY696" fmla="*/ 2098017 h 2124893"/>
              <a:gd name="connsiteX697" fmla="*/ 1109410 w 4742168"/>
              <a:gd name="connsiteY697" fmla="*/ 2124670 h 2124893"/>
              <a:gd name="connsiteX698" fmla="*/ 1103123 w 4742168"/>
              <a:gd name="connsiteY698" fmla="*/ 2124893 h 2124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</a:cxnLst>
            <a:rect l="l" t="t" r="r" b="b"/>
            <a:pathLst>
              <a:path w="4742168" h="2124893">
                <a:moveTo>
                  <a:pt x="3541250" y="1717251"/>
                </a:moveTo>
                <a:cubicBezTo>
                  <a:pt x="3553883" y="1732482"/>
                  <a:pt x="3579149" y="1732482"/>
                  <a:pt x="3579149" y="1732482"/>
                </a:cubicBezTo>
                <a:cubicBezTo>
                  <a:pt x="3566516" y="1717252"/>
                  <a:pt x="3553883" y="1717251"/>
                  <a:pt x="3541250" y="1717251"/>
                </a:cubicBezTo>
                <a:close/>
                <a:moveTo>
                  <a:pt x="3857074" y="1504023"/>
                </a:moveTo>
                <a:lnTo>
                  <a:pt x="3862393" y="1506428"/>
                </a:lnTo>
                <a:lnTo>
                  <a:pt x="3855774" y="1508604"/>
                </a:lnTo>
                <a:close/>
                <a:moveTo>
                  <a:pt x="3452819" y="1702021"/>
                </a:moveTo>
                <a:cubicBezTo>
                  <a:pt x="3452820" y="1717251"/>
                  <a:pt x="3478085" y="1702021"/>
                  <a:pt x="3478085" y="1717251"/>
                </a:cubicBezTo>
                <a:cubicBezTo>
                  <a:pt x="3490718" y="1717252"/>
                  <a:pt x="3515984" y="1732482"/>
                  <a:pt x="3528617" y="1717252"/>
                </a:cubicBezTo>
                <a:cubicBezTo>
                  <a:pt x="3490718" y="1717252"/>
                  <a:pt x="3478085" y="1702021"/>
                  <a:pt x="3452819" y="1702021"/>
                </a:cubicBezTo>
                <a:close/>
                <a:moveTo>
                  <a:pt x="3414921" y="1717251"/>
                </a:moveTo>
                <a:cubicBezTo>
                  <a:pt x="3414921" y="1732482"/>
                  <a:pt x="3440186" y="1732482"/>
                  <a:pt x="3440186" y="1717251"/>
                </a:cubicBezTo>
                <a:cubicBezTo>
                  <a:pt x="3427554" y="1717251"/>
                  <a:pt x="3414921" y="1717251"/>
                  <a:pt x="3414921" y="1717251"/>
                </a:cubicBezTo>
                <a:close/>
                <a:moveTo>
                  <a:pt x="4418117" y="1028296"/>
                </a:moveTo>
                <a:lnTo>
                  <a:pt x="4418252" y="1029494"/>
                </a:lnTo>
                <a:cubicBezTo>
                  <a:pt x="4417660" y="1030922"/>
                  <a:pt x="4416081" y="1031874"/>
                  <a:pt x="4412923" y="1031874"/>
                </a:cubicBezTo>
                <a:close/>
                <a:moveTo>
                  <a:pt x="3297638" y="1731028"/>
                </a:moveTo>
                <a:lnTo>
                  <a:pt x="3299317" y="1730758"/>
                </a:lnTo>
                <a:lnTo>
                  <a:pt x="3301224" y="1732482"/>
                </a:lnTo>
                <a:close/>
                <a:moveTo>
                  <a:pt x="3289991" y="1727927"/>
                </a:moveTo>
                <a:lnTo>
                  <a:pt x="3297638" y="1731028"/>
                </a:lnTo>
                <a:lnTo>
                  <a:pt x="3288591" y="1732482"/>
                </a:lnTo>
                <a:close/>
                <a:moveTo>
                  <a:pt x="4445165" y="969459"/>
                </a:moveTo>
                <a:lnTo>
                  <a:pt x="4450822" y="970951"/>
                </a:lnTo>
                <a:cubicBezTo>
                  <a:pt x="4450821" y="974759"/>
                  <a:pt x="4450032" y="974759"/>
                  <a:pt x="4448453" y="973094"/>
                </a:cubicBezTo>
                <a:close/>
                <a:moveTo>
                  <a:pt x="4429504" y="960243"/>
                </a:moveTo>
                <a:cubicBezTo>
                  <a:pt x="4434241" y="960005"/>
                  <a:pt x="4438189" y="962385"/>
                  <a:pt x="4441347" y="965240"/>
                </a:cubicBezTo>
                <a:lnTo>
                  <a:pt x="4445165" y="969459"/>
                </a:lnTo>
                <a:lnTo>
                  <a:pt x="4431872" y="965954"/>
                </a:lnTo>
                <a:lnTo>
                  <a:pt x="4426243" y="962349"/>
                </a:lnTo>
                <a:close/>
                <a:moveTo>
                  <a:pt x="3882340" y="1275564"/>
                </a:moveTo>
                <a:cubicBezTo>
                  <a:pt x="3894972" y="1306025"/>
                  <a:pt x="3907605" y="1306025"/>
                  <a:pt x="3932871" y="1306025"/>
                </a:cubicBezTo>
                <a:cubicBezTo>
                  <a:pt x="3932871" y="1275564"/>
                  <a:pt x="3907605" y="1275564"/>
                  <a:pt x="3882340" y="1275564"/>
                </a:cubicBezTo>
                <a:close/>
                <a:moveTo>
                  <a:pt x="3448710" y="1521462"/>
                </a:moveTo>
                <a:lnTo>
                  <a:pt x="3448872" y="1521395"/>
                </a:lnTo>
                <a:cubicBezTo>
                  <a:pt x="3451240" y="1520205"/>
                  <a:pt x="3452819" y="1519253"/>
                  <a:pt x="3452819" y="1519253"/>
                </a:cubicBezTo>
                <a:lnTo>
                  <a:pt x="3452820" y="1521891"/>
                </a:lnTo>
                <a:close/>
                <a:moveTo>
                  <a:pt x="3427554" y="1519254"/>
                </a:moveTo>
                <a:lnTo>
                  <a:pt x="3448710" y="1521462"/>
                </a:lnTo>
                <a:lnTo>
                  <a:pt x="3440187" y="1524965"/>
                </a:lnTo>
                <a:cubicBezTo>
                  <a:pt x="3433870" y="1526869"/>
                  <a:pt x="3427554" y="1526869"/>
                  <a:pt x="3427554" y="1519254"/>
                </a:cubicBezTo>
                <a:close/>
                <a:moveTo>
                  <a:pt x="3181358" y="1660579"/>
                </a:moveTo>
                <a:lnTo>
                  <a:pt x="3200161" y="1656329"/>
                </a:lnTo>
                <a:cubicBezTo>
                  <a:pt x="3200161" y="1663944"/>
                  <a:pt x="3197003" y="1667752"/>
                  <a:pt x="3192265" y="1667752"/>
                </a:cubicBezTo>
                <a:close/>
                <a:moveTo>
                  <a:pt x="3174895" y="1656329"/>
                </a:moveTo>
                <a:lnTo>
                  <a:pt x="3181358" y="1660579"/>
                </a:lnTo>
                <a:lnTo>
                  <a:pt x="3174895" y="1662040"/>
                </a:lnTo>
                <a:close/>
                <a:moveTo>
                  <a:pt x="3857074" y="1214641"/>
                </a:moveTo>
                <a:cubicBezTo>
                  <a:pt x="3869707" y="1229872"/>
                  <a:pt x="3882339" y="1229872"/>
                  <a:pt x="3894972" y="1229872"/>
                </a:cubicBezTo>
                <a:cubicBezTo>
                  <a:pt x="3882339" y="1214641"/>
                  <a:pt x="3869707" y="1214642"/>
                  <a:pt x="3857074" y="1214641"/>
                </a:cubicBezTo>
                <a:close/>
                <a:moveTo>
                  <a:pt x="3317186" y="1470741"/>
                </a:moveTo>
                <a:lnTo>
                  <a:pt x="3318003" y="1470944"/>
                </a:lnTo>
                <a:cubicBezTo>
                  <a:pt x="3328069" y="1472610"/>
                  <a:pt x="3339123" y="1473562"/>
                  <a:pt x="3351756" y="1473562"/>
                </a:cubicBezTo>
                <a:cubicBezTo>
                  <a:pt x="3345440" y="1477370"/>
                  <a:pt x="3338334" y="1477369"/>
                  <a:pt x="3331030" y="1475704"/>
                </a:cubicBezTo>
                <a:close/>
                <a:moveTo>
                  <a:pt x="2998034" y="1656329"/>
                </a:moveTo>
                <a:cubicBezTo>
                  <a:pt x="3023300" y="1671560"/>
                  <a:pt x="3061199" y="1671559"/>
                  <a:pt x="3086464" y="1656329"/>
                </a:cubicBezTo>
                <a:cubicBezTo>
                  <a:pt x="3073832" y="1656329"/>
                  <a:pt x="3048566" y="1656329"/>
                  <a:pt x="3023300" y="1656329"/>
                </a:cubicBezTo>
                <a:cubicBezTo>
                  <a:pt x="3035932" y="1641098"/>
                  <a:pt x="3023300" y="1656329"/>
                  <a:pt x="3023300" y="1641098"/>
                </a:cubicBezTo>
                <a:cubicBezTo>
                  <a:pt x="3010667" y="1641098"/>
                  <a:pt x="3010667" y="1656329"/>
                  <a:pt x="2998034" y="1656329"/>
                </a:cubicBezTo>
                <a:close/>
                <a:moveTo>
                  <a:pt x="3289578" y="1462853"/>
                </a:moveTo>
                <a:cubicBezTo>
                  <a:pt x="3295303" y="1462615"/>
                  <a:pt x="3302014" y="1464995"/>
                  <a:pt x="3309120" y="1467850"/>
                </a:cubicBezTo>
                <a:lnTo>
                  <a:pt x="3317186" y="1470741"/>
                </a:lnTo>
                <a:lnTo>
                  <a:pt x="3290170" y="1464043"/>
                </a:lnTo>
                <a:lnTo>
                  <a:pt x="3288777" y="1463483"/>
                </a:lnTo>
                <a:close/>
                <a:moveTo>
                  <a:pt x="2972768" y="1610637"/>
                </a:moveTo>
                <a:lnTo>
                  <a:pt x="2973215" y="1611581"/>
                </a:lnTo>
                <a:lnTo>
                  <a:pt x="2971678" y="1611474"/>
                </a:lnTo>
                <a:close/>
                <a:moveTo>
                  <a:pt x="4387657" y="635878"/>
                </a:moveTo>
                <a:cubicBezTo>
                  <a:pt x="4400290" y="651109"/>
                  <a:pt x="4450821" y="681570"/>
                  <a:pt x="4450821" y="651109"/>
                </a:cubicBezTo>
                <a:cubicBezTo>
                  <a:pt x="4463455" y="666339"/>
                  <a:pt x="4476088" y="666340"/>
                  <a:pt x="4488720" y="666339"/>
                </a:cubicBezTo>
                <a:cubicBezTo>
                  <a:pt x="4463455" y="635878"/>
                  <a:pt x="4425555" y="635878"/>
                  <a:pt x="4387657" y="635878"/>
                </a:cubicBezTo>
                <a:close/>
                <a:moveTo>
                  <a:pt x="4432859" y="585903"/>
                </a:moveTo>
                <a:cubicBezTo>
                  <a:pt x="4433451" y="585427"/>
                  <a:pt x="4435030" y="586379"/>
                  <a:pt x="4438189" y="590186"/>
                </a:cubicBezTo>
                <a:cubicBezTo>
                  <a:pt x="4438189" y="601609"/>
                  <a:pt x="4431082" y="587330"/>
                  <a:pt x="4432859" y="585903"/>
                </a:cubicBezTo>
                <a:close/>
                <a:moveTo>
                  <a:pt x="2941722" y="1510378"/>
                </a:moveTo>
                <a:lnTo>
                  <a:pt x="2955003" y="1512114"/>
                </a:lnTo>
                <a:cubicBezTo>
                  <a:pt x="2965662" y="1513542"/>
                  <a:pt x="2975926" y="1515446"/>
                  <a:pt x="2985401" y="1519254"/>
                </a:cubicBezTo>
                <a:cubicBezTo>
                  <a:pt x="2972768" y="1526869"/>
                  <a:pt x="2963293" y="1526869"/>
                  <a:pt x="2955398" y="1523061"/>
                </a:cubicBezTo>
                <a:close/>
                <a:moveTo>
                  <a:pt x="2934869" y="1504023"/>
                </a:moveTo>
                <a:lnTo>
                  <a:pt x="2941722" y="1510378"/>
                </a:lnTo>
                <a:lnTo>
                  <a:pt x="2931128" y="1508993"/>
                </a:lnTo>
                <a:close/>
                <a:moveTo>
                  <a:pt x="3465452" y="1001413"/>
                </a:moveTo>
                <a:cubicBezTo>
                  <a:pt x="3478085" y="1016643"/>
                  <a:pt x="3503351" y="1031874"/>
                  <a:pt x="3528617" y="1031874"/>
                </a:cubicBezTo>
                <a:cubicBezTo>
                  <a:pt x="3515984" y="1016644"/>
                  <a:pt x="3465452" y="1001413"/>
                  <a:pt x="3465452" y="1001413"/>
                </a:cubicBezTo>
                <a:close/>
                <a:moveTo>
                  <a:pt x="2745375" y="1336486"/>
                </a:moveTo>
                <a:cubicBezTo>
                  <a:pt x="2745375" y="1351717"/>
                  <a:pt x="2770641" y="1351717"/>
                  <a:pt x="2770641" y="1351717"/>
                </a:cubicBezTo>
                <a:cubicBezTo>
                  <a:pt x="2783274" y="1351717"/>
                  <a:pt x="2745375" y="1336486"/>
                  <a:pt x="2745375" y="1336486"/>
                </a:cubicBezTo>
                <a:close/>
                <a:moveTo>
                  <a:pt x="2476925" y="1403120"/>
                </a:moveTo>
                <a:cubicBezTo>
                  <a:pt x="2476925" y="1405024"/>
                  <a:pt x="2486400" y="1405024"/>
                  <a:pt x="2505349" y="1397409"/>
                </a:cubicBezTo>
                <a:cubicBezTo>
                  <a:pt x="2486400" y="1397409"/>
                  <a:pt x="2476925" y="1401216"/>
                  <a:pt x="2476925" y="1403120"/>
                </a:cubicBezTo>
                <a:close/>
                <a:moveTo>
                  <a:pt x="2581147" y="1321256"/>
                </a:moveTo>
                <a:cubicBezTo>
                  <a:pt x="2581147" y="1321256"/>
                  <a:pt x="2593780" y="1336486"/>
                  <a:pt x="2606413" y="1321256"/>
                </a:cubicBezTo>
                <a:cubicBezTo>
                  <a:pt x="2606413" y="1321256"/>
                  <a:pt x="2581147" y="1321256"/>
                  <a:pt x="2581147" y="1321256"/>
                </a:cubicBezTo>
                <a:close/>
                <a:moveTo>
                  <a:pt x="2530615" y="1351717"/>
                </a:moveTo>
                <a:cubicBezTo>
                  <a:pt x="2543248" y="1351717"/>
                  <a:pt x="2555881" y="1351717"/>
                  <a:pt x="2568514" y="1351717"/>
                </a:cubicBezTo>
                <a:cubicBezTo>
                  <a:pt x="2568514" y="1351717"/>
                  <a:pt x="2543248" y="1351717"/>
                  <a:pt x="2530615" y="1351717"/>
                </a:cubicBezTo>
                <a:close/>
                <a:moveTo>
                  <a:pt x="2227425" y="1458331"/>
                </a:moveTo>
                <a:cubicBezTo>
                  <a:pt x="2265324" y="1443100"/>
                  <a:pt x="2290589" y="1473562"/>
                  <a:pt x="2328488" y="1458331"/>
                </a:cubicBezTo>
                <a:cubicBezTo>
                  <a:pt x="2328488" y="1458331"/>
                  <a:pt x="2328488" y="1454523"/>
                  <a:pt x="2328488" y="1450716"/>
                </a:cubicBezTo>
                <a:lnTo>
                  <a:pt x="2328488" y="1444221"/>
                </a:lnTo>
                <a:lnTo>
                  <a:pt x="2330219" y="1445187"/>
                </a:lnTo>
                <a:lnTo>
                  <a:pt x="2334805" y="1450716"/>
                </a:lnTo>
                <a:cubicBezTo>
                  <a:pt x="2337963" y="1454524"/>
                  <a:pt x="2341121" y="1458331"/>
                  <a:pt x="2341121" y="1458331"/>
                </a:cubicBezTo>
                <a:cubicBezTo>
                  <a:pt x="2341121" y="1458331"/>
                  <a:pt x="2341121" y="1458331"/>
                  <a:pt x="2353754" y="1458331"/>
                </a:cubicBezTo>
                <a:lnTo>
                  <a:pt x="2330219" y="1445187"/>
                </a:lnTo>
                <a:lnTo>
                  <a:pt x="2328488" y="1443100"/>
                </a:lnTo>
                <a:lnTo>
                  <a:pt x="2328488" y="1444221"/>
                </a:lnTo>
                <a:lnTo>
                  <a:pt x="2326909" y="1443339"/>
                </a:lnTo>
                <a:cubicBezTo>
                  <a:pt x="2293748" y="1435485"/>
                  <a:pt x="2246374" y="1446908"/>
                  <a:pt x="2227425" y="1458331"/>
                </a:cubicBezTo>
                <a:close/>
                <a:moveTo>
                  <a:pt x="2203738" y="1452619"/>
                </a:moveTo>
                <a:cubicBezTo>
                  <a:pt x="2199001" y="1454523"/>
                  <a:pt x="2195842" y="1458331"/>
                  <a:pt x="2202159" y="1458331"/>
                </a:cubicBezTo>
                <a:cubicBezTo>
                  <a:pt x="2202159" y="1458331"/>
                  <a:pt x="2202159" y="1458331"/>
                  <a:pt x="2214792" y="1458331"/>
                </a:cubicBezTo>
                <a:cubicBezTo>
                  <a:pt x="2214792" y="1450716"/>
                  <a:pt x="2208475" y="1450716"/>
                  <a:pt x="2203738" y="1452619"/>
                </a:cubicBezTo>
                <a:close/>
                <a:moveTo>
                  <a:pt x="2366387" y="1306025"/>
                </a:moveTo>
                <a:cubicBezTo>
                  <a:pt x="2391653" y="1306025"/>
                  <a:pt x="2416919" y="1309833"/>
                  <a:pt x="2442185" y="1315544"/>
                </a:cubicBezTo>
                <a:lnTo>
                  <a:pt x="2483659" y="1327003"/>
                </a:lnTo>
                <a:lnTo>
                  <a:pt x="2484228" y="1327919"/>
                </a:lnTo>
                <a:lnTo>
                  <a:pt x="2488403" y="1328314"/>
                </a:lnTo>
                <a:lnTo>
                  <a:pt x="2517982" y="1336486"/>
                </a:lnTo>
                <a:cubicBezTo>
                  <a:pt x="2511666" y="1328871"/>
                  <a:pt x="2502191" y="1328871"/>
                  <a:pt x="2494296" y="1328871"/>
                </a:cubicBezTo>
                <a:lnTo>
                  <a:pt x="2488403" y="1328314"/>
                </a:lnTo>
                <a:lnTo>
                  <a:pt x="2483659" y="1327003"/>
                </a:lnTo>
                <a:lnTo>
                  <a:pt x="2480083" y="1321255"/>
                </a:lnTo>
                <a:cubicBezTo>
                  <a:pt x="2505349" y="1321256"/>
                  <a:pt x="2530615" y="1321256"/>
                  <a:pt x="2555881" y="1321256"/>
                </a:cubicBezTo>
                <a:cubicBezTo>
                  <a:pt x="2492716" y="1306025"/>
                  <a:pt x="2416919" y="1306025"/>
                  <a:pt x="2366387" y="1306025"/>
                </a:cubicBezTo>
                <a:close/>
                <a:moveTo>
                  <a:pt x="3680212" y="468341"/>
                </a:moveTo>
                <a:cubicBezTo>
                  <a:pt x="3692845" y="468342"/>
                  <a:pt x="3705478" y="483572"/>
                  <a:pt x="3705478" y="468341"/>
                </a:cubicBezTo>
                <a:cubicBezTo>
                  <a:pt x="3705478" y="453111"/>
                  <a:pt x="3680212" y="468341"/>
                  <a:pt x="3680212" y="468341"/>
                </a:cubicBezTo>
                <a:close/>
                <a:moveTo>
                  <a:pt x="2265324" y="1321255"/>
                </a:moveTo>
                <a:cubicBezTo>
                  <a:pt x="2265324" y="1336486"/>
                  <a:pt x="2290589" y="1336486"/>
                  <a:pt x="2290589" y="1321255"/>
                </a:cubicBezTo>
                <a:cubicBezTo>
                  <a:pt x="2290589" y="1321255"/>
                  <a:pt x="2277956" y="1321256"/>
                  <a:pt x="2265324" y="1321255"/>
                </a:cubicBezTo>
                <a:close/>
                <a:moveTo>
                  <a:pt x="2265323" y="1290794"/>
                </a:moveTo>
                <a:cubicBezTo>
                  <a:pt x="2277956" y="1290794"/>
                  <a:pt x="2315855" y="1306025"/>
                  <a:pt x="2328488" y="1290794"/>
                </a:cubicBezTo>
                <a:cubicBezTo>
                  <a:pt x="2303222" y="1290794"/>
                  <a:pt x="2277956" y="1290794"/>
                  <a:pt x="2265323" y="1290794"/>
                </a:cubicBezTo>
                <a:close/>
                <a:moveTo>
                  <a:pt x="1823171" y="1534484"/>
                </a:moveTo>
                <a:cubicBezTo>
                  <a:pt x="1823171" y="1549715"/>
                  <a:pt x="1823171" y="1564945"/>
                  <a:pt x="1835804" y="1564945"/>
                </a:cubicBezTo>
                <a:cubicBezTo>
                  <a:pt x="1835804" y="1564945"/>
                  <a:pt x="1848436" y="1549715"/>
                  <a:pt x="1835804" y="1534484"/>
                </a:cubicBezTo>
                <a:cubicBezTo>
                  <a:pt x="1835804" y="1534484"/>
                  <a:pt x="1823171" y="1534484"/>
                  <a:pt x="1823171" y="1534484"/>
                </a:cubicBezTo>
                <a:close/>
                <a:moveTo>
                  <a:pt x="2117084" y="1286749"/>
                </a:moveTo>
                <a:cubicBezTo>
                  <a:pt x="2108201" y="1288891"/>
                  <a:pt x="2101095" y="1306025"/>
                  <a:pt x="2101095" y="1306025"/>
                </a:cubicBezTo>
                <a:cubicBezTo>
                  <a:pt x="2101095" y="1306025"/>
                  <a:pt x="2101095" y="1306025"/>
                  <a:pt x="2113728" y="1306025"/>
                </a:cubicBezTo>
                <a:cubicBezTo>
                  <a:pt x="2113728" y="1306025"/>
                  <a:pt x="2113728" y="1306025"/>
                  <a:pt x="2126361" y="1306025"/>
                </a:cubicBezTo>
                <a:cubicBezTo>
                  <a:pt x="2126361" y="1290794"/>
                  <a:pt x="2113728" y="1290794"/>
                  <a:pt x="2113728" y="1290794"/>
                </a:cubicBezTo>
                <a:cubicBezTo>
                  <a:pt x="2126361" y="1290794"/>
                  <a:pt x="2126361" y="1290794"/>
                  <a:pt x="2126361" y="1290794"/>
                </a:cubicBezTo>
                <a:cubicBezTo>
                  <a:pt x="2123203" y="1286987"/>
                  <a:pt x="2120045" y="1286035"/>
                  <a:pt x="2117084" y="1286749"/>
                </a:cubicBezTo>
                <a:close/>
                <a:moveTo>
                  <a:pt x="1924234" y="1306025"/>
                </a:moveTo>
                <a:lnTo>
                  <a:pt x="1925877" y="1306025"/>
                </a:lnTo>
                <a:lnTo>
                  <a:pt x="1925282" y="1306714"/>
                </a:lnTo>
                <a:close/>
                <a:moveTo>
                  <a:pt x="1929366" y="1301979"/>
                </a:moveTo>
                <a:cubicBezTo>
                  <a:pt x="1931340" y="1301265"/>
                  <a:pt x="1933709" y="1302217"/>
                  <a:pt x="1936867" y="1306025"/>
                </a:cubicBezTo>
                <a:cubicBezTo>
                  <a:pt x="1936867" y="1306025"/>
                  <a:pt x="1933709" y="1306025"/>
                  <a:pt x="1930551" y="1306025"/>
                </a:cubicBezTo>
                <a:lnTo>
                  <a:pt x="1925877" y="1306025"/>
                </a:lnTo>
                <a:close/>
                <a:moveTo>
                  <a:pt x="1861070" y="1275564"/>
                </a:moveTo>
                <a:cubicBezTo>
                  <a:pt x="1873702" y="1290794"/>
                  <a:pt x="1911601" y="1290794"/>
                  <a:pt x="1911601" y="1321256"/>
                </a:cubicBezTo>
                <a:cubicBezTo>
                  <a:pt x="1917918" y="1321256"/>
                  <a:pt x="1921076" y="1313640"/>
                  <a:pt x="1924234" y="1307929"/>
                </a:cubicBezTo>
                <a:lnTo>
                  <a:pt x="1925282" y="1306714"/>
                </a:lnTo>
                <a:lnTo>
                  <a:pt x="1941605" y="1317448"/>
                </a:lnTo>
                <a:cubicBezTo>
                  <a:pt x="1946342" y="1317448"/>
                  <a:pt x="1949500" y="1313640"/>
                  <a:pt x="1949500" y="1306025"/>
                </a:cubicBezTo>
                <a:cubicBezTo>
                  <a:pt x="1962133" y="1321255"/>
                  <a:pt x="2000032" y="1321255"/>
                  <a:pt x="2025298" y="1306025"/>
                </a:cubicBezTo>
                <a:cubicBezTo>
                  <a:pt x="2012665" y="1306025"/>
                  <a:pt x="2000032" y="1306025"/>
                  <a:pt x="1987399" y="1290795"/>
                </a:cubicBezTo>
                <a:cubicBezTo>
                  <a:pt x="2012665" y="1290794"/>
                  <a:pt x="2025298" y="1306025"/>
                  <a:pt x="2025298" y="1290794"/>
                </a:cubicBezTo>
                <a:cubicBezTo>
                  <a:pt x="2025298" y="1290794"/>
                  <a:pt x="2063197" y="1306025"/>
                  <a:pt x="2050564" y="1290794"/>
                </a:cubicBezTo>
                <a:cubicBezTo>
                  <a:pt x="2063197" y="1290795"/>
                  <a:pt x="2063197" y="1306025"/>
                  <a:pt x="2063197" y="1290795"/>
                </a:cubicBezTo>
                <a:cubicBezTo>
                  <a:pt x="2063197" y="1290795"/>
                  <a:pt x="2050564" y="1290794"/>
                  <a:pt x="2050564" y="1290794"/>
                </a:cubicBezTo>
                <a:cubicBezTo>
                  <a:pt x="2012665" y="1275564"/>
                  <a:pt x="1949500" y="1275564"/>
                  <a:pt x="1898968" y="1275564"/>
                </a:cubicBezTo>
                <a:cubicBezTo>
                  <a:pt x="1898968" y="1275564"/>
                  <a:pt x="1911601" y="1275564"/>
                  <a:pt x="1911601" y="1290794"/>
                </a:cubicBezTo>
                <a:cubicBezTo>
                  <a:pt x="1898968" y="1275564"/>
                  <a:pt x="1873703" y="1275564"/>
                  <a:pt x="1861070" y="1275564"/>
                </a:cubicBezTo>
                <a:close/>
                <a:moveTo>
                  <a:pt x="1787443" y="1299600"/>
                </a:moveTo>
                <a:cubicBezTo>
                  <a:pt x="1786062" y="1300313"/>
                  <a:pt x="1785272" y="1302217"/>
                  <a:pt x="1785272" y="1306025"/>
                </a:cubicBezTo>
                <a:cubicBezTo>
                  <a:pt x="1797905" y="1306025"/>
                  <a:pt x="1810538" y="1321256"/>
                  <a:pt x="1810538" y="1306025"/>
                </a:cubicBezTo>
                <a:cubicBezTo>
                  <a:pt x="1801063" y="1306025"/>
                  <a:pt x="1791589" y="1297458"/>
                  <a:pt x="1787443" y="1299600"/>
                </a:cubicBezTo>
                <a:close/>
                <a:moveTo>
                  <a:pt x="1825342" y="1253908"/>
                </a:moveTo>
                <a:cubicBezTo>
                  <a:pt x="1823960" y="1254622"/>
                  <a:pt x="1823171" y="1256526"/>
                  <a:pt x="1823171" y="1260333"/>
                </a:cubicBezTo>
                <a:cubicBezTo>
                  <a:pt x="1823171" y="1260333"/>
                  <a:pt x="1848437" y="1275564"/>
                  <a:pt x="1848437" y="1260333"/>
                </a:cubicBezTo>
                <a:cubicBezTo>
                  <a:pt x="1838962" y="1260333"/>
                  <a:pt x="1829487" y="1251766"/>
                  <a:pt x="1825342" y="1253908"/>
                </a:cubicBezTo>
                <a:close/>
                <a:moveTo>
                  <a:pt x="1709474" y="1306025"/>
                </a:moveTo>
                <a:cubicBezTo>
                  <a:pt x="1722107" y="1321256"/>
                  <a:pt x="1734740" y="1321255"/>
                  <a:pt x="1760006" y="1321256"/>
                </a:cubicBezTo>
                <a:cubicBezTo>
                  <a:pt x="1747373" y="1306025"/>
                  <a:pt x="1722107" y="1306025"/>
                  <a:pt x="1709474" y="1306025"/>
                </a:cubicBezTo>
                <a:close/>
                <a:moveTo>
                  <a:pt x="1780535" y="1248910"/>
                </a:moveTo>
                <a:cubicBezTo>
                  <a:pt x="1775797" y="1248910"/>
                  <a:pt x="1772639" y="1252718"/>
                  <a:pt x="1772639" y="1260333"/>
                </a:cubicBezTo>
                <a:cubicBezTo>
                  <a:pt x="1785272" y="1245102"/>
                  <a:pt x="1785272" y="1260333"/>
                  <a:pt x="1797905" y="1260333"/>
                </a:cubicBezTo>
                <a:cubicBezTo>
                  <a:pt x="1791588" y="1252718"/>
                  <a:pt x="1785272" y="1248910"/>
                  <a:pt x="1780535" y="1248910"/>
                </a:cubicBezTo>
                <a:close/>
                <a:moveTo>
                  <a:pt x="1709474" y="1290794"/>
                </a:moveTo>
                <a:cubicBezTo>
                  <a:pt x="1712632" y="1294602"/>
                  <a:pt x="1715001" y="1296506"/>
                  <a:pt x="1716975" y="1297220"/>
                </a:cubicBezTo>
                <a:lnTo>
                  <a:pt x="1718341" y="1297030"/>
                </a:lnTo>
                <a:lnTo>
                  <a:pt x="1728424" y="1304121"/>
                </a:lnTo>
                <a:cubicBezTo>
                  <a:pt x="1734740" y="1306025"/>
                  <a:pt x="1741057" y="1306025"/>
                  <a:pt x="1747373" y="1306025"/>
                </a:cubicBezTo>
                <a:cubicBezTo>
                  <a:pt x="1747373" y="1290794"/>
                  <a:pt x="1734740" y="1290794"/>
                  <a:pt x="1734740" y="1290794"/>
                </a:cubicBezTo>
                <a:cubicBezTo>
                  <a:pt x="1728424" y="1290795"/>
                  <a:pt x="1725265" y="1294602"/>
                  <a:pt x="1722107" y="1296506"/>
                </a:cubicBezTo>
                <a:lnTo>
                  <a:pt x="1718341" y="1297030"/>
                </a:lnTo>
                <a:close/>
                <a:moveTo>
                  <a:pt x="1663088" y="1314592"/>
                </a:moveTo>
                <a:cubicBezTo>
                  <a:pt x="1660522" y="1315544"/>
                  <a:pt x="1658943" y="1317448"/>
                  <a:pt x="1658943" y="1321256"/>
                </a:cubicBezTo>
                <a:cubicBezTo>
                  <a:pt x="1671575" y="1306025"/>
                  <a:pt x="1684208" y="1321256"/>
                  <a:pt x="1696841" y="1321256"/>
                </a:cubicBezTo>
                <a:cubicBezTo>
                  <a:pt x="1696841" y="1321256"/>
                  <a:pt x="1696841" y="1306025"/>
                  <a:pt x="1696841" y="1306025"/>
                </a:cubicBezTo>
                <a:cubicBezTo>
                  <a:pt x="1687367" y="1317448"/>
                  <a:pt x="1670786" y="1311737"/>
                  <a:pt x="1663088" y="1314592"/>
                </a:cubicBezTo>
                <a:close/>
                <a:moveTo>
                  <a:pt x="1662890" y="1297458"/>
                </a:moveTo>
                <a:cubicBezTo>
                  <a:pt x="1660522" y="1299362"/>
                  <a:pt x="1658943" y="1302217"/>
                  <a:pt x="1658943" y="1306025"/>
                </a:cubicBezTo>
                <a:cubicBezTo>
                  <a:pt x="1665259" y="1306025"/>
                  <a:pt x="1671575" y="1302217"/>
                  <a:pt x="1676313" y="1300314"/>
                </a:cubicBezTo>
                <a:lnTo>
                  <a:pt x="1681291" y="1299693"/>
                </a:lnTo>
                <a:lnTo>
                  <a:pt x="1684208" y="1306025"/>
                </a:lnTo>
                <a:cubicBezTo>
                  <a:pt x="1684208" y="1302217"/>
                  <a:pt x="1683419" y="1300313"/>
                  <a:pt x="1682037" y="1299599"/>
                </a:cubicBezTo>
                <a:lnTo>
                  <a:pt x="1681291" y="1299693"/>
                </a:lnTo>
                <a:lnTo>
                  <a:pt x="1680261" y="1297458"/>
                </a:lnTo>
                <a:cubicBezTo>
                  <a:pt x="1675523" y="1293650"/>
                  <a:pt x="1667628" y="1293650"/>
                  <a:pt x="1662890" y="1297458"/>
                </a:cubicBezTo>
                <a:close/>
                <a:moveTo>
                  <a:pt x="1595778" y="1306025"/>
                </a:moveTo>
                <a:lnTo>
                  <a:pt x="1595778" y="1306025"/>
                </a:lnTo>
                <a:lnTo>
                  <a:pt x="1595778" y="1306025"/>
                </a:lnTo>
                <a:close/>
                <a:moveTo>
                  <a:pt x="1696841" y="1229872"/>
                </a:moveTo>
                <a:cubicBezTo>
                  <a:pt x="1709474" y="1229872"/>
                  <a:pt x="1709474" y="1245103"/>
                  <a:pt x="1709474" y="1245103"/>
                </a:cubicBezTo>
                <a:cubicBezTo>
                  <a:pt x="1709474" y="1245103"/>
                  <a:pt x="1722107" y="1245102"/>
                  <a:pt x="1722107" y="1245102"/>
                </a:cubicBezTo>
                <a:cubicBezTo>
                  <a:pt x="1734740" y="1245103"/>
                  <a:pt x="1722107" y="1245102"/>
                  <a:pt x="1734740" y="1245103"/>
                </a:cubicBezTo>
                <a:cubicBezTo>
                  <a:pt x="1734740" y="1245103"/>
                  <a:pt x="1747373" y="1245103"/>
                  <a:pt x="1747373" y="1245103"/>
                </a:cubicBezTo>
                <a:cubicBezTo>
                  <a:pt x="1734740" y="1245103"/>
                  <a:pt x="1722107" y="1229872"/>
                  <a:pt x="1696841" y="1229872"/>
                </a:cubicBezTo>
                <a:close/>
                <a:moveTo>
                  <a:pt x="1571082" y="1296100"/>
                </a:moveTo>
                <a:lnTo>
                  <a:pt x="1583145" y="1290794"/>
                </a:lnTo>
                <a:cubicBezTo>
                  <a:pt x="1583145" y="1290794"/>
                  <a:pt x="1586303" y="1290794"/>
                  <a:pt x="1589462" y="1292698"/>
                </a:cubicBezTo>
                <a:lnTo>
                  <a:pt x="1595778" y="1306025"/>
                </a:lnTo>
                <a:lnTo>
                  <a:pt x="1595778" y="1306025"/>
                </a:lnTo>
                <a:close/>
                <a:moveTo>
                  <a:pt x="1563725" y="1296762"/>
                </a:moveTo>
                <a:lnTo>
                  <a:pt x="1565775" y="1296506"/>
                </a:lnTo>
                <a:lnTo>
                  <a:pt x="1569249" y="1295364"/>
                </a:lnTo>
                <a:lnTo>
                  <a:pt x="1571082" y="1296100"/>
                </a:lnTo>
                <a:lnTo>
                  <a:pt x="1568538" y="1297220"/>
                </a:lnTo>
                <a:close/>
                <a:moveTo>
                  <a:pt x="1557879" y="1290794"/>
                </a:moveTo>
                <a:cubicBezTo>
                  <a:pt x="1557879" y="1290794"/>
                  <a:pt x="1557879" y="1294602"/>
                  <a:pt x="1561037" y="1296506"/>
                </a:cubicBezTo>
                <a:lnTo>
                  <a:pt x="1563725" y="1296762"/>
                </a:lnTo>
                <a:lnTo>
                  <a:pt x="1560050" y="1297220"/>
                </a:lnTo>
                <a:cubicBezTo>
                  <a:pt x="1558669" y="1296506"/>
                  <a:pt x="1557879" y="1294602"/>
                  <a:pt x="1557879" y="1290794"/>
                </a:cubicBezTo>
                <a:close/>
                <a:moveTo>
                  <a:pt x="1570512" y="1260333"/>
                </a:moveTo>
                <a:cubicBezTo>
                  <a:pt x="1595778" y="1275564"/>
                  <a:pt x="1633677" y="1275564"/>
                  <a:pt x="1658943" y="1260333"/>
                </a:cubicBezTo>
                <a:cubicBezTo>
                  <a:pt x="1633677" y="1260333"/>
                  <a:pt x="1595778" y="1245102"/>
                  <a:pt x="1570512" y="1260333"/>
                </a:cubicBezTo>
                <a:close/>
                <a:moveTo>
                  <a:pt x="1532613" y="1229872"/>
                </a:moveTo>
                <a:lnTo>
                  <a:pt x="1544709" y="1231622"/>
                </a:lnTo>
                <a:lnTo>
                  <a:pt x="1543272" y="1236298"/>
                </a:lnTo>
                <a:cubicBezTo>
                  <a:pt x="1539719" y="1238439"/>
                  <a:pt x="1532613" y="1229872"/>
                  <a:pt x="1532613" y="1229872"/>
                </a:cubicBezTo>
                <a:close/>
                <a:moveTo>
                  <a:pt x="1421088" y="1284369"/>
                </a:moveTo>
                <a:cubicBezTo>
                  <a:pt x="1419706" y="1285083"/>
                  <a:pt x="1418917" y="1286987"/>
                  <a:pt x="1418917" y="1290794"/>
                </a:cubicBezTo>
                <a:cubicBezTo>
                  <a:pt x="1431550" y="1290794"/>
                  <a:pt x="1431550" y="1306025"/>
                  <a:pt x="1444182" y="1290794"/>
                </a:cubicBezTo>
                <a:cubicBezTo>
                  <a:pt x="1434708" y="1290794"/>
                  <a:pt x="1425233" y="1282227"/>
                  <a:pt x="1421088" y="1284369"/>
                </a:cubicBezTo>
                <a:close/>
                <a:moveTo>
                  <a:pt x="1494714" y="1229872"/>
                </a:moveTo>
                <a:cubicBezTo>
                  <a:pt x="1494714" y="1233679"/>
                  <a:pt x="1493925" y="1235583"/>
                  <a:pt x="1492543" y="1236535"/>
                </a:cubicBezTo>
                <a:lnTo>
                  <a:pt x="1492333" y="1236570"/>
                </a:lnTo>
                <a:close/>
                <a:moveTo>
                  <a:pt x="1368385" y="1229872"/>
                </a:moveTo>
                <a:cubicBezTo>
                  <a:pt x="1406284" y="1229872"/>
                  <a:pt x="1444183" y="1245103"/>
                  <a:pt x="1456816" y="1229872"/>
                </a:cubicBezTo>
                <a:cubicBezTo>
                  <a:pt x="1456816" y="1229872"/>
                  <a:pt x="1469448" y="1245103"/>
                  <a:pt x="1469448" y="1245103"/>
                </a:cubicBezTo>
                <a:cubicBezTo>
                  <a:pt x="1475765" y="1237487"/>
                  <a:pt x="1482082" y="1237487"/>
                  <a:pt x="1486819" y="1237487"/>
                </a:cubicBezTo>
                <a:lnTo>
                  <a:pt x="1492333" y="1236570"/>
                </a:lnTo>
                <a:lnTo>
                  <a:pt x="1489977" y="1243199"/>
                </a:lnTo>
                <a:cubicBezTo>
                  <a:pt x="1488398" y="1245103"/>
                  <a:pt x="1488398" y="1245103"/>
                  <a:pt x="1494714" y="1245102"/>
                </a:cubicBezTo>
                <a:cubicBezTo>
                  <a:pt x="1507347" y="1245103"/>
                  <a:pt x="1507347" y="1229872"/>
                  <a:pt x="1507347" y="1229872"/>
                </a:cubicBezTo>
                <a:cubicBezTo>
                  <a:pt x="1519980" y="1229872"/>
                  <a:pt x="1519980" y="1229872"/>
                  <a:pt x="1532613" y="1245103"/>
                </a:cubicBezTo>
                <a:lnTo>
                  <a:pt x="1526297" y="1245103"/>
                </a:lnTo>
                <a:lnTo>
                  <a:pt x="1507347" y="1245103"/>
                </a:lnTo>
                <a:cubicBezTo>
                  <a:pt x="1513664" y="1245103"/>
                  <a:pt x="1516822" y="1245103"/>
                  <a:pt x="1519980" y="1245103"/>
                </a:cubicBezTo>
                <a:lnTo>
                  <a:pt x="1526297" y="1245103"/>
                </a:lnTo>
                <a:lnTo>
                  <a:pt x="1545246" y="1245103"/>
                </a:lnTo>
                <a:cubicBezTo>
                  <a:pt x="1545246" y="1229872"/>
                  <a:pt x="1570512" y="1245103"/>
                  <a:pt x="1570512" y="1229872"/>
                </a:cubicBezTo>
                <a:cubicBezTo>
                  <a:pt x="1570512" y="1245103"/>
                  <a:pt x="1583145" y="1260333"/>
                  <a:pt x="1583145" y="1245103"/>
                </a:cubicBezTo>
                <a:cubicBezTo>
                  <a:pt x="1595778" y="1245102"/>
                  <a:pt x="1646310" y="1245103"/>
                  <a:pt x="1658942" y="1245102"/>
                </a:cubicBezTo>
                <a:cubicBezTo>
                  <a:pt x="1658942" y="1245102"/>
                  <a:pt x="1658942" y="1229872"/>
                  <a:pt x="1658942" y="1229872"/>
                </a:cubicBezTo>
                <a:cubicBezTo>
                  <a:pt x="1658942" y="1245102"/>
                  <a:pt x="1684209" y="1245103"/>
                  <a:pt x="1696841" y="1245103"/>
                </a:cubicBezTo>
                <a:cubicBezTo>
                  <a:pt x="1684209" y="1245103"/>
                  <a:pt x="1696841" y="1229872"/>
                  <a:pt x="1684209" y="1229872"/>
                </a:cubicBezTo>
                <a:cubicBezTo>
                  <a:pt x="1646310" y="1229872"/>
                  <a:pt x="1595778" y="1199410"/>
                  <a:pt x="1570512" y="1229872"/>
                </a:cubicBezTo>
                <a:cubicBezTo>
                  <a:pt x="1561037" y="1207026"/>
                  <a:pt x="1558669" y="1227016"/>
                  <a:pt x="1547417" y="1232014"/>
                </a:cubicBezTo>
                <a:lnTo>
                  <a:pt x="1544709" y="1231622"/>
                </a:lnTo>
                <a:lnTo>
                  <a:pt x="1545246" y="1229872"/>
                </a:lnTo>
                <a:cubicBezTo>
                  <a:pt x="1532613" y="1229872"/>
                  <a:pt x="1507347" y="1214641"/>
                  <a:pt x="1507347" y="1229872"/>
                </a:cubicBezTo>
                <a:cubicBezTo>
                  <a:pt x="1469448" y="1229872"/>
                  <a:pt x="1406284" y="1214641"/>
                  <a:pt x="1368385" y="1229872"/>
                </a:cubicBezTo>
                <a:close/>
                <a:moveTo>
                  <a:pt x="1248898" y="1305249"/>
                </a:moveTo>
                <a:lnTo>
                  <a:pt x="1253281" y="1304752"/>
                </a:lnTo>
                <a:lnTo>
                  <a:pt x="1254689" y="1306025"/>
                </a:lnTo>
                <a:close/>
                <a:moveTo>
                  <a:pt x="1242555" y="1304400"/>
                </a:moveTo>
                <a:lnTo>
                  <a:pt x="1248898" y="1305249"/>
                </a:lnTo>
                <a:lnTo>
                  <a:pt x="1242056" y="1306025"/>
                </a:lnTo>
                <a:close/>
                <a:moveTo>
                  <a:pt x="749371" y="1336486"/>
                </a:moveTo>
                <a:cubicBezTo>
                  <a:pt x="762004" y="1351717"/>
                  <a:pt x="787270" y="1351717"/>
                  <a:pt x="799903" y="1336486"/>
                </a:cubicBezTo>
                <a:cubicBezTo>
                  <a:pt x="787270" y="1336486"/>
                  <a:pt x="774637" y="1336486"/>
                  <a:pt x="749371" y="1336486"/>
                </a:cubicBezTo>
                <a:close/>
                <a:moveTo>
                  <a:pt x="736738" y="1290794"/>
                </a:moveTo>
                <a:cubicBezTo>
                  <a:pt x="749371" y="1306025"/>
                  <a:pt x="762004" y="1290794"/>
                  <a:pt x="762004" y="1321255"/>
                </a:cubicBezTo>
                <a:cubicBezTo>
                  <a:pt x="762004" y="1321255"/>
                  <a:pt x="774637" y="1306025"/>
                  <a:pt x="774637" y="1306025"/>
                </a:cubicBezTo>
                <a:cubicBezTo>
                  <a:pt x="863067" y="1336486"/>
                  <a:pt x="976764" y="1336486"/>
                  <a:pt x="1077828" y="1336486"/>
                </a:cubicBezTo>
                <a:cubicBezTo>
                  <a:pt x="1090460" y="1336486"/>
                  <a:pt x="1103093" y="1351717"/>
                  <a:pt x="1115726" y="1351717"/>
                </a:cubicBezTo>
                <a:cubicBezTo>
                  <a:pt x="1039929" y="1351717"/>
                  <a:pt x="964131" y="1336486"/>
                  <a:pt x="900966" y="1351717"/>
                </a:cubicBezTo>
                <a:cubicBezTo>
                  <a:pt x="976764" y="1351717"/>
                  <a:pt x="1065194" y="1366948"/>
                  <a:pt x="1128359" y="1351717"/>
                </a:cubicBezTo>
                <a:cubicBezTo>
                  <a:pt x="1115726" y="1351717"/>
                  <a:pt x="1115726" y="1351717"/>
                  <a:pt x="1115726" y="1336486"/>
                </a:cubicBezTo>
                <a:cubicBezTo>
                  <a:pt x="1166258" y="1351717"/>
                  <a:pt x="1242055" y="1351717"/>
                  <a:pt x="1305220" y="1336486"/>
                </a:cubicBezTo>
                <a:cubicBezTo>
                  <a:pt x="1292587" y="1336486"/>
                  <a:pt x="1292587" y="1336486"/>
                  <a:pt x="1292587" y="1336486"/>
                </a:cubicBezTo>
                <a:cubicBezTo>
                  <a:pt x="1381018" y="1336486"/>
                  <a:pt x="1469449" y="1321256"/>
                  <a:pt x="1570512" y="1321255"/>
                </a:cubicBezTo>
                <a:cubicBezTo>
                  <a:pt x="1570512" y="1321255"/>
                  <a:pt x="1570512" y="1306025"/>
                  <a:pt x="1570512" y="1306025"/>
                </a:cubicBezTo>
                <a:cubicBezTo>
                  <a:pt x="1583145" y="1336486"/>
                  <a:pt x="1621044" y="1321256"/>
                  <a:pt x="1633677" y="1321256"/>
                </a:cubicBezTo>
                <a:lnTo>
                  <a:pt x="1595778" y="1306025"/>
                </a:lnTo>
                <a:lnTo>
                  <a:pt x="1603279" y="1299361"/>
                </a:lnTo>
                <a:cubicBezTo>
                  <a:pt x="1609200" y="1296506"/>
                  <a:pt x="1611569" y="1302217"/>
                  <a:pt x="1621044" y="1290794"/>
                </a:cubicBezTo>
                <a:cubicBezTo>
                  <a:pt x="1608411" y="1290794"/>
                  <a:pt x="1608411" y="1275564"/>
                  <a:pt x="1583145" y="1290794"/>
                </a:cubicBezTo>
                <a:lnTo>
                  <a:pt x="1569249" y="1295364"/>
                </a:lnTo>
                <a:lnTo>
                  <a:pt x="1557879" y="1290794"/>
                </a:lnTo>
                <a:cubicBezTo>
                  <a:pt x="1545246" y="1290794"/>
                  <a:pt x="1545246" y="1290794"/>
                  <a:pt x="1532613" y="1290794"/>
                </a:cubicBezTo>
                <a:cubicBezTo>
                  <a:pt x="1532613" y="1306025"/>
                  <a:pt x="1557879" y="1290794"/>
                  <a:pt x="1545246" y="1306025"/>
                </a:cubicBezTo>
                <a:cubicBezTo>
                  <a:pt x="1532613" y="1306025"/>
                  <a:pt x="1494714" y="1306025"/>
                  <a:pt x="1494714" y="1290794"/>
                </a:cubicBezTo>
                <a:cubicBezTo>
                  <a:pt x="1494714" y="1290794"/>
                  <a:pt x="1507347" y="1290795"/>
                  <a:pt x="1507347" y="1290795"/>
                </a:cubicBezTo>
                <a:cubicBezTo>
                  <a:pt x="1494714" y="1275564"/>
                  <a:pt x="1469448" y="1260333"/>
                  <a:pt x="1456815" y="1260333"/>
                </a:cubicBezTo>
                <a:cubicBezTo>
                  <a:pt x="1456816" y="1290794"/>
                  <a:pt x="1482082" y="1275564"/>
                  <a:pt x="1482081" y="1290794"/>
                </a:cubicBezTo>
                <a:cubicBezTo>
                  <a:pt x="1456816" y="1306025"/>
                  <a:pt x="1431550" y="1306025"/>
                  <a:pt x="1406284" y="1290794"/>
                </a:cubicBezTo>
                <a:cubicBezTo>
                  <a:pt x="1406284" y="1275564"/>
                  <a:pt x="1406284" y="1275564"/>
                  <a:pt x="1393651" y="1275564"/>
                </a:cubicBezTo>
                <a:cubicBezTo>
                  <a:pt x="1393651" y="1290794"/>
                  <a:pt x="1406284" y="1290794"/>
                  <a:pt x="1406284" y="1290794"/>
                </a:cubicBezTo>
                <a:cubicBezTo>
                  <a:pt x="1368385" y="1313640"/>
                  <a:pt x="1323380" y="1302217"/>
                  <a:pt x="1281928" y="1301503"/>
                </a:cubicBezTo>
                <a:lnTo>
                  <a:pt x="1253281" y="1304752"/>
                </a:lnTo>
                <a:lnTo>
                  <a:pt x="1248372" y="1300314"/>
                </a:lnTo>
                <a:cubicBezTo>
                  <a:pt x="1246793" y="1299362"/>
                  <a:pt x="1245214" y="1298886"/>
                  <a:pt x="1244030" y="1299600"/>
                </a:cubicBezTo>
                <a:lnTo>
                  <a:pt x="1242555" y="1304400"/>
                </a:lnTo>
                <a:lnTo>
                  <a:pt x="1226264" y="1302217"/>
                </a:lnTo>
                <a:cubicBezTo>
                  <a:pt x="1219948" y="1298410"/>
                  <a:pt x="1216790" y="1290795"/>
                  <a:pt x="1216790" y="1275564"/>
                </a:cubicBezTo>
                <a:cubicBezTo>
                  <a:pt x="1204157" y="1290794"/>
                  <a:pt x="1204157" y="1290794"/>
                  <a:pt x="1204157" y="1290794"/>
                </a:cubicBezTo>
                <a:cubicBezTo>
                  <a:pt x="1191524" y="1290794"/>
                  <a:pt x="1140992" y="1290794"/>
                  <a:pt x="1115726" y="1275564"/>
                </a:cubicBezTo>
                <a:cubicBezTo>
                  <a:pt x="1128359" y="1275564"/>
                  <a:pt x="1140992" y="1275564"/>
                  <a:pt x="1166258" y="1275564"/>
                </a:cubicBezTo>
                <a:cubicBezTo>
                  <a:pt x="1140992" y="1260333"/>
                  <a:pt x="1115726" y="1275564"/>
                  <a:pt x="1103093" y="1260333"/>
                </a:cubicBezTo>
                <a:cubicBezTo>
                  <a:pt x="1115726" y="1260333"/>
                  <a:pt x="1128359" y="1260333"/>
                  <a:pt x="1128359" y="1245103"/>
                </a:cubicBezTo>
                <a:cubicBezTo>
                  <a:pt x="1115726" y="1245103"/>
                  <a:pt x="1090460" y="1245103"/>
                  <a:pt x="1077827" y="1245103"/>
                </a:cubicBezTo>
                <a:cubicBezTo>
                  <a:pt x="1077827" y="1260333"/>
                  <a:pt x="1103093" y="1260333"/>
                  <a:pt x="1090460" y="1260333"/>
                </a:cubicBezTo>
                <a:cubicBezTo>
                  <a:pt x="1077827" y="1260333"/>
                  <a:pt x="1065194" y="1275564"/>
                  <a:pt x="1052562" y="1260333"/>
                </a:cubicBezTo>
                <a:cubicBezTo>
                  <a:pt x="1052562" y="1260333"/>
                  <a:pt x="1077827" y="1260333"/>
                  <a:pt x="1065194" y="1245102"/>
                </a:cubicBezTo>
                <a:cubicBezTo>
                  <a:pt x="1052562" y="1245103"/>
                  <a:pt x="1027296" y="1245103"/>
                  <a:pt x="1002030" y="1245102"/>
                </a:cubicBezTo>
                <a:cubicBezTo>
                  <a:pt x="1014663" y="1260333"/>
                  <a:pt x="1014663" y="1260333"/>
                  <a:pt x="1002030" y="1275564"/>
                </a:cubicBezTo>
                <a:cubicBezTo>
                  <a:pt x="1027296" y="1290794"/>
                  <a:pt x="1065194" y="1275564"/>
                  <a:pt x="1077828" y="1306025"/>
                </a:cubicBezTo>
                <a:cubicBezTo>
                  <a:pt x="1002030" y="1336486"/>
                  <a:pt x="951498" y="1290795"/>
                  <a:pt x="888333" y="1306025"/>
                </a:cubicBezTo>
                <a:cubicBezTo>
                  <a:pt x="875701" y="1306025"/>
                  <a:pt x="875701" y="1306025"/>
                  <a:pt x="875700" y="1290794"/>
                </a:cubicBezTo>
                <a:cubicBezTo>
                  <a:pt x="863067" y="1306025"/>
                  <a:pt x="837802" y="1306025"/>
                  <a:pt x="825169" y="1290794"/>
                </a:cubicBezTo>
                <a:cubicBezTo>
                  <a:pt x="837802" y="1290794"/>
                  <a:pt x="850435" y="1306025"/>
                  <a:pt x="863067" y="1290794"/>
                </a:cubicBezTo>
                <a:cubicBezTo>
                  <a:pt x="825169" y="1290794"/>
                  <a:pt x="774637" y="1275564"/>
                  <a:pt x="736738" y="1290794"/>
                </a:cubicBezTo>
                <a:close/>
                <a:moveTo>
                  <a:pt x="711472" y="940490"/>
                </a:moveTo>
                <a:cubicBezTo>
                  <a:pt x="724105" y="955721"/>
                  <a:pt x="724105" y="955721"/>
                  <a:pt x="736738" y="955721"/>
                </a:cubicBezTo>
                <a:cubicBezTo>
                  <a:pt x="736738" y="940491"/>
                  <a:pt x="736738" y="925260"/>
                  <a:pt x="711472" y="940490"/>
                </a:cubicBezTo>
                <a:close/>
                <a:moveTo>
                  <a:pt x="0" y="392128"/>
                </a:moveTo>
                <a:lnTo>
                  <a:pt x="40347" y="378862"/>
                </a:lnTo>
                <a:cubicBezTo>
                  <a:pt x="68772" y="371246"/>
                  <a:pt x="95617" y="365535"/>
                  <a:pt x="117724" y="361727"/>
                </a:cubicBezTo>
                <a:cubicBezTo>
                  <a:pt x="168256" y="316035"/>
                  <a:pt x="244054" y="331266"/>
                  <a:pt x="294585" y="316035"/>
                </a:cubicBezTo>
                <a:cubicBezTo>
                  <a:pt x="345117" y="300805"/>
                  <a:pt x="383016" y="285574"/>
                  <a:pt x="420915" y="285574"/>
                </a:cubicBezTo>
                <a:cubicBezTo>
                  <a:pt x="610409" y="255113"/>
                  <a:pt x="812536" y="194190"/>
                  <a:pt x="989397" y="194190"/>
                </a:cubicBezTo>
                <a:cubicBezTo>
                  <a:pt x="1128359" y="178960"/>
                  <a:pt x="1267321" y="178960"/>
                  <a:pt x="1418917" y="163729"/>
                </a:cubicBezTo>
                <a:cubicBezTo>
                  <a:pt x="1456816" y="148499"/>
                  <a:pt x="1482082" y="178960"/>
                  <a:pt x="1519980" y="148499"/>
                </a:cubicBezTo>
                <a:cubicBezTo>
                  <a:pt x="1595778" y="148499"/>
                  <a:pt x="1658943" y="133268"/>
                  <a:pt x="1722107" y="102807"/>
                </a:cubicBezTo>
                <a:cubicBezTo>
                  <a:pt x="1785272" y="87576"/>
                  <a:pt x="1873702" y="87576"/>
                  <a:pt x="1936867" y="87576"/>
                </a:cubicBezTo>
                <a:cubicBezTo>
                  <a:pt x="1974766" y="87576"/>
                  <a:pt x="2000032" y="72345"/>
                  <a:pt x="2025298" y="72346"/>
                </a:cubicBezTo>
                <a:cubicBezTo>
                  <a:pt x="2025298" y="72346"/>
                  <a:pt x="2037931" y="87576"/>
                  <a:pt x="2037931" y="87576"/>
                </a:cubicBezTo>
                <a:cubicBezTo>
                  <a:pt x="2063197" y="87576"/>
                  <a:pt x="2101095" y="72346"/>
                  <a:pt x="2126361" y="72346"/>
                </a:cubicBezTo>
                <a:cubicBezTo>
                  <a:pt x="2138994" y="72346"/>
                  <a:pt x="2151627" y="87576"/>
                  <a:pt x="2164260" y="87576"/>
                </a:cubicBezTo>
                <a:cubicBezTo>
                  <a:pt x="2164260" y="87576"/>
                  <a:pt x="2176893" y="72346"/>
                  <a:pt x="2189526" y="72346"/>
                </a:cubicBezTo>
                <a:cubicBezTo>
                  <a:pt x="2290589" y="72346"/>
                  <a:pt x="2379020" y="87576"/>
                  <a:pt x="2480083" y="87576"/>
                </a:cubicBezTo>
                <a:cubicBezTo>
                  <a:pt x="2543248" y="87577"/>
                  <a:pt x="2606413" y="87576"/>
                  <a:pt x="2669578" y="87576"/>
                </a:cubicBezTo>
                <a:cubicBezTo>
                  <a:pt x="2758008" y="102807"/>
                  <a:pt x="2846438" y="102807"/>
                  <a:pt x="2947502" y="102807"/>
                </a:cubicBezTo>
                <a:cubicBezTo>
                  <a:pt x="2985401" y="118038"/>
                  <a:pt x="3048566" y="102807"/>
                  <a:pt x="3086464" y="133268"/>
                </a:cubicBezTo>
                <a:cubicBezTo>
                  <a:pt x="3111730" y="133268"/>
                  <a:pt x="3136996" y="148499"/>
                  <a:pt x="3162262" y="133268"/>
                </a:cubicBezTo>
                <a:cubicBezTo>
                  <a:pt x="3162262" y="148499"/>
                  <a:pt x="3174895" y="133268"/>
                  <a:pt x="3187528" y="148499"/>
                </a:cubicBezTo>
                <a:cubicBezTo>
                  <a:pt x="3263326" y="148499"/>
                  <a:pt x="3313857" y="209421"/>
                  <a:pt x="3402288" y="194191"/>
                </a:cubicBezTo>
                <a:cubicBezTo>
                  <a:pt x="3427554" y="209421"/>
                  <a:pt x="3465453" y="209421"/>
                  <a:pt x="3503351" y="224652"/>
                </a:cubicBezTo>
                <a:cubicBezTo>
                  <a:pt x="3604415" y="270344"/>
                  <a:pt x="3718111" y="270343"/>
                  <a:pt x="3819175" y="316035"/>
                </a:cubicBezTo>
                <a:cubicBezTo>
                  <a:pt x="3819175" y="316035"/>
                  <a:pt x="3793909" y="316036"/>
                  <a:pt x="3793909" y="316036"/>
                </a:cubicBezTo>
                <a:cubicBezTo>
                  <a:pt x="3718111" y="300805"/>
                  <a:pt x="3654947" y="300805"/>
                  <a:pt x="3591782" y="270344"/>
                </a:cubicBezTo>
                <a:cubicBezTo>
                  <a:pt x="3591782" y="270344"/>
                  <a:pt x="3579149" y="270344"/>
                  <a:pt x="3579149" y="255113"/>
                </a:cubicBezTo>
                <a:cubicBezTo>
                  <a:pt x="3528617" y="239882"/>
                  <a:pt x="3490718" y="270344"/>
                  <a:pt x="3440187" y="239882"/>
                </a:cubicBezTo>
                <a:cubicBezTo>
                  <a:pt x="3427554" y="224652"/>
                  <a:pt x="3414921" y="224652"/>
                  <a:pt x="3389655" y="224652"/>
                </a:cubicBezTo>
                <a:cubicBezTo>
                  <a:pt x="3351756" y="224652"/>
                  <a:pt x="3313857" y="209421"/>
                  <a:pt x="3275958" y="209421"/>
                </a:cubicBezTo>
                <a:cubicBezTo>
                  <a:pt x="3238059" y="209421"/>
                  <a:pt x="3187528" y="194191"/>
                  <a:pt x="3136996" y="209421"/>
                </a:cubicBezTo>
                <a:cubicBezTo>
                  <a:pt x="3187528" y="239882"/>
                  <a:pt x="3263326" y="239883"/>
                  <a:pt x="3326490" y="255113"/>
                </a:cubicBezTo>
                <a:cubicBezTo>
                  <a:pt x="3301224" y="270344"/>
                  <a:pt x="3275958" y="239882"/>
                  <a:pt x="3263325" y="270343"/>
                </a:cubicBezTo>
                <a:cubicBezTo>
                  <a:pt x="3301224" y="285574"/>
                  <a:pt x="3351756" y="285574"/>
                  <a:pt x="3389655" y="300805"/>
                </a:cubicBezTo>
                <a:cubicBezTo>
                  <a:pt x="3440186" y="316035"/>
                  <a:pt x="3478085" y="331266"/>
                  <a:pt x="3528617" y="331266"/>
                </a:cubicBezTo>
                <a:cubicBezTo>
                  <a:pt x="3541250" y="361727"/>
                  <a:pt x="3591782" y="361727"/>
                  <a:pt x="3617048" y="361727"/>
                </a:cubicBezTo>
                <a:cubicBezTo>
                  <a:pt x="3629681" y="392188"/>
                  <a:pt x="3642313" y="407419"/>
                  <a:pt x="3667579" y="392188"/>
                </a:cubicBezTo>
                <a:cubicBezTo>
                  <a:pt x="3667579" y="392188"/>
                  <a:pt x="3642314" y="392189"/>
                  <a:pt x="3642313" y="376958"/>
                </a:cubicBezTo>
                <a:cubicBezTo>
                  <a:pt x="3680213" y="376958"/>
                  <a:pt x="3718111" y="407419"/>
                  <a:pt x="3756010" y="407419"/>
                </a:cubicBezTo>
                <a:cubicBezTo>
                  <a:pt x="3768643" y="392188"/>
                  <a:pt x="3793909" y="376958"/>
                  <a:pt x="3806542" y="361727"/>
                </a:cubicBezTo>
                <a:cubicBezTo>
                  <a:pt x="3857074" y="346497"/>
                  <a:pt x="3894972" y="300805"/>
                  <a:pt x="3932871" y="285574"/>
                </a:cubicBezTo>
                <a:cubicBezTo>
                  <a:pt x="3970770" y="270344"/>
                  <a:pt x="4021302" y="239882"/>
                  <a:pt x="4046568" y="209421"/>
                </a:cubicBezTo>
                <a:cubicBezTo>
                  <a:pt x="4071834" y="178960"/>
                  <a:pt x="4109732" y="178960"/>
                  <a:pt x="4134998" y="148499"/>
                </a:cubicBezTo>
                <a:cubicBezTo>
                  <a:pt x="4172897" y="118037"/>
                  <a:pt x="4172897" y="87576"/>
                  <a:pt x="4210796" y="57115"/>
                </a:cubicBezTo>
                <a:cubicBezTo>
                  <a:pt x="4223428" y="41884"/>
                  <a:pt x="4248694" y="41884"/>
                  <a:pt x="4273960" y="26654"/>
                </a:cubicBezTo>
                <a:cubicBezTo>
                  <a:pt x="4337125" y="-3807"/>
                  <a:pt x="4425555" y="-19038"/>
                  <a:pt x="4476088" y="41885"/>
                </a:cubicBezTo>
                <a:cubicBezTo>
                  <a:pt x="4501353" y="41884"/>
                  <a:pt x="4526619" y="57115"/>
                  <a:pt x="4551885" y="41884"/>
                </a:cubicBezTo>
                <a:cubicBezTo>
                  <a:pt x="4551885" y="41884"/>
                  <a:pt x="4551885" y="41884"/>
                  <a:pt x="4564518" y="57115"/>
                </a:cubicBezTo>
                <a:cubicBezTo>
                  <a:pt x="4640315" y="26654"/>
                  <a:pt x="4690847" y="163729"/>
                  <a:pt x="4728746" y="224652"/>
                </a:cubicBezTo>
                <a:cubicBezTo>
                  <a:pt x="4728746" y="239882"/>
                  <a:pt x="4728746" y="239882"/>
                  <a:pt x="4741379" y="239882"/>
                </a:cubicBezTo>
                <a:cubicBezTo>
                  <a:pt x="4741379" y="255113"/>
                  <a:pt x="4728746" y="255113"/>
                  <a:pt x="4728746" y="255113"/>
                </a:cubicBezTo>
                <a:cubicBezTo>
                  <a:pt x="4766645" y="316035"/>
                  <a:pt x="4716114" y="392188"/>
                  <a:pt x="4678215" y="453111"/>
                </a:cubicBezTo>
                <a:cubicBezTo>
                  <a:pt x="4640315" y="529264"/>
                  <a:pt x="4551885" y="605417"/>
                  <a:pt x="4450822" y="574956"/>
                </a:cubicBezTo>
                <a:cubicBezTo>
                  <a:pt x="4438188" y="574956"/>
                  <a:pt x="4438189" y="590186"/>
                  <a:pt x="4438189" y="590186"/>
                </a:cubicBezTo>
                <a:cubicBezTo>
                  <a:pt x="4438188" y="574956"/>
                  <a:pt x="4425555" y="574956"/>
                  <a:pt x="4412923" y="590186"/>
                </a:cubicBezTo>
                <a:cubicBezTo>
                  <a:pt x="4412923" y="590186"/>
                  <a:pt x="4387657" y="590186"/>
                  <a:pt x="4375024" y="590186"/>
                </a:cubicBezTo>
                <a:cubicBezTo>
                  <a:pt x="4387657" y="605417"/>
                  <a:pt x="4425555" y="620648"/>
                  <a:pt x="4412923" y="605417"/>
                </a:cubicBezTo>
                <a:cubicBezTo>
                  <a:pt x="4438189" y="635878"/>
                  <a:pt x="4463454" y="590186"/>
                  <a:pt x="4488721" y="590187"/>
                </a:cubicBezTo>
                <a:cubicBezTo>
                  <a:pt x="4488721" y="605417"/>
                  <a:pt x="4488721" y="620648"/>
                  <a:pt x="4476088" y="620648"/>
                </a:cubicBezTo>
                <a:cubicBezTo>
                  <a:pt x="4501354" y="651109"/>
                  <a:pt x="4539252" y="635878"/>
                  <a:pt x="4564518" y="666339"/>
                </a:cubicBezTo>
                <a:cubicBezTo>
                  <a:pt x="4564518" y="666339"/>
                  <a:pt x="4551885" y="666339"/>
                  <a:pt x="4539252" y="666339"/>
                </a:cubicBezTo>
                <a:cubicBezTo>
                  <a:pt x="4526619" y="666340"/>
                  <a:pt x="4513987" y="666340"/>
                  <a:pt x="4501353" y="666339"/>
                </a:cubicBezTo>
                <a:cubicBezTo>
                  <a:pt x="4501353" y="666339"/>
                  <a:pt x="4488720" y="681570"/>
                  <a:pt x="4501354" y="681570"/>
                </a:cubicBezTo>
                <a:cubicBezTo>
                  <a:pt x="4476088" y="681570"/>
                  <a:pt x="4476087" y="712031"/>
                  <a:pt x="4463455" y="727262"/>
                </a:cubicBezTo>
                <a:cubicBezTo>
                  <a:pt x="4476088" y="742492"/>
                  <a:pt x="4463454" y="742492"/>
                  <a:pt x="4476087" y="757723"/>
                </a:cubicBezTo>
                <a:cubicBezTo>
                  <a:pt x="4488721" y="772954"/>
                  <a:pt x="4526619" y="757723"/>
                  <a:pt x="4539252" y="788184"/>
                </a:cubicBezTo>
                <a:cubicBezTo>
                  <a:pt x="4577151" y="788184"/>
                  <a:pt x="4615050" y="803415"/>
                  <a:pt x="4652949" y="833876"/>
                </a:cubicBezTo>
                <a:cubicBezTo>
                  <a:pt x="4627683" y="833876"/>
                  <a:pt x="4577151" y="788184"/>
                  <a:pt x="4526619" y="818646"/>
                </a:cubicBezTo>
                <a:cubicBezTo>
                  <a:pt x="4488720" y="803415"/>
                  <a:pt x="4463455" y="788184"/>
                  <a:pt x="4412923" y="803415"/>
                </a:cubicBezTo>
                <a:cubicBezTo>
                  <a:pt x="4400290" y="803415"/>
                  <a:pt x="4412923" y="818646"/>
                  <a:pt x="4400290" y="818645"/>
                </a:cubicBezTo>
                <a:cubicBezTo>
                  <a:pt x="4387657" y="818645"/>
                  <a:pt x="4387657" y="818645"/>
                  <a:pt x="4387657" y="818645"/>
                </a:cubicBezTo>
                <a:cubicBezTo>
                  <a:pt x="4375024" y="818646"/>
                  <a:pt x="4362391" y="849107"/>
                  <a:pt x="4387657" y="849107"/>
                </a:cubicBezTo>
                <a:cubicBezTo>
                  <a:pt x="4387657" y="849107"/>
                  <a:pt x="4387657" y="849107"/>
                  <a:pt x="4387657" y="833876"/>
                </a:cubicBezTo>
                <a:cubicBezTo>
                  <a:pt x="4412923" y="864337"/>
                  <a:pt x="4425555" y="910029"/>
                  <a:pt x="4488720" y="879568"/>
                </a:cubicBezTo>
                <a:cubicBezTo>
                  <a:pt x="4476087" y="894799"/>
                  <a:pt x="4488720" y="910029"/>
                  <a:pt x="4501353" y="910029"/>
                </a:cubicBezTo>
                <a:cubicBezTo>
                  <a:pt x="4463454" y="910029"/>
                  <a:pt x="4425555" y="894798"/>
                  <a:pt x="4387657" y="879568"/>
                </a:cubicBezTo>
                <a:cubicBezTo>
                  <a:pt x="4375024" y="894799"/>
                  <a:pt x="4387657" y="894799"/>
                  <a:pt x="4375024" y="910029"/>
                </a:cubicBezTo>
                <a:cubicBezTo>
                  <a:pt x="4362391" y="910029"/>
                  <a:pt x="4349758" y="894799"/>
                  <a:pt x="4337125" y="894798"/>
                </a:cubicBezTo>
                <a:cubicBezTo>
                  <a:pt x="4337125" y="910029"/>
                  <a:pt x="4337125" y="925260"/>
                  <a:pt x="4337125" y="925260"/>
                </a:cubicBezTo>
                <a:cubicBezTo>
                  <a:pt x="4349758" y="940490"/>
                  <a:pt x="4362391" y="925260"/>
                  <a:pt x="4375024" y="925260"/>
                </a:cubicBezTo>
                <a:cubicBezTo>
                  <a:pt x="4387657" y="932875"/>
                  <a:pt x="4400290" y="944298"/>
                  <a:pt x="4412923" y="953817"/>
                </a:cubicBezTo>
                <a:lnTo>
                  <a:pt x="4426243" y="962349"/>
                </a:lnTo>
                <a:lnTo>
                  <a:pt x="4412923" y="970952"/>
                </a:lnTo>
                <a:cubicBezTo>
                  <a:pt x="4387657" y="955721"/>
                  <a:pt x="4362391" y="940490"/>
                  <a:pt x="4337125" y="955721"/>
                </a:cubicBezTo>
                <a:cubicBezTo>
                  <a:pt x="4349758" y="986182"/>
                  <a:pt x="4400290" y="986182"/>
                  <a:pt x="4425556" y="1016644"/>
                </a:cubicBezTo>
                <a:cubicBezTo>
                  <a:pt x="4425556" y="1016644"/>
                  <a:pt x="4425556" y="1020451"/>
                  <a:pt x="4423977" y="1024259"/>
                </a:cubicBezTo>
                <a:lnTo>
                  <a:pt x="4418117" y="1028296"/>
                </a:lnTo>
                <a:lnTo>
                  <a:pt x="4417660" y="1024258"/>
                </a:lnTo>
                <a:cubicBezTo>
                  <a:pt x="4416081" y="1020451"/>
                  <a:pt x="4412923" y="1016643"/>
                  <a:pt x="4412923" y="1016643"/>
                </a:cubicBezTo>
                <a:cubicBezTo>
                  <a:pt x="4375024" y="1001413"/>
                  <a:pt x="4349758" y="986182"/>
                  <a:pt x="4299226" y="1001413"/>
                </a:cubicBezTo>
                <a:cubicBezTo>
                  <a:pt x="4286593" y="1016643"/>
                  <a:pt x="4286593" y="1016643"/>
                  <a:pt x="4273960" y="1016643"/>
                </a:cubicBezTo>
                <a:cubicBezTo>
                  <a:pt x="4122365" y="970952"/>
                  <a:pt x="3932871" y="1001413"/>
                  <a:pt x="3781276" y="970952"/>
                </a:cubicBezTo>
                <a:cubicBezTo>
                  <a:pt x="3781276" y="986182"/>
                  <a:pt x="3768643" y="970952"/>
                  <a:pt x="3756010" y="986182"/>
                </a:cubicBezTo>
                <a:cubicBezTo>
                  <a:pt x="3680212" y="970952"/>
                  <a:pt x="3604415" y="986182"/>
                  <a:pt x="3541250" y="955721"/>
                </a:cubicBezTo>
                <a:cubicBezTo>
                  <a:pt x="3579149" y="1001413"/>
                  <a:pt x="3642314" y="1001413"/>
                  <a:pt x="3692845" y="1031874"/>
                </a:cubicBezTo>
                <a:cubicBezTo>
                  <a:pt x="3743377" y="1062335"/>
                  <a:pt x="3781276" y="1108027"/>
                  <a:pt x="3844440" y="1108027"/>
                </a:cubicBezTo>
                <a:cubicBezTo>
                  <a:pt x="3857074" y="1123258"/>
                  <a:pt x="3869707" y="1123258"/>
                  <a:pt x="3882340" y="1138488"/>
                </a:cubicBezTo>
                <a:cubicBezTo>
                  <a:pt x="3894972" y="1138488"/>
                  <a:pt x="3920238" y="1153719"/>
                  <a:pt x="3945504" y="1153719"/>
                </a:cubicBezTo>
                <a:cubicBezTo>
                  <a:pt x="3958137" y="1184180"/>
                  <a:pt x="3970770" y="1184180"/>
                  <a:pt x="3983403" y="1199411"/>
                </a:cubicBezTo>
                <a:cubicBezTo>
                  <a:pt x="3983403" y="1214641"/>
                  <a:pt x="3970770" y="1214641"/>
                  <a:pt x="3958137" y="1214641"/>
                </a:cubicBezTo>
                <a:cubicBezTo>
                  <a:pt x="3945504" y="1229872"/>
                  <a:pt x="3958137" y="1245103"/>
                  <a:pt x="3970770" y="1245102"/>
                </a:cubicBezTo>
                <a:cubicBezTo>
                  <a:pt x="3945504" y="1260333"/>
                  <a:pt x="3932871" y="1229872"/>
                  <a:pt x="3907605" y="1245103"/>
                </a:cubicBezTo>
                <a:cubicBezTo>
                  <a:pt x="3932871" y="1260333"/>
                  <a:pt x="3958137" y="1290794"/>
                  <a:pt x="3983403" y="1290794"/>
                </a:cubicBezTo>
                <a:cubicBezTo>
                  <a:pt x="3983403" y="1306025"/>
                  <a:pt x="3958137" y="1306025"/>
                  <a:pt x="3945504" y="1306025"/>
                </a:cubicBezTo>
                <a:cubicBezTo>
                  <a:pt x="3958137" y="1321256"/>
                  <a:pt x="3958137" y="1336486"/>
                  <a:pt x="3945504" y="1336486"/>
                </a:cubicBezTo>
                <a:cubicBezTo>
                  <a:pt x="3970770" y="1366948"/>
                  <a:pt x="4008669" y="1366948"/>
                  <a:pt x="4033934" y="1397409"/>
                </a:cubicBezTo>
                <a:cubicBezTo>
                  <a:pt x="4059200" y="1397408"/>
                  <a:pt x="4087625" y="1401216"/>
                  <a:pt x="4106574" y="1412639"/>
                </a:cubicBezTo>
                <a:lnTo>
                  <a:pt x="4124281" y="1433561"/>
                </a:lnTo>
                <a:lnTo>
                  <a:pt x="4087396" y="1457042"/>
                </a:lnTo>
                <a:lnTo>
                  <a:pt x="4084467" y="1443101"/>
                </a:lnTo>
                <a:lnTo>
                  <a:pt x="4076625" y="1463900"/>
                </a:lnTo>
                <a:lnTo>
                  <a:pt x="4062508" y="1472887"/>
                </a:lnTo>
                <a:lnTo>
                  <a:pt x="4059200" y="1473562"/>
                </a:lnTo>
                <a:cubicBezTo>
                  <a:pt x="4071834" y="1458331"/>
                  <a:pt x="4071834" y="1458331"/>
                  <a:pt x="4071834" y="1443101"/>
                </a:cubicBezTo>
                <a:cubicBezTo>
                  <a:pt x="4071833" y="1427870"/>
                  <a:pt x="4059200" y="1443100"/>
                  <a:pt x="4046568" y="1427870"/>
                </a:cubicBezTo>
                <a:cubicBezTo>
                  <a:pt x="4046568" y="1427870"/>
                  <a:pt x="4046568" y="1443101"/>
                  <a:pt x="4046568" y="1443101"/>
                </a:cubicBezTo>
                <a:cubicBezTo>
                  <a:pt x="4033934" y="1443101"/>
                  <a:pt x="4033934" y="1443101"/>
                  <a:pt x="4033935" y="1427870"/>
                </a:cubicBezTo>
                <a:cubicBezTo>
                  <a:pt x="3996036" y="1443100"/>
                  <a:pt x="3970770" y="1458331"/>
                  <a:pt x="3932871" y="1427870"/>
                </a:cubicBezTo>
                <a:cubicBezTo>
                  <a:pt x="3945504" y="1443101"/>
                  <a:pt x="3932871" y="1443100"/>
                  <a:pt x="3920238" y="1443101"/>
                </a:cubicBezTo>
                <a:cubicBezTo>
                  <a:pt x="3920238" y="1443101"/>
                  <a:pt x="3932871" y="1427870"/>
                  <a:pt x="3920238" y="1427870"/>
                </a:cubicBezTo>
                <a:cubicBezTo>
                  <a:pt x="3907605" y="1427870"/>
                  <a:pt x="3932871" y="1427870"/>
                  <a:pt x="3932871" y="1412639"/>
                </a:cubicBezTo>
                <a:cubicBezTo>
                  <a:pt x="3945504" y="1427870"/>
                  <a:pt x="3996036" y="1458331"/>
                  <a:pt x="3983403" y="1412639"/>
                </a:cubicBezTo>
                <a:cubicBezTo>
                  <a:pt x="3945504" y="1382178"/>
                  <a:pt x="3894972" y="1382178"/>
                  <a:pt x="3857073" y="1351717"/>
                </a:cubicBezTo>
                <a:cubicBezTo>
                  <a:pt x="3857074" y="1366947"/>
                  <a:pt x="3844440" y="1366947"/>
                  <a:pt x="3831808" y="1366948"/>
                </a:cubicBezTo>
                <a:cubicBezTo>
                  <a:pt x="3831808" y="1366948"/>
                  <a:pt x="3831808" y="1366948"/>
                  <a:pt x="3831808" y="1382178"/>
                </a:cubicBezTo>
                <a:cubicBezTo>
                  <a:pt x="3831808" y="1382178"/>
                  <a:pt x="3844441" y="1382178"/>
                  <a:pt x="3857074" y="1382178"/>
                </a:cubicBezTo>
                <a:cubicBezTo>
                  <a:pt x="3857074" y="1397409"/>
                  <a:pt x="3869707" y="1397409"/>
                  <a:pt x="3869707" y="1397409"/>
                </a:cubicBezTo>
                <a:cubicBezTo>
                  <a:pt x="3869707" y="1397409"/>
                  <a:pt x="3869706" y="1412639"/>
                  <a:pt x="3869706" y="1412639"/>
                </a:cubicBezTo>
                <a:cubicBezTo>
                  <a:pt x="3869706" y="1412639"/>
                  <a:pt x="3857074" y="1397409"/>
                  <a:pt x="3857074" y="1397409"/>
                </a:cubicBezTo>
                <a:cubicBezTo>
                  <a:pt x="3844441" y="1412639"/>
                  <a:pt x="3819175" y="1382178"/>
                  <a:pt x="3819175" y="1412639"/>
                </a:cubicBezTo>
                <a:cubicBezTo>
                  <a:pt x="3831808" y="1412639"/>
                  <a:pt x="3857073" y="1427870"/>
                  <a:pt x="3869706" y="1412639"/>
                </a:cubicBezTo>
                <a:cubicBezTo>
                  <a:pt x="3882339" y="1427870"/>
                  <a:pt x="3882340" y="1412639"/>
                  <a:pt x="3894972" y="1412639"/>
                </a:cubicBezTo>
                <a:cubicBezTo>
                  <a:pt x="3907605" y="1412639"/>
                  <a:pt x="3894972" y="1443100"/>
                  <a:pt x="3894972" y="1443100"/>
                </a:cubicBezTo>
                <a:cubicBezTo>
                  <a:pt x="3882340" y="1443101"/>
                  <a:pt x="3882340" y="1443101"/>
                  <a:pt x="3882339" y="1427870"/>
                </a:cubicBezTo>
                <a:cubicBezTo>
                  <a:pt x="3869706" y="1427870"/>
                  <a:pt x="3869706" y="1427870"/>
                  <a:pt x="3857073" y="1427870"/>
                </a:cubicBezTo>
                <a:cubicBezTo>
                  <a:pt x="3857073" y="1443100"/>
                  <a:pt x="3882340" y="1443101"/>
                  <a:pt x="3894972" y="1458331"/>
                </a:cubicBezTo>
                <a:cubicBezTo>
                  <a:pt x="3882339" y="1458331"/>
                  <a:pt x="3869706" y="1473562"/>
                  <a:pt x="3857073" y="1458331"/>
                </a:cubicBezTo>
                <a:cubicBezTo>
                  <a:pt x="3869706" y="1473562"/>
                  <a:pt x="3857073" y="1473562"/>
                  <a:pt x="3869707" y="1488792"/>
                </a:cubicBezTo>
                <a:cubicBezTo>
                  <a:pt x="3882340" y="1488793"/>
                  <a:pt x="3894972" y="1504023"/>
                  <a:pt x="3907605" y="1504023"/>
                </a:cubicBezTo>
                <a:cubicBezTo>
                  <a:pt x="3901289" y="1511638"/>
                  <a:pt x="3891814" y="1515446"/>
                  <a:pt x="3882340" y="1515446"/>
                </a:cubicBezTo>
                <a:lnTo>
                  <a:pt x="3862393" y="1506428"/>
                </a:lnTo>
                <a:lnTo>
                  <a:pt x="3869706" y="1504023"/>
                </a:lnTo>
                <a:cubicBezTo>
                  <a:pt x="3869707" y="1488792"/>
                  <a:pt x="3857073" y="1488792"/>
                  <a:pt x="3844440" y="1504023"/>
                </a:cubicBezTo>
                <a:cubicBezTo>
                  <a:pt x="3844440" y="1511638"/>
                  <a:pt x="3847599" y="1511638"/>
                  <a:pt x="3852336" y="1509734"/>
                </a:cubicBezTo>
                <a:lnTo>
                  <a:pt x="3855774" y="1508604"/>
                </a:lnTo>
                <a:lnTo>
                  <a:pt x="3851942" y="1522109"/>
                </a:lnTo>
                <a:cubicBezTo>
                  <a:pt x="3850757" y="1536388"/>
                  <a:pt x="3860232" y="1542099"/>
                  <a:pt x="3869706" y="1564945"/>
                </a:cubicBezTo>
                <a:cubicBezTo>
                  <a:pt x="3844440" y="1564945"/>
                  <a:pt x="3857074" y="1564946"/>
                  <a:pt x="3844440" y="1564945"/>
                </a:cubicBezTo>
                <a:cubicBezTo>
                  <a:pt x="3850757" y="1572561"/>
                  <a:pt x="3857074" y="1580176"/>
                  <a:pt x="3864969" y="1585888"/>
                </a:cubicBezTo>
                <a:lnTo>
                  <a:pt x="3878344" y="1590131"/>
                </a:lnTo>
                <a:lnTo>
                  <a:pt x="3875515" y="1591931"/>
                </a:lnTo>
                <a:lnTo>
                  <a:pt x="3852336" y="1587791"/>
                </a:lnTo>
                <a:cubicBezTo>
                  <a:pt x="3838124" y="1583984"/>
                  <a:pt x="3825491" y="1580176"/>
                  <a:pt x="3819175" y="1580176"/>
                </a:cubicBezTo>
                <a:cubicBezTo>
                  <a:pt x="3806542" y="1595407"/>
                  <a:pt x="3819175" y="1595407"/>
                  <a:pt x="3806542" y="1595407"/>
                </a:cubicBezTo>
                <a:cubicBezTo>
                  <a:pt x="3812858" y="1595407"/>
                  <a:pt x="3816017" y="1599214"/>
                  <a:pt x="3819175" y="1604926"/>
                </a:cubicBezTo>
                <a:lnTo>
                  <a:pt x="3829144" y="1621452"/>
                </a:lnTo>
                <a:lnTo>
                  <a:pt x="3780859" y="1652192"/>
                </a:lnTo>
                <a:lnTo>
                  <a:pt x="3713374" y="1644906"/>
                </a:lnTo>
                <a:cubicBezTo>
                  <a:pt x="3680212" y="1637291"/>
                  <a:pt x="3648630" y="1625868"/>
                  <a:pt x="3617048" y="1610637"/>
                </a:cubicBezTo>
                <a:cubicBezTo>
                  <a:pt x="3579149" y="1610637"/>
                  <a:pt x="3528617" y="1595407"/>
                  <a:pt x="3490718" y="1580176"/>
                </a:cubicBezTo>
                <a:cubicBezTo>
                  <a:pt x="3503351" y="1580176"/>
                  <a:pt x="3528617" y="1595407"/>
                  <a:pt x="3553883" y="1580176"/>
                </a:cubicBezTo>
                <a:cubicBezTo>
                  <a:pt x="3553883" y="1580176"/>
                  <a:pt x="3566516" y="1580176"/>
                  <a:pt x="3566516" y="1580176"/>
                </a:cubicBezTo>
                <a:cubicBezTo>
                  <a:pt x="3553883" y="1549715"/>
                  <a:pt x="3541250" y="1564945"/>
                  <a:pt x="3528617" y="1549715"/>
                </a:cubicBezTo>
                <a:cubicBezTo>
                  <a:pt x="3503351" y="1564945"/>
                  <a:pt x="3478086" y="1519254"/>
                  <a:pt x="3452819" y="1534484"/>
                </a:cubicBezTo>
                <a:cubicBezTo>
                  <a:pt x="3452819" y="1534484"/>
                  <a:pt x="3452819" y="1530676"/>
                  <a:pt x="3452819" y="1526869"/>
                </a:cubicBezTo>
                <a:lnTo>
                  <a:pt x="3452820" y="1521891"/>
                </a:lnTo>
                <a:lnTo>
                  <a:pt x="3473150" y="1524013"/>
                </a:lnTo>
                <a:cubicBezTo>
                  <a:pt x="3517563" y="1532580"/>
                  <a:pt x="3560199" y="1549715"/>
                  <a:pt x="3617048" y="1549715"/>
                </a:cubicBezTo>
                <a:cubicBezTo>
                  <a:pt x="3617048" y="1549715"/>
                  <a:pt x="3617048" y="1549715"/>
                  <a:pt x="3604415" y="1534484"/>
                </a:cubicBezTo>
                <a:cubicBezTo>
                  <a:pt x="3604415" y="1534484"/>
                  <a:pt x="3617048" y="1534484"/>
                  <a:pt x="3629681" y="1534484"/>
                </a:cubicBezTo>
                <a:cubicBezTo>
                  <a:pt x="3478086" y="1465946"/>
                  <a:pt x="3305172" y="1431678"/>
                  <a:pt x="3132259" y="1405976"/>
                </a:cubicBezTo>
                <a:lnTo>
                  <a:pt x="3075437" y="1398120"/>
                </a:lnTo>
                <a:lnTo>
                  <a:pt x="3073831" y="1397409"/>
                </a:lnTo>
                <a:lnTo>
                  <a:pt x="3073832" y="1397898"/>
                </a:lnTo>
                <a:lnTo>
                  <a:pt x="2960135" y="1382178"/>
                </a:lnTo>
                <a:cubicBezTo>
                  <a:pt x="2960135" y="1397409"/>
                  <a:pt x="2985401" y="1382178"/>
                  <a:pt x="2998034" y="1397409"/>
                </a:cubicBezTo>
                <a:cubicBezTo>
                  <a:pt x="2998034" y="1397409"/>
                  <a:pt x="3010667" y="1397409"/>
                  <a:pt x="3010667" y="1397409"/>
                </a:cubicBezTo>
                <a:cubicBezTo>
                  <a:pt x="3010667" y="1412639"/>
                  <a:pt x="3061198" y="1397409"/>
                  <a:pt x="3073832" y="1412639"/>
                </a:cubicBezTo>
                <a:cubicBezTo>
                  <a:pt x="3073832" y="1412639"/>
                  <a:pt x="3073832" y="1412639"/>
                  <a:pt x="3073832" y="1410736"/>
                </a:cubicBezTo>
                <a:lnTo>
                  <a:pt x="3073832" y="1397898"/>
                </a:lnTo>
                <a:lnTo>
                  <a:pt x="3075437" y="1398120"/>
                </a:lnTo>
                <a:lnTo>
                  <a:pt x="3099097" y="1408594"/>
                </a:lnTo>
                <a:cubicBezTo>
                  <a:pt x="3129890" y="1419303"/>
                  <a:pt x="3174895" y="1427870"/>
                  <a:pt x="3212794" y="1427870"/>
                </a:cubicBezTo>
                <a:cubicBezTo>
                  <a:pt x="3238059" y="1427870"/>
                  <a:pt x="3250693" y="1427870"/>
                  <a:pt x="3250692" y="1443101"/>
                </a:cubicBezTo>
                <a:cubicBezTo>
                  <a:pt x="3250692" y="1443101"/>
                  <a:pt x="3250692" y="1443101"/>
                  <a:pt x="3238060" y="1443100"/>
                </a:cubicBezTo>
                <a:cubicBezTo>
                  <a:pt x="3238059" y="1431677"/>
                  <a:pt x="3223847" y="1437389"/>
                  <a:pt x="3216741" y="1434533"/>
                </a:cubicBezTo>
                <a:lnTo>
                  <a:pt x="3220689" y="1441196"/>
                </a:lnTo>
                <a:cubicBezTo>
                  <a:pt x="3225427" y="1443100"/>
                  <a:pt x="3231743" y="1443100"/>
                  <a:pt x="3238060" y="1443100"/>
                </a:cubicBezTo>
                <a:lnTo>
                  <a:pt x="3288777" y="1463483"/>
                </a:lnTo>
                <a:lnTo>
                  <a:pt x="3275958" y="1473562"/>
                </a:lnTo>
                <a:cubicBezTo>
                  <a:pt x="3263326" y="1458331"/>
                  <a:pt x="3238059" y="1488792"/>
                  <a:pt x="3225427" y="1458331"/>
                </a:cubicBezTo>
                <a:cubicBezTo>
                  <a:pt x="3225427" y="1473562"/>
                  <a:pt x="3212794" y="1458331"/>
                  <a:pt x="3212794" y="1473562"/>
                </a:cubicBezTo>
                <a:cubicBezTo>
                  <a:pt x="3212794" y="1458331"/>
                  <a:pt x="3187528" y="1473562"/>
                  <a:pt x="3187528" y="1458331"/>
                </a:cubicBezTo>
                <a:cubicBezTo>
                  <a:pt x="3187528" y="1458331"/>
                  <a:pt x="3174895" y="1458331"/>
                  <a:pt x="3174895" y="1458331"/>
                </a:cubicBezTo>
                <a:cubicBezTo>
                  <a:pt x="3174895" y="1458331"/>
                  <a:pt x="3162262" y="1458331"/>
                  <a:pt x="3162262" y="1458331"/>
                </a:cubicBezTo>
                <a:cubicBezTo>
                  <a:pt x="3099097" y="1458331"/>
                  <a:pt x="3010667" y="1427870"/>
                  <a:pt x="2947502" y="1427870"/>
                </a:cubicBezTo>
                <a:cubicBezTo>
                  <a:pt x="2922236" y="1412639"/>
                  <a:pt x="2884337" y="1412639"/>
                  <a:pt x="2871705" y="1412639"/>
                </a:cubicBezTo>
                <a:cubicBezTo>
                  <a:pt x="2846439" y="1412639"/>
                  <a:pt x="2833806" y="1427870"/>
                  <a:pt x="2859072" y="1427870"/>
                </a:cubicBezTo>
                <a:cubicBezTo>
                  <a:pt x="2871705" y="1427870"/>
                  <a:pt x="2909603" y="1412639"/>
                  <a:pt x="2909604" y="1443101"/>
                </a:cubicBezTo>
                <a:cubicBezTo>
                  <a:pt x="2783274" y="1427870"/>
                  <a:pt x="2694843" y="1427870"/>
                  <a:pt x="2568514" y="1412639"/>
                </a:cubicBezTo>
                <a:cubicBezTo>
                  <a:pt x="2555881" y="1427870"/>
                  <a:pt x="2568514" y="1427870"/>
                  <a:pt x="2555881" y="1427870"/>
                </a:cubicBezTo>
                <a:cubicBezTo>
                  <a:pt x="2555881" y="1412639"/>
                  <a:pt x="2543248" y="1427870"/>
                  <a:pt x="2543248" y="1412639"/>
                </a:cubicBezTo>
                <a:cubicBezTo>
                  <a:pt x="2543248" y="1427870"/>
                  <a:pt x="2530615" y="1412639"/>
                  <a:pt x="2517982" y="1412639"/>
                </a:cubicBezTo>
                <a:cubicBezTo>
                  <a:pt x="2530615" y="1412639"/>
                  <a:pt x="2555881" y="1412639"/>
                  <a:pt x="2581147" y="1397409"/>
                </a:cubicBezTo>
                <a:cubicBezTo>
                  <a:pt x="2568514" y="1397409"/>
                  <a:pt x="2568514" y="1397409"/>
                  <a:pt x="2568514" y="1397409"/>
                </a:cubicBezTo>
                <a:cubicBezTo>
                  <a:pt x="2555881" y="1397409"/>
                  <a:pt x="2517982" y="1397409"/>
                  <a:pt x="2517982" y="1412639"/>
                </a:cubicBezTo>
                <a:cubicBezTo>
                  <a:pt x="2492716" y="1412639"/>
                  <a:pt x="2480083" y="1427870"/>
                  <a:pt x="2467450" y="1412639"/>
                </a:cubicBezTo>
                <a:cubicBezTo>
                  <a:pt x="2454818" y="1412639"/>
                  <a:pt x="2467450" y="1427870"/>
                  <a:pt x="2454818" y="1412639"/>
                </a:cubicBezTo>
                <a:cubicBezTo>
                  <a:pt x="2442185" y="1427870"/>
                  <a:pt x="2429551" y="1412639"/>
                  <a:pt x="2416919" y="1412639"/>
                </a:cubicBezTo>
                <a:cubicBezTo>
                  <a:pt x="2391653" y="1427870"/>
                  <a:pt x="2353754" y="1397409"/>
                  <a:pt x="2315855" y="1412639"/>
                </a:cubicBezTo>
                <a:cubicBezTo>
                  <a:pt x="2303222" y="1397409"/>
                  <a:pt x="2303222" y="1427870"/>
                  <a:pt x="2290589" y="1397409"/>
                </a:cubicBezTo>
                <a:cubicBezTo>
                  <a:pt x="2290589" y="1412639"/>
                  <a:pt x="2277956" y="1397409"/>
                  <a:pt x="2277956" y="1412639"/>
                </a:cubicBezTo>
                <a:cubicBezTo>
                  <a:pt x="2290589" y="1412639"/>
                  <a:pt x="2290589" y="1427870"/>
                  <a:pt x="2315855" y="1412639"/>
                </a:cubicBezTo>
                <a:cubicBezTo>
                  <a:pt x="2366387" y="1427870"/>
                  <a:pt x="2442185" y="1427870"/>
                  <a:pt x="2492716" y="1427870"/>
                </a:cubicBezTo>
                <a:cubicBezTo>
                  <a:pt x="2505349" y="1427870"/>
                  <a:pt x="2492716" y="1427870"/>
                  <a:pt x="2505349" y="1427870"/>
                </a:cubicBezTo>
                <a:cubicBezTo>
                  <a:pt x="2517982" y="1427870"/>
                  <a:pt x="2530615" y="1427870"/>
                  <a:pt x="2543248" y="1427870"/>
                </a:cubicBezTo>
                <a:cubicBezTo>
                  <a:pt x="2543248" y="1427870"/>
                  <a:pt x="2543248" y="1443101"/>
                  <a:pt x="2530615" y="1443100"/>
                </a:cubicBezTo>
                <a:cubicBezTo>
                  <a:pt x="2517982" y="1443101"/>
                  <a:pt x="2517982" y="1427870"/>
                  <a:pt x="2517982" y="1427870"/>
                </a:cubicBezTo>
                <a:cubicBezTo>
                  <a:pt x="2492716" y="1458331"/>
                  <a:pt x="2454818" y="1427870"/>
                  <a:pt x="2416919" y="1458331"/>
                </a:cubicBezTo>
                <a:cubicBezTo>
                  <a:pt x="2416919" y="1443101"/>
                  <a:pt x="2416919" y="1443101"/>
                  <a:pt x="2416919" y="1443101"/>
                </a:cubicBezTo>
                <a:cubicBezTo>
                  <a:pt x="2404286" y="1443100"/>
                  <a:pt x="2391653" y="1443100"/>
                  <a:pt x="2379020" y="1443101"/>
                </a:cubicBezTo>
                <a:cubicBezTo>
                  <a:pt x="2366387" y="1443100"/>
                  <a:pt x="2391653" y="1458331"/>
                  <a:pt x="2379020" y="1458331"/>
                </a:cubicBezTo>
                <a:cubicBezTo>
                  <a:pt x="2379020" y="1473562"/>
                  <a:pt x="2404286" y="1458331"/>
                  <a:pt x="2404286" y="1473562"/>
                </a:cubicBezTo>
                <a:cubicBezTo>
                  <a:pt x="2404286" y="1473562"/>
                  <a:pt x="2391653" y="1473562"/>
                  <a:pt x="2391653" y="1488792"/>
                </a:cubicBezTo>
                <a:cubicBezTo>
                  <a:pt x="2404286" y="1488792"/>
                  <a:pt x="2429552" y="1488792"/>
                  <a:pt x="2442185" y="1488792"/>
                </a:cubicBezTo>
                <a:cubicBezTo>
                  <a:pt x="2442184" y="1519253"/>
                  <a:pt x="2416919" y="1488792"/>
                  <a:pt x="2404286" y="1488792"/>
                </a:cubicBezTo>
                <a:cubicBezTo>
                  <a:pt x="2404286" y="1504023"/>
                  <a:pt x="2442185" y="1504023"/>
                  <a:pt x="2442184" y="1519253"/>
                </a:cubicBezTo>
                <a:cubicBezTo>
                  <a:pt x="2480083" y="1504023"/>
                  <a:pt x="2505349" y="1534484"/>
                  <a:pt x="2530615" y="1519254"/>
                </a:cubicBezTo>
                <a:cubicBezTo>
                  <a:pt x="2543248" y="1534484"/>
                  <a:pt x="2581147" y="1519254"/>
                  <a:pt x="2581147" y="1534484"/>
                </a:cubicBezTo>
                <a:cubicBezTo>
                  <a:pt x="2669578" y="1519254"/>
                  <a:pt x="2732742" y="1549715"/>
                  <a:pt x="2808540" y="1549715"/>
                </a:cubicBezTo>
                <a:cubicBezTo>
                  <a:pt x="2808540" y="1534484"/>
                  <a:pt x="2783274" y="1534484"/>
                  <a:pt x="2783274" y="1504023"/>
                </a:cubicBezTo>
                <a:cubicBezTo>
                  <a:pt x="2758008" y="1488792"/>
                  <a:pt x="2732742" y="1504023"/>
                  <a:pt x="2707476" y="1488793"/>
                </a:cubicBezTo>
                <a:cubicBezTo>
                  <a:pt x="2720109" y="1488792"/>
                  <a:pt x="2758008" y="1488792"/>
                  <a:pt x="2783274" y="1488792"/>
                </a:cubicBezTo>
                <a:cubicBezTo>
                  <a:pt x="2795907" y="1473562"/>
                  <a:pt x="2833805" y="1504023"/>
                  <a:pt x="2859072" y="1473562"/>
                </a:cubicBezTo>
                <a:cubicBezTo>
                  <a:pt x="2878021" y="1496408"/>
                  <a:pt x="2900129" y="1504023"/>
                  <a:pt x="2922236" y="1507831"/>
                </a:cubicBezTo>
                <a:lnTo>
                  <a:pt x="2931128" y="1508993"/>
                </a:lnTo>
                <a:lnTo>
                  <a:pt x="2925197" y="1516874"/>
                </a:lnTo>
                <a:cubicBezTo>
                  <a:pt x="2915130" y="1521158"/>
                  <a:pt x="2903287" y="1504023"/>
                  <a:pt x="2884337" y="1504023"/>
                </a:cubicBezTo>
                <a:cubicBezTo>
                  <a:pt x="2884337" y="1504023"/>
                  <a:pt x="2884337" y="1519254"/>
                  <a:pt x="2884337" y="1519254"/>
                </a:cubicBezTo>
                <a:cubicBezTo>
                  <a:pt x="2871704" y="1519253"/>
                  <a:pt x="2884337" y="1534484"/>
                  <a:pt x="2884337" y="1534484"/>
                </a:cubicBezTo>
                <a:cubicBezTo>
                  <a:pt x="2871705" y="1534484"/>
                  <a:pt x="2846439" y="1549715"/>
                  <a:pt x="2846439" y="1564946"/>
                </a:cubicBezTo>
                <a:cubicBezTo>
                  <a:pt x="2859072" y="1549715"/>
                  <a:pt x="2884337" y="1549715"/>
                  <a:pt x="2884337" y="1564945"/>
                </a:cubicBezTo>
                <a:cubicBezTo>
                  <a:pt x="2884337" y="1580176"/>
                  <a:pt x="2859072" y="1564945"/>
                  <a:pt x="2846439" y="1580176"/>
                </a:cubicBezTo>
                <a:cubicBezTo>
                  <a:pt x="2833806" y="1549715"/>
                  <a:pt x="2808540" y="1580176"/>
                  <a:pt x="2795907" y="1580176"/>
                </a:cubicBezTo>
                <a:cubicBezTo>
                  <a:pt x="2795907" y="1564945"/>
                  <a:pt x="2795907" y="1580176"/>
                  <a:pt x="2808540" y="1564945"/>
                </a:cubicBezTo>
                <a:cubicBezTo>
                  <a:pt x="2783274" y="1549715"/>
                  <a:pt x="2758008" y="1580176"/>
                  <a:pt x="2758008" y="1564945"/>
                </a:cubicBezTo>
                <a:cubicBezTo>
                  <a:pt x="2758008" y="1564945"/>
                  <a:pt x="2745375" y="1564945"/>
                  <a:pt x="2745375" y="1564945"/>
                </a:cubicBezTo>
                <a:cubicBezTo>
                  <a:pt x="2758008" y="1580176"/>
                  <a:pt x="2770641" y="1580176"/>
                  <a:pt x="2795907" y="1564945"/>
                </a:cubicBezTo>
                <a:cubicBezTo>
                  <a:pt x="2795907" y="1580176"/>
                  <a:pt x="2795907" y="1580176"/>
                  <a:pt x="2795907" y="1580176"/>
                </a:cubicBezTo>
                <a:cubicBezTo>
                  <a:pt x="2808540" y="1595407"/>
                  <a:pt x="2846439" y="1580176"/>
                  <a:pt x="2859072" y="1610637"/>
                </a:cubicBezTo>
                <a:cubicBezTo>
                  <a:pt x="2871705" y="1595407"/>
                  <a:pt x="2909603" y="1595407"/>
                  <a:pt x="2909603" y="1610637"/>
                </a:cubicBezTo>
                <a:cubicBezTo>
                  <a:pt x="2922236" y="1595407"/>
                  <a:pt x="2947502" y="1610637"/>
                  <a:pt x="2947502" y="1610637"/>
                </a:cubicBezTo>
                <a:cubicBezTo>
                  <a:pt x="2950660" y="1610637"/>
                  <a:pt x="2956187" y="1610637"/>
                  <a:pt x="2963096" y="1610875"/>
                </a:cubicBezTo>
                <a:lnTo>
                  <a:pt x="2971678" y="1611474"/>
                </a:lnTo>
                <a:lnTo>
                  <a:pt x="2955398" y="1623964"/>
                </a:lnTo>
                <a:cubicBezTo>
                  <a:pt x="2950660" y="1625868"/>
                  <a:pt x="2947502" y="1625868"/>
                  <a:pt x="2947502" y="1625868"/>
                </a:cubicBezTo>
                <a:cubicBezTo>
                  <a:pt x="2960135" y="1641098"/>
                  <a:pt x="2960135" y="1641098"/>
                  <a:pt x="2985401" y="1625868"/>
                </a:cubicBezTo>
                <a:cubicBezTo>
                  <a:pt x="2985401" y="1625868"/>
                  <a:pt x="2982243" y="1625868"/>
                  <a:pt x="2979084" y="1623964"/>
                </a:cubicBezTo>
                <a:lnTo>
                  <a:pt x="2973215" y="1611581"/>
                </a:lnTo>
                <a:lnTo>
                  <a:pt x="2986980" y="1612541"/>
                </a:lnTo>
                <a:cubicBezTo>
                  <a:pt x="3004350" y="1614445"/>
                  <a:pt x="3023299" y="1618252"/>
                  <a:pt x="3035932" y="1625868"/>
                </a:cubicBezTo>
                <a:cubicBezTo>
                  <a:pt x="3023300" y="1641098"/>
                  <a:pt x="3023300" y="1610637"/>
                  <a:pt x="3023300" y="1625868"/>
                </a:cubicBezTo>
                <a:cubicBezTo>
                  <a:pt x="3023300" y="1641098"/>
                  <a:pt x="3048566" y="1641098"/>
                  <a:pt x="3048565" y="1625868"/>
                </a:cubicBezTo>
                <a:cubicBezTo>
                  <a:pt x="3061199" y="1641099"/>
                  <a:pt x="3111730" y="1641098"/>
                  <a:pt x="3136996" y="1641098"/>
                </a:cubicBezTo>
                <a:cubicBezTo>
                  <a:pt x="3136996" y="1641098"/>
                  <a:pt x="3136996" y="1641098"/>
                  <a:pt x="3136996" y="1656329"/>
                </a:cubicBezTo>
                <a:cubicBezTo>
                  <a:pt x="3149629" y="1641099"/>
                  <a:pt x="3136996" y="1641098"/>
                  <a:pt x="3149629" y="1656329"/>
                </a:cubicBezTo>
                <a:cubicBezTo>
                  <a:pt x="3155946" y="1663944"/>
                  <a:pt x="3165420" y="1663944"/>
                  <a:pt x="3174895" y="1662041"/>
                </a:cubicBezTo>
                <a:lnTo>
                  <a:pt x="3174895" y="1662040"/>
                </a:lnTo>
                <a:lnTo>
                  <a:pt x="3174895" y="1669656"/>
                </a:lnTo>
                <a:cubicBezTo>
                  <a:pt x="3174895" y="1671560"/>
                  <a:pt x="3174895" y="1671560"/>
                  <a:pt x="3174895" y="1671560"/>
                </a:cubicBezTo>
                <a:cubicBezTo>
                  <a:pt x="3174895" y="1686790"/>
                  <a:pt x="3200161" y="1671560"/>
                  <a:pt x="3200161" y="1686790"/>
                </a:cubicBezTo>
                <a:cubicBezTo>
                  <a:pt x="3174895" y="1671560"/>
                  <a:pt x="3136996" y="1671560"/>
                  <a:pt x="3099097" y="1671559"/>
                </a:cubicBezTo>
                <a:cubicBezTo>
                  <a:pt x="3149629" y="1686790"/>
                  <a:pt x="3225427" y="1686790"/>
                  <a:pt x="3288591" y="1702021"/>
                </a:cubicBezTo>
                <a:cubicBezTo>
                  <a:pt x="3275959" y="1671560"/>
                  <a:pt x="3238060" y="1702021"/>
                  <a:pt x="3225427" y="1686790"/>
                </a:cubicBezTo>
                <a:cubicBezTo>
                  <a:pt x="3238060" y="1671560"/>
                  <a:pt x="3225427" y="1671559"/>
                  <a:pt x="3238060" y="1671560"/>
                </a:cubicBezTo>
                <a:cubicBezTo>
                  <a:pt x="3238060" y="1671560"/>
                  <a:pt x="3238060" y="1671560"/>
                  <a:pt x="3238060" y="1686790"/>
                </a:cubicBezTo>
                <a:cubicBezTo>
                  <a:pt x="3238060" y="1686790"/>
                  <a:pt x="3250692" y="1671559"/>
                  <a:pt x="3238060" y="1671560"/>
                </a:cubicBezTo>
                <a:cubicBezTo>
                  <a:pt x="3250692" y="1671559"/>
                  <a:pt x="3263325" y="1671560"/>
                  <a:pt x="3275959" y="1671560"/>
                </a:cubicBezTo>
                <a:cubicBezTo>
                  <a:pt x="3275959" y="1686790"/>
                  <a:pt x="3301224" y="1686790"/>
                  <a:pt x="3301224" y="1671560"/>
                </a:cubicBezTo>
                <a:cubicBezTo>
                  <a:pt x="3288591" y="1671560"/>
                  <a:pt x="3288591" y="1671560"/>
                  <a:pt x="3275959" y="1671560"/>
                </a:cubicBezTo>
                <a:cubicBezTo>
                  <a:pt x="3275959" y="1656329"/>
                  <a:pt x="3225427" y="1671559"/>
                  <a:pt x="3225427" y="1656329"/>
                </a:cubicBezTo>
                <a:cubicBezTo>
                  <a:pt x="3187528" y="1656329"/>
                  <a:pt x="3162262" y="1641099"/>
                  <a:pt x="3136996" y="1641098"/>
                </a:cubicBezTo>
                <a:cubicBezTo>
                  <a:pt x="3149629" y="1625868"/>
                  <a:pt x="3162262" y="1641099"/>
                  <a:pt x="3187528" y="1641099"/>
                </a:cubicBezTo>
                <a:cubicBezTo>
                  <a:pt x="3250693" y="1656329"/>
                  <a:pt x="3301224" y="1671560"/>
                  <a:pt x="3377022" y="1656329"/>
                </a:cubicBezTo>
                <a:cubicBezTo>
                  <a:pt x="3414921" y="1686790"/>
                  <a:pt x="3478086" y="1656329"/>
                  <a:pt x="3503351" y="1702021"/>
                </a:cubicBezTo>
                <a:cubicBezTo>
                  <a:pt x="3566516" y="1686790"/>
                  <a:pt x="3604415" y="1702021"/>
                  <a:pt x="3654947" y="1717251"/>
                </a:cubicBezTo>
                <a:cubicBezTo>
                  <a:pt x="3661263" y="1717251"/>
                  <a:pt x="3664421" y="1717252"/>
                  <a:pt x="3666000" y="1719156"/>
                </a:cubicBezTo>
                <a:lnTo>
                  <a:pt x="3666679" y="1724882"/>
                </a:lnTo>
                <a:lnTo>
                  <a:pt x="3594726" y="1770689"/>
                </a:lnTo>
                <a:lnTo>
                  <a:pt x="3579149" y="1768655"/>
                </a:lnTo>
                <a:cubicBezTo>
                  <a:pt x="3515984" y="1759136"/>
                  <a:pt x="3452820" y="1747713"/>
                  <a:pt x="3389655" y="1732482"/>
                </a:cubicBezTo>
                <a:cubicBezTo>
                  <a:pt x="3389655" y="1732482"/>
                  <a:pt x="3402288" y="1732482"/>
                  <a:pt x="3414921" y="1732482"/>
                </a:cubicBezTo>
                <a:cubicBezTo>
                  <a:pt x="3402288" y="1717252"/>
                  <a:pt x="3389655" y="1732482"/>
                  <a:pt x="3389655" y="1732482"/>
                </a:cubicBezTo>
                <a:cubicBezTo>
                  <a:pt x="3377022" y="1732482"/>
                  <a:pt x="3364389" y="1732482"/>
                  <a:pt x="3377022" y="1732482"/>
                </a:cubicBezTo>
                <a:cubicBezTo>
                  <a:pt x="3364389" y="1732482"/>
                  <a:pt x="3364389" y="1732482"/>
                  <a:pt x="3364389" y="1732482"/>
                </a:cubicBezTo>
                <a:cubicBezTo>
                  <a:pt x="3351756" y="1732482"/>
                  <a:pt x="3351756" y="1732482"/>
                  <a:pt x="3339123" y="1717251"/>
                </a:cubicBezTo>
                <a:cubicBezTo>
                  <a:pt x="3339123" y="1732482"/>
                  <a:pt x="3326490" y="1732482"/>
                  <a:pt x="3326490" y="1732482"/>
                </a:cubicBezTo>
                <a:cubicBezTo>
                  <a:pt x="3313857" y="1732482"/>
                  <a:pt x="3313857" y="1717251"/>
                  <a:pt x="3326490" y="1717251"/>
                </a:cubicBezTo>
                <a:cubicBezTo>
                  <a:pt x="3317015" y="1717251"/>
                  <a:pt x="3314647" y="1725819"/>
                  <a:pt x="3303396" y="1730102"/>
                </a:cubicBezTo>
                <a:lnTo>
                  <a:pt x="3299317" y="1730758"/>
                </a:lnTo>
                <a:lnTo>
                  <a:pt x="3294908" y="1726770"/>
                </a:lnTo>
                <a:cubicBezTo>
                  <a:pt x="3293329" y="1725819"/>
                  <a:pt x="3291749" y="1725343"/>
                  <a:pt x="3290565" y="1726057"/>
                </a:cubicBezTo>
                <a:lnTo>
                  <a:pt x="3289991" y="1727927"/>
                </a:lnTo>
                <a:lnTo>
                  <a:pt x="3257799" y="1714872"/>
                </a:lnTo>
                <a:cubicBezTo>
                  <a:pt x="3217531" y="1702021"/>
                  <a:pt x="3184370" y="1702021"/>
                  <a:pt x="3136996" y="1702021"/>
                </a:cubicBezTo>
                <a:cubicBezTo>
                  <a:pt x="3136996" y="1686790"/>
                  <a:pt x="3124363" y="1686790"/>
                  <a:pt x="3124363" y="1686790"/>
                </a:cubicBezTo>
                <a:cubicBezTo>
                  <a:pt x="3111730" y="1686790"/>
                  <a:pt x="3124363" y="1702021"/>
                  <a:pt x="3124363" y="1702021"/>
                </a:cubicBezTo>
                <a:cubicBezTo>
                  <a:pt x="3099097" y="1694405"/>
                  <a:pt x="3076990" y="1690598"/>
                  <a:pt x="3056461" y="1688694"/>
                </a:cubicBezTo>
                <a:lnTo>
                  <a:pt x="2998036" y="1686790"/>
                </a:lnTo>
                <a:lnTo>
                  <a:pt x="3010667" y="1686790"/>
                </a:lnTo>
                <a:cubicBezTo>
                  <a:pt x="2998034" y="1686790"/>
                  <a:pt x="2998034" y="1686790"/>
                  <a:pt x="2998034" y="1686790"/>
                </a:cubicBezTo>
                <a:lnTo>
                  <a:pt x="2998036" y="1686790"/>
                </a:lnTo>
                <a:lnTo>
                  <a:pt x="2985401" y="1686790"/>
                </a:lnTo>
                <a:lnTo>
                  <a:pt x="2985400" y="1686790"/>
                </a:lnTo>
                <a:lnTo>
                  <a:pt x="2985401" y="1686790"/>
                </a:lnTo>
                <a:cubicBezTo>
                  <a:pt x="2979084" y="1686790"/>
                  <a:pt x="2969610" y="1686790"/>
                  <a:pt x="2961714" y="1684887"/>
                </a:cubicBezTo>
                <a:lnTo>
                  <a:pt x="2959808" y="1684030"/>
                </a:lnTo>
                <a:lnTo>
                  <a:pt x="2958556" y="1673463"/>
                </a:lnTo>
                <a:cubicBezTo>
                  <a:pt x="2956977" y="1671559"/>
                  <a:pt x="2953818" y="1671560"/>
                  <a:pt x="2947502" y="1671560"/>
                </a:cubicBezTo>
                <a:cubicBezTo>
                  <a:pt x="2947502" y="1675367"/>
                  <a:pt x="2949081" y="1678223"/>
                  <a:pt x="2951647" y="1680365"/>
                </a:cubicBezTo>
                <a:lnTo>
                  <a:pt x="2959808" y="1684030"/>
                </a:lnTo>
                <a:lnTo>
                  <a:pt x="2960135" y="1686790"/>
                </a:lnTo>
                <a:lnTo>
                  <a:pt x="2985400" y="1686790"/>
                </a:lnTo>
                <a:lnTo>
                  <a:pt x="2975926" y="1693454"/>
                </a:lnTo>
                <a:cubicBezTo>
                  <a:pt x="2966452" y="1696309"/>
                  <a:pt x="2956977" y="1690598"/>
                  <a:pt x="2947502" y="1702021"/>
                </a:cubicBezTo>
                <a:cubicBezTo>
                  <a:pt x="2960135" y="1702021"/>
                  <a:pt x="2985401" y="1717251"/>
                  <a:pt x="2998034" y="1702021"/>
                </a:cubicBezTo>
                <a:cubicBezTo>
                  <a:pt x="3073832" y="1732482"/>
                  <a:pt x="3187528" y="1717251"/>
                  <a:pt x="3275958" y="1747713"/>
                </a:cubicBezTo>
                <a:cubicBezTo>
                  <a:pt x="3351756" y="1747713"/>
                  <a:pt x="3427554" y="1778174"/>
                  <a:pt x="3503351" y="1778174"/>
                </a:cubicBezTo>
                <a:cubicBezTo>
                  <a:pt x="3515984" y="1785789"/>
                  <a:pt x="3531775" y="1789597"/>
                  <a:pt x="3550725" y="1793404"/>
                </a:cubicBezTo>
                <a:lnTo>
                  <a:pt x="3556840" y="1794809"/>
                </a:lnTo>
                <a:lnTo>
                  <a:pt x="3473863" y="1847634"/>
                </a:lnTo>
                <a:lnTo>
                  <a:pt x="3465452" y="1846712"/>
                </a:lnTo>
                <a:cubicBezTo>
                  <a:pt x="3459136" y="1846712"/>
                  <a:pt x="3452819" y="1846712"/>
                  <a:pt x="3452820" y="1839096"/>
                </a:cubicBezTo>
                <a:cubicBezTo>
                  <a:pt x="3452820" y="1839096"/>
                  <a:pt x="3452819" y="1854327"/>
                  <a:pt x="3452819" y="1854327"/>
                </a:cubicBezTo>
                <a:cubicBezTo>
                  <a:pt x="3452819" y="1854327"/>
                  <a:pt x="3440187" y="1839097"/>
                  <a:pt x="3440187" y="1854327"/>
                </a:cubicBezTo>
                <a:cubicBezTo>
                  <a:pt x="3427554" y="1839096"/>
                  <a:pt x="3452819" y="1854327"/>
                  <a:pt x="3440187" y="1839097"/>
                </a:cubicBezTo>
                <a:cubicBezTo>
                  <a:pt x="3440187" y="1839097"/>
                  <a:pt x="3414921" y="1839096"/>
                  <a:pt x="3414921" y="1839096"/>
                </a:cubicBezTo>
                <a:cubicBezTo>
                  <a:pt x="3414921" y="1854327"/>
                  <a:pt x="3427554" y="1839096"/>
                  <a:pt x="3427554" y="1854327"/>
                </a:cubicBezTo>
                <a:cubicBezTo>
                  <a:pt x="3402288" y="1854327"/>
                  <a:pt x="3402288" y="1869558"/>
                  <a:pt x="3377022" y="1854327"/>
                </a:cubicBezTo>
                <a:cubicBezTo>
                  <a:pt x="3377022" y="1854327"/>
                  <a:pt x="3377022" y="1869558"/>
                  <a:pt x="3377022" y="1869558"/>
                </a:cubicBezTo>
                <a:cubicBezTo>
                  <a:pt x="3326490" y="1869558"/>
                  <a:pt x="3263326" y="1869558"/>
                  <a:pt x="3200161" y="1869558"/>
                </a:cubicBezTo>
                <a:cubicBezTo>
                  <a:pt x="3244376" y="1884788"/>
                  <a:pt x="3294908" y="1896211"/>
                  <a:pt x="3347019" y="1907634"/>
                </a:cubicBezTo>
                <a:lnTo>
                  <a:pt x="3370596" y="1913377"/>
                </a:lnTo>
                <a:lnTo>
                  <a:pt x="3358981" y="1920771"/>
                </a:lnTo>
                <a:lnTo>
                  <a:pt x="3339123" y="1915249"/>
                </a:lnTo>
                <a:cubicBezTo>
                  <a:pt x="3326490" y="1930480"/>
                  <a:pt x="3301224" y="1915249"/>
                  <a:pt x="3301224" y="1930480"/>
                </a:cubicBezTo>
                <a:cubicBezTo>
                  <a:pt x="3263326" y="1915249"/>
                  <a:pt x="3225427" y="1915249"/>
                  <a:pt x="3174895" y="1930480"/>
                </a:cubicBezTo>
                <a:cubicBezTo>
                  <a:pt x="3212794" y="1941903"/>
                  <a:pt x="3250693" y="1936192"/>
                  <a:pt x="3283262" y="1945473"/>
                </a:cubicBezTo>
                <a:lnTo>
                  <a:pt x="3303838" y="1955876"/>
                </a:lnTo>
                <a:lnTo>
                  <a:pt x="3245738" y="1992864"/>
                </a:lnTo>
                <a:lnTo>
                  <a:pt x="3225427" y="1991402"/>
                </a:lnTo>
                <a:lnTo>
                  <a:pt x="3239056" y="1997118"/>
                </a:lnTo>
                <a:lnTo>
                  <a:pt x="3200598" y="2021601"/>
                </a:lnTo>
                <a:lnTo>
                  <a:pt x="3185949" y="2019960"/>
                </a:lnTo>
                <a:cubicBezTo>
                  <a:pt x="3149629" y="2014249"/>
                  <a:pt x="3111730" y="2006633"/>
                  <a:pt x="3073832" y="2006633"/>
                </a:cubicBezTo>
                <a:cubicBezTo>
                  <a:pt x="3073832" y="2021864"/>
                  <a:pt x="3111730" y="2021863"/>
                  <a:pt x="3111730" y="2021863"/>
                </a:cubicBezTo>
                <a:cubicBezTo>
                  <a:pt x="3127521" y="2029479"/>
                  <a:pt x="3144102" y="2034238"/>
                  <a:pt x="3161078" y="2037570"/>
                </a:cubicBezTo>
                <a:lnTo>
                  <a:pt x="3172942" y="2039208"/>
                </a:lnTo>
                <a:lnTo>
                  <a:pt x="3073253" y="2102673"/>
                </a:lnTo>
                <a:lnTo>
                  <a:pt x="3021721" y="2096113"/>
                </a:lnTo>
                <a:cubicBezTo>
                  <a:pt x="2934869" y="2090401"/>
                  <a:pt x="2846439" y="2090401"/>
                  <a:pt x="2758008" y="2098017"/>
                </a:cubicBezTo>
                <a:cubicBezTo>
                  <a:pt x="2732742" y="2098017"/>
                  <a:pt x="2694843" y="2098017"/>
                  <a:pt x="2669578" y="2098017"/>
                </a:cubicBezTo>
                <a:cubicBezTo>
                  <a:pt x="2467451" y="2082786"/>
                  <a:pt x="2252690" y="2082786"/>
                  <a:pt x="2050564" y="2067556"/>
                </a:cubicBezTo>
                <a:cubicBezTo>
                  <a:pt x="1962133" y="2067556"/>
                  <a:pt x="1873703" y="2082786"/>
                  <a:pt x="1785272" y="2067555"/>
                </a:cubicBezTo>
                <a:cubicBezTo>
                  <a:pt x="1595778" y="2082786"/>
                  <a:pt x="1406284" y="2098017"/>
                  <a:pt x="1216790" y="2098017"/>
                </a:cubicBezTo>
                <a:cubicBezTo>
                  <a:pt x="1178891" y="2113247"/>
                  <a:pt x="1144150" y="2120862"/>
                  <a:pt x="1109410" y="2124670"/>
                </a:cubicBezTo>
                <a:lnTo>
                  <a:pt x="1103123" y="2124893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endParaRPr lang="zh-CN" altLang="en-US"/>
          </a:p>
        </p:txBody>
      </p:sp>
      <p:sp>
        <p:nvSpPr>
          <p:cNvPr id="162" name="任意多边形: 形状 161">
            <a:extLst>
              <a:ext uri="{FF2B5EF4-FFF2-40B4-BE49-F238E27FC236}">
                <a16:creationId xmlns:a16="http://schemas.microsoft.com/office/drawing/2014/main" id="{034ED0EF-863A-8A7A-54AD-ABA98F5630E7}"/>
              </a:ext>
            </a:extLst>
          </p:cNvPr>
          <p:cNvSpPr/>
          <p:nvPr userDrawn="1"/>
        </p:nvSpPr>
        <p:spPr bwMode="auto">
          <a:xfrm rot="12825518" flipV="1">
            <a:off x="8997178" y="-452516"/>
            <a:ext cx="4062594" cy="2112225"/>
          </a:xfrm>
          <a:custGeom>
            <a:avLst/>
            <a:gdLst>
              <a:gd name="connsiteX0" fmla="*/ 873302 w 4062594"/>
              <a:gd name="connsiteY0" fmla="*/ 1224266 h 2112225"/>
              <a:gd name="connsiteX1" fmla="*/ 866960 w 4062594"/>
              <a:gd name="connsiteY1" fmla="*/ 1223417 h 2112225"/>
              <a:gd name="connsiteX2" fmla="*/ 866461 w 4062594"/>
              <a:gd name="connsiteY2" fmla="*/ 1225042 h 2112225"/>
              <a:gd name="connsiteX3" fmla="*/ 877686 w 4062594"/>
              <a:gd name="connsiteY3" fmla="*/ 1223769 h 2112225"/>
              <a:gd name="connsiteX4" fmla="*/ 873302 w 4062594"/>
              <a:gd name="connsiteY4" fmla="*/ 1224266 h 2112225"/>
              <a:gd name="connsiteX5" fmla="*/ 879094 w 4062594"/>
              <a:gd name="connsiteY5" fmla="*/ 1225042 h 2112225"/>
              <a:gd name="connsiteX6" fmla="*/ 1068588 w 4062594"/>
              <a:gd name="connsiteY6" fmla="*/ 1209811 h 2112225"/>
              <a:gd name="connsiteX7" fmla="*/ 1043321 w 4062594"/>
              <a:gd name="connsiteY7" fmla="*/ 1209811 h 2112225"/>
              <a:gd name="connsiteX8" fmla="*/ 1068588 w 4062594"/>
              <a:gd name="connsiteY8" fmla="*/ 1209811 h 2112225"/>
              <a:gd name="connsiteX9" fmla="*/ 1460208 w 4062594"/>
              <a:gd name="connsiteY9" fmla="*/ 1453501 h 2112225"/>
              <a:gd name="connsiteX10" fmla="*/ 1460209 w 4062594"/>
              <a:gd name="connsiteY10" fmla="*/ 1483963 h 2112225"/>
              <a:gd name="connsiteX11" fmla="*/ 1447576 w 4062594"/>
              <a:gd name="connsiteY11" fmla="*/ 1453501 h 2112225"/>
              <a:gd name="connsiteX12" fmla="*/ 1460208 w 4062594"/>
              <a:gd name="connsiteY12" fmla="*/ 1453501 h 2112225"/>
              <a:gd name="connsiteX13" fmla="*/ 1182284 w 4062594"/>
              <a:gd name="connsiteY13" fmla="*/ 1209812 h 2112225"/>
              <a:gd name="connsiteX14" fmla="*/ 1184455 w 4062594"/>
              <a:gd name="connsiteY14" fmla="*/ 1216237 h 2112225"/>
              <a:gd name="connsiteX15" fmla="*/ 1188129 w 4062594"/>
              <a:gd name="connsiteY15" fmla="*/ 1215779 h 2112225"/>
              <a:gd name="connsiteX16" fmla="*/ 1185442 w 4062594"/>
              <a:gd name="connsiteY16" fmla="*/ 1215523 h 2112225"/>
              <a:gd name="connsiteX17" fmla="*/ 1182284 w 4062594"/>
              <a:gd name="connsiteY17" fmla="*/ 1209812 h 2112225"/>
              <a:gd name="connsiteX18" fmla="*/ 1195487 w 4062594"/>
              <a:gd name="connsiteY18" fmla="*/ 1215117 h 2112225"/>
              <a:gd name="connsiteX19" fmla="*/ 1193653 w 4062594"/>
              <a:gd name="connsiteY19" fmla="*/ 1214381 h 2112225"/>
              <a:gd name="connsiteX20" fmla="*/ 1190180 w 4062594"/>
              <a:gd name="connsiteY20" fmla="*/ 1215523 h 2112225"/>
              <a:gd name="connsiteX21" fmla="*/ 1188129 w 4062594"/>
              <a:gd name="connsiteY21" fmla="*/ 1215779 h 2112225"/>
              <a:gd name="connsiteX22" fmla="*/ 1192943 w 4062594"/>
              <a:gd name="connsiteY22" fmla="*/ 1216237 h 2112225"/>
              <a:gd name="connsiteX23" fmla="*/ 1220183 w 4062594"/>
              <a:gd name="connsiteY23" fmla="*/ 1225042 h 2112225"/>
              <a:gd name="connsiteX24" fmla="*/ 1220183 w 4062594"/>
              <a:gd name="connsiteY24" fmla="*/ 1225042 h 2112225"/>
              <a:gd name="connsiteX25" fmla="*/ 1220183 w 4062594"/>
              <a:gd name="connsiteY25" fmla="*/ 1225042 h 2112225"/>
              <a:gd name="connsiteX26" fmla="*/ 1220183 w 4062594"/>
              <a:gd name="connsiteY26" fmla="*/ 1225042 h 2112225"/>
              <a:gd name="connsiteX27" fmla="*/ 1119119 w 4062594"/>
              <a:gd name="connsiteY27" fmla="*/ 1148889 h 2112225"/>
              <a:gd name="connsiteX28" fmla="*/ 1116739 w 4062594"/>
              <a:gd name="connsiteY28" fmla="*/ 1155587 h 2112225"/>
              <a:gd name="connsiteX29" fmla="*/ 1116948 w 4062594"/>
              <a:gd name="connsiteY29" fmla="*/ 1155553 h 2112225"/>
              <a:gd name="connsiteX30" fmla="*/ 1119119 w 4062594"/>
              <a:gd name="connsiteY30" fmla="*/ 1148889 h 2112225"/>
              <a:gd name="connsiteX31" fmla="*/ 1213867 w 4062594"/>
              <a:gd name="connsiteY31" fmla="*/ 1211715 h 2112225"/>
              <a:gd name="connsiteX32" fmla="*/ 1207550 w 4062594"/>
              <a:gd name="connsiteY32" fmla="*/ 1209811 h 2112225"/>
              <a:gd name="connsiteX33" fmla="*/ 1195487 w 4062594"/>
              <a:gd name="connsiteY33" fmla="*/ 1215117 h 2112225"/>
              <a:gd name="connsiteX34" fmla="*/ 1220183 w 4062594"/>
              <a:gd name="connsiteY34" fmla="*/ 1225042 h 2112225"/>
              <a:gd name="connsiteX35" fmla="*/ 1169113 w 4062594"/>
              <a:gd name="connsiteY35" fmla="*/ 1150639 h 2112225"/>
              <a:gd name="connsiteX36" fmla="*/ 1157018 w 4062594"/>
              <a:gd name="connsiteY36" fmla="*/ 1148889 h 2112225"/>
              <a:gd name="connsiteX37" fmla="*/ 1167677 w 4062594"/>
              <a:gd name="connsiteY37" fmla="*/ 1155314 h 2112225"/>
              <a:gd name="connsiteX38" fmla="*/ 1304666 w 4062594"/>
              <a:gd name="connsiteY38" fmla="*/ 1216475 h 2112225"/>
              <a:gd name="connsiteX39" fmla="*/ 1305696 w 4062594"/>
              <a:gd name="connsiteY39" fmla="*/ 1218710 h 2112225"/>
              <a:gd name="connsiteX40" fmla="*/ 1306442 w 4062594"/>
              <a:gd name="connsiteY40" fmla="*/ 1218617 h 2112225"/>
              <a:gd name="connsiteX41" fmla="*/ 1308614 w 4062594"/>
              <a:gd name="connsiteY41" fmla="*/ 1225042 h 2112225"/>
              <a:gd name="connsiteX42" fmla="*/ 1305696 w 4062594"/>
              <a:gd name="connsiteY42" fmla="*/ 1218710 h 2112225"/>
              <a:gd name="connsiteX43" fmla="*/ 1300718 w 4062594"/>
              <a:gd name="connsiteY43" fmla="*/ 1219331 h 2112225"/>
              <a:gd name="connsiteX44" fmla="*/ 1283348 w 4062594"/>
              <a:gd name="connsiteY44" fmla="*/ 1225042 h 2112225"/>
              <a:gd name="connsiteX45" fmla="*/ 1304666 w 4062594"/>
              <a:gd name="connsiteY45" fmla="*/ 1216475 h 2112225"/>
              <a:gd name="connsiteX46" fmla="*/ 1321246 w 4062594"/>
              <a:gd name="connsiteY46" fmla="*/ 1225042 h 2112225"/>
              <a:gd name="connsiteX47" fmla="*/ 1321246 w 4062594"/>
              <a:gd name="connsiteY47" fmla="*/ 1240273 h 2112225"/>
              <a:gd name="connsiteX48" fmla="*/ 1283348 w 4062594"/>
              <a:gd name="connsiteY48" fmla="*/ 1240273 h 2112225"/>
              <a:gd name="connsiteX49" fmla="*/ 1321246 w 4062594"/>
              <a:gd name="connsiteY49" fmla="*/ 1225042 h 2112225"/>
              <a:gd name="connsiteX50" fmla="*/ 1283347 w 4062594"/>
              <a:gd name="connsiteY50" fmla="*/ 1179350 h 2112225"/>
              <a:gd name="connsiteX51" fmla="*/ 1194917 w 4062594"/>
              <a:gd name="connsiteY51" fmla="*/ 1179350 h 2112225"/>
              <a:gd name="connsiteX52" fmla="*/ 1283347 w 4062594"/>
              <a:gd name="connsiteY52" fmla="*/ 1179350 h 2112225"/>
              <a:gd name="connsiteX53" fmla="*/ 1384411 w 4062594"/>
              <a:gd name="connsiteY53" fmla="*/ 1240272 h 2112225"/>
              <a:gd name="connsiteX54" fmla="*/ 1333879 w 4062594"/>
              <a:gd name="connsiteY54" fmla="*/ 1225042 h 2112225"/>
              <a:gd name="connsiteX55" fmla="*/ 1384411 w 4062594"/>
              <a:gd name="connsiteY55" fmla="*/ 1240272 h 2112225"/>
              <a:gd name="connsiteX56" fmla="*/ 1365462 w 4062594"/>
              <a:gd name="connsiteY56" fmla="*/ 1211715 h 2112225"/>
              <a:gd name="connsiteX57" fmla="*/ 1371778 w 4062594"/>
              <a:gd name="connsiteY57" fmla="*/ 1225042 h 2112225"/>
              <a:gd name="connsiteX58" fmla="*/ 1352829 w 4062594"/>
              <a:gd name="connsiteY58" fmla="*/ 1223138 h 2112225"/>
              <a:gd name="connsiteX59" fmla="*/ 1342745 w 4062594"/>
              <a:gd name="connsiteY59" fmla="*/ 1216047 h 2112225"/>
              <a:gd name="connsiteX60" fmla="*/ 1341380 w 4062594"/>
              <a:gd name="connsiteY60" fmla="*/ 1216237 h 2112225"/>
              <a:gd name="connsiteX61" fmla="*/ 1333879 w 4062594"/>
              <a:gd name="connsiteY61" fmla="*/ 1209812 h 2112225"/>
              <a:gd name="connsiteX62" fmla="*/ 1342745 w 4062594"/>
              <a:gd name="connsiteY62" fmla="*/ 1216047 h 2112225"/>
              <a:gd name="connsiteX63" fmla="*/ 1346512 w 4062594"/>
              <a:gd name="connsiteY63" fmla="*/ 1215523 h 2112225"/>
              <a:gd name="connsiteX64" fmla="*/ 1359145 w 4062594"/>
              <a:gd name="connsiteY64" fmla="*/ 1209811 h 2112225"/>
              <a:gd name="connsiteX65" fmla="*/ 1365462 w 4062594"/>
              <a:gd name="connsiteY65" fmla="*/ 1211715 h 2112225"/>
              <a:gd name="connsiteX66" fmla="*/ 1314140 w 4062594"/>
              <a:gd name="connsiteY66" fmla="*/ 1151269 h 2112225"/>
              <a:gd name="connsiteX67" fmla="*/ 1321246 w 4062594"/>
              <a:gd name="connsiteY67" fmla="*/ 1164120 h 2112225"/>
              <a:gd name="connsiteX68" fmla="*/ 1283347 w 4062594"/>
              <a:gd name="connsiteY68" fmla="*/ 1148889 h 2112225"/>
              <a:gd name="connsiteX69" fmla="*/ 1283348 w 4062594"/>
              <a:gd name="connsiteY69" fmla="*/ 1164120 h 2112225"/>
              <a:gd name="connsiteX70" fmla="*/ 1207550 w 4062594"/>
              <a:gd name="connsiteY70" fmla="*/ 1164120 h 2112225"/>
              <a:gd name="connsiteX71" fmla="*/ 1194917 w 4062594"/>
              <a:gd name="connsiteY71" fmla="*/ 1148889 h 2112225"/>
              <a:gd name="connsiteX72" fmla="*/ 1169651 w 4062594"/>
              <a:gd name="connsiteY72" fmla="*/ 1164120 h 2112225"/>
              <a:gd name="connsiteX73" fmla="*/ 1131752 w 4062594"/>
              <a:gd name="connsiteY73" fmla="*/ 1164119 h 2112225"/>
              <a:gd name="connsiteX74" fmla="*/ 1157018 w 4062594"/>
              <a:gd name="connsiteY74" fmla="*/ 1164119 h 2112225"/>
              <a:gd name="connsiteX75" fmla="*/ 1131752 w 4062594"/>
              <a:gd name="connsiteY75" fmla="*/ 1148889 h 2112225"/>
              <a:gd name="connsiteX76" fmla="*/ 1119120 w 4062594"/>
              <a:gd name="connsiteY76" fmla="*/ 1164120 h 2112225"/>
              <a:gd name="connsiteX77" fmla="*/ 1114382 w 4062594"/>
              <a:gd name="connsiteY77" fmla="*/ 1162216 h 2112225"/>
              <a:gd name="connsiteX78" fmla="*/ 1116739 w 4062594"/>
              <a:gd name="connsiteY78" fmla="*/ 1155587 h 2112225"/>
              <a:gd name="connsiteX79" fmla="*/ 1111224 w 4062594"/>
              <a:gd name="connsiteY79" fmla="*/ 1156505 h 2112225"/>
              <a:gd name="connsiteX80" fmla="*/ 1093854 w 4062594"/>
              <a:gd name="connsiteY80" fmla="*/ 1164120 h 2112225"/>
              <a:gd name="connsiteX81" fmla="*/ 1081220 w 4062594"/>
              <a:gd name="connsiteY81" fmla="*/ 1148889 h 2112225"/>
              <a:gd name="connsiteX82" fmla="*/ 992790 w 4062594"/>
              <a:gd name="connsiteY82" fmla="*/ 1148889 h 2112225"/>
              <a:gd name="connsiteX83" fmla="*/ 1131752 w 4062594"/>
              <a:gd name="connsiteY83" fmla="*/ 1148889 h 2112225"/>
              <a:gd name="connsiteX84" fmla="*/ 1169651 w 4062594"/>
              <a:gd name="connsiteY84" fmla="*/ 1148889 h 2112225"/>
              <a:gd name="connsiteX85" fmla="*/ 1169113 w 4062594"/>
              <a:gd name="connsiteY85" fmla="*/ 1150639 h 2112225"/>
              <a:gd name="connsiteX86" fmla="*/ 1171823 w 4062594"/>
              <a:gd name="connsiteY86" fmla="*/ 1151031 h 2112225"/>
              <a:gd name="connsiteX87" fmla="*/ 1194917 w 4062594"/>
              <a:gd name="connsiteY87" fmla="*/ 1148889 h 2112225"/>
              <a:gd name="connsiteX88" fmla="*/ 1308614 w 4062594"/>
              <a:gd name="connsiteY88" fmla="*/ 1148889 h 2112225"/>
              <a:gd name="connsiteX89" fmla="*/ 1314140 w 4062594"/>
              <a:gd name="connsiteY89" fmla="*/ 1151269 h 2112225"/>
              <a:gd name="connsiteX90" fmla="*/ 1434943 w 4062594"/>
              <a:gd name="connsiteY90" fmla="*/ 1225042 h 2112225"/>
              <a:gd name="connsiteX91" fmla="*/ 1409677 w 4062594"/>
              <a:gd name="connsiteY91" fmla="*/ 1225042 h 2112225"/>
              <a:gd name="connsiteX92" fmla="*/ 1434943 w 4062594"/>
              <a:gd name="connsiteY92" fmla="*/ 1225042 h 2112225"/>
              <a:gd name="connsiteX93" fmla="*/ 1371778 w 4062594"/>
              <a:gd name="connsiteY93" fmla="*/ 1164119 h 2112225"/>
              <a:gd name="connsiteX94" fmla="*/ 1359145 w 4062594"/>
              <a:gd name="connsiteY94" fmla="*/ 1164120 h 2112225"/>
              <a:gd name="connsiteX95" fmla="*/ 1346512 w 4062594"/>
              <a:gd name="connsiteY95" fmla="*/ 1164120 h 2112225"/>
              <a:gd name="connsiteX96" fmla="*/ 1333879 w 4062594"/>
              <a:gd name="connsiteY96" fmla="*/ 1164120 h 2112225"/>
              <a:gd name="connsiteX97" fmla="*/ 1321247 w 4062594"/>
              <a:gd name="connsiteY97" fmla="*/ 1148889 h 2112225"/>
              <a:gd name="connsiteX98" fmla="*/ 1371778 w 4062594"/>
              <a:gd name="connsiteY98" fmla="*/ 1164119 h 2112225"/>
              <a:gd name="connsiteX99" fmla="*/ 1422309 w 4062594"/>
              <a:gd name="connsiteY99" fmla="*/ 1179350 h 2112225"/>
              <a:gd name="connsiteX100" fmla="*/ 1397044 w 4062594"/>
              <a:gd name="connsiteY100" fmla="*/ 1179350 h 2112225"/>
              <a:gd name="connsiteX101" fmla="*/ 1422309 w 4062594"/>
              <a:gd name="connsiteY101" fmla="*/ 1179350 h 2112225"/>
              <a:gd name="connsiteX102" fmla="*/ 1472842 w 4062594"/>
              <a:gd name="connsiteY102" fmla="*/ 1179350 h 2112225"/>
              <a:gd name="connsiteX103" fmla="*/ 1447576 w 4062594"/>
              <a:gd name="connsiteY103" fmla="*/ 1179350 h 2112225"/>
              <a:gd name="connsiteX104" fmla="*/ 1472842 w 4062594"/>
              <a:gd name="connsiteY104" fmla="*/ 1179350 h 2112225"/>
              <a:gd name="connsiteX105" fmla="*/ 1550281 w 4062594"/>
              <a:gd name="connsiteY105" fmla="*/ 1225042 h 2112225"/>
              <a:gd name="connsiteX106" fmla="*/ 1548639 w 4062594"/>
              <a:gd name="connsiteY106" fmla="*/ 1225042 h 2112225"/>
              <a:gd name="connsiteX107" fmla="*/ 1549686 w 4062594"/>
              <a:gd name="connsiteY107" fmla="*/ 1225731 h 2112225"/>
              <a:gd name="connsiteX108" fmla="*/ 1561272 w 4062594"/>
              <a:gd name="connsiteY108" fmla="*/ 1225042 h 2112225"/>
              <a:gd name="connsiteX109" fmla="*/ 1553771 w 4062594"/>
              <a:gd name="connsiteY109" fmla="*/ 1220996 h 2112225"/>
              <a:gd name="connsiteX110" fmla="*/ 1550281 w 4062594"/>
              <a:gd name="connsiteY110" fmla="*/ 1225042 h 2112225"/>
              <a:gd name="connsiteX111" fmla="*/ 1554956 w 4062594"/>
              <a:gd name="connsiteY111" fmla="*/ 1225042 h 2112225"/>
              <a:gd name="connsiteX112" fmla="*/ 1561272 w 4062594"/>
              <a:gd name="connsiteY112" fmla="*/ 1225042 h 2112225"/>
              <a:gd name="connsiteX113" fmla="*/ 1835446 w 4062594"/>
              <a:gd name="connsiteY113" fmla="*/ 1370922 h 2112225"/>
              <a:gd name="connsiteX114" fmla="*/ 1839197 w 4062594"/>
              <a:gd name="connsiteY114" fmla="*/ 1377348 h 2112225"/>
              <a:gd name="connsiteX115" fmla="*/ 1826564 w 4062594"/>
              <a:gd name="connsiteY115" fmla="*/ 1377348 h 2112225"/>
              <a:gd name="connsiteX116" fmla="*/ 1835446 w 4062594"/>
              <a:gd name="connsiteY116" fmla="*/ 1370922 h 2112225"/>
              <a:gd name="connsiteX117" fmla="*/ 1687601 w 4062594"/>
              <a:gd name="connsiteY117" fmla="*/ 1209811 h 2112225"/>
              <a:gd name="connsiteX118" fmla="*/ 1674968 w 4062594"/>
              <a:gd name="connsiteY118" fmla="*/ 1209811 h 2112225"/>
              <a:gd name="connsiteX119" fmla="*/ 1649703 w 4062594"/>
              <a:gd name="connsiteY119" fmla="*/ 1209811 h 2112225"/>
              <a:gd name="connsiteX120" fmla="*/ 1611804 w 4062594"/>
              <a:gd name="connsiteY120" fmla="*/ 1209811 h 2112225"/>
              <a:gd name="connsiteX121" fmla="*/ 1649702 w 4062594"/>
              <a:gd name="connsiteY121" fmla="*/ 1225042 h 2112225"/>
              <a:gd name="connsiteX122" fmla="*/ 1573905 w 4062594"/>
              <a:gd name="connsiteY122" fmla="*/ 1225042 h 2112225"/>
              <a:gd name="connsiteX123" fmla="*/ 1566010 w 4062594"/>
              <a:gd name="connsiteY123" fmla="*/ 1236465 h 2112225"/>
              <a:gd name="connsiteX124" fmla="*/ 1549686 w 4062594"/>
              <a:gd name="connsiteY124" fmla="*/ 1225731 h 2112225"/>
              <a:gd name="connsiteX125" fmla="*/ 1548639 w 4062594"/>
              <a:gd name="connsiteY125" fmla="*/ 1226945 h 2112225"/>
              <a:gd name="connsiteX126" fmla="*/ 1536006 w 4062594"/>
              <a:gd name="connsiteY126" fmla="*/ 1240272 h 2112225"/>
              <a:gd name="connsiteX127" fmla="*/ 1485474 w 4062594"/>
              <a:gd name="connsiteY127" fmla="*/ 1194581 h 2112225"/>
              <a:gd name="connsiteX128" fmla="*/ 1536006 w 4062594"/>
              <a:gd name="connsiteY128" fmla="*/ 1209811 h 2112225"/>
              <a:gd name="connsiteX129" fmla="*/ 1523373 w 4062594"/>
              <a:gd name="connsiteY129" fmla="*/ 1194581 h 2112225"/>
              <a:gd name="connsiteX130" fmla="*/ 1674968 w 4062594"/>
              <a:gd name="connsiteY130" fmla="*/ 1209811 h 2112225"/>
              <a:gd name="connsiteX131" fmla="*/ 1687601 w 4062594"/>
              <a:gd name="connsiteY131" fmla="*/ 1209811 h 2112225"/>
              <a:gd name="connsiteX132" fmla="*/ 2887730 w 4062594"/>
              <a:gd name="connsiteY132" fmla="*/ 1986572 h 2112225"/>
              <a:gd name="connsiteX133" fmla="*/ 2849832 w 4062594"/>
              <a:gd name="connsiteY133" fmla="*/ 1986573 h 2112225"/>
              <a:gd name="connsiteX134" fmla="*/ 2887730 w 4062594"/>
              <a:gd name="connsiteY134" fmla="*/ 1986572 h 2112225"/>
              <a:gd name="connsiteX135" fmla="*/ 1978159 w 4062594"/>
              <a:gd name="connsiteY135" fmla="*/ 1377348 h 2112225"/>
              <a:gd name="connsiteX136" fmla="*/ 1965526 w 4062594"/>
              <a:gd name="connsiteY136" fmla="*/ 1377348 h 2112225"/>
              <a:gd name="connsiteX137" fmla="*/ 1959209 w 4062594"/>
              <a:gd name="connsiteY137" fmla="*/ 1369733 h 2112225"/>
              <a:gd name="connsiteX138" fmla="*/ 1954624 w 4062594"/>
              <a:gd name="connsiteY138" fmla="*/ 1364204 h 2112225"/>
              <a:gd name="connsiteX139" fmla="*/ 1952893 w 4062594"/>
              <a:gd name="connsiteY139" fmla="*/ 1363237 h 2112225"/>
              <a:gd name="connsiteX140" fmla="*/ 1952893 w 4062594"/>
              <a:gd name="connsiteY140" fmla="*/ 1369733 h 2112225"/>
              <a:gd name="connsiteX141" fmla="*/ 1952893 w 4062594"/>
              <a:gd name="connsiteY141" fmla="*/ 1377348 h 2112225"/>
              <a:gd name="connsiteX142" fmla="*/ 1851830 w 4062594"/>
              <a:gd name="connsiteY142" fmla="*/ 1377348 h 2112225"/>
              <a:gd name="connsiteX143" fmla="*/ 1951314 w 4062594"/>
              <a:gd name="connsiteY143" fmla="*/ 1362355 h 2112225"/>
              <a:gd name="connsiteX144" fmla="*/ 1952893 w 4062594"/>
              <a:gd name="connsiteY144" fmla="*/ 1363237 h 2112225"/>
              <a:gd name="connsiteX145" fmla="*/ 1952893 w 4062594"/>
              <a:gd name="connsiteY145" fmla="*/ 1362118 h 2112225"/>
              <a:gd name="connsiteX146" fmla="*/ 1954624 w 4062594"/>
              <a:gd name="connsiteY146" fmla="*/ 1364204 h 2112225"/>
              <a:gd name="connsiteX147" fmla="*/ 2868101 w 4062594"/>
              <a:gd name="connsiteY147" fmla="*/ 1967993 h 2112225"/>
              <a:gd name="connsiteX148" fmla="*/ 2861675 w 4062594"/>
              <a:gd name="connsiteY148" fmla="*/ 1964916 h 2112225"/>
              <a:gd name="connsiteX149" fmla="*/ 2849333 w 4062594"/>
              <a:gd name="connsiteY149" fmla="*/ 1965402 h 2112225"/>
              <a:gd name="connsiteX150" fmla="*/ 1750767 w 4062594"/>
              <a:gd name="connsiteY150" fmla="*/ 1209812 h 2112225"/>
              <a:gd name="connsiteX151" fmla="*/ 1738133 w 4062594"/>
              <a:gd name="connsiteY151" fmla="*/ 1209811 h 2112225"/>
              <a:gd name="connsiteX152" fmla="*/ 1750766 w 4062594"/>
              <a:gd name="connsiteY152" fmla="*/ 1225042 h 2112225"/>
              <a:gd name="connsiteX153" fmla="*/ 1738133 w 4062594"/>
              <a:gd name="connsiteY153" fmla="*/ 1225042 h 2112225"/>
              <a:gd name="connsiteX154" fmla="*/ 1725500 w 4062594"/>
              <a:gd name="connsiteY154" fmla="*/ 1225042 h 2112225"/>
              <a:gd name="connsiteX155" fmla="*/ 1750767 w 4062594"/>
              <a:gd name="connsiteY155" fmla="*/ 1209812 h 2112225"/>
              <a:gd name="connsiteX156" fmla="*/ 1914994 w 4062594"/>
              <a:gd name="connsiteY156" fmla="*/ 1240273 h 2112225"/>
              <a:gd name="connsiteX157" fmla="*/ 1889728 w 4062594"/>
              <a:gd name="connsiteY157" fmla="*/ 1240273 h 2112225"/>
              <a:gd name="connsiteX158" fmla="*/ 1914994 w 4062594"/>
              <a:gd name="connsiteY158" fmla="*/ 1240273 h 2112225"/>
              <a:gd name="connsiteX159" fmla="*/ 2142387 w 4062594"/>
              <a:gd name="connsiteY159" fmla="*/ 1346887 h 2112225"/>
              <a:gd name="connsiteX160" fmla="*/ 2142387 w 4062594"/>
              <a:gd name="connsiteY160" fmla="*/ 1346887 h 2112225"/>
              <a:gd name="connsiteX161" fmla="*/ 2142387 w 4062594"/>
              <a:gd name="connsiteY161" fmla="*/ 1346887 h 2112225"/>
              <a:gd name="connsiteX162" fmla="*/ 1952893 w 4062594"/>
              <a:gd name="connsiteY162" fmla="*/ 1209811 h 2112225"/>
              <a:gd name="connsiteX163" fmla="*/ 1889728 w 4062594"/>
              <a:gd name="connsiteY163" fmla="*/ 1209812 h 2112225"/>
              <a:gd name="connsiteX164" fmla="*/ 1952893 w 4062594"/>
              <a:gd name="connsiteY164" fmla="*/ 1209811 h 2112225"/>
              <a:gd name="connsiteX165" fmla="*/ 2167653 w 4062594"/>
              <a:gd name="connsiteY165" fmla="*/ 1346887 h 2112225"/>
              <a:gd name="connsiteX166" fmla="*/ 2142387 w 4062594"/>
              <a:gd name="connsiteY166" fmla="*/ 1346887 h 2112225"/>
              <a:gd name="connsiteX167" fmla="*/ 2143967 w 4062594"/>
              <a:gd name="connsiteY167" fmla="*/ 1354502 h 2112225"/>
              <a:gd name="connsiteX168" fmla="*/ 2155020 w 4062594"/>
              <a:gd name="connsiteY168" fmla="*/ 1362117 h 2112225"/>
              <a:gd name="connsiteX169" fmla="*/ 2167653 w 4062594"/>
              <a:gd name="connsiteY169" fmla="*/ 1346887 h 2112225"/>
              <a:gd name="connsiteX170" fmla="*/ 2129754 w 4062594"/>
              <a:gd name="connsiteY170" fmla="*/ 1316426 h 2112225"/>
              <a:gd name="connsiteX171" fmla="*/ 2129754 w 4062594"/>
              <a:gd name="connsiteY171" fmla="*/ 1316426 h 2112225"/>
              <a:gd name="connsiteX172" fmla="*/ 3051959 w 4062594"/>
              <a:gd name="connsiteY172" fmla="*/ 1925650 h 2112225"/>
              <a:gd name="connsiteX173" fmla="*/ 3027300 w 4062594"/>
              <a:gd name="connsiteY173" fmla="*/ 1923701 h 2112225"/>
              <a:gd name="connsiteX174" fmla="*/ 3001427 w 4062594"/>
              <a:gd name="connsiteY174" fmla="*/ 1925650 h 2112225"/>
              <a:gd name="connsiteX175" fmla="*/ 3051959 w 4062594"/>
              <a:gd name="connsiteY175" fmla="*/ 1925650 h 2112225"/>
              <a:gd name="connsiteX176" fmla="*/ 2192919 w 4062594"/>
              <a:gd name="connsiteY176" fmla="*/ 1270734 h 2112225"/>
              <a:gd name="connsiteX177" fmla="*/ 2155020 w 4062594"/>
              <a:gd name="connsiteY177" fmla="*/ 1270734 h 2112225"/>
              <a:gd name="connsiteX178" fmla="*/ 2192919 w 4062594"/>
              <a:gd name="connsiteY178" fmla="*/ 1270734 h 2112225"/>
              <a:gd name="connsiteX179" fmla="*/ 2597173 w 4062594"/>
              <a:gd name="connsiteY179" fmla="*/ 1529655 h 2112225"/>
              <a:gd name="connsiteX180" fmla="*/ 2596083 w 4062594"/>
              <a:gd name="connsiteY180" fmla="*/ 1530491 h 2112225"/>
              <a:gd name="connsiteX181" fmla="*/ 2597620 w 4062594"/>
              <a:gd name="connsiteY181" fmla="*/ 1530598 h 2112225"/>
              <a:gd name="connsiteX182" fmla="*/ 2180286 w 4062594"/>
              <a:gd name="connsiteY182" fmla="*/ 1240273 h 2112225"/>
              <a:gd name="connsiteX183" fmla="*/ 2104488 w 4062594"/>
              <a:gd name="connsiteY183" fmla="*/ 1240272 h 2112225"/>
              <a:gd name="connsiteX184" fmla="*/ 2108064 w 4062594"/>
              <a:gd name="connsiteY184" fmla="*/ 1246020 h 2112225"/>
              <a:gd name="connsiteX185" fmla="*/ 2112807 w 4062594"/>
              <a:gd name="connsiteY185" fmla="*/ 1247331 h 2112225"/>
              <a:gd name="connsiteX186" fmla="*/ 2118700 w 4062594"/>
              <a:gd name="connsiteY186" fmla="*/ 1247888 h 2112225"/>
              <a:gd name="connsiteX187" fmla="*/ 2142388 w 4062594"/>
              <a:gd name="connsiteY187" fmla="*/ 1255504 h 2112225"/>
              <a:gd name="connsiteX188" fmla="*/ 2112807 w 4062594"/>
              <a:gd name="connsiteY188" fmla="*/ 1247331 h 2112225"/>
              <a:gd name="connsiteX189" fmla="*/ 2108633 w 4062594"/>
              <a:gd name="connsiteY189" fmla="*/ 1246936 h 2112225"/>
              <a:gd name="connsiteX190" fmla="*/ 2108064 w 4062594"/>
              <a:gd name="connsiteY190" fmla="*/ 1246020 h 2112225"/>
              <a:gd name="connsiteX191" fmla="*/ 2066590 w 4062594"/>
              <a:gd name="connsiteY191" fmla="*/ 1234561 h 2112225"/>
              <a:gd name="connsiteX192" fmla="*/ 1990792 w 4062594"/>
              <a:gd name="connsiteY192" fmla="*/ 1225042 h 2112225"/>
              <a:gd name="connsiteX193" fmla="*/ 2180286 w 4062594"/>
              <a:gd name="connsiteY193" fmla="*/ 1240273 h 2112225"/>
              <a:gd name="connsiteX194" fmla="*/ 2710869 w 4062594"/>
              <a:gd name="connsiteY194" fmla="*/ 1575346 h 2112225"/>
              <a:gd name="connsiteX195" fmla="*/ 2622439 w 4062594"/>
              <a:gd name="connsiteY195" fmla="*/ 1575346 h 2112225"/>
              <a:gd name="connsiteX196" fmla="*/ 2647705 w 4062594"/>
              <a:gd name="connsiteY196" fmla="*/ 1560116 h 2112225"/>
              <a:gd name="connsiteX197" fmla="*/ 2647705 w 4062594"/>
              <a:gd name="connsiteY197" fmla="*/ 1575346 h 2112225"/>
              <a:gd name="connsiteX198" fmla="*/ 2710869 w 4062594"/>
              <a:gd name="connsiteY198" fmla="*/ 1575346 h 2112225"/>
              <a:gd name="connsiteX199" fmla="*/ 2230818 w 4062594"/>
              <a:gd name="connsiteY199" fmla="*/ 1240273 h 2112225"/>
              <a:gd name="connsiteX200" fmla="*/ 2205552 w 4062594"/>
              <a:gd name="connsiteY200" fmla="*/ 1240273 h 2112225"/>
              <a:gd name="connsiteX201" fmla="*/ 2230818 w 4062594"/>
              <a:gd name="connsiteY201" fmla="*/ 1240273 h 2112225"/>
              <a:gd name="connsiteX202" fmla="*/ 2559274 w 4062594"/>
              <a:gd name="connsiteY202" fmla="*/ 1423040 h 2112225"/>
              <a:gd name="connsiteX203" fmla="*/ 2555533 w 4062594"/>
              <a:gd name="connsiteY203" fmla="*/ 1428010 h 2112225"/>
              <a:gd name="connsiteX204" fmla="*/ 2566126 w 4062594"/>
              <a:gd name="connsiteY204" fmla="*/ 1429395 h 2112225"/>
              <a:gd name="connsiteX205" fmla="*/ 2805763 w 4062594"/>
              <a:gd name="connsiteY205" fmla="*/ 1579596 h 2112225"/>
              <a:gd name="connsiteX206" fmla="*/ 2799300 w 4062594"/>
              <a:gd name="connsiteY206" fmla="*/ 1575346 h 2112225"/>
              <a:gd name="connsiteX207" fmla="*/ 2799300 w 4062594"/>
              <a:gd name="connsiteY207" fmla="*/ 1581057 h 2112225"/>
              <a:gd name="connsiteX208" fmla="*/ 2922043 w 4062594"/>
              <a:gd name="connsiteY208" fmla="*/ 1650045 h 2112225"/>
              <a:gd name="connsiteX209" fmla="*/ 2914396 w 4062594"/>
              <a:gd name="connsiteY209" fmla="*/ 1646944 h 2112225"/>
              <a:gd name="connsiteX210" fmla="*/ 2912996 w 4062594"/>
              <a:gd name="connsiteY210" fmla="*/ 1651499 h 2112225"/>
              <a:gd name="connsiteX211" fmla="*/ 2923722 w 4062594"/>
              <a:gd name="connsiteY211" fmla="*/ 1649775 h 2112225"/>
              <a:gd name="connsiteX212" fmla="*/ 2922043 w 4062594"/>
              <a:gd name="connsiteY212" fmla="*/ 1650045 h 2112225"/>
              <a:gd name="connsiteX213" fmla="*/ 2925629 w 4062594"/>
              <a:gd name="connsiteY213" fmla="*/ 1651499 h 2112225"/>
              <a:gd name="connsiteX214" fmla="*/ 2609806 w 4062594"/>
              <a:gd name="connsiteY214" fmla="*/ 1438271 h 2112225"/>
              <a:gd name="connsiteX215" fmla="*/ 2579408 w 4062594"/>
              <a:gd name="connsiteY215" fmla="*/ 1431131 h 2112225"/>
              <a:gd name="connsiteX216" fmla="*/ 2566126 w 4062594"/>
              <a:gd name="connsiteY216" fmla="*/ 1429395 h 2112225"/>
              <a:gd name="connsiteX217" fmla="*/ 2579802 w 4062594"/>
              <a:gd name="connsiteY217" fmla="*/ 1442078 h 2112225"/>
              <a:gd name="connsiteX218" fmla="*/ 2609806 w 4062594"/>
              <a:gd name="connsiteY218" fmla="*/ 1438271 h 2112225"/>
              <a:gd name="connsiteX219" fmla="*/ 2824565 w 4062594"/>
              <a:gd name="connsiteY219" fmla="*/ 1575346 h 2112225"/>
              <a:gd name="connsiteX220" fmla="*/ 2805763 w 4062594"/>
              <a:gd name="connsiteY220" fmla="*/ 1579596 h 2112225"/>
              <a:gd name="connsiteX221" fmla="*/ 2816670 w 4062594"/>
              <a:gd name="connsiteY221" fmla="*/ 1586769 h 2112225"/>
              <a:gd name="connsiteX222" fmla="*/ 2824565 w 4062594"/>
              <a:gd name="connsiteY222" fmla="*/ 1575346 h 2112225"/>
              <a:gd name="connsiteX223" fmla="*/ 3380415 w 4062594"/>
              <a:gd name="connsiteY223" fmla="*/ 1940881 h 2112225"/>
              <a:gd name="connsiteX224" fmla="*/ 3355149 w 4062594"/>
              <a:gd name="connsiteY224" fmla="*/ 1925650 h 2112225"/>
              <a:gd name="connsiteX225" fmla="*/ 3241453 w 4062594"/>
              <a:gd name="connsiteY225" fmla="*/ 1910419 h 2112225"/>
              <a:gd name="connsiteX226" fmla="*/ 3254086 w 4062594"/>
              <a:gd name="connsiteY226" fmla="*/ 1925650 h 2112225"/>
              <a:gd name="connsiteX227" fmla="*/ 3304618 w 4062594"/>
              <a:gd name="connsiteY227" fmla="*/ 1940881 h 2112225"/>
              <a:gd name="connsiteX228" fmla="*/ 3380415 w 4062594"/>
              <a:gd name="connsiteY228" fmla="*/ 1940881 h 2112225"/>
              <a:gd name="connsiteX229" fmla="*/ 2396427 w 4062594"/>
              <a:gd name="connsiteY229" fmla="*/ 1268354 h 2112225"/>
              <a:gd name="connsiteX230" fmla="*/ 2395046 w 4062594"/>
              <a:gd name="connsiteY230" fmla="*/ 1270734 h 2112225"/>
              <a:gd name="connsiteX231" fmla="*/ 2369780 w 4062594"/>
              <a:gd name="connsiteY231" fmla="*/ 1255503 h 2112225"/>
              <a:gd name="connsiteX232" fmla="*/ 2396427 w 4062594"/>
              <a:gd name="connsiteY232" fmla="*/ 1268354 h 2112225"/>
              <a:gd name="connsiteX233" fmla="*/ 3291984 w 4062594"/>
              <a:gd name="connsiteY233" fmla="*/ 1788575 h 2112225"/>
              <a:gd name="connsiteX234" fmla="*/ 3287247 w 4062594"/>
              <a:gd name="connsiteY234" fmla="*/ 1788575 h 2112225"/>
              <a:gd name="connsiteX235" fmla="*/ 3266718 w 4062594"/>
              <a:gd name="connsiteY235" fmla="*/ 1788575 h 2112225"/>
              <a:gd name="connsiteX236" fmla="*/ 3279352 w 4062594"/>
              <a:gd name="connsiteY236" fmla="*/ 1803806 h 2112225"/>
              <a:gd name="connsiteX237" fmla="*/ 3290011 w 4062594"/>
              <a:gd name="connsiteY237" fmla="*/ 1795238 h 2112225"/>
              <a:gd name="connsiteX238" fmla="*/ 3291985 w 4062594"/>
              <a:gd name="connsiteY238" fmla="*/ 1788575 h 2112225"/>
              <a:gd name="connsiteX239" fmla="*/ 3291985 w 4062594"/>
              <a:gd name="connsiteY239" fmla="*/ 1788575 h 2112225"/>
              <a:gd name="connsiteX240" fmla="*/ 3291984 w 4062594"/>
              <a:gd name="connsiteY240" fmla="*/ 1788575 h 2112225"/>
              <a:gd name="connsiteX241" fmla="*/ 3064592 w 4062594"/>
              <a:gd name="connsiteY241" fmla="*/ 1636269 h 2112225"/>
              <a:gd name="connsiteX242" fmla="*/ 3039326 w 4062594"/>
              <a:gd name="connsiteY242" fmla="*/ 1636268 h 2112225"/>
              <a:gd name="connsiteX243" fmla="*/ 3064592 w 4062594"/>
              <a:gd name="connsiteY243" fmla="*/ 1636269 h 2112225"/>
              <a:gd name="connsiteX244" fmla="*/ 3645706 w 4062594"/>
              <a:gd name="connsiteY244" fmla="*/ 1971342 h 2112225"/>
              <a:gd name="connsiteX245" fmla="*/ 3582542 w 4062594"/>
              <a:gd name="connsiteY245" fmla="*/ 1971342 h 2112225"/>
              <a:gd name="connsiteX246" fmla="*/ 3645706 w 4062594"/>
              <a:gd name="connsiteY246" fmla="*/ 1971342 h 2112225"/>
              <a:gd name="connsiteX247" fmla="*/ 3153022 w 4062594"/>
              <a:gd name="connsiteY247" fmla="*/ 1636269 h 2112225"/>
              <a:gd name="connsiteX248" fmla="*/ 3102490 w 4062594"/>
              <a:gd name="connsiteY248" fmla="*/ 1636268 h 2112225"/>
              <a:gd name="connsiteX249" fmla="*/ 3077224 w 4062594"/>
              <a:gd name="connsiteY249" fmla="*/ 1621038 h 2112225"/>
              <a:gd name="connsiteX250" fmla="*/ 3153022 w 4062594"/>
              <a:gd name="connsiteY250" fmla="*/ 1636269 h 2112225"/>
              <a:gd name="connsiteX251" fmla="*/ 3184605 w 4062594"/>
              <a:gd name="connsiteY251" fmla="*/ 1638172 h 2112225"/>
              <a:gd name="connsiteX252" fmla="*/ 3203554 w 4062594"/>
              <a:gd name="connsiteY252" fmla="*/ 1651499 h 2112225"/>
              <a:gd name="connsiteX253" fmla="*/ 3165655 w 4062594"/>
              <a:gd name="connsiteY253" fmla="*/ 1636269 h 2112225"/>
              <a:gd name="connsiteX254" fmla="*/ 3184605 w 4062594"/>
              <a:gd name="connsiteY254" fmla="*/ 1638172 h 2112225"/>
              <a:gd name="connsiteX255" fmla="*/ 3481479 w 4062594"/>
              <a:gd name="connsiteY255" fmla="*/ 1819036 h 2112225"/>
              <a:gd name="connsiteX256" fmla="*/ 3418314 w 4062594"/>
              <a:gd name="connsiteY256" fmla="*/ 1803805 h 2112225"/>
              <a:gd name="connsiteX257" fmla="*/ 3481479 w 4062594"/>
              <a:gd name="connsiteY257" fmla="*/ 1819036 h 2112225"/>
              <a:gd name="connsiteX258" fmla="*/ 3456213 w 4062594"/>
              <a:gd name="connsiteY258" fmla="*/ 1788575 h 2112225"/>
              <a:gd name="connsiteX259" fmla="*/ 3405681 w 4062594"/>
              <a:gd name="connsiteY259" fmla="*/ 1788575 h 2112225"/>
              <a:gd name="connsiteX260" fmla="*/ 3456213 w 4062594"/>
              <a:gd name="connsiteY260" fmla="*/ 1788575 h 2112225"/>
              <a:gd name="connsiteX261" fmla="*/ 2865623 w 4062594"/>
              <a:gd name="connsiteY261" fmla="*/ 1348791 h 2112225"/>
              <a:gd name="connsiteX262" fmla="*/ 2837199 w 4062594"/>
              <a:gd name="connsiteY262" fmla="*/ 1346887 h 2112225"/>
              <a:gd name="connsiteX263" fmla="*/ 2841147 w 4062594"/>
              <a:gd name="connsiteY263" fmla="*/ 1353551 h 2112225"/>
              <a:gd name="connsiteX264" fmla="*/ 2849831 w 4062594"/>
              <a:gd name="connsiteY264" fmla="*/ 1354502 h 2112225"/>
              <a:gd name="connsiteX265" fmla="*/ 2862465 w 4062594"/>
              <a:gd name="connsiteY265" fmla="*/ 1362118 h 2112225"/>
              <a:gd name="connsiteX266" fmla="*/ 2875098 w 4062594"/>
              <a:gd name="connsiteY266" fmla="*/ 1362118 h 2112225"/>
              <a:gd name="connsiteX267" fmla="*/ 2865623 w 4062594"/>
              <a:gd name="connsiteY267" fmla="*/ 1348791 h 2112225"/>
              <a:gd name="connsiteX268" fmla="*/ 2941592 w 4062594"/>
              <a:gd name="connsiteY268" fmla="*/ 1389759 h 2112225"/>
              <a:gd name="connsiteX269" fmla="*/ 2933525 w 4062594"/>
              <a:gd name="connsiteY269" fmla="*/ 1386867 h 2112225"/>
              <a:gd name="connsiteX270" fmla="*/ 2913983 w 4062594"/>
              <a:gd name="connsiteY270" fmla="*/ 1381870 h 2112225"/>
              <a:gd name="connsiteX271" fmla="*/ 2913182 w 4062594"/>
              <a:gd name="connsiteY271" fmla="*/ 1382500 h 2112225"/>
              <a:gd name="connsiteX272" fmla="*/ 2914575 w 4062594"/>
              <a:gd name="connsiteY272" fmla="*/ 1383059 h 2112225"/>
              <a:gd name="connsiteX273" fmla="*/ 3594188 w 4062594"/>
              <a:gd name="connsiteY273" fmla="*/ 1821178 h 2112225"/>
              <a:gd name="connsiteX274" fmla="*/ 3607808 w 4062594"/>
              <a:gd name="connsiteY274" fmla="*/ 1834267 h 2112225"/>
              <a:gd name="connsiteX275" fmla="*/ 3532010 w 4062594"/>
              <a:gd name="connsiteY275" fmla="*/ 1819036 h 2112225"/>
              <a:gd name="connsiteX276" fmla="*/ 3594188 w 4062594"/>
              <a:gd name="connsiteY276" fmla="*/ 1821178 h 2112225"/>
              <a:gd name="connsiteX277" fmla="*/ 2976161 w 4062594"/>
              <a:gd name="connsiteY277" fmla="*/ 1392579 h 2112225"/>
              <a:gd name="connsiteX278" fmla="*/ 2942408 w 4062594"/>
              <a:gd name="connsiteY278" fmla="*/ 1389961 h 2112225"/>
              <a:gd name="connsiteX279" fmla="*/ 2941592 w 4062594"/>
              <a:gd name="connsiteY279" fmla="*/ 1389759 h 2112225"/>
              <a:gd name="connsiteX280" fmla="*/ 2955435 w 4062594"/>
              <a:gd name="connsiteY280" fmla="*/ 1394721 h 2112225"/>
              <a:gd name="connsiteX281" fmla="*/ 2976161 w 4062594"/>
              <a:gd name="connsiteY281" fmla="*/ 1392579 h 2112225"/>
              <a:gd name="connsiteX282" fmla="*/ 3073114 w 4062594"/>
              <a:gd name="connsiteY282" fmla="*/ 1440479 h 2112225"/>
              <a:gd name="connsiteX283" fmla="*/ 3051959 w 4062594"/>
              <a:gd name="connsiteY283" fmla="*/ 1438271 h 2112225"/>
              <a:gd name="connsiteX284" fmla="*/ 3064591 w 4062594"/>
              <a:gd name="connsiteY284" fmla="*/ 1443982 h 2112225"/>
              <a:gd name="connsiteX285" fmla="*/ 3077224 w 4062594"/>
              <a:gd name="connsiteY285" fmla="*/ 1438271 h 2112225"/>
              <a:gd name="connsiteX286" fmla="*/ 3073276 w 4062594"/>
              <a:gd name="connsiteY286" fmla="*/ 1440412 h 2112225"/>
              <a:gd name="connsiteX287" fmla="*/ 3073114 w 4062594"/>
              <a:gd name="connsiteY287" fmla="*/ 1440479 h 2112225"/>
              <a:gd name="connsiteX288" fmla="*/ 3077225 w 4062594"/>
              <a:gd name="connsiteY288" fmla="*/ 1440908 h 2112225"/>
              <a:gd name="connsiteX289" fmla="*/ 3582542 w 4062594"/>
              <a:gd name="connsiteY289" fmla="*/ 1727652 h 2112225"/>
              <a:gd name="connsiteX290" fmla="*/ 3569909 w 4062594"/>
              <a:gd name="connsiteY290" fmla="*/ 1727652 h 2112225"/>
              <a:gd name="connsiteX291" fmla="*/ 3582542 w 4062594"/>
              <a:gd name="connsiteY291" fmla="*/ 1727652 h 2112225"/>
              <a:gd name="connsiteX292" fmla="*/ 3486797 w 4062594"/>
              <a:gd name="connsiteY292" fmla="*/ 1425445 h 2112225"/>
              <a:gd name="connsiteX293" fmla="*/ 3481479 w 4062594"/>
              <a:gd name="connsiteY293" fmla="*/ 1423040 h 2112225"/>
              <a:gd name="connsiteX294" fmla="*/ 3480179 w 4062594"/>
              <a:gd name="connsiteY294" fmla="*/ 1427621 h 2112225"/>
              <a:gd name="connsiteX295" fmla="*/ 3557876 w 4062594"/>
              <a:gd name="connsiteY295" fmla="*/ 1306193 h 2112225"/>
              <a:gd name="connsiteX296" fmla="*/ 1603658 w 4062594"/>
              <a:gd name="connsiteY296" fmla="*/ 0 h 2112225"/>
              <a:gd name="connsiteX297" fmla="*/ 1561272 w 4062594"/>
              <a:gd name="connsiteY297" fmla="*/ 6593 h 2112225"/>
              <a:gd name="connsiteX298" fmla="*/ 1346512 w 4062594"/>
              <a:gd name="connsiteY298" fmla="*/ 21824 h 2112225"/>
              <a:gd name="connsiteX299" fmla="*/ 1333848 w 4062594"/>
              <a:gd name="connsiteY299" fmla="*/ 26329 h 2112225"/>
              <a:gd name="connsiteX300" fmla="*/ 533277 w 4062594"/>
              <a:gd name="connsiteY300" fmla="*/ 1224077 h 2112225"/>
              <a:gd name="connsiteX301" fmla="*/ 558335 w 4062594"/>
              <a:gd name="connsiteY301" fmla="*/ 1222900 h 2112225"/>
              <a:gd name="connsiteX302" fmla="*/ 702232 w 4062594"/>
              <a:gd name="connsiteY302" fmla="*/ 1225042 h 2112225"/>
              <a:gd name="connsiteX303" fmla="*/ 626435 w 4062594"/>
              <a:gd name="connsiteY303" fmla="*/ 1194581 h 2112225"/>
              <a:gd name="connsiteX304" fmla="*/ 626435 w 4062594"/>
              <a:gd name="connsiteY304" fmla="*/ 1164120 h 2112225"/>
              <a:gd name="connsiteX305" fmla="*/ 689600 w 4062594"/>
              <a:gd name="connsiteY305" fmla="*/ 1164120 h 2112225"/>
              <a:gd name="connsiteX306" fmla="*/ 676967 w 4062594"/>
              <a:gd name="connsiteY306" fmla="*/ 1179350 h 2112225"/>
              <a:gd name="connsiteX307" fmla="*/ 714865 w 4062594"/>
              <a:gd name="connsiteY307" fmla="*/ 1179350 h 2112225"/>
              <a:gd name="connsiteX308" fmla="*/ 702233 w 4062594"/>
              <a:gd name="connsiteY308" fmla="*/ 1164120 h 2112225"/>
              <a:gd name="connsiteX309" fmla="*/ 752764 w 4062594"/>
              <a:gd name="connsiteY309" fmla="*/ 1164120 h 2112225"/>
              <a:gd name="connsiteX310" fmla="*/ 727498 w 4062594"/>
              <a:gd name="connsiteY310" fmla="*/ 1179350 h 2112225"/>
              <a:gd name="connsiteX311" fmla="*/ 790663 w 4062594"/>
              <a:gd name="connsiteY311" fmla="*/ 1194581 h 2112225"/>
              <a:gd name="connsiteX312" fmla="*/ 740131 w 4062594"/>
              <a:gd name="connsiteY312" fmla="*/ 1194581 h 2112225"/>
              <a:gd name="connsiteX313" fmla="*/ 828562 w 4062594"/>
              <a:gd name="connsiteY313" fmla="*/ 1209811 h 2112225"/>
              <a:gd name="connsiteX314" fmla="*/ 841195 w 4062594"/>
              <a:gd name="connsiteY314" fmla="*/ 1194581 h 2112225"/>
              <a:gd name="connsiteX315" fmla="*/ 850669 w 4062594"/>
              <a:gd name="connsiteY315" fmla="*/ 1221234 h 2112225"/>
              <a:gd name="connsiteX316" fmla="*/ 866960 w 4062594"/>
              <a:gd name="connsiteY316" fmla="*/ 1223417 h 2112225"/>
              <a:gd name="connsiteX317" fmla="*/ 868434 w 4062594"/>
              <a:gd name="connsiteY317" fmla="*/ 1218616 h 2112225"/>
              <a:gd name="connsiteX318" fmla="*/ 872777 w 4062594"/>
              <a:gd name="connsiteY318" fmla="*/ 1219331 h 2112225"/>
              <a:gd name="connsiteX319" fmla="*/ 877686 w 4062594"/>
              <a:gd name="connsiteY319" fmla="*/ 1223769 h 2112225"/>
              <a:gd name="connsiteX320" fmla="*/ 906333 w 4062594"/>
              <a:gd name="connsiteY320" fmla="*/ 1220520 h 2112225"/>
              <a:gd name="connsiteX321" fmla="*/ 1030688 w 4062594"/>
              <a:gd name="connsiteY321" fmla="*/ 1209811 h 2112225"/>
              <a:gd name="connsiteX322" fmla="*/ 1018056 w 4062594"/>
              <a:gd name="connsiteY322" fmla="*/ 1194581 h 2112225"/>
              <a:gd name="connsiteX323" fmla="*/ 1030688 w 4062594"/>
              <a:gd name="connsiteY323" fmla="*/ 1209811 h 2112225"/>
              <a:gd name="connsiteX324" fmla="*/ 1106486 w 4062594"/>
              <a:gd name="connsiteY324" fmla="*/ 1209811 h 2112225"/>
              <a:gd name="connsiteX325" fmla="*/ 1081221 w 4062594"/>
              <a:gd name="connsiteY325" fmla="*/ 1179350 h 2112225"/>
              <a:gd name="connsiteX326" fmla="*/ 1131752 w 4062594"/>
              <a:gd name="connsiteY326" fmla="*/ 1209811 h 2112225"/>
              <a:gd name="connsiteX327" fmla="*/ 1119119 w 4062594"/>
              <a:gd name="connsiteY327" fmla="*/ 1209811 h 2112225"/>
              <a:gd name="connsiteX328" fmla="*/ 1169651 w 4062594"/>
              <a:gd name="connsiteY328" fmla="*/ 1225042 h 2112225"/>
              <a:gd name="connsiteX329" fmla="*/ 1157018 w 4062594"/>
              <a:gd name="connsiteY329" fmla="*/ 1209811 h 2112225"/>
              <a:gd name="connsiteX330" fmla="*/ 1182284 w 4062594"/>
              <a:gd name="connsiteY330" fmla="*/ 1209812 h 2112225"/>
              <a:gd name="connsiteX331" fmla="*/ 1193653 w 4062594"/>
              <a:gd name="connsiteY331" fmla="*/ 1214381 h 2112225"/>
              <a:gd name="connsiteX332" fmla="*/ 1207550 w 4062594"/>
              <a:gd name="connsiteY332" fmla="*/ 1209811 h 2112225"/>
              <a:gd name="connsiteX333" fmla="*/ 1245449 w 4062594"/>
              <a:gd name="connsiteY333" fmla="*/ 1209812 h 2112225"/>
              <a:gd name="connsiteX334" fmla="*/ 1227684 w 4062594"/>
              <a:gd name="connsiteY334" fmla="*/ 1218379 h 2112225"/>
              <a:gd name="connsiteX335" fmla="*/ 1220183 w 4062594"/>
              <a:gd name="connsiteY335" fmla="*/ 1225042 h 2112225"/>
              <a:gd name="connsiteX336" fmla="*/ 1258082 w 4062594"/>
              <a:gd name="connsiteY336" fmla="*/ 1240273 h 2112225"/>
              <a:gd name="connsiteX337" fmla="*/ 1194917 w 4062594"/>
              <a:gd name="connsiteY337" fmla="*/ 1225042 h 2112225"/>
              <a:gd name="connsiteX338" fmla="*/ 1194917 w 4062594"/>
              <a:gd name="connsiteY338" fmla="*/ 1240273 h 2112225"/>
              <a:gd name="connsiteX339" fmla="*/ 916993 w 4062594"/>
              <a:gd name="connsiteY339" fmla="*/ 1255503 h 2112225"/>
              <a:gd name="connsiteX340" fmla="*/ 929625 w 4062594"/>
              <a:gd name="connsiteY340" fmla="*/ 1255503 h 2112225"/>
              <a:gd name="connsiteX341" fmla="*/ 740131 w 4062594"/>
              <a:gd name="connsiteY341" fmla="*/ 1255503 h 2112225"/>
              <a:gd name="connsiteX342" fmla="*/ 752764 w 4062594"/>
              <a:gd name="connsiteY342" fmla="*/ 1270734 h 2112225"/>
              <a:gd name="connsiteX343" fmla="*/ 525371 w 4062594"/>
              <a:gd name="connsiteY343" fmla="*/ 1270734 h 2112225"/>
              <a:gd name="connsiteX344" fmla="*/ 740131 w 4062594"/>
              <a:gd name="connsiteY344" fmla="*/ 1270734 h 2112225"/>
              <a:gd name="connsiteX345" fmla="*/ 702232 w 4062594"/>
              <a:gd name="connsiteY345" fmla="*/ 1255503 h 2112225"/>
              <a:gd name="connsiteX346" fmla="*/ 545900 w 4062594"/>
              <a:gd name="connsiteY346" fmla="*/ 1251696 h 2112225"/>
              <a:gd name="connsiteX347" fmla="*/ 517096 w 4062594"/>
              <a:gd name="connsiteY347" fmla="*/ 1248286 h 2112225"/>
              <a:gd name="connsiteX348" fmla="*/ 0 w 4062594"/>
              <a:gd name="connsiteY348" fmla="*/ 2021923 h 2112225"/>
              <a:gd name="connsiteX349" fmla="*/ 5842 w 4062594"/>
              <a:gd name="connsiteY349" fmla="*/ 2024649 h 2112225"/>
              <a:gd name="connsiteX350" fmla="*/ 45319 w 4062594"/>
              <a:gd name="connsiteY350" fmla="*/ 2047495 h 2112225"/>
              <a:gd name="connsiteX351" fmla="*/ 83218 w 4062594"/>
              <a:gd name="connsiteY351" fmla="*/ 2047495 h 2112225"/>
              <a:gd name="connsiteX352" fmla="*/ 626434 w 4062594"/>
              <a:gd name="connsiteY352" fmla="*/ 2047495 h 2112225"/>
              <a:gd name="connsiteX353" fmla="*/ 841195 w 4062594"/>
              <a:gd name="connsiteY353" fmla="*/ 2017034 h 2112225"/>
              <a:gd name="connsiteX354" fmla="*/ 1409677 w 4062594"/>
              <a:gd name="connsiteY354" fmla="*/ 1986572 h 2112225"/>
              <a:gd name="connsiteX355" fmla="*/ 1674968 w 4062594"/>
              <a:gd name="connsiteY355" fmla="*/ 1986572 h 2112225"/>
              <a:gd name="connsiteX356" fmla="*/ 2293983 w 4062594"/>
              <a:gd name="connsiteY356" fmla="*/ 2017034 h 2112225"/>
              <a:gd name="connsiteX357" fmla="*/ 2382413 w 4062594"/>
              <a:gd name="connsiteY357" fmla="*/ 2017034 h 2112225"/>
              <a:gd name="connsiteX358" fmla="*/ 2900364 w 4062594"/>
              <a:gd name="connsiteY358" fmla="*/ 2047495 h 2112225"/>
              <a:gd name="connsiteX359" fmla="*/ 2925630 w 4062594"/>
              <a:gd name="connsiteY359" fmla="*/ 2032265 h 2112225"/>
              <a:gd name="connsiteX360" fmla="*/ 2976161 w 4062594"/>
              <a:gd name="connsiteY360" fmla="*/ 2047495 h 2112225"/>
              <a:gd name="connsiteX361" fmla="*/ 3127756 w 4062594"/>
              <a:gd name="connsiteY361" fmla="*/ 2062725 h 2112225"/>
              <a:gd name="connsiteX362" fmla="*/ 3039326 w 4062594"/>
              <a:gd name="connsiteY362" fmla="*/ 2032264 h 2112225"/>
              <a:gd name="connsiteX363" fmla="*/ 3165655 w 4062594"/>
              <a:gd name="connsiteY363" fmla="*/ 2062726 h 2112225"/>
              <a:gd name="connsiteX364" fmla="*/ 3140389 w 4062594"/>
              <a:gd name="connsiteY364" fmla="*/ 2062725 h 2112225"/>
              <a:gd name="connsiteX365" fmla="*/ 3190921 w 4062594"/>
              <a:gd name="connsiteY365" fmla="*/ 2077956 h 2112225"/>
              <a:gd name="connsiteX366" fmla="*/ 3291984 w 4062594"/>
              <a:gd name="connsiteY366" fmla="*/ 2077956 h 2112225"/>
              <a:gd name="connsiteX367" fmla="*/ 3329883 w 4062594"/>
              <a:gd name="connsiteY367" fmla="*/ 2077956 h 2112225"/>
              <a:gd name="connsiteX368" fmla="*/ 3418314 w 4062594"/>
              <a:gd name="connsiteY368" fmla="*/ 2093187 h 2112225"/>
              <a:gd name="connsiteX369" fmla="*/ 3405681 w 4062594"/>
              <a:gd name="connsiteY369" fmla="*/ 2108418 h 2112225"/>
              <a:gd name="connsiteX370" fmla="*/ 3468845 w 4062594"/>
              <a:gd name="connsiteY370" fmla="*/ 2093187 h 2112225"/>
              <a:gd name="connsiteX371" fmla="*/ 3544643 w 4062594"/>
              <a:gd name="connsiteY371" fmla="*/ 2108418 h 2112225"/>
              <a:gd name="connsiteX372" fmla="*/ 3291984 w 4062594"/>
              <a:gd name="connsiteY372" fmla="*/ 2062725 h 2112225"/>
              <a:gd name="connsiteX373" fmla="*/ 3228820 w 4062594"/>
              <a:gd name="connsiteY373" fmla="*/ 2062726 h 2112225"/>
              <a:gd name="connsiteX374" fmla="*/ 3127756 w 4062594"/>
              <a:gd name="connsiteY374" fmla="*/ 2032264 h 2112225"/>
              <a:gd name="connsiteX375" fmla="*/ 2900364 w 4062594"/>
              <a:gd name="connsiteY375" fmla="*/ 2001803 h 2112225"/>
              <a:gd name="connsiteX376" fmla="*/ 2925629 w 4062594"/>
              <a:gd name="connsiteY376" fmla="*/ 2001803 h 2112225"/>
              <a:gd name="connsiteX377" fmla="*/ 2938262 w 4062594"/>
              <a:gd name="connsiteY377" fmla="*/ 1986573 h 2112225"/>
              <a:gd name="connsiteX378" fmla="*/ 2888915 w 4062594"/>
              <a:gd name="connsiteY378" fmla="*/ 1970866 h 2112225"/>
              <a:gd name="connsiteX379" fmla="*/ 2868101 w 4062594"/>
              <a:gd name="connsiteY379" fmla="*/ 1967993 h 2112225"/>
              <a:gd name="connsiteX380" fmla="*/ 2875098 w 4062594"/>
              <a:gd name="connsiteY380" fmla="*/ 1971342 h 2112225"/>
              <a:gd name="connsiteX381" fmla="*/ 2849831 w 4062594"/>
              <a:gd name="connsiteY381" fmla="*/ 1971342 h 2112225"/>
              <a:gd name="connsiteX382" fmla="*/ 2811933 w 4062594"/>
              <a:gd name="connsiteY382" fmla="*/ 1971342 h 2112225"/>
              <a:gd name="connsiteX383" fmla="*/ 2843515 w 4062594"/>
              <a:gd name="connsiteY383" fmla="*/ 1965630 h 2112225"/>
              <a:gd name="connsiteX384" fmla="*/ 2849333 w 4062594"/>
              <a:gd name="connsiteY384" fmla="*/ 1965402 h 2112225"/>
              <a:gd name="connsiteX385" fmla="*/ 2837198 w 4062594"/>
              <a:gd name="connsiteY385" fmla="*/ 1963726 h 2112225"/>
              <a:gd name="connsiteX386" fmla="*/ 2736135 w 4062594"/>
              <a:gd name="connsiteY386" fmla="*/ 1940880 h 2112225"/>
              <a:gd name="connsiteX387" fmla="*/ 2698236 w 4062594"/>
              <a:gd name="connsiteY387" fmla="*/ 1925650 h 2112225"/>
              <a:gd name="connsiteX388" fmla="*/ 2912996 w 4062594"/>
              <a:gd name="connsiteY388" fmla="*/ 1940880 h 2112225"/>
              <a:gd name="connsiteX389" fmla="*/ 2849832 w 4062594"/>
              <a:gd name="connsiteY389" fmla="*/ 1910419 h 2112225"/>
              <a:gd name="connsiteX390" fmla="*/ 2955632 w 4062594"/>
              <a:gd name="connsiteY390" fmla="*/ 1918035 h 2112225"/>
              <a:gd name="connsiteX391" fmla="*/ 3027300 w 4062594"/>
              <a:gd name="connsiteY391" fmla="*/ 1923701 h 2112225"/>
              <a:gd name="connsiteX392" fmla="*/ 3058275 w 4062594"/>
              <a:gd name="connsiteY392" fmla="*/ 1921366 h 2112225"/>
              <a:gd name="connsiteX393" fmla="*/ 3228820 w 4062594"/>
              <a:gd name="connsiteY393" fmla="*/ 1925650 h 2112225"/>
              <a:gd name="connsiteX394" fmla="*/ 3254086 w 4062594"/>
              <a:gd name="connsiteY394" fmla="*/ 1925650 h 2112225"/>
              <a:gd name="connsiteX395" fmla="*/ 3102490 w 4062594"/>
              <a:gd name="connsiteY395" fmla="*/ 1895189 h 2112225"/>
              <a:gd name="connsiteX396" fmla="*/ 3089857 w 4062594"/>
              <a:gd name="connsiteY396" fmla="*/ 1910420 h 2112225"/>
              <a:gd name="connsiteX397" fmla="*/ 3089857 w 4062594"/>
              <a:gd name="connsiteY397" fmla="*/ 1895189 h 2112225"/>
              <a:gd name="connsiteX398" fmla="*/ 3077224 w 4062594"/>
              <a:gd name="connsiteY398" fmla="*/ 1910419 h 2112225"/>
              <a:gd name="connsiteX399" fmla="*/ 3077225 w 4062594"/>
              <a:gd name="connsiteY399" fmla="*/ 1895189 h 2112225"/>
              <a:gd name="connsiteX400" fmla="*/ 2938262 w 4062594"/>
              <a:gd name="connsiteY400" fmla="*/ 1879958 h 2112225"/>
              <a:gd name="connsiteX401" fmla="*/ 2799300 w 4062594"/>
              <a:gd name="connsiteY401" fmla="*/ 1849497 h 2112225"/>
              <a:gd name="connsiteX402" fmla="*/ 2925630 w 4062594"/>
              <a:gd name="connsiteY402" fmla="*/ 1849497 h 2112225"/>
              <a:gd name="connsiteX403" fmla="*/ 2963528 w 4062594"/>
              <a:gd name="connsiteY403" fmla="*/ 1834267 h 2112225"/>
              <a:gd name="connsiteX404" fmla="*/ 3355149 w 4062594"/>
              <a:gd name="connsiteY404" fmla="*/ 1910420 h 2112225"/>
              <a:gd name="connsiteX405" fmla="*/ 3443580 w 4062594"/>
              <a:gd name="connsiteY405" fmla="*/ 1940881 h 2112225"/>
              <a:gd name="connsiteX406" fmla="*/ 3380415 w 4062594"/>
              <a:gd name="connsiteY406" fmla="*/ 1956111 h 2112225"/>
              <a:gd name="connsiteX407" fmla="*/ 3393048 w 4062594"/>
              <a:gd name="connsiteY407" fmla="*/ 1956111 h 2112225"/>
              <a:gd name="connsiteX408" fmla="*/ 3430947 w 4062594"/>
              <a:gd name="connsiteY408" fmla="*/ 1971342 h 2112225"/>
              <a:gd name="connsiteX409" fmla="*/ 3393048 w 4062594"/>
              <a:gd name="connsiteY409" fmla="*/ 1971342 h 2112225"/>
              <a:gd name="connsiteX410" fmla="*/ 3443580 w 4062594"/>
              <a:gd name="connsiteY410" fmla="*/ 1971342 h 2112225"/>
              <a:gd name="connsiteX411" fmla="*/ 3456213 w 4062594"/>
              <a:gd name="connsiteY411" fmla="*/ 1986573 h 2112225"/>
              <a:gd name="connsiteX412" fmla="*/ 3506745 w 4062594"/>
              <a:gd name="connsiteY412" fmla="*/ 1986573 h 2112225"/>
              <a:gd name="connsiteX413" fmla="*/ 3544643 w 4062594"/>
              <a:gd name="connsiteY413" fmla="*/ 2001803 h 2112225"/>
              <a:gd name="connsiteX414" fmla="*/ 3607808 w 4062594"/>
              <a:gd name="connsiteY414" fmla="*/ 2001803 h 2112225"/>
              <a:gd name="connsiteX415" fmla="*/ 3620441 w 4062594"/>
              <a:gd name="connsiteY415" fmla="*/ 2017034 h 2112225"/>
              <a:gd name="connsiteX416" fmla="*/ 3670973 w 4062594"/>
              <a:gd name="connsiteY416" fmla="*/ 2017034 h 2112225"/>
              <a:gd name="connsiteX417" fmla="*/ 3683605 w 4062594"/>
              <a:gd name="connsiteY417" fmla="*/ 2032264 h 2112225"/>
              <a:gd name="connsiteX418" fmla="*/ 3696239 w 4062594"/>
              <a:gd name="connsiteY418" fmla="*/ 2017034 h 2112225"/>
              <a:gd name="connsiteX419" fmla="*/ 3822568 w 4062594"/>
              <a:gd name="connsiteY419" fmla="*/ 2047495 h 2112225"/>
              <a:gd name="connsiteX420" fmla="*/ 3936265 w 4062594"/>
              <a:gd name="connsiteY420" fmla="*/ 2062726 h 2112225"/>
              <a:gd name="connsiteX421" fmla="*/ 3936264 w 4062594"/>
              <a:gd name="connsiteY421" fmla="*/ 2047495 h 2112225"/>
              <a:gd name="connsiteX422" fmla="*/ 3822568 w 4062594"/>
              <a:gd name="connsiteY422" fmla="*/ 2017034 h 2112225"/>
              <a:gd name="connsiteX423" fmla="*/ 3797302 w 4062594"/>
              <a:gd name="connsiteY423" fmla="*/ 2032264 h 2112225"/>
              <a:gd name="connsiteX424" fmla="*/ 3658340 w 4062594"/>
              <a:gd name="connsiteY424" fmla="*/ 1986573 h 2112225"/>
              <a:gd name="connsiteX425" fmla="*/ 3885732 w 4062594"/>
              <a:gd name="connsiteY425" fmla="*/ 2017034 h 2112225"/>
              <a:gd name="connsiteX426" fmla="*/ 3898366 w 4062594"/>
              <a:gd name="connsiteY426" fmla="*/ 2001803 h 2112225"/>
              <a:gd name="connsiteX427" fmla="*/ 4062594 w 4062594"/>
              <a:gd name="connsiteY427" fmla="*/ 2032265 h 2112225"/>
              <a:gd name="connsiteX428" fmla="*/ 3999429 w 4062594"/>
              <a:gd name="connsiteY428" fmla="*/ 2017034 h 2112225"/>
              <a:gd name="connsiteX429" fmla="*/ 3835201 w 4062594"/>
              <a:gd name="connsiteY429" fmla="*/ 1971342 h 2112225"/>
              <a:gd name="connsiteX430" fmla="*/ 3772036 w 4062594"/>
              <a:gd name="connsiteY430" fmla="*/ 1956111 h 2112225"/>
              <a:gd name="connsiteX431" fmla="*/ 3873099 w 4062594"/>
              <a:gd name="connsiteY431" fmla="*/ 1956111 h 2112225"/>
              <a:gd name="connsiteX432" fmla="*/ 3582542 w 4062594"/>
              <a:gd name="connsiteY432" fmla="*/ 1895189 h 2112225"/>
              <a:gd name="connsiteX433" fmla="*/ 3380415 w 4062594"/>
              <a:gd name="connsiteY433" fmla="*/ 1879958 h 2112225"/>
              <a:gd name="connsiteX434" fmla="*/ 3190921 w 4062594"/>
              <a:gd name="connsiteY434" fmla="*/ 1834266 h 2112225"/>
              <a:gd name="connsiteX435" fmla="*/ 3190921 w 4062594"/>
              <a:gd name="connsiteY435" fmla="*/ 1849497 h 2112225"/>
              <a:gd name="connsiteX436" fmla="*/ 3304617 w 4062594"/>
              <a:gd name="connsiteY436" fmla="*/ 1879958 h 2112225"/>
              <a:gd name="connsiteX437" fmla="*/ 3140389 w 4062594"/>
              <a:gd name="connsiteY437" fmla="*/ 1849497 h 2112225"/>
              <a:gd name="connsiteX438" fmla="*/ 3127756 w 4062594"/>
              <a:gd name="connsiteY438" fmla="*/ 1864728 h 2112225"/>
              <a:gd name="connsiteX439" fmla="*/ 2824566 w 4062594"/>
              <a:gd name="connsiteY439" fmla="*/ 1788575 h 2112225"/>
              <a:gd name="connsiteX440" fmla="*/ 3001427 w 4062594"/>
              <a:gd name="connsiteY440" fmla="*/ 1788575 h 2112225"/>
              <a:gd name="connsiteX441" fmla="*/ 3001427 w 4062594"/>
              <a:gd name="connsiteY441" fmla="*/ 1773344 h 2112225"/>
              <a:gd name="connsiteX442" fmla="*/ 3051958 w 4062594"/>
              <a:gd name="connsiteY442" fmla="*/ 1773344 h 2112225"/>
              <a:gd name="connsiteX443" fmla="*/ 3039326 w 4062594"/>
              <a:gd name="connsiteY443" fmla="*/ 1758114 h 2112225"/>
              <a:gd name="connsiteX444" fmla="*/ 3064591 w 4062594"/>
              <a:gd name="connsiteY444" fmla="*/ 1758113 h 2112225"/>
              <a:gd name="connsiteX445" fmla="*/ 3064591 w 4062594"/>
              <a:gd name="connsiteY445" fmla="*/ 1773344 h 2112225"/>
              <a:gd name="connsiteX446" fmla="*/ 3077225 w 4062594"/>
              <a:gd name="connsiteY446" fmla="*/ 1773344 h 2112225"/>
              <a:gd name="connsiteX447" fmla="*/ 3077224 w 4062594"/>
              <a:gd name="connsiteY447" fmla="*/ 1758113 h 2112225"/>
              <a:gd name="connsiteX448" fmla="*/ 3102491 w 4062594"/>
              <a:gd name="connsiteY448" fmla="*/ 1773344 h 2112225"/>
              <a:gd name="connsiteX449" fmla="*/ 3115123 w 4062594"/>
              <a:gd name="connsiteY449" fmla="*/ 1758114 h 2112225"/>
              <a:gd name="connsiteX450" fmla="*/ 3127756 w 4062594"/>
              <a:gd name="connsiteY450" fmla="*/ 1773344 h 2112225"/>
              <a:gd name="connsiteX451" fmla="*/ 3140389 w 4062594"/>
              <a:gd name="connsiteY451" fmla="*/ 1742883 h 2112225"/>
              <a:gd name="connsiteX452" fmla="*/ 3317251 w 4062594"/>
              <a:gd name="connsiteY452" fmla="*/ 1788575 h 2112225"/>
              <a:gd name="connsiteX453" fmla="*/ 3291985 w 4062594"/>
              <a:gd name="connsiteY453" fmla="*/ 1788575 h 2112225"/>
              <a:gd name="connsiteX454" fmla="*/ 3317250 w 4062594"/>
              <a:gd name="connsiteY454" fmla="*/ 1801901 h 2112225"/>
              <a:gd name="connsiteX455" fmla="*/ 3342516 w 4062594"/>
              <a:gd name="connsiteY455" fmla="*/ 1803805 h 2112225"/>
              <a:gd name="connsiteX456" fmla="*/ 3418313 w 4062594"/>
              <a:gd name="connsiteY456" fmla="*/ 1819036 h 2112225"/>
              <a:gd name="connsiteX457" fmla="*/ 3544644 w 4062594"/>
              <a:gd name="connsiteY457" fmla="*/ 1834267 h 2112225"/>
              <a:gd name="connsiteX458" fmla="*/ 3683605 w 4062594"/>
              <a:gd name="connsiteY458" fmla="*/ 1864728 h 2112225"/>
              <a:gd name="connsiteX459" fmla="*/ 3683605 w 4062594"/>
              <a:gd name="connsiteY459" fmla="*/ 1849497 h 2112225"/>
              <a:gd name="connsiteX460" fmla="*/ 3784669 w 4062594"/>
              <a:gd name="connsiteY460" fmla="*/ 1879958 h 2112225"/>
              <a:gd name="connsiteX461" fmla="*/ 3759403 w 4062594"/>
              <a:gd name="connsiteY461" fmla="*/ 1864728 h 2112225"/>
              <a:gd name="connsiteX462" fmla="*/ 3633074 w 4062594"/>
              <a:gd name="connsiteY462" fmla="*/ 1819036 h 2112225"/>
              <a:gd name="connsiteX463" fmla="*/ 3746770 w 4062594"/>
              <a:gd name="connsiteY463" fmla="*/ 1834267 h 2112225"/>
              <a:gd name="connsiteX464" fmla="*/ 3203554 w 4062594"/>
              <a:gd name="connsiteY464" fmla="*/ 1712421 h 2112225"/>
              <a:gd name="connsiteX465" fmla="*/ 3241453 w 4062594"/>
              <a:gd name="connsiteY465" fmla="*/ 1727652 h 2112225"/>
              <a:gd name="connsiteX466" fmla="*/ 3127756 w 4062594"/>
              <a:gd name="connsiteY466" fmla="*/ 1697191 h 2112225"/>
              <a:gd name="connsiteX467" fmla="*/ 2900363 w 4062594"/>
              <a:gd name="connsiteY467" fmla="*/ 1666730 h 2112225"/>
              <a:gd name="connsiteX468" fmla="*/ 2622439 w 4062594"/>
              <a:gd name="connsiteY468" fmla="*/ 1621038 h 2112225"/>
              <a:gd name="connsiteX469" fmla="*/ 2571907 w 4062594"/>
              <a:gd name="connsiteY469" fmla="*/ 1621038 h 2112225"/>
              <a:gd name="connsiteX470" fmla="*/ 2609806 w 4062594"/>
              <a:gd name="connsiteY470" fmla="*/ 1605807 h 2112225"/>
              <a:gd name="connsiteX471" fmla="*/ 2609806 w 4062594"/>
              <a:gd name="connsiteY471" fmla="*/ 1605807 h 2112225"/>
              <a:gd name="connsiteX472" fmla="*/ 2584540 w 4062594"/>
              <a:gd name="connsiteY472" fmla="*/ 1605808 h 2112225"/>
              <a:gd name="connsiteX473" fmla="*/ 2584213 w 4062594"/>
              <a:gd name="connsiteY473" fmla="*/ 1603047 h 2112225"/>
              <a:gd name="connsiteX474" fmla="*/ 2576052 w 4062594"/>
              <a:gd name="connsiteY474" fmla="*/ 1599382 h 2112225"/>
              <a:gd name="connsiteX475" fmla="*/ 2571907 w 4062594"/>
              <a:gd name="connsiteY475" fmla="*/ 1590577 h 2112225"/>
              <a:gd name="connsiteX476" fmla="*/ 2582961 w 4062594"/>
              <a:gd name="connsiteY476" fmla="*/ 1592481 h 2112225"/>
              <a:gd name="connsiteX477" fmla="*/ 2584213 w 4062594"/>
              <a:gd name="connsiteY477" fmla="*/ 1603047 h 2112225"/>
              <a:gd name="connsiteX478" fmla="*/ 2586119 w 4062594"/>
              <a:gd name="connsiteY478" fmla="*/ 1603903 h 2112225"/>
              <a:gd name="connsiteX479" fmla="*/ 2609806 w 4062594"/>
              <a:gd name="connsiteY479" fmla="*/ 1605807 h 2112225"/>
              <a:gd name="connsiteX480" fmla="*/ 2609806 w 4062594"/>
              <a:gd name="connsiteY480" fmla="*/ 1605807 h 2112225"/>
              <a:gd name="connsiteX481" fmla="*/ 2622440 w 4062594"/>
              <a:gd name="connsiteY481" fmla="*/ 1605807 h 2112225"/>
              <a:gd name="connsiteX482" fmla="*/ 2622439 w 4062594"/>
              <a:gd name="connsiteY482" fmla="*/ 1605807 h 2112225"/>
              <a:gd name="connsiteX483" fmla="*/ 2635072 w 4062594"/>
              <a:gd name="connsiteY483" fmla="*/ 1605807 h 2112225"/>
              <a:gd name="connsiteX484" fmla="*/ 2622440 w 4062594"/>
              <a:gd name="connsiteY484" fmla="*/ 1605807 h 2112225"/>
              <a:gd name="connsiteX485" fmla="*/ 2680866 w 4062594"/>
              <a:gd name="connsiteY485" fmla="*/ 1607711 h 2112225"/>
              <a:gd name="connsiteX486" fmla="*/ 2748768 w 4062594"/>
              <a:gd name="connsiteY486" fmla="*/ 1621038 h 2112225"/>
              <a:gd name="connsiteX487" fmla="*/ 2748769 w 4062594"/>
              <a:gd name="connsiteY487" fmla="*/ 1605808 h 2112225"/>
              <a:gd name="connsiteX488" fmla="*/ 2761401 w 4062594"/>
              <a:gd name="connsiteY488" fmla="*/ 1621038 h 2112225"/>
              <a:gd name="connsiteX489" fmla="*/ 2882203 w 4062594"/>
              <a:gd name="connsiteY489" fmla="*/ 1633888 h 2112225"/>
              <a:gd name="connsiteX490" fmla="*/ 2914396 w 4062594"/>
              <a:gd name="connsiteY490" fmla="*/ 1646944 h 2112225"/>
              <a:gd name="connsiteX491" fmla="*/ 2914970 w 4062594"/>
              <a:gd name="connsiteY491" fmla="*/ 1645074 h 2112225"/>
              <a:gd name="connsiteX492" fmla="*/ 2919313 w 4062594"/>
              <a:gd name="connsiteY492" fmla="*/ 1645788 h 2112225"/>
              <a:gd name="connsiteX493" fmla="*/ 2923722 w 4062594"/>
              <a:gd name="connsiteY493" fmla="*/ 1649775 h 2112225"/>
              <a:gd name="connsiteX494" fmla="*/ 2927801 w 4062594"/>
              <a:gd name="connsiteY494" fmla="*/ 1649119 h 2112225"/>
              <a:gd name="connsiteX495" fmla="*/ 2950895 w 4062594"/>
              <a:gd name="connsiteY495" fmla="*/ 1636268 h 2112225"/>
              <a:gd name="connsiteX496" fmla="*/ 2950895 w 4062594"/>
              <a:gd name="connsiteY496" fmla="*/ 1651499 h 2112225"/>
              <a:gd name="connsiteX497" fmla="*/ 2963528 w 4062594"/>
              <a:gd name="connsiteY497" fmla="*/ 1636269 h 2112225"/>
              <a:gd name="connsiteX498" fmla="*/ 2988794 w 4062594"/>
              <a:gd name="connsiteY498" fmla="*/ 1651499 h 2112225"/>
              <a:gd name="connsiteX499" fmla="*/ 2990373 w 4062594"/>
              <a:gd name="connsiteY499" fmla="*/ 1651499 h 2112225"/>
              <a:gd name="connsiteX500" fmla="*/ 2999957 w 4062594"/>
              <a:gd name="connsiteY500" fmla="*/ 1651499 h 2112225"/>
              <a:gd name="connsiteX501" fmla="*/ 2998268 w 4062594"/>
              <a:gd name="connsiteY501" fmla="*/ 1651499 h 2112225"/>
              <a:gd name="connsiteX502" fmla="*/ 3001427 w 4062594"/>
              <a:gd name="connsiteY502" fmla="*/ 1651499 h 2112225"/>
              <a:gd name="connsiteX503" fmla="*/ 2999957 w 4062594"/>
              <a:gd name="connsiteY503" fmla="*/ 1651499 h 2112225"/>
              <a:gd name="connsiteX504" fmla="*/ 3014060 w 4062594"/>
              <a:gd name="connsiteY504" fmla="*/ 1651499 h 2112225"/>
              <a:gd name="connsiteX505" fmla="*/ 3039326 w 4062594"/>
              <a:gd name="connsiteY505" fmla="*/ 1651499 h 2112225"/>
              <a:gd name="connsiteX506" fmla="*/ 3014060 w 4062594"/>
              <a:gd name="connsiteY506" fmla="*/ 1651499 h 2112225"/>
              <a:gd name="connsiteX507" fmla="*/ 3393048 w 4062594"/>
              <a:gd name="connsiteY507" fmla="*/ 1712422 h 2112225"/>
              <a:gd name="connsiteX508" fmla="*/ 3393048 w 4062594"/>
              <a:gd name="connsiteY508" fmla="*/ 1727652 h 2112225"/>
              <a:gd name="connsiteX509" fmla="*/ 3607808 w 4062594"/>
              <a:gd name="connsiteY509" fmla="*/ 1758113 h 2112225"/>
              <a:gd name="connsiteX510" fmla="*/ 3569909 w 4062594"/>
              <a:gd name="connsiteY510" fmla="*/ 1727652 h 2112225"/>
              <a:gd name="connsiteX511" fmla="*/ 3557276 w 4062594"/>
              <a:gd name="connsiteY511" fmla="*/ 1712422 h 2112225"/>
              <a:gd name="connsiteX512" fmla="*/ 3494112 w 4062594"/>
              <a:gd name="connsiteY512" fmla="*/ 1697191 h 2112225"/>
              <a:gd name="connsiteX513" fmla="*/ 3468846 w 4062594"/>
              <a:gd name="connsiteY513" fmla="*/ 1681961 h 2112225"/>
              <a:gd name="connsiteX514" fmla="*/ 3443580 w 4062594"/>
              <a:gd name="connsiteY514" fmla="*/ 1681960 h 2112225"/>
              <a:gd name="connsiteX515" fmla="*/ 3418314 w 4062594"/>
              <a:gd name="connsiteY515" fmla="*/ 1666730 h 2112225"/>
              <a:gd name="connsiteX516" fmla="*/ 3342516 w 4062594"/>
              <a:gd name="connsiteY516" fmla="*/ 1666730 h 2112225"/>
              <a:gd name="connsiteX517" fmla="*/ 3291985 w 4062594"/>
              <a:gd name="connsiteY517" fmla="*/ 1651499 h 2112225"/>
              <a:gd name="connsiteX518" fmla="*/ 3279351 w 4062594"/>
              <a:gd name="connsiteY518" fmla="*/ 1636268 h 2112225"/>
              <a:gd name="connsiteX519" fmla="*/ 3127756 w 4062594"/>
              <a:gd name="connsiteY519" fmla="*/ 1621038 h 2112225"/>
              <a:gd name="connsiteX520" fmla="*/ 3001427 w 4062594"/>
              <a:gd name="connsiteY520" fmla="*/ 1575346 h 2112225"/>
              <a:gd name="connsiteX521" fmla="*/ 2811933 w 4062594"/>
              <a:gd name="connsiteY521" fmla="*/ 1560116 h 2112225"/>
              <a:gd name="connsiteX522" fmla="*/ 2761401 w 4062594"/>
              <a:gd name="connsiteY522" fmla="*/ 1560116 h 2112225"/>
              <a:gd name="connsiteX523" fmla="*/ 2849832 w 4062594"/>
              <a:gd name="connsiteY523" fmla="*/ 1575346 h 2112225"/>
              <a:gd name="connsiteX524" fmla="*/ 2900363 w 4062594"/>
              <a:gd name="connsiteY524" fmla="*/ 1590577 h 2112225"/>
              <a:gd name="connsiteX525" fmla="*/ 2925629 w 4062594"/>
              <a:gd name="connsiteY525" fmla="*/ 1590577 h 2112225"/>
              <a:gd name="connsiteX526" fmla="*/ 2900363 w 4062594"/>
              <a:gd name="connsiteY526" fmla="*/ 1590577 h 2112225"/>
              <a:gd name="connsiteX527" fmla="*/ 2862464 w 4062594"/>
              <a:gd name="connsiteY527" fmla="*/ 1590576 h 2112225"/>
              <a:gd name="connsiteX528" fmla="*/ 2862464 w 4062594"/>
              <a:gd name="connsiteY528" fmla="*/ 1605807 h 2112225"/>
              <a:gd name="connsiteX529" fmla="*/ 2862464 w 4062594"/>
              <a:gd name="connsiteY529" fmla="*/ 1590576 h 2112225"/>
              <a:gd name="connsiteX530" fmla="*/ 2849831 w 4062594"/>
              <a:gd name="connsiteY530" fmla="*/ 1605807 h 2112225"/>
              <a:gd name="connsiteX531" fmla="*/ 2912996 w 4062594"/>
              <a:gd name="connsiteY531" fmla="*/ 1621038 h 2112225"/>
              <a:gd name="connsiteX532" fmla="*/ 2723502 w 4062594"/>
              <a:gd name="connsiteY532" fmla="*/ 1590577 h 2112225"/>
              <a:gd name="connsiteX533" fmla="*/ 2824566 w 4062594"/>
              <a:gd name="connsiteY533" fmla="*/ 1605808 h 2112225"/>
              <a:gd name="connsiteX534" fmla="*/ 2799300 w 4062594"/>
              <a:gd name="connsiteY534" fmla="*/ 1590576 h 2112225"/>
              <a:gd name="connsiteX535" fmla="*/ 2799300 w 4062594"/>
              <a:gd name="connsiteY535" fmla="*/ 1588673 h 2112225"/>
              <a:gd name="connsiteX536" fmla="*/ 2799300 w 4062594"/>
              <a:gd name="connsiteY536" fmla="*/ 1581057 h 2112225"/>
              <a:gd name="connsiteX537" fmla="*/ 2799299 w 4062594"/>
              <a:gd name="connsiteY537" fmla="*/ 1581057 h 2112225"/>
              <a:gd name="connsiteX538" fmla="*/ 2774034 w 4062594"/>
              <a:gd name="connsiteY538" fmla="*/ 1575346 h 2112225"/>
              <a:gd name="connsiteX539" fmla="*/ 2761401 w 4062594"/>
              <a:gd name="connsiteY539" fmla="*/ 1575346 h 2112225"/>
              <a:gd name="connsiteX540" fmla="*/ 2761401 w 4062594"/>
              <a:gd name="connsiteY540" fmla="*/ 1560116 h 2112225"/>
              <a:gd name="connsiteX541" fmla="*/ 2672970 w 4062594"/>
              <a:gd name="connsiteY541" fmla="*/ 1544885 h 2112225"/>
              <a:gd name="connsiteX542" fmla="*/ 2647705 w 4062594"/>
              <a:gd name="connsiteY542" fmla="*/ 1544885 h 2112225"/>
              <a:gd name="connsiteX543" fmla="*/ 2660337 w 4062594"/>
              <a:gd name="connsiteY543" fmla="*/ 1544885 h 2112225"/>
              <a:gd name="connsiteX544" fmla="*/ 2611385 w 4062594"/>
              <a:gd name="connsiteY544" fmla="*/ 1531558 h 2112225"/>
              <a:gd name="connsiteX545" fmla="*/ 2597620 w 4062594"/>
              <a:gd name="connsiteY545" fmla="*/ 1530598 h 2112225"/>
              <a:gd name="connsiteX546" fmla="*/ 2603490 w 4062594"/>
              <a:gd name="connsiteY546" fmla="*/ 1542981 h 2112225"/>
              <a:gd name="connsiteX547" fmla="*/ 2609806 w 4062594"/>
              <a:gd name="connsiteY547" fmla="*/ 1544885 h 2112225"/>
              <a:gd name="connsiteX548" fmla="*/ 2571907 w 4062594"/>
              <a:gd name="connsiteY548" fmla="*/ 1544885 h 2112225"/>
              <a:gd name="connsiteX549" fmla="*/ 2579802 w 4062594"/>
              <a:gd name="connsiteY549" fmla="*/ 1542981 h 2112225"/>
              <a:gd name="connsiteX550" fmla="*/ 2596083 w 4062594"/>
              <a:gd name="connsiteY550" fmla="*/ 1530491 h 2112225"/>
              <a:gd name="connsiteX551" fmla="*/ 2587501 w 4062594"/>
              <a:gd name="connsiteY551" fmla="*/ 1529893 h 2112225"/>
              <a:gd name="connsiteX552" fmla="*/ 2571907 w 4062594"/>
              <a:gd name="connsiteY552" fmla="*/ 1529654 h 2112225"/>
              <a:gd name="connsiteX553" fmla="*/ 2534008 w 4062594"/>
              <a:gd name="connsiteY553" fmla="*/ 1529654 h 2112225"/>
              <a:gd name="connsiteX554" fmla="*/ 2483477 w 4062594"/>
              <a:gd name="connsiteY554" fmla="*/ 1529654 h 2112225"/>
              <a:gd name="connsiteX555" fmla="*/ 2420311 w 4062594"/>
              <a:gd name="connsiteY555" fmla="*/ 1499193 h 2112225"/>
              <a:gd name="connsiteX556" fmla="*/ 2420312 w 4062594"/>
              <a:gd name="connsiteY556" fmla="*/ 1483963 h 2112225"/>
              <a:gd name="connsiteX557" fmla="*/ 2369780 w 4062594"/>
              <a:gd name="connsiteY557" fmla="*/ 1483962 h 2112225"/>
              <a:gd name="connsiteX558" fmla="*/ 2382413 w 4062594"/>
              <a:gd name="connsiteY558" fmla="*/ 1483962 h 2112225"/>
              <a:gd name="connsiteX559" fmla="*/ 2432945 w 4062594"/>
              <a:gd name="connsiteY559" fmla="*/ 1483963 h 2112225"/>
              <a:gd name="connsiteX560" fmla="*/ 2420311 w 4062594"/>
              <a:gd name="connsiteY560" fmla="*/ 1499193 h 2112225"/>
              <a:gd name="connsiteX561" fmla="*/ 2470844 w 4062594"/>
              <a:gd name="connsiteY561" fmla="*/ 1499193 h 2112225"/>
              <a:gd name="connsiteX562" fmla="*/ 2508742 w 4062594"/>
              <a:gd name="connsiteY562" fmla="*/ 1483963 h 2112225"/>
              <a:gd name="connsiteX563" fmla="*/ 2470843 w 4062594"/>
              <a:gd name="connsiteY563" fmla="*/ 1483962 h 2112225"/>
              <a:gd name="connsiteX564" fmla="*/ 2508743 w 4062594"/>
              <a:gd name="connsiteY564" fmla="*/ 1453501 h 2112225"/>
              <a:gd name="connsiteX565" fmla="*/ 2508742 w 4062594"/>
              <a:gd name="connsiteY565" fmla="*/ 1438271 h 2112225"/>
              <a:gd name="connsiteX566" fmla="*/ 2508742 w 4062594"/>
              <a:gd name="connsiteY566" fmla="*/ 1423040 h 2112225"/>
              <a:gd name="connsiteX567" fmla="*/ 2549602 w 4062594"/>
              <a:gd name="connsiteY567" fmla="*/ 1435891 h 2112225"/>
              <a:gd name="connsiteX568" fmla="*/ 2555533 w 4062594"/>
              <a:gd name="connsiteY568" fmla="*/ 1428010 h 2112225"/>
              <a:gd name="connsiteX569" fmla="*/ 2546641 w 4062594"/>
              <a:gd name="connsiteY569" fmla="*/ 1426848 h 2112225"/>
              <a:gd name="connsiteX570" fmla="*/ 2483477 w 4062594"/>
              <a:gd name="connsiteY570" fmla="*/ 1392579 h 2112225"/>
              <a:gd name="connsiteX571" fmla="*/ 2407679 w 4062594"/>
              <a:gd name="connsiteY571" fmla="*/ 1407809 h 2112225"/>
              <a:gd name="connsiteX572" fmla="*/ 2331881 w 4062594"/>
              <a:gd name="connsiteY572" fmla="*/ 1407809 h 2112225"/>
              <a:gd name="connsiteX573" fmla="*/ 2407679 w 4062594"/>
              <a:gd name="connsiteY573" fmla="*/ 1423040 h 2112225"/>
              <a:gd name="connsiteX574" fmla="*/ 2432945 w 4062594"/>
              <a:gd name="connsiteY574" fmla="*/ 1468732 h 2112225"/>
              <a:gd name="connsiteX575" fmla="*/ 2205552 w 4062594"/>
              <a:gd name="connsiteY575" fmla="*/ 1453501 h 2112225"/>
              <a:gd name="connsiteX576" fmla="*/ 2155020 w 4062594"/>
              <a:gd name="connsiteY576" fmla="*/ 1438270 h 2112225"/>
              <a:gd name="connsiteX577" fmla="*/ 2066589 w 4062594"/>
              <a:gd name="connsiteY577" fmla="*/ 1438270 h 2112225"/>
              <a:gd name="connsiteX578" fmla="*/ 2028691 w 4062594"/>
              <a:gd name="connsiteY578" fmla="*/ 1407810 h 2112225"/>
              <a:gd name="connsiteX579" fmla="*/ 2066589 w 4062594"/>
              <a:gd name="connsiteY579" fmla="*/ 1407809 h 2112225"/>
              <a:gd name="connsiteX580" fmla="*/ 2016058 w 4062594"/>
              <a:gd name="connsiteY580" fmla="*/ 1407809 h 2112225"/>
              <a:gd name="connsiteX581" fmla="*/ 2028691 w 4062594"/>
              <a:gd name="connsiteY581" fmla="*/ 1392579 h 2112225"/>
              <a:gd name="connsiteX582" fmla="*/ 2003425 w 4062594"/>
              <a:gd name="connsiteY582" fmla="*/ 1377348 h 2112225"/>
              <a:gd name="connsiteX583" fmla="*/ 2003425 w 4062594"/>
              <a:gd name="connsiteY583" fmla="*/ 1362117 h 2112225"/>
              <a:gd name="connsiteX584" fmla="*/ 2041324 w 4062594"/>
              <a:gd name="connsiteY584" fmla="*/ 1362118 h 2112225"/>
              <a:gd name="connsiteX585" fmla="*/ 2041324 w 4062594"/>
              <a:gd name="connsiteY585" fmla="*/ 1377348 h 2112225"/>
              <a:gd name="connsiteX586" fmla="*/ 2121266 w 4062594"/>
              <a:gd name="connsiteY586" fmla="*/ 1360214 h 2112225"/>
              <a:gd name="connsiteX587" fmla="*/ 2142387 w 4062594"/>
              <a:gd name="connsiteY587" fmla="*/ 1346887 h 2112225"/>
              <a:gd name="connsiteX588" fmla="*/ 2129754 w 4062594"/>
              <a:gd name="connsiteY588" fmla="*/ 1346887 h 2112225"/>
              <a:gd name="connsiteX589" fmla="*/ 2117121 w 4062594"/>
              <a:gd name="connsiteY589" fmla="*/ 1346887 h 2112225"/>
              <a:gd name="connsiteX590" fmla="*/ 1940260 w 4062594"/>
              <a:gd name="connsiteY590" fmla="*/ 1331656 h 2112225"/>
              <a:gd name="connsiteX591" fmla="*/ 1902361 w 4062594"/>
              <a:gd name="connsiteY591" fmla="*/ 1331656 h 2112225"/>
              <a:gd name="connsiteX592" fmla="*/ 1914995 w 4062594"/>
              <a:gd name="connsiteY592" fmla="*/ 1316426 h 2112225"/>
              <a:gd name="connsiteX593" fmla="*/ 1940260 w 4062594"/>
              <a:gd name="connsiteY593" fmla="*/ 1331656 h 2112225"/>
              <a:gd name="connsiteX594" fmla="*/ 2041324 w 4062594"/>
              <a:gd name="connsiteY594" fmla="*/ 1331656 h 2112225"/>
              <a:gd name="connsiteX595" fmla="*/ 2079222 w 4062594"/>
              <a:gd name="connsiteY595" fmla="*/ 1331656 h 2112225"/>
              <a:gd name="connsiteX596" fmla="*/ 2091855 w 4062594"/>
              <a:gd name="connsiteY596" fmla="*/ 1331656 h 2112225"/>
              <a:gd name="connsiteX597" fmla="*/ 2142387 w 4062594"/>
              <a:gd name="connsiteY597" fmla="*/ 1331656 h 2112225"/>
              <a:gd name="connsiteX598" fmla="*/ 2192919 w 4062594"/>
              <a:gd name="connsiteY598" fmla="*/ 1316426 h 2112225"/>
              <a:gd name="connsiteX599" fmla="*/ 2205552 w 4062594"/>
              <a:gd name="connsiteY599" fmla="*/ 1316426 h 2112225"/>
              <a:gd name="connsiteX600" fmla="*/ 2142387 w 4062594"/>
              <a:gd name="connsiteY600" fmla="*/ 1331656 h 2112225"/>
              <a:gd name="connsiteX601" fmla="*/ 2167653 w 4062594"/>
              <a:gd name="connsiteY601" fmla="*/ 1331656 h 2112225"/>
              <a:gd name="connsiteX602" fmla="*/ 2180286 w 4062594"/>
              <a:gd name="connsiteY602" fmla="*/ 1346887 h 2112225"/>
              <a:gd name="connsiteX603" fmla="*/ 2192919 w 4062594"/>
              <a:gd name="connsiteY603" fmla="*/ 1331656 h 2112225"/>
              <a:gd name="connsiteX604" fmla="*/ 2534008 w 4062594"/>
              <a:gd name="connsiteY604" fmla="*/ 1362118 h 2112225"/>
              <a:gd name="connsiteX605" fmla="*/ 2483477 w 4062594"/>
              <a:gd name="connsiteY605" fmla="*/ 1346887 h 2112225"/>
              <a:gd name="connsiteX606" fmla="*/ 2496109 w 4062594"/>
              <a:gd name="connsiteY606" fmla="*/ 1331656 h 2112225"/>
              <a:gd name="connsiteX607" fmla="*/ 2571907 w 4062594"/>
              <a:gd name="connsiteY607" fmla="*/ 1346887 h 2112225"/>
              <a:gd name="connsiteX608" fmla="*/ 2786667 w 4062594"/>
              <a:gd name="connsiteY608" fmla="*/ 1377348 h 2112225"/>
              <a:gd name="connsiteX609" fmla="*/ 2799300 w 4062594"/>
              <a:gd name="connsiteY609" fmla="*/ 1377348 h 2112225"/>
              <a:gd name="connsiteX610" fmla="*/ 2811933 w 4062594"/>
              <a:gd name="connsiteY610" fmla="*/ 1377348 h 2112225"/>
              <a:gd name="connsiteX611" fmla="*/ 2837198 w 4062594"/>
              <a:gd name="connsiteY611" fmla="*/ 1392579 h 2112225"/>
              <a:gd name="connsiteX612" fmla="*/ 2849832 w 4062594"/>
              <a:gd name="connsiteY612" fmla="*/ 1377348 h 2112225"/>
              <a:gd name="connsiteX613" fmla="*/ 2900364 w 4062594"/>
              <a:gd name="connsiteY613" fmla="*/ 1392579 h 2112225"/>
              <a:gd name="connsiteX614" fmla="*/ 2913182 w 4062594"/>
              <a:gd name="connsiteY614" fmla="*/ 1382500 h 2112225"/>
              <a:gd name="connsiteX615" fmla="*/ 2862465 w 4062594"/>
              <a:gd name="connsiteY615" fmla="*/ 1362118 h 2112225"/>
              <a:gd name="connsiteX616" fmla="*/ 2845094 w 4062594"/>
              <a:gd name="connsiteY616" fmla="*/ 1360213 h 2112225"/>
              <a:gd name="connsiteX617" fmla="*/ 2841147 w 4062594"/>
              <a:gd name="connsiteY617" fmla="*/ 1353551 h 2112225"/>
              <a:gd name="connsiteX618" fmla="*/ 2841147 w 4062594"/>
              <a:gd name="connsiteY618" fmla="*/ 1353551 h 2112225"/>
              <a:gd name="connsiteX619" fmla="*/ 2837199 w 4062594"/>
              <a:gd name="connsiteY619" fmla="*/ 1346887 h 2112225"/>
              <a:gd name="connsiteX620" fmla="*/ 2723502 w 4062594"/>
              <a:gd name="connsiteY620" fmla="*/ 1327611 h 2112225"/>
              <a:gd name="connsiteX621" fmla="*/ 2699843 w 4062594"/>
              <a:gd name="connsiteY621" fmla="*/ 1317137 h 2112225"/>
              <a:gd name="connsiteX622" fmla="*/ 2698236 w 4062594"/>
              <a:gd name="connsiteY622" fmla="*/ 1316915 h 2112225"/>
              <a:gd name="connsiteX623" fmla="*/ 2698237 w 4062594"/>
              <a:gd name="connsiteY623" fmla="*/ 1329753 h 2112225"/>
              <a:gd name="connsiteX624" fmla="*/ 2698237 w 4062594"/>
              <a:gd name="connsiteY624" fmla="*/ 1331656 h 2112225"/>
              <a:gd name="connsiteX625" fmla="*/ 2635072 w 4062594"/>
              <a:gd name="connsiteY625" fmla="*/ 1316426 h 2112225"/>
              <a:gd name="connsiteX626" fmla="*/ 2622439 w 4062594"/>
              <a:gd name="connsiteY626" fmla="*/ 1316426 h 2112225"/>
              <a:gd name="connsiteX627" fmla="*/ 2584540 w 4062594"/>
              <a:gd name="connsiteY627" fmla="*/ 1301195 h 2112225"/>
              <a:gd name="connsiteX628" fmla="*/ 2698236 w 4062594"/>
              <a:gd name="connsiteY628" fmla="*/ 1316915 h 2112225"/>
              <a:gd name="connsiteX629" fmla="*/ 2698236 w 4062594"/>
              <a:gd name="connsiteY629" fmla="*/ 1316426 h 2112225"/>
              <a:gd name="connsiteX630" fmla="*/ 2699843 w 4062594"/>
              <a:gd name="connsiteY630" fmla="*/ 1317137 h 2112225"/>
              <a:gd name="connsiteX631" fmla="*/ 2756663 w 4062594"/>
              <a:gd name="connsiteY631" fmla="*/ 1324993 h 2112225"/>
              <a:gd name="connsiteX632" fmla="*/ 3254086 w 4062594"/>
              <a:gd name="connsiteY632" fmla="*/ 1453501 h 2112225"/>
              <a:gd name="connsiteX633" fmla="*/ 3228820 w 4062594"/>
              <a:gd name="connsiteY633" fmla="*/ 1453501 h 2112225"/>
              <a:gd name="connsiteX634" fmla="*/ 3241452 w 4062594"/>
              <a:gd name="connsiteY634" fmla="*/ 1468732 h 2112225"/>
              <a:gd name="connsiteX635" fmla="*/ 3097556 w 4062594"/>
              <a:gd name="connsiteY635" fmla="*/ 1443030 h 2112225"/>
              <a:gd name="connsiteX636" fmla="*/ 3077225 w 4062594"/>
              <a:gd name="connsiteY636" fmla="*/ 1440908 h 2112225"/>
              <a:gd name="connsiteX637" fmla="*/ 3077225 w 4062594"/>
              <a:gd name="connsiteY637" fmla="*/ 1445886 h 2112225"/>
              <a:gd name="connsiteX638" fmla="*/ 3077225 w 4062594"/>
              <a:gd name="connsiteY638" fmla="*/ 1453501 h 2112225"/>
              <a:gd name="connsiteX639" fmla="*/ 3153022 w 4062594"/>
              <a:gd name="connsiteY639" fmla="*/ 1468732 h 2112225"/>
              <a:gd name="connsiteX640" fmla="*/ 3190921 w 4062594"/>
              <a:gd name="connsiteY640" fmla="*/ 1499193 h 2112225"/>
              <a:gd name="connsiteX641" fmla="*/ 3178288 w 4062594"/>
              <a:gd name="connsiteY641" fmla="*/ 1499193 h 2112225"/>
              <a:gd name="connsiteX642" fmla="*/ 3115123 w 4062594"/>
              <a:gd name="connsiteY642" fmla="*/ 1499193 h 2112225"/>
              <a:gd name="connsiteX643" fmla="*/ 3241453 w 4062594"/>
              <a:gd name="connsiteY643" fmla="*/ 1529655 h 2112225"/>
              <a:gd name="connsiteX644" fmla="*/ 3443580 w 4062594"/>
              <a:gd name="connsiteY644" fmla="*/ 1575346 h 2112225"/>
              <a:gd name="connsiteX645" fmla="*/ 3430946 w 4062594"/>
              <a:gd name="connsiteY645" fmla="*/ 1560115 h 2112225"/>
              <a:gd name="connsiteX646" fmla="*/ 3607808 w 4062594"/>
              <a:gd name="connsiteY646" fmla="*/ 1575346 h 2112225"/>
              <a:gd name="connsiteX647" fmla="*/ 3456213 w 4062594"/>
              <a:gd name="connsiteY647" fmla="*/ 1544885 h 2112225"/>
              <a:gd name="connsiteX648" fmla="*/ 3430947 w 4062594"/>
              <a:gd name="connsiteY648" fmla="*/ 1514424 h 2112225"/>
              <a:gd name="connsiteX649" fmla="*/ 3443580 w 4062594"/>
              <a:gd name="connsiteY649" fmla="*/ 1499193 h 2112225"/>
              <a:gd name="connsiteX650" fmla="*/ 3519378 w 4062594"/>
              <a:gd name="connsiteY650" fmla="*/ 1514424 h 2112225"/>
              <a:gd name="connsiteX651" fmla="*/ 3468845 w 4062594"/>
              <a:gd name="connsiteY651" fmla="*/ 1483962 h 2112225"/>
              <a:gd name="connsiteX652" fmla="*/ 3494112 w 4062594"/>
              <a:gd name="connsiteY652" fmla="*/ 1483963 h 2112225"/>
              <a:gd name="connsiteX653" fmla="*/ 3476346 w 4062594"/>
              <a:gd name="connsiteY653" fmla="*/ 1441126 h 2112225"/>
              <a:gd name="connsiteX654" fmla="*/ 3480179 w 4062594"/>
              <a:gd name="connsiteY654" fmla="*/ 1427621 h 2112225"/>
              <a:gd name="connsiteX655" fmla="*/ 3476741 w 4062594"/>
              <a:gd name="connsiteY655" fmla="*/ 1428752 h 2112225"/>
              <a:gd name="connsiteX656" fmla="*/ 3468846 w 4062594"/>
              <a:gd name="connsiteY656" fmla="*/ 1423040 h 2112225"/>
              <a:gd name="connsiteX657" fmla="*/ 3494112 w 4062594"/>
              <a:gd name="connsiteY657" fmla="*/ 1423040 h 2112225"/>
              <a:gd name="connsiteX658" fmla="*/ 3486797 w 4062594"/>
              <a:gd name="connsiteY658" fmla="*/ 1425445 h 2112225"/>
              <a:gd name="connsiteX659" fmla="*/ 3506744 w 4062594"/>
              <a:gd name="connsiteY659" fmla="*/ 1434463 h 2112225"/>
              <a:gd name="connsiteX660" fmla="*/ 3532010 w 4062594"/>
              <a:gd name="connsiteY660" fmla="*/ 1423040 h 2112225"/>
              <a:gd name="connsiteX661" fmla="*/ 3494112 w 4062594"/>
              <a:gd name="connsiteY661" fmla="*/ 1407810 h 2112225"/>
              <a:gd name="connsiteX662" fmla="*/ 3481479 w 4062594"/>
              <a:gd name="connsiteY662" fmla="*/ 1377348 h 2112225"/>
              <a:gd name="connsiteX663" fmla="*/ 3519377 w 4062594"/>
              <a:gd name="connsiteY663" fmla="*/ 1377348 h 2112225"/>
              <a:gd name="connsiteX664" fmla="*/ 3481479 w 4062594"/>
              <a:gd name="connsiteY664" fmla="*/ 1346887 h 2112225"/>
              <a:gd name="connsiteX665" fmla="*/ 3506744 w 4062594"/>
              <a:gd name="connsiteY665" fmla="*/ 1346887 h 2112225"/>
              <a:gd name="connsiteX666" fmla="*/ 3519377 w 4062594"/>
              <a:gd name="connsiteY666" fmla="*/ 1362118 h 2112225"/>
              <a:gd name="connsiteX667" fmla="*/ 3519378 w 4062594"/>
              <a:gd name="connsiteY667" fmla="*/ 1331657 h 2112225"/>
              <a:gd name="connsiteX668" fmla="*/ 3494111 w 4062594"/>
              <a:gd name="connsiteY668" fmla="*/ 1331656 h 2112225"/>
              <a:gd name="connsiteX669" fmla="*/ 3443580 w 4062594"/>
              <a:gd name="connsiteY669" fmla="*/ 1331657 h 2112225"/>
              <a:gd name="connsiteX670" fmla="*/ 3481479 w 4062594"/>
              <a:gd name="connsiteY670" fmla="*/ 1316426 h 2112225"/>
              <a:gd name="connsiteX671" fmla="*/ 3494111 w 4062594"/>
              <a:gd name="connsiteY671" fmla="*/ 1331656 h 2112225"/>
              <a:gd name="connsiteX672" fmla="*/ 3494111 w 4062594"/>
              <a:gd name="connsiteY672" fmla="*/ 1316426 h 2112225"/>
              <a:gd name="connsiteX673" fmla="*/ 3481478 w 4062594"/>
              <a:gd name="connsiteY673" fmla="*/ 1301195 h 2112225"/>
              <a:gd name="connsiteX674" fmla="*/ 3456212 w 4062594"/>
              <a:gd name="connsiteY674" fmla="*/ 1301195 h 2112225"/>
              <a:gd name="connsiteX675" fmla="*/ 3456213 w 4062594"/>
              <a:gd name="connsiteY675" fmla="*/ 1285965 h 2112225"/>
              <a:gd name="connsiteX676" fmla="*/ 3481479 w 4062594"/>
              <a:gd name="connsiteY676" fmla="*/ 1270734 h 2112225"/>
              <a:gd name="connsiteX677" fmla="*/ 3544643 w 4062594"/>
              <a:gd name="connsiteY677" fmla="*/ 1301195 h 2112225"/>
              <a:gd name="connsiteX678" fmla="*/ 3632081 w 4062594"/>
              <a:gd name="connsiteY678" fmla="*/ 1355791 h 2112225"/>
              <a:gd name="connsiteX679" fmla="*/ 3607523 w 4062594"/>
              <a:gd name="connsiteY679" fmla="*/ 1339377 h 2112225"/>
              <a:gd name="connsiteX680" fmla="*/ 3607018 w 4062594"/>
              <a:gd name="connsiteY680" fmla="*/ 1353074 h 2112225"/>
              <a:gd name="connsiteX681" fmla="*/ 3557276 w 4062594"/>
              <a:gd name="connsiteY681" fmla="*/ 1331656 h 2112225"/>
              <a:gd name="connsiteX682" fmla="*/ 3544643 w 4062594"/>
              <a:gd name="connsiteY682" fmla="*/ 1346887 h 2112225"/>
              <a:gd name="connsiteX683" fmla="*/ 3544644 w 4062594"/>
              <a:gd name="connsiteY683" fmla="*/ 1362118 h 2112225"/>
              <a:gd name="connsiteX684" fmla="*/ 3557276 w 4062594"/>
              <a:gd name="connsiteY684" fmla="*/ 1346887 h 2112225"/>
              <a:gd name="connsiteX685" fmla="*/ 3607808 w 4062594"/>
              <a:gd name="connsiteY685" fmla="*/ 1364022 h 2112225"/>
              <a:gd name="connsiteX686" fmla="*/ 3686298 w 4062594"/>
              <a:gd name="connsiteY686" fmla="*/ 1392029 h 2112225"/>
              <a:gd name="connsiteX687" fmla="*/ 3684753 w 4062594"/>
              <a:gd name="connsiteY687" fmla="*/ 1390997 h 2112225"/>
              <a:gd name="connsiteX688" fmla="*/ 3683605 w 4062594"/>
              <a:gd name="connsiteY688" fmla="*/ 1392579 h 211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</a:cxnLst>
            <a:rect l="l" t="t" r="r" b="b"/>
            <a:pathLst>
              <a:path w="4062594" h="2112225">
                <a:moveTo>
                  <a:pt x="873302" y="1224266"/>
                </a:moveTo>
                <a:lnTo>
                  <a:pt x="866960" y="1223417"/>
                </a:lnTo>
                <a:lnTo>
                  <a:pt x="866461" y="1225042"/>
                </a:lnTo>
                <a:close/>
                <a:moveTo>
                  <a:pt x="877686" y="1223769"/>
                </a:moveTo>
                <a:lnTo>
                  <a:pt x="873302" y="1224266"/>
                </a:lnTo>
                <a:lnTo>
                  <a:pt x="879094" y="1225042"/>
                </a:lnTo>
                <a:close/>
                <a:moveTo>
                  <a:pt x="1068588" y="1209811"/>
                </a:moveTo>
                <a:cubicBezTo>
                  <a:pt x="1055955" y="1225042"/>
                  <a:pt x="1055955" y="1209811"/>
                  <a:pt x="1043321" y="1209811"/>
                </a:cubicBezTo>
                <a:cubicBezTo>
                  <a:pt x="1043322" y="1194581"/>
                  <a:pt x="1055955" y="1209811"/>
                  <a:pt x="1068588" y="1209811"/>
                </a:cubicBezTo>
                <a:close/>
                <a:moveTo>
                  <a:pt x="1460208" y="1453501"/>
                </a:moveTo>
                <a:cubicBezTo>
                  <a:pt x="1472842" y="1468732"/>
                  <a:pt x="1460209" y="1483963"/>
                  <a:pt x="1460209" y="1483963"/>
                </a:cubicBezTo>
                <a:cubicBezTo>
                  <a:pt x="1447576" y="1483962"/>
                  <a:pt x="1447576" y="1468732"/>
                  <a:pt x="1447576" y="1453501"/>
                </a:cubicBezTo>
                <a:cubicBezTo>
                  <a:pt x="1447576" y="1453501"/>
                  <a:pt x="1460208" y="1453501"/>
                  <a:pt x="1460208" y="1453501"/>
                </a:cubicBezTo>
                <a:close/>
                <a:moveTo>
                  <a:pt x="1182284" y="1209812"/>
                </a:moveTo>
                <a:cubicBezTo>
                  <a:pt x="1182284" y="1213619"/>
                  <a:pt x="1183074" y="1215523"/>
                  <a:pt x="1184455" y="1216237"/>
                </a:cubicBezTo>
                <a:lnTo>
                  <a:pt x="1188129" y="1215779"/>
                </a:lnTo>
                <a:lnTo>
                  <a:pt x="1185442" y="1215523"/>
                </a:lnTo>
                <a:cubicBezTo>
                  <a:pt x="1182284" y="1213619"/>
                  <a:pt x="1182284" y="1209812"/>
                  <a:pt x="1182284" y="1209812"/>
                </a:cubicBezTo>
                <a:close/>
                <a:moveTo>
                  <a:pt x="1195487" y="1215117"/>
                </a:moveTo>
                <a:lnTo>
                  <a:pt x="1193653" y="1214381"/>
                </a:lnTo>
                <a:lnTo>
                  <a:pt x="1190180" y="1215523"/>
                </a:lnTo>
                <a:lnTo>
                  <a:pt x="1188129" y="1215779"/>
                </a:lnTo>
                <a:lnTo>
                  <a:pt x="1192943" y="1216237"/>
                </a:lnTo>
                <a:close/>
                <a:moveTo>
                  <a:pt x="1220183" y="1225042"/>
                </a:moveTo>
                <a:lnTo>
                  <a:pt x="1220183" y="1225042"/>
                </a:lnTo>
                <a:lnTo>
                  <a:pt x="1220183" y="1225042"/>
                </a:lnTo>
                <a:lnTo>
                  <a:pt x="1220183" y="1225042"/>
                </a:lnTo>
                <a:close/>
                <a:moveTo>
                  <a:pt x="1119119" y="1148889"/>
                </a:moveTo>
                <a:lnTo>
                  <a:pt x="1116739" y="1155587"/>
                </a:lnTo>
                <a:lnTo>
                  <a:pt x="1116948" y="1155553"/>
                </a:lnTo>
                <a:cubicBezTo>
                  <a:pt x="1118330" y="1154601"/>
                  <a:pt x="1119119" y="1152697"/>
                  <a:pt x="1119119" y="1148889"/>
                </a:cubicBezTo>
                <a:close/>
                <a:moveTo>
                  <a:pt x="1213867" y="1211715"/>
                </a:moveTo>
                <a:cubicBezTo>
                  <a:pt x="1210708" y="1209811"/>
                  <a:pt x="1207550" y="1209811"/>
                  <a:pt x="1207550" y="1209811"/>
                </a:cubicBezTo>
                <a:lnTo>
                  <a:pt x="1195487" y="1215117"/>
                </a:lnTo>
                <a:lnTo>
                  <a:pt x="1220183" y="1225042"/>
                </a:lnTo>
                <a:close/>
                <a:moveTo>
                  <a:pt x="1169113" y="1150639"/>
                </a:moveTo>
                <a:lnTo>
                  <a:pt x="1157018" y="1148889"/>
                </a:lnTo>
                <a:cubicBezTo>
                  <a:pt x="1157018" y="1148889"/>
                  <a:pt x="1164124" y="1157456"/>
                  <a:pt x="1167677" y="1155314"/>
                </a:cubicBezTo>
                <a:close/>
                <a:moveTo>
                  <a:pt x="1304666" y="1216475"/>
                </a:moveTo>
                <a:lnTo>
                  <a:pt x="1305696" y="1218710"/>
                </a:lnTo>
                <a:lnTo>
                  <a:pt x="1306442" y="1218617"/>
                </a:lnTo>
                <a:cubicBezTo>
                  <a:pt x="1307824" y="1219331"/>
                  <a:pt x="1308614" y="1221235"/>
                  <a:pt x="1308614" y="1225042"/>
                </a:cubicBezTo>
                <a:lnTo>
                  <a:pt x="1305696" y="1218710"/>
                </a:lnTo>
                <a:lnTo>
                  <a:pt x="1300718" y="1219331"/>
                </a:lnTo>
                <a:cubicBezTo>
                  <a:pt x="1295981" y="1221234"/>
                  <a:pt x="1289665" y="1225042"/>
                  <a:pt x="1283348" y="1225042"/>
                </a:cubicBezTo>
                <a:cubicBezTo>
                  <a:pt x="1283347" y="1213619"/>
                  <a:pt x="1297560" y="1210763"/>
                  <a:pt x="1304666" y="1216475"/>
                </a:cubicBezTo>
                <a:close/>
                <a:moveTo>
                  <a:pt x="1321246" y="1225042"/>
                </a:moveTo>
                <a:cubicBezTo>
                  <a:pt x="1321246" y="1225042"/>
                  <a:pt x="1321246" y="1240273"/>
                  <a:pt x="1321246" y="1240273"/>
                </a:cubicBezTo>
                <a:cubicBezTo>
                  <a:pt x="1308613" y="1240272"/>
                  <a:pt x="1295981" y="1225042"/>
                  <a:pt x="1283348" y="1240273"/>
                </a:cubicBezTo>
                <a:cubicBezTo>
                  <a:pt x="1283348" y="1225042"/>
                  <a:pt x="1308613" y="1240272"/>
                  <a:pt x="1321246" y="1225042"/>
                </a:cubicBezTo>
                <a:close/>
                <a:moveTo>
                  <a:pt x="1283347" y="1179350"/>
                </a:moveTo>
                <a:cubicBezTo>
                  <a:pt x="1258082" y="1194581"/>
                  <a:pt x="1220183" y="1194581"/>
                  <a:pt x="1194917" y="1179350"/>
                </a:cubicBezTo>
                <a:cubicBezTo>
                  <a:pt x="1220182" y="1164119"/>
                  <a:pt x="1258082" y="1179350"/>
                  <a:pt x="1283347" y="1179350"/>
                </a:cubicBezTo>
                <a:close/>
                <a:moveTo>
                  <a:pt x="1384411" y="1240272"/>
                </a:moveTo>
                <a:cubicBezTo>
                  <a:pt x="1359145" y="1240273"/>
                  <a:pt x="1346512" y="1240273"/>
                  <a:pt x="1333879" y="1225042"/>
                </a:cubicBezTo>
                <a:cubicBezTo>
                  <a:pt x="1346512" y="1225042"/>
                  <a:pt x="1371778" y="1225042"/>
                  <a:pt x="1384411" y="1240272"/>
                </a:cubicBezTo>
                <a:close/>
                <a:moveTo>
                  <a:pt x="1365462" y="1211715"/>
                </a:moveTo>
                <a:cubicBezTo>
                  <a:pt x="1368619" y="1213619"/>
                  <a:pt x="1371778" y="1217427"/>
                  <a:pt x="1371778" y="1225042"/>
                </a:cubicBezTo>
                <a:cubicBezTo>
                  <a:pt x="1365462" y="1225042"/>
                  <a:pt x="1359145" y="1225042"/>
                  <a:pt x="1352829" y="1223138"/>
                </a:cubicBezTo>
                <a:lnTo>
                  <a:pt x="1342745" y="1216047"/>
                </a:lnTo>
                <a:lnTo>
                  <a:pt x="1341380" y="1216237"/>
                </a:lnTo>
                <a:cubicBezTo>
                  <a:pt x="1339407" y="1215523"/>
                  <a:pt x="1337038" y="1213619"/>
                  <a:pt x="1333879" y="1209812"/>
                </a:cubicBezTo>
                <a:lnTo>
                  <a:pt x="1342745" y="1216047"/>
                </a:lnTo>
                <a:lnTo>
                  <a:pt x="1346512" y="1215523"/>
                </a:lnTo>
                <a:cubicBezTo>
                  <a:pt x="1349670" y="1213619"/>
                  <a:pt x="1352829" y="1209811"/>
                  <a:pt x="1359145" y="1209811"/>
                </a:cubicBezTo>
                <a:cubicBezTo>
                  <a:pt x="1359145" y="1209811"/>
                  <a:pt x="1362303" y="1209811"/>
                  <a:pt x="1365462" y="1211715"/>
                </a:cubicBezTo>
                <a:close/>
                <a:moveTo>
                  <a:pt x="1314140" y="1151269"/>
                </a:moveTo>
                <a:cubicBezTo>
                  <a:pt x="1316509" y="1155553"/>
                  <a:pt x="1311772" y="1164120"/>
                  <a:pt x="1321246" y="1164120"/>
                </a:cubicBezTo>
                <a:cubicBezTo>
                  <a:pt x="1308613" y="1164119"/>
                  <a:pt x="1283348" y="1164120"/>
                  <a:pt x="1283347" y="1148889"/>
                </a:cubicBezTo>
                <a:cubicBezTo>
                  <a:pt x="1283347" y="1148889"/>
                  <a:pt x="1283348" y="1164120"/>
                  <a:pt x="1283348" y="1164120"/>
                </a:cubicBezTo>
                <a:cubicBezTo>
                  <a:pt x="1270715" y="1164120"/>
                  <a:pt x="1220182" y="1164119"/>
                  <a:pt x="1207550" y="1164120"/>
                </a:cubicBezTo>
                <a:cubicBezTo>
                  <a:pt x="1207550" y="1179350"/>
                  <a:pt x="1194917" y="1164120"/>
                  <a:pt x="1194917" y="1148889"/>
                </a:cubicBezTo>
                <a:cubicBezTo>
                  <a:pt x="1194917" y="1164120"/>
                  <a:pt x="1169651" y="1148889"/>
                  <a:pt x="1169651" y="1164120"/>
                </a:cubicBezTo>
                <a:cubicBezTo>
                  <a:pt x="1157018" y="1164119"/>
                  <a:pt x="1144385" y="1164119"/>
                  <a:pt x="1131752" y="1164119"/>
                </a:cubicBezTo>
                <a:cubicBezTo>
                  <a:pt x="1144385" y="1164119"/>
                  <a:pt x="1144385" y="1164119"/>
                  <a:pt x="1157018" y="1164119"/>
                </a:cubicBezTo>
                <a:cubicBezTo>
                  <a:pt x="1144385" y="1148889"/>
                  <a:pt x="1144385" y="1148889"/>
                  <a:pt x="1131752" y="1148889"/>
                </a:cubicBezTo>
                <a:cubicBezTo>
                  <a:pt x="1131752" y="1148889"/>
                  <a:pt x="1131752" y="1164119"/>
                  <a:pt x="1119120" y="1164120"/>
                </a:cubicBezTo>
                <a:cubicBezTo>
                  <a:pt x="1112803" y="1164120"/>
                  <a:pt x="1112803" y="1164120"/>
                  <a:pt x="1114382" y="1162216"/>
                </a:cubicBezTo>
                <a:lnTo>
                  <a:pt x="1116739" y="1155587"/>
                </a:lnTo>
                <a:lnTo>
                  <a:pt x="1111224" y="1156505"/>
                </a:lnTo>
                <a:cubicBezTo>
                  <a:pt x="1106486" y="1156504"/>
                  <a:pt x="1100169" y="1156504"/>
                  <a:pt x="1093854" y="1164120"/>
                </a:cubicBezTo>
                <a:cubicBezTo>
                  <a:pt x="1093854" y="1164120"/>
                  <a:pt x="1081220" y="1148889"/>
                  <a:pt x="1081220" y="1148889"/>
                </a:cubicBezTo>
                <a:cubicBezTo>
                  <a:pt x="1068587" y="1164119"/>
                  <a:pt x="1030689" y="1148889"/>
                  <a:pt x="992790" y="1148889"/>
                </a:cubicBezTo>
                <a:cubicBezTo>
                  <a:pt x="1030689" y="1133659"/>
                  <a:pt x="1093853" y="1148889"/>
                  <a:pt x="1131752" y="1148889"/>
                </a:cubicBezTo>
                <a:cubicBezTo>
                  <a:pt x="1131752" y="1133658"/>
                  <a:pt x="1157018" y="1148889"/>
                  <a:pt x="1169651" y="1148889"/>
                </a:cubicBezTo>
                <a:lnTo>
                  <a:pt x="1169113" y="1150639"/>
                </a:lnTo>
                <a:lnTo>
                  <a:pt x="1171823" y="1151031"/>
                </a:lnTo>
                <a:cubicBezTo>
                  <a:pt x="1183074" y="1146033"/>
                  <a:pt x="1185442" y="1126043"/>
                  <a:pt x="1194917" y="1148889"/>
                </a:cubicBezTo>
                <a:cubicBezTo>
                  <a:pt x="1220183" y="1118428"/>
                  <a:pt x="1270714" y="1148889"/>
                  <a:pt x="1308614" y="1148889"/>
                </a:cubicBezTo>
                <a:cubicBezTo>
                  <a:pt x="1311772" y="1148889"/>
                  <a:pt x="1313351" y="1149841"/>
                  <a:pt x="1314140" y="1151269"/>
                </a:cubicBezTo>
                <a:close/>
                <a:moveTo>
                  <a:pt x="1434943" y="1225042"/>
                </a:moveTo>
                <a:cubicBezTo>
                  <a:pt x="1434943" y="1240273"/>
                  <a:pt x="1422310" y="1225042"/>
                  <a:pt x="1409677" y="1225042"/>
                </a:cubicBezTo>
                <a:cubicBezTo>
                  <a:pt x="1409677" y="1209812"/>
                  <a:pt x="1422310" y="1225042"/>
                  <a:pt x="1434943" y="1225042"/>
                </a:cubicBezTo>
                <a:close/>
                <a:moveTo>
                  <a:pt x="1371778" y="1164119"/>
                </a:moveTo>
                <a:cubicBezTo>
                  <a:pt x="1371778" y="1164119"/>
                  <a:pt x="1359145" y="1164120"/>
                  <a:pt x="1359145" y="1164120"/>
                </a:cubicBezTo>
                <a:cubicBezTo>
                  <a:pt x="1346512" y="1164120"/>
                  <a:pt x="1359145" y="1164120"/>
                  <a:pt x="1346512" y="1164120"/>
                </a:cubicBezTo>
                <a:cubicBezTo>
                  <a:pt x="1346512" y="1164120"/>
                  <a:pt x="1333879" y="1164120"/>
                  <a:pt x="1333879" y="1164120"/>
                </a:cubicBezTo>
                <a:cubicBezTo>
                  <a:pt x="1333879" y="1164120"/>
                  <a:pt x="1333879" y="1148889"/>
                  <a:pt x="1321247" y="1148889"/>
                </a:cubicBezTo>
                <a:cubicBezTo>
                  <a:pt x="1346512" y="1148889"/>
                  <a:pt x="1359145" y="1164120"/>
                  <a:pt x="1371778" y="1164119"/>
                </a:cubicBezTo>
                <a:close/>
                <a:moveTo>
                  <a:pt x="1422309" y="1179350"/>
                </a:moveTo>
                <a:cubicBezTo>
                  <a:pt x="1409677" y="1179350"/>
                  <a:pt x="1409677" y="1164120"/>
                  <a:pt x="1397044" y="1179350"/>
                </a:cubicBezTo>
                <a:cubicBezTo>
                  <a:pt x="1397044" y="1164120"/>
                  <a:pt x="1409677" y="1164120"/>
                  <a:pt x="1422309" y="1179350"/>
                </a:cubicBezTo>
                <a:close/>
                <a:moveTo>
                  <a:pt x="1472842" y="1179350"/>
                </a:moveTo>
                <a:cubicBezTo>
                  <a:pt x="1472841" y="1194581"/>
                  <a:pt x="1447576" y="1179350"/>
                  <a:pt x="1447576" y="1179350"/>
                </a:cubicBezTo>
                <a:cubicBezTo>
                  <a:pt x="1447576" y="1164120"/>
                  <a:pt x="1460209" y="1179350"/>
                  <a:pt x="1472842" y="1179350"/>
                </a:cubicBezTo>
                <a:close/>
                <a:moveTo>
                  <a:pt x="1550281" y="1225042"/>
                </a:moveTo>
                <a:lnTo>
                  <a:pt x="1548639" y="1225042"/>
                </a:lnTo>
                <a:lnTo>
                  <a:pt x="1549686" y="1225731"/>
                </a:lnTo>
                <a:close/>
                <a:moveTo>
                  <a:pt x="1561272" y="1225042"/>
                </a:moveTo>
                <a:cubicBezTo>
                  <a:pt x="1558113" y="1221234"/>
                  <a:pt x="1555745" y="1220282"/>
                  <a:pt x="1553771" y="1220996"/>
                </a:cubicBezTo>
                <a:lnTo>
                  <a:pt x="1550281" y="1225042"/>
                </a:lnTo>
                <a:lnTo>
                  <a:pt x="1554956" y="1225042"/>
                </a:lnTo>
                <a:cubicBezTo>
                  <a:pt x="1558113" y="1225042"/>
                  <a:pt x="1561272" y="1225042"/>
                  <a:pt x="1561272" y="1225042"/>
                </a:cubicBezTo>
                <a:close/>
                <a:moveTo>
                  <a:pt x="1835446" y="1370922"/>
                </a:moveTo>
                <a:cubicBezTo>
                  <a:pt x="1837617" y="1371637"/>
                  <a:pt x="1839197" y="1373540"/>
                  <a:pt x="1839197" y="1377348"/>
                </a:cubicBezTo>
                <a:cubicBezTo>
                  <a:pt x="1826564" y="1377348"/>
                  <a:pt x="1826564" y="1377348"/>
                  <a:pt x="1826564" y="1377348"/>
                </a:cubicBezTo>
                <a:cubicBezTo>
                  <a:pt x="1817089" y="1377348"/>
                  <a:pt x="1828932" y="1368781"/>
                  <a:pt x="1835446" y="1370922"/>
                </a:cubicBezTo>
                <a:close/>
                <a:moveTo>
                  <a:pt x="1687601" y="1209811"/>
                </a:moveTo>
                <a:cubicBezTo>
                  <a:pt x="1687602" y="1225042"/>
                  <a:pt x="1687601" y="1209811"/>
                  <a:pt x="1674968" y="1209811"/>
                </a:cubicBezTo>
                <a:cubicBezTo>
                  <a:pt x="1687602" y="1225042"/>
                  <a:pt x="1649703" y="1209811"/>
                  <a:pt x="1649703" y="1209811"/>
                </a:cubicBezTo>
                <a:cubicBezTo>
                  <a:pt x="1649702" y="1225042"/>
                  <a:pt x="1637070" y="1209811"/>
                  <a:pt x="1611804" y="1209811"/>
                </a:cubicBezTo>
                <a:cubicBezTo>
                  <a:pt x="1624437" y="1225042"/>
                  <a:pt x="1637070" y="1225042"/>
                  <a:pt x="1649702" y="1225042"/>
                </a:cubicBezTo>
                <a:cubicBezTo>
                  <a:pt x="1624436" y="1240272"/>
                  <a:pt x="1586538" y="1240273"/>
                  <a:pt x="1573905" y="1225042"/>
                </a:cubicBezTo>
                <a:cubicBezTo>
                  <a:pt x="1573905" y="1232657"/>
                  <a:pt x="1570747" y="1236465"/>
                  <a:pt x="1566010" y="1236465"/>
                </a:cubicBezTo>
                <a:lnTo>
                  <a:pt x="1549686" y="1225731"/>
                </a:lnTo>
                <a:lnTo>
                  <a:pt x="1548639" y="1226945"/>
                </a:lnTo>
                <a:cubicBezTo>
                  <a:pt x="1545480" y="1232657"/>
                  <a:pt x="1542322" y="1240272"/>
                  <a:pt x="1536006" y="1240272"/>
                </a:cubicBezTo>
                <a:cubicBezTo>
                  <a:pt x="1536006" y="1209811"/>
                  <a:pt x="1498108" y="1209812"/>
                  <a:pt x="1485474" y="1194581"/>
                </a:cubicBezTo>
                <a:cubicBezTo>
                  <a:pt x="1498107" y="1194581"/>
                  <a:pt x="1523373" y="1194581"/>
                  <a:pt x="1536006" y="1209811"/>
                </a:cubicBezTo>
                <a:cubicBezTo>
                  <a:pt x="1536006" y="1194581"/>
                  <a:pt x="1523373" y="1194581"/>
                  <a:pt x="1523373" y="1194581"/>
                </a:cubicBezTo>
                <a:cubicBezTo>
                  <a:pt x="1573905" y="1194581"/>
                  <a:pt x="1637069" y="1194581"/>
                  <a:pt x="1674968" y="1209811"/>
                </a:cubicBezTo>
                <a:cubicBezTo>
                  <a:pt x="1674968" y="1209811"/>
                  <a:pt x="1687601" y="1209811"/>
                  <a:pt x="1687601" y="1209811"/>
                </a:cubicBezTo>
                <a:close/>
                <a:moveTo>
                  <a:pt x="2887730" y="1986572"/>
                </a:moveTo>
                <a:cubicBezTo>
                  <a:pt x="2887731" y="2001803"/>
                  <a:pt x="2862464" y="2001803"/>
                  <a:pt x="2849832" y="1986573"/>
                </a:cubicBezTo>
                <a:cubicBezTo>
                  <a:pt x="2862465" y="1986573"/>
                  <a:pt x="2875097" y="1986572"/>
                  <a:pt x="2887730" y="1986572"/>
                </a:cubicBezTo>
                <a:close/>
                <a:moveTo>
                  <a:pt x="1978159" y="1377348"/>
                </a:moveTo>
                <a:cubicBezTo>
                  <a:pt x="1965526" y="1377348"/>
                  <a:pt x="1965526" y="1377348"/>
                  <a:pt x="1965526" y="1377348"/>
                </a:cubicBezTo>
                <a:cubicBezTo>
                  <a:pt x="1965526" y="1377348"/>
                  <a:pt x="1962368" y="1373541"/>
                  <a:pt x="1959209" y="1369733"/>
                </a:cubicBezTo>
                <a:lnTo>
                  <a:pt x="1954624" y="1364204"/>
                </a:lnTo>
                <a:lnTo>
                  <a:pt x="1952893" y="1363237"/>
                </a:lnTo>
                <a:lnTo>
                  <a:pt x="1952893" y="1369733"/>
                </a:lnTo>
                <a:cubicBezTo>
                  <a:pt x="1952893" y="1373540"/>
                  <a:pt x="1952893" y="1377348"/>
                  <a:pt x="1952893" y="1377348"/>
                </a:cubicBezTo>
                <a:cubicBezTo>
                  <a:pt x="1914995" y="1392579"/>
                  <a:pt x="1889729" y="1362118"/>
                  <a:pt x="1851830" y="1377348"/>
                </a:cubicBezTo>
                <a:cubicBezTo>
                  <a:pt x="1870780" y="1365926"/>
                  <a:pt x="1918152" y="1354502"/>
                  <a:pt x="1951314" y="1362355"/>
                </a:cubicBezTo>
                <a:lnTo>
                  <a:pt x="1952893" y="1363237"/>
                </a:lnTo>
                <a:lnTo>
                  <a:pt x="1952893" y="1362118"/>
                </a:lnTo>
                <a:lnTo>
                  <a:pt x="1954624" y="1364204"/>
                </a:lnTo>
                <a:close/>
                <a:moveTo>
                  <a:pt x="2868101" y="1967993"/>
                </a:moveTo>
                <a:lnTo>
                  <a:pt x="2861675" y="1964916"/>
                </a:lnTo>
                <a:lnTo>
                  <a:pt x="2849333" y="1965402"/>
                </a:lnTo>
                <a:close/>
                <a:moveTo>
                  <a:pt x="1750767" y="1209812"/>
                </a:moveTo>
                <a:cubicBezTo>
                  <a:pt x="1750767" y="1209812"/>
                  <a:pt x="1750767" y="1209812"/>
                  <a:pt x="1738133" y="1209811"/>
                </a:cubicBezTo>
                <a:cubicBezTo>
                  <a:pt x="1738133" y="1209811"/>
                  <a:pt x="1750767" y="1209812"/>
                  <a:pt x="1750766" y="1225042"/>
                </a:cubicBezTo>
                <a:cubicBezTo>
                  <a:pt x="1738133" y="1225042"/>
                  <a:pt x="1738133" y="1225042"/>
                  <a:pt x="1738133" y="1225042"/>
                </a:cubicBezTo>
                <a:cubicBezTo>
                  <a:pt x="1725500" y="1225042"/>
                  <a:pt x="1725500" y="1225042"/>
                  <a:pt x="1725500" y="1225042"/>
                </a:cubicBezTo>
                <a:cubicBezTo>
                  <a:pt x="1725500" y="1225042"/>
                  <a:pt x="1738133" y="1194581"/>
                  <a:pt x="1750767" y="1209812"/>
                </a:cubicBezTo>
                <a:close/>
                <a:moveTo>
                  <a:pt x="1914994" y="1240273"/>
                </a:moveTo>
                <a:cubicBezTo>
                  <a:pt x="1914994" y="1255503"/>
                  <a:pt x="1889729" y="1255503"/>
                  <a:pt x="1889728" y="1240273"/>
                </a:cubicBezTo>
                <a:cubicBezTo>
                  <a:pt x="1902361" y="1240273"/>
                  <a:pt x="1914994" y="1240273"/>
                  <a:pt x="1914994" y="1240273"/>
                </a:cubicBezTo>
                <a:close/>
                <a:moveTo>
                  <a:pt x="2142387" y="1346887"/>
                </a:moveTo>
                <a:lnTo>
                  <a:pt x="2142387" y="1346887"/>
                </a:lnTo>
                <a:lnTo>
                  <a:pt x="2142387" y="1346887"/>
                </a:lnTo>
                <a:close/>
                <a:moveTo>
                  <a:pt x="1952893" y="1209811"/>
                </a:moveTo>
                <a:cubicBezTo>
                  <a:pt x="1940260" y="1225042"/>
                  <a:pt x="1902362" y="1209812"/>
                  <a:pt x="1889728" y="1209812"/>
                </a:cubicBezTo>
                <a:cubicBezTo>
                  <a:pt x="1902362" y="1209812"/>
                  <a:pt x="1927627" y="1209811"/>
                  <a:pt x="1952893" y="1209811"/>
                </a:cubicBezTo>
                <a:close/>
                <a:moveTo>
                  <a:pt x="2167653" y="1346887"/>
                </a:moveTo>
                <a:lnTo>
                  <a:pt x="2142387" y="1346887"/>
                </a:lnTo>
                <a:lnTo>
                  <a:pt x="2143967" y="1354502"/>
                </a:lnTo>
                <a:cubicBezTo>
                  <a:pt x="2145545" y="1358310"/>
                  <a:pt x="2148704" y="1362118"/>
                  <a:pt x="2155020" y="1362117"/>
                </a:cubicBezTo>
                <a:cubicBezTo>
                  <a:pt x="2167653" y="1362117"/>
                  <a:pt x="2167653" y="1346887"/>
                  <a:pt x="2167653" y="1346887"/>
                </a:cubicBezTo>
                <a:close/>
                <a:moveTo>
                  <a:pt x="2129754" y="1316426"/>
                </a:moveTo>
                <a:cubicBezTo>
                  <a:pt x="2091855" y="1331656"/>
                  <a:pt x="2091856" y="1316426"/>
                  <a:pt x="2129754" y="1316426"/>
                </a:cubicBezTo>
                <a:close/>
                <a:moveTo>
                  <a:pt x="3051959" y="1925650"/>
                </a:moveTo>
                <a:lnTo>
                  <a:pt x="3027300" y="1923701"/>
                </a:lnTo>
                <a:lnTo>
                  <a:pt x="3001427" y="1925650"/>
                </a:lnTo>
                <a:cubicBezTo>
                  <a:pt x="3014059" y="1925650"/>
                  <a:pt x="3039326" y="1925650"/>
                  <a:pt x="3051959" y="1925650"/>
                </a:cubicBezTo>
                <a:close/>
                <a:moveTo>
                  <a:pt x="2192919" y="1270734"/>
                </a:moveTo>
                <a:cubicBezTo>
                  <a:pt x="2192919" y="1270734"/>
                  <a:pt x="2167653" y="1270734"/>
                  <a:pt x="2155020" y="1270734"/>
                </a:cubicBezTo>
                <a:cubicBezTo>
                  <a:pt x="2167653" y="1270734"/>
                  <a:pt x="2180286" y="1270734"/>
                  <a:pt x="2192919" y="1270734"/>
                </a:cubicBezTo>
                <a:close/>
                <a:moveTo>
                  <a:pt x="2597173" y="1529655"/>
                </a:moveTo>
                <a:lnTo>
                  <a:pt x="2596083" y="1530491"/>
                </a:lnTo>
                <a:lnTo>
                  <a:pt x="2597620" y="1530598"/>
                </a:lnTo>
                <a:close/>
                <a:moveTo>
                  <a:pt x="2180286" y="1240273"/>
                </a:moveTo>
                <a:cubicBezTo>
                  <a:pt x="2155020" y="1240273"/>
                  <a:pt x="2129754" y="1240273"/>
                  <a:pt x="2104488" y="1240272"/>
                </a:cubicBezTo>
                <a:lnTo>
                  <a:pt x="2108064" y="1246020"/>
                </a:lnTo>
                <a:lnTo>
                  <a:pt x="2112807" y="1247331"/>
                </a:lnTo>
                <a:lnTo>
                  <a:pt x="2118700" y="1247888"/>
                </a:lnTo>
                <a:cubicBezTo>
                  <a:pt x="2126596" y="1247888"/>
                  <a:pt x="2136071" y="1247888"/>
                  <a:pt x="2142388" y="1255504"/>
                </a:cubicBezTo>
                <a:lnTo>
                  <a:pt x="2112807" y="1247331"/>
                </a:lnTo>
                <a:lnTo>
                  <a:pt x="2108633" y="1246936"/>
                </a:lnTo>
                <a:lnTo>
                  <a:pt x="2108064" y="1246020"/>
                </a:lnTo>
                <a:lnTo>
                  <a:pt x="2066590" y="1234561"/>
                </a:lnTo>
                <a:cubicBezTo>
                  <a:pt x="2041324" y="1228850"/>
                  <a:pt x="2016058" y="1225042"/>
                  <a:pt x="1990792" y="1225042"/>
                </a:cubicBezTo>
                <a:cubicBezTo>
                  <a:pt x="2041324" y="1225042"/>
                  <a:pt x="2117122" y="1225042"/>
                  <a:pt x="2180286" y="1240273"/>
                </a:cubicBezTo>
                <a:close/>
                <a:moveTo>
                  <a:pt x="2710869" y="1575346"/>
                </a:moveTo>
                <a:cubicBezTo>
                  <a:pt x="2685604" y="1590577"/>
                  <a:pt x="2647705" y="1590577"/>
                  <a:pt x="2622439" y="1575346"/>
                </a:cubicBezTo>
                <a:cubicBezTo>
                  <a:pt x="2635072" y="1575346"/>
                  <a:pt x="2635072" y="1560115"/>
                  <a:pt x="2647705" y="1560116"/>
                </a:cubicBezTo>
                <a:cubicBezTo>
                  <a:pt x="2647705" y="1575346"/>
                  <a:pt x="2660338" y="1560116"/>
                  <a:pt x="2647705" y="1575346"/>
                </a:cubicBezTo>
                <a:cubicBezTo>
                  <a:pt x="2672970" y="1575346"/>
                  <a:pt x="2698236" y="1575346"/>
                  <a:pt x="2710869" y="1575346"/>
                </a:cubicBezTo>
                <a:close/>
                <a:moveTo>
                  <a:pt x="2230818" y="1240273"/>
                </a:moveTo>
                <a:cubicBezTo>
                  <a:pt x="2218185" y="1255504"/>
                  <a:pt x="2205552" y="1240273"/>
                  <a:pt x="2205552" y="1240273"/>
                </a:cubicBezTo>
                <a:cubicBezTo>
                  <a:pt x="2205552" y="1240273"/>
                  <a:pt x="2230818" y="1240273"/>
                  <a:pt x="2230818" y="1240273"/>
                </a:cubicBezTo>
                <a:close/>
                <a:moveTo>
                  <a:pt x="2559274" y="1423040"/>
                </a:moveTo>
                <a:lnTo>
                  <a:pt x="2555533" y="1428010"/>
                </a:lnTo>
                <a:lnTo>
                  <a:pt x="2566126" y="1429395"/>
                </a:lnTo>
                <a:close/>
                <a:moveTo>
                  <a:pt x="2805763" y="1579596"/>
                </a:moveTo>
                <a:lnTo>
                  <a:pt x="2799300" y="1575346"/>
                </a:lnTo>
                <a:lnTo>
                  <a:pt x="2799300" y="1581057"/>
                </a:lnTo>
                <a:close/>
                <a:moveTo>
                  <a:pt x="2922043" y="1650045"/>
                </a:moveTo>
                <a:lnTo>
                  <a:pt x="2914396" y="1646944"/>
                </a:lnTo>
                <a:lnTo>
                  <a:pt x="2912996" y="1651499"/>
                </a:lnTo>
                <a:close/>
                <a:moveTo>
                  <a:pt x="2923722" y="1649775"/>
                </a:moveTo>
                <a:lnTo>
                  <a:pt x="2922043" y="1650045"/>
                </a:lnTo>
                <a:lnTo>
                  <a:pt x="2925629" y="1651499"/>
                </a:lnTo>
                <a:close/>
                <a:moveTo>
                  <a:pt x="2609806" y="1438271"/>
                </a:moveTo>
                <a:cubicBezTo>
                  <a:pt x="2600331" y="1434463"/>
                  <a:pt x="2590067" y="1432559"/>
                  <a:pt x="2579408" y="1431131"/>
                </a:cubicBezTo>
                <a:lnTo>
                  <a:pt x="2566126" y="1429395"/>
                </a:lnTo>
                <a:lnTo>
                  <a:pt x="2579802" y="1442078"/>
                </a:lnTo>
                <a:cubicBezTo>
                  <a:pt x="2587698" y="1445886"/>
                  <a:pt x="2597173" y="1445886"/>
                  <a:pt x="2609806" y="1438271"/>
                </a:cubicBezTo>
                <a:close/>
                <a:moveTo>
                  <a:pt x="2824565" y="1575346"/>
                </a:moveTo>
                <a:lnTo>
                  <a:pt x="2805763" y="1579596"/>
                </a:lnTo>
                <a:lnTo>
                  <a:pt x="2816670" y="1586769"/>
                </a:lnTo>
                <a:cubicBezTo>
                  <a:pt x="2821407" y="1586769"/>
                  <a:pt x="2824566" y="1582961"/>
                  <a:pt x="2824565" y="1575346"/>
                </a:cubicBezTo>
                <a:close/>
                <a:moveTo>
                  <a:pt x="3380415" y="1940881"/>
                </a:moveTo>
                <a:cubicBezTo>
                  <a:pt x="3367782" y="1956111"/>
                  <a:pt x="3367782" y="1925650"/>
                  <a:pt x="3355149" y="1925650"/>
                </a:cubicBezTo>
                <a:cubicBezTo>
                  <a:pt x="3317250" y="1940881"/>
                  <a:pt x="3279352" y="1910420"/>
                  <a:pt x="3241453" y="1910419"/>
                </a:cubicBezTo>
                <a:cubicBezTo>
                  <a:pt x="3254086" y="1910420"/>
                  <a:pt x="3254086" y="1925650"/>
                  <a:pt x="3254086" y="1925650"/>
                </a:cubicBezTo>
                <a:cubicBezTo>
                  <a:pt x="3266719" y="1940881"/>
                  <a:pt x="3279352" y="1940881"/>
                  <a:pt x="3304618" y="1940881"/>
                </a:cubicBezTo>
                <a:cubicBezTo>
                  <a:pt x="3317250" y="1956111"/>
                  <a:pt x="3380415" y="1971342"/>
                  <a:pt x="3380415" y="1940881"/>
                </a:cubicBezTo>
                <a:close/>
                <a:moveTo>
                  <a:pt x="2396427" y="1268354"/>
                </a:moveTo>
                <a:cubicBezTo>
                  <a:pt x="2398204" y="1269782"/>
                  <a:pt x="2398204" y="1270734"/>
                  <a:pt x="2395046" y="1270734"/>
                </a:cubicBezTo>
                <a:cubicBezTo>
                  <a:pt x="2395046" y="1270734"/>
                  <a:pt x="2369780" y="1270734"/>
                  <a:pt x="2369780" y="1255503"/>
                </a:cubicBezTo>
                <a:cubicBezTo>
                  <a:pt x="2369780" y="1255503"/>
                  <a:pt x="2391098" y="1264070"/>
                  <a:pt x="2396427" y="1268354"/>
                </a:cubicBezTo>
                <a:close/>
                <a:moveTo>
                  <a:pt x="3291984" y="1788575"/>
                </a:moveTo>
                <a:lnTo>
                  <a:pt x="3287247" y="1788575"/>
                </a:lnTo>
                <a:cubicBezTo>
                  <a:pt x="3279351" y="1788575"/>
                  <a:pt x="3273034" y="1788574"/>
                  <a:pt x="3266718" y="1788575"/>
                </a:cubicBezTo>
                <a:cubicBezTo>
                  <a:pt x="3266718" y="1788575"/>
                  <a:pt x="3279351" y="1788575"/>
                  <a:pt x="3279352" y="1803806"/>
                </a:cubicBezTo>
                <a:cubicBezTo>
                  <a:pt x="3279352" y="1792382"/>
                  <a:pt x="3286458" y="1798094"/>
                  <a:pt x="3290011" y="1795238"/>
                </a:cubicBezTo>
                <a:close/>
                <a:moveTo>
                  <a:pt x="3291985" y="1788575"/>
                </a:moveTo>
                <a:lnTo>
                  <a:pt x="3291985" y="1788575"/>
                </a:lnTo>
                <a:lnTo>
                  <a:pt x="3291984" y="1788575"/>
                </a:lnTo>
                <a:close/>
                <a:moveTo>
                  <a:pt x="3064592" y="1636269"/>
                </a:moveTo>
                <a:cubicBezTo>
                  <a:pt x="3064591" y="1651499"/>
                  <a:pt x="3039326" y="1651499"/>
                  <a:pt x="3039326" y="1636268"/>
                </a:cubicBezTo>
                <a:cubicBezTo>
                  <a:pt x="3039326" y="1636268"/>
                  <a:pt x="3051959" y="1636268"/>
                  <a:pt x="3064592" y="1636269"/>
                </a:cubicBezTo>
                <a:close/>
                <a:moveTo>
                  <a:pt x="3645706" y="1971342"/>
                </a:moveTo>
                <a:cubicBezTo>
                  <a:pt x="3620441" y="1986573"/>
                  <a:pt x="3595175" y="1986573"/>
                  <a:pt x="3582542" y="1971342"/>
                </a:cubicBezTo>
                <a:cubicBezTo>
                  <a:pt x="3607808" y="1956111"/>
                  <a:pt x="3620441" y="1971342"/>
                  <a:pt x="3645706" y="1971342"/>
                </a:cubicBezTo>
                <a:close/>
                <a:moveTo>
                  <a:pt x="3153022" y="1636269"/>
                </a:moveTo>
                <a:cubicBezTo>
                  <a:pt x="3140390" y="1651499"/>
                  <a:pt x="3115123" y="1636268"/>
                  <a:pt x="3102490" y="1636268"/>
                </a:cubicBezTo>
                <a:cubicBezTo>
                  <a:pt x="3102491" y="1621038"/>
                  <a:pt x="3077225" y="1636269"/>
                  <a:pt x="3077224" y="1621038"/>
                </a:cubicBezTo>
                <a:cubicBezTo>
                  <a:pt x="3102491" y="1621038"/>
                  <a:pt x="3115123" y="1636268"/>
                  <a:pt x="3153022" y="1636269"/>
                </a:cubicBezTo>
                <a:close/>
                <a:moveTo>
                  <a:pt x="3184605" y="1638172"/>
                </a:moveTo>
                <a:cubicBezTo>
                  <a:pt x="3190921" y="1640076"/>
                  <a:pt x="3197237" y="1643884"/>
                  <a:pt x="3203554" y="1651499"/>
                </a:cubicBezTo>
                <a:cubicBezTo>
                  <a:pt x="3203554" y="1651499"/>
                  <a:pt x="3178288" y="1651499"/>
                  <a:pt x="3165655" y="1636269"/>
                </a:cubicBezTo>
                <a:cubicBezTo>
                  <a:pt x="3171971" y="1636269"/>
                  <a:pt x="3178288" y="1636268"/>
                  <a:pt x="3184605" y="1638172"/>
                </a:cubicBezTo>
                <a:close/>
                <a:moveTo>
                  <a:pt x="3481479" y="1819036"/>
                </a:moveTo>
                <a:cubicBezTo>
                  <a:pt x="3468845" y="1834266"/>
                  <a:pt x="3443580" y="1803805"/>
                  <a:pt x="3418314" y="1803805"/>
                </a:cubicBezTo>
                <a:cubicBezTo>
                  <a:pt x="3430947" y="1788575"/>
                  <a:pt x="3468846" y="1819036"/>
                  <a:pt x="3481479" y="1819036"/>
                </a:cubicBezTo>
                <a:close/>
                <a:moveTo>
                  <a:pt x="3456213" y="1788575"/>
                </a:moveTo>
                <a:cubicBezTo>
                  <a:pt x="3443580" y="1803805"/>
                  <a:pt x="3418313" y="1788575"/>
                  <a:pt x="3405681" y="1788575"/>
                </a:cubicBezTo>
                <a:cubicBezTo>
                  <a:pt x="3418314" y="1773344"/>
                  <a:pt x="3443580" y="1788575"/>
                  <a:pt x="3456213" y="1788575"/>
                </a:cubicBezTo>
                <a:close/>
                <a:moveTo>
                  <a:pt x="2865623" y="1348791"/>
                </a:moveTo>
                <a:cubicBezTo>
                  <a:pt x="2859306" y="1346887"/>
                  <a:pt x="2849831" y="1346887"/>
                  <a:pt x="2837199" y="1346887"/>
                </a:cubicBezTo>
                <a:lnTo>
                  <a:pt x="2841147" y="1353551"/>
                </a:lnTo>
                <a:lnTo>
                  <a:pt x="2849831" y="1354502"/>
                </a:lnTo>
                <a:cubicBezTo>
                  <a:pt x="2856148" y="1354502"/>
                  <a:pt x="2862465" y="1354502"/>
                  <a:pt x="2862465" y="1362118"/>
                </a:cubicBezTo>
                <a:cubicBezTo>
                  <a:pt x="2875098" y="1362118"/>
                  <a:pt x="2875098" y="1362118"/>
                  <a:pt x="2875098" y="1362118"/>
                </a:cubicBezTo>
                <a:cubicBezTo>
                  <a:pt x="2875098" y="1354502"/>
                  <a:pt x="2871939" y="1350694"/>
                  <a:pt x="2865623" y="1348791"/>
                </a:cubicBezTo>
                <a:close/>
                <a:moveTo>
                  <a:pt x="2941592" y="1389759"/>
                </a:moveTo>
                <a:lnTo>
                  <a:pt x="2933525" y="1386867"/>
                </a:lnTo>
                <a:cubicBezTo>
                  <a:pt x="2926419" y="1384012"/>
                  <a:pt x="2919708" y="1381632"/>
                  <a:pt x="2913983" y="1381870"/>
                </a:cubicBezTo>
                <a:lnTo>
                  <a:pt x="2913182" y="1382500"/>
                </a:lnTo>
                <a:lnTo>
                  <a:pt x="2914575" y="1383059"/>
                </a:lnTo>
                <a:close/>
                <a:moveTo>
                  <a:pt x="3594188" y="1821178"/>
                </a:moveTo>
                <a:cubicBezTo>
                  <a:pt x="3599913" y="1825699"/>
                  <a:pt x="3604650" y="1830459"/>
                  <a:pt x="3607808" y="1834267"/>
                </a:cubicBezTo>
                <a:cubicBezTo>
                  <a:pt x="3582542" y="1819036"/>
                  <a:pt x="3557276" y="1819036"/>
                  <a:pt x="3532010" y="1819036"/>
                </a:cubicBezTo>
                <a:cubicBezTo>
                  <a:pt x="3550960" y="1796190"/>
                  <a:pt x="3577015" y="1807613"/>
                  <a:pt x="3594188" y="1821178"/>
                </a:cubicBezTo>
                <a:close/>
                <a:moveTo>
                  <a:pt x="2976161" y="1392579"/>
                </a:moveTo>
                <a:cubicBezTo>
                  <a:pt x="2963528" y="1392579"/>
                  <a:pt x="2952474" y="1391627"/>
                  <a:pt x="2942408" y="1389961"/>
                </a:cubicBezTo>
                <a:lnTo>
                  <a:pt x="2941592" y="1389759"/>
                </a:lnTo>
                <a:lnTo>
                  <a:pt x="2955435" y="1394721"/>
                </a:lnTo>
                <a:cubicBezTo>
                  <a:pt x="2962739" y="1396387"/>
                  <a:pt x="2969844" y="1396386"/>
                  <a:pt x="2976161" y="1392579"/>
                </a:cubicBezTo>
                <a:close/>
                <a:moveTo>
                  <a:pt x="3073114" y="1440479"/>
                </a:moveTo>
                <a:lnTo>
                  <a:pt x="3051959" y="1438271"/>
                </a:lnTo>
                <a:cubicBezTo>
                  <a:pt x="3051958" y="1445886"/>
                  <a:pt x="3058275" y="1445886"/>
                  <a:pt x="3064591" y="1443982"/>
                </a:cubicBezTo>
                <a:close/>
                <a:moveTo>
                  <a:pt x="3077224" y="1438271"/>
                </a:moveTo>
                <a:cubicBezTo>
                  <a:pt x="3077224" y="1438271"/>
                  <a:pt x="3075645" y="1439222"/>
                  <a:pt x="3073276" y="1440412"/>
                </a:cubicBezTo>
                <a:lnTo>
                  <a:pt x="3073114" y="1440479"/>
                </a:lnTo>
                <a:lnTo>
                  <a:pt x="3077225" y="1440908"/>
                </a:lnTo>
                <a:close/>
                <a:moveTo>
                  <a:pt x="3582542" y="1727652"/>
                </a:moveTo>
                <a:cubicBezTo>
                  <a:pt x="3582542" y="1727652"/>
                  <a:pt x="3569909" y="1727652"/>
                  <a:pt x="3569909" y="1727652"/>
                </a:cubicBezTo>
                <a:cubicBezTo>
                  <a:pt x="3582542" y="1727652"/>
                  <a:pt x="3582542" y="1727652"/>
                  <a:pt x="3582542" y="1727652"/>
                </a:cubicBezTo>
                <a:close/>
                <a:moveTo>
                  <a:pt x="3486797" y="1425445"/>
                </a:moveTo>
                <a:lnTo>
                  <a:pt x="3481479" y="1423040"/>
                </a:lnTo>
                <a:lnTo>
                  <a:pt x="3480179" y="1427621"/>
                </a:lnTo>
                <a:close/>
                <a:moveTo>
                  <a:pt x="3557876" y="1306193"/>
                </a:moveTo>
                <a:lnTo>
                  <a:pt x="1603658" y="0"/>
                </a:lnTo>
                <a:lnTo>
                  <a:pt x="1561272" y="6593"/>
                </a:lnTo>
                <a:cubicBezTo>
                  <a:pt x="1498108" y="6593"/>
                  <a:pt x="1409677" y="6593"/>
                  <a:pt x="1346512" y="21824"/>
                </a:cubicBezTo>
                <a:lnTo>
                  <a:pt x="1333848" y="26329"/>
                </a:lnTo>
                <a:lnTo>
                  <a:pt x="533277" y="1224077"/>
                </a:lnTo>
                <a:lnTo>
                  <a:pt x="558335" y="1222900"/>
                </a:lnTo>
                <a:cubicBezTo>
                  <a:pt x="602748" y="1227898"/>
                  <a:pt x="645384" y="1247888"/>
                  <a:pt x="702232" y="1225042"/>
                </a:cubicBezTo>
                <a:cubicBezTo>
                  <a:pt x="689599" y="1194581"/>
                  <a:pt x="651701" y="1209811"/>
                  <a:pt x="626435" y="1194581"/>
                </a:cubicBezTo>
                <a:cubicBezTo>
                  <a:pt x="639068" y="1179350"/>
                  <a:pt x="639068" y="1179350"/>
                  <a:pt x="626435" y="1164120"/>
                </a:cubicBezTo>
                <a:cubicBezTo>
                  <a:pt x="651700" y="1164119"/>
                  <a:pt x="676966" y="1164120"/>
                  <a:pt x="689600" y="1164120"/>
                </a:cubicBezTo>
                <a:cubicBezTo>
                  <a:pt x="702232" y="1179350"/>
                  <a:pt x="676967" y="1179350"/>
                  <a:pt x="676967" y="1179350"/>
                </a:cubicBezTo>
                <a:cubicBezTo>
                  <a:pt x="689599" y="1194581"/>
                  <a:pt x="702232" y="1179350"/>
                  <a:pt x="714865" y="1179350"/>
                </a:cubicBezTo>
                <a:cubicBezTo>
                  <a:pt x="727498" y="1179350"/>
                  <a:pt x="702232" y="1179350"/>
                  <a:pt x="702233" y="1164120"/>
                </a:cubicBezTo>
                <a:cubicBezTo>
                  <a:pt x="714866" y="1164120"/>
                  <a:pt x="740131" y="1164119"/>
                  <a:pt x="752764" y="1164120"/>
                </a:cubicBezTo>
                <a:cubicBezTo>
                  <a:pt x="752764" y="1179350"/>
                  <a:pt x="740131" y="1179350"/>
                  <a:pt x="727498" y="1179350"/>
                </a:cubicBezTo>
                <a:cubicBezTo>
                  <a:pt x="740131" y="1194581"/>
                  <a:pt x="765397" y="1179350"/>
                  <a:pt x="790663" y="1194581"/>
                </a:cubicBezTo>
                <a:cubicBezTo>
                  <a:pt x="765397" y="1194581"/>
                  <a:pt x="752764" y="1194581"/>
                  <a:pt x="740131" y="1194581"/>
                </a:cubicBezTo>
                <a:cubicBezTo>
                  <a:pt x="765397" y="1209812"/>
                  <a:pt x="815929" y="1209811"/>
                  <a:pt x="828562" y="1209811"/>
                </a:cubicBezTo>
                <a:cubicBezTo>
                  <a:pt x="828562" y="1209811"/>
                  <a:pt x="828562" y="1209811"/>
                  <a:pt x="841195" y="1194581"/>
                </a:cubicBezTo>
                <a:cubicBezTo>
                  <a:pt x="841194" y="1209811"/>
                  <a:pt x="844353" y="1217427"/>
                  <a:pt x="850669" y="1221234"/>
                </a:cubicBezTo>
                <a:lnTo>
                  <a:pt x="866960" y="1223417"/>
                </a:lnTo>
                <a:lnTo>
                  <a:pt x="868434" y="1218616"/>
                </a:lnTo>
                <a:cubicBezTo>
                  <a:pt x="869618" y="1217902"/>
                  <a:pt x="871198" y="1218379"/>
                  <a:pt x="872777" y="1219331"/>
                </a:cubicBezTo>
                <a:lnTo>
                  <a:pt x="877686" y="1223769"/>
                </a:lnTo>
                <a:lnTo>
                  <a:pt x="906333" y="1220520"/>
                </a:lnTo>
                <a:cubicBezTo>
                  <a:pt x="947785" y="1221234"/>
                  <a:pt x="992790" y="1232657"/>
                  <a:pt x="1030688" y="1209811"/>
                </a:cubicBezTo>
                <a:cubicBezTo>
                  <a:pt x="1030688" y="1209811"/>
                  <a:pt x="1018056" y="1209812"/>
                  <a:pt x="1018056" y="1194581"/>
                </a:cubicBezTo>
                <a:cubicBezTo>
                  <a:pt x="1030689" y="1194581"/>
                  <a:pt x="1030689" y="1194581"/>
                  <a:pt x="1030688" y="1209811"/>
                </a:cubicBezTo>
                <a:cubicBezTo>
                  <a:pt x="1055955" y="1225042"/>
                  <a:pt x="1081220" y="1225042"/>
                  <a:pt x="1106486" y="1209811"/>
                </a:cubicBezTo>
                <a:cubicBezTo>
                  <a:pt x="1106486" y="1194581"/>
                  <a:pt x="1081221" y="1209811"/>
                  <a:pt x="1081221" y="1179350"/>
                </a:cubicBezTo>
                <a:cubicBezTo>
                  <a:pt x="1093853" y="1179350"/>
                  <a:pt x="1119119" y="1194581"/>
                  <a:pt x="1131752" y="1209811"/>
                </a:cubicBezTo>
                <a:cubicBezTo>
                  <a:pt x="1131752" y="1209811"/>
                  <a:pt x="1119119" y="1209811"/>
                  <a:pt x="1119119" y="1209811"/>
                </a:cubicBezTo>
                <a:cubicBezTo>
                  <a:pt x="1119119" y="1225042"/>
                  <a:pt x="1157018" y="1225042"/>
                  <a:pt x="1169651" y="1225042"/>
                </a:cubicBezTo>
                <a:cubicBezTo>
                  <a:pt x="1182284" y="1209812"/>
                  <a:pt x="1157018" y="1225042"/>
                  <a:pt x="1157018" y="1209811"/>
                </a:cubicBezTo>
                <a:cubicBezTo>
                  <a:pt x="1169651" y="1209812"/>
                  <a:pt x="1169651" y="1209812"/>
                  <a:pt x="1182284" y="1209812"/>
                </a:cubicBezTo>
                <a:lnTo>
                  <a:pt x="1193653" y="1214381"/>
                </a:lnTo>
                <a:lnTo>
                  <a:pt x="1207550" y="1209811"/>
                </a:lnTo>
                <a:cubicBezTo>
                  <a:pt x="1232815" y="1194581"/>
                  <a:pt x="1232816" y="1209811"/>
                  <a:pt x="1245449" y="1209812"/>
                </a:cubicBezTo>
                <a:cubicBezTo>
                  <a:pt x="1235975" y="1221235"/>
                  <a:pt x="1233605" y="1215523"/>
                  <a:pt x="1227684" y="1218379"/>
                </a:cubicBezTo>
                <a:lnTo>
                  <a:pt x="1220183" y="1225042"/>
                </a:lnTo>
                <a:lnTo>
                  <a:pt x="1258082" y="1240273"/>
                </a:lnTo>
                <a:cubicBezTo>
                  <a:pt x="1245449" y="1240273"/>
                  <a:pt x="1207550" y="1255503"/>
                  <a:pt x="1194917" y="1225042"/>
                </a:cubicBezTo>
                <a:cubicBezTo>
                  <a:pt x="1194917" y="1225042"/>
                  <a:pt x="1194917" y="1240273"/>
                  <a:pt x="1194917" y="1240273"/>
                </a:cubicBezTo>
                <a:cubicBezTo>
                  <a:pt x="1093854" y="1240273"/>
                  <a:pt x="1005422" y="1255503"/>
                  <a:pt x="916993" y="1255503"/>
                </a:cubicBezTo>
                <a:cubicBezTo>
                  <a:pt x="916993" y="1255503"/>
                  <a:pt x="916993" y="1255503"/>
                  <a:pt x="929625" y="1255503"/>
                </a:cubicBezTo>
                <a:cubicBezTo>
                  <a:pt x="866461" y="1270734"/>
                  <a:pt x="790663" y="1270734"/>
                  <a:pt x="740131" y="1255503"/>
                </a:cubicBezTo>
                <a:cubicBezTo>
                  <a:pt x="740131" y="1270734"/>
                  <a:pt x="740131" y="1270734"/>
                  <a:pt x="752764" y="1270734"/>
                </a:cubicBezTo>
                <a:cubicBezTo>
                  <a:pt x="689599" y="1285964"/>
                  <a:pt x="601169" y="1270734"/>
                  <a:pt x="525371" y="1270734"/>
                </a:cubicBezTo>
                <a:cubicBezTo>
                  <a:pt x="588536" y="1255504"/>
                  <a:pt x="664333" y="1270734"/>
                  <a:pt x="740131" y="1270734"/>
                </a:cubicBezTo>
                <a:cubicBezTo>
                  <a:pt x="727498" y="1270734"/>
                  <a:pt x="714865" y="1255503"/>
                  <a:pt x="702232" y="1255503"/>
                </a:cubicBezTo>
                <a:cubicBezTo>
                  <a:pt x="651700" y="1255503"/>
                  <a:pt x="598011" y="1255503"/>
                  <a:pt x="545900" y="1251696"/>
                </a:cubicBezTo>
                <a:lnTo>
                  <a:pt x="517096" y="1248286"/>
                </a:lnTo>
                <a:lnTo>
                  <a:pt x="0" y="2021923"/>
                </a:lnTo>
                <a:lnTo>
                  <a:pt x="5842" y="2024649"/>
                </a:lnTo>
                <a:cubicBezTo>
                  <a:pt x="20054" y="2032264"/>
                  <a:pt x="32687" y="2039880"/>
                  <a:pt x="45319" y="2047495"/>
                </a:cubicBezTo>
                <a:cubicBezTo>
                  <a:pt x="57952" y="2047495"/>
                  <a:pt x="70585" y="2047495"/>
                  <a:pt x="83218" y="2047495"/>
                </a:cubicBezTo>
                <a:cubicBezTo>
                  <a:pt x="247447" y="2093187"/>
                  <a:pt x="424308" y="2077956"/>
                  <a:pt x="626434" y="2047495"/>
                </a:cubicBezTo>
                <a:cubicBezTo>
                  <a:pt x="702232" y="2047495"/>
                  <a:pt x="765397" y="2047495"/>
                  <a:pt x="841195" y="2017034"/>
                </a:cubicBezTo>
                <a:cubicBezTo>
                  <a:pt x="1030689" y="2017034"/>
                  <a:pt x="1220183" y="2001803"/>
                  <a:pt x="1409677" y="1986572"/>
                </a:cubicBezTo>
                <a:cubicBezTo>
                  <a:pt x="1498108" y="2001803"/>
                  <a:pt x="1586538" y="1986572"/>
                  <a:pt x="1674968" y="1986572"/>
                </a:cubicBezTo>
                <a:cubicBezTo>
                  <a:pt x="1877095" y="2001803"/>
                  <a:pt x="2091856" y="2001803"/>
                  <a:pt x="2293983" y="2017034"/>
                </a:cubicBezTo>
                <a:cubicBezTo>
                  <a:pt x="2319248" y="2017033"/>
                  <a:pt x="2357147" y="2017034"/>
                  <a:pt x="2382413" y="2017034"/>
                </a:cubicBezTo>
                <a:cubicBezTo>
                  <a:pt x="2559274" y="2001803"/>
                  <a:pt x="2736135" y="2017034"/>
                  <a:pt x="2900364" y="2047495"/>
                </a:cubicBezTo>
                <a:cubicBezTo>
                  <a:pt x="2912996" y="2047495"/>
                  <a:pt x="2912997" y="2032264"/>
                  <a:pt x="2925630" y="2032265"/>
                </a:cubicBezTo>
                <a:cubicBezTo>
                  <a:pt x="2938262" y="2047495"/>
                  <a:pt x="2963528" y="2047495"/>
                  <a:pt x="2976161" y="2047495"/>
                </a:cubicBezTo>
                <a:cubicBezTo>
                  <a:pt x="3026692" y="2032264"/>
                  <a:pt x="3077225" y="2077957"/>
                  <a:pt x="3127756" y="2062725"/>
                </a:cubicBezTo>
                <a:cubicBezTo>
                  <a:pt x="3102490" y="2047495"/>
                  <a:pt x="3051958" y="2062725"/>
                  <a:pt x="3039326" y="2032264"/>
                </a:cubicBezTo>
                <a:cubicBezTo>
                  <a:pt x="3077224" y="2047495"/>
                  <a:pt x="3127756" y="2047495"/>
                  <a:pt x="3165655" y="2062726"/>
                </a:cubicBezTo>
                <a:cubicBezTo>
                  <a:pt x="3153022" y="2062725"/>
                  <a:pt x="3153022" y="2062725"/>
                  <a:pt x="3140389" y="2062725"/>
                </a:cubicBezTo>
                <a:cubicBezTo>
                  <a:pt x="3153022" y="2093187"/>
                  <a:pt x="3203554" y="2047495"/>
                  <a:pt x="3190921" y="2077956"/>
                </a:cubicBezTo>
                <a:cubicBezTo>
                  <a:pt x="3228820" y="2047495"/>
                  <a:pt x="3254086" y="2093187"/>
                  <a:pt x="3291984" y="2077956"/>
                </a:cubicBezTo>
                <a:cubicBezTo>
                  <a:pt x="3291985" y="2093187"/>
                  <a:pt x="3317250" y="2093187"/>
                  <a:pt x="3329883" y="2077956"/>
                </a:cubicBezTo>
                <a:cubicBezTo>
                  <a:pt x="3342516" y="2093187"/>
                  <a:pt x="3393048" y="2093187"/>
                  <a:pt x="3418314" y="2093187"/>
                </a:cubicBezTo>
                <a:cubicBezTo>
                  <a:pt x="3418314" y="2093187"/>
                  <a:pt x="3405681" y="2108418"/>
                  <a:pt x="3405681" y="2108418"/>
                </a:cubicBezTo>
                <a:cubicBezTo>
                  <a:pt x="3430947" y="2093187"/>
                  <a:pt x="3456213" y="2123648"/>
                  <a:pt x="3468845" y="2093187"/>
                </a:cubicBezTo>
                <a:cubicBezTo>
                  <a:pt x="3481478" y="2123648"/>
                  <a:pt x="3532010" y="2108417"/>
                  <a:pt x="3544643" y="2108418"/>
                </a:cubicBezTo>
                <a:cubicBezTo>
                  <a:pt x="3468846" y="2077956"/>
                  <a:pt x="3380415" y="2093187"/>
                  <a:pt x="3291984" y="2062725"/>
                </a:cubicBezTo>
                <a:cubicBezTo>
                  <a:pt x="3279351" y="2062725"/>
                  <a:pt x="3254086" y="2062726"/>
                  <a:pt x="3228820" y="2062726"/>
                </a:cubicBezTo>
                <a:cubicBezTo>
                  <a:pt x="3190921" y="2047495"/>
                  <a:pt x="3127756" y="2062725"/>
                  <a:pt x="3127756" y="2032264"/>
                </a:cubicBezTo>
                <a:cubicBezTo>
                  <a:pt x="3051959" y="2032264"/>
                  <a:pt x="2963528" y="2017034"/>
                  <a:pt x="2900364" y="2001803"/>
                </a:cubicBezTo>
                <a:cubicBezTo>
                  <a:pt x="2912996" y="2001803"/>
                  <a:pt x="2925629" y="2001803"/>
                  <a:pt x="2925629" y="2001803"/>
                </a:cubicBezTo>
                <a:cubicBezTo>
                  <a:pt x="2925629" y="1986573"/>
                  <a:pt x="2938262" y="1986573"/>
                  <a:pt x="2938262" y="1986573"/>
                </a:cubicBezTo>
                <a:cubicBezTo>
                  <a:pt x="2922471" y="1978957"/>
                  <a:pt x="2905890" y="1974197"/>
                  <a:pt x="2888915" y="1970866"/>
                </a:cubicBezTo>
                <a:lnTo>
                  <a:pt x="2868101" y="1967993"/>
                </a:lnTo>
                <a:lnTo>
                  <a:pt x="2875098" y="1971342"/>
                </a:lnTo>
                <a:cubicBezTo>
                  <a:pt x="2862465" y="1986573"/>
                  <a:pt x="2862464" y="1971342"/>
                  <a:pt x="2849831" y="1971342"/>
                </a:cubicBezTo>
                <a:cubicBezTo>
                  <a:pt x="2862465" y="1986573"/>
                  <a:pt x="2824566" y="1986572"/>
                  <a:pt x="2811933" y="1971342"/>
                </a:cubicBezTo>
                <a:cubicBezTo>
                  <a:pt x="2818249" y="1971342"/>
                  <a:pt x="2830882" y="1967534"/>
                  <a:pt x="2843515" y="1965630"/>
                </a:cubicBezTo>
                <a:lnTo>
                  <a:pt x="2849333" y="1965402"/>
                </a:lnTo>
                <a:lnTo>
                  <a:pt x="2837198" y="1963726"/>
                </a:lnTo>
                <a:cubicBezTo>
                  <a:pt x="2802458" y="1959919"/>
                  <a:pt x="2767717" y="1956111"/>
                  <a:pt x="2736135" y="1940880"/>
                </a:cubicBezTo>
                <a:cubicBezTo>
                  <a:pt x="2736135" y="1940880"/>
                  <a:pt x="2698237" y="1940881"/>
                  <a:pt x="2698236" y="1925650"/>
                </a:cubicBezTo>
                <a:cubicBezTo>
                  <a:pt x="2774034" y="1925650"/>
                  <a:pt x="2849832" y="1956111"/>
                  <a:pt x="2912996" y="1940880"/>
                </a:cubicBezTo>
                <a:cubicBezTo>
                  <a:pt x="2900364" y="1925650"/>
                  <a:pt x="2875097" y="1925650"/>
                  <a:pt x="2849832" y="1910419"/>
                </a:cubicBezTo>
                <a:cubicBezTo>
                  <a:pt x="2887730" y="1910419"/>
                  <a:pt x="2922471" y="1914227"/>
                  <a:pt x="2955632" y="1918035"/>
                </a:cubicBezTo>
                <a:lnTo>
                  <a:pt x="3027300" y="1923701"/>
                </a:lnTo>
                <a:lnTo>
                  <a:pt x="3058275" y="1921366"/>
                </a:lnTo>
                <a:cubicBezTo>
                  <a:pt x="3115123" y="1922794"/>
                  <a:pt x="3171971" y="1937073"/>
                  <a:pt x="3228820" y="1925650"/>
                </a:cubicBezTo>
                <a:cubicBezTo>
                  <a:pt x="3228819" y="1940880"/>
                  <a:pt x="3241452" y="1940881"/>
                  <a:pt x="3254086" y="1925650"/>
                </a:cubicBezTo>
                <a:cubicBezTo>
                  <a:pt x="3203554" y="1925650"/>
                  <a:pt x="3153022" y="1910419"/>
                  <a:pt x="3102490" y="1895189"/>
                </a:cubicBezTo>
                <a:cubicBezTo>
                  <a:pt x="3102491" y="1910420"/>
                  <a:pt x="3102491" y="1910420"/>
                  <a:pt x="3089857" y="1910420"/>
                </a:cubicBezTo>
                <a:cubicBezTo>
                  <a:pt x="3089857" y="1910420"/>
                  <a:pt x="3089857" y="1895189"/>
                  <a:pt x="3089857" y="1895189"/>
                </a:cubicBezTo>
                <a:cubicBezTo>
                  <a:pt x="3089857" y="1910420"/>
                  <a:pt x="3077224" y="1910419"/>
                  <a:pt x="3077224" y="1910419"/>
                </a:cubicBezTo>
                <a:cubicBezTo>
                  <a:pt x="3064592" y="1895189"/>
                  <a:pt x="3077224" y="1910419"/>
                  <a:pt x="3077225" y="1895189"/>
                </a:cubicBezTo>
                <a:cubicBezTo>
                  <a:pt x="3039325" y="1879958"/>
                  <a:pt x="2988794" y="1879958"/>
                  <a:pt x="2938262" y="1879958"/>
                </a:cubicBezTo>
                <a:cubicBezTo>
                  <a:pt x="2900363" y="1849497"/>
                  <a:pt x="2849831" y="1864728"/>
                  <a:pt x="2799300" y="1849497"/>
                </a:cubicBezTo>
                <a:cubicBezTo>
                  <a:pt x="2849832" y="1834266"/>
                  <a:pt x="2887731" y="1834267"/>
                  <a:pt x="2925630" y="1849497"/>
                </a:cubicBezTo>
                <a:cubicBezTo>
                  <a:pt x="2925629" y="1834266"/>
                  <a:pt x="2950895" y="1849497"/>
                  <a:pt x="2963528" y="1834267"/>
                </a:cubicBezTo>
                <a:cubicBezTo>
                  <a:pt x="3089858" y="1879958"/>
                  <a:pt x="3228820" y="1879958"/>
                  <a:pt x="3355149" y="1910420"/>
                </a:cubicBezTo>
                <a:cubicBezTo>
                  <a:pt x="3380415" y="1910419"/>
                  <a:pt x="3430946" y="1925650"/>
                  <a:pt x="3443580" y="1940881"/>
                </a:cubicBezTo>
                <a:cubicBezTo>
                  <a:pt x="3430947" y="1940881"/>
                  <a:pt x="3393048" y="1925650"/>
                  <a:pt x="3380415" y="1956111"/>
                </a:cubicBezTo>
                <a:cubicBezTo>
                  <a:pt x="3405681" y="1940880"/>
                  <a:pt x="3380415" y="1956111"/>
                  <a:pt x="3393048" y="1956111"/>
                </a:cubicBezTo>
                <a:cubicBezTo>
                  <a:pt x="3405681" y="1956111"/>
                  <a:pt x="3418314" y="1956112"/>
                  <a:pt x="3430947" y="1971342"/>
                </a:cubicBezTo>
                <a:cubicBezTo>
                  <a:pt x="3418314" y="1971342"/>
                  <a:pt x="3393048" y="1956111"/>
                  <a:pt x="3393048" y="1971342"/>
                </a:cubicBezTo>
                <a:cubicBezTo>
                  <a:pt x="3405681" y="1971342"/>
                  <a:pt x="3418314" y="1986573"/>
                  <a:pt x="3443580" y="1971342"/>
                </a:cubicBezTo>
                <a:cubicBezTo>
                  <a:pt x="3443580" y="1971342"/>
                  <a:pt x="3468846" y="1971342"/>
                  <a:pt x="3456213" y="1986573"/>
                </a:cubicBezTo>
                <a:cubicBezTo>
                  <a:pt x="3481478" y="1986572"/>
                  <a:pt x="3481478" y="1986572"/>
                  <a:pt x="3506745" y="1986573"/>
                </a:cubicBezTo>
                <a:cubicBezTo>
                  <a:pt x="3519378" y="1986573"/>
                  <a:pt x="3532010" y="2001803"/>
                  <a:pt x="3544643" y="2001803"/>
                </a:cubicBezTo>
                <a:cubicBezTo>
                  <a:pt x="3569909" y="1986573"/>
                  <a:pt x="3595175" y="1986573"/>
                  <a:pt x="3607808" y="2001803"/>
                </a:cubicBezTo>
                <a:cubicBezTo>
                  <a:pt x="3607808" y="2001803"/>
                  <a:pt x="3620441" y="2001803"/>
                  <a:pt x="3620441" y="2017034"/>
                </a:cubicBezTo>
                <a:cubicBezTo>
                  <a:pt x="3633074" y="2017034"/>
                  <a:pt x="3658340" y="2032265"/>
                  <a:pt x="3670973" y="2017034"/>
                </a:cubicBezTo>
                <a:cubicBezTo>
                  <a:pt x="3683606" y="2017034"/>
                  <a:pt x="3670973" y="2017034"/>
                  <a:pt x="3683605" y="2032264"/>
                </a:cubicBezTo>
                <a:cubicBezTo>
                  <a:pt x="3696239" y="2017034"/>
                  <a:pt x="3683606" y="2017034"/>
                  <a:pt x="3696239" y="2017034"/>
                </a:cubicBezTo>
                <a:cubicBezTo>
                  <a:pt x="3734138" y="2032264"/>
                  <a:pt x="3784669" y="2017034"/>
                  <a:pt x="3822568" y="2047495"/>
                </a:cubicBezTo>
                <a:cubicBezTo>
                  <a:pt x="3860466" y="2032264"/>
                  <a:pt x="3898366" y="2062726"/>
                  <a:pt x="3936265" y="2062726"/>
                </a:cubicBezTo>
                <a:cubicBezTo>
                  <a:pt x="3936265" y="2062726"/>
                  <a:pt x="3936265" y="2062726"/>
                  <a:pt x="3936264" y="2047495"/>
                </a:cubicBezTo>
                <a:cubicBezTo>
                  <a:pt x="3898365" y="2047495"/>
                  <a:pt x="3860467" y="2047495"/>
                  <a:pt x="3822568" y="2017034"/>
                </a:cubicBezTo>
                <a:cubicBezTo>
                  <a:pt x="3809935" y="2032264"/>
                  <a:pt x="3809935" y="2017034"/>
                  <a:pt x="3797302" y="2032264"/>
                </a:cubicBezTo>
                <a:cubicBezTo>
                  <a:pt x="3759403" y="2001803"/>
                  <a:pt x="3683605" y="2001803"/>
                  <a:pt x="3658340" y="1986573"/>
                </a:cubicBezTo>
                <a:cubicBezTo>
                  <a:pt x="3734137" y="1986572"/>
                  <a:pt x="3809935" y="2001803"/>
                  <a:pt x="3885732" y="2017034"/>
                </a:cubicBezTo>
                <a:cubicBezTo>
                  <a:pt x="3898365" y="2017034"/>
                  <a:pt x="3898365" y="2017034"/>
                  <a:pt x="3898366" y="2001803"/>
                </a:cubicBezTo>
                <a:cubicBezTo>
                  <a:pt x="3961530" y="2017034"/>
                  <a:pt x="4012062" y="2047495"/>
                  <a:pt x="4062594" y="2032265"/>
                </a:cubicBezTo>
                <a:cubicBezTo>
                  <a:pt x="4049961" y="2032264"/>
                  <a:pt x="4012062" y="2032264"/>
                  <a:pt x="3999429" y="2017034"/>
                </a:cubicBezTo>
                <a:cubicBezTo>
                  <a:pt x="3948897" y="2001803"/>
                  <a:pt x="3898365" y="1986573"/>
                  <a:pt x="3835201" y="1971342"/>
                </a:cubicBezTo>
                <a:cubicBezTo>
                  <a:pt x="3822568" y="1956111"/>
                  <a:pt x="3784669" y="1971342"/>
                  <a:pt x="3772036" y="1956111"/>
                </a:cubicBezTo>
                <a:cubicBezTo>
                  <a:pt x="3809935" y="1956111"/>
                  <a:pt x="3847834" y="1971342"/>
                  <a:pt x="3873099" y="1956111"/>
                </a:cubicBezTo>
                <a:cubicBezTo>
                  <a:pt x="3772036" y="1940881"/>
                  <a:pt x="3670972" y="1925650"/>
                  <a:pt x="3582542" y="1895189"/>
                </a:cubicBezTo>
                <a:cubicBezTo>
                  <a:pt x="3506744" y="1895189"/>
                  <a:pt x="3456212" y="1879958"/>
                  <a:pt x="3380415" y="1879958"/>
                </a:cubicBezTo>
                <a:cubicBezTo>
                  <a:pt x="3329883" y="1849497"/>
                  <a:pt x="3254086" y="1849497"/>
                  <a:pt x="3190921" y="1834266"/>
                </a:cubicBezTo>
                <a:cubicBezTo>
                  <a:pt x="3178288" y="1849497"/>
                  <a:pt x="3203554" y="1834267"/>
                  <a:pt x="3190921" y="1849497"/>
                </a:cubicBezTo>
                <a:cubicBezTo>
                  <a:pt x="3216187" y="1864728"/>
                  <a:pt x="3266718" y="1864728"/>
                  <a:pt x="3304617" y="1879958"/>
                </a:cubicBezTo>
                <a:cubicBezTo>
                  <a:pt x="3241453" y="1895189"/>
                  <a:pt x="3190921" y="1864728"/>
                  <a:pt x="3140389" y="1849497"/>
                </a:cubicBezTo>
                <a:cubicBezTo>
                  <a:pt x="3140389" y="1864728"/>
                  <a:pt x="3127756" y="1864728"/>
                  <a:pt x="3127756" y="1864728"/>
                </a:cubicBezTo>
                <a:cubicBezTo>
                  <a:pt x="3026693" y="1834267"/>
                  <a:pt x="2912997" y="1819036"/>
                  <a:pt x="2824566" y="1788575"/>
                </a:cubicBezTo>
                <a:cubicBezTo>
                  <a:pt x="2887731" y="1788575"/>
                  <a:pt x="2950895" y="1788575"/>
                  <a:pt x="3001427" y="1788575"/>
                </a:cubicBezTo>
                <a:cubicBezTo>
                  <a:pt x="3001427" y="1788575"/>
                  <a:pt x="3001427" y="1773344"/>
                  <a:pt x="3001427" y="1773344"/>
                </a:cubicBezTo>
                <a:cubicBezTo>
                  <a:pt x="3026693" y="1788575"/>
                  <a:pt x="3026693" y="1773344"/>
                  <a:pt x="3051958" y="1773344"/>
                </a:cubicBezTo>
                <a:cubicBezTo>
                  <a:pt x="3051959" y="1758114"/>
                  <a:pt x="3039325" y="1773344"/>
                  <a:pt x="3039326" y="1758114"/>
                </a:cubicBezTo>
                <a:cubicBezTo>
                  <a:pt x="3039326" y="1758114"/>
                  <a:pt x="3064591" y="1758113"/>
                  <a:pt x="3064591" y="1758113"/>
                </a:cubicBezTo>
                <a:cubicBezTo>
                  <a:pt x="3077225" y="1773344"/>
                  <a:pt x="3051959" y="1758114"/>
                  <a:pt x="3064591" y="1773344"/>
                </a:cubicBezTo>
                <a:cubicBezTo>
                  <a:pt x="3064591" y="1758113"/>
                  <a:pt x="3077225" y="1773344"/>
                  <a:pt x="3077225" y="1773344"/>
                </a:cubicBezTo>
                <a:cubicBezTo>
                  <a:pt x="3077225" y="1773344"/>
                  <a:pt x="3077224" y="1758113"/>
                  <a:pt x="3077224" y="1758113"/>
                </a:cubicBezTo>
                <a:cubicBezTo>
                  <a:pt x="3077225" y="1773344"/>
                  <a:pt x="3102490" y="1758113"/>
                  <a:pt x="3102491" y="1773344"/>
                </a:cubicBezTo>
                <a:cubicBezTo>
                  <a:pt x="3102491" y="1773344"/>
                  <a:pt x="3102490" y="1758113"/>
                  <a:pt x="3115123" y="1758114"/>
                </a:cubicBezTo>
                <a:cubicBezTo>
                  <a:pt x="3115123" y="1773344"/>
                  <a:pt x="3127756" y="1758114"/>
                  <a:pt x="3127756" y="1773344"/>
                </a:cubicBezTo>
                <a:cubicBezTo>
                  <a:pt x="3140389" y="1773344"/>
                  <a:pt x="3127756" y="1758114"/>
                  <a:pt x="3140389" y="1742883"/>
                </a:cubicBezTo>
                <a:cubicBezTo>
                  <a:pt x="3203554" y="1758113"/>
                  <a:pt x="3254086" y="1773344"/>
                  <a:pt x="3317251" y="1788575"/>
                </a:cubicBezTo>
                <a:lnTo>
                  <a:pt x="3291985" y="1788575"/>
                </a:lnTo>
                <a:lnTo>
                  <a:pt x="3317250" y="1801901"/>
                </a:lnTo>
                <a:cubicBezTo>
                  <a:pt x="3326725" y="1803805"/>
                  <a:pt x="3336199" y="1803805"/>
                  <a:pt x="3342516" y="1803805"/>
                </a:cubicBezTo>
                <a:cubicBezTo>
                  <a:pt x="3367782" y="1803805"/>
                  <a:pt x="3393048" y="1819036"/>
                  <a:pt x="3418313" y="1819036"/>
                </a:cubicBezTo>
                <a:cubicBezTo>
                  <a:pt x="3456213" y="1834267"/>
                  <a:pt x="3519377" y="1834267"/>
                  <a:pt x="3544644" y="1834267"/>
                </a:cubicBezTo>
                <a:cubicBezTo>
                  <a:pt x="3595175" y="1864728"/>
                  <a:pt x="3645706" y="1864728"/>
                  <a:pt x="3683605" y="1864728"/>
                </a:cubicBezTo>
                <a:cubicBezTo>
                  <a:pt x="3683605" y="1864728"/>
                  <a:pt x="3683605" y="1849497"/>
                  <a:pt x="3683605" y="1849497"/>
                </a:cubicBezTo>
                <a:cubicBezTo>
                  <a:pt x="3721505" y="1864728"/>
                  <a:pt x="3746770" y="1864728"/>
                  <a:pt x="3784669" y="1879958"/>
                </a:cubicBezTo>
                <a:cubicBezTo>
                  <a:pt x="3784669" y="1864728"/>
                  <a:pt x="3759403" y="1864728"/>
                  <a:pt x="3759403" y="1864728"/>
                </a:cubicBezTo>
                <a:cubicBezTo>
                  <a:pt x="3708871" y="1849497"/>
                  <a:pt x="3658340" y="1849497"/>
                  <a:pt x="3633074" y="1819036"/>
                </a:cubicBezTo>
                <a:cubicBezTo>
                  <a:pt x="3670972" y="1819036"/>
                  <a:pt x="3708871" y="1849497"/>
                  <a:pt x="3746770" y="1834267"/>
                </a:cubicBezTo>
                <a:cubicBezTo>
                  <a:pt x="3569909" y="1788574"/>
                  <a:pt x="3380415" y="1742883"/>
                  <a:pt x="3203554" y="1712421"/>
                </a:cubicBezTo>
                <a:cubicBezTo>
                  <a:pt x="3216186" y="1727652"/>
                  <a:pt x="3228820" y="1712422"/>
                  <a:pt x="3241453" y="1727652"/>
                </a:cubicBezTo>
                <a:cubicBezTo>
                  <a:pt x="3190921" y="1712421"/>
                  <a:pt x="3153022" y="1712422"/>
                  <a:pt x="3127756" y="1697191"/>
                </a:cubicBezTo>
                <a:cubicBezTo>
                  <a:pt x="3051958" y="1697191"/>
                  <a:pt x="2976161" y="1666730"/>
                  <a:pt x="2900363" y="1666730"/>
                </a:cubicBezTo>
                <a:cubicBezTo>
                  <a:pt x="2811933" y="1636269"/>
                  <a:pt x="2698236" y="1651499"/>
                  <a:pt x="2622439" y="1621038"/>
                </a:cubicBezTo>
                <a:cubicBezTo>
                  <a:pt x="2609805" y="1636268"/>
                  <a:pt x="2584540" y="1621038"/>
                  <a:pt x="2571907" y="1621038"/>
                </a:cubicBezTo>
                <a:cubicBezTo>
                  <a:pt x="2584540" y="1605808"/>
                  <a:pt x="2597173" y="1621038"/>
                  <a:pt x="2609806" y="1605807"/>
                </a:cubicBezTo>
                <a:lnTo>
                  <a:pt x="2609806" y="1605807"/>
                </a:lnTo>
                <a:lnTo>
                  <a:pt x="2584540" y="1605808"/>
                </a:lnTo>
                <a:lnTo>
                  <a:pt x="2584213" y="1603047"/>
                </a:lnTo>
                <a:lnTo>
                  <a:pt x="2576052" y="1599382"/>
                </a:lnTo>
                <a:cubicBezTo>
                  <a:pt x="2573486" y="1597240"/>
                  <a:pt x="2571907" y="1594384"/>
                  <a:pt x="2571907" y="1590577"/>
                </a:cubicBezTo>
                <a:cubicBezTo>
                  <a:pt x="2578223" y="1590576"/>
                  <a:pt x="2581382" y="1590577"/>
                  <a:pt x="2582961" y="1592481"/>
                </a:cubicBezTo>
                <a:lnTo>
                  <a:pt x="2584213" y="1603047"/>
                </a:lnTo>
                <a:lnTo>
                  <a:pt x="2586119" y="1603903"/>
                </a:lnTo>
                <a:lnTo>
                  <a:pt x="2609806" y="1605807"/>
                </a:lnTo>
                <a:lnTo>
                  <a:pt x="2609806" y="1605807"/>
                </a:lnTo>
                <a:lnTo>
                  <a:pt x="2622440" y="1605807"/>
                </a:lnTo>
                <a:lnTo>
                  <a:pt x="2622439" y="1605807"/>
                </a:lnTo>
                <a:cubicBezTo>
                  <a:pt x="2622439" y="1605807"/>
                  <a:pt x="2622439" y="1605807"/>
                  <a:pt x="2635072" y="1605807"/>
                </a:cubicBezTo>
                <a:lnTo>
                  <a:pt x="2622440" y="1605807"/>
                </a:lnTo>
                <a:lnTo>
                  <a:pt x="2680866" y="1607711"/>
                </a:lnTo>
                <a:cubicBezTo>
                  <a:pt x="2701395" y="1609615"/>
                  <a:pt x="2723502" y="1613422"/>
                  <a:pt x="2748768" y="1621038"/>
                </a:cubicBezTo>
                <a:cubicBezTo>
                  <a:pt x="2748768" y="1621038"/>
                  <a:pt x="2736135" y="1605808"/>
                  <a:pt x="2748769" y="1605808"/>
                </a:cubicBezTo>
                <a:cubicBezTo>
                  <a:pt x="2748769" y="1605808"/>
                  <a:pt x="2761401" y="1605807"/>
                  <a:pt x="2761401" y="1621038"/>
                </a:cubicBezTo>
                <a:cubicBezTo>
                  <a:pt x="2808774" y="1621038"/>
                  <a:pt x="2841936" y="1621038"/>
                  <a:pt x="2882203" y="1633888"/>
                </a:cubicBezTo>
                <a:lnTo>
                  <a:pt x="2914396" y="1646944"/>
                </a:lnTo>
                <a:lnTo>
                  <a:pt x="2914970" y="1645074"/>
                </a:lnTo>
                <a:cubicBezTo>
                  <a:pt x="2916155" y="1644360"/>
                  <a:pt x="2917734" y="1644836"/>
                  <a:pt x="2919313" y="1645788"/>
                </a:cubicBezTo>
                <a:lnTo>
                  <a:pt x="2923722" y="1649775"/>
                </a:lnTo>
                <a:lnTo>
                  <a:pt x="2927801" y="1649119"/>
                </a:lnTo>
                <a:cubicBezTo>
                  <a:pt x="2939051" y="1644835"/>
                  <a:pt x="2941420" y="1636269"/>
                  <a:pt x="2950895" y="1636268"/>
                </a:cubicBezTo>
                <a:cubicBezTo>
                  <a:pt x="2938262" y="1636268"/>
                  <a:pt x="2938262" y="1651499"/>
                  <a:pt x="2950895" y="1651499"/>
                </a:cubicBezTo>
                <a:cubicBezTo>
                  <a:pt x="2950895" y="1651499"/>
                  <a:pt x="2963528" y="1651499"/>
                  <a:pt x="2963528" y="1636269"/>
                </a:cubicBezTo>
                <a:cubicBezTo>
                  <a:pt x="2976161" y="1651499"/>
                  <a:pt x="2976161" y="1651499"/>
                  <a:pt x="2988794" y="1651499"/>
                </a:cubicBezTo>
                <a:cubicBezTo>
                  <a:pt x="2988794" y="1651499"/>
                  <a:pt x="2988794" y="1651499"/>
                  <a:pt x="2990373" y="1651499"/>
                </a:cubicBezTo>
                <a:lnTo>
                  <a:pt x="2999957" y="1651499"/>
                </a:lnTo>
                <a:lnTo>
                  <a:pt x="2998268" y="1651499"/>
                </a:lnTo>
                <a:cubicBezTo>
                  <a:pt x="2995110" y="1651499"/>
                  <a:pt x="2995110" y="1651499"/>
                  <a:pt x="3001427" y="1651499"/>
                </a:cubicBezTo>
                <a:lnTo>
                  <a:pt x="2999957" y="1651499"/>
                </a:lnTo>
                <a:lnTo>
                  <a:pt x="3014060" y="1651499"/>
                </a:lnTo>
                <a:cubicBezTo>
                  <a:pt x="3014060" y="1651499"/>
                  <a:pt x="3026692" y="1636268"/>
                  <a:pt x="3039326" y="1651499"/>
                </a:cubicBezTo>
                <a:cubicBezTo>
                  <a:pt x="3026693" y="1651499"/>
                  <a:pt x="3014060" y="1651499"/>
                  <a:pt x="3014060" y="1651499"/>
                </a:cubicBezTo>
                <a:cubicBezTo>
                  <a:pt x="3140389" y="1681961"/>
                  <a:pt x="3266719" y="1697191"/>
                  <a:pt x="3393048" y="1712422"/>
                </a:cubicBezTo>
                <a:cubicBezTo>
                  <a:pt x="3393048" y="1712422"/>
                  <a:pt x="3393048" y="1712422"/>
                  <a:pt x="3393048" y="1727652"/>
                </a:cubicBezTo>
                <a:cubicBezTo>
                  <a:pt x="3468845" y="1727652"/>
                  <a:pt x="3532010" y="1758114"/>
                  <a:pt x="3607808" y="1758113"/>
                </a:cubicBezTo>
                <a:cubicBezTo>
                  <a:pt x="3607808" y="1742883"/>
                  <a:pt x="3582542" y="1742883"/>
                  <a:pt x="3569909" y="1727652"/>
                </a:cubicBezTo>
                <a:cubicBezTo>
                  <a:pt x="3569909" y="1727652"/>
                  <a:pt x="3569909" y="1712421"/>
                  <a:pt x="3557276" y="1712422"/>
                </a:cubicBezTo>
                <a:cubicBezTo>
                  <a:pt x="3544643" y="1712422"/>
                  <a:pt x="3506744" y="1712421"/>
                  <a:pt x="3494112" y="1697191"/>
                </a:cubicBezTo>
                <a:cubicBezTo>
                  <a:pt x="3481478" y="1697191"/>
                  <a:pt x="3481478" y="1681960"/>
                  <a:pt x="3468846" y="1681961"/>
                </a:cubicBezTo>
                <a:cubicBezTo>
                  <a:pt x="3456213" y="1681960"/>
                  <a:pt x="3443580" y="1681960"/>
                  <a:pt x="3443580" y="1681960"/>
                </a:cubicBezTo>
                <a:cubicBezTo>
                  <a:pt x="3430947" y="1681960"/>
                  <a:pt x="3430947" y="1666730"/>
                  <a:pt x="3418314" y="1666730"/>
                </a:cubicBezTo>
                <a:cubicBezTo>
                  <a:pt x="3393048" y="1651499"/>
                  <a:pt x="3367782" y="1666730"/>
                  <a:pt x="3342516" y="1666730"/>
                </a:cubicBezTo>
                <a:cubicBezTo>
                  <a:pt x="3342516" y="1651499"/>
                  <a:pt x="3304618" y="1651499"/>
                  <a:pt x="3291985" y="1651499"/>
                </a:cubicBezTo>
                <a:cubicBezTo>
                  <a:pt x="3291984" y="1636269"/>
                  <a:pt x="3291984" y="1636269"/>
                  <a:pt x="3279351" y="1636268"/>
                </a:cubicBezTo>
                <a:cubicBezTo>
                  <a:pt x="3228820" y="1621038"/>
                  <a:pt x="3190921" y="1605807"/>
                  <a:pt x="3127756" y="1621038"/>
                </a:cubicBezTo>
                <a:cubicBezTo>
                  <a:pt x="3102490" y="1575346"/>
                  <a:pt x="3039326" y="1605807"/>
                  <a:pt x="3001427" y="1575346"/>
                </a:cubicBezTo>
                <a:cubicBezTo>
                  <a:pt x="2925629" y="1590577"/>
                  <a:pt x="2875098" y="1575346"/>
                  <a:pt x="2811933" y="1560116"/>
                </a:cubicBezTo>
                <a:cubicBezTo>
                  <a:pt x="2786667" y="1560115"/>
                  <a:pt x="2774034" y="1544885"/>
                  <a:pt x="2761401" y="1560116"/>
                </a:cubicBezTo>
                <a:cubicBezTo>
                  <a:pt x="2786667" y="1560115"/>
                  <a:pt x="2811932" y="1575346"/>
                  <a:pt x="2849832" y="1575346"/>
                </a:cubicBezTo>
                <a:cubicBezTo>
                  <a:pt x="2849832" y="1590577"/>
                  <a:pt x="2900364" y="1575346"/>
                  <a:pt x="2900363" y="1590577"/>
                </a:cubicBezTo>
                <a:cubicBezTo>
                  <a:pt x="2912996" y="1590577"/>
                  <a:pt x="2912996" y="1590577"/>
                  <a:pt x="2925629" y="1590577"/>
                </a:cubicBezTo>
                <a:cubicBezTo>
                  <a:pt x="2925629" y="1605807"/>
                  <a:pt x="2900364" y="1605807"/>
                  <a:pt x="2900363" y="1590577"/>
                </a:cubicBezTo>
                <a:cubicBezTo>
                  <a:pt x="2887730" y="1590577"/>
                  <a:pt x="2875097" y="1590576"/>
                  <a:pt x="2862464" y="1590576"/>
                </a:cubicBezTo>
                <a:cubicBezTo>
                  <a:pt x="2875097" y="1590576"/>
                  <a:pt x="2862464" y="1605807"/>
                  <a:pt x="2862464" y="1605807"/>
                </a:cubicBezTo>
                <a:cubicBezTo>
                  <a:pt x="2862464" y="1590576"/>
                  <a:pt x="2862464" y="1590576"/>
                  <a:pt x="2862464" y="1590576"/>
                </a:cubicBezTo>
                <a:cubicBezTo>
                  <a:pt x="2849832" y="1590577"/>
                  <a:pt x="2862464" y="1590576"/>
                  <a:pt x="2849831" y="1605807"/>
                </a:cubicBezTo>
                <a:cubicBezTo>
                  <a:pt x="2862465" y="1621038"/>
                  <a:pt x="2900363" y="1590577"/>
                  <a:pt x="2912996" y="1621038"/>
                </a:cubicBezTo>
                <a:cubicBezTo>
                  <a:pt x="2849831" y="1605807"/>
                  <a:pt x="2774034" y="1605807"/>
                  <a:pt x="2723502" y="1590577"/>
                </a:cubicBezTo>
                <a:cubicBezTo>
                  <a:pt x="2761401" y="1590577"/>
                  <a:pt x="2799300" y="1590576"/>
                  <a:pt x="2824566" y="1605808"/>
                </a:cubicBezTo>
                <a:cubicBezTo>
                  <a:pt x="2824566" y="1590577"/>
                  <a:pt x="2799300" y="1605807"/>
                  <a:pt x="2799300" y="1590576"/>
                </a:cubicBezTo>
                <a:cubicBezTo>
                  <a:pt x="2799300" y="1590576"/>
                  <a:pt x="2799300" y="1590576"/>
                  <a:pt x="2799300" y="1588673"/>
                </a:cubicBezTo>
                <a:lnTo>
                  <a:pt x="2799300" y="1581057"/>
                </a:lnTo>
                <a:lnTo>
                  <a:pt x="2799299" y="1581057"/>
                </a:lnTo>
                <a:cubicBezTo>
                  <a:pt x="2789825" y="1582961"/>
                  <a:pt x="2780350" y="1582961"/>
                  <a:pt x="2774034" y="1575346"/>
                </a:cubicBezTo>
                <a:cubicBezTo>
                  <a:pt x="2761401" y="1560116"/>
                  <a:pt x="2774034" y="1560115"/>
                  <a:pt x="2761401" y="1575346"/>
                </a:cubicBezTo>
                <a:cubicBezTo>
                  <a:pt x="2761401" y="1560116"/>
                  <a:pt x="2761401" y="1560116"/>
                  <a:pt x="2761401" y="1560116"/>
                </a:cubicBezTo>
                <a:cubicBezTo>
                  <a:pt x="2736135" y="1560116"/>
                  <a:pt x="2685604" y="1560116"/>
                  <a:pt x="2672970" y="1544885"/>
                </a:cubicBezTo>
                <a:cubicBezTo>
                  <a:pt x="2672971" y="1560116"/>
                  <a:pt x="2647705" y="1560116"/>
                  <a:pt x="2647705" y="1544885"/>
                </a:cubicBezTo>
                <a:cubicBezTo>
                  <a:pt x="2647705" y="1529654"/>
                  <a:pt x="2647705" y="1560116"/>
                  <a:pt x="2660337" y="1544885"/>
                </a:cubicBezTo>
                <a:cubicBezTo>
                  <a:pt x="2647704" y="1537269"/>
                  <a:pt x="2628755" y="1533462"/>
                  <a:pt x="2611385" y="1531558"/>
                </a:cubicBezTo>
                <a:lnTo>
                  <a:pt x="2597620" y="1530598"/>
                </a:lnTo>
                <a:lnTo>
                  <a:pt x="2603490" y="1542981"/>
                </a:lnTo>
                <a:cubicBezTo>
                  <a:pt x="2606647" y="1544885"/>
                  <a:pt x="2609806" y="1544885"/>
                  <a:pt x="2609806" y="1544885"/>
                </a:cubicBezTo>
                <a:cubicBezTo>
                  <a:pt x="2584540" y="1560116"/>
                  <a:pt x="2584540" y="1560116"/>
                  <a:pt x="2571907" y="1544885"/>
                </a:cubicBezTo>
                <a:cubicBezTo>
                  <a:pt x="2571907" y="1544885"/>
                  <a:pt x="2575065" y="1544885"/>
                  <a:pt x="2579802" y="1542981"/>
                </a:cubicBezTo>
                <a:lnTo>
                  <a:pt x="2596083" y="1530491"/>
                </a:lnTo>
                <a:lnTo>
                  <a:pt x="2587501" y="1529893"/>
                </a:lnTo>
                <a:cubicBezTo>
                  <a:pt x="2580593" y="1529655"/>
                  <a:pt x="2575066" y="1529655"/>
                  <a:pt x="2571907" y="1529654"/>
                </a:cubicBezTo>
                <a:cubicBezTo>
                  <a:pt x="2571907" y="1529654"/>
                  <a:pt x="2546642" y="1514424"/>
                  <a:pt x="2534008" y="1529654"/>
                </a:cubicBezTo>
                <a:cubicBezTo>
                  <a:pt x="2534008" y="1514424"/>
                  <a:pt x="2496109" y="1514424"/>
                  <a:pt x="2483477" y="1529654"/>
                </a:cubicBezTo>
                <a:cubicBezTo>
                  <a:pt x="2470844" y="1499193"/>
                  <a:pt x="2432945" y="1514424"/>
                  <a:pt x="2420311" y="1499193"/>
                </a:cubicBezTo>
                <a:cubicBezTo>
                  <a:pt x="2420311" y="1499193"/>
                  <a:pt x="2420311" y="1499193"/>
                  <a:pt x="2420312" y="1483963"/>
                </a:cubicBezTo>
                <a:cubicBezTo>
                  <a:pt x="2395046" y="1499193"/>
                  <a:pt x="2382413" y="1499193"/>
                  <a:pt x="2369780" y="1483962"/>
                </a:cubicBezTo>
                <a:cubicBezTo>
                  <a:pt x="2369780" y="1483962"/>
                  <a:pt x="2382413" y="1483962"/>
                  <a:pt x="2382413" y="1483962"/>
                </a:cubicBezTo>
                <a:cubicBezTo>
                  <a:pt x="2382413" y="1499193"/>
                  <a:pt x="2407678" y="1468732"/>
                  <a:pt x="2432945" y="1483963"/>
                </a:cubicBezTo>
                <a:cubicBezTo>
                  <a:pt x="2420311" y="1499193"/>
                  <a:pt x="2420312" y="1483963"/>
                  <a:pt x="2420311" y="1499193"/>
                </a:cubicBezTo>
                <a:cubicBezTo>
                  <a:pt x="2432944" y="1499193"/>
                  <a:pt x="2458211" y="1468732"/>
                  <a:pt x="2470844" y="1499193"/>
                </a:cubicBezTo>
                <a:cubicBezTo>
                  <a:pt x="2483476" y="1483962"/>
                  <a:pt x="2508742" y="1499193"/>
                  <a:pt x="2508742" y="1483963"/>
                </a:cubicBezTo>
                <a:cubicBezTo>
                  <a:pt x="2508742" y="1468732"/>
                  <a:pt x="2483477" y="1468732"/>
                  <a:pt x="2470843" y="1483962"/>
                </a:cubicBezTo>
                <a:cubicBezTo>
                  <a:pt x="2470844" y="1468732"/>
                  <a:pt x="2496110" y="1453501"/>
                  <a:pt x="2508743" y="1453501"/>
                </a:cubicBezTo>
                <a:cubicBezTo>
                  <a:pt x="2508743" y="1453501"/>
                  <a:pt x="2496109" y="1438270"/>
                  <a:pt x="2508742" y="1438271"/>
                </a:cubicBezTo>
                <a:cubicBezTo>
                  <a:pt x="2508742" y="1438271"/>
                  <a:pt x="2508742" y="1423040"/>
                  <a:pt x="2508742" y="1423040"/>
                </a:cubicBezTo>
                <a:cubicBezTo>
                  <a:pt x="2527691" y="1423040"/>
                  <a:pt x="2539535" y="1440174"/>
                  <a:pt x="2549602" y="1435891"/>
                </a:cubicBezTo>
                <a:lnTo>
                  <a:pt x="2555533" y="1428010"/>
                </a:lnTo>
                <a:lnTo>
                  <a:pt x="2546641" y="1426848"/>
                </a:lnTo>
                <a:cubicBezTo>
                  <a:pt x="2524533" y="1423040"/>
                  <a:pt x="2502426" y="1415425"/>
                  <a:pt x="2483477" y="1392579"/>
                </a:cubicBezTo>
                <a:cubicBezTo>
                  <a:pt x="2458210" y="1423040"/>
                  <a:pt x="2420311" y="1392579"/>
                  <a:pt x="2407679" y="1407809"/>
                </a:cubicBezTo>
                <a:cubicBezTo>
                  <a:pt x="2382413" y="1407809"/>
                  <a:pt x="2344514" y="1407809"/>
                  <a:pt x="2331881" y="1407809"/>
                </a:cubicBezTo>
                <a:cubicBezTo>
                  <a:pt x="2357147" y="1423040"/>
                  <a:pt x="2382413" y="1407809"/>
                  <a:pt x="2407679" y="1423040"/>
                </a:cubicBezTo>
                <a:cubicBezTo>
                  <a:pt x="2407679" y="1453501"/>
                  <a:pt x="2432945" y="1453501"/>
                  <a:pt x="2432945" y="1468732"/>
                </a:cubicBezTo>
                <a:cubicBezTo>
                  <a:pt x="2357147" y="1468732"/>
                  <a:pt x="2293983" y="1438271"/>
                  <a:pt x="2205552" y="1453501"/>
                </a:cubicBezTo>
                <a:cubicBezTo>
                  <a:pt x="2205552" y="1438271"/>
                  <a:pt x="2167653" y="1453501"/>
                  <a:pt x="2155020" y="1438270"/>
                </a:cubicBezTo>
                <a:cubicBezTo>
                  <a:pt x="2129754" y="1453501"/>
                  <a:pt x="2104488" y="1423040"/>
                  <a:pt x="2066589" y="1438270"/>
                </a:cubicBezTo>
                <a:cubicBezTo>
                  <a:pt x="2066590" y="1423040"/>
                  <a:pt x="2028690" y="1423040"/>
                  <a:pt x="2028691" y="1407810"/>
                </a:cubicBezTo>
                <a:cubicBezTo>
                  <a:pt x="2041324" y="1407810"/>
                  <a:pt x="2066589" y="1438270"/>
                  <a:pt x="2066589" y="1407809"/>
                </a:cubicBezTo>
                <a:cubicBezTo>
                  <a:pt x="2053956" y="1407809"/>
                  <a:pt x="2028691" y="1407810"/>
                  <a:pt x="2016058" y="1407809"/>
                </a:cubicBezTo>
                <a:cubicBezTo>
                  <a:pt x="2016057" y="1392579"/>
                  <a:pt x="2028691" y="1392579"/>
                  <a:pt x="2028691" y="1392579"/>
                </a:cubicBezTo>
                <a:cubicBezTo>
                  <a:pt x="2028691" y="1377348"/>
                  <a:pt x="2003424" y="1392579"/>
                  <a:pt x="2003425" y="1377348"/>
                </a:cubicBezTo>
                <a:cubicBezTo>
                  <a:pt x="2016058" y="1377348"/>
                  <a:pt x="1990792" y="1362118"/>
                  <a:pt x="2003425" y="1362117"/>
                </a:cubicBezTo>
                <a:cubicBezTo>
                  <a:pt x="2016058" y="1362117"/>
                  <a:pt x="2028691" y="1362117"/>
                  <a:pt x="2041324" y="1362118"/>
                </a:cubicBezTo>
                <a:cubicBezTo>
                  <a:pt x="2041324" y="1362118"/>
                  <a:pt x="2041324" y="1362118"/>
                  <a:pt x="2041324" y="1377348"/>
                </a:cubicBezTo>
                <a:cubicBezTo>
                  <a:pt x="2069748" y="1354503"/>
                  <a:pt x="2098171" y="1365925"/>
                  <a:pt x="2121266" y="1360214"/>
                </a:cubicBezTo>
                <a:lnTo>
                  <a:pt x="2142387" y="1346887"/>
                </a:lnTo>
                <a:lnTo>
                  <a:pt x="2129754" y="1346887"/>
                </a:lnTo>
                <a:cubicBezTo>
                  <a:pt x="2117121" y="1346887"/>
                  <a:pt x="2129754" y="1346887"/>
                  <a:pt x="2117121" y="1346887"/>
                </a:cubicBezTo>
                <a:cubicBezTo>
                  <a:pt x="2066590" y="1346887"/>
                  <a:pt x="1990792" y="1346887"/>
                  <a:pt x="1940260" y="1331656"/>
                </a:cubicBezTo>
                <a:cubicBezTo>
                  <a:pt x="1914994" y="1346887"/>
                  <a:pt x="1914994" y="1331656"/>
                  <a:pt x="1902361" y="1331656"/>
                </a:cubicBezTo>
                <a:cubicBezTo>
                  <a:pt x="1902361" y="1316426"/>
                  <a:pt x="1914994" y="1331656"/>
                  <a:pt x="1914995" y="1316426"/>
                </a:cubicBezTo>
                <a:cubicBezTo>
                  <a:pt x="1927628" y="1346887"/>
                  <a:pt x="1927628" y="1316426"/>
                  <a:pt x="1940260" y="1331656"/>
                </a:cubicBezTo>
                <a:cubicBezTo>
                  <a:pt x="1978159" y="1316426"/>
                  <a:pt x="2016058" y="1346887"/>
                  <a:pt x="2041324" y="1331656"/>
                </a:cubicBezTo>
                <a:cubicBezTo>
                  <a:pt x="2053956" y="1331656"/>
                  <a:pt x="2066590" y="1346887"/>
                  <a:pt x="2079222" y="1331656"/>
                </a:cubicBezTo>
                <a:cubicBezTo>
                  <a:pt x="2091856" y="1346887"/>
                  <a:pt x="2079222" y="1331656"/>
                  <a:pt x="2091855" y="1331656"/>
                </a:cubicBezTo>
                <a:cubicBezTo>
                  <a:pt x="2104488" y="1346887"/>
                  <a:pt x="2117121" y="1331657"/>
                  <a:pt x="2142387" y="1331656"/>
                </a:cubicBezTo>
                <a:cubicBezTo>
                  <a:pt x="2142387" y="1316426"/>
                  <a:pt x="2180286" y="1316426"/>
                  <a:pt x="2192919" y="1316426"/>
                </a:cubicBezTo>
                <a:cubicBezTo>
                  <a:pt x="2192919" y="1316426"/>
                  <a:pt x="2192919" y="1316426"/>
                  <a:pt x="2205552" y="1316426"/>
                </a:cubicBezTo>
                <a:cubicBezTo>
                  <a:pt x="2180286" y="1331656"/>
                  <a:pt x="2155020" y="1331656"/>
                  <a:pt x="2142387" y="1331656"/>
                </a:cubicBezTo>
                <a:cubicBezTo>
                  <a:pt x="2155020" y="1331656"/>
                  <a:pt x="2167653" y="1346887"/>
                  <a:pt x="2167653" y="1331656"/>
                </a:cubicBezTo>
                <a:cubicBezTo>
                  <a:pt x="2167653" y="1346887"/>
                  <a:pt x="2180286" y="1331656"/>
                  <a:pt x="2180286" y="1346887"/>
                </a:cubicBezTo>
                <a:cubicBezTo>
                  <a:pt x="2192919" y="1346887"/>
                  <a:pt x="2180286" y="1346887"/>
                  <a:pt x="2192919" y="1331656"/>
                </a:cubicBezTo>
                <a:cubicBezTo>
                  <a:pt x="2319248" y="1346887"/>
                  <a:pt x="2407679" y="1346887"/>
                  <a:pt x="2534008" y="1362118"/>
                </a:cubicBezTo>
                <a:cubicBezTo>
                  <a:pt x="2534008" y="1331657"/>
                  <a:pt x="2496110" y="1346887"/>
                  <a:pt x="2483477" y="1346887"/>
                </a:cubicBezTo>
                <a:cubicBezTo>
                  <a:pt x="2458210" y="1346887"/>
                  <a:pt x="2470843" y="1331656"/>
                  <a:pt x="2496109" y="1331656"/>
                </a:cubicBezTo>
                <a:cubicBezTo>
                  <a:pt x="2508742" y="1331656"/>
                  <a:pt x="2546642" y="1331657"/>
                  <a:pt x="2571907" y="1346887"/>
                </a:cubicBezTo>
                <a:cubicBezTo>
                  <a:pt x="2635072" y="1346887"/>
                  <a:pt x="2723502" y="1377348"/>
                  <a:pt x="2786667" y="1377348"/>
                </a:cubicBezTo>
                <a:cubicBezTo>
                  <a:pt x="2786667" y="1377348"/>
                  <a:pt x="2799300" y="1377348"/>
                  <a:pt x="2799300" y="1377348"/>
                </a:cubicBezTo>
                <a:cubicBezTo>
                  <a:pt x="2799300" y="1377348"/>
                  <a:pt x="2811933" y="1377348"/>
                  <a:pt x="2811933" y="1377348"/>
                </a:cubicBezTo>
                <a:cubicBezTo>
                  <a:pt x="2811933" y="1392579"/>
                  <a:pt x="2837199" y="1377348"/>
                  <a:pt x="2837198" y="1392579"/>
                </a:cubicBezTo>
                <a:cubicBezTo>
                  <a:pt x="2837199" y="1377348"/>
                  <a:pt x="2849832" y="1392579"/>
                  <a:pt x="2849832" y="1377348"/>
                </a:cubicBezTo>
                <a:cubicBezTo>
                  <a:pt x="2862465" y="1407810"/>
                  <a:pt x="2887730" y="1377348"/>
                  <a:pt x="2900364" y="1392579"/>
                </a:cubicBezTo>
                <a:lnTo>
                  <a:pt x="2913182" y="1382500"/>
                </a:lnTo>
                <a:lnTo>
                  <a:pt x="2862465" y="1362118"/>
                </a:lnTo>
                <a:cubicBezTo>
                  <a:pt x="2856148" y="1362117"/>
                  <a:pt x="2849832" y="1362118"/>
                  <a:pt x="2845094" y="1360213"/>
                </a:cubicBezTo>
                <a:lnTo>
                  <a:pt x="2841147" y="1353551"/>
                </a:lnTo>
                <a:lnTo>
                  <a:pt x="2841147" y="1353551"/>
                </a:lnTo>
                <a:cubicBezTo>
                  <a:pt x="2838778" y="1352598"/>
                  <a:pt x="2837199" y="1350695"/>
                  <a:pt x="2837199" y="1346887"/>
                </a:cubicBezTo>
                <a:cubicBezTo>
                  <a:pt x="2799300" y="1346887"/>
                  <a:pt x="2754295" y="1338320"/>
                  <a:pt x="2723502" y="1327611"/>
                </a:cubicBezTo>
                <a:lnTo>
                  <a:pt x="2699843" y="1317137"/>
                </a:lnTo>
                <a:lnTo>
                  <a:pt x="2698236" y="1316915"/>
                </a:lnTo>
                <a:lnTo>
                  <a:pt x="2698237" y="1329753"/>
                </a:lnTo>
                <a:cubicBezTo>
                  <a:pt x="2698237" y="1331656"/>
                  <a:pt x="2698237" y="1331656"/>
                  <a:pt x="2698237" y="1331656"/>
                </a:cubicBezTo>
                <a:cubicBezTo>
                  <a:pt x="2685603" y="1316426"/>
                  <a:pt x="2635071" y="1331656"/>
                  <a:pt x="2635072" y="1316426"/>
                </a:cubicBezTo>
                <a:cubicBezTo>
                  <a:pt x="2635072" y="1316426"/>
                  <a:pt x="2622439" y="1316426"/>
                  <a:pt x="2622439" y="1316426"/>
                </a:cubicBezTo>
                <a:cubicBezTo>
                  <a:pt x="2609806" y="1301195"/>
                  <a:pt x="2584540" y="1316426"/>
                  <a:pt x="2584540" y="1301195"/>
                </a:cubicBezTo>
                <a:lnTo>
                  <a:pt x="2698236" y="1316915"/>
                </a:lnTo>
                <a:lnTo>
                  <a:pt x="2698236" y="1316426"/>
                </a:lnTo>
                <a:lnTo>
                  <a:pt x="2699843" y="1317137"/>
                </a:lnTo>
                <a:lnTo>
                  <a:pt x="2756663" y="1324993"/>
                </a:lnTo>
                <a:cubicBezTo>
                  <a:pt x="2929577" y="1350694"/>
                  <a:pt x="3102491" y="1384964"/>
                  <a:pt x="3254086" y="1453501"/>
                </a:cubicBezTo>
                <a:cubicBezTo>
                  <a:pt x="3241453" y="1453501"/>
                  <a:pt x="3228820" y="1453501"/>
                  <a:pt x="3228820" y="1453501"/>
                </a:cubicBezTo>
                <a:cubicBezTo>
                  <a:pt x="3241452" y="1468732"/>
                  <a:pt x="3241452" y="1468732"/>
                  <a:pt x="3241452" y="1468732"/>
                </a:cubicBezTo>
                <a:cubicBezTo>
                  <a:pt x="3184604" y="1468732"/>
                  <a:pt x="3141968" y="1451598"/>
                  <a:pt x="3097556" y="1443030"/>
                </a:cubicBezTo>
                <a:lnTo>
                  <a:pt x="3077225" y="1440908"/>
                </a:lnTo>
                <a:lnTo>
                  <a:pt x="3077225" y="1445886"/>
                </a:lnTo>
                <a:cubicBezTo>
                  <a:pt x="3077225" y="1449694"/>
                  <a:pt x="3077225" y="1453501"/>
                  <a:pt x="3077225" y="1453501"/>
                </a:cubicBezTo>
                <a:cubicBezTo>
                  <a:pt x="3102491" y="1438271"/>
                  <a:pt x="3127756" y="1483962"/>
                  <a:pt x="3153022" y="1468732"/>
                </a:cubicBezTo>
                <a:cubicBezTo>
                  <a:pt x="3165655" y="1483963"/>
                  <a:pt x="3178288" y="1468732"/>
                  <a:pt x="3190921" y="1499193"/>
                </a:cubicBezTo>
                <a:cubicBezTo>
                  <a:pt x="3190921" y="1499193"/>
                  <a:pt x="3178288" y="1499193"/>
                  <a:pt x="3178288" y="1499193"/>
                </a:cubicBezTo>
                <a:cubicBezTo>
                  <a:pt x="3153022" y="1514424"/>
                  <a:pt x="3127756" y="1499193"/>
                  <a:pt x="3115123" y="1499193"/>
                </a:cubicBezTo>
                <a:cubicBezTo>
                  <a:pt x="3153022" y="1514424"/>
                  <a:pt x="3203554" y="1529654"/>
                  <a:pt x="3241453" y="1529655"/>
                </a:cubicBezTo>
                <a:cubicBezTo>
                  <a:pt x="3304617" y="1560115"/>
                  <a:pt x="3367782" y="1575346"/>
                  <a:pt x="3443580" y="1575346"/>
                </a:cubicBezTo>
                <a:cubicBezTo>
                  <a:pt x="3430947" y="1575346"/>
                  <a:pt x="3418314" y="1575346"/>
                  <a:pt x="3430946" y="1560115"/>
                </a:cubicBezTo>
                <a:cubicBezTo>
                  <a:pt x="3481478" y="1590577"/>
                  <a:pt x="3557276" y="1560116"/>
                  <a:pt x="3607808" y="1575346"/>
                </a:cubicBezTo>
                <a:cubicBezTo>
                  <a:pt x="3569909" y="1544885"/>
                  <a:pt x="3494112" y="1560116"/>
                  <a:pt x="3456213" y="1544885"/>
                </a:cubicBezTo>
                <a:cubicBezTo>
                  <a:pt x="3443580" y="1529654"/>
                  <a:pt x="3443580" y="1514424"/>
                  <a:pt x="3430947" y="1514424"/>
                </a:cubicBezTo>
                <a:cubicBezTo>
                  <a:pt x="3443580" y="1514424"/>
                  <a:pt x="3430947" y="1514424"/>
                  <a:pt x="3443580" y="1499193"/>
                </a:cubicBezTo>
                <a:cubicBezTo>
                  <a:pt x="3456213" y="1499193"/>
                  <a:pt x="3494111" y="1514424"/>
                  <a:pt x="3519378" y="1514424"/>
                </a:cubicBezTo>
                <a:cubicBezTo>
                  <a:pt x="3494111" y="1514424"/>
                  <a:pt x="3481478" y="1499193"/>
                  <a:pt x="3468845" y="1483962"/>
                </a:cubicBezTo>
                <a:cubicBezTo>
                  <a:pt x="3481479" y="1483962"/>
                  <a:pt x="3468845" y="1483962"/>
                  <a:pt x="3494112" y="1483963"/>
                </a:cubicBezTo>
                <a:cubicBezTo>
                  <a:pt x="3484637" y="1461116"/>
                  <a:pt x="3475162" y="1455405"/>
                  <a:pt x="3476346" y="1441126"/>
                </a:cubicBezTo>
                <a:lnTo>
                  <a:pt x="3480179" y="1427621"/>
                </a:lnTo>
                <a:lnTo>
                  <a:pt x="3476741" y="1428752"/>
                </a:lnTo>
                <a:cubicBezTo>
                  <a:pt x="3472004" y="1430655"/>
                  <a:pt x="3468845" y="1430655"/>
                  <a:pt x="3468846" y="1423040"/>
                </a:cubicBezTo>
                <a:cubicBezTo>
                  <a:pt x="3481478" y="1407809"/>
                  <a:pt x="3494112" y="1407810"/>
                  <a:pt x="3494112" y="1423040"/>
                </a:cubicBezTo>
                <a:lnTo>
                  <a:pt x="3486797" y="1425445"/>
                </a:lnTo>
                <a:lnTo>
                  <a:pt x="3506744" y="1434463"/>
                </a:lnTo>
                <a:cubicBezTo>
                  <a:pt x="3516219" y="1434463"/>
                  <a:pt x="3525693" y="1430655"/>
                  <a:pt x="3532010" y="1423040"/>
                </a:cubicBezTo>
                <a:cubicBezTo>
                  <a:pt x="3519377" y="1423040"/>
                  <a:pt x="3506745" y="1407810"/>
                  <a:pt x="3494112" y="1407810"/>
                </a:cubicBezTo>
                <a:cubicBezTo>
                  <a:pt x="3481478" y="1392579"/>
                  <a:pt x="3494111" y="1392579"/>
                  <a:pt x="3481479" y="1377348"/>
                </a:cubicBezTo>
                <a:cubicBezTo>
                  <a:pt x="3494111" y="1392579"/>
                  <a:pt x="3506745" y="1377348"/>
                  <a:pt x="3519377" y="1377348"/>
                </a:cubicBezTo>
                <a:cubicBezTo>
                  <a:pt x="3506744" y="1362118"/>
                  <a:pt x="3481478" y="1362117"/>
                  <a:pt x="3481479" y="1346887"/>
                </a:cubicBezTo>
                <a:cubicBezTo>
                  <a:pt x="3494112" y="1346887"/>
                  <a:pt x="3494112" y="1346887"/>
                  <a:pt x="3506744" y="1346887"/>
                </a:cubicBezTo>
                <a:cubicBezTo>
                  <a:pt x="3506744" y="1362118"/>
                  <a:pt x="3506744" y="1362118"/>
                  <a:pt x="3519377" y="1362118"/>
                </a:cubicBezTo>
                <a:cubicBezTo>
                  <a:pt x="3519377" y="1362118"/>
                  <a:pt x="3532010" y="1331656"/>
                  <a:pt x="3519378" y="1331657"/>
                </a:cubicBezTo>
                <a:cubicBezTo>
                  <a:pt x="3506745" y="1331656"/>
                  <a:pt x="3506744" y="1346887"/>
                  <a:pt x="3494111" y="1331656"/>
                </a:cubicBezTo>
                <a:cubicBezTo>
                  <a:pt x="3481479" y="1346887"/>
                  <a:pt x="3456212" y="1331656"/>
                  <a:pt x="3443580" y="1331657"/>
                </a:cubicBezTo>
                <a:cubicBezTo>
                  <a:pt x="3443579" y="1301195"/>
                  <a:pt x="3468845" y="1331656"/>
                  <a:pt x="3481479" y="1316426"/>
                </a:cubicBezTo>
                <a:cubicBezTo>
                  <a:pt x="3481479" y="1316426"/>
                  <a:pt x="3494111" y="1331656"/>
                  <a:pt x="3494111" y="1331656"/>
                </a:cubicBezTo>
                <a:cubicBezTo>
                  <a:pt x="3494111" y="1331656"/>
                  <a:pt x="3494111" y="1316426"/>
                  <a:pt x="3494111" y="1316426"/>
                </a:cubicBezTo>
                <a:cubicBezTo>
                  <a:pt x="3494111" y="1316426"/>
                  <a:pt x="3481479" y="1316426"/>
                  <a:pt x="3481478" y="1301195"/>
                </a:cubicBezTo>
                <a:cubicBezTo>
                  <a:pt x="3468845" y="1301195"/>
                  <a:pt x="3456212" y="1301195"/>
                  <a:pt x="3456212" y="1301195"/>
                </a:cubicBezTo>
                <a:cubicBezTo>
                  <a:pt x="3456213" y="1285965"/>
                  <a:pt x="3456213" y="1285965"/>
                  <a:pt x="3456213" y="1285965"/>
                </a:cubicBezTo>
                <a:cubicBezTo>
                  <a:pt x="3468845" y="1285964"/>
                  <a:pt x="3481478" y="1285964"/>
                  <a:pt x="3481479" y="1270734"/>
                </a:cubicBezTo>
                <a:cubicBezTo>
                  <a:pt x="3500427" y="1285964"/>
                  <a:pt x="3522535" y="1293580"/>
                  <a:pt x="3544643" y="1301195"/>
                </a:cubicBezTo>
                <a:close/>
                <a:moveTo>
                  <a:pt x="3632081" y="1355791"/>
                </a:moveTo>
                <a:lnTo>
                  <a:pt x="3607523" y="1339377"/>
                </a:lnTo>
                <a:lnTo>
                  <a:pt x="3607018" y="1353074"/>
                </a:lnTo>
                <a:cubicBezTo>
                  <a:pt x="3597544" y="1363069"/>
                  <a:pt x="3566751" y="1343079"/>
                  <a:pt x="3557276" y="1331656"/>
                </a:cubicBezTo>
                <a:cubicBezTo>
                  <a:pt x="3557276" y="1346887"/>
                  <a:pt x="3532010" y="1346887"/>
                  <a:pt x="3544643" y="1346887"/>
                </a:cubicBezTo>
                <a:cubicBezTo>
                  <a:pt x="3557276" y="1346887"/>
                  <a:pt x="3544644" y="1362118"/>
                  <a:pt x="3544644" y="1362118"/>
                </a:cubicBezTo>
                <a:cubicBezTo>
                  <a:pt x="3557276" y="1362117"/>
                  <a:pt x="3569909" y="1362118"/>
                  <a:pt x="3557276" y="1346887"/>
                </a:cubicBezTo>
                <a:cubicBezTo>
                  <a:pt x="3576226" y="1362118"/>
                  <a:pt x="3592017" y="1365925"/>
                  <a:pt x="3607808" y="1364022"/>
                </a:cubicBezTo>
                <a:close/>
                <a:moveTo>
                  <a:pt x="3686298" y="1392029"/>
                </a:moveTo>
                <a:lnTo>
                  <a:pt x="3684753" y="1390997"/>
                </a:lnTo>
                <a:lnTo>
                  <a:pt x="3683605" y="1392579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endParaRPr lang="zh-CN" altLang="en-US"/>
          </a:p>
        </p:txBody>
      </p:sp>
      <p:sp>
        <p:nvSpPr>
          <p:cNvPr id="10" name="矩形: 圆角 9">
            <a:extLst>
              <a:ext uri="{FF2B5EF4-FFF2-40B4-BE49-F238E27FC236}">
                <a16:creationId xmlns:a16="http://schemas.microsoft.com/office/drawing/2014/main" id="{4B9D3AEA-29EF-A985-DEEE-40F20D9B30F4}"/>
              </a:ext>
            </a:extLst>
          </p:cNvPr>
          <p:cNvSpPr/>
          <p:nvPr userDrawn="1"/>
        </p:nvSpPr>
        <p:spPr>
          <a:xfrm>
            <a:off x="7420540" y="4865878"/>
            <a:ext cx="3247460" cy="678061"/>
          </a:xfrm>
          <a:prstGeom prst="roundRect">
            <a:avLst>
              <a:gd name="adj" fmla="val 50000"/>
            </a:avLst>
          </a:prstGeom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635000" dist="63500" dir="2700000" algn="tl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32" name="任意多边形: 形状 131">
            <a:extLst>
              <a:ext uri="{FF2B5EF4-FFF2-40B4-BE49-F238E27FC236}">
                <a16:creationId xmlns:a16="http://schemas.microsoft.com/office/drawing/2014/main" id="{3E51E3B1-E321-BA41-016E-F808E6911BC6}"/>
              </a:ext>
            </a:extLst>
          </p:cNvPr>
          <p:cNvSpPr/>
          <p:nvPr userDrawn="1"/>
        </p:nvSpPr>
        <p:spPr>
          <a:xfrm>
            <a:off x="10721674" y="6385208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3" name="任意多边形: 形状 132">
            <a:extLst>
              <a:ext uri="{FF2B5EF4-FFF2-40B4-BE49-F238E27FC236}">
                <a16:creationId xmlns:a16="http://schemas.microsoft.com/office/drawing/2014/main" id="{B738428F-2109-3A51-A06C-5A02D4D02A1D}"/>
              </a:ext>
            </a:extLst>
          </p:cNvPr>
          <p:cNvSpPr/>
          <p:nvPr userDrawn="1"/>
        </p:nvSpPr>
        <p:spPr>
          <a:xfrm>
            <a:off x="10860179" y="6533167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4" name="任意多边形: 形状 133">
            <a:extLst>
              <a:ext uri="{FF2B5EF4-FFF2-40B4-BE49-F238E27FC236}">
                <a16:creationId xmlns:a16="http://schemas.microsoft.com/office/drawing/2014/main" id="{4916EB57-7E4C-2CC5-C376-82751593E348}"/>
              </a:ext>
            </a:extLst>
          </p:cNvPr>
          <p:cNvSpPr/>
          <p:nvPr userDrawn="1"/>
        </p:nvSpPr>
        <p:spPr>
          <a:xfrm>
            <a:off x="10978021" y="6665433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09" name="任意多边形: 形状 208">
            <a:extLst>
              <a:ext uri="{FF2B5EF4-FFF2-40B4-BE49-F238E27FC236}">
                <a16:creationId xmlns:a16="http://schemas.microsoft.com/office/drawing/2014/main" id="{101B349C-DEFF-0348-3091-9FDED91F0933}"/>
              </a:ext>
            </a:extLst>
          </p:cNvPr>
          <p:cNvSpPr/>
          <p:nvPr userDrawn="1"/>
        </p:nvSpPr>
        <p:spPr>
          <a:xfrm>
            <a:off x="11365502" y="6687570"/>
            <a:ext cx="704776" cy="149412"/>
          </a:xfrm>
          <a:custGeom>
            <a:avLst/>
            <a:gdLst>
              <a:gd name="connsiteX0" fmla="*/ 319931 w 704776"/>
              <a:gd name="connsiteY0" fmla="*/ 1034 h 149412"/>
              <a:gd name="connsiteX1" fmla="*/ 514210 w 704776"/>
              <a:gd name="connsiteY1" fmla="*/ 27623 h 149412"/>
              <a:gd name="connsiteX2" fmla="*/ 701641 w 704776"/>
              <a:gd name="connsiteY2" fmla="*/ 145464 h 149412"/>
              <a:gd name="connsiteX3" fmla="*/ 704776 w 704776"/>
              <a:gd name="connsiteY3" fmla="*/ 149412 h 149412"/>
              <a:gd name="connsiteX4" fmla="*/ 595879 w 704776"/>
              <a:gd name="connsiteY4" fmla="*/ 149412 h 149412"/>
              <a:gd name="connsiteX5" fmla="*/ 537465 w 704776"/>
              <a:gd name="connsiteY5" fmla="*/ 113614 h 149412"/>
              <a:gd name="connsiteX6" fmla="*/ 214127 w 704776"/>
              <a:gd name="connsiteY6" fmla="*/ 93721 h 149412"/>
              <a:gd name="connsiteX7" fmla="*/ 127395 w 704776"/>
              <a:gd name="connsiteY7" fmla="*/ 135059 h 149412"/>
              <a:gd name="connsiteX8" fmla="*/ 109317 w 704776"/>
              <a:gd name="connsiteY8" fmla="*/ 149412 h 149412"/>
              <a:gd name="connsiteX9" fmla="*/ 0 w 704776"/>
              <a:gd name="connsiteY9" fmla="*/ 149412 h 149412"/>
              <a:gd name="connsiteX10" fmla="*/ 55914 w 704776"/>
              <a:gd name="connsiteY10" fmla="*/ 98524 h 149412"/>
              <a:gd name="connsiteX11" fmla="*/ 319931 w 704776"/>
              <a:gd name="connsiteY11" fmla="*/ 1034 h 14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4776" h="149412">
                <a:moveTo>
                  <a:pt x="319931" y="1034"/>
                </a:moveTo>
                <a:cubicBezTo>
                  <a:pt x="383940" y="-3130"/>
                  <a:pt x="449824" y="5190"/>
                  <a:pt x="514210" y="27623"/>
                </a:cubicBezTo>
                <a:cubicBezTo>
                  <a:pt x="585722" y="52524"/>
                  <a:pt x="649542" y="93157"/>
                  <a:pt x="701641" y="145464"/>
                </a:cubicBezTo>
                <a:lnTo>
                  <a:pt x="704776" y="149412"/>
                </a:lnTo>
                <a:lnTo>
                  <a:pt x="595879" y="149412"/>
                </a:lnTo>
                <a:lnTo>
                  <a:pt x="537465" y="113614"/>
                </a:lnTo>
                <a:cubicBezTo>
                  <a:pt x="440127" y="66086"/>
                  <a:pt x="324657" y="55699"/>
                  <a:pt x="214127" y="93721"/>
                </a:cubicBezTo>
                <a:cubicBezTo>
                  <a:pt x="183437" y="104267"/>
                  <a:pt x="154382" y="118191"/>
                  <a:pt x="127395" y="135059"/>
                </a:cubicBezTo>
                <a:lnTo>
                  <a:pt x="109317" y="149412"/>
                </a:lnTo>
                <a:lnTo>
                  <a:pt x="0" y="149412"/>
                </a:lnTo>
                <a:lnTo>
                  <a:pt x="55914" y="98524"/>
                </a:lnTo>
                <a:cubicBezTo>
                  <a:pt x="132118" y="41609"/>
                  <a:pt x="223916" y="7278"/>
                  <a:pt x="319931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1" name="任意多边形: 形状 210">
            <a:extLst>
              <a:ext uri="{FF2B5EF4-FFF2-40B4-BE49-F238E27FC236}">
                <a16:creationId xmlns:a16="http://schemas.microsoft.com/office/drawing/2014/main" id="{3AD0CF6B-6FBF-3622-DE9D-ECDB9AB72F68}"/>
              </a:ext>
            </a:extLst>
          </p:cNvPr>
          <p:cNvSpPr/>
          <p:nvPr userDrawn="1"/>
        </p:nvSpPr>
        <p:spPr>
          <a:xfrm>
            <a:off x="10302750" y="6687570"/>
            <a:ext cx="712715" cy="153606"/>
          </a:xfrm>
          <a:custGeom>
            <a:avLst/>
            <a:gdLst>
              <a:gd name="connsiteX0" fmla="*/ 324539 w 712715"/>
              <a:gd name="connsiteY0" fmla="*/ 1034 h 153606"/>
              <a:gd name="connsiteX1" fmla="*/ 518818 w 712715"/>
              <a:gd name="connsiteY1" fmla="*/ 27623 h 153606"/>
              <a:gd name="connsiteX2" fmla="*/ 706250 w 712715"/>
              <a:gd name="connsiteY2" fmla="*/ 145464 h 153606"/>
              <a:gd name="connsiteX3" fmla="*/ 712715 w 712715"/>
              <a:gd name="connsiteY3" fmla="*/ 153606 h 153606"/>
              <a:gd name="connsiteX4" fmla="*/ 607331 w 712715"/>
              <a:gd name="connsiteY4" fmla="*/ 153606 h 153606"/>
              <a:gd name="connsiteX5" fmla="*/ 542073 w 712715"/>
              <a:gd name="connsiteY5" fmla="*/ 113614 h 153606"/>
              <a:gd name="connsiteX6" fmla="*/ 218736 w 712715"/>
              <a:gd name="connsiteY6" fmla="*/ 93721 h 153606"/>
              <a:gd name="connsiteX7" fmla="*/ 132004 w 712715"/>
              <a:gd name="connsiteY7" fmla="*/ 135059 h 153606"/>
              <a:gd name="connsiteX8" fmla="*/ 108644 w 712715"/>
              <a:gd name="connsiteY8" fmla="*/ 153606 h 153606"/>
              <a:gd name="connsiteX9" fmla="*/ 0 w 712715"/>
              <a:gd name="connsiteY9" fmla="*/ 153606 h 153606"/>
              <a:gd name="connsiteX10" fmla="*/ 60523 w 712715"/>
              <a:gd name="connsiteY10" fmla="*/ 98524 h 153606"/>
              <a:gd name="connsiteX11" fmla="*/ 324539 w 712715"/>
              <a:gd name="connsiteY11" fmla="*/ 1034 h 153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12715" h="153606">
                <a:moveTo>
                  <a:pt x="324539" y="1034"/>
                </a:moveTo>
                <a:cubicBezTo>
                  <a:pt x="388549" y="-3130"/>
                  <a:pt x="454432" y="5190"/>
                  <a:pt x="518818" y="27623"/>
                </a:cubicBezTo>
                <a:cubicBezTo>
                  <a:pt x="590331" y="52524"/>
                  <a:pt x="654151" y="93157"/>
                  <a:pt x="706250" y="145464"/>
                </a:cubicBezTo>
                <a:lnTo>
                  <a:pt x="712715" y="153606"/>
                </a:lnTo>
                <a:lnTo>
                  <a:pt x="607331" y="153606"/>
                </a:lnTo>
                <a:lnTo>
                  <a:pt x="542073" y="113614"/>
                </a:lnTo>
                <a:cubicBezTo>
                  <a:pt x="444736" y="66086"/>
                  <a:pt x="329266" y="55699"/>
                  <a:pt x="218736" y="93721"/>
                </a:cubicBezTo>
                <a:cubicBezTo>
                  <a:pt x="188047" y="104267"/>
                  <a:pt x="158991" y="118191"/>
                  <a:pt x="132004" y="135059"/>
                </a:cubicBezTo>
                <a:lnTo>
                  <a:pt x="108644" y="153606"/>
                </a:lnTo>
                <a:lnTo>
                  <a:pt x="0" y="153606"/>
                </a:lnTo>
                <a:lnTo>
                  <a:pt x="60523" y="98524"/>
                </a:lnTo>
                <a:cubicBezTo>
                  <a:pt x="136727" y="41609"/>
                  <a:pt x="228525" y="7278"/>
                  <a:pt x="324539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88" name="任意多边形: 形状 187">
            <a:extLst>
              <a:ext uri="{FF2B5EF4-FFF2-40B4-BE49-F238E27FC236}">
                <a16:creationId xmlns:a16="http://schemas.microsoft.com/office/drawing/2014/main" id="{5BEB6EB7-B0DA-9B71-2ECB-56B0E1F05D55}"/>
              </a:ext>
            </a:extLst>
          </p:cNvPr>
          <p:cNvSpPr/>
          <p:nvPr userDrawn="1"/>
        </p:nvSpPr>
        <p:spPr>
          <a:xfrm rot="886545">
            <a:off x="2087029" y="1084901"/>
            <a:ext cx="398856" cy="439924"/>
          </a:xfrm>
          <a:custGeom>
            <a:avLst/>
            <a:gdLst>
              <a:gd name="connsiteX0" fmla="*/ 363399 w 398856"/>
              <a:gd name="connsiteY0" fmla="*/ 303329 h 439924"/>
              <a:gd name="connsiteX1" fmla="*/ 304440 w 398856"/>
              <a:gd name="connsiteY1" fmla="*/ 29867 h 439924"/>
              <a:gd name="connsiteX2" fmla="*/ 30976 w 398856"/>
              <a:gd name="connsiteY2" fmla="*/ 88827 h 439924"/>
              <a:gd name="connsiteX3" fmla="*/ 89937 w 398856"/>
              <a:gd name="connsiteY3" fmla="*/ 362289 h 439924"/>
              <a:gd name="connsiteX4" fmla="*/ 246242 w 398856"/>
              <a:gd name="connsiteY4" fmla="*/ 387722 h 439924"/>
              <a:gd name="connsiteX5" fmla="*/ 246242 w 398856"/>
              <a:gd name="connsiteY5" fmla="*/ 391435 h 439924"/>
              <a:gd name="connsiteX6" fmla="*/ 288819 w 398856"/>
              <a:gd name="connsiteY6" fmla="*/ 438108 h 439924"/>
              <a:gd name="connsiteX7" fmla="*/ 335491 w 398856"/>
              <a:gd name="connsiteY7" fmla="*/ 395531 h 439924"/>
              <a:gd name="connsiteX8" fmla="*/ 335491 w 398856"/>
              <a:gd name="connsiteY8" fmla="*/ 391435 h 439924"/>
              <a:gd name="connsiteX9" fmla="*/ 335491 w 398856"/>
              <a:gd name="connsiteY9" fmla="*/ 387722 h 439924"/>
              <a:gd name="connsiteX10" fmla="*/ 394355 w 398856"/>
              <a:gd name="connsiteY10" fmla="*/ 364861 h 439924"/>
              <a:gd name="connsiteX11" fmla="*/ 371590 w 398856"/>
              <a:gd name="connsiteY11" fmla="*/ 305996 h 439924"/>
              <a:gd name="connsiteX12" fmla="*/ 363590 w 398856"/>
              <a:gd name="connsiteY12" fmla="*/ 303329 h 439924"/>
              <a:gd name="connsiteX13" fmla="*/ 290818 w 398856"/>
              <a:gd name="connsiteY13" fmla="*/ 359622 h 439924"/>
              <a:gd name="connsiteX14" fmla="*/ 260815 w 398856"/>
              <a:gd name="connsiteY14" fmla="*/ 329809 h 439924"/>
              <a:gd name="connsiteX15" fmla="*/ 290628 w 398856"/>
              <a:gd name="connsiteY15" fmla="*/ 299805 h 439924"/>
              <a:gd name="connsiteX16" fmla="*/ 320632 w 398856"/>
              <a:gd name="connsiteY16" fmla="*/ 329618 h 439924"/>
              <a:gd name="connsiteX17" fmla="*/ 320632 w 398856"/>
              <a:gd name="connsiteY17" fmla="*/ 329713 h 439924"/>
              <a:gd name="connsiteX18" fmla="*/ 290914 w 398856"/>
              <a:gd name="connsiteY18" fmla="*/ 359813 h 439924"/>
              <a:gd name="connsiteX19" fmla="*/ 290818 w 398856"/>
              <a:gd name="connsiteY19" fmla="*/ 359813 h 43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8856" h="439924">
                <a:moveTo>
                  <a:pt x="363399" y="303329"/>
                </a:moveTo>
                <a:cubicBezTo>
                  <a:pt x="422644" y="211509"/>
                  <a:pt x="396261" y="89112"/>
                  <a:pt x="304440" y="29867"/>
                </a:cubicBezTo>
                <a:cubicBezTo>
                  <a:pt x="212619" y="-29379"/>
                  <a:pt x="90127" y="-2994"/>
                  <a:pt x="30976" y="88827"/>
                </a:cubicBezTo>
                <a:cubicBezTo>
                  <a:pt x="-28269" y="180647"/>
                  <a:pt x="-1885" y="303044"/>
                  <a:pt x="89937" y="362289"/>
                </a:cubicBezTo>
                <a:cubicBezTo>
                  <a:pt x="136228" y="392198"/>
                  <a:pt x="192901" y="401342"/>
                  <a:pt x="246242" y="387722"/>
                </a:cubicBezTo>
                <a:cubicBezTo>
                  <a:pt x="246242" y="388960"/>
                  <a:pt x="246242" y="390197"/>
                  <a:pt x="246242" y="391435"/>
                </a:cubicBezTo>
                <a:cubicBezTo>
                  <a:pt x="245099" y="416106"/>
                  <a:pt x="264149" y="436965"/>
                  <a:pt x="288819" y="438108"/>
                </a:cubicBezTo>
                <a:cubicBezTo>
                  <a:pt x="313488" y="439251"/>
                  <a:pt x="334348" y="420201"/>
                  <a:pt x="335491" y="395531"/>
                </a:cubicBezTo>
                <a:cubicBezTo>
                  <a:pt x="335587" y="394198"/>
                  <a:pt x="335587" y="392769"/>
                  <a:pt x="335491" y="391435"/>
                </a:cubicBezTo>
                <a:cubicBezTo>
                  <a:pt x="335491" y="390197"/>
                  <a:pt x="335491" y="388960"/>
                  <a:pt x="335491" y="387722"/>
                </a:cubicBezTo>
                <a:cubicBezTo>
                  <a:pt x="358066" y="397722"/>
                  <a:pt x="384450" y="387435"/>
                  <a:pt x="394355" y="364861"/>
                </a:cubicBezTo>
                <a:cubicBezTo>
                  <a:pt x="404357" y="342287"/>
                  <a:pt x="394165" y="315998"/>
                  <a:pt x="371590" y="305996"/>
                </a:cubicBezTo>
                <a:cubicBezTo>
                  <a:pt x="369018" y="304853"/>
                  <a:pt x="366352" y="303996"/>
                  <a:pt x="363590" y="303329"/>
                </a:cubicBezTo>
                <a:close/>
                <a:moveTo>
                  <a:pt x="290818" y="359622"/>
                </a:moveTo>
                <a:cubicBezTo>
                  <a:pt x="274340" y="359717"/>
                  <a:pt x="260910" y="346287"/>
                  <a:pt x="260815" y="329809"/>
                </a:cubicBezTo>
                <a:cubicBezTo>
                  <a:pt x="260719" y="313331"/>
                  <a:pt x="274150" y="299900"/>
                  <a:pt x="290628" y="299805"/>
                </a:cubicBezTo>
                <a:cubicBezTo>
                  <a:pt x="307106" y="299709"/>
                  <a:pt x="320536" y="313140"/>
                  <a:pt x="320632" y="329618"/>
                </a:cubicBezTo>
                <a:cubicBezTo>
                  <a:pt x="320632" y="329618"/>
                  <a:pt x="320632" y="329713"/>
                  <a:pt x="320632" y="329713"/>
                </a:cubicBezTo>
                <a:cubicBezTo>
                  <a:pt x="320727" y="346191"/>
                  <a:pt x="307392" y="359717"/>
                  <a:pt x="290914" y="359813"/>
                </a:cubicBezTo>
                <a:cubicBezTo>
                  <a:pt x="290914" y="359813"/>
                  <a:pt x="290818" y="359813"/>
                  <a:pt x="290818" y="359813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89" name="任意多边形: 形状 188">
            <a:extLst>
              <a:ext uri="{FF2B5EF4-FFF2-40B4-BE49-F238E27FC236}">
                <a16:creationId xmlns:a16="http://schemas.microsoft.com/office/drawing/2014/main" id="{CA316028-9AFD-6710-6FB9-B0831CA9D06C}"/>
              </a:ext>
            </a:extLst>
          </p:cNvPr>
          <p:cNvSpPr/>
          <p:nvPr userDrawn="1"/>
        </p:nvSpPr>
        <p:spPr>
          <a:xfrm rot="886545">
            <a:off x="2045711" y="917053"/>
            <a:ext cx="214503" cy="206121"/>
          </a:xfrm>
          <a:custGeom>
            <a:avLst/>
            <a:gdLst>
              <a:gd name="connsiteX0" fmla="*/ 213463 w 214503"/>
              <a:gd name="connsiteY0" fmla="*/ 115009 h 206121"/>
              <a:gd name="connsiteX1" fmla="*/ 180126 w 214503"/>
              <a:gd name="connsiteY1" fmla="*/ 61478 h 206121"/>
              <a:gd name="connsiteX2" fmla="*/ 189460 w 214503"/>
              <a:gd name="connsiteY2" fmla="*/ 42905 h 206121"/>
              <a:gd name="connsiteX3" fmla="*/ 68017 w 214503"/>
              <a:gd name="connsiteY3" fmla="*/ -1768 h 206121"/>
              <a:gd name="connsiteX4" fmla="*/ -658 w 214503"/>
              <a:gd name="connsiteY4" fmla="*/ 115009 h 206121"/>
              <a:gd name="connsiteX5" fmla="*/ 44013 w 214503"/>
              <a:gd name="connsiteY5" fmla="*/ 159681 h 206121"/>
              <a:gd name="connsiteX6" fmla="*/ 61920 w 214503"/>
              <a:gd name="connsiteY6" fmla="*/ 155967 h 206121"/>
              <a:gd name="connsiteX7" fmla="*/ 61920 w 214503"/>
              <a:gd name="connsiteY7" fmla="*/ 159681 h 206121"/>
              <a:gd name="connsiteX8" fmla="*/ 106593 w 214503"/>
              <a:gd name="connsiteY8" fmla="*/ 204353 h 206121"/>
              <a:gd name="connsiteX9" fmla="*/ 151265 w 214503"/>
              <a:gd name="connsiteY9" fmla="*/ 159681 h 206121"/>
              <a:gd name="connsiteX10" fmla="*/ 151265 w 214503"/>
              <a:gd name="connsiteY10" fmla="*/ 155967 h 206121"/>
              <a:gd name="connsiteX11" fmla="*/ 210130 w 214503"/>
              <a:gd name="connsiteY11" fmla="*/ 132725 h 206121"/>
              <a:gd name="connsiteX12" fmla="*/ 213845 w 214503"/>
              <a:gd name="connsiteY12" fmla="*/ 115009 h 206121"/>
              <a:gd name="connsiteX13" fmla="*/ 106403 w 214503"/>
              <a:gd name="connsiteY13" fmla="*/ 127867 h 206121"/>
              <a:gd name="connsiteX14" fmla="*/ 76494 w 214503"/>
              <a:gd name="connsiteY14" fmla="*/ 97958 h 206121"/>
              <a:gd name="connsiteX15" fmla="*/ 106403 w 214503"/>
              <a:gd name="connsiteY15" fmla="*/ 68051 h 206121"/>
              <a:gd name="connsiteX16" fmla="*/ 136311 w 214503"/>
              <a:gd name="connsiteY16" fmla="*/ 97958 h 206121"/>
              <a:gd name="connsiteX17" fmla="*/ 106403 w 214503"/>
              <a:gd name="connsiteY17" fmla="*/ 127867 h 206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4503" h="206121">
                <a:moveTo>
                  <a:pt x="213463" y="115009"/>
                </a:moveTo>
                <a:cubicBezTo>
                  <a:pt x="189460" y="109389"/>
                  <a:pt x="174602" y="85481"/>
                  <a:pt x="180126" y="61478"/>
                </a:cubicBezTo>
                <a:cubicBezTo>
                  <a:pt x="181746" y="54620"/>
                  <a:pt x="184984" y="48238"/>
                  <a:pt x="189460" y="42905"/>
                </a:cubicBezTo>
                <a:cubicBezTo>
                  <a:pt x="145932" y="38332"/>
                  <a:pt x="104117" y="22997"/>
                  <a:pt x="68017" y="-1768"/>
                </a:cubicBezTo>
                <a:cubicBezTo>
                  <a:pt x="54587" y="42047"/>
                  <a:pt x="31059" y="82052"/>
                  <a:pt x="-658" y="115009"/>
                </a:cubicBezTo>
                <a:cubicBezTo>
                  <a:pt x="-658" y="139678"/>
                  <a:pt x="19344" y="159681"/>
                  <a:pt x="44013" y="159681"/>
                </a:cubicBezTo>
                <a:cubicBezTo>
                  <a:pt x="50205" y="159681"/>
                  <a:pt x="56301" y="158443"/>
                  <a:pt x="61920" y="155967"/>
                </a:cubicBezTo>
                <a:cubicBezTo>
                  <a:pt x="61920" y="157205"/>
                  <a:pt x="61920" y="158443"/>
                  <a:pt x="61920" y="159681"/>
                </a:cubicBezTo>
                <a:cubicBezTo>
                  <a:pt x="61920" y="184351"/>
                  <a:pt x="81924" y="204353"/>
                  <a:pt x="106593" y="204353"/>
                </a:cubicBezTo>
                <a:cubicBezTo>
                  <a:pt x="131263" y="204353"/>
                  <a:pt x="151265" y="184351"/>
                  <a:pt x="151265" y="159681"/>
                </a:cubicBezTo>
                <a:cubicBezTo>
                  <a:pt x="151265" y="158443"/>
                  <a:pt x="151265" y="157205"/>
                  <a:pt x="151265" y="155967"/>
                </a:cubicBezTo>
                <a:cubicBezTo>
                  <a:pt x="173934" y="165776"/>
                  <a:pt x="200319" y="155395"/>
                  <a:pt x="210130" y="132725"/>
                </a:cubicBezTo>
                <a:cubicBezTo>
                  <a:pt x="212607" y="127106"/>
                  <a:pt x="213845" y="121105"/>
                  <a:pt x="213845" y="115009"/>
                </a:cubicBezTo>
                <a:close/>
                <a:moveTo>
                  <a:pt x="106403" y="127867"/>
                </a:moveTo>
                <a:cubicBezTo>
                  <a:pt x="89924" y="127867"/>
                  <a:pt x="76494" y="114438"/>
                  <a:pt x="76494" y="97958"/>
                </a:cubicBezTo>
                <a:cubicBezTo>
                  <a:pt x="76494" y="81480"/>
                  <a:pt x="89924" y="68051"/>
                  <a:pt x="106403" y="68051"/>
                </a:cubicBezTo>
                <a:cubicBezTo>
                  <a:pt x="122881" y="68051"/>
                  <a:pt x="136311" y="81480"/>
                  <a:pt x="136311" y="97958"/>
                </a:cubicBezTo>
                <a:cubicBezTo>
                  <a:pt x="136216" y="114438"/>
                  <a:pt x="122881" y="127772"/>
                  <a:pt x="106403" y="127867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8D1EC0F0-BF2E-AD24-DFFD-FE88ADB27686}"/>
              </a:ext>
            </a:extLst>
          </p:cNvPr>
          <p:cNvSpPr/>
          <p:nvPr userDrawn="1"/>
        </p:nvSpPr>
        <p:spPr>
          <a:xfrm rot="886545">
            <a:off x="1649152" y="1065842"/>
            <a:ext cx="223138" cy="224264"/>
          </a:xfrm>
          <a:custGeom>
            <a:avLst/>
            <a:gdLst>
              <a:gd name="connsiteX0" fmla="*/ 188079 w 223138"/>
              <a:gd name="connsiteY0" fmla="*/ 89623 h 224264"/>
              <a:gd name="connsiteX1" fmla="*/ 90734 w 223138"/>
              <a:gd name="connsiteY1" fmla="*/ -1721 h 224264"/>
              <a:gd name="connsiteX2" fmla="*/ -612 w 223138"/>
              <a:gd name="connsiteY2" fmla="*/ 95624 h 224264"/>
              <a:gd name="connsiteX3" fmla="*/ 53109 w 223138"/>
              <a:gd name="connsiteY3" fmla="*/ 177825 h 224264"/>
              <a:gd name="connsiteX4" fmla="*/ 71016 w 223138"/>
              <a:gd name="connsiteY4" fmla="*/ 174014 h 224264"/>
              <a:gd name="connsiteX5" fmla="*/ 71016 w 223138"/>
              <a:gd name="connsiteY5" fmla="*/ 177825 h 224264"/>
              <a:gd name="connsiteX6" fmla="*/ 115689 w 223138"/>
              <a:gd name="connsiteY6" fmla="*/ 222496 h 224264"/>
              <a:gd name="connsiteX7" fmla="*/ 160361 w 223138"/>
              <a:gd name="connsiteY7" fmla="*/ 177825 h 224264"/>
              <a:gd name="connsiteX8" fmla="*/ 160361 w 223138"/>
              <a:gd name="connsiteY8" fmla="*/ 174014 h 224264"/>
              <a:gd name="connsiteX9" fmla="*/ 218940 w 223138"/>
              <a:gd name="connsiteY9" fmla="*/ 150297 h 224264"/>
              <a:gd name="connsiteX10" fmla="*/ 195223 w 223138"/>
              <a:gd name="connsiteY10" fmla="*/ 91718 h 224264"/>
              <a:gd name="connsiteX11" fmla="*/ 188936 w 223138"/>
              <a:gd name="connsiteY11" fmla="*/ 89623 h 224264"/>
              <a:gd name="connsiteX12" fmla="*/ 115498 w 223138"/>
              <a:gd name="connsiteY12" fmla="*/ 145916 h 224264"/>
              <a:gd name="connsiteX13" fmla="*/ 85494 w 223138"/>
              <a:gd name="connsiteY13" fmla="*/ 116103 h 224264"/>
              <a:gd name="connsiteX14" fmla="*/ 115308 w 223138"/>
              <a:gd name="connsiteY14" fmla="*/ 86099 h 224264"/>
              <a:gd name="connsiteX15" fmla="*/ 145312 w 223138"/>
              <a:gd name="connsiteY15" fmla="*/ 115912 h 224264"/>
              <a:gd name="connsiteX16" fmla="*/ 145312 w 223138"/>
              <a:gd name="connsiteY16" fmla="*/ 116103 h 224264"/>
              <a:gd name="connsiteX17" fmla="*/ 115498 w 223138"/>
              <a:gd name="connsiteY17" fmla="*/ 145916 h 224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3138" h="224264">
                <a:moveTo>
                  <a:pt x="188079" y="89623"/>
                </a:moveTo>
                <a:cubicBezTo>
                  <a:pt x="186459" y="37522"/>
                  <a:pt x="142835" y="-3341"/>
                  <a:pt x="90734" y="-1721"/>
                </a:cubicBezTo>
                <a:cubicBezTo>
                  <a:pt x="38631" y="-103"/>
                  <a:pt x="-2230" y="43522"/>
                  <a:pt x="-612" y="95624"/>
                </a:cubicBezTo>
                <a:cubicBezTo>
                  <a:pt x="531" y="130866"/>
                  <a:pt x="21201" y="162585"/>
                  <a:pt x="53109" y="177825"/>
                </a:cubicBezTo>
                <a:cubicBezTo>
                  <a:pt x="59301" y="177825"/>
                  <a:pt x="65397" y="176491"/>
                  <a:pt x="71016" y="174014"/>
                </a:cubicBezTo>
                <a:cubicBezTo>
                  <a:pt x="71016" y="175253"/>
                  <a:pt x="71016" y="176491"/>
                  <a:pt x="71016" y="177825"/>
                </a:cubicBezTo>
                <a:cubicBezTo>
                  <a:pt x="71016" y="202494"/>
                  <a:pt x="91019" y="222496"/>
                  <a:pt x="115689" y="222496"/>
                </a:cubicBezTo>
                <a:cubicBezTo>
                  <a:pt x="140359" y="222496"/>
                  <a:pt x="160361" y="202494"/>
                  <a:pt x="160361" y="177825"/>
                </a:cubicBezTo>
                <a:cubicBezTo>
                  <a:pt x="160361" y="176491"/>
                  <a:pt x="160361" y="175253"/>
                  <a:pt x="160361" y="174014"/>
                </a:cubicBezTo>
                <a:cubicBezTo>
                  <a:pt x="183126" y="183635"/>
                  <a:pt x="209319" y="173062"/>
                  <a:pt x="218940" y="150297"/>
                </a:cubicBezTo>
                <a:cubicBezTo>
                  <a:pt x="228560" y="127628"/>
                  <a:pt x="217892" y="101339"/>
                  <a:pt x="195223" y="91718"/>
                </a:cubicBezTo>
                <a:cubicBezTo>
                  <a:pt x="193222" y="90861"/>
                  <a:pt x="191031" y="90194"/>
                  <a:pt x="188936" y="89623"/>
                </a:cubicBezTo>
                <a:close/>
                <a:moveTo>
                  <a:pt x="115498" y="145916"/>
                </a:moveTo>
                <a:cubicBezTo>
                  <a:pt x="99020" y="146010"/>
                  <a:pt x="85590" y="132581"/>
                  <a:pt x="85494" y="116103"/>
                </a:cubicBezTo>
                <a:cubicBezTo>
                  <a:pt x="85399" y="99624"/>
                  <a:pt x="98830" y="86194"/>
                  <a:pt x="115308" y="86099"/>
                </a:cubicBezTo>
                <a:cubicBezTo>
                  <a:pt x="131786" y="86003"/>
                  <a:pt x="145216" y="99434"/>
                  <a:pt x="145312" y="115912"/>
                </a:cubicBezTo>
                <a:cubicBezTo>
                  <a:pt x="145312" y="116007"/>
                  <a:pt x="145312" y="116007"/>
                  <a:pt x="145312" y="116103"/>
                </a:cubicBezTo>
                <a:cubicBezTo>
                  <a:pt x="145312" y="132581"/>
                  <a:pt x="131977" y="145916"/>
                  <a:pt x="115498" y="145916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1" name="任意多边形: 形状 190">
            <a:extLst>
              <a:ext uri="{FF2B5EF4-FFF2-40B4-BE49-F238E27FC236}">
                <a16:creationId xmlns:a16="http://schemas.microsoft.com/office/drawing/2014/main" id="{CE2A36BF-DB8D-ADBE-6BAD-1504B403D13E}"/>
              </a:ext>
            </a:extLst>
          </p:cNvPr>
          <p:cNvSpPr/>
          <p:nvPr userDrawn="1"/>
        </p:nvSpPr>
        <p:spPr>
          <a:xfrm rot="886545">
            <a:off x="433981" y="1021931"/>
            <a:ext cx="214883" cy="259714"/>
          </a:xfrm>
          <a:custGeom>
            <a:avLst/>
            <a:gdLst>
              <a:gd name="connsiteX0" fmla="*/ 179269 w 214883"/>
              <a:gd name="connsiteY0" fmla="*/ 125073 h 259714"/>
              <a:gd name="connsiteX1" fmla="*/ 149265 w 214883"/>
              <a:gd name="connsiteY1" fmla="*/ 9821 h 259714"/>
              <a:gd name="connsiteX2" fmla="*/ 34012 w 214883"/>
              <a:gd name="connsiteY2" fmla="*/ 39825 h 259714"/>
              <a:gd name="connsiteX3" fmla="*/ 34012 w 214883"/>
              <a:gd name="connsiteY3" fmla="*/ 125073 h 259714"/>
              <a:gd name="connsiteX4" fmla="*/ 484 w 214883"/>
              <a:gd name="connsiteY4" fmla="*/ 178604 h 259714"/>
              <a:gd name="connsiteX5" fmla="*/ 44204 w 214883"/>
              <a:gd name="connsiteY5" fmla="*/ 213275 h 259714"/>
              <a:gd name="connsiteX6" fmla="*/ 62111 w 214883"/>
              <a:gd name="connsiteY6" fmla="*/ 209464 h 259714"/>
              <a:gd name="connsiteX7" fmla="*/ 62111 w 214883"/>
              <a:gd name="connsiteY7" fmla="*/ 213275 h 259714"/>
              <a:gd name="connsiteX8" fmla="*/ 106783 w 214883"/>
              <a:gd name="connsiteY8" fmla="*/ 257946 h 259714"/>
              <a:gd name="connsiteX9" fmla="*/ 151456 w 214883"/>
              <a:gd name="connsiteY9" fmla="*/ 213275 h 259714"/>
              <a:gd name="connsiteX10" fmla="*/ 151456 w 214883"/>
              <a:gd name="connsiteY10" fmla="*/ 209464 h 259714"/>
              <a:gd name="connsiteX11" fmla="*/ 169363 w 214883"/>
              <a:gd name="connsiteY11" fmla="*/ 213275 h 259714"/>
              <a:gd name="connsiteX12" fmla="*/ 214225 w 214883"/>
              <a:gd name="connsiteY12" fmla="*/ 168792 h 259714"/>
              <a:gd name="connsiteX13" fmla="*/ 179554 w 214883"/>
              <a:gd name="connsiteY13" fmla="*/ 125073 h 259714"/>
              <a:gd name="connsiteX14" fmla="*/ 106593 w 214883"/>
              <a:gd name="connsiteY14" fmla="*/ 181366 h 259714"/>
              <a:gd name="connsiteX15" fmla="*/ 76684 w 214883"/>
              <a:gd name="connsiteY15" fmla="*/ 151457 h 259714"/>
              <a:gd name="connsiteX16" fmla="*/ 106593 w 214883"/>
              <a:gd name="connsiteY16" fmla="*/ 121549 h 259714"/>
              <a:gd name="connsiteX17" fmla="*/ 136501 w 214883"/>
              <a:gd name="connsiteY17" fmla="*/ 151457 h 259714"/>
              <a:gd name="connsiteX18" fmla="*/ 136501 w 214883"/>
              <a:gd name="connsiteY18" fmla="*/ 151553 h 259714"/>
              <a:gd name="connsiteX19" fmla="*/ 106593 w 214883"/>
              <a:gd name="connsiteY19" fmla="*/ 181271 h 259714"/>
              <a:gd name="connsiteX20" fmla="*/ 106593 w 214883"/>
              <a:gd name="connsiteY20" fmla="*/ 181271 h 25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4883" h="259714">
                <a:moveTo>
                  <a:pt x="179269" y="125073"/>
                </a:moveTo>
                <a:cubicBezTo>
                  <a:pt x="202795" y="84973"/>
                  <a:pt x="189365" y="33347"/>
                  <a:pt x="149265" y="9821"/>
                </a:cubicBezTo>
                <a:cubicBezTo>
                  <a:pt x="109164" y="-13706"/>
                  <a:pt x="57539" y="-276"/>
                  <a:pt x="34012" y="39825"/>
                </a:cubicBezTo>
                <a:cubicBezTo>
                  <a:pt x="18582" y="66208"/>
                  <a:pt x="18582" y="98784"/>
                  <a:pt x="34012" y="125073"/>
                </a:cubicBezTo>
                <a:cubicBezTo>
                  <a:pt x="10009" y="130597"/>
                  <a:pt x="-5040" y="154600"/>
                  <a:pt x="484" y="178604"/>
                </a:cubicBezTo>
                <a:cubicBezTo>
                  <a:pt x="5246" y="198987"/>
                  <a:pt x="23344" y="213370"/>
                  <a:pt x="44204" y="213275"/>
                </a:cubicBezTo>
                <a:cubicBezTo>
                  <a:pt x="50395" y="213275"/>
                  <a:pt x="56491" y="212036"/>
                  <a:pt x="62111" y="209464"/>
                </a:cubicBezTo>
                <a:cubicBezTo>
                  <a:pt x="62111" y="210703"/>
                  <a:pt x="62111" y="212036"/>
                  <a:pt x="62111" y="213275"/>
                </a:cubicBezTo>
                <a:cubicBezTo>
                  <a:pt x="62111" y="237944"/>
                  <a:pt x="82113" y="257946"/>
                  <a:pt x="106783" y="257946"/>
                </a:cubicBezTo>
                <a:cubicBezTo>
                  <a:pt x="131453" y="257946"/>
                  <a:pt x="151456" y="237944"/>
                  <a:pt x="151456" y="213275"/>
                </a:cubicBezTo>
                <a:cubicBezTo>
                  <a:pt x="151456" y="212036"/>
                  <a:pt x="151456" y="210703"/>
                  <a:pt x="151456" y="209464"/>
                </a:cubicBezTo>
                <a:cubicBezTo>
                  <a:pt x="157075" y="212036"/>
                  <a:pt x="163171" y="213275"/>
                  <a:pt x="169363" y="213275"/>
                </a:cubicBezTo>
                <a:cubicBezTo>
                  <a:pt x="194032" y="213370"/>
                  <a:pt x="214130" y="193463"/>
                  <a:pt x="214225" y="168792"/>
                </a:cubicBezTo>
                <a:cubicBezTo>
                  <a:pt x="214225" y="147933"/>
                  <a:pt x="199842" y="129740"/>
                  <a:pt x="179554" y="125073"/>
                </a:cubicBezTo>
                <a:close/>
                <a:moveTo>
                  <a:pt x="106593" y="181366"/>
                </a:moveTo>
                <a:cubicBezTo>
                  <a:pt x="90115" y="181366"/>
                  <a:pt x="76684" y="167936"/>
                  <a:pt x="76684" y="151457"/>
                </a:cubicBezTo>
                <a:cubicBezTo>
                  <a:pt x="76684" y="134979"/>
                  <a:pt x="90115" y="121549"/>
                  <a:pt x="106593" y="121549"/>
                </a:cubicBezTo>
                <a:cubicBezTo>
                  <a:pt x="123071" y="121549"/>
                  <a:pt x="136501" y="134979"/>
                  <a:pt x="136501" y="151457"/>
                </a:cubicBezTo>
                <a:cubicBezTo>
                  <a:pt x="136501" y="151457"/>
                  <a:pt x="136501" y="151553"/>
                  <a:pt x="136501" y="151553"/>
                </a:cubicBezTo>
                <a:cubicBezTo>
                  <a:pt x="136406" y="168031"/>
                  <a:pt x="123071" y="181366"/>
                  <a:pt x="106593" y="181271"/>
                </a:cubicBezTo>
                <a:cubicBezTo>
                  <a:pt x="106593" y="181271"/>
                  <a:pt x="106593" y="181271"/>
                  <a:pt x="106593" y="181271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EAD37A69-2EE9-B9DE-C386-29E988CF04CD}"/>
              </a:ext>
            </a:extLst>
          </p:cNvPr>
          <p:cNvSpPr/>
          <p:nvPr userDrawn="1"/>
        </p:nvSpPr>
        <p:spPr>
          <a:xfrm rot="886545">
            <a:off x="3177238" y="860597"/>
            <a:ext cx="190710" cy="206217"/>
          </a:xfrm>
          <a:custGeom>
            <a:avLst/>
            <a:gdLst>
              <a:gd name="connsiteX0" fmla="*/ 107088 w 190710"/>
              <a:gd name="connsiteY0" fmla="*/ 20140 h 206217"/>
              <a:gd name="connsiteX1" fmla="*/ 6028 w 190710"/>
              <a:gd name="connsiteY1" fmla="*/ 58716 h 206217"/>
              <a:gd name="connsiteX2" fmla="*/ 44605 w 190710"/>
              <a:gd name="connsiteY2" fmla="*/ 159776 h 206217"/>
              <a:gd name="connsiteX3" fmla="*/ 62607 w 190710"/>
              <a:gd name="connsiteY3" fmla="*/ 156062 h 206217"/>
              <a:gd name="connsiteX4" fmla="*/ 62607 w 190710"/>
              <a:gd name="connsiteY4" fmla="*/ 159776 h 206217"/>
              <a:gd name="connsiteX5" fmla="*/ 107279 w 190710"/>
              <a:gd name="connsiteY5" fmla="*/ 204449 h 206217"/>
              <a:gd name="connsiteX6" fmla="*/ 151952 w 190710"/>
              <a:gd name="connsiteY6" fmla="*/ 159776 h 206217"/>
              <a:gd name="connsiteX7" fmla="*/ 151952 w 190710"/>
              <a:gd name="connsiteY7" fmla="*/ 156062 h 206217"/>
              <a:gd name="connsiteX8" fmla="*/ 190052 w 190710"/>
              <a:gd name="connsiteY8" fmla="*/ 43000 h 206217"/>
              <a:gd name="connsiteX9" fmla="*/ 145665 w 190710"/>
              <a:gd name="connsiteY9" fmla="*/ -1767 h 206217"/>
              <a:gd name="connsiteX10" fmla="*/ 107088 w 190710"/>
              <a:gd name="connsiteY10" fmla="*/ 20140 h 206217"/>
              <a:gd name="connsiteX11" fmla="*/ 136902 w 190710"/>
              <a:gd name="connsiteY11" fmla="*/ 98055 h 206217"/>
              <a:gd name="connsiteX12" fmla="*/ 106993 w 190710"/>
              <a:gd name="connsiteY12" fmla="*/ 127963 h 206217"/>
              <a:gd name="connsiteX13" fmla="*/ 77084 w 190710"/>
              <a:gd name="connsiteY13" fmla="*/ 98055 h 206217"/>
              <a:gd name="connsiteX14" fmla="*/ 106993 w 190710"/>
              <a:gd name="connsiteY14" fmla="*/ 68146 h 206217"/>
              <a:gd name="connsiteX15" fmla="*/ 107088 w 190710"/>
              <a:gd name="connsiteY15" fmla="*/ 68146 h 206217"/>
              <a:gd name="connsiteX16" fmla="*/ 136902 w 190710"/>
              <a:gd name="connsiteY16" fmla="*/ 98055 h 20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0710" h="206217">
                <a:moveTo>
                  <a:pt x="107088" y="20140"/>
                </a:moveTo>
                <a:cubicBezTo>
                  <a:pt x="68513" y="2900"/>
                  <a:pt x="23269" y="20140"/>
                  <a:pt x="6028" y="58716"/>
                </a:cubicBezTo>
                <a:cubicBezTo>
                  <a:pt x="-11212" y="97293"/>
                  <a:pt x="6028" y="142537"/>
                  <a:pt x="44605" y="159776"/>
                </a:cubicBezTo>
                <a:cubicBezTo>
                  <a:pt x="50796" y="159776"/>
                  <a:pt x="56891" y="158538"/>
                  <a:pt x="62607" y="156062"/>
                </a:cubicBezTo>
                <a:cubicBezTo>
                  <a:pt x="62512" y="157300"/>
                  <a:pt x="62512" y="158538"/>
                  <a:pt x="62607" y="159776"/>
                </a:cubicBezTo>
                <a:cubicBezTo>
                  <a:pt x="62607" y="184446"/>
                  <a:pt x="82609" y="204449"/>
                  <a:pt x="107279" y="204449"/>
                </a:cubicBezTo>
                <a:cubicBezTo>
                  <a:pt x="131948" y="204449"/>
                  <a:pt x="151952" y="184446"/>
                  <a:pt x="151952" y="159776"/>
                </a:cubicBezTo>
                <a:cubicBezTo>
                  <a:pt x="151952" y="158538"/>
                  <a:pt x="151952" y="157300"/>
                  <a:pt x="151952" y="156062"/>
                </a:cubicBezTo>
                <a:cubicBezTo>
                  <a:pt x="163667" y="118057"/>
                  <a:pt x="176335" y="80338"/>
                  <a:pt x="190052" y="43000"/>
                </a:cubicBezTo>
                <a:cubicBezTo>
                  <a:pt x="190147" y="18426"/>
                  <a:pt x="170334" y="-1672"/>
                  <a:pt x="145665" y="-1767"/>
                </a:cubicBezTo>
                <a:cubicBezTo>
                  <a:pt x="129853" y="-1863"/>
                  <a:pt x="115184" y="6520"/>
                  <a:pt x="107088" y="20140"/>
                </a:cubicBezTo>
                <a:close/>
                <a:moveTo>
                  <a:pt x="136902" y="98055"/>
                </a:moveTo>
                <a:cubicBezTo>
                  <a:pt x="136902" y="114533"/>
                  <a:pt x="123472" y="127963"/>
                  <a:pt x="106993" y="127963"/>
                </a:cubicBezTo>
                <a:cubicBezTo>
                  <a:pt x="90515" y="127963"/>
                  <a:pt x="77084" y="114533"/>
                  <a:pt x="77084" y="98055"/>
                </a:cubicBezTo>
                <a:cubicBezTo>
                  <a:pt x="77084" y="81577"/>
                  <a:pt x="90515" y="68146"/>
                  <a:pt x="106993" y="68146"/>
                </a:cubicBezTo>
                <a:cubicBezTo>
                  <a:pt x="106993" y="68146"/>
                  <a:pt x="107088" y="68146"/>
                  <a:pt x="107088" y="68146"/>
                </a:cubicBezTo>
                <a:cubicBezTo>
                  <a:pt x="123566" y="68241"/>
                  <a:pt x="136902" y="81577"/>
                  <a:pt x="136902" y="98055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4" name="任意多边形: 形状 193">
            <a:extLst>
              <a:ext uri="{FF2B5EF4-FFF2-40B4-BE49-F238E27FC236}">
                <a16:creationId xmlns:a16="http://schemas.microsoft.com/office/drawing/2014/main" id="{9438F355-E315-B323-16A3-C9EC5C581AD1}"/>
              </a:ext>
            </a:extLst>
          </p:cNvPr>
          <p:cNvSpPr/>
          <p:nvPr userDrawn="1"/>
        </p:nvSpPr>
        <p:spPr>
          <a:xfrm rot="886545">
            <a:off x="2889391" y="719991"/>
            <a:ext cx="134575" cy="131635"/>
          </a:xfrm>
          <a:custGeom>
            <a:avLst/>
            <a:gdLst>
              <a:gd name="connsiteX0" fmla="*/ 133917 w 134575"/>
              <a:gd name="connsiteY0" fmla="*/ 72006 h 131635"/>
              <a:gd name="connsiteX1" fmla="*/ 112295 w 134575"/>
              <a:gd name="connsiteY1" fmla="*/ 44670 h 131635"/>
              <a:gd name="connsiteX2" fmla="*/ 109342 w 134575"/>
              <a:gd name="connsiteY2" fmla="*/ 5046 h 131635"/>
              <a:gd name="connsiteX3" fmla="*/ 69719 w 134575"/>
              <a:gd name="connsiteY3" fmla="*/ 7999 h 131635"/>
              <a:gd name="connsiteX4" fmla="*/ 66670 w 134575"/>
              <a:gd name="connsiteY4" fmla="*/ 12286 h 131635"/>
              <a:gd name="connsiteX5" fmla="*/ 27047 w 134575"/>
              <a:gd name="connsiteY5" fmla="*/ 4379 h 131635"/>
              <a:gd name="connsiteX6" fmla="*/ 14378 w 134575"/>
              <a:gd name="connsiteY6" fmla="*/ 26667 h 131635"/>
              <a:gd name="connsiteX7" fmla="*/ 20951 w 134575"/>
              <a:gd name="connsiteY7" fmla="*/ 44670 h 131635"/>
              <a:gd name="connsiteX8" fmla="*/ 91 w 134575"/>
              <a:gd name="connsiteY8" fmla="*/ 78484 h 131635"/>
              <a:gd name="connsiteX9" fmla="*/ 27332 w 134575"/>
              <a:gd name="connsiteY9" fmla="*/ 100106 h 131635"/>
              <a:gd name="connsiteX10" fmla="*/ 38667 w 134575"/>
              <a:gd name="connsiteY10" fmla="*/ 97820 h 131635"/>
              <a:gd name="connsiteX11" fmla="*/ 38667 w 134575"/>
              <a:gd name="connsiteY11" fmla="*/ 100106 h 131635"/>
              <a:gd name="connsiteX12" fmla="*/ 65052 w 134575"/>
              <a:gd name="connsiteY12" fmla="*/ 129824 h 131635"/>
              <a:gd name="connsiteX13" fmla="*/ 94770 w 134575"/>
              <a:gd name="connsiteY13" fmla="*/ 103344 h 131635"/>
              <a:gd name="connsiteX14" fmla="*/ 94770 w 134575"/>
              <a:gd name="connsiteY14" fmla="*/ 100106 h 131635"/>
              <a:gd name="connsiteX15" fmla="*/ 94770 w 134575"/>
              <a:gd name="connsiteY15" fmla="*/ 97820 h 131635"/>
              <a:gd name="connsiteX16" fmla="*/ 106104 w 134575"/>
              <a:gd name="connsiteY16" fmla="*/ 100106 h 131635"/>
              <a:gd name="connsiteX17" fmla="*/ 133917 w 134575"/>
              <a:gd name="connsiteY17" fmla="*/ 72006 h 131635"/>
              <a:gd name="connsiteX18" fmla="*/ 66670 w 134575"/>
              <a:gd name="connsiteY18" fmla="*/ 80104 h 131635"/>
              <a:gd name="connsiteX19" fmla="*/ 47620 w 134575"/>
              <a:gd name="connsiteY19" fmla="*/ 61054 h 131635"/>
              <a:gd name="connsiteX20" fmla="*/ 66670 w 134575"/>
              <a:gd name="connsiteY20" fmla="*/ 42004 h 131635"/>
              <a:gd name="connsiteX21" fmla="*/ 85720 w 134575"/>
              <a:gd name="connsiteY21" fmla="*/ 61054 h 131635"/>
              <a:gd name="connsiteX22" fmla="*/ 66670 w 134575"/>
              <a:gd name="connsiteY22" fmla="*/ 80104 h 131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34575" h="131635">
                <a:moveTo>
                  <a:pt x="133917" y="72006"/>
                </a:moveTo>
                <a:cubicBezTo>
                  <a:pt x="133727" y="59053"/>
                  <a:pt x="124868" y="47814"/>
                  <a:pt x="112295" y="44670"/>
                </a:cubicBezTo>
                <a:cubicBezTo>
                  <a:pt x="122392" y="32954"/>
                  <a:pt x="121059" y="15142"/>
                  <a:pt x="109342" y="5046"/>
                </a:cubicBezTo>
                <a:cubicBezTo>
                  <a:pt x="97627" y="-5051"/>
                  <a:pt x="79815" y="-3812"/>
                  <a:pt x="69719" y="7999"/>
                </a:cubicBezTo>
                <a:cubicBezTo>
                  <a:pt x="68576" y="9332"/>
                  <a:pt x="67528" y="10761"/>
                  <a:pt x="66670" y="12286"/>
                </a:cubicBezTo>
                <a:cubicBezTo>
                  <a:pt x="57908" y="-859"/>
                  <a:pt x="40192" y="-4383"/>
                  <a:pt x="27047" y="4379"/>
                </a:cubicBezTo>
                <a:cubicBezTo>
                  <a:pt x="19522" y="9428"/>
                  <a:pt x="14855" y="17619"/>
                  <a:pt x="14378" y="26667"/>
                </a:cubicBezTo>
                <a:cubicBezTo>
                  <a:pt x="14378" y="33240"/>
                  <a:pt x="16664" y="39622"/>
                  <a:pt x="20951" y="44670"/>
                </a:cubicBezTo>
                <a:cubicBezTo>
                  <a:pt x="5805" y="48289"/>
                  <a:pt x="-3434" y="63435"/>
                  <a:pt x="91" y="78484"/>
                </a:cubicBezTo>
                <a:cubicBezTo>
                  <a:pt x="3139" y="91152"/>
                  <a:pt x="14378" y="100010"/>
                  <a:pt x="27332" y="100106"/>
                </a:cubicBezTo>
                <a:cubicBezTo>
                  <a:pt x="31238" y="100106"/>
                  <a:pt x="35048" y="99343"/>
                  <a:pt x="38667" y="97820"/>
                </a:cubicBezTo>
                <a:cubicBezTo>
                  <a:pt x="38572" y="98581"/>
                  <a:pt x="38572" y="99343"/>
                  <a:pt x="38667" y="100106"/>
                </a:cubicBezTo>
                <a:cubicBezTo>
                  <a:pt x="37810" y="115632"/>
                  <a:pt x="49621" y="128871"/>
                  <a:pt x="65052" y="129824"/>
                </a:cubicBezTo>
                <a:cubicBezTo>
                  <a:pt x="80578" y="130681"/>
                  <a:pt x="93912" y="118870"/>
                  <a:pt x="94770" y="103344"/>
                </a:cubicBezTo>
                <a:cubicBezTo>
                  <a:pt x="94865" y="102296"/>
                  <a:pt x="94865" y="101153"/>
                  <a:pt x="94770" y="100106"/>
                </a:cubicBezTo>
                <a:cubicBezTo>
                  <a:pt x="94770" y="99343"/>
                  <a:pt x="94770" y="98581"/>
                  <a:pt x="94770" y="97820"/>
                </a:cubicBezTo>
                <a:cubicBezTo>
                  <a:pt x="98389" y="99343"/>
                  <a:pt x="102198" y="100106"/>
                  <a:pt x="106104" y="100106"/>
                </a:cubicBezTo>
                <a:cubicBezTo>
                  <a:pt x="121439" y="99724"/>
                  <a:pt x="133631" y="87341"/>
                  <a:pt x="133917" y="72006"/>
                </a:cubicBezTo>
                <a:close/>
                <a:moveTo>
                  <a:pt x="66670" y="80104"/>
                </a:moveTo>
                <a:cubicBezTo>
                  <a:pt x="56193" y="80104"/>
                  <a:pt x="47620" y="71531"/>
                  <a:pt x="47620" y="61054"/>
                </a:cubicBezTo>
                <a:cubicBezTo>
                  <a:pt x="47620" y="50575"/>
                  <a:pt x="56193" y="42004"/>
                  <a:pt x="66670" y="42004"/>
                </a:cubicBezTo>
                <a:cubicBezTo>
                  <a:pt x="77149" y="42004"/>
                  <a:pt x="85720" y="50575"/>
                  <a:pt x="85720" y="61054"/>
                </a:cubicBezTo>
                <a:cubicBezTo>
                  <a:pt x="85720" y="71531"/>
                  <a:pt x="77149" y="80104"/>
                  <a:pt x="66670" y="80104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5" name="任意多边形: 形状 194">
            <a:extLst>
              <a:ext uri="{FF2B5EF4-FFF2-40B4-BE49-F238E27FC236}">
                <a16:creationId xmlns:a16="http://schemas.microsoft.com/office/drawing/2014/main" id="{A6A6CB5C-5E6D-6155-F6EA-7CFCC907B87E}"/>
              </a:ext>
            </a:extLst>
          </p:cNvPr>
          <p:cNvSpPr/>
          <p:nvPr userDrawn="1"/>
        </p:nvSpPr>
        <p:spPr>
          <a:xfrm rot="886545">
            <a:off x="2485485" y="1113230"/>
            <a:ext cx="134492" cy="131775"/>
          </a:xfrm>
          <a:custGeom>
            <a:avLst/>
            <a:gdLst>
              <a:gd name="connsiteX0" fmla="*/ 133835 w 134492"/>
              <a:gd name="connsiteY0" fmla="*/ 72146 h 131775"/>
              <a:gd name="connsiteX1" fmla="*/ 112784 w 134492"/>
              <a:gd name="connsiteY1" fmla="*/ 38619 h 131775"/>
              <a:gd name="connsiteX2" fmla="*/ 118689 w 134492"/>
              <a:gd name="connsiteY2" fmla="*/ 26807 h 131775"/>
              <a:gd name="connsiteX3" fmla="*/ 42489 w 134492"/>
              <a:gd name="connsiteY3" fmla="*/ -1768 h 131775"/>
              <a:gd name="connsiteX4" fmla="*/ -658 w 134492"/>
              <a:gd name="connsiteY4" fmla="*/ 71671 h 131775"/>
              <a:gd name="connsiteX5" fmla="*/ 27440 w 134492"/>
              <a:gd name="connsiteY5" fmla="*/ 100246 h 131775"/>
              <a:gd name="connsiteX6" fmla="*/ 38680 w 134492"/>
              <a:gd name="connsiteY6" fmla="*/ 97864 h 131775"/>
              <a:gd name="connsiteX7" fmla="*/ 38680 w 134492"/>
              <a:gd name="connsiteY7" fmla="*/ 100246 h 131775"/>
              <a:gd name="connsiteX8" fmla="*/ 65063 w 134492"/>
              <a:gd name="connsiteY8" fmla="*/ 129964 h 131775"/>
              <a:gd name="connsiteX9" fmla="*/ 94781 w 134492"/>
              <a:gd name="connsiteY9" fmla="*/ 103484 h 131775"/>
              <a:gd name="connsiteX10" fmla="*/ 94781 w 134492"/>
              <a:gd name="connsiteY10" fmla="*/ 100246 h 131775"/>
              <a:gd name="connsiteX11" fmla="*/ 94781 w 134492"/>
              <a:gd name="connsiteY11" fmla="*/ 97864 h 131775"/>
              <a:gd name="connsiteX12" fmla="*/ 106117 w 134492"/>
              <a:gd name="connsiteY12" fmla="*/ 100246 h 131775"/>
              <a:gd name="connsiteX13" fmla="*/ 133835 w 134492"/>
              <a:gd name="connsiteY13" fmla="*/ 72146 h 131775"/>
              <a:gd name="connsiteX14" fmla="*/ 66492 w 134492"/>
              <a:gd name="connsiteY14" fmla="*/ 80243 h 131775"/>
              <a:gd name="connsiteX15" fmla="*/ 47442 w 134492"/>
              <a:gd name="connsiteY15" fmla="*/ 61193 h 131775"/>
              <a:gd name="connsiteX16" fmla="*/ 66492 w 134492"/>
              <a:gd name="connsiteY16" fmla="*/ 42143 h 131775"/>
              <a:gd name="connsiteX17" fmla="*/ 85542 w 134492"/>
              <a:gd name="connsiteY17" fmla="*/ 61193 h 131775"/>
              <a:gd name="connsiteX18" fmla="*/ 66492 w 134492"/>
              <a:gd name="connsiteY18" fmla="*/ 80243 h 131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4492" h="131775">
                <a:moveTo>
                  <a:pt x="133835" y="72146"/>
                </a:moveTo>
                <a:cubicBezTo>
                  <a:pt x="118784" y="68717"/>
                  <a:pt x="109355" y="53668"/>
                  <a:pt x="112784" y="38619"/>
                </a:cubicBezTo>
                <a:cubicBezTo>
                  <a:pt x="113831" y="34237"/>
                  <a:pt x="115832" y="30237"/>
                  <a:pt x="118689" y="26807"/>
                </a:cubicBezTo>
                <a:cubicBezTo>
                  <a:pt x="91352" y="23760"/>
                  <a:pt x="65159" y="13949"/>
                  <a:pt x="42489" y="-1768"/>
                </a:cubicBezTo>
                <a:cubicBezTo>
                  <a:pt x="34013" y="25759"/>
                  <a:pt x="19249" y="50906"/>
                  <a:pt x="-658" y="71671"/>
                </a:cubicBezTo>
                <a:cubicBezTo>
                  <a:pt x="-658" y="87292"/>
                  <a:pt x="11819" y="99960"/>
                  <a:pt x="27440" y="100246"/>
                </a:cubicBezTo>
                <a:cubicBezTo>
                  <a:pt x="31345" y="100246"/>
                  <a:pt x="35156" y="99483"/>
                  <a:pt x="38680" y="97864"/>
                </a:cubicBezTo>
                <a:cubicBezTo>
                  <a:pt x="38680" y="98626"/>
                  <a:pt x="38680" y="99483"/>
                  <a:pt x="38680" y="100246"/>
                </a:cubicBezTo>
                <a:cubicBezTo>
                  <a:pt x="37822" y="115771"/>
                  <a:pt x="49633" y="129011"/>
                  <a:pt x="65063" y="129964"/>
                </a:cubicBezTo>
                <a:cubicBezTo>
                  <a:pt x="80589" y="130820"/>
                  <a:pt x="93924" y="119010"/>
                  <a:pt x="94781" y="103484"/>
                </a:cubicBezTo>
                <a:cubicBezTo>
                  <a:pt x="94877" y="102436"/>
                  <a:pt x="94877" y="101293"/>
                  <a:pt x="94781" y="100246"/>
                </a:cubicBezTo>
                <a:cubicBezTo>
                  <a:pt x="94877" y="99483"/>
                  <a:pt x="94877" y="98626"/>
                  <a:pt x="94781" y="97864"/>
                </a:cubicBezTo>
                <a:cubicBezTo>
                  <a:pt x="98401" y="99387"/>
                  <a:pt x="102211" y="100246"/>
                  <a:pt x="106117" y="100246"/>
                </a:cubicBezTo>
                <a:cubicBezTo>
                  <a:pt x="121356" y="99769"/>
                  <a:pt x="133549" y="87387"/>
                  <a:pt x="133835" y="72146"/>
                </a:cubicBezTo>
                <a:close/>
                <a:moveTo>
                  <a:pt x="66492" y="80243"/>
                </a:moveTo>
                <a:cubicBezTo>
                  <a:pt x="56015" y="80243"/>
                  <a:pt x="47442" y="71671"/>
                  <a:pt x="47442" y="61193"/>
                </a:cubicBezTo>
                <a:cubicBezTo>
                  <a:pt x="47442" y="50715"/>
                  <a:pt x="56015" y="42143"/>
                  <a:pt x="66492" y="42143"/>
                </a:cubicBezTo>
                <a:cubicBezTo>
                  <a:pt x="76969" y="42143"/>
                  <a:pt x="85542" y="50715"/>
                  <a:pt x="85542" y="61193"/>
                </a:cubicBezTo>
                <a:cubicBezTo>
                  <a:pt x="85542" y="71671"/>
                  <a:pt x="76969" y="80243"/>
                  <a:pt x="66492" y="80243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6" name="任意多边形: 形状 195">
            <a:extLst>
              <a:ext uri="{FF2B5EF4-FFF2-40B4-BE49-F238E27FC236}">
                <a16:creationId xmlns:a16="http://schemas.microsoft.com/office/drawing/2014/main" id="{D47DDE15-216A-B851-90FD-AC8D7F1B9855}"/>
              </a:ext>
            </a:extLst>
          </p:cNvPr>
          <p:cNvSpPr/>
          <p:nvPr userDrawn="1"/>
        </p:nvSpPr>
        <p:spPr>
          <a:xfrm rot="886545">
            <a:off x="1235419" y="141667"/>
            <a:ext cx="129108" cy="125098"/>
          </a:xfrm>
          <a:custGeom>
            <a:avLst/>
            <a:gdLst>
              <a:gd name="connsiteX0" fmla="*/ 68062 w 129108"/>
              <a:gd name="connsiteY0" fmla="*/ -971 h 125098"/>
              <a:gd name="connsiteX1" fmla="*/ 34629 w 129108"/>
              <a:gd name="connsiteY1" fmla="*/ 19317 h 125098"/>
              <a:gd name="connsiteX2" fmla="*/ 34629 w 129108"/>
              <a:gd name="connsiteY2" fmla="*/ 30653 h 125098"/>
              <a:gd name="connsiteX3" fmla="*/ 32343 w 129108"/>
              <a:gd name="connsiteY3" fmla="*/ 29985 h 125098"/>
              <a:gd name="connsiteX4" fmla="*/ -137 w 129108"/>
              <a:gd name="connsiteY4" fmla="*/ 51798 h 125098"/>
              <a:gd name="connsiteX5" fmla="*/ 19294 w 129108"/>
              <a:gd name="connsiteY5" fmla="*/ 83611 h 125098"/>
              <a:gd name="connsiteX6" fmla="*/ 21580 w 129108"/>
              <a:gd name="connsiteY6" fmla="*/ 83611 h 125098"/>
              <a:gd name="connsiteX7" fmla="*/ 83778 w 129108"/>
              <a:gd name="connsiteY7" fmla="*/ 123331 h 125098"/>
              <a:gd name="connsiteX8" fmla="*/ 128450 w 129108"/>
              <a:gd name="connsiteY8" fmla="*/ 56656 h 125098"/>
              <a:gd name="connsiteX9" fmla="*/ 68348 w 129108"/>
              <a:gd name="connsiteY9" fmla="*/ -1733 h 125098"/>
              <a:gd name="connsiteX10" fmla="*/ 80539 w 129108"/>
              <a:gd name="connsiteY10" fmla="*/ 70277 h 125098"/>
              <a:gd name="connsiteX11" fmla="*/ 58156 w 129108"/>
              <a:gd name="connsiteY11" fmla="*/ 83897 h 125098"/>
              <a:gd name="connsiteX12" fmla="*/ 44631 w 129108"/>
              <a:gd name="connsiteY12" fmla="*/ 61513 h 125098"/>
              <a:gd name="connsiteX13" fmla="*/ 66919 w 129108"/>
              <a:gd name="connsiteY13" fmla="*/ 47987 h 125098"/>
              <a:gd name="connsiteX14" fmla="*/ 80539 w 129108"/>
              <a:gd name="connsiteY14" fmla="*/ 70277 h 125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9108" h="125098">
                <a:moveTo>
                  <a:pt x="68062" y="-971"/>
                </a:moveTo>
                <a:cubicBezTo>
                  <a:pt x="53202" y="-4591"/>
                  <a:pt x="38249" y="4459"/>
                  <a:pt x="34629" y="19317"/>
                </a:cubicBezTo>
                <a:cubicBezTo>
                  <a:pt x="33868" y="23032"/>
                  <a:pt x="33868" y="26938"/>
                  <a:pt x="34629" y="30653"/>
                </a:cubicBezTo>
                <a:lnTo>
                  <a:pt x="32343" y="29985"/>
                </a:lnTo>
                <a:cubicBezTo>
                  <a:pt x="17388" y="27033"/>
                  <a:pt x="2816" y="36749"/>
                  <a:pt x="-137" y="51798"/>
                </a:cubicBezTo>
                <a:cubicBezTo>
                  <a:pt x="-2900" y="65799"/>
                  <a:pt x="5577" y="79611"/>
                  <a:pt x="19294" y="83611"/>
                </a:cubicBezTo>
                <a:lnTo>
                  <a:pt x="21580" y="83611"/>
                </a:lnTo>
                <a:cubicBezTo>
                  <a:pt x="42725" y="96185"/>
                  <a:pt x="63490" y="109424"/>
                  <a:pt x="83778" y="123331"/>
                </a:cubicBezTo>
                <a:cubicBezTo>
                  <a:pt x="92922" y="97708"/>
                  <a:pt x="108257" y="74849"/>
                  <a:pt x="128450" y="56656"/>
                </a:cubicBezTo>
                <a:cubicBezTo>
                  <a:pt x="104162" y="42177"/>
                  <a:pt x="83492" y="22175"/>
                  <a:pt x="68348" y="-1733"/>
                </a:cubicBezTo>
                <a:close/>
                <a:moveTo>
                  <a:pt x="80539" y="70277"/>
                </a:moveTo>
                <a:cubicBezTo>
                  <a:pt x="78158" y="80182"/>
                  <a:pt x="68157" y="86278"/>
                  <a:pt x="58156" y="83897"/>
                </a:cubicBezTo>
                <a:cubicBezTo>
                  <a:pt x="48250" y="81420"/>
                  <a:pt x="42250" y="71420"/>
                  <a:pt x="44631" y="61513"/>
                </a:cubicBezTo>
                <a:cubicBezTo>
                  <a:pt x="47012" y="51607"/>
                  <a:pt x="57013" y="45511"/>
                  <a:pt x="66919" y="47987"/>
                </a:cubicBezTo>
                <a:cubicBezTo>
                  <a:pt x="76920" y="50369"/>
                  <a:pt x="82920" y="60370"/>
                  <a:pt x="80539" y="70277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7" name="任意多边形: 形状 196">
            <a:extLst>
              <a:ext uri="{FF2B5EF4-FFF2-40B4-BE49-F238E27FC236}">
                <a16:creationId xmlns:a16="http://schemas.microsoft.com/office/drawing/2014/main" id="{FA880BA2-E33F-37A0-15ED-BE7741D073B6}"/>
              </a:ext>
            </a:extLst>
          </p:cNvPr>
          <p:cNvSpPr/>
          <p:nvPr userDrawn="1"/>
        </p:nvSpPr>
        <p:spPr>
          <a:xfrm rot="886545">
            <a:off x="3246471" y="649294"/>
            <a:ext cx="119443" cy="125378"/>
          </a:xfrm>
          <a:custGeom>
            <a:avLst/>
            <a:gdLst>
              <a:gd name="connsiteX0" fmla="*/ 27155 w 119443"/>
              <a:gd name="connsiteY0" fmla="*/ 100244 h 125378"/>
              <a:gd name="connsiteX1" fmla="*/ 38395 w 119443"/>
              <a:gd name="connsiteY1" fmla="*/ 97863 h 125378"/>
              <a:gd name="connsiteX2" fmla="*/ 38395 w 119443"/>
              <a:gd name="connsiteY2" fmla="*/ 100244 h 125378"/>
              <a:gd name="connsiteX3" fmla="*/ 71733 w 119443"/>
              <a:gd name="connsiteY3" fmla="*/ 123105 h 125378"/>
              <a:gd name="connsiteX4" fmla="*/ 94592 w 119443"/>
              <a:gd name="connsiteY4" fmla="*/ 100244 h 125378"/>
              <a:gd name="connsiteX5" fmla="*/ 94592 w 119443"/>
              <a:gd name="connsiteY5" fmla="*/ 97863 h 125378"/>
              <a:gd name="connsiteX6" fmla="*/ 105832 w 119443"/>
              <a:gd name="connsiteY6" fmla="*/ 100244 h 125378"/>
              <a:gd name="connsiteX7" fmla="*/ 118786 w 119443"/>
              <a:gd name="connsiteY7" fmla="*/ 26807 h 125378"/>
              <a:gd name="connsiteX8" fmla="*/ 42586 w 119443"/>
              <a:gd name="connsiteY8" fmla="*/ -1768 h 125378"/>
              <a:gd name="connsiteX9" fmla="*/ -658 w 119443"/>
              <a:gd name="connsiteY9" fmla="*/ 71669 h 125378"/>
              <a:gd name="connsiteX10" fmla="*/ 27155 w 119443"/>
              <a:gd name="connsiteY10" fmla="*/ 100244 h 125378"/>
              <a:gd name="connsiteX11" fmla="*/ 66398 w 119443"/>
              <a:gd name="connsiteY11" fmla="*/ 43094 h 125378"/>
              <a:gd name="connsiteX12" fmla="*/ 85448 w 119443"/>
              <a:gd name="connsiteY12" fmla="*/ 62144 h 125378"/>
              <a:gd name="connsiteX13" fmla="*/ 66398 w 119443"/>
              <a:gd name="connsiteY13" fmla="*/ 81194 h 125378"/>
              <a:gd name="connsiteX14" fmla="*/ 47348 w 119443"/>
              <a:gd name="connsiteY14" fmla="*/ 62144 h 125378"/>
              <a:gd name="connsiteX15" fmla="*/ 65922 w 119443"/>
              <a:gd name="connsiteY15" fmla="*/ 42618 h 125378"/>
              <a:gd name="connsiteX16" fmla="*/ 66398 w 119443"/>
              <a:gd name="connsiteY16" fmla="*/ 42618 h 12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9443" h="125378">
                <a:moveTo>
                  <a:pt x="27155" y="100244"/>
                </a:moveTo>
                <a:cubicBezTo>
                  <a:pt x="31061" y="100244"/>
                  <a:pt x="34871" y="99482"/>
                  <a:pt x="38395" y="97863"/>
                </a:cubicBezTo>
                <a:cubicBezTo>
                  <a:pt x="38300" y="98625"/>
                  <a:pt x="38300" y="99482"/>
                  <a:pt x="38395" y="100244"/>
                </a:cubicBezTo>
                <a:cubicBezTo>
                  <a:pt x="41252" y="115770"/>
                  <a:pt x="56207" y="126057"/>
                  <a:pt x="71733" y="123105"/>
                </a:cubicBezTo>
                <a:cubicBezTo>
                  <a:pt x="83353" y="121008"/>
                  <a:pt x="92401" y="111865"/>
                  <a:pt x="94592" y="100244"/>
                </a:cubicBezTo>
                <a:cubicBezTo>
                  <a:pt x="94592" y="99387"/>
                  <a:pt x="94592" y="98625"/>
                  <a:pt x="94592" y="97863"/>
                </a:cubicBezTo>
                <a:cubicBezTo>
                  <a:pt x="98117" y="99482"/>
                  <a:pt x="101926" y="100244"/>
                  <a:pt x="105832" y="100244"/>
                </a:cubicBezTo>
                <a:cubicBezTo>
                  <a:pt x="104307" y="75098"/>
                  <a:pt x="108785" y="49952"/>
                  <a:pt x="118786" y="26807"/>
                </a:cubicBezTo>
                <a:cubicBezTo>
                  <a:pt x="91353" y="23758"/>
                  <a:pt x="65160" y="13947"/>
                  <a:pt x="42586" y="-1768"/>
                </a:cubicBezTo>
                <a:cubicBezTo>
                  <a:pt x="34108" y="25758"/>
                  <a:pt x="19345" y="50904"/>
                  <a:pt x="-658" y="71669"/>
                </a:cubicBezTo>
                <a:cubicBezTo>
                  <a:pt x="-658" y="87195"/>
                  <a:pt x="11629" y="99863"/>
                  <a:pt x="27155" y="100244"/>
                </a:cubicBezTo>
                <a:close/>
                <a:moveTo>
                  <a:pt x="66398" y="43094"/>
                </a:moveTo>
                <a:cubicBezTo>
                  <a:pt x="76875" y="43094"/>
                  <a:pt x="85448" y="51667"/>
                  <a:pt x="85448" y="62144"/>
                </a:cubicBezTo>
                <a:cubicBezTo>
                  <a:pt x="85448" y="72622"/>
                  <a:pt x="76875" y="81194"/>
                  <a:pt x="66398" y="81194"/>
                </a:cubicBezTo>
                <a:cubicBezTo>
                  <a:pt x="55921" y="81194"/>
                  <a:pt x="47348" y="72622"/>
                  <a:pt x="47348" y="62144"/>
                </a:cubicBezTo>
                <a:cubicBezTo>
                  <a:pt x="47062" y="51667"/>
                  <a:pt x="55444" y="42904"/>
                  <a:pt x="65922" y="42618"/>
                </a:cubicBezTo>
                <a:cubicBezTo>
                  <a:pt x="66112" y="42618"/>
                  <a:pt x="66207" y="42618"/>
                  <a:pt x="66398" y="42618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8" name="任意多边形: 形状 197">
            <a:extLst>
              <a:ext uri="{FF2B5EF4-FFF2-40B4-BE49-F238E27FC236}">
                <a16:creationId xmlns:a16="http://schemas.microsoft.com/office/drawing/2014/main" id="{B5D94A5F-5FE6-6152-8952-A2C815E75B1D}"/>
              </a:ext>
            </a:extLst>
          </p:cNvPr>
          <p:cNvSpPr/>
          <p:nvPr userDrawn="1"/>
        </p:nvSpPr>
        <p:spPr>
          <a:xfrm rot="886545">
            <a:off x="1243040" y="-18534"/>
            <a:ext cx="131638" cy="134405"/>
          </a:xfrm>
          <a:custGeom>
            <a:avLst/>
            <a:gdLst>
              <a:gd name="connsiteX0" fmla="*/ 31920 w 131638"/>
              <a:gd name="connsiteY0" fmla="*/ 22908 h 134405"/>
              <a:gd name="connsiteX1" fmla="*/ 32969 w 131638"/>
              <a:gd name="connsiteY1" fmla="*/ 34434 h 134405"/>
              <a:gd name="connsiteX2" fmla="*/ 30587 w 131638"/>
              <a:gd name="connsiteY2" fmla="*/ 34434 h 134405"/>
              <a:gd name="connsiteX3" fmla="*/ -464 w 131638"/>
              <a:gd name="connsiteY3" fmla="*/ 59103 h 134405"/>
              <a:gd name="connsiteX4" fmla="*/ 24205 w 131638"/>
              <a:gd name="connsiteY4" fmla="*/ 90155 h 134405"/>
              <a:gd name="connsiteX5" fmla="*/ 26587 w 131638"/>
              <a:gd name="connsiteY5" fmla="*/ 90155 h 134405"/>
              <a:gd name="connsiteX6" fmla="*/ 36302 w 131638"/>
              <a:gd name="connsiteY6" fmla="*/ 128636 h 134405"/>
              <a:gd name="connsiteX7" fmla="*/ 74878 w 131638"/>
              <a:gd name="connsiteY7" fmla="*/ 118920 h 134405"/>
              <a:gd name="connsiteX8" fmla="*/ 77259 w 131638"/>
              <a:gd name="connsiteY8" fmla="*/ 113777 h 134405"/>
              <a:gd name="connsiteX9" fmla="*/ 94404 w 131638"/>
              <a:gd name="connsiteY9" fmla="*/ 122349 h 134405"/>
              <a:gd name="connsiteX10" fmla="*/ 130980 w 131638"/>
              <a:gd name="connsiteY10" fmla="*/ 49769 h 134405"/>
              <a:gd name="connsiteX11" fmla="*/ 62972 w 131638"/>
              <a:gd name="connsiteY11" fmla="*/ -1571 h 134405"/>
              <a:gd name="connsiteX12" fmla="*/ 31920 w 131638"/>
              <a:gd name="connsiteY12" fmla="*/ 22813 h 134405"/>
              <a:gd name="connsiteX13" fmla="*/ 31920 w 131638"/>
              <a:gd name="connsiteY13" fmla="*/ 22908 h 134405"/>
              <a:gd name="connsiteX14" fmla="*/ 47256 w 131638"/>
              <a:gd name="connsiteY14" fmla="*/ 64247 h 134405"/>
              <a:gd name="connsiteX15" fmla="*/ 68115 w 131638"/>
              <a:gd name="connsiteY15" fmla="*/ 47197 h 134405"/>
              <a:gd name="connsiteX16" fmla="*/ 85165 w 131638"/>
              <a:gd name="connsiteY16" fmla="*/ 67962 h 134405"/>
              <a:gd name="connsiteX17" fmla="*/ 64305 w 131638"/>
              <a:gd name="connsiteY17" fmla="*/ 85106 h 134405"/>
              <a:gd name="connsiteX18" fmla="*/ 63830 w 131638"/>
              <a:gd name="connsiteY18" fmla="*/ 85011 h 134405"/>
              <a:gd name="connsiteX19" fmla="*/ 47256 w 131638"/>
              <a:gd name="connsiteY19" fmla="*/ 64247 h 134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1638" h="134405">
                <a:moveTo>
                  <a:pt x="31920" y="22908"/>
                </a:moveTo>
                <a:cubicBezTo>
                  <a:pt x="31444" y="26813"/>
                  <a:pt x="31825" y="30719"/>
                  <a:pt x="32969" y="34434"/>
                </a:cubicBezTo>
                <a:lnTo>
                  <a:pt x="30587" y="34434"/>
                </a:lnTo>
                <a:cubicBezTo>
                  <a:pt x="15156" y="32623"/>
                  <a:pt x="1345" y="43673"/>
                  <a:pt x="-464" y="59103"/>
                </a:cubicBezTo>
                <a:cubicBezTo>
                  <a:pt x="-2275" y="74534"/>
                  <a:pt x="8775" y="88344"/>
                  <a:pt x="24205" y="90155"/>
                </a:cubicBezTo>
                <a:lnTo>
                  <a:pt x="26587" y="90155"/>
                </a:lnTo>
                <a:cubicBezTo>
                  <a:pt x="18681" y="103490"/>
                  <a:pt x="22967" y="120730"/>
                  <a:pt x="36302" y="128636"/>
                </a:cubicBezTo>
                <a:cubicBezTo>
                  <a:pt x="49637" y="136637"/>
                  <a:pt x="66877" y="132256"/>
                  <a:pt x="74878" y="118920"/>
                </a:cubicBezTo>
                <a:cubicBezTo>
                  <a:pt x="75831" y="117301"/>
                  <a:pt x="76593" y="115587"/>
                  <a:pt x="77259" y="113777"/>
                </a:cubicBezTo>
                <a:cubicBezTo>
                  <a:pt x="81737" y="118539"/>
                  <a:pt x="87832" y="121588"/>
                  <a:pt x="94404" y="122349"/>
                </a:cubicBezTo>
                <a:cubicBezTo>
                  <a:pt x="100501" y="95488"/>
                  <a:pt x="112978" y="70628"/>
                  <a:pt x="130980" y="49769"/>
                </a:cubicBezTo>
                <a:cubicBezTo>
                  <a:pt x="104596" y="38244"/>
                  <a:pt x="81355" y="20622"/>
                  <a:pt x="62972" y="-1571"/>
                </a:cubicBezTo>
                <a:cubicBezTo>
                  <a:pt x="47636" y="-3380"/>
                  <a:pt x="33730" y="7477"/>
                  <a:pt x="31920" y="22813"/>
                </a:cubicBezTo>
                <a:cubicBezTo>
                  <a:pt x="31920" y="22813"/>
                  <a:pt x="31920" y="22908"/>
                  <a:pt x="31920" y="22908"/>
                </a:cubicBezTo>
                <a:close/>
                <a:moveTo>
                  <a:pt x="47256" y="64247"/>
                </a:moveTo>
                <a:cubicBezTo>
                  <a:pt x="48304" y="53770"/>
                  <a:pt x="57638" y="46149"/>
                  <a:pt x="68115" y="47197"/>
                </a:cubicBezTo>
                <a:cubicBezTo>
                  <a:pt x="78593" y="48149"/>
                  <a:pt x="86213" y="57483"/>
                  <a:pt x="85165" y="67962"/>
                </a:cubicBezTo>
                <a:cubicBezTo>
                  <a:pt x="84118" y="78439"/>
                  <a:pt x="74782" y="86058"/>
                  <a:pt x="64305" y="85106"/>
                </a:cubicBezTo>
                <a:cubicBezTo>
                  <a:pt x="64210" y="85011"/>
                  <a:pt x="64019" y="85011"/>
                  <a:pt x="63830" y="85011"/>
                </a:cubicBezTo>
                <a:cubicBezTo>
                  <a:pt x="53637" y="83677"/>
                  <a:pt x="46207" y="74534"/>
                  <a:pt x="47256" y="64247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9" name="任意多边形: 形状 198">
            <a:extLst>
              <a:ext uri="{FF2B5EF4-FFF2-40B4-BE49-F238E27FC236}">
                <a16:creationId xmlns:a16="http://schemas.microsoft.com/office/drawing/2014/main" id="{B50CD865-54EA-C840-C57A-A6434461FD59}"/>
              </a:ext>
            </a:extLst>
          </p:cNvPr>
          <p:cNvSpPr/>
          <p:nvPr userDrawn="1"/>
        </p:nvSpPr>
        <p:spPr>
          <a:xfrm rot="886545">
            <a:off x="2975167" y="503852"/>
            <a:ext cx="119348" cy="131774"/>
          </a:xfrm>
          <a:custGeom>
            <a:avLst/>
            <a:gdLst>
              <a:gd name="connsiteX0" fmla="*/ 27060 w 119348"/>
              <a:gd name="connsiteY0" fmla="*/ 100244 h 131774"/>
              <a:gd name="connsiteX1" fmla="*/ 38300 w 119348"/>
              <a:gd name="connsiteY1" fmla="*/ 97958 h 131774"/>
              <a:gd name="connsiteX2" fmla="*/ 38300 w 119348"/>
              <a:gd name="connsiteY2" fmla="*/ 100244 h 131774"/>
              <a:gd name="connsiteX3" fmla="*/ 64683 w 119348"/>
              <a:gd name="connsiteY3" fmla="*/ 129962 h 131774"/>
              <a:gd name="connsiteX4" fmla="*/ 94401 w 119348"/>
              <a:gd name="connsiteY4" fmla="*/ 103483 h 131774"/>
              <a:gd name="connsiteX5" fmla="*/ 94401 w 119348"/>
              <a:gd name="connsiteY5" fmla="*/ 100244 h 131774"/>
              <a:gd name="connsiteX6" fmla="*/ 94401 w 119348"/>
              <a:gd name="connsiteY6" fmla="*/ 97958 h 131774"/>
              <a:gd name="connsiteX7" fmla="*/ 105736 w 119348"/>
              <a:gd name="connsiteY7" fmla="*/ 100244 h 131774"/>
              <a:gd name="connsiteX8" fmla="*/ 118690 w 119348"/>
              <a:gd name="connsiteY8" fmla="*/ 26807 h 131774"/>
              <a:gd name="connsiteX9" fmla="*/ 42490 w 119348"/>
              <a:gd name="connsiteY9" fmla="*/ -1768 h 131774"/>
              <a:gd name="connsiteX10" fmla="*/ -658 w 119348"/>
              <a:gd name="connsiteY10" fmla="*/ 71765 h 131774"/>
              <a:gd name="connsiteX11" fmla="*/ 27060 w 119348"/>
              <a:gd name="connsiteY11" fmla="*/ 100244 h 131774"/>
              <a:gd name="connsiteX12" fmla="*/ 66303 w 119348"/>
              <a:gd name="connsiteY12" fmla="*/ 43094 h 131774"/>
              <a:gd name="connsiteX13" fmla="*/ 85353 w 119348"/>
              <a:gd name="connsiteY13" fmla="*/ 62144 h 131774"/>
              <a:gd name="connsiteX14" fmla="*/ 66303 w 119348"/>
              <a:gd name="connsiteY14" fmla="*/ 81194 h 131774"/>
              <a:gd name="connsiteX15" fmla="*/ 47253 w 119348"/>
              <a:gd name="connsiteY15" fmla="*/ 62144 h 131774"/>
              <a:gd name="connsiteX16" fmla="*/ 65921 w 119348"/>
              <a:gd name="connsiteY16" fmla="*/ 42713 h 131774"/>
              <a:gd name="connsiteX17" fmla="*/ 65921 w 119348"/>
              <a:gd name="connsiteY17" fmla="*/ 42713 h 131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9348" h="131774">
                <a:moveTo>
                  <a:pt x="27060" y="100244"/>
                </a:moveTo>
                <a:cubicBezTo>
                  <a:pt x="30965" y="100244"/>
                  <a:pt x="34776" y="99483"/>
                  <a:pt x="38300" y="97958"/>
                </a:cubicBezTo>
                <a:cubicBezTo>
                  <a:pt x="38300" y="98720"/>
                  <a:pt x="38300" y="99483"/>
                  <a:pt x="38300" y="100244"/>
                </a:cubicBezTo>
                <a:cubicBezTo>
                  <a:pt x="37442" y="115770"/>
                  <a:pt x="49253" y="129010"/>
                  <a:pt x="64683" y="129962"/>
                </a:cubicBezTo>
                <a:cubicBezTo>
                  <a:pt x="80209" y="130819"/>
                  <a:pt x="93544" y="119008"/>
                  <a:pt x="94401" y="103483"/>
                </a:cubicBezTo>
                <a:cubicBezTo>
                  <a:pt x="94496" y="102435"/>
                  <a:pt x="94496" y="101292"/>
                  <a:pt x="94401" y="100244"/>
                </a:cubicBezTo>
                <a:cubicBezTo>
                  <a:pt x="94496" y="99483"/>
                  <a:pt x="94496" y="98720"/>
                  <a:pt x="94401" y="97958"/>
                </a:cubicBezTo>
                <a:cubicBezTo>
                  <a:pt x="98020" y="99483"/>
                  <a:pt x="101831" y="100244"/>
                  <a:pt x="105736" y="100244"/>
                </a:cubicBezTo>
                <a:cubicBezTo>
                  <a:pt x="104212" y="75098"/>
                  <a:pt x="108688" y="49952"/>
                  <a:pt x="118690" y="26807"/>
                </a:cubicBezTo>
                <a:cubicBezTo>
                  <a:pt x="91353" y="23758"/>
                  <a:pt x="65160" y="13947"/>
                  <a:pt x="42490" y="-1768"/>
                </a:cubicBezTo>
                <a:cubicBezTo>
                  <a:pt x="34013" y="25758"/>
                  <a:pt x="19250" y="51000"/>
                  <a:pt x="-658" y="71765"/>
                </a:cubicBezTo>
                <a:cubicBezTo>
                  <a:pt x="-658" y="87195"/>
                  <a:pt x="11629" y="99768"/>
                  <a:pt x="27060" y="100244"/>
                </a:cubicBezTo>
                <a:close/>
                <a:moveTo>
                  <a:pt x="66303" y="43094"/>
                </a:moveTo>
                <a:cubicBezTo>
                  <a:pt x="76780" y="43094"/>
                  <a:pt x="85353" y="51667"/>
                  <a:pt x="85353" y="62144"/>
                </a:cubicBezTo>
                <a:cubicBezTo>
                  <a:pt x="85353" y="72622"/>
                  <a:pt x="76780" y="81194"/>
                  <a:pt x="66303" y="81194"/>
                </a:cubicBezTo>
                <a:cubicBezTo>
                  <a:pt x="55825" y="81194"/>
                  <a:pt x="47253" y="72622"/>
                  <a:pt x="47253" y="62144"/>
                </a:cubicBezTo>
                <a:cubicBezTo>
                  <a:pt x="47062" y="51667"/>
                  <a:pt x="55349" y="42904"/>
                  <a:pt x="65921" y="42713"/>
                </a:cubicBezTo>
                <a:cubicBezTo>
                  <a:pt x="65921" y="42713"/>
                  <a:pt x="65921" y="42713"/>
                  <a:pt x="65921" y="42713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200" name="任意多边形: 形状 199">
            <a:extLst>
              <a:ext uri="{FF2B5EF4-FFF2-40B4-BE49-F238E27FC236}">
                <a16:creationId xmlns:a16="http://schemas.microsoft.com/office/drawing/2014/main" id="{6F3F82A0-4785-3193-B01B-B94AC291818B}"/>
              </a:ext>
            </a:extLst>
          </p:cNvPr>
          <p:cNvSpPr/>
          <p:nvPr userDrawn="1"/>
        </p:nvSpPr>
        <p:spPr>
          <a:xfrm rot="886545">
            <a:off x="3096094" y="730037"/>
            <a:ext cx="123036" cy="122592"/>
          </a:xfrm>
          <a:custGeom>
            <a:avLst/>
            <a:gdLst>
              <a:gd name="connsiteX0" fmla="*/ 15603 w 123036"/>
              <a:gd name="connsiteY0" fmla="*/ 62621 h 122592"/>
              <a:gd name="connsiteX1" fmla="*/ 13794 w 123036"/>
              <a:gd name="connsiteY1" fmla="*/ 64050 h 122592"/>
              <a:gd name="connsiteX2" fmla="*/ 5412 w 123036"/>
              <a:gd name="connsiteY2" fmla="*/ 103579 h 122592"/>
              <a:gd name="connsiteX3" fmla="*/ 44940 w 123036"/>
              <a:gd name="connsiteY3" fmla="*/ 111961 h 122592"/>
              <a:gd name="connsiteX4" fmla="*/ 51894 w 123036"/>
              <a:gd name="connsiteY4" fmla="*/ 105579 h 122592"/>
              <a:gd name="connsiteX5" fmla="*/ 53512 w 123036"/>
              <a:gd name="connsiteY5" fmla="*/ 103959 h 122592"/>
              <a:gd name="connsiteX6" fmla="*/ 59322 w 123036"/>
              <a:gd name="connsiteY6" fmla="*/ 113484 h 122592"/>
              <a:gd name="connsiteX7" fmla="*/ 99708 w 123036"/>
              <a:gd name="connsiteY7" fmla="*/ 111294 h 122592"/>
              <a:gd name="connsiteX8" fmla="*/ 104662 w 123036"/>
              <a:gd name="connsiteY8" fmla="*/ 80910 h 122592"/>
              <a:gd name="connsiteX9" fmla="*/ 122378 w 123036"/>
              <a:gd name="connsiteY9" fmla="*/ 73575 h 122592"/>
              <a:gd name="connsiteX10" fmla="*/ 91708 w 123036"/>
              <a:gd name="connsiteY10" fmla="*/ -1768 h 122592"/>
              <a:gd name="connsiteX11" fmla="*/ 8364 w 123036"/>
              <a:gd name="connsiteY11" fmla="*/ 15758 h 122592"/>
              <a:gd name="connsiteX12" fmla="*/ 6459 w 123036"/>
              <a:gd name="connsiteY12" fmla="*/ 55477 h 122592"/>
              <a:gd name="connsiteX13" fmla="*/ 15603 w 123036"/>
              <a:gd name="connsiteY13" fmla="*/ 62621 h 122592"/>
              <a:gd name="connsiteX14" fmla="*/ 48750 w 123036"/>
              <a:gd name="connsiteY14" fmla="*/ 44809 h 122592"/>
              <a:gd name="connsiteX15" fmla="*/ 75706 w 123036"/>
              <a:gd name="connsiteY15" fmla="*/ 45762 h 122592"/>
              <a:gd name="connsiteX16" fmla="*/ 74753 w 123036"/>
              <a:gd name="connsiteY16" fmla="*/ 72623 h 122592"/>
              <a:gd name="connsiteX17" fmla="*/ 47798 w 123036"/>
              <a:gd name="connsiteY17" fmla="*/ 71765 h 122592"/>
              <a:gd name="connsiteX18" fmla="*/ 47512 w 123036"/>
              <a:gd name="connsiteY18" fmla="*/ 71385 h 122592"/>
              <a:gd name="connsiteX19" fmla="*/ 48274 w 123036"/>
              <a:gd name="connsiteY19" fmla="*/ 44428 h 122592"/>
              <a:gd name="connsiteX20" fmla="*/ 48369 w 123036"/>
              <a:gd name="connsiteY20" fmla="*/ 44333 h 12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3036" h="122592">
                <a:moveTo>
                  <a:pt x="15603" y="62621"/>
                </a:moveTo>
                <a:lnTo>
                  <a:pt x="13794" y="64050"/>
                </a:lnTo>
                <a:cubicBezTo>
                  <a:pt x="554" y="72623"/>
                  <a:pt x="-3256" y="90339"/>
                  <a:pt x="5412" y="103579"/>
                </a:cubicBezTo>
                <a:cubicBezTo>
                  <a:pt x="13983" y="116818"/>
                  <a:pt x="31700" y="120533"/>
                  <a:pt x="44940" y="111961"/>
                </a:cubicBezTo>
                <a:cubicBezTo>
                  <a:pt x="47607" y="110246"/>
                  <a:pt x="49893" y="108056"/>
                  <a:pt x="51894" y="105579"/>
                </a:cubicBezTo>
                <a:lnTo>
                  <a:pt x="53512" y="103959"/>
                </a:lnTo>
                <a:cubicBezTo>
                  <a:pt x="54846" y="107483"/>
                  <a:pt x="56751" y="110723"/>
                  <a:pt x="59322" y="113484"/>
                </a:cubicBezTo>
                <a:cubicBezTo>
                  <a:pt x="71038" y="124057"/>
                  <a:pt x="89136" y="123105"/>
                  <a:pt x="99708" y="111294"/>
                </a:cubicBezTo>
                <a:cubicBezTo>
                  <a:pt x="107138" y="103007"/>
                  <a:pt x="109044" y="91196"/>
                  <a:pt x="104662" y="80910"/>
                </a:cubicBezTo>
                <a:cubicBezTo>
                  <a:pt x="111234" y="80624"/>
                  <a:pt x="117520" y="78052"/>
                  <a:pt x="122378" y="73575"/>
                </a:cubicBezTo>
                <a:cubicBezTo>
                  <a:pt x="106186" y="51381"/>
                  <a:pt x="95613" y="25473"/>
                  <a:pt x="91708" y="-1768"/>
                </a:cubicBezTo>
                <a:cubicBezTo>
                  <a:pt x="65705" y="10520"/>
                  <a:pt x="37130" y="16520"/>
                  <a:pt x="8364" y="15758"/>
                </a:cubicBezTo>
                <a:cubicBezTo>
                  <a:pt x="-2875" y="26330"/>
                  <a:pt x="-3733" y="43857"/>
                  <a:pt x="6459" y="55477"/>
                </a:cubicBezTo>
                <a:cubicBezTo>
                  <a:pt x="9031" y="58431"/>
                  <a:pt x="12079" y="60906"/>
                  <a:pt x="15603" y="62621"/>
                </a:cubicBezTo>
                <a:close/>
                <a:moveTo>
                  <a:pt x="48750" y="44809"/>
                </a:moveTo>
                <a:cubicBezTo>
                  <a:pt x="56466" y="37666"/>
                  <a:pt x="68467" y="38047"/>
                  <a:pt x="75706" y="45762"/>
                </a:cubicBezTo>
                <a:cubicBezTo>
                  <a:pt x="82850" y="53382"/>
                  <a:pt x="82469" y="65479"/>
                  <a:pt x="74753" y="72623"/>
                </a:cubicBezTo>
                <a:cubicBezTo>
                  <a:pt x="67038" y="79862"/>
                  <a:pt x="55037" y="79385"/>
                  <a:pt x="47798" y="71765"/>
                </a:cubicBezTo>
                <a:cubicBezTo>
                  <a:pt x="47702" y="71574"/>
                  <a:pt x="47607" y="71480"/>
                  <a:pt x="47512" y="71385"/>
                </a:cubicBezTo>
                <a:cubicBezTo>
                  <a:pt x="40272" y="63764"/>
                  <a:pt x="40559" y="51667"/>
                  <a:pt x="48274" y="44428"/>
                </a:cubicBezTo>
                <a:cubicBezTo>
                  <a:pt x="48274" y="44428"/>
                  <a:pt x="48369" y="44333"/>
                  <a:pt x="48369" y="44333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201" name="任意多边形: 形状 200">
            <a:extLst>
              <a:ext uri="{FF2B5EF4-FFF2-40B4-BE49-F238E27FC236}">
                <a16:creationId xmlns:a16="http://schemas.microsoft.com/office/drawing/2014/main" id="{3442CD44-9477-9566-879C-2CA991C5EC0F}"/>
              </a:ext>
            </a:extLst>
          </p:cNvPr>
          <p:cNvSpPr/>
          <p:nvPr userDrawn="1"/>
        </p:nvSpPr>
        <p:spPr>
          <a:xfrm rot="886545">
            <a:off x="835253" y="624569"/>
            <a:ext cx="128125" cy="129908"/>
          </a:xfrm>
          <a:custGeom>
            <a:avLst/>
            <a:gdLst>
              <a:gd name="connsiteX0" fmla="*/ 127467 w 128125"/>
              <a:gd name="connsiteY0" fmla="*/ 64358 h 129908"/>
              <a:gd name="connsiteX1" fmla="*/ 77079 w 128125"/>
              <a:gd name="connsiteY1" fmla="*/ 2255 h 129908"/>
              <a:gd name="connsiteX2" fmla="*/ 39170 w 128125"/>
              <a:gd name="connsiteY2" fmla="*/ 11494 h 129908"/>
              <a:gd name="connsiteX3" fmla="*/ 38979 w 128125"/>
              <a:gd name="connsiteY3" fmla="*/ 11780 h 129908"/>
              <a:gd name="connsiteX4" fmla="*/ 35455 w 128125"/>
              <a:gd name="connsiteY4" fmla="*/ 30353 h 129908"/>
              <a:gd name="connsiteX5" fmla="*/ 689 w 128125"/>
              <a:gd name="connsiteY5" fmla="*/ 48165 h 129908"/>
              <a:gd name="connsiteX6" fmla="*/ 12976 w 128125"/>
              <a:gd name="connsiteY6" fmla="*/ 80454 h 129908"/>
              <a:gd name="connsiteX7" fmla="*/ 23740 w 128125"/>
              <a:gd name="connsiteY7" fmla="*/ 84074 h 129908"/>
              <a:gd name="connsiteX8" fmla="*/ 22406 w 128125"/>
              <a:gd name="connsiteY8" fmla="*/ 86074 h 129908"/>
              <a:gd name="connsiteX9" fmla="*/ 31931 w 128125"/>
              <a:gd name="connsiteY9" fmla="*/ 124174 h 129908"/>
              <a:gd name="connsiteX10" fmla="*/ 70031 w 128125"/>
              <a:gd name="connsiteY10" fmla="*/ 114649 h 129908"/>
              <a:gd name="connsiteX11" fmla="*/ 71079 w 128125"/>
              <a:gd name="connsiteY11" fmla="*/ 112554 h 129908"/>
              <a:gd name="connsiteX12" fmla="*/ 79461 w 128125"/>
              <a:gd name="connsiteY12" fmla="*/ 120269 h 129908"/>
              <a:gd name="connsiteX13" fmla="*/ 117370 w 128125"/>
              <a:gd name="connsiteY13" fmla="*/ 110840 h 129908"/>
              <a:gd name="connsiteX14" fmla="*/ 112703 w 128125"/>
              <a:gd name="connsiteY14" fmla="*/ 76549 h 129908"/>
              <a:gd name="connsiteX15" fmla="*/ 127467 w 128125"/>
              <a:gd name="connsiteY15" fmla="*/ 64358 h 129908"/>
              <a:gd name="connsiteX16" fmla="*/ 81842 w 128125"/>
              <a:gd name="connsiteY16" fmla="*/ 76835 h 129908"/>
              <a:gd name="connsiteX17" fmla="*/ 56506 w 128125"/>
              <a:gd name="connsiteY17" fmla="*/ 83312 h 129908"/>
              <a:gd name="connsiteX18" fmla="*/ 50029 w 128125"/>
              <a:gd name="connsiteY18" fmla="*/ 57976 h 129908"/>
              <a:gd name="connsiteX19" fmla="*/ 75366 w 128125"/>
              <a:gd name="connsiteY19" fmla="*/ 51498 h 129908"/>
              <a:gd name="connsiteX20" fmla="*/ 81842 w 128125"/>
              <a:gd name="connsiteY20" fmla="*/ 76835 h 129908"/>
              <a:gd name="connsiteX21" fmla="*/ 81842 w 128125"/>
              <a:gd name="connsiteY21" fmla="*/ 76835 h 129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8125" h="129908">
                <a:moveTo>
                  <a:pt x="127467" y="64358"/>
                </a:moveTo>
                <a:cubicBezTo>
                  <a:pt x="105750" y="48165"/>
                  <a:pt x="88510" y="26829"/>
                  <a:pt x="77079" y="2255"/>
                </a:cubicBezTo>
                <a:cubicBezTo>
                  <a:pt x="64030" y="-5652"/>
                  <a:pt x="47077" y="-1556"/>
                  <a:pt x="39170" y="11494"/>
                </a:cubicBezTo>
                <a:cubicBezTo>
                  <a:pt x="39075" y="11589"/>
                  <a:pt x="39075" y="11684"/>
                  <a:pt x="38979" y="11780"/>
                </a:cubicBezTo>
                <a:cubicBezTo>
                  <a:pt x="35646" y="17304"/>
                  <a:pt x="34312" y="23971"/>
                  <a:pt x="35455" y="30353"/>
                </a:cubicBezTo>
                <a:cubicBezTo>
                  <a:pt x="20977" y="25686"/>
                  <a:pt x="5357" y="33686"/>
                  <a:pt x="689" y="48165"/>
                </a:cubicBezTo>
                <a:cubicBezTo>
                  <a:pt x="-3311" y="60452"/>
                  <a:pt x="1833" y="73883"/>
                  <a:pt x="12976" y="80454"/>
                </a:cubicBezTo>
                <a:cubicBezTo>
                  <a:pt x="16310" y="82359"/>
                  <a:pt x="19929" y="83597"/>
                  <a:pt x="23740" y="84074"/>
                </a:cubicBezTo>
                <a:lnTo>
                  <a:pt x="22406" y="86074"/>
                </a:lnTo>
                <a:cubicBezTo>
                  <a:pt x="14501" y="99218"/>
                  <a:pt x="18786" y="116269"/>
                  <a:pt x="31931" y="124174"/>
                </a:cubicBezTo>
                <a:cubicBezTo>
                  <a:pt x="45076" y="132080"/>
                  <a:pt x="62126" y="127793"/>
                  <a:pt x="70031" y="114649"/>
                </a:cubicBezTo>
                <a:cubicBezTo>
                  <a:pt x="70412" y="113983"/>
                  <a:pt x="70794" y="113315"/>
                  <a:pt x="71079" y="112554"/>
                </a:cubicBezTo>
                <a:cubicBezTo>
                  <a:pt x="73365" y="115697"/>
                  <a:pt x="76223" y="118268"/>
                  <a:pt x="79461" y="120269"/>
                </a:cubicBezTo>
                <a:cubicBezTo>
                  <a:pt x="92510" y="128175"/>
                  <a:pt x="109465" y="123889"/>
                  <a:pt x="117370" y="110840"/>
                </a:cubicBezTo>
                <a:cubicBezTo>
                  <a:pt x="124038" y="99695"/>
                  <a:pt x="122133" y="85503"/>
                  <a:pt x="112703" y="76549"/>
                </a:cubicBezTo>
                <a:cubicBezTo>
                  <a:pt x="118990" y="74454"/>
                  <a:pt x="124229" y="70073"/>
                  <a:pt x="127467" y="64358"/>
                </a:cubicBezTo>
                <a:close/>
                <a:moveTo>
                  <a:pt x="81842" y="76835"/>
                </a:moveTo>
                <a:cubicBezTo>
                  <a:pt x="76604" y="85598"/>
                  <a:pt x="65269" y="88455"/>
                  <a:pt x="56506" y="83312"/>
                </a:cubicBezTo>
                <a:cubicBezTo>
                  <a:pt x="47743" y="78073"/>
                  <a:pt x="44885" y="66739"/>
                  <a:pt x="50029" y="57976"/>
                </a:cubicBezTo>
                <a:cubicBezTo>
                  <a:pt x="55268" y="49212"/>
                  <a:pt x="66602" y="46260"/>
                  <a:pt x="75366" y="51498"/>
                </a:cubicBezTo>
                <a:cubicBezTo>
                  <a:pt x="84128" y="56737"/>
                  <a:pt x="87081" y="68072"/>
                  <a:pt x="81842" y="76835"/>
                </a:cubicBezTo>
                <a:cubicBezTo>
                  <a:pt x="81842" y="76835"/>
                  <a:pt x="81842" y="76835"/>
                  <a:pt x="81842" y="76835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202" name="任意多边形: 形状 201">
            <a:extLst>
              <a:ext uri="{FF2B5EF4-FFF2-40B4-BE49-F238E27FC236}">
                <a16:creationId xmlns:a16="http://schemas.microsoft.com/office/drawing/2014/main" id="{8FF1B2A8-D2A1-A510-1E62-6277B4F7A2D0}"/>
              </a:ext>
            </a:extLst>
          </p:cNvPr>
          <p:cNvSpPr/>
          <p:nvPr userDrawn="1"/>
        </p:nvSpPr>
        <p:spPr>
          <a:xfrm rot="886545">
            <a:off x="683670" y="568314"/>
            <a:ext cx="129998" cy="135956"/>
          </a:xfrm>
          <a:custGeom>
            <a:avLst/>
            <a:gdLst>
              <a:gd name="connsiteX0" fmla="*/ 129340 w 129998"/>
              <a:gd name="connsiteY0" fmla="*/ 54429 h 135956"/>
              <a:gd name="connsiteX1" fmla="*/ 70665 w 129998"/>
              <a:gd name="connsiteY1" fmla="*/ -1768 h 135956"/>
              <a:gd name="connsiteX2" fmla="*/ 1705 w 129998"/>
              <a:gd name="connsiteY2" fmla="*/ 48334 h 135956"/>
              <a:gd name="connsiteX3" fmla="*/ 16087 w 129998"/>
              <a:gd name="connsiteY3" fmla="*/ 85195 h 135956"/>
              <a:gd name="connsiteX4" fmla="*/ 16183 w 129998"/>
              <a:gd name="connsiteY4" fmla="*/ 85290 h 135956"/>
              <a:gd name="connsiteX5" fmla="*/ 27423 w 129998"/>
              <a:gd name="connsiteY5" fmla="*/ 87577 h 135956"/>
              <a:gd name="connsiteX6" fmla="*/ 26374 w 129998"/>
              <a:gd name="connsiteY6" fmla="*/ 89672 h 135956"/>
              <a:gd name="connsiteX7" fmla="*/ 34185 w 129998"/>
              <a:gd name="connsiteY7" fmla="*/ 129296 h 135956"/>
              <a:gd name="connsiteX8" fmla="*/ 73809 w 129998"/>
              <a:gd name="connsiteY8" fmla="*/ 121580 h 135956"/>
              <a:gd name="connsiteX9" fmla="*/ 77905 w 129998"/>
              <a:gd name="connsiteY9" fmla="*/ 112151 h 135956"/>
              <a:gd name="connsiteX10" fmla="*/ 78761 w 129998"/>
              <a:gd name="connsiteY10" fmla="*/ 109960 h 135956"/>
              <a:gd name="connsiteX11" fmla="*/ 88286 w 129998"/>
              <a:gd name="connsiteY11" fmla="*/ 116627 h 135956"/>
              <a:gd name="connsiteX12" fmla="*/ 124863 w 129998"/>
              <a:gd name="connsiteY12" fmla="*/ 99387 h 135956"/>
              <a:gd name="connsiteX13" fmla="*/ 116861 w 129998"/>
              <a:gd name="connsiteY13" fmla="*/ 68336 h 135956"/>
              <a:gd name="connsiteX14" fmla="*/ 129340 w 129998"/>
              <a:gd name="connsiteY14" fmla="*/ 54429 h 135956"/>
              <a:gd name="connsiteX15" fmla="*/ 84858 w 129998"/>
              <a:gd name="connsiteY15" fmla="*/ 72908 h 135956"/>
              <a:gd name="connsiteX16" fmla="*/ 59902 w 129998"/>
              <a:gd name="connsiteY16" fmla="*/ 82908 h 135956"/>
              <a:gd name="connsiteX17" fmla="*/ 49806 w 129998"/>
              <a:gd name="connsiteY17" fmla="*/ 57953 h 135956"/>
              <a:gd name="connsiteX18" fmla="*/ 74857 w 129998"/>
              <a:gd name="connsiteY18" fmla="*/ 47952 h 135956"/>
              <a:gd name="connsiteX19" fmla="*/ 75333 w 129998"/>
              <a:gd name="connsiteY19" fmla="*/ 48143 h 135956"/>
              <a:gd name="connsiteX20" fmla="*/ 84858 w 129998"/>
              <a:gd name="connsiteY20" fmla="*/ 72908 h 13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9998" h="135956">
                <a:moveTo>
                  <a:pt x="129340" y="54429"/>
                </a:moveTo>
                <a:cubicBezTo>
                  <a:pt x="105337" y="40904"/>
                  <a:pt x="85239" y="21568"/>
                  <a:pt x="70665" y="-1768"/>
                </a:cubicBezTo>
                <a:cubicBezTo>
                  <a:pt x="51806" y="20043"/>
                  <a:pt x="28280" y="37189"/>
                  <a:pt x="1705" y="48334"/>
                </a:cubicBezTo>
                <a:cubicBezTo>
                  <a:pt x="-4486" y="62526"/>
                  <a:pt x="1895" y="79004"/>
                  <a:pt x="16087" y="85195"/>
                </a:cubicBezTo>
                <a:cubicBezTo>
                  <a:pt x="16087" y="85290"/>
                  <a:pt x="16183" y="85290"/>
                  <a:pt x="16183" y="85290"/>
                </a:cubicBezTo>
                <a:cubicBezTo>
                  <a:pt x="19707" y="86814"/>
                  <a:pt x="23517" y="87577"/>
                  <a:pt x="27423" y="87577"/>
                </a:cubicBezTo>
                <a:lnTo>
                  <a:pt x="26374" y="89672"/>
                </a:lnTo>
                <a:cubicBezTo>
                  <a:pt x="17612" y="102721"/>
                  <a:pt x="21041" y="120533"/>
                  <a:pt x="34185" y="129296"/>
                </a:cubicBezTo>
                <a:cubicBezTo>
                  <a:pt x="47234" y="138154"/>
                  <a:pt x="64951" y="134630"/>
                  <a:pt x="73809" y="121580"/>
                </a:cubicBezTo>
                <a:cubicBezTo>
                  <a:pt x="75714" y="118722"/>
                  <a:pt x="77143" y="115484"/>
                  <a:pt x="77905" y="112151"/>
                </a:cubicBezTo>
                <a:lnTo>
                  <a:pt x="78761" y="109960"/>
                </a:lnTo>
                <a:cubicBezTo>
                  <a:pt x="81429" y="112817"/>
                  <a:pt x="84667" y="115103"/>
                  <a:pt x="88286" y="116627"/>
                </a:cubicBezTo>
                <a:cubicBezTo>
                  <a:pt x="103146" y="121962"/>
                  <a:pt x="119529" y="114246"/>
                  <a:pt x="124863" y="99387"/>
                </a:cubicBezTo>
                <a:cubicBezTo>
                  <a:pt x="128768" y="88338"/>
                  <a:pt x="125625" y="76051"/>
                  <a:pt x="116861" y="68336"/>
                </a:cubicBezTo>
                <a:cubicBezTo>
                  <a:pt x="122577" y="65287"/>
                  <a:pt x="126959" y="60429"/>
                  <a:pt x="129340" y="54429"/>
                </a:cubicBezTo>
                <a:close/>
                <a:moveTo>
                  <a:pt x="84858" y="72908"/>
                </a:moveTo>
                <a:cubicBezTo>
                  <a:pt x="80763" y="82623"/>
                  <a:pt x="69523" y="87100"/>
                  <a:pt x="59902" y="82908"/>
                </a:cubicBezTo>
                <a:cubicBezTo>
                  <a:pt x="50186" y="78813"/>
                  <a:pt x="45710" y="67668"/>
                  <a:pt x="49806" y="57953"/>
                </a:cubicBezTo>
                <a:cubicBezTo>
                  <a:pt x="53901" y="48238"/>
                  <a:pt x="65141" y="43761"/>
                  <a:pt x="74857" y="47952"/>
                </a:cubicBezTo>
                <a:cubicBezTo>
                  <a:pt x="74952" y="47952"/>
                  <a:pt x="75142" y="48048"/>
                  <a:pt x="75333" y="48143"/>
                </a:cubicBezTo>
                <a:cubicBezTo>
                  <a:pt x="84667" y="52429"/>
                  <a:pt x="88859" y="63478"/>
                  <a:pt x="84858" y="72908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203" name="任意多边形: 形状 202">
            <a:extLst>
              <a:ext uri="{FF2B5EF4-FFF2-40B4-BE49-F238E27FC236}">
                <a16:creationId xmlns:a16="http://schemas.microsoft.com/office/drawing/2014/main" id="{C0404230-DC4E-924B-5B2A-0596B2050A41}"/>
              </a:ext>
            </a:extLst>
          </p:cNvPr>
          <p:cNvSpPr/>
          <p:nvPr userDrawn="1"/>
        </p:nvSpPr>
        <p:spPr>
          <a:xfrm rot="886545">
            <a:off x="444753" y="850333"/>
            <a:ext cx="174135" cy="173694"/>
          </a:xfrm>
          <a:custGeom>
            <a:avLst/>
            <a:gdLst>
              <a:gd name="connsiteX0" fmla="*/ 104516 w 174135"/>
              <a:gd name="connsiteY0" fmla="*/ 150822 h 173694"/>
              <a:gd name="connsiteX1" fmla="*/ 105659 w 174135"/>
              <a:gd name="connsiteY1" fmla="*/ 147869 h 173694"/>
              <a:gd name="connsiteX2" fmla="*/ 173477 w 174135"/>
              <a:gd name="connsiteY2" fmla="*/ 73574 h 173694"/>
              <a:gd name="connsiteX3" fmla="*/ 94800 w 174135"/>
              <a:gd name="connsiteY3" fmla="*/ -1768 h 173694"/>
              <a:gd name="connsiteX4" fmla="*/ 2408 w 174135"/>
              <a:gd name="connsiteY4" fmla="*/ 64907 h 173694"/>
              <a:gd name="connsiteX5" fmla="*/ 21458 w 174135"/>
              <a:gd name="connsiteY5" fmla="*/ 114437 h 173694"/>
              <a:gd name="connsiteX6" fmla="*/ 36603 w 174135"/>
              <a:gd name="connsiteY6" fmla="*/ 117579 h 173694"/>
              <a:gd name="connsiteX7" fmla="*/ 35174 w 174135"/>
              <a:gd name="connsiteY7" fmla="*/ 120437 h 173694"/>
              <a:gd name="connsiteX8" fmla="*/ 56320 w 174135"/>
              <a:gd name="connsiteY8" fmla="*/ 169301 h 173694"/>
              <a:gd name="connsiteX9" fmla="*/ 104135 w 174135"/>
              <a:gd name="connsiteY9" fmla="*/ 150441 h 173694"/>
              <a:gd name="connsiteX10" fmla="*/ 67750 w 174135"/>
              <a:gd name="connsiteY10" fmla="*/ 78147 h 173694"/>
              <a:gd name="connsiteX11" fmla="*/ 100801 w 174135"/>
              <a:gd name="connsiteY11" fmla="*/ 65097 h 173694"/>
              <a:gd name="connsiteX12" fmla="*/ 113946 w 174135"/>
              <a:gd name="connsiteY12" fmla="*/ 98149 h 173694"/>
              <a:gd name="connsiteX13" fmla="*/ 80799 w 174135"/>
              <a:gd name="connsiteY13" fmla="*/ 111198 h 173694"/>
              <a:gd name="connsiteX14" fmla="*/ 80799 w 174135"/>
              <a:gd name="connsiteY14" fmla="*/ 111198 h 173694"/>
              <a:gd name="connsiteX15" fmla="*/ 67464 w 174135"/>
              <a:gd name="connsiteY15" fmla="*/ 78147 h 17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4135" h="173694">
                <a:moveTo>
                  <a:pt x="104516" y="150822"/>
                </a:moveTo>
                <a:cubicBezTo>
                  <a:pt x="104992" y="149869"/>
                  <a:pt x="105374" y="148917"/>
                  <a:pt x="105659" y="147869"/>
                </a:cubicBezTo>
                <a:cubicBezTo>
                  <a:pt x="127662" y="122533"/>
                  <a:pt x="150236" y="97768"/>
                  <a:pt x="173477" y="73574"/>
                </a:cubicBezTo>
                <a:cubicBezTo>
                  <a:pt x="141378" y="55382"/>
                  <a:pt x="114422" y="29473"/>
                  <a:pt x="94800" y="-1768"/>
                </a:cubicBezTo>
                <a:cubicBezTo>
                  <a:pt x="69655" y="27378"/>
                  <a:pt x="38032" y="50238"/>
                  <a:pt x="2408" y="64907"/>
                </a:cubicBezTo>
                <a:cubicBezTo>
                  <a:pt x="-5688" y="83862"/>
                  <a:pt x="2789" y="105768"/>
                  <a:pt x="21458" y="114437"/>
                </a:cubicBezTo>
                <a:cubicBezTo>
                  <a:pt x="26221" y="116532"/>
                  <a:pt x="31364" y="117579"/>
                  <a:pt x="36603" y="117579"/>
                </a:cubicBezTo>
                <a:lnTo>
                  <a:pt x="35174" y="120437"/>
                </a:lnTo>
                <a:cubicBezTo>
                  <a:pt x="27554" y="139773"/>
                  <a:pt x="36984" y="161585"/>
                  <a:pt x="56320" y="169301"/>
                </a:cubicBezTo>
                <a:cubicBezTo>
                  <a:pt x="74703" y="176540"/>
                  <a:pt x="95658" y="168348"/>
                  <a:pt x="104135" y="150441"/>
                </a:cubicBezTo>
                <a:close/>
                <a:moveTo>
                  <a:pt x="67750" y="78147"/>
                </a:moveTo>
                <a:cubicBezTo>
                  <a:pt x="73274" y="65383"/>
                  <a:pt x="88038" y="59572"/>
                  <a:pt x="100801" y="65097"/>
                </a:cubicBezTo>
                <a:cubicBezTo>
                  <a:pt x="113565" y="70622"/>
                  <a:pt x="119375" y="85385"/>
                  <a:pt x="113946" y="98149"/>
                </a:cubicBezTo>
                <a:cubicBezTo>
                  <a:pt x="108421" y="110912"/>
                  <a:pt x="93562" y="116722"/>
                  <a:pt x="80799" y="111198"/>
                </a:cubicBezTo>
                <a:cubicBezTo>
                  <a:pt x="80799" y="111198"/>
                  <a:pt x="80799" y="111198"/>
                  <a:pt x="80799" y="111198"/>
                </a:cubicBezTo>
                <a:cubicBezTo>
                  <a:pt x="68035" y="105768"/>
                  <a:pt x="62034" y="90910"/>
                  <a:pt x="67464" y="78147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204" name="任意多边形: 形状 203">
            <a:extLst>
              <a:ext uri="{FF2B5EF4-FFF2-40B4-BE49-F238E27FC236}">
                <a16:creationId xmlns:a16="http://schemas.microsoft.com/office/drawing/2014/main" id="{82379D0C-ECE3-EBC6-EEEE-BEA9095756F6}"/>
              </a:ext>
            </a:extLst>
          </p:cNvPr>
          <p:cNvSpPr/>
          <p:nvPr userDrawn="1"/>
        </p:nvSpPr>
        <p:spPr>
          <a:xfrm rot="886545">
            <a:off x="697562" y="1047331"/>
            <a:ext cx="176970" cy="174445"/>
          </a:xfrm>
          <a:custGeom>
            <a:avLst/>
            <a:gdLst>
              <a:gd name="connsiteX0" fmla="*/ 154010 w 176970"/>
              <a:gd name="connsiteY0" fmla="*/ 24044 h 174445"/>
              <a:gd name="connsiteX1" fmla="*/ 101051 w 176970"/>
              <a:gd name="connsiteY1" fmla="*/ 14235 h 174445"/>
              <a:gd name="connsiteX2" fmla="*/ 94765 w 176970"/>
              <a:gd name="connsiteY2" fmla="*/ -1768 h 174445"/>
              <a:gd name="connsiteX3" fmla="*/ 2467 w 176970"/>
              <a:gd name="connsiteY3" fmla="*/ 64907 h 174445"/>
              <a:gd name="connsiteX4" fmla="*/ 21994 w 176970"/>
              <a:gd name="connsiteY4" fmla="*/ 114342 h 174445"/>
              <a:gd name="connsiteX5" fmla="*/ 37043 w 176970"/>
              <a:gd name="connsiteY5" fmla="*/ 117485 h 174445"/>
              <a:gd name="connsiteX6" fmla="*/ 35614 w 176970"/>
              <a:gd name="connsiteY6" fmla="*/ 120343 h 174445"/>
              <a:gd name="connsiteX7" fmla="*/ 55522 w 176970"/>
              <a:gd name="connsiteY7" fmla="*/ 169682 h 174445"/>
              <a:gd name="connsiteX8" fmla="*/ 104575 w 176970"/>
              <a:gd name="connsiteY8" fmla="*/ 150441 h 174445"/>
              <a:gd name="connsiteX9" fmla="*/ 105718 w 176970"/>
              <a:gd name="connsiteY9" fmla="*/ 147394 h 174445"/>
              <a:gd name="connsiteX10" fmla="*/ 118291 w 176970"/>
              <a:gd name="connsiteY10" fmla="*/ 156347 h 174445"/>
              <a:gd name="connsiteX11" fmla="*/ 167726 w 176970"/>
              <a:gd name="connsiteY11" fmla="*/ 136631 h 174445"/>
              <a:gd name="connsiteX12" fmla="*/ 155819 w 176970"/>
              <a:gd name="connsiteY12" fmla="*/ 91768 h 174445"/>
              <a:gd name="connsiteX13" fmla="*/ 173442 w 176970"/>
              <a:gd name="connsiteY13" fmla="*/ 72718 h 174445"/>
              <a:gd name="connsiteX14" fmla="*/ 154010 w 176970"/>
              <a:gd name="connsiteY14" fmla="*/ 24044 h 174445"/>
              <a:gd name="connsiteX15" fmla="*/ 113910 w 176970"/>
              <a:gd name="connsiteY15" fmla="*/ 98149 h 174445"/>
              <a:gd name="connsiteX16" fmla="*/ 80762 w 176970"/>
              <a:gd name="connsiteY16" fmla="*/ 111103 h 174445"/>
              <a:gd name="connsiteX17" fmla="*/ 67904 w 176970"/>
              <a:gd name="connsiteY17" fmla="*/ 77956 h 174445"/>
              <a:gd name="connsiteX18" fmla="*/ 100955 w 176970"/>
              <a:gd name="connsiteY18" fmla="*/ 65002 h 174445"/>
              <a:gd name="connsiteX19" fmla="*/ 113910 w 176970"/>
              <a:gd name="connsiteY19" fmla="*/ 98149 h 174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6970" h="174445">
                <a:moveTo>
                  <a:pt x="154010" y="24044"/>
                </a:moveTo>
                <a:cubicBezTo>
                  <a:pt x="136674" y="35951"/>
                  <a:pt x="112957" y="31570"/>
                  <a:pt x="101051" y="14235"/>
                </a:cubicBezTo>
                <a:cubicBezTo>
                  <a:pt x="97717" y="9377"/>
                  <a:pt x="95622" y="3947"/>
                  <a:pt x="94765" y="-1768"/>
                </a:cubicBezTo>
                <a:cubicBezTo>
                  <a:pt x="69619" y="27379"/>
                  <a:pt x="37995" y="50144"/>
                  <a:pt x="2467" y="64907"/>
                </a:cubicBezTo>
                <a:cubicBezTo>
                  <a:pt x="-5820" y="83957"/>
                  <a:pt x="2944" y="106150"/>
                  <a:pt x="21994" y="114342"/>
                </a:cubicBezTo>
                <a:cubicBezTo>
                  <a:pt x="26756" y="116438"/>
                  <a:pt x="31899" y="117485"/>
                  <a:pt x="37043" y="117485"/>
                </a:cubicBezTo>
                <a:cubicBezTo>
                  <a:pt x="36472" y="118437"/>
                  <a:pt x="35995" y="119390"/>
                  <a:pt x="35614" y="120343"/>
                </a:cubicBezTo>
                <a:cubicBezTo>
                  <a:pt x="27518" y="139487"/>
                  <a:pt x="36472" y="161586"/>
                  <a:pt x="55522" y="169682"/>
                </a:cubicBezTo>
                <a:cubicBezTo>
                  <a:pt x="74381" y="177683"/>
                  <a:pt x="96193" y="169111"/>
                  <a:pt x="104575" y="150441"/>
                </a:cubicBezTo>
                <a:lnTo>
                  <a:pt x="105718" y="147394"/>
                </a:lnTo>
                <a:cubicBezTo>
                  <a:pt x="109242" y="151204"/>
                  <a:pt x="113529" y="154252"/>
                  <a:pt x="118291" y="156347"/>
                </a:cubicBezTo>
                <a:cubicBezTo>
                  <a:pt x="137437" y="164538"/>
                  <a:pt x="159534" y="155681"/>
                  <a:pt x="167726" y="136631"/>
                </a:cubicBezTo>
                <a:cubicBezTo>
                  <a:pt x="174489" y="120723"/>
                  <a:pt x="169631" y="102245"/>
                  <a:pt x="155819" y="91768"/>
                </a:cubicBezTo>
                <a:cubicBezTo>
                  <a:pt x="163821" y="87767"/>
                  <a:pt x="170012" y="81005"/>
                  <a:pt x="173442" y="72718"/>
                </a:cubicBezTo>
                <a:cubicBezTo>
                  <a:pt x="181252" y="53953"/>
                  <a:pt x="172583" y="32331"/>
                  <a:pt x="154010" y="24044"/>
                </a:cubicBezTo>
                <a:close/>
                <a:moveTo>
                  <a:pt x="113910" y="98149"/>
                </a:moveTo>
                <a:cubicBezTo>
                  <a:pt x="108290" y="110912"/>
                  <a:pt x="93527" y="116628"/>
                  <a:pt x="80762" y="111103"/>
                </a:cubicBezTo>
                <a:cubicBezTo>
                  <a:pt x="68094" y="105484"/>
                  <a:pt x="62284" y="90625"/>
                  <a:pt x="67904" y="77956"/>
                </a:cubicBezTo>
                <a:cubicBezTo>
                  <a:pt x="73429" y="65193"/>
                  <a:pt x="88287" y="59478"/>
                  <a:pt x="100955" y="65002"/>
                </a:cubicBezTo>
                <a:cubicBezTo>
                  <a:pt x="113624" y="70622"/>
                  <a:pt x="119434" y="85386"/>
                  <a:pt x="113910" y="98149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205" name="任意多边形: 形状 204">
            <a:extLst>
              <a:ext uri="{FF2B5EF4-FFF2-40B4-BE49-F238E27FC236}">
                <a16:creationId xmlns:a16="http://schemas.microsoft.com/office/drawing/2014/main" id="{A188524F-22B6-859A-C0F4-46DAF6AD8B4B}"/>
              </a:ext>
            </a:extLst>
          </p:cNvPr>
          <p:cNvSpPr/>
          <p:nvPr userDrawn="1"/>
        </p:nvSpPr>
        <p:spPr>
          <a:xfrm rot="886545">
            <a:off x="2967935" y="1039086"/>
            <a:ext cx="336609" cy="371104"/>
          </a:xfrm>
          <a:custGeom>
            <a:avLst/>
            <a:gdLst>
              <a:gd name="connsiteX0" fmla="*/ 306390 w 336609"/>
              <a:gd name="connsiteY0" fmla="*/ 255655 h 371104"/>
              <a:gd name="connsiteX1" fmla="*/ 256765 w 336609"/>
              <a:gd name="connsiteY1" fmla="*/ 24959 h 371104"/>
              <a:gd name="connsiteX2" fmla="*/ 26069 w 336609"/>
              <a:gd name="connsiteY2" fmla="*/ 74584 h 371104"/>
              <a:gd name="connsiteX3" fmla="*/ 75695 w 336609"/>
              <a:gd name="connsiteY3" fmla="*/ 305279 h 371104"/>
              <a:gd name="connsiteX4" fmla="*/ 207806 w 336609"/>
              <a:gd name="connsiteY4" fmla="*/ 326711 h 371104"/>
              <a:gd name="connsiteX5" fmla="*/ 207806 w 336609"/>
              <a:gd name="connsiteY5" fmla="*/ 329854 h 371104"/>
              <a:gd name="connsiteX6" fmla="*/ 243525 w 336609"/>
              <a:gd name="connsiteY6" fmla="*/ 369287 h 371104"/>
              <a:gd name="connsiteX7" fmla="*/ 282959 w 336609"/>
              <a:gd name="connsiteY7" fmla="*/ 333664 h 371104"/>
              <a:gd name="connsiteX8" fmla="*/ 282959 w 336609"/>
              <a:gd name="connsiteY8" fmla="*/ 329854 h 371104"/>
              <a:gd name="connsiteX9" fmla="*/ 282959 w 336609"/>
              <a:gd name="connsiteY9" fmla="*/ 326711 h 371104"/>
              <a:gd name="connsiteX10" fmla="*/ 332679 w 336609"/>
              <a:gd name="connsiteY10" fmla="*/ 307661 h 371104"/>
              <a:gd name="connsiteX11" fmla="*/ 313629 w 336609"/>
              <a:gd name="connsiteY11" fmla="*/ 258036 h 371104"/>
              <a:gd name="connsiteX12" fmla="*/ 306581 w 336609"/>
              <a:gd name="connsiteY12" fmla="*/ 255655 h 371104"/>
              <a:gd name="connsiteX13" fmla="*/ 245334 w 336609"/>
              <a:gd name="connsiteY13" fmla="*/ 303280 h 371104"/>
              <a:gd name="connsiteX14" fmla="*/ 219999 w 336609"/>
              <a:gd name="connsiteY14" fmla="*/ 278133 h 371104"/>
              <a:gd name="connsiteX15" fmla="*/ 245144 w 336609"/>
              <a:gd name="connsiteY15" fmla="*/ 252797 h 371104"/>
              <a:gd name="connsiteX16" fmla="*/ 270480 w 336609"/>
              <a:gd name="connsiteY16" fmla="*/ 277943 h 371104"/>
              <a:gd name="connsiteX17" fmla="*/ 270480 w 336609"/>
              <a:gd name="connsiteY17" fmla="*/ 278133 h 371104"/>
              <a:gd name="connsiteX18" fmla="*/ 245334 w 336609"/>
              <a:gd name="connsiteY18" fmla="*/ 303089 h 371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36609" h="371104">
                <a:moveTo>
                  <a:pt x="306390" y="255655"/>
                </a:moveTo>
                <a:cubicBezTo>
                  <a:pt x="356396" y="178216"/>
                  <a:pt x="334203" y="74966"/>
                  <a:pt x="256765" y="24959"/>
                </a:cubicBezTo>
                <a:cubicBezTo>
                  <a:pt x="179327" y="-25047"/>
                  <a:pt x="76075" y="-2854"/>
                  <a:pt x="26069" y="74584"/>
                </a:cubicBezTo>
                <a:cubicBezTo>
                  <a:pt x="-23938" y="151927"/>
                  <a:pt x="-1744" y="255273"/>
                  <a:pt x="75695" y="305279"/>
                </a:cubicBezTo>
                <a:cubicBezTo>
                  <a:pt x="114747" y="330521"/>
                  <a:pt x="162658" y="338331"/>
                  <a:pt x="207806" y="326711"/>
                </a:cubicBezTo>
                <a:cubicBezTo>
                  <a:pt x="207806" y="327758"/>
                  <a:pt x="207806" y="328806"/>
                  <a:pt x="207806" y="329854"/>
                </a:cubicBezTo>
                <a:cubicBezTo>
                  <a:pt x="206759" y="350619"/>
                  <a:pt x="222760" y="368240"/>
                  <a:pt x="243525" y="369287"/>
                </a:cubicBezTo>
                <a:cubicBezTo>
                  <a:pt x="264289" y="370335"/>
                  <a:pt x="281911" y="354429"/>
                  <a:pt x="282959" y="333664"/>
                </a:cubicBezTo>
                <a:cubicBezTo>
                  <a:pt x="283054" y="332330"/>
                  <a:pt x="283054" y="331092"/>
                  <a:pt x="282959" y="329854"/>
                </a:cubicBezTo>
                <a:cubicBezTo>
                  <a:pt x="282959" y="328806"/>
                  <a:pt x="282959" y="327758"/>
                  <a:pt x="282959" y="326711"/>
                </a:cubicBezTo>
                <a:cubicBezTo>
                  <a:pt x="301913" y="335188"/>
                  <a:pt x="324202" y="326615"/>
                  <a:pt x="332679" y="307661"/>
                </a:cubicBezTo>
                <a:cubicBezTo>
                  <a:pt x="341156" y="288706"/>
                  <a:pt x="332584" y="266513"/>
                  <a:pt x="313629" y="258036"/>
                </a:cubicBezTo>
                <a:cubicBezTo>
                  <a:pt x="311343" y="256988"/>
                  <a:pt x="308962" y="256225"/>
                  <a:pt x="306581" y="255655"/>
                </a:cubicBezTo>
                <a:close/>
                <a:moveTo>
                  <a:pt x="245334" y="303280"/>
                </a:moveTo>
                <a:cubicBezTo>
                  <a:pt x="231428" y="303375"/>
                  <a:pt x="220093" y="292040"/>
                  <a:pt x="219999" y="278133"/>
                </a:cubicBezTo>
                <a:cubicBezTo>
                  <a:pt x="219903" y="264227"/>
                  <a:pt x="231237" y="252892"/>
                  <a:pt x="245144" y="252797"/>
                </a:cubicBezTo>
                <a:cubicBezTo>
                  <a:pt x="259051" y="252701"/>
                  <a:pt x="270385" y="264037"/>
                  <a:pt x="270480" y="277943"/>
                </a:cubicBezTo>
                <a:cubicBezTo>
                  <a:pt x="270480" y="278038"/>
                  <a:pt x="270480" y="278038"/>
                  <a:pt x="270480" y="278133"/>
                </a:cubicBezTo>
                <a:cubicBezTo>
                  <a:pt x="270385" y="291944"/>
                  <a:pt x="259146" y="303089"/>
                  <a:pt x="245334" y="303089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66" name="任意多边形: 形状 165">
            <a:extLst>
              <a:ext uri="{FF2B5EF4-FFF2-40B4-BE49-F238E27FC236}">
                <a16:creationId xmlns:a16="http://schemas.microsoft.com/office/drawing/2014/main" id="{C3A985CD-CE0F-1EC2-CDB5-F4831C5D7BEB}"/>
              </a:ext>
            </a:extLst>
          </p:cNvPr>
          <p:cNvSpPr/>
          <p:nvPr userDrawn="1"/>
        </p:nvSpPr>
        <p:spPr>
          <a:xfrm rot="886545">
            <a:off x="-134211" y="40813"/>
            <a:ext cx="3879786" cy="1451561"/>
          </a:xfrm>
          <a:custGeom>
            <a:avLst/>
            <a:gdLst>
              <a:gd name="connsiteX0" fmla="*/ 2879757 w 3879786"/>
              <a:gd name="connsiteY0" fmla="*/ 1093940 h 1451561"/>
              <a:gd name="connsiteX1" fmla="*/ 2873090 w 3879786"/>
              <a:gd name="connsiteY1" fmla="*/ 1135660 h 1451561"/>
              <a:gd name="connsiteX2" fmla="*/ 2914809 w 3879786"/>
              <a:gd name="connsiteY2" fmla="*/ 1142423 h 1451561"/>
              <a:gd name="connsiteX3" fmla="*/ 2915476 w 3879786"/>
              <a:gd name="connsiteY3" fmla="*/ 1142708 h 1451561"/>
              <a:gd name="connsiteX4" fmla="*/ 2915762 w 3879786"/>
              <a:gd name="connsiteY4" fmla="*/ 1142423 h 1451561"/>
              <a:gd name="connsiteX5" fmla="*/ 2921572 w 3879786"/>
              <a:gd name="connsiteY5" fmla="*/ 1100704 h 1451561"/>
              <a:gd name="connsiteX6" fmla="*/ 2879757 w 3879786"/>
              <a:gd name="connsiteY6" fmla="*/ 1093940 h 1451561"/>
              <a:gd name="connsiteX7" fmla="*/ 3043968 w 3879786"/>
              <a:gd name="connsiteY7" fmla="*/ 924205 h 1451561"/>
              <a:gd name="connsiteX8" fmla="*/ 3044635 w 3879786"/>
              <a:gd name="connsiteY8" fmla="*/ 924491 h 1451561"/>
              <a:gd name="connsiteX9" fmla="*/ 3044158 w 3879786"/>
              <a:gd name="connsiteY9" fmla="*/ 924491 h 1451561"/>
              <a:gd name="connsiteX10" fmla="*/ 3014154 w 3879786"/>
              <a:gd name="connsiteY10" fmla="*/ 954114 h 1451561"/>
              <a:gd name="connsiteX11" fmla="*/ 3014154 w 3879786"/>
              <a:gd name="connsiteY11" fmla="*/ 954209 h 1451561"/>
              <a:gd name="connsiteX12" fmla="*/ 3044158 w 3879786"/>
              <a:gd name="connsiteY12" fmla="*/ 984022 h 1451561"/>
              <a:gd name="connsiteX13" fmla="*/ 3073972 w 3879786"/>
              <a:gd name="connsiteY13" fmla="*/ 954018 h 1451561"/>
              <a:gd name="connsiteX14" fmla="*/ 3043968 w 3879786"/>
              <a:gd name="connsiteY14" fmla="*/ 924205 h 1451561"/>
              <a:gd name="connsiteX15" fmla="*/ 2368146 w 3879786"/>
              <a:gd name="connsiteY15" fmla="*/ 1093798 h 1451561"/>
              <a:gd name="connsiteX16" fmla="*/ 2344928 w 3879786"/>
              <a:gd name="connsiteY16" fmla="*/ 1115848 h 1451561"/>
              <a:gd name="connsiteX17" fmla="*/ 2366074 w 3879786"/>
              <a:gd name="connsiteY17" fmla="*/ 1170998 h 1451561"/>
              <a:gd name="connsiteX18" fmla="*/ 2421318 w 3879786"/>
              <a:gd name="connsiteY18" fmla="*/ 1149852 h 1451561"/>
              <a:gd name="connsiteX19" fmla="*/ 2421986 w 3879786"/>
              <a:gd name="connsiteY19" fmla="*/ 1150138 h 1451561"/>
              <a:gd name="connsiteX20" fmla="*/ 2422272 w 3879786"/>
              <a:gd name="connsiteY20" fmla="*/ 1149376 h 1451561"/>
              <a:gd name="connsiteX21" fmla="*/ 2400078 w 3879786"/>
              <a:gd name="connsiteY21" fmla="*/ 1094608 h 1451561"/>
              <a:gd name="connsiteX22" fmla="*/ 2368146 w 3879786"/>
              <a:gd name="connsiteY22" fmla="*/ 1093798 h 1451561"/>
              <a:gd name="connsiteX23" fmla="*/ 3590894 w 3879786"/>
              <a:gd name="connsiteY23" fmla="*/ 749136 h 1451561"/>
              <a:gd name="connsiteX24" fmla="*/ 3565747 w 3879786"/>
              <a:gd name="connsiteY24" fmla="*/ 774377 h 1451561"/>
              <a:gd name="connsiteX25" fmla="*/ 3565747 w 3879786"/>
              <a:gd name="connsiteY25" fmla="*/ 774472 h 1451561"/>
              <a:gd name="connsiteX26" fmla="*/ 3591084 w 3879786"/>
              <a:gd name="connsiteY26" fmla="*/ 799619 h 1451561"/>
              <a:gd name="connsiteX27" fmla="*/ 3616230 w 3879786"/>
              <a:gd name="connsiteY27" fmla="*/ 774282 h 1451561"/>
              <a:gd name="connsiteX28" fmla="*/ 3590894 w 3879786"/>
              <a:gd name="connsiteY28" fmla="*/ 749136 h 1451561"/>
              <a:gd name="connsiteX29" fmla="*/ 2386076 w 3879786"/>
              <a:gd name="connsiteY29" fmla="*/ 1017360 h 1451561"/>
              <a:gd name="connsiteX30" fmla="*/ 2386743 w 3879786"/>
              <a:gd name="connsiteY30" fmla="*/ 1017645 h 1451561"/>
              <a:gd name="connsiteX31" fmla="*/ 2390648 w 3879786"/>
              <a:gd name="connsiteY31" fmla="*/ 1024979 h 1451561"/>
              <a:gd name="connsiteX32" fmla="*/ 2396268 w 3879786"/>
              <a:gd name="connsiteY32" fmla="*/ 1018598 h 1451561"/>
              <a:gd name="connsiteX33" fmla="*/ 3205893 w 3879786"/>
              <a:gd name="connsiteY33" fmla="*/ 675698 h 1451561"/>
              <a:gd name="connsiteX34" fmla="*/ 3164078 w 3879786"/>
              <a:gd name="connsiteY34" fmla="*/ 717703 h 1451561"/>
              <a:gd name="connsiteX35" fmla="*/ 3206083 w 3879786"/>
              <a:gd name="connsiteY35" fmla="*/ 759518 h 1451561"/>
              <a:gd name="connsiteX36" fmla="*/ 3207512 w 3879786"/>
              <a:gd name="connsiteY36" fmla="*/ 759804 h 1451561"/>
              <a:gd name="connsiteX37" fmla="*/ 3247898 w 3879786"/>
              <a:gd name="connsiteY37" fmla="*/ 717703 h 1451561"/>
              <a:gd name="connsiteX38" fmla="*/ 3247898 w 3879786"/>
              <a:gd name="connsiteY38" fmla="*/ 717513 h 1451561"/>
              <a:gd name="connsiteX39" fmla="*/ 3205893 w 3879786"/>
              <a:gd name="connsiteY39" fmla="*/ 675698 h 1451561"/>
              <a:gd name="connsiteX40" fmla="*/ 2006124 w 3879786"/>
              <a:gd name="connsiteY40" fmla="*/ 959638 h 1451561"/>
              <a:gd name="connsiteX41" fmla="*/ 2226914 w 3879786"/>
              <a:gd name="connsiteY41" fmla="*/ 1044506 h 1451561"/>
              <a:gd name="connsiteX42" fmla="*/ 2273586 w 3879786"/>
              <a:gd name="connsiteY42" fmla="*/ 1064699 h 1451561"/>
              <a:gd name="connsiteX43" fmla="*/ 2293874 w 3879786"/>
              <a:gd name="connsiteY43" fmla="*/ 1005168 h 1451561"/>
              <a:gd name="connsiteX44" fmla="*/ 2027174 w 3879786"/>
              <a:gd name="connsiteY44" fmla="*/ 963543 h 1451561"/>
              <a:gd name="connsiteX45" fmla="*/ 1231170 w 3879786"/>
              <a:gd name="connsiteY45" fmla="*/ 1111752 h 1451561"/>
              <a:gd name="connsiteX46" fmla="*/ 1231741 w 3879786"/>
              <a:gd name="connsiteY46" fmla="*/ 1112038 h 1451561"/>
              <a:gd name="connsiteX47" fmla="*/ 1231551 w 3879786"/>
              <a:gd name="connsiteY47" fmla="*/ 1112038 h 1451561"/>
              <a:gd name="connsiteX48" fmla="*/ 1189355 w 3879786"/>
              <a:gd name="connsiteY48" fmla="*/ 1153662 h 1451561"/>
              <a:gd name="connsiteX49" fmla="*/ 1189355 w 3879786"/>
              <a:gd name="connsiteY49" fmla="*/ 1153757 h 1451561"/>
              <a:gd name="connsiteX50" fmla="*/ 1231361 w 3879786"/>
              <a:gd name="connsiteY50" fmla="*/ 1195572 h 1451561"/>
              <a:gd name="connsiteX51" fmla="*/ 1273176 w 3879786"/>
              <a:gd name="connsiteY51" fmla="*/ 1153567 h 1451561"/>
              <a:gd name="connsiteX52" fmla="*/ 1231170 w 3879786"/>
              <a:gd name="connsiteY52" fmla="*/ 1111752 h 1451561"/>
              <a:gd name="connsiteX53" fmla="*/ 2863374 w 3879786"/>
              <a:gd name="connsiteY53" fmla="*/ 624644 h 1451561"/>
              <a:gd name="connsiteX54" fmla="*/ 2821464 w 3879786"/>
              <a:gd name="connsiteY54" fmla="*/ 666364 h 1451561"/>
              <a:gd name="connsiteX55" fmla="*/ 2863183 w 3879786"/>
              <a:gd name="connsiteY55" fmla="*/ 708273 h 1451561"/>
              <a:gd name="connsiteX56" fmla="*/ 2863851 w 3879786"/>
              <a:gd name="connsiteY56" fmla="*/ 708559 h 1451561"/>
              <a:gd name="connsiteX57" fmla="*/ 2905094 w 3879786"/>
              <a:gd name="connsiteY57" fmla="*/ 666458 h 1451561"/>
              <a:gd name="connsiteX58" fmla="*/ 2863374 w 3879786"/>
              <a:gd name="connsiteY58" fmla="*/ 624644 h 1451561"/>
              <a:gd name="connsiteX59" fmla="*/ 308464 w 3879786"/>
              <a:gd name="connsiteY59" fmla="*/ 1277107 h 1451561"/>
              <a:gd name="connsiteX60" fmla="*/ 293777 w 3879786"/>
              <a:gd name="connsiteY60" fmla="*/ 1334446 h 1451561"/>
              <a:gd name="connsiteX61" fmla="*/ 351060 w 3879786"/>
              <a:gd name="connsiteY61" fmla="*/ 1349115 h 1451561"/>
              <a:gd name="connsiteX62" fmla="*/ 351631 w 3879786"/>
              <a:gd name="connsiteY62" fmla="*/ 1349211 h 1451561"/>
              <a:gd name="connsiteX63" fmla="*/ 365823 w 3879786"/>
              <a:gd name="connsiteY63" fmla="*/ 1291965 h 1451561"/>
              <a:gd name="connsiteX64" fmla="*/ 365747 w 3879786"/>
              <a:gd name="connsiteY64" fmla="*/ 1291870 h 1451561"/>
              <a:gd name="connsiteX65" fmla="*/ 308464 w 3879786"/>
              <a:gd name="connsiteY65" fmla="*/ 1277107 h 1451561"/>
              <a:gd name="connsiteX66" fmla="*/ 2576576 w 3879786"/>
              <a:gd name="connsiteY66" fmla="*/ 633026 h 1451561"/>
              <a:gd name="connsiteX67" fmla="*/ 2557526 w 3879786"/>
              <a:gd name="connsiteY67" fmla="*/ 652076 h 1451561"/>
              <a:gd name="connsiteX68" fmla="*/ 2576576 w 3879786"/>
              <a:gd name="connsiteY68" fmla="*/ 671126 h 1451561"/>
              <a:gd name="connsiteX69" fmla="*/ 2577243 w 3879786"/>
              <a:gd name="connsiteY69" fmla="*/ 671411 h 1451561"/>
              <a:gd name="connsiteX70" fmla="*/ 2595626 w 3879786"/>
              <a:gd name="connsiteY70" fmla="*/ 652076 h 1451561"/>
              <a:gd name="connsiteX71" fmla="*/ 2576576 w 3879786"/>
              <a:gd name="connsiteY71" fmla="*/ 633026 h 1451561"/>
              <a:gd name="connsiteX72" fmla="*/ 997057 w 3879786"/>
              <a:gd name="connsiteY72" fmla="*/ 1018407 h 1451561"/>
              <a:gd name="connsiteX73" fmla="*/ 986854 w 3879786"/>
              <a:gd name="connsiteY73" fmla="*/ 1028789 h 1451561"/>
              <a:gd name="connsiteX74" fmla="*/ 987426 w 3879786"/>
              <a:gd name="connsiteY74" fmla="*/ 1029076 h 1451561"/>
              <a:gd name="connsiteX75" fmla="*/ 993140 w 3879786"/>
              <a:gd name="connsiteY75" fmla="*/ 1051554 h 1451561"/>
              <a:gd name="connsiteX76" fmla="*/ 1005047 w 3879786"/>
              <a:gd name="connsiteY76" fmla="*/ 1054983 h 1451561"/>
              <a:gd name="connsiteX77" fmla="*/ 1022191 w 3879786"/>
              <a:gd name="connsiteY77" fmla="*/ 1043077 h 1451561"/>
              <a:gd name="connsiteX78" fmla="*/ 1011618 w 3879786"/>
              <a:gd name="connsiteY78" fmla="*/ 1018312 h 1451561"/>
              <a:gd name="connsiteX79" fmla="*/ 997057 w 3879786"/>
              <a:gd name="connsiteY79" fmla="*/ 1018407 h 1451561"/>
              <a:gd name="connsiteX80" fmla="*/ 188813 w 3879786"/>
              <a:gd name="connsiteY80" fmla="*/ 1166927 h 1451561"/>
              <a:gd name="connsiteX81" fmla="*/ 283337 w 3879786"/>
              <a:gd name="connsiteY81" fmla="*/ 1173380 h 1451561"/>
              <a:gd name="connsiteX82" fmla="*/ 294767 w 3879786"/>
              <a:gd name="connsiteY82" fmla="*/ 1173380 h 1451561"/>
              <a:gd name="connsiteX83" fmla="*/ 380492 w 3879786"/>
              <a:gd name="connsiteY83" fmla="*/ 1173380 h 1451561"/>
              <a:gd name="connsiteX84" fmla="*/ 703390 w 3879786"/>
              <a:gd name="connsiteY84" fmla="*/ 1149090 h 1451561"/>
              <a:gd name="connsiteX85" fmla="*/ 394398 w 3879786"/>
              <a:gd name="connsiteY85" fmla="*/ 1192810 h 1451561"/>
              <a:gd name="connsiteX86" fmla="*/ 425355 w 3879786"/>
              <a:gd name="connsiteY86" fmla="*/ 1350735 h 1451561"/>
              <a:gd name="connsiteX87" fmla="*/ 428307 w 3879786"/>
              <a:gd name="connsiteY87" fmla="*/ 1355116 h 1451561"/>
              <a:gd name="connsiteX88" fmla="*/ 430746 w 3879786"/>
              <a:gd name="connsiteY88" fmla="*/ 1359212 h 1451561"/>
              <a:gd name="connsiteX89" fmla="*/ 405362 w 3879786"/>
              <a:gd name="connsiteY89" fmla="*/ 1444079 h 1451561"/>
              <a:gd name="connsiteX90" fmla="*/ 320580 w 3879786"/>
              <a:gd name="connsiteY90" fmla="*/ 1418648 h 1451561"/>
              <a:gd name="connsiteX91" fmla="*/ 318104 w 3879786"/>
              <a:gd name="connsiteY91" fmla="*/ 1414076 h 1451561"/>
              <a:gd name="connsiteX92" fmla="*/ 287790 w 3879786"/>
              <a:gd name="connsiteY92" fmla="*/ 1438903 h 1451561"/>
              <a:gd name="connsiteX93" fmla="*/ 263091 w 3879786"/>
              <a:gd name="connsiteY93" fmla="*/ 1448538 h 1451561"/>
              <a:gd name="connsiteX94" fmla="*/ 200930 w 3879786"/>
              <a:gd name="connsiteY94" fmla="*/ 1212866 h 1451561"/>
              <a:gd name="connsiteX95" fmla="*/ 226886 w 3879786"/>
              <a:gd name="connsiteY95" fmla="*/ 1208088 h 1451561"/>
              <a:gd name="connsiteX96" fmla="*/ 274955 w 3879786"/>
              <a:gd name="connsiteY96" fmla="*/ 1218433 h 1451561"/>
              <a:gd name="connsiteX97" fmla="*/ 278003 w 3879786"/>
              <a:gd name="connsiteY97" fmla="*/ 1200049 h 1451561"/>
              <a:gd name="connsiteX98" fmla="*/ 197417 w 3879786"/>
              <a:gd name="connsiteY98" fmla="*/ 1199546 h 1451561"/>
              <a:gd name="connsiteX99" fmla="*/ 2733453 w 3879786"/>
              <a:gd name="connsiteY99" fmla="*/ 444240 h 1451561"/>
              <a:gd name="connsiteX100" fmla="*/ 2733644 w 3879786"/>
              <a:gd name="connsiteY100" fmla="*/ 444336 h 1451561"/>
              <a:gd name="connsiteX101" fmla="*/ 2733548 w 3879786"/>
              <a:gd name="connsiteY101" fmla="*/ 444336 h 1451561"/>
              <a:gd name="connsiteX102" fmla="*/ 2714403 w 3879786"/>
              <a:gd name="connsiteY102" fmla="*/ 463290 h 1451561"/>
              <a:gd name="connsiteX103" fmla="*/ 2733453 w 3879786"/>
              <a:gd name="connsiteY103" fmla="*/ 482340 h 1451561"/>
              <a:gd name="connsiteX104" fmla="*/ 2752503 w 3879786"/>
              <a:gd name="connsiteY104" fmla="*/ 463290 h 1451561"/>
              <a:gd name="connsiteX105" fmla="*/ 2733453 w 3879786"/>
              <a:gd name="connsiteY105" fmla="*/ 444240 h 1451561"/>
              <a:gd name="connsiteX106" fmla="*/ 590518 w 3879786"/>
              <a:gd name="connsiteY106" fmla="*/ 944875 h 1451561"/>
              <a:gd name="connsiteX107" fmla="*/ 591090 w 3879786"/>
              <a:gd name="connsiteY107" fmla="*/ 945160 h 1451561"/>
              <a:gd name="connsiteX108" fmla="*/ 590995 w 3879786"/>
              <a:gd name="connsiteY108" fmla="*/ 945255 h 1451561"/>
              <a:gd name="connsiteX109" fmla="*/ 573659 w 3879786"/>
              <a:gd name="connsiteY109" fmla="*/ 1002025 h 1451561"/>
              <a:gd name="connsiteX110" fmla="*/ 630238 w 3879786"/>
              <a:gd name="connsiteY110" fmla="*/ 1018694 h 1451561"/>
              <a:gd name="connsiteX111" fmla="*/ 647288 w 3879786"/>
              <a:gd name="connsiteY111" fmla="*/ 961924 h 1451561"/>
              <a:gd name="connsiteX112" fmla="*/ 590518 w 3879786"/>
              <a:gd name="connsiteY112" fmla="*/ 944875 h 1451561"/>
              <a:gd name="connsiteX113" fmla="*/ 2520379 w 3879786"/>
              <a:gd name="connsiteY113" fmla="*/ 395377 h 1451561"/>
              <a:gd name="connsiteX114" fmla="*/ 2520474 w 3879786"/>
              <a:gd name="connsiteY114" fmla="*/ 395416 h 1451561"/>
              <a:gd name="connsiteX115" fmla="*/ 2502722 w 3879786"/>
              <a:gd name="connsiteY115" fmla="*/ 402700 h 1451561"/>
              <a:gd name="connsiteX116" fmla="*/ 2495233 w 3879786"/>
              <a:gd name="connsiteY116" fmla="*/ 420523 h 1451561"/>
              <a:gd name="connsiteX117" fmla="*/ 2520379 w 3879786"/>
              <a:gd name="connsiteY117" fmla="*/ 445669 h 1451561"/>
              <a:gd name="connsiteX118" fmla="*/ 2545525 w 3879786"/>
              <a:gd name="connsiteY118" fmla="*/ 420523 h 1451561"/>
              <a:gd name="connsiteX119" fmla="*/ 2538167 w 3879786"/>
              <a:gd name="connsiteY119" fmla="*/ 402735 h 1451561"/>
              <a:gd name="connsiteX120" fmla="*/ 2520474 w 3879786"/>
              <a:gd name="connsiteY120" fmla="*/ 395416 h 1451561"/>
              <a:gd name="connsiteX121" fmla="*/ 2520569 w 3879786"/>
              <a:gd name="connsiteY121" fmla="*/ 395377 h 1451561"/>
              <a:gd name="connsiteX122" fmla="*/ 2112137 w 3879786"/>
              <a:gd name="connsiteY122" fmla="*/ 493865 h 1451561"/>
              <a:gd name="connsiteX123" fmla="*/ 2082229 w 3879786"/>
              <a:gd name="connsiteY123" fmla="*/ 523774 h 1451561"/>
              <a:gd name="connsiteX124" fmla="*/ 2112137 w 3879786"/>
              <a:gd name="connsiteY124" fmla="*/ 553682 h 1451561"/>
              <a:gd name="connsiteX125" fmla="*/ 2142046 w 3879786"/>
              <a:gd name="connsiteY125" fmla="*/ 523774 h 1451561"/>
              <a:gd name="connsiteX126" fmla="*/ 2112137 w 3879786"/>
              <a:gd name="connsiteY126" fmla="*/ 493865 h 1451561"/>
              <a:gd name="connsiteX127" fmla="*/ 2882329 w 3879786"/>
              <a:gd name="connsiteY127" fmla="*/ 254597 h 1451561"/>
              <a:gd name="connsiteX128" fmla="*/ 2852515 w 3879786"/>
              <a:gd name="connsiteY128" fmla="*/ 284410 h 1451561"/>
              <a:gd name="connsiteX129" fmla="*/ 2852515 w 3879786"/>
              <a:gd name="connsiteY129" fmla="*/ 284601 h 1451561"/>
              <a:gd name="connsiteX130" fmla="*/ 2882519 w 3879786"/>
              <a:gd name="connsiteY130" fmla="*/ 314414 h 1451561"/>
              <a:gd name="connsiteX131" fmla="*/ 2912333 w 3879786"/>
              <a:gd name="connsiteY131" fmla="*/ 284410 h 1451561"/>
              <a:gd name="connsiteX132" fmla="*/ 2882329 w 3879786"/>
              <a:gd name="connsiteY132" fmla="*/ 254597 h 1451561"/>
              <a:gd name="connsiteX133" fmla="*/ 326581 w 3879786"/>
              <a:gd name="connsiteY133" fmla="*/ 881152 h 1451561"/>
              <a:gd name="connsiteX134" fmla="*/ 327152 w 3879786"/>
              <a:gd name="connsiteY134" fmla="*/ 881438 h 1451561"/>
              <a:gd name="connsiteX135" fmla="*/ 327047 w 3879786"/>
              <a:gd name="connsiteY135" fmla="*/ 881438 h 1451561"/>
              <a:gd name="connsiteX136" fmla="*/ 296672 w 3879786"/>
              <a:gd name="connsiteY136" fmla="*/ 911061 h 1451561"/>
              <a:gd name="connsiteX137" fmla="*/ 326581 w 3879786"/>
              <a:gd name="connsiteY137" fmla="*/ 940969 h 1451561"/>
              <a:gd name="connsiteX138" fmla="*/ 356489 w 3879786"/>
              <a:gd name="connsiteY138" fmla="*/ 911061 h 1451561"/>
              <a:gd name="connsiteX139" fmla="*/ 326581 w 3879786"/>
              <a:gd name="connsiteY139" fmla="*/ 881152 h 1451561"/>
              <a:gd name="connsiteX140" fmla="*/ 288195 w 3879786"/>
              <a:gd name="connsiteY140" fmla="*/ 812096 h 1451561"/>
              <a:gd name="connsiteX141" fmla="*/ 409639 w 3879786"/>
              <a:gd name="connsiteY141" fmla="*/ 856769 h 1451561"/>
              <a:gd name="connsiteX142" fmla="*/ 416401 w 3879786"/>
              <a:gd name="connsiteY142" fmla="*/ 963925 h 1451561"/>
              <a:gd name="connsiteX143" fmla="*/ 500317 w 3879786"/>
              <a:gd name="connsiteY143" fmla="*/ 971164 h 1451561"/>
              <a:gd name="connsiteX144" fmla="*/ 504698 w 3879786"/>
              <a:gd name="connsiteY144" fmla="*/ 968497 h 1451561"/>
              <a:gd name="connsiteX145" fmla="*/ 509365 w 3879786"/>
              <a:gd name="connsiteY145" fmla="*/ 966211 h 1451561"/>
              <a:gd name="connsiteX146" fmla="*/ 503022 w 3879786"/>
              <a:gd name="connsiteY146" fmla="*/ 960210 h 1451561"/>
              <a:gd name="connsiteX147" fmla="*/ 506660 w 3879786"/>
              <a:gd name="connsiteY147" fmla="*/ 871818 h 1451561"/>
              <a:gd name="connsiteX148" fmla="*/ 595090 w 3879786"/>
              <a:gd name="connsiteY148" fmla="*/ 875437 h 1451561"/>
              <a:gd name="connsiteX149" fmla="*/ 623475 w 3879786"/>
              <a:gd name="connsiteY149" fmla="*/ 843624 h 1451561"/>
              <a:gd name="connsiteX150" fmla="*/ 708247 w 3879786"/>
              <a:gd name="connsiteY150" fmla="*/ 868864 h 1451561"/>
              <a:gd name="connsiteX151" fmla="*/ 765397 w 3879786"/>
              <a:gd name="connsiteY151" fmla="*/ 1003548 h 1451561"/>
              <a:gd name="connsiteX152" fmla="*/ 936847 w 3879786"/>
              <a:gd name="connsiteY152" fmla="*/ 1037362 h 1451561"/>
              <a:gd name="connsiteX153" fmla="*/ 938467 w 3879786"/>
              <a:gd name="connsiteY153" fmla="*/ 1019932 h 1451561"/>
              <a:gd name="connsiteX154" fmla="*/ 950087 w 3879786"/>
              <a:gd name="connsiteY154" fmla="*/ 1019360 h 1451561"/>
              <a:gd name="connsiteX155" fmla="*/ 970471 w 3879786"/>
              <a:gd name="connsiteY155" fmla="*/ 984403 h 1451561"/>
              <a:gd name="connsiteX156" fmla="*/ 992664 w 3879786"/>
              <a:gd name="connsiteY156" fmla="*/ 967734 h 1451561"/>
              <a:gd name="connsiteX157" fmla="*/ 1024097 w 3879786"/>
              <a:gd name="connsiteY157" fmla="*/ 992118 h 1451561"/>
              <a:gd name="connsiteX158" fmla="*/ 1051624 w 3879786"/>
              <a:gd name="connsiteY158" fmla="*/ 989165 h 1451561"/>
              <a:gd name="connsiteX159" fmla="*/ 1066196 w 3879786"/>
              <a:gd name="connsiteY159" fmla="*/ 1026122 h 1451561"/>
              <a:gd name="connsiteX160" fmla="*/ 1056291 w 3879786"/>
              <a:gd name="connsiteY160" fmla="*/ 1034409 h 1451561"/>
              <a:gd name="connsiteX161" fmla="*/ 1061911 w 3879786"/>
              <a:gd name="connsiteY161" fmla="*/ 1073747 h 1451561"/>
              <a:gd name="connsiteX162" fmla="*/ 1072769 w 3879786"/>
              <a:gd name="connsiteY162" fmla="*/ 1077653 h 1451561"/>
              <a:gd name="connsiteX163" fmla="*/ 1118965 w 3879786"/>
              <a:gd name="connsiteY163" fmla="*/ 1096703 h 1451561"/>
              <a:gd name="connsiteX164" fmla="*/ 1115632 w 3879786"/>
              <a:gd name="connsiteY164" fmla="*/ 1076605 h 1451561"/>
              <a:gd name="connsiteX165" fmla="*/ 1146207 w 3879786"/>
              <a:gd name="connsiteY165" fmla="*/ 1022789 h 1451561"/>
              <a:gd name="connsiteX166" fmla="*/ 1231836 w 3879786"/>
              <a:gd name="connsiteY166" fmla="*/ 1044601 h 1451561"/>
              <a:gd name="connsiteX167" fmla="*/ 1285462 w 3879786"/>
              <a:gd name="connsiteY167" fmla="*/ 1014121 h 1451561"/>
              <a:gd name="connsiteX168" fmla="*/ 1348137 w 3879786"/>
              <a:gd name="connsiteY168" fmla="*/ 1076605 h 1451561"/>
              <a:gd name="connsiteX169" fmla="*/ 1294226 w 3879786"/>
              <a:gd name="connsiteY169" fmla="*/ 1234911 h 1451561"/>
              <a:gd name="connsiteX170" fmla="*/ 1294226 w 3879786"/>
              <a:gd name="connsiteY170" fmla="*/ 1240150 h 1451561"/>
              <a:gd name="connsiteX171" fmla="*/ 1294226 w 3879786"/>
              <a:gd name="connsiteY171" fmla="*/ 1245008 h 1451561"/>
              <a:gd name="connsiteX172" fmla="*/ 1229266 w 3879786"/>
              <a:gd name="connsiteY172" fmla="*/ 1305110 h 1451561"/>
              <a:gd name="connsiteX173" fmla="*/ 1169162 w 3879786"/>
              <a:gd name="connsiteY173" fmla="*/ 1240150 h 1451561"/>
              <a:gd name="connsiteX174" fmla="*/ 1169162 w 3879786"/>
              <a:gd name="connsiteY174" fmla="*/ 1234911 h 1451561"/>
              <a:gd name="connsiteX175" fmla="*/ 1159351 w 3879786"/>
              <a:gd name="connsiteY175" fmla="*/ 1238149 h 1451561"/>
              <a:gd name="connsiteX176" fmla="*/ 1084009 w 3879786"/>
              <a:gd name="connsiteY176" fmla="*/ 1191667 h 1451561"/>
              <a:gd name="connsiteX177" fmla="*/ 1130490 w 3879786"/>
              <a:gd name="connsiteY177" fmla="*/ 1116325 h 1451561"/>
              <a:gd name="connsiteX178" fmla="*/ 1120965 w 3879786"/>
              <a:gd name="connsiteY178" fmla="*/ 1101561 h 1451561"/>
              <a:gd name="connsiteX179" fmla="*/ 1070674 w 3879786"/>
              <a:gd name="connsiteY179" fmla="*/ 1083083 h 1451561"/>
              <a:gd name="connsiteX180" fmla="*/ 1058005 w 3879786"/>
              <a:gd name="connsiteY180" fmla="*/ 1079272 h 1451561"/>
              <a:gd name="connsiteX181" fmla="*/ 1055339 w 3879786"/>
              <a:gd name="connsiteY181" fmla="*/ 1082034 h 1451561"/>
              <a:gd name="connsiteX182" fmla="*/ 1015810 w 3879786"/>
              <a:gd name="connsiteY182" fmla="*/ 1080606 h 1451561"/>
              <a:gd name="connsiteX183" fmla="*/ 1014953 w 3879786"/>
              <a:gd name="connsiteY183" fmla="*/ 1082797 h 1451561"/>
              <a:gd name="connsiteX184" fmla="*/ 1013904 w 3879786"/>
              <a:gd name="connsiteY184" fmla="*/ 1085273 h 1451561"/>
              <a:gd name="connsiteX185" fmla="*/ 976186 w 3879786"/>
              <a:gd name="connsiteY185" fmla="*/ 1097941 h 1451561"/>
              <a:gd name="connsiteX186" fmla="*/ 963518 w 3879786"/>
              <a:gd name="connsiteY186" fmla="*/ 1060318 h 1451561"/>
              <a:gd name="connsiteX187" fmla="*/ 964565 w 3879786"/>
              <a:gd name="connsiteY187" fmla="*/ 1058221 h 1451561"/>
              <a:gd name="connsiteX188" fmla="*/ 953230 w 3879786"/>
              <a:gd name="connsiteY188" fmla="*/ 1055840 h 1451561"/>
              <a:gd name="connsiteX189" fmla="*/ 946658 w 3879786"/>
              <a:gd name="connsiteY189" fmla="*/ 1051650 h 1451561"/>
              <a:gd name="connsiteX190" fmla="*/ 943420 w 3879786"/>
              <a:gd name="connsiteY190" fmla="*/ 1050982 h 1451561"/>
              <a:gd name="connsiteX191" fmla="*/ 758540 w 3879786"/>
              <a:gd name="connsiteY191" fmla="*/ 1023551 h 1451561"/>
              <a:gd name="connsiteX192" fmla="*/ 734251 w 3879786"/>
              <a:gd name="connsiteY192" fmla="*/ 1047078 h 1451561"/>
              <a:gd name="connsiteX193" fmla="*/ 569278 w 3879786"/>
              <a:gd name="connsiteY193" fmla="*/ 1074890 h 1451561"/>
              <a:gd name="connsiteX194" fmla="*/ 564801 w 3879786"/>
              <a:gd name="connsiteY194" fmla="*/ 1077557 h 1451561"/>
              <a:gd name="connsiteX195" fmla="*/ 480029 w 3879786"/>
              <a:gd name="connsiteY195" fmla="*/ 1052221 h 1451561"/>
              <a:gd name="connsiteX196" fmla="*/ 475456 w 3879786"/>
              <a:gd name="connsiteY196" fmla="*/ 1003739 h 1451561"/>
              <a:gd name="connsiteX197" fmla="*/ 362014 w 3879786"/>
              <a:gd name="connsiteY197" fmla="*/ 1000214 h 1451561"/>
              <a:gd name="connsiteX198" fmla="*/ 353536 w 3879786"/>
              <a:gd name="connsiteY198" fmla="*/ 1008501 h 1451561"/>
              <a:gd name="connsiteX199" fmla="*/ 291719 w 3879786"/>
              <a:gd name="connsiteY199" fmla="*/ 999262 h 1451561"/>
              <a:gd name="connsiteX200" fmla="*/ 157417 w 3879786"/>
              <a:gd name="connsiteY200" fmla="*/ 998690 h 1451561"/>
              <a:gd name="connsiteX201" fmla="*/ 144543 w 3879786"/>
              <a:gd name="connsiteY201" fmla="*/ 999082 h 1451561"/>
              <a:gd name="connsiteX202" fmla="*/ 131048 w 3879786"/>
              <a:gd name="connsiteY202" fmla="*/ 947919 h 1451561"/>
              <a:gd name="connsiteX203" fmla="*/ 157702 w 3879786"/>
              <a:gd name="connsiteY203" fmla="*/ 948399 h 1451561"/>
              <a:gd name="connsiteX204" fmla="*/ 225997 w 3879786"/>
              <a:gd name="connsiteY204" fmla="*/ 951733 h 1451561"/>
              <a:gd name="connsiteX205" fmla="*/ 219520 w 3879786"/>
              <a:gd name="connsiteY205" fmla="*/ 928872 h 1451561"/>
              <a:gd name="connsiteX206" fmla="*/ 288195 w 3879786"/>
              <a:gd name="connsiteY206" fmla="*/ 812096 h 1451561"/>
              <a:gd name="connsiteX207" fmla="*/ 2580101 w 3879786"/>
              <a:gd name="connsiteY207" fmla="*/ 103435 h 1451561"/>
              <a:gd name="connsiteX208" fmla="*/ 2580362 w 3879786"/>
              <a:gd name="connsiteY208" fmla="*/ 103448 h 1451561"/>
              <a:gd name="connsiteX209" fmla="*/ 2580196 w 3879786"/>
              <a:gd name="connsiteY209" fmla="*/ 103531 h 1451561"/>
              <a:gd name="connsiteX210" fmla="*/ 2554859 w 3879786"/>
              <a:gd name="connsiteY210" fmla="*/ 156966 h 1451561"/>
              <a:gd name="connsiteX211" fmla="*/ 2608294 w 3879786"/>
              <a:gd name="connsiteY211" fmla="*/ 182207 h 1451561"/>
              <a:gd name="connsiteX212" fmla="*/ 2633536 w 3879786"/>
              <a:gd name="connsiteY212" fmla="*/ 128677 h 1451561"/>
              <a:gd name="connsiteX213" fmla="*/ 2612069 w 3879786"/>
              <a:gd name="connsiteY213" fmla="*/ 104983 h 1451561"/>
              <a:gd name="connsiteX214" fmla="*/ 2580362 w 3879786"/>
              <a:gd name="connsiteY214" fmla="*/ 103448 h 1451561"/>
              <a:gd name="connsiteX215" fmla="*/ 2580387 w 3879786"/>
              <a:gd name="connsiteY215" fmla="*/ 103435 h 1451561"/>
              <a:gd name="connsiteX216" fmla="*/ 884078 w 3879786"/>
              <a:gd name="connsiteY216" fmla="*/ 515582 h 1451561"/>
              <a:gd name="connsiteX217" fmla="*/ 883508 w 3879786"/>
              <a:gd name="connsiteY217" fmla="*/ 516439 h 1451561"/>
              <a:gd name="connsiteX218" fmla="*/ 885032 w 3879786"/>
              <a:gd name="connsiteY218" fmla="*/ 516439 h 1451561"/>
              <a:gd name="connsiteX219" fmla="*/ 884078 w 3879786"/>
              <a:gd name="connsiteY219" fmla="*/ 515582 h 1451561"/>
              <a:gd name="connsiteX220" fmla="*/ 871792 w 3879786"/>
              <a:gd name="connsiteY220" fmla="*/ 427285 h 1451561"/>
              <a:gd name="connsiteX221" fmla="*/ 843979 w 3879786"/>
              <a:gd name="connsiteY221" fmla="*/ 449479 h 1451561"/>
              <a:gd name="connsiteX222" fmla="*/ 844265 w 3879786"/>
              <a:gd name="connsiteY222" fmla="*/ 449479 h 1451561"/>
              <a:gd name="connsiteX223" fmla="*/ 866077 w 3879786"/>
              <a:gd name="connsiteY223" fmla="*/ 477292 h 1451561"/>
              <a:gd name="connsiteX224" fmla="*/ 866171 w 3879786"/>
              <a:gd name="connsiteY224" fmla="*/ 477292 h 1451561"/>
              <a:gd name="connsiteX225" fmla="*/ 893985 w 3879786"/>
              <a:gd name="connsiteY225" fmla="*/ 455194 h 1451561"/>
              <a:gd name="connsiteX226" fmla="*/ 871792 w 3879786"/>
              <a:gd name="connsiteY226" fmla="*/ 427285 h 1451561"/>
              <a:gd name="connsiteX227" fmla="*/ 1138587 w 3879786"/>
              <a:gd name="connsiteY227" fmla="*/ 305759 h 1451561"/>
              <a:gd name="connsiteX228" fmla="*/ 1129538 w 3879786"/>
              <a:gd name="connsiteY228" fmla="*/ 317177 h 1451561"/>
              <a:gd name="connsiteX229" fmla="*/ 1128872 w 3879786"/>
              <a:gd name="connsiteY229" fmla="*/ 323369 h 1451561"/>
              <a:gd name="connsiteX230" fmla="*/ 1148779 w 3879786"/>
              <a:gd name="connsiteY230" fmla="*/ 341465 h 1451561"/>
              <a:gd name="connsiteX231" fmla="*/ 1166876 w 3879786"/>
              <a:gd name="connsiteY231" fmla="*/ 321463 h 1451561"/>
              <a:gd name="connsiteX232" fmla="*/ 1153066 w 3879786"/>
              <a:gd name="connsiteY232" fmla="*/ 304128 h 1451561"/>
              <a:gd name="connsiteX233" fmla="*/ 1138587 w 3879786"/>
              <a:gd name="connsiteY233" fmla="*/ 305759 h 1451561"/>
              <a:gd name="connsiteX234" fmla="*/ 385445 w 3879786"/>
              <a:gd name="connsiteY234" fmla="*/ 501200 h 1451561"/>
              <a:gd name="connsiteX235" fmla="*/ 386017 w 3879786"/>
              <a:gd name="connsiteY235" fmla="*/ 501486 h 1451561"/>
              <a:gd name="connsiteX236" fmla="*/ 385722 w 3879786"/>
              <a:gd name="connsiteY236" fmla="*/ 501676 h 1451561"/>
              <a:gd name="connsiteX237" fmla="*/ 368491 w 3879786"/>
              <a:gd name="connsiteY237" fmla="*/ 558350 h 1451561"/>
              <a:gd name="connsiteX238" fmla="*/ 424983 w 3879786"/>
              <a:gd name="connsiteY238" fmla="*/ 575114 h 1451561"/>
              <a:gd name="connsiteX239" fmla="*/ 442166 w 3879786"/>
              <a:gd name="connsiteY239" fmla="*/ 518345 h 1451561"/>
              <a:gd name="connsiteX240" fmla="*/ 385445 w 3879786"/>
              <a:gd name="connsiteY240" fmla="*/ 501200 h 1451561"/>
              <a:gd name="connsiteX241" fmla="*/ 1004379 w 3879786"/>
              <a:gd name="connsiteY241" fmla="*/ 248882 h 1451561"/>
              <a:gd name="connsiteX242" fmla="*/ 1004474 w 3879786"/>
              <a:gd name="connsiteY242" fmla="*/ 248921 h 1451561"/>
              <a:gd name="connsiteX243" fmla="*/ 983341 w 3879786"/>
              <a:gd name="connsiteY243" fmla="*/ 257586 h 1451561"/>
              <a:gd name="connsiteX244" fmla="*/ 974472 w 3879786"/>
              <a:gd name="connsiteY244" fmla="*/ 278791 h 1451561"/>
              <a:gd name="connsiteX245" fmla="*/ 1004379 w 3879786"/>
              <a:gd name="connsiteY245" fmla="*/ 308700 h 1451561"/>
              <a:gd name="connsiteX246" fmla="*/ 1034288 w 3879786"/>
              <a:gd name="connsiteY246" fmla="*/ 278791 h 1451561"/>
              <a:gd name="connsiteX247" fmla="*/ 1025513 w 3879786"/>
              <a:gd name="connsiteY247" fmla="*/ 257657 h 1451561"/>
              <a:gd name="connsiteX248" fmla="*/ 1004474 w 3879786"/>
              <a:gd name="connsiteY248" fmla="*/ 248921 h 1451561"/>
              <a:gd name="connsiteX249" fmla="*/ 1004570 w 3879786"/>
              <a:gd name="connsiteY249" fmla="*/ 248882 h 1451561"/>
              <a:gd name="connsiteX250" fmla="*/ 1004665 w 3879786"/>
              <a:gd name="connsiteY250" fmla="*/ 248882 h 1451561"/>
              <a:gd name="connsiteX251" fmla="*/ 1004570 w 3879786"/>
              <a:gd name="connsiteY251" fmla="*/ 248882 h 1451561"/>
              <a:gd name="connsiteX252" fmla="*/ 1004570 w 3879786"/>
              <a:gd name="connsiteY252" fmla="*/ 248882 h 1451561"/>
              <a:gd name="connsiteX253" fmla="*/ 924572 w 3879786"/>
              <a:gd name="connsiteY253" fmla="*/ 200769 h 1451561"/>
              <a:gd name="connsiteX254" fmla="*/ 986757 w 3879786"/>
              <a:gd name="connsiteY254" fmla="*/ 184368 h 1451561"/>
              <a:gd name="connsiteX255" fmla="*/ 1031240 w 3879786"/>
              <a:gd name="connsiteY255" fmla="*/ 213712 h 1451561"/>
              <a:gd name="connsiteX256" fmla="*/ 1088866 w 3879786"/>
              <a:gd name="connsiteY256" fmla="*/ 223451 h 1451561"/>
              <a:gd name="connsiteX257" fmla="*/ 1078484 w 3879786"/>
              <a:gd name="connsiteY257" fmla="*/ 245740 h 1451561"/>
              <a:gd name="connsiteX258" fmla="*/ 1111917 w 3879786"/>
              <a:gd name="connsiteY258" fmla="*/ 286792 h 1451561"/>
              <a:gd name="connsiteX259" fmla="*/ 1114298 w 3879786"/>
              <a:gd name="connsiteY259" fmla="*/ 286792 h 1451561"/>
              <a:gd name="connsiteX260" fmla="*/ 1116584 w 3879786"/>
              <a:gd name="connsiteY260" fmla="*/ 286792 h 1451561"/>
              <a:gd name="connsiteX261" fmla="*/ 1115536 w 3879786"/>
              <a:gd name="connsiteY261" fmla="*/ 275362 h 1451561"/>
              <a:gd name="connsiteX262" fmla="*/ 1146683 w 3879786"/>
              <a:gd name="connsiteY262" fmla="*/ 250597 h 1451561"/>
              <a:gd name="connsiteX263" fmla="*/ 1214692 w 3879786"/>
              <a:gd name="connsiteY263" fmla="*/ 301937 h 1451561"/>
              <a:gd name="connsiteX264" fmla="*/ 1178115 w 3879786"/>
              <a:gd name="connsiteY264" fmla="*/ 374613 h 1451561"/>
              <a:gd name="connsiteX265" fmla="*/ 1110203 w 3879786"/>
              <a:gd name="connsiteY265" fmla="*/ 342419 h 1451561"/>
              <a:gd name="connsiteX266" fmla="*/ 1107822 w 3879786"/>
              <a:gd name="connsiteY266" fmla="*/ 342419 h 1451561"/>
              <a:gd name="connsiteX267" fmla="*/ 1090772 w 3879786"/>
              <a:gd name="connsiteY267" fmla="*/ 333751 h 1451561"/>
              <a:gd name="connsiteX268" fmla="*/ 1068197 w 3879786"/>
              <a:gd name="connsiteY268" fmla="*/ 340133 h 1451561"/>
              <a:gd name="connsiteX269" fmla="*/ 1050290 w 3879786"/>
              <a:gd name="connsiteY269" fmla="*/ 336418 h 1451561"/>
              <a:gd name="connsiteX270" fmla="*/ 1050290 w 3879786"/>
              <a:gd name="connsiteY270" fmla="*/ 340133 h 1451561"/>
              <a:gd name="connsiteX271" fmla="*/ 1005618 w 3879786"/>
              <a:gd name="connsiteY271" fmla="*/ 384804 h 1451561"/>
              <a:gd name="connsiteX272" fmla="*/ 960946 w 3879786"/>
              <a:gd name="connsiteY272" fmla="*/ 340133 h 1451561"/>
              <a:gd name="connsiteX273" fmla="*/ 960946 w 3879786"/>
              <a:gd name="connsiteY273" fmla="*/ 336418 h 1451561"/>
              <a:gd name="connsiteX274" fmla="*/ 906082 w 3879786"/>
              <a:gd name="connsiteY274" fmla="*/ 320511 h 1451561"/>
              <a:gd name="connsiteX275" fmla="*/ 505080 w 3879786"/>
              <a:gd name="connsiteY275" fmla="*/ 426619 h 1451561"/>
              <a:gd name="connsiteX276" fmla="*/ 546227 w 3879786"/>
              <a:gd name="connsiteY276" fmla="*/ 590639 h 1451561"/>
              <a:gd name="connsiteX277" fmla="*/ 675863 w 3879786"/>
              <a:gd name="connsiteY277" fmla="*/ 565207 h 1451561"/>
              <a:gd name="connsiteX278" fmla="*/ 825501 w 3879786"/>
              <a:gd name="connsiteY278" fmla="*/ 531299 h 1451561"/>
              <a:gd name="connsiteX279" fmla="*/ 812356 w 3879786"/>
              <a:gd name="connsiteY279" fmla="*/ 498247 h 1451561"/>
              <a:gd name="connsiteX280" fmla="*/ 817214 w 3879786"/>
              <a:gd name="connsiteY280" fmla="*/ 483579 h 1451561"/>
              <a:gd name="connsiteX281" fmla="*/ 814070 w 3879786"/>
              <a:gd name="connsiteY281" fmla="*/ 483579 h 1451561"/>
              <a:gd name="connsiteX282" fmla="*/ 810641 w 3879786"/>
              <a:gd name="connsiteY282" fmla="*/ 483197 h 1451561"/>
              <a:gd name="connsiteX283" fmla="*/ 779495 w 3879786"/>
              <a:gd name="connsiteY283" fmla="*/ 440050 h 1451561"/>
              <a:gd name="connsiteX284" fmla="*/ 822643 w 3879786"/>
              <a:gd name="connsiteY284" fmla="*/ 408903 h 1451561"/>
              <a:gd name="connsiteX285" fmla="*/ 825786 w 3879786"/>
              <a:gd name="connsiteY285" fmla="*/ 408903 h 1451561"/>
              <a:gd name="connsiteX286" fmla="*/ 824358 w 3879786"/>
              <a:gd name="connsiteY286" fmla="*/ 393568 h 1451561"/>
              <a:gd name="connsiteX287" fmla="*/ 857028 w 3879786"/>
              <a:gd name="connsiteY287" fmla="*/ 360897 h 1451561"/>
              <a:gd name="connsiteX288" fmla="*/ 899033 w 3879786"/>
              <a:gd name="connsiteY288" fmla="*/ 393568 h 1451561"/>
              <a:gd name="connsiteX289" fmla="*/ 910654 w 3879786"/>
              <a:gd name="connsiteY289" fmla="*/ 387186 h 1451561"/>
              <a:gd name="connsiteX290" fmla="*/ 959040 w 3879786"/>
              <a:gd name="connsiteY290" fmla="*/ 410903 h 1451561"/>
              <a:gd name="connsiteX291" fmla="*/ 935228 w 3879786"/>
              <a:gd name="connsiteY291" fmla="*/ 459289 h 1451561"/>
              <a:gd name="connsiteX292" fmla="*/ 949706 w 3879786"/>
              <a:gd name="connsiteY292" fmla="*/ 493485 h 1451561"/>
              <a:gd name="connsiteX293" fmla="*/ 948468 w 3879786"/>
              <a:gd name="connsiteY293" fmla="*/ 499486 h 1451561"/>
              <a:gd name="connsiteX294" fmla="*/ 1315943 w 3879786"/>
              <a:gd name="connsiteY294" fmla="*/ 394711 h 1451561"/>
              <a:gd name="connsiteX295" fmla="*/ 1748854 w 3879786"/>
              <a:gd name="connsiteY295" fmla="*/ 288982 h 1451561"/>
              <a:gd name="connsiteX296" fmla="*/ 2188814 w 3879786"/>
              <a:gd name="connsiteY296" fmla="*/ 216783 h 1451561"/>
              <a:gd name="connsiteX297" fmla="*/ 2468848 w 3879786"/>
              <a:gd name="connsiteY297" fmla="*/ 200305 h 1451561"/>
              <a:gd name="connsiteX298" fmla="*/ 2445703 w 3879786"/>
              <a:gd name="connsiteY298" fmla="*/ 169826 h 1451561"/>
              <a:gd name="connsiteX299" fmla="*/ 2483898 w 3879786"/>
              <a:gd name="connsiteY299" fmla="*/ 90577 h 1451561"/>
              <a:gd name="connsiteX300" fmla="*/ 2509234 w 3879786"/>
              <a:gd name="connsiteY300" fmla="*/ 87053 h 1451561"/>
              <a:gd name="connsiteX301" fmla="*/ 2507234 w 3879786"/>
              <a:gd name="connsiteY301" fmla="*/ 82195 h 1451561"/>
              <a:gd name="connsiteX302" fmla="*/ 2544191 w 3879786"/>
              <a:gd name="connsiteY302" fmla="*/ 4186 h 1451561"/>
              <a:gd name="connsiteX303" fmla="*/ 2625058 w 3879786"/>
              <a:gd name="connsiteY303" fmla="*/ 40095 h 1451561"/>
              <a:gd name="connsiteX304" fmla="*/ 2626583 w 3879786"/>
              <a:gd name="connsiteY304" fmla="*/ 45143 h 1451561"/>
              <a:gd name="connsiteX305" fmla="*/ 2648585 w 3879786"/>
              <a:gd name="connsiteY305" fmla="*/ 31618 h 1451561"/>
              <a:gd name="connsiteX306" fmla="*/ 2728404 w 3879786"/>
              <a:gd name="connsiteY306" fmla="*/ 69622 h 1451561"/>
              <a:gd name="connsiteX307" fmla="*/ 2730119 w 3879786"/>
              <a:gd name="connsiteY307" fmla="*/ 219641 h 1451561"/>
              <a:gd name="connsiteX308" fmla="*/ 2800795 w 3879786"/>
              <a:gd name="connsiteY308" fmla="*/ 233738 h 1451561"/>
              <a:gd name="connsiteX309" fmla="*/ 2800795 w 3879786"/>
              <a:gd name="connsiteY309" fmla="*/ 229071 h 1451561"/>
              <a:gd name="connsiteX310" fmla="*/ 2845467 w 3879786"/>
              <a:gd name="connsiteY310" fmla="*/ 184398 h 1451561"/>
              <a:gd name="connsiteX311" fmla="*/ 2966815 w 3879786"/>
              <a:gd name="connsiteY311" fmla="*/ 229071 h 1451561"/>
              <a:gd name="connsiteX312" fmla="*/ 2957672 w 3879786"/>
              <a:gd name="connsiteY312" fmla="*/ 247453 h 1451561"/>
              <a:gd name="connsiteX313" fmla="*/ 2990914 w 3879786"/>
              <a:gd name="connsiteY313" fmla="*/ 301175 h 1451561"/>
              <a:gd name="connsiteX314" fmla="*/ 2990914 w 3879786"/>
              <a:gd name="connsiteY314" fmla="*/ 302222 h 1451561"/>
              <a:gd name="connsiteX315" fmla="*/ 3055112 w 3879786"/>
              <a:gd name="connsiteY315" fmla="*/ 341085 h 1451561"/>
              <a:gd name="connsiteX316" fmla="*/ 2990628 w 3879786"/>
              <a:gd name="connsiteY316" fmla="*/ 305557 h 1451561"/>
              <a:gd name="connsiteX317" fmla="*/ 2987104 w 3879786"/>
              <a:gd name="connsiteY317" fmla="*/ 319177 h 1451561"/>
              <a:gd name="connsiteX318" fmla="*/ 2928525 w 3879786"/>
              <a:gd name="connsiteY318" fmla="*/ 342133 h 1451561"/>
              <a:gd name="connsiteX319" fmla="*/ 2928525 w 3879786"/>
              <a:gd name="connsiteY319" fmla="*/ 345847 h 1451561"/>
              <a:gd name="connsiteX320" fmla="*/ 2928525 w 3879786"/>
              <a:gd name="connsiteY320" fmla="*/ 349943 h 1451561"/>
              <a:gd name="connsiteX321" fmla="*/ 2881853 w 3879786"/>
              <a:gd name="connsiteY321" fmla="*/ 392520 h 1451561"/>
              <a:gd name="connsiteX322" fmla="*/ 2839276 w 3879786"/>
              <a:gd name="connsiteY322" fmla="*/ 345847 h 1451561"/>
              <a:gd name="connsiteX323" fmla="*/ 2839276 w 3879786"/>
              <a:gd name="connsiteY323" fmla="*/ 342133 h 1451561"/>
              <a:gd name="connsiteX324" fmla="*/ 2832990 w 3879786"/>
              <a:gd name="connsiteY324" fmla="*/ 344228 h 1451561"/>
              <a:gd name="connsiteX325" fmla="*/ 2778601 w 3879786"/>
              <a:gd name="connsiteY325" fmla="*/ 312129 h 1451561"/>
              <a:gd name="connsiteX326" fmla="*/ 2810701 w 3879786"/>
              <a:gd name="connsiteY326" fmla="*/ 257741 h 1451561"/>
              <a:gd name="connsiteX327" fmla="*/ 2803843 w 3879786"/>
              <a:gd name="connsiteY327" fmla="*/ 246120 h 1451561"/>
              <a:gd name="connsiteX328" fmla="*/ 2722594 w 3879786"/>
              <a:gd name="connsiteY328" fmla="*/ 233452 h 1451561"/>
              <a:gd name="connsiteX329" fmla="*/ 2692781 w 3879786"/>
              <a:gd name="connsiteY329" fmla="*/ 256026 h 1451561"/>
              <a:gd name="connsiteX330" fmla="*/ 2508663 w 3879786"/>
              <a:gd name="connsiteY330" fmla="*/ 224689 h 1451561"/>
              <a:gd name="connsiteX331" fmla="*/ 2193577 w 3879786"/>
              <a:gd name="connsiteY331" fmla="*/ 253836 h 1451561"/>
              <a:gd name="connsiteX332" fmla="*/ 1761427 w 3879786"/>
              <a:gd name="connsiteY332" fmla="*/ 343562 h 1451561"/>
              <a:gd name="connsiteX333" fmla="*/ 1699800 w 3879786"/>
              <a:gd name="connsiteY333" fmla="*/ 359849 h 1451561"/>
              <a:gd name="connsiteX334" fmla="*/ 1834483 w 3879786"/>
              <a:gd name="connsiteY334" fmla="*/ 359183 h 1451561"/>
              <a:gd name="connsiteX335" fmla="*/ 2189862 w 3879786"/>
              <a:gd name="connsiteY335" fmla="*/ 378708 h 1451561"/>
              <a:gd name="connsiteX336" fmla="*/ 2439893 w 3879786"/>
              <a:gd name="connsiteY336" fmla="*/ 410617 h 1451561"/>
              <a:gd name="connsiteX337" fmla="*/ 2488947 w 3879786"/>
              <a:gd name="connsiteY337" fmla="*/ 336322 h 1451561"/>
              <a:gd name="connsiteX338" fmla="*/ 2591150 w 3879786"/>
              <a:gd name="connsiteY338" fmla="*/ 373850 h 1451561"/>
              <a:gd name="connsiteX339" fmla="*/ 2583339 w 3879786"/>
              <a:gd name="connsiteY339" fmla="*/ 389376 h 1451561"/>
              <a:gd name="connsiteX340" fmla="*/ 2611438 w 3879786"/>
              <a:gd name="connsiteY340" fmla="*/ 434620 h 1451561"/>
              <a:gd name="connsiteX341" fmla="*/ 2610676 w 3879786"/>
              <a:gd name="connsiteY341" fmla="*/ 441764 h 1451561"/>
              <a:gd name="connsiteX342" fmla="*/ 2673826 w 3879786"/>
              <a:gd name="connsiteY342" fmla="*/ 455194 h 1451561"/>
              <a:gd name="connsiteX343" fmla="*/ 2688591 w 3879786"/>
              <a:gd name="connsiteY343" fmla="*/ 445669 h 1451561"/>
              <a:gd name="connsiteX344" fmla="*/ 2682590 w 3879786"/>
              <a:gd name="connsiteY344" fmla="*/ 429191 h 1451561"/>
              <a:gd name="connsiteX345" fmla="*/ 2710117 w 3879786"/>
              <a:gd name="connsiteY345" fmla="*/ 399569 h 1451561"/>
              <a:gd name="connsiteX346" fmla="*/ 2718975 w 3879786"/>
              <a:gd name="connsiteY346" fmla="*/ 408426 h 1451561"/>
              <a:gd name="connsiteX347" fmla="*/ 2758408 w 3879786"/>
              <a:gd name="connsiteY347" fmla="*/ 399569 h 1451561"/>
              <a:gd name="connsiteX348" fmla="*/ 2786983 w 3879786"/>
              <a:gd name="connsiteY348" fmla="*/ 427667 h 1451561"/>
              <a:gd name="connsiteX349" fmla="*/ 2781078 w 3879786"/>
              <a:gd name="connsiteY349" fmla="*/ 439478 h 1451561"/>
              <a:gd name="connsiteX350" fmla="*/ 2802128 w 3879786"/>
              <a:gd name="connsiteY350" fmla="*/ 473006 h 1451561"/>
              <a:gd name="connsiteX351" fmla="*/ 2799937 w 3879786"/>
              <a:gd name="connsiteY351" fmla="*/ 483674 h 1451561"/>
              <a:gd name="connsiteX352" fmla="*/ 2838609 w 3879786"/>
              <a:gd name="connsiteY352" fmla="*/ 493770 h 1451561"/>
              <a:gd name="connsiteX353" fmla="*/ 2936431 w 3879786"/>
              <a:gd name="connsiteY353" fmla="*/ 519488 h 1451561"/>
              <a:gd name="connsiteX354" fmla="*/ 2837466 w 3879786"/>
              <a:gd name="connsiteY354" fmla="*/ 498438 h 1451561"/>
              <a:gd name="connsiteX355" fmla="*/ 2796413 w 3879786"/>
              <a:gd name="connsiteY355" fmla="*/ 489770 h 1451561"/>
              <a:gd name="connsiteX356" fmla="*/ 2774030 w 3879786"/>
              <a:gd name="connsiteY356" fmla="*/ 501104 h 1451561"/>
              <a:gd name="connsiteX357" fmla="*/ 2762695 w 3879786"/>
              <a:gd name="connsiteY357" fmla="*/ 498723 h 1451561"/>
              <a:gd name="connsiteX358" fmla="*/ 2762695 w 3879786"/>
              <a:gd name="connsiteY358" fmla="*/ 501104 h 1451561"/>
              <a:gd name="connsiteX359" fmla="*/ 2739835 w 3879786"/>
              <a:gd name="connsiteY359" fmla="*/ 523964 h 1451561"/>
              <a:gd name="connsiteX360" fmla="*/ 2706498 w 3879786"/>
              <a:gd name="connsiteY360" fmla="*/ 501104 h 1451561"/>
              <a:gd name="connsiteX361" fmla="*/ 2706498 w 3879786"/>
              <a:gd name="connsiteY361" fmla="*/ 498723 h 1451561"/>
              <a:gd name="connsiteX362" fmla="*/ 2695258 w 3879786"/>
              <a:gd name="connsiteY362" fmla="*/ 501104 h 1451561"/>
              <a:gd name="connsiteX363" fmla="*/ 2666683 w 3879786"/>
              <a:gd name="connsiteY363" fmla="*/ 472529 h 1451561"/>
              <a:gd name="connsiteX364" fmla="*/ 2667445 w 3879786"/>
              <a:gd name="connsiteY364" fmla="*/ 466148 h 1451561"/>
              <a:gd name="connsiteX365" fmla="*/ 2603818 w 3879786"/>
              <a:gd name="connsiteY365" fmla="*/ 455860 h 1451561"/>
              <a:gd name="connsiteX366" fmla="*/ 2558479 w 3879786"/>
              <a:gd name="connsiteY366" fmla="*/ 468148 h 1451561"/>
              <a:gd name="connsiteX367" fmla="*/ 2558479 w 3879786"/>
              <a:gd name="connsiteY367" fmla="*/ 471291 h 1451561"/>
              <a:gd name="connsiteX368" fmla="*/ 2558479 w 3879786"/>
              <a:gd name="connsiteY368" fmla="*/ 475101 h 1451561"/>
              <a:gd name="connsiteX369" fmla="*/ 2519045 w 3879786"/>
              <a:gd name="connsiteY369" fmla="*/ 510725 h 1451561"/>
              <a:gd name="connsiteX370" fmla="*/ 2483326 w 3879786"/>
              <a:gd name="connsiteY370" fmla="*/ 471291 h 1451561"/>
              <a:gd name="connsiteX371" fmla="*/ 2483326 w 3879786"/>
              <a:gd name="connsiteY371" fmla="*/ 468148 h 1451561"/>
              <a:gd name="connsiteX372" fmla="*/ 2468277 w 3879786"/>
              <a:gd name="connsiteY372" fmla="*/ 471291 h 1451561"/>
              <a:gd name="connsiteX373" fmla="*/ 2430653 w 3879786"/>
              <a:gd name="connsiteY373" fmla="*/ 433668 h 1451561"/>
              <a:gd name="connsiteX374" fmla="*/ 2430653 w 3879786"/>
              <a:gd name="connsiteY374" fmla="*/ 433096 h 1451561"/>
              <a:gd name="connsiteX375" fmla="*/ 2186718 w 3879786"/>
              <a:gd name="connsiteY375" fmla="*/ 414046 h 1451561"/>
              <a:gd name="connsiteX376" fmla="*/ 1834293 w 3879786"/>
              <a:gd name="connsiteY376" fmla="*/ 411570 h 1451561"/>
              <a:gd name="connsiteX377" fmla="*/ 1634268 w 3879786"/>
              <a:gd name="connsiteY377" fmla="*/ 424143 h 1451561"/>
              <a:gd name="connsiteX378" fmla="*/ 1248125 w 3879786"/>
              <a:gd name="connsiteY378" fmla="*/ 498343 h 1451561"/>
              <a:gd name="connsiteX379" fmla="*/ 697294 w 3879786"/>
              <a:gd name="connsiteY379" fmla="*/ 661411 h 1451561"/>
              <a:gd name="connsiteX380" fmla="*/ 645763 w 3879786"/>
              <a:gd name="connsiteY380" fmla="*/ 673888 h 1451561"/>
              <a:gd name="connsiteX381" fmla="*/ 1444815 w 3879786"/>
              <a:gd name="connsiteY381" fmla="*/ 648932 h 1451561"/>
              <a:gd name="connsiteX382" fmla="*/ 1856582 w 3879786"/>
              <a:gd name="connsiteY382" fmla="*/ 625883 h 1451561"/>
              <a:gd name="connsiteX383" fmla="*/ 1959547 w 3879786"/>
              <a:gd name="connsiteY383" fmla="*/ 619405 h 1451561"/>
              <a:gd name="connsiteX384" fmla="*/ 2063369 w 3879786"/>
              <a:gd name="connsiteY384" fmla="*/ 613595 h 1451561"/>
              <a:gd name="connsiteX385" fmla="*/ 2078323 w 3879786"/>
              <a:gd name="connsiteY385" fmla="*/ 613023 h 1451561"/>
              <a:gd name="connsiteX386" fmla="*/ 2067751 w 3879786"/>
              <a:gd name="connsiteY386" fmla="*/ 584448 h 1451561"/>
              <a:gd name="connsiteX387" fmla="*/ 2067751 w 3879786"/>
              <a:gd name="connsiteY387" fmla="*/ 580639 h 1451561"/>
              <a:gd name="connsiteX388" fmla="*/ 2049843 w 3879786"/>
              <a:gd name="connsiteY388" fmla="*/ 584448 h 1451561"/>
              <a:gd name="connsiteX389" fmla="*/ 2006124 w 3879786"/>
              <a:gd name="connsiteY389" fmla="*/ 549777 h 1451561"/>
              <a:gd name="connsiteX390" fmla="*/ 2039652 w 3879786"/>
              <a:gd name="connsiteY390" fmla="*/ 496246 h 1451561"/>
              <a:gd name="connsiteX391" fmla="*/ 2029175 w 3879786"/>
              <a:gd name="connsiteY391" fmla="*/ 467671 h 1451561"/>
              <a:gd name="connsiteX392" fmla="*/ 2029175 w 3879786"/>
              <a:gd name="connsiteY392" fmla="*/ 467576 h 1451561"/>
              <a:gd name="connsiteX393" fmla="*/ 2073847 w 3879786"/>
              <a:gd name="connsiteY393" fmla="*/ 423095 h 1451561"/>
              <a:gd name="connsiteX394" fmla="*/ 2195290 w 3879786"/>
              <a:gd name="connsiteY394" fmla="*/ 467671 h 1451561"/>
              <a:gd name="connsiteX395" fmla="*/ 2174622 w 3879786"/>
              <a:gd name="connsiteY395" fmla="*/ 584543 h 1451561"/>
              <a:gd name="connsiteX396" fmla="*/ 2156715 w 3879786"/>
              <a:gd name="connsiteY396" fmla="*/ 580733 h 1451561"/>
              <a:gd name="connsiteX397" fmla="*/ 2156715 w 3879786"/>
              <a:gd name="connsiteY397" fmla="*/ 584543 h 1451561"/>
              <a:gd name="connsiteX398" fmla="*/ 2148142 w 3879786"/>
              <a:gd name="connsiteY398" fmla="*/ 610642 h 1451561"/>
              <a:gd name="connsiteX399" fmla="*/ 2167192 w 3879786"/>
              <a:gd name="connsiteY399" fmla="*/ 609976 h 1451561"/>
              <a:gd name="connsiteX400" fmla="*/ 2271109 w 3879786"/>
              <a:gd name="connsiteY400" fmla="*/ 608833 h 1451561"/>
              <a:gd name="connsiteX401" fmla="*/ 2525237 w 3879786"/>
              <a:gd name="connsiteY401" fmla="*/ 616072 h 1451561"/>
              <a:gd name="connsiteX402" fmla="*/ 2553241 w 3879786"/>
              <a:gd name="connsiteY402" fmla="*/ 588926 h 1451561"/>
              <a:gd name="connsiteX403" fmla="*/ 2629441 w 3879786"/>
              <a:gd name="connsiteY403" fmla="*/ 617501 h 1451561"/>
              <a:gd name="connsiteX404" fmla="*/ 2628678 w 3879786"/>
              <a:gd name="connsiteY404" fmla="*/ 623691 h 1451561"/>
              <a:gd name="connsiteX405" fmla="*/ 2747454 w 3879786"/>
              <a:gd name="connsiteY405" fmla="*/ 635026 h 1451561"/>
              <a:gd name="connsiteX406" fmla="*/ 2762219 w 3879786"/>
              <a:gd name="connsiteY406" fmla="*/ 629312 h 1451561"/>
              <a:gd name="connsiteX407" fmla="*/ 2747645 w 3879786"/>
              <a:gd name="connsiteY407" fmla="*/ 589592 h 1451561"/>
              <a:gd name="connsiteX408" fmla="*/ 2809844 w 3879786"/>
              <a:gd name="connsiteY408" fmla="*/ 526632 h 1451561"/>
              <a:gd name="connsiteX409" fmla="*/ 2979865 w 3879786"/>
              <a:gd name="connsiteY409" fmla="*/ 589115 h 1451561"/>
              <a:gd name="connsiteX410" fmla="*/ 2965006 w 3879786"/>
              <a:gd name="connsiteY410" fmla="*/ 621500 h 1451561"/>
              <a:gd name="connsiteX411" fmla="*/ 3010630 w 3879786"/>
              <a:gd name="connsiteY411" fmla="*/ 671983 h 1451561"/>
              <a:gd name="connsiteX412" fmla="*/ 3089784 w 3879786"/>
              <a:gd name="connsiteY412" fmla="*/ 686462 h 1451561"/>
              <a:gd name="connsiteX413" fmla="*/ 3105023 w 3879786"/>
              <a:gd name="connsiteY413" fmla="*/ 680461 h 1451561"/>
              <a:gd name="connsiteX414" fmla="*/ 3090450 w 3879786"/>
              <a:gd name="connsiteY414" fmla="*/ 640741 h 1451561"/>
              <a:gd name="connsiteX415" fmla="*/ 3152648 w 3879786"/>
              <a:gd name="connsiteY415" fmla="*/ 577781 h 1451561"/>
              <a:gd name="connsiteX416" fmla="*/ 3322574 w 3879786"/>
              <a:gd name="connsiteY416" fmla="*/ 640360 h 1451561"/>
              <a:gd name="connsiteX417" fmla="*/ 3309620 w 3879786"/>
              <a:gd name="connsiteY417" fmla="*/ 666173 h 1451561"/>
              <a:gd name="connsiteX418" fmla="*/ 3356293 w 3879786"/>
              <a:gd name="connsiteY418" fmla="*/ 741420 h 1451561"/>
              <a:gd name="connsiteX419" fmla="*/ 3356293 w 3879786"/>
              <a:gd name="connsiteY419" fmla="*/ 748754 h 1451561"/>
              <a:gd name="connsiteX420" fmla="*/ 3496882 w 3879786"/>
              <a:gd name="connsiteY420" fmla="*/ 790189 h 1451561"/>
              <a:gd name="connsiteX421" fmla="*/ 3500883 w 3879786"/>
              <a:gd name="connsiteY421" fmla="*/ 791521 h 1451561"/>
              <a:gd name="connsiteX422" fmla="*/ 3500883 w 3879786"/>
              <a:gd name="connsiteY422" fmla="*/ 788569 h 1451561"/>
              <a:gd name="connsiteX423" fmla="*/ 3558794 w 3879786"/>
              <a:gd name="connsiteY423" fmla="*/ 690271 h 1451561"/>
              <a:gd name="connsiteX424" fmla="*/ 3660997 w 3879786"/>
              <a:gd name="connsiteY424" fmla="*/ 728371 h 1451561"/>
              <a:gd name="connsiteX425" fmla="*/ 3643662 w 3879786"/>
              <a:gd name="connsiteY425" fmla="*/ 826669 h 1451561"/>
              <a:gd name="connsiteX426" fmla="*/ 3628517 w 3879786"/>
              <a:gd name="connsiteY426" fmla="*/ 823526 h 1451561"/>
              <a:gd name="connsiteX427" fmla="*/ 3628517 w 3879786"/>
              <a:gd name="connsiteY427" fmla="*/ 826669 h 1451561"/>
              <a:gd name="connsiteX428" fmla="*/ 3627279 w 3879786"/>
              <a:gd name="connsiteY428" fmla="*/ 835622 h 1451561"/>
              <a:gd name="connsiteX429" fmla="*/ 3691858 w 3879786"/>
              <a:gd name="connsiteY429" fmla="*/ 860293 h 1451561"/>
              <a:gd name="connsiteX430" fmla="*/ 3879786 w 3879786"/>
              <a:gd name="connsiteY430" fmla="*/ 946018 h 1451561"/>
              <a:gd name="connsiteX431" fmla="*/ 3693001 w 3879786"/>
              <a:gd name="connsiteY431" fmla="*/ 868580 h 1451561"/>
              <a:gd name="connsiteX432" fmla="*/ 3627660 w 3879786"/>
              <a:gd name="connsiteY432" fmla="*/ 846005 h 1451561"/>
              <a:gd name="connsiteX433" fmla="*/ 3594227 w 3879786"/>
              <a:gd name="connsiteY433" fmla="*/ 866294 h 1451561"/>
              <a:gd name="connsiteX434" fmla="*/ 3556795 w 3879786"/>
              <a:gd name="connsiteY434" fmla="*/ 828669 h 1451561"/>
              <a:gd name="connsiteX435" fmla="*/ 3556795 w 3879786"/>
              <a:gd name="connsiteY435" fmla="*/ 825526 h 1451561"/>
              <a:gd name="connsiteX436" fmla="*/ 3541649 w 3879786"/>
              <a:gd name="connsiteY436" fmla="*/ 828669 h 1451561"/>
              <a:gd name="connsiteX437" fmla="*/ 3508884 w 3879786"/>
              <a:gd name="connsiteY437" fmla="*/ 809619 h 1451561"/>
              <a:gd name="connsiteX438" fmla="*/ 3496501 w 3879786"/>
              <a:gd name="connsiteY438" fmla="*/ 805904 h 1451561"/>
              <a:gd name="connsiteX439" fmla="*/ 3355055 w 3879786"/>
              <a:gd name="connsiteY439" fmla="*/ 769138 h 1451561"/>
              <a:gd name="connsiteX440" fmla="*/ 3354959 w 3879786"/>
              <a:gd name="connsiteY440" fmla="*/ 769329 h 1451561"/>
              <a:gd name="connsiteX441" fmla="*/ 3272663 w 3879786"/>
              <a:gd name="connsiteY441" fmla="*/ 801523 h 1451561"/>
              <a:gd name="connsiteX442" fmla="*/ 3272663 w 3879786"/>
              <a:gd name="connsiteY442" fmla="*/ 806762 h 1451561"/>
              <a:gd name="connsiteX443" fmla="*/ 3272663 w 3879786"/>
              <a:gd name="connsiteY443" fmla="*/ 811620 h 1451561"/>
              <a:gd name="connsiteX444" fmla="*/ 3207703 w 3879786"/>
              <a:gd name="connsiteY444" fmla="*/ 871722 h 1451561"/>
              <a:gd name="connsiteX445" fmla="*/ 3147600 w 3879786"/>
              <a:gd name="connsiteY445" fmla="*/ 806762 h 1451561"/>
              <a:gd name="connsiteX446" fmla="*/ 3147600 w 3879786"/>
              <a:gd name="connsiteY446" fmla="*/ 801523 h 1451561"/>
              <a:gd name="connsiteX447" fmla="*/ 3122454 w 3879786"/>
              <a:gd name="connsiteY447" fmla="*/ 806762 h 1451561"/>
              <a:gd name="connsiteX448" fmla="*/ 3059970 w 3879786"/>
              <a:gd name="connsiteY448" fmla="*/ 744278 h 1451561"/>
              <a:gd name="connsiteX449" fmla="*/ 3068352 w 3879786"/>
              <a:gd name="connsiteY449" fmla="*/ 713036 h 1451561"/>
              <a:gd name="connsiteX450" fmla="*/ 3015488 w 3879786"/>
              <a:gd name="connsiteY450" fmla="*/ 705035 h 1451561"/>
              <a:gd name="connsiteX451" fmla="*/ 2954148 w 3879786"/>
              <a:gd name="connsiteY451" fmla="*/ 755613 h 1451561"/>
              <a:gd name="connsiteX452" fmla="*/ 2929001 w 3879786"/>
              <a:gd name="connsiteY452" fmla="*/ 750279 h 1451561"/>
              <a:gd name="connsiteX453" fmla="*/ 2929001 w 3879786"/>
              <a:gd name="connsiteY453" fmla="*/ 755613 h 1451561"/>
              <a:gd name="connsiteX454" fmla="*/ 2868898 w 3879786"/>
              <a:gd name="connsiteY454" fmla="*/ 815715 h 1451561"/>
              <a:gd name="connsiteX455" fmla="*/ 2803938 w 3879786"/>
              <a:gd name="connsiteY455" fmla="*/ 755613 h 1451561"/>
              <a:gd name="connsiteX456" fmla="*/ 2803938 w 3879786"/>
              <a:gd name="connsiteY456" fmla="*/ 750279 h 1451561"/>
              <a:gd name="connsiteX457" fmla="*/ 2778887 w 3879786"/>
              <a:gd name="connsiteY457" fmla="*/ 755613 h 1451561"/>
              <a:gd name="connsiteX458" fmla="*/ 2716309 w 3879786"/>
              <a:gd name="connsiteY458" fmla="*/ 693033 h 1451561"/>
              <a:gd name="connsiteX459" fmla="*/ 2719451 w 3879786"/>
              <a:gd name="connsiteY459" fmla="*/ 673983 h 1451561"/>
              <a:gd name="connsiteX460" fmla="*/ 2646585 w 3879786"/>
              <a:gd name="connsiteY460" fmla="*/ 669602 h 1451561"/>
              <a:gd name="connsiteX461" fmla="*/ 2618867 w 3879786"/>
              <a:gd name="connsiteY461" fmla="*/ 693701 h 1451561"/>
              <a:gd name="connsiteX462" fmla="*/ 2607628 w 3879786"/>
              <a:gd name="connsiteY462" fmla="*/ 691319 h 1451561"/>
              <a:gd name="connsiteX463" fmla="*/ 2607628 w 3879786"/>
              <a:gd name="connsiteY463" fmla="*/ 693701 h 1451561"/>
              <a:gd name="connsiteX464" fmla="*/ 2579529 w 3879786"/>
              <a:gd name="connsiteY464" fmla="*/ 721799 h 1451561"/>
              <a:gd name="connsiteX465" fmla="*/ 2551430 w 3879786"/>
              <a:gd name="connsiteY465" fmla="*/ 693701 h 1451561"/>
              <a:gd name="connsiteX466" fmla="*/ 2551430 w 3879786"/>
              <a:gd name="connsiteY466" fmla="*/ 691319 h 1451561"/>
              <a:gd name="connsiteX467" fmla="*/ 2540190 w 3879786"/>
              <a:gd name="connsiteY467" fmla="*/ 693701 h 1451561"/>
              <a:gd name="connsiteX468" fmla="*/ 2511615 w 3879786"/>
              <a:gd name="connsiteY468" fmla="*/ 665126 h 1451561"/>
              <a:gd name="connsiteX469" fmla="*/ 2511615 w 3879786"/>
              <a:gd name="connsiteY469" fmla="*/ 664077 h 1451561"/>
              <a:gd name="connsiteX470" fmla="*/ 2273490 w 3879786"/>
              <a:gd name="connsiteY470" fmla="*/ 665315 h 1451561"/>
              <a:gd name="connsiteX471" fmla="*/ 2170907 w 3879786"/>
              <a:gd name="connsiteY471" fmla="*/ 669888 h 1451561"/>
              <a:gd name="connsiteX472" fmla="*/ 2068513 w 3879786"/>
              <a:gd name="connsiteY472" fmla="*/ 676651 h 1451561"/>
              <a:gd name="connsiteX473" fmla="*/ 1966309 w 3879786"/>
              <a:gd name="connsiteY473" fmla="*/ 686176 h 1451561"/>
              <a:gd name="connsiteX474" fmla="*/ 1863535 w 3879786"/>
              <a:gd name="connsiteY474" fmla="*/ 695701 h 1451561"/>
              <a:gd name="connsiteX475" fmla="*/ 1451388 w 3879786"/>
              <a:gd name="connsiteY475" fmla="*/ 732181 h 1451561"/>
              <a:gd name="connsiteX476" fmla="*/ 1192403 w 3879786"/>
              <a:gd name="connsiteY476" fmla="*/ 751231 h 1451561"/>
              <a:gd name="connsiteX477" fmla="*/ 1276509 w 3879786"/>
              <a:gd name="connsiteY477" fmla="*/ 766186 h 1451561"/>
              <a:gd name="connsiteX478" fmla="*/ 1600359 w 3879786"/>
              <a:gd name="connsiteY478" fmla="*/ 837623 h 1451561"/>
              <a:gd name="connsiteX479" fmla="*/ 1742187 w 3879786"/>
              <a:gd name="connsiteY479" fmla="*/ 876485 h 1451561"/>
              <a:gd name="connsiteX480" fmla="*/ 1822006 w 3879786"/>
              <a:gd name="connsiteY480" fmla="*/ 895535 h 1451561"/>
              <a:gd name="connsiteX481" fmla="*/ 2033842 w 3879786"/>
              <a:gd name="connsiteY481" fmla="*/ 940493 h 1451561"/>
              <a:gd name="connsiteX482" fmla="*/ 2331212 w 3879786"/>
              <a:gd name="connsiteY482" fmla="*/ 992405 h 1451561"/>
              <a:gd name="connsiteX483" fmla="*/ 2359787 w 3879786"/>
              <a:gd name="connsiteY483" fmla="*/ 996881 h 1451561"/>
              <a:gd name="connsiteX484" fmla="*/ 2422272 w 3879786"/>
              <a:gd name="connsiteY484" fmla="*/ 1005834 h 1451561"/>
              <a:gd name="connsiteX485" fmla="*/ 2467610 w 3879786"/>
              <a:gd name="connsiteY485" fmla="*/ 1007930 h 1451561"/>
              <a:gd name="connsiteX486" fmla="*/ 2477135 w 3879786"/>
              <a:gd name="connsiteY486" fmla="*/ 1013454 h 1451561"/>
              <a:gd name="connsiteX487" fmla="*/ 2853278 w 3879786"/>
              <a:gd name="connsiteY487" fmla="*/ 1049364 h 1451561"/>
              <a:gd name="connsiteX488" fmla="*/ 2871661 w 3879786"/>
              <a:gd name="connsiteY488" fmla="*/ 1017169 h 1451561"/>
              <a:gd name="connsiteX489" fmla="*/ 2933859 w 3879786"/>
              <a:gd name="connsiteY489" fmla="*/ 1027265 h 1451561"/>
              <a:gd name="connsiteX490" fmla="*/ 2942146 w 3879786"/>
              <a:gd name="connsiteY490" fmla="*/ 1053840 h 1451561"/>
              <a:gd name="connsiteX491" fmla="*/ 2950337 w 3879786"/>
              <a:gd name="connsiteY491" fmla="*/ 1053840 h 1451561"/>
              <a:gd name="connsiteX492" fmla="*/ 2971197 w 3879786"/>
              <a:gd name="connsiteY492" fmla="*/ 1054508 h 1451561"/>
              <a:gd name="connsiteX493" fmla="*/ 3021966 w 3879786"/>
              <a:gd name="connsiteY493" fmla="*/ 1055651 h 1451561"/>
              <a:gd name="connsiteX494" fmla="*/ 3000725 w 3879786"/>
              <a:gd name="connsiteY494" fmla="*/ 1017551 h 1451561"/>
              <a:gd name="connsiteX495" fmla="*/ 3000725 w 3879786"/>
              <a:gd name="connsiteY495" fmla="*/ 1013740 h 1451561"/>
              <a:gd name="connsiteX496" fmla="*/ 2982627 w 3879786"/>
              <a:gd name="connsiteY496" fmla="*/ 1017551 h 1451561"/>
              <a:gd name="connsiteX497" fmla="*/ 2938145 w 3879786"/>
              <a:gd name="connsiteY497" fmla="*/ 972878 h 1451561"/>
              <a:gd name="connsiteX498" fmla="*/ 3006915 w 3879786"/>
              <a:gd name="connsiteY498" fmla="*/ 856006 h 1451561"/>
              <a:gd name="connsiteX499" fmla="*/ 3128265 w 3879786"/>
              <a:gd name="connsiteY499" fmla="*/ 900679 h 1451561"/>
              <a:gd name="connsiteX500" fmla="*/ 3107691 w 3879786"/>
              <a:gd name="connsiteY500" fmla="*/ 1017551 h 1451561"/>
              <a:gd name="connsiteX501" fmla="*/ 3089688 w 3879786"/>
              <a:gd name="connsiteY501" fmla="*/ 1013740 h 1451561"/>
              <a:gd name="connsiteX502" fmla="*/ 3089688 w 3879786"/>
              <a:gd name="connsiteY502" fmla="*/ 1017551 h 1451561"/>
              <a:gd name="connsiteX503" fmla="*/ 3067495 w 3879786"/>
              <a:gd name="connsiteY503" fmla="*/ 1055651 h 1451561"/>
              <a:gd name="connsiteX504" fmla="*/ 3325527 w 3879786"/>
              <a:gd name="connsiteY504" fmla="*/ 1048507 h 1451561"/>
              <a:gd name="connsiteX505" fmla="*/ 3054160 w 3879786"/>
              <a:gd name="connsiteY505" fmla="*/ 1061079 h 1451561"/>
              <a:gd name="connsiteX506" fmla="*/ 3044635 w 3879786"/>
              <a:gd name="connsiteY506" fmla="*/ 1061936 h 1451561"/>
              <a:gd name="connsiteX507" fmla="*/ 3036062 w 3879786"/>
              <a:gd name="connsiteY507" fmla="*/ 1061079 h 1451561"/>
              <a:gd name="connsiteX508" fmla="*/ 2985009 w 3879786"/>
              <a:gd name="connsiteY508" fmla="*/ 1061079 h 1451561"/>
              <a:gd name="connsiteX509" fmla="*/ 2994534 w 3879786"/>
              <a:gd name="connsiteY509" fmla="*/ 1070604 h 1451561"/>
              <a:gd name="connsiteX510" fmla="*/ 3001868 w 3879786"/>
              <a:gd name="connsiteY510" fmla="*/ 1087178 h 1451561"/>
              <a:gd name="connsiteX511" fmla="*/ 2967768 w 3879786"/>
              <a:gd name="connsiteY511" fmla="*/ 1140327 h 1451561"/>
              <a:gd name="connsiteX512" fmla="*/ 2970054 w 3879786"/>
              <a:gd name="connsiteY512" fmla="*/ 1143280 h 1451561"/>
              <a:gd name="connsiteX513" fmla="*/ 2971673 w 3879786"/>
              <a:gd name="connsiteY513" fmla="*/ 1145566 h 1451561"/>
              <a:gd name="connsiteX514" fmla="*/ 2959672 w 3879786"/>
              <a:gd name="connsiteY514" fmla="*/ 1207574 h 1451561"/>
              <a:gd name="connsiteX515" fmla="*/ 2897664 w 3879786"/>
              <a:gd name="connsiteY515" fmla="*/ 1195572 h 1451561"/>
              <a:gd name="connsiteX516" fmla="*/ 2895569 w 3879786"/>
              <a:gd name="connsiteY516" fmla="*/ 1192430 h 1451561"/>
              <a:gd name="connsiteX517" fmla="*/ 2890901 w 3879786"/>
              <a:gd name="connsiteY517" fmla="*/ 1199001 h 1451561"/>
              <a:gd name="connsiteX518" fmla="*/ 2827846 w 3879786"/>
              <a:gd name="connsiteY518" fmla="*/ 1203478 h 1451561"/>
              <a:gd name="connsiteX519" fmla="*/ 2823370 w 3879786"/>
              <a:gd name="connsiteY519" fmla="*/ 1140422 h 1451561"/>
              <a:gd name="connsiteX520" fmla="*/ 2798223 w 3879786"/>
              <a:gd name="connsiteY520" fmla="*/ 1123278 h 1451561"/>
              <a:gd name="connsiteX521" fmla="*/ 2808319 w 3879786"/>
              <a:gd name="connsiteY521" fmla="*/ 1060889 h 1451561"/>
              <a:gd name="connsiteX522" fmla="*/ 2817273 w 3879786"/>
              <a:gd name="connsiteY522" fmla="*/ 1055936 h 1451561"/>
              <a:gd name="connsiteX523" fmla="*/ 2494090 w 3879786"/>
              <a:gd name="connsiteY523" fmla="*/ 1031171 h 1451561"/>
              <a:gd name="connsiteX524" fmla="*/ 2482946 w 3879786"/>
              <a:gd name="connsiteY524" fmla="*/ 1110133 h 1451561"/>
              <a:gd name="connsiteX525" fmla="*/ 2487898 w 3879786"/>
              <a:gd name="connsiteY525" fmla="*/ 1112038 h 1451561"/>
              <a:gd name="connsiteX526" fmla="*/ 2522379 w 3879786"/>
              <a:gd name="connsiteY526" fmla="*/ 1186904 h 1451561"/>
              <a:gd name="connsiteX527" fmla="*/ 2525141 w 3879786"/>
              <a:gd name="connsiteY527" fmla="*/ 1188429 h 1451561"/>
              <a:gd name="connsiteX528" fmla="*/ 2522284 w 3879786"/>
              <a:gd name="connsiteY528" fmla="*/ 1187000 h 1451561"/>
              <a:gd name="connsiteX529" fmla="*/ 2519617 w 3879786"/>
              <a:gd name="connsiteY529" fmla="*/ 1194620 h 1451561"/>
              <a:gd name="connsiteX530" fmla="*/ 2437035 w 3879786"/>
              <a:gd name="connsiteY530" fmla="*/ 1226338 h 1451561"/>
              <a:gd name="connsiteX531" fmla="*/ 2432272 w 3879786"/>
              <a:gd name="connsiteY531" fmla="*/ 1223957 h 1451561"/>
              <a:gd name="connsiteX532" fmla="*/ 2426939 w 3879786"/>
              <a:gd name="connsiteY532" fmla="*/ 1249007 h 1451561"/>
              <a:gd name="connsiteX533" fmla="*/ 2416271 w 3879786"/>
              <a:gd name="connsiteY533" fmla="*/ 1258532 h 1451561"/>
              <a:gd name="connsiteX534" fmla="*/ 2265680 w 3879786"/>
              <a:gd name="connsiteY534" fmla="*/ 1240245 h 1451561"/>
              <a:gd name="connsiteX535" fmla="*/ 2284064 w 3879786"/>
              <a:gd name="connsiteY535" fmla="*/ 1089654 h 1451561"/>
              <a:gd name="connsiteX536" fmla="*/ 2278443 w 3879786"/>
              <a:gd name="connsiteY536" fmla="*/ 1079557 h 1451561"/>
              <a:gd name="connsiteX537" fmla="*/ 2222436 w 3879786"/>
              <a:gd name="connsiteY537" fmla="*/ 1058032 h 1451561"/>
              <a:gd name="connsiteX538" fmla="*/ 1909159 w 3879786"/>
              <a:gd name="connsiteY538" fmla="*/ 955638 h 1451561"/>
              <a:gd name="connsiteX539" fmla="*/ 1589787 w 3879786"/>
              <a:gd name="connsiteY539" fmla="*/ 875819 h 1451561"/>
              <a:gd name="connsiteX540" fmla="*/ 1265937 w 3879786"/>
              <a:gd name="connsiteY540" fmla="*/ 818669 h 1451561"/>
              <a:gd name="connsiteX541" fmla="*/ 939610 w 3879786"/>
              <a:gd name="connsiteY541" fmla="*/ 782092 h 1451561"/>
              <a:gd name="connsiteX542" fmla="*/ 857695 w 3879786"/>
              <a:gd name="connsiteY542" fmla="*/ 776663 h 1451561"/>
              <a:gd name="connsiteX543" fmla="*/ 816833 w 3879786"/>
              <a:gd name="connsiteY543" fmla="*/ 773996 h 1451561"/>
              <a:gd name="connsiteX544" fmla="*/ 623570 w 3879786"/>
              <a:gd name="connsiteY544" fmla="*/ 783521 h 1451561"/>
              <a:gd name="connsiteX545" fmla="*/ 92369 w 3879786"/>
              <a:gd name="connsiteY545" fmla="*/ 801275 h 1451561"/>
              <a:gd name="connsiteX546" fmla="*/ 54026 w 3879786"/>
              <a:gd name="connsiteY546" fmla="*/ 655903 h 1451561"/>
              <a:gd name="connsiteX547" fmla="*/ 293053 w 3879786"/>
              <a:gd name="connsiteY547" fmla="*/ 630645 h 1451561"/>
              <a:gd name="connsiteX548" fmla="*/ 273603 w 3879786"/>
              <a:gd name="connsiteY548" fmla="*/ 608833 h 1451561"/>
              <a:gd name="connsiteX549" fmla="*/ 299054 w 3879786"/>
              <a:gd name="connsiteY549" fmla="*/ 524251 h 1451561"/>
              <a:gd name="connsiteX550" fmla="*/ 303816 w 3879786"/>
              <a:gd name="connsiteY550" fmla="*/ 521965 h 1451561"/>
              <a:gd name="connsiteX551" fmla="*/ 280098 w 3879786"/>
              <a:gd name="connsiteY551" fmla="*/ 479102 h 1451561"/>
              <a:gd name="connsiteX552" fmla="*/ 36783 w 3879786"/>
              <a:gd name="connsiteY552" fmla="*/ 527715 h 1451561"/>
              <a:gd name="connsiteX553" fmla="*/ 20853 w 3879786"/>
              <a:gd name="connsiteY553" fmla="*/ 530131 h 1451561"/>
              <a:gd name="connsiteX554" fmla="*/ 0 w 3879786"/>
              <a:gd name="connsiteY554" fmla="*/ 451073 h 1451561"/>
              <a:gd name="connsiteX555" fmla="*/ 27912 w 3879786"/>
              <a:gd name="connsiteY555" fmla="*/ 448848 h 1451561"/>
              <a:gd name="connsiteX556" fmla="*/ 425450 w 3879786"/>
              <a:gd name="connsiteY556" fmla="*/ 395854 h 1451561"/>
              <a:gd name="connsiteX557" fmla="*/ 427736 w 3879786"/>
              <a:gd name="connsiteY557" fmla="*/ 395854 h 1451561"/>
              <a:gd name="connsiteX558" fmla="*/ 901129 w 3879786"/>
              <a:gd name="connsiteY558" fmla="*/ 309557 h 1451561"/>
              <a:gd name="connsiteX559" fmla="*/ 898747 w 3879786"/>
              <a:gd name="connsiteY559" fmla="*/ 295841 h 1451561"/>
              <a:gd name="connsiteX560" fmla="*/ 933228 w 3879786"/>
              <a:gd name="connsiteY560" fmla="*/ 252311 h 1451561"/>
              <a:gd name="connsiteX561" fmla="*/ 927894 w 3879786"/>
              <a:gd name="connsiteY561" fmla="*/ 203353 h 1451561"/>
              <a:gd name="connsiteX562" fmla="*/ 869124 w 3879786"/>
              <a:gd name="connsiteY562" fmla="*/ 215394 h 1451561"/>
              <a:gd name="connsiteX563" fmla="*/ 913686 w 3879786"/>
              <a:gd name="connsiteY563" fmla="*/ 203640 h 1451561"/>
              <a:gd name="connsiteX564" fmla="*/ 903808 w 3879786"/>
              <a:gd name="connsiteY564" fmla="*/ 215831 h 1451561"/>
              <a:gd name="connsiteX565" fmla="*/ 879793 w 3879786"/>
              <a:gd name="connsiteY565" fmla="*/ 221260 h 1451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</a:cxnLst>
            <a:rect l="l" t="t" r="r" b="b"/>
            <a:pathLst>
              <a:path w="3879786" h="1451561">
                <a:moveTo>
                  <a:pt x="2879757" y="1093940"/>
                </a:moveTo>
                <a:cubicBezTo>
                  <a:pt x="2866422" y="1103561"/>
                  <a:pt x="2863374" y="1122326"/>
                  <a:pt x="2873090" y="1135660"/>
                </a:cubicBezTo>
                <a:cubicBezTo>
                  <a:pt x="2882710" y="1149090"/>
                  <a:pt x="2901379" y="1152139"/>
                  <a:pt x="2914809" y="1142423"/>
                </a:cubicBezTo>
                <a:lnTo>
                  <a:pt x="2915476" y="1142708"/>
                </a:lnTo>
                <a:cubicBezTo>
                  <a:pt x="2915571" y="1142614"/>
                  <a:pt x="2915666" y="1142519"/>
                  <a:pt x="2915762" y="1142423"/>
                </a:cubicBezTo>
                <a:cubicBezTo>
                  <a:pt x="2928906" y="1132517"/>
                  <a:pt x="2931478" y="1113848"/>
                  <a:pt x="2921572" y="1100704"/>
                </a:cubicBezTo>
                <a:cubicBezTo>
                  <a:pt x="2911856" y="1087273"/>
                  <a:pt x="2893187" y="1084226"/>
                  <a:pt x="2879757" y="1093940"/>
                </a:cubicBezTo>
                <a:close/>
                <a:moveTo>
                  <a:pt x="3043968" y="924205"/>
                </a:moveTo>
                <a:lnTo>
                  <a:pt x="3044635" y="924491"/>
                </a:lnTo>
                <a:cubicBezTo>
                  <a:pt x="3044444" y="924491"/>
                  <a:pt x="3044349" y="924491"/>
                  <a:pt x="3044158" y="924491"/>
                </a:cubicBezTo>
                <a:cubicBezTo>
                  <a:pt x="3027680" y="924396"/>
                  <a:pt x="3014250" y="937636"/>
                  <a:pt x="3014154" y="954114"/>
                </a:cubicBezTo>
                <a:cubicBezTo>
                  <a:pt x="3014154" y="954114"/>
                  <a:pt x="3014154" y="954209"/>
                  <a:pt x="3014154" y="954209"/>
                </a:cubicBezTo>
                <a:cubicBezTo>
                  <a:pt x="3014250" y="970687"/>
                  <a:pt x="3027680" y="984118"/>
                  <a:pt x="3044158" y="984022"/>
                </a:cubicBezTo>
                <a:cubicBezTo>
                  <a:pt x="3060636" y="983927"/>
                  <a:pt x="3074067" y="970497"/>
                  <a:pt x="3073972" y="954018"/>
                </a:cubicBezTo>
                <a:cubicBezTo>
                  <a:pt x="3073876" y="937540"/>
                  <a:pt x="3060447" y="924110"/>
                  <a:pt x="3043968" y="924205"/>
                </a:cubicBezTo>
                <a:close/>
                <a:moveTo>
                  <a:pt x="2368146" y="1093798"/>
                </a:moveTo>
                <a:cubicBezTo>
                  <a:pt x="2358168" y="1097632"/>
                  <a:pt x="2349644" y="1105276"/>
                  <a:pt x="2344928" y="1115848"/>
                </a:cubicBezTo>
                <a:cubicBezTo>
                  <a:pt x="2335498" y="1136898"/>
                  <a:pt x="2345023" y="1161664"/>
                  <a:pt x="2366074" y="1170998"/>
                </a:cubicBezTo>
                <a:cubicBezTo>
                  <a:pt x="2387219" y="1180428"/>
                  <a:pt x="2411889" y="1170903"/>
                  <a:pt x="2421318" y="1149852"/>
                </a:cubicBezTo>
                <a:lnTo>
                  <a:pt x="2421986" y="1150138"/>
                </a:lnTo>
                <a:cubicBezTo>
                  <a:pt x="2422081" y="1149852"/>
                  <a:pt x="2422177" y="1149662"/>
                  <a:pt x="2422272" y="1149376"/>
                </a:cubicBezTo>
                <a:cubicBezTo>
                  <a:pt x="2431320" y="1128136"/>
                  <a:pt x="2421318" y="1103561"/>
                  <a:pt x="2400078" y="1094608"/>
                </a:cubicBezTo>
                <a:cubicBezTo>
                  <a:pt x="2389553" y="1089940"/>
                  <a:pt x="2378123" y="1089964"/>
                  <a:pt x="2368146" y="1093798"/>
                </a:cubicBezTo>
                <a:close/>
                <a:moveTo>
                  <a:pt x="3590894" y="749136"/>
                </a:moveTo>
                <a:cubicBezTo>
                  <a:pt x="3576987" y="749231"/>
                  <a:pt x="3565747" y="760470"/>
                  <a:pt x="3565747" y="774377"/>
                </a:cubicBezTo>
                <a:cubicBezTo>
                  <a:pt x="3565747" y="774377"/>
                  <a:pt x="3565747" y="774472"/>
                  <a:pt x="3565747" y="774472"/>
                </a:cubicBezTo>
                <a:cubicBezTo>
                  <a:pt x="3565843" y="788379"/>
                  <a:pt x="3577178" y="799714"/>
                  <a:pt x="3591084" y="799619"/>
                </a:cubicBezTo>
                <a:cubicBezTo>
                  <a:pt x="3604990" y="799523"/>
                  <a:pt x="3616326" y="788188"/>
                  <a:pt x="3616230" y="774282"/>
                </a:cubicBezTo>
                <a:cubicBezTo>
                  <a:pt x="3616135" y="760376"/>
                  <a:pt x="3604800" y="749040"/>
                  <a:pt x="3590894" y="749136"/>
                </a:cubicBezTo>
                <a:close/>
                <a:moveTo>
                  <a:pt x="2386076" y="1017360"/>
                </a:moveTo>
                <a:lnTo>
                  <a:pt x="2386743" y="1017645"/>
                </a:lnTo>
                <a:cubicBezTo>
                  <a:pt x="2388267" y="1020026"/>
                  <a:pt x="2389505" y="1022407"/>
                  <a:pt x="2390648" y="1024979"/>
                </a:cubicBezTo>
                <a:cubicBezTo>
                  <a:pt x="2392363" y="1022693"/>
                  <a:pt x="2394268" y="1020598"/>
                  <a:pt x="2396268" y="1018598"/>
                </a:cubicBezTo>
                <a:close/>
                <a:moveTo>
                  <a:pt x="3205893" y="675698"/>
                </a:moveTo>
                <a:cubicBezTo>
                  <a:pt x="3182748" y="675794"/>
                  <a:pt x="3163984" y="694558"/>
                  <a:pt x="3164078" y="717703"/>
                </a:cubicBezTo>
                <a:cubicBezTo>
                  <a:pt x="3164173" y="740849"/>
                  <a:pt x="3182938" y="759613"/>
                  <a:pt x="3206083" y="759518"/>
                </a:cubicBezTo>
                <a:lnTo>
                  <a:pt x="3207512" y="759804"/>
                </a:lnTo>
                <a:cubicBezTo>
                  <a:pt x="3230182" y="758947"/>
                  <a:pt x="3247994" y="740372"/>
                  <a:pt x="3247898" y="717703"/>
                </a:cubicBezTo>
                <a:cubicBezTo>
                  <a:pt x="3247898" y="717607"/>
                  <a:pt x="3247898" y="717607"/>
                  <a:pt x="3247898" y="717513"/>
                </a:cubicBezTo>
                <a:cubicBezTo>
                  <a:pt x="3247803" y="694367"/>
                  <a:pt x="3229039" y="675603"/>
                  <a:pt x="3205893" y="675698"/>
                </a:cubicBezTo>
                <a:close/>
                <a:moveTo>
                  <a:pt x="2006124" y="959638"/>
                </a:moveTo>
                <a:cubicBezTo>
                  <a:pt x="2080515" y="985927"/>
                  <a:pt x="2154143" y="1014216"/>
                  <a:pt x="2226914" y="1044506"/>
                </a:cubicBezTo>
                <a:cubicBezTo>
                  <a:pt x="2242534" y="1051078"/>
                  <a:pt x="2257966" y="1057937"/>
                  <a:pt x="2273586" y="1064699"/>
                </a:cubicBezTo>
                <a:cubicBezTo>
                  <a:pt x="2268918" y="1042601"/>
                  <a:pt x="2276730" y="1019837"/>
                  <a:pt x="2293874" y="1005168"/>
                </a:cubicBezTo>
                <a:cubicBezTo>
                  <a:pt x="2204625" y="992975"/>
                  <a:pt x="2115757" y="979069"/>
                  <a:pt x="2027174" y="963543"/>
                </a:cubicBezTo>
                <a:close/>
                <a:moveTo>
                  <a:pt x="1231170" y="1111752"/>
                </a:moveTo>
                <a:lnTo>
                  <a:pt x="1231741" y="1112038"/>
                </a:lnTo>
                <a:cubicBezTo>
                  <a:pt x="1231647" y="1112038"/>
                  <a:pt x="1231647" y="1112038"/>
                  <a:pt x="1231551" y="1112038"/>
                </a:cubicBezTo>
                <a:cubicBezTo>
                  <a:pt x="1208405" y="1111847"/>
                  <a:pt x="1189546" y="1130517"/>
                  <a:pt x="1189355" y="1153662"/>
                </a:cubicBezTo>
                <a:cubicBezTo>
                  <a:pt x="1189355" y="1153662"/>
                  <a:pt x="1189355" y="1153757"/>
                  <a:pt x="1189355" y="1153757"/>
                </a:cubicBezTo>
                <a:cubicBezTo>
                  <a:pt x="1189451" y="1176904"/>
                  <a:pt x="1208215" y="1195668"/>
                  <a:pt x="1231361" y="1195572"/>
                </a:cubicBezTo>
                <a:cubicBezTo>
                  <a:pt x="1254506" y="1195477"/>
                  <a:pt x="1273271" y="1176713"/>
                  <a:pt x="1273176" y="1153567"/>
                </a:cubicBezTo>
                <a:cubicBezTo>
                  <a:pt x="1273080" y="1130422"/>
                  <a:pt x="1254315" y="1111658"/>
                  <a:pt x="1231170" y="1111752"/>
                </a:cubicBezTo>
                <a:close/>
                <a:moveTo>
                  <a:pt x="2863374" y="624644"/>
                </a:moveTo>
                <a:cubicBezTo>
                  <a:pt x="2840323" y="624549"/>
                  <a:pt x="2821559" y="643313"/>
                  <a:pt x="2821464" y="666364"/>
                </a:cubicBezTo>
                <a:cubicBezTo>
                  <a:pt x="2821368" y="689414"/>
                  <a:pt x="2840134" y="708178"/>
                  <a:pt x="2863183" y="708273"/>
                </a:cubicBezTo>
                <a:lnTo>
                  <a:pt x="2863851" y="708559"/>
                </a:lnTo>
                <a:cubicBezTo>
                  <a:pt x="2886805" y="708273"/>
                  <a:pt x="2905284" y="689414"/>
                  <a:pt x="2905094" y="666458"/>
                </a:cubicBezTo>
                <a:cubicBezTo>
                  <a:pt x="2905094" y="643408"/>
                  <a:pt x="2886425" y="624739"/>
                  <a:pt x="2863374" y="624644"/>
                </a:cubicBezTo>
                <a:close/>
                <a:moveTo>
                  <a:pt x="308464" y="1277107"/>
                </a:moveTo>
                <a:cubicBezTo>
                  <a:pt x="288586" y="1288918"/>
                  <a:pt x="282013" y="1314540"/>
                  <a:pt x="293777" y="1334446"/>
                </a:cubicBezTo>
                <a:cubicBezTo>
                  <a:pt x="305540" y="1354259"/>
                  <a:pt x="331191" y="1360831"/>
                  <a:pt x="351060" y="1349115"/>
                </a:cubicBezTo>
                <a:lnTo>
                  <a:pt x="351631" y="1349211"/>
                </a:lnTo>
                <a:cubicBezTo>
                  <a:pt x="371263" y="1337209"/>
                  <a:pt x="377587" y="1311683"/>
                  <a:pt x="365823" y="1291965"/>
                </a:cubicBezTo>
                <a:cubicBezTo>
                  <a:pt x="365795" y="1291965"/>
                  <a:pt x="365776" y="1291870"/>
                  <a:pt x="365747" y="1291870"/>
                </a:cubicBezTo>
                <a:cubicBezTo>
                  <a:pt x="353984" y="1271963"/>
                  <a:pt x="328333" y="1265390"/>
                  <a:pt x="308464" y="1277107"/>
                </a:cubicBezTo>
                <a:close/>
                <a:moveTo>
                  <a:pt x="2576576" y="633026"/>
                </a:moveTo>
                <a:cubicBezTo>
                  <a:pt x="2566099" y="633026"/>
                  <a:pt x="2557526" y="641598"/>
                  <a:pt x="2557526" y="652076"/>
                </a:cubicBezTo>
                <a:cubicBezTo>
                  <a:pt x="2557526" y="662554"/>
                  <a:pt x="2566099" y="671126"/>
                  <a:pt x="2576576" y="671126"/>
                </a:cubicBezTo>
                <a:lnTo>
                  <a:pt x="2577243" y="671411"/>
                </a:lnTo>
                <a:cubicBezTo>
                  <a:pt x="2587626" y="671031"/>
                  <a:pt x="2595817" y="662458"/>
                  <a:pt x="2595626" y="652076"/>
                </a:cubicBezTo>
                <a:cubicBezTo>
                  <a:pt x="2595626" y="641598"/>
                  <a:pt x="2587054" y="633026"/>
                  <a:pt x="2576576" y="633026"/>
                </a:cubicBezTo>
                <a:close/>
                <a:moveTo>
                  <a:pt x="997057" y="1018407"/>
                </a:moveTo>
                <a:cubicBezTo>
                  <a:pt x="992569" y="1020312"/>
                  <a:pt x="988807" y="1023932"/>
                  <a:pt x="986854" y="1028789"/>
                </a:cubicBezTo>
                <a:lnTo>
                  <a:pt x="987426" y="1029076"/>
                </a:lnTo>
                <a:cubicBezTo>
                  <a:pt x="983997" y="1036981"/>
                  <a:pt x="986378" y="1046220"/>
                  <a:pt x="993140" y="1051554"/>
                </a:cubicBezTo>
                <a:cubicBezTo>
                  <a:pt x="997140" y="1052697"/>
                  <a:pt x="1001141" y="1053745"/>
                  <a:pt x="1005047" y="1054983"/>
                </a:cubicBezTo>
                <a:cubicBezTo>
                  <a:pt x="1012572" y="1054793"/>
                  <a:pt x="1019334" y="1050125"/>
                  <a:pt x="1022191" y="1043077"/>
                </a:cubicBezTo>
                <a:cubicBezTo>
                  <a:pt x="1026097" y="1033361"/>
                  <a:pt x="1021429" y="1022218"/>
                  <a:pt x="1011618" y="1018312"/>
                </a:cubicBezTo>
                <a:cubicBezTo>
                  <a:pt x="1006761" y="1016312"/>
                  <a:pt x="1001546" y="1016502"/>
                  <a:pt x="997057" y="1018407"/>
                </a:cubicBezTo>
                <a:close/>
                <a:moveTo>
                  <a:pt x="188813" y="1166927"/>
                </a:moveTo>
                <a:lnTo>
                  <a:pt x="283337" y="1173380"/>
                </a:lnTo>
                <a:lnTo>
                  <a:pt x="294767" y="1173380"/>
                </a:lnTo>
                <a:cubicBezTo>
                  <a:pt x="318704" y="1150329"/>
                  <a:pt x="356556" y="1150329"/>
                  <a:pt x="380492" y="1173380"/>
                </a:cubicBezTo>
                <a:cubicBezTo>
                  <a:pt x="488487" y="1171189"/>
                  <a:pt x="596329" y="1163092"/>
                  <a:pt x="703390" y="1149090"/>
                </a:cubicBezTo>
                <a:cubicBezTo>
                  <a:pt x="601282" y="1169093"/>
                  <a:pt x="498097" y="1183666"/>
                  <a:pt x="394398" y="1192810"/>
                </a:cubicBezTo>
                <a:cubicBezTo>
                  <a:pt x="400628" y="1246151"/>
                  <a:pt x="410982" y="1299014"/>
                  <a:pt x="425355" y="1350735"/>
                </a:cubicBezTo>
                <a:cubicBezTo>
                  <a:pt x="426403" y="1352164"/>
                  <a:pt x="427355" y="1353592"/>
                  <a:pt x="428307" y="1355116"/>
                </a:cubicBezTo>
                <a:cubicBezTo>
                  <a:pt x="429174" y="1356450"/>
                  <a:pt x="429984" y="1357879"/>
                  <a:pt x="430746" y="1359212"/>
                </a:cubicBezTo>
                <a:cubicBezTo>
                  <a:pt x="447148" y="1389692"/>
                  <a:pt x="435785" y="1427601"/>
                  <a:pt x="405362" y="1444079"/>
                </a:cubicBezTo>
                <a:cubicBezTo>
                  <a:pt x="374939" y="1460463"/>
                  <a:pt x="336982" y="1449032"/>
                  <a:pt x="320580" y="1418648"/>
                </a:cubicBezTo>
                <a:cubicBezTo>
                  <a:pt x="319627" y="1417124"/>
                  <a:pt x="318865" y="1415600"/>
                  <a:pt x="318104" y="1414076"/>
                </a:cubicBezTo>
                <a:cubicBezTo>
                  <a:pt x="309205" y="1424101"/>
                  <a:pt x="298945" y="1432412"/>
                  <a:pt x="287790" y="1438903"/>
                </a:cubicBezTo>
                <a:lnTo>
                  <a:pt x="263091" y="1448538"/>
                </a:lnTo>
                <a:lnTo>
                  <a:pt x="200930" y="1212866"/>
                </a:lnTo>
                <a:lnTo>
                  <a:pt x="226886" y="1208088"/>
                </a:lnTo>
                <a:cubicBezTo>
                  <a:pt x="242970" y="1208265"/>
                  <a:pt x="259284" y="1211599"/>
                  <a:pt x="274955" y="1218433"/>
                </a:cubicBezTo>
                <a:cubicBezTo>
                  <a:pt x="275051" y="1212146"/>
                  <a:pt x="276079" y="1205954"/>
                  <a:pt x="278003" y="1200049"/>
                </a:cubicBezTo>
                <a:lnTo>
                  <a:pt x="197417" y="1199546"/>
                </a:lnTo>
                <a:close/>
                <a:moveTo>
                  <a:pt x="2733453" y="444240"/>
                </a:moveTo>
                <a:lnTo>
                  <a:pt x="2733644" y="444336"/>
                </a:lnTo>
                <a:cubicBezTo>
                  <a:pt x="2733644" y="444336"/>
                  <a:pt x="2733548" y="444336"/>
                  <a:pt x="2733548" y="444336"/>
                </a:cubicBezTo>
                <a:cubicBezTo>
                  <a:pt x="2723071" y="444240"/>
                  <a:pt x="2714498" y="452813"/>
                  <a:pt x="2714403" y="463290"/>
                </a:cubicBezTo>
                <a:cubicBezTo>
                  <a:pt x="2714403" y="473768"/>
                  <a:pt x="2722976" y="482340"/>
                  <a:pt x="2733453" y="482340"/>
                </a:cubicBezTo>
                <a:cubicBezTo>
                  <a:pt x="2743930" y="482340"/>
                  <a:pt x="2752503" y="473768"/>
                  <a:pt x="2752503" y="463290"/>
                </a:cubicBezTo>
                <a:cubicBezTo>
                  <a:pt x="2752503" y="452813"/>
                  <a:pt x="2743930" y="444240"/>
                  <a:pt x="2733453" y="444240"/>
                </a:cubicBezTo>
                <a:close/>
                <a:moveTo>
                  <a:pt x="590518" y="944875"/>
                </a:moveTo>
                <a:lnTo>
                  <a:pt x="591090" y="945160"/>
                </a:lnTo>
                <a:cubicBezTo>
                  <a:pt x="591090" y="945160"/>
                  <a:pt x="590995" y="945160"/>
                  <a:pt x="590995" y="945255"/>
                </a:cubicBezTo>
                <a:cubicBezTo>
                  <a:pt x="570526" y="956114"/>
                  <a:pt x="562763" y="981546"/>
                  <a:pt x="573659" y="1002025"/>
                </a:cubicBezTo>
                <a:cubicBezTo>
                  <a:pt x="584746" y="1022122"/>
                  <a:pt x="609949" y="1029551"/>
                  <a:pt x="630238" y="1018694"/>
                </a:cubicBezTo>
                <a:cubicBezTo>
                  <a:pt x="650621" y="1007740"/>
                  <a:pt x="658241" y="982307"/>
                  <a:pt x="647288" y="961924"/>
                </a:cubicBezTo>
                <a:cubicBezTo>
                  <a:pt x="636334" y="941540"/>
                  <a:pt x="610902" y="933921"/>
                  <a:pt x="590518" y="944875"/>
                </a:cubicBezTo>
                <a:close/>
                <a:moveTo>
                  <a:pt x="2520379" y="395377"/>
                </a:moveTo>
                <a:lnTo>
                  <a:pt x="2520474" y="395416"/>
                </a:lnTo>
                <a:lnTo>
                  <a:pt x="2502722" y="402700"/>
                </a:lnTo>
                <a:cubicBezTo>
                  <a:pt x="2498138" y="407260"/>
                  <a:pt x="2495281" y="413570"/>
                  <a:pt x="2495233" y="420523"/>
                </a:cubicBezTo>
                <a:cubicBezTo>
                  <a:pt x="2495233" y="434429"/>
                  <a:pt x="2506473" y="445669"/>
                  <a:pt x="2520379" y="445669"/>
                </a:cubicBezTo>
                <a:cubicBezTo>
                  <a:pt x="2534285" y="445669"/>
                  <a:pt x="2545525" y="434429"/>
                  <a:pt x="2545525" y="420523"/>
                </a:cubicBezTo>
                <a:cubicBezTo>
                  <a:pt x="2545525" y="413570"/>
                  <a:pt x="2542715" y="407284"/>
                  <a:pt x="2538167" y="402735"/>
                </a:cubicBezTo>
                <a:lnTo>
                  <a:pt x="2520474" y="395416"/>
                </a:lnTo>
                <a:lnTo>
                  <a:pt x="2520569" y="395377"/>
                </a:lnTo>
                <a:close/>
                <a:moveTo>
                  <a:pt x="2112137" y="493865"/>
                </a:moveTo>
                <a:cubicBezTo>
                  <a:pt x="2095659" y="493960"/>
                  <a:pt x="2082324" y="507296"/>
                  <a:pt x="2082229" y="523774"/>
                </a:cubicBezTo>
                <a:cubicBezTo>
                  <a:pt x="2082229" y="540252"/>
                  <a:pt x="2095659" y="553682"/>
                  <a:pt x="2112137" y="553682"/>
                </a:cubicBezTo>
                <a:cubicBezTo>
                  <a:pt x="2128615" y="553682"/>
                  <a:pt x="2142046" y="540252"/>
                  <a:pt x="2142046" y="523774"/>
                </a:cubicBezTo>
                <a:cubicBezTo>
                  <a:pt x="2142046" y="507296"/>
                  <a:pt x="2128615" y="493865"/>
                  <a:pt x="2112137" y="493865"/>
                </a:cubicBezTo>
                <a:close/>
                <a:moveTo>
                  <a:pt x="2882329" y="254597"/>
                </a:moveTo>
                <a:cubicBezTo>
                  <a:pt x="2865851" y="254597"/>
                  <a:pt x="2852515" y="267932"/>
                  <a:pt x="2852515" y="284410"/>
                </a:cubicBezTo>
                <a:cubicBezTo>
                  <a:pt x="2852515" y="284506"/>
                  <a:pt x="2852515" y="284506"/>
                  <a:pt x="2852515" y="284601"/>
                </a:cubicBezTo>
                <a:cubicBezTo>
                  <a:pt x="2852611" y="301079"/>
                  <a:pt x="2866041" y="314510"/>
                  <a:pt x="2882519" y="314414"/>
                </a:cubicBezTo>
                <a:cubicBezTo>
                  <a:pt x="2898997" y="314319"/>
                  <a:pt x="2912428" y="300889"/>
                  <a:pt x="2912333" y="284410"/>
                </a:cubicBezTo>
                <a:cubicBezTo>
                  <a:pt x="2912237" y="267932"/>
                  <a:pt x="2898807" y="254502"/>
                  <a:pt x="2882329" y="254597"/>
                </a:cubicBezTo>
                <a:close/>
                <a:moveTo>
                  <a:pt x="326581" y="881152"/>
                </a:moveTo>
                <a:lnTo>
                  <a:pt x="327152" y="881438"/>
                </a:lnTo>
                <a:cubicBezTo>
                  <a:pt x="327114" y="881438"/>
                  <a:pt x="327086" y="881438"/>
                  <a:pt x="327047" y="881438"/>
                </a:cubicBezTo>
                <a:cubicBezTo>
                  <a:pt x="310483" y="881247"/>
                  <a:pt x="296882" y="894487"/>
                  <a:pt x="296672" y="911061"/>
                </a:cubicBezTo>
                <a:cubicBezTo>
                  <a:pt x="296672" y="927539"/>
                  <a:pt x="310065" y="940969"/>
                  <a:pt x="326581" y="940969"/>
                </a:cubicBezTo>
                <a:cubicBezTo>
                  <a:pt x="343097" y="940969"/>
                  <a:pt x="356489" y="927539"/>
                  <a:pt x="356489" y="911061"/>
                </a:cubicBezTo>
                <a:cubicBezTo>
                  <a:pt x="356489" y="894583"/>
                  <a:pt x="343097" y="881152"/>
                  <a:pt x="326581" y="881152"/>
                </a:cubicBezTo>
                <a:close/>
                <a:moveTo>
                  <a:pt x="288195" y="812096"/>
                </a:moveTo>
                <a:cubicBezTo>
                  <a:pt x="324333" y="836861"/>
                  <a:pt x="366071" y="852196"/>
                  <a:pt x="409639" y="856769"/>
                </a:cubicBezTo>
                <a:cubicBezTo>
                  <a:pt x="390903" y="890772"/>
                  <a:pt x="393542" y="932587"/>
                  <a:pt x="416401" y="963925"/>
                </a:cubicBezTo>
                <a:cubicBezTo>
                  <a:pt x="444405" y="966115"/>
                  <a:pt x="472408" y="968592"/>
                  <a:pt x="500317" y="971164"/>
                </a:cubicBezTo>
                <a:lnTo>
                  <a:pt x="504698" y="968497"/>
                </a:lnTo>
                <a:lnTo>
                  <a:pt x="509365" y="966211"/>
                </a:lnTo>
                <a:cubicBezTo>
                  <a:pt x="507118" y="964400"/>
                  <a:pt x="504993" y="962401"/>
                  <a:pt x="503022" y="960210"/>
                </a:cubicBezTo>
                <a:cubicBezTo>
                  <a:pt x="479610" y="934778"/>
                  <a:pt x="481238" y="895249"/>
                  <a:pt x="506660" y="871818"/>
                </a:cubicBezTo>
                <a:cubicBezTo>
                  <a:pt x="532092" y="848387"/>
                  <a:pt x="571678" y="850005"/>
                  <a:pt x="595090" y="875437"/>
                </a:cubicBezTo>
                <a:cubicBezTo>
                  <a:pt x="600520" y="861816"/>
                  <a:pt x="610521" y="850577"/>
                  <a:pt x="623475" y="843624"/>
                </a:cubicBezTo>
                <a:cubicBezTo>
                  <a:pt x="653860" y="827145"/>
                  <a:pt x="691769" y="838480"/>
                  <a:pt x="708247" y="868864"/>
                </a:cubicBezTo>
                <a:cubicBezTo>
                  <a:pt x="691960" y="921729"/>
                  <a:pt x="716058" y="978593"/>
                  <a:pt x="765397" y="1003548"/>
                </a:cubicBezTo>
                <a:cubicBezTo>
                  <a:pt x="823215" y="1012693"/>
                  <a:pt x="880365" y="1023646"/>
                  <a:pt x="936847" y="1037362"/>
                </a:cubicBezTo>
                <a:cubicBezTo>
                  <a:pt x="935514" y="1031552"/>
                  <a:pt x="936086" y="1025456"/>
                  <a:pt x="938467" y="1019932"/>
                </a:cubicBezTo>
                <a:cubicBezTo>
                  <a:pt x="942371" y="1020503"/>
                  <a:pt x="946372" y="1020312"/>
                  <a:pt x="950087" y="1019360"/>
                </a:cubicBezTo>
                <a:cubicBezTo>
                  <a:pt x="965422" y="1015264"/>
                  <a:pt x="974472" y="999644"/>
                  <a:pt x="970471" y="984403"/>
                </a:cubicBezTo>
                <a:cubicBezTo>
                  <a:pt x="974472" y="975354"/>
                  <a:pt x="982853" y="968972"/>
                  <a:pt x="992664" y="967734"/>
                </a:cubicBezTo>
                <a:cubicBezTo>
                  <a:pt x="1008094" y="965829"/>
                  <a:pt x="1022191" y="976688"/>
                  <a:pt x="1024097" y="992118"/>
                </a:cubicBezTo>
                <a:cubicBezTo>
                  <a:pt x="1032097" y="986308"/>
                  <a:pt x="1042575" y="985165"/>
                  <a:pt x="1051624" y="989165"/>
                </a:cubicBezTo>
                <a:cubicBezTo>
                  <a:pt x="1065626" y="995547"/>
                  <a:pt x="1072103" y="1011930"/>
                  <a:pt x="1066196" y="1026122"/>
                </a:cubicBezTo>
                <a:cubicBezTo>
                  <a:pt x="1062292" y="1028123"/>
                  <a:pt x="1058863" y="1030885"/>
                  <a:pt x="1056291" y="1034409"/>
                </a:cubicBezTo>
                <a:cubicBezTo>
                  <a:pt x="1046957" y="1046792"/>
                  <a:pt x="1049528" y="1064413"/>
                  <a:pt x="1061911" y="1073747"/>
                </a:cubicBezTo>
                <a:cubicBezTo>
                  <a:pt x="1065530" y="1075081"/>
                  <a:pt x="1069245" y="1076224"/>
                  <a:pt x="1072769" y="1077653"/>
                </a:cubicBezTo>
                <a:cubicBezTo>
                  <a:pt x="1088486" y="1083272"/>
                  <a:pt x="1103821" y="1089654"/>
                  <a:pt x="1118965" y="1096703"/>
                </a:cubicBezTo>
                <a:cubicBezTo>
                  <a:pt x="1116775" y="1090226"/>
                  <a:pt x="1115632" y="1083463"/>
                  <a:pt x="1115632" y="1076605"/>
                </a:cubicBezTo>
                <a:cubicBezTo>
                  <a:pt x="1115632" y="1054508"/>
                  <a:pt x="1127252" y="1034029"/>
                  <a:pt x="1146207" y="1022789"/>
                </a:cubicBezTo>
                <a:cubicBezTo>
                  <a:pt x="1175829" y="1005168"/>
                  <a:pt x="1214215" y="1014979"/>
                  <a:pt x="1231836" y="1044601"/>
                </a:cubicBezTo>
                <a:cubicBezTo>
                  <a:pt x="1243076" y="1025742"/>
                  <a:pt x="1263460" y="1014121"/>
                  <a:pt x="1285462" y="1014121"/>
                </a:cubicBezTo>
                <a:cubicBezTo>
                  <a:pt x="1320038" y="1014026"/>
                  <a:pt x="1348042" y="1042029"/>
                  <a:pt x="1348137" y="1076605"/>
                </a:cubicBezTo>
                <a:cubicBezTo>
                  <a:pt x="1328706" y="1128897"/>
                  <a:pt x="1310704" y="1181666"/>
                  <a:pt x="1294226" y="1234911"/>
                </a:cubicBezTo>
                <a:cubicBezTo>
                  <a:pt x="1294226" y="1236626"/>
                  <a:pt x="1294226" y="1238340"/>
                  <a:pt x="1294226" y="1240150"/>
                </a:cubicBezTo>
                <a:cubicBezTo>
                  <a:pt x="1294321" y="1241768"/>
                  <a:pt x="1294321" y="1243388"/>
                  <a:pt x="1294226" y="1245008"/>
                </a:cubicBezTo>
                <a:cubicBezTo>
                  <a:pt x="1292892" y="1279582"/>
                  <a:pt x="1263746" y="1306444"/>
                  <a:pt x="1229266" y="1305110"/>
                </a:cubicBezTo>
                <a:cubicBezTo>
                  <a:pt x="1194690" y="1303776"/>
                  <a:pt x="1167829" y="1274726"/>
                  <a:pt x="1169162" y="1240150"/>
                </a:cubicBezTo>
                <a:cubicBezTo>
                  <a:pt x="1169162" y="1238340"/>
                  <a:pt x="1169162" y="1236626"/>
                  <a:pt x="1169162" y="1234911"/>
                </a:cubicBezTo>
                <a:cubicBezTo>
                  <a:pt x="1166019" y="1236244"/>
                  <a:pt x="1162685" y="1237292"/>
                  <a:pt x="1159351" y="1238149"/>
                </a:cubicBezTo>
                <a:cubicBezTo>
                  <a:pt x="1125728" y="1246055"/>
                  <a:pt x="1092010" y="1225290"/>
                  <a:pt x="1084009" y="1191667"/>
                </a:cubicBezTo>
                <a:cubicBezTo>
                  <a:pt x="1076103" y="1158044"/>
                  <a:pt x="1096868" y="1124326"/>
                  <a:pt x="1130490" y="1116325"/>
                </a:cubicBezTo>
                <a:cubicBezTo>
                  <a:pt x="1126681" y="1111847"/>
                  <a:pt x="1123442" y="1106895"/>
                  <a:pt x="1120965" y="1101561"/>
                </a:cubicBezTo>
                <a:cubicBezTo>
                  <a:pt x="1104487" y="1094608"/>
                  <a:pt x="1087628" y="1088607"/>
                  <a:pt x="1070674" y="1083083"/>
                </a:cubicBezTo>
                <a:lnTo>
                  <a:pt x="1058005" y="1079272"/>
                </a:lnTo>
                <a:cubicBezTo>
                  <a:pt x="1057243" y="1080225"/>
                  <a:pt x="1056291" y="1081177"/>
                  <a:pt x="1055339" y="1082034"/>
                </a:cubicBezTo>
                <a:cubicBezTo>
                  <a:pt x="1044099" y="1092608"/>
                  <a:pt x="1026383" y="1091940"/>
                  <a:pt x="1015810" y="1080606"/>
                </a:cubicBezTo>
                <a:cubicBezTo>
                  <a:pt x="1015619" y="1081368"/>
                  <a:pt x="1015333" y="1082129"/>
                  <a:pt x="1014953" y="1082797"/>
                </a:cubicBezTo>
                <a:cubicBezTo>
                  <a:pt x="1014667" y="1083654"/>
                  <a:pt x="1014286" y="1084415"/>
                  <a:pt x="1013904" y="1085273"/>
                </a:cubicBezTo>
                <a:cubicBezTo>
                  <a:pt x="1006951" y="1099179"/>
                  <a:pt x="990092" y="1104894"/>
                  <a:pt x="976186" y="1097941"/>
                </a:cubicBezTo>
                <a:cubicBezTo>
                  <a:pt x="962280" y="1091083"/>
                  <a:pt x="956659" y="1074224"/>
                  <a:pt x="963518" y="1060318"/>
                </a:cubicBezTo>
                <a:cubicBezTo>
                  <a:pt x="963803" y="1059555"/>
                  <a:pt x="964184" y="1058889"/>
                  <a:pt x="964565" y="1058221"/>
                </a:cubicBezTo>
                <a:cubicBezTo>
                  <a:pt x="960660" y="1058221"/>
                  <a:pt x="956850" y="1057365"/>
                  <a:pt x="953230" y="1055840"/>
                </a:cubicBezTo>
                <a:cubicBezTo>
                  <a:pt x="950849" y="1054793"/>
                  <a:pt x="948658" y="1053364"/>
                  <a:pt x="946658" y="1051650"/>
                </a:cubicBezTo>
                <a:lnTo>
                  <a:pt x="943420" y="1050982"/>
                </a:lnTo>
                <a:cubicBezTo>
                  <a:pt x="882365" y="1038982"/>
                  <a:pt x="820452" y="1030218"/>
                  <a:pt x="758540" y="1023551"/>
                </a:cubicBezTo>
                <a:cubicBezTo>
                  <a:pt x="752730" y="1033457"/>
                  <a:pt x="744347" y="1041648"/>
                  <a:pt x="734251" y="1047078"/>
                </a:cubicBezTo>
                <a:cubicBezTo>
                  <a:pt x="679006" y="1054888"/>
                  <a:pt x="624047" y="1064222"/>
                  <a:pt x="569278" y="1074890"/>
                </a:cubicBezTo>
                <a:cubicBezTo>
                  <a:pt x="567849" y="1075844"/>
                  <a:pt x="566325" y="1076701"/>
                  <a:pt x="564801" y="1077557"/>
                </a:cubicBezTo>
                <a:cubicBezTo>
                  <a:pt x="534397" y="1093940"/>
                  <a:pt x="496450" y="1082606"/>
                  <a:pt x="480029" y="1052221"/>
                </a:cubicBezTo>
                <a:cubicBezTo>
                  <a:pt x="471961" y="1037362"/>
                  <a:pt x="470304" y="1019837"/>
                  <a:pt x="475456" y="1003739"/>
                </a:cubicBezTo>
                <a:cubicBezTo>
                  <a:pt x="437928" y="1002214"/>
                  <a:pt x="400114" y="1001071"/>
                  <a:pt x="362014" y="1000214"/>
                </a:cubicBezTo>
                <a:cubicBezTo>
                  <a:pt x="359576" y="1003357"/>
                  <a:pt x="356718" y="1006120"/>
                  <a:pt x="353536" y="1008501"/>
                </a:cubicBezTo>
                <a:cubicBezTo>
                  <a:pt x="333934" y="1022979"/>
                  <a:pt x="306254" y="1018883"/>
                  <a:pt x="291719" y="999262"/>
                </a:cubicBezTo>
                <a:cubicBezTo>
                  <a:pt x="246952" y="998690"/>
                  <a:pt x="202184" y="998690"/>
                  <a:pt x="157417" y="998690"/>
                </a:cubicBezTo>
                <a:lnTo>
                  <a:pt x="144543" y="999082"/>
                </a:lnTo>
                <a:lnTo>
                  <a:pt x="131048" y="947919"/>
                </a:lnTo>
                <a:lnTo>
                  <a:pt x="157702" y="948399"/>
                </a:lnTo>
                <a:cubicBezTo>
                  <a:pt x="180467" y="949351"/>
                  <a:pt x="203232" y="950590"/>
                  <a:pt x="225997" y="951733"/>
                </a:cubicBezTo>
                <a:cubicBezTo>
                  <a:pt x="221796" y="944875"/>
                  <a:pt x="219558" y="936968"/>
                  <a:pt x="219520" y="928872"/>
                </a:cubicBezTo>
                <a:cubicBezTo>
                  <a:pt x="251267" y="895916"/>
                  <a:pt x="274803" y="855911"/>
                  <a:pt x="288195" y="812096"/>
                </a:cubicBezTo>
                <a:close/>
                <a:moveTo>
                  <a:pt x="2580101" y="103435"/>
                </a:moveTo>
                <a:lnTo>
                  <a:pt x="2580362" y="103448"/>
                </a:lnTo>
                <a:lnTo>
                  <a:pt x="2580196" y="103531"/>
                </a:lnTo>
                <a:cubicBezTo>
                  <a:pt x="2558383" y="111247"/>
                  <a:pt x="2547049" y="135250"/>
                  <a:pt x="2554859" y="156966"/>
                </a:cubicBezTo>
                <a:cubicBezTo>
                  <a:pt x="2562670" y="178683"/>
                  <a:pt x="2586578" y="189923"/>
                  <a:pt x="2608294" y="182207"/>
                </a:cubicBezTo>
                <a:cubicBezTo>
                  <a:pt x="2630012" y="174397"/>
                  <a:pt x="2641347" y="150394"/>
                  <a:pt x="2633536" y="128677"/>
                </a:cubicBezTo>
                <a:cubicBezTo>
                  <a:pt x="2629678" y="117819"/>
                  <a:pt x="2621749" y="109556"/>
                  <a:pt x="2612069" y="104983"/>
                </a:cubicBezTo>
                <a:lnTo>
                  <a:pt x="2580362" y="103448"/>
                </a:lnTo>
                <a:lnTo>
                  <a:pt x="2580387" y="103435"/>
                </a:lnTo>
                <a:close/>
                <a:moveTo>
                  <a:pt x="884078" y="515582"/>
                </a:moveTo>
                <a:lnTo>
                  <a:pt x="883508" y="516439"/>
                </a:lnTo>
                <a:lnTo>
                  <a:pt x="885032" y="516439"/>
                </a:lnTo>
                <a:cubicBezTo>
                  <a:pt x="884651" y="516154"/>
                  <a:pt x="884365" y="515868"/>
                  <a:pt x="884078" y="515582"/>
                </a:cubicBezTo>
                <a:close/>
                <a:moveTo>
                  <a:pt x="871792" y="427285"/>
                </a:moveTo>
                <a:cubicBezTo>
                  <a:pt x="857980" y="425762"/>
                  <a:pt x="845503" y="435668"/>
                  <a:pt x="843979" y="449479"/>
                </a:cubicBezTo>
                <a:lnTo>
                  <a:pt x="844265" y="449479"/>
                </a:lnTo>
                <a:cubicBezTo>
                  <a:pt x="842645" y="463195"/>
                  <a:pt x="852361" y="475578"/>
                  <a:pt x="866077" y="477292"/>
                </a:cubicBezTo>
                <a:cubicBezTo>
                  <a:pt x="866077" y="477292"/>
                  <a:pt x="866077" y="477292"/>
                  <a:pt x="866171" y="477292"/>
                </a:cubicBezTo>
                <a:cubicBezTo>
                  <a:pt x="879888" y="478816"/>
                  <a:pt x="892365" y="468910"/>
                  <a:pt x="893985" y="455194"/>
                </a:cubicBezTo>
                <a:cubicBezTo>
                  <a:pt x="895509" y="441382"/>
                  <a:pt x="885603" y="428905"/>
                  <a:pt x="871792" y="427285"/>
                </a:cubicBezTo>
                <a:close/>
                <a:moveTo>
                  <a:pt x="1138587" y="305759"/>
                </a:moveTo>
                <a:cubicBezTo>
                  <a:pt x="1134324" y="308128"/>
                  <a:pt x="1130967" y="312129"/>
                  <a:pt x="1129538" y="317177"/>
                </a:cubicBezTo>
                <a:cubicBezTo>
                  <a:pt x="1128967" y="319177"/>
                  <a:pt x="1128681" y="321272"/>
                  <a:pt x="1128872" y="323369"/>
                </a:cubicBezTo>
                <a:cubicBezTo>
                  <a:pt x="1129347" y="333941"/>
                  <a:pt x="1138301" y="341942"/>
                  <a:pt x="1148779" y="341465"/>
                </a:cubicBezTo>
                <a:cubicBezTo>
                  <a:pt x="1159351" y="340894"/>
                  <a:pt x="1167447" y="331940"/>
                  <a:pt x="1166876" y="321463"/>
                </a:cubicBezTo>
                <a:cubicBezTo>
                  <a:pt x="1166495" y="313367"/>
                  <a:pt x="1160971" y="306318"/>
                  <a:pt x="1153066" y="304128"/>
                </a:cubicBezTo>
                <a:cubicBezTo>
                  <a:pt x="1148017" y="302652"/>
                  <a:pt x="1142849" y="303390"/>
                  <a:pt x="1138587" y="305759"/>
                </a:cubicBezTo>
                <a:close/>
                <a:moveTo>
                  <a:pt x="385445" y="501200"/>
                </a:moveTo>
                <a:lnTo>
                  <a:pt x="386017" y="501486"/>
                </a:lnTo>
                <a:cubicBezTo>
                  <a:pt x="385922" y="501581"/>
                  <a:pt x="385816" y="501581"/>
                  <a:pt x="385722" y="501676"/>
                </a:cubicBezTo>
                <a:cubicBezTo>
                  <a:pt x="365300" y="512535"/>
                  <a:pt x="357584" y="537966"/>
                  <a:pt x="368491" y="558350"/>
                </a:cubicBezTo>
                <a:cubicBezTo>
                  <a:pt x="379549" y="578447"/>
                  <a:pt x="404743" y="585972"/>
                  <a:pt x="424983" y="575114"/>
                </a:cubicBezTo>
                <a:cubicBezTo>
                  <a:pt x="445395" y="564160"/>
                  <a:pt x="453082" y="538824"/>
                  <a:pt x="442166" y="518345"/>
                </a:cubicBezTo>
                <a:cubicBezTo>
                  <a:pt x="431251" y="497961"/>
                  <a:pt x="405857" y="490246"/>
                  <a:pt x="385445" y="501200"/>
                </a:cubicBezTo>
                <a:close/>
                <a:moveTo>
                  <a:pt x="1004379" y="248882"/>
                </a:moveTo>
                <a:lnTo>
                  <a:pt x="1004474" y="248921"/>
                </a:lnTo>
                <a:lnTo>
                  <a:pt x="983341" y="257586"/>
                </a:lnTo>
                <a:cubicBezTo>
                  <a:pt x="977900" y="263003"/>
                  <a:pt x="974519" y="270504"/>
                  <a:pt x="974472" y="278791"/>
                </a:cubicBezTo>
                <a:cubicBezTo>
                  <a:pt x="974472" y="295269"/>
                  <a:pt x="987901" y="308700"/>
                  <a:pt x="1004379" y="308700"/>
                </a:cubicBezTo>
                <a:cubicBezTo>
                  <a:pt x="1020858" y="308700"/>
                  <a:pt x="1034288" y="295269"/>
                  <a:pt x="1034288" y="278791"/>
                </a:cubicBezTo>
                <a:cubicBezTo>
                  <a:pt x="1034288" y="270552"/>
                  <a:pt x="1030931" y="263075"/>
                  <a:pt x="1025513" y="257657"/>
                </a:cubicBezTo>
                <a:lnTo>
                  <a:pt x="1004474" y="248921"/>
                </a:lnTo>
                <a:lnTo>
                  <a:pt x="1004570" y="248882"/>
                </a:lnTo>
                <a:lnTo>
                  <a:pt x="1004665" y="248882"/>
                </a:lnTo>
                <a:cubicBezTo>
                  <a:pt x="1004665" y="248882"/>
                  <a:pt x="1004570" y="248882"/>
                  <a:pt x="1004570" y="248882"/>
                </a:cubicBezTo>
                <a:lnTo>
                  <a:pt x="1004570" y="248882"/>
                </a:lnTo>
                <a:close/>
                <a:moveTo>
                  <a:pt x="924572" y="200769"/>
                </a:moveTo>
                <a:lnTo>
                  <a:pt x="986757" y="184368"/>
                </a:lnTo>
                <a:lnTo>
                  <a:pt x="1031240" y="213712"/>
                </a:lnTo>
                <a:cubicBezTo>
                  <a:pt x="1049361" y="220855"/>
                  <a:pt x="1068959" y="224261"/>
                  <a:pt x="1088866" y="223451"/>
                </a:cubicBezTo>
                <a:cubicBezTo>
                  <a:pt x="1082961" y="229546"/>
                  <a:pt x="1079341" y="237358"/>
                  <a:pt x="1078484" y="245740"/>
                </a:cubicBezTo>
                <a:cubicBezTo>
                  <a:pt x="1076389" y="266314"/>
                  <a:pt x="1091343" y="284697"/>
                  <a:pt x="1111917" y="286792"/>
                </a:cubicBezTo>
                <a:lnTo>
                  <a:pt x="1114298" y="286792"/>
                </a:lnTo>
                <a:lnTo>
                  <a:pt x="1116584" y="286792"/>
                </a:lnTo>
                <a:cubicBezTo>
                  <a:pt x="1115441" y="283077"/>
                  <a:pt x="1115155" y="279172"/>
                  <a:pt x="1115536" y="275362"/>
                </a:cubicBezTo>
                <a:cubicBezTo>
                  <a:pt x="1117536" y="260027"/>
                  <a:pt x="1131348" y="249073"/>
                  <a:pt x="1146683" y="250597"/>
                </a:cubicBezTo>
                <a:cubicBezTo>
                  <a:pt x="1165066" y="272790"/>
                  <a:pt x="1188308" y="290411"/>
                  <a:pt x="1214692" y="301937"/>
                </a:cubicBezTo>
                <a:cubicBezTo>
                  <a:pt x="1196594" y="322701"/>
                  <a:pt x="1184022" y="347752"/>
                  <a:pt x="1178115" y="374613"/>
                </a:cubicBezTo>
                <a:cubicBezTo>
                  <a:pt x="1155827" y="363278"/>
                  <a:pt x="1133157" y="352514"/>
                  <a:pt x="1110203" y="342419"/>
                </a:cubicBezTo>
                <a:lnTo>
                  <a:pt x="1107822" y="342419"/>
                </a:lnTo>
                <a:cubicBezTo>
                  <a:pt x="1101249" y="341656"/>
                  <a:pt x="1095248" y="338608"/>
                  <a:pt x="1090772" y="333751"/>
                </a:cubicBezTo>
                <a:cubicBezTo>
                  <a:pt x="1084009" y="337941"/>
                  <a:pt x="1076198" y="340133"/>
                  <a:pt x="1068197" y="340133"/>
                </a:cubicBezTo>
                <a:cubicBezTo>
                  <a:pt x="1062006" y="340133"/>
                  <a:pt x="1055910" y="338894"/>
                  <a:pt x="1050290" y="336418"/>
                </a:cubicBezTo>
                <a:cubicBezTo>
                  <a:pt x="1050290" y="337561"/>
                  <a:pt x="1050290" y="338894"/>
                  <a:pt x="1050290" y="340133"/>
                </a:cubicBezTo>
                <a:cubicBezTo>
                  <a:pt x="1050290" y="364802"/>
                  <a:pt x="1030288" y="384804"/>
                  <a:pt x="1005618" y="384804"/>
                </a:cubicBezTo>
                <a:cubicBezTo>
                  <a:pt x="980948" y="384804"/>
                  <a:pt x="960946" y="364802"/>
                  <a:pt x="960946" y="340133"/>
                </a:cubicBezTo>
                <a:cubicBezTo>
                  <a:pt x="960946" y="338894"/>
                  <a:pt x="960946" y="337561"/>
                  <a:pt x="960946" y="336418"/>
                </a:cubicBezTo>
                <a:cubicBezTo>
                  <a:pt x="941228" y="344989"/>
                  <a:pt x="918179" y="338322"/>
                  <a:pt x="906082" y="320511"/>
                </a:cubicBezTo>
                <a:cubicBezTo>
                  <a:pt x="773113" y="358325"/>
                  <a:pt x="639477" y="393663"/>
                  <a:pt x="505080" y="426619"/>
                </a:cubicBezTo>
                <a:cubicBezTo>
                  <a:pt x="493983" y="484722"/>
                  <a:pt x="509032" y="544730"/>
                  <a:pt x="546227" y="590639"/>
                </a:cubicBezTo>
                <a:cubicBezTo>
                  <a:pt x="589566" y="582734"/>
                  <a:pt x="632714" y="574257"/>
                  <a:pt x="675863" y="565207"/>
                </a:cubicBezTo>
                <a:cubicBezTo>
                  <a:pt x="725869" y="554635"/>
                  <a:pt x="775780" y="543396"/>
                  <a:pt x="825501" y="531299"/>
                </a:cubicBezTo>
                <a:cubicBezTo>
                  <a:pt x="815880" y="523203"/>
                  <a:pt x="810927" y="510820"/>
                  <a:pt x="812356" y="498247"/>
                </a:cubicBezTo>
                <a:cubicBezTo>
                  <a:pt x="812927" y="493104"/>
                  <a:pt x="814547" y="488055"/>
                  <a:pt x="817214" y="483579"/>
                </a:cubicBezTo>
                <a:lnTo>
                  <a:pt x="814070" y="483579"/>
                </a:lnTo>
                <a:cubicBezTo>
                  <a:pt x="812927" y="483483"/>
                  <a:pt x="811784" y="483388"/>
                  <a:pt x="810641" y="483197"/>
                </a:cubicBezTo>
                <a:cubicBezTo>
                  <a:pt x="790067" y="479864"/>
                  <a:pt x="776161" y="460528"/>
                  <a:pt x="779495" y="440050"/>
                </a:cubicBezTo>
                <a:cubicBezTo>
                  <a:pt x="782828" y="419476"/>
                  <a:pt x="802164" y="405569"/>
                  <a:pt x="822643" y="408903"/>
                </a:cubicBezTo>
                <a:lnTo>
                  <a:pt x="825786" y="408903"/>
                </a:lnTo>
                <a:cubicBezTo>
                  <a:pt x="824167" y="403950"/>
                  <a:pt x="823690" y="398710"/>
                  <a:pt x="824358" y="393568"/>
                </a:cubicBezTo>
                <a:cubicBezTo>
                  <a:pt x="826453" y="376422"/>
                  <a:pt x="839978" y="362992"/>
                  <a:pt x="857028" y="360897"/>
                </a:cubicBezTo>
                <a:cubicBezTo>
                  <a:pt x="877697" y="358325"/>
                  <a:pt x="896461" y="372993"/>
                  <a:pt x="899033" y="393568"/>
                </a:cubicBezTo>
                <a:cubicBezTo>
                  <a:pt x="902558" y="390805"/>
                  <a:pt x="906463" y="388615"/>
                  <a:pt x="910654" y="387186"/>
                </a:cubicBezTo>
                <a:cubicBezTo>
                  <a:pt x="930561" y="380328"/>
                  <a:pt x="952278" y="390996"/>
                  <a:pt x="959040" y="410903"/>
                </a:cubicBezTo>
                <a:cubicBezTo>
                  <a:pt x="965804" y="430905"/>
                  <a:pt x="955136" y="452527"/>
                  <a:pt x="935228" y="459289"/>
                </a:cubicBezTo>
                <a:cubicBezTo>
                  <a:pt x="945801" y="467291"/>
                  <a:pt x="951230" y="480340"/>
                  <a:pt x="949706" y="493485"/>
                </a:cubicBezTo>
                <a:cubicBezTo>
                  <a:pt x="949421" y="495485"/>
                  <a:pt x="949040" y="497485"/>
                  <a:pt x="948468" y="499486"/>
                </a:cubicBezTo>
                <a:cubicBezTo>
                  <a:pt x="1061340" y="468814"/>
                  <a:pt x="1142112" y="442336"/>
                  <a:pt x="1315943" y="394711"/>
                </a:cubicBezTo>
                <a:cubicBezTo>
                  <a:pt x="1455389" y="357086"/>
                  <a:pt x="1591025" y="322320"/>
                  <a:pt x="1748854" y="288982"/>
                </a:cubicBezTo>
                <a:cubicBezTo>
                  <a:pt x="1894205" y="258407"/>
                  <a:pt x="2040891" y="232881"/>
                  <a:pt x="2188814" y="216783"/>
                </a:cubicBezTo>
                <a:cubicBezTo>
                  <a:pt x="2281778" y="206401"/>
                  <a:pt x="2375313" y="200876"/>
                  <a:pt x="2468848" y="200305"/>
                </a:cubicBezTo>
                <a:cubicBezTo>
                  <a:pt x="2458085" y="192780"/>
                  <a:pt x="2449989" y="182112"/>
                  <a:pt x="2445703" y="169826"/>
                </a:cubicBezTo>
                <a:cubicBezTo>
                  <a:pt x="2434368" y="137440"/>
                  <a:pt x="2451513" y="101912"/>
                  <a:pt x="2483898" y="90577"/>
                </a:cubicBezTo>
                <a:cubicBezTo>
                  <a:pt x="2491994" y="87720"/>
                  <a:pt x="2500662" y="86482"/>
                  <a:pt x="2509234" y="87053"/>
                </a:cubicBezTo>
                <a:lnTo>
                  <a:pt x="2507234" y="82195"/>
                </a:lnTo>
                <a:cubicBezTo>
                  <a:pt x="2496757" y="50477"/>
                  <a:pt x="2513044" y="16187"/>
                  <a:pt x="2544191" y="4186"/>
                </a:cubicBezTo>
                <a:cubicBezTo>
                  <a:pt x="2576386" y="-8197"/>
                  <a:pt x="2612581" y="7805"/>
                  <a:pt x="2625058" y="40095"/>
                </a:cubicBezTo>
                <a:cubicBezTo>
                  <a:pt x="2625630" y="41714"/>
                  <a:pt x="2626201" y="43429"/>
                  <a:pt x="2626583" y="45143"/>
                </a:cubicBezTo>
                <a:cubicBezTo>
                  <a:pt x="2632870" y="39142"/>
                  <a:pt x="2640393" y="34570"/>
                  <a:pt x="2648585" y="31618"/>
                </a:cubicBezTo>
                <a:cubicBezTo>
                  <a:pt x="2681161" y="20092"/>
                  <a:pt x="2716880" y="37142"/>
                  <a:pt x="2728404" y="69622"/>
                </a:cubicBezTo>
                <a:cubicBezTo>
                  <a:pt x="2694496" y="114103"/>
                  <a:pt x="2695162" y="175921"/>
                  <a:pt x="2730119" y="219641"/>
                </a:cubicBezTo>
                <a:cubicBezTo>
                  <a:pt x="2753837" y="223546"/>
                  <a:pt x="2777458" y="228214"/>
                  <a:pt x="2800795" y="233738"/>
                </a:cubicBezTo>
                <a:cubicBezTo>
                  <a:pt x="2800700" y="232214"/>
                  <a:pt x="2800700" y="230595"/>
                  <a:pt x="2800795" y="229071"/>
                </a:cubicBezTo>
                <a:cubicBezTo>
                  <a:pt x="2800795" y="204401"/>
                  <a:pt x="2820798" y="184398"/>
                  <a:pt x="2845467" y="184398"/>
                </a:cubicBezTo>
                <a:cubicBezTo>
                  <a:pt x="2881567" y="209164"/>
                  <a:pt x="2923287" y="224594"/>
                  <a:pt x="2966815" y="229071"/>
                </a:cubicBezTo>
                <a:cubicBezTo>
                  <a:pt x="2962339" y="234404"/>
                  <a:pt x="2959196" y="240691"/>
                  <a:pt x="2957672" y="247453"/>
                </a:cubicBezTo>
                <a:cubicBezTo>
                  <a:pt x="2951957" y="271457"/>
                  <a:pt x="2966911" y="295555"/>
                  <a:pt x="2990914" y="301175"/>
                </a:cubicBezTo>
                <a:cubicBezTo>
                  <a:pt x="2991009" y="301556"/>
                  <a:pt x="2991009" y="301842"/>
                  <a:pt x="2990914" y="302222"/>
                </a:cubicBezTo>
                <a:cubicBezTo>
                  <a:pt x="3013107" y="313844"/>
                  <a:pt x="3034538" y="326797"/>
                  <a:pt x="3055112" y="341085"/>
                </a:cubicBezTo>
                <a:cubicBezTo>
                  <a:pt x="3034347" y="327940"/>
                  <a:pt x="3012822" y="316034"/>
                  <a:pt x="2990628" y="305557"/>
                </a:cubicBezTo>
                <a:cubicBezTo>
                  <a:pt x="2990152" y="310224"/>
                  <a:pt x="2989009" y="314891"/>
                  <a:pt x="2987104" y="319177"/>
                </a:cubicBezTo>
                <a:cubicBezTo>
                  <a:pt x="2977293" y="341656"/>
                  <a:pt x="2951004" y="351944"/>
                  <a:pt x="2928525" y="342133"/>
                </a:cubicBezTo>
                <a:cubicBezTo>
                  <a:pt x="2928525" y="343371"/>
                  <a:pt x="2928525" y="344609"/>
                  <a:pt x="2928525" y="345847"/>
                </a:cubicBezTo>
                <a:cubicBezTo>
                  <a:pt x="2928620" y="347181"/>
                  <a:pt x="2928620" y="348609"/>
                  <a:pt x="2928525" y="349943"/>
                </a:cubicBezTo>
                <a:cubicBezTo>
                  <a:pt x="2927382" y="374613"/>
                  <a:pt x="2906523" y="393663"/>
                  <a:pt x="2881853" y="392520"/>
                </a:cubicBezTo>
                <a:cubicBezTo>
                  <a:pt x="2857183" y="391376"/>
                  <a:pt x="2838133" y="370517"/>
                  <a:pt x="2839276" y="345847"/>
                </a:cubicBezTo>
                <a:cubicBezTo>
                  <a:pt x="2839276" y="344609"/>
                  <a:pt x="2839276" y="343371"/>
                  <a:pt x="2839276" y="342133"/>
                </a:cubicBezTo>
                <a:cubicBezTo>
                  <a:pt x="2837276" y="342989"/>
                  <a:pt x="2835180" y="343751"/>
                  <a:pt x="2832990" y="344228"/>
                </a:cubicBezTo>
                <a:cubicBezTo>
                  <a:pt x="2809082" y="350419"/>
                  <a:pt x="2784697" y="336036"/>
                  <a:pt x="2778601" y="312129"/>
                </a:cubicBezTo>
                <a:cubicBezTo>
                  <a:pt x="2772410" y="288221"/>
                  <a:pt x="2786793" y="263933"/>
                  <a:pt x="2810701" y="257741"/>
                </a:cubicBezTo>
                <a:cubicBezTo>
                  <a:pt x="2807844" y="254217"/>
                  <a:pt x="2805462" y="250311"/>
                  <a:pt x="2803843" y="246120"/>
                </a:cubicBezTo>
                <a:cubicBezTo>
                  <a:pt x="2776887" y="240882"/>
                  <a:pt x="2749836" y="236690"/>
                  <a:pt x="2722594" y="233452"/>
                </a:cubicBezTo>
                <a:cubicBezTo>
                  <a:pt x="2715166" y="243834"/>
                  <a:pt x="2704783" y="251740"/>
                  <a:pt x="2692781" y="256026"/>
                </a:cubicBezTo>
                <a:cubicBezTo>
                  <a:pt x="2631441" y="245168"/>
                  <a:pt x="2570099" y="234690"/>
                  <a:pt x="2508663" y="224689"/>
                </a:cubicBezTo>
                <a:cubicBezTo>
                  <a:pt x="2403127" y="227737"/>
                  <a:pt x="2297875" y="237548"/>
                  <a:pt x="2193577" y="253836"/>
                </a:cubicBezTo>
                <a:cubicBezTo>
                  <a:pt x="2048034" y="275839"/>
                  <a:pt x="1904302" y="307175"/>
                  <a:pt x="1761427" y="343562"/>
                </a:cubicBezTo>
                <a:cubicBezTo>
                  <a:pt x="1740853" y="348800"/>
                  <a:pt x="1720374" y="354420"/>
                  <a:pt x="1699800" y="359849"/>
                </a:cubicBezTo>
                <a:cubicBezTo>
                  <a:pt x="1820959" y="357944"/>
                  <a:pt x="1794574" y="359183"/>
                  <a:pt x="1834483" y="359183"/>
                </a:cubicBezTo>
                <a:cubicBezTo>
                  <a:pt x="1956690" y="361753"/>
                  <a:pt x="2068609" y="365564"/>
                  <a:pt x="2189862" y="378708"/>
                </a:cubicBezTo>
                <a:cubicBezTo>
                  <a:pt x="2333022" y="394234"/>
                  <a:pt x="2279491" y="387567"/>
                  <a:pt x="2439893" y="410617"/>
                </a:cubicBezTo>
                <a:cubicBezTo>
                  <a:pt x="2469611" y="397854"/>
                  <a:pt x="2488852" y="368612"/>
                  <a:pt x="2488947" y="336322"/>
                </a:cubicBezTo>
                <a:cubicBezTo>
                  <a:pt x="2519426" y="357086"/>
                  <a:pt x="2554478" y="369945"/>
                  <a:pt x="2591150" y="373850"/>
                </a:cubicBezTo>
                <a:cubicBezTo>
                  <a:pt x="2587340" y="378327"/>
                  <a:pt x="2584672" y="383661"/>
                  <a:pt x="2583339" y="389376"/>
                </a:cubicBezTo>
                <a:cubicBezTo>
                  <a:pt x="2578672" y="409664"/>
                  <a:pt x="2591245" y="429857"/>
                  <a:pt x="2611438" y="434620"/>
                </a:cubicBezTo>
                <a:cubicBezTo>
                  <a:pt x="2611438" y="437001"/>
                  <a:pt x="2611152" y="439382"/>
                  <a:pt x="2610676" y="441764"/>
                </a:cubicBezTo>
                <a:cubicBezTo>
                  <a:pt x="2631822" y="446051"/>
                  <a:pt x="2652872" y="450527"/>
                  <a:pt x="2673826" y="455194"/>
                </a:cubicBezTo>
                <a:cubicBezTo>
                  <a:pt x="2677541" y="450527"/>
                  <a:pt x="2682780" y="447194"/>
                  <a:pt x="2688591" y="445669"/>
                </a:cubicBezTo>
                <a:cubicBezTo>
                  <a:pt x="2684876" y="440907"/>
                  <a:pt x="2682780" y="435192"/>
                  <a:pt x="2682590" y="429191"/>
                </a:cubicBezTo>
                <a:cubicBezTo>
                  <a:pt x="2682018" y="413379"/>
                  <a:pt x="2694305" y="400139"/>
                  <a:pt x="2710117" y="399569"/>
                </a:cubicBezTo>
                <a:cubicBezTo>
                  <a:pt x="2712403" y="403188"/>
                  <a:pt x="2715451" y="406140"/>
                  <a:pt x="2718975" y="408426"/>
                </a:cubicBezTo>
                <a:cubicBezTo>
                  <a:pt x="2732310" y="416904"/>
                  <a:pt x="2749931" y="412903"/>
                  <a:pt x="2758408" y="399569"/>
                </a:cubicBezTo>
                <a:cubicBezTo>
                  <a:pt x="2774030" y="399569"/>
                  <a:pt x="2786697" y="412046"/>
                  <a:pt x="2786983" y="427667"/>
                </a:cubicBezTo>
                <a:cubicBezTo>
                  <a:pt x="2784127" y="431096"/>
                  <a:pt x="2782126" y="435097"/>
                  <a:pt x="2781078" y="439478"/>
                </a:cubicBezTo>
                <a:cubicBezTo>
                  <a:pt x="2777649" y="454527"/>
                  <a:pt x="2787079" y="469577"/>
                  <a:pt x="2802128" y="473006"/>
                </a:cubicBezTo>
                <a:cubicBezTo>
                  <a:pt x="2802128" y="476721"/>
                  <a:pt x="2801366" y="480340"/>
                  <a:pt x="2799937" y="483674"/>
                </a:cubicBezTo>
                <a:lnTo>
                  <a:pt x="2838609" y="493770"/>
                </a:lnTo>
                <a:lnTo>
                  <a:pt x="2936431" y="519488"/>
                </a:lnTo>
                <a:lnTo>
                  <a:pt x="2837466" y="498438"/>
                </a:lnTo>
                <a:cubicBezTo>
                  <a:pt x="2823750" y="495676"/>
                  <a:pt x="2810130" y="492722"/>
                  <a:pt x="2796413" y="489770"/>
                </a:cubicBezTo>
                <a:cubicBezTo>
                  <a:pt x="2791175" y="496914"/>
                  <a:pt x="2782888" y="501104"/>
                  <a:pt x="2774030" y="501104"/>
                </a:cubicBezTo>
                <a:cubicBezTo>
                  <a:pt x="2770124" y="501104"/>
                  <a:pt x="2766315" y="500247"/>
                  <a:pt x="2762695" y="498723"/>
                </a:cubicBezTo>
                <a:cubicBezTo>
                  <a:pt x="2762791" y="499486"/>
                  <a:pt x="2762791" y="500343"/>
                  <a:pt x="2762695" y="501104"/>
                </a:cubicBezTo>
                <a:cubicBezTo>
                  <a:pt x="2760504" y="512726"/>
                  <a:pt x="2751455" y="521869"/>
                  <a:pt x="2739835" y="523964"/>
                </a:cubicBezTo>
                <a:cubicBezTo>
                  <a:pt x="2724309" y="526918"/>
                  <a:pt x="2709354" y="516630"/>
                  <a:pt x="2706498" y="501104"/>
                </a:cubicBezTo>
                <a:cubicBezTo>
                  <a:pt x="2706402" y="500343"/>
                  <a:pt x="2706402" y="499486"/>
                  <a:pt x="2706498" y="498723"/>
                </a:cubicBezTo>
                <a:cubicBezTo>
                  <a:pt x="2702973" y="500343"/>
                  <a:pt x="2699163" y="501104"/>
                  <a:pt x="2695258" y="501104"/>
                </a:cubicBezTo>
                <a:cubicBezTo>
                  <a:pt x="2679447" y="501104"/>
                  <a:pt x="2666683" y="488341"/>
                  <a:pt x="2666683" y="472529"/>
                </a:cubicBezTo>
                <a:cubicBezTo>
                  <a:pt x="2666683" y="470339"/>
                  <a:pt x="2666969" y="468243"/>
                  <a:pt x="2667445" y="466148"/>
                </a:cubicBezTo>
                <a:cubicBezTo>
                  <a:pt x="2646299" y="462529"/>
                  <a:pt x="2625058" y="459100"/>
                  <a:pt x="2603818" y="455860"/>
                </a:cubicBezTo>
                <a:cubicBezTo>
                  <a:pt x="2593436" y="470053"/>
                  <a:pt x="2574577" y="475197"/>
                  <a:pt x="2558479" y="468148"/>
                </a:cubicBezTo>
                <a:cubicBezTo>
                  <a:pt x="2558479" y="469196"/>
                  <a:pt x="2558479" y="470243"/>
                  <a:pt x="2558479" y="471291"/>
                </a:cubicBezTo>
                <a:cubicBezTo>
                  <a:pt x="2558574" y="472529"/>
                  <a:pt x="2558574" y="473768"/>
                  <a:pt x="2558479" y="475101"/>
                </a:cubicBezTo>
                <a:cubicBezTo>
                  <a:pt x="2557431" y="495866"/>
                  <a:pt x="2539810" y="511772"/>
                  <a:pt x="2519045" y="510725"/>
                </a:cubicBezTo>
                <a:cubicBezTo>
                  <a:pt x="2498281" y="509677"/>
                  <a:pt x="2482279" y="492056"/>
                  <a:pt x="2483326" y="471291"/>
                </a:cubicBezTo>
                <a:cubicBezTo>
                  <a:pt x="2483326" y="470243"/>
                  <a:pt x="2483326" y="469196"/>
                  <a:pt x="2483326" y="468148"/>
                </a:cubicBezTo>
                <a:cubicBezTo>
                  <a:pt x="2478564" y="470243"/>
                  <a:pt x="2473421" y="471291"/>
                  <a:pt x="2468277" y="471291"/>
                </a:cubicBezTo>
                <a:cubicBezTo>
                  <a:pt x="2447512" y="471291"/>
                  <a:pt x="2430653" y="454433"/>
                  <a:pt x="2430653" y="433668"/>
                </a:cubicBezTo>
                <a:lnTo>
                  <a:pt x="2430653" y="433096"/>
                </a:lnTo>
                <a:cubicBezTo>
                  <a:pt x="2276634" y="418714"/>
                  <a:pt x="2331117" y="422809"/>
                  <a:pt x="2186718" y="414046"/>
                </a:cubicBezTo>
                <a:cubicBezTo>
                  <a:pt x="2065751" y="406808"/>
                  <a:pt x="1954213" y="408426"/>
                  <a:pt x="1834293" y="411570"/>
                </a:cubicBezTo>
                <a:cubicBezTo>
                  <a:pt x="1713992" y="416333"/>
                  <a:pt x="1668843" y="421095"/>
                  <a:pt x="1634268" y="424143"/>
                </a:cubicBezTo>
                <a:cubicBezTo>
                  <a:pt x="1503299" y="434906"/>
                  <a:pt x="1373759" y="459861"/>
                  <a:pt x="1248125" y="498343"/>
                </a:cubicBezTo>
                <a:cubicBezTo>
                  <a:pt x="1030002" y="564064"/>
                  <a:pt x="939705" y="601975"/>
                  <a:pt x="697294" y="661411"/>
                </a:cubicBezTo>
                <a:cubicBezTo>
                  <a:pt x="680148" y="665697"/>
                  <a:pt x="663004" y="669793"/>
                  <a:pt x="645763" y="673888"/>
                </a:cubicBezTo>
                <a:cubicBezTo>
                  <a:pt x="912273" y="669982"/>
                  <a:pt x="1178592" y="661601"/>
                  <a:pt x="1444815" y="648932"/>
                </a:cubicBezTo>
                <a:cubicBezTo>
                  <a:pt x="1582071" y="642170"/>
                  <a:pt x="1719422" y="635408"/>
                  <a:pt x="1856582" y="625883"/>
                </a:cubicBezTo>
                <a:lnTo>
                  <a:pt x="1959547" y="619405"/>
                </a:lnTo>
                <a:lnTo>
                  <a:pt x="2063369" y="613595"/>
                </a:lnTo>
                <a:lnTo>
                  <a:pt x="2078323" y="613023"/>
                </a:lnTo>
                <a:cubicBezTo>
                  <a:pt x="2071561" y="605022"/>
                  <a:pt x="2067751" y="594926"/>
                  <a:pt x="2067751" y="584448"/>
                </a:cubicBezTo>
                <a:cubicBezTo>
                  <a:pt x="2067751" y="583210"/>
                  <a:pt x="2067751" y="581876"/>
                  <a:pt x="2067751" y="580639"/>
                </a:cubicBezTo>
                <a:cubicBezTo>
                  <a:pt x="2062131" y="583210"/>
                  <a:pt x="2056035" y="584448"/>
                  <a:pt x="2049843" y="584448"/>
                </a:cubicBezTo>
                <a:cubicBezTo>
                  <a:pt x="2028984" y="584543"/>
                  <a:pt x="2010887" y="570161"/>
                  <a:pt x="2006124" y="549777"/>
                </a:cubicBezTo>
                <a:cubicBezTo>
                  <a:pt x="2000600" y="525775"/>
                  <a:pt x="2015649" y="501772"/>
                  <a:pt x="2039652" y="496246"/>
                </a:cubicBezTo>
                <a:cubicBezTo>
                  <a:pt x="2032890" y="488246"/>
                  <a:pt x="2029175" y="478150"/>
                  <a:pt x="2029175" y="467671"/>
                </a:cubicBezTo>
                <a:cubicBezTo>
                  <a:pt x="2029175" y="467671"/>
                  <a:pt x="2029175" y="467576"/>
                  <a:pt x="2029175" y="467576"/>
                </a:cubicBezTo>
                <a:cubicBezTo>
                  <a:pt x="2029270" y="443002"/>
                  <a:pt x="2049273" y="423000"/>
                  <a:pt x="2073847" y="423095"/>
                </a:cubicBezTo>
                <a:cubicBezTo>
                  <a:pt x="2110042" y="447764"/>
                  <a:pt x="2151762" y="463100"/>
                  <a:pt x="2195290" y="467671"/>
                </a:cubicBezTo>
                <a:cubicBezTo>
                  <a:pt x="2179289" y="504439"/>
                  <a:pt x="2172241" y="544539"/>
                  <a:pt x="2174622" y="584543"/>
                </a:cubicBezTo>
                <a:cubicBezTo>
                  <a:pt x="2168430" y="584543"/>
                  <a:pt x="2162334" y="583305"/>
                  <a:pt x="2156715" y="580733"/>
                </a:cubicBezTo>
                <a:cubicBezTo>
                  <a:pt x="2156715" y="581971"/>
                  <a:pt x="2156715" y="583305"/>
                  <a:pt x="2156715" y="584543"/>
                </a:cubicBezTo>
                <a:cubicBezTo>
                  <a:pt x="2156715" y="593973"/>
                  <a:pt x="2153666" y="603118"/>
                  <a:pt x="2148142" y="610642"/>
                </a:cubicBezTo>
                <a:lnTo>
                  <a:pt x="2167192" y="609976"/>
                </a:lnTo>
                <a:lnTo>
                  <a:pt x="2271109" y="608833"/>
                </a:lnTo>
                <a:cubicBezTo>
                  <a:pt x="2355977" y="608737"/>
                  <a:pt x="2440655" y="611214"/>
                  <a:pt x="2525237" y="616072"/>
                </a:cubicBezTo>
                <a:cubicBezTo>
                  <a:pt x="2525713" y="600926"/>
                  <a:pt x="2538095" y="588926"/>
                  <a:pt x="2553241" y="588926"/>
                </a:cubicBezTo>
                <a:cubicBezTo>
                  <a:pt x="2575815" y="604641"/>
                  <a:pt x="2602009" y="614452"/>
                  <a:pt x="2629441" y="617501"/>
                </a:cubicBezTo>
                <a:cubicBezTo>
                  <a:pt x="2629441" y="619596"/>
                  <a:pt x="2629155" y="621691"/>
                  <a:pt x="2628678" y="623691"/>
                </a:cubicBezTo>
                <a:cubicBezTo>
                  <a:pt x="2668302" y="627026"/>
                  <a:pt x="2707927" y="630739"/>
                  <a:pt x="2747454" y="635026"/>
                </a:cubicBezTo>
                <a:cubicBezTo>
                  <a:pt x="2752122" y="632454"/>
                  <a:pt x="2757075" y="630550"/>
                  <a:pt x="2762219" y="629312"/>
                </a:cubicBezTo>
                <a:cubicBezTo>
                  <a:pt x="2752884" y="618167"/>
                  <a:pt x="2747740" y="604165"/>
                  <a:pt x="2747645" y="589592"/>
                </a:cubicBezTo>
                <a:cubicBezTo>
                  <a:pt x="2747454" y="555111"/>
                  <a:pt x="2775268" y="526822"/>
                  <a:pt x="2809844" y="526632"/>
                </a:cubicBezTo>
                <a:cubicBezTo>
                  <a:pt x="2860422" y="561208"/>
                  <a:pt x="2918904" y="582734"/>
                  <a:pt x="2979865" y="589115"/>
                </a:cubicBezTo>
                <a:cubicBezTo>
                  <a:pt x="2970912" y="597593"/>
                  <a:pt x="2965577" y="609214"/>
                  <a:pt x="2965006" y="621500"/>
                </a:cubicBezTo>
                <a:cubicBezTo>
                  <a:pt x="2963673" y="648076"/>
                  <a:pt x="2984056" y="670650"/>
                  <a:pt x="3010630" y="671983"/>
                </a:cubicBezTo>
                <a:cubicBezTo>
                  <a:pt x="3037110" y="676651"/>
                  <a:pt x="3063494" y="681413"/>
                  <a:pt x="3089784" y="686462"/>
                </a:cubicBezTo>
                <a:cubicBezTo>
                  <a:pt x="3094546" y="683794"/>
                  <a:pt x="3099690" y="681794"/>
                  <a:pt x="3105023" y="680461"/>
                </a:cubicBezTo>
                <a:cubicBezTo>
                  <a:pt x="3095689" y="669316"/>
                  <a:pt x="3090545" y="655315"/>
                  <a:pt x="3090450" y="640741"/>
                </a:cubicBezTo>
                <a:cubicBezTo>
                  <a:pt x="3090259" y="606261"/>
                  <a:pt x="3118072" y="577972"/>
                  <a:pt x="3152648" y="577781"/>
                </a:cubicBezTo>
                <a:cubicBezTo>
                  <a:pt x="3203227" y="612452"/>
                  <a:pt x="3261615" y="633979"/>
                  <a:pt x="3322574" y="640360"/>
                </a:cubicBezTo>
                <a:cubicBezTo>
                  <a:pt x="3316288" y="647885"/>
                  <a:pt x="3311906" y="656744"/>
                  <a:pt x="3309620" y="666173"/>
                </a:cubicBezTo>
                <a:cubicBezTo>
                  <a:pt x="3301810" y="699891"/>
                  <a:pt x="3322669" y="733514"/>
                  <a:pt x="3356293" y="741420"/>
                </a:cubicBezTo>
                <a:cubicBezTo>
                  <a:pt x="3356388" y="743896"/>
                  <a:pt x="3356388" y="746278"/>
                  <a:pt x="3356293" y="748754"/>
                </a:cubicBezTo>
                <a:cubicBezTo>
                  <a:pt x="3403441" y="761519"/>
                  <a:pt x="3450305" y="775329"/>
                  <a:pt x="3496882" y="790189"/>
                </a:cubicBezTo>
                <a:lnTo>
                  <a:pt x="3500883" y="791521"/>
                </a:lnTo>
                <a:cubicBezTo>
                  <a:pt x="3500787" y="790569"/>
                  <a:pt x="3500787" y="789522"/>
                  <a:pt x="3500883" y="788569"/>
                </a:cubicBezTo>
                <a:cubicBezTo>
                  <a:pt x="3527647" y="760756"/>
                  <a:pt x="3547459" y="727132"/>
                  <a:pt x="3558794" y="690271"/>
                </a:cubicBezTo>
                <a:cubicBezTo>
                  <a:pt x="3589179" y="711226"/>
                  <a:pt x="3624326" y="724276"/>
                  <a:pt x="3660997" y="728371"/>
                </a:cubicBezTo>
                <a:cubicBezTo>
                  <a:pt x="3647567" y="759327"/>
                  <a:pt x="3641661" y="792950"/>
                  <a:pt x="3643662" y="826669"/>
                </a:cubicBezTo>
                <a:cubicBezTo>
                  <a:pt x="3638423" y="826669"/>
                  <a:pt x="3633279" y="825622"/>
                  <a:pt x="3628517" y="823526"/>
                </a:cubicBezTo>
                <a:cubicBezTo>
                  <a:pt x="3628517" y="824574"/>
                  <a:pt x="3628517" y="825622"/>
                  <a:pt x="3628517" y="826669"/>
                </a:cubicBezTo>
                <a:cubicBezTo>
                  <a:pt x="3628517" y="829717"/>
                  <a:pt x="3628041" y="832670"/>
                  <a:pt x="3627279" y="835622"/>
                </a:cubicBezTo>
                <a:cubicBezTo>
                  <a:pt x="3648901" y="843529"/>
                  <a:pt x="3670427" y="851815"/>
                  <a:pt x="3691858" y="860293"/>
                </a:cubicBezTo>
                <a:cubicBezTo>
                  <a:pt x="3756057" y="885344"/>
                  <a:pt x="3818827" y="914014"/>
                  <a:pt x="3879786" y="946018"/>
                </a:cubicBezTo>
                <a:cubicBezTo>
                  <a:pt x="3819017" y="916871"/>
                  <a:pt x="3756629" y="890963"/>
                  <a:pt x="3693001" y="868580"/>
                </a:cubicBezTo>
                <a:cubicBezTo>
                  <a:pt x="3671190" y="860768"/>
                  <a:pt x="3649473" y="853244"/>
                  <a:pt x="3627660" y="846005"/>
                </a:cubicBezTo>
                <a:cubicBezTo>
                  <a:pt x="3621184" y="858482"/>
                  <a:pt x="3608324" y="866294"/>
                  <a:pt x="3594227" y="866294"/>
                </a:cubicBezTo>
                <a:cubicBezTo>
                  <a:pt x="3573463" y="866198"/>
                  <a:pt x="3556699" y="849434"/>
                  <a:pt x="3556795" y="828669"/>
                </a:cubicBezTo>
                <a:cubicBezTo>
                  <a:pt x="3556795" y="827622"/>
                  <a:pt x="3556795" y="826574"/>
                  <a:pt x="3556795" y="825526"/>
                </a:cubicBezTo>
                <a:cubicBezTo>
                  <a:pt x="3552032" y="827622"/>
                  <a:pt x="3546888" y="828669"/>
                  <a:pt x="3541649" y="828669"/>
                </a:cubicBezTo>
                <a:cubicBezTo>
                  <a:pt x="3528124" y="828574"/>
                  <a:pt x="3515646" y="821335"/>
                  <a:pt x="3508884" y="809619"/>
                </a:cubicBezTo>
                <a:lnTo>
                  <a:pt x="3496501" y="805904"/>
                </a:lnTo>
                <a:cubicBezTo>
                  <a:pt x="3449638" y="792760"/>
                  <a:pt x="3402489" y="780473"/>
                  <a:pt x="3355055" y="769138"/>
                </a:cubicBezTo>
                <a:cubicBezTo>
                  <a:pt x="3355055" y="769233"/>
                  <a:pt x="3354959" y="769233"/>
                  <a:pt x="3354959" y="769329"/>
                </a:cubicBezTo>
                <a:cubicBezTo>
                  <a:pt x="3341148" y="800951"/>
                  <a:pt x="3304287" y="815334"/>
                  <a:pt x="3272663" y="801523"/>
                </a:cubicBezTo>
                <a:cubicBezTo>
                  <a:pt x="3272663" y="803238"/>
                  <a:pt x="3272663" y="805047"/>
                  <a:pt x="3272663" y="806762"/>
                </a:cubicBezTo>
                <a:cubicBezTo>
                  <a:pt x="3272758" y="808381"/>
                  <a:pt x="3272758" y="810001"/>
                  <a:pt x="3272663" y="811620"/>
                </a:cubicBezTo>
                <a:cubicBezTo>
                  <a:pt x="3271329" y="846195"/>
                  <a:pt x="3242184" y="873056"/>
                  <a:pt x="3207703" y="871722"/>
                </a:cubicBezTo>
                <a:cubicBezTo>
                  <a:pt x="3173127" y="870389"/>
                  <a:pt x="3146266" y="841338"/>
                  <a:pt x="3147600" y="806762"/>
                </a:cubicBezTo>
                <a:cubicBezTo>
                  <a:pt x="3147504" y="805047"/>
                  <a:pt x="3147504" y="803238"/>
                  <a:pt x="3147600" y="801523"/>
                </a:cubicBezTo>
                <a:cubicBezTo>
                  <a:pt x="3139694" y="804952"/>
                  <a:pt x="3131122" y="806762"/>
                  <a:pt x="3122454" y="806762"/>
                </a:cubicBezTo>
                <a:cubicBezTo>
                  <a:pt x="3087973" y="806762"/>
                  <a:pt x="3059970" y="778758"/>
                  <a:pt x="3059970" y="744278"/>
                </a:cubicBezTo>
                <a:cubicBezTo>
                  <a:pt x="3059970" y="733324"/>
                  <a:pt x="3062828" y="722561"/>
                  <a:pt x="3068352" y="713036"/>
                </a:cubicBezTo>
                <a:cubicBezTo>
                  <a:pt x="3050731" y="710274"/>
                  <a:pt x="3033109" y="707511"/>
                  <a:pt x="3015488" y="705035"/>
                </a:cubicBezTo>
                <a:cubicBezTo>
                  <a:pt x="3009678" y="734371"/>
                  <a:pt x="2984056" y="755518"/>
                  <a:pt x="2954148" y="755613"/>
                </a:cubicBezTo>
                <a:cubicBezTo>
                  <a:pt x="2945480" y="755613"/>
                  <a:pt x="2936907" y="753803"/>
                  <a:pt x="2929001" y="750279"/>
                </a:cubicBezTo>
                <a:cubicBezTo>
                  <a:pt x="2929097" y="752089"/>
                  <a:pt x="2929097" y="753803"/>
                  <a:pt x="2929001" y="755613"/>
                </a:cubicBezTo>
                <a:cubicBezTo>
                  <a:pt x="2927763" y="788283"/>
                  <a:pt x="2901569" y="814382"/>
                  <a:pt x="2868898" y="815715"/>
                </a:cubicBezTo>
                <a:cubicBezTo>
                  <a:pt x="2834418" y="817049"/>
                  <a:pt x="2805272" y="790189"/>
                  <a:pt x="2803938" y="755613"/>
                </a:cubicBezTo>
                <a:cubicBezTo>
                  <a:pt x="2803938" y="753803"/>
                  <a:pt x="2803938" y="752089"/>
                  <a:pt x="2803938" y="750279"/>
                </a:cubicBezTo>
                <a:cubicBezTo>
                  <a:pt x="2796033" y="753803"/>
                  <a:pt x="2787555" y="755613"/>
                  <a:pt x="2778887" y="755613"/>
                </a:cubicBezTo>
                <a:cubicBezTo>
                  <a:pt x="2744312" y="755613"/>
                  <a:pt x="2716309" y="727609"/>
                  <a:pt x="2716309" y="693033"/>
                </a:cubicBezTo>
                <a:cubicBezTo>
                  <a:pt x="2716309" y="686557"/>
                  <a:pt x="2717356" y="680079"/>
                  <a:pt x="2719451" y="673983"/>
                </a:cubicBezTo>
                <a:cubicBezTo>
                  <a:pt x="2695162" y="672269"/>
                  <a:pt x="2670874" y="670840"/>
                  <a:pt x="2646585" y="669602"/>
                </a:cubicBezTo>
                <a:cubicBezTo>
                  <a:pt x="2644680" y="683413"/>
                  <a:pt x="2632870" y="693701"/>
                  <a:pt x="2618867" y="693701"/>
                </a:cubicBezTo>
                <a:cubicBezTo>
                  <a:pt x="2614962" y="693701"/>
                  <a:pt x="2611152" y="692938"/>
                  <a:pt x="2607628" y="691319"/>
                </a:cubicBezTo>
                <a:cubicBezTo>
                  <a:pt x="2607628" y="692176"/>
                  <a:pt x="2607628" y="692938"/>
                  <a:pt x="2607628" y="693701"/>
                </a:cubicBezTo>
                <a:cubicBezTo>
                  <a:pt x="2607628" y="709226"/>
                  <a:pt x="2595054" y="721799"/>
                  <a:pt x="2579529" y="721799"/>
                </a:cubicBezTo>
                <a:cubicBezTo>
                  <a:pt x="2564003" y="721799"/>
                  <a:pt x="2551430" y="709226"/>
                  <a:pt x="2551430" y="693701"/>
                </a:cubicBezTo>
                <a:cubicBezTo>
                  <a:pt x="2551430" y="692938"/>
                  <a:pt x="2551430" y="692176"/>
                  <a:pt x="2551430" y="691319"/>
                </a:cubicBezTo>
                <a:cubicBezTo>
                  <a:pt x="2547906" y="692938"/>
                  <a:pt x="2544096" y="693701"/>
                  <a:pt x="2540190" y="693701"/>
                </a:cubicBezTo>
                <a:cubicBezTo>
                  <a:pt x="2524380" y="693701"/>
                  <a:pt x="2511615" y="680936"/>
                  <a:pt x="2511615" y="665126"/>
                </a:cubicBezTo>
                <a:cubicBezTo>
                  <a:pt x="2511615" y="664744"/>
                  <a:pt x="2511615" y="664077"/>
                  <a:pt x="2511615" y="664077"/>
                </a:cubicBezTo>
                <a:cubicBezTo>
                  <a:pt x="2432177" y="662268"/>
                  <a:pt x="2352834" y="662649"/>
                  <a:pt x="2273490" y="665315"/>
                </a:cubicBezTo>
                <a:lnTo>
                  <a:pt x="2170907" y="669888"/>
                </a:lnTo>
                <a:lnTo>
                  <a:pt x="2068513" y="676651"/>
                </a:lnTo>
                <a:lnTo>
                  <a:pt x="1966309" y="686176"/>
                </a:lnTo>
                <a:lnTo>
                  <a:pt x="1863535" y="695701"/>
                </a:lnTo>
                <a:cubicBezTo>
                  <a:pt x="1726280" y="709321"/>
                  <a:pt x="1588834" y="720942"/>
                  <a:pt x="1451388" y="732181"/>
                </a:cubicBezTo>
                <a:cubicBezTo>
                  <a:pt x="1365186" y="738944"/>
                  <a:pt x="1278795" y="745230"/>
                  <a:pt x="1192403" y="751231"/>
                </a:cubicBezTo>
                <a:cubicBezTo>
                  <a:pt x="1220502" y="755898"/>
                  <a:pt x="1248505" y="760851"/>
                  <a:pt x="1276509" y="766186"/>
                </a:cubicBezTo>
                <a:cubicBezTo>
                  <a:pt x="1384999" y="786759"/>
                  <a:pt x="1493203" y="810191"/>
                  <a:pt x="1600359" y="837623"/>
                </a:cubicBezTo>
                <a:cubicBezTo>
                  <a:pt x="1647889" y="849910"/>
                  <a:pt x="1695133" y="862864"/>
                  <a:pt x="1742187" y="876485"/>
                </a:cubicBezTo>
                <a:cubicBezTo>
                  <a:pt x="1768761" y="883152"/>
                  <a:pt x="1795336" y="889534"/>
                  <a:pt x="1822006" y="895535"/>
                </a:cubicBezTo>
                <a:cubicBezTo>
                  <a:pt x="1892396" y="911537"/>
                  <a:pt x="1963071" y="926491"/>
                  <a:pt x="2033842" y="940493"/>
                </a:cubicBezTo>
                <a:cubicBezTo>
                  <a:pt x="2132616" y="959829"/>
                  <a:pt x="2231677" y="977164"/>
                  <a:pt x="2331212" y="992405"/>
                </a:cubicBezTo>
                <a:cubicBezTo>
                  <a:pt x="2340928" y="991546"/>
                  <a:pt x="2350739" y="993166"/>
                  <a:pt x="2359787" y="996881"/>
                </a:cubicBezTo>
                <a:cubicBezTo>
                  <a:pt x="2380647" y="1000024"/>
                  <a:pt x="2401412" y="1002882"/>
                  <a:pt x="2422272" y="1005834"/>
                </a:cubicBezTo>
                <a:cubicBezTo>
                  <a:pt x="2437130" y="1000787"/>
                  <a:pt x="2453322" y="1001548"/>
                  <a:pt x="2467610" y="1007930"/>
                </a:cubicBezTo>
                <a:cubicBezTo>
                  <a:pt x="2470945" y="1009453"/>
                  <a:pt x="2474183" y="1011359"/>
                  <a:pt x="2477135" y="1013454"/>
                </a:cubicBezTo>
                <a:cubicBezTo>
                  <a:pt x="2602103" y="1030314"/>
                  <a:pt x="2727547" y="1041457"/>
                  <a:pt x="2853278" y="1049364"/>
                </a:cubicBezTo>
                <a:cubicBezTo>
                  <a:pt x="2854421" y="1036505"/>
                  <a:pt x="2861088" y="1024694"/>
                  <a:pt x="2871661" y="1017169"/>
                </a:cubicBezTo>
                <a:cubicBezTo>
                  <a:pt x="2891663" y="1002786"/>
                  <a:pt x="2919476" y="1007263"/>
                  <a:pt x="2933859" y="1027265"/>
                </a:cubicBezTo>
                <a:cubicBezTo>
                  <a:pt x="2939479" y="1034981"/>
                  <a:pt x="2942432" y="1044315"/>
                  <a:pt x="2942146" y="1053840"/>
                </a:cubicBezTo>
                <a:lnTo>
                  <a:pt x="2950337" y="1053840"/>
                </a:lnTo>
                <a:cubicBezTo>
                  <a:pt x="2957195" y="1052411"/>
                  <a:pt x="2964434" y="1052602"/>
                  <a:pt x="2971197" y="1054508"/>
                </a:cubicBezTo>
                <a:cubicBezTo>
                  <a:pt x="2988151" y="1054983"/>
                  <a:pt x="3005011" y="1055651"/>
                  <a:pt x="3021966" y="1055651"/>
                </a:cubicBezTo>
                <a:cubicBezTo>
                  <a:pt x="3008726" y="1047553"/>
                  <a:pt x="3000725" y="1033076"/>
                  <a:pt x="3000725" y="1017551"/>
                </a:cubicBezTo>
                <a:cubicBezTo>
                  <a:pt x="3000725" y="1016217"/>
                  <a:pt x="3000725" y="1014979"/>
                  <a:pt x="3000725" y="1013740"/>
                </a:cubicBezTo>
                <a:cubicBezTo>
                  <a:pt x="2995009" y="1016217"/>
                  <a:pt x="2988914" y="1017551"/>
                  <a:pt x="2982627" y="1017551"/>
                </a:cubicBezTo>
                <a:cubicBezTo>
                  <a:pt x="2958053" y="1017455"/>
                  <a:pt x="2938145" y="997452"/>
                  <a:pt x="2938145" y="972878"/>
                </a:cubicBezTo>
                <a:cubicBezTo>
                  <a:pt x="2969864" y="939826"/>
                  <a:pt x="2993391" y="899821"/>
                  <a:pt x="3006915" y="856006"/>
                </a:cubicBezTo>
                <a:cubicBezTo>
                  <a:pt x="3043015" y="880771"/>
                  <a:pt x="3084735" y="896201"/>
                  <a:pt x="3128265" y="900679"/>
                </a:cubicBezTo>
                <a:cubicBezTo>
                  <a:pt x="3112358" y="937540"/>
                  <a:pt x="3105309" y="977545"/>
                  <a:pt x="3107691" y="1017551"/>
                </a:cubicBezTo>
                <a:cubicBezTo>
                  <a:pt x="3101499" y="1017551"/>
                  <a:pt x="3095403" y="1016217"/>
                  <a:pt x="3089688" y="1013740"/>
                </a:cubicBezTo>
                <a:cubicBezTo>
                  <a:pt x="3089688" y="1014979"/>
                  <a:pt x="3089688" y="1016217"/>
                  <a:pt x="3089688" y="1017551"/>
                </a:cubicBezTo>
                <a:cubicBezTo>
                  <a:pt x="3089593" y="1033266"/>
                  <a:pt x="3081115" y="1047839"/>
                  <a:pt x="3067495" y="1055651"/>
                </a:cubicBezTo>
                <a:cubicBezTo>
                  <a:pt x="3153601" y="1056222"/>
                  <a:pt x="3239612" y="1053840"/>
                  <a:pt x="3325527" y="1048507"/>
                </a:cubicBezTo>
                <a:cubicBezTo>
                  <a:pt x="3235230" y="1055840"/>
                  <a:pt x="3144743" y="1060032"/>
                  <a:pt x="3054160" y="1061079"/>
                </a:cubicBezTo>
                <a:cubicBezTo>
                  <a:pt x="3051016" y="1061651"/>
                  <a:pt x="3047873" y="1061936"/>
                  <a:pt x="3044635" y="1061936"/>
                </a:cubicBezTo>
                <a:cubicBezTo>
                  <a:pt x="3041777" y="1061936"/>
                  <a:pt x="3038920" y="1061651"/>
                  <a:pt x="3036062" y="1061079"/>
                </a:cubicBezTo>
                <a:cubicBezTo>
                  <a:pt x="3019012" y="1061079"/>
                  <a:pt x="3002059" y="1061079"/>
                  <a:pt x="2985009" y="1061079"/>
                </a:cubicBezTo>
                <a:cubicBezTo>
                  <a:pt x="2988723" y="1063747"/>
                  <a:pt x="2991866" y="1066890"/>
                  <a:pt x="2994534" y="1070604"/>
                </a:cubicBezTo>
                <a:cubicBezTo>
                  <a:pt x="2998058" y="1075558"/>
                  <a:pt x="3000630" y="1081177"/>
                  <a:pt x="3001868" y="1087178"/>
                </a:cubicBezTo>
                <a:cubicBezTo>
                  <a:pt x="3007201" y="1111276"/>
                  <a:pt x="2991866" y="1135089"/>
                  <a:pt x="2967768" y="1140327"/>
                </a:cubicBezTo>
                <a:lnTo>
                  <a:pt x="2970054" y="1143280"/>
                </a:lnTo>
                <a:cubicBezTo>
                  <a:pt x="2970626" y="1144042"/>
                  <a:pt x="2971197" y="1144805"/>
                  <a:pt x="2971673" y="1145566"/>
                </a:cubicBezTo>
                <a:cubicBezTo>
                  <a:pt x="2985484" y="1165950"/>
                  <a:pt x="2980151" y="1193763"/>
                  <a:pt x="2959672" y="1207574"/>
                </a:cubicBezTo>
                <a:cubicBezTo>
                  <a:pt x="2939288" y="1221385"/>
                  <a:pt x="2911476" y="1216051"/>
                  <a:pt x="2897664" y="1195572"/>
                </a:cubicBezTo>
                <a:lnTo>
                  <a:pt x="2895569" y="1192430"/>
                </a:lnTo>
                <a:cubicBezTo>
                  <a:pt x="2894235" y="1194715"/>
                  <a:pt x="2892615" y="1196906"/>
                  <a:pt x="2890901" y="1199001"/>
                </a:cubicBezTo>
                <a:cubicBezTo>
                  <a:pt x="2874709" y="1217576"/>
                  <a:pt x="2846515" y="1219576"/>
                  <a:pt x="2827846" y="1203478"/>
                </a:cubicBezTo>
                <a:cubicBezTo>
                  <a:pt x="2809177" y="1187286"/>
                  <a:pt x="2807176" y="1159092"/>
                  <a:pt x="2823370" y="1140422"/>
                </a:cubicBezTo>
                <a:cubicBezTo>
                  <a:pt x="2813177" y="1137851"/>
                  <a:pt x="2804320" y="1131755"/>
                  <a:pt x="2798223" y="1123278"/>
                </a:cubicBezTo>
                <a:cubicBezTo>
                  <a:pt x="2783745" y="1103276"/>
                  <a:pt x="2788317" y="1075272"/>
                  <a:pt x="2808319" y="1060889"/>
                </a:cubicBezTo>
                <a:cubicBezTo>
                  <a:pt x="2811082" y="1058889"/>
                  <a:pt x="2814129" y="1057269"/>
                  <a:pt x="2817273" y="1055936"/>
                </a:cubicBezTo>
                <a:cubicBezTo>
                  <a:pt x="2709354" y="1050221"/>
                  <a:pt x="2601627" y="1042696"/>
                  <a:pt x="2494090" y="1031171"/>
                </a:cubicBezTo>
                <a:cubicBezTo>
                  <a:pt x="2509901" y="1056698"/>
                  <a:pt x="2505234" y="1089940"/>
                  <a:pt x="2482946" y="1110133"/>
                </a:cubicBezTo>
                <a:cubicBezTo>
                  <a:pt x="2484660" y="1110704"/>
                  <a:pt x="2486280" y="1111276"/>
                  <a:pt x="2487898" y="1112038"/>
                </a:cubicBezTo>
                <a:cubicBezTo>
                  <a:pt x="2516473" y="1124896"/>
                  <a:pt x="2531237" y="1156806"/>
                  <a:pt x="2522379" y="1186904"/>
                </a:cubicBezTo>
                <a:lnTo>
                  <a:pt x="2525141" y="1188429"/>
                </a:lnTo>
                <a:lnTo>
                  <a:pt x="2522284" y="1187000"/>
                </a:lnTo>
                <a:cubicBezTo>
                  <a:pt x="2521522" y="1189572"/>
                  <a:pt x="2520665" y="1192144"/>
                  <a:pt x="2519617" y="1194620"/>
                </a:cubicBezTo>
                <a:cubicBezTo>
                  <a:pt x="2505520" y="1226147"/>
                  <a:pt x="2468563" y="1240339"/>
                  <a:pt x="2437035" y="1226338"/>
                </a:cubicBezTo>
                <a:lnTo>
                  <a:pt x="2432272" y="1223957"/>
                </a:lnTo>
                <a:cubicBezTo>
                  <a:pt x="2432272" y="1232625"/>
                  <a:pt x="2430463" y="1241102"/>
                  <a:pt x="2426939" y="1249007"/>
                </a:cubicBezTo>
                <a:cubicBezTo>
                  <a:pt x="2423604" y="1252436"/>
                  <a:pt x="2420080" y="1255580"/>
                  <a:pt x="2416271" y="1258532"/>
                </a:cubicBezTo>
                <a:cubicBezTo>
                  <a:pt x="2369598" y="1295108"/>
                  <a:pt x="2302256" y="1286821"/>
                  <a:pt x="2265680" y="1240245"/>
                </a:cubicBezTo>
                <a:cubicBezTo>
                  <a:pt x="2229200" y="1193572"/>
                  <a:pt x="2237391" y="1126135"/>
                  <a:pt x="2284064" y="1089654"/>
                </a:cubicBezTo>
                <a:cubicBezTo>
                  <a:pt x="2281778" y="1086512"/>
                  <a:pt x="2279968" y="1083083"/>
                  <a:pt x="2278443" y="1079557"/>
                </a:cubicBezTo>
                <a:cubicBezTo>
                  <a:pt x="2259775" y="1072319"/>
                  <a:pt x="2241486" y="1065080"/>
                  <a:pt x="2222436" y="1058032"/>
                </a:cubicBezTo>
                <a:cubicBezTo>
                  <a:pt x="2119281" y="1019932"/>
                  <a:pt x="2014697" y="985832"/>
                  <a:pt x="1909159" y="955638"/>
                </a:cubicBezTo>
                <a:cubicBezTo>
                  <a:pt x="1803622" y="925443"/>
                  <a:pt x="1697323" y="898202"/>
                  <a:pt x="1589787" y="875819"/>
                </a:cubicBezTo>
                <a:cubicBezTo>
                  <a:pt x="1482249" y="853434"/>
                  <a:pt x="1374331" y="834670"/>
                  <a:pt x="1265937" y="818669"/>
                </a:cubicBezTo>
                <a:cubicBezTo>
                  <a:pt x="1157542" y="802666"/>
                  <a:pt x="1048575" y="791617"/>
                  <a:pt x="939610" y="782092"/>
                </a:cubicBezTo>
                <a:lnTo>
                  <a:pt x="857695" y="776663"/>
                </a:lnTo>
                <a:lnTo>
                  <a:pt x="816833" y="773996"/>
                </a:lnTo>
                <a:cubicBezTo>
                  <a:pt x="752348" y="777329"/>
                  <a:pt x="687959" y="780473"/>
                  <a:pt x="623570" y="783521"/>
                </a:cubicBezTo>
                <a:lnTo>
                  <a:pt x="92369" y="801275"/>
                </a:lnTo>
                <a:lnTo>
                  <a:pt x="54026" y="655903"/>
                </a:lnTo>
                <a:lnTo>
                  <a:pt x="293053" y="630645"/>
                </a:lnTo>
                <a:cubicBezTo>
                  <a:pt x="284947" y="625025"/>
                  <a:pt x="278279" y="617595"/>
                  <a:pt x="273603" y="608833"/>
                </a:cubicBezTo>
                <a:cubicBezTo>
                  <a:pt x="257267" y="578447"/>
                  <a:pt x="268659" y="540633"/>
                  <a:pt x="299054" y="524251"/>
                </a:cubicBezTo>
                <a:lnTo>
                  <a:pt x="303816" y="521965"/>
                </a:lnTo>
                <a:cubicBezTo>
                  <a:pt x="290357" y="511583"/>
                  <a:pt x="281775" y="496057"/>
                  <a:pt x="280098" y="479102"/>
                </a:cubicBezTo>
                <a:cubicBezTo>
                  <a:pt x="200898" y="496295"/>
                  <a:pt x="118959" y="512963"/>
                  <a:pt x="36783" y="527715"/>
                </a:cubicBezTo>
                <a:lnTo>
                  <a:pt x="20853" y="530131"/>
                </a:lnTo>
                <a:lnTo>
                  <a:pt x="0" y="451073"/>
                </a:lnTo>
                <a:lnTo>
                  <a:pt x="27912" y="448848"/>
                </a:lnTo>
                <a:cubicBezTo>
                  <a:pt x="168442" y="434406"/>
                  <a:pt x="308626" y="414380"/>
                  <a:pt x="425450" y="395854"/>
                </a:cubicBezTo>
                <a:lnTo>
                  <a:pt x="427736" y="395854"/>
                </a:lnTo>
                <a:cubicBezTo>
                  <a:pt x="427736" y="395854"/>
                  <a:pt x="643382" y="362039"/>
                  <a:pt x="901129" y="309557"/>
                </a:cubicBezTo>
                <a:cubicBezTo>
                  <a:pt x="899604" y="305176"/>
                  <a:pt x="898747" y="300508"/>
                  <a:pt x="898747" y="295841"/>
                </a:cubicBezTo>
                <a:cubicBezTo>
                  <a:pt x="898747" y="275076"/>
                  <a:pt x="913035" y="257074"/>
                  <a:pt x="933228" y="252311"/>
                </a:cubicBezTo>
                <a:cubicBezTo>
                  <a:pt x="921512" y="238596"/>
                  <a:pt x="919417" y="219260"/>
                  <a:pt x="927894" y="203353"/>
                </a:cubicBezTo>
                <a:close/>
                <a:moveTo>
                  <a:pt x="869124" y="215394"/>
                </a:moveTo>
                <a:lnTo>
                  <a:pt x="913686" y="203640"/>
                </a:lnTo>
                <a:lnTo>
                  <a:pt x="903808" y="215831"/>
                </a:lnTo>
                <a:cubicBezTo>
                  <a:pt x="896819" y="220165"/>
                  <a:pt x="888413" y="222213"/>
                  <a:pt x="879793" y="221260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84058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>
            <a:extLst>
              <a:ext uri="{FF2B5EF4-FFF2-40B4-BE49-F238E27FC236}">
                <a16:creationId xmlns:a16="http://schemas.microsoft.com/office/drawing/2014/main" id="{58601717-DF36-0629-BAA5-0BA29319E393}"/>
              </a:ext>
            </a:extLst>
          </p:cNvPr>
          <p:cNvSpPr/>
          <p:nvPr userDrawn="1"/>
        </p:nvSpPr>
        <p:spPr>
          <a:xfrm>
            <a:off x="861060" y="739140"/>
            <a:ext cx="10469880" cy="5379720"/>
          </a:xfrm>
          <a:prstGeom prst="rect">
            <a:avLst/>
          </a:prstGeom>
          <a:noFill/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8" name="缺角矩形 7">
            <a:extLst>
              <a:ext uri="{FF2B5EF4-FFF2-40B4-BE49-F238E27FC236}">
                <a16:creationId xmlns:a16="http://schemas.microsoft.com/office/drawing/2014/main" id="{87FC0F05-78ED-5252-450F-CA18A8C46BFF}"/>
              </a:ext>
            </a:extLst>
          </p:cNvPr>
          <p:cNvSpPr/>
          <p:nvPr userDrawn="1"/>
        </p:nvSpPr>
        <p:spPr>
          <a:xfrm>
            <a:off x="579120" y="541020"/>
            <a:ext cx="11033760" cy="5775960"/>
          </a:xfrm>
          <a:prstGeom prst="plaque">
            <a:avLst/>
          </a:prstGeom>
          <a:effectLst>
            <a:innerShdw blurRad="7620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BF66FB89-074D-5B75-28A4-2EECCBD9C5E4}"/>
              </a:ext>
            </a:extLst>
          </p:cNvPr>
          <p:cNvSpPr txBox="1"/>
          <p:nvPr userDrawn="1"/>
        </p:nvSpPr>
        <p:spPr>
          <a:xfrm>
            <a:off x="1515070" y="2468880"/>
            <a:ext cx="923330" cy="1920240"/>
          </a:xfrm>
          <a:prstGeom prst="rect">
            <a:avLst/>
          </a:prstGeom>
          <a:noFill/>
        </p:spPr>
        <p:txBody>
          <a:bodyPr vert="eaVert" wrap="square" rtlCol="0">
            <a:noAutofit/>
          </a:bodyPr>
          <a:lstStyle/>
          <a:p>
            <a:pPr algn="dist"/>
            <a:r>
              <a:rPr lang="zh-CN" altLang="en-US" sz="4800" b="1" dirty="0">
                <a:gradFill>
                  <a:gsLst>
                    <a:gs pos="0">
                      <a:schemeClr val="accent2">
                        <a:lumMod val="67000"/>
                      </a:schemeClr>
                    </a:gs>
                    <a:gs pos="48000">
                      <a:schemeClr val="accent2">
                        <a:lumMod val="97000"/>
                        <a:lumOff val="3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</a:gradFill>
              </a:rPr>
              <a:t>目录</a:t>
            </a: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65679BC4-7D0E-42A9-6B48-252FBE44A206}"/>
              </a:ext>
            </a:extLst>
          </p:cNvPr>
          <p:cNvGrpSpPr/>
          <p:nvPr userDrawn="1"/>
        </p:nvGrpSpPr>
        <p:grpSpPr>
          <a:xfrm>
            <a:off x="9660234" y="4468128"/>
            <a:ext cx="922979" cy="925589"/>
            <a:chOff x="9738038" y="4604340"/>
            <a:chExt cx="922979" cy="925589"/>
          </a:xfrm>
        </p:grpSpPr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564E3689-3D0A-E642-1D26-568C9D239F7E}"/>
                </a:ext>
              </a:extLst>
            </p:cNvPr>
            <p:cNvSpPr/>
            <p:nvPr/>
          </p:nvSpPr>
          <p:spPr>
            <a:xfrm>
              <a:off x="9738038" y="4604340"/>
              <a:ext cx="922979" cy="925589"/>
            </a:xfrm>
            <a:custGeom>
              <a:avLst/>
              <a:gdLst>
                <a:gd name="connsiteX0" fmla="*/ 624433 w 922979"/>
                <a:gd name="connsiteY0" fmla="*/ 628335 h 925589"/>
                <a:gd name="connsiteX1" fmla="*/ 398185 w 922979"/>
                <a:gd name="connsiteY1" fmla="*/ 686616 h 925589"/>
                <a:gd name="connsiteX2" fmla="*/ 234474 w 922979"/>
                <a:gd name="connsiteY2" fmla="*/ 519762 h 925589"/>
                <a:gd name="connsiteX3" fmla="*/ 297273 w 922979"/>
                <a:gd name="connsiteY3" fmla="*/ 294561 h 925589"/>
                <a:gd name="connsiteX4" fmla="*/ 523456 w 922979"/>
                <a:gd name="connsiteY4" fmla="*/ 236346 h 925589"/>
                <a:gd name="connsiteX5" fmla="*/ 687167 w 922979"/>
                <a:gd name="connsiteY5" fmla="*/ 403265 h 925589"/>
                <a:gd name="connsiteX6" fmla="*/ 624433 w 922979"/>
                <a:gd name="connsiteY6" fmla="*/ 628335 h 92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2979" h="925589">
                  <a:moveTo>
                    <a:pt x="624433" y="628335"/>
                  </a:moveTo>
                  <a:cubicBezTo>
                    <a:pt x="914529" y="924194"/>
                    <a:pt x="287385" y="1085482"/>
                    <a:pt x="398185" y="686616"/>
                  </a:cubicBezTo>
                  <a:cubicBezTo>
                    <a:pt x="287385" y="1085482"/>
                    <a:pt x="-166291" y="622769"/>
                    <a:pt x="234474" y="519762"/>
                  </a:cubicBezTo>
                  <a:cubicBezTo>
                    <a:pt x="-166618" y="622769"/>
                    <a:pt x="7308" y="-1101"/>
                    <a:pt x="297273" y="294561"/>
                  </a:cubicBezTo>
                  <a:cubicBezTo>
                    <a:pt x="7308" y="-1101"/>
                    <a:pt x="634714" y="-162455"/>
                    <a:pt x="523456" y="236346"/>
                  </a:cubicBezTo>
                  <a:cubicBezTo>
                    <a:pt x="634780" y="-162455"/>
                    <a:pt x="1088063" y="300258"/>
                    <a:pt x="687167" y="403265"/>
                  </a:cubicBezTo>
                  <a:cubicBezTo>
                    <a:pt x="1088390" y="300258"/>
                    <a:pt x="914529" y="924194"/>
                    <a:pt x="624433" y="628335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300D17FB-9E94-EB43-12F9-E15908233FB2}"/>
                </a:ext>
              </a:extLst>
            </p:cNvPr>
            <p:cNvSpPr/>
            <p:nvPr/>
          </p:nvSpPr>
          <p:spPr>
            <a:xfrm>
              <a:off x="9975671" y="4999028"/>
              <a:ext cx="224225" cy="73682"/>
            </a:xfrm>
            <a:custGeom>
              <a:avLst/>
              <a:gdLst>
                <a:gd name="connsiteX0" fmla="*/ 116939 w 224225"/>
                <a:gd name="connsiteY0" fmla="*/ 16043 h 73682"/>
                <a:gd name="connsiteX1" fmla="*/ 223482 w 224225"/>
                <a:gd name="connsiteY1" fmla="*/ 66793 h 73682"/>
                <a:gd name="connsiteX2" fmla="*/ 106134 w 224225"/>
                <a:gd name="connsiteY2" fmla="*/ 55137 h 73682"/>
                <a:gd name="connsiteX3" fmla="*/ -474 w 224225"/>
                <a:gd name="connsiteY3" fmla="*/ 4387 h 73682"/>
                <a:gd name="connsiteX4" fmla="*/ 116939 w 224225"/>
                <a:gd name="connsiteY4" fmla="*/ 16043 h 7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225" h="73682">
                  <a:moveTo>
                    <a:pt x="116939" y="16043"/>
                  </a:moveTo>
                  <a:cubicBezTo>
                    <a:pt x="178560" y="33396"/>
                    <a:pt x="226494" y="55988"/>
                    <a:pt x="223482" y="66793"/>
                  </a:cubicBezTo>
                  <a:cubicBezTo>
                    <a:pt x="220470" y="77598"/>
                    <a:pt x="167821" y="72294"/>
                    <a:pt x="106134" y="55137"/>
                  </a:cubicBezTo>
                  <a:cubicBezTo>
                    <a:pt x="44448" y="37980"/>
                    <a:pt x="-3487" y="15257"/>
                    <a:pt x="-474" y="4387"/>
                  </a:cubicBezTo>
                  <a:cubicBezTo>
                    <a:pt x="2538" y="-6484"/>
                    <a:pt x="55056" y="-1245"/>
                    <a:pt x="116939" y="16043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469583D0-78CE-27B0-6A2E-6F5323E7E2C4}"/>
                </a:ext>
              </a:extLst>
            </p:cNvPr>
            <p:cNvSpPr/>
            <p:nvPr/>
          </p:nvSpPr>
          <p:spPr>
            <a:xfrm>
              <a:off x="9996247" y="5064459"/>
              <a:ext cx="204044" cy="119685"/>
            </a:xfrm>
            <a:custGeom>
              <a:avLst/>
              <a:gdLst>
                <a:gd name="connsiteX0" fmla="*/ 91583 w 204044"/>
                <a:gd name="connsiteY0" fmla="*/ 40784 h 119685"/>
                <a:gd name="connsiteX1" fmla="*/ 202906 w 204044"/>
                <a:gd name="connsiteY1" fmla="*/ 1493 h 119685"/>
                <a:gd name="connsiteX2" fmla="*/ 111228 w 204044"/>
                <a:gd name="connsiteY2" fmla="*/ 76407 h 119685"/>
                <a:gd name="connsiteX3" fmla="*/ -95 w 204044"/>
                <a:gd name="connsiteY3" fmla="*/ 115698 h 119685"/>
                <a:gd name="connsiteX4" fmla="*/ 91583 w 204044"/>
                <a:gd name="connsiteY4" fmla="*/ 40784 h 1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44" h="119685">
                  <a:moveTo>
                    <a:pt x="91583" y="40784"/>
                  </a:moveTo>
                  <a:cubicBezTo>
                    <a:pt x="147441" y="9220"/>
                    <a:pt x="197209" y="-8460"/>
                    <a:pt x="202906" y="1493"/>
                  </a:cubicBezTo>
                  <a:cubicBezTo>
                    <a:pt x="208604" y="11447"/>
                    <a:pt x="167676" y="44516"/>
                    <a:pt x="111228" y="76407"/>
                  </a:cubicBezTo>
                  <a:cubicBezTo>
                    <a:pt x="54781" y="108298"/>
                    <a:pt x="5536" y="125389"/>
                    <a:pt x="-95" y="115698"/>
                  </a:cubicBezTo>
                  <a:cubicBezTo>
                    <a:pt x="-5727" y="106006"/>
                    <a:pt x="35594" y="72478"/>
                    <a:pt x="91583" y="40784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2EE28E26-8C5B-45AD-F39B-7CC10B8F3C11}"/>
                </a:ext>
              </a:extLst>
            </p:cNvPr>
            <p:cNvSpPr/>
            <p:nvPr/>
          </p:nvSpPr>
          <p:spPr>
            <a:xfrm>
              <a:off x="10131628" y="5066979"/>
              <a:ext cx="73723" cy="223916"/>
            </a:xfrm>
            <a:custGeom>
              <a:avLst/>
              <a:gdLst>
                <a:gd name="connsiteX0" fmla="*/ 16841 w 73723"/>
                <a:gd name="connsiteY0" fmla="*/ 105647 h 223916"/>
                <a:gd name="connsiteX1" fmla="*/ 67526 w 73723"/>
                <a:gd name="connsiteY1" fmla="*/ -1158 h 223916"/>
                <a:gd name="connsiteX2" fmla="*/ 55476 w 73723"/>
                <a:gd name="connsiteY2" fmla="*/ 115994 h 223916"/>
                <a:gd name="connsiteX3" fmla="*/ 4988 w 73723"/>
                <a:gd name="connsiteY3" fmla="*/ 222472 h 223916"/>
                <a:gd name="connsiteX4" fmla="*/ 16841 w 73723"/>
                <a:gd name="connsiteY4" fmla="*/ 105647 h 22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3" h="223916">
                  <a:moveTo>
                    <a:pt x="16841" y="105647"/>
                  </a:moveTo>
                  <a:cubicBezTo>
                    <a:pt x="33866" y="43633"/>
                    <a:pt x="56655" y="-4040"/>
                    <a:pt x="67526" y="-1158"/>
                  </a:cubicBezTo>
                  <a:cubicBezTo>
                    <a:pt x="78396" y="1723"/>
                    <a:pt x="72895" y="54438"/>
                    <a:pt x="55476" y="115994"/>
                  </a:cubicBezTo>
                  <a:cubicBezTo>
                    <a:pt x="38058" y="177549"/>
                    <a:pt x="15858" y="225811"/>
                    <a:pt x="4988" y="222472"/>
                  </a:cubicBezTo>
                  <a:cubicBezTo>
                    <a:pt x="-5883" y="219132"/>
                    <a:pt x="-382" y="167202"/>
                    <a:pt x="16841" y="105647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2ED71130-5E39-DA4B-DF07-EE8E06CC0FE4}"/>
                </a:ext>
              </a:extLst>
            </p:cNvPr>
            <p:cNvSpPr/>
            <p:nvPr/>
          </p:nvSpPr>
          <p:spPr>
            <a:xfrm>
              <a:off x="10197159" y="5066258"/>
              <a:ext cx="119570" cy="203513"/>
            </a:xfrm>
            <a:custGeom>
              <a:avLst/>
              <a:gdLst>
                <a:gd name="connsiteX0" fmla="*/ 41481 w 119570"/>
                <a:gd name="connsiteY0" fmla="*/ 110559 h 203513"/>
                <a:gd name="connsiteX1" fmla="*/ 2191 w 119570"/>
                <a:gd name="connsiteY1" fmla="*/ -764 h 203513"/>
                <a:gd name="connsiteX2" fmla="*/ 76908 w 119570"/>
                <a:gd name="connsiteY2" fmla="*/ 90390 h 203513"/>
                <a:gd name="connsiteX3" fmla="*/ 116199 w 119570"/>
                <a:gd name="connsiteY3" fmla="*/ 201714 h 203513"/>
                <a:gd name="connsiteX4" fmla="*/ 41481 w 119570"/>
                <a:gd name="connsiteY4" fmla="*/ 110559 h 20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70" h="203513">
                  <a:moveTo>
                    <a:pt x="41481" y="110559"/>
                  </a:moveTo>
                  <a:cubicBezTo>
                    <a:pt x="9918" y="54570"/>
                    <a:pt x="-7828" y="4867"/>
                    <a:pt x="2191" y="-764"/>
                  </a:cubicBezTo>
                  <a:cubicBezTo>
                    <a:pt x="12210" y="-6396"/>
                    <a:pt x="45214" y="34597"/>
                    <a:pt x="76908" y="90390"/>
                  </a:cubicBezTo>
                  <a:cubicBezTo>
                    <a:pt x="108603" y="146183"/>
                    <a:pt x="126087" y="196082"/>
                    <a:pt x="116199" y="201714"/>
                  </a:cubicBezTo>
                  <a:cubicBezTo>
                    <a:pt x="106311" y="207345"/>
                    <a:pt x="73045" y="166417"/>
                    <a:pt x="41481" y="110559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0905B9D0-83E5-AB67-313E-8DBCCA481CB5}"/>
                </a:ext>
              </a:extLst>
            </p:cNvPr>
            <p:cNvSpPr/>
            <p:nvPr/>
          </p:nvSpPr>
          <p:spPr>
            <a:xfrm>
              <a:off x="10199610" y="5061466"/>
              <a:ext cx="224049" cy="73730"/>
            </a:xfrm>
            <a:custGeom>
              <a:avLst/>
              <a:gdLst>
                <a:gd name="connsiteX0" fmla="*/ 106021 w 224049"/>
                <a:gd name="connsiteY0" fmla="*/ 55171 h 73730"/>
                <a:gd name="connsiteX1" fmla="*/ -456 w 224049"/>
                <a:gd name="connsiteY1" fmla="*/ 4355 h 73730"/>
                <a:gd name="connsiteX2" fmla="*/ 117023 w 224049"/>
                <a:gd name="connsiteY2" fmla="*/ 16011 h 73730"/>
                <a:gd name="connsiteX3" fmla="*/ 223304 w 224049"/>
                <a:gd name="connsiteY3" fmla="*/ 66762 h 73730"/>
                <a:gd name="connsiteX4" fmla="*/ 106021 w 224049"/>
                <a:gd name="connsiteY4" fmla="*/ 55171 h 7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049" h="73730">
                  <a:moveTo>
                    <a:pt x="106021" y="55171"/>
                  </a:moveTo>
                  <a:cubicBezTo>
                    <a:pt x="44073" y="37752"/>
                    <a:pt x="-3665" y="15226"/>
                    <a:pt x="-456" y="4355"/>
                  </a:cubicBezTo>
                  <a:cubicBezTo>
                    <a:pt x="2752" y="-6516"/>
                    <a:pt x="54943" y="-1146"/>
                    <a:pt x="117023" y="16011"/>
                  </a:cubicBezTo>
                  <a:cubicBezTo>
                    <a:pt x="179102" y="33168"/>
                    <a:pt x="226316" y="55891"/>
                    <a:pt x="223304" y="66762"/>
                  </a:cubicBezTo>
                  <a:cubicBezTo>
                    <a:pt x="220291" y="77632"/>
                    <a:pt x="167969" y="72459"/>
                    <a:pt x="106021" y="55171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D96F9C8-784A-07BE-778F-AAAFACDB1FE7}"/>
                </a:ext>
              </a:extLst>
            </p:cNvPr>
            <p:cNvSpPr/>
            <p:nvPr/>
          </p:nvSpPr>
          <p:spPr>
            <a:xfrm>
              <a:off x="10199047" y="4949934"/>
              <a:ext cx="203713" cy="119725"/>
            </a:xfrm>
            <a:custGeom>
              <a:avLst/>
              <a:gdLst>
                <a:gd name="connsiteX0" fmla="*/ 111234 w 203713"/>
                <a:gd name="connsiteY0" fmla="*/ 76334 h 119725"/>
                <a:gd name="connsiteX1" fmla="*/ -90 w 203713"/>
                <a:gd name="connsiteY1" fmla="*/ 115625 h 119725"/>
                <a:gd name="connsiteX2" fmla="*/ 91261 w 203713"/>
                <a:gd name="connsiteY2" fmla="*/ 40777 h 119725"/>
                <a:gd name="connsiteX3" fmla="*/ 202585 w 203713"/>
                <a:gd name="connsiteY3" fmla="*/ 1486 h 119725"/>
                <a:gd name="connsiteX4" fmla="*/ 111234 w 203713"/>
                <a:gd name="connsiteY4" fmla="*/ 76334 h 11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713" h="119725">
                  <a:moveTo>
                    <a:pt x="111234" y="76334"/>
                  </a:moveTo>
                  <a:cubicBezTo>
                    <a:pt x="55376" y="107833"/>
                    <a:pt x="5542" y="125710"/>
                    <a:pt x="-90" y="115625"/>
                  </a:cubicBezTo>
                  <a:cubicBezTo>
                    <a:pt x="-5721" y="105540"/>
                    <a:pt x="35076" y="72536"/>
                    <a:pt x="91261" y="40777"/>
                  </a:cubicBezTo>
                  <a:cubicBezTo>
                    <a:pt x="147447" y="9016"/>
                    <a:pt x="196953" y="-8402"/>
                    <a:pt x="202585" y="1486"/>
                  </a:cubicBezTo>
                  <a:cubicBezTo>
                    <a:pt x="208216" y="11374"/>
                    <a:pt x="167420" y="44575"/>
                    <a:pt x="111234" y="76334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1899E7B-7099-456D-87AC-0B6EC3CFA738}"/>
                </a:ext>
              </a:extLst>
            </p:cNvPr>
            <p:cNvSpPr/>
            <p:nvPr/>
          </p:nvSpPr>
          <p:spPr>
            <a:xfrm>
              <a:off x="10194200" y="4843001"/>
              <a:ext cx="73520" cy="224242"/>
            </a:xfrm>
            <a:custGeom>
              <a:avLst/>
              <a:gdLst>
                <a:gd name="connsiteX0" fmla="*/ 55442 w 73520"/>
                <a:gd name="connsiteY0" fmla="*/ 116277 h 224242"/>
                <a:gd name="connsiteX1" fmla="*/ 4954 w 73520"/>
                <a:gd name="connsiteY1" fmla="*/ 222821 h 224242"/>
                <a:gd name="connsiteX2" fmla="*/ 16675 w 73520"/>
                <a:gd name="connsiteY2" fmla="*/ 105603 h 224242"/>
                <a:gd name="connsiteX3" fmla="*/ 67360 w 73520"/>
                <a:gd name="connsiteY3" fmla="*/ -1137 h 224242"/>
                <a:gd name="connsiteX4" fmla="*/ 55442 w 73520"/>
                <a:gd name="connsiteY4" fmla="*/ 116277 h 224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20" h="224242">
                  <a:moveTo>
                    <a:pt x="55442" y="116277"/>
                  </a:moveTo>
                  <a:cubicBezTo>
                    <a:pt x="38613" y="178029"/>
                    <a:pt x="15628" y="225898"/>
                    <a:pt x="4954" y="222821"/>
                  </a:cubicBezTo>
                  <a:cubicBezTo>
                    <a:pt x="-5720" y="219743"/>
                    <a:pt x="-613" y="167224"/>
                    <a:pt x="16675" y="105603"/>
                  </a:cubicBezTo>
                  <a:cubicBezTo>
                    <a:pt x="33963" y="43982"/>
                    <a:pt x="56621" y="-4280"/>
                    <a:pt x="67360" y="-1137"/>
                  </a:cubicBezTo>
                  <a:cubicBezTo>
                    <a:pt x="78100" y="2007"/>
                    <a:pt x="72795" y="54395"/>
                    <a:pt x="55442" y="116277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074B20DE-3D19-5170-4944-1F4DD372C04D}"/>
                </a:ext>
              </a:extLst>
            </p:cNvPr>
            <p:cNvSpPr/>
            <p:nvPr/>
          </p:nvSpPr>
          <p:spPr>
            <a:xfrm>
              <a:off x="10082805" y="4864204"/>
              <a:ext cx="119585" cy="203481"/>
            </a:xfrm>
            <a:custGeom>
              <a:avLst/>
              <a:gdLst>
                <a:gd name="connsiteX0" fmla="*/ 76861 w 119585"/>
                <a:gd name="connsiteY0" fmla="*/ 90359 h 203481"/>
                <a:gd name="connsiteX1" fmla="*/ 116152 w 119585"/>
                <a:gd name="connsiteY1" fmla="*/ 201683 h 203481"/>
                <a:gd name="connsiteX2" fmla="*/ 41303 w 119585"/>
                <a:gd name="connsiteY2" fmla="*/ 110528 h 203481"/>
                <a:gd name="connsiteX3" fmla="*/ 2013 w 119585"/>
                <a:gd name="connsiteY3" fmla="*/ -795 h 203481"/>
                <a:gd name="connsiteX4" fmla="*/ 76861 w 119585"/>
                <a:gd name="connsiteY4" fmla="*/ 90359 h 2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85" h="203481">
                  <a:moveTo>
                    <a:pt x="76861" y="90359"/>
                  </a:moveTo>
                  <a:cubicBezTo>
                    <a:pt x="108425" y="146479"/>
                    <a:pt x="126237" y="196051"/>
                    <a:pt x="116152" y="201683"/>
                  </a:cubicBezTo>
                  <a:cubicBezTo>
                    <a:pt x="106067" y="207314"/>
                    <a:pt x="73063" y="166255"/>
                    <a:pt x="41303" y="110528"/>
                  </a:cubicBezTo>
                  <a:cubicBezTo>
                    <a:pt x="9544" y="54801"/>
                    <a:pt x="-7483" y="4639"/>
                    <a:pt x="2013" y="-795"/>
                  </a:cubicBezTo>
                  <a:cubicBezTo>
                    <a:pt x="11508" y="-6230"/>
                    <a:pt x="45363" y="34501"/>
                    <a:pt x="76861" y="90359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63E343F0-6743-BA10-3B01-B66B5ACC02D7}"/>
                </a:ext>
              </a:extLst>
            </p:cNvPr>
            <p:cNvSpPr/>
            <p:nvPr/>
          </p:nvSpPr>
          <p:spPr>
            <a:xfrm>
              <a:off x="10126725" y="4994258"/>
              <a:ext cx="145412" cy="145451"/>
            </a:xfrm>
            <a:custGeom>
              <a:avLst/>
              <a:gdLst>
                <a:gd name="connsiteX0" fmla="*/ 92008 w 145412"/>
                <a:gd name="connsiteY0" fmla="*/ 1559 h 145451"/>
                <a:gd name="connsiteX1" fmla="*/ 142006 w 145412"/>
                <a:gd name="connsiteY1" fmla="*/ 91404 h 145451"/>
                <a:gd name="connsiteX2" fmla="*/ 52187 w 145412"/>
                <a:gd name="connsiteY2" fmla="*/ 141369 h 145451"/>
                <a:gd name="connsiteX3" fmla="*/ 2033 w 145412"/>
                <a:gd name="connsiteY3" fmla="*/ 52114 h 145451"/>
                <a:gd name="connsiteX4" fmla="*/ 91072 w 145412"/>
                <a:gd name="connsiteY4" fmla="*/ 1298 h 145451"/>
                <a:gd name="connsiteX5" fmla="*/ 92008 w 145412"/>
                <a:gd name="connsiteY5" fmla="*/ 1559 h 14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412" h="145451">
                  <a:moveTo>
                    <a:pt x="92008" y="1559"/>
                  </a:moveTo>
                  <a:cubicBezTo>
                    <a:pt x="130618" y="12561"/>
                    <a:pt x="153000" y="52769"/>
                    <a:pt x="142006" y="91404"/>
                  </a:cubicBezTo>
                  <a:cubicBezTo>
                    <a:pt x="131004" y="129974"/>
                    <a:pt x="90797" y="152370"/>
                    <a:pt x="52187" y="141369"/>
                  </a:cubicBezTo>
                  <a:cubicBezTo>
                    <a:pt x="13793" y="130433"/>
                    <a:pt x="-8595" y="90619"/>
                    <a:pt x="2033" y="52114"/>
                  </a:cubicBezTo>
                  <a:cubicBezTo>
                    <a:pt x="12589" y="13478"/>
                    <a:pt x="52449" y="-9245"/>
                    <a:pt x="91072" y="1298"/>
                  </a:cubicBezTo>
                  <a:cubicBezTo>
                    <a:pt x="91386" y="1363"/>
                    <a:pt x="91694" y="1494"/>
                    <a:pt x="92008" y="1559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C3954EEA-AD31-0586-1648-6CF49BA2E310}"/>
                </a:ext>
              </a:extLst>
            </p:cNvPr>
            <p:cNvSpPr/>
            <p:nvPr/>
          </p:nvSpPr>
          <p:spPr>
            <a:xfrm>
              <a:off x="10113799" y="4980531"/>
              <a:ext cx="173292" cy="173275"/>
            </a:xfrm>
            <a:custGeom>
              <a:avLst/>
              <a:gdLst>
                <a:gd name="connsiteX0" fmla="*/ 85485 w 173292"/>
                <a:gd name="connsiteY0" fmla="*/ 171992 h 173275"/>
                <a:gd name="connsiteX1" fmla="*/ -607 w 173292"/>
                <a:gd name="connsiteY1" fmla="*/ 84832 h 173275"/>
                <a:gd name="connsiteX2" fmla="*/ 86566 w 173292"/>
                <a:gd name="connsiteY2" fmla="*/ -1280 h 173275"/>
                <a:gd name="connsiteX3" fmla="*/ 108667 w 173292"/>
                <a:gd name="connsiteY3" fmla="*/ 1732 h 173275"/>
                <a:gd name="connsiteX4" fmla="*/ 169652 w 173292"/>
                <a:gd name="connsiteY4" fmla="*/ 108013 h 173275"/>
                <a:gd name="connsiteX5" fmla="*/ 85485 w 173292"/>
                <a:gd name="connsiteY5" fmla="*/ 171992 h 173275"/>
                <a:gd name="connsiteX6" fmla="*/ 85485 w 173292"/>
                <a:gd name="connsiteY6" fmla="*/ 26420 h 173275"/>
                <a:gd name="connsiteX7" fmla="*/ 27165 w 173292"/>
                <a:gd name="connsiteY7" fmla="*/ 85945 h 173275"/>
                <a:gd name="connsiteX8" fmla="*/ 69834 w 173292"/>
                <a:gd name="connsiteY8" fmla="*/ 142000 h 173275"/>
                <a:gd name="connsiteX9" fmla="*/ 114233 w 173292"/>
                <a:gd name="connsiteY9" fmla="*/ 136630 h 173275"/>
                <a:gd name="connsiteX10" fmla="*/ 136609 w 173292"/>
                <a:gd name="connsiteY10" fmla="*/ 56346 h 173275"/>
                <a:gd name="connsiteX11" fmla="*/ 101529 w 173292"/>
                <a:gd name="connsiteY11" fmla="*/ 28646 h 173275"/>
                <a:gd name="connsiteX12" fmla="*/ 101529 w 173292"/>
                <a:gd name="connsiteY12" fmla="*/ 28646 h 173275"/>
                <a:gd name="connsiteX13" fmla="*/ 85223 w 173292"/>
                <a:gd name="connsiteY13" fmla="*/ 26420 h 1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292" h="173275">
                  <a:moveTo>
                    <a:pt x="85485" y="171992"/>
                  </a:moveTo>
                  <a:cubicBezTo>
                    <a:pt x="37636" y="171664"/>
                    <a:pt x="-909" y="132636"/>
                    <a:pt x="-607" y="84832"/>
                  </a:cubicBezTo>
                  <a:cubicBezTo>
                    <a:pt x="-306" y="36963"/>
                    <a:pt x="38723" y="-1608"/>
                    <a:pt x="86566" y="-1280"/>
                  </a:cubicBezTo>
                  <a:cubicBezTo>
                    <a:pt x="94031" y="-1214"/>
                    <a:pt x="101463" y="-233"/>
                    <a:pt x="108667" y="1732"/>
                  </a:cubicBezTo>
                  <a:cubicBezTo>
                    <a:pt x="154853" y="14240"/>
                    <a:pt x="182153" y="61782"/>
                    <a:pt x="169652" y="108013"/>
                  </a:cubicBezTo>
                  <a:cubicBezTo>
                    <a:pt x="159371" y="145929"/>
                    <a:pt x="124815" y="172254"/>
                    <a:pt x="85485" y="171992"/>
                  </a:cubicBezTo>
                  <a:close/>
                  <a:moveTo>
                    <a:pt x="85485" y="26420"/>
                  </a:moveTo>
                  <a:cubicBezTo>
                    <a:pt x="52939" y="26747"/>
                    <a:pt x="26824" y="53400"/>
                    <a:pt x="27165" y="85945"/>
                  </a:cubicBezTo>
                  <a:cubicBezTo>
                    <a:pt x="27440" y="112008"/>
                    <a:pt x="44787" y="134796"/>
                    <a:pt x="69834" y="142000"/>
                  </a:cubicBezTo>
                  <a:cubicBezTo>
                    <a:pt x="84752" y="146256"/>
                    <a:pt x="100762" y="144357"/>
                    <a:pt x="114233" y="136630"/>
                  </a:cubicBezTo>
                  <a:cubicBezTo>
                    <a:pt x="142581" y="120652"/>
                    <a:pt x="152600" y="84701"/>
                    <a:pt x="136609" y="56346"/>
                  </a:cubicBezTo>
                  <a:cubicBezTo>
                    <a:pt x="129006" y="42857"/>
                    <a:pt x="116407" y="32903"/>
                    <a:pt x="101529" y="28646"/>
                  </a:cubicBezTo>
                  <a:lnTo>
                    <a:pt x="101529" y="28646"/>
                  </a:lnTo>
                  <a:cubicBezTo>
                    <a:pt x="96224" y="27140"/>
                    <a:pt x="90737" y="26420"/>
                    <a:pt x="85223" y="2642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D3516801-2D46-A82B-96B3-BFDCFF065145}"/>
              </a:ext>
            </a:extLst>
          </p:cNvPr>
          <p:cNvGrpSpPr/>
          <p:nvPr userDrawn="1"/>
        </p:nvGrpSpPr>
        <p:grpSpPr>
          <a:xfrm>
            <a:off x="10812368" y="4618716"/>
            <a:ext cx="410657" cy="411818"/>
            <a:chOff x="9738038" y="4604340"/>
            <a:chExt cx="922979" cy="925589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C79A331F-B421-1705-C60D-BB72993A9BBE}"/>
                </a:ext>
              </a:extLst>
            </p:cNvPr>
            <p:cNvSpPr/>
            <p:nvPr/>
          </p:nvSpPr>
          <p:spPr>
            <a:xfrm>
              <a:off x="9738038" y="4604340"/>
              <a:ext cx="922979" cy="925589"/>
            </a:xfrm>
            <a:custGeom>
              <a:avLst/>
              <a:gdLst>
                <a:gd name="connsiteX0" fmla="*/ 624433 w 922979"/>
                <a:gd name="connsiteY0" fmla="*/ 628335 h 925589"/>
                <a:gd name="connsiteX1" fmla="*/ 398185 w 922979"/>
                <a:gd name="connsiteY1" fmla="*/ 686616 h 925589"/>
                <a:gd name="connsiteX2" fmla="*/ 234474 w 922979"/>
                <a:gd name="connsiteY2" fmla="*/ 519762 h 925589"/>
                <a:gd name="connsiteX3" fmla="*/ 297273 w 922979"/>
                <a:gd name="connsiteY3" fmla="*/ 294561 h 925589"/>
                <a:gd name="connsiteX4" fmla="*/ 523456 w 922979"/>
                <a:gd name="connsiteY4" fmla="*/ 236346 h 925589"/>
                <a:gd name="connsiteX5" fmla="*/ 687167 w 922979"/>
                <a:gd name="connsiteY5" fmla="*/ 403265 h 925589"/>
                <a:gd name="connsiteX6" fmla="*/ 624433 w 922979"/>
                <a:gd name="connsiteY6" fmla="*/ 628335 h 92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2979" h="925589">
                  <a:moveTo>
                    <a:pt x="624433" y="628335"/>
                  </a:moveTo>
                  <a:cubicBezTo>
                    <a:pt x="914529" y="924194"/>
                    <a:pt x="287385" y="1085482"/>
                    <a:pt x="398185" y="686616"/>
                  </a:cubicBezTo>
                  <a:cubicBezTo>
                    <a:pt x="287385" y="1085482"/>
                    <a:pt x="-166291" y="622769"/>
                    <a:pt x="234474" y="519762"/>
                  </a:cubicBezTo>
                  <a:cubicBezTo>
                    <a:pt x="-166618" y="622769"/>
                    <a:pt x="7308" y="-1101"/>
                    <a:pt x="297273" y="294561"/>
                  </a:cubicBezTo>
                  <a:cubicBezTo>
                    <a:pt x="7308" y="-1101"/>
                    <a:pt x="634714" y="-162455"/>
                    <a:pt x="523456" y="236346"/>
                  </a:cubicBezTo>
                  <a:cubicBezTo>
                    <a:pt x="634780" y="-162455"/>
                    <a:pt x="1088063" y="300258"/>
                    <a:pt x="687167" y="403265"/>
                  </a:cubicBezTo>
                  <a:cubicBezTo>
                    <a:pt x="1088390" y="300258"/>
                    <a:pt x="914529" y="924194"/>
                    <a:pt x="624433" y="628335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33224CF3-D59A-7EB9-9012-5EBD043C859C}"/>
                </a:ext>
              </a:extLst>
            </p:cNvPr>
            <p:cNvSpPr/>
            <p:nvPr/>
          </p:nvSpPr>
          <p:spPr>
            <a:xfrm>
              <a:off x="9975671" y="4999028"/>
              <a:ext cx="224225" cy="73682"/>
            </a:xfrm>
            <a:custGeom>
              <a:avLst/>
              <a:gdLst>
                <a:gd name="connsiteX0" fmla="*/ 116939 w 224225"/>
                <a:gd name="connsiteY0" fmla="*/ 16043 h 73682"/>
                <a:gd name="connsiteX1" fmla="*/ 223482 w 224225"/>
                <a:gd name="connsiteY1" fmla="*/ 66793 h 73682"/>
                <a:gd name="connsiteX2" fmla="*/ 106134 w 224225"/>
                <a:gd name="connsiteY2" fmla="*/ 55137 h 73682"/>
                <a:gd name="connsiteX3" fmla="*/ -474 w 224225"/>
                <a:gd name="connsiteY3" fmla="*/ 4387 h 73682"/>
                <a:gd name="connsiteX4" fmla="*/ 116939 w 224225"/>
                <a:gd name="connsiteY4" fmla="*/ 16043 h 7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225" h="73682">
                  <a:moveTo>
                    <a:pt x="116939" y="16043"/>
                  </a:moveTo>
                  <a:cubicBezTo>
                    <a:pt x="178560" y="33396"/>
                    <a:pt x="226494" y="55988"/>
                    <a:pt x="223482" y="66793"/>
                  </a:cubicBezTo>
                  <a:cubicBezTo>
                    <a:pt x="220470" y="77598"/>
                    <a:pt x="167821" y="72294"/>
                    <a:pt x="106134" y="55137"/>
                  </a:cubicBezTo>
                  <a:cubicBezTo>
                    <a:pt x="44448" y="37980"/>
                    <a:pt x="-3487" y="15257"/>
                    <a:pt x="-474" y="4387"/>
                  </a:cubicBezTo>
                  <a:cubicBezTo>
                    <a:pt x="2538" y="-6484"/>
                    <a:pt x="55056" y="-1245"/>
                    <a:pt x="116939" y="16043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542FD4F2-DAF1-882E-BA75-996B955FCFEE}"/>
                </a:ext>
              </a:extLst>
            </p:cNvPr>
            <p:cNvSpPr/>
            <p:nvPr/>
          </p:nvSpPr>
          <p:spPr>
            <a:xfrm>
              <a:off x="9996247" y="5064459"/>
              <a:ext cx="204044" cy="119685"/>
            </a:xfrm>
            <a:custGeom>
              <a:avLst/>
              <a:gdLst>
                <a:gd name="connsiteX0" fmla="*/ 91583 w 204044"/>
                <a:gd name="connsiteY0" fmla="*/ 40784 h 119685"/>
                <a:gd name="connsiteX1" fmla="*/ 202906 w 204044"/>
                <a:gd name="connsiteY1" fmla="*/ 1493 h 119685"/>
                <a:gd name="connsiteX2" fmla="*/ 111228 w 204044"/>
                <a:gd name="connsiteY2" fmla="*/ 76407 h 119685"/>
                <a:gd name="connsiteX3" fmla="*/ -95 w 204044"/>
                <a:gd name="connsiteY3" fmla="*/ 115698 h 119685"/>
                <a:gd name="connsiteX4" fmla="*/ 91583 w 204044"/>
                <a:gd name="connsiteY4" fmla="*/ 40784 h 1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44" h="119685">
                  <a:moveTo>
                    <a:pt x="91583" y="40784"/>
                  </a:moveTo>
                  <a:cubicBezTo>
                    <a:pt x="147441" y="9220"/>
                    <a:pt x="197209" y="-8460"/>
                    <a:pt x="202906" y="1493"/>
                  </a:cubicBezTo>
                  <a:cubicBezTo>
                    <a:pt x="208604" y="11447"/>
                    <a:pt x="167676" y="44516"/>
                    <a:pt x="111228" y="76407"/>
                  </a:cubicBezTo>
                  <a:cubicBezTo>
                    <a:pt x="54781" y="108298"/>
                    <a:pt x="5536" y="125389"/>
                    <a:pt x="-95" y="115698"/>
                  </a:cubicBezTo>
                  <a:cubicBezTo>
                    <a:pt x="-5727" y="106006"/>
                    <a:pt x="35594" y="72478"/>
                    <a:pt x="91583" y="40784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C9E72FAE-8933-8DEE-EA87-875FFF8AFC13}"/>
                </a:ext>
              </a:extLst>
            </p:cNvPr>
            <p:cNvSpPr/>
            <p:nvPr/>
          </p:nvSpPr>
          <p:spPr>
            <a:xfrm>
              <a:off x="10131628" y="5066979"/>
              <a:ext cx="73723" cy="223916"/>
            </a:xfrm>
            <a:custGeom>
              <a:avLst/>
              <a:gdLst>
                <a:gd name="connsiteX0" fmla="*/ 16841 w 73723"/>
                <a:gd name="connsiteY0" fmla="*/ 105647 h 223916"/>
                <a:gd name="connsiteX1" fmla="*/ 67526 w 73723"/>
                <a:gd name="connsiteY1" fmla="*/ -1158 h 223916"/>
                <a:gd name="connsiteX2" fmla="*/ 55476 w 73723"/>
                <a:gd name="connsiteY2" fmla="*/ 115994 h 223916"/>
                <a:gd name="connsiteX3" fmla="*/ 4988 w 73723"/>
                <a:gd name="connsiteY3" fmla="*/ 222472 h 223916"/>
                <a:gd name="connsiteX4" fmla="*/ 16841 w 73723"/>
                <a:gd name="connsiteY4" fmla="*/ 105647 h 22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3" h="223916">
                  <a:moveTo>
                    <a:pt x="16841" y="105647"/>
                  </a:moveTo>
                  <a:cubicBezTo>
                    <a:pt x="33866" y="43633"/>
                    <a:pt x="56655" y="-4040"/>
                    <a:pt x="67526" y="-1158"/>
                  </a:cubicBezTo>
                  <a:cubicBezTo>
                    <a:pt x="78396" y="1723"/>
                    <a:pt x="72895" y="54438"/>
                    <a:pt x="55476" y="115994"/>
                  </a:cubicBezTo>
                  <a:cubicBezTo>
                    <a:pt x="38058" y="177549"/>
                    <a:pt x="15858" y="225811"/>
                    <a:pt x="4988" y="222472"/>
                  </a:cubicBezTo>
                  <a:cubicBezTo>
                    <a:pt x="-5883" y="219132"/>
                    <a:pt x="-382" y="167202"/>
                    <a:pt x="16841" y="105647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3BC7B22E-04F4-C7DE-5CBC-7EAA0C4F7B10}"/>
                </a:ext>
              </a:extLst>
            </p:cNvPr>
            <p:cNvSpPr/>
            <p:nvPr/>
          </p:nvSpPr>
          <p:spPr>
            <a:xfrm>
              <a:off x="10197159" y="5066258"/>
              <a:ext cx="119570" cy="203513"/>
            </a:xfrm>
            <a:custGeom>
              <a:avLst/>
              <a:gdLst>
                <a:gd name="connsiteX0" fmla="*/ 41481 w 119570"/>
                <a:gd name="connsiteY0" fmla="*/ 110559 h 203513"/>
                <a:gd name="connsiteX1" fmla="*/ 2191 w 119570"/>
                <a:gd name="connsiteY1" fmla="*/ -764 h 203513"/>
                <a:gd name="connsiteX2" fmla="*/ 76908 w 119570"/>
                <a:gd name="connsiteY2" fmla="*/ 90390 h 203513"/>
                <a:gd name="connsiteX3" fmla="*/ 116199 w 119570"/>
                <a:gd name="connsiteY3" fmla="*/ 201714 h 203513"/>
                <a:gd name="connsiteX4" fmla="*/ 41481 w 119570"/>
                <a:gd name="connsiteY4" fmla="*/ 110559 h 20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70" h="203513">
                  <a:moveTo>
                    <a:pt x="41481" y="110559"/>
                  </a:moveTo>
                  <a:cubicBezTo>
                    <a:pt x="9918" y="54570"/>
                    <a:pt x="-7828" y="4867"/>
                    <a:pt x="2191" y="-764"/>
                  </a:cubicBezTo>
                  <a:cubicBezTo>
                    <a:pt x="12210" y="-6396"/>
                    <a:pt x="45214" y="34597"/>
                    <a:pt x="76908" y="90390"/>
                  </a:cubicBezTo>
                  <a:cubicBezTo>
                    <a:pt x="108603" y="146183"/>
                    <a:pt x="126087" y="196082"/>
                    <a:pt x="116199" y="201714"/>
                  </a:cubicBezTo>
                  <a:cubicBezTo>
                    <a:pt x="106311" y="207345"/>
                    <a:pt x="73045" y="166417"/>
                    <a:pt x="41481" y="110559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BD480AA9-C89E-4AFF-A03E-A7B55A67B16A}"/>
                </a:ext>
              </a:extLst>
            </p:cNvPr>
            <p:cNvSpPr/>
            <p:nvPr/>
          </p:nvSpPr>
          <p:spPr>
            <a:xfrm>
              <a:off x="10199610" y="5061466"/>
              <a:ext cx="224049" cy="73730"/>
            </a:xfrm>
            <a:custGeom>
              <a:avLst/>
              <a:gdLst>
                <a:gd name="connsiteX0" fmla="*/ 106021 w 224049"/>
                <a:gd name="connsiteY0" fmla="*/ 55171 h 73730"/>
                <a:gd name="connsiteX1" fmla="*/ -456 w 224049"/>
                <a:gd name="connsiteY1" fmla="*/ 4355 h 73730"/>
                <a:gd name="connsiteX2" fmla="*/ 117023 w 224049"/>
                <a:gd name="connsiteY2" fmla="*/ 16011 h 73730"/>
                <a:gd name="connsiteX3" fmla="*/ 223304 w 224049"/>
                <a:gd name="connsiteY3" fmla="*/ 66762 h 73730"/>
                <a:gd name="connsiteX4" fmla="*/ 106021 w 224049"/>
                <a:gd name="connsiteY4" fmla="*/ 55171 h 7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049" h="73730">
                  <a:moveTo>
                    <a:pt x="106021" y="55171"/>
                  </a:moveTo>
                  <a:cubicBezTo>
                    <a:pt x="44073" y="37752"/>
                    <a:pt x="-3665" y="15226"/>
                    <a:pt x="-456" y="4355"/>
                  </a:cubicBezTo>
                  <a:cubicBezTo>
                    <a:pt x="2752" y="-6516"/>
                    <a:pt x="54943" y="-1146"/>
                    <a:pt x="117023" y="16011"/>
                  </a:cubicBezTo>
                  <a:cubicBezTo>
                    <a:pt x="179102" y="33168"/>
                    <a:pt x="226316" y="55891"/>
                    <a:pt x="223304" y="66762"/>
                  </a:cubicBezTo>
                  <a:cubicBezTo>
                    <a:pt x="220291" y="77632"/>
                    <a:pt x="167969" y="72459"/>
                    <a:pt x="106021" y="55171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881F6E27-68EF-E029-7F4A-FAB9EE5B12B1}"/>
                </a:ext>
              </a:extLst>
            </p:cNvPr>
            <p:cNvSpPr/>
            <p:nvPr/>
          </p:nvSpPr>
          <p:spPr>
            <a:xfrm>
              <a:off x="10199047" y="4949934"/>
              <a:ext cx="203713" cy="119725"/>
            </a:xfrm>
            <a:custGeom>
              <a:avLst/>
              <a:gdLst>
                <a:gd name="connsiteX0" fmla="*/ 111234 w 203713"/>
                <a:gd name="connsiteY0" fmla="*/ 76334 h 119725"/>
                <a:gd name="connsiteX1" fmla="*/ -90 w 203713"/>
                <a:gd name="connsiteY1" fmla="*/ 115625 h 119725"/>
                <a:gd name="connsiteX2" fmla="*/ 91261 w 203713"/>
                <a:gd name="connsiteY2" fmla="*/ 40777 h 119725"/>
                <a:gd name="connsiteX3" fmla="*/ 202585 w 203713"/>
                <a:gd name="connsiteY3" fmla="*/ 1486 h 119725"/>
                <a:gd name="connsiteX4" fmla="*/ 111234 w 203713"/>
                <a:gd name="connsiteY4" fmla="*/ 76334 h 11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713" h="119725">
                  <a:moveTo>
                    <a:pt x="111234" y="76334"/>
                  </a:moveTo>
                  <a:cubicBezTo>
                    <a:pt x="55376" y="107833"/>
                    <a:pt x="5542" y="125710"/>
                    <a:pt x="-90" y="115625"/>
                  </a:cubicBezTo>
                  <a:cubicBezTo>
                    <a:pt x="-5721" y="105540"/>
                    <a:pt x="35076" y="72536"/>
                    <a:pt x="91261" y="40777"/>
                  </a:cubicBezTo>
                  <a:cubicBezTo>
                    <a:pt x="147447" y="9016"/>
                    <a:pt x="196953" y="-8402"/>
                    <a:pt x="202585" y="1486"/>
                  </a:cubicBezTo>
                  <a:cubicBezTo>
                    <a:pt x="208216" y="11374"/>
                    <a:pt x="167420" y="44575"/>
                    <a:pt x="111234" y="76334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F11D62D2-8B23-DD48-7877-B1FE59C34D28}"/>
                </a:ext>
              </a:extLst>
            </p:cNvPr>
            <p:cNvSpPr/>
            <p:nvPr/>
          </p:nvSpPr>
          <p:spPr>
            <a:xfrm>
              <a:off x="10194200" y="4843001"/>
              <a:ext cx="73520" cy="224242"/>
            </a:xfrm>
            <a:custGeom>
              <a:avLst/>
              <a:gdLst>
                <a:gd name="connsiteX0" fmla="*/ 55442 w 73520"/>
                <a:gd name="connsiteY0" fmla="*/ 116277 h 224242"/>
                <a:gd name="connsiteX1" fmla="*/ 4954 w 73520"/>
                <a:gd name="connsiteY1" fmla="*/ 222821 h 224242"/>
                <a:gd name="connsiteX2" fmla="*/ 16675 w 73520"/>
                <a:gd name="connsiteY2" fmla="*/ 105603 h 224242"/>
                <a:gd name="connsiteX3" fmla="*/ 67360 w 73520"/>
                <a:gd name="connsiteY3" fmla="*/ -1137 h 224242"/>
                <a:gd name="connsiteX4" fmla="*/ 55442 w 73520"/>
                <a:gd name="connsiteY4" fmla="*/ 116277 h 224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20" h="224242">
                  <a:moveTo>
                    <a:pt x="55442" y="116277"/>
                  </a:moveTo>
                  <a:cubicBezTo>
                    <a:pt x="38613" y="178029"/>
                    <a:pt x="15628" y="225898"/>
                    <a:pt x="4954" y="222821"/>
                  </a:cubicBezTo>
                  <a:cubicBezTo>
                    <a:pt x="-5720" y="219743"/>
                    <a:pt x="-613" y="167224"/>
                    <a:pt x="16675" y="105603"/>
                  </a:cubicBezTo>
                  <a:cubicBezTo>
                    <a:pt x="33963" y="43982"/>
                    <a:pt x="56621" y="-4280"/>
                    <a:pt x="67360" y="-1137"/>
                  </a:cubicBezTo>
                  <a:cubicBezTo>
                    <a:pt x="78100" y="2007"/>
                    <a:pt x="72795" y="54395"/>
                    <a:pt x="55442" y="116277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42D1B34C-8C20-84B2-0B87-D495D1EFD0D5}"/>
                </a:ext>
              </a:extLst>
            </p:cNvPr>
            <p:cNvSpPr/>
            <p:nvPr/>
          </p:nvSpPr>
          <p:spPr>
            <a:xfrm>
              <a:off x="10082805" y="4864204"/>
              <a:ext cx="119585" cy="203481"/>
            </a:xfrm>
            <a:custGeom>
              <a:avLst/>
              <a:gdLst>
                <a:gd name="connsiteX0" fmla="*/ 76861 w 119585"/>
                <a:gd name="connsiteY0" fmla="*/ 90359 h 203481"/>
                <a:gd name="connsiteX1" fmla="*/ 116152 w 119585"/>
                <a:gd name="connsiteY1" fmla="*/ 201683 h 203481"/>
                <a:gd name="connsiteX2" fmla="*/ 41303 w 119585"/>
                <a:gd name="connsiteY2" fmla="*/ 110528 h 203481"/>
                <a:gd name="connsiteX3" fmla="*/ 2013 w 119585"/>
                <a:gd name="connsiteY3" fmla="*/ -795 h 203481"/>
                <a:gd name="connsiteX4" fmla="*/ 76861 w 119585"/>
                <a:gd name="connsiteY4" fmla="*/ 90359 h 2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85" h="203481">
                  <a:moveTo>
                    <a:pt x="76861" y="90359"/>
                  </a:moveTo>
                  <a:cubicBezTo>
                    <a:pt x="108425" y="146479"/>
                    <a:pt x="126237" y="196051"/>
                    <a:pt x="116152" y="201683"/>
                  </a:cubicBezTo>
                  <a:cubicBezTo>
                    <a:pt x="106067" y="207314"/>
                    <a:pt x="73063" y="166255"/>
                    <a:pt x="41303" y="110528"/>
                  </a:cubicBezTo>
                  <a:cubicBezTo>
                    <a:pt x="9544" y="54801"/>
                    <a:pt x="-7483" y="4639"/>
                    <a:pt x="2013" y="-795"/>
                  </a:cubicBezTo>
                  <a:cubicBezTo>
                    <a:pt x="11508" y="-6230"/>
                    <a:pt x="45363" y="34501"/>
                    <a:pt x="76861" y="90359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C95CB9E7-3374-D207-FCD3-B0AECE476BC6}"/>
                </a:ext>
              </a:extLst>
            </p:cNvPr>
            <p:cNvSpPr/>
            <p:nvPr/>
          </p:nvSpPr>
          <p:spPr>
            <a:xfrm>
              <a:off x="10126725" y="4994258"/>
              <a:ext cx="145412" cy="145451"/>
            </a:xfrm>
            <a:custGeom>
              <a:avLst/>
              <a:gdLst>
                <a:gd name="connsiteX0" fmla="*/ 92008 w 145412"/>
                <a:gd name="connsiteY0" fmla="*/ 1559 h 145451"/>
                <a:gd name="connsiteX1" fmla="*/ 142006 w 145412"/>
                <a:gd name="connsiteY1" fmla="*/ 91404 h 145451"/>
                <a:gd name="connsiteX2" fmla="*/ 52187 w 145412"/>
                <a:gd name="connsiteY2" fmla="*/ 141369 h 145451"/>
                <a:gd name="connsiteX3" fmla="*/ 2033 w 145412"/>
                <a:gd name="connsiteY3" fmla="*/ 52114 h 145451"/>
                <a:gd name="connsiteX4" fmla="*/ 91072 w 145412"/>
                <a:gd name="connsiteY4" fmla="*/ 1298 h 145451"/>
                <a:gd name="connsiteX5" fmla="*/ 92008 w 145412"/>
                <a:gd name="connsiteY5" fmla="*/ 1559 h 14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412" h="145451">
                  <a:moveTo>
                    <a:pt x="92008" y="1559"/>
                  </a:moveTo>
                  <a:cubicBezTo>
                    <a:pt x="130618" y="12561"/>
                    <a:pt x="153000" y="52769"/>
                    <a:pt x="142006" y="91404"/>
                  </a:cubicBezTo>
                  <a:cubicBezTo>
                    <a:pt x="131004" y="129974"/>
                    <a:pt x="90797" y="152370"/>
                    <a:pt x="52187" y="141369"/>
                  </a:cubicBezTo>
                  <a:cubicBezTo>
                    <a:pt x="13793" y="130433"/>
                    <a:pt x="-8595" y="90619"/>
                    <a:pt x="2033" y="52114"/>
                  </a:cubicBezTo>
                  <a:cubicBezTo>
                    <a:pt x="12589" y="13478"/>
                    <a:pt x="52449" y="-9245"/>
                    <a:pt x="91072" y="1298"/>
                  </a:cubicBezTo>
                  <a:cubicBezTo>
                    <a:pt x="91386" y="1363"/>
                    <a:pt x="91694" y="1494"/>
                    <a:pt x="92008" y="1559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F6FABAD7-1415-D638-E475-B57B08C28D72}"/>
                </a:ext>
              </a:extLst>
            </p:cNvPr>
            <p:cNvSpPr/>
            <p:nvPr/>
          </p:nvSpPr>
          <p:spPr>
            <a:xfrm>
              <a:off x="10113799" y="4980531"/>
              <a:ext cx="173292" cy="173275"/>
            </a:xfrm>
            <a:custGeom>
              <a:avLst/>
              <a:gdLst>
                <a:gd name="connsiteX0" fmla="*/ 85485 w 173292"/>
                <a:gd name="connsiteY0" fmla="*/ 171992 h 173275"/>
                <a:gd name="connsiteX1" fmla="*/ -607 w 173292"/>
                <a:gd name="connsiteY1" fmla="*/ 84832 h 173275"/>
                <a:gd name="connsiteX2" fmla="*/ 86566 w 173292"/>
                <a:gd name="connsiteY2" fmla="*/ -1280 h 173275"/>
                <a:gd name="connsiteX3" fmla="*/ 108667 w 173292"/>
                <a:gd name="connsiteY3" fmla="*/ 1732 h 173275"/>
                <a:gd name="connsiteX4" fmla="*/ 169652 w 173292"/>
                <a:gd name="connsiteY4" fmla="*/ 108013 h 173275"/>
                <a:gd name="connsiteX5" fmla="*/ 85485 w 173292"/>
                <a:gd name="connsiteY5" fmla="*/ 171992 h 173275"/>
                <a:gd name="connsiteX6" fmla="*/ 85485 w 173292"/>
                <a:gd name="connsiteY6" fmla="*/ 26420 h 173275"/>
                <a:gd name="connsiteX7" fmla="*/ 27165 w 173292"/>
                <a:gd name="connsiteY7" fmla="*/ 85945 h 173275"/>
                <a:gd name="connsiteX8" fmla="*/ 69834 w 173292"/>
                <a:gd name="connsiteY8" fmla="*/ 142000 h 173275"/>
                <a:gd name="connsiteX9" fmla="*/ 114233 w 173292"/>
                <a:gd name="connsiteY9" fmla="*/ 136630 h 173275"/>
                <a:gd name="connsiteX10" fmla="*/ 136609 w 173292"/>
                <a:gd name="connsiteY10" fmla="*/ 56346 h 173275"/>
                <a:gd name="connsiteX11" fmla="*/ 101529 w 173292"/>
                <a:gd name="connsiteY11" fmla="*/ 28646 h 173275"/>
                <a:gd name="connsiteX12" fmla="*/ 101529 w 173292"/>
                <a:gd name="connsiteY12" fmla="*/ 28646 h 173275"/>
                <a:gd name="connsiteX13" fmla="*/ 85223 w 173292"/>
                <a:gd name="connsiteY13" fmla="*/ 26420 h 1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292" h="173275">
                  <a:moveTo>
                    <a:pt x="85485" y="171992"/>
                  </a:moveTo>
                  <a:cubicBezTo>
                    <a:pt x="37636" y="171664"/>
                    <a:pt x="-909" y="132636"/>
                    <a:pt x="-607" y="84832"/>
                  </a:cubicBezTo>
                  <a:cubicBezTo>
                    <a:pt x="-306" y="36963"/>
                    <a:pt x="38723" y="-1608"/>
                    <a:pt x="86566" y="-1280"/>
                  </a:cubicBezTo>
                  <a:cubicBezTo>
                    <a:pt x="94031" y="-1214"/>
                    <a:pt x="101463" y="-233"/>
                    <a:pt x="108667" y="1732"/>
                  </a:cubicBezTo>
                  <a:cubicBezTo>
                    <a:pt x="154853" y="14240"/>
                    <a:pt x="182153" y="61782"/>
                    <a:pt x="169652" y="108013"/>
                  </a:cubicBezTo>
                  <a:cubicBezTo>
                    <a:pt x="159371" y="145929"/>
                    <a:pt x="124815" y="172254"/>
                    <a:pt x="85485" y="171992"/>
                  </a:cubicBezTo>
                  <a:close/>
                  <a:moveTo>
                    <a:pt x="85485" y="26420"/>
                  </a:moveTo>
                  <a:cubicBezTo>
                    <a:pt x="52939" y="26747"/>
                    <a:pt x="26824" y="53400"/>
                    <a:pt x="27165" y="85945"/>
                  </a:cubicBezTo>
                  <a:cubicBezTo>
                    <a:pt x="27440" y="112008"/>
                    <a:pt x="44787" y="134796"/>
                    <a:pt x="69834" y="142000"/>
                  </a:cubicBezTo>
                  <a:cubicBezTo>
                    <a:pt x="84752" y="146256"/>
                    <a:pt x="100762" y="144357"/>
                    <a:pt x="114233" y="136630"/>
                  </a:cubicBezTo>
                  <a:cubicBezTo>
                    <a:pt x="142581" y="120652"/>
                    <a:pt x="152600" y="84701"/>
                    <a:pt x="136609" y="56346"/>
                  </a:cubicBezTo>
                  <a:cubicBezTo>
                    <a:pt x="129006" y="42857"/>
                    <a:pt x="116407" y="32903"/>
                    <a:pt x="101529" y="28646"/>
                  </a:cubicBezTo>
                  <a:lnTo>
                    <a:pt x="101529" y="28646"/>
                  </a:lnTo>
                  <a:cubicBezTo>
                    <a:pt x="96224" y="27140"/>
                    <a:pt x="90737" y="26420"/>
                    <a:pt x="85223" y="2642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4CB767FC-4E98-F4C7-0CC8-EBC047659E3F}"/>
              </a:ext>
            </a:extLst>
          </p:cNvPr>
          <p:cNvGrpSpPr/>
          <p:nvPr userDrawn="1"/>
        </p:nvGrpSpPr>
        <p:grpSpPr>
          <a:xfrm>
            <a:off x="10368524" y="5243731"/>
            <a:ext cx="496688" cy="498093"/>
            <a:chOff x="9738038" y="4604340"/>
            <a:chExt cx="922979" cy="925589"/>
          </a:xfrm>
        </p:grpSpPr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E7E98935-5F8A-928B-1317-F07AFC319B8B}"/>
                </a:ext>
              </a:extLst>
            </p:cNvPr>
            <p:cNvSpPr/>
            <p:nvPr/>
          </p:nvSpPr>
          <p:spPr>
            <a:xfrm>
              <a:off x="9738038" y="4604340"/>
              <a:ext cx="922979" cy="925589"/>
            </a:xfrm>
            <a:custGeom>
              <a:avLst/>
              <a:gdLst>
                <a:gd name="connsiteX0" fmla="*/ 624433 w 922979"/>
                <a:gd name="connsiteY0" fmla="*/ 628335 h 925589"/>
                <a:gd name="connsiteX1" fmla="*/ 398185 w 922979"/>
                <a:gd name="connsiteY1" fmla="*/ 686616 h 925589"/>
                <a:gd name="connsiteX2" fmla="*/ 234474 w 922979"/>
                <a:gd name="connsiteY2" fmla="*/ 519762 h 925589"/>
                <a:gd name="connsiteX3" fmla="*/ 297273 w 922979"/>
                <a:gd name="connsiteY3" fmla="*/ 294561 h 925589"/>
                <a:gd name="connsiteX4" fmla="*/ 523456 w 922979"/>
                <a:gd name="connsiteY4" fmla="*/ 236346 h 925589"/>
                <a:gd name="connsiteX5" fmla="*/ 687167 w 922979"/>
                <a:gd name="connsiteY5" fmla="*/ 403265 h 925589"/>
                <a:gd name="connsiteX6" fmla="*/ 624433 w 922979"/>
                <a:gd name="connsiteY6" fmla="*/ 628335 h 92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2979" h="925589">
                  <a:moveTo>
                    <a:pt x="624433" y="628335"/>
                  </a:moveTo>
                  <a:cubicBezTo>
                    <a:pt x="914529" y="924194"/>
                    <a:pt x="287385" y="1085482"/>
                    <a:pt x="398185" y="686616"/>
                  </a:cubicBezTo>
                  <a:cubicBezTo>
                    <a:pt x="287385" y="1085482"/>
                    <a:pt x="-166291" y="622769"/>
                    <a:pt x="234474" y="519762"/>
                  </a:cubicBezTo>
                  <a:cubicBezTo>
                    <a:pt x="-166618" y="622769"/>
                    <a:pt x="7308" y="-1101"/>
                    <a:pt x="297273" y="294561"/>
                  </a:cubicBezTo>
                  <a:cubicBezTo>
                    <a:pt x="7308" y="-1101"/>
                    <a:pt x="634714" y="-162455"/>
                    <a:pt x="523456" y="236346"/>
                  </a:cubicBezTo>
                  <a:cubicBezTo>
                    <a:pt x="634780" y="-162455"/>
                    <a:pt x="1088063" y="300258"/>
                    <a:pt x="687167" y="403265"/>
                  </a:cubicBezTo>
                  <a:cubicBezTo>
                    <a:pt x="1088390" y="300258"/>
                    <a:pt x="914529" y="924194"/>
                    <a:pt x="624433" y="628335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26E8FDD8-7CAC-4C6F-58B0-961BEF8C7D86}"/>
                </a:ext>
              </a:extLst>
            </p:cNvPr>
            <p:cNvSpPr/>
            <p:nvPr/>
          </p:nvSpPr>
          <p:spPr>
            <a:xfrm>
              <a:off x="9975671" y="4999028"/>
              <a:ext cx="224225" cy="73682"/>
            </a:xfrm>
            <a:custGeom>
              <a:avLst/>
              <a:gdLst>
                <a:gd name="connsiteX0" fmla="*/ 116939 w 224225"/>
                <a:gd name="connsiteY0" fmla="*/ 16043 h 73682"/>
                <a:gd name="connsiteX1" fmla="*/ 223482 w 224225"/>
                <a:gd name="connsiteY1" fmla="*/ 66793 h 73682"/>
                <a:gd name="connsiteX2" fmla="*/ 106134 w 224225"/>
                <a:gd name="connsiteY2" fmla="*/ 55137 h 73682"/>
                <a:gd name="connsiteX3" fmla="*/ -474 w 224225"/>
                <a:gd name="connsiteY3" fmla="*/ 4387 h 73682"/>
                <a:gd name="connsiteX4" fmla="*/ 116939 w 224225"/>
                <a:gd name="connsiteY4" fmla="*/ 16043 h 7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225" h="73682">
                  <a:moveTo>
                    <a:pt x="116939" y="16043"/>
                  </a:moveTo>
                  <a:cubicBezTo>
                    <a:pt x="178560" y="33396"/>
                    <a:pt x="226494" y="55988"/>
                    <a:pt x="223482" y="66793"/>
                  </a:cubicBezTo>
                  <a:cubicBezTo>
                    <a:pt x="220470" y="77598"/>
                    <a:pt x="167821" y="72294"/>
                    <a:pt x="106134" y="55137"/>
                  </a:cubicBezTo>
                  <a:cubicBezTo>
                    <a:pt x="44448" y="37980"/>
                    <a:pt x="-3487" y="15257"/>
                    <a:pt x="-474" y="4387"/>
                  </a:cubicBezTo>
                  <a:cubicBezTo>
                    <a:pt x="2538" y="-6484"/>
                    <a:pt x="55056" y="-1245"/>
                    <a:pt x="116939" y="16043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DE8F2637-0F73-9B15-6512-7C987C22F985}"/>
                </a:ext>
              </a:extLst>
            </p:cNvPr>
            <p:cNvSpPr/>
            <p:nvPr/>
          </p:nvSpPr>
          <p:spPr>
            <a:xfrm>
              <a:off x="9996247" y="5064459"/>
              <a:ext cx="204044" cy="119685"/>
            </a:xfrm>
            <a:custGeom>
              <a:avLst/>
              <a:gdLst>
                <a:gd name="connsiteX0" fmla="*/ 91583 w 204044"/>
                <a:gd name="connsiteY0" fmla="*/ 40784 h 119685"/>
                <a:gd name="connsiteX1" fmla="*/ 202906 w 204044"/>
                <a:gd name="connsiteY1" fmla="*/ 1493 h 119685"/>
                <a:gd name="connsiteX2" fmla="*/ 111228 w 204044"/>
                <a:gd name="connsiteY2" fmla="*/ 76407 h 119685"/>
                <a:gd name="connsiteX3" fmla="*/ -95 w 204044"/>
                <a:gd name="connsiteY3" fmla="*/ 115698 h 119685"/>
                <a:gd name="connsiteX4" fmla="*/ 91583 w 204044"/>
                <a:gd name="connsiteY4" fmla="*/ 40784 h 1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44" h="119685">
                  <a:moveTo>
                    <a:pt x="91583" y="40784"/>
                  </a:moveTo>
                  <a:cubicBezTo>
                    <a:pt x="147441" y="9220"/>
                    <a:pt x="197209" y="-8460"/>
                    <a:pt x="202906" y="1493"/>
                  </a:cubicBezTo>
                  <a:cubicBezTo>
                    <a:pt x="208604" y="11447"/>
                    <a:pt x="167676" y="44516"/>
                    <a:pt x="111228" y="76407"/>
                  </a:cubicBezTo>
                  <a:cubicBezTo>
                    <a:pt x="54781" y="108298"/>
                    <a:pt x="5536" y="125389"/>
                    <a:pt x="-95" y="115698"/>
                  </a:cubicBezTo>
                  <a:cubicBezTo>
                    <a:pt x="-5727" y="106006"/>
                    <a:pt x="35594" y="72478"/>
                    <a:pt x="91583" y="40784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64C3C1A-441B-9D05-103B-89B7C8E20EF2}"/>
                </a:ext>
              </a:extLst>
            </p:cNvPr>
            <p:cNvSpPr/>
            <p:nvPr/>
          </p:nvSpPr>
          <p:spPr>
            <a:xfrm>
              <a:off x="10131628" y="5066979"/>
              <a:ext cx="73723" cy="223916"/>
            </a:xfrm>
            <a:custGeom>
              <a:avLst/>
              <a:gdLst>
                <a:gd name="connsiteX0" fmla="*/ 16841 w 73723"/>
                <a:gd name="connsiteY0" fmla="*/ 105647 h 223916"/>
                <a:gd name="connsiteX1" fmla="*/ 67526 w 73723"/>
                <a:gd name="connsiteY1" fmla="*/ -1158 h 223916"/>
                <a:gd name="connsiteX2" fmla="*/ 55476 w 73723"/>
                <a:gd name="connsiteY2" fmla="*/ 115994 h 223916"/>
                <a:gd name="connsiteX3" fmla="*/ 4988 w 73723"/>
                <a:gd name="connsiteY3" fmla="*/ 222472 h 223916"/>
                <a:gd name="connsiteX4" fmla="*/ 16841 w 73723"/>
                <a:gd name="connsiteY4" fmla="*/ 105647 h 22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3" h="223916">
                  <a:moveTo>
                    <a:pt x="16841" y="105647"/>
                  </a:moveTo>
                  <a:cubicBezTo>
                    <a:pt x="33866" y="43633"/>
                    <a:pt x="56655" y="-4040"/>
                    <a:pt x="67526" y="-1158"/>
                  </a:cubicBezTo>
                  <a:cubicBezTo>
                    <a:pt x="78396" y="1723"/>
                    <a:pt x="72895" y="54438"/>
                    <a:pt x="55476" y="115994"/>
                  </a:cubicBezTo>
                  <a:cubicBezTo>
                    <a:pt x="38058" y="177549"/>
                    <a:pt x="15858" y="225811"/>
                    <a:pt x="4988" y="222472"/>
                  </a:cubicBezTo>
                  <a:cubicBezTo>
                    <a:pt x="-5883" y="219132"/>
                    <a:pt x="-382" y="167202"/>
                    <a:pt x="16841" y="105647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4A3536FA-C4BD-42F3-3900-74BF58478DC1}"/>
                </a:ext>
              </a:extLst>
            </p:cNvPr>
            <p:cNvSpPr/>
            <p:nvPr/>
          </p:nvSpPr>
          <p:spPr>
            <a:xfrm>
              <a:off x="10197159" y="5066258"/>
              <a:ext cx="119570" cy="203513"/>
            </a:xfrm>
            <a:custGeom>
              <a:avLst/>
              <a:gdLst>
                <a:gd name="connsiteX0" fmla="*/ 41481 w 119570"/>
                <a:gd name="connsiteY0" fmla="*/ 110559 h 203513"/>
                <a:gd name="connsiteX1" fmla="*/ 2191 w 119570"/>
                <a:gd name="connsiteY1" fmla="*/ -764 h 203513"/>
                <a:gd name="connsiteX2" fmla="*/ 76908 w 119570"/>
                <a:gd name="connsiteY2" fmla="*/ 90390 h 203513"/>
                <a:gd name="connsiteX3" fmla="*/ 116199 w 119570"/>
                <a:gd name="connsiteY3" fmla="*/ 201714 h 203513"/>
                <a:gd name="connsiteX4" fmla="*/ 41481 w 119570"/>
                <a:gd name="connsiteY4" fmla="*/ 110559 h 20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70" h="203513">
                  <a:moveTo>
                    <a:pt x="41481" y="110559"/>
                  </a:moveTo>
                  <a:cubicBezTo>
                    <a:pt x="9918" y="54570"/>
                    <a:pt x="-7828" y="4867"/>
                    <a:pt x="2191" y="-764"/>
                  </a:cubicBezTo>
                  <a:cubicBezTo>
                    <a:pt x="12210" y="-6396"/>
                    <a:pt x="45214" y="34597"/>
                    <a:pt x="76908" y="90390"/>
                  </a:cubicBezTo>
                  <a:cubicBezTo>
                    <a:pt x="108603" y="146183"/>
                    <a:pt x="126087" y="196082"/>
                    <a:pt x="116199" y="201714"/>
                  </a:cubicBezTo>
                  <a:cubicBezTo>
                    <a:pt x="106311" y="207345"/>
                    <a:pt x="73045" y="166417"/>
                    <a:pt x="41481" y="110559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D6485687-2AD9-B414-D4DF-41D75BB0AAC3}"/>
                </a:ext>
              </a:extLst>
            </p:cNvPr>
            <p:cNvSpPr/>
            <p:nvPr/>
          </p:nvSpPr>
          <p:spPr>
            <a:xfrm>
              <a:off x="10199610" y="5061466"/>
              <a:ext cx="224049" cy="73730"/>
            </a:xfrm>
            <a:custGeom>
              <a:avLst/>
              <a:gdLst>
                <a:gd name="connsiteX0" fmla="*/ 106021 w 224049"/>
                <a:gd name="connsiteY0" fmla="*/ 55171 h 73730"/>
                <a:gd name="connsiteX1" fmla="*/ -456 w 224049"/>
                <a:gd name="connsiteY1" fmla="*/ 4355 h 73730"/>
                <a:gd name="connsiteX2" fmla="*/ 117023 w 224049"/>
                <a:gd name="connsiteY2" fmla="*/ 16011 h 73730"/>
                <a:gd name="connsiteX3" fmla="*/ 223304 w 224049"/>
                <a:gd name="connsiteY3" fmla="*/ 66762 h 73730"/>
                <a:gd name="connsiteX4" fmla="*/ 106021 w 224049"/>
                <a:gd name="connsiteY4" fmla="*/ 55171 h 7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049" h="73730">
                  <a:moveTo>
                    <a:pt x="106021" y="55171"/>
                  </a:moveTo>
                  <a:cubicBezTo>
                    <a:pt x="44073" y="37752"/>
                    <a:pt x="-3665" y="15226"/>
                    <a:pt x="-456" y="4355"/>
                  </a:cubicBezTo>
                  <a:cubicBezTo>
                    <a:pt x="2752" y="-6516"/>
                    <a:pt x="54943" y="-1146"/>
                    <a:pt x="117023" y="16011"/>
                  </a:cubicBezTo>
                  <a:cubicBezTo>
                    <a:pt x="179102" y="33168"/>
                    <a:pt x="226316" y="55891"/>
                    <a:pt x="223304" y="66762"/>
                  </a:cubicBezTo>
                  <a:cubicBezTo>
                    <a:pt x="220291" y="77632"/>
                    <a:pt x="167969" y="72459"/>
                    <a:pt x="106021" y="55171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4FF1FA56-B5F3-7D71-9916-133B709D2E6C}"/>
                </a:ext>
              </a:extLst>
            </p:cNvPr>
            <p:cNvSpPr/>
            <p:nvPr/>
          </p:nvSpPr>
          <p:spPr>
            <a:xfrm>
              <a:off x="10199047" y="4949934"/>
              <a:ext cx="203713" cy="119725"/>
            </a:xfrm>
            <a:custGeom>
              <a:avLst/>
              <a:gdLst>
                <a:gd name="connsiteX0" fmla="*/ 111234 w 203713"/>
                <a:gd name="connsiteY0" fmla="*/ 76334 h 119725"/>
                <a:gd name="connsiteX1" fmla="*/ -90 w 203713"/>
                <a:gd name="connsiteY1" fmla="*/ 115625 h 119725"/>
                <a:gd name="connsiteX2" fmla="*/ 91261 w 203713"/>
                <a:gd name="connsiteY2" fmla="*/ 40777 h 119725"/>
                <a:gd name="connsiteX3" fmla="*/ 202585 w 203713"/>
                <a:gd name="connsiteY3" fmla="*/ 1486 h 119725"/>
                <a:gd name="connsiteX4" fmla="*/ 111234 w 203713"/>
                <a:gd name="connsiteY4" fmla="*/ 76334 h 11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713" h="119725">
                  <a:moveTo>
                    <a:pt x="111234" y="76334"/>
                  </a:moveTo>
                  <a:cubicBezTo>
                    <a:pt x="55376" y="107833"/>
                    <a:pt x="5542" y="125710"/>
                    <a:pt x="-90" y="115625"/>
                  </a:cubicBezTo>
                  <a:cubicBezTo>
                    <a:pt x="-5721" y="105540"/>
                    <a:pt x="35076" y="72536"/>
                    <a:pt x="91261" y="40777"/>
                  </a:cubicBezTo>
                  <a:cubicBezTo>
                    <a:pt x="147447" y="9016"/>
                    <a:pt x="196953" y="-8402"/>
                    <a:pt x="202585" y="1486"/>
                  </a:cubicBezTo>
                  <a:cubicBezTo>
                    <a:pt x="208216" y="11374"/>
                    <a:pt x="167420" y="44575"/>
                    <a:pt x="111234" y="76334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4D30CA7A-AB45-D9EF-4F01-AD74C501279F}"/>
                </a:ext>
              </a:extLst>
            </p:cNvPr>
            <p:cNvSpPr/>
            <p:nvPr/>
          </p:nvSpPr>
          <p:spPr>
            <a:xfrm>
              <a:off x="10194200" y="4843001"/>
              <a:ext cx="73520" cy="224242"/>
            </a:xfrm>
            <a:custGeom>
              <a:avLst/>
              <a:gdLst>
                <a:gd name="connsiteX0" fmla="*/ 55442 w 73520"/>
                <a:gd name="connsiteY0" fmla="*/ 116277 h 224242"/>
                <a:gd name="connsiteX1" fmla="*/ 4954 w 73520"/>
                <a:gd name="connsiteY1" fmla="*/ 222821 h 224242"/>
                <a:gd name="connsiteX2" fmla="*/ 16675 w 73520"/>
                <a:gd name="connsiteY2" fmla="*/ 105603 h 224242"/>
                <a:gd name="connsiteX3" fmla="*/ 67360 w 73520"/>
                <a:gd name="connsiteY3" fmla="*/ -1137 h 224242"/>
                <a:gd name="connsiteX4" fmla="*/ 55442 w 73520"/>
                <a:gd name="connsiteY4" fmla="*/ 116277 h 224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20" h="224242">
                  <a:moveTo>
                    <a:pt x="55442" y="116277"/>
                  </a:moveTo>
                  <a:cubicBezTo>
                    <a:pt x="38613" y="178029"/>
                    <a:pt x="15628" y="225898"/>
                    <a:pt x="4954" y="222821"/>
                  </a:cubicBezTo>
                  <a:cubicBezTo>
                    <a:pt x="-5720" y="219743"/>
                    <a:pt x="-613" y="167224"/>
                    <a:pt x="16675" y="105603"/>
                  </a:cubicBezTo>
                  <a:cubicBezTo>
                    <a:pt x="33963" y="43982"/>
                    <a:pt x="56621" y="-4280"/>
                    <a:pt x="67360" y="-1137"/>
                  </a:cubicBezTo>
                  <a:cubicBezTo>
                    <a:pt x="78100" y="2007"/>
                    <a:pt x="72795" y="54395"/>
                    <a:pt x="55442" y="116277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7F3781A8-F82E-B2AA-8717-2E34BBAE1A52}"/>
                </a:ext>
              </a:extLst>
            </p:cNvPr>
            <p:cNvSpPr/>
            <p:nvPr/>
          </p:nvSpPr>
          <p:spPr>
            <a:xfrm>
              <a:off x="10082805" y="4864204"/>
              <a:ext cx="119585" cy="203481"/>
            </a:xfrm>
            <a:custGeom>
              <a:avLst/>
              <a:gdLst>
                <a:gd name="connsiteX0" fmla="*/ 76861 w 119585"/>
                <a:gd name="connsiteY0" fmla="*/ 90359 h 203481"/>
                <a:gd name="connsiteX1" fmla="*/ 116152 w 119585"/>
                <a:gd name="connsiteY1" fmla="*/ 201683 h 203481"/>
                <a:gd name="connsiteX2" fmla="*/ 41303 w 119585"/>
                <a:gd name="connsiteY2" fmla="*/ 110528 h 203481"/>
                <a:gd name="connsiteX3" fmla="*/ 2013 w 119585"/>
                <a:gd name="connsiteY3" fmla="*/ -795 h 203481"/>
                <a:gd name="connsiteX4" fmla="*/ 76861 w 119585"/>
                <a:gd name="connsiteY4" fmla="*/ 90359 h 20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585" h="203481">
                  <a:moveTo>
                    <a:pt x="76861" y="90359"/>
                  </a:moveTo>
                  <a:cubicBezTo>
                    <a:pt x="108425" y="146479"/>
                    <a:pt x="126237" y="196051"/>
                    <a:pt x="116152" y="201683"/>
                  </a:cubicBezTo>
                  <a:cubicBezTo>
                    <a:pt x="106067" y="207314"/>
                    <a:pt x="73063" y="166255"/>
                    <a:pt x="41303" y="110528"/>
                  </a:cubicBezTo>
                  <a:cubicBezTo>
                    <a:pt x="9544" y="54801"/>
                    <a:pt x="-7483" y="4639"/>
                    <a:pt x="2013" y="-795"/>
                  </a:cubicBezTo>
                  <a:cubicBezTo>
                    <a:pt x="11508" y="-6230"/>
                    <a:pt x="45363" y="34501"/>
                    <a:pt x="76861" y="90359"/>
                  </a:cubicBezTo>
                  <a:close/>
                </a:path>
              </a:pathLst>
            </a:custGeom>
            <a:solidFill>
              <a:srgbClr val="002433"/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A82945DE-C429-D995-7CDB-3C1A89B2B81E}"/>
                </a:ext>
              </a:extLst>
            </p:cNvPr>
            <p:cNvSpPr/>
            <p:nvPr/>
          </p:nvSpPr>
          <p:spPr>
            <a:xfrm>
              <a:off x="10126725" y="4994258"/>
              <a:ext cx="145412" cy="145451"/>
            </a:xfrm>
            <a:custGeom>
              <a:avLst/>
              <a:gdLst>
                <a:gd name="connsiteX0" fmla="*/ 92008 w 145412"/>
                <a:gd name="connsiteY0" fmla="*/ 1559 h 145451"/>
                <a:gd name="connsiteX1" fmla="*/ 142006 w 145412"/>
                <a:gd name="connsiteY1" fmla="*/ 91404 h 145451"/>
                <a:gd name="connsiteX2" fmla="*/ 52187 w 145412"/>
                <a:gd name="connsiteY2" fmla="*/ 141369 h 145451"/>
                <a:gd name="connsiteX3" fmla="*/ 2033 w 145412"/>
                <a:gd name="connsiteY3" fmla="*/ 52114 h 145451"/>
                <a:gd name="connsiteX4" fmla="*/ 91072 w 145412"/>
                <a:gd name="connsiteY4" fmla="*/ 1298 h 145451"/>
                <a:gd name="connsiteX5" fmla="*/ 92008 w 145412"/>
                <a:gd name="connsiteY5" fmla="*/ 1559 h 14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412" h="145451">
                  <a:moveTo>
                    <a:pt x="92008" y="1559"/>
                  </a:moveTo>
                  <a:cubicBezTo>
                    <a:pt x="130618" y="12561"/>
                    <a:pt x="153000" y="52769"/>
                    <a:pt x="142006" y="91404"/>
                  </a:cubicBezTo>
                  <a:cubicBezTo>
                    <a:pt x="131004" y="129974"/>
                    <a:pt x="90797" y="152370"/>
                    <a:pt x="52187" y="141369"/>
                  </a:cubicBezTo>
                  <a:cubicBezTo>
                    <a:pt x="13793" y="130433"/>
                    <a:pt x="-8595" y="90619"/>
                    <a:pt x="2033" y="52114"/>
                  </a:cubicBezTo>
                  <a:cubicBezTo>
                    <a:pt x="12589" y="13478"/>
                    <a:pt x="52449" y="-9245"/>
                    <a:pt x="91072" y="1298"/>
                  </a:cubicBezTo>
                  <a:cubicBezTo>
                    <a:pt x="91386" y="1363"/>
                    <a:pt x="91694" y="1494"/>
                    <a:pt x="92008" y="1559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216AAA72-71E7-1222-5D69-6D8E3AB34120}"/>
                </a:ext>
              </a:extLst>
            </p:cNvPr>
            <p:cNvSpPr/>
            <p:nvPr/>
          </p:nvSpPr>
          <p:spPr>
            <a:xfrm>
              <a:off x="10113799" y="4980531"/>
              <a:ext cx="173292" cy="173275"/>
            </a:xfrm>
            <a:custGeom>
              <a:avLst/>
              <a:gdLst>
                <a:gd name="connsiteX0" fmla="*/ 85485 w 173292"/>
                <a:gd name="connsiteY0" fmla="*/ 171992 h 173275"/>
                <a:gd name="connsiteX1" fmla="*/ -607 w 173292"/>
                <a:gd name="connsiteY1" fmla="*/ 84832 h 173275"/>
                <a:gd name="connsiteX2" fmla="*/ 86566 w 173292"/>
                <a:gd name="connsiteY2" fmla="*/ -1280 h 173275"/>
                <a:gd name="connsiteX3" fmla="*/ 108667 w 173292"/>
                <a:gd name="connsiteY3" fmla="*/ 1732 h 173275"/>
                <a:gd name="connsiteX4" fmla="*/ 169652 w 173292"/>
                <a:gd name="connsiteY4" fmla="*/ 108013 h 173275"/>
                <a:gd name="connsiteX5" fmla="*/ 85485 w 173292"/>
                <a:gd name="connsiteY5" fmla="*/ 171992 h 173275"/>
                <a:gd name="connsiteX6" fmla="*/ 85485 w 173292"/>
                <a:gd name="connsiteY6" fmla="*/ 26420 h 173275"/>
                <a:gd name="connsiteX7" fmla="*/ 27165 w 173292"/>
                <a:gd name="connsiteY7" fmla="*/ 85945 h 173275"/>
                <a:gd name="connsiteX8" fmla="*/ 69834 w 173292"/>
                <a:gd name="connsiteY8" fmla="*/ 142000 h 173275"/>
                <a:gd name="connsiteX9" fmla="*/ 114233 w 173292"/>
                <a:gd name="connsiteY9" fmla="*/ 136630 h 173275"/>
                <a:gd name="connsiteX10" fmla="*/ 136609 w 173292"/>
                <a:gd name="connsiteY10" fmla="*/ 56346 h 173275"/>
                <a:gd name="connsiteX11" fmla="*/ 101529 w 173292"/>
                <a:gd name="connsiteY11" fmla="*/ 28646 h 173275"/>
                <a:gd name="connsiteX12" fmla="*/ 101529 w 173292"/>
                <a:gd name="connsiteY12" fmla="*/ 28646 h 173275"/>
                <a:gd name="connsiteX13" fmla="*/ 85223 w 173292"/>
                <a:gd name="connsiteY13" fmla="*/ 26420 h 1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292" h="173275">
                  <a:moveTo>
                    <a:pt x="85485" y="171992"/>
                  </a:moveTo>
                  <a:cubicBezTo>
                    <a:pt x="37636" y="171664"/>
                    <a:pt x="-909" y="132636"/>
                    <a:pt x="-607" y="84832"/>
                  </a:cubicBezTo>
                  <a:cubicBezTo>
                    <a:pt x="-306" y="36963"/>
                    <a:pt x="38723" y="-1608"/>
                    <a:pt x="86566" y="-1280"/>
                  </a:cubicBezTo>
                  <a:cubicBezTo>
                    <a:pt x="94031" y="-1214"/>
                    <a:pt x="101463" y="-233"/>
                    <a:pt x="108667" y="1732"/>
                  </a:cubicBezTo>
                  <a:cubicBezTo>
                    <a:pt x="154853" y="14240"/>
                    <a:pt x="182153" y="61782"/>
                    <a:pt x="169652" y="108013"/>
                  </a:cubicBezTo>
                  <a:cubicBezTo>
                    <a:pt x="159371" y="145929"/>
                    <a:pt x="124815" y="172254"/>
                    <a:pt x="85485" y="171992"/>
                  </a:cubicBezTo>
                  <a:close/>
                  <a:moveTo>
                    <a:pt x="85485" y="26420"/>
                  </a:moveTo>
                  <a:cubicBezTo>
                    <a:pt x="52939" y="26747"/>
                    <a:pt x="26824" y="53400"/>
                    <a:pt x="27165" y="85945"/>
                  </a:cubicBezTo>
                  <a:cubicBezTo>
                    <a:pt x="27440" y="112008"/>
                    <a:pt x="44787" y="134796"/>
                    <a:pt x="69834" y="142000"/>
                  </a:cubicBezTo>
                  <a:cubicBezTo>
                    <a:pt x="84752" y="146256"/>
                    <a:pt x="100762" y="144357"/>
                    <a:pt x="114233" y="136630"/>
                  </a:cubicBezTo>
                  <a:cubicBezTo>
                    <a:pt x="142581" y="120652"/>
                    <a:pt x="152600" y="84701"/>
                    <a:pt x="136609" y="56346"/>
                  </a:cubicBezTo>
                  <a:cubicBezTo>
                    <a:pt x="129006" y="42857"/>
                    <a:pt x="116407" y="32903"/>
                    <a:pt x="101529" y="28646"/>
                  </a:cubicBezTo>
                  <a:lnTo>
                    <a:pt x="101529" y="28646"/>
                  </a:lnTo>
                  <a:cubicBezTo>
                    <a:pt x="96224" y="27140"/>
                    <a:pt x="90737" y="26420"/>
                    <a:pt x="85223" y="2642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627619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>
            <a:extLst>
              <a:ext uri="{FF2B5EF4-FFF2-40B4-BE49-F238E27FC236}">
                <a16:creationId xmlns:a16="http://schemas.microsoft.com/office/drawing/2014/main" id="{F82D868F-06A2-7AC1-6502-E97224A6B076}"/>
              </a:ext>
            </a:extLst>
          </p:cNvPr>
          <p:cNvGrpSpPr/>
          <p:nvPr userDrawn="1"/>
        </p:nvGrpSpPr>
        <p:grpSpPr>
          <a:xfrm>
            <a:off x="10196942" y="5040230"/>
            <a:ext cx="1995058" cy="1142975"/>
            <a:chOff x="9496804" y="5314704"/>
            <a:chExt cx="2693814" cy="1543295"/>
          </a:xfr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</p:grpSpPr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8592C337-0BC8-5C4C-F6DA-70E76102897A}"/>
                </a:ext>
              </a:extLst>
            </p:cNvPr>
            <p:cNvSpPr/>
            <p:nvPr/>
          </p:nvSpPr>
          <p:spPr>
            <a:xfrm>
              <a:off x="10212513" y="5314704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DFAA2827-A22E-11B4-D624-54527C2B3D65}"/>
                </a:ext>
              </a:extLst>
            </p:cNvPr>
            <p:cNvSpPr/>
            <p:nvPr/>
          </p:nvSpPr>
          <p:spPr>
            <a:xfrm>
              <a:off x="10399528" y="5514485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565764D9-CE9C-94C0-7CE3-D8FD595162FD}"/>
                </a:ext>
              </a:extLst>
            </p:cNvPr>
            <p:cNvSpPr/>
            <p:nvPr/>
          </p:nvSpPr>
          <p:spPr>
            <a:xfrm>
              <a:off x="10558643" y="5693076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7007AAE6-700F-29C6-7633-9528DA9CE69F}"/>
                </a:ext>
              </a:extLst>
            </p:cNvPr>
            <p:cNvSpPr/>
            <p:nvPr/>
          </p:nvSpPr>
          <p:spPr>
            <a:xfrm>
              <a:off x="10212513" y="61433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8E03B702-9A9B-9AE5-3311-394B6670C761}"/>
                </a:ext>
              </a:extLst>
            </p:cNvPr>
            <p:cNvSpPr/>
            <p:nvPr/>
          </p:nvSpPr>
          <p:spPr>
            <a:xfrm>
              <a:off x="10399528" y="6343160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FB747EE2-C9E0-029A-75AE-A89821919B67}"/>
                </a:ext>
              </a:extLst>
            </p:cNvPr>
            <p:cNvSpPr/>
            <p:nvPr/>
          </p:nvSpPr>
          <p:spPr>
            <a:xfrm>
              <a:off x="10558643" y="65217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727B2E64-120A-9F50-299B-431365723509}"/>
                </a:ext>
              </a:extLst>
            </p:cNvPr>
            <p:cNvSpPr/>
            <p:nvPr/>
          </p:nvSpPr>
          <p:spPr>
            <a:xfrm>
              <a:off x="1092555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9D12621E-334E-664E-0C1D-8D4A0868EC31}"/>
                </a:ext>
              </a:extLst>
            </p:cNvPr>
            <p:cNvSpPr/>
            <p:nvPr/>
          </p:nvSpPr>
          <p:spPr>
            <a:xfrm>
              <a:off x="1111256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3CD4A02E-8D04-49D3-1509-962CAFFB70D2}"/>
                </a:ext>
              </a:extLst>
            </p:cNvPr>
            <p:cNvSpPr/>
            <p:nvPr/>
          </p:nvSpPr>
          <p:spPr>
            <a:xfrm>
              <a:off x="1127168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4C69CFB4-BF7E-51E9-038A-3D0CCC391935}"/>
                </a:ext>
              </a:extLst>
            </p:cNvPr>
            <p:cNvSpPr/>
            <p:nvPr/>
          </p:nvSpPr>
          <p:spPr>
            <a:xfrm>
              <a:off x="949680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CFF66D27-63D0-A89B-228B-2AB6790BBAAF}"/>
                </a:ext>
              </a:extLst>
            </p:cNvPr>
            <p:cNvSpPr/>
            <p:nvPr/>
          </p:nvSpPr>
          <p:spPr>
            <a:xfrm>
              <a:off x="968381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ECE5436C-FD67-A56B-3DD6-1617BCBA6E3F}"/>
                </a:ext>
              </a:extLst>
            </p:cNvPr>
            <p:cNvSpPr/>
            <p:nvPr/>
          </p:nvSpPr>
          <p:spPr>
            <a:xfrm>
              <a:off x="984293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8DDB8841-56A4-8EEC-9262-7DBB7534F6F6}"/>
              </a:ext>
            </a:extLst>
          </p:cNvPr>
          <p:cNvGrpSpPr/>
          <p:nvPr userDrawn="1"/>
        </p:nvGrpSpPr>
        <p:grpSpPr>
          <a:xfrm>
            <a:off x="9172891" y="5701749"/>
            <a:ext cx="1995058" cy="1142975"/>
            <a:chOff x="9496804" y="5314704"/>
            <a:chExt cx="2693814" cy="1543295"/>
          </a:xfr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C1CE54FD-E93A-1BF8-8282-F35D2074B425}"/>
                </a:ext>
              </a:extLst>
            </p:cNvPr>
            <p:cNvSpPr/>
            <p:nvPr/>
          </p:nvSpPr>
          <p:spPr>
            <a:xfrm>
              <a:off x="10212513" y="5314704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C03F7ECE-0FB1-E80E-298B-92363162AB01}"/>
                </a:ext>
              </a:extLst>
            </p:cNvPr>
            <p:cNvSpPr/>
            <p:nvPr/>
          </p:nvSpPr>
          <p:spPr>
            <a:xfrm>
              <a:off x="10399528" y="5514485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DBC204A-E534-ED88-44E8-047DCC27317B}"/>
                </a:ext>
              </a:extLst>
            </p:cNvPr>
            <p:cNvSpPr/>
            <p:nvPr/>
          </p:nvSpPr>
          <p:spPr>
            <a:xfrm>
              <a:off x="10558643" y="5693076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9C80D4C-DB3B-D27A-2654-F25E1873D9C3}"/>
                </a:ext>
              </a:extLst>
            </p:cNvPr>
            <p:cNvSpPr/>
            <p:nvPr/>
          </p:nvSpPr>
          <p:spPr>
            <a:xfrm>
              <a:off x="10212513" y="61433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9D54199F-5141-4C23-B175-C120E14144DE}"/>
                </a:ext>
              </a:extLst>
            </p:cNvPr>
            <p:cNvSpPr/>
            <p:nvPr/>
          </p:nvSpPr>
          <p:spPr>
            <a:xfrm>
              <a:off x="10399528" y="6343160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FF82F979-A07A-8C91-35F4-FD16F6DEC4EB}"/>
                </a:ext>
              </a:extLst>
            </p:cNvPr>
            <p:cNvSpPr/>
            <p:nvPr/>
          </p:nvSpPr>
          <p:spPr>
            <a:xfrm>
              <a:off x="10558643" y="65217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3E3C9BE0-69C0-4CDD-8579-026DF327182A}"/>
                </a:ext>
              </a:extLst>
            </p:cNvPr>
            <p:cNvSpPr/>
            <p:nvPr/>
          </p:nvSpPr>
          <p:spPr>
            <a:xfrm>
              <a:off x="1092555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4769F97-2EB8-44C1-FDA6-E4ACEB474ADB}"/>
                </a:ext>
              </a:extLst>
            </p:cNvPr>
            <p:cNvSpPr/>
            <p:nvPr/>
          </p:nvSpPr>
          <p:spPr>
            <a:xfrm>
              <a:off x="1111256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7C8FBBA3-E212-F1F7-10B9-F1D39DC56A8D}"/>
                </a:ext>
              </a:extLst>
            </p:cNvPr>
            <p:cNvSpPr/>
            <p:nvPr/>
          </p:nvSpPr>
          <p:spPr>
            <a:xfrm>
              <a:off x="1127168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985C78D3-EBAB-DE82-DE23-64F795843F55}"/>
                </a:ext>
              </a:extLst>
            </p:cNvPr>
            <p:cNvSpPr/>
            <p:nvPr/>
          </p:nvSpPr>
          <p:spPr>
            <a:xfrm>
              <a:off x="949680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5A98D2C2-48F3-1258-42DF-A1A9DEBC16C5}"/>
                </a:ext>
              </a:extLst>
            </p:cNvPr>
            <p:cNvSpPr/>
            <p:nvPr/>
          </p:nvSpPr>
          <p:spPr>
            <a:xfrm>
              <a:off x="968381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12E844BE-80DF-0BBD-8E19-54B0E9DDF696}"/>
                </a:ext>
              </a:extLst>
            </p:cNvPr>
            <p:cNvSpPr/>
            <p:nvPr/>
          </p:nvSpPr>
          <p:spPr>
            <a:xfrm>
              <a:off x="984293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22" name="任意多边形: 形状 221">
            <a:extLst>
              <a:ext uri="{FF2B5EF4-FFF2-40B4-BE49-F238E27FC236}">
                <a16:creationId xmlns:a16="http://schemas.microsoft.com/office/drawing/2014/main" id="{EAB6D649-5933-8856-A1DE-D54876619B05}"/>
              </a:ext>
            </a:extLst>
          </p:cNvPr>
          <p:cNvSpPr/>
          <p:nvPr/>
        </p:nvSpPr>
        <p:spPr>
          <a:xfrm>
            <a:off x="11742738" y="5727019"/>
            <a:ext cx="458063" cy="376551"/>
          </a:xfrm>
          <a:custGeom>
            <a:avLst/>
            <a:gdLst>
              <a:gd name="connsiteX0" fmla="*/ 436159 w 458063"/>
              <a:gd name="connsiteY0" fmla="*/ 0 h 376551"/>
              <a:gd name="connsiteX1" fmla="*/ 458063 w 458063"/>
              <a:gd name="connsiteY1" fmla="*/ 750 h 376551"/>
              <a:gd name="connsiteX2" fmla="*/ 458063 w 458063"/>
              <a:gd name="connsiteY2" fmla="*/ 71731 h 376551"/>
              <a:gd name="connsiteX3" fmla="*/ 413823 w 458063"/>
              <a:gd name="connsiteY3" fmla="*/ 73071 h 376551"/>
              <a:gd name="connsiteX4" fmla="*/ 330359 w 458063"/>
              <a:gd name="connsiteY4" fmla="*/ 92687 h 376551"/>
              <a:gd name="connsiteX5" fmla="*/ 68285 w 458063"/>
              <a:gd name="connsiteY5" fmla="*/ 353696 h 376551"/>
              <a:gd name="connsiteX6" fmla="*/ 22842 w 458063"/>
              <a:gd name="connsiteY6" fmla="*/ 374294 h 376551"/>
              <a:gd name="connsiteX7" fmla="*/ 1694 w 458063"/>
              <a:gd name="connsiteY7" fmla="*/ 330487 h 376551"/>
              <a:gd name="connsiteX8" fmla="*/ 436159 w 458063"/>
              <a:gd name="connsiteY8" fmla="*/ 0 h 37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8063" h="376551">
                <a:moveTo>
                  <a:pt x="436159" y="0"/>
                </a:moveTo>
                <a:lnTo>
                  <a:pt x="458063" y="750"/>
                </a:lnTo>
                <a:lnTo>
                  <a:pt x="458063" y="71731"/>
                </a:lnTo>
                <a:lnTo>
                  <a:pt x="413823" y="73071"/>
                </a:lnTo>
                <a:cubicBezTo>
                  <a:pt x="385933" y="76702"/>
                  <a:pt x="357992" y="83182"/>
                  <a:pt x="330359" y="92687"/>
                </a:cubicBezTo>
                <a:cubicBezTo>
                  <a:pt x="207601" y="134872"/>
                  <a:pt x="110992" y="231092"/>
                  <a:pt x="68285" y="353696"/>
                </a:cubicBezTo>
                <a:cubicBezTo>
                  <a:pt x="61415" y="371896"/>
                  <a:pt x="41070" y="381137"/>
                  <a:pt x="22842" y="374294"/>
                </a:cubicBezTo>
                <a:cubicBezTo>
                  <a:pt x="5255" y="367663"/>
                  <a:pt x="-4049" y="348405"/>
                  <a:pt x="1694" y="330487"/>
                </a:cubicBezTo>
                <a:cubicBezTo>
                  <a:pt x="68970" y="137323"/>
                  <a:pt x="244134" y="12489"/>
                  <a:pt x="436159" y="0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20" name="任意多边形: 形状 219">
            <a:extLst>
              <a:ext uri="{FF2B5EF4-FFF2-40B4-BE49-F238E27FC236}">
                <a16:creationId xmlns:a16="http://schemas.microsoft.com/office/drawing/2014/main" id="{50D20EBA-4B82-22C4-3384-1707955DC596}"/>
              </a:ext>
            </a:extLst>
          </p:cNvPr>
          <p:cNvSpPr/>
          <p:nvPr/>
        </p:nvSpPr>
        <p:spPr>
          <a:xfrm>
            <a:off x="11881244" y="5875008"/>
            <a:ext cx="303315" cy="281012"/>
          </a:xfrm>
          <a:custGeom>
            <a:avLst/>
            <a:gdLst>
              <a:gd name="connsiteX0" fmla="*/ 303315 w 303315"/>
              <a:gd name="connsiteY0" fmla="*/ 0 h 281012"/>
              <a:gd name="connsiteX1" fmla="*/ 303315 w 303315"/>
              <a:gd name="connsiteY1" fmla="*/ 71097 h 281012"/>
              <a:gd name="connsiteX2" fmla="*/ 299841 w 303315"/>
              <a:gd name="connsiteY2" fmla="*/ 71131 h 281012"/>
              <a:gd name="connsiteX3" fmla="*/ 245341 w 303315"/>
              <a:gd name="connsiteY3" fmla="*/ 82750 h 281012"/>
              <a:gd name="connsiteX4" fmla="*/ 68821 w 303315"/>
              <a:gd name="connsiteY4" fmla="*/ 256639 h 281012"/>
              <a:gd name="connsiteX5" fmla="*/ 24365 w 303315"/>
              <a:gd name="connsiteY5" fmla="*/ 279283 h 281012"/>
              <a:gd name="connsiteX6" fmla="*/ 1742 w 303315"/>
              <a:gd name="connsiteY6" fmla="*/ 234841 h 281012"/>
              <a:gd name="connsiteX7" fmla="*/ 2017 w 303315"/>
              <a:gd name="connsiteY7" fmla="*/ 233995 h 281012"/>
              <a:gd name="connsiteX8" fmla="*/ 238177 w 303315"/>
              <a:gd name="connsiteY8" fmla="*/ 11270 h 2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3315" h="281012">
                <a:moveTo>
                  <a:pt x="303315" y="0"/>
                </a:moveTo>
                <a:lnTo>
                  <a:pt x="303315" y="71097"/>
                </a:lnTo>
                <a:lnTo>
                  <a:pt x="299841" y="71131"/>
                </a:lnTo>
                <a:cubicBezTo>
                  <a:pt x="281669" y="73115"/>
                  <a:pt x="263425" y="76948"/>
                  <a:pt x="245341" y="82750"/>
                </a:cubicBezTo>
                <a:cubicBezTo>
                  <a:pt x="162255" y="109416"/>
                  <a:pt x="96757" y="173963"/>
                  <a:pt x="68821" y="256639"/>
                </a:cubicBezTo>
                <a:cubicBezTo>
                  <a:pt x="62797" y="275191"/>
                  <a:pt x="42890" y="285279"/>
                  <a:pt x="24365" y="279283"/>
                </a:cubicBezTo>
                <a:cubicBezTo>
                  <a:pt x="5840" y="273216"/>
                  <a:pt x="-4290" y="253323"/>
                  <a:pt x="1742" y="234841"/>
                </a:cubicBezTo>
                <a:cubicBezTo>
                  <a:pt x="1826" y="234558"/>
                  <a:pt x="1918" y="234276"/>
                  <a:pt x="2017" y="233995"/>
                </a:cubicBezTo>
                <a:cubicBezTo>
                  <a:pt x="40224" y="120950"/>
                  <a:pt x="131180" y="40669"/>
                  <a:pt x="238177" y="11270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8" name="任意多边形: 形状 217">
            <a:extLst>
              <a:ext uri="{FF2B5EF4-FFF2-40B4-BE49-F238E27FC236}">
                <a16:creationId xmlns:a16="http://schemas.microsoft.com/office/drawing/2014/main" id="{F51082BC-D981-D09B-E9D8-2B923586EE91}"/>
              </a:ext>
            </a:extLst>
          </p:cNvPr>
          <p:cNvSpPr/>
          <p:nvPr/>
        </p:nvSpPr>
        <p:spPr>
          <a:xfrm>
            <a:off x="11999085" y="6008816"/>
            <a:ext cx="185100" cy="242833"/>
          </a:xfrm>
          <a:custGeom>
            <a:avLst/>
            <a:gdLst>
              <a:gd name="connsiteX0" fmla="*/ 185100 w 185100"/>
              <a:gd name="connsiteY0" fmla="*/ 0 h 242833"/>
              <a:gd name="connsiteX1" fmla="*/ 185100 w 185100"/>
              <a:gd name="connsiteY1" fmla="*/ 73990 h 242833"/>
              <a:gd name="connsiteX2" fmla="*/ 158050 w 185100"/>
              <a:gd name="connsiteY2" fmla="*/ 79149 h 242833"/>
              <a:gd name="connsiteX3" fmla="*/ 70549 w 185100"/>
              <a:gd name="connsiteY3" fmla="*/ 208259 h 242833"/>
              <a:gd name="connsiteX4" fmla="*/ 34573 w 185100"/>
              <a:gd name="connsiteY4" fmla="*/ 242825 h 242833"/>
              <a:gd name="connsiteX5" fmla="*/ 7 w 185100"/>
              <a:gd name="connsiteY5" fmla="*/ 206848 h 242833"/>
              <a:gd name="connsiteX6" fmla="*/ 171092 w 185100"/>
              <a:gd name="connsiteY6" fmla="*/ 1267 h 242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100" h="242833">
                <a:moveTo>
                  <a:pt x="185100" y="0"/>
                </a:moveTo>
                <a:lnTo>
                  <a:pt x="185100" y="73990"/>
                </a:lnTo>
                <a:lnTo>
                  <a:pt x="158050" y="79149"/>
                </a:lnTo>
                <a:cubicBezTo>
                  <a:pt x="107192" y="100025"/>
                  <a:pt x="71147" y="149797"/>
                  <a:pt x="70549" y="208259"/>
                </a:cubicBezTo>
                <a:cubicBezTo>
                  <a:pt x="70161" y="227729"/>
                  <a:pt x="54049" y="243248"/>
                  <a:pt x="34573" y="242825"/>
                </a:cubicBezTo>
                <a:cubicBezTo>
                  <a:pt x="15096" y="242401"/>
                  <a:pt x="-381" y="226318"/>
                  <a:pt x="7" y="206848"/>
                </a:cubicBezTo>
                <a:cubicBezTo>
                  <a:pt x="1044" y="104570"/>
                  <a:pt x="74454" y="20007"/>
                  <a:pt x="171092" y="1267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6" name="任意多边形: 形状 215">
            <a:extLst>
              <a:ext uri="{FF2B5EF4-FFF2-40B4-BE49-F238E27FC236}">
                <a16:creationId xmlns:a16="http://schemas.microsoft.com/office/drawing/2014/main" id="{F0D09EF4-6E08-AC9D-7D83-909952906621}"/>
              </a:ext>
            </a:extLst>
          </p:cNvPr>
          <p:cNvSpPr/>
          <p:nvPr/>
        </p:nvSpPr>
        <p:spPr>
          <a:xfrm>
            <a:off x="11742738" y="6340741"/>
            <a:ext cx="458063" cy="376551"/>
          </a:xfrm>
          <a:custGeom>
            <a:avLst/>
            <a:gdLst>
              <a:gd name="connsiteX0" fmla="*/ 436159 w 458063"/>
              <a:gd name="connsiteY0" fmla="*/ 0 h 376551"/>
              <a:gd name="connsiteX1" fmla="*/ 458063 w 458063"/>
              <a:gd name="connsiteY1" fmla="*/ 750 h 376551"/>
              <a:gd name="connsiteX2" fmla="*/ 458063 w 458063"/>
              <a:gd name="connsiteY2" fmla="*/ 71731 h 376551"/>
              <a:gd name="connsiteX3" fmla="*/ 413823 w 458063"/>
              <a:gd name="connsiteY3" fmla="*/ 73071 h 376551"/>
              <a:gd name="connsiteX4" fmla="*/ 330359 w 458063"/>
              <a:gd name="connsiteY4" fmla="*/ 92687 h 376551"/>
              <a:gd name="connsiteX5" fmla="*/ 68285 w 458063"/>
              <a:gd name="connsiteY5" fmla="*/ 353696 h 376551"/>
              <a:gd name="connsiteX6" fmla="*/ 22842 w 458063"/>
              <a:gd name="connsiteY6" fmla="*/ 374294 h 376551"/>
              <a:gd name="connsiteX7" fmla="*/ 1694 w 458063"/>
              <a:gd name="connsiteY7" fmla="*/ 330487 h 376551"/>
              <a:gd name="connsiteX8" fmla="*/ 436159 w 458063"/>
              <a:gd name="connsiteY8" fmla="*/ 0 h 37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8063" h="376551">
                <a:moveTo>
                  <a:pt x="436159" y="0"/>
                </a:moveTo>
                <a:lnTo>
                  <a:pt x="458063" y="750"/>
                </a:lnTo>
                <a:lnTo>
                  <a:pt x="458063" y="71731"/>
                </a:lnTo>
                <a:lnTo>
                  <a:pt x="413823" y="73071"/>
                </a:lnTo>
                <a:cubicBezTo>
                  <a:pt x="385933" y="76702"/>
                  <a:pt x="357992" y="83182"/>
                  <a:pt x="330359" y="92687"/>
                </a:cubicBezTo>
                <a:cubicBezTo>
                  <a:pt x="207601" y="134872"/>
                  <a:pt x="110992" y="231092"/>
                  <a:pt x="68285" y="353696"/>
                </a:cubicBezTo>
                <a:cubicBezTo>
                  <a:pt x="61415" y="371896"/>
                  <a:pt x="41070" y="381137"/>
                  <a:pt x="22842" y="374294"/>
                </a:cubicBezTo>
                <a:cubicBezTo>
                  <a:pt x="5255" y="367663"/>
                  <a:pt x="-4049" y="348405"/>
                  <a:pt x="1694" y="330487"/>
                </a:cubicBezTo>
                <a:cubicBezTo>
                  <a:pt x="68970" y="137323"/>
                  <a:pt x="244134" y="12489"/>
                  <a:pt x="436159" y="0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4" name="任意多边形: 形状 213">
            <a:extLst>
              <a:ext uri="{FF2B5EF4-FFF2-40B4-BE49-F238E27FC236}">
                <a16:creationId xmlns:a16="http://schemas.microsoft.com/office/drawing/2014/main" id="{D0315377-E684-FF4E-37C8-7858DE02203F}"/>
              </a:ext>
            </a:extLst>
          </p:cNvPr>
          <p:cNvSpPr/>
          <p:nvPr/>
        </p:nvSpPr>
        <p:spPr>
          <a:xfrm>
            <a:off x="11881243" y="6488611"/>
            <a:ext cx="304322" cy="281132"/>
          </a:xfrm>
          <a:custGeom>
            <a:avLst/>
            <a:gdLst>
              <a:gd name="connsiteX0" fmla="*/ 304006 w 304322"/>
              <a:gd name="connsiteY0" fmla="*/ 0 h 281132"/>
              <a:gd name="connsiteX1" fmla="*/ 304322 w 304322"/>
              <a:gd name="connsiteY1" fmla="*/ 8 h 281132"/>
              <a:gd name="connsiteX2" fmla="*/ 304322 w 304322"/>
              <a:gd name="connsiteY2" fmla="*/ 71208 h 281132"/>
              <a:gd name="connsiteX3" fmla="*/ 299841 w 304322"/>
              <a:gd name="connsiteY3" fmla="*/ 71251 h 281132"/>
              <a:gd name="connsiteX4" fmla="*/ 245341 w 304322"/>
              <a:gd name="connsiteY4" fmla="*/ 82870 h 281132"/>
              <a:gd name="connsiteX5" fmla="*/ 68821 w 304322"/>
              <a:gd name="connsiteY5" fmla="*/ 256759 h 281132"/>
              <a:gd name="connsiteX6" fmla="*/ 24365 w 304322"/>
              <a:gd name="connsiteY6" fmla="*/ 279403 h 281132"/>
              <a:gd name="connsiteX7" fmla="*/ 1742 w 304322"/>
              <a:gd name="connsiteY7" fmla="*/ 234961 h 281132"/>
              <a:gd name="connsiteX8" fmla="*/ 2017 w 304322"/>
              <a:gd name="connsiteY8" fmla="*/ 234115 h 281132"/>
              <a:gd name="connsiteX9" fmla="*/ 304006 w 304322"/>
              <a:gd name="connsiteY9" fmla="*/ 0 h 28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322" h="281132">
                <a:moveTo>
                  <a:pt x="304006" y="0"/>
                </a:moveTo>
                <a:lnTo>
                  <a:pt x="304322" y="8"/>
                </a:lnTo>
                <a:lnTo>
                  <a:pt x="304322" y="71208"/>
                </a:lnTo>
                <a:lnTo>
                  <a:pt x="299841" y="71251"/>
                </a:lnTo>
                <a:cubicBezTo>
                  <a:pt x="281669" y="73235"/>
                  <a:pt x="263425" y="77068"/>
                  <a:pt x="245341" y="82870"/>
                </a:cubicBezTo>
                <a:cubicBezTo>
                  <a:pt x="162255" y="109536"/>
                  <a:pt x="96757" y="174083"/>
                  <a:pt x="68821" y="256759"/>
                </a:cubicBezTo>
                <a:cubicBezTo>
                  <a:pt x="62797" y="275311"/>
                  <a:pt x="42890" y="285399"/>
                  <a:pt x="24365" y="279403"/>
                </a:cubicBezTo>
                <a:cubicBezTo>
                  <a:pt x="5840" y="273336"/>
                  <a:pt x="-4290" y="253443"/>
                  <a:pt x="1742" y="234961"/>
                </a:cubicBezTo>
                <a:cubicBezTo>
                  <a:pt x="1826" y="234678"/>
                  <a:pt x="1918" y="234396"/>
                  <a:pt x="2017" y="234115"/>
                </a:cubicBezTo>
                <a:cubicBezTo>
                  <a:pt x="47866" y="98461"/>
                  <a:pt x="169672" y="9987"/>
                  <a:pt x="304006" y="0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2" name="任意多边形: 形状 211">
            <a:extLst>
              <a:ext uri="{FF2B5EF4-FFF2-40B4-BE49-F238E27FC236}">
                <a16:creationId xmlns:a16="http://schemas.microsoft.com/office/drawing/2014/main" id="{C73CD1EB-CEE8-0F2E-7138-761A28176D29}"/>
              </a:ext>
            </a:extLst>
          </p:cNvPr>
          <p:cNvSpPr/>
          <p:nvPr/>
        </p:nvSpPr>
        <p:spPr>
          <a:xfrm>
            <a:off x="11999092" y="6622412"/>
            <a:ext cx="186473" cy="220990"/>
          </a:xfrm>
          <a:custGeom>
            <a:avLst/>
            <a:gdLst>
              <a:gd name="connsiteX0" fmla="*/ 186473 w 186473"/>
              <a:gd name="connsiteY0" fmla="*/ 0 h 220990"/>
              <a:gd name="connsiteX1" fmla="*/ 186473 w 186473"/>
              <a:gd name="connsiteY1" fmla="*/ 73852 h 220990"/>
              <a:gd name="connsiteX2" fmla="*/ 158043 w 186473"/>
              <a:gd name="connsiteY2" fmla="*/ 79274 h 220990"/>
              <a:gd name="connsiteX3" fmla="*/ 70542 w 186473"/>
              <a:gd name="connsiteY3" fmla="*/ 208384 h 220990"/>
              <a:gd name="connsiteX4" fmla="*/ 65024 w 186473"/>
              <a:gd name="connsiteY4" fmla="*/ 220990 h 220990"/>
              <a:gd name="connsiteX5" fmla="*/ 5485 w 186473"/>
              <a:gd name="connsiteY5" fmla="*/ 220990 h 220990"/>
              <a:gd name="connsiteX6" fmla="*/ 0 w 186473"/>
              <a:gd name="connsiteY6" fmla="*/ 206973 h 220990"/>
              <a:gd name="connsiteX7" fmla="*/ 171085 w 186473"/>
              <a:gd name="connsiteY7" fmla="*/ 1392 h 2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6473" h="220990">
                <a:moveTo>
                  <a:pt x="186473" y="0"/>
                </a:moveTo>
                <a:lnTo>
                  <a:pt x="186473" y="73852"/>
                </a:lnTo>
                <a:lnTo>
                  <a:pt x="158043" y="79274"/>
                </a:lnTo>
                <a:cubicBezTo>
                  <a:pt x="107185" y="100149"/>
                  <a:pt x="71140" y="149922"/>
                  <a:pt x="70542" y="208384"/>
                </a:cubicBezTo>
                <a:lnTo>
                  <a:pt x="65024" y="220990"/>
                </a:lnTo>
                <a:lnTo>
                  <a:pt x="5485" y="220990"/>
                </a:lnTo>
                <a:lnTo>
                  <a:pt x="0" y="206973"/>
                </a:lnTo>
                <a:cubicBezTo>
                  <a:pt x="1037" y="104694"/>
                  <a:pt x="74447" y="20132"/>
                  <a:pt x="171085" y="139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972805A5-7BE3-1692-49AC-92C71EA8CE83}"/>
              </a:ext>
            </a:extLst>
          </p:cNvPr>
          <p:cNvSpPr/>
          <p:nvPr/>
        </p:nvSpPr>
        <p:spPr>
          <a:xfrm>
            <a:off x="11213167" y="6030291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FA8B3CB6-80DA-99D3-B76A-D94C0F451FEE}"/>
              </a:ext>
            </a:extLst>
          </p:cNvPr>
          <p:cNvSpPr/>
          <p:nvPr/>
        </p:nvSpPr>
        <p:spPr>
          <a:xfrm>
            <a:off x="11351672" y="6178250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CEDB851A-D51A-108F-056E-838E748979F9}"/>
              </a:ext>
            </a:extLst>
          </p:cNvPr>
          <p:cNvSpPr/>
          <p:nvPr/>
        </p:nvSpPr>
        <p:spPr>
          <a:xfrm>
            <a:off x="11469513" y="6310516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85593A24-4140-3F86-9E7B-DF488AD29D3D}"/>
              </a:ext>
            </a:extLst>
          </p:cNvPr>
          <p:cNvGrpSpPr/>
          <p:nvPr userDrawn="1"/>
        </p:nvGrpSpPr>
        <p:grpSpPr>
          <a:xfrm>
            <a:off x="7545972" y="5391453"/>
            <a:ext cx="1995058" cy="1142975"/>
            <a:chOff x="9496804" y="5314704"/>
            <a:chExt cx="2693814" cy="1543295"/>
          </a:xfr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</p:grpSpPr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0BF2D537-E4D2-714D-17DB-201D52C56EA4}"/>
                </a:ext>
              </a:extLst>
            </p:cNvPr>
            <p:cNvSpPr/>
            <p:nvPr/>
          </p:nvSpPr>
          <p:spPr>
            <a:xfrm>
              <a:off x="10212513" y="5314704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6ECEE99-FE6C-D73A-4874-A5DBED766984}"/>
                </a:ext>
              </a:extLst>
            </p:cNvPr>
            <p:cNvSpPr/>
            <p:nvPr/>
          </p:nvSpPr>
          <p:spPr>
            <a:xfrm>
              <a:off x="10399528" y="5514485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16735140-0533-2D4C-FE97-C49BB264F782}"/>
                </a:ext>
              </a:extLst>
            </p:cNvPr>
            <p:cNvSpPr/>
            <p:nvPr/>
          </p:nvSpPr>
          <p:spPr>
            <a:xfrm>
              <a:off x="10558643" y="5693076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84F78963-72B7-D9B3-8804-EBAA2030666A}"/>
                </a:ext>
              </a:extLst>
            </p:cNvPr>
            <p:cNvSpPr/>
            <p:nvPr/>
          </p:nvSpPr>
          <p:spPr>
            <a:xfrm>
              <a:off x="10212513" y="61433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B2B29D35-E74F-B4DD-8F0C-6893AB468E5E}"/>
                </a:ext>
              </a:extLst>
            </p:cNvPr>
            <p:cNvSpPr/>
            <p:nvPr/>
          </p:nvSpPr>
          <p:spPr>
            <a:xfrm>
              <a:off x="10399528" y="6343160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FF951991-F52F-D5EE-0409-F00B1FEA42C2}"/>
                </a:ext>
              </a:extLst>
            </p:cNvPr>
            <p:cNvSpPr/>
            <p:nvPr/>
          </p:nvSpPr>
          <p:spPr>
            <a:xfrm>
              <a:off x="10558643" y="65217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B4D0BF0-23F4-B6EE-5380-6C6CA4FD8893}"/>
                </a:ext>
              </a:extLst>
            </p:cNvPr>
            <p:cNvSpPr/>
            <p:nvPr/>
          </p:nvSpPr>
          <p:spPr>
            <a:xfrm>
              <a:off x="1092555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0FE80619-530E-22F4-996A-34C1C9D3C9CC}"/>
                </a:ext>
              </a:extLst>
            </p:cNvPr>
            <p:cNvSpPr/>
            <p:nvPr/>
          </p:nvSpPr>
          <p:spPr>
            <a:xfrm>
              <a:off x="1111256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1079AFCF-6BAE-1710-F28F-8592DF992AFD}"/>
                </a:ext>
              </a:extLst>
            </p:cNvPr>
            <p:cNvSpPr/>
            <p:nvPr/>
          </p:nvSpPr>
          <p:spPr>
            <a:xfrm>
              <a:off x="1127168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2D32B7FE-368B-80AF-D048-10B7D551F763}"/>
                </a:ext>
              </a:extLst>
            </p:cNvPr>
            <p:cNvSpPr/>
            <p:nvPr/>
          </p:nvSpPr>
          <p:spPr>
            <a:xfrm>
              <a:off x="949680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FBB0BB8C-C59B-D91B-2887-9226CF9A19F3}"/>
                </a:ext>
              </a:extLst>
            </p:cNvPr>
            <p:cNvSpPr/>
            <p:nvPr/>
          </p:nvSpPr>
          <p:spPr>
            <a:xfrm>
              <a:off x="968381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18B3D8D3-D807-BB6F-F8F8-526092D50A1B}"/>
                </a:ext>
              </a:extLst>
            </p:cNvPr>
            <p:cNvSpPr/>
            <p:nvPr/>
          </p:nvSpPr>
          <p:spPr>
            <a:xfrm>
              <a:off x="984293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60" name="任意多边形: 形状 59">
            <a:extLst>
              <a:ext uri="{FF2B5EF4-FFF2-40B4-BE49-F238E27FC236}">
                <a16:creationId xmlns:a16="http://schemas.microsoft.com/office/drawing/2014/main" id="{3D28202E-A76C-9B1E-03DD-AA212C5E07E0}"/>
              </a:ext>
            </a:extLst>
          </p:cNvPr>
          <p:cNvSpPr/>
          <p:nvPr userDrawn="1"/>
        </p:nvSpPr>
        <p:spPr>
          <a:xfrm>
            <a:off x="8637150" y="6356305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3115EEE5-67D8-4160-5447-FA741184CDE8}"/>
              </a:ext>
            </a:extLst>
          </p:cNvPr>
          <p:cNvSpPr/>
          <p:nvPr userDrawn="1"/>
        </p:nvSpPr>
        <p:spPr>
          <a:xfrm>
            <a:off x="8775655" y="6504264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2" name="任意多边形: 形状 61">
            <a:extLst>
              <a:ext uri="{FF2B5EF4-FFF2-40B4-BE49-F238E27FC236}">
                <a16:creationId xmlns:a16="http://schemas.microsoft.com/office/drawing/2014/main" id="{D59B8A94-26DA-8792-FFF0-95371C91A663}"/>
              </a:ext>
            </a:extLst>
          </p:cNvPr>
          <p:cNvSpPr/>
          <p:nvPr userDrawn="1"/>
        </p:nvSpPr>
        <p:spPr>
          <a:xfrm>
            <a:off x="8893497" y="6636530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06" name="任意多边形: 形状 205">
            <a:extLst>
              <a:ext uri="{FF2B5EF4-FFF2-40B4-BE49-F238E27FC236}">
                <a16:creationId xmlns:a16="http://schemas.microsoft.com/office/drawing/2014/main" id="{1A3F0935-8AAA-F3B0-A67A-CF593AC6CD38}"/>
              </a:ext>
            </a:extLst>
          </p:cNvPr>
          <p:cNvSpPr/>
          <p:nvPr userDrawn="1"/>
        </p:nvSpPr>
        <p:spPr>
          <a:xfrm>
            <a:off x="9250081" y="6658667"/>
            <a:ext cx="763721" cy="184735"/>
          </a:xfrm>
          <a:custGeom>
            <a:avLst/>
            <a:gdLst>
              <a:gd name="connsiteX0" fmla="*/ 350828 w 763721"/>
              <a:gd name="connsiteY0" fmla="*/ 1034 h 184735"/>
              <a:gd name="connsiteX1" fmla="*/ 545107 w 763721"/>
              <a:gd name="connsiteY1" fmla="*/ 27623 h 184735"/>
              <a:gd name="connsiteX2" fmla="*/ 732538 w 763721"/>
              <a:gd name="connsiteY2" fmla="*/ 145464 h 184735"/>
              <a:gd name="connsiteX3" fmla="*/ 763721 w 763721"/>
              <a:gd name="connsiteY3" fmla="*/ 184735 h 184735"/>
              <a:gd name="connsiteX4" fmla="*/ 668872 w 763721"/>
              <a:gd name="connsiteY4" fmla="*/ 184735 h 184735"/>
              <a:gd name="connsiteX5" fmla="*/ 637605 w 763721"/>
              <a:gd name="connsiteY5" fmla="*/ 156048 h 184735"/>
              <a:gd name="connsiteX6" fmla="*/ 245024 w 763721"/>
              <a:gd name="connsiteY6" fmla="*/ 93721 h 184735"/>
              <a:gd name="connsiteX7" fmla="*/ 158292 w 763721"/>
              <a:gd name="connsiteY7" fmla="*/ 135059 h 184735"/>
              <a:gd name="connsiteX8" fmla="*/ 95723 w 763721"/>
              <a:gd name="connsiteY8" fmla="*/ 184735 h 184735"/>
              <a:gd name="connsiteX9" fmla="*/ 0 w 763721"/>
              <a:gd name="connsiteY9" fmla="*/ 184735 h 184735"/>
              <a:gd name="connsiteX10" fmla="*/ 16227 w 763721"/>
              <a:gd name="connsiteY10" fmla="*/ 162764 h 184735"/>
              <a:gd name="connsiteX11" fmla="*/ 350828 w 763721"/>
              <a:gd name="connsiteY11" fmla="*/ 1034 h 18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3721" h="184735">
                <a:moveTo>
                  <a:pt x="350828" y="1034"/>
                </a:moveTo>
                <a:cubicBezTo>
                  <a:pt x="414837" y="-3130"/>
                  <a:pt x="480721" y="5190"/>
                  <a:pt x="545107" y="27623"/>
                </a:cubicBezTo>
                <a:cubicBezTo>
                  <a:pt x="616620" y="52525"/>
                  <a:pt x="680440" y="93157"/>
                  <a:pt x="732538" y="145464"/>
                </a:cubicBezTo>
                <a:lnTo>
                  <a:pt x="763721" y="184735"/>
                </a:lnTo>
                <a:lnTo>
                  <a:pt x="668872" y="184735"/>
                </a:lnTo>
                <a:lnTo>
                  <a:pt x="637605" y="156048"/>
                </a:lnTo>
                <a:cubicBezTo>
                  <a:pt x="529068" y="74305"/>
                  <a:pt x="383187" y="46193"/>
                  <a:pt x="245024" y="93721"/>
                </a:cubicBezTo>
                <a:cubicBezTo>
                  <a:pt x="214334" y="104267"/>
                  <a:pt x="185279" y="118191"/>
                  <a:pt x="158292" y="135059"/>
                </a:cubicBezTo>
                <a:lnTo>
                  <a:pt x="95723" y="184735"/>
                </a:lnTo>
                <a:lnTo>
                  <a:pt x="0" y="184735"/>
                </a:lnTo>
                <a:lnTo>
                  <a:pt x="16227" y="162764"/>
                </a:lnTo>
                <a:cubicBezTo>
                  <a:pt x="102285" y="67617"/>
                  <a:pt x="222809" y="9360"/>
                  <a:pt x="350828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4" name="任意多边形: 形状 203">
            <a:extLst>
              <a:ext uri="{FF2B5EF4-FFF2-40B4-BE49-F238E27FC236}">
                <a16:creationId xmlns:a16="http://schemas.microsoft.com/office/drawing/2014/main" id="{75D43034-93EB-8C67-FE27-E42FBB04774B}"/>
              </a:ext>
            </a:extLst>
          </p:cNvPr>
          <p:cNvSpPr/>
          <p:nvPr userDrawn="1"/>
        </p:nvSpPr>
        <p:spPr>
          <a:xfrm>
            <a:off x="8191938" y="6658667"/>
            <a:ext cx="763721" cy="184735"/>
          </a:xfrm>
          <a:custGeom>
            <a:avLst/>
            <a:gdLst>
              <a:gd name="connsiteX0" fmla="*/ 350827 w 763721"/>
              <a:gd name="connsiteY0" fmla="*/ 1034 h 184735"/>
              <a:gd name="connsiteX1" fmla="*/ 545106 w 763721"/>
              <a:gd name="connsiteY1" fmla="*/ 27623 h 184735"/>
              <a:gd name="connsiteX2" fmla="*/ 732538 w 763721"/>
              <a:gd name="connsiteY2" fmla="*/ 145464 h 184735"/>
              <a:gd name="connsiteX3" fmla="*/ 763721 w 763721"/>
              <a:gd name="connsiteY3" fmla="*/ 184735 h 184735"/>
              <a:gd name="connsiteX4" fmla="*/ 668872 w 763721"/>
              <a:gd name="connsiteY4" fmla="*/ 184735 h 184735"/>
              <a:gd name="connsiteX5" fmla="*/ 637604 w 763721"/>
              <a:gd name="connsiteY5" fmla="*/ 156048 h 184735"/>
              <a:gd name="connsiteX6" fmla="*/ 245024 w 763721"/>
              <a:gd name="connsiteY6" fmla="*/ 93721 h 184735"/>
              <a:gd name="connsiteX7" fmla="*/ 158292 w 763721"/>
              <a:gd name="connsiteY7" fmla="*/ 135059 h 184735"/>
              <a:gd name="connsiteX8" fmla="*/ 95724 w 763721"/>
              <a:gd name="connsiteY8" fmla="*/ 184735 h 184735"/>
              <a:gd name="connsiteX9" fmla="*/ 0 w 763721"/>
              <a:gd name="connsiteY9" fmla="*/ 184735 h 184735"/>
              <a:gd name="connsiteX10" fmla="*/ 16227 w 763721"/>
              <a:gd name="connsiteY10" fmla="*/ 162764 h 184735"/>
              <a:gd name="connsiteX11" fmla="*/ 350827 w 763721"/>
              <a:gd name="connsiteY11" fmla="*/ 1034 h 18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3721" h="184735">
                <a:moveTo>
                  <a:pt x="350827" y="1034"/>
                </a:moveTo>
                <a:cubicBezTo>
                  <a:pt x="414837" y="-3130"/>
                  <a:pt x="480720" y="5190"/>
                  <a:pt x="545106" y="27623"/>
                </a:cubicBezTo>
                <a:cubicBezTo>
                  <a:pt x="616619" y="52525"/>
                  <a:pt x="680439" y="93157"/>
                  <a:pt x="732538" y="145464"/>
                </a:cubicBezTo>
                <a:lnTo>
                  <a:pt x="763721" y="184735"/>
                </a:lnTo>
                <a:lnTo>
                  <a:pt x="668872" y="184735"/>
                </a:lnTo>
                <a:lnTo>
                  <a:pt x="637604" y="156048"/>
                </a:lnTo>
                <a:cubicBezTo>
                  <a:pt x="529067" y="74305"/>
                  <a:pt x="383187" y="46193"/>
                  <a:pt x="245024" y="93721"/>
                </a:cubicBezTo>
                <a:cubicBezTo>
                  <a:pt x="214335" y="104267"/>
                  <a:pt x="185280" y="118191"/>
                  <a:pt x="158292" y="135059"/>
                </a:cubicBezTo>
                <a:lnTo>
                  <a:pt x="95724" y="184735"/>
                </a:lnTo>
                <a:lnTo>
                  <a:pt x="0" y="184735"/>
                </a:lnTo>
                <a:lnTo>
                  <a:pt x="16227" y="162764"/>
                </a:lnTo>
                <a:cubicBezTo>
                  <a:pt x="102285" y="67617"/>
                  <a:pt x="222808" y="9360"/>
                  <a:pt x="350827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9D8EE928-ED0B-0C20-29EC-637FE2C580A1}"/>
              </a:ext>
            </a:extLst>
          </p:cNvPr>
          <p:cNvSpPr/>
          <p:nvPr userDrawn="1"/>
        </p:nvSpPr>
        <p:spPr>
          <a:xfrm>
            <a:off x="6961806" y="6016445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4" name="任意多边形: 形状 73">
            <a:extLst>
              <a:ext uri="{FF2B5EF4-FFF2-40B4-BE49-F238E27FC236}">
                <a16:creationId xmlns:a16="http://schemas.microsoft.com/office/drawing/2014/main" id="{03583BC4-BCCA-44DA-1F61-F91569DEB5AB}"/>
              </a:ext>
            </a:extLst>
          </p:cNvPr>
          <p:cNvSpPr/>
          <p:nvPr userDrawn="1"/>
        </p:nvSpPr>
        <p:spPr>
          <a:xfrm>
            <a:off x="7100311" y="6164404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ECE7FAB6-7283-F774-AC19-A1FD2DC677CB}"/>
              </a:ext>
            </a:extLst>
          </p:cNvPr>
          <p:cNvSpPr/>
          <p:nvPr userDrawn="1"/>
        </p:nvSpPr>
        <p:spPr>
          <a:xfrm>
            <a:off x="7218153" y="6296670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00" name="任意多边形: 形状 199">
            <a:extLst>
              <a:ext uri="{FF2B5EF4-FFF2-40B4-BE49-F238E27FC236}">
                <a16:creationId xmlns:a16="http://schemas.microsoft.com/office/drawing/2014/main" id="{70A57D60-3DA7-86EC-EE0F-DCD5577B6A60}"/>
              </a:ext>
            </a:extLst>
          </p:cNvPr>
          <p:cNvSpPr/>
          <p:nvPr userDrawn="1"/>
        </p:nvSpPr>
        <p:spPr>
          <a:xfrm>
            <a:off x="7024886" y="6629195"/>
            <a:ext cx="808891" cy="214207"/>
          </a:xfrm>
          <a:custGeom>
            <a:avLst/>
            <a:gdLst>
              <a:gd name="connsiteX0" fmla="*/ 372591 w 808891"/>
              <a:gd name="connsiteY0" fmla="*/ 1034 h 214207"/>
              <a:gd name="connsiteX1" fmla="*/ 566866 w 808891"/>
              <a:gd name="connsiteY1" fmla="*/ 27623 h 214207"/>
              <a:gd name="connsiteX2" fmla="*/ 754304 w 808891"/>
              <a:gd name="connsiteY2" fmla="*/ 145464 h 214207"/>
              <a:gd name="connsiteX3" fmla="*/ 808891 w 808891"/>
              <a:gd name="connsiteY3" fmla="*/ 214207 h 214207"/>
              <a:gd name="connsiteX4" fmla="*/ 721742 w 808891"/>
              <a:gd name="connsiteY4" fmla="*/ 214207 h 214207"/>
              <a:gd name="connsiteX5" fmla="*/ 719652 w 808891"/>
              <a:gd name="connsiteY5" fmla="*/ 211354 h 214207"/>
              <a:gd name="connsiteX6" fmla="*/ 266792 w 808891"/>
              <a:gd name="connsiteY6" fmla="*/ 93721 h 214207"/>
              <a:gd name="connsiteX7" fmla="*/ 105735 w 808891"/>
              <a:gd name="connsiteY7" fmla="*/ 194068 h 214207"/>
              <a:gd name="connsiteX8" fmla="*/ 89612 w 808891"/>
              <a:gd name="connsiteY8" fmla="*/ 214207 h 214207"/>
              <a:gd name="connsiteX9" fmla="*/ 0 w 808891"/>
              <a:gd name="connsiteY9" fmla="*/ 214207 h 214207"/>
              <a:gd name="connsiteX10" fmla="*/ 37993 w 808891"/>
              <a:gd name="connsiteY10" fmla="*/ 162764 h 214207"/>
              <a:gd name="connsiteX11" fmla="*/ 372591 w 808891"/>
              <a:gd name="connsiteY11" fmla="*/ 1034 h 21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08891" h="214207">
                <a:moveTo>
                  <a:pt x="372591" y="1034"/>
                </a:moveTo>
                <a:cubicBezTo>
                  <a:pt x="436600" y="-3130"/>
                  <a:pt x="502482" y="5190"/>
                  <a:pt x="566866" y="27623"/>
                </a:cubicBezTo>
                <a:cubicBezTo>
                  <a:pt x="638383" y="52524"/>
                  <a:pt x="702205" y="93157"/>
                  <a:pt x="754304" y="145464"/>
                </a:cubicBezTo>
                <a:lnTo>
                  <a:pt x="808891" y="214207"/>
                </a:lnTo>
                <a:lnTo>
                  <a:pt x="721742" y="214207"/>
                </a:lnTo>
                <a:lnTo>
                  <a:pt x="719652" y="211354"/>
                </a:lnTo>
                <a:cubicBezTo>
                  <a:pt x="609496" y="88576"/>
                  <a:pt x="432587" y="36687"/>
                  <a:pt x="266792" y="93721"/>
                </a:cubicBezTo>
                <a:cubicBezTo>
                  <a:pt x="205413" y="114814"/>
                  <a:pt x="150571" y="149415"/>
                  <a:pt x="105735" y="194068"/>
                </a:cubicBezTo>
                <a:lnTo>
                  <a:pt x="89612" y="214207"/>
                </a:lnTo>
                <a:lnTo>
                  <a:pt x="0" y="214207"/>
                </a:lnTo>
                <a:lnTo>
                  <a:pt x="37993" y="162764"/>
                </a:lnTo>
                <a:cubicBezTo>
                  <a:pt x="124052" y="67617"/>
                  <a:pt x="244574" y="9360"/>
                  <a:pt x="372591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2" name="任意多边形: 形状 201">
            <a:extLst>
              <a:ext uri="{FF2B5EF4-FFF2-40B4-BE49-F238E27FC236}">
                <a16:creationId xmlns:a16="http://schemas.microsoft.com/office/drawing/2014/main" id="{51E9430E-61F3-FA82-56AB-6FF3682F478B}"/>
              </a:ext>
            </a:extLst>
          </p:cNvPr>
          <p:cNvSpPr/>
          <p:nvPr userDrawn="1"/>
        </p:nvSpPr>
        <p:spPr>
          <a:xfrm>
            <a:off x="7252685" y="6777155"/>
            <a:ext cx="354894" cy="50400"/>
          </a:xfrm>
          <a:custGeom>
            <a:avLst/>
            <a:gdLst>
              <a:gd name="connsiteX0" fmla="*/ 151144 w 354894"/>
              <a:gd name="connsiteY0" fmla="*/ 944 h 50400"/>
              <a:gd name="connsiteX1" fmla="*/ 287304 w 354894"/>
              <a:gd name="connsiteY1" fmla="*/ 18281 h 50400"/>
              <a:gd name="connsiteX2" fmla="*/ 354894 w 354894"/>
              <a:gd name="connsiteY2" fmla="*/ 50400 h 50400"/>
              <a:gd name="connsiteX3" fmla="*/ 0 w 354894"/>
              <a:gd name="connsiteY3" fmla="*/ 50400 h 50400"/>
              <a:gd name="connsiteX4" fmla="*/ 23336 w 354894"/>
              <a:gd name="connsiteY4" fmla="*/ 35934 h 50400"/>
              <a:gd name="connsiteX5" fmla="*/ 151144 w 354894"/>
              <a:gd name="connsiteY5" fmla="*/ 944 h 5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894" h="50400">
                <a:moveTo>
                  <a:pt x="151144" y="944"/>
                </a:moveTo>
                <a:cubicBezTo>
                  <a:pt x="195922" y="-2384"/>
                  <a:pt x="242092" y="3008"/>
                  <a:pt x="287304" y="18281"/>
                </a:cubicBezTo>
                <a:lnTo>
                  <a:pt x="354894" y="50400"/>
                </a:lnTo>
                <a:lnTo>
                  <a:pt x="0" y="50400"/>
                </a:lnTo>
                <a:lnTo>
                  <a:pt x="23336" y="35934"/>
                </a:lnTo>
                <a:cubicBezTo>
                  <a:pt x="62980" y="16323"/>
                  <a:pt x="106366" y="4274"/>
                  <a:pt x="151144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79" name="任意多边形: 形状 78">
            <a:extLst>
              <a:ext uri="{FF2B5EF4-FFF2-40B4-BE49-F238E27FC236}">
                <a16:creationId xmlns:a16="http://schemas.microsoft.com/office/drawing/2014/main" id="{1C7369F6-20B6-6B82-C9E5-24C382F050B4}"/>
              </a:ext>
            </a:extLst>
          </p:cNvPr>
          <p:cNvSpPr/>
          <p:nvPr userDrawn="1"/>
        </p:nvSpPr>
        <p:spPr>
          <a:xfrm>
            <a:off x="7489890" y="6319779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0" name="任意多边形: 形状 79">
            <a:extLst>
              <a:ext uri="{FF2B5EF4-FFF2-40B4-BE49-F238E27FC236}">
                <a16:creationId xmlns:a16="http://schemas.microsoft.com/office/drawing/2014/main" id="{C481644D-C281-7E61-C0DB-72626CB0730D}"/>
              </a:ext>
            </a:extLst>
          </p:cNvPr>
          <p:cNvSpPr/>
          <p:nvPr userDrawn="1"/>
        </p:nvSpPr>
        <p:spPr>
          <a:xfrm>
            <a:off x="7628394" y="6467738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1" name="任意多边形: 形状 80">
            <a:extLst>
              <a:ext uri="{FF2B5EF4-FFF2-40B4-BE49-F238E27FC236}">
                <a16:creationId xmlns:a16="http://schemas.microsoft.com/office/drawing/2014/main" id="{3DC7F2A7-1807-EE44-D0C4-5DCDC6E89CCD}"/>
              </a:ext>
            </a:extLst>
          </p:cNvPr>
          <p:cNvSpPr/>
          <p:nvPr userDrawn="1"/>
        </p:nvSpPr>
        <p:spPr>
          <a:xfrm>
            <a:off x="7746236" y="6600004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2" name="任意多边形: 形状 81">
            <a:extLst>
              <a:ext uri="{FF2B5EF4-FFF2-40B4-BE49-F238E27FC236}">
                <a16:creationId xmlns:a16="http://schemas.microsoft.com/office/drawing/2014/main" id="{7DAA2C3E-1200-669F-1ECE-E0D0C5A37E5A}"/>
              </a:ext>
            </a:extLst>
          </p:cNvPr>
          <p:cNvSpPr/>
          <p:nvPr userDrawn="1"/>
        </p:nvSpPr>
        <p:spPr>
          <a:xfrm>
            <a:off x="6431747" y="6319779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3" name="任意多边形: 形状 82">
            <a:extLst>
              <a:ext uri="{FF2B5EF4-FFF2-40B4-BE49-F238E27FC236}">
                <a16:creationId xmlns:a16="http://schemas.microsoft.com/office/drawing/2014/main" id="{86F1DAFD-39E3-1BB5-18F8-674549C28143}"/>
              </a:ext>
            </a:extLst>
          </p:cNvPr>
          <p:cNvSpPr/>
          <p:nvPr userDrawn="1"/>
        </p:nvSpPr>
        <p:spPr>
          <a:xfrm>
            <a:off x="6570252" y="6467738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24B37256-42CC-089C-B34E-5ADBED433CBA}"/>
              </a:ext>
            </a:extLst>
          </p:cNvPr>
          <p:cNvSpPr/>
          <p:nvPr userDrawn="1"/>
        </p:nvSpPr>
        <p:spPr>
          <a:xfrm>
            <a:off x="6688093" y="6600004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D1964B96-06DD-7E8F-F804-43CE028A4FC8}"/>
              </a:ext>
            </a:extLst>
          </p:cNvPr>
          <p:cNvSpPr/>
          <p:nvPr userDrawn="1"/>
        </p:nvSpPr>
        <p:spPr>
          <a:xfrm>
            <a:off x="5332240" y="6307469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3BFE5A22-075E-5401-75B0-EC99BE7800FB}"/>
              </a:ext>
            </a:extLst>
          </p:cNvPr>
          <p:cNvSpPr/>
          <p:nvPr userDrawn="1"/>
        </p:nvSpPr>
        <p:spPr>
          <a:xfrm>
            <a:off x="5470745" y="6455428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D9F5C896-C9C7-6D90-1F16-3BBE4BA963A1}"/>
              </a:ext>
            </a:extLst>
          </p:cNvPr>
          <p:cNvSpPr/>
          <p:nvPr userDrawn="1"/>
        </p:nvSpPr>
        <p:spPr>
          <a:xfrm>
            <a:off x="5588587" y="6587694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96" name="任意多边形: 形状 195">
            <a:extLst>
              <a:ext uri="{FF2B5EF4-FFF2-40B4-BE49-F238E27FC236}">
                <a16:creationId xmlns:a16="http://schemas.microsoft.com/office/drawing/2014/main" id="{CD9AF015-7A34-B8CC-F3A1-D1D1ED546F74}"/>
              </a:ext>
            </a:extLst>
          </p:cNvPr>
          <p:cNvSpPr/>
          <p:nvPr userDrawn="1"/>
        </p:nvSpPr>
        <p:spPr>
          <a:xfrm>
            <a:off x="5898696" y="6609831"/>
            <a:ext cx="857162" cy="251668"/>
          </a:xfrm>
          <a:custGeom>
            <a:avLst/>
            <a:gdLst>
              <a:gd name="connsiteX0" fmla="*/ 397303 w 857162"/>
              <a:gd name="connsiteY0" fmla="*/ 1034 h 251668"/>
              <a:gd name="connsiteX1" fmla="*/ 591582 w 857162"/>
              <a:gd name="connsiteY1" fmla="*/ 27623 h 251668"/>
              <a:gd name="connsiteX2" fmla="*/ 847866 w 857162"/>
              <a:gd name="connsiteY2" fmla="*/ 232175 h 251668"/>
              <a:gd name="connsiteX3" fmla="*/ 857162 w 857162"/>
              <a:gd name="connsiteY3" fmla="*/ 251668 h 251668"/>
              <a:gd name="connsiteX4" fmla="*/ 773884 w 857162"/>
              <a:gd name="connsiteY4" fmla="*/ 251668 h 251668"/>
              <a:gd name="connsiteX5" fmla="*/ 744360 w 857162"/>
              <a:gd name="connsiteY5" fmla="*/ 211354 h 251668"/>
              <a:gd name="connsiteX6" fmla="*/ 291500 w 857162"/>
              <a:gd name="connsiteY6" fmla="*/ 93721 h 251668"/>
              <a:gd name="connsiteX7" fmla="*/ 130444 w 857162"/>
              <a:gd name="connsiteY7" fmla="*/ 194068 h 251668"/>
              <a:gd name="connsiteX8" fmla="*/ 84329 w 857162"/>
              <a:gd name="connsiteY8" fmla="*/ 251668 h 251668"/>
              <a:gd name="connsiteX9" fmla="*/ 0 w 857162"/>
              <a:gd name="connsiteY9" fmla="*/ 251668 h 251668"/>
              <a:gd name="connsiteX10" fmla="*/ 5041 w 857162"/>
              <a:gd name="connsiteY10" fmla="*/ 240837 h 251668"/>
              <a:gd name="connsiteX11" fmla="*/ 397303 w 857162"/>
              <a:gd name="connsiteY11" fmla="*/ 1034 h 251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57162" h="251668">
                <a:moveTo>
                  <a:pt x="397303" y="1034"/>
                </a:moveTo>
                <a:cubicBezTo>
                  <a:pt x="461312" y="-3130"/>
                  <a:pt x="527196" y="5191"/>
                  <a:pt x="591582" y="27623"/>
                </a:cubicBezTo>
                <a:cubicBezTo>
                  <a:pt x="698851" y="64975"/>
                  <a:pt x="788812" y="137722"/>
                  <a:pt x="847866" y="232175"/>
                </a:cubicBezTo>
                <a:lnTo>
                  <a:pt x="857162" y="251668"/>
                </a:lnTo>
                <a:lnTo>
                  <a:pt x="773884" y="251668"/>
                </a:lnTo>
                <a:lnTo>
                  <a:pt x="744360" y="211354"/>
                </a:lnTo>
                <a:cubicBezTo>
                  <a:pt x="634204" y="88576"/>
                  <a:pt x="457295" y="36687"/>
                  <a:pt x="291500" y="93721"/>
                </a:cubicBezTo>
                <a:cubicBezTo>
                  <a:pt x="230121" y="114814"/>
                  <a:pt x="175279" y="149415"/>
                  <a:pt x="130444" y="194068"/>
                </a:cubicBezTo>
                <a:lnTo>
                  <a:pt x="84329" y="251668"/>
                </a:lnTo>
                <a:lnTo>
                  <a:pt x="0" y="251668"/>
                </a:lnTo>
                <a:lnTo>
                  <a:pt x="5041" y="240837"/>
                </a:lnTo>
                <a:cubicBezTo>
                  <a:pt x="88967" y="99866"/>
                  <a:pt x="237279" y="11441"/>
                  <a:pt x="397303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8" name="任意多边形: 形状 197">
            <a:extLst>
              <a:ext uri="{FF2B5EF4-FFF2-40B4-BE49-F238E27FC236}">
                <a16:creationId xmlns:a16="http://schemas.microsoft.com/office/drawing/2014/main" id="{FD0F4EE4-F621-83A6-8C6C-7CB3ED413B5F}"/>
              </a:ext>
            </a:extLst>
          </p:cNvPr>
          <p:cNvSpPr/>
          <p:nvPr userDrawn="1"/>
        </p:nvSpPr>
        <p:spPr>
          <a:xfrm>
            <a:off x="6070030" y="6757790"/>
            <a:ext cx="513632" cy="115500"/>
          </a:xfrm>
          <a:custGeom>
            <a:avLst/>
            <a:gdLst>
              <a:gd name="connsiteX0" fmla="*/ 232316 w 513632"/>
              <a:gd name="connsiteY0" fmla="*/ 944 h 115500"/>
              <a:gd name="connsiteX1" fmla="*/ 368476 w 513632"/>
              <a:gd name="connsiteY1" fmla="*/ 18281 h 115500"/>
              <a:gd name="connsiteX2" fmla="*/ 504037 w 513632"/>
              <a:gd name="connsiteY2" fmla="*/ 103187 h 115500"/>
              <a:gd name="connsiteX3" fmla="*/ 513632 w 513632"/>
              <a:gd name="connsiteY3" fmla="*/ 115500 h 115500"/>
              <a:gd name="connsiteX4" fmla="*/ 406013 w 513632"/>
              <a:gd name="connsiteY4" fmla="*/ 115500 h 115500"/>
              <a:gd name="connsiteX5" fmla="*/ 383510 w 513632"/>
              <a:gd name="connsiteY5" fmla="*/ 101071 h 115500"/>
              <a:gd name="connsiteX6" fmla="*/ 173650 w 513632"/>
              <a:gd name="connsiteY6" fmla="*/ 83814 h 115500"/>
              <a:gd name="connsiteX7" fmla="*/ 114946 w 513632"/>
              <a:gd name="connsiteY7" fmla="*/ 110608 h 115500"/>
              <a:gd name="connsiteX8" fmla="*/ 108667 w 513632"/>
              <a:gd name="connsiteY8" fmla="*/ 115500 h 115500"/>
              <a:gd name="connsiteX9" fmla="*/ 0 w 513632"/>
              <a:gd name="connsiteY9" fmla="*/ 115500 h 115500"/>
              <a:gd name="connsiteX10" fmla="*/ 48140 w 513632"/>
              <a:gd name="connsiteY10" fmla="*/ 70877 h 115500"/>
              <a:gd name="connsiteX11" fmla="*/ 232316 w 513632"/>
              <a:gd name="connsiteY11" fmla="*/ 944 h 115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3632" h="115500">
                <a:moveTo>
                  <a:pt x="232316" y="944"/>
                </a:moveTo>
                <a:cubicBezTo>
                  <a:pt x="277094" y="-2384"/>
                  <a:pt x="323264" y="3008"/>
                  <a:pt x="368476" y="18281"/>
                </a:cubicBezTo>
                <a:cubicBezTo>
                  <a:pt x="420392" y="35846"/>
                  <a:pt x="466608" y="65191"/>
                  <a:pt x="504037" y="103187"/>
                </a:cubicBezTo>
                <a:lnTo>
                  <a:pt x="513632" y="115500"/>
                </a:lnTo>
                <a:lnTo>
                  <a:pt x="406013" y="115500"/>
                </a:lnTo>
                <a:lnTo>
                  <a:pt x="383510" y="101071"/>
                </a:lnTo>
                <a:cubicBezTo>
                  <a:pt x="320886" y="68895"/>
                  <a:pt x="245985" y="60606"/>
                  <a:pt x="173650" y="83814"/>
                </a:cubicBezTo>
                <a:cubicBezTo>
                  <a:pt x="152879" y="90481"/>
                  <a:pt x="133207" y="99515"/>
                  <a:pt x="114946" y="110608"/>
                </a:cubicBezTo>
                <a:lnTo>
                  <a:pt x="108667" y="115500"/>
                </a:lnTo>
                <a:lnTo>
                  <a:pt x="0" y="115500"/>
                </a:lnTo>
                <a:lnTo>
                  <a:pt x="48140" y="70877"/>
                </a:lnTo>
                <a:cubicBezTo>
                  <a:pt x="101115" y="30553"/>
                  <a:pt x="165149" y="5938"/>
                  <a:pt x="232316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0A548256-98B9-8291-6955-2BBBF2EF4B0A}"/>
              </a:ext>
            </a:extLst>
          </p:cNvPr>
          <p:cNvSpPr/>
          <p:nvPr userDrawn="1"/>
        </p:nvSpPr>
        <p:spPr>
          <a:xfrm>
            <a:off x="4850960" y="6609831"/>
            <a:ext cx="838125" cy="233571"/>
          </a:xfrm>
          <a:custGeom>
            <a:avLst/>
            <a:gdLst>
              <a:gd name="connsiteX0" fmla="*/ 386896 w 838125"/>
              <a:gd name="connsiteY0" fmla="*/ 1034 h 233571"/>
              <a:gd name="connsiteX1" fmla="*/ 581175 w 838125"/>
              <a:gd name="connsiteY1" fmla="*/ 27623 h 233571"/>
              <a:gd name="connsiteX2" fmla="*/ 837459 w 838125"/>
              <a:gd name="connsiteY2" fmla="*/ 232175 h 233571"/>
              <a:gd name="connsiteX3" fmla="*/ 838125 w 838125"/>
              <a:gd name="connsiteY3" fmla="*/ 233571 h 233571"/>
              <a:gd name="connsiteX4" fmla="*/ 750224 w 838125"/>
              <a:gd name="connsiteY4" fmla="*/ 233571 h 233571"/>
              <a:gd name="connsiteX5" fmla="*/ 733953 w 838125"/>
              <a:gd name="connsiteY5" fmla="*/ 211354 h 233571"/>
              <a:gd name="connsiteX6" fmla="*/ 281093 w 838125"/>
              <a:gd name="connsiteY6" fmla="*/ 93721 h 233571"/>
              <a:gd name="connsiteX7" fmla="*/ 120037 w 838125"/>
              <a:gd name="connsiteY7" fmla="*/ 194068 h 233571"/>
              <a:gd name="connsiteX8" fmla="*/ 88411 w 838125"/>
              <a:gd name="connsiteY8" fmla="*/ 233571 h 233571"/>
              <a:gd name="connsiteX9" fmla="*/ 0 w 838125"/>
              <a:gd name="connsiteY9" fmla="*/ 233571 h 233571"/>
              <a:gd name="connsiteX10" fmla="*/ 52295 w 838125"/>
              <a:gd name="connsiteY10" fmla="*/ 162764 h 233571"/>
              <a:gd name="connsiteX11" fmla="*/ 386896 w 838125"/>
              <a:gd name="connsiteY11" fmla="*/ 1034 h 23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38125" h="233571">
                <a:moveTo>
                  <a:pt x="386896" y="1034"/>
                </a:moveTo>
                <a:cubicBezTo>
                  <a:pt x="450905" y="-3130"/>
                  <a:pt x="516789" y="5191"/>
                  <a:pt x="581175" y="27623"/>
                </a:cubicBezTo>
                <a:cubicBezTo>
                  <a:pt x="688444" y="64975"/>
                  <a:pt x="778405" y="137722"/>
                  <a:pt x="837459" y="232175"/>
                </a:cubicBezTo>
                <a:lnTo>
                  <a:pt x="838125" y="233571"/>
                </a:lnTo>
                <a:lnTo>
                  <a:pt x="750224" y="233571"/>
                </a:lnTo>
                <a:lnTo>
                  <a:pt x="733953" y="211354"/>
                </a:lnTo>
                <a:cubicBezTo>
                  <a:pt x="623797" y="88576"/>
                  <a:pt x="446888" y="36687"/>
                  <a:pt x="281093" y="93721"/>
                </a:cubicBezTo>
                <a:cubicBezTo>
                  <a:pt x="219714" y="114814"/>
                  <a:pt x="164872" y="149415"/>
                  <a:pt x="120037" y="194068"/>
                </a:cubicBezTo>
                <a:lnTo>
                  <a:pt x="88411" y="233571"/>
                </a:lnTo>
                <a:lnTo>
                  <a:pt x="0" y="233571"/>
                </a:lnTo>
                <a:lnTo>
                  <a:pt x="52295" y="162764"/>
                </a:lnTo>
                <a:cubicBezTo>
                  <a:pt x="138353" y="67617"/>
                  <a:pt x="258877" y="9360"/>
                  <a:pt x="386896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4" name="任意多边形: 形状 193">
            <a:extLst>
              <a:ext uri="{FF2B5EF4-FFF2-40B4-BE49-F238E27FC236}">
                <a16:creationId xmlns:a16="http://schemas.microsoft.com/office/drawing/2014/main" id="{5DD2BD30-9813-8C99-235D-D305F1D3C828}"/>
              </a:ext>
            </a:extLst>
          </p:cNvPr>
          <p:cNvSpPr/>
          <p:nvPr userDrawn="1"/>
        </p:nvSpPr>
        <p:spPr>
          <a:xfrm>
            <a:off x="5061821" y="6757790"/>
            <a:ext cx="412524" cy="69765"/>
          </a:xfrm>
          <a:custGeom>
            <a:avLst/>
            <a:gdLst>
              <a:gd name="connsiteX0" fmla="*/ 182383 w 412524"/>
              <a:gd name="connsiteY0" fmla="*/ 944 h 69765"/>
              <a:gd name="connsiteX1" fmla="*/ 318543 w 412524"/>
              <a:gd name="connsiteY1" fmla="*/ 18281 h 69765"/>
              <a:gd name="connsiteX2" fmla="*/ 391756 w 412524"/>
              <a:gd name="connsiteY2" fmla="*/ 53072 h 69765"/>
              <a:gd name="connsiteX3" fmla="*/ 412524 w 412524"/>
              <a:gd name="connsiteY3" fmla="*/ 69765 h 69765"/>
              <a:gd name="connsiteX4" fmla="*/ 0 w 412524"/>
              <a:gd name="connsiteY4" fmla="*/ 69765 h 69765"/>
              <a:gd name="connsiteX5" fmla="*/ 54575 w 412524"/>
              <a:gd name="connsiteY5" fmla="*/ 35934 h 69765"/>
              <a:gd name="connsiteX6" fmla="*/ 182383 w 412524"/>
              <a:gd name="connsiteY6" fmla="*/ 944 h 6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524" h="69765">
                <a:moveTo>
                  <a:pt x="182383" y="944"/>
                </a:moveTo>
                <a:cubicBezTo>
                  <a:pt x="227161" y="-2384"/>
                  <a:pt x="273331" y="3008"/>
                  <a:pt x="318543" y="18281"/>
                </a:cubicBezTo>
                <a:cubicBezTo>
                  <a:pt x="344501" y="27063"/>
                  <a:pt x="369034" y="38791"/>
                  <a:pt x="391756" y="53072"/>
                </a:cubicBezTo>
                <a:lnTo>
                  <a:pt x="412524" y="69765"/>
                </a:lnTo>
                <a:lnTo>
                  <a:pt x="0" y="69765"/>
                </a:lnTo>
                <a:lnTo>
                  <a:pt x="54575" y="35934"/>
                </a:lnTo>
                <a:cubicBezTo>
                  <a:pt x="94219" y="16323"/>
                  <a:pt x="137605" y="4274"/>
                  <a:pt x="182383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AB545356-3BD3-7000-35FB-D824EA3861A6}"/>
              </a:ext>
            </a:extLst>
          </p:cNvPr>
          <p:cNvSpPr/>
          <p:nvPr/>
        </p:nvSpPr>
        <p:spPr>
          <a:xfrm>
            <a:off x="3780105" y="5922808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" name="任意多边形: 形状 99">
            <a:extLst>
              <a:ext uri="{FF2B5EF4-FFF2-40B4-BE49-F238E27FC236}">
                <a16:creationId xmlns:a16="http://schemas.microsoft.com/office/drawing/2014/main" id="{415EEB00-D257-7EBD-0E9D-EBA9D977958C}"/>
              </a:ext>
            </a:extLst>
          </p:cNvPr>
          <p:cNvSpPr/>
          <p:nvPr/>
        </p:nvSpPr>
        <p:spPr>
          <a:xfrm>
            <a:off x="3918610" y="6070767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" name="任意多边形: 形状 100">
            <a:extLst>
              <a:ext uri="{FF2B5EF4-FFF2-40B4-BE49-F238E27FC236}">
                <a16:creationId xmlns:a16="http://schemas.microsoft.com/office/drawing/2014/main" id="{5BF30A06-163C-D441-8B15-973AE1FE1CC0}"/>
              </a:ext>
            </a:extLst>
          </p:cNvPr>
          <p:cNvSpPr/>
          <p:nvPr/>
        </p:nvSpPr>
        <p:spPr>
          <a:xfrm>
            <a:off x="4036452" y="6203033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2" name="任意多边形: 形状 101">
            <a:extLst>
              <a:ext uri="{FF2B5EF4-FFF2-40B4-BE49-F238E27FC236}">
                <a16:creationId xmlns:a16="http://schemas.microsoft.com/office/drawing/2014/main" id="{E7BD0033-C28F-84A1-01CA-E4145CEF6DEE}"/>
              </a:ext>
            </a:extLst>
          </p:cNvPr>
          <p:cNvSpPr/>
          <p:nvPr/>
        </p:nvSpPr>
        <p:spPr>
          <a:xfrm>
            <a:off x="3780105" y="6506050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764C02B2-6E10-D735-F2A6-517FF576501F}"/>
              </a:ext>
            </a:extLst>
          </p:cNvPr>
          <p:cNvSpPr/>
          <p:nvPr/>
        </p:nvSpPr>
        <p:spPr>
          <a:xfrm>
            <a:off x="3918610" y="6623530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5" name="任意多边形: 形状 104">
            <a:extLst>
              <a:ext uri="{FF2B5EF4-FFF2-40B4-BE49-F238E27FC236}">
                <a16:creationId xmlns:a16="http://schemas.microsoft.com/office/drawing/2014/main" id="{F14BCC0C-DD45-844F-C3A0-27CC8FB0F198}"/>
              </a:ext>
            </a:extLst>
          </p:cNvPr>
          <p:cNvSpPr/>
          <p:nvPr/>
        </p:nvSpPr>
        <p:spPr>
          <a:xfrm>
            <a:off x="4308189" y="6226142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6" name="任意多边形: 形状 105">
            <a:extLst>
              <a:ext uri="{FF2B5EF4-FFF2-40B4-BE49-F238E27FC236}">
                <a16:creationId xmlns:a16="http://schemas.microsoft.com/office/drawing/2014/main" id="{89BACFBB-A86E-C2A8-AB9B-9EBAB2AA18CA}"/>
              </a:ext>
            </a:extLst>
          </p:cNvPr>
          <p:cNvSpPr/>
          <p:nvPr/>
        </p:nvSpPr>
        <p:spPr>
          <a:xfrm>
            <a:off x="4446693" y="6374101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7" name="任意多边形: 形状 106">
            <a:extLst>
              <a:ext uri="{FF2B5EF4-FFF2-40B4-BE49-F238E27FC236}">
                <a16:creationId xmlns:a16="http://schemas.microsoft.com/office/drawing/2014/main" id="{04B4B0FF-6AD1-9941-9598-D53721131ABB}"/>
              </a:ext>
            </a:extLst>
          </p:cNvPr>
          <p:cNvSpPr/>
          <p:nvPr/>
        </p:nvSpPr>
        <p:spPr>
          <a:xfrm>
            <a:off x="4564535" y="6506367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8" name="任意多边形: 形状 107">
            <a:extLst>
              <a:ext uri="{FF2B5EF4-FFF2-40B4-BE49-F238E27FC236}">
                <a16:creationId xmlns:a16="http://schemas.microsoft.com/office/drawing/2014/main" id="{350E2050-674A-0819-2A7E-40AA4A89BD80}"/>
              </a:ext>
            </a:extLst>
          </p:cNvPr>
          <p:cNvSpPr/>
          <p:nvPr/>
        </p:nvSpPr>
        <p:spPr>
          <a:xfrm>
            <a:off x="3250046" y="6226142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9" name="任意多边形: 形状 108">
            <a:extLst>
              <a:ext uri="{FF2B5EF4-FFF2-40B4-BE49-F238E27FC236}">
                <a16:creationId xmlns:a16="http://schemas.microsoft.com/office/drawing/2014/main" id="{E94720A0-3EBA-7521-A5DB-CF3E6F06A84A}"/>
              </a:ext>
            </a:extLst>
          </p:cNvPr>
          <p:cNvSpPr/>
          <p:nvPr/>
        </p:nvSpPr>
        <p:spPr>
          <a:xfrm>
            <a:off x="3388551" y="6374101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0" name="任意多边形: 形状 109">
            <a:extLst>
              <a:ext uri="{FF2B5EF4-FFF2-40B4-BE49-F238E27FC236}">
                <a16:creationId xmlns:a16="http://schemas.microsoft.com/office/drawing/2014/main" id="{1067BE59-9194-2709-A7D8-12DD6BDAF5A0}"/>
              </a:ext>
            </a:extLst>
          </p:cNvPr>
          <p:cNvSpPr/>
          <p:nvPr/>
        </p:nvSpPr>
        <p:spPr>
          <a:xfrm>
            <a:off x="3506392" y="6506367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2" name="任意多边形: 形状 111">
            <a:extLst>
              <a:ext uri="{FF2B5EF4-FFF2-40B4-BE49-F238E27FC236}">
                <a16:creationId xmlns:a16="http://schemas.microsoft.com/office/drawing/2014/main" id="{F13CB867-09C1-706C-4F18-B90561F75320}"/>
              </a:ext>
            </a:extLst>
          </p:cNvPr>
          <p:cNvSpPr/>
          <p:nvPr userDrawn="1"/>
        </p:nvSpPr>
        <p:spPr>
          <a:xfrm>
            <a:off x="2314349" y="6286512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3" name="任意多边形: 形状 112">
            <a:extLst>
              <a:ext uri="{FF2B5EF4-FFF2-40B4-BE49-F238E27FC236}">
                <a16:creationId xmlns:a16="http://schemas.microsoft.com/office/drawing/2014/main" id="{83CAAD3D-0C28-5308-151E-AD215C9BCDD7}"/>
              </a:ext>
            </a:extLst>
          </p:cNvPr>
          <p:cNvSpPr/>
          <p:nvPr userDrawn="1"/>
        </p:nvSpPr>
        <p:spPr>
          <a:xfrm>
            <a:off x="2452854" y="6434471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4" name="任意多边形: 形状 113">
            <a:extLst>
              <a:ext uri="{FF2B5EF4-FFF2-40B4-BE49-F238E27FC236}">
                <a16:creationId xmlns:a16="http://schemas.microsoft.com/office/drawing/2014/main" id="{9ECCDF47-C561-4F97-887E-2C7122D1DFE2}"/>
              </a:ext>
            </a:extLst>
          </p:cNvPr>
          <p:cNvSpPr/>
          <p:nvPr userDrawn="1"/>
        </p:nvSpPr>
        <p:spPr>
          <a:xfrm>
            <a:off x="2570696" y="6566737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0" name="任意多边形: 形状 179">
            <a:extLst>
              <a:ext uri="{FF2B5EF4-FFF2-40B4-BE49-F238E27FC236}">
                <a16:creationId xmlns:a16="http://schemas.microsoft.com/office/drawing/2014/main" id="{DFBD496F-E9DC-D296-2D1A-BA2EA06AA4E3}"/>
              </a:ext>
            </a:extLst>
          </p:cNvPr>
          <p:cNvSpPr/>
          <p:nvPr userDrawn="1"/>
        </p:nvSpPr>
        <p:spPr>
          <a:xfrm>
            <a:off x="2872679" y="6588874"/>
            <a:ext cx="873613" cy="269126"/>
          </a:xfrm>
          <a:custGeom>
            <a:avLst/>
            <a:gdLst>
              <a:gd name="connsiteX0" fmla="*/ 405429 w 873613"/>
              <a:gd name="connsiteY0" fmla="*/ 1034 h 269126"/>
              <a:gd name="connsiteX1" fmla="*/ 599708 w 873613"/>
              <a:gd name="connsiteY1" fmla="*/ 27623 h 269126"/>
              <a:gd name="connsiteX2" fmla="*/ 855992 w 873613"/>
              <a:gd name="connsiteY2" fmla="*/ 232175 h 269126"/>
              <a:gd name="connsiteX3" fmla="*/ 873613 w 873613"/>
              <a:gd name="connsiteY3" fmla="*/ 269126 h 269126"/>
              <a:gd name="connsiteX4" fmla="*/ 794795 w 873613"/>
              <a:gd name="connsiteY4" fmla="*/ 269126 h 269126"/>
              <a:gd name="connsiteX5" fmla="*/ 752486 w 873613"/>
              <a:gd name="connsiteY5" fmla="*/ 211354 h 269126"/>
              <a:gd name="connsiteX6" fmla="*/ 299626 w 873613"/>
              <a:gd name="connsiteY6" fmla="*/ 93721 h 269126"/>
              <a:gd name="connsiteX7" fmla="*/ 79255 w 873613"/>
              <a:gd name="connsiteY7" fmla="*/ 268156 h 269126"/>
              <a:gd name="connsiteX8" fmla="*/ 78788 w 873613"/>
              <a:gd name="connsiteY8" fmla="*/ 269126 h 269126"/>
              <a:gd name="connsiteX9" fmla="*/ 0 w 873613"/>
              <a:gd name="connsiteY9" fmla="*/ 269126 h 269126"/>
              <a:gd name="connsiteX10" fmla="*/ 13167 w 873613"/>
              <a:gd name="connsiteY10" fmla="*/ 240837 h 269126"/>
              <a:gd name="connsiteX11" fmla="*/ 405429 w 873613"/>
              <a:gd name="connsiteY11" fmla="*/ 1034 h 26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613" h="269126">
                <a:moveTo>
                  <a:pt x="405429" y="1034"/>
                </a:moveTo>
                <a:cubicBezTo>
                  <a:pt x="469438" y="-3130"/>
                  <a:pt x="535321" y="5191"/>
                  <a:pt x="599708" y="27623"/>
                </a:cubicBezTo>
                <a:cubicBezTo>
                  <a:pt x="706977" y="64975"/>
                  <a:pt x="796937" y="137722"/>
                  <a:pt x="855992" y="232175"/>
                </a:cubicBezTo>
                <a:lnTo>
                  <a:pt x="873613" y="269126"/>
                </a:lnTo>
                <a:lnTo>
                  <a:pt x="794795" y="269126"/>
                </a:lnTo>
                <a:lnTo>
                  <a:pt x="752486" y="211354"/>
                </a:lnTo>
                <a:cubicBezTo>
                  <a:pt x="642330" y="88576"/>
                  <a:pt x="465421" y="36687"/>
                  <a:pt x="299626" y="93721"/>
                </a:cubicBezTo>
                <a:cubicBezTo>
                  <a:pt x="207557" y="125360"/>
                  <a:pt x="130197" y="187393"/>
                  <a:pt x="79255" y="268156"/>
                </a:cubicBezTo>
                <a:lnTo>
                  <a:pt x="78788" y="269126"/>
                </a:lnTo>
                <a:lnTo>
                  <a:pt x="0" y="269126"/>
                </a:lnTo>
                <a:lnTo>
                  <a:pt x="13167" y="240837"/>
                </a:lnTo>
                <a:cubicBezTo>
                  <a:pt x="97093" y="99866"/>
                  <a:pt x="245405" y="11441"/>
                  <a:pt x="405429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8" name="任意多边形: 形状 177">
            <a:extLst>
              <a:ext uri="{FF2B5EF4-FFF2-40B4-BE49-F238E27FC236}">
                <a16:creationId xmlns:a16="http://schemas.microsoft.com/office/drawing/2014/main" id="{BA489742-4A1D-67A5-40FC-927429D0D375}"/>
              </a:ext>
            </a:extLst>
          </p:cNvPr>
          <p:cNvSpPr/>
          <p:nvPr userDrawn="1"/>
        </p:nvSpPr>
        <p:spPr>
          <a:xfrm>
            <a:off x="3078869" y="6752073"/>
            <a:ext cx="461799" cy="90722"/>
          </a:xfrm>
          <a:custGeom>
            <a:avLst/>
            <a:gdLst>
              <a:gd name="connsiteX0" fmla="*/ 205586 w 461799"/>
              <a:gd name="connsiteY0" fmla="*/ 944 h 90722"/>
              <a:gd name="connsiteX1" fmla="*/ 341746 w 461799"/>
              <a:gd name="connsiteY1" fmla="*/ 18281 h 90722"/>
              <a:gd name="connsiteX2" fmla="*/ 414959 w 461799"/>
              <a:gd name="connsiteY2" fmla="*/ 53072 h 90722"/>
              <a:gd name="connsiteX3" fmla="*/ 461799 w 461799"/>
              <a:gd name="connsiteY3" fmla="*/ 90722 h 90722"/>
              <a:gd name="connsiteX4" fmla="*/ 330801 w 461799"/>
              <a:gd name="connsiteY4" fmla="*/ 90722 h 90722"/>
              <a:gd name="connsiteX5" fmla="*/ 307742 w 461799"/>
              <a:gd name="connsiteY5" fmla="*/ 81537 h 90722"/>
              <a:gd name="connsiteX6" fmla="*/ 146920 w 461799"/>
              <a:gd name="connsiteY6" fmla="*/ 83814 h 90722"/>
              <a:gd name="connsiteX7" fmla="*/ 131785 w 461799"/>
              <a:gd name="connsiteY7" fmla="*/ 90722 h 90722"/>
              <a:gd name="connsiteX8" fmla="*/ 0 w 461799"/>
              <a:gd name="connsiteY8" fmla="*/ 90722 h 90722"/>
              <a:gd name="connsiteX9" fmla="*/ 21410 w 461799"/>
              <a:gd name="connsiteY9" fmla="*/ 70877 h 90722"/>
              <a:gd name="connsiteX10" fmla="*/ 205586 w 461799"/>
              <a:gd name="connsiteY10" fmla="*/ 944 h 90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1799" h="90722">
                <a:moveTo>
                  <a:pt x="205586" y="944"/>
                </a:moveTo>
                <a:cubicBezTo>
                  <a:pt x="250364" y="-2384"/>
                  <a:pt x="296533" y="3008"/>
                  <a:pt x="341746" y="18281"/>
                </a:cubicBezTo>
                <a:cubicBezTo>
                  <a:pt x="367704" y="27063"/>
                  <a:pt x="392237" y="38791"/>
                  <a:pt x="414959" y="53072"/>
                </a:cubicBezTo>
                <a:lnTo>
                  <a:pt x="461799" y="90722"/>
                </a:lnTo>
                <a:lnTo>
                  <a:pt x="330801" y="90722"/>
                </a:lnTo>
                <a:lnTo>
                  <a:pt x="307742" y="81537"/>
                </a:lnTo>
                <a:cubicBezTo>
                  <a:pt x="256866" y="66719"/>
                  <a:pt x="201171" y="66408"/>
                  <a:pt x="146920" y="83814"/>
                </a:cubicBezTo>
                <a:lnTo>
                  <a:pt x="131785" y="90722"/>
                </a:lnTo>
                <a:lnTo>
                  <a:pt x="0" y="90722"/>
                </a:lnTo>
                <a:lnTo>
                  <a:pt x="21410" y="70877"/>
                </a:lnTo>
                <a:cubicBezTo>
                  <a:pt x="74384" y="30553"/>
                  <a:pt x="138419" y="5938"/>
                  <a:pt x="205586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4" name="任意多边形: 形状 173">
            <a:extLst>
              <a:ext uri="{FF2B5EF4-FFF2-40B4-BE49-F238E27FC236}">
                <a16:creationId xmlns:a16="http://schemas.microsoft.com/office/drawing/2014/main" id="{AB20C521-3496-411A-2230-EEEB027BD207}"/>
              </a:ext>
            </a:extLst>
          </p:cNvPr>
          <p:cNvSpPr/>
          <p:nvPr userDrawn="1"/>
        </p:nvSpPr>
        <p:spPr>
          <a:xfrm>
            <a:off x="1820716" y="6588874"/>
            <a:ext cx="861102" cy="255850"/>
          </a:xfrm>
          <a:custGeom>
            <a:avLst/>
            <a:gdLst>
              <a:gd name="connsiteX0" fmla="*/ 399249 w 861102"/>
              <a:gd name="connsiteY0" fmla="*/ 1034 h 255850"/>
              <a:gd name="connsiteX1" fmla="*/ 593528 w 861102"/>
              <a:gd name="connsiteY1" fmla="*/ 27623 h 255850"/>
              <a:gd name="connsiteX2" fmla="*/ 849812 w 861102"/>
              <a:gd name="connsiteY2" fmla="*/ 232175 h 255850"/>
              <a:gd name="connsiteX3" fmla="*/ 861102 w 861102"/>
              <a:gd name="connsiteY3" fmla="*/ 255850 h 255850"/>
              <a:gd name="connsiteX4" fmla="*/ 778893 w 861102"/>
              <a:gd name="connsiteY4" fmla="*/ 255850 h 255850"/>
              <a:gd name="connsiteX5" fmla="*/ 746306 w 861102"/>
              <a:gd name="connsiteY5" fmla="*/ 211354 h 255850"/>
              <a:gd name="connsiteX6" fmla="*/ 293446 w 861102"/>
              <a:gd name="connsiteY6" fmla="*/ 93721 h 255850"/>
              <a:gd name="connsiteX7" fmla="*/ 132389 w 861102"/>
              <a:gd name="connsiteY7" fmla="*/ 194068 h 255850"/>
              <a:gd name="connsiteX8" fmla="*/ 82927 w 861102"/>
              <a:gd name="connsiteY8" fmla="*/ 255850 h 255850"/>
              <a:gd name="connsiteX9" fmla="*/ 0 w 861102"/>
              <a:gd name="connsiteY9" fmla="*/ 255850 h 255850"/>
              <a:gd name="connsiteX10" fmla="*/ 6987 w 861102"/>
              <a:gd name="connsiteY10" fmla="*/ 240837 h 255850"/>
              <a:gd name="connsiteX11" fmla="*/ 399249 w 861102"/>
              <a:gd name="connsiteY11" fmla="*/ 1034 h 25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61102" h="255850">
                <a:moveTo>
                  <a:pt x="399249" y="1034"/>
                </a:moveTo>
                <a:cubicBezTo>
                  <a:pt x="463258" y="-3130"/>
                  <a:pt x="529142" y="5191"/>
                  <a:pt x="593528" y="27623"/>
                </a:cubicBezTo>
                <a:cubicBezTo>
                  <a:pt x="700797" y="64975"/>
                  <a:pt x="790757" y="137722"/>
                  <a:pt x="849812" y="232175"/>
                </a:cubicBezTo>
                <a:lnTo>
                  <a:pt x="861102" y="255850"/>
                </a:lnTo>
                <a:lnTo>
                  <a:pt x="778893" y="255850"/>
                </a:lnTo>
                <a:lnTo>
                  <a:pt x="746306" y="211354"/>
                </a:lnTo>
                <a:cubicBezTo>
                  <a:pt x="636150" y="88576"/>
                  <a:pt x="459241" y="36687"/>
                  <a:pt x="293446" y="93721"/>
                </a:cubicBezTo>
                <a:cubicBezTo>
                  <a:pt x="232066" y="114814"/>
                  <a:pt x="177225" y="149415"/>
                  <a:pt x="132389" y="194068"/>
                </a:cubicBezTo>
                <a:lnTo>
                  <a:pt x="82927" y="255850"/>
                </a:lnTo>
                <a:lnTo>
                  <a:pt x="0" y="255850"/>
                </a:lnTo>
                <a:lnTo>
                  <a:pt x="6987" y="240837"/>
                </a:lnTo>
                <a:cubicBezTo>
                  <a:pt x="90913" y="99866"/>
                  <a:pt x="239225" y="11441"/>
                  <a:pt x="399249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6" name="任意多边形: 形状 175">
            <a:extLst>
              <a:ext uri="{FF2B5EF4-FFF2-40B4-BE49-F238E27FC236}">
                <a16:creationId xmlns:a16="http://schemas.microsoft.com/office/drawing/2014/main" id="{A296DB8C-50B2-B7A7-8AA7-16A7C83B7FDB}"/>
              </a:ext>
            </a:extLst>
          </p:cNvPr>
          <p:cNvSpPr/>
          <p:nvPr userDrawn="1"/>
        </p:nvSpPr>
        <p:spPr>
          <a:xfrm>
            <a:off x="2003632" y="6736833"/>
            <a:ext cx="497037" cy="106569"/>
          </a:xfrm>
          <a:custGeom>
            <a:avLst/>
            <a:gdLst>
              <a:gd name="connsiteX0" fmla="*/ 222681 w 497037"/>
              <a:gd name="connsiteY0" fmla="*/ 944 h 106569"/>
              <a:gd name="connsiteX1" fmla="*/ 358841 w 497037"/>
              <a:gd name="connsiteY1" fmla="*/ 18281 h 106569"/>
              <a:gd name="connsiteX2" fmla="*/ 494402 w 497037"/>
              <a:gd name="connsiteY2" fmla="*/ 103187 h 106569"/>
              <a:gd name="connsiteX3" fmla="*/ 497037 w 497037"/>
              <a:gd name="connsiteY3" fmla="*/ 106569 h 106569"/>
              <a:gd name="connsiteX4" fmla="*/ 382450 w 497037"/>
              <a:gd name="connsiteY4" fmla="*/ 106569 h 106569"/>
              <a:gd name="connsiteX5" fmla="*/ 373875 w 497037"/>
              <a:gd name="connsiteY5" fmla="*/ 101071 h 106569"/>
              <a:gd name="connsiteX6" fmla="*/ 164015 w 497037"/>
              <a:gd name="connsiteY6" fmla="*/ 83814 h 106569"/>
              <a:gd name="connsiteX7" fmla="*/ 114159 w 497037"/>
              <a:gd name="connsiteY7" fmla="*/ 106569 h 106569"/>
              <a:gd name="connsiteX8" fmla="*/ 0 w 497037"/>
              <a:gd name="connsiteY8" fmla="*/ 106569 h 106569"/>
              <a:gd name="connsiteX9" fmla="*/ 38505 w 497037"/>
              <a:gd name="connsiteY9" fmla="*/ 70877 h 106569"/>
              <a:gd name="connsiteX10" fmla="*/ 222681 w 497037"/>
              <a:gd name="connsiteY10" fmla="*/ 944 h 106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7037" h="106569">
                <a:moveTo>
                  <a:pt x="222681" y="944"/>
                </a:moveTo>
                <a:cubicBezTo>
                  <a:pt x="267459" y="-2384"/>
                  <a:pt x="313628" y="3008"/>
                  <a:pt x="358841" y="18281"/>
                </a:cubicBezTo>
                <a:cubicBezTo>
                  <a:pt x="410757" y="35846"/>
                  <a:pt x="456973" y="65191"/>
                  <a:pt x="494402" y="103187"/>
                </a:cubicBezTo>
                <a:lnTo>
                  <a:pt x="497037" y="106569"/>
                </a:lnTo>
                <a:lnTo>
                  <a:pt x="382450" y="106569"/>
                </a:lnTo>
                <a:lnTo>
                  <a:pt x="373875" y="101071"/>
                </a:lnTo>
                <a:cubicBezTo>
                  <a:pt x="311251" y="68895"/>
                  <a:pt x="236350" y="60606"/>
                  <a:pt x="164015" y="83814"/>
                </a:cubicBezTo>
                <a:lnTo>
                  <a:pt x="114159" y="106569"/>
                </a:lnTo>
                <a:lnTo>
                  <a:pt x="0" y="106569"/>
                </a:lnTo>
                <a:lnTo>
                  <a:pt x="38505" y="70877"/>
                </a:lnTo>
                <a:cubicBezTo>
                  <a:pt x="91479" y="30553"/>
                  <a:pt x="155514" y="5938"/>
                  <a:pt x="222681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E3FAB265-7B03-9C8A-3D46-04C7A7A9E475}"/>
              </a:ext>
            </a:extLst>
          </p:cNvPr>
          <p:cNvSpPr/>
          <p:nvPr userDrawn="1"/>
        </p:nvSpPr>
        <p:spPr>
          <a:xfrm>
            <a:off x="10721674" y="6385208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AAE3C39C-72FF-9A76-EEC0-D7F14631A0E8}"/>
              </a:ext>
            </a:extLst>
          </p:cNvPr>
          <p:cNvSpPr/>
          <p:nvPr userDrawn="1"/>
        </p:nvSpPr>
        <p:spPr>
          <a:xfrm>
            <a:off x="10860179" y="6533167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41B59E39-1506-978C-EF0F-08A682082319}"/>
              </a:ext>
            </a:extLst>
          </p:cNvPr>
          <p:cNvSpPr/>
          <p:nvPr userDrawn="1"/>
        </p:nvSpPr>
        <p:spPr>
          <a:xfrm>
            <a:off x="10978021" y="6665433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0" name="任意多边形: 形状 209">
            <a:extLst>
              <a:ext uri="{FF2B5EF4-FFF2-40B4-BE49-F238E27FC236}">
                <a16:creationId xmlns:a16="http://schemas.microsoft.com/office/drawing/2014/main" id="{5000F17C-0B92-827A-8758-A5CD778950F7}"/>
              </a:ext>
            </a:extLst>
          </p:cNvPr>
          <p:cNvSpPr/>
          <p:nvPr userDrawn="1"/>
        </p:nvSpPr>
        <p:spPr>
          <a:xfrm>
            <a:off x="11345169" y="6687570"/>
            <a:ext cx="741798" cy="170430"/>
          </a:xfrm>
          <a:custGeom>
            <a:avLst/>
            <a:gdLst>
              <a:gd name="connsiteX0" fmla="*/ 340264 w 741798"/>
              <a:gd name="connsiteY0" fmla="*/ 1034 h 170430"/>
              <a:gd name="connsiteX1" fmla="*/ 534543 w 741798"/>
              <a:gd name="connsiteY1" fmla="*/ 27623 h 170430"/>
              <a:gd name="connsiteX2" fmla="*/ 721974 w 741798"/>
              <a:gd name="connsiteY2" fmla="*/ 145464 h 170430"/>
              <a:gd name="connsiteX3" fmla="*/ 741798 w 741798"/>
              <a:gd name="connsiteY3" fmla="*/ 170430 h 170430"/>
              <a:gd name="connsiteX4" fmla="*/ 642716 w 741798"/>
              <a:gd name="connsiteY4" fmla="*/ 170430 h 170430"/>
              <a:gd name="connsiteX5" fmla="*/ 627041 w 741798"/>
              <a:gd name="connsiteY5" fmla="*/ 156048 h 170430"/>
              <a:gd name="connsiteX6" fmla="*/ 234460 w 741798"/>
              <a:gd name="connsiteY6" fmla="*/ 93721 h 170430"/>
              <a:gd name="connsiteX7" fmla="*/ 147728 w 741798"/>
              <a:gd name="connsiteY7" fmla="*/ 135059 h 170430"/>
              <a:gd name="connsiteX8" fmla="*/ 103177 w 741798"/>
              <a:gd name="connsiteY8" fmla="*/ 170430 h 170430"/>
              <a:gd name="connsiteX9" fmla="*/ 0 w 741798"/>
              <a:gd name="connsiteY9" fmla="*/ 170430 h 170430"/>
              <a:gd name="connsiteX10" fmla="*/ 5663 w 741798"/>
              <a:gd name="connsiteY10" fmla="*/ 162764 h 170430"/>
              <a:gd name="connsiteX11" fmla="*/ 340264 w 741798"/>
              <a:gd name="connsiteY11" fmla="*/ 1034 h 17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41798" h="170430">
                <a:moveTo>
                  <a:pt x="340264" y="1034"/>
                </a:moveTo>
                <a:cubicBezTo>
                  <a:pt x="404273" y="-3130"/>
                  <a:pt x="470157" y="5191"/>
                  <a:pt x="534543" y="27623"/>
                </a:cubicBezTo>
                <a:cubicBezTo>
                  <a:pt x="606055" y="52524"/>
                  <a:pt x="669875" y="93157"/>
                  <a:pt x="721974" y="145464"/>
                </a:cubicBezTo>
                <a:lnTo>
                  <a:pt x="741798" y="170430"/>
                </a:lnTo>
                <a:lnTo>
                  <a:pt x="642716" y="170430"/>
                </a:lnTo>
                <a:lnTo>
                  <a:pt x="627041" y="156048"/>
                </a:lnTo>
                <a:cubicBezTo>
                  <a:pt x="518504" y="74305"/>
                  <a:pt x="372623" y="46193"/>
                  <a:pt x="234460" y="93721"/>
                </a:cubicBezTo>
                <a:cubicBezTo>
                  <a:pt x="203770" y="104267"/>
                  <a:pt x="174715" y="118191"/>
                  <a:pt x="147728" y="135059"/>
                </a:cubicBezTo>
                <a:lnTo>
                  <a:pt x="103177" y="170430"/>
                </a:lnTo>
                <a:lnTo>
                  <a:pt x="0" y="170430"/>
                </a:lnTo>
                <a:lnTo>
                  <a:pt x="5663" y="162764"/>
                </a:lnTo>
                <a:cubicBezTo>
                  <a:pt x="91721" y="67617"/>
                  <a:pt x="212245" y="9360"/>
                  <a:pt x="340264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8" name="任意多边形: 形状 207">
            <a:extLst>
              <a:ext uri="{FF2B5EF4-FFF2-40B4-BE49-F238E27FC236}">
                <a16:creationId xmlns:a16="http://schemas.microsoft.com/office/drawing/2014/main" id="{C295A26C-A3B5-7AD4-77EF-83A10FD7FDC7}"/>
              </a:ext>
            </a:extLst>
          </p:cNvPr>
          <p:cNvSpPr/>
          <p:nvPr userDrawn="1"/>
        </p:nvSpPr>
        <p:spPr>
          <a:xfrm>
            <a:off x="10275297" y="6687570"/>
            <a:ext cx="766138" cy="186312"/>
          </a:xfrm>
          <a:custGeom>
            <a:avLst/>
            <a:gdLst>
              <a:gd name="connsiteX0" fmla="*/ 351992 w 766138"/>
              <a:gd name="connsiteY0" fmla="*/ 1034 h 186312"/>
              <a:gd name="connsiteX1" fmla="*/ 546271 w 766138"/>
              <a:gd name="connsiteY1" fmla="*/ 27623 h 186312"/>
              <a:gd name="connsiteX2" fmla="*/ 733703 w 766138"/>
              <a:gd name="connsiteY2" fmla="*/ 145464 h 186312"/>
              <a:gd name="connsiteX3" fmla="*/ 766138 w 766138"/>
              <a:gd name="connsiteY3" fmla="*/ 186312 h 186312"/>
              <a:gd name="connsiteX4" fmla="*/ 671756 w 766138"/>
              <a:gd name="connsiteY4" fmla="*/ 186312 h 186312"/>
              <a:gd name="connsiteX5" fmla="*/ 638769 w 766138"/>
              <a:gd name="connsiteY5" fmla="*/ 156048 h 186312"/>
              <a:gd name="connsiteX6" fmla="*/ 246189 w 766138"/>
              <a:gd name="connsiteY6" fmla="*/ 93721 h 186312"/>
              <a:gd name="connsiteX7" fmla="*/ 159457 w 766138"/>
              <a:gd name="connsiteY7" fmla="*/ 135059 h 186312"/>
              <a:gd name="connsiteX8" fmla="*/ 94902 w 766138"/>
              <a:gd name="connsiteY8" fmla="*/ 186312 h 186312"/>
              <a:gd name="connsiteX9" fmla="*/ 0 w 766138"/>
              <a:gd name="connsiteY9" fmla="*/ 186312 h 186312"/>
              <a:gd name="connsiteX10" fmla="*/ 17392 w 766138"/>
              <a:gd name="connsiteY10" fmla="*/ 162764 h 186312"/>
              <a:gd name="connsiteX11" fmla="*/ 351992 w 766138"/>
              <a:gd name="connsiteY11" fmla="*/ 1034 h 18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6138" h="186312">
                <a:moveTo>
                  <a:pt x="351992" y="1034"/>
                </a:moveTo>
                <a:cubicBezTo>
                  <a:pt x="416002" y="-3130"/>
                  <a:pt x="481885" y="5191"/>
                  <a:pt x="546271" y="27623"/>
                </a:cubicBezTo>
                <a:cubicBezTo>
                  <a:pt x="617784" y="52524"/>
                  <a:pt x="681604" y="93157"/>
                  <a:pt x="733703" y="145464"/>
                </a:cubicBezTo>
                <a:lnTo>
                  <a:pt x="766138" y="186312"/>
                </a:lnTo>
                <a:lnTo>
                  <a:pt x="671756" y="186312"/>
                </a:lnTo>
                <a:lnTo>
                  <a:pt x="638769" y="156048"/>
                </a:lnTo>
                <a:cubicBezTo>
                  <a:pt x="530232" y="74305"/>
                  <a:pt x="384351" y="46193"/>
                  <a:pt x="246189" y="93721"/>
                </a:cubicBezTo>
                <a:cubicBezTo>
                  <a:pt x="215500" y="104267"/>
                  <a:pt x="186444" y="118191"/>
                  <a:pt x="159457" y="135059"/>
                </a:cubicBezTo>
                <a:lnTo>
                  <a:pt x="94902" y="186312"/>
                </a:lnTo>
                <a:lnTo>
                  <a:pt x="0" y="186312"/>
                </a:lnTo>
                <a:lnTo>
                  <a:pt x="17392" y="162764"/>
                </a:lnTo>
                <a:cubicBezTo>
                  <a:pt x="103450" y="67617"/>
                  <a:pt x="223973" y="9360"/>
                  <a:pt x="351992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8" name="任意多边形: 形状 137">
            <a:extLst>
              <a:ext uri="{FF2B5EF4-FFF2-40B4-BE49-F238E27FC236}">
                <a16:creationId xmlns:a16="http://schemas.microsoft.com/office/drawing/2014/main" id="{4C87B808-6F82-6D0B-A388-5168961FFFED}"/>
              </a:ext>
            </a:extLst>
          </p:cNvPr>
          <p:cNvSpPr/>
          <p:nvPr userDrawn="1"/>
        </p:nvSpPr>
        <p:spPr>
          <a:xfrm>
            <a:off x="303472" y="6238920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9" name="任意多边形: 形状 138">
            <a:extLst>
              <a:ext uri="{FF2B5EF4-FFF2-40B4-BE49-F238E27FC236}">
                <a16:creationId xmlns:a16="http://schemas.microsoft.com/office/drawing/2014/main" id="{04EABF7D-1D12-0ADF-D4DD-FACCC28BC4FC}"/>
              </a:ext>
            </a:extLst>
          </p:cNvPr>
          <p:cNvSpPr/>
          <p:nvPr userDrawn="1"/>
        </p:nvSpPr>
        <p:spPr>
          <a:xfrm>
            <a:off x="441977" y="6386879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0" name="任意多边形: 形状 139">
            <a:extLst>
              <a:ext uri="{FF2B5EF4-FFF2-40B4-BE49-F238E27FC236}">
                <a16:creationId xmlns:a16="http://schemas.microsoft.com/office/drawing/2014/main" id="{0320FD00-30CC-1CC0-0AB2-E8B3E1EA3245}"/>
              </a:ext>
            </a:extLst>
          </p:cNvPr>
          <p:cNvSpPr/>
          <p:nvPr userDrawn="1"/>
        </p:nvSpPr>
        <p:spPr>
          <a:xfrm>
            <a:off x="559819" y="6519145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2" name="任意多边形: 形状 171">
            <a:extLst>
              <a:ext uri="{FF2B5EF4-FFF2-40B4-BE49-F238E27FC236}">
                <a16:creationId xmlns:a16="http://schemas.microsoft.com/office/drawing/2014/main" id="{811F3F6F-378B-79BC-BA72-74985B2590BC}"/>
              </a:ext>
            </a:extLst>
          </p:cNvPr>
          <p:cNvSpPr/>
          <p:nvPr userDrawn="1"/>
        </p:nvSpPr>
        <p:spPr>
          <a:xfrm>
            <a:off x="853822" y="6541282"/>
            <a:ext cx="889769" cy="286273"/>
          </a:xfrm>
          <a:custGeom>
            <a:avLst/>
            <a:gdLst>
              <a:gd name="connsiteX0" fmla="*/ 413409 w 889769"/>
              <a:gd name="connsiteY0" fmla="*/ 1034 h 286273"/>
              <a:gd name="connsiteX1" fmla="*/ 607688 w 889769"/>
              <a:gd name="connsiteY1" fmla="*/ 27623 h 286273"/>
              <a:gd name="connsiteX2" fmla="*/ 863972 w 889769"/>
              <a:gd name="connsiteY2" fmla="*/ 232175 h 286273"/>
              <a:gd name="connsiteX3" fmla="*/ 889769 w 889769"/>
              <a:gd name="connsiteY3" fmla="*/ 286273 h 286273"/>
              <a:gd name="connsiteX4" fmla="*/ 813213 w 889769"/>
              <a:gd name="connsiteY4" fmla="*/ 286273 h 286273"/>
              <a:gd name="connsiteX5" fmla="*/ 809621 w 889769"/>
              <a:gd name="connsiteY5" fmla="*/ 278474 h 286273"/>
              <a:gd name="connsiteX6" fmla="*/ 307606 w 889769"/>
              <a:gd name="connsiteY6" fmla="*/ 93721 h 286273"/>
              <a:gd name="connsiteX7" fmla="*/ 87235 w 889769"/>
              <a:gd name="connsiteY7" fmla="*/ 268156 h 286273"/>
              <a:gd name="connsiteX8" fmla="*/ 78508 w 889769"/>
              <a:gd name="connsiteY8" fmla="*/ 286273 h 286273"/>
              <a:gd name="connsiteX9" fmla="*/ 0 w 889769"/>
              <a:gd name="connsiteY9" fmla="*/ 286273 h 286273"/>
              <a:gd name="connsiteX10" fmla="*/ 21147 w 889769"/>
              <a:gd name="connsiteY10" fmla="*/ 240837 h 286273"/>
              <a:gd name="connsiteX11" fmla="*/ 413409 w 889769"/>
              <a:gd name="connsiteY11" fmla="*/ 1034 h 286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9769" h="286273">
                <a:moveTo>
                  <a:pt x="413409" y="1034"/>
                </a:moveTo>
                <a:cubicBezTo>
                  <a:pt x="477418" y="-3130"/>
                  <a:pt x="543301" y="5191"/>
                  <a:pt x="607688" y="27623"/>
                </a:cubicBezTo>
                <a:cubicBezTo>
                  <a:pt x="714956" y="64975"/>
                  <a:pt x="804917" y="137722"/>
                  <a:pt x="863972" y="232175"/>
                </a:cubicBezTo>
                <a:lnTo>
                  <a:pt x="889769" y="286273"/>
                </a:lnTo>
                <a:lnTo>
                  <a:pt x="813213" y="286273"/>
                </a:lnTo>
                <a:lnTo>
                  <a:pt x="809621" y="278474"/>
                </a:lnTo>
                <a:cubicBezTo>
                  <a:pt x="709588" y="108898"/>
                  <a:pt x="501033" y="27181"/>
                  <a:pt x="307606" y="93721"/>
                </a:cubicBezTo>
                <a:cubicBezTo>
                  <a:pt x="215537" y="125360"/>
                  <a:pt x="138177" y="187393"/>
                  <a:pt x="87235" y="268156"/>
                </a:cubicBezTo>
                <a:lnTo>
                  <a:pt x="78508" y="286273"/>
                </a:lnTo>
                <a:lnTo>
                  <a:pt x="0" y="286273"/>
                </a:lnTo>
                <a:lnTo>
                  <a:pt x="21147" y="240837"/>
                </a:lnTo>
                <a:cubicBezTo>
                  <a:pt x="105073" y="99866"/>
                  <a:pt x="253385" y="11441"/>
                  <a:pt x="413409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0" name="任意多边形: 形状 169">
            <a:extLst>
              <a:ext uri="{FF2B5EF4-FFF2-40B4-BE49-F238E27FC236}">
                <a16:creationId xmlns:a16="http://schemas.microsoft.com/office/drawing/2014/main" id="{70DC7462-8D36-B68F-661A-47CA0881554C}"/>
              </a:ext>
            </a:extLst>
          </p:cNvPr>
          <p:cNvSpPr/>
          <p:nvPr userDrawn="1"/>
        </p:nvSpPr>
        <p:spPr>
          <a:xfrm>
            <a:off x="1012015" y="6689241"/>
            <a:ext cx="574037" cy="155483"/>
          </a:xfrm>
          <a:custGeom>
            <a:avLst/>
            <a:gdLst>
              <a:gd name="connsiteX0" fmla="*/ 261563 w 574037"/>
              <a:gd name="connsiteY0" fmla="*/ 944 h 155483"/>
              <a:gd name="connsiteX1" fmla="*/ 397723 w 574037"/>
              <a:gd name="connsiteY1" fmla="*/ 18281 h 155483"/>
              <a:gd name="connsiteX2" fmla="*/ 533283 w 574037"/>
              <a:gd name="connsiteY2" fmla="*/ 103187 h 155483"/>
              <a:gd name="connsiteX3" fmla="*/ 574037 w 574037"/>
              <a:gd name="connsiteY3" fmla="*/ 155483 h 155483"/>
              <a:gd name="connsiteX4" fmla="*/ 484313 w 574037"/>
              <a:gd name="connsiteY4" fmla="*/ 155483 h 155483"/>
              <a:gd name="connsiteX5" fmla="*/ 457192 w 574037"/>
              <a:gd name="connsiteY5" fmla="*/ 129563 h 155483"/>
              <a:gd name="connsiteX6" fmla="*/ 202897 w 574037"/>
              <a:gd name="connsiteY6" fmla="*/ 83814 h 155483"/>
              <a:gd name="connsiteX7" fmla="*/ 93956 w 574037"/>
              <a:gd name="connsiteY7" fmla="*/ 149755 h 155483"/>
              <a:gd name="connsiteX8" fmla="*/ 89353 w 574037"/>
              <a:gd name="connsiteY8" fmla="*/ 155483 h 155483"/>
              <a:gd name="connsiteX9" fmla="*/ 0 w 574037"/>
              <a:gd name="connsiteY9" fmla="*/ 155483 h 155483"/>
              <a:gd name="connsiteX10" fmla="*/ 28393 w 574037"/>
              <a:gd name="connsiteY10" fmla="*/ 116291 h 155483"/>
              <a:gd name="connsiteX11" fmla="*/ 261563 w 574037"/>
              <a:gd name="connsiteY11" fmla="*/ 944 h 15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4037" h="155483">
                <a:moveTo>
                  <a:pt x="261563" y="944"/>
                </a:moveTo>
                <a:cubicBezTo>
                  <a:pt x="306340" y="-2384"/>
                  <a:pt x="352510" y="3008"/>
                  <a:pt x="397723" y="18281"/>
                </a:cubicBezTo>
                <a:cubicBezTo>
                  <a:pt x="449639" y="35846"/>
                  <a:pt x="495855" y="65191"/>
                  <a:pt x="533283" y="103187"/>
                </a:cubicBezTo>
                <a:lnTo>
                  <a:pt x="574037" y="155483"/>
                </a:lnTo>
                <a:lnTo>
                  <a:pt x="484313" y="155483"/>
                </a:lnTo>
                <a:lnTo>
                  <a:pt x="457192" y="129563"/>
                </a:lnTo>
                <a:cubicBezTo>
                  <a:pt x="387743" y="75008"/>
                  <a:pt x="293316" y="54804"/>
                  <a:pt x="202897" y="83814"/>
                </a:cubicBezTo>
                <a:cubicBezTo>
                  <a:pt x="161355" y="97147"/>
                  <a:pt x="124209" y="119950"/>
                  <a:pt x="93956" y="149755"/>
                </a:cubicBezTo>
                <a:lnTo>
                  <a:pt x="89353" y="155483"/>
                </a:lnTo>
                <a:lnTo>
                  <a:pt x="0" y="155483"/>
                </a:lnTo>
                <a:lnTo>
                  <a:pt x="28393" y="116291"/>
                </a:lnTo>
                <a:cubicBezTo>
                  <a:pt x="88020" y="49143"/>
                  <a:pt x="172007" y="7602"/>
                  <a:pt x="261563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6" name="任意多边形: 形状 165">
            <a:extLst>
              <a:ext uri="{FF2B5EF4-FFF2-40B4-BE49-F238E27FC236}">
                <a16:creationId xmlns:a16="http://schemas.microsoft.com/office/drawing/2014/main" id="{12685CEA-F65E-E6D5-B708-68F22A0CA2F6}"/>
              </a:ext>
            </a:extLst>
          </p:cNvPr>
          <p:cNvSpPr/>
          <p:nvPr userDrawn="1"/>
        </p:nvSpPr>
        <p:spPr>
          <a:xfrm>
            <a:off x="-7186" y="6541282"/>
            <a:ext cx="717026" cy="379910"/>
          </a:xfrm>
          <a:custGeom>
            <a:avLst/>
            <a:gdLst>
              <a:gd name="connsiteX0" fmla="*/ 216273 w 717026"/>
              <a:gd name="connsiteY0" fmla="*/ 1034 h 379910"/>
              <a:gd name="connsiteX1" fmla="*/ 410553 w 717026"/>
              <a:gd name="connsiteY1" fmla="*/ 27623 h 379910"/>
              <a:gd name="connsiteX2" fmla="*/ 715086 w 717026"/>
              <a:gd name="connsiteY2" fmla="*/ 333355 h 379910"/>
              <a:gd name="connsiteX3" fmla="*/ 693260 w 717026"/>
              <a:gd name="connsiteY3" fmla="*/ 378221 h 379910"/>
              <a:gd name="connsiteX4" fmla="*/ 693218 w 717026"/>
              <a:gd name="connsiteY4" fmla="*/ 378221 h 379910"/>
              <a:gd name="connsiteX5" fmla="*/ 683020 w 717026"/>
              <a:gd name="connsiteY5" fmla="*/ 379910 h 379910"/>
              <a:gd name="connsiteX6" fmla="*/ 681044 w 717026"/>
              <a:gd name="connsiteY6" fmla="*/ 379910 h 379910"/>
              <a:gd name="connsiteX7" fmla="*/ 661232 w 717026"/>
              <a:gd name="connsiteY7" fmla="*/ 373583 h 379910"/>
              <a:gd name="connsiteX8" fmla="*/ 648353 w 717026"/>
              <a:gd name="connsiteY8" fmla="*/ 356352 h 379910"/>
              <a:gd name="connsiteX9" fmla="*/ 110470 w 717026"/>
              <a:gd name="connsiteY9" fmla="*/ 93721 h 379910"/>
              <a:gd name="connsiteX10" fmla="*/ 23738 w 717026"/>
              <a:gd name="connsiteY10" fmla="*/ 135059 h 379910"/>
              <a:gd name="connsiteX11" fmla="*/ 0 w 717026"/>
              <a:gd name="connsiteY11" fmla="*/ 153906 h 379910"/>
              <a:gd name="connsiteX12" fmla="*/ 0 w 717026"/>
              <a:gd name="connsiteY12" fmla="*/ 69528 h 379910"/>
              <a:gd name="connsiteX13" fmla="*/ 33238 w 717026"/>
              <a:gd name="connsiteY13" fmla="*/ 49341 h 379910"/>
              <a:gd name="connsiteX14" fmla="*/ 216273 w 717026"/>
              <a:gd name="connsiteY14" fmla="*/ 1034 h 379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7026" h="379910">
                <a:moveTo>
                  <a:pt x="216273" y="1034"/>
                </a:moveTo>
                <a:cubicBezTo>
                  <a:pt x="280283" y="-3130"/>
                  <a:pt x="346166" y="5190"/>
                  <a:pt x="410553" y="27623"/>
                </a:cubicBezTo>
                <a:cubicBezTo>
                  <a:pt x="553578" y="77426"/>
                  <a:pt x="665833" y="190153"/>
                  <a:pt x="715086" y="333355"/>
                </a:cubicBezTo>
                <a:cubicBezTo>
                  <a:pt x="721441" y="351767"/>
                  <a:pt x="711671" y="371871"/>
                  <a:pt x="693260" y="378221"/>
                </a:cubicBezTo>
                <a:cubicBezTo>
                  <a:pt x="693246" y="378221"/>
                  <a:pt x="693232" y="378221"/>
                  <a:pt x="693218" y="378221"/>
                </a:cubicBezTo>
                <a:lnTo>
                  <a:pt x="683020" y="379910"/>
                </a:lnTo>
                <a:lnTo>
                  <a:pt x="681044" y="379910"/>
                </a:lnTo>
                <a:lnTo>
                  <a:pt x="661232" y="373583"/>
                </a:lnTo>
                <a:cubicBezTo>
                  <a:pt x="655385" y="369421"/>
                  <a:pt x="650807" y="363477"/>
                  <a:pt x="648353" y="356352"/>
                </a:cubicBezTo>
                <a:cubicBezTo>
                  <a:pt x="572349" y="135271"/>
                  <a:pt x="331531" y="17676"/>
                  <a:pt x="110470" y="93721"/>
                </a:cubicBezTo>
                <a:cubicBezTo>
                  <a:pt x="79781" y="104267"/>
                  <a:pt x="50726" y="118191"/>
                  <a:pt x="23738" y="135059"/>
                </a:cubicBezTo>
                <a:lnTo>
                  <a:pt x="0" y="153906"/>
                </a:lnTo>
                <a:lnTo>
                  <a:pt x="0" y="69528"/>
                </a:lnTo>
                <a:lnTo>
                  <a:pt x="33238" y="49341"/>
                </a:lnTo>
                <a:cubicBezTo>
                  <a:pt x="90128" y="21843"/>
                  <a:pt x="152264" y="5197"/>
                  <a:pt x="216273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8" name="任意多边形: 形状 167">
            <a:extLst>
              <a:ext uri="{FF2B5EF4-FFF2-40B4-BE49-F238E27FC236}">
                <a16:creationId xmlns:a16="http://schemas.microsoft.com/office/drawing/2014/main" id="{6901E457-0622-DD20-42E2-1487295504C1}"/>
              </a:ext>
            </a:extLst>
          </p:cNvPr>
          <p:cNvSpPr/>
          <p:nvPr userDrawn="1"/>
        </p:nvSpPr>
        <p:spPr>
          <a:xfrm>
            <a:off x="-9361" y="6689241"/>
            <a:ext cx="546816" cy="168759"/>
          </a:xfrm>
          <a:custGeom>
            <a:avLst/>
            <a:gdLst>
              <a:gd name="connsiteX0" fmla="*/ 224797 w 546816"/>
              <a:gd name="connsiteY0" fmla="*/ 944 h 168759"/>
              <a:gd name="connsiteX1" fmla="*/ 360957 w 546816"/>
              <a:gd name="connsiteY1" fmla="*/ 18281 h 168759"/>
              <a:gd name="connsiteX2" fmla="*/ 545683 w 546816"/>
              <a:gd name="connsiteY2" fmla="*/ 166278 h 168759"/>
              <a:gd name="connsiteX3" fmla="*/ 546816 w 546816"/>
              <a:gd name="connsiteY3" fmla="*/ 168759 h 168759"/>
              <a:gd name="connsiteX4" fmla="*/ 460590 w 546816"/>
              <a:gd name="connsiteY4" fmla="*/ 168759 h 168759"/>
              <a:gd name="connsiteX5" fmla="*/ 458865 w 546816"/>
              <a:gd name="connsiteY5" fmla="*/ 166300 h 168759"/>
              <a:gd name="connsiteX6" fmla="*/ 166131 w 546816"/>
              <a:gd name="connsiteY6" fmla="*/ 83814 h 168759"/>
              <a:gd name="connsiteX7" fmla="*/ 57190 w 546816"/>
              <a:gd name="connsiteY7" fmla="*/ 149755 h 168759"/>
              <a:gd name="connsiteX8" fmla="*/ 41919 w 546816"/>
              <a:gd name="connsiteY8" fmla="*/ 168759 h 168759"/>
              <a:gd name="connsiteX9" fmla="*/ 0 w 546816"/>
              <a:gd name="connsiteY9" fmla="*/ 168759 h 168759"/>
              <a:gd name="connsiteX10" fmla="*/ 0 w 546816"/>
              <a:gd name="connsiteY10" fmla="*/ 108530 h 168759"/>
              <a:gd name="connsiteX11" fmla="*/ 40621 w 546816"/>
              <a:gd name="connsiteY11" fmla="*/ 70877 h 168759"/>
              <a:gd name="connsiteX12" fmla="*/ 224797 w 546816"/>
              <a:gd name="connsiteY12" fmla="*/ 944 h 168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6816" h="168759">
                <a:moveTo>
                  <a:pt x="224797" y="944"/>
                </a:moveTo>
                <a:cubicBezTo>
                  <a:pt x="269574" y="-2384"/>
                  <a:pt x="315744" y="3008"/>
                  <a:pt x="360957" y="18281"/>
                </a:cubicBezTo>
                <a:cubicBezTo>
                  <a:pt x="438831" y="44628"/>
                  <a:pt x="503880" y="97482"/>
                  <a:pt x="545683" y="166278"/>
                </a:cubicBezTo>
                <a:lnTo>
                  <a:pt x="546816" y="168759"/>
                </a:lnTo>
                <a:lnTo>
                  <a:pt x="460590" y="168759"/>
                </a:lnTo>
                <a:lnTo>
                  <a:pt x="458865" y="166300"/>
                </a:lnTo>
                <a:cubicBezTo>
                  <a:pt x="388909" y="85058"/>
                  <a:pt x="274633" y="49001"/>
                  <a:pt x="166131" y="83814"/>
                </a:cubicBezTo>
                <a:cubicBezTo>
                  <a:pt x="124589" y="97147"/>
                  <a:pt x="87443" y="119950"/>
                  <a:pt x="57190" y="149755"/>
                </a:cubicBezTo>
                <a:lnTo>
                  <a:pt x="41919" y="168759"/>
                </a:lnTo>
                <a:lnTo>
                  <a:pt x="0" y="168759"/>
                </a:lnTo>
                <a:lnTo>
                  <a:pt x="0" y="108530"/>
                </a:lnTo>
                <a:lnTo>
                  <a:pt x="40621" y="70877"/>
                </a:lnTo>
                <a:cubicBezTo>
                  <a:pt x="93595" y="30553"/>
                  <a:pt x="157630" y="5938"/>
                  <a:pt x="224797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grpSp>
        <p:nvGrpSpPr>
          <p:cNvPr id="150" name="组合 149">
            <a:extLst>
              <a:ext uri="{FF2B5EF4-FFF2-40B4-BE49-F238E27FC236}">
                <a16:creationId xmlns:a16="http://schemas.microsoft.com/office/drawing/2014/main" id="{ABDFD9BF-9A84-46A6-2A17-D06278C696E7}"/>
              </a:ext>
            </a:extLst>
          </p:cNvPr>
          <p:cNvGrpSpPr/>
          <p:nvPr userDrawn="1"/>
        </p:nvGrpSpPr>
        <p:grpSpPr>
          <a:xfrm>
            <a:off x="793446" y="5601281"/>
            <a:ext cx="1995058" cy="1142975"/>
            <a:chOff x="9496804" y="5314704"/>
            <a:chExt cx="2693814" cy="1543295"/>
          </a:xfr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</p:grpSpPr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7858E396-86C7-B754-FDAD-3129888E29F9}"/>
                </a:ext>
              </a:extLst>
            </p:cNvPr>
            <p:cNvSpPr/>
            <p:nvPr/>
          </p:nvSpPr>
          <p:spPr>
            <a:xfrm>
              <a:off x="10212513" y="5314704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D79F320A-270B-6CD8-F669-90730975F927}"/>
                </a:ext>
              </a:extLst>
            </p:cNvPr>
            <p:cNvSpPr/>
            <p:nvPr/>
          </p:nvSpPr>
          <p:spPr>
            <a:xfrm>
              <a:off x="10399528" y="5514485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859F0F9E-7C1E-CBF6-C186-68A72D5F3F5F}"/>
                </a:ext>
              </a:extLst>
            </p:cNvPr>
            <p:cNvSpPr/>
            <p:nvPr/>
          </p:nvSpPr>
          <p:spPr>
            <a:xfrm>
              <a:off x="10558643" y="5693076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E2711652-7C05-DA71-4662-BD57D9118D84}"/>
                </a:ext>
              </a:extLst>
            </p:cNvPr>
            <p:cNvSpPr/>
            <p:nvPr/>
          </p:nvSpPr>
          <p:spPr>
            <a:xfrm>
              <a:off x="10212513" y="61433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F494E5DF-D253-5EA0-C07C-FC5236CBCE47}"/>
                </a:ext>
              </a:extLst>
            </p:cNvPr>
            <p:cNvSpPr/>
            <p:nvPr/>
          </p:nvSpPr>
          <p:spPr>
            <a:xfrm>
              <a:off x="10399528" y="6343160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2D906AFB-DE03-6AD4-1FAF-DD3120CB566F}"/>
                </a:ext>
              </a:extLst>
            </p:cNvPr>
            <p:cNvSpPr/>
            <p:nvPr/>
          </p:nvSpPr>
          <p:spPr>
            <a:xfrm>
              <a:off x="10558643" y="65217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8A6B9B4F-016B-4118-2ABA-3F596CFFA430}"/>
                </a:ext>
              </a:extLst>
            </p:cNvPr>
            <p:cNvSpPr/>
            <p:nvPr/>
          </p:nvSpPr>
          <p:spPr>
            <a:xfrm>
              <a:off x="1092555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EBC660A0-9DE2-FFB0-4B4A-CDDA43353853}"/>
                </a:ext>
              </a:extLst>
            </p:cNvPr>
            <p:cNvSpPr/>
            <p:nvPr/>
          </p:nvSpPr>
          <p:spPr>
            <a:xfrm>
              <a:off x="1111256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496145CE-FAC2-F286-84E3-A7F2918C92A5}"/>
                </a:ext>
              </a:extLst>
            </p:cNvPr>
            <p:cNvSpPr/>
            <p:nvPr/>
          </p:nvSpPr>
          <p:spPr>
            <a:xfrm>
              <a:off x="1127168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6A9F5E55-62B8-063A-9327-B73A4CC8918C}"/>
                </a:ext>
              </a:extLst>
            </p:cNvPr>
            <p:cNvSpPr/>
            <p:nvPr/>
          </p:nvSpPr>
          <p:spPr>
            <a:xfrm>
              <a:off x="949680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009AA66A-86DF-CC7D-79CD-52D2B00DC4C2}"/>
                </a:ext>
              </a:extLst>
            </p:cNvPr>
            <p:cNvSpPr/>
            <p:nvPr/>
          </p:nvSpPr>
          <p:spPr>
            <a:xfrm>
              <a:off x="968381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9E97CC9B-048C-F73D-1C82-5A3A19F588E8}"/>
                </a:ext>
              </a:extLst>
            </p:cNvPr>
            <p:cNvSpPr/>
            <p:nvPr/>
          </p:nvSpPr>
          <p:spPr>
            <a:xfrm>
              <a:off x="984293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63" name="椭圆 162">
            <a:extLst>
              <a:ext uri="{FF2B5EF4-FFF2-40B4-BE49-F238E27FC236}">
                <a16:creationId xmlns:a16="http://schemas.microsoft.com/office/drawing/2014/main" id="{44BC906C-FEE0-EBB8-0684-FF3A6CDE7E3B}"/>
              </a:ext>
            </a:extLst>
          </p:cNvPr>
          <p:cNvSpPr/>
          <p:nvPr userDrawn="1"/>
        </p:nvSpPr>
        <p:spPr>
          <a:xfrm>
            <a:off x="4248929" y="3155376"/>
            <a:ext cx="3752515" cy="3752515"/>
          </a:xfrm>
          <a:prstGeom prst="ellipse">
            <a:avLst/>
          </a:prstGeom>
          <a:gradFill>
            <a:gsLst>
              <a:gs pos="0">
                <a:schemeClr val="accent1">
                  <a:lumMod val="75000"/>
                </a:schemeClr>
              </a:gs>
              <a:gs pos="81000">
                <a:schemeClr val="accent1">
                  <a:lumMod val="75000"/>
                  <a:alpha val="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31992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EF595365-9195-66E3-02B1-B2F6CC9930E1}"/>
              </a:ext>
            </a:extLst>
          </p:cNvPr>
          <p:cNvGrpSpPr/>
          <p:nvPr userDrawn="1"/>
        </p:nvGrpSpPr>
        <p:grpSpPr>
          <a:xfrm>
            <a:off x="432473" y="338089"/>
            <a:ext cx="810720" cy="745487"/>
            <a:chOff x="310553" y="338089"/>
            <a:chExt cx="810720" cy="745487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5C861331-DDAD-2A5C-E470-716247BED914}"/>
                </a:ext>
              </a:extLst>
            </p:cNvPr>
            <p:cNvGrpSpPr/>
            <p:nvPr/>
          </p:nvGrpSpPr>
          <p:grpSpPr>
            <a:xfrm>
              <a:off x="500995" y="338089"/>
              <a:ext cx="620278" cy="622032"/>
              <a:chOff x="9738038" y="4604340"/>
              <a:chExt cx="922979" cy="925589"/>
            </a:xfrm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8A699514-F8FC-455D-A13C-DA20DA39E70E}"/>
                  </a:ext>
                </a:extLst>
              </p:cNvPr>
              <p:cNvSpPr/>
              <p:nvPr/>
            </p:nvSpPr>
            <p:spPr>
              <a:xfrm>
                <a:off x="9738038" y="4604340"/>
                <a:ext cx="922979" cy="925589"/>
              </a:xfrm>
              <a:custGeom>
                <a:avLst/>
                <a:gdLst>
                  <a:gd name="connsiteX0" fmla="*/ 624433 w 922979"/>
                  <a:gd name="connsiteY0" fmla="*/ 628335 h 925589"/>
                  <a:gd name="connsiteX1" fmla="*/ 398185 w 922979"/>
                  <a:gd name="connsiteY1" fmla="*/ 686616 h 925589"/>
                  <a:gd name="connsiteX2" fmla="*/ 234474 w 922979"/>
                  <a:gd name="connsiteY2" fmla="*/ 519762 h 925589"/>
                  <a:gd name="connsiteX3" fmla="*/ 297273 w 922979"/>
                  <a:gd name="connsiteY3" fmla="*/ 294561 h 925589"/>
                  <a:gd name="connsiteX4" fmla="*/ 523456 w 922979"/>
                  <a:gd name="connsiteY4" fmla="*/ 236346 h 925589"/>
                  <a:gd name="connsiteX5" fmla="*/ 687167 w 922979"/>
                  <a:gd name="connsiteY5" fmla="*/ 403265 h 925589"/>
                  <a:gd name="connsiteX6" fmla="*/ 624433 w 922979"/>
                  <a:gd name="connsiteY6" fmla="*/ 628335 h 92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2979" h="925589">
                    <a:moveTo>
                      <a:pt x="624433" y="628335"/>
                    </a:moveTo>
                    <a:cubicBezTo>
                      <a:pt x="914529" y="924194"/>
                      <a:pt x="287385" y="1085482"/>
                      <a:pt x="398185" y="686616"/>
                    </a:cubicBezTo>
                    <a:cubicBezTo>
                      <a:pt x="287385" y="1085482"/>
                      <a:pt x="-166291" y="622769"/>
                      <a:pt x="234474" y="519762"/>
                    </a:cubicBezTo>
                    <a:cubicBezTo>
                      <a:pt x="-166618" y="622769"/>
                      <a:pt x="7308" y="-1101"/>
                      <a:pt x="297273" y="294561"/>
                    </a:cubicBezTo>
                    <a:cubicBezTo>
                      <a:pt x="7308" y="-1101"/>
                      <a:pt x="634714" y="-162455"/>
                      <a:pt x="523456" y="236346"/>
                    </a:cubicBezTo>
                    <a:cubicBezTo>
                      <a:pt x="634780" y="-162455"/>
                      <a:pt x="1088063" y="300258"/>
                      <a:pt x="687167" y="403265"/>
                    </a:cubicBezTo>
                    <a:cubicBezTo>
                      <a:pt x="1088390" y="300258"/>
                      <a:pt x="914529" y="924194"/>
                      <a:pt x="624433" y="62833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circle">
                  <a:fillToRect l="100000" t="100000"/>
                </a:path>
              </a:gra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A442D999-1D8B-BCF7-040E-0F05EAD28A92}"/>
                  </a:ext>
                </a:extLst>
              </p:cNvPr>
              <p:cNvSpPr/>
              <p:nvPr/>
            </p:nvSpPr>
            <p:spPr>
              <a:xfrm>
                <a:off x="9975671" y="4999028"/>
                <a:ext cx="224225" cy="73682"/>
              </a:xfrm>
              <a:custGeom>
                <a:avLst/>
                <a:gdLst>
                  <a:gd name="connsiteX0" fmla="*/ 116939 w 224225"/>
                  <a:gd name="connsiteY0" fmla="*/ 16043 h 73682"/>
                  <a:gd name="connsiteX1" fmla="*/ 223482 w 224225"/>
                  <a:gd name="connsiteY1" fmla="*/ 66793 h 73682"/>
                  <a:gd name="connsiteX2" fmla="*/ 106134 w 224225"/>
                  <a:gd name="connsiteY2" fmla="*/ 55137 h 73682"/>
                  <a:gd name="connsiteX3" fmla="*/ -474 w 224225"/>
                  <a:gd name="connsiteY3" fmla="*/ 4387 h 73682"/>
                  <a:gd name="connsiteX4" fmla="*/ 116939 w 224225"/>
                  <a:gd name="connsiteY4" fmla="*/ 16043 h 7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225" h="73682">
                    <a:moveTo>
                      <a:pt x="116939" y="16043"/>
                    </a:moveTo>
                    <a:cubicBezTo>
                      <a:pt x="178560" y="33396"/>
                      <a:pt x="226494" y="55988"/>
                      <a:pt x="223482" y="66793"/>
                    </a:cubicBezTo>
                    <a:cubicBezTo>
                      <a:pt x="220470" y="77598"/>
                      <a:pt x="167821" y="72294"/>
                      <a:pt x="106134" y="55137"/>
                    </a:cubicBezTo>
                    <a:cubicBezTo>
                      <a:pt x="44448" y="37980"/>
                      <a:pt x="-3487" y="15257"/>
                      <a:pt x="-474" y="4387"/>
                    </a:cubicBezTo>
                    <a:cubicBezTo>
                      <a:pt x="2538" y="-6484"/>
                      <a:pt x="55056" y="-1245"/>
                      <a:pt x="116939" y="16043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CB55503D-3A86-377E-3D54-8A303977E42F}"/>
                  </a:ext>
                </a:extLst>
              </p:cNvPr>
              <p:cNvSpPr/>
              <p:nvPr/>
            </p:nvSpPr>
            <p:spPr>
              <a:xfrm>
                <a:off x="9996247" y="5064459"/>
                <a:ext cx="204044" cy="119685"/>
              </a:xfrm>
              <a:custGeom>
                <a:avLst/>
                <a:gdLst>
                  <a:gd name="connsiteX0" fmla="*/ 91583 w 204044"/>
                  <a:gd name="connsiteY0" fmla="*/ 40784 h 119685"/>
                  <a:gd name="connsiteX1" fmla="*/ 202906 w 204044"/>
                  <a:gd name="connsiteY1" fmla="*/ 1493 h 119685"/>
                  <a:gd name="connsiteX2" fmla="*/ 111228 w 204044"/>
                  <a:gd name="connsiteY2" fmla="*/ 76407 h 119685"/>
                  <a:gd name="connsiteX3" fmla="*/ -95 w 204044"/>
                  <a:gd name="connsiteY3" fmla="*/ 115698 h 119685"/>
                  <a:gd name="connsiteX4" fmla="*/ 91583 w 204044"/>
                  <a:gd name="connsiteY4" fmla="*/ 40784 h 11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44" h="119685">
                    <a:moveTo>
                      <a:pt x="91583" y="40784"/>
                    </a:moveTo>
                    <a:cubicBezTo>
                      <a:pt x="147441" y="9220"/>
                      <a:pt x="197209" y="-8460"/>
                      <a:pt x="202906" y="1493"/>
                    </a:cubicBezTo>
                    <a:cubicBezTo>
                      <a:pt x="208604" y="11447"/>
                      <a:pt x="167676" y="44516"/>
                      <a:pt x="111228" y="76407"/>
                    </a:cubicBezTo>
                    <a:cubicBezTo>
                      <a:pt x="54781" y="108298"/>
                      <a:pt x="5536" y="125389"/>
                      <a:pt x="-95" y="115698"/>
                    </a:cubicBezTo>
                    <a:cubicBezTo>
                      <a:pt x="-5727" y="106006"/>
                      <a:pt x="35594" y="72478"/>
                      <a:pt x="91583" y="40784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319BE51B-A8CD-0D6A-A013-4E320B327815}"/>
                  </a:ext>
                </a:extLst>
              </p:cNvPr>
              <p:cNvSpPr/>
              <p:nvPr/>
            </p:nvSpPr>
            <p:spPr>
              <a:xfrm>
                <a:off x="10131628" y="5066979"/>
                <a:ext cx="73723" cy="223916"/>
              </a:xfrm>
              <a:custGeom>
                <a:avLst/>
                <a:gdLst>
                  <a:gd name="connsiteX0" fmla="*/ 16841 w 73723"/>
                  <a:gd name="connsiteY0" fmla="*/ 105647 h 223916"/>
                  <a:gd name="connsiteX1" fmla="*/ 67526 w 73723"/>
                  <a:gd name="connsiteY1" fmla="*/ -1158 h 223916"/>
                  <a:gd name="connsiteX2" fmla="*/ 55476 w 73723"/>
                  <a:gd name="connsiteY2" fmla="*/ 115994 h 223916"/>
                  <a:gd name="connsiteX3" fmla="*/ 4988 w 73723"/>
                  <a:gd name="connsiteY3" fmla="*/ 222472 h 223916"/>
                  <a:gd name="connsiteX4" fmla="*/ 16841 w 73723"/>
                  <a:gd name="connsiteY4" fmla="*/ 105647 h 22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23" h="223916">
                    <a:moveTo>
                      <a:pt x="16841" y="105647"/>
                    </a:moveTo>
                    <a:cubicBezTo>
                      <a:pt x="33866" y="43633"/>
                      <a:pt x="56655" y="-4040"/>
                      <a:pt x="67526" y="-1158"/>
                    </a:cubicBezTo>
                    <a:cubicBezTo>
                      <a:pt x="78396" y="1723"/>
                      <a:pt x="72895" y="54438"/>
                      <a:pt x="55476" y="115994"/>
                    </a:cubicBezTo>
                    <a:cubicBezTo>
                      <a:pt x="38058" y="177549"/>
                      <a:pt x="15858" y="225811"/>
                      <a:pt x="4988" y="222472"/>
                    </a:cubicBezTo>
                    <a:cubicBezTo>
                      <a:pt x="-5883" y="219132"/>
                      <a:pt x="-382" y="167202"/>
                      <a:pt x="16841" y="105647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26E34B4E-8495-029D-D486-8297AF02FEA8}"/>
                  </a:ext>
                </a:extLst>
              </p:cNvPr>
              <p:cNvSpPr/>
              <p:nvPr/>
            </p:nvSpPr>
            <p:spPr>
              <a:xfrm>
                <a:off x="10197159" y="5066258"/>
                <a:ext cx="119570" cy="203513"/>
              </a:xfrm>
              <a:custGeom>
                <a:avLst/>
                <a:gdLst>
                  <a:gd name="connsiteX0" fmla="*/ 41481 w 119570"/>
                  <a:gd name="connsiteY0" fmla="*/ 110559 h 203513"/>
                  <a:gd name="connsiteX1" fmla="*/ 2191 w 119570"/>
                  <a:gd name="connsiteY1" fmla="*/ -764 h 203513"/>
                  <a:gd name="connsiteX2" fmla="*/ 76908 w 119570"/>
                  <a:gd name="connsiteY2" fmla="*/ 90390 h 203513"/>
                  <a:gd name="connsiteX3" fmla="*/ 116199 w 119570"/>
                  <a:gd name="connsiteY3" fmla="*/ 201714 h 203513"/>
                  <a:gd name="connsiteX4" fmla="*/ 41481 w 119570"/>
                  <a:gd name="connsiteY4" fmla="*/ 110559 h 203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70" h="203513">
                    <a:moveTo>
                      <a:pt x="41481" y="110559"/>
                    </a:moveTo>
                    <a:cubicBezTo>
                      <a:pt x="9918" y="54570"/>
                      <a:pt x="-7828" y="4867"/>
                      <a:pt x="2191" y="-764"/>
                    </a:cubicBezTo>
                    <a:cubicBezTo>
                      <a:pt x="12210" y="-6396"/>
                      <a:pt x="45214" y="34597"/>
                      <a:pt x="76908" y="90390"/>
                    </a:cubicBezTo>
                    <a:cubicBezTo>
                      <a:pt x="108603" y="146183"/>
                      <a:pt x="126087" y="196082"/>
                      <a:pt x="116199" y="201714"/>
                    </a:cubicBezTo>
                    <a:cubicBezTo>
                      <a:pt x="106311" y="207345"/>
                      <a:pt x="73045" y="166417"/>
                      <a:pt x="41481" y="110559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A29575D4-AEB3-89F5-A174-59F6DB795CFE}"/>
                  </a:ext>
                </a:extLst>
              </p:cNvPr>
              <p:cNvSpPr/>
              <p:nvPr/>
            </p:nvSpPr>
            <p:spPr>
              <a:xfrm>
                <a:off x="10199610" y="5061466"/>
                <a:ext cx="224049" cy="73730"/>
              </a:xfrm>
              <a:custGeom>
                <a:avLst/>
                <a:gdLst>
                  <a:gd name="connsiteX0" fmla="*/ 106021 w 224049"/>
                  <a:gd name="connsiteY0" fmla="*/ 55171 h 73730"/>
                  <a:gd name="connsiteX1" fmla="*/ -456 w 224049"/>
                  <a:gd name="connsiteY1" fmla="*/ 4355 h 73730"/>
                  <a:gd name="connsiteX2" fmla="*/ 117023 w 224049"/>
                  <a:gd name="connsiteY2" fmla="*/ 16011 h 73730"/>
                  <a:gd name="connsiteX3" fmla="*/ 223304 w 224049"/>
                  <a:gd name="connsiteY3" fmla="*/ 66762 h 73730"/>
                  <a:gd name="connsiteX4" fmla="*/ 106021 w 224049"/>
                  <a:gd name="connsiteY4" fmla="*/ 55171 h 7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049" h="73730">
                    <a:moveTo>
                      <a:pt x="106021" y="55171"/>
                    </a:moveTo>
                    <a:cubicBezTo>
                      <a:pt x="44073" y="37752"/>
                      <a:pt x="-3665" y="15226"/>
                      <a:pt x="-456" y="4355"/>
                    </a:cubicBezTo>
                    <a:cubicBezTo>
                      <a:pt x="2752" y="-6516"/>
                      <a:pt x="54943" y="-1146"/>
                      <a:pt x="117023" y="16011"/>
                    </a:cubicBezTo>
                    <a:cubicBezTo>
                      <a:pt x="179102" y="33168"/>
                      <a:pt x="226316" y="55891"/>
                      <a:pt x="223304" y="66762"/>
                    </a:cubicBezTo>
                    <a:cubicBezTo>
                      <a:pt x="220291" y="77632"/>
                      <a:pt x="167969" y="72459"/>
                      <a:pt x="106021" y="55171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3E338971-0718-DDED-74EF-3E77585FC830}"/>
                  </a:ext>
                </a:extLst>
              </p:cNvPr>
              <p:cNvSpPr/>
              <p:nvPr/>
            </p:nvSpPr>
            <p:spPr>
              <a:xfrm>
                <a:off x="10199047" y="4949934"/>
                <a:ext cx="203713" cy="119725"/>
              </a:xfrm>
              <a:custGeom>
                <a:avLst/>
                <a:gdLst>
                  <a:gd name="connsiteX0" fmla="*/ 111234 w 203713"/>
                  <a:gd name="connsiteY0" fmla="*/ 76334 h 119725"/>
                  <a:gd name="connsiteX1" fmla="*/ -90 w 203713"/>
                  <a:gd name="connsiteY1" fmla="*/ 115625 h 119725"/>
                  <a:gd name="connsiteX2" fmla="*/ 91261 w 203713"/>
                  <a:gd name="connsiteY2" fmla="*/ 40777 h 119725"/>
                  <a:gd name="connsiteX3" fmla="*/ 202585 w 203713"/>
                  <a:gd name="connsiteY3" fmla="*/ 1486 h 119725"/>
                  <a:gd name="connsiteX4" fmla="*/ 111234 w 203713"/>
                  <a:gd name="connsiteY4" fmla="*/ 76334 h 1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13" h="119725">
                    <a:moveTo>
                      <a:pt x="111234" y="76334"/>
                    </a:moveTo>
                    <a:cubicBezTo>
                      <a:pt x="55376" y="107833"/>
                      <a:pt x="5542" y="125710"/>
                      <a:pt x="-90" y="115625"/>
                    </a:cubicBezTo>
                    <a:cubicBezTo>
                      <a:pt x="-5721" y="105540"/>
                      <a:pt x="35076" y="72536"/>
                      <a:pt x="91261" y="40777"/>
                    </a:cubicBezTo>
                    <a:cubicBezTo>
                      <a:pt x="147447" y="9016"/>
                      <a:pt x="196953" y="-8402"/>
                      <a:pt x="202585" y="1486"/>
                    </a:cubicBezTo>
                    <a:cubicBezTo>
                      <a:pt x="208216" y="11374"/>
                      <a:pt x="167420" y="44575"/>
                      <a:pt x="111234" y="76334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B0E20DE4-20D8-739B-96E0-37F1BB9EEC4B}"/>
                  </a:ext>
                </a:extLst>
              </p:cNvPr>
              <p:cNvSpPr/>
              <p:nvPr/>
            </p:nvSpPr>
            <p:spPr>
              <a:xfrm>
                <a:off x="10194200" y="4843001"/>
                <a:ext cx="73520" cy="224242"/>
              </a:xfrm>
              <a:custGeom>
                <a:avLst/>
                <a:gdLst>
                  <a:gd name="connsiteX0" fmla="*/ 55442 w 73520"/>
                  <a:gd name="connsiteY0" fmla="*/ 116277 h 224242"/>
                  <a:gd name="connsiteX1" fmla="*/ 4954 w 73520"/>
                  <a:gd name="connsiteY1" fmla="*/ 222821 h 224242"/>
                  <a:gd name="connsiteX2" fmla="*/ 16675 w 73520"/>
                  <a:gd name="connsiteY2" fmla="*/ 105603 h 224242"/>
                  <a:gd name="connsiteX3" fmla="*/ 67360 w 73520"/>
                  <a:gd name="connsiteY3" fmla="*/ -1137 h 224242"/>
                  <a:gd name="connsiteX4" fmla="*/ 55442 w 73520"/>
                  <a:gd name="connsiteY4" fmla="*/ 116277 h 2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20" h="224242">
                    <a:moveTo>
                      <a:pt x="55442" y="116277"/>
                    </a:moveTo>
                    <a:cubicBezTo>
                      <a:pt x="38613" y="178029"/>
                      <a:pt x="15628" y="225898"/>
                      <a:pt x="4954" y="222821"/>
                    </a:cubicBezTo>
                    <a:cubicBezTo>
                      <a:pt x="-5720" y="219743"/>
                      <a:pt x="-613" y="167224"/>
                      <a:pt x="16675" y="105603"/>
                    </a:cubicBezTo>
                    <a:cubicBezTo>
                      <a:pt x="33963" y="43982"/>
                      <a:pt x="56621" y="-4280"/>
                      <a:pt x="67360" y="-1137"/>
                    </a:cubicBezTo>
                    <a:cubicBezTo>
                      <a:pt x="78100" y="2007"/>
                      <a:pt x="72795" y="54395"/>
                      <a:pt x="55442" y="116277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4896DC67-5965-8A8E-7876-54513565912F}"/>
                  </a:ext>
                </a:extLst>
              </p:cNvPr>
              <p:cNvSpPr/>
              <p:nvPr/>
            </p:nvSpPr>
            <p:spPr>
              <a:xfrm>
                <a:off x="10082805" y="4864204"/>
                <a:ext cx="119585" cy="203481"/>
              </a:xfrm>
              <a:custGeom>
                <a:avLst/>
                <a:gdLst>
                  <a:gd name="connsiteX0" fmla="*/ 76861 w 119585"/>
                  <a:gd name="connsiteY0" fmla="*/ 90359 h 203481"/>
                  <a:gd name="connsiteX1" fmla="*/ 116152 w 119585"/>
                  <a:gd name="connsiteY1" fmla="*/ 201683 h 203481"/>
                  <a:gd name="connsiteX2" fmla="*/ 41303 w 119585"/>
                  <a:gd name="connsiteY2" fmla="*/ 110528 h 203481"/>
                  <a:gd name="connsiteX3" fmla="*/ 2013 w 119585"/>
                  <a:gd name="connsiteY3" fmla="*/ -795 h 203481"/>
                  <a:gd name="connsiteX4" fmla="*/ 76861 w 119585"/>
                  <a:gd name="connsiteY4" fmla="*/ 90359 h 20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5" h="203481">
                    <a:moveTo>
                      <a:pt x="76861" y="90359"/>
                    </a:moveTo>
                    <a:cubicBezTo>
                      <a:pt x="108425" y="146479"/>
                      <a:pt x="126237" y="196051"/>
                      <a:pt x="116152" y="201683"/>
                    </a:cubicBezTo>
                    <a:cubicBezTo>
                      <a:pt x="106067" y="207314"/>
                      <a:pt x="73063" y="166255"/>
                      <a:pt x="41303" y="110528"/>
                    </a:cubicBezTo>
                    <a:cubicBezTo>
                      <a:pt x="9544" y="54801"/>
                      <a:pt x="-7483" y="4639"/>
                      <a:pt x="2013" y="-795"/>
                    </a:cubicBezTo>
                    <a:cubicBezTo>
                      <a:pt x="11508" y="-6230"/>
                      <a:pt x="45363" y="34501"/>
                      <a:pt x="76861" y="90359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A68EC148-479E-A333-2DB6-7B8547A55D17}"/>
                  </a:ext>
                </a:extLst>
              </p:cNvPr>
              <p:cNvSpPr/>
              <p:nvPr/>
            </p:nvSpPr>
            <p:spPr>
              <a:xfrm>
                <a:off x="10126725" y="4994258"/>
                <a:ext cx="145412" cy="145451"/>
              </a:xfrm>
              <a:custGeom>
                <a:avLst/>
                <a:gdLst>
                  <a:gd name="connsiteX0" fmla="*/ 92008 w 145412"/>
                  <a:gd name="connsiteY0" fmla="*/ 1559 h 145451"/>
                  <a:gd name="connsiteX1" fmla="*/ 142006 w 145412"/>
                  <a:gd name="connsiteY1" fmla="*/ 91404 h 145451"/>
                  <a:gd name="connsiteX2" fmla="*/ 52187 w 145412"/>
                  <a:gd name="connsiteY2" fmla="*/ 141369 h 145451"/>
                  <a:gd name="connsiteX3" fmla="*/ 2033 w 145412"/>
                  <a:gd name="connsiteY3" fmla="*/ 52114 h 145451"/>
                  <a:gd name="connsiteX4" fmla="*/ 91072 w 145412"/>
                  <a:gd name="connsiteY4" fmla="*/ 1298 h 145451"/>
                  <a:gd name="connsiteX5" fmla="*/ 92008 w 145412"/>
                  <a:gd name="connsiteY5" fmla="*/ 1559 h 145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412" h="145451">
                    <a:moveTo>
                      <a:pt x="92008" y="1559"/>
                    </a:moveTo>
                    <a:cubicBezTo>
                      <a:pt x="130618" y="12561"/>
                      <a:pt x="153000" y="52769"/>
                      <a:pt x="142006" y="91404"/>
                    </a:cubicBezTo>
                    <a:cubicBezTo>
                      <a:pt x="131004" y="129974"/>
                      <a:pt x="90797" y="152370"/>
                      <a:pt x="52187" y="141369"/>
                    </a:cubicBezTo>
                    <a:cubicBezTo>
                      <a:pt x="13793" y="130433"/>
                      <a:pt x="-8595" y="90619"/>
                      <a:pt x="2033" y="52114"/>
                    </a:cubicBezTo>
                    <a:cubicBezTo>
                      <a:pt x="12589" y="13478"/>
                      <a:pt x="52449" y="-9245"/>
                      <a:pt x="91072" y="1298"/>
                    </a:cubicBezTo>
                    <a:cubicBezTo>
                      <a:pt x="91386" y="1363"/>
                      <a:pt x="91694" y="1494"/>
                      <a:pt x="92008" y="1559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2BE66101-9796-D164-FE56-DDE2767549ED}"/>
                  </a:ext>
                </a:extLst>
              </p:cNvPr>
              <p:cNvSpPr/>
              <p:nvPr/>
            </p:nvSpPr>
            <p:spPr>
              <a:xfrm>
                <a:off x="10113799" y="4980531"/>
                <a:ext cx="173292" cy="173275"/>
              </a:xfrm>
              <a:custGeom>
                <a:avLst/>
                <a:gdLst>
                  <a:gd name="connsiteX0" fmla="*/ 85485 w 173292"/>
                  <a:gd name="connsiteY0" fmla="*/ 171992 h 173275"/>
                  <a:gd name="connsiteX1" fmla="*/ -607 w 173292"/>
                  <a:gd name="connsiteY1" fmla="*/ 84832 h 173275"/>
                  <a:gd name="connsiteX2" fmla="*/ 86566 w 173292"/>
                  <a:gd name="connsiteY2" fmla="*/ -1280 h 173275"/>
                  <a:gd name="connsiteX3" fmla="*/ 108667 w 173292"/>
                  <a:gd name="connsiteY3" fmla="*/ 1732 h 173275"/>
                  <a:gd name="connsiteX4" fmla="*/ 169652 w 173292"/>
                  <a:gd name="connsiteY4" fmla="*/ 108013 h 173275"/>
                  <a:gd name="connsiteX5" fmla="*/ 85485 w 173292"/>
                  <a:gd name="connsiteY5" fmla="*/ 171992 h 173275"/>
                  <a:gd name="connsiteX6" fmla="*/ 85485 w 173292"/>
                  <a:gd name="connsiteY6" fmla="*/ 26420 h 173275"/>
                  <a:gd name="connsiteX7" fmla="*/ 27165 w 173292"/>
                  <a:gd name="connsiteY7" fmla="*/ 85945 h 173275"/>
                  <a:gd name="connsiteX8" fmla="*/ 69834 w 173292"/>
                  <a:gd name="connsiteY8" fmla="*/ 142000 h 173275"/>
                  <a:gd name="connsiteX9" fmla="*/ 114233 w 173292"/>
                  <a:gd name="connsiteY9" fmla="*/ 136630 h 173275"/>
                  <a:gd name="connsiteX10" fmla="*/ 136609 w 173292"/>
                  <a:gd name="connsiteY10" fmla="*/ 56346 h 173275"/>
                  <a:gd name="connsiteX11" fmla="*/ 101529 w 173292"/>
                  <a:gd name="connsiteY11" fmla="*/ 28646 h 173275"/>
                  <a:gd name="connsiteX12" fmla="*/ 101529 w 173292"/>
                  <a:gd name="connsiteY12" fmla="*/ 28646 h 173275"/>
                  <a:gd name="connsiteX13" fmla="*/ 85223 w 173292"/>
                  <a:gd name="connsiteY13" fmla="*/ 26420 h 17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3292" h="173275">
                    <a:moveTo>
                      <a:pt x="85485" y="171992"/>
                    </a:moveTo>
                    <a:cubicBezTo>
                      <a:pt x="37636" y="171664"/>
                      <a:pt x="-909" y="132636"/>
                      <a:pt x="-607" y="84832"/>
                    </a:cubicBezTo>
                    <a:cubicBezTo>
                      <a:pt x="-306" y="36963"/>
                      <a:pt x="38723" y="-1608"/>
                      <a:pt x="86566" y="-1280"/>
                    </a:cubicBezTo>
                    <a:cubicBezTo>
                      <a:pt x="94031" y="-1214"/>
                      <a:pt x="101463" y="-233"/>
                      <a:pt x="108667" y="1732"/>
                    </a:cubicBezTo>
                    <a:cubicBezTo>
                      <a:pt x="154853" y="14240"/>
                      <a:pt x="182153" y="61782"/>
                      <a:pt x="169652" y="108013"/>
                    </a:cubicBezTo>
                    <a:cubicBezTo>
                      <a:pt x="159371" y="145929"/>
                      <a:pt x="124815" y="172254"/>
                      <a:pt x="85485" y="171992"/>
                    </a:cubicBezTo>
                    <a:close/>
                    <a:moveTo>
                      <a:pt x="85485" y="26420"/>
                    </a:moveTo>
                    <a:cubicBezTo>
                      <a:pt x="52939" y="26747"/>
                      <a:pt x="26824" y="53400"/>
                      <a:pt x="27165" y="85945"/>
                    </a:cubicBezTo>
                    <a:cubicBezTo>
                      <a:pt x="27440" y="112008"/>
                      <a:pt x="44787" y="134796"/>
                      <a:pt x="69834" y="142000"/>
                    </a:cubicBezTo>
                    <a:cubicBezTo>
                      <a:pt x="84752" y="146256"/>
                      <a:pt x="100762" y="144357"/>
                      <a:pt x="114233" y="136630"/>
                    </a:cubicBezTo>
                    <a:cubicBezTo>
                      <a:pt x="142581" y="120652"/>
                      <a:pt x="152600" y="84701"/>
                      <a:pt x="136609" y="56346"/>
                    </a:cubicBezTo>
                    <a:cubicBezTo>
                      <a:pt x="129006" y="42857"/>
                      <a:pt x="116407" y="32903"/>
                      <a:pt x="101529" y="28646"/>
                    </a:cubicBezTo>
                    <a:lnTo>
                      <a:pt x="101529" y="28646"/>
                    </a:lnTo>
                    <a:cubicBezTo>
                      <a:pt x="96224" y="27140"/>
                      <a:pt x="90737" y="26420"/>
                      <a:pt x="85223" y="2642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342B89D1-4D92-B5CE-12C0-3EECB58ABA26}"/>
                </a:ext>
              </a:extLst>
            </p:cNvPr>
            <p:cNvGrpSpPr/>
            <p:nvPr/>
          </p:nvGrpSpPr>
          <p:grpSpPr>
            <a:xfrm>
              <a:off x="310553" y="785285"/>
              <a:ext cx="297450" cy="298291"/>
              <a:chOff x="9738038" y="4604340"/>
              <a:chExt cx="922979" cy="925589"/>
            </a:xfrm>
          </p:grpSpPr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D8FDBA62-9CA1-88CE-EF22-F5F736295761}"/>
                  </a:ext>
                </a:extLst>
              </p:cNvPr>
              <p:cNvSpPr/>
              <p:nvPr/>
            </p:nvSpPr>
            <p:spPr>
              <a:xfrm>
                <a:off x="9738038" y="4604340"/>
                <a:ext cx="922979" cy="925589"/>
              </a:xfrm>
              <a:custGeom>
                <a:avLst/>
                <a:gdLst>
                  <a:gd name="connsiteX0" fmla="*/ 624433 w 922979"/>
                  <a:gd name="connsiteY0" fmla="*/ 628335 h 925589"/>
                  <a:gd name="connsiteX1" fmla="*/ 398185 w 922979"/>
                  <a:gd name="connsiteY1" fmla="*/ 686616 h 925589"/>
                  <a:gd name="connsiteX2" fmla="*/ 234474 w 922979"/>
                  <a:gd name="connsiteY2" fmla="*/ 519762 h 925589"/>
                  <a:gd name="connsiteX3" fmla="*/ 297273 w 922979"/>
                  <a:gd name="connsiteY3" fmla="*/ 294561 h 925589"/>
                  <a:gd name="connsiteX4" fmla="*/ 523456 w 922979"/>
                  <a:gd name="connsiteY4" fmla="*/ 236346 h 925589"/>
                  <a:gd name="connsiteX5" fmla="*/ 687167 w 922979"/>
                  <a:gd name="connsiteY5" fmla="*/ 403265 h 925589"/>
                  <a:gd name="connsiteX6" fmla="*/ 624433 w 922979"/>
                  <a:gd name="connsiteY6" fmla="*/ 628335 h 92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2979" h="925589">
                    <a:moveTo>
                      <a:pt x="624433" y="628335"/>
                    </a:moveTo>
                    <a:cubicBezTo>
                      <a:pt x="914529" y="924194"/>
                      <a:pt x="287385" y="1085482"/>
                      <a:pt x="398185" y="686616"/>
                    </a:cubicBezTo>
                    <a:cubicBezTo>
                      <a:pt x="287385" y="1085482"/>
                      <a:pt x="-166291" y="622769"/>
                      <a:pt x="234474" y="519762"/>
                    </a:cubicBezTo>
                    <a:cubicBezTo>
                      <a:pt x="-166618" y="622769"/>
                      <a:pt x="7308" y="-1101"/>
                      <a:pt x="297273" y="294561"/>
                    </a:cubicBezTo>
                    <a:cubicBezTo>
                      <a:pt x="7308" y="-1101"/>
                      <a:pt x="634714" y="-162455"/>
                      <a:pt x="523456" y="236346"/>
                    </a:cubicBezTo>
                    <a:cubicBezTo>
                      <a:pt x="634780" y="-162455"/>
                      <a:pt x="1088063" y="300258"/>
                      <a:pt x="687167" y="403265"/>
                    </a:cubicBezTo>
                    <a:cubicBezTo>
                      <a:pt x="1088390" y="300258"/>
                      <a:pt x="914529" y="924194"/>
                      <a:pt x="624433" y="62833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circle">
                  <a:fillToRect l="100000" t="100000"/>
                </a:path>
              </a:gra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CC8602EE-0E8E-EB9F-F869-A36BF4044D79}"/>
                  </a:ext>
                </a:extLst>
              </p:cNvPr>
              <p:cNvSpPr/>
              <p:nvPr/>
            </p:nvSpPr>
            <p:spPr>
              <a:xfrm>
                <a:off x="9975671" y="4999028"/>
                <a:ext cx="224225" cy="73682"/>
              </a:xfrm>
              <a:custGeom>
                <a:avLst/>
                <a:gdLst>
                  <a:gd name="connsiteX0" fmla="*/ 116939 w 224225"/>
                  <a:gd name="connsiteY0" fmla="*/ 16043 h 73682"/>
                  <a:gd name="connsiteX1" fmla="*/ 223482 w 224225"/>
                  <a:gd name="connsiteY1" fmla="*/ 66793 h 73682"/>
                  <a:gd name="connsiteX2" fmla="*/ 106134 w 224225"/>
                  <a:gd name="connsiteY2" fmla="*/ 55137 h 73682"/>
                  <a:gd name="connsiteX3" fmla="*/ -474 w 224225"/>
                  <a:gd name="connsiteY3" fmla="*/ 4387 h 73682"/>
                  <a:gd name="connsiteX4" fmla="*/ 116939 w 224225"/>
                  <a:gd name="connsiteY4" fmla="*/ 16043 h 7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225" h="73682">
                    <a:moveTo>
                      <a:pt x="116939" y="16043"/>
                    </a:moveTo>
                    <a:cubicBezTo>
                      <a:pt x="178560" y="33396"/>
                      <a:pt x="226494" y="55988"/>
                      <a:pt x="223482" y="66793"/>
                    </a:cubicBezTo>
                    <a:cubicBezTo>
                      <a:pt x="220470" y="77598"/>
                      <a:pt x="167821" y="72294"/>
                      <a:pt x="106134" y="55137"/>
                    </a:cubicBezTo>
                    <a:cubicBezTo>
                      <a:pt x="44448" y="37980"/>
                      <a:pt x="-3487" y="15257"/>
                      <a:pt x="-474" y="4387"/>
                    </a:cubicBezTo>
                    <a:cubicBezTo>
                      <a:pt x="2538" y="-6484"/>
                      <a:pt x="55056" y="-1245"/>
                      <a:pt x="116939" y="16043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55B7DCC-896D-5641-F9B0-7334ED32ADE5}"/>
                  </a:ext>
                </a:extLst>
              </p:cNvPr>
              <p:cNvSpPr/>
              <p:nvPr/>
            </p:nvSpPr>
            <p:spPr>
              <a:xfrm>
                <a:off x="9996247" y="5064459"/>
                <a:ext cx="204044" cy="119685"/>
              </a:xfrm>
              <a:custGeom>
                <a:avLst/>
                <a:gdLst>
                  <a:gd name="connsiteX0" fmla="*/ 91583 w 204044"/>
                  <a:gd name="connsiteY0" fmla="*/ 40784 h 119685"/>
                  <a:gd name="connsiteX1" fmla="*/ 202906 w 204044"/>
                  <a:gd name="connsiteY1" fmla="*/ 1493 h 119685"/>
                  <a:gd name="connsiteX2" fmla="*/ 111228 w 204044"/>
                  <a:gd name="connsiteY2" fmla="*/ 76407 h 119685"/>
                  <a:gd name="connsiteX3" fmla="*/ -95 w 204044"/>
                  <a:gd name="connsiteY3" fmla="*/ 115698 h 119685"/>
                  <a:gd name="connsiteX4" fmla="*/ 91583 w 204044"/>
                  <a:gd name="connsiteY4" fmla="*/ 40784 h 11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44" h="119685">
                    <a:moveTo>
                      <a:pt x="91583" y="40784"/>
                    </a:moveTo>
                    <a:cubicBezTo>
                      <a:pt x="147441" y="9220"/>
                      <a:pt x="197209" y="-8460"/>
                      <a:pt x="202906" y="1493"/>
                    </a:cubicBezTo>
                    <a:cubicBezTo>
                      <a:pt x="208604" y="11447"/>
                      <a:pt x="167676" y="44516"/>
                      <a:pt x="111228" y="76407"/>
                    </a:cubicBezTo>
                    <a:cubicBezTo>
                      <a:pt x="54781" y="108298"/>
                      <a:pt x="5536" y="125389"/>
                      <a:pt x="-95" y="115698"/>
                    </a:cubicBezTo>
                    <a:cubicBezTo>
                      <a:pt x="-5727" y="106006"/>
                      <a:pt x="35594" y="72478"/>
                      <a:pt x="91583" y="40784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D1A6778F-44D0-A267-0C66-A8D9B3A8A8A4}"/>
                  </a:ext>
                </a:extLst>
              </p:cNvPr>
              <p:cNvSpPr/>
              <p:nvPr/>
            </p:nvSpPr>
            <p:spPr>
              <a:xfrm>
                <a:off x="10131628" y="5066979"/>
                <a:ext cx="73723" cy="223916"/>
              </a:xfrm>
              <a:custGeom>
                <a:avLst/>
                <a:gdLst>
                  <a:gd name="connsiteX0" fmla="*/ 16841 w 73723"/>
                  <a:gd name="connsiteY0" fmla="*/ 105647 h 223916"/>
                  <a:gd name="connsiteX1" fmla="*/ 67526 w 73723"/>
                  <a:gd name="connsiteY1" fmla="*/ -1158 h 223916"/>
                  <a:gd name="connsiteX2" fmla="*/ 55476 w 73723"/>
                  <a:gd name="connsiteY2" fmla="*/ 115994 h 223916"/>
                  <a:gd name="connsiteX3" fmla="*/ 4988 w 73723"/>
                  <a:gd name="connsiteY3" fmla="*/ 222472 h 223916"/>
                  <a:gd name="connsiteX4" fmla="*/ 16841 w 73723"/>
                  <a:gd name="connsiteY4" fmla="*/ 105647 h 22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23" h="223916">
                    <a:moveTo>
                      <a:pt x="16841" y="105647"/>
                    </a:moveTo>
                    <a:cubicBezTo>
                      <a:pt x="33866" y="43633"/>
                      <a:pt x="56655" y="-4040"/>
                      <a:pt x="67526" y="-1158"/>
                    </a:cubicBezTo>
                    <a:cubicBezTo>
                      <a:pt x="78396" y="1723"/>
                      <a:pt x="72895" y="54438"/>
                      <a:pt x="55476" y="115994"/>
                    </a:cubicBezTo>
                    <a:cubicBezTo>
                      <a:pt x="38058" y="177549"/>
                      <a:pt x="15858" y="225811"/>
                      <a:pt x="4988" y="222472"/>
                    </a:cubicBezTo>
                    <a:cubicBezTo>
                      <a:pt x="-5883" y="219132"/>
                      <a:pt x="-382" y="167202"/>
                      <a:pt x="16841" y="105647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B725E8B6-1E51-4C8F-55C5-709750778D8A}"/>
                  </a:ext>
                </a:extLst>
              </p:cNvPr>
              <p:cNvSpPr/>
              <p:nvPr/>
            </p:nvSpPr>
            <p:spPr>
              <a:xfrm>
                <a:off x="10197159" y="5066258"/>
                <a:ext cx="119570" cy="203513"/>
              </a:xfrm>
              <a:custGeom>
                <a:avLst/>
                <a:gdLst>
                  <a:gd name="connsiteX0" fmla="*/ 41481 w 119570"/>
                  <a:gd name="connsiteY0" fmla="*/ 110559 h 203513"/>
                  <a:gd name="connsiteX1" fmla="*/ 2191 w 119570"/>
                  <a:gd name="connsiteY1" fmla="*/ -764 h 203513"/>
                  <a:gd name="connsiteX2" fmla="*/ 76908 w 119570"/>
                  <a:gd name="connsiteY2" fmla="*/ 90390 h 203513"/>
                  <a:gd name="connsiteX3" fmla="*/ 116199 w 119570"/>
                  <a:gd name="connsiteY3" fmla="*/ 201714 h 203513"/>
                  <a:gd name="connsiteX4" fmla="*/ 41481 w 119570"/>
                  <a:gd name="connsiteY4" fmla="*/ 110559 h 203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70" h="203513">
                    <a:moveTo>
                      <a:pt x="41481" y="110559"/>
                    </a:moveTo>
                    <a:cubicBezTo>
                      <a:pt x="9918" y="54570"/>
                      <a:pt x="-7828" y="4867"/>
                      <a:pt x="2191" y="-764"/>
                    </a:cubicBezTo>
                    <a:cubicBezTo>
                      <a:pt x="12210" y="-6396"/>
                      <a:pt x="45214" y="34597"/>
                      <a:pt x="76908" y="90390"/>
                    </a:cubicBezTo>
                    <a:cubicBezTo>
                      <a:pt x="108603" y="146183"/>
                      <a:pt x="126087" y="196082"/>
                      <a:pt x="116199" y="201714"/>
                    </a:cubicBezTo>
                    <a:cubicBezTo>
                      <a:pt x="106311" y="207345"/>
                      <a:pt x="73045" y="166417"/>
                      <a:pt x="41481" y="110559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35068E00-186E-B13A-AFF8-527B54BBA30C}"/>
                  </a:ext>
                </a:extLst>
              </p:cNvPr>
              <p:cNvSpPr/>
              <p:nvPr/>
            </p:nvSpPr>
            <p:spPr>
              <a:xfrm>
                <a:off x="10199610" y="5061466"/>
                <a:ext cx="224049" cy="73730"/>
              </a:xfrm>
              <a:custGeom>
                <a:avLst/>
                <a:gdLst>
                  <a:gd name="connsiteX0" fmla="*/ 106021 w 224049"/>
                  <a:gd name="connsiteY0" fmla="*/ 55171 h 73730"/>
                  <a:gd name="connsiteX1" fmla="*/ -456 w 224049"/>
                  <a:gd name="connsiteY1" fmla="*/ 4355 h 73730"/>
                  <a:gd name="connsiteX2" fmla="*/ 117023 w 224049"/>
                  <a:gd name="connsiteY2" fmla="*/ 16011 h 73730"/>
                  <a:gd name="connsiteX3" fmla="*/ 223304 w 224049"/>
                  <a:gd name="connsiteY3" fmla="*/ 66762 h 73730"/>
                  <a:gd name="connsiteX4" fmla="*/ 106021 w 224049"/>
                  <a:gd name="connsiteY4" fmla="*/ 55171 h 7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049" h="73730">
                    <a:moveTo>
                      <a:pt x="106021" y="55171"/>
                    </a:moveTo>
                    <a:cubicBezTo>
                      <a:pt x="44073" y="37752"/>
                      <a:pt x="-3665" y="15226"/>
                      <a:pt x="-456" y="4355"/>
                    </a:cubicBezTo>
                    <a:cubicBezTo>
                      <a:pt x="2752" y="-6516"/>
                      <a:pt x="54943" y="-1146"/>
                      <a:pt x="117023" y="16011"/>
                    </a:cubicBezTo>
                    <a:cubicBezTo>
                      <a:pt x="179102" y="33168"/>
                      <a:pt x="226316" y="55891"/>
                      <a:pt x="223304" y="66762"/>
                    </a:cubicBezTo>
                    <a:cubicBezTo>
                      <a:pt x="220291" y="77632"/>
                      <a:pt x="167969" y="72459"/>
                      <a:pt x="106021" y="55171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900EC8E9-7460-444E-625D-3E44E444A102}"/>
                  </a:ext>
                </a:extLst>
              </p:cNvPr>
              <p:cNvSpPr/>
              <p:nvPr/>
            </p:nvSpPr>
            <p:spPr>
              <a:xfrm>
                <a:off x="10199047" y="4949934"/>
                <a:ext cx="203713" cy="119725"/>
              </a:xfrm>
              <a:custGeom>
                <a:avLst/>
                <a:gdLst>
                  <a:gd name="connsiteX0" fmla="*/ 111234 w 203713"/>
                  <a:gd name="connsiteY0" fmla="*/ 76334 h 119725"/>
                  <a:gd name="connsiteX1" fmla="*/ -90 w 203713"/>
                  <a:gd name="connsiteY1" fmla="*/ 115625 h 119725"/>
                  <a:gd name="connsiteX2" fmla="*/ 91261 w 203713"/>
                  <a:gd name="connsiteY2" fmla="*/ 40777 h 119725"/>
                  <a:gd name="connsiteX3" fmla="*/ 202585 w 203713"/>
                  <a:gd name="connsiteY3" fmla="*/ 1486 h 119725"/>
                  <a:gd name="connsiteX4" fmla="*/ 111234 w 203713"/>
                  <a:gd name="connsiteY4" fmla="*/ 76334 h 1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13" h="119725">
                    <a:moveTo>
                      <a:pt x="111234" y="76334"/>
                    </a:moveTo>
                    <a:cubicBezTo>
                      <a:pt x="55376" y="107833"/>
                      <a:pt x="5542" y="125710"/>
                      <a:pt x="-90" y="115625"/>
                    </a:cubicBezTo>
                    <a:cubicBezTo>
                      <a:pt x="-5721" y="105540"/>
                      <a:pt x="35076" y="72536"/>
                      <a:pt x="91261" y="40777"/>
                    </a:cubicBezTo>
                    <a:cubicBezTo>
                      <a:pt x="147447" y="9016"/>
                      <a:pt x="196953" y="-8402"/>
                      <a:pt x="202585" y="1486"/>
                    </a:cubicBezTo>
                    <a:cubicBezTo>
                      <a:pt x="208216" y="11374"/>
                      <a:pt x="167420" y="44575"/>
                      <a:pt x="111234" y="76334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519C4B98-B4C9-DD23-E9B6-4E0428186E17}"/>
                  </a:ext>
                </a:extLst>
              </p:cNvPr>
              <p:cNvSpPr/>
              <p:nvPr/>
            </p:nvSpPr>
            <p:spPr>
              <a:xfrm>
                <a:off x="10194200" y="4843001"/>
                <a:ext cx="73520" cy="224242"/>
              </a:xfrm>
              <a:custGeom>
                <a:avLst/>
                <a:gdLst>
                  <a:gd name="connsiteX0" fmla="*/ 55442 w 73520"/>
                  <a:gd name="connsiteY0" fmla="*/ 116277 h 224242"/>
                  <a:gd name="connsiteX1" fmla="*/ 4954 w 73520"/>
                  <a:gd name="connsiteY1" fmla="*/ 222821 h 224242"/>
                  <a:gd name="connsiteX2" fmla="*/ 16675 w 73520"/>
                  <a:gd name="connsiteY2" fmla="*/ 105603 h 224242"/>
                  <a:gd name="connsiteX3" fmla="*/ 67360 w 73520"/>
                  <a:gd name="connsiteY3" fmla="*/ -1137 h 224242"/>
                  <a:gd name="connsiteX4" fmla="*/ 55442 w 73520"/>
                  <a:gd name="connsiteY4" fmla="*/ 116277 h 2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20" h="224242">
                    <a:moveTo>
                      <a:pt x="55442" y="116277"/>
                    </a:moveTo>
                    <a:cubicBezTo>
                      <a:pt x="38613" y="178029"/>
                      <a:pt x="15628" y="225898"/>
                      <a:pt x="4954" y="222821"/>
                    </a:cubicBezTo>
                    <a:cubicBezTo>
                      <a:pt x="-5720" y="219743"/>
                      <a:pt x="-613" y="167224"/>
                      <a:pt x="16675" y="105603"/>
                    </a:cubicBezTo>
                    <a:cubicBezTo>
                      <a:pt x="33963" y="43982"/>
                      <a:pt x="56621" y="-4280"/>
                      <a:pt x="67360" y="-1137"/>
                    </a:cubicBezTo>
                    <a:cubicBezTo>
                      <a:pt x="78100" y="2007"/>
                      <a:pt x="72795" y="54395"/>
                      <a:pt x="55442" y="116277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DDEEF859-C003-0D6C-6C5C-5BE4B22A7C7B}"/>
                  </a:ext>
                </a:extLst>
              </p:cNvPr>
              <p:cNvSpPr/>
              <p:nvPr/>
            </p:nvSpPr>
            <p:spPr>
              <a:xfrm>
                <a:off x="10082805" y="4864204"/>
                <a:ext cx="119585" cy="203481"/>
              </a:xfrm>
              <a:custGeom>
                <a:avLst/>
                <a:gdLst>
                  <a:gd name="connsiteX0" fmla="*/ 76861 w 119585"/>
                  <a:gd name="connsiteY0" fmla="*/ 90359 h 203481"/>
                  <a:gd name="connsiteX1" fmla="*/ 116152 w 119585"/>
                  <a:gd name="connsiteY1" fmla="*/ 201683 h 203481"/>
                  <a:gd name="connsiteX2" fmla="*/ 41303 w 119585"/>
                  <a:gd name="connsiteY2" fmla="*/ 110528 h 203481"/>
                  <a:gd name="connsiteX3" fmla="*/ 2013 w 119585"/>
                  <a:gd name="connsiteY3" fmla="*/ -795 h 203481"/>
                  <a:gd name="connsiteX4" fmla="*/ 76861 w 119585"/>
                  <a:gd name="connsiteY4" fmla="*/ 90359 h 20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5" h="203481">
                    <a:moveTo>
                      <a:pt x="76861" y="90359"/>
                    </a:moveTo>
                    <a:cubicBezTo>
                      <a:pt x="108425" y="146479"/>
                      <a:pt x="126237" y="196051"/>
                      <a:pt x="116152" y="201683"/>
                    </a:cubicBezTo>
                    <a:cubicBezTo>
                      <a:pt x="106067" y="207314"/>
                      <a:pt x="73063" y="166255"/>
                      <a:pt x="41303" y="110528"/>
                    </a:cubicBezTo>
                    <a:cubicBezTo>
                      <a:pt x="9544" y="54801"/>
                      <a:pt x="-7483" y="4639"/>
                      <a:pt x="2013" y="-795"/>
                    </a:cubicBezTo>
                    <a:cubicBezTo>
                      <a:pt x="11508" y="-6230"/>
                      <a:pt x="45363" y="34501"/>
                      <a:pt x="76861" y="90359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01BB6AA1-7E33-1C23-C009-1D3EDBAA2BB1}"/>
                  </a:ext>
                </a:extLst>
              </p:cNvPr>
              <p:cNvSpPr/>
              <p:nvPr/>
            </p:nvSpPr>
            <p:spPr>
              <a:xfrm>
                <a:off x="10126725" y="4994258"/>
                <a:ext cx="145412" cy="145451"/>
              </a:xfrm>
              <a:custGeom>
                <a:avLst/>
                <a:gdLst>
                  <a:gd name="connsiteX0" fmla="*/ 92008 w 145412"/>
                  <a:gd name="connsiteY0" fmla="*/ 1559 h 145451"/>
                  <a:gd name="connsiteX1" fmla="*/ 142006 w 145412"/>
                  <a:gd name="connsiteY1" fmla="*/ 91404 h 145451"/>
                  <a:gd name="connsiteX2" fmla="*/ 52187 w 145412"/>
                  <a:gd name="connsiteY2" fmla="*/ 141369 h 145451"/>
                  <a:gd name="connsiteX3" fmla="*/ 2033 w 145412"/>
                  <a:gd name="connsiteY3" fmla="*/ 52114 h 145451"/>
                  <a:gd name="connsiteX4" fmla="*/ 91072 w 145412"/>
                  <a:gd name="connsiteY4" fmla="*/ 1298 h 145451"/>
                  <a:gd name="connsiteX5" fmla="*/ 92008 w 145412"/>
                  <a:gd name="connsiteY5" fmla="*/ 1559 h 145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412" h="145451">
                    <a:moveTo>
                      <a:pt x="92008" y="1559"/>
                    </a:moveTo>
                    <a:cubicBezTo>
                      <a:pt x="130618" y="12561"/>
                      <a:pt x="153000" y="52769"/>
                      <a:pt x="142006" y="91404"/>
                    </a:cubicBezTo>
                    <a:cubicBezTo>
                      <a:pt x="131004" y="129974"/>
                      <a:pt x="90797" y="152370"/>
                      <a:pt x="52187" y="141369"/>
                    </a:cubicBezTo>
                    <a:cubicBezTo>
                      <a:pt x="13793" y="130433"/>
                      <a:pt x="-8595" y="90619"/>
                      <a:pt x="2033" y="52114"/>
                    </a:cubicBezTo>
                    <a:cubicBezTo>
                      <a:pt x="12589" y="13478"/>
                      <a:pt x="52449" y="-9245"/>
                      <a:pt x="91072" y="1298"/>
                    </a:cubicBezTo>
                    <a:cubicBezTo>
                      <a:pt x="91386" y="1363"/>
                      <a:pt x="91694" y="1494"/>
                      <a:pt x="92008" y="1559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86CBF1DD-64FF-5E58-B6B4-E2A1218ABB3E}"/>
                  </a:ext>
                </a:extLst>
              </p:cNvPr>
              <p:cNvSpPr/>
              <p:nvPr/>
            </p:nvSpPr>
            <p:spPr>
              <a:xfrm>
                <a:off x="10113799" y="4980531"/>
                <a:ext cx="173292" cy="173275"/>
              </a:xfrm>
              <a:custGeom>
                <a:avLst/>
                <a:gdLst>
                  <a:gd name="connsiteX0" fmla="*/ 85485 w 173292"/>
                  <a:gd name="connsiteY0" fmla="*/ 171992 h 173275"/>
                  <a:gd name="connsiteX1" fmla="*/ -607 w 173292"/>
                  <a:gd name="connsiteY1" fmla="*/ 84832 h 173275"/>
                  <a:gd name="connsiteX2" fmla="*/ 86566 w 173292"/>
                  <a:gd name="connsiteY2" fmla="*/ -1280 h 173275"/>
                  <a:gd name="connsiteX3" fmla="*/ 108667 w 173292"/>
                  <a:gd name="connsiteY3" fmla="*/ 1732 h 173275"/>
                  <a:gd name="connsiteX4" fmla="*/ 169652 w 173292"/>
                  <a:gd name="connsiteY4" fmla="*/ 108013 h 173275"/>
                  <a:gd name="connsiteX5" fmla="*/ 85485 w 173292"/>
                  <a:gd name="connsiteY5" fmla="*/ 171992 h 173275"/>
                  <a:gd name="connsiteX6" fmla="*/ 85485 w 173292"/>
                  <a:gd name="connsiteY6" fmla="*/ 26420 h 173275"/>
                  <a:gd name="connsiteX7" fmla="*/ 27165 w 173292"/>
                  <a:gd name="connsiteY7" fmla="*/ 85945 h 173275"/>
                  <a:gd name="connsiteX8" fmla="*/ 69834 w 173292"/>
                  <a:gd name="connsiteY8" fmla="*/ 142000 h 173275"/>
                  <a:gd name="connsiteX9" fmla="*/ 114233 w 173292"/>
                  <a:gd name="connsiteY9" fmla="*/ 136630 h 173275"/>
                  <a:gd name="connsiteX10" fmla="*/ 136609 w 173292"/>
                  <a:gd name="connsiteY10" fmla="*/ 56346 h 173275"/>
                  <a:gd name="connsiteX11" fmla="*/ 101529 w 173292"/>
                  <a:gd name="connsiteY11" fmla="*/ 28646 h 173275"/>
                  <a:gd name="connsiteX12" fmla="*/ 101529 w 173292"/>
                  <a:gd name="connsiteY12" fmla="*/ 28646 h 173275"/>
                  <a:gd name="connsiteX13" fmla="*/ 85223 w 173292"/>
                  <a:gd name="connsiteY13" fmla="*/ 26420 h 17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3292" h="173275">
                    <a:moveTo>
                      <a:pt x="85485" y="171992"/>
                    </a:moveTo>
                    <a:cubicBezTo>
                      <a:pt x="37636" y="171664"/>
                      <a:pt x="-909" y="132636"/>
                      <a:pt x="-607" y="84832"/>
                    </a:cubicBezTo>
                    <a:cubicBezTo>
                      <a:pt x="-306" y="36963"/>
                      <a:pt x="38723" y="-1608"/>
                      <a:pt x="86566" y="-1280"/>
                    </a:cubicBezTo>
                    <a:cubicBezTo>
                      <a:pt x="94031" y="-1214"/>
                      <a:pt x="101463" y="-233"/>
                      <a:pt x="108667" y="1732"/>
                    </a:cubicBezTo>
                    <a:cubicBezTo>
                      <a:pt x="154853" y="14240"/>
                      <a:pt x="182153" y="61782"/>
                      <a:pt x="169652" y="108013"/>
                    </a:cubicBezTo>
                    <a:cubicBezTo>
                      <a:pt x="159371" y="145929"/>
                      <a:pt x="124815" y="172254"/>
                      <a:pt x="85485" y="171992"/>
                    </a:cubicBezTo>
                    <a:close/>
                    <a:moveTo>
                      <a:pt x="85485" y="26420"/>
                    </a:moveTo>
                    <a:cubicBezTo>
                      <a:pt x="52939" y="26747"/>
                      <a:pt x="26824" y="53400"/>
                      <a:pt x="27165" y="85945"/>
                    </a:cubicBezTo>
                    <a:cubicBezTo>
                      <a:pt x="27440" y="112008"/>
                      <a:pt x="44787" y="134796"/>
                      <a:pt x="69834" y="142000"/>
                    </a:cubicBezTo>
                    <a:cubicBezTo>
                      <a:pt x="84752" y="146256"/>
                      <a:pt x="100762" y="144357"/>
                      <a:pt x="114233" y="136630"/>
                    </a:cubicBezTo>
                    <a:cubicBezTo>
                      <a:pt x="142581" y="120652"/>
                      <a:pt x="152600" y="84701"/>
                      <a:pt x="136609" y="56346"/>
                    </a:cubicBezTo>
                    <a:cubicBezTo>
                      <a:pt x="129006" y="42857"/>
                      <a:pt x="116407" y="32903"/>
                      <a:pt x="101529" y="28646"/>
                    </a:cubicBezTo>
                    <a:lnTo>
                      <a:pt x="101529" y="28646"/>
                    </a:lnTo>
                    <a:cubicBezTo>
                      <a:pt x="96224" y="27140"/>
                      <a:pt x="90737" y="26420"/>
                      <a:pt x="85223" y="2642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70E64447-B78E-54EF-AF0C-2DE30FDB16AB}"/>
              </a:ext>
            </a:extLst>
          </p:cNvPr>
          <p:cNvGrpSpPr/>
          <p:nvPr userDrawn="1"/>
        </p:nvGrpSpPr>
        <p:grpSpPr>
          <a:xfrm>
            <a:off x="10595190" y="0"/>
            <a:ext cx="688651" cy="2332644"/>
            <a:chOff x="12484950" y="192895"/>
            <a:chExt cx="688651" cy="2332644"/>
          </a:xfrm>
        </p:grpSpPr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A58FAB1-797F-6943-7E8C-765F7B5FDF53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8FA7F143-DA40-B594-DB9F-504C3E547F1B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DCD9BDB6-F677-898B-E9EB-AD70FE5D9374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0C2A69D9-A229-BD44-51EC-F28B7CE69D9D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75D521C8-2403-A521-78EF-87AAC6684763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D0A98132-D1E0-F80D-4866-E18D48FFB192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18F3E239-BD7A-294C-C32B-0CA12AC01457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1CC7C7A2-D2C0-9D5E-B1F5-241432F79898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DF3272DD-FE30-B14A-04E2-B28F0FB12727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07478665-24BC-8720-3DDA-0576BD1E491D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77A41727-F579-5F02-8F8E-FE6F890961B9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6CBDCC68-2CF8-5259-B125-1ECAF68C1436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0CDB77F2-C39E-0C61-EA31-0B648E789FC7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E2A6DF9F-5696-1861-C900-8E94379B9D19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983139A0-1AFB-F8EA-9DA0-FE5DB037EFE8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1A3C724A-148E-8D12-C5A6-31953682AA36}"/>
              </a:ext>
            </a:extLst>
          </p:cNvPr>
          <p:cNvGrpSpPr/>
          <p:nvPr userDrawn="1"/>
        </p:nvGrpSpPr>
        <p:grpSpPr>
          <a:xfrm>
            <a:off x="11028187" y="-18187"/>
            <a:ext cx="1017690" cy="3447187"/>
            <a:chOff x="12484950" y="192895"/>
            <a:chExt cx="688651" cy="2332644"/>
          </a:xfrm>
        </p:grpSpPr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DE38126C-0E05-7611-6F24-68699CCEB373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D0686452-6F43-AEC2-6BCB-AC996000D37B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3153C7F2-1E0A-B9AB-2B03-70B37F7D3D63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FF37204C-BDF6-9B82-2235-E6C642C95DB4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FE7D5622-37F6-3798-63EB-A5B7BB05683F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A85F682D-73B3-C1E8-AB89-C8DE8EFA066A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A1CC1C62-DD62-DB69-A90B-DBED96243E9E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43E18C48-CA27-724C-E9B4-ECEBA5EA677D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7922D19C-E81C-38CC-B681-6BDD78253E81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16F4496A-6CE2-8726-3873-47142F89A716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F24C294-0111-B3FA-C6A8-B9A8312C83B4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DEB8FA0B-05D7-AE67-D62F-ACF47AE233B9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E9104BF0-D1F6-5422-9534-6E04109A7ABF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9305DB8-B0DC-7FCB-65CA-2AA8895E48D1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779C680F-7817-206A-3471-0369DC636E30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91042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时间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图形 55">
            <a:extLst>
              <a:ext uri="{FF2B5EF4-FFF2-40B4-BE49-F238E27FC236}">
                <a16:creationId xmlns:a16="http://schemas.microsoft.com/office/drawing/2014/main" id="{8A1F8016-58B2-075E-5A13-8D595C7B45D1}"/>
              </a:ext>
            </a:extLst>
          </p:cNvPr>
          <p:cNvSpPr/>
          <p:nvPr/>
        </p:nvSpPr>
        <p:spPr>
          <a:xfrm>
            <a:off x="793148" y="5836278"/>
            <a:ext cx="1687357" cy="691900"/>
          </a:xfrm>
          <a:custGeom>
            <a:avLst/>
            <a:gdLst>
              <a:gd name="connsiteX0" fmla="*/ 1770884 w 2054693"/>
              <a:gd name="connsiteY0" fmla="*/ 136509 h 842526"/>
              <a:gd name="connsiteX1" fmla="*/ 1652964 w 2054693"/>
              <a:gd name="connsiteY1" fmla="*/ 149940 h 842526"/>
              <a:gd name="connsiteX2" fmla="*/ 1642297 w 2054693"/>
              <a:gd name="connsiteY2" fmla="*/ 144224 h 842526"/>
              <a:gd name="connsiteX3" fmla="*/ 1466084 w 2054693"/>
              <a:gd name="connsiteY3" fmla="*/ -174 h 842526"/>
              <a:gd name="connsiteX4" fmla="*/ 1287109 w 2054693"/>
              <a:gd name="connsiteY4" fmla="*/ 82407 h 842526"/>
              <a:gd name="connsiteX5" fmla="*/ 1350832 w 2054693"/>
              <a:gd name="connsiteY5" fmla="*/ 346631 h 842526"/>
              <a:gd name="connsiteX6" fmla="*/ 1188907 w 2054693"/>
              <a:gd name="connsiteY6" fmla="*/ 450549 h 842526"/>
              <a:gd name="connsiteX7" fmla="*/ 1115278 w 2054693"/>
              <a:gd name="connsiteY7" fmla="*/ 434452 h 842526"/>
              <a:gd name="connsiteX8" fmla="*/ 1044126 w 2054693"/>
              <a:gd name="connsiteY8" fmla="*/ 243952 h 842526"/>
              <a:gd name="connsiteX9" fmla="*/ 1198907 w 2054693"/>
              <a:gd name="connsiteY9" fmla="*/ 186230 h 842526"/>
              <a:gd name="connsiteX10" fmla="*/ 1203099 w 2054693"/>
              <a:gd name="connsiteY10" fmla="*/ 197374 h 842526"/>
              <a:gd name="connsiteX11" fmla="*/ 1191954 w 2054693"/>
              <a:gd name="connsiteY11" fmla="*/ 201565 h 842526"/>
              <a:gd name="connsiteX12" fmla="*/ 1059461 w 2054693"/>
              <a:gd name="connsiteY12" fmla="*/ 250905 h 842526"/>
              <a:gd name="connsiteX13" fmla="*/ 1122232 w 2054693"/>
              <a:gd name="connsiteY13" fmla="*/ 419402 h 842526"/>
              <a:gd name="connsiteX14" fmla="*/ 1335591 w 2054693"/>
              <a:gd name="connsiteY14" fmla="*/ 339868 h 842526"/>
              <a:gd name="connsiteX15" fmla="*/ 1235103 w 2054693"/>
              <a:gd name="connsiteY15" fmla="*/ 70406 h 842526"/>
              <a:gd name="connsiteX16" fmla="*/ 895155 w 2054693"/>
              <a:gd name="connsiteY16" fmla="*/ 195660 h 842526"/>
              <a:gd name="connsiteX17" fmla="*/ 895155 w 2054693"/>
              <a:gd name="connsiteY17" fmla="*/ 195660 h 842526"/>
              <a:gd name="connsiteX18" fmla="*/ 895155 w 2054693"/>
              <a:gd name="connsiteY18" fmla="*/ 195660 h 842526"/>
              <a:gd name="connsiteX19" fmla="*/ 894489 w 2054693"/>
              <a:gd name="connsiteY19" fmla="*/ 196803 h 842526"/>
              <a:gd name="connsiteX20" fmla="*/ 894489 w 2054693"/>
              <a:gd name="connsiteY20" fmla="*/ 197374 h 842526"/>
              <a:gd name="connsiteX21" fmla="*/ 893821 w 2054693"/>
              <a:gd name="connsiteY21" fmla="*/ 198041 h 842526"/>
              <a:gd name="connsiteX22" fmla="*/ 893250 w 2054693"/>
              <a:gd name="connsiteY22" fmla="*/ 198041 h 842526"/>
              <a:gd name="connsiteX23" fmla="*/ 892584 w 2054693"/>
              <a:gd name="connsiteY23" fmla="*/ 198517 h 842526"/>
              <a:gd name="connsiteX24" fmla="*/ 891917 w 2054693"/>
              <a:gd name="connsiteY24" fmla="*/ 198517 h 842526"/>
              <a:gd name="connsiteX25" fmla="*/ 891155 w 2054693"/>
              <a:gd name="connsiteY25" fmla="*/ 198517 h 842526"/>
              <a:gd name="connsiteX26" fmla="*/ 890392 w 2054693"/>
              <a:gd name="connsiteY26" fmla="*/ 198517 h 842526"/>
              <a:gd name="connsiteX27" fmla="*/ 889631 w 2054693"/>
              <a:gd name="connsiteY27" fmla="*/ 198517 h 842526"/>
              <a:gd name="connsiteX28" fmla="*/ 887250 w 2054693"/>
              <a:gd name="connsiteY28" fmla="*/ 198517 h 842526"/>
              <a:gd name="connsiteX29" fmla="*/ 496725 w 2054693"/>
              <a:gd name="connsiteY29" fmla="*/ 305197 h 842526"/>
              <a:gd name="connsiteX30" fmla="*/ 108485 w 2054693"/>
              <a:gd name="connsiteY30" fmla="*/ 412734 h 842526"/>
              <a:gd name="connsiteX31" fmla="*/ -1814 w 2054693"/>
              <a:gd name="connsiteY31" fmla="*/ 374063 h 842526"/>
              <a:gd name="connsiteX32" fmla="*/ 76577 w 2054693"/>
              <a:gd name="connsiteY32" fmla="*/ 458455 h 842526"/>
              <a:gd name="connsiteX33" fmla="*/ 387473 w 2054693"/>
              <a:gd name="connsiteY33" fmla="*/ 509508 h 842526"/>
              <a:gd name="connsiteX34" fmla="*/ 697511 w 2054693"/>
              <a:gd name="connsiteY34" fmla="*/ 530273 h 842526"/>
              <a:gd name="connsiteX35" fmla="*/ 797143 w 2054693"/>
              <a:gd name="connsiteY35" fmla="*/ 386541 h 842526"/>
              <a:gd name="connsiteX36" fmla="*/ 860674 w 2054693"/>
              <a:gd name="connsiteY36" fmla="*/ 251381 h 842526"/>
              <a:gd name="connsiteX37" fmla="*/ 872581 w 2054693"/>
              <a:gd name="connsiteY37" fmla="*/ 251857 h 842526"/>
              <a:gd name="connsiteX38" fmla="*/ 872105 w 2054693"/>
              <a:gd name="connsiteY38" fmla="*/ 263764 h 842526"/>
              <a:gd name="connsiteX39" fmla="*/ 813240 w 2054693"/>
              <a:gd name="connsiteY39" fmla="*/ 389875 h 842526"/>
              <a:gd name="connsiteX40" fmla="*/ 813240 w 2054693"/>
              <a:gd name="connsiteY40" fmla="*/ 393303 h 842526"/>
              <a:gd name="connsiteX41" fmla="*/ 845625 w 2054693"/>
              <a:gd name="connsiteY41" fmla="*/ 506651 h 842526"/>
              <a:gd name="connsiteX42" fmla="*/ 842863 w 2054693"/>
              <a:gd name="connsiteY42" fmla="*/ 518176 h 842526"/>
              <a:gd name="connsiteX43" fmla="*/ 838482 w 2054693"/>
              <a:gd name="connsiteY43" fmla="*/ 519510 h 842526"/>
              <a:gd name="connsiteX44" fmla="*/ 831338 w 2054693"/>
              <a:gd name="connsiteY44" fmla="*/ 515509 h 842526"/>
              <a:gd name="connsiteX45" fmla="*/ 796762 w 2054693"/>
              <a:gd name="connsiteY45" fmla="*/ 407686 h 842526"/>
              <a:gd name="connsiteX46" fmla="*/ 712180 w 2054693"/>
              <a:gd name="connsiteY46" fmla="*/ 539417 h 842526"/>
              <a:gd name="connsiteX47" fmla="*/ 712180 w 2054693"/>
              <a:gd name="connsiteY47" fmla="*/ 543036 h 842526"/>
              <a:gd name="connsiteX48" fmla="*/ 709037 w 2054693"/>
              <a:gd name="connsiteY48" fmla="*/ 563897 h 842526"/>
              <a:gd name="connsiteX49" fmla="*/ 715038 w 2054693"/>
              <a:gd name="connsiteY49" fmla="*/ 630572 h 842526"/>
              <a:gd name="connsiteX50" fmla="*/ 715038 w 2054693"/>
              <a:gd name="connsiteY50" fmla="*/ 630572 h 842526"/>
              <a:gd name="connsiteX51" fmla="*/ 715800 w 2054693"/>
              <a:gd name="connsiteY51" fmla="*/ 632953 h 842526"/>
              <a:gd name="connsiteX52" fmla="*/ 715800 w 2054693"/>
              <a:gd name="connsiteY52" fmla="*/ 633619 h 842526"/>
              <a:gd name="connsiteX53" fmla="*/ 763425 w 2054693"/>
              <a:gd name="connsiteY53" fmla="*/ 713343 h 842526"/>
              <a:gd name="connsiteX54" fmla="*/ 1082703 w 2054693"/>
              <a:gd name="connsiteY54" fmla="*/ 741918 h 842526"/>
              <a:gd name="connsiteX55" fmla="*/ 1092228 w 2054693"/>
              <a:gd name="connsiteY55" fmla="*/ 741918 h 842526"/>
              <a:gd name="connsiteX56" fmla="*/ 1105753 w 2054693"/>
              <a:gd name="connsiteY56" fmla="*/ 752111 h 842526"/>
              <a:gd name="connsiteX57" fmla="*/ 1106991 w 2054693"/>
              <a:gd name="connsiteY57" fmla="*/ 753063 h 842526"/>
              <a:gd name="connsiteX58" fmla="*/ 1554666 w 2054693"/>
              <a:gd name="connsiteY58" fmla="*/ 762588 h 842526"/>
              <a:gd name="connsiteX59" fmla="*/ 1557905 w 2054693"/>
              <a:gd name="connsiteY59" fmla="*/ 758873 h 842526"/>
              <a:gd name="connsiteX60" fmla="*/ 1562477 w 2054693"/>
              <a:gd name="connsiteY60" fmla="*/ 755920 h 842526"/>
              <a:gd name="connsiteX61" fmla="*/ 1597719 w 2054693"/>
              <a:gd name="connsiteY61" fmla="*/ 719821 h 842526"/>
              <a:gd name="connsiteX62" fmla="*/ 1599148 w 2054693"/>
              <a:gd name="connsiteY62" fmla="*/ 582470 h 842526"/>
              <a:gd name="connsiteX63" fmla="*/ 1460559 w 2054693"/>
              <a:gd name="connsiteY63" fmla="*/ 549800 h 842526"/>
              <a:gd name="connsiteX64" fmla="*/ 1460274 w 2054693"/>
              <a:gd name="connsiteY64" fmla="*/ 549989 h 842526"/>
              <a:gd name="connsiteX65" fmla="*/ 1434842 w 2054693"/>
              <a:gd name="connsiteY65" fmla="*/ 658765 h 842526"/>
              <a:gd name="connsiteX66" fmla="*/ 1519519 w 2054693"/>
              <a:gd name="connsiteY66" fmla="*/ 678577 h 842526"/>
              <a:gd name="connsiteX67" fmla="*/ 1534854 w 2054693"/>
              <a:gd name="connsiteY67" fmla="*/ 613140 h 842526"/>
              <a:gd name="connsiteX68" fmla="*/ 1484848 w 2054693"/>
              <a:gd name="connsiteY68" fmla="*/ 601425 h 842526"/>
              <a:gd name="connsiteX69" fmla="*/ 1484848 w 2054693"/>
              <a:gd name="connsiteY69" fmla="*/ 601425 h 842526"/>
              <a:gd name="connsiteX70" fmla="*/ 1472560 w 2054693"/>
              <a:gd name="connsiteY70" fmla="*/ 618379 h 842526"/>
              <a:gd name="connsiteX71" fmla="*/ 1475990 w 2054693"/>
              <a:gd name="connsiteY71" fmla="*/ 639144 h 842526"/>
              <a:gd name="connsiteX72" fmla="*/ 1503803 w 2054693"/>
              <a:gd name="connsiteY72" fmla="*/ 645621 h 842526"/>
              <a:gd name="connsiteX73" fmla="*/ 1515138 w 2054693"/>
              <a:gd name="connsiteY73" fmla="*/ 649526 h 842526"/>
              <a:gd name="connsiteX74" fmla="*/ 1512757 w 2054693"/>
              <a:gd name="connsiteY74" fmla="*/ 659908 h 842526"/>
              <a:gd name="connsiteX75" fmla="*/ 1461703 w 2054693"/>
              <a:gd name="connsiteY75" fmla="*/ 648002 h 842526"/>
              <a:gd name="connsiteX76" fmla="*/ 1475609 w 2054693"/>
              <a:gd name="connsiteY76" fmla="*/ 587328 h 842526"/>
              <a:gd name="connsiteX77" fmla="*/ 1475990 w 2054693"/>
              <a:gd name="connsiteY77" fmla="*/ 587137 h 842526"/>
              <a:gd name="connsiteX78" fmla="*/ 1549142 w 2054693"/>
              <a:gd name="connsiteY78" fmla="*/ 604187 h 842526"/>
              <a:gd name="connsiteX79" fmla="*/ 1528567 w 2054693"/>
              <a:gd name="connsiteY79" fmla="*/ 692769 h 842526"/>
              <a:gd name="connsiteX80" fmla="*/ 1528378 w 2054693"/>
              <a:gd name="connsiteY80" fmla="*/ 692864 h 842526"/>
              <a:gd name="connsiteX81" fmla="*/ 1420554 w 2054693"/>
              <a:gd name="connsiteY81" fmla="*/ 667624 h 842526"/>
              <a:gd name="connsiteX82" fmla="*/ 1420554 w 2054693"/>
              <a:gd name="connsiteY82" fmla="*/ 667624 h 842526"/>
              <a:gd name="connsiteX83" fmla="*/ 1451415 w 2054693"/>
              <a:gd name="connsiteY83" fmla="*/ 535702 h 842526"/>
              <a:gd name="connsiteX84" fmla="*/ 1613245 w 2054693"/>
              <a:gd name="connsiteY84" fmla="*/ 573612 h 842526"/>
              <a:gd name="connsiteX85" fmla="*/ 1613340 w 2054693"/>
              <a:gd name="connsiteY85" fmla="*/ 573802 h 842526"/>
              <a:gd name="connsiteX86" fmla="*/ 1618198 w 2054693"/>
              <a:gd name="connsiteY86" fmla="*/ 718106 h 842526"/>
              <a:gd name="connsiteX87" fmla="*/ 2024726 w 2054693"/>
              <a:gd name="connsiteY87" fmla="*/ 567896 h 842526"/>
              <a:gd name="connsiteX88" fmla="*/ 1874516 w 2054693"/>
              <a:gd name="connsiteY88" fmla="*/ 161446 h 842526"/>
              <a:gd name="connsiteX89" fmla="*/ 1770598 w 2054693"/>
              <a:gd name="connsiteY89" fmla="*/ 134319 h 8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054693" h="842526">
                <a:moveTo>
                  <a:pt x="1770884" y="136509"/>
                </a:moveTo>
                <a:cubicBezTo>
                  <a:pt x="1731069" y="133166"/>
                  <a:pt x="1690969" y="137729"/>
                  <a:pt x="1652964" y="149940"/>
                </a:cubicBezTo>
                <a:cubicBezTo>
                  <a:pt x="1648488" y="151302"/>
                  <a:pt x="1643630" y="148739"/>
                  <a:pt x="1642297" y="144224"/>
                </a:cubicBezTo>
                <a:cubicBezTo>
                  <a:pt x="1619055" y="64263"/>
                  <a:pt x="1549046" y="6855"/>
                  <a:pt x="1466084" y="-174"/>
                </a:cubicBezTo>
                <a:cubicBezTo>
                  <a:pt x="1390646" y="-6366"/>
                  <a:pt x="1325876" y="23734"/>
                  <a:pt x="1287109" y="82407"/>
                </a:cubicBezTo>
                <a:cubicBezTo>
                  <a:pt x="1366547" y="145367"/>
                  <a:pt x="1392836" y="254381"/>
                  <a:pt x="1350832" y="346631"/>
                </a:cubicBezTo>
                <a:cubicBezTo>
                  <a:pt x="1321875" y="409972"/>
                  <a:pt x="1258534" y="450549"/>
                  <a:pt x="1188907" y="450549"/>
                </a:cubicBezTo>
                <a:cubicBezTo>
                  <a:pt x="1163475" y="450549"/>
                  <a:pt x="1138328" y="445120"/>
                  <a:pt x="1115278" y="434452"/>
                </a:cubicBezTo>
                <a:cubicBezTo>
                  <a:pt x="1043174" y="401400"/>
                  <a:pt x="1011361" y="316246"/>
                  <a:pt x="1044126" y="243952"/>
                </a:cubicBezTo>
                <a:cubicBezTo>
                  <a:pt x="1070987" y="185335"/>
                  <a:pt x="1140234" y="159522"/>
                  <a:pt x="1198907" y="186230"/>
                </a:cubicBezTo>
                <a:cubicBezTo>
                  <a:pt x="1203099" y="188154"/>
                  <a:pt x="1205003" y="193135"/>
                  <a:pt x="1203099" y="197374"/>
                </a:cubicBezTo>
                <a:cubicBezTo>
                  <a:pt x="1201193" y="201613"/>
                  <a:pt x="1196146" y="203489"/>
                  <a:pt x="1191954" y="201565"/>
                </a:cubicBezTo>
                <a:cubicBezTo>
                  <a:pt x="1141757" y="178629"/>
                  <a:pt x="1082417" y="200708"/>
                  <a:pt x="1059461" y="250905"/>
                </a:cubicBezTo>
                <a:cubicBezTo>
                  <a:pt x="1030315" y="314722"/>
                  <a:pt x="1058414" y="390160"/>
                  <a:pt x="1122232" y="419402"/>
                </a:cubicBezTo>
                <a:cubicBezTo>
                  <a:pt x="1203099" y="456168"/>
                  <a:pt x="1298540" y="420640"/>
                  <a:pt x="1335591" y="339868"/>
                </a:cubicBezTo>
                <a:cubicBezTo>
                  <a:pt x="1382168" y="237703"/>
                  <a:pt x="1337211" y="117145"/>
                  <a:pt x="1235103" y="70406"/>
                </a:cubicBezTo>
                <a:cubicBezTo>
                  <a:pt x="1106611" y="11265"/>
                  <a:pt x="954497" y="67301"/>
                  <a:pt x="895155" y="195660"/>
                </a:cubicBezTo>
                <a:lnTo>
                  <a:pt x="895155" y="195660"/>
                </a:lnTo>
                <a:lnTo>
                  <a:pt x="895155" y="195660"/>
                </a:lnTo>
                <a:lnTo>
                  <a:pt x="894489" y="196803"/>
                </a:lnTo>
                <a:lnTo>
                  <a:pt x="894489" y="197374"/>
                </a:lnTo>
                <a:cubicBezTo>
                  <a:pt x="894298" y="197622"/>
                  <a:pt x="894107" y="197841"/>
                  <a:pt x="893821" y="198041"/>
                </a:cubicBezTo>
                <a:lnTo>
                  <a:pt x="893250" y="198041"/>
                </a:lnTo>
                <a:cubicBezTo>
                  <a:pt x="893060" y="198250"/>
                  <a:pt x="892869" y="198412"/>
                  <a:pt x="892584" y="198517"/>
                </a:cubicBezTo>
                <a:lnTo>
                  <a:pt x="891917" y="198517"/>
                </a:lnTo>
                <a:lnTo>
                  <a:pt x="891155" y="198517"/>
                </a:lnTo>
                <a:lnTo>
                  <a:pt x="890392" y="198517"/>
                </a:lnTo>
                <a:lnTo>
                  <a:pt x="889631" y="198517"/>
                </a:lnTo>
                <a:lnTo>
                  <a:pt x="887250" y="198517"/>
                </a:lnTo>
                <a:cubicBezTo>
                  <a:pt x="738278" y="194517"/>
                  <a:pt x="606834" y="230426"/>
                  <a:pt x="496725" y="305197"/>
                </a:cubicBezTo>
                <a:cubicBezTo>
                  <a:pt x="326799" y="420450"/>
                  <a:pt x="191925" y="427308"/>
                  <a:pt x="108485" y="412734"/>
                </a:cubicBezTo>
                <a:cubicBezTo>
                  <a:pt x="69815" y="406257"/>
                  <a:pt x="32476" y="393113"/>
                  <a:pt x="-1814" y="374063"/>
                </a:cubicBezTo>
                <a:cubicBezTo>
                  <a:pt x="19998" y="405972"/>
                  <a:pt x="46382" y="434356"/>
                  <a:pt x="76577" y="458455"/>
                </a:cubicBezTo>
                <a:cubicBezTo>
                  <a:pt x="164588" y="527892"/>
                  <a:pt x="269172" y="545131"/>
                  <a:pt x="387473" y="509508"/>
                </a:cubicBezTo>
                <a:cubicBezTo>
                  <a:pt x="473198" y="483791"/>
                  <a:pt x="577401" y="490459"/>
                  <a:pt x="697511" y="530273"/>
                </a:cubicBezTo>
                <a:cubicBezTo>
                  <a:pt x="707036" y="484172"/>
                  <a:pt x="734278" y="430927"/>
                  <a:pt x="797143" y="386541"/>
                </a:cubicBezTo>
                <a:cubicBezTo>
                  <a:pt x="802572" y="335677"/>
                  <a:pt x="824956" y="288052"/>
                  <a:pt x="860674" y="251381"/>
                </a:cubicBezTo>
                <a:cubicBezTo>
                  <a:pt x="864103" y="248228"/>
                  <a:pt x="869438" y="248438"/>
                  <a:pt x="872581" y="251857"/>
                </a:cubicBezTo>
                <a:cubicBezTo>
                  <a:pt x="875725" y="255276"/>
                  <a:pt x="875534" y="260610"/>
                  <a:pt x="872105" y="263764"/>
                </a:cubicBezTo>
                <a:cubicBezTo>
                  <a:pt x="838196" y="297577"/>
                  <a:pt x="817336" y="342250"/>
                  <a:pt x="813240" y="389875"/>
                </a:cubicBezTo>
                <a:cubicBezTo>
                  <a:pt x="813431" y="391018"/>
                  <a:pt x="813431" y="392161"/>
                  <a:pt x="813240" y="393303"/>
                </a:cubicBezTo>
                <a:cubicBezTo>
                  <a:pt x="812193" y="433499"/>
                  <a:pt x="823433" y="473123"/>
                  <a:pt x="845625" y="506651"/>
                </a:cubicBezTo>
                <a:cubicBezTo>
                  <a:pt x="848007" y="510557"/>
                  <a:pt x="846768" y="515795"/>
                  <a:pt x="842863" y="518176"/>
                </a:cubicBezTo>
                <a:cubicBezTo>
                  <a:pt x="841529" y="519033"/>
                  <a:pt x="840006" y="519510"/>
                  <a:pt x="838482" y="519510"/>
                </a:cubicBezTo>
                <a:cubicBezTo>
                  <a:pt x="835528" y="519510"/>
                  <a:pt x="832862" y="517985"/>
                  <a:pt x="831338" y="515509"/>
                </a:cubicBezTo>
                <a:cubicBezTo>
                  <a:pt x="810383" y="483315"/>
                  <a:pt x="798477" y="446072"/>
                  <a:pt x="796762" y="407686"/>
                </a:cubicBezTo>
                <a:cubicBezTo>
                  <a:pt x="752947" y="439405"/>
                  <a:pt x="722753" y="486458"/>
                  <a:pt x="712180" y="539417"/>
                </a:cubicBezTo>
                <a:cubicBezTo>
                  <a:pt x="712466" y="540560"/>
                  <a:pt x="712466" y="541798"/>
                  <a:pt x="712180" y="543036"/>
                </a:cubicBezTo>
                <a:cubicBezTo>
                  <a:pt x="710656" y="549894"/>
                  <a:pt x="709608" y="556848"/>
                  <a:pt x="709037" y="563897"/>
                </a:cubicBezTo>
                <a:cubicBezTo>
                  <a:pt x="707418" y="586280"/>
                  <a:pt x="709417" y="608854"/>
                  <a:pt x="715038" y="630572"/>
                </a:cubicBezTo>
                <a:lnTo>
                  <a:pt x="715038" y="630572"/>
                </a:lnTo>
                <a:lnTo>
                  <a:pt x="715800" y="632953"/>
                </a:lnTo>
                <a:cubicBezTo>
                  <a:pt x="715800" y="633144"/>
                  <a:pt x="715800" y="633428"/>
                  <a:pt x="715800" y="633619"/>
                </a:cubicBezTo>
                <a:cubicBezTo>
                  <a:pt x="725229" y="663528"/>
                  <a:pt x="741517" y="690864"/>
                  <a:pt x="763425" y="713343"/>
                </a:cubicBezTo>
                <a:cubicBezTo>
                  <a:pt x="848959" y="798688"/>
                  <a:pt x="983357" y="810688"/>
                  <a:pt x="1082703" y="741918"/>
                </a:cubicBezTo>
                <a:cubicBezTo>
                  <a:pt x="1085560" y="739918"/>
                  <a:pt x="1089370" y="739918"/>
                  <a:pt x="1092228" y="741918"/>
                </a:cubicBezTo>
                <a:cubicBezTo>
                  <a:pt x="1099372" y="747157"/>
                  <a:pt x="1103943" y="750682"/>
                  <a:pt x="1105753" y="752111"/>
                </a:cubicBezTo>
                <a:lnTo>
                  <a:pt x="1106991" y="753063"/>
                </a:lnTo>
                <a:cubicBezTo>
                  <a:pt x="1233008" y="867363"/>
                  <a:pt x="1423888" y="871363"/>
                  <a:pt x="1554666" y="762588"/>
                </a:cubicBezTo>
                <a:cubicBezTo>
                  <a:pt x="1555333" y="761064"/>
                  <a:pt x="1556476" y="759730"/>
                  <a:pt x="1557905" y="758873"/>
                </a:cubicBezTo>
                <a:lnTo>
                  <a:pt x="1562477" y="755920"/>
                </a:lnTo>
                <a:cubicBezTo>
                  <a:pt x="1575049" y="744776"/>
                  <a:pt x="1586860" y="732679"/>
                  <a:pt x="1597719" y="719821"/>
                </a:cubicBezTo>
                <a:cubicBezTo>
                  <a:pt x="1624676" y="678197"/>
                  <a:pt x="1625246" y="624666"/>
                  <a:pt x="1599148" y="582470"/>
                </a:cubicBezTo>
                <a:cubicBezTo>
                  <a:pt x="1569907" y="535226"/>
                  <a:pt x="1507804" y="520557"/>
                  <a:pt x="1460559" y="549800"/>
                </a:cubicBezTo>
                <a:cubicBezTo>
                  <a:pt x="1460465" y="549894"/>
                  <a:pt x="1460369" y="549894"/>
                  <a:pt x="1460274" y="549989"/>
                </a:cubicBezTo>
                <a:cubicBezTo>
                  <a:pt x="1423317" y="573040"/>
                  <a:pt x="1411886" y="621713"/>
                  <a:pt x="1434842" y="658765"/>
                </a:cubicBezTo>
                <a:cubicBezTo>
                  <a:pt x="1452844" y="687531"/>
                  <a:pt x="1490658" y="696388"/>
                  <a:pt x="1519519" y="678577"/>
                </a:cubicBezTo>
                <a:cubicBezTo>
                  <a:pt x="1541807" y="664671"/>
                  <a:pt x="1548665" y="635429"/>
                  <a:pt x="1534854" y="613140"/>
                </a:cubicBezTo>
                <a:cubicBezTo>
                  <a:pt x="1524282" y="596091"/>
                  <a:pt x="1501898" y="590852"/>
                  <a:pt x="1484848" y="601425"/>
                </a:cubicBezTo>
                <a:cubicBezTo>
                  <a:pt x="1484848" y="601425"/>
                  <a:pt x="1484848" y="601425"/>
                  <a:pt x="1484848" y="601425"/>
                </a:cubicBezTo>
                <a:cubicBezTo>
                  <a:pt x="1478657" y="605235"/>
                  <a:pt x="1474180" y="611331"/>
                  <a:pt x="1472560" y="618379"/>
                </a:cubicBezTo>
                <a:cubicBezTo>
                  <a:pt x="1470942" y="625523"/>
                  <a:pt x="1472085" y="632953"/>
                  <a:pt x="1475990" y="639144"/>
                </a:cubicBezTo>
                <a:cubicBezTo>
                  <a:pt x="1481896" y="648574"/>
                  <a:pt x="1494373" y="651526"/>
                  <a:pt x="1503803" y="645621"/>
                </a:cubicBezTo>
                <a:cubicBezTo>
                  <a:pt x="1507994" y="643525"/>
                  <a:pt x="1513042" y="645335"/>
                  <a:pt x="1515138" y="649526"/>
                </a:cubicBezTo>
                <a:cubicBezTo>
                  <a:pt x="1516947" y="653146"/>
                  <a:pt x="1515900" y="657432"/>
                  <a:pt x="1512757" y="659908"/>
                </a:cubicBezTo>
                <a:cubicBezTo>
                  <a:pt x="1495325" y="670671"/>
                  <a:pt x="1472560" y="665338"/>
                  <a:pt x="1461703" y="648002"/>
                </a:cubicBezTo>
                <a:cubicBezTo>
                  <a:pt x="1448843" y="627428"/>
                  <a:pt x="1455035" y="600282"/>
                  <a:pt x="1475609" y="587328"/>
                </a:cubicBezTo>
                <a:cubicBezTo>
                  <a:pt x="1475800" y="587232"/>
                  <a:pt x="1475895" y="587232"/>
                  <a:pt x="1475990" y="587137"/>
                </a:cubicBezTo>
                <a:cubicBezTo>
                  <a:pt x="1500946" y="571707"/>
                  <a:pt x="1533616" y="579327"/>
                  <a:pt x="1549142" y="604187"/>
                </a:cubicBezTo>
                <a:cubicBezTo>
                  <a:pt x="1567906" y="634286"/>
                  <a:pt x="1558667" y="674005"/>
                  <a:pt x="1528567" y="692769"/>
                </a:cubicBezTo>
                <a:cubicBezTo>
                  <a:pt x="1528472" y="692769"/>
                  <a:pt x="1528472" y="692864"/>
                  <a:pt x="1528378" y="692864"/>
                </a:cubicBezTo>
                <a:cubicBezTo>
                  <a:pt x="1491610" y="715629"/>
                  <a:pt x="1443414" y="704390"/>
                  <a:pt x="1420554" y="667624"/>
                </a:cubicBezTo>
                <a:cubicBezTo>
                  <a:pt x="1420554" y="667624"/>
                  <a:pt x="1420554" y="667624"/>
                  <a:pt x="1420554" y="667624"/>
                </a:cubicBezTo>
                <a:cubicBezTo>
                  <a:pt x="1392741" y="622665"/>
                  <a:pt x="1406553" y="563611"/>
                  <a:pt x="1451415" y="535702"/>
                </a:cubicBezTo>
                <a:cubicBezTo>
                  <a:pt x="1506565" y="501507"/>
                  <a:pt x="1579050" y="518462"/>
                  <a:pt x="1613245" y="573612"/>
                </a:cubicBezTo>
                <a:cubicBezTo>
                  <a:pt x="1613245" y="573706"/>
                  <a:pt x="1613340" y="573706"/>
                  <a:pt x="1613340" y="573802"/>
                </a:cubicBezTo>
                <a:cubicBezTo>
                  <a:pt x="1640486" y="617618"/>
                  <a:pt x="1642297" y="672576"/>
                  <a:pt x="1618198" y="718106"/>
                </a:cubicBezTo>
                <a:cubicBezTo>
                  <a:pt x="1771932" y="788877"/>
                  <a:pt x="1953954" y="721630"/>
                  <a:pt x="2024726" y="567896"/>
                </a:cubicBezTo>
                <a:cubicBezTo>
                  <a:pt x="2095496" y="414259"/>
                  <a:pt x="2028250" y="232236"/>
                  <a:pt x="1874516" y="161446"/>
                </a:cubicBezTo>
                <a:cubicBezTo>
                  <a:pt x="1841749" y="146358"/>
                  <a:pt x="1806603" y="137167"/>
                  <a:pt x="1770598" y="13431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  <a:alpha val="0"/>
                </a:schemeClr>
              </a:gs>
              <a:gs pos="24000">
                <a:schemeClr val="accent2">
                  <a:lumMod val="67000"/>
                  <a:alpha val="63000"/>
                </a:schemeClr>
              </a:gs>
              <a:gs pos="85000">
                <a:srgbClr val="E3CBB8"/>
              </a:gs>
              <a:gs pos="64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 dirty="0"/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4162EEFE-5538-D1F5-BB55-AA64C249F6F7}"/>
              </a:ext>
            </a:extLst>
          </p:cNvPr>
          <p:cNvGrpSpPr/>
          <p:nvPr userDrawn="1"/>
        </p:nvGrpSpPr>
        <p:grpSpPr>
          <a:xfrm>
            <a:off x="432473" y="338089"/>
            <a:ext cx="810720" cy="745487"/>
            <a:chOff x="310553" y="338089"/>
            <a:chExt cx="810720" cy="745487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38D6179-F1B5-1521-908F-642D41EA0681}"/>
                </a:ext>
              </a:extLst>
            </p:cNvPr>
            <p:cNvGrpSpPr/>
            <p:nvPr/>
          </p:nvGrpSpPr>
          <p:grpSpPr>
            <a:xfrm>
              <a:off x="500995" y="338089"/>
              <a:ext cx="620278" cy="622032"/>
              <a:chOff x="9738038" y="4604340"/>
              <a:chExt cx="922979" cy="925589"/>
            </a:xfrm>
          </p:grpSpPr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D9DE9971-4001-059A-1A11-BE22A57960DC}"/>
                  </a:ext>
                </a:extLst>
              </p:cNvPr>
              <p:cNvSpPr/>
              <p:nvPr/>
            </p:nvSpPr>
            <p:spPr>
              <a:xfrm>
                <a:off x="9738038" y="4604340"/>
                <a:ext cx="922979" cy="925589"/>
              </a:xfrm>
              <a:custGeom>
                <a:avLst/>
                <a:gdLst>
                  <a:gd name="connsiteX0" fmla="*/ 624433 w 922979"/>
                  <a:gd name="connsiteY0" fmla="*/ 628335 h 925589"/>
                  <a:gd name="connsiteX1" fmla="*/ 398185 w 922979"/>
                  <a:gd name="connsiteY1" fmla="*/ 686616 h 925589"/>
                  <a:gd name="connsiteX2" fmla="*/ 234474 w 922979"/>
                  <a:gd name="connsiteY2" fmla="*/ 519762 h 925589"/>
                  <a:gd name="connsiteX3" fmla="*/ 297273 w 922979"/>
                  <a:gd name="connsiteY3" fmla="*/ 294561 h 925589"/>
                  <a:gd name="connsiteX4" fmla="*/ 523456 w 922979"/>
                  <a:gd name="connsiteY4" fmla="*/ 236346 h 925589"/>
                  <a:gd name="connsiteX5" fmla="*/ 687167 w 922979"/>
                  <a:gd name="connsiteY5" fmla="*/ 403265 h 925589"/>
                  <a:gd name="connsiteX6" fmla="*/ 624433 w 922979"/>
                  <a:gd name="connsiteY6" fmla="*/ 628335 h 92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2979" h="925589">
                    <a:moveTo>
                      <a:pt x="624433" y="628335"/>
                    </a:moveTo>
                    <a:cubicBezTo>
                      <a:pt x="914529" y="924194"/>
                      <a:pt x="287385" y="1085482"/>
                      <a:pt x="398185" y="686616"/>
                    </a:cubicBezTo>
                    <a:cubicBezTo>
                      <a:pt x="287385" y="1085482"/>
                      <a:pt x="-166291" y="622769"/>
                      <a:pt x="234474" y="519762"/>
                    </a:cubicBezTo>
                    <a:cubicBezTo>
                      <a:pt x="-166618" y="622769"/>
                      <a:pt x="7308" y="-1101"/>
                      <a:pt x="297273" y="294561"/>
                    </a:cubicBezTo>
                    <a:cubicBezTo>
                      <a:pt x="7308" y="-1101"/>
                      <a:pt x="634714" y="-162455"/>
                      <a:pt x="523456" y="236346"/>
                    </a:cubicBezTo>
                    <a:cubicBezTo>
                      <a:pt x="634780" y="-162455"/>
                      <a:pt x="1088063" y="300258"/>
                      <a:pt x="687167" y="403265"/>
                    </a:cubicBezTo>
                    <a:cubicBezTo>
                      <a:pt x="1088390" y="300258"/>
                      <a:pt x="914529" y="924194"/>
                      <a:pt x="624433" y="62833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circle">
                  <a:fillToRect l="100000" t="100000"/>
                </a:path>
              </a:gra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9B37E5D8-891D-4740-A32E-C7C068CFA3C6}"/>
                  </a:ext>
                </a:extLst>
              </p:cNvPr>
              <p:cNvSpPr/>
              <p:nvPr/>
            </p:nvSpPr>
            <p:spPr>
              <a:xfrm>
                <a:off x="9975671" y="4999028"/>
                <a:ext cx="224225" cy="73682"/>
              </a:xfrm>
              <a:custGeom>
                <a:avLst/>
                <a:gdLst>
                  <a:gd name="connsiteX0" fmla="*/ 116939 w 224225"/>
                  <a:gd name="connsiteY0" fmla="*/ 16043 h 73682"/>
                  <a:gd name="connsiteX1" fmla="*/ 223482 w 224225"/>
                  <a:gd name="connsiteY1" fmla="*/ 66793 h 73682"/>
                  <a:gd name="connsiteX2" fmla="*/ 106134 w 224225"/>
                  <a:gd name="connsiteY2" fmla="*/ 55137 h 73682"/>
                  <a:gd name="connsiteX3" fmla="*/ -474 w 224225"/>
                  <a:gd name="connsiteY3" fmla="*/ 4387 h 73682"/>
                  <a:gd name="connsiteX4" fmla="*/ 116939 w 224225"/>
                  <a:gd name="connsiteY4" fmla="*/ 16043 h 7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225" h="73682">
                    <a:moveTo>
                      <a:pt x="116939" y="16043"/>
                    </a:moveTo>
                    <a:cubicBezTo>
                      <a:pt x="178560" y="33396"/>
                      <a:pt x="226494" y="55988"/>
                      <a:pt x="223482" y="66793"/>
                    </a:cubicBezTo>
                    <a:cubicBezTo>
                      <a:pt x="220470" y="77598"/>
                      <a:pt x="167821" y="72294"/>
                      <a:pt x="106134" y="55137"/>
                    </a:cubicBezTo>
                    <a:cubicBezTo>
                      <a:pt x="44448" y="37980"/>
                      <a:pt x="-3487" y="15257"/>
                      <a:pt x="-474" y="4387"/>
                    </a:cubicBezTo>
                    <a:cubicBezTo>
                      <a:pt x="2538" y="-6484"/>
                      <a:pt x="55056" y="-1245"/>
                      <a:pt x="116939" y="16043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06AA96AD-9FC8-9F0B-4FE0-D9FF25AC215D}"/>
                  </a:ext>
                </a:extLst>
              </p:cNvPr>
              <p:cNvSpPr/>
              <p:nvPr/>
            </p:nvSpPr>
            <p:spPr>
              <a:xfrm>
                <a:off x="9996247" y="5064459"/>
                <a:ext cx="204044" cy="119685"/>
              </a:xfrm>
              <a:custGeom>
                <a:avLst/>
                <a:gdLst>
                  <a:gd name="connsiteX0" fmla="*/ 91583 w 204044"/>
                  <a:gd name="connsiteY0" fmla="*/ 40784 h 119685"/>
                  <a:gd name="connsiteX1" fmla="*/ 202906 w 204044"/>
                  <a:gd name="connsiteY1" fmla="*/ 1493 h 119685"/>
                  <a:gd name="connsiteX2" fmla="*/ 111228 w 204044"/>
                  <a:gd name="connsiteY2" fmla="*/ 76407 h 119685"/>
                  <a:gd name="connsiteX3" fmla="*/ -95 w 204044"/>
                  <a:gd name="connsiteY3" fmla="*/ 115698 h 119685"/>
                  <a:gd name="connsiteX4" fmla="*/ 91583 w 204044"/>
                  <a:gd name="connsiteY4" fmla="*/ 40784 h 11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44" h="119685">
                    <a:moveTo>
                      <a:pt x="91583" y="40784"/>
                    </a:moveTo>
                    <a:cubicBezTo>
                      <a:pt x="147441" y="9220"/>
                      <a:pt x="197209" y="-8460"/>
                      <a:pt x="202906" y="1493"/>
                    </a:cubicBezTo>
                    <a:cubicBezTo>
                      <a:pt x="208604" y="11447"/>
                      <a:pt x="167676" y="44516"/>
                      <a:pt x="111228" y="76407"/>
                    </a:cubicBezTo>
                    <a:cubicBezTo>
                      <a:pt x="54781" y="108298"/>
                      <a:pt x="5536" y="125389"/>
                      <a:pt x="-95" y="115698"/>
                    </a:cubicBezTo>
                    <a:cubicBezTo>
                      <a:pt x="-5727" y="106006"/>
                      <a:pt x="35594" y="72478"/>
                      <a:pt x="91583" y="40784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F08D43EC-DDA5-8BF1-E0B5-B19EE1DC7E8D}"/>
                  </a:ext>
                </a:extLst>
              </p:cNvPr>
              <p:cNvSpPr/>
              <p:nvPr/>
            </p:nvSpPr>
            <p:spPr>
              <a:xfrm>
                <a:off x="10131628" y="5066979"/>
                <a:ext cx="73723" cy="223916"/>
              </a:xfrm>
              <a:custGeom>
                <a:avLst/>
                <a:gdLst>
                  <a:gd name="connsiteX0" fmla="*/ 16841 w 73723"/>
                  <a:gd name="connsiteY0" fmla="*/ 105647 h 223916"/>
                  <a:gd name="connsiteX1" fmla="*/ 67526 w 73723"/>
                  <a:gd name="connsiteY1" fmla="*/ -1158 h 223916"/>
                  <a:gd name="connsiteX2" fmla="*/ 55476 w 73723"/>
                  <a:gd name="connsiteY2" fmla="*/ 115994 h 223916"/>
                  <a:gd name="connsiteX3" fmla="*/ 4988 w 73723"/>
                  <a:gd name="connsiteY3" fmla="*/ 222472 h 223916"/>
                  <a:gd name="connsiteX4" fmla="*/ 16841 w 73723"/>
                  <a:gd name="connsiteY4" fmla="*/ 105647 h 22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23" h="223916">
                    <a:moveTo>
                      <a:pt x="16841" y="105647"/>
                    </a:moveTo>
                    <a:cubicBezTo>
                      <a:pt x="33866" y="43633"/>
                      <a:pt x="56655" y="-4040"/>
                      <a:pt x="67526" y="-1158"/>
                    </a:cubicBezTo>
                    <a:cubicBezTo>
                      <a:pt x="78396" y="1723"/>
                      <a:pt x="72895" y="54438"/>
                      <a:pt x="55476" y="115994"/>
                    </a:cubicBezTo>
                    <a:cubicBezTo>
                      <a:pt x="38058" y="177549"/>
                      <a:pt x="15858" y="225811"/>
                      <a:pt x="4988" y="222472"/>
                    </a:cubicBezTo>
                    <a:cubicBezTo>
                      <a:pt x="-5883" y="219132"/>
                      <a:pt x="-382" y="167202"/>
                      <a:pt x="16841" y="105647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45C84300-1643-DDDC-A880-631D4CFBD0B7}"/>
                  </a:ext>
                </a:extLst>
              </p:cNvPr>
              <p:cNvSpPr/>
              <p:nvPr/>
            </p:nvSpPr>
            <p:spPr>
              <a:xfrm>
                <a:off x="10197159" y="5066258"/>
                <a:ext cx="119570" cy="203513"/>
              </a:xfrm>
              <a:custGeom>
                <a:avLst/>
                <a:gdLst>
                  <a:gd name="connsiteX0" fmla="*/ 41481 w 119570"/>
                  <a:gd name="connsiteY0" fmla="*/ 110559 h 203513"/>
                  <a:gd name="connsiteX1" fmla="*/ 2191 w 119570"/>
                  <a:gd name="connsiteY1" fmla="*/ -764 h 203513"/>
                  <a:gd name="connsiteX2" fmla="*/ 76908 w 119570"/>
                  <a:gd name="connsiteY2" fmla="*/ 90390 h 203513"/>
                  <a:gd name="connsiteX3" fmla="*/ 116199 w 119570"/>
                  <a:gd name="connsiteY3" fmla="*/ 201714 h 203513"/>
                  <a:gd name="connsiteX4" fmla="*/ 41481 w 119570"/>
                  <a:gd name="connsiteY4" fmla="*/ 110559 h 203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70" h="203513">
                    <a:moveTo>
                      <a:pt x="41481" y="110559"/>
                    </a:moveTo>
                    <a:cubicBezTo>
                      <a:pt x="9918" y="54570"/>
                      <a:pt x="-7828" y="4867"/>
                      <a:pt x="2191" y="-764"/>
                    </a:cubicBezTo>
                    <a:cubicBezTo>
                      <a:pt x="12210" y="-6396"/>
                      <a:pt x="45214" y="34597"/>
                      <a:pt x="76908" y="90390"/>
                    </a:cubicBezTo>
                    <a:cubicBezTo>
                      <a:pt x="108603" y="146183"/>
                      <a:pt x="126087" y="196082"/>
                      <a:pt x="116199" y="201714"/>
                    </a:cubicBezTo>
                    <a:cubicBezTo>
                      <a:pt x="106311" y="207345"/>
                      <a:pt x="73045" y="166417"/>
                      <a:pt x="41481" y="110559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E90A773C-EED4-A21E-5055-E731AB8D66A2}"/>
                  </a:ext>
                </a:extLst>
              </p:cNvPr>
              <p:cNvSpPr/>
              <p:nvPr/>
            </p:nvSpPr>
            <p:spPr>
              <a:xfrm>
                <a:off x="10199610" y="5061466"/>
                <a:ext cx="224049" cy="73730"/>
              </a:xfrm>
              <a:custGeom>
                <a:avLst/>
                <a:gdLst>
                  <a:gd name="connsiteX0" fmla="*/ 106021 w 224049"/>
                  <a:gd name="connsiteY0" fmla="*/ 55171 h 73730"/>
                  <a:gd name="connsiteX1" fmla="*/ -456 w 224049"/>
                  <a:gd name="connsiteY1" fmla="*/ 4355 h 73730"/>
                  <a:gd name="connsiteX2" fmla="*/ 117023 w 224049"/>
                  <a:gd name="connsiteY2" fmla="*/ 16011 h 73730"/>
                  <a:gd name="connsiteX3" fmla="*/ 223304 w 224049"/>
                  <a:gd name="connsiteY3" fmla="*/ 66762 h 73730"/>
                  <a:gd name="connsiteX4" fmla="*/ 106021 w 224049"/>
                  <a:gd name="connsiteY4" fmla="*/ 55171 h 7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049" h="73730">
                    <a:moveTo>
                      <a:pt x="106021" y="55171"/>
                    </a:moveTo>
                    <a:cubicBezTo>
                      <a:pt x="44073" y="37752"/>
                      <a:pt x="-3665" y="15226"/>
                      <a:pt x="-456" y="4355"/>
                    </a:cubicBezTo>
                    <a:cubicBezTo>
                      <a:pt x="2752" y="-6516"/>
                      <a:pt x="54943" y="-1146"/>
                      <a:pt x="117023" y="16011"/>
                    </a:cubicBezTo>
                    <a:cubicBezTo>
                      <a:pt x="179102" y="33168"/>
                      <a:pt x="226316" y="55891"/>
                      <a:pt x="223304" y="66762"/>
                    </a:cubicBezTo>
                    <a:cubicBezTo>
                      <a:pt x="220291" y="77632"/>
                      <a:pt x="167969" y="72459"/>
                      <a:pt x="106021" y="55171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3B3DA2DB-D209-774E-571B-4402B3079D1C}"/>
                  </a:ext>
                </a:extLst>
              </p:cNvPr>
              <p:cNvSpPr/>
              <p:nvPr/>
            </p:nvSpPr>
            <p:spPr>
              <a:xfrm>
                <a:off x="10199047" y="4949934"/>
                <a:ext cx="203713" cy="119725"/>
              </a:xfrm>
              <a:custGeom>
                <a:avLst/>
                <a:gdLst>
                  <a:gd name="connsiteX0" fmla="*/ 111234 w 203713"/>
                  <a:gd name="connsiteY0" fmla="*/ 76334 h 119725"/>
                  <a:gd name="connsiteX1" fmla="*/ -90 w 203713"/>
                  <a:gd name="connsiteY1" fmla="*/ 115625 h 119725"/>
                  <a:gd name="connsiteX2" fmla="*/ 91261 w 203713"/>
                  <a:gd name="connsiteY2" fmla="*/ 40777 h 119725"/>
                  <a:gd name="connsiteX3" fmla="*/ 202585 w 203713"/>
                  <a:gd name="connsiteY3" fmla="*/ 1486 h 119725"/>
                  <a:gd name="connsiteX4" fmla="*/ 111234 w 203713"/>
                  <a:gd name="connsiteY4" fmla="*/ 76334 h 1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13" h="119725">
                    <a:moveTo>
                      <a:pt x="111234" y="76334"/>
                    </a:moveTo>
                    <a:cubicBezTo>
                      <a:pt x="55376" y="107833"/>
                      <a:pt x="5542" y="125710"/>
                      <a:pt x="-90" y="115625"/>
                    </a:cubicBezTo>
                    <a:cubicBezTo>
                      <a:pt x="-5721" y="105540"/>
                      <a:pt x="35076" y="72536"/>
                      <a:pt x="91261" y="40777"/>
                    </a:cubicBezTo>
                    <a:cubicBezTo>
                      <a:pt x="147447" y="9016"/>
                      <a:pt x="196953" y="-8402"/>
                      <a:pt x="202585" y="1486"/>
                    </a:cubicBezTo>
                    <a:cubicBezTo>
                      <a:pt x="208216" y="11374"/>
                      <a:pt x="167420" y="44575"/>
                      <a:pt x="111234" y="76334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81C4C418-3E7C-9CDF-58FE-3B428D444564}"/>
                  </a:ext>
                </a:extLst>
              </p:cNvPr>
              <p:cNvSpPr/>
              <p:nvPr/>
            </p:nvSpPr>
            <p:spPr>
              <a:xfrm>
                <a:off x="10194200" y="4843001"/>
                <a:ext cx="73520" cy="224242"/>
              </a:xfrm>
              <a:custGeom>
                <a:avLst/>
                <a:gdLst>
                  <a:gd name="connsiteX0" fmla="*/ 55442 w 73520"/>
                  <a:gd name="connsiteY0" fmla="*/ 116277 h 224242"/>
                  <a:gd name="connsiteX1" fmla="*/ 4954 w 73520"/>
                  <a:gd name="connsiteY1" fmla="*/ 222821 h 224242"/>
                  <a:gd name="connsiteX2" fmla="*/ 16675 w 73520"/>
                  <a:gd name="connsiteY2" fmla="*/ 105603 h 224242"/>
                  <a:gd name="connsiteX3" fmla="*/ 67360 w 73520"/>
                  <a:gd name="connsiteY3" fmla="*/ -1137 h 224242"/>
                  <a:gd name="connsiteX4" fmla="*/ 55442 w 73520"/>
                  <a:gd name="connsiteY4" fmla="*/ 116277 h 2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20" h="224242">
                    <a:moveTo>
                      <a:pt x="55442" y="116277"/>
                    </a:moveTo>
                    <a:cubicBezTo>
                      <a:pt x="38613" y="178029"/>
                      <a:pt x="15628" y="225898"/>
                      <a:pt x="4954" y="222821"/>
                    </a:cubicBezTo>
                    <a:cubicBezTo>
                      <a:pt x="-5720" y="219743"/>
                      <a:pt x="-613" y="167224"/>
                      <a:pt x="16675" y="105603"/>
                    </a:cubicBezTo>
                    <a:cubicBezTo>
                      <a:pt x="33963" y="43982"/>
                      <a:pt x="56621" y="-4280"/>
                      <a:pt x="67360" y="-1137"/>
                    </a:cubicBezTo>
                    <a:cubicBezTo>
                      <a:pt x="78100" y="2007"/>
                      <a:pt x="72795" y="54395"/>
                      <a:pt x="55442" y="116277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7D048D4B-55B0-E56F-83F4-4CF7447C029B}"/>
                  </a:ext>
                </a:extLst>
              </p:cNvPr>
              <p:cNvSpPr/>
              <p:nvPr/>
            </p:nvSpPr>
            <p:spPr>
              <a:xfrm>
                <a:off x="10082805" y="4864204"/>
                <a:ext cx="119585" cy="203481"/>
              </a:xfrm>
              <a:custGeom>
                <a:avLst/>
                <a:gdLst>
                  <a:gd name="connsiteX0" fmla="*/ 76861 w 119585"/>
                  <a:gd name="connsiteY0" fmla="*/ 90359 h 203481"/>
                  <a:gd name="connsiteX1" fmla="*/ 116152 w 119585"/>
                  <a:gd name="connsiteY1" fmla="*/ 201683 h 203481"/>
                  <a:gd name="connsiteX2" fmla="*/ 41303 w 119585"/>
                  <a:gd name="connsiteY2" fmla="*/ 110528 h 203481"/>
                  <a:gd name="connsiteX3" fmla="*/ 2013 w 119585"/>
                  <a:gd name="connsiteY3" fmla="*/ -795 h 203481"/>
                  <a:gd name="connsiteX4" fmla="*/ 76861 w 119585"/>
                  <a:gd name="connsiteY4" fmla="*/ 90359 h 20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5" h="203481">
                    <a:moveTo>
                      <a:pt x="76861" y="90359"/>
                    </a:moveTo>
                    <a:cubicBezTo>
                      <a:pt x="108425" y="146479"/>
                      <a:pt x="126237" y="196051"/>
                      <a:pt x="116152" y="201683"/>
                    </a:cubicBezTo>
                    <a:cubicBezTo>
                      <a:pt x="106067" y="207314"/>
                      <a:pt x="73063" y="166255"/>
                      <a:pt x="41303" y="110528"/>
                    </a:cubicBezTo>
                    <a:cubicBezTo>
                      <a:pt x="9544" y="54801"/>
                      <a:pt x="-7483" y="4639"/>
                      <a:pt x="2013" y="-795"/>
                    </a:cubicBezTo>
                    <a:cubicBezTo>
                      <a:pt x="11508" y="-6230"/>
                      <a:pt x="45363" y="34501"/>
                      <a:pt x="76861" y="90359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3BF8F9EF-3E35-C7D1-693A-F8A79B20C2B0}"/>
                  </a:ext>
                </a:extLst>
              </p:cNvPr>
              <p:cNvSpPr/>
              <p:nvPr/>
            </p:nvSpPr>
            <p:spPr>
              <a:xfrm>
                <a:off x="10126725" y="4994258"/>
                <a:ext cx="145412" cy="145451"/>
              </a:xfrm>
              <a:custGeom>
                <a:avLst/>
                <a:gdLst>
                  <a:gd name="connsiteX0" fmla="*/ 92008 w 145412"/>
                  <a:gd name="connsiteY0" fmla="*/ 1559 h 145451"/>
                  <a:gd name="connsiteX1" fmla="*/ 142006 w 145412"/>
                  <a:gd name="connsiteY1" fmla="*/ 91404 h 145451"/>
                  <a:gd name="connsiteX2" fmla="*/ 52187 w 145412"/>
                  <a:gd name="connsiteY2" fmla="*/ 141369 h 145451"/>
                  <a:gd name="connsiteX3" fmla="*/ 2033 w 145412"/>
                  <a:gd name="connsiteY3" fmla="*/ 52114 h 145451"/>
                  <a:gd name="connsiteX4" fmla="*/ 91072 w 145412"/>
                  <a:gd name="connsiteY4" fmla="*/ 1298 h 145451"/>
                  <a:gd name="connsiteX5" fmla="*/ 92008 w 145412"/>
                  <a:gd name="connsiteY5" fmla="*/ 1559 h 145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412" h="145451">
                    <a:moveTo>
                      <a:pt x="92008" y="1559"/>
                    </a:moveTo>
                    <a:cubicBezTo>
                      <a:pt x="130618" y="12561"/>
                      <a:pt x="153000" y="52769"/>
                      <a:pt x="142006" y="91404"/>
                    </a:cubicBezTo>
                    <a:cubicBezTo>
                      <a:pt x="131004" y="129974"/>
                      <a:pt x="90797" y="152370"/>
                      <a:pt x="52187" y="141369"/>
                    </a:cubicBezTo>
                    <a:cubicBezTo>
                      <a:pt x="13793" y="130433"/>
                      <a:pt x="-8595" y="90619"/>
                      <a:pt x="2033" y="52114"/>
                    </a:cubicBezTo>
                    <a:cubicBezTo>
                      <a:pt x="12589" y="13478"/>
                      <a:pt x="52449" y="-9245"/>
                      <a:pt x="91072" y="1298"/>
                    </a:cubicBezTo>
                    <a:cubicBezTo>
                      <a:pt x="91386" y="1363"/>
                      <a:pt x="91694" y="1494"/>
                      <a:pt x="92008" y="1559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9274F079-7EBD-AA36-C22F-78ECB91775F7}"/>
                  </a:ext>
                </a:extLst>
              </p:cNvPr>
              <p:cNvSpPr/>
              <p:nvPr/>
            </p:nvSpPr>
            <p:spPr>
              <a:xfrm>
                <a:off x="10113799" y="4980531"/>
                <a:ext cx="173292" cy="173275"/>
              </a:xfrm>
              <a:custGeom>
                <a:avLst/>
                <a:gdLst>
                  <a:gd name="connsiteX0" fmla="*/ 85485 w 173292"/>
                  <a:gd name="connsiteY0" fmla="*/ 171992 h 173275"/>
                  <a:gd name="connsiteX1" fmla="*/ -607 w 173292"/>
                  <a:gd name="connsiteY1" fmla="*/ 84832 h 173275"/>
                  <a:gd name="connsiteX2" fmla="*/ 86566 w 173292"/>
                  <a:gd name="connsiteY2" fmla="*/ -1280 h 173275"/>
                  <a:gd name="connsiteX3" fmla="*/ 108667 w 173292"/>
                  <a:gd name="connsiteY3" fmla="*/ 1732 h 173275"/>
                  <a:gd name="connsiteX4" fmla="*/ 169652 w 173292"/>
                  <a:gd name="connsiteY4" fmla="*/ 108013 h 173275"/>
                  <a:gd name="connsiteX5" fmla="*/ 85485 w 173292"/>
                  <a:gd name="connsiteY5" fmla="*/ 171992 h 173275"/>
                  <a:gd name="connsiteX6" fmla="*/ 85485 w 173292"/>
                  <a:gd name="connsiteY6" fmla="*/ 26420 h 173275"/>
                  <a:gd name="connsiteX7" fmla="*/ 27165 w 173292"/>
                  <a:gd name="connsiteY7" fmla="*/ 85945 h 173275"/>
                  <a:gd name="connsiteX8" fmla="*/ 69834 w 173292"/>
                  <a:gd name="connsiteY8" fmla="*/ 142000 h 173275"/>
                  <a:gd name="connsiteX9" fmla="*/ 114233 w 173292"/>
                  <a:gd name="connsiteY9" fmla="*/ 136630 h 173275"/>
                  <a:gd name="connsiteX10" fmla="*/ 136609 w 173292"/>
                  <a:gd name="connsiteY10" fmla="*/ 56346 h 173275"/>
                  <a:gd name="connsiteX11" fmla="*/ 101529 w 173292"/>
                  <a:gd name="connsiteY11" fmla="*/ 28646 h 173275"/>
                  <a:gd name="connsiteX12" fmla="*/ 101529 w 173292"/>
                  <a:gd name="connsiteY12" fmla="*/ 28646 h 173275"/>
                  <a:gd name="connsiteX13" fmla="*/ 85223 w 173292"/>
                  <a:gd name="connsiteY13" fmla="*/ 26420 h 17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3292" h="173275">
                    <a:moveTo>
                      <a:pt x="85485" y="171992"/>
                    </a:moveTo>
                    <a:cubicBezTo>
                      <a:pt x="37636" y="171664"/>
                      <a:pt x="-909" y="132636"/>
                      <a:pt x="-607" y="84832"/>
                    </a:cubicBezTo>
                    <a:cubicBezTo>
                      <a:pt x="-306" y="36963"/>
                      <a:pt x="38723" y="-1608"/>
                      <a:pt x="86566" y="-1280"/>
                    </a:cubicBezTo>
                    <a:cubicBezTo>
                      <a:pt x="94031" y="-1214"/>
                      <a:pt x="101463" y="-233"/>
                      <a:pt x="108667" y="1732"/>
                    </a:cubicBezTo>
                    <a:cubicBezTo>
                      <a:pt x="154853" y="14240"/>
                      <a:pt x="182153" y="61782"/>
                      <a:pt x="169652" y="108013"/>
                    </a:cubicBezTo>
                    <a:cubicBezTo>
                      <a:pt x="159371" y="145929"/>
                      <a:pt x="124815" y="172254"/>
                      <a:pt x="85485" y="171992"/>
                    </a:cubicBezTo>
                    <a:close/>
                    <a:moveTo>
                      <a:pt x="85485" y="26420"/>
                    </a:moveTo>
                    <a:cubicBezTo>
                      <a:pt x="52939" y="26747"/>
                      <a:pt x="26824" y="53400"/>
                      <a:pt x="27165" y="85945"/>
                    </a:cubicBezTo>
                    <a:cubicBezTo>
                      <a:pt x="27440" y="112008"/>
                      <a:pt x="44787" y="134796"/>
                      <a:pt x="69834" y="142000"/>
                    </a:cubicBezTo>
                    <a:cubicBezTo>
                      <a:pt x="84752" y="146256"/>
                      <a:pt x="100762" y="144357"/>
                      <a:pt x="114233" y="136630"/>
                    </a:cubicBezTo>
                    <a:cubicBezTo>
                      <a:pt x="142581" y="120652"/>
                      <a:pt x="152600" y="84701"/>
                      <a:pt x="136609" y="56346"/>
                    </a:cubicBezTo>
                    <a:cubicBezTo>
                      <a:pt x="129006" y="42857"/>
                      <a:pt x="116407" y="32903"/>
                      <a:pt x="101529" y="28646"/>
                    </a:cubicBezTo>
                    <a:lnTo>
                      <a:pt x="101529" y="28646"/>
                    </a:lnTo>
                    <a:cubicBezTo>
                      <a:pt x="96224" y="27140"/>
                      <a:pt x="90737" y="26420"/>
                      <a:pt x="85223" y="2642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04C68663-08D4-520E-BE37-21F90FDB5B6D}"/>
                </a:ext>
              </a:extLst>
            </p:cNvPr>
            <p:cNvGrpSpPr/>
            <p:nvPr/>
          </p:nvGrpSpPr>
          <p:grpSpPr>
            <a:xfrm>
              <a:off x="310553" y="785285"/>
              <a:ext cx="297450" cy="298291"/>
              <a:chOff x="9738038" y="4604340"/>
              <a:chExt cx="922979" cy="925589"/>
            </a:xfrm>
          </p:grpSpPr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69BB21E-EAB4-5802-F310-1FA052D89EB7}"/>
                  </a:ext>
                </a:extLst>
              </p:cNvPr>
              <p:cNvSpPr/>
              <p:nvPr/>
            </p:nvSpPr>
            <p:spPr>
              <a:xfrm>
                <a:off x="9738038" y="4604340"/>
                <a:ext cx="922979" cy="925589"/>
              </a:xfrm>
              <a:custGeom>
                <a:avLst/>
                <a:gdLst>
                  <a:gd name="connsiteX0" fmla="*/ 624433 w 922979"/>
                  <a:gd name="connsiteY0" fmla="*/ 628335 h 925589"/>
                  <a:gd name="connsiteX1" fmla="*/ 398185 w 922979"/>
                  <a:gd name="connsiteY1" fmla="*/ 686616 h 925589"/>
                  <a:gd name="connsiteX2" fmla="*/ 234474 w 922979"/>
                  <a:gd name="connsiteY2" fmla="*/ 519762 h 925589"/>
                  <a:gd name="connsiteX3" fmla="*/ 297273 w 922979"/>
                  <a:gd name="connsiteY3" fmla="*/ 294561 h 925589"/>
                  <a:gd name="connsiteX4" fmla="*/ 523456 w 922979"/>
                  <a:gd name="connsiteY4" fmla="*/ 236346 h 925589"/>
                  <a:gd name="connsiteX5" fmla="*/ 687167 w 922979"/>
                  <a:gd name="connsiteY5" fmla="*/ 403265 h 925589"/>
                  <a:gd name="connsiteX6" fmla="*/ 624433 w 922979"/>
                  <a:gd name="connsiteY6" fmla="*/ 628335 h 92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2979" h="925589">
                    <a:moveTo>
                      <a:pt x="624433" y="628335"/>
                    </a:moveTo>
                    <a:cubicBezTo>
                      <a:pt x="914529" y="924194"/>
                      <a:pt x="287385" y="1085482"/>
                      <a:pt x="398185" y="686616"/>
                    </a:cubicBezTo>
                    <a:cubicBezTo>
                      <a:pt x="287385" y="1085482"/>
                      <a:pt x="-166291" y="622769"/>
                      <a:pt x="234474" y="519762"/>
                    </a:cubicBezTo>
                    <a:cubicBezTo>
                      <a:pt x="-166618" y="622769"/>
                      <a:pt x="7308" y="-1101"/>
                      <a:pt x="297273" y="294561"/>
                    </a:cubicBezTo>
                    <a:cubicBezTo>
                      <a:pt x="7308" y="-1101"/>
                      <a:pt x="634714" y="-162455"/>
                      <a:pt x="523456" y="236346"/>
                    </a:cubicBezTo>
                    <a:cubicBezTo>
                      <a:pt x="634780" y="-162455"/>
                      <a:pt x="1088063" y="300258"/>
                      <a:pt x="687167" y="403265"/>
                    </a:cubicBezTo>
                    <a:cubicBezTo>
                      <a:pt x="1088390" y="300258"/>
                      <a:pt x="914529" y="924194"/>
                      <a:pt x="624433" y="62833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circle">
                  <a:fillToRect l="100000" t="100000"/>
                </a:path>
              </a:gra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77318ED2-41CA-E9D1-DDEC-B12C72256E17}"/>
                  </a:ext>
                </a:extLst>
              </p:cNvPr>
              <p:cNvSpPr/>
              <p:nvPr/>
            </p:nvSpPr>
            <p:spPr>
              <a:xfrm>
                <a:off x="9975671" y="4999028"/>
                <a:ext cx="224225" cy="73682"/>
              </a:xfrm>
              <a:custGeom>
                <a:avLst/>
                <a:gdLst>
                  <a:gd name="connsiteX0" fmla="*/ 116939 w 224225"/>
                  <a:gd name="connsiteY0" fmla="*/ 16043 h 73682"/>
                  <a:gd name="connsiteX1" fmla="*/ 223482 w 224225"/>
                  <a:gd name="connsiteY1" fmla="*/ 66793 h 73682"/>
                  <a:gd name="connsiteX2" fmla="*/ 106134 w 224225"/>
                  <a:gd name="connsiteY2" fmla="*/ 55137 h 73682"/>
                  <a:gd name="connsiteX3" fmla="*/ -474 w 224225"/>
                  <a:gd name="connsiteY3" fmla="*/ 4387 h 73682"/>
                  <a:gd name="connsiteX4" fmla="*/ 116939 w 224225"/>
                  <a:gd name="connsiteY4" fmla="*/ 16043 h 7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225" h="73682">
                    <a:moveTo>
                      <a:pt x="116939" y="16043"/>
                    </a:moveTo>
                    <a:cubicBezTo>
                      <a:pt x="178560" y="33396"/>
                      <a:pt x="226494" y="55988"/>
                      <a:pt x="223482" y="66793"/>
                    </a:cubicBezTo>
                    <a:cubicBezTo>
                      <a:pt x="220470" y="77598"/>
                      <a:pt x="167821" y="72294"/>
                      <a:pt x="106134" y="55137"/>
                    </a:cubicBezTo>
                    <a:cubicBezTo>
                      <a:pt x="44448" y="37980"/>
                      <a:pt x="-3487" y="15257"/>
                      <a:pt x="-474" y="4387"/>
                    </a:cubicBezTo>
                    <a:cubicBezTo>
                      <a:pt x="2538" y="-6484"/>
                      <a:pt x="55056" y="-1245"/>
                      <a:pt x="116939" y="16043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AFA1F86E-1BBA-7C6E-20D3-34826D8E74B8}"/>
                  </a:ext>
                </a:extLst>
              </p:cNvPr>
              <p:cNvSpPr/>
              <p:nvPr/>
            </p:nvSpPr>
            <p:spPr>
              <a:xfrm>
                <a:off x="9996247" y="5064459"/>
                <a:ext cx="204044" cy="119685"/>
              </a:xfrm>
              <a:custGeom>
                <a:avLst/>
                <a:gdLst>
                  <a:gd name="connsiteX0" fmla="*/ 91583 w 204044"/>
                  <a:gd name="connsiteY0" fmla="*/ 40784 h 119685"/>
                  <a:gd name="connsiteX1" fmla="*/ 202906 w 204044"/>
                  <a:gd name="connsiteY1" fmla="*/ 1493 h 119685"/>
                  <a:gd name="connsiteX2" fmla="*/ 111228 w 204044"/>
                  <a:gd name="connsiteY2" fmla="*/ 76407 h 119685"/>
                  <a:gd name="connsiteX3" fmla="*/ -95 w 204044"/>
                  <a:gd name="connsiteY3" fmla="*/ 115698 h 119685"/>
                  <a:gd name="connsiteX4" fmla="*/ 91583 w 204044"/>
                  <a:gd name="connsiteY4" fmla="*/ 40784 h 11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44" h="119685">
                    <a:moveTo>
                      <a:pt x="91583" y="40784"/>
                    </a:moveTo>
                    <a:cubicBezTo>
                      <a:pt x="147441" y="9220"/>
                      <a:pt x="197209" y="-8460"/>
                      <a:pt x="202906" y="1493"/>
                    </a:cubicBezTo>
                    <a:cubicBezTo>
                      <a:pt x="208604" y="11447"/>
                      <a:pt x="167676" y="44516"/>
                      <a:pt x="111228" y="76407"/>
                    </a:cubicBezTo>
                    <a:cubicBezTo>
                      <a:pt x="54781" y="108298"/>
                      <a:pt x="5536" y="125389"/>
                      <a:pt x="-95" y="115698"/>
                    </a:cubicBezTo>
                    <a:cubicBezTo>
                      <a:pt x="-5727" y="106006"/>
                      <a:pt x="35594" y="72478"/>
                      <a:pt x="91583" y="40784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34BA52DF-0B9C-C1AD-5980-D0FCB1914A92}"/>
                  </a:ext>
                </a:extLst>
              </p:cNvPr>
              <p:cNvSpPr/>
              <p:nvPr/>
            </p:nvSpPr>
            <p:spPr>
              <a:xfrm>
                <a:off x="10131628" y="5066979"/>
                <a:ext cx="73723" cy="223916"/>
              </a:xfrm>
              <a:custGeom>
                <a:avLst/>
                <a:gdLst>
                  <a:gd name="connsiteX0" fmla="*/ 16841 w 73723"/>
                  <a:gd name="connsiteY0" fmla="*/ 105647 h 223916"/>
                  <a:gd name="connsiteX1" fmla="*/ 67526 w 73723"/>
                  <a:gd name="connsiteY1" fmla="*/ -1158 h 223916"/>
                  <a:gd name="connsiteX2" fmla="*/ 55476 w 73723"/>
                  <a:gd name="connsiteY2" fmla="*/ 115994 h 223916"/>
                  <a:gd name="connsiteX3" fmla="*/ 4988 w 73723"/>
                  <a:gd name="connsiteY3" fmla="*/ 222472 h 223916"/>
                  <a:gd name="connsiteX4" fmla="*/ 16841 w 73723"/>
                  <a:gd name="connsiteY4" fmla="*/ 105647 h 22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723" h="223916">
                    <a:moveTo>
                      <a:pt x="16841" y="105647"/>
                    </a:moveTo>
                    <a:cubicBezTo>
                      <a:pt x="33866" y="43633"/>
                      <a:pt x="56655" y="-4040"/>
                      <a:pt x="67526" y="-1158"/>
                    </a:cubicBezTo>
                    <a:cubicBezTo>
                      <a:pt x="78396" y="1723"/>
                      <a:pt x="72895" y="54438"/>
                      <a:pt x="55476" y="115994"/>
                    </a:cubicBezTo>
                    <a:cubicBezTo>
                      <a:pt x="38058" y="177549"/>
                      <a:pt x="15858" y="225811"/>
                      <a:pt x="4988" y="222472"/>
                    </a:cubicBezTo>
                    <a:cubicBezTo>
                      <a:pt x="-5883" y="219132"/>
                      <a:pt x="-382" y="167202"/>
                      <a:pt x="16841" y="105647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76272015-3AEA-D685-E1A2-27591CB4133C}"/>
                  </a:ext>
                </a:extLst>
              </p:cNvPr>
              <p:cNvSpPr/>
              <p:nvPr/>
            </p:nvSpPr>
            <p:spPr>
              <a:xfrm>
                <a:off x="10197159" y="5066258"/>
                <a:ext cx="119570" cy="203513"/>
              </a:xfrm>
              <a:custGeom>
                <a:avLst/>
                <a:gdLst>
                  <a:gd name="connsiteX0" fmla="*/ 41481 w 119570"/>
                  <a:gd name="connsiteY0" fmla="*/ 110559 h 203513"/>
                  <a:gd name="connsiteX1" fmla="*/ 2191 w 119570"/>
                  <a:gd name="connsiteY1" fmla="*/ -764 h 203513"/>
                  <a:gd name="connsiteX2" fmla="*/ 76908 w 119570"/>
                  <a:gd name="connsiteY2" fmla="*/ 90390 h 203513"/>
                  <a:gd name="connsiteX3" fmla="*/ 116199 w 119570"/>
                  <a:gd name="connsiteY3" fmla="*/ 201714 h 203513"/>
                  <a:gd name="connsiteX4" fmla="*/ 41481 w 119570"/>
                  <a:gd name="connsiteY4" fmla="*/ 110559 h 203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70" h="203513">
                    <a:moveTo>
                      <a:pt x="41481" y="110559"/>
                    </a:moveTo>
                    <a:cubicBezTo>
                      <a:pt x="9918" y="54570"/>
                      <a:pt x="-7828" y="4867"/>
                      <a:pt x="2191" y="-764"/>
                    </a:cubicBezTo>
                    <a:cubicBezTo>
                      <a:pt x="12210" y="-6396"/>
                      <a:pt x="45214" y="34597"/>
                      <a:pt x="76908" y="90390"/>
                    </a:cubicBezTo>
                    <a:cubicBezTo>
                      <a:pt x="108603" y="146183"/>
                      <a:pt x="126087" y="196082"/>
                      <a:pt x="116199" y="201714"/>
                    </a:cubicBezTo>
                    <a:cubicBezTo>
                      <a:pt x="106311" y="207345"/>
                      <a:pt x="73045" y="166417"/>
                      <a:pt x="41481" y="110559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A6B66FF6-9EC3-EF3D-041A-B851462F877C}"/>
                  </a:ext>
                </a:extLst>
              </p:cNvPr>
              <p:cNvSpPr/>
              <p:nvPr/>
            </p:nvSpPr>
            <p:spPr>
              <a:xfrm>
                <a:off x="10199610" y="5061466"/>
                <a:ext cx="224049" cy="73730"/>
              </a:xfrm>
              <a:custGeom>
                <a:avLst/>
                <a:gdLst>
                  <a:gd name="connsiteX0" fmla="*/ 106021 w 224049"/>
                  <a:gd name="connsiteY0" fmla="*/ 55171 h 73730"/>
                  <a:gd name="connsiteX1" fmla="*/ -456 w 224049"/>
                  <a:gd name="connsiteY1" fmla="*/ 4355 h 73730"/>
                  <a:gd name="connsiteX2" fmla="*/ 117023 w 224049"/>
                  <a:gd name="connsiteY2" fmla="*/ 16011 h 73730"/>
                  <a:gd name="connsiteX3" fmla="*/ 223304 w 224049"/>
                  <a:gd name="connsiteY3" fmla="*/ 66762 h 73730"/>
                  <a:gd name="connsiteX4" fmla="*/ 106021 w 224049"/>
                  <a:gd name="connsiteY4" fmla="*/ 55171 h 73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049" h="73730">
                    <a:moveTo>
                      <a:pt x="106021" y="55171"/>
                    </a:moveTo>
                    <a:cubicBezTo>
                      <a:pt x="44073" y="37752"/>
                      <a:pt x="-3665" y="15226"/>
                      <a:pt x="-456" y="4355"/>
                    </a:cubicBezTo>
                    <a:cubicBezTo>
                      <a:pt x="2752" y="-6516"/>
                      <a:pt x="54943" y="-1146"/>
                      <a:pt x="117023" y="16011"/>
                    </a:cubicBezTo>
                    <a:cubicBezTo>
                      <a:pt x="179102" y="33168"/>
                      <a:pt x="226316" y="55891"/>
                      <a:pt x="223304" y="66762"/>
                    </a:cubicBezTo>
                    <a:cubicBezTo>
                      <a:pt x="220291" y="77632"/>
                      <a:pt x="167969" y="72459"/>
                      <a:pt x="106021" y="55171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A86899F5-5D7B-BB8E-E415-933B2A588F20}"/>
                  </a:ext>
                </a:extLst>
              </p:cNvPr>
              <p:cNvSpPr/>
              <p:nvPr/>
            </p:nvSpPr>
            <p:spPr>
              <a:xfrm>
                <a:off x="10199047" y="4949934"/>
                <a:ext cx="203713" cy="119725"/>
              </a:xfrm>
              <a:custGeom>
                <a:avLst/>
                <a:gdLst>
                  <a:gd name="connsiteX0" fmla="*/ 111234 w 203713"/>
                  <a:gd name="connsiteY0" fmla="*/ 76334 h 119725"/>
                  <a:gd name="connsiteX1" fmla="*/ -90 w 203713"/>
                  <a:gd name="connsiteY1" fmla="*/ 115625 h 119725"/>
                  <a:gd name="connsiteX2" fmla="*/ 91261 w 203713"/>
                  <a:gd name="connsiteY2" fmla="*/ 40777 h 119725"/>
                  <a:gd name="connsiteX3" fmla="*/ 202585 w 203713"/>
                  <a:gd name="connsiteY3" fmla="*/ 1486 h 119725"/>
                  <a:gd name="connsiteX4" fmla="*/ 111234 w 203713"/>
                  <a:gd name="connsiteY4" fmla="*/ 76334 h 11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13" h="119725">
                    <a:moveTo>
                      <a:pt x="111234" y="76334"/>
                    </a:moveTo>
                    <a:cubicBezTo>
                      <a:pt x="55376" y="107833"/>
                      <a:pt x="5542" y="125710"/>
                      <a:pt x="-90" y="115625"/>
                    </a:cubicBezTo>
                    <a:cubicBezTo>
                      <a:pt x="-5721" y="105540"/>
                      <a:pt x="35076" y="72536"/>
                      <a:pt x="91261" y="40777"/>
                    </a:cubicBezTo>
                    <a:cubicBezTo>
                      <a:pt x="147447" y="9016"/>
                      <a:pt x="196953" y="-8402"/>
                      <a:pt x="202585" y="1486"/>
                    </a:cubicBezTo>
                    <a:cubicBezTo>
                      <a:pt x="208216" y="11374"/>
                      <a:pt x="167420" y="44575"/>
                      <a:pt x="111234" y="76334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D1F4E19E-62F2-6CD3-46BC-C4ED191E09D9}"/>
                  </a:ext>
                </a:extLst>
              </p:cNvPr>
              <p:cNvSpPr/>
              <p:nvPr/>
            </p:nvSpPr>
            <p:spPr>
              <a:xfrm>
                <a:off x="10194200" y="4843001"/>
                <a:ext cx="73520" cy="224242"/>
              </a:xfrm>
              <a:custGeom>
                <a:avLst/>
                <a:gdLst>
                  <a:gd name="connsiteX0" fmla="*/ 55442 w 73520"/>
                  <a:gd name="connsiteY0" fmla="*/ 116277 h 224242"/>
                  <a:gd name="connsiteX1" fmla="*/ 4954 w 73520"/>
                  <a:gd name="connsiteY1" fmla="*/ 222821 h 224242"/>
                  <a:gd name="connsiteX2" fmla="*/ 16675 w 73520"/>
                  <a:gd name="connsiteY2" fmla="*/ 105603 h 224242"/>
                  <a:gd name="connsiteX3" fmla="*/ 67360 w 73520"/>
                  <a:gd name="connsiteY3" fmla="*/ -1137 h 224242"/>
                  <a:gd name="connsiteX4" fmla="*/ 55442 w 73520"/>
                  <a:gd name="connsiteY4" fmla="*/ 116277 h 2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20" h="224242">
                    <a:moveTo>
                      <a:pt x="55442" y="116277"/>
                    </a:moveTo>
                    <a:cubicBezTo>
                      <a:pt x="38613" y="178029"/>
                      <a:pt x="15628" y="225898"/>
                      <a:pt x="4954" y="222821"/>
                    </a:cubicBezTo>
                    <a:cubicBezTo>
                      <a:pt x="-5720" y="219743"/>
                      <a:pt x="-613" y="167224"/>
                      <a:pt x="16675" y="105603"/>
                    </a:cubicBezTo>
                    <a:cubicBezTo>
                      <a:pt x="33963" y="43982"/>
                      <a:pt x="56621" y="-4280"/>
                      <a:pt x="67360" y="-1137"/>
                    </a:cubicBezTo>
                    <a:cubicBezTo>
                      <a:pt x="78100" y="2007"/>
                      <a:pt x="72795" y="54395"/>
                      <a:pt x="55442" y="116277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BF98C23D-01FD-9999-D5FA-0881A68D51E1}"/>
                  </a:ext>
                </a:extLst>
              </p:cNvPr>
              <p:cNvSpPr/>
              <p:nvPr/>
            </p:nvSpPr>
            <p:spPr>
              <a:xfrm>
                <a:off x="10082805" y="4864204"/>
                <a:ext cx="119585" cy="203481"/>
              </a:xfrm>
              <a:custGeom>
                <a:avLst/>
                <a:gdLst>
                  <a:gd name="connsiteX0" fmla="*/ 76861 w 119585"/>
                  <a:gd name="connsiteY0" fmla="*/ 90359 h 203481"/>
                  <a:gd name="connsiteX1" fmla="*/ 116152 w 119585"/>
                  <a:gd name="connsiteY1" fmla="*/ 201683 h 203481"/>
                  <a:gd name="connsiteX2" fmla="*/ 41303 w 119585"/>
                  <a:gd name="connsiteY2" fmla="*/ 110528 h 203481"/>
                  <a:gd name="connsiteX3" fmla="*/ 2013 w 119585"/>
                  <a:gd name="connsiteY3" fmla="*/ -795 h 203481"/>
                  <a:gd name="connsiteX4" fmla="*/ 76861 w 119585"/>
                  <a:gd name="connsiteY4" fmla="*/ 90359 h 20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585" h="203481">
                    <a:moveTo>
                      <a:pt x="76861" y="90359"/>
                    </a:moveTo>
                    <a:cubicBezTo>
                      <a:pt x="108425" y="146479"/>
                      <a:pt x="126237" y="196051"/>
                      <a:pt x="116152" y="201683"/>
                    </a:cubicBezTo>
                    <a:cubicBezTo>
                      <a:pt x="106067" y="207314"/>
                      <a:pt x="73063" y="166255"/>
                      <a:pt x="41303" y="110528"/>
                    </a:cubicBezTo>
                    <a:cubicBezTo>
                      <a:pt x="9544" y="54801"/>
                      <a:pt x="-7483" y="4639"/>
                      <a:pt x="2013" y="-795"/>
                    </a:cubicBezTo>
                    <a:cubicBezTo>
                      <a:pt x="11508" y="-6230"/>
                      <a:pt x="45363" y="34501"/>
                      <a:pt x="76861" y="90359"/>
                    </a:cubicBezTo>
                    <a:close/>
                  </a:path>
                </a:pathLst>
              </a:custGeom>
              <a:solidFill>
                <a:srgbClr val="002433"/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1663A513-04BD-C661-16CA-A47FFC007E64}"/>
                  </a:ext>
                </a:extLst>
              </p:cNvPr>
              <p:cNvSpPr/>
              <p:nvPr/>
            </p:nvSpPr>
            <p:spPr>
              <a:xfrm>
                <a:off x="10126725" y="4994258"/>
                <a:ext cx="145412" cy="145451"/>
              </a:xfrm>
              <a:custGeom>
                <a:avLst/>
                <a:gdLst>
                  <a:gd name="connsiteX0" fmla="*/ 92008 w 145412"/>
                  <a:gd name="connsiteY0" fmla="*/ 1559 h 145451"/>
                  <a:gd name="connsiteX1" fmla="*/ 142006 w 145412"/>
                  <a:gd name="connsiteY1" fmla="*/ 91404 h 145451"/>
                  <a:gd name="connsiteX2" fmla="*/ 52187 w 145412"/>
                  <a:gd name="connsiteY2" fmla="*/ 141369 h 145451"/>
                  <a:gd name="connsiteX3" fmla="*/ 2033 w 145412"/>
                  <a:gd name="connsiteY3" fmla="*/ 52114 h 145451"/>
                  <a:gd name="connsiteX4" fmla="*/ 91072 w 145412"/>
                  <a:gd name="connsiteY4" fmla="*/ 1298 h 145451"/>
                  <a:gd name="connsiteX5" fmla="*/ 92008 w 145412"/>
                  <a:gd name="connsiteY5" fmla="*/ 1559 h 145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412" h="145451">
                    <a:moveTo>
                      <a:pt x="92008" y="1559"/>
                    </a:moveTo>
                    <a:cubicBezTo>
                      <a:pt x="130618" y="12561"/>
                      <a:pt x="153000" y="52769"/>
                      <a:pt x="142006" y="91404"/>
                    </a:cubicBezTo>
                    <a:cubicBezTo>
                      <a:pt x="131004" y="129974"/>
                      <a:pt x="90797" y="152370"/>
                      <a:pt x="52187" y="141369"/>
                    </a:cubicBezTo>
                    <a:cubicBezTo>
                      <a:pt x="13793" y="130433"/>
                      <a:pt x="-8595" y="90619"/>
                      <a:pt x="2033" y="52114"/>
                    </a:cubicBezTo>
                    <a:cubicBezTo>
                      <a:pt x="12589" y="13478"/>
                      <a:pt x="52449" y="-9245"/>
                      <a:pt x="91072" y="1298"/>
                    </a:cubicBezTo>
                    <a:cubicBezTo>
                      <a:pt x="91386" y="1363"/>
                      <a:pt x="91694" y="1494"/>
                      <a:pt x="92008" y="1559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94DFA150-997C-82F1-0C69-A8DD11CA4643}"/>
                  </a:ext>
                </a:extLst>
              </p:cNvPr>
              <p:cNvSpPr/>
              <p:nvPr/>
            </p:nvSpPr>
            <p:spPr>
              <a:xfrm>
                <a:off x="10113799" y="4980531"/>
                <a:ext cx="173292" cy="173275"/>
              </a:xfrm>
              <a:custGeom>
                <a:avLst/>
                <a:gdLst>
                  <a:gd name="connsiteX0" fmla="*/ 85485 w 173292"/>
                  <a:gd name="connsiteY0" fmla="*/ 171992 h 173275"/>
                  <a:gd name="connsiteX1" fmla="*/ -607 w 173292"/>
                  <a:gd name="connsiteY1" fmla="*/ 84832 h 173275"/>
                  <a:gd name="connsiteX2" fmla="*/ 86566 w 173292"/>
                  <a:gd name="connsiteY2" fmla="*/ -1280 h 173275"/>
                  <a:gd name="connsiteX3" fmla="*/ 108667 w 173292"/>
                  <a:gd name="connsiteY3" fmla="*/ 1732 h 173275"/>
                  <a:gd name="connsiteX4" fmla="*/ 169652 w 173292"/>
                  <a:gd name="connsiteY4" fmla="*/ 108013 h 173275"/>
                  <a:gd name="connsiteX5" fmla="*/ 85485 w 173292"/>
                  <a:gd name="connsiteY5" fmla="*/ 171992 h 173275"/>
                  <a:gd name="connsiteX6" fmla="*/ 85485 w 173292"/>
                  <a:gd name="connsiteY6" fmla="*/ 26420 h 173275"/>
                  <a:gd name="connsiteX7" fmla="*/ 27165 w 173292"/>
                  <a:gd name="connsiteY7" fmla="*/ 85945 h 173275"/>
                  <a:gd name="connsiteX8" fmla="*/ 69834 w 173292"/>
                  <a:gd name="connsiteY8" fmla="*/ 142000 h 173275"/>
                  <a:gd name="connsiteX9" fmla="*/ 114233 w 173292"/>
                  <a:gd name="connsiteY9" fmla="*/ 136630 h 173275"/>
                  <a:gd name="connsiteX10" fmla="*/ 136609 w 173292"/>
                  <a:gd name="connsiteY10" fmla="*/ 56346 h 173275"/>
                  <a:gd name="connsiteX11" fmla="*/ 101529 w 173292"/>
                  <a:gd name="connsiteY11" fmla="*/ 28646 h 173275"/>
                  <a:gd name="connsiteX12" fmla="*/ 101529 w 173292"/>
                  <a:gd name="connsiteY12" fmla="*/ 28646 h 173275"/>
                  <a:gd name="connsiteX13" fmla="*/ 85223 w 173292"/>
                  <a:gd name="connsiteY13" fmla="*/ 26420 h 17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3292" h="173275">
                    <a:moveTo>
                      <a:pt x="85485" y="171992"/>
                    </a:moveTo>
                    <a:cubicBezTo>
                      <a:pt x="37636" y="171664"/>
                      <a:pt x="-909" y="132636"/>
                      <a:pt x="-607" y="84832"/>
                    </a:cubicBezTo>
                    <a:cubicBezTo>
                      <a:pt x="-306" y="36963"/>
                      <a:pt x="38723" y="-1608"/>
                      <a:pt x="86566" y="-1280"/>
                    </a:cubicBezTo>
                    <a:cubicBezTo>
                      <a:pt x="94031" y="-1214"/>
                      <a:pt x="101463" y="-233"/>
                      <a:pt x="108667" y="1732"/>
                    </a:cubicBezTo>
                    <a:cubicBezTo>
                      <a:pt x="154853" y="14240"/>
                      <a:pt x="182153" y="61782"/>
                      <a:pt x="169652" y="108013"/>
                    </a:cubicBezTo>
                    <a:cubicBezTo>
                      <a:pt x="159371" y="145929"/>
                      <a:pt x="124815" y="172254"/>
                      <a:pt x="85485" y="171992"/>
                    </a:cubicBezTo>
                    <a:close/>
                    <a:moveTo>
                      <a:pt x="85485" y="26420"/>
                    </a:moveTo>
                    <a:cubicBezTo>
                      <a:pt x="52939" y="26747"/>
                      <a:pt x="26824" y="53400"/>
                      <a:pt x="27165" y="85945"/>
                    </a:cubicBezTo>
                    <a:cubicBezTo>
                      <a:pt x="27440" y="112008"/>
                      <a:pt x="44787" y="134796"/>
                      <a:pt x="69834" y="142000"/>
                    </a:cubicBezTo>
                    <a:cubicBezTo>
                      <a:pt x="84752" y="146256"/>
                      <a:pt x="100762" y="144357"/>
                      <a:pt x="114233" y="136630"/>
                    </a:cubicBezTo>
                    <a:cubicBezTo>
                      <a:pt x="142581" y="120652"/>
                      <a:pt x="152600" y="84701"/>
                      <a:pt x="136609" y="56346"/>
                    </a:cubicBezTo>
                    <a:cubicBezTo>
                      <a:pt x="129006" y="42857"/>
                      <a:pt x="116407" y="32903"/>
                      <a:pt x="101529" y="28646"/>
                    </a:cubicBezTo>
                    <a:lnTo>
                      <a:pt x="101529" y="28646"/>
                    </a:lnTo>
                    <a:cubicBezTo>
                      <a:pt x="96224" y="27140"/>
                      <a:pt x="90737" y="26420"/>
                      <a:pt x="85223" y="2642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648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869B881C-B489-7C51-423E-17A39EFF4FBF}"/>
              </a:ext>
            </a:extLst>
          </p:cNvPr>
          <p:cNvGrpSpPr/>
          <p:nvPr userDrawn="1"/>
        </p:nvGrpSpPr>
        <p:grpSpPr>
          <a:xfrm>
            <a:off x="3430789" y="1661160"/>
            <a:ext cx="5330422" cy="4682835"/>
            <a:chOff x="2984707" y="1341119"/>
            <a:chExt cx="6222586" cy="4828739"/>
          </a:xfrm>
        </p:grpSpPr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9F1B3310-B3D1-8D39-2D9A-4D85BD8D755C}"/>
                </a:ext>
              </a:extLst>
            </p:cNvPr>
            <p:cNvSpPr/>
            <p:nvPr/>
          </p:nvSpPr>
          <p:spPr>
            <a:xfrm>
              <a:off x="4787600" y="1341119"/>
              <a:ext cx="2620517" cy="1031339"/>
            </a:xfrm>
            <a:custGeom>
              <a:avLst/>
              <a:gdLst>
                <a:gd name="connsiteX0" fmla="*/ 762556 w 2620517"/>
                <a:gd name="connsiteY0" fmla="*/ 895333 h 1183767"/>
                <a:gd name="connsiteX1" fmla="*/ 831517 w 2620517"/>
                <a:gd name="connsiteY1" fmla="*/ 894285 h 1183767"/>
                <a:gd name="connsiteX2" fmla="*/ 821326 w 2620517"/>
                <a:gd name="connsiteY2" fmla="*/ 963341 h 1183767"/>
                <a:gd name="connsiteX3" fmla="*/ 1073643 w 2620517"/>
                <a:gd name="connsiteY3" fmla="*/ 1182416 h 1183767"/>
                <a:gd name="connsiteX4" fmla="*/ 990013 w 2620517"/>
                <a:gd name="connsiteY4" fmla="*/ 1062783 h 1183767"/>
                <a:gd name="connsiteX5" fmla="*/ 989252 w 2620517"/>
                <a:gd name="connsiteY5" fmla="*/ 884569 h 1183767"/>
                <a:gd name="connsiteX6" fmla="*/ 1526556 w 2620517"/>
                <a:gd name="connsiteY6" fmla="*/ 659304 h 1183767"/>
                <a:gd name="connsiteX7" fmla="*/ 1525033 w 2620517"/>
                <a:gd name="connsiteY7" fmla="*/ 644635 h 1183767"/>
                <a:gd name="connsiteX8" fmla="*/ 1855073 w 2620517"/>
                <a:gd name="connsiteY8" fmla="*/ 667780 h 1183767"/>
                <a:gd name="connsiteX9" fmla="*/ 2619074 w 2620517"/>
                <a:gd name="connsiteY9" fmla="*/ 431941 h 1183767"/>
                <a:gd name="connsiteX10" fmla="*/ 1927464 w 2620517"/>
                <a:gd name="connsiteY10" fmla="*/ 197246 h 1183767"/>
                <a:gd name="connsiteX11" fmla="*/ 1172988 w 2620517"/>
                <a:gd name="connsiteY11" fmla="*/ -1351 h 1183767"/>
                <a:gd name="connsiteX12" fmla="*/ 408988 w 2620517"/>
                <a:gd name="connsiteY12" fmla="*/ 234488 h 1183767"/>
                <a:gd name="connsiteX13" fmla="*/ 718265 w 2620517"/>
                <a:gd name="connsiteY13" fmla="*/ 423941 h 1183767"/>
                <a:gd name="connsiteX14" fmla="*/ -1444 w 2620517"/>
                <a:gd name="connsiteY14" fmla="*/ 659304 h 1183767"/>
                <a:gd name="connsiteX15" fmla="*/ 762556 w 2620517"/>
                <a:gd name="connsiteY15" fmla="*/ 895333 h 11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20517" h="1183767">
                  <a:moveTo>
                    <a:pt x="762556" y="895333"/>
                  </a:moveTo>
                  <a:cubicBezTo>
                    <a:pt x="785798" y="895333"/>
                    <a:pt x="808752" y="894952"/>
                    <a:pt x="831517" y="894285"/>
                  </a:cubicBezTo>
                  <a:cubicBezTo>
                    <a:pt x="825326" y="916764"/>
                    <a:pt x="821897" y="940006"/>
                    <a:pt x="821326" y="963341"/>
                  </a:cubicBezTo>
                  <a:cubicBezTo>
                    <a:pt x="838185" y="1020491"/>
                    <a:pt x="893906" y="1134791"/>
                    <a:pt x="1073643" y="1182416"/>
                  </a:cubicBezTo>
                  <a:cubicBezTo>
                    <a:pt x="1042973" y="1144602"/>
                    <a:pt x="1014969" y="1104598"/>
                    <a:pt x="990013" y="1062783"/>
                  </a:cubicBezTo>
                  <a:cubicBezTo>
                    <a:pt x="953152" y="1001060"/>
                    <a:pt x="959629" y="940481"/>
                    <a:pt x="989252" y="884569"/>
                  </a:cubicBezTo>
                  <a:cubicBezTo>
                    <a:pt x="1300528" y="854756"/>
                    <a:pt x="1526556" y="765222"/>
                    <a:pt x="1526556" y="659304"/>
                  </a:cubicBezTo>
                  <a:cubicBezTo>
                    <a:pt x="1526556" y="654351"/>
                    <a:pt x="1525985" y="649493"/>
                    <a:pt x="1525033" y="644635"/>
                  </a:cubicBezTo>
                  <a:cubicBezTo>
                    <a:pt x="1634380" y="660352"/>
                    <a:pt x="1744679" y="668162"/>
                    <a:pt x="1855073" y="667780"/>
                  </a:cubicBezTo>
                  <a:cubicBezTo>
                    <a:pt x="2277031" y="667780"/>
                    <a:pt x="2619074" y="562148"/>
                    <a:pt x="2619074" y="431941"/>
                  </a:cubicBezTo>
                  <a:cubicBezTo>
                    <a:pt x="2619074" y="309260"/>
                    <a:pt x="2315513" y="208485"/>
                    <a:pt x="1927464" y="197246"/>
                  </a:cubicBezTo>
                  <a:cubicBezTo>
                    <a:pt x="1869647" y="84755"/>
                    <a:pt x="1553893" y="-1351"/>
                    <a:pt x="1172988" y="-1351"/>
                  </a:cubicBezTo>
                  <a:cubicBezTo>
                    <a:pt x="751031" y="-1351"/>
                    <a:pt x="408988" y="104282"/>
                    <a:pt x="408988" y="234488"/>
                  </a:cubicBezTo>
                  <a:cubicBezTo>
                    <a:pt x="408988" y="312117"/>
                    <a:pt x="530623" y="380983"/>
                    <a:pt x="718265" y="423941"/>
                  </a:cubicBezTo>
                  <a:cubicBezTo>
                    <a:pt x="316976" y="430989"/>
                    <a:pt x="-1444" y="533669"/>
                    <a:pt x="-1444" y="659304"/>
                  </a:cubicBezTo>
                  <a:cubicBezTo>
                    <a:pt x="-1444" y="789701"/>
                    <a:pt x="340598" y="895333"/>
                    <a:pt x="762556" y="89533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62679D43-0F5E-E511-CFC9-70FF826A426F}"/>
                </a:ext>
              </a:extLst>
            </p:cNvPr>
            <p:cNvSpPr/>
            <p:nvPr/>
          </p:nvSpPr>
          <p:spPr>
            <a:xfrm>
              <a:off x="3210449" y="2153959"/>
              <a:ext cx="2768441" cy="851095"/>
            </a:xfrm>
            <a:custGeom>
              <a:avLst/>
              <a:gdLst>
                <a:gd name="connsiteX0" fmla="*/ 1199945 w 2768441"/>
                <a:gd name="connsiteY0" fmla="*/ 975532 h 976883"/>
                <a:gd name="connsiteX1" fmla="*/ 2400095 w 2768441"/>
                <a:gd name="connsiteY1" fmla="*/ 605011 h 976883"/>
                <a:gd name="connsiteX2" fmla="*/ 2239503 w 2768441"/>
                <a:gd name="connsiteY2" fmla="*/ 419749 h 976883"/>
                <a:gd name="connsiteX3" fmla="*/ 2306178 w 2768441"/>
                <a:gd name="connsiteY3" fmla="*/ 410986 h 976883"/>
                <a:gd name="connsiteX4" fmla="*/ 2335421 w 2768441"/>
                <a:gd name="connsiteY4" fmla="*/ 343740 h 976883"/>
                <a:gd name="connsiteX5" fmla="*/ 2509823 w 2768441"/>
                <a:gd name="connsiteY5" fmla="*/ 317546 h 976883"/>
                <a:gd name="connsiteX6" fmla="*/ 2766998 w 2768441"/>
                <a:gd name="connsiteY6" fmla="*/ 330690 h 976883"/>
                <a:gd name="connsiteX7" fmla="*/ 2670796 w 2768441"/>
                <a:gd name="connsiteY7" fmla="*/ 298973 h 976883"/>
                <a:gd name="connsiteX8" fmla="*/ 2409906 w 2768441"/>
                <a:gd name="connsiteY8" fmla="*/ 138571 h 976883"/>
                <a:gd name="connsiteX9" fmla="*/ 2443434 w 2768441"/>
                <a:gd name="connsiteY9" fmla="*/ 237917 h 976883"/>
                <a:gd name="connsiteX10" fmla="*/ 2283986 w 2768441"/>
                <a:gd name="connsiteY10" fmla="*/ 237060 h 976883"/>
                <a:gd name="connsiteX11" fmla="*/ 2283986 w 2768441"/>
                <a:gd name="connsiteY11" fmla="*/ 234488 h 976883"/>
                <a:gd name="connsiteX12" fmla="*/ 1519986 w 2768441"/>
                <a:gd name="connsiteY12" fmla="*/ -1351 h 976883"/>
                <a:gd name="connsiteX13" fmla="*/ 756080 w 2768441"/>
                <a:gd name="connsiteY13" fmla="*/ 234488 h 976883"/>
                <a:gd name="connsiteX14" fmla="*/ 760556 w 2768441"/>
                <a:gd name="connsiteY14" fmla="*/ 260014 h 976883"/>
                <a:gd name="connsiteX15" fmla="*/ -1444 w 2768441"/>
                <a:gd name="connsiteY15" fmla="*/ 605011 h 976883"/>
                <a:gd name="connsiteX16" fmla="*/ 1199945 w 2768441"/>
                <a:gd name="connsiteY16" fmla="*/ 975532 h 97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68441" h="976883">
                  <a:moveTo>
                    <a:pt x="1199945" y="975532"/>
                  </a:moveTo>
                  <a:cubicBezTo>
                    <a:pt x="1862980" y="975532"/>
                    <a:pt x="2400095" y="809608"/>
                    <a:pt x="2400095" y="605011"/>
                  </a:cubicBezTo>
                  <a:cubicBezTo>
                    <a:pt x="2400095" y="537478"/>
                    <a:pt x="2341611" y="474232"/>
                    <a:pt x="2239503" y="419749"/>
                  </a:cubicBezTo>
                  <a:cubicBezTo>
                    <a:pt x="2262078" y="416225"/>
                    <a:pt x="2284176" y="413367"/>
                    <a:pt x="2306178" y="410986"/>
                  </a:cubicBezTo>
                  <a:cubicBezTo>
                    <a:pt x="2308750" y="386125"/>
                    <a:pt x="2318942" y="362599"/>
                    <a:pt x="2335421" y="343740"/>
                  </a:cubicBezTo>
                  <a:cubicBezTo>
                    <a:pt x="2369901" y="305640"/>
                    <a:pt x="2428574" y="297067"/>
                    <a:pt x="2509823" y="317546"/>
                  </a:cubicBezTo>
                  <a:cubicBezTo>
                    <a:pt x="2593739" y="339834"/>
                    <a:pt x="2681273" y="344311"/>
                    <a:pt x="2766998" y="330690"/>
                  </a:cubicBezTo>
                  <a:cubicBezTo>
                    <a:pt x="2736232" y="316594"/>
                    <a:pt x="2703942" y="305926"/>
                    <a:pt x="2670796" y="298973"/>
                  </a:cubicBezTo>
                  <a:cubicBezTo>
                    <a:pt x="2531159" y="268683"/>
                    <a:pt x="2453245" y="201531"/>
                    <a:pt x="2409906" y="138571"/>
                  </a:cubicBezTo>
                  <a:cubicBezTo>
                    <a:pt x="2418192" y="172576"/>
                    <a:pt x="2429432" y="205818"/>
                    <a:pt x="2443434" y="237917"/>
                  </a:cubicBezTo>
                  <a:cubicBezTo>
                    <a:pt x="2390379" y="233630"/>
                    <a:pt x="2337039" y="233345"/>
                    <a:pt x="2283986" y="237060"/>
                  </a:cubicBezTo>
                  <a:cubicBezTo>
                    <a:pt x="2284081" y="236202"/>
                    <a:pt x="2284081" y="235345"/>
                    <a:pt x="2283986" y="234488"/>
                  </a:cubicBezTo>
                  <a:cubicBezTo>
                    <a:pt x="2283986" y="104281"/>
                    <a:pt x="1941942" y="-1351"/>
                    <a:pt x="1519986" y="-1351"/>
                  </a:cubicBezTo>
                  <a:cubicBezTo>
                    <a:pt x="1098028" y="-1351"/>
                    <a:pt x="756080" y="104281"/>
                    <a:pt x="756080" y="234488"/>
                  </a:cubicBezTo>
                  <a:cubicBezTo>
                    <a:pt x="756080" y="243155"/>
                    <a:pt x="757604" y="251823"/>
                    <a:pt x="760556" y="260014"/>
                  </a:cubicBezTo>
                  <a:cubicBezTo>
                    <a:pt x="314501" y="314117"/>
                    <a:pt x="-1444" y="448133"/>
                    <a:pt x="-1444" y="605011"/>
                  </a:cubicBezTo>
                  <a:cubicBezTo>
                    <a:pt x="-681" y="809226"/>
                    <a:pt x="536814" y="975532"/>
                    <a:pt x="1199945" y="97553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4A4E24DE-590E-4F5C-25CC-2CCB3619A57D}"/>
                </a:ext>
              </a:extLst>
            </p:cNvPr>
            <p:cNvSpPr/>
            <p:nvPr/>
          </p:nvSpPr>
          <p:spPr>
            <a:xfrm>
              <a:off x="5554742" y="2460295"/>
              <a:ext cx="584930" cy="155476"/>
            </a:xfrm>
            <a:custGeom>
              <a:avLst/>
              <a:gdLst>
                <a:gd name="connsiteX0" fmla="*/ 477569 w 584930"/>
                <a:gd name="connsiteY0" fmla="*/ 10512 h 178455"/>
                <a:gd name="connsiteX1" fmla="*/ 158767 w 584930"/>
                <a:gd name="connsiteY1" fmla="*/ 8511 h 178455"/>
                <a:gd name="connsiteX2" fmla="*/ 15036 w 584930"/>
                <a:gd name="connsiteY2" fmla="*/ 24228 h 178455"/>
                <a:gd name="connsiteX3" fmla="*/ -1444 w 584930"/>
                <a:gd name="connsiteY3" fmla="*/ 55946 h 178455"/>
                <a:gd name="connsiteX4" fmla="*/ 583487 w 584930"/>
                <a:gd name="connsiteY4" fmla="*/ 177104 h 178455"/>
                <a:gd name="connsiteX5" fmla="*/ 477569 w 584930"/>
                <a:gd name="connsiteY5" fmla="*/ 10512 h 178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4930" h="178455">
                  <a:moveTo>
                    <a:pt x="477569" y="10512"/>
                  </a:moveTo>
                  <a:cubicBezTo>
                    <a:pt x="447565" y="20037"/>
                    <a:pt x="329361" y="51469"/>
                    <a:pt x="158767" y="8511"/>
                  </a:cubicBezTo>
                  <a:cubicBezTo>
                    <a:pt x="72280" y="-13206"/>
                    <a:pt x="32847" y="4987"/>
                    <a:pt x="15036" y="24228"/>
                  </a:cubicBezTo>
                  <a:cubicBezTo>
                    <a:pt x="6843" y="33181"/>
                    <a:pt x="1224" y="44135"/>
                    <a:pt x="-1444" y="55946"/>
                  </a:cubicBezTo>
                  <a:cubicBezTo>
                    <a:pt x="233252" y="36896"/>
                    <a:pt x="426229" y="85568"/>
                    <a:pt x="583487" y="177104"/>
                  </a:cubicBezTo>
                  <a:cubicBezTo>
                    <a:pt x="572248" y="109476"/>
                    <a:pt x="533957" y="49374"/>
                    <a:pt x="477569" y="105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54A155AC-2A17-2FBE-CD2D-C696C9B82856}"/>
                </a:ext>
              </a:extLst>
            </p:cNvPr>
            <p:cNvSpPr/>
            <p:nvPr/>
          </p:nvSpPr>
          <p:spPr>
            <a:xfrm>
              <a:off x="6053282" y="2453784"/>
              <a:ext cx="1527904" cy="810681"/>
            </a:xfrm>
            <a:custGeom>
              <a:avLst/>
              <a:gdLst>
                <a:gd name="connsiteX0" fmla="*/ 312500 w 1527904"/>
                <a:gd name="connsiteY0" fmla="*/ 170956 h 930496"/>
                <a:gd name="connsiteX1" fmla="*/ 20083 w 1527904"/>
                <a:gd name="connsiteY1" fmla="*/ -1351 h 930496"/>
                <a:gd name="connsiteX2" fmla="*/ 122381 w 1527904"/>
                <a:gd name="connsiteY2" fmla="*/ 207532 h 930496"/>
                <a:gd name="connsiteX3" fmla="*/ 145240 w 1527904"/>
                <a:gd name="connsiteY3" fmla="*/ 222582 h 930496"/>
                <a:gd name="connsiteX4" fmla="*/ -1444 w 1527904"/>
                <a:gd name="connsiteY4" fmla="*/ 361456 h 930496"/>
                <a:gd name="connsiteX5" fmla="*/ 465281 w 1527904"/>
                <a:gd name="connsiteY5" fmla="*/ 578722 h 930496"/>
                <a:gd name="connsiteX6" fmla="*/ 468233 w 1527904"/>
                <a:gd name="connsiteY6" fmla="*/ 584055 h 930496"/>
                <a:gd name="connsiteX7" fmla="*/ 715883 w 1527904"/>
                <a:gd name="connsiteY7" fmla="*/ 876187 h 930496"/>
                <a:gd name="connsiteX8" fmla="*/ 727504 w 1527904"/>
                <a:gd name="connsiteY8" fmla="*/ 929146 h 930496"/>
                <a:gd name="connsiteX9" fmla="*/ 745411 w 1527904"/>
                <a:gd name="connsiteY9" fmla="*/ 853993 h 930496"/>
                <a:gd name="connsiteX10" fmla="*/ 697786 w 1527904"/>
                <a:gd name="connsiteY10" fmla="*/ 635395 h 930496"/>
                <a:gd name="connsiteX11" fmla="*/ 675974 w 1527904"/>
                <a:gd name="connsiteY11" fmla="*/ 595771 h 930496"/>
                <a:gd name="connsiteX12" fmla="*/ 762461 w 1527904"/>
                <a:gd name="connsiteY12" fmla="*/ 597295 h 930496"/>
                <a:gd name="connsiteX13" fmla="*/ 1526461 w 1527904"/>
                <a:gd name="connsiteY13" fmla="*/ 361456 h 930496"/>
                <a:gd name="connsiteX14" fmla="*/ 762461 w 1527904"/>
                <a:gd name="connsiteY14" fmla="*/ 125712 h 930496"/>
                <a:gd name="connsiteX15" fmla="*/ 312500 w 1527904"/>
                <a:gd name="connsiteY15" fmla="*/ 170956 h 93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7904" h="930496">
                  <a:moveTo>
                    <a:pt x="312500" y="170956"/>
                  </a:moveTo>
                  <a:cubicBezTo>
                    <a:pt x="222679" y="101329"/>
                    <a:pt x="124477" y="43416"/>
                    <a:pt x="20083" y="-1351"/>
                  </a:cubicBezTo>
                  <a:cubicBezTo>
                    <a:pt x="81614" y="51132"/>
                    <a:pt x="118571" y="126760"/>
                    <a:pt x="122381" y="207532"/>
                  </a:cubicBezTo>
                  <a:cubicBezTo>
                    <a:pt x="130001" y="212485"/>
                    <a:pt x="137716" y="217057"/>
                    <a:pt x="145240" y="222582"/>
                  </a:cubicBezTo>
                  <a:cubicBezTo>
                    <a:pt x="52944" y="261539"/>
                    <a:pt x="-1444" y="309545"/>
                    <a:pt x="-1444" y="361456"/>
                  </a:cubicBezTo>
                  <a:cubicBezTo>
                    <a:pt x="-1444" y="459183"/>
                    <a:pt x="190961" y="543003"/>
                    <a:pt x="465281" y="578722"/>
                  </a:cubicBezTo>
                  <a:lnTo>
                    <a:pt x="468233" y="584055"/>
                  </a:lnTo>
                  <a:cubicBezTo>
                    <a:pt x="476425" y="587770"/>
                    <a:pt x="657495" y="673590"/>
                    <a:pt x="715883" y="876187"/>
                  </a:cubicBezTo>
                  <a:cubicBezTo>
                    <a:pt x="720837" y="893618"/>
                    <a:pt x="724742" y="911239"/>
                    <a:pt x="727504" y="929146"/>
                  </a:cubicBezTo>
                  <a:cubicBezTo>
                    <a:pt x="738267" y="912382"/>
                    <a:pt x="743506" y="884950"/>
                    <a:pt x="745411" y="853993"/>
                  </a:cubicBezTo>
                  <a:cubicBezTo>
                    <a:pt x="749793" y="778175"/>
                    <a:pt x="733315" y="702547"/>
                    <a:pt x="697786" y="635395"/>
                  </a:cubicBezTo>
                  <a:cubicBezTo>
                    <a:pt x="690642" y="621965"/>
                    <a:pt x="683403" y="608725"/>
                    <a:pt x="675974" y="595771"/>
                  </a:cubicBezTo>
                  <a:cubicBezTo>
                    <a:pt x="704549" y="596723"/>
                    <a:pt x="733124" y="597295"/>
                    <a:pt x="762461" y="597295"/>
                  </a:cubicBezTo>
                  <a:cubicBezTo>
                    <a:pt x="1184419" y="597295"/>
                    <a:pt x="1526461" y="491758"/>
                    <a:pt x="1526461" y="361456"/>
                  </a:cubicBezTo>
                  <a:cubicBezTo>
                    <a:pt x="1526461" y="231153"/>
                    <a:pt x="1184419" y="125712"/>
                    <a:pt x="762461" y="125712"/>
                  </a:cubicBezTo>
                  <a:cubicBezTo>
                    <a:pt x="594249" y="125712"/>
                    <a:pt x="438706" y="142476"/>
                    <a:pt x="312500" y="17095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511E8013-247C-83DF-7864-76F343CFA163}"/>
                </a:ext>
              </a:extLst>
            </p:cNvPr>
            <p:cNvSpPr/>
            <p:nvPr/>
          </p:nvSpPr>
          <p:spPr>
            <a:xfrm>
              <a:off x="6561345" y="3026132"/>
              <a:ext cx="190643" cy="453182"/>
            </a:xfrm>
            <a:custGeom>
              <a:avLst/>
              <a:gdLst>
                <a:gd name="connsiteX0" fmla="*/ -1444 w 190643"/>
                <a:gd name="connsiteY0" fmla="*/ -1351 h 520160"/>
                <a:gd name="connsiteX1" fmla="*/ 140193 w 190643"/>
                <a:gd name="connsiteY1" fmla="*/ 398699 h 520160"/>
                <a:gd name="connsiteX2" fmla="*/ 158577 w 190643"/>
                <a:gd name="connsiteY2" fmla="*/ 518809 h 520160"/>
                <a:gd name="connsiteX3" fmla="*/ 173912 w 190643"/>
                <a:gd name="connsiteY3" fmla="*/ 233059 h 520160"/>
                <a:gd name="connsiteX4" fmla="*/ -1444 w 190643"/>
                <a:gd name="connsiteY4" fmla="*/ -1351 h 52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643" h="520160">
                  <a:moveTo>
                    <a:pt x="-1444" y="-1351"/>
                  </a:moveTo>
                  <a:cubicBezTo>
                    <a:pt x="61707" y="125808"/>
                    <a:pt x="109332" y="260110"/>
                    <a:pt x="140193" y="398699"/>
                  </a:cubicBezTo>
                  <a:cubicBezTo>
                    <a:pt x="148575" y="438323"/>
                    <a:pt x="154671" y="478423"/>
                    <a:pt x="158577" y="518809"/>
                  </a:cubicBezTo>
                  <a:cubicBezTo>
                    <a:pt x="193342" y="415368"/>
                    <a:pt x="198581" y="319641"/>
                    <a:pt x="173912" y="233059"/>
                  </a:cubicBezTo>
                  <a:cubicBezTo>
                    <a:pt x="140193" y="112949"/>
                    <a:pt x="54468" y="36749"/>
                    <a:pt x="-1444" y="-135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F84B6414-3B8C-93E1-8C51-2A644E39B76E}"/>
                </a:ext>
              </a:extLst>
            </p:cNvPr>
            <p:cNvSpPr/>
            <p:nvPr/>
          </p:nvSpPr>
          <p:spPr>
            <a:xfrm>
              <a:off x="5479305" y="3862291"/>
              <a:ext cx="1231486" cy="450953"/>
            </a:xfrm>
            <a:custGeom>
              <a:avLst/>
              <a:gdLst>
                <a:gd name="connsiteX0" fmla="*/ 80566 w 1231486"/>
                <a:gd name="connsiteY0" fmla="*/ 125808 h 517602"/>
                <a:gd name="connsiteX1" fmla="*/ 156290 w 1231486"/>
                <a:gd name="connsiteY1" fmla="*/ 214295 h 517602"/>
                <a:gd name="connsiteX2" fmla="*/ 289640 w 1231486"/>
                <a:gd name="connsiteY2" fmla="*/ 282018 h 517602"/>
                <a:gd name="connsiteX3" fmla="*/ 1063355 w 1231486"/>
                <a:gd name="connsiteY3" fmla="*/ 511665 h 517602"/>
                <a:gd name="connsiteX4" fmla="*/ 1230043 w 1231486"/>
                <a:gd name="connsiteY4" fmla="*/ 505283 h 517602"/>
                <a:gd name="connsiteX5" fmla="*/ 231728 w 1231486"/>
                <a:gd name="connsiteY5" fmla="*/ 101709 h 517602"/>
                <a:gd name="connsiteX6" fmla="*/ -1444 w 1231486"/>
                <a:gd name="connsiteY6" fmla="*/ -1351 h 517602"/>
                <a:gd name="connsiteX7" fmla="*/ 80566 w 1231486"/>
                <a:gd name="connsiteY7" fmla="*/ 125808 h 51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486" h="517602">
                  <a:moveTo>
                    <a:pt x="80566" y="125808"/>
                  </a:moveTo>
                  <a:cubicBezTo>
                    <a:pt x="88662" y="154859"/>
                    <a:pt x="116761" y="184957"/>
                    <a:pt x="156290" y="214295"/>
                  </a:cubicBezTo>
                  <a:cubicBezTo>
                    <a:pt x="196676" y="244108"/>
                    <a:pt x="241730" y="266969"/>
                    <a:pt x="289640" y="282018"/>
                  </a:cubicBezTo>
                  <a:cubicBezTo>
                    <a:pt x="544338" y="363076"/>
                    <a:pt x="841424" y="482804"/>
                    <a:pt x="1063355" y="511665"/>
                  </a:cubicBezTo>
                  <a:cubicBezTo>
                    <a:pt x="1118887" y="519475"/>
                    <a:pt x="1175274" y="517285"/>
                    <a:pt x="1230043" y="505283"/>
                  </a:cubicBezTo>
                  <a:cubicBezTo>
                    <a:pt x="957914" y="501093"/>
                    <a:pt x="558721" y="299353"/>
                    <a:pt x="231728" y="101709"/>
                  </a:cubicBezTo>
                  <a:cubicBezTo>
                    <a:pt x="159148" y="56751"/>
                    <a:pt x="80662" y="22080"/>
                    <a:pt x="-1444" y="-1351"/>
                  </a:cubicBezTo>
                  <a:cubicBezTo>
                    <a:pt x="38179" y="31701"/>
                    <a:pt x="66850" y="76087"/>
                    <a:pt x="80566" y="12580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F7E8F9E7-3553-EB18-1B61-840BAE4AAD00}"/>
                </a:ext>
              </a:extLst>
            </p:cNvPr>
            <p:cNvSpPr/>
            <p:nvPr/>
          </p:nvSpPr>
          <p:spPr>
            <a:xfrm>
              <a:off x="2984707" y="3840446"/>
              <a:ext cx="3719417" cy="2329081"/>
            </a:xfrm>
            <a:custGeom>
              <a:avLst/>
              <a:gdLst>
                <a:gd name="connsiteX0" fmla="*/ 3375835 w 3719417"/>
                <a:gd name="connsiteY0" fmla="*/ 2075788 h 2673309"/>
                <a:gd name="connsiteX1" fmla="*/ 3028840 w 3719417"/>
                <a:gd name="connsiteY1" fmla="*/ 1642972 h 2673309"/>
                <a:gd name="connsiteX2" fmla="*/ 2843578 w 3719417"/>
                <a:gd name="connsiteY2" fmla="*/ 1568392 h 2673309"/>
                <a:gd name="connsiteX3" fmla="*/ 2474295 w 3719417"/>
                <a:gd name="connsiteY3" fmla="*/ 1140910 h 2673309"/>
                <a:gd name="connsiteX4" fmla="*/ 2602501 w 3719417"/>
                <a:gd name="connsiteY4" fmla="*/ 918500 h 2673309"/>
                <a:gd name="connsiteX5" fmla="*/ 2684892 w 3719417"/>
                <a:gd name="connsiteY5" fmla="*/ 820774 h 2673309"/>
                <a:gd name="connsiteX6" fmla="*/ 2608692 w 3719417"/>
                <a:gd name="connsiteY6" fmla="*/ 656753 h 2673309"/>
                <a:gd name="connsiteX7" fmla="*/ 2633267 w 3719417"/>
                <a:gd name="connsiteY7" fmla="*/ 625417 h 2673309"/>
                <a:gd name="connsiteX8" fmla="*/ 2675748 w 3719417"/>
                <a:gd name="connsiteY8" fmla="*/ 527500 h 2673309"/>
                <a:gd name="connsiteX9" fmla="*/ 2304273 w 3719417"/>
                <a:gd name="connsiteY9" fmla="*/ 259657 h 2673309"/>
                <a:gd name="connsiteX10" fmla="*/ 2609073 w 3719417"/>
                <a:gd name="connsiteY10" fmla="*/ 257180 h 2673309"/>
                <a:gd name="connsiteX11" fmla="*/ 2541159 w 3719417"/>
                <a:gd name="connsiteY11" fmla="*/ 165073 h 2673309"/>
                <a:gd name="connsiteX12" fmla="*/ 2354279 w 3719417"/>
                <a:gd name="connsiteY12" fmla="*/ 100 h 2673309"/>
                <a:gd name="connsiteX13" fmla="*/ 2033764 w 3719417"/>
                <a:gd name="connsiteY13" fmla="*/ 74490 h 2673309"/>
                <a:gd name="connsiteX14" fmla="*/ 1939846 w 3719417"/>
                <a:gd name="connsiteY14" fmla="*/ 185171 h 2673309"/>
                <a:gd name="connsiteX15" fmla="*/ 1939846 w 3719417"/>
                <a:gd name="connsiteY15" fmla="*/ 185838 h 2673309"/>
                <a:gd name="connsiteX16" fmla="*/ 1474645 w 3719417"/>
                <a:gd name="connsiteY16" fmla="*/ 157263 h 2673309"/>
                <a:gd name="connsiteX17" fmla="*/ 274020 w 3719417"/>
                <a:gd name="connsiteY17" fmla="*/ 527786 h 2673309"/>
                <a:gd name="connsiteX18" fmla="*/ 352315 w 3719417"/>
                <a:gd name="connsiteY18" fmla="*/ 659611 h 2673309"/>
                <a:gd name="connsiteX19" fmla="*/ -1444 w 3719417"/>
                <a:gd name="connsiteY19" fmla="*/ 858493 h 2673309"/>
                <a:gd name="connsiteX20" fmla="*/ 603394 w 3719417"/>
                <a:gd name="connsiteY20" fmla="*/ 1089189 h 2673309"/>
                <a:gd name="connsiteX21" fmla="*/ 488142 w 3719417"/>
                <a:gd name="connsiteY21" fmla="*/ 1213680 h 2673309"/>
                <a:gd name="connsiteX22" fmla="*/ 1252046 w 3719417"/>
                <a:gd name="connsiteY22" fmla="*/ 1449519 h 2673309"/>
                <a:gd name="connsiteX23" fmla="*/ 2016046 w 3719417"/>
                <a:gd name="connsiteY23" fmla="*/ 1213680 h 2673309"/>
                <a:gd name="connsiteX24" fmla="*/ 2011284 w 3719417"/>
                <a:gd name="connsiteY24" fmla="*/ 1187297 h 2673309"/>
                <a:gd name="connsiteX25" fmla="*/ 2231217 w 3719417"/>
                <a:gd name="connsiteY25" fmla="*/ 1349983 h 2673309"/>
                <a:gd name="connsiteX26" fmla="*/ 2623075 w 3719417"/>
                <a:gd name="connsiteY26" fmla="*/ 1786324 h 2673309"/>
                <a:gd name="connsiteX27" fmla="*/ 2731659 w 3719417"/>
                <a:gd name="connsiteY27" fmla="*/ 1807469 h 2673309"/>
                <a:gd name="connsiteX28" fmla="*/ 2550684 w 3719417"/>
                <a:gd name="connsiteY28" fmla="*/ 1713267 h 2673309"/>
                <a:gd name="connsiteX29" fmla="*/ 2519157 w 3719417"/>
                <a:gd name="connsiteY29" fmla="*/ 1699075 h 2673309"/>
                <a:gd name="connsiteX30" fmla="*/ 2358566 w 3719417"/>
                <a:gd name="connsiteY30" fmla="*/ 1397608 h 2673309"/>
                <a:gd name="connsiteX31" fmla="*/ 2337706 w 3719417"/>
                <a:gd name="connsiteY31" fmla="*/ 1372081 h 2673309"/>
                <a:gd name="connsiteX32" fmla="*/ 2243503 w 3719417"/>
                <a:gd name="connsiteY32" fmla="*/ 1080330 h 2673309"/>
                <a:gd name="connsiteX33" fmla="*/ 2245027 w 3719417"/>
                <a:gd name="connsiteY33" fmla="*/ 1070805 h 2673309"/>
                <a:gd name="connsiteX34" fmla="*/ 2216452 w 3719417"/>
                <a:gd name="connsiteY34" fmla="*/ 1127955 h 2673309"/>
                <a:gd name="connsiteX35" fmla="*/ 1855455 w 3719417"/>
                <a:gd name="connsiteY35" fmla="*/ 1068996 h 2673309"/>
                <a:gd name="connsiteX36" fmla="*/ 1411399 w 3719417"/>
                <a:gd name="connsiteY36" fmla="*/ 983271 h 2673309"/>
                <a:gd name="connsiteX37" fmla="*/ 1516174 w 3719417"/>
                <a:gd name="connsiteY37" fmla="*/ 898307 h 2673309"/>
                <a:gd name="connsiteX38" fmla="*/ 2436384 w 3719417"/>
                <a:gd name="connsiteY38" fmla="*/ 749908 h 2673309"/>
                <a:gd name="connsiteX39" fmla="*/ 2410763 w 3719417"/>
                <a:gd name="connsiteY39" fmla="*/ 885639 h 2673309"/>
                <a:gd name="connsiteX40" fmla="*/ 2409906 w 3719417"/>
                <a:gd name="connsiteY40" fmla="*/ 886306 h 2673309"/>
                <a:gd name="connsiteX41" fmla="*/ 2408667 w 3719417"/>
                <a:gd name="connsiteY41" fmla="*/ 887164 h 2673309"/>
                <a:gd name="connsiteX42" fmla="*/ 2407905 w 3719417"/>
                <a:gd name="connsiteY42" fmla="*/ 887735 h 2673309"/>
                <a:gd name="connsiteX43" fmla="*/ 2278174 w 3719417"/>
                <a:gd name="connsiteY43" fmla="*/ 1087760 h 2673309"/>
                <a:gd name="connsiteX44" fmla="*/ 2363899 w 3719417"/>
                <a:gd name="connsiteY44" fmla="*/ 1342078 h 2673309"/>
                <a:gd name="connsiteX45" fmla="*/ 2729089 w 3719417"/>
                <a:gd name="connsiteY45" fmla="*/ 1604300 h 2673309"/>
                <a:gd name="connsiteX46" fmla="*/ 2876916 w 3719417"/>
                <a:gd name="connsiteY46" fmla="*/ 1686692 h 2673309"/>
                <a:gd name="connsiteX47" fmla="*/ 3193622 w 3719417"/>
                <a:gd name="connsiteY47" fmla="*/ 1829567 h 2673309"/>
                <a:gd name="connsiteX48" fmla="*/ 3284872 w 3719417"/>
                <a:gd name="connsiteY48" fmla="*/ 2386970 h 2673309"/>
                <a:gd name="connsiteX49" fmla="*/ 3281062 w 3719417"/>
                <a:gd name="connsiteY49" fmla="*/ 2455265 h 2673309"/>
                <a:gd name="connsiteX50" fmla="*/ 3398125 w 3719417"/>
                <a:gd name="connsiteY50" fmla="*/ 2671958 h 2673309"/>
                <a:gd name="connsiteX51" fmla="*/ 3717974 w 3719417"/>
                <a:gd name="connsiteY51" fmla="*/ 2671958 h 2673309"/>
                <a:gd name="connsiteX52" fmla="*/ 3375835 w 3719417"/>
                <a:gd name="connsiteY52" fmla="*/ 2075788 h 267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19417" h="2673309">
                  <a:moveTo>
                    <a:pt x="3375835" y="2075788"/>
                  </a:moveTo>
                  <a:cubicBezTo>
                    <a:pt x="3338403" y="1762225"/>
                    <a:pt x="3272871" y="1736889"/>
                    <a:pt x="3028840" y="1642972"/>
                  </a:cubicBezTo>
                  <a:cubicBezTo>
                    <a:pt x="2975119" y="1622303"/>
                    <a:pt x="2914540" y="1598871"/>
                    <a:pt x="2843578" y="1568392"/>
                  </a:cubicBezTo>
                  <a:cubicBezTo>
                    <a:pt x="2576307" y="1453139"/>
                    <a:pt x="2477628" y="1271974"/>
                    <a:pt x="2474295" y="1140910"/>
                  </a:cubicBezTo>
                  <a:cubicBezTo>
                    <a:pt x="2471818" y="1043183"/>
                    <a:pt x="2518585" y="962125"/>
                    <a:pt x="2602501" y="918500"/>
                  </a:cubicBezTo>
                  <a:cubicBezTo>
                    <a:pt x="2652793" y="892402"/>
                    <a:pt x="2680510" y="859446"/>
                    <a:pt x="2684892" y="820774"/>
                  </a:cubicBezTo>
                  <a:cubicBezTo>
                    <a:pt x="2693750" y="742192"/>
                    <a:pt x="2609454" y="657611"/>
                    <a:pt x="2608692" y="656753"/>
                  </a:cubicBezTo>
                  <a:lnTo>
                    <a:pt x="2633267" y="625417"/>
                  </a:lnTo>
                  <a:cubicBezTo>
                    <a:pt x="2660889" y="594270"/>
                    <a:pt x="2675748" y="561408"/>
                    <a:pt x="2675748" y="527500"/>
                  </a:cubicBezTo>
                  <a:cubicBezTo>
                    <a:pt x="2675748" y="422153"/>
                    <a:pt x="2532873" y="327475"/>
                    <a:pt x="2304273" y="259657"/>
                  </a:cubicBezTo>
                  <a:cubicBezTo>
                    <a:pt x="2365042" y="216508"/>
                    <a:pt x="2474961" y="224699"/>
                    <a:pt x="2609073" y="257180"/>
                  </a:cubicBezTo>
                  <a:cubicBezTo>
                    <a:pt x="2574878" y="227748"/>
                    <a:pt x="2550018" y="196792"/>
                    <a:pt x="2541159" y="165073"/>
                  </a:cubicBezTo>
                  <a:cubicBezTo>
                    <a:pt x="2507537" y="44392"/>
                    <a:pt x="2382854" y="7149"/>
                    <a:pt x="2354279" y="100"/>
                  </a:cubicBezTo>
                  <a:cubicBezTo>
                    <a:pt x="2242360" y="-7996"/>
                    <a:pt x="2130632" y="17912"/>
                    <a:pt x="2033764" y="74490"/>
                  </a:cubicBezTo>
                  <a:cubicBezTo>
                    <a:pt x="1991472" y="100493"/>
                    <a:pt x="1958611" y="139261"/>
                    <a:pt x="1939846" y="185171"/>
                  </a:cubicBezTo>
                  <a:lnTo>
                    <a:pt x="1939846" y="185838"/>
                  </a:lnTo>
                  <a:cubicBezTo>
                    <a:pt x="1785541" y="166407"/>
                    <a:pt x="1630189" y="156882"/>
                    <a:pt x="1474645" y="157263"/>
                  </a:cubicBezTo>
                  <a:cubicBezTo>
                    <a:pt x="811610" y="157263"/>
                    <a:pt x="274020" y="323188"/>
                    <a:pt x="274020" y="527786"/>
                  </a:cubicBezTo>
                  <a:cubicBezTo>
                    <a:pt x="274020" y="574268"/>
                    <a:pt x="301832" y="618653"/>
                    <a:pt x="352315" y="659611"/>
                  </a:cubicBezTo>
                  <a:cubicBezTo>
                    <a:pt x="139621" y="701426"/>
                    <a:pt x="-1444" y="774864"/>
                    <a:pt x="-1444" y="858493"/>
                  </a:cubicBezTo>
                  <a:cubicBezTo>
                    <a:pt x="-1444" y="971841"/>
                    <a:pt x="257827" y="1066519"/>
                    <a:pt x="603394" y="1089189"/>
                  </a:cubicBezTo>
                  <a:cubicBezTo>
                    <a:pt x="530337" y="1125289"/>
                    <a:pt x="488142" y="1167961"/>
                    <a:pt x="488142" y="1213680"/>
                  </a:cubicBezTo>
                  <a:cubicBezTo>
                    <a:pt x="488142" y="1343887"/>
                    <a:pt x="830183" y="1449519"/>
                    <a:pt x="1252046" y="1449519"/>
                  </a:cubicBezTo>
                  <a:cubicBezTo>
                    <a:pt x="1673909" y="1449519"/>
                    <a:pt x="2016046" y="1343887"/>
                    <a:pt x="2016046" y="1213680"/>
                  </a:cubicBezTo>
                  <a:cubicBezTo>
                    <a:pt x="2016046" y="1204632"/>
                    <a:pt x="2014428" y="1195774"/>
                    <a:pt x="2011284" y="1187297"/>
                  </a:cubicBezTo>
                  <a:cubicBezTo>
                    <a:pt x="2139682" y="1212061"/>
                    <a:pt x="2224930" y="1269497"/>
                    <a:pt x="2231217" y="1349983"/>
                  </a:cubicBezTo>
                  <a:cubicBezTo>
                    <a:pt x="2259792" y="1569058"/>
                    <a:pt x="2419049" y="1754129"/>
                    <a:pt x="2623075" y="1786324"/>
                  </a:cubicBezTo>
                  <a:cubicBezTo>
                    <a:pt x="2662223" y="1792514"/>
                    <a:pt x="2698608" y="1798801"/>
                    <a:pt x="2731659" y="1807469"/>
                  </a:cubicBezTo>
                  <a:cubicBezTo>
                    <a:pt x="2675652" y="1769369"/>
                    <a:pt x="2611549" y="1740794"/>
                    <a:pt x="2550684" y="1713267"/>
                  </a:cubicBezTo>
                  <a:cubicBezTo>
                    <a:pt x="2539921" y="1708504"/>
                    <a:pt x="2529444" y="1703742"/>
                    <a:pt x="2519157" y="1699075"/>
                  </a:cubicBezTo>
                  <a:cubicBezTo>
                    <a:pt x="2357232" y="1625447"/>
                    <a:pt x="2355803" y="1445710"/>
                    <a:pt x="2358566" y="1397608"/>
                  </a:cubicBezTo>
                  <a:cubicBezTo>
                    <a:pt x="2351327" y="1389321"/>
                    <a:pt x="2344374" y="1380844"/>
                    <a:pt x="2337706" y="1372081"/>
                  </a:cubicBezTo>
                  <a:cubicBezTo>
                    <a:pt x="2262173" y="1272640"/>
                    <a:pt x="2230454" y="1174532"/>
                    <a:pt x="2243503" y="1080330"/>
                  </a:cubicBezTo>
                  <a:cubicBezTo>
                    <a:pt x="2243503" y="1077187"/>
                    <a:pt x="2244457" y="1074140"/>
                    <a:pt x="2245027" y="1070805"/>
                  </a:cubicBezTo>
                  <a:cubicBezTo>
                    <a:pt x="2226930" y="1103858"/>
                    <a:pt x="2216452" y="1127955"/>
                    <a:pt x="2216452" y="1127955"/>
                  </a:cubicBezTo>
                  <a:cubicBezTo>
                    <a:pt x="2099010" y="1093665"/>
                    <a:pt x="1977757" y="1073949"/>
                    <a:pt x="1855455" y="1068996"/>
                  </a:cubicBezTo>
                  <a:cubicBezTo>
                    <a:pt x="1746775" y="1025942"/>
                    <a:pt x="1590660" y="994796"/>
                    <a:pt x="1411399" y="983271"/>
                  </a:cubicBezTo>
                  <a:cubicBezTo>
                    <a:pt x="1462834" y="957743"/>
                    <a:pt x="1499030" y="929074"/>
                    <a:pt x="1516174" y="898307"/>
                  </a:cubicBezTo>
                  <a:cubicBezTo>
                    <a:pt x="1892602" y="894307"/>
                    <a:pt x="2225025" y="836967"/>
                    <a:pt x="2436384" y="749908"/>
                  </a:cubicBezTo>
                  <a:cubicBezTo>
                    <a:pt x="2461817" y="804486"/>
                    <a:pt x="2448672" y="858969"/>
                    <a:pt x="2410763" y="885639"/>
                  </a:cubicBezTo>
                  <a:lnTo>
                    <a:pt x="2409906" y="886306"/>
                  </a:lnTo>
                  <a:lnTo>
                    <a:pt x="2408667" y="887164"/>
                  </a:lnTo>
                  <a:lnTo>
                    <a:pt x="2407905" y="887735"/>
                  </a:lnTo>
                  <a:cubicBezTo>
                    <a:pt x="2392951" y="898022"/>
                    <a:pt x="2294367" y="970126"/>
                    <a:pt x="2278174" y="1087760"/>
                  </a:cubicBezTo>
                  <a:cubicBezTo>
                    <a:pt x="2267221" y="1167675"/>
                    <a:pt x="2295891" y="1253209"/>
                    <a:pt x="2363899" y="1342078"/>
                  </a:cubicBezTo>
                  <a:cubicBezTo>
                    <a:pt x="2449624" y="1454949"/>
                    <a:pt x="2591738" y="1530863"/>
                    <a:pt x="2729089" y="1604300"/>
                  </a:cubicBezTo>
                  <a:cubicBezTo>
                    <a:pt x="2779000" y="1630971"/>
                    <a:pt x="2829291" y="1657926"/>
                    <a:pt x="2876916" y="1686692"/>
                  </a:cubicBezTo>
                  <a:cubicBezTo>
                    <a:pt x="3017981" y="1688502"/>
                    <a:pt x="3124566" y="1736507"/>
                    <a:pt x="3193622" y="1829567"/>
                  </a:cubicBezTo>
                  <a:cubicBezTo>
                    <a:pt x="3310398" y="1987015"/>
                    <a:pt x="3294397" y="2237428"/>
                    <a:pt x="3284872" y="2386970"/>
                  </a:cubicBezTo>
                  <a:cubicBezTo>
                    <a:pt x="3283157" y="2413354"/>
                    <a:pt x="3281634" y="2436119"/>
                    <a:pt x="3281062" y="2455265"/>
                  </a:cubicBezTo>
                  <a:cubicBezTo>
                    <a:pt x="3278490" y="2540990"/>
                    <a:pt x="3337260" y="2616522"/>
                    <a:pt x="3398125" y="2671958"/>
                  </a:cubicBezTo>
                  <a:lnTo>
                    <a:pt x="3717974" y="2671958"/>
                  </a:lnTo>
                  <a:cubicBezTo>
                    <a:pt x="3578813" y="2585852"/>
                    <a:pt x="3412031" y="2381921"/>
                    <a:pt x="3375835" y="207578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09AFCADD-D7FC-9EF0-C7ED-1652DB1B219E}"/>
                </a:ext>
              </a:extLst>
            </p:cNvPr>
            <p:cNvSpPr/>
            <p:nvPr/>
          </p:nvSpPr>
          <p:spPr>
            <a:xfrm>
              <a:off x="5495863" y="4538579"/>
              <a:ext cx="1401238" cy="930636"/>
            </a:xfrm>
            <a:custGeom>
              <a:avLst/>
              <a:gdLst>
                <a:gd name="connsiteX0" fmla="*/ 635318 w 1401238"/>
                <a:gd name="connsiteY0" fmla="*/ -1305 h 1068180"/>
                <a:gd name="connsiteX1" fmla="*/ 206693 w 1401238"/>
                <a:gd name="connsiteY1" fmla="*/ 39558 h 1068180"/>
                <a:gd name="connsiteX2" fmla="*/ 105442 w 1401238"/>
                <a:gd name="connsiteY2" fmla="*/ 157287 h 1068180"/>
                <a:gd name="connsiteX3" fmla="*/ -1238 w 1401238"/>
                <a:gd name="connsiteY3" fmla="*/ 338262 h 1068180"/>
                <a:gd name="connsiteX4" fmla="*/ 344519 w 1401238"/>
                <a:gd name="connsiteY4" fmla="*/ 726024 h 1068180"/>
                <a:gd name="connsiteX5" fmla="*/ 528543 w 1401238"/>
                <a:gd name="connsiteY5" fmla="*/ 800129 h 1068180"/>
                <a:gd name="connsiteX6" fmla="*/ 860298 w 1401238"/>
                <a:gd name="connsiteY6" fmla="*/ 1066829 h 1068180"/>
                <a:gd name="connsiteX7" fmla="*/ 854584 w 1401238"/>
                <a:gd name="connsiteY7" fmla="*/ 956815 h 1068180"/>
                <a:gd name="connsiteX8" fmla="*/ 126587 w 1401238"/>
                <a:gd name="connsiteY8" fmla="*/ 409890 h 1068180"/>
                <a:gd name="connsiteX9" fmla="*/ 635795 w 1401238"/>
                <a:gd name="connsiteY9" fmla="*/ 469897 h 1068180"/>
                <a:gd name="connsiteX10" fmla="*/ 1399794 w 1401238"/>
                <a:gd name="connsiteY10" fmla="*/ 234153 h 1068180"/>
                <a:gd name="connsiteX11" fmla="*/ 635318 w 1401238"/>
                <a:gd name="connsiteY11" fmla="*/ -1305 h 10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238" h="1068180">
                  <a:moveTo>
                    <a:pt x="635318" y="-1305"/>
                  </a:moveTo>
                  <a:cubicBezTo>
                    <a:pt x="491395" y="-2257"/>
                    <a:pt x="347853" y="11459"/>
                    <a:pt x="206693" y="39558"/>
                  </a:cubicBezTo>
                  <a:cubicBezTo>
                    <a:pt x="196502" y="88040"/>
                    <a:pt x="162497" y="127664"/>
                    <a:pt x="105442" y="157287"/>
                  </a:cubicBezTo>
                  <a:cubicBezTo>
                    <a:pt x="37147" y="191100"/>
                    <a:pt x="-4762" y="262062"/>
                    <a:pt x="-1238" y="338262"/>
                  </a:cubicBezTo>
                  <a:cubicBezTo>
                    <a:pt x="1524" y="449609"/>
                    <a:pt x="94012" y="617916"/>
                    <a:pt x="344519" y="726024"/>
                  </a:cubicBezTo>
                  <a:cubicBezTo>
                    <a:pt x="414623" y="756219"/>
                    <a:pt x="475108" y="779555"/>
                    <a:pt x="528543" y="800129"/>
                  </a:cubicBezTo>
                  <a:cubicBezTo>
                    <a:pt x="715042" y="871947"/>
                    <a:pt x="808292" y="907856"/>
                    <a:pt x="860298" y="1066829"/>
                  </a:cubicBezTo>
                  <a:cubicBezTo>
                    <a:pt x="857917" y="1030443"/>
                    <a:pt x="856013" y="993677"/>
                    <a:pt x="854584" y="956815"/>
                  </a:cubicBezTo>
                  <a:cubicBezTo>
                    <a:pt x="841439" y="613915"/>
                    <a:pt x="209074" y="601152"/>
                    <a:pt x="126587" y="409890"/>
                  </a:cubicBezTo>
                  <a:cubicBezTo>
                    <a:pt x="261748" y="447227"/>
                    <a:pt x="440151" y="469897"/>
                    <a:pt x="635795" y="469897"/>
                  </a:cubicBezTo>
                  <a:cubicBezTo>
                    <a:pt x="1057751" y="469897"/>
                    <a:pt x="1399794" y="364360"/>
                    <a:pt x="1399794" y="234153"/>
                  </a:cubicBezTo>
                  <a:cubicBezTo>
                    <a:pt x="1399794" y="103947"/>
                    <a:pt x="1057276" y="-1305"/>
                    <a:pt x="635318" y="-130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7151C11C-BE0C-C2A2-8300-F9AAA7E4D6E0}"/>
                </a:ext>
              </a:extLst>
            </p:cNvPr>
            <p:cNvSpPr/>
            <p:nvPr/>
          </p:nvSpPr>
          <p:spPr>
            <a:xfrm>
              <a:off x="4943714" y="3163390"/>
              <a:ext cx="4263579" cy="1104003"/>
            </a:xfrm>
            <a:custGeom>
              <a:avLst/>
              <a:gdLst>
                <a:gd name="connsiteX0" fmla="*/ 4262136 w 4263579"/>
                <a:gd name="connsiteY0" fmla="*/ 434132 h 1267170"/>
                <a:gd name="connsiteX1" fmla="*/ 3061987 w 4263579"/>
                <a:gd name="connsiteY1" fmla="*/ 63609 h 1267170"/>
                <a:gd name="connsiteX2" fmla="*/ 1990709 w 4263579"/>
                <a:gd name="connsiteY2" fmla="*/ 266777 h 1267170"/>
                <a:gd name="connsiteX3" fmla="*/ 1890887 w 4263579"/>
                <a:gd name="connsiteY3" fmla="*/ -1351 h 1267170"/>
                <a:gd name="connsiteX4" fmla="*/ 1842119 w 4263579"/>
                <a:gd name="connsiteY4" fmla="*/ 165146 h 1267170"/>
                <a:gd name="connsiteX5" fmla="*/ 1782017 w 4263579"/>
                <a:gd name="connsiteY5" fmla="*/ 448705 h 1267170"/>
                <a:gd name="connsiteX6" fmla="*/ 1728105 w 4263579"/>
                <a:gd name="connsiteY6" fmla="*/ 582055 h 1267170"/>
                <a:gd name="connsiteX7" fmla="*/ 1291098 w 4263579"/>
                <a:gd name="connsiteY7" fmla="*/ 538430 h 1267170"/>
                <a:gd name="connsiteX8" fmla="*/ 1219375 w 4263579"/>
                <a:gd name="connsiteY8" fmla="*/ 513856 h 1267170"/>
                <a:gd name="connsiteX9" fmla="*/ 1526556 w 4263579"/>
                <a:gd name="connsiteY9" fmla="*/ 324880 h 1267170"/>
                <a:gd name="connsiteX10" fmla="*/ 762556 w 4263579"/>
                <a:gd name="connsiteY10" fmla="*/ 89137 h 1267170"/>
                <a:gd name="connsiteX11" fmla="*/ -1444 w 4263579"/>
                <a:gd name="connsiteY11" fmla="*/ 324880 h 1267170"/>
                <a:gd name="connsiteX12" fmla="*/ 762556 w 4263579"/>
                <a:gd name="connsiteY12" fmla="*/ 560624 h 1267170"/>
                <a:gd name="connsiteX13" fmla="*/ 911051 w 4263579"/>
                <a:gd name="connsiteY13" fmla="*/ 556146 h 1267170"/>
                <a:gd name="connsiteX14" fmla="*/ 1623616 w 4263579"/>
                <a:gd name="connsiteY14" fmla="*/ 647968 h 1267170"/>
                <a:gd name="connsiteX15" fmla="*/ 1693148 w 4263579"/>
                <a:gd name="connsiteY15" fmla="*/ 709118 h 1267170"/>
                <a:gd name="connsiteX16" fmla="*/ 1497981 w 4263579"/>
                <a:gd name="connsiteY16" fmla="*/ 884379 h 1267170"/>
                <a:gd name="connsiteX17" fmla="*/ 1549512 w 4263579"/>
                <a:gd name="connsiteY17" fmla="*/ 978390 h 1267170"/>
                <a:gd name="connsiteX18" fmla="*/ 1424162 w 4263579"/>
                <a:gd name="connsiteY18" fmla="*/ 954864 h 1267170"/>
                <a:gd name="connsiteX19" fmla="*/ 1132507 w 4263579"/>
                <a:gd name="connsiteY19" fmla="*/ 947625 h 1267170"/>
                <a:gd name="connsiteX20" fmla="*/ 895620 w 4263579"/>
                <a:gd name="connsiteY20" fmla="*/ 931241 h 1267170"/>
                <a:gd name="connsiteX21" fmla="*/ 1905270 w 4263579"/>
                <a:gd name="connsiteY21" fmla="*/ 1242519 h 1267170"/>
                <a:gd name="connsiteX22" fmla="*/ 1997758 w 4263579"/>
                <a:gd name="connsiteY22" fmla="*/ 1137744 h 1267170"/>
                <a:gd name="connsiteX23" fmla="*/ 2420573 w 4263579"/>
                <a:gd name="connsiteY23" fmla="*/ 1169366 h 1267170"/>
                <a:gd name="connsiteX24" fmla="*/ 3343545 w 4263579"/>
                <a:gd name="connsiteY24" fmla="*/ 884569 h 1267170"/>
                <a:gd name="connsiteX25" fmla="*/ 3299731 w 4263579"/>
                <a:gd name="connsiteY25" fmla="*/ 797606 h 1267170"/>
                <a:gd name="connsiteX26" fmla="*/ 4262136 w 4263579"/>
                <a:gd name="connsiteY26" fmla="*/ 434132 h 126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63579" h="1267170">
                  <a:moveTo>
                    <a:pt x="4262136" y="434132"/>
                  </a:moveTo>
                  <a:cubicBezTo>
                    <a:pt x="4262136" y="229535"/>
                    <a:pt x="3724641" y="63609"/>
                    <a:pt x="3061987" y="63609"/>
                  </a:cubicBezTo>
                  <a:cubicBezTo>
                    <a:pt x="2594119" y="63609"/>
                    <a:pt x="2188830" y="146191"/>
                    <a:pt x="1990709" y="266777"/>
                  </a:cubicBezTo>
                  <a:cubicBezTo>
                    <a:pt x="1963849" y="181910"/>
                    <a:pt x="1930607" y="92470"/>
                    <a:pt x="1890887" y="-1351"/>
                  </a:cubicBezTo>
                  <a:cubicBezTo>
                    <a:pt x="1891935" y="66086"/>
                    <a:pt x="1882505" y="138285"/>
                    <a:pt x="1842119" y="165146"/>
                  </a:cubicBezTo>
                  <a:cubicBezTo>
                    <a:pt x="1846406" y="253633"/>
                    <a:pt x="1826308" y="348502"/>
                    <a:pt x="1782017" y="448705"/>
                  </a:cubicBezTo>
                  <a:cubicBezTo>
                    <a:pt x="1783160" y="545003"/>
                    <a:pt x="1767348" y="614059"/>
                    <a:pt x="1728105" y="582055"/>
                  </a:cubicBezTo>
                  <a:cubicBezTo>
                    <a:pt x="1568562" y="453468"/>
                    <a:pt x="1410352" y="527762"/>
                    <a:pt x="1291098" y="538430"/>
                  </a:cubicBezTo>
                  <a:cubicBezTo>
                    <a:pt x="1264714" y="541288"/>
                    <a:pt x="1238425" y="532334"/>
                    <a:pt x="1219375" y="513856"/>
                  </a:cubicBezTo>
                  <a:cubicBezTo>
                    <a:pt x="1405875" y="470898"/>
                    <a:pt x="1526556" y="402223"/>
                    <a:pt x="1526556" y="324880"/>
                  </a:cubicBezTo>
                  <a:cubicBezTo>
                    <a:pt x="1526556" y="194673"/>
                    <a:pt x="1184514" y="89137"/>
                    <a:pt x="762556" y="89137"/>
                  </a:cubicBezTo>
                  <a:cubicBezTo>
                    <a:pt x="340598" y="89137"/>
                    <a:pt x="-1444" y="194673"/>
                    <a:pt x="-1444" y="324880"/>
                  </a:cubicBezTo>
                  <a:cubicBezTo>
                    <a:pt x="-1444" y="455086"/>
                    <a:pt x="340598" y="560624"/>
                    <a:pt x="762556" y="560624"/>
                  </a:cubicBezTo>
                  <a:cubicBezTo>
                    <a:pt x="813419" y="560624"/>
                    <a:pt x="863045" y="559100"/>
                    <a:pt x="911051" y="556146"/>
                  </a:cubicBezTo>
                  <a:cubicBezTo>
                    <a:pt x="1160796" y="693021"/>
                    <a:pt x="1385205" y="466708"/>
                    <a:pt x="1623616" y="647968"/>
                  </a:cubicBezTo>
                  <a:cubicBezTo>
                    <a:pt x="1648381" y="666447"/>
                    <a:pt x="1671622" y="686926"/>
                    <a:pt x="1693148" y="709118"/>
                  </a:cubicBezTo>
                  <a:cubicBezTo>
                    <a:pt x="1570848" y="757505"/>
                    <a:pt x="1497981" y="818275"/>
                    <a:pt x="1497981" y="884379"/>
                  </a:cubicBezTo>
                  <a:cubicBezTo>
                    <a:pt x="1497981" y="917335"/>
                    <a:pt x="1516174" y="948958"/>
                    <a:pt x="1549512" y="978390"/>
                  </a:cubicBezTo>
                  <a:cubicBezTo>
                    <a:pt x="1507126" y="974008"/>
                    <a:pt x="1465216" y="966103"/>
                    <a:pt x="1424162" y="954864"/>
                  </a:cubicBezTo>
                  <a:cubicBezTo>
                    <a:pt x="1339676" y="938385"/>
                    <a:pt x="1184894" y="916764"/>
                    <a:pt x="1132507" y="947625"/>
                  </a:cubicBezTo>
                  <a:cubicBezTo>
                    <a:pt x="1089835" y="972771"/>
                    <a:pt x="988013" y="955340"/>
                    <a:pt x="895620" y="931241"/>
                  </a:cubicBezTo>
                  <a:cubicBezTo>
                    <a:pt x="1381395" y="1211372"/>
                    <a:pt x="1726201" y="1317385"/>
                    <a:pt x="1905270" y="1242519"/>
                  </a:cubicBezTo>
                  <a:cubicBezTo>
                    <a:pt x="1942323" y="1213562"/>
                    <a:pt x="1973660" y="1178034"/>
                    <a:pt x="1997758" y="1137744"/>
                  </a:cubicBezTo>
                  <a:cubicBezTo>
                    <a:pt x="2137681" y="1159270"/>
                    <a:pt x="2279031" y="1169843"/>
                    <a:pt x="2420573" y="1169366"/>
                  </a:cubicBezTo>
                  <a:cubicBezTo>
                    <a:pt x="2930351" y="1169366"/>
                    <a:pt x="3343545" y="1041827"/>
                    <a:pt x="3343545" y="884569"/>
                  </a:cubicBezTo>
                  <a:cubicBezTo>
                    <a:pt x="3343545" y="854184"/>
                    <a:pt x="3328115" y="825038"/>
                    <a:pt x="3299731" y="797606"/>
                  </a:cubicBezTo>
                  <a:cubicBezTo>
                    <a:pt x="3848656" y="763221"/>
                    <a:pt x="4262136" y="613582"/>
                    <a:pt x="4262136" y="43413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81E6B50C-ABA7-E2E4-01FF-2F4745B34ECE}"/>
                </a:ext>
              </a:extLst>
            </p:cNvPr>
            <p:cNvSpPr/>
            <p:nvPr/>
          </p:nvSpPr>
          <p:spPr>
            <a:xfrm>
              <a:off x="5379293" y="5090720"/>
              <a:ext cx="720052" cy="1079138"/>
            </a:xfrm>
            <a:custGeom>
              <a:avLst/>
              <a:gdLst>
                <a:gd name="connsiteX0" fmla="*/ 711884 w 720052"/>
                <a:gd name="connsiteY0" fmla="*/ 711214 h 1238630"/>
                <a:gd name="connsiteX1" fmla="*/ 320216 w 720052"/>
                <a:gd name="connsiteY1" fmla="*/ 209151 h 1238630"/>
                <a:gd name="connsiteX2" fmla="*/ -1444 w 720052"/>
                <a:gd name="connsiteY2" fmla="*/ -1351 h 1238630"/>
                <a:gd name="connsiteX3" fmla="*/ 136860 w 720052"/>
                <a:gd name="connsiteY3" fmla="*/ 222962 h 1238630"/>
                <a:gd name="connsiteX4" fmla="*/ 168196 w 720052"/>
                <a:gd name="connsiteY4" fmla="*/ 236965 h 1238630"/>
                <a:gd name="connsiteX5" fmla="*/ 453946 w 720052"/>
                <a:gd name="connsiteY5" fmla="*/ 427465 h 1238630"/>
                <a:gd name="connsiteX6" fmla="*/ 536433 w 720052"/>
                <a:gd name="connsiteY6" fmla="*/ 764840 h 1238630"/>
                <a:gd name="connsiteX7" fmla="*/ 172674 w 720052"/>
                <a:gd name="connsiteY7" fmla="*/ 1237279 h 1238630"/>
                <a:gd name="connsiteX8" fmla="*/ 618252 w 720052"/>
                <a:gd name="connsiteY8" fmla="*/ 1237279 h 1238630"/>
                <a:gd name="connsiteX9" fmla="*/ 665211 w 720052"/>
                <a:gd name="connsiteY9" fmla="*/ 952863 h 1238630"/>
                <a:gd name="connsiteX10" fmla="*/ 711884 w 720052"/>
                <a:gd name="connsiteY10" fmla="*/ 711214 h 123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0052" h="1238630">
                  <a:moveTo>
                    <a:pt x="711884" y="711214"/>
                  </a:moveTo>
                  <a:cubicBezTo>
                    <a:pt x="759509" y="444514"/>
                    <a:pt x="546339" y="330214"/>
                    <a:pt x="320216" y="209151"/>
                  </a:cubicBezTo>
                  <a:cubicBezTo>
                    <a:pt x="205916" y="147714"/>
                    <a:pt x="87424" y="84659"/>
                    <a:pt x="-1444" y="-1351"/>
                  </a:cubicBezTo>
                  <a:cubicBezTo>
                    <a:pt x="938" y="59419"/>
                    <a:pt x="21797" y="170670"/>
                    <a:pt x="136860" y="222962"/>
                  </a:cubicBezTo>
                  <a:cubicBezTo>
                    <a:pt x="147051" y="227534"/>
                    <a:pt x="157528" y="232487"/>
                    <a:pt x="168196" y="236965"/>
                  </a:cubicBezTo>
                  <a:cubicBezTo>
                    <a:pt x="263446" y="279637"/>
                    <a:pt x="378889" y="331261"/>
                    <a:pt x="453946" y="427465"/>
                  </a:cubicBezTo>
                  <a:cubicBezTo>
                    <a:pt x="518621" y="481661"/>
                    <a:pt x="550530" y="577864"/>
                    <a:pt x="536433" y="764840"/>
                  </a:cubicBezTo>
                  <a:cubicBezTo>
                    <a:pt x="516717" y="1025634"/>
                    <a:pt x="246111" y="1178415"/>
                    <a:pt x="172674" y="1237279"/>
                  </a:cubicBezTo>
                  <a:lnTo>
                    <a:pt x="618252" y="1237279"/>
                  </a:lnTo>
                  <a:cubicBezTo>
                    <a:pt x="623491" y="1161842"/>
                    <a:pt x="641589" y="1071259"/>
                    <a:pt x="665211" y="952863"/>
                  </a:cubicBezTo>
                  <a:cubicBezTo>
                    <a:pt x="679499" y="882568"/>
                    <a:pt x="695310" y="803512"/>
                    <a:pt x="711884" y="71121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5468961A-9B48-EA2E-52AC-8626FE7F58C4}"/>
                </a:ext>
              </a:extLst>
            </p:cNvPr>
            <p:cNvSpPr/>
            <p:nvPr/>
          </p:nvSpPr>
          <p:spPr>
            <a:xfrm>
              <a:off x="5938219" y="5354446"/>
              <a:ext cx="389572" cy="814831"/>
            </a:xfrm>
            <a:custGeom>
              <a:avLst/>
              <a:gdLst>
                <a:gd name="connsiteX0" fmla="*/ 292117 w 389572"/>
                <a:gd name="connsiteY0" fmla="*/ 715787 h 935260"/>
                <a:gd name="connsiteX1" fmla="*/ 295928 w 389572"/>
                <a:gd name="connsiteY1" fmla="*/ 645683 h 935260"/>
                <a:gd name="connsiteX2" fmla="*/ 213822 w 389572"/>
                <a:gd name="connsiteY2" fmla="*/ 121142 h 935260"/>
                <a:gd name="connsiteX3" fmla="*/ -1444 w 389572"/>
                <a:gd name="connsiteY3" fmla="*/ -1351 h 935260"/>
                <a:gd name="connsiteX4" fmla="*/ 187247 w 389572"/>
                <a:gd name="connsiteY4" fmla="*/ 417749 h 935260"/>
                <a:gd name="connsiteX5" fmla="*/ 140765 w 389572"/>
                <a:gd name="connsiteY5" fmla="*/ 659875 h 935260"/>
                <a:gd name="connsiteX6" fmla="*/ 94949 w 389572"/>
                <a:gd name="connsiteY6" fmla="*/ 933909 h 935260"/>
                <a:gd name="connsiteX7" fmla="*/ 388129 w 389572"/>
                <a:gd name="connsiteY7" fmla="*/ 933909 h 935260"/>
                <a:gd name="connsiteX8" fmla="*/ 292117 w 389572"/>
                <a:gd name="connsiteY8" fmla="*/ 715787 h 93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572" h="935260">
                  <a:moveTo>
                    <a:pt x="292117" y="715787"/>
                  </a:moveTo>
                  <a:cubicBezTo>
                    <a:pt x="292688" y="695689"/>
                    <a:pt x="294213" y="672543"/>
                    <a:pt x="295928" y="645683"/>
                  </a:cubicBezTo>
                  <a:cubicBezTo>
                    <a:pt x="305453" y="502808"/>
                    <a:pt x="320311" y="264683"/>
                    <a:pt x="213822" y="121142"/>
                  </a:cubicBezTo>
                  <a:cubicBezTo>
                    <a:pt x="164292" y="54467"/>
                    <a:pt x="92092" y="13413"/>
                    <a:pt x="-1444" y="-1351"/>
                  </a:cubicBezTo>
                  <a:cubicBezTo>
                    <a:pt x="131240" y="94566"/>
                    <a:pt x="223157" y="217724"/>
                    <a:pt x="187247" y="417749"/>
                  </a:cubicBezTo>
                  <a:cubicBezTo>
                    <a:pt x="170578" y="510618"/>
                    <a:pt x="154767" y="589962"/>
                    <a:pt x="140765" y="659875"/>
                  </a:cubicBezTo>
                  <a:cubicBezTo>
                    <a:pt x="117523" y="776652"/>
                    <a:pt x="100188" y="863520"/>
                    <a:pt x="94949" y="933909"/>
                  </a:cubicBezTo>
                  <a:lnTo>
                    <a:pt x="388129" y="933909"/>
                  </a:lnTo>
                  <a:cubicBezTo>
                    <a:pt x="334694" y="875807"/>
                    <a:pt x="289450" y="801226"/>
                    <a:pt x="292117" y="71578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34D3C305-1475-3E8A-AE7B-BCAA33A26415}"/>
                </a:ext>
              </a:extLst>
            </p:cNvPr>
            <p:cNvSpPr/>
            <p:nvPr/>
          </p:nvSpPr>
          <p:spPr>
            <a:xfrm>
              <a:off x="5025915" y="3714332"/>
              <a:ext cx="1141094" cy="248908"/>
            </a:xfrm>
            <a:custGeom>
              <a:avLst/>
              <a:gdLst>
                <a:gd name="connsiteX0" fmla="*/ 1034876 w 1141094"/>
                <a:gd name="connsiteY0" fmla="*/ 275536 h 285696"/>
                <a:gd name="connsiteX1" fmla="*/ 1139651 w 1141094"/>
                <a:gd name="connsiteY1" fmla="*/ 255724 h 285696"/>
                <a:gd name="connsiteX2" fmla="*/ 380889 w 1141094"/>
                <a:gd name="connsiteY2" fmla="*/ 1406 h 285696"/>
                <a:gd name="connsiteX3" fmla="*/ -1444 w 1141094"/>
                <a:gd name="connsiteY3" fmla="*/ 168475 h 285696"/>
                <a:gd name="connsiteX4" fmla="*/ 306118 w 1141094"/>
                <a:gd name="connsiteY4" fmla="*/ 100657 h 285696"/>
                <a:gd name="connsiteX5" fmla="*/ 313262 w 1141094"/>
                <a:gd name="connsiteY5" fmla="*/ 100180 h 285696"/>
                <a:gd name="connsiteX6" fmla="*/ 318787 w 1141094"/>
                <a:gd name="connsiteY6" fmla="*/ 101323 h 285696"/>
                <a:gd name="connsiteX7" fmla="*/ 646256 w 1141094"/>
                <a:gd name="connsiteY7" fmla="*/ 201241 h 285696"/>
                <a:gd name="connsiteX8" fmla="*/ 1034876 w 1141094"/>
                <a:gd name="connsiteY8" fmla="*/ 275536 h 28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1094" h="285696">
                  <a:moveTo>
                    <a:pt x="1034876" y="275536"/>
                  </a:moveTo>
                  <a:cubicBezTo>
                    <a:pt x="1059070" y="261344"/>
                    <a:pt x="1097265" y="256486"/>
                    <a:pt x="1139651" y="255724"/>
                  </a:cubicBezTo>
                  <a:cubicBezTo>
                    <a:pt x="891144" y="162379"/>
                    <a:pt x="606251" y="27791"/>
                    <a:pt x="380889" y="1406"/>
                  </a:cubicBezTo>
                  <a:cubicBezTo>
                    <a:pt x="223917" y="-16976"/>
                    <a:pt x="91330" y="58556"/>
                    <a:pt x="-1444" y="168475"/>
                  </a:cubicBezTo>
                  <a:cubicBezTo>
                    <a:pt x="93044" y="118278"/>
                    <a:pt x="199343" y="94847"/>
                    <a:pt x="306118" y="100657"/>
                  </a:cubicBezTo>
                  <a:cubicBezTo>
                    <a:pt x="308404" y="99896"/>
                    <a:pt x="310880" y="99705"/>
                    <a:pt x="313262" y="100180"/>
                  </a:cubicBezTo>
                  <a:lnTo>
                    <a:pt x="318787" y="101323"/>
                  </a:lnTo>
                  <a:cubicBezTo>
                    <a:pt x="414037" y="107706"/>
                    <a:pt x="523764" y="135995"/>
                    <a:pt x="646256" y="201241"/>
                  </a:cubicBezTo>
                  <a:cubicBezTo>
                    <a:pt x="773795" y="248485"/>
                    <a:pt x="982107" y="306778"/>
                    <a:pt x="1034876" y="2755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4" name="图形 52">
            <a:extLst>
              <a:ext uri="{FF2B5EF4-FFF2-40B4-BE49-F238E27FC236}">
                <a16:creationId xmlns:a16="http://schemas.microsoft.com/office/drawing/2014/main" id="{55046D7A-D1F4-3F4F-DDB6-894438CB6127}"/>
              </a:ext>
            </a:extLst>
          </p:cNvPr>
          <p:cNvSpPr/>
          <p:nvPr/>
        </p:nvSpPr>
        <p:spPr>
          <a:xfrm>
            <a:off x="2261751" y="6096874"/>
            <a:ext cx="1882579" cy="691900"/>
          </a:xfrm>
          <a:custGeom>
            <a:avLst/>
            <a:gdLst>
              <a:gd name="connsiteX0" fmla="*/ 2096390 w 2518752"/>
              <a:gd name="connsiteY0" fmla="*/ 131796 h 1209601"/>
              <a:gd name="connsiteX1" fmla="*/ 1842168 w 2518752"/>
              <a:gd name="connsiteY1" fmla="*/ 144465 h 1209601"/>
              <a:gd name="connsiteX2" fmla="*/ 1838072 w 2518752"/>
              <a:gd name="connsiteY2" fmla="*/ 146370 h 1209601"/>
              <a:gd name="connsiteX3" fmla="*/ 1714247 w 2518752"/>
              <a:gd name="connsiteY3" fmla="*/ 355443 h 1209601"/>
              <a:gd name="connsiteX4" fmla="*/ 1878364 w 2518752"/>
              <a:gd name="connsiteY4" fmla="*/ 452979 h 1209601"/>
              <a:gd name="connsiteX5" fmla="*/ 1954564 w 2518752"/>
              <a:gd name="connsiteY5" fmla="*/ 324678 h 1209601"/>
              <a:gd name="connsiteX6" fmla="*/ 1855027 w 2518752"/>
              <a:gd name="connsiteY6" fmla="*/ 265527 h 1209601"/>
              <a:gd name="connsiteX7" fmla="*/ 1809592 w 2518752"/>
              <a:gd name="connsiteY7" fmla="*/ 341727 h 1209601"/>
              <a:gd name="connsiteX8" fmla="*/ 1867314 w 2518752"/>
              <a:gd name="connsiteY8" fmla="*/ 376427 h 1209601"/>
              <a:gd name="connsiteX9" fmla="*/ 1867790 w 2518752"/>
              <a:gd name="connsiteY9" fmla="*/ 376303 h 1209601"/>
              <a:gd name="connsiteX10" fmla="*/ 1893603 w 2518752"/>
              <a:gd name="connsiteY10" fmla="*/ 332888 h 1209601"/>
              <a:gd name="connsiteX11" fmla="*/ 1893603 w 2518752"/>
              <a:gd name="connsiteY11" fmla="*/ 332869 h 1209601"/>
              <a:gd name="connsiteX12" fmla="*/ 1861980 w 2518752"/>
              <a:gd name="connsiteY12" fmla="*/ 313791 h 1209601"/>
              <a:gd name="connsiteX13" fmla="*/ 1861884 w 2518752"/>
              <a:gd name="connsiteY13" fmla="*/ 313819 h 1209601"/>
              <a:gd name="connsiteX14" fmla="*/ 1848645 w 2518752"/>
              <a:gd name="connsiteY14" fmla="*/ 336022 h 1209601"/>
              <a:gd name="connsiteX15" fmla="*/ 1848645 w 2518752"/>
              <a:gd name="connsiteY15" fmla="*/ 336108 h 1209601"/>
              <a:gd name="connsiteX16" fmla="*/ 1838263 w 2518752"/>
              <a:gd name="connsiteY16" fmla="*/ 350681 h 1209601"/>
              <a:gd name="connsiteX17" fmla="*/ 1824166 w 2518752"/>
              <a:gd name="connsiteY17" fmla="*/ 342299 h 1209601"/>
              <a:gd name="connsiteX18" fmla="*/ 1855599 w 2518752"/>
              <a:gd name="connsiteY18" fmla="*/ 289340 h 1209601"/>
              <a:gd name="connsiteX19" fmla="*/ 1917987 w 2518752"/>
              <a:gd name="connsiteY19" fmla="*/ 326392 h 1209601"/>
              <a:gd name="connsiteX20" fmla="*/ 1873981 w 2518752"/>
              <a:gd name="connsiteY20" fmla="*/ 400592 h 1209601"/>
              <a:gd name="connsiteX21" fmla="*/ 1785114 w 2518752"/>
              <a:gd name="connsiteY21" fmla="*/ 347823 h 1209601"/>
              <a:gd name="connsiteX22" fmla="*/ 1848645 w 2518752"/>
              <a:gd name="connsiteY22" fmla="*/ 240625 h 1209601"/>
              <a:gd name="connsiteX23" fmla="*/ 1848835 w 2518752"/>
              <a:gd name="connsiteY23" fmla="*/ 240572 h 1209601"/>
              <a:gd name="connsiteX24" fmla="*/ 1979042 w 2518752"/>
              <a:gd name="connsiteY24" fmla="*/ 317915 h 1209601"/>
              <a:gd name="connsiteX25" fmla="*/ 1884840 w 2518752"/>
              <a:gd name="connsiteY25" fmla="*/ 476744 h 1209601"/>
              <a:gd name="connsiteX26" fmla="*/ 1884649 w 2518752"/>
              <a:gd name="connsiteY26" fmla="*/ 476792 h 1209601"/>
              <a:gd name="connsiteX27" fmla="*/ 1689768 w 2518752"/>
              <a:gd name="connsiteY27" fmla="*/ 361063 h 1209601"/>
              <a:gd name="connsiteX28" fmla="*/ 1782637 w 2518752"/>
              <a:gd name="connsiteY28" fmla="*/ 141988 h 1209601"/>
              <a:gd name="connsiteX29" fmla="*/ 1570801 w 2518752"/>
              <a:gd name="connsiteY29" fmla="*/ 6257 h 1209601"/>
              <a:gd name="connsiteX30" fmla="*/ 1205041 w 2518752"/>
              <a:gd name="connsiteY30" fmla="*/ 173706 h 1209601"/>
              <a:gd name="connsiteX31" fmla="*/ 1231711 w 2518752"/>
              <a:gd name="connsiteY31" fmla="*/ 202281 h 1209601"/>
              <a:gd name="connsiteX32" fmla="*/ 1241236 w 2518752"/>
              <a:gd name="connsiteY32" fmla="*/ 268956 h 1209601"/>
              <a:gd name="connsiteX33" fmla="*/ 1170370 w 2518752"/>
              <a:gd name="connsiteY33" fmla="*/ 324011 h 1209601"/>
              <a:gd name="connsiteX34" fmla="*/ 1152367 w 2518752"/>
              <a:gd name="connsiteY34" fmla="*/ 321725 h 1209601"/>
              <a:gd name="connsiteX35" fmla="*/ 1108362 w 2518752"/>
              <a:gd name="connsiteY35" fmla="*/ 247620 h 1209601"/>
              <a:gd name="connsiteX36" fmla="*/ 1170751 w 2518752"/>
              <a:gd name="connsiteY36" fmla="*/ 210471 h 1209601"/>
              <a:gd name="connsiteX37" fmla="*/ 1170751 w 2518752"/>
              <a:gd name="connsiteY37" fmla="*/ 210473 h 1209601"/>
              <a:gd name="connsiteX38" fmla="*/ 1202183 w 2518752"/>
              <a:gd name="connsiteY38" fmla="*/ 263527 h 1209601"/>
              <a:gd name="connsiteX39" fmla="*/ 1186181 w 2518752"/>
              <a:gd name="connsiteY39" fmla="*/ 271538 h 1209601"/>
              <a:gd name="connsiteX40" fmla="*/ 1177704 w 2518752"/>
              <a:gd name="connsiteY40" fmla="*/ 257241 h 1209601"/>
              <a:gd name="connsiteX41" fmla="*/ 1164560 w 2518752"/>
              <a:gd name="connsiteY41" fmla="*/ 234973 h 1209601"/>
              <a:gd name="connsiteX42" fmla="*/ 1164464 w 2518752"/>
              <a:gd name="connsiteY42" fmla="*/ 234952 h 1209601"/>
              <a:gd name="connsiteX43" fmla="*/ 1132746 w 2518752"/>
              <a:gd name="connsiteY43" fmla="*/ 254002 h 1209601"/>
              <a:gd name="connsiteX44" fmla="*/ 1158559 w 2518752"/>
              <a:gd name="connsiteY44" fmla="*/ 297417 h 1209601"/>
              <a:gd name="connsiteX45" fmla="*/ 1158654 w 2518752"/>
              <a:gd name="connsiteY45" fmla="*/ 297436 h 1209601"/>
              <a:gd name="connsiteX46" fmla="*/ 1216661 w 2518752"/>
              <a:gd name="connsiteY46" fmla="*/ 263222 h 1209601"/>
              <a:gd name="connsiteX47" fmla="*/ 1216756 w 2518752"/>
              <a:gd name="connsiteY47" fmla="*/ 262860 h 1209601"/>
              <a:gd name="connsiteX48" fmla="*/ 1183324 w 2518752"/>
              <a:gd name="connsiteY48" fmla="*/ 190756 h 1209601"/>
              <a:gd name="connsiteX49" fmla="*/ 1135032 w 2518752"/>
              <a:gd name="connsiteY49" fmla="*/ 176659 h 1209601"/>
              <a:gd name="connsiteX50" fmla="*/ 798419 w 2518752"/>
              <a:gd name="connsiteY50" fmla="*/ 402021 h 1209601"/>
              <a:gd name="connsiteX51" fmla="*/ 792989 w 2518752"/>
              <a:gd name="connsiteY51" fmla="*/ 456885 h 1209601"/>
              <a:gd name="connsiteX52" fmla="*/ 792132 w 2518752"/>
              <a:gd name="connsiteY52" fmla="*/ 460980 h 1209601"/>
              <a:gd name="connsiteX53" fmla="*/ 838614 w 2518752"/>
              <a:gd name="connsiteY53" fmla="*/ 634145 h 1209601"/>
              <a:gd name="connsiteX54" fmla="*/ 834138 w 2518752"/>
              <a:gd name="connsiteY54" fmla="*/ 651366 h 1209601"/>
              <a:gd name="connsiteX55" fmla="*/ 834138 w 2518752"/>
              <a:gd name="connsiteY55" fmla="*/ 651385 h 1209601"/>
              <a:gd name="connsiteX56" fmla="*/ 827756 w 2518752"/>
              <a:gd name="connsiteY56" fmla="*/ 653195 h 1209601"/>
              <a:gd name="connsiteX57" fmla="*/ 816897 w 2518752"/>
              <a:gd name="connsiteY57" fmla="*/ 646908 h 1209601"/>
              <a:gd name="connsiteX58" fmla="*/ 766891 w 2518752"/>
              <a:gd name="connsiteY58" fmla="*/ 470124 h 1209601"/>
              <a:gd name="connsiteX59" fmla="*/ 398749 w 2518752"/>
              <a:gd name="connsiteY59" fmla="*/ 388495 h 1209601"/>
              <a:gd name="connsiteX60" fmla="*/ 13177 w 2518752"/>
              <a:gd name="connsiteY60" fmla="*/ 504224 h 1209601"/>
              <a:gd name="connsiteX61" fmla="*/ 24798 w 2518752"/>
              <a:gd name="connsiteY61" fmla="*/ 634431 h 1209601"/>
              <a:gd name="connsiteX62" fmla="*/ 47087 w 2518752"/>
              <a:gd name="connsiteY62" fmla="*/ 649861 h 1209601"/>
              <a:gd name="connsiteX63" fmla="*/ 28703 w 2518752"/>
              <a:gd name="connsiteY63" fmla="*/ 603093 h 1209601"/>
              <a:gd name="connsiteX64" fmla="*/ 120048 w 2518752"/>
              <a:gd name="connsiteY64" fmla="*/ 492603 h 1209601"/>
              <a:gd name="connsiteX65" fmla="*/ 671545 w 2518752"/>
              <a:gd name="connsiteY65" fmla="*/ 787878 h 1209601"/>
              <a:gd name="connsiteX66" fmla="*/ 1052545 w 2518752"/>
              <a:gd name="connsiteY66" fmla="*/ 879033 h 1209601"/>
              <a:gd name="connsiteX67" fmla="*/ 1055499 w 2518752"/>
              <a:gd name="connsiteY67" fmla="*/ 879033 h 1209601"/>
              <a:gd name="connsiteX68" fmla="*/ 1062547 w 2518752"/>
              <a:gd name="connsiteY68" fmla="*/ 881128 h 1209601"/>
              <a:gd name="connsiteX69" fmla="*/ 1067976 w 2518752"/>
              <a:gd name="connsiteY69" fmla="*/ 889796 h 1209601"/>
              <a:gd name="connsiteX70" fmla="*/ 1494887 w 2518752"/>
              <a:gd name="connsiteY70" fmla="*/ 1205321 h 1209601"/>
              <a:gd name="connsiteX71" fmla="*/ 1648049 w 2518752"/>
              <a:gd name="connsiteY71" fmla="*/ 1146019 h 1209601"/>
              <a:gd name="connsiteX72" fmla="*/ 1697674 w 2518752"/>
              <a:gd name="connsiteY72" fmla="*/ 1106204 h 1209601"/>
              <a:gd name="connsiteX73" fmla="*/ 1693863 w 2518752"/>
              <a:gd name="connsiteY73" fmla="*/ 763304 h 1209601"/>
              <a:gd name="connsiteX74" fmla="*/ 1419925 w 2518752"/>
              <a:gd name="connsiteY74" fmla="*/ 763304 h 1209601"/>
              <a:gd name="connsiteX75" fmla="*/ 1419925 w 2518752"/>
              <a:gd name="connsiteY75" fmla="*/ 978826 h 1209601"/>
              <a:gd name="connsiteX76" fmla="*/ 1419925 w 2518752"/>
              <a:gd name="connsiteY76" fmla="*/ 978855 h 1209601"/>
              <a:gd name="connsiteX77" fmla="*/ 1588803 w 2518752"/>
              <a:gd name="connsiteY77" fmla="*/ 978855 h 1209601"/>
              <a:gd name="connsiteX78" fmla="*/ 1588803 w 2518752"/>
              <a:gd name="connsiteY78" fmla="*/ 847314 h 1209601"/>
              <a:gd name="connsiteX79" fmla="*/ 1487171 w 2518752"/>
              <a:gd name="connsiteY79" fmla="*/ 847314 h 1209601"/>
              <a:gd name="connsiteX80" fmla="*/ 1487171 w 2518752"/>
              <a:gd name="connsiteY80" fmla="*/ 925038 h 1209601"/>
              <a:gd name="connsiteX81" fmla="*/ 1545846 w 2518752"/>
              <a:gd name="connsiteY81" fmla="*/ 925038 h 1209601"/>
              <a:gd name="connsiteX82" fmla="*/ 1545846 w 2518752"/>
              <a:gd name="connsiteY82" fmla="*/ 881700 h 1209601"/>
              <a:gd name="connsiteX83" fmla="*/ 1545846 w 2518752"/>
              <a:gd name="connsiteY83" fmla="*/ 863888 h 1209601"/>
              <a:gd name="connsiteX84" fmla="*/ 1563657 w 2518752"/>
              <a:gd name="connsiteY84" fmla="*/ 863888 h 1209601"/>
              <a:gd name="connsiteX85" fmla="*/ 1563657 w 2518752"/>
              <a:gd name="connsiteY85" fmla="*/ 942945 h 1209601"/>
              <a:gd name="connsiteX86" fmla="*/ 1469360 w 2518752"/>
              <a:gd name="connsiteY86" fmla="*/ 942955 h 1209601"/>
              <a:gd name="connsiteX87" fmla="*/ 1469360 w 2518752"/>
              <a:gd name="connsiteY87" fmla="*/ 942945 h 1209601"/>
              <a:gd name="connsiteX88" fmla="*/ 1469360 w 2518752"/>
              <a:gd name="connsiteY88" fmla="*/ 829522 h 1209601"/>
              <a:gd name="connsiteX89" fmla="*/ 1469360 w 2518752"/>
              <a:gd name="connsiteY89" fmla="*/ 829503 h 1209601"/>
              <a:gd name="connsiteX90" fmla="*/ 1606710 w 2518752"/>
              <a:gd name="connsiteY90" fmla="*/ 829503 h 1209601"/>
              <a:gd name="connsiteX91" fmla="*/ 1606710 w 2518752"/>
              <a:gd name="connsiteY91" fmla="*/ 996666 h 1209601"/>
              <a:gd name="connsiteX92" fmla="*/ 1402114 w 2518752"/>
              <a:gd name="connsiteY92" fmla="*/ 996666 h 1209601"/>
              <a:gd name="connsiteX93" fmla="*/ 1402114 w 2518752"/>
              <a:gd name="connsiteY93" fmla="*/ 745492 h 1209601"/>
              <a:gd name="connsiteX94" fmla="*/ 1711676 w 2518752"/>
              <a:gd name="connsiteY94" fmla="*/ 745492 h 1209601"/>
              <a:gd name="connsiteX95" fmla="*/ 1734631 w 2518752"/>
              <a:gd name="connsiteY95" fmla="*/ 1101823 h 1209601"/>
              <a:gd name="connsiteX96" fmla="*/ 2448720 w 2518752"/>
              <a:gd name="connsiteY96" fmla="*/ 904455 h 1209601"/>
              <a:gd name="connsiteX97" fmla="*/ 2251362 w 2518752"/>
              <a:gd name="connsiteY97" fmla="*/ 190360 h 1209601"/>
              <a:gd name="connsiteX98" fmla="*/ 2096581 w 2518752"/>
              <a:gd name="connsiteY98" fmla="*/ 132558 h 1209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2518752" h="1209601">
                <a:moveTo>
                  <a:pt x="2096390" y="131796"/>
                </a:moveTo>
                <a:cubicBezTo>
                  <a:pt x="2011903" y="114984"/>
                  <a:pt x="1924560" y="119336"/>
                  <a:pt x="1842168" y="144465"/>
                </a:cubicBezTo>
                <a:cubicBezTo>
                  <a:pt x="1840930" y="145346"/>
                  <a:pt x="1839501" y="145991"/>
                  <a:pt x="1838072" y="146370"/>
                </a:cubicBezTo>
                <a:cubicBezTo>
                  <a:pt x="1746251" y="170052"/>
                  <a:pt x="1690911" y="263537"/>
                  <a:pt x="1714247" y="355443"/>
                </a:cubicBezTo>
                <a:cubicBezTo>
                  <a:pt x="1732631" y="427671"/>
                  <a:pt x="1806068" y="471325"/>
                  <a:pt x="1878364" y="452979"/>
                </a:cubicBezTo>
                <a:cubicBezTo>
                  <a:pt x="1934846" y="438587"/>
                  <a:pt x="1968945" y="381151"/>
                  <a:pt x="1954564" y="324678"/>
                </a:cubicBezTo>
                <a:cubicBezTo>
                  <a:pt x="1943324" y="280910"/>
                  <a:pt x="1898841" y="254456"/>
                  <a:pt x="1855027" y="265527"/>
                </a:cubicBezTo>
                <a:cubicBezTo>
                  <a:pt x="1821594" y="274176"/>
                  <a:pt x="1801306" y="308171"/>
                  <a:pt x="1809592" y="341727"/>
                </a:cubicBezTo>
                <a:cubicBezTo>
                  <a:pt x="1815974" y="367245"/>
                  <a:pt x="1841787" y="382780"/>
                  <a:pt x="1867314" y="376427"/>
                </a:cubicBezTo>
                <a:cubicBezTo>
                  <a:pt x="1867505" y="376379"/>
                  <a:pt x="1867600" y="376341"/>
                  <a:pt x="1867790" y="376303"/>
                </a:cubicBezTo>
                <a:cubicBezTo>
                  <a:pt x="1886935" y="371445"/>
                  <a:pt x="1898461" y="352005"/>
                  <a:pt x="1893603" y="332888"/>
                </a:cubicBezTo>
                <a:cubicBezTo>
                  <a:pt x="1893603" y="332879"/>
                  <a:pt x="1893603" y="332879"/>
                  <a:pt x="1893603" y="332869"/>
                </a:cubicBezTo>
                <a:cubicBezTo>
                  <a:pt x="1890175" y="318877"/>
                  <a:pt x="1875982" y="310333"/>
                  <a:pt x="1861980" y="313791"/>
                </a:cubicBezTo>
                <a:cubicBezTo>
                  <a:pt x="1861980" y="313800"/>
                  <a:pt x="1861884" y="313810"/>
                  <a:pt x="1861884" y="313819"/>
                </a:cubicBezTo>
                <a:cubicBezTo>
                  <a:pt x="1852075" y="316286"/>
                  <a:pt x="1846169" y="326230"/>
                  <a:pt x="1848645" y="336022"/>
                </a:cubicBezTo>
                <a:cubicBezTo>
                  <a:pt x="1848645" y="336051"/>
                  <a:pt x="1848645" y="336079"/>
                  <a:pt x="1848645" y="336108"/>
                </a:cubicBezTo>
                <a:cubicBezTo>
                  <a:pt x="1849789" y="343013"/>
                  <a:pt x="1845120" y="349538"/>
                  <a:pt x="1838263" y="350681"/>
                </a:cubicBezTo>
                <a:cubicBezTo>
                  <a:pt x="1832166" y="351700"/>
                  <a:pt x="1826166" y="348157"/>
                  <a:pt x="1824166" y="342299"/>
                </a:cubicBezTo>
                <a:cubicBezTo>
                  <a:pt x="1818260" y="319001"/>
                  <a:pt x="1832357" y="295322"/>
                  <a:pt x="1855599" y="289340"/>
                </a:cubicBezTo>
                <a:cubicBezTo>
                  <a:pt x="1883031" y="282415"/>
                  <a:pt x="1910938" y="298979"/>
                  <a:pt x="1917987" y="326392"/>
                </a:cubicBezTo>
                <a:cubicBezTo>
                  <a:pt x="1926274" y="359025"/>
                  <a:pt x="1906557" y="392229"/>
                  <a:pt x="1873981" y="400592"/>
                </a:cubicBezTo>
                <a:cubicBezTo>
                  <a:pt x="1834834" y="410517"/>
                  <a:pt x="1795114" y="386914"/>
                  <a:pt x="1785114" y="347823"/>
                </a:cubicBezTo>
                <a:cubicBezTo>
                  <a:pt x="1773017" y="300684"/>
                  <a:pt x="1801496" y="252689"/>
                  <a:pt x="1848645" y="240625"/>
                </a:cubicBezTo>
                <a:cubicBezTo>
                  <a:pt x="1848740" y="240607"/>
                  <a:pt x="1848740" y="240590"/>
                  <a:pt x="1848835" y="240572"/>
                </a:cubicBezTo>
                <a:cubicBezTo>
                  <a:pt x="1906176" y="226070"/>
                  <a:pt x="1964374" y="260660"/>
                  <a:pt x="1979042" y="317915"/>
                </a:cubicBezTo>
                <a:cubicBezTo>
                  <a:pt x="1996854" y="387790"/>
                  <a:pt x="1954658" y="458904"/>
                  <a:pt x="1884840" y="476744"/>
                </a:cubicBezTo>
                <a:cubicBezTo>
                  <a:pt x="1884745" y="476763"/>
                  <a:pt x="1884745" y="476782"/>
                  <a:pt x="1884649" y="476792"/>
                </a:cubicBezTo>
                <a:cubicBezTo>
                  <a:pt x="1798924" y="498623"/>
                  <a:pt x="1711676" y="446826"/>
                  <a:pt x="1689768" y="361063"/>
                </a:cubicBezTo>
                <a:cubicBezTo>
                  <a:pt x="1668337" y="275491"/>
                  <a:pt x="1706246" y="186066"/>
                  <a:pt x="1782637" y="141988"/>
                </a:cubicBezTo>
                <a:cubicBezTo>
                  <a:pt x="1731869" y="71461"/>
                  <a:pt x="1656145" y="22927"/>
                  <a:pt x="1570801" y="6257"/>
                </a:cubicBezTo>
                <a:cubicBezTo>
                  <a:pt x="1425640" y="-21862"/>
                  <a:pt x="1278669" y="45434"/>
                  <a:pt x="1205041" y="173706"/>
                </a:cubicBezTo>
                <a:cubicBezTo>
                  <a:pt x="1215899" y="181153"/>
                  <a:pt x="1225043" y="190910"/>
                  <a:pt x="1231711" y="202281"/>
                </a:cubicBezTo>
                <a:cubicBezTo>
                  <a:pt x="1243618" y="222361"/>
                  <a:pt x="1247046" y="246348"/>
                  <a:pt x="1241236" y="268956"/>
                </a:cubicBezTo>
                <a:cubicBezTo>
                  <a:pt x="1232950" y="301322"/>
                  <a:pt x="1203802" y="323973"/>
                  <a:pt x="1170370" y="324011"/>
                </a:cubicBezTo>
                <a:cubicBezTo>
                  <a:pt x="1164274" y="323992"/>
                  <a:pt x="1158273" y="323220"/>
                  <a:pt x="1152367" y="321725"/>
                </a:cubicBezTo>
                <a:cubicBezTo>
                  <a:pt x="1119793" y="313410"/>
                  <a:pt x="1100075" y="280234"/>
                  <a:pt x="1108362" y="247620"/>
                </a:cubicBezTo>
                <a:cubicBezTo>
                  <a:pt x="1115315" y="220136"/>
                  <a:pt x="1143224" y="203503"/>
                  <a:pt x="1170751" y="210471"/>
                </a:cubicBezTo>
                <a:cubicBezTo>
                  <a:pt x="1170751" y="210472"/>
                  <a:pt x="1170751" y="210472"/>
                  <a:pt x="1170751" y="210473"/>
                </a:cubicBezTo>
                <a:cubicBezTo>
                  <a:pt x="1194087" y="216453"/>
                  <a:pt x="1208184" y="240199"/>
                  <a:pt x="1202183" y="263527"/>
                </a:cubicBezTo>
                <a:cubicBezTo>
                  <a:pt x="1199992" y="270166"/>
                  <a:pt x="1192753" y="273747"/>
                  <a:pt x="1186181" y="271538"/>
                </a:cubicBezTo>
                <a:cubicBezTo>
                  <a:pt x="1180181" y="269537"/>
                  <a:pt x="1176561" y="263451"/>
                  <a:pt x="1177704" y="257241"/>
                </a:cubicBezTo>
                <a:cubicBezTo>
                  <a:pt x="1180181" y="247458"/>
                  <a:pt x="1174371" y="237490"/>
                  <a:pt x="1164560" y="234973"/>
                </a:cubicBezTo>
                <a:cubicBezTo>
                  <a:pt x="1164560" y="234966"/>
                  <a:pt x="1164464" y="234959"/>
                  <a:pt x="1164464" y="234952"/>
                </a:cubicBezTo>
                <a:cubicBezTo>
                  <a:pt x="1150463" y="231473"/>
                  <a:pt x="1136271" y="239994"/>
                  <a:pt x="1132746" y="254002"/>
                </a:cubicBezTo>
                <a:cubicBezTo>
                  <a:pt x="1127889" y="273119"/>
                  <a:pt x="1139413" y="292559"/>
                  <a:pt x="1158559" y="297417"/>
                </a:cubicBezTo>
                <a:cubicBezTo>
                  <a:pt x="1158559" y="297427"/>
                  <a:pt x="1158654" y="297427"/>
                  <a:pt x="1158654" y="297436"/>
                </a:cubicBezTo>
                <a:cubicBezTo>
                  <a:pt x="1184086" y="304008"/>
                  <a:pt x="1210089" y="288683"/>
                  <a:pt x="1216661" y="263222"/>
                </a:cubicBezTo>
                <a:cubicBezTo>
                  <a:pt x="1216661" y="263099"/>
                  <a:pt x="1216756" y="262984"/>
                  <a:pt x="1216756" y="262860"/>
                </a:cubicBezTo>
                <a:cubicBezTo>
                  <a:pt x="1224091" y="233940"/>
                  <a:pt x="1210185" y="203831"/>
                  <a:pt x="1183324" y="190756"/>
                </a:cubicBezTo>
                <a:cubicBezTo>
                  <a:pt x="1167702" y="184611"/>
                  <a:pt x="1151510" y="179893"/>
                  <a:pt x="1135032" y="176659"/>
                </a:cubicBezTo>
                <a:cubicBezTo>
                  <a:pt x="979870" y="146147"/>
                  <a:pt x="829280" y="246954"/>
                  <a:pt x="798419" y="402021"/>
                </a:cubicBezTo>
                <a:cubicBezTo>
                  <a:pt x="794895" y="420099"/>
                  <a:pt x="793085" y="438463"/>
                  <a:pt x="792989" y="456885"/>
                </a:cubicBezTo>
                <a:cubicBezTo>
                  <a:pt x="792989" y="458285"/>
                  <a:pt x="792703" y="459675"/>
                  <a:pt x="792132" y="460980"/>
                </a:cubicBezTo>
                <a:cubicBezTo>
                  <a:pt x="794037" y="521521"/>
                  <a:pt x="809944" y="580805"/>
                  <a:pt x="838614" y="634145"/>
                </a:cubicBezTo>
                <a:cubicBezTo>
                  <a:pt x="842138" y="640127"/>
                  <a:pt x="840139" y="647832"/>
                  <a:pt x="834138" y="651366"/>
                </a:cubicBezTo>
                <a:cubicBezTo>
                  <a:pt x="834138" y="651366"/>
                  <a:pt x="834138" y="651376"/>
                  <a:pt x="834138" y="651385"/>
                </a:cubicBezTo>
                <a:cubicBezTo>
                  <a:pt x="832232" y="652576"/>
                  <a:pt x="830042" y="653204"/>
                  <a:pt x="827756" y="653195"/>
                </a:cubicBezTo>
                <a:cubicBezTo>
                  <a:pt x="823279" y="653204"/>
                  <a:pt x="819088" y="650804"/>
                  <a:pt x="816897" y="646908"/>
                </a:cubicBezTo>
                <a:cubicBezTo>
                  <a:pt x="786988" y="592559"/>
                  <a:pt x="769938" y="532094"/>
                  <a:pt x="766891" y="470124"/>
                </a:cubicBezTo>
                <a:cubicBezTo>
                  <a:pt x="640208" y="475935"/>
                  <a:pt x="492190" y="434120"/>
                  <a:pt x="398749" y="388495"/>
                </a:cubicBezTo>
                <a:cubicBezTo>
                  <a:pt x="264161" y="322773"/>
                  <a:pt x="76805" y="378970"/>
                  <a:pt x="13177" y="504224"/>
                </a:cubicBezTo>
                <a:cubicBezTo>
                  <a:pt x="-13587" y="557088"/>
                  <a:pt x="-1205" y="609761"/>
                  <a:pt x="24798" y="634431"/>
                </a:cubicBezTo>
                <a:cubicBezTo>
                  <a:pt x="31466" y="640622"/>
                  <a:pt x="38990" y="645813"/>
                  <a:pt x="47087" y="649861"/>
                </a:cubicBezTo>
                <a:cubicBezTo>
                  <a:pt x="36990" y="636126"/>
                  <a:pt x="30703" y="620010"/>
                  <a:pt x="28703" y="603093"/>
                </a:cubicBezTo>
                <a:cubicBezTo>
                  <a:pt x="23464" y="553468"/>
                  <a:pt x="57278" y="512130"/>
                  <a:pt x="120048" y="492603"/>
                </a:cubicBezTo>
                <a:cubicBezTo>
                  <a:pt x="257969" y="449265"/>
                  <a:pt x="453423" y="554135"/>
                  <a:pt x="671545" y="787878"/>
                </a:cubicBezTo>
                <a:cubicBezTo>
                  <a:pt x="786798" y="911703"/>
                  <a:pt x="942151" y="905703"/>
                  <a:pt x="1052545" y="879033"/>
                </a:cubicBezTo>
                <a:cubicBezTo>
                  <a:pt x="1053498" y="878890"/>
                  <a:pt x="1054545" y="878890"/>
                  <a:pt x="1055499" y="879033"/>
                </a:cubicBezTo>
                <a:cubicBezTo>
                  <a:pt x="1057975" y="879052"/>
                  <a:pt x="1060451" y="879776"/>
                  <a:pt x="1062547" y="881128"/>
                </a:cubicBezTo>
                <a:cubicBezTo>
                  <a:pt x="1065499" y="883119"/>
                  <a:pt x="1067500" y="886272"/>
                  <a:pt x="1067976" y="889796"/>
                </a:cubicBezTo>
                <a:cubicBezTo>
                  <a:pt x="1098741" y="1094822"/>
                  <a:pt x="1289909" y="1236087"/>
                  <a:pt x="1494887" y="1205321"/>
                </a:cubicBezTo>
                <a:cubicBezTo>
                  <a:pt x="1549656" y="1197101"/>
                  <a:pt x="1602043" y="1176851"/>
                  <a:pt x="1648049" y="1146019"/>
                </a:cubicBezTo>
                <a:cubicBezTo>
                  <a:pt x="1665670" y="1134169"/>
                  <a:pt x="1682243" y="1120853"/>
                  <a:pt x="1697674" y="1106204"/>
                </a:cubicBezTo>
                <a:cubicBezTo>
                  <a:pt x="1789685" y="1009820"/>
                  <a:pt x="1787970" y="857621"/>
                  <a:pt x="1693863" y="763304"/>
                </a:cubicBezTo>
                <a:cubicBezTo>
                  <a:pt x="1618140" y="687780"/>
                  <a:pt x="1495649" y="687780"/>
                  <a:pt x="1419925" y="763304"/>
                </a:cubicBezTo>
                <a:cubicBezTo>
                  <a:pt x="1360394" y="822816"/>
                  <a:pt x="1360394" y="919304"/>
                  <a:pt x="1419925" y="978826"/>
                </a:cubicBezTo>
                <a:cubicBezTo>
                  <a:pt x="1419925" y="978836"/>
                  <a:pt x="1419925" y="978845"/>
                  <a:pt x="1419925" y="978855"/>
                </a:cubicBezTo>
                <a:cubicBezTo>
                  <a:pt x="1466597" y="1025422"/>
                  <a:pt x="1542131" y="1025422"/>
                  <a:pt x="1588803" y="978855"/>
                </a:cubicBezTo>
                <a:cubicBezTo>
                  <a:pt x="1625093" y="942517"/>
                  <a:pt x="1625093" y="883652"/>
                  <a:pt x="1588803" y="847314"/>
                </a:cubicBezTo>
                <a:cubicBezTo>
                  <a:pt x="1560704" y="819330"/>
                  <a:pt x="1515270" y="819330"/>
                  <a:pt x="1487171" y="847314"/>
                </a:cubicBezTo>
                <a:cubicBezTo>
                  <a:pt x="1465740" y="868803"/>
                  <a:pt x="1465740" y="903550"/>
                  <a:pt x="1487171" y="925038"/>
                </a:cubicBezTo>
                <a:cubicBezTo>
                  <a:pt x="1503363" y="941221"/>
                  <a:pt x="1529652" y="941221"/>
                  <a:pt x="1545846" y="925038"/>
                </a:cubicBezTo>
                <a:cubicBezTo>
                  <a:pt x="1557752" y="913046"/>
                  <a:pt x="1557752" y="893692"/>
                  <a:pt x="1545846" y="881700"/>
                </a:cubicBezTo>
                <a:cubicBezTo>
                  <a:pt x="1540892" y="876785"/>
                  <a:pt x="1540892" y="868803"/>
                  <a:pt x="1545846" y="863888"/>
                </a:cubicBezTo>
                <a:cubicBezTo>
                  <a:pt x="1550799" y="858973"/>
                  <a:pt x="1558704" y="858973"/>
                  <a:pt x="1563657" y="863888"/>
                </a:cubicBezTo>
                <a:cubicBezTo>
                  <a:pt x="1585470" y="885719"/>
                  <a:pt x="1585470" y="921114"/>
                  <a:pt x="1563657" y="942945"/>
                </a:cubicBezTo>
                <a:cubicBezTo>
                  <a:pt x="1537654" y="968987"/>
                  <a:pt x="1495363" y="968987"/>
                  <a:pt x="1469360" y="942955"/>
                </a:cubicBezTo>
                <a:cubicBezTo>
                  <a:pt x="1469360" y="942945"/>
                  <a:pt x="1469360" y="942945"/>
                  <a:pt x="1469360" y="942945"/>
                </a:cubicBezTo>
                <a:cubicBezTo>
                  <a:pt x="1438022" y="911627"/>
                  <a:pt x="1438022" y="860849"/>
                  <a:pt x="1469360" y="829522"/>
                </a:cubicBezTo>
                <a:cubicBezTo>
                  <a:pt x="1469360" y="829522"/>
                  <a:pt x="1469360" y="829512"/>
                  <a:pt x="1469360" y="829503"/>
                </a:cubicBezTo>
                <a:cubicBezTo>
                  <a:pt x="1507269" y="791593"/>
                  <a:pt x="1568801" y="791593"/>
                  <a:pt x="1606710" y="829503"/>
                </a:cubicBezTo>
                <a:cubicBezTo>
                  <a:pt x="1652811" y="875689"/>
                  <a:pt x="1652811" y="950480"/>
                  <a:pt x="1606710" y="996666"/>
                </a:cubicBezTo>
                <a:cubicBezTo>
                  <a:pt x="1550131" y="1053054"/>
                  <a:pt x="1458692" y="1053054"/>
                  <a:pt x="1402114" y="996666"/>
                </a:cubicBezTo>
                <a:cubicBezTo>
                  <a:pt x="1332771" y="927296"/>
                  <a:pt x="1332771" y="814863"/>
                  <a:pt x="1402114" y="745492"/>
                </a:cubicBezTo>
                <a:cubicBezTo>
                  <a:pt x="1487648" y="660110"/>
                  <a:pt x="1626141" y="660110"/>
                  <a:pt x="1711676" y="745492"/>
                </a:cubicBezTo>
                <a:cubicBezTo>
                  <a:pt x="1807688" y="841685"/>
                  <a:pt x="1817499" y="994104"/>
                  <a:pt x="1734631" y="1101823"/>
                </a:cubicBezTo>
                <a:cubicBezTo>
                  <a:pt x="1986281" y="1244516"/>
                  <a:pt x="2306035" y="1156153"/>
                  <a:pt x="2448720" y="904455"/>
                </a:cubicBezTo>
                <a:cubicBezTo>
                  <a:pt x="2591404" y="652766"/>
                  <a:pt x="2503107" y="333050"/>
                  <a:pt x="2251362" y="190360"/>
                </a:cubicBezTo>
                <a:cubicBezTo>
                  <a:pt x="2203166" y="163026"/>
                  <a:pt x="2150874" y="143517"/>
                  <a:pt x="2096581" y="13255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  <a:alpha val="0"/>
                </a:schemeClr>
              </a:gs>
              <a:gs pos="24000">
                <a:schemeClr val="accent2">
                  <a:lumMod val="67000"/>
                  <a:alpha val="63000"/>
                </a:schemeClr>
              </a:gs>
              <a:gs pos="85000">
                <a:srgbClr val="E3CBB8"/>
              </a:gs>
              <a:gs pos="64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 dirty="0"/>
          </a:p>
        </p:txBody>
      </p:sp>
      <p:sp>
        <p:nvSpPr>
          <p:cNvPr id="60" name="图形 58">
            <a:extLst>
              <a:ext uri="{FF2B5EF4-FFF2-40B4-BE49-F238E27FC236}">
                <a16:creationId xmlns:a16="http://schemas.microsoft.com/office/drawing/2014/main" id="{940C9FD9-D3DC-A8CE-DC0D-F92C914F5F1E}"/>
              </a:ext>
            </a:extLst>
          </p:cNvPr>
          <p:cNvSpPr/>
          <p:nvPr/>
        </p:nvSpPr>
        <p:spPr>
          <a:xfrm rot="21428191" flipH="1">
            <a:off x="8834621" y="6037485"/>
            <a:ext cx="1350231" cy="692627"/>
          </a:xfrm>
          <a:custGeom>
            <a:avLst/>
            <a:gdLst>
              <a:gd name="connsiteX0" fmla="*/ 2154271 w 2156079"/>
              <a:gd name="connsiteY0" fmla="*/ 505154 h 1287648"/>
              <a:gd name="connsiteX1" fmla="*/ 1864615 w 2156079"/>
              <a:gd name="connsiteY1" fmla="*/ 215498 h 1287648"/>
              <a:gd name="connsiteX2" fmla="*/ 1853470 w 2156079"/>
              <a:gd name="connsiteY2" fmla="*/ 215498 h 1287648"/>
              <a:gd name="connsiteX3" fmla="*/ 1648398 w 2156079"/>
              <a:gd name="connsiteY3" fmla="*/ 375614 h 1287648"/>
              <a:gd name="connsiteX4" fmla="*/ 1769460 w 2156079"/>
              <a:gd name="connsiteY4" fmla="*/ 606595 h 1287648"/>
              <a:gd name="connsiteX5" fmla="*/ 1951102 w 2156079"/>
              <a:gd name="connsiteY5" fmla="*/ 511345 h 1287648"/>
              <a:gd name="connsiteX6" fmla="*/ 1876617 w 2156079"/>
              <a:gd name="connsiteY6" fmla="*/ 369261 h 1287648"/>
              <a:gd name="connsiteX7" fmla="*/ 1876521 w 2156079"/>
              <a:gd name="connsiteY7" fmla="*/ 369232 h 1287648"/>
              <a:gd name="connsiteX8" fmla="*/ 1766032 w 2156079"/>
              <a:gd name="connsiteY8" fmla="*/ 427144 h 1287648"/>
              <a:gd name="connsiteX9" fmla="*/ 1810417 w 2156079"/>
              <a:gd name="connsiteY9" fmla="*/ 512774 h 1287648"/>
              <a:gd name="connsiteX10" fmla="*/ 1810703 w 2156079"/>
              <a:gd name="connsiteY10" fmla="*/ 512869 h 1287648"/>
              <a:gd name="connsiteX11" fmla="*/ 1875760 w 2156079"/>
              <a:gd name="connsiteY11" fmla="*/ 478770 h 1287648"/>
              <a:gd name="connsiteX12" fmla="*/ 1891475 w 2156079"/>
              <a:gd name="connsiteY12" fmla="*/ 470435 h 1287648"/>
              <a:gd name="connsiteX13" fmla="*/ 1899857 w 2156079"/>
              <a:gd name="connsiteY13" fmla="*/ 486199 h 1287648"/>
              <a:gd name="connsiteX14" fmla="*/ 1803273 w 2156079"/>
              <a:gd name="connsiteY14" fmla="*/ 536891 h 1287648"/>
              <a:gd name="connsiteX15" fmla="*/ 1803179 w 2156079"/>
              <a:gd name="connsiteY15" fmla="*/ 536872 h 1287648"/>
              <a:gd name="connsiteX16" fmla="*/ 1741933 w 2156079"/>
              <a:gd name="connsiteY16" fmla="*/ 420001 h 1287648"/>
              <a:gd name="connsiteX17" fmla="*/ 1884046 w 2156079"/>
              <a:gd name="connsiteY17" fmla="*/ 345505 h 1287648"/>
              <a:gd name="connsiteX18" fmla="*/ 1884046 w 2156079"/>
              <a:gd name="connsiteY18" fmla="*/ 345515 h 1287648"/>
              <a:gd name="connsiteX19" fmla="*/ 1975105 w 2156079"/>
              <a:gd name="connsiteY19" fmla="*/ 519222 h 1287648"/>
              <a:gd name="connsiteX20" fmla="*/ 1975105 w 2156079"/>
              <a:gd name="connsiteY20" fmla="*/ 519251 h 1287648"/>
              <a:gd name="connsiteX21" fmla="*/ 1812514 w 2156079"/>
              <a:gd name="connsiteY21" fmla="*/ 638790 h 1287648"/>
              <a:gd name="connsiteX22" fmla="*/ 1761935 w 2156079"/>
              <a:gd name="connsiteY22" fmla="*/ 630979 h 1287648"/>
              <a:gd name="connsiteX23" fmla="*/ 1623918 w 2156079"/>
              <a:gd name="connsiteY23" fmla="*/ 368718 h 1287648"/>
              <a:gd name="connsiteX24" fmla="*/ 1624013 w 2156079"/>
              <a:gd name="connsiteY24" fmla="*/ 368470 h 1287648"/>
              <a:gd name="connsiteX25" fmla="*/ 1777270 w 2156079"/>
              <a:gd name="connsiteY25" fmla="*/ 207116 h 1287648"/>
              <a:gd name="connsiteX26" fmla="*/ 1252062 w 2156079"/>
              <a:gd name="connsiteY26" fmla="*/ 44411 h 1287648"/>
              <a:gd name="connsiteX27" fmla="*/ 1052513 w 2156079"/>
              <a:gd name="connsiteY27" fmla="*/ 309796 h 1287648"/>
              <a:gd name="connsiteX28" fmla="*/ 1193198 w 2156079"/>
              <a:gd name="connsiteY28" fmla="*/ 357421 h 1287648"/>
              <a:gd name="connsiteX29" fmla="*/ 1413511 w 2156079"/>
              <a:gd name="connsiteY29" fmla="*/ 267505 h 1287648"/>
              <a:gd name="connsiteX30" fmla="*/ 1423893 w 2156079"/>
              <a:gd name="connsiteY30" fmla="*/ 281983 h 1287648"/>
              <a:gd name="connsiteX31" fmla="*/ 1409415 w 2156079"/>
              <a:gd name="connsiteY31" fmla="*/ 292365 h 1287648"/>
              <a:gd name="connsiteX32" fmla="*/ 1213009 w 2156079"/>
              <a:gd name="connsiteY32" fmla="*/ 373423 h 1287648"/>
              <a:gd name="connsiteX33" fmla="*/ 1247871 w 2156079"/>
              <a:gd name="connsiteY33" fmla="*/ 416381 h 1287648"/>
              <a:gd name="connsiteX34" fmla="*/ 1243395 w 2156079"/>
              <a:gd name="connsiteY34" fmla="*/ 433717 h 1287648"/>
              <a:gd name="connsiteX35" fmla="*/ 1237013 w 2156079"/>
              <a:gd name="connsiteY35" fmla="*/ 435431 h 1287648"/>
              <a:gd name="connsiteX36" fmla="*/ 1226154 w 2156079"/>
              <a:gd name="connsiteY36" fmla="*/ 429240 h 1287648"/>
              <a:gd name="connsiteX37" fmla="*/ 1000126 w 2156079"/>
              <a:gd name="connsiteY37" fmla="*/ 333990 h 1287648"/>
              <a:gd name="connsiteX38" fmla="*/ 694469 w 2156079"/>
              <a:gd name="connsiteY38" fmla="*/ 683500 h 1287648"/>
              <a:gd name="connsiteX39" fmla="*/ 699802 w 2156079"/>
              <a:gd name="connsiteY39" fmla="*/ 724515 h 1287648"/>
              <a:gd name="connsiteX40" fmla="*/ 713804 w 2156079"/>
              <a:gd name="connsiteY40" fmla="*/ 726229 h 1287648"/>
              <a:gd name="connsiteX41" fmla="*/ 862013 w 2156079"/>
              <a:gd name="connsiteY41" fmla="*/ 922825 h 1287648"/>
              <a:gd name="connsiteX42" fmla="*/ 721615 w 2156079"/>
              <a:gd name="connsiteY42" fmla="*/ 1044840 h 1287648"/>
              <a:gd name="connsiteX43" fmla="*/ 701231 w 2156079"/>
              <a:gd name="connsiteY43" fmla="*/ 1043317 h 1287648"/>
              <a:gd name="connsiteX44" fmla="*/ 602743 w 2156079"/>
              <a:gd name="connsiteY44" fmla="*/ 911966 h 1287648"/>
              <a:gd name="connsiteX45" fmla="*/ 710280 w 2156079"/>
              <a:gd name="connsiteY45" fmla="*/ 830852 h 1287648"/>
              <a:gd name="connsiteX46" fmla="*/ 710661 w 2156079"/>
              <a:gd name="connsiteY46" fmla="*/ 830909 h 1287648"/>
              <a:gd name="connsiteX47" fmla="*/ 777336 w 2156079"/>
              <a:gd name="connsiteY47" fmla="*/ 920158 h 1287648"/>
              <a:gd name="connsiteX48" fmla="*/ 703136 w 2156079"/>
              <a:gd name="connsiteY48" fmla="*/ 975879 h 1287648"/>
              <a:gd name="connsiteX49" fmla="*/ 656369 w 2156079"/>
              <a:gd name="connsiteY49" fmla="*/ 913681 h 1287648"/>
              <a:gd name="connsiteX50" fmla="*/ 670084 w 2156079"/>
              <a:gd name="connsiteY50" fmla="*/ 902128 h 1287648"/>
              <a:gd name="connsiteX51" fmla="*/ 681610 w 2156079"/>
              <a:gd name="connsiteY51" fmla="*/ 915814 h 1287648"/>
              <a:gd name="connsiteX52" fmla="*/ 681420 w 2156079"/>
              <a:gd name="connsiteY52" fmla="*/ 917205 h 1287648"/>
              <a:gd name="connsiteX53" fmla="*/ 706660 w 2156079"/>
              <a:gd name="connsiteY53" fmla="*/ 950924 h 1287648"/>
              <a:gd name="connsiteX54" fmla="*/ 752381 w 2156079"/>
              <a:gd name="connsiteY54" fmla="*/ 916634 h 1287648"/>
              <a:gd name="connsiteX55" fmla="*/ 706851 w 2156079"/>
              <a:gd name="connsiteY55" fmla="*/ 855959 h 1287648"/>
              <a:gd name="connsiteX56" fmla="*/ 627413 w 2156079"/>
              <a:gd name="connsiteY56" fmla="*/ 915491 h 1287648"/>
              <a:gd name="connsiteX57" fmla="*/ 704565 w 2156079"/>
              <a:gd name="connsiteY57" fmla="*/ 1018361 h 1287648"/>
              <a:gd name="connsiteX58" fmla="*/ 836677 w 2156079"/>
              <a:gd name="connsiteY58" fmla="*/ 919301 h 1287648"/>
              <a:gd name="connsiteX59" fmla="*/ 710090 w 2156079"/>
              <a:gd name="connsiteY59" fmla="*/ 751375 h 1287648"/>
              <a:gd name="connsiteX60" fmla="*/ 688182 w 2156079"/>
              <a:gd name="connsiteY60" fmla="*/ 749185 h 1287648"/>
              <a:gd name="connsiteX61" fmla="*/ 402432 w 2156079"/>
              <a:gd name="connsiteY61" fmla="*/ 979784 h 1287648"/>
              <a:gd name="connsiteX62" fmla="*/ 390240 w 2156079"/>
              <a:gd name="connsiteY62" fmla="*/ 990452 h 1287648"/>
              <a:gd name="connsiteX63" fmla="*/ -1808 w 2156079"/>
              <a:gd name="connsiteY63" fmla="*/ 1220577 h 1287648"/>
              <a:gd name="connsiteX64" fmla="*/ 110967 w 2156079"/>
              <a:gd name="connsiteY64" fmla="*/ 1150663 h 1287648"/>
              <a:gd name="connsiteX65" fmla="*/ 397860 w 2156079"/>
              <a:gd name="connsiteY65" fmla="*/ 1166379 h 1287648"/>
              <a:gd name="connsiteX66" fmla="*/ 1013080 w 2156079"/>
              <a:gd name="connsiteY66" fmla="*/ 1184382 h 1287648"/>
              <a:gd name="connsiteX67" fmla="*/ 1123474 w 2156079"/>
              <a:gd name="connsiteY67" fmla="*/ 1166284 h 1287648"/>
              <a:gd name="connsiteX68" fmla="*/ 1421035 w 2156079"/>
              <a:gd name="connsiteY68" fmla="*/ 1229720 h 1287648"/>
              <a:gd name="connsiteX69" fmla="*/ 1422846 w 2156079"/>
              <a:gd name="connsiteY69" fmla="*/ 1230578 h 1287648"/>
              <a:gd name="connsiteX70" fmla="*/ 2025873 w 2156079"/>
              <a:gd name="connsiteY70" fmla="*/ 1060528 h 1287648"/>
              <a:gd name="connsiteX71" fmla="*/ 2065402 w 2156079"/>
              <a:gd name="connsiteY71" fmla="*/ 722800 h 1287648"/>
              <a:gd name="connsiteX72" fmla="*/ 2068641 w 2156079"/>
              <a:gd name="connsiteY72" fmla="*/ 710418 h 1287648"/>
              <a:gd name="connsiteX73" fmla="*/ 2154271 w 2156079"/>
              <a:gd name="connsiteY73" fmla="*/ 505154 h 1287648"/>
              <a:gd name="connsiteX74" fmla="*/ 1766888 w 2156079"/>
              <a:gd name="connsiteY74" fmla="*/ 892250 h 1287648"/>
              <a:gd name="connsiteX75" fmla="*/ 1754221 w 2156079"/>
              <a:gd name="connsiteY75" fmla="*/ 879582 h 1287648"/>
              <a:gd name="connsiteX76" fmla="*/ 1588009 w 2156079"/>
              <a:gd name="connsiteY76" fmla="*/ 713542 h 1287648"/>
              <a:gd name="connsiteX77" fmla="*/ 1477996 w 2156079"/>
              <a:gd name="connsiteY77" fmla="*/ 755280 h 1287648"/>
              <a:gd name="connsiteX78" fmla="*/ 1432561 w 2156079"/>
              <a:gd name="connsiteY78" fmla="*/ 994643 h 1287648"/>
              <a:gd name="connsiteX79" fmla="*/ 1424465 w 2156079"/>
              <a:gd name="connsiteY79" fmla="*/ 997596 h 1287648"/>
              <a:gd name="connsiteX80" fmla="*/ 1411796 w 2156079"/>
              <a:gd name="connsiteY80" fmla="*/ 984890 h 1287648"/>
              <a:gd name="connsiteX81" fmla="*/ 1416368 w 2156079"/>
              <a:gd name="connsiteY81" fmla="*/ 975213 h 1287648"/>
              <a:gd name="connsiteX82" fmla="*/ 1450944 w 2156079"/>
              <a:gd name="connsiteY82" fmla="*/ 759376 h 1287648"/>
              <a:gd name="connsiteX83" fmla="*/ 1449896 w 2156079"/>
              <a:gd name="connsiteY83" fmla="*/ 757661 h 1287648"/>
              <a:gd name="connsiteX84" fmla="*/ 1437895 w 2156079"/>
              <a:gd name="connsiteY84" fmla="*/ 740993 h 1287648"/>
              <a:gd name="connsiteX85" fmla="*/ 1203580 w 2156079"/>
              <a:gd name="connsiteY85" fmla="*/ 719561 h 1287648"/>
              <a:gd name="connsiteX86" fmla="*/ 1186149 w 2156079"/>
              <a:gd name="connsiteY86" fmla="*/ 715828 h 1287648"/>
              <a:gd name="connsiteX87" fmla="*/ 1187483 w 2156079"/>
              <a:gd name="connsiteY87" fmla="*/ 700511 h 1287648"/>
              <a:gd name="connsiteX88" fmla="*/ 1457135 w 2156079"/>
              <a:gd name="connsiteY88" fmla="*/ 725134 h 1287648"/>
              <a:gd name="connsiteX89" fmla="*/ 1457231 w 2156079"/>
              <a:gd name="connsiteY89" fmla="*/ 725277 h 1287648"/>
              <a:gd name="connsiteX90" fmla="*/ 1464088 w 2156079"/>
              <a:gd name="connsiteY90" fmla="*/ 734326 h 1287648"/>
              <a:gd name="connsiteX91" fmla="*/ 1587913 w 2156079"/>
              <a:gd name="connsiteY91" fmla="*/ 688510 h 1287648"/>
              <a:gd name="connsiteX92" fmla="*/ 1779367 w 2156079"/>
              <a:gd name="connsiteY92" fmla="*/ 879963 h 1287648"/>
              <a:gd name="connsiteX93" fmla="*/ 1766888 w 2156079"/>
              <a:gd name="connsiteY93" fmla="*/ 892250 h 128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156079" h="1287648">
                <a:moveTo>
                  <a:pt x="2154271" y="505154"/>
                </a:moveTo>
                <a:cubicBezTo>
                  <a:pt x="2154080" y="345248"/>
                  <a:pt x="2024540" y="215661"/>
                  <a:pt x="1864615" y="215498"/>
                </a:cubicBezTo>
                <a:cubicBezTo>
                  <a:pt x="1860900" y="215498"/>
                  <a:pt x="1857185" y="215498"/>
                  <a:pt x="1853470" y="215498"/>
                </a:cubicBezTo>
                <a:cubicBezTo>
                  <a:pt x="1758697" y="221661"/>
                  <a:pt x="1677353" y="285174"/>
                  <a:pt x="1648398" y="375614"/>
                </a:cubicBezTo>
                <a:cubicBezTo>
                  <a:pt x="1618203" y="472817"/>
                  <a:pt x="1672400" y="576106"/>
                  <a:pt x="1769460" y="606595"/>
                </a:cubicBezTo>
                <a:cubicBezTo>
                  <a:pt x="1845946" y="630427"/>
                  <a:pt x="1927194" y="587793"/>
                  <a:pt x="1951102" y="511345"/>
                </a:cubicBezTo>
                <a:cubicBezTo>
                  <a:pt x="1969771" y="451538"/>
                  <a:pt x="1936434" y="387920"/>
                  <a:pt x="1876617" y="369261"/>
                </a:cubicBezTo>
                <a:cubicBezTo>
                  <a:pt x="1876617" y="369251"/>
                  <a:pt x="1876521" y="369241"/>
                  <a:pt x="1876521" y="369232"/>
                </a:cubicBezTo>
                <a:cubicBezTo>
                  <a:pt x="1830039" y="354764"/>
                  <a:pt x="1780604" y="380672"/>
                  <a:pt x="1766032" y="427144"/>
                </a:cubicBezTo>
                <a:cubicBezTo>
                  <a:pt x="1754601" y="463044"/>
                  <a:pt x="1774509" y="501382"/>
                  <a:pt x="1810417" y="512774"/>
                </a:cubicBezTo>
                <a:cubicBezTo>
                  <a:pt x="1810513" y="512812"/>
                  <a:pt x="1810608" y="512840"/>
                  <a:pt x="1810703" y="512869"/>
                </a:cubicBezTo>
                <a:cubicBezTo>
                  <a:pt x="1838040" y="521375"/>
                  <a:pt x="1867187" y="506126"/>
                  <a:pt x="1875760" y="478770"/>
                </a:cubicBezTo>
                <a:cubicBezTo>
                  <a:pt x="1877855" y="472112"/>
                  <a:pt x="1884903" y="468387"/>
                  <a:pt x="1891475" y="470435"/>
                </a:cubicBezTo>
                <a:cubicBezTo>
                  <a:pt x="1898143" y="472483"/>
                  <a:pt x="1901953" y="479541"/>
                  <a:pt x="1899857" y="486199"/>
                </a:cubicBezTo>
                <a:cubicBezTo>
                  <a:pt x="1887189" y="526881"/>
                  <a:pt x="1843945" y="549569"/>
                  <a:pt x="1803273" y="536891"/>
                </a:cubicBezTo>
                <a:cubicBezTo>
                  <a:pt x="1803179" y="536882"/>
                  <a:pt x="1803179" y="536882"/>
                  <a:pt x="1803179" y="536872"/>
                </a:cubicBezTo>
                <a:cubicBezTo>
                  <a:pt x="1754030" y="521489"/>
                  <a:pt x="1726598" y="469188"/>
                  <a:pt x="1741933" y="420001"/>
                </a:cubicBezTo>
                <a:cubicBezTo>
                  <a:pt x="1760602" y="360193"/>
                  <a:pt x="1824229" y="326846"/>
                  <a:pt x="1884046" y="345505"/>
                </a:cubicBezTo>
                <a:cubicBezTo>
                  <a:pt x="1884046" y="345505"/>
                  <a:pt x="1884046" y="345515"/>
                  <a:pt x="1884046" y="345515"/>
                </a:cubicBezTo>
                <a:cubicBezTo>
                  <a:pt x="1957198" y="368337"/>
                  <a:pt x="1997965" y="446099"/>
                  <a:pt x="1975105" y="519222"/>
                </a:cubicBezTo>
                <a:cubicBezTo>
                  <a:pt x="1975105" y="519232"/>
                  <a:pt x="1975105" y="519242"/>
                  <a:pt x="1975105" y="519251"/>
                </a:cubicBezTo>
                <a:cubicBezTo>
                  <a:pt x="1952912" y="590355"/>
                  <a:pt x="1886999" y="638770"/>
                  <a:pt x="1812514" y="638790"/>
                </a:cubicBezTo>
                <a:cubicBezTo>
                  <a:pt x="1795368" y="638809"/>
                  <a:pt x="1778318" y="636171"/>
                  <a:pt x="1761935" y="630979"/>
                </a:cubicBezTo>
                <a:cubicBezTo>
                  <a:pt x="1651446" y="596670"/>
                  <a:pt x="1589628" y="479246"/>
                  <a:pt x="1623918" y="368718"/>
                </a:cubicBezTo>
                <a:cubicBezTo>
                  <a:pt x="1623918" y="368641"/>
                  <a:pt x="1624013" y="368556"/>
                  <a:pt x="1624013" y="368470"/>
                </a:cubicBezTo>
                <a:cubicBezTo>
                  <a:pt x="1647445" y="293927"/>
                  <a:pt x="1704024" y="234387"/>
                  <a:pt x="1777270" y="207116"/>
                </a:cubicBezTo>
                <a:cubicBezTo>
                  <a:pt x="1677163" y="17150"/>
                  <a:pt x="1441991" y="-55697"/>
                  <a:pt x="1252062" y="44411"/>
                </a:cubicBezTo>
                <a:cubicBezTo>
                  <a:pt x="1149192" y="98598"/>
                  <a:pt x="1076040" y="195953"/>
                  <a:pt x="1052513" y="309796"/>
                </a:cubicBezTo>
                <a:cubicBezTo>
                  <a:pt x="1093281" y="313701"/>
                  <a:pt x="1147763" y="325322"/>
                  <a:pt x="1193198" y="357421"/>
                </a:cubicBezTo>
                <a:cubicBezTo>
                  <a:pt x="1263302" y="243788"/>
                  <a:pt x="1412273" y="267219"/>
                  <a:pt x="1413511" y="267505"/>
                </a:cubicBezTo>
                <a:cubicBezTo>
                  <a:pt x="1420369" y="268638"/>
                  <a:pt x="1425036" y="275116"/>
                  <a:pt x="1423893" y="281983"/>
                </a:cubicBezTo>
                <a:cubicBezTo>
                  <a:pt x="1422750" y="288850"/>
                  <a:pt x="1416273" y="293499"/>
                  <a:pt x="1409415" y="292365"/>
                </a:cubicBezTo>
                <a:cubicBezTo>
                  <a:pt x="1403700" y="291413"/>
                  <a:pt x="1273303" y="271220"/>
                  <a:pt x="1213009" y="373423"/>
                </a:cubicBezTo>
                <a:cubicBezTo>
                  <a:pt x="1226726" y="385920"/>
                  <a:pt x="1238442" y="400408"/>
                  <a:pt x="1247871" y="416381"/>
                </a:cubicBezTo>
                <a:cubicBezTo>
                  <a:pt x="1251396" y="422400"/>
                  <a:pt x="1249396" y="430163"/>
                  <a:pt x="1243395" y="433717"/>
                </a:cubicBezTo>
                <a:cubicBezTo>
                  <a:pt x="1241489" y="434831"/>
                  <a:pt x="1239299" y="435421"/>
                  <a:pt x="1237013" y="435431"/>
                </a:cubicBezTo>
                <a:cubicBezTo>
                  <a:pt x="1232536" y="435459"/>
                  <a:pt x="1228440" y="433097"/>
                  <a:pt x="1226154" y="429240"/>
                </a:cubicBezTo>
                <a:cubicBezTo>
                  <a:pt x="1169004" y="331323"/>
                  <a:pt x="1027653" y="332561"/>
                  <a:pt x="1000126" y="333990"/>
                </a:cubicBezTo>
                <a:cubicBezTo>
                  <a:pt x="819246" y="346096"/>
                  <a:pt x="682372" y="502573"/>
                  <a:pt x="694469" y="683500"/>
                </a:cubicBezTo>
                <a:cubicBezTo>
                  <a:pt x="695326" y="697273"/>
                  <a:pt x="697135" y="710970"/>
                  <a:pt x="699802" y="724515"/>
                </a:cubicBezTo>
                <a:cubicBezTo>
                  <a:pt x="704946" y="724991"/>
                  <a:pt x="709327" y="725562"/>
                  <a:pt x="713804" y="726229"/>
                </a:cubicBezTo>
                <a:cubicBezTo>
                  <a:pt x="808864" y="739897"/>
                  <a:pt x="875063" y="827699"/>
                  <a:pt x="862013" y="922825"/>
                </a:cubicBezTo>
                <a:cubicBezTo>
                  <a:pt x="851916" y="992691"/>
                  <a:pt x="792196" y="1044612"/>
                  <a:pt x="721615" y="1044840"/>
                </a:cubicBezTo>
                <a:cubicBezTo>
                  <a:pt x="714757" y="1044850"/>
                  <a:pt x="707994" y="1044345"/>
                  <a:pt x="701231" y="1043317"/>
                </a:cubicBezTo>
                <a:cubicBezTo>
                  <a:pt x="637795" y="1034134"/>
                  <a:pt x="593789" y="975403"/>
                  <a:pt x="602743" y="911966"/>
                </a:cubicBezTo>
                <a:cubicBezTo>
                  <a:pt x="610078" y="859874"/>
                  <a:pt x="658178" y="823556"/>
                  <a:pt x="710280" y="830852"/>
                </a:cubicBezTo>
                <a:cubicBezTo>
                  <a:pt x="710375" y="830871"/>
                  <a:pt x="710566" y="830890"/>
                  <a:pt x="710661" y="830909"/>
                </a:cubicBezTo>
                <a:cubicBezTo>
                  <a:pt x="753619" y="837243"/>
                  <a:pt x="783432" y="877124"/>
                  <a:pt x="777336" y="920158"/>
                </a:cubicBezTo>
                <a:cubicBezTo>
                  <a:pt x="772192" y="956000"/>
                  <a:pt x="738950" y="980918"/>
                  <a:pt x="703136" y="975879"/>
                </a:cubicBezTo>
                <a:cubicBezTo>
                  <a:pt x="673038" y="971602"/>
                  <a:pt x="652082" y="943770"/>
                  <a:pt x="656369" y="913681"/>
                </a:cubicBezTo>
                <a:cubicBezTo>
                  <a:pt x="656940" y="906709"/>
                  <a:pt x="663131" y="901537"/>
                  <a:pt x="670084" y="902128"/>
                </a:cubicBezTo>
                <a:cubicBezTo>
                  <a:pt x="677038" y="902708"/>
                  <a:pt x="682181" y="908842"/>
                  <a:pt x="681610" y="915814"/>
                </a:cubicBezTo>
                <a:cubicBezTo>
                  <a:pt x="681610" y="916281"/>
                  <a:pt x="681515" y="916748"/>
                  <a:pt x="681420" y="917205"/>
                </a:cubicBezTo>
                <a:cubicBezTo>
                  <a:pt x="679134" y="933484"/>
                  <a:pt x="690373" y="948571"/>
                  <a:pt x="706660" y="950924"/>
                </a:cubicBezTo>
                <a:cubicBezTo>
                  <a:pt x="728759" y="954038"/>
                  <a:pt x="749142" y="938703"/>
                  <a:pt x="752381" y="916634"/>
                </a:cubicBezTo>
                <a:cubicBezTo>
                  <a:pt x="756477" y="887316"/>
                  <a:pt x="736189" y="860179"/>
                  <a:pt x="706851" y="855959"/>
                </a:cubicBezTo>
                <a:cubicBezTo>
                  <a:pt x="668466" y="850464"/>
                  <a:pt x="632937" y="877115"/>
                  <a:pt x="627413" y="915491"/>
                </a:cubicBezTo>
                <a:cubicBezTo>
                  <a:pt x="620364" y="965192"/>
                  <a:pt x="654845" y="1011236"/>
                  <a:pt x="704565" y="1018361"/>
                </a:cubicBezTo>
                <a:cubicBezTo>
                  <a:pt x="768383" y="1027476"/>
                  <a:pt x="827533" y="983128"/>
                  <a:pt x="836677" y="919301"/>
                </a:cubicBezTo>
                <a:cubicBezTo>
                  <a:pt x="847726" y="838052"/>
                  <a:pt x="791242" y="763072"/>
                  <a:pt x="710090" y="751375"/>
                </a:cubicBezTo>
                <a:cubicBezTo>
                  <a:pt x="702565" y="750232"/>
                  <a:pt x="695135" y="749565"/>
                  <a:pt x="688182" y="749185"/>
                </a:cubicBezTo>
                <a:cubicBezTo>
                  <a:pt x="438246" y="764139"/>
                  <a:pt x="403575" y="970926"/>
                  <a:pt x="402432" y="979784"/>
                </a:cubicBezTo>
                <a:cubicBezTo>
                  <a:pt x="401480" y="985814"/>
                  <a:pt x="396336" y="990300"/>
                  <a:pt x="390240" y="990452"/>
                </a:cubicBezTo>
                <a:cubicBezTo>
                  <a:pt x="174023" y="994929"/>
                  <a:pt x="42482" y="1072272"/>
                  <a:pt x="-1808" y="1220577"/>
                </a:cubicBezTo>
                <a:cubicBezTo>
                  <a:pt x="30862" y="1190097"/>
                  <a:pt x="69152" y="1166341"/>
                  <a:pt x="110967" y="1150663"/>
                </a:cubicBezTo>
                <a:cubicBezTo>
                  <a:pt x="214504" y="1110086"/>
                  <a:pt x="319088" y="1115802"/>
                  <a:pt x="397860" y="1166379"/>
                </a:cubicBezTo>
                <a:cubicBezTo>
                  <a:pt x="571024" y="1277536"/>
                  <a:pt x="861823" y="1243818"/>
                  <a:pt x="1013080" y="1184382"/>
                </a:cubicBezTo>
                <a:cubicBezTo>
                  <a:pt x="1048417" y="1171570"/>
                  <a:pt x="1085851" y="1165437"/>
                  <a:pt x="1123474" y="1166284"/>
                </a:cubicBezTo>
                <a:cubicBezTo>
                  <a:pt x="1228821" y="1166284"/>
                  <a:pt x="1347693" y="1202765"/>
                  <a:pt x="1421035" y="1229720"/>
                </a:cubicBezTo>
                <a:cubicBezTo>
                  <a:pt x="1421703" y="1229911"/>
                  <a:pt x="1422273" y="1230197"/>
                  <a:pt x="1422846" y="1230578"/>
                </a:cubicBezTo>
                <a:cubicBezTo>
                  <a:pt x="1636301" y="1350126"/>
                  <a:pt x="1906239" y="1273993"/>
                  <a:pt x="2025873" y="1060528"/>
                </a:cubicBezTo>
                <a:cubicBezTo>
                  <a:pt x="2083404" y="957696"/>
                  <a:pt x="2097692" y="836157"/>
                  <a:pt x="2065402" y="722800"/>
                </a:cubicBezTo>
                <a:cubicBezTo>
                  <a:pt x="2064163" y="718390"/>
                  <a:pt x="2065402" y="713656"/>
                  <a:pt x="2068641" y="710418"/>
                </a:cubicBezTo>
                <a:cubicBezTo>
                  <a:pt x="2123599" y="656258"/>
                  <a:pt x="2154460" y="582297"/>
                  <a:pt x="2154271" y="505154"/>
                </a:cubicBezTo>
                <a:close/>
                <a:moveTo>
                  <a:pt x="1766888" y="892250"/>
                </a:moveTo>
                <a:cubicBezTo>
                  <a:pt x="1759935" y="892250"/>
                  <a:pt x="1754221" y="886583"/>
                  <a:pt x="1754221" y="879582"/>
                </a:cubicBezTo>
                <a:cubicBezTo>
                  <a:pt x="1754221" y="787837"/>
                  <a:pt x="1679734" y="713504"/>
                  <a:pt x="1588009" y="713542"/>
                </a:cubicBezTo>
                <a:cubicBezTo>
                  <a:pt x="1547527" y="713561"/>
                  <a:pt x="1508380" y="728410"/>
                  <a:pt x="1477996" y="755280"/>
                </a:cubicBezTo>
                <a:cubicBezTo>
                  <a:pt x="1522001" y="835662"/>
                  <a:pt x="1503046" y="935989"/>
                  <a:pt x="1432561" y="994643"/>
                </a:cubicBezTo>
                <a:cubicBezTo>
                  <a:pt x="1430275" y="996558"/>
                  <a:pt x="1427417" y="997606"/>
                  <a:pt x="1424465" y="997596"/>
                </a:cubicBezTo>
                <a:cubicBezTo>
                  <a:pt x="1417511" y="997578"/>
                  <a:pt x="1411796" y="991891"/>
                  <a:pt x="1411796" y="984890"/>
                </a:cubicBezTo>
                <a:cubicBezTo>
                  <a:pt x="1411796" y="981156"/>
                  <a:pt x="1413511" y="977613"/>
                  <a:pt x="1416368" y="975213"/>
                </a:cubicBezTo>
                <a:cubicBezTo>
                  <a:pt x="1480282" y="922073"/>
                  <a:pt x="1495045" y="829833"/>
                  <a:pt x="1450944" y="759376"/>
                </a:cubicBezTo>
                <a:cubicBezTo>
                  <a:pt x="1450564" y="758823"/>
                  <a:pt x="1450182" y="758252"/>
                  <a:pt x="1449896" y="757661"/>
                </a:cubicBezTo>
                <a:cubicBezTo>
                  <a:pt x="1446181" y="751890"/>
                  <a:pt x="1442182" y="746317"/>
                  <a:pt x="1437895" y="740993"/>
                </a:cubicBezTo>
                <a:cubicBezTo>
                  <a:pt x="1379126" y="670384"/>
                  <a:pt x="1274160" y="660792"/>
                  <a:pt x="1203580" y="719561"/>
                </a:cubicBezTo>
                <a:cubicBezTo>
                  <a:pt x="1197770" y="723334"/>
                  <a:pt x="1189960" y="721657"/>
                  <a:pt x="1186149" y="715828"/>
                </a:cubicBezTo>
                <a:cubicBezTo>
                  <a:pt x="1183101" y="711018"/>
                  <a:pt x="1183578" y="704731"/>
                  <a:pt x="1187483" y="700511"/>
                </a:cubicBezTo>
                <a:cubicBezTo>
                  <a:pt x="1268730" y="632856"/>
                  <a:pt x="1389413" y="643876"/>
                  <a:pt x="1457135" y="725134"/>
                </a:cubicBezTo>
                <a:cubicBezTo>
                  <a:pt x="1457135" y="725181"/>
                  <a:pt x="1457231" y="725229"/>
                  <a:pt x="1457231" y="725277"/>
                </a:cubicBezTo>
                <a:cubicBezTo>
                  <a:pt x="1459707" y="728134"/>
                  <a:pt x="1461802" y="731278"/>
                  <a:pt x="1464088" y="734326"/>
                </a:cubicBezTo>
                <a:cubicBezTo>
                  <a:pt x="1498569" y="704712"/>
                  <a:pt x="1542479" y="688453"/>
                  <a:pt x="1587913" y="688510"/>
                </a:cubicBezTo>
                <a:cubicBezTo>
                  <a:pt x="1693546" y="688672"/>
                  <a:pt x="1779176" y="774292"/>
                  <a:pt x="1779367" y="879963"/>
                </a:cubicBezTo>
                <a:cubicBezTo>
                  <a:pt x="1779176" y="886754"/>
                  <a:pt x="1773651" y="892202"/>
                  <a:pt x="1766888" y="89225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  <a:alpha val="0"/>
                </a:schemeClr>
              </a:gs>
              <a:gs pos="24000">
                <a:schemeClr val="accent2">
                  <a:lumMod val="67000"/>
                  <a:alpha val="63000"/>
                </a:schemeClr>
              </a:gs>
              <a:gs pos="85000">
                <a:srgbClr val="E3CBB8"/>
              </a:gs>
              <a:gs pos="64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61" name="图形 55">
            <a:extLst>
              <a:ext uri="{FF2B5EF4-FFF2-40B4-BE49-F238E27FC236}">
                <a16:creationId xmlns:a16="http://schemas.microsoft.com/office/drawing/2014/main" id="{88612B4B-7654-CA5B-A6A2-B1EF88144FAA}"/>
              </a:ext>
            </a:extLst>
          </p:cNvPr>
          <p:cNvSpPr/>
          <p:nvPr userDrawn="1"/>
        </p:nvSpPr>
        <p:spPr>
          <a:xfrm flipH="1">
            <a:off x="10102447" y="5949019"/>
            <a:ext cx="2031316" cy="746194"/>
          </a:xfrm>
          <a:custGeom>
            <a:avLst/>
            <a:gdLst>
              <a:gd name="connsiteX0" fmla="*/ 1770884 w 2054693"/>
              <a:gd name="connsiteY0" fmla="*/ 136509 h 842526"/>
              <a:gd name="connsiteX1" fmla="*/ 1652964 w 2054693"/>
              <a:gd name="connsiteY1" fmla="*/ 149940 h 842526"/>
              <a:gd name="connsiteX2" fmla="*/ 1642297 w 2054693"/>
              <a:gd name="connsiteY2" fmla="*/ 144224 h 842526"/>
              <a:gd name="connsiteX3" fmla="*/ 1466084 w 2054693"/>
              <a:gd name="connsiteY3" fmla="*/ -174 h 842526"/>
              <a:gd name="connsiteX4" fmla="*/ 1287109 w 2054693"/>
              <a:gd name="connsiteY4" fmla="*/ 82407 h 842526"/>
              <a:gd name="connsiteX5" fmla="*/ 1350832 w 2054693"/>
              <a:gd name="connsiteY5" fmla="*/ 346631 h 842526"/>
              <a:gd name="connsiteX6" fmla="*/ 1188907 w 2054693"/>
              <a:gd name="connsiteY6" fmla="*/ 450549 h 842526"/>
              <a:gd name="connsiteX7" fmla="*/ 1115278 w 2054693"/>
              <a:gd name="connsiteY7" fmla="*/ 434452 h 842526"/>
              <a:gd name="connsiteX8" fmla="*/ 1044126 w 2054693"/>
              <a:gd name="connsiteY8" fmla="*/ 243952 h 842526"/>
              <a:gd name="connsiteX9" fmla="*/ 1198907 w 2054693"/>
              <a:gd name="connsiteY9" fmla="*/ 186230 h 842526"/>
              <a:gd name="connsiteX10" fmla="*/ 1203099 w 2054693"/>
              <a:gd name="connsiteY10" fmla="*/ 197374 h 842526"/>
              <a:gd name="connsiteX11" fmla="*/ 1191954 w 2054693"/>
              <a:gd name="connsiteY11" fmla="*/ 201565 h 842526"/>
              <a:gd name="connsiteX12" fmla="*/ 1059461 w 2054693"/>
              <a:gd name="connsiteY12" fmla="*/ 250905 h 842526"/>
              <a:gd name="connsiteX13" fmla="*/ 1122232 w 2054693"/>
              <a:gd name="connsiteY13" fmla="*/ 419402 h 842526"/>
              <a:gd name="connsiteX14" fmla="*/ 1335591 w 2054693"/>
              <a:gd name="connsiteY14" fmla="*/ 339868 h 842526"/>
              <a:gd name="connsiteX15" fmla="*/ 1235103 w 2054693"/>
              <a:gd name="connsiteY15" fmla="*/ 70406 h 842526"/>
              <a:gd name="connsiteX16" fmla="*/ 895155 w 2054693"/>
              <a:gd name="connsiteY16" fmla="*/ 195660 h 842526"/>
              <a:gd name="connsiteX17" fmla="*/ 895155 w 2054693"/>
              <a:gd name="connsiteY17" fmla="*/ 195660 h 842526"/>
              <a:gd name="connsiteX18" fmla="*/ 895155 w 2054693"/>
              <a:gd name="connsiteY18" fmla="*/ 195660 h 842526"/>
              <a:gd name="connsiteX19" fmla="*/ 894489 w 2054693"/>
              <a:gd name="connsiteY19" fmla="*/ 196803 h 842526"/>
              <a:gd name="connsiteX20" fmla="*/ 894489 w 2054693"/>
              <a:gd name="connsiteY20" fmla="*/ 197374 h 842526"/>
              <a:gd name="connsiteX21" fmla="*/ 893821 w 2054693"/>
              <a:gd name="connsiteY21" fmla="*/ 198041 h 842526"/>
              <a:gd name="connsiteX22" fmla="*/ 893250 w 2054693"/>
              <a:gd name="connsiteY22" fmla="*/ 198041 h 842526"/>
              <a:gd name="connsiteX23" fmla="*/ 892584 w 2054693"/>
              <a:gd name="connsiteY23" fmla="*/ 198517 h 842526"/>
              <a:gd name="connsiteX24" fmla="*/ 891917 w 2054693"/>
              <a:gd name="connsiteY24" fmla="*/ 198517 h 842526"/>
              <a:gd name="connsiteX25" fmla="*/ 891155 w 2054693"/>
              <a:gd name="connsiteY25" fmla="*/ 198517 h 842526"/>
              <a:gd name="connsiteX26" fmla="*/ 890392 w 2054693"/>
              <a:gd name="connsiteY26" fmla="*/ 198517 h 842526"/>
              <a:gd name="connsiteX27" fmla="*/ 889631 w 2054693"/>
              <a:gd name="connsiteY27" fmla="*/ 198517 h 842526"/>
              <a:gd name="connsiteX28" fmla="*/ 887250 w 2054693"/>
              <a:gd name="connsiteY28" fmla="*/ 198517 h 842526"/>
              <a:gd name="connsiteX29" fmla="*/ 496725 w 2054693"/>
              <a:gd name="connsiteY29" fmla="*/ 305197 h 842526"/>
              <a:gd name="connsiteX30" fmla="*/ 108485 w 2054693"/>
              <a:gd name="connsiteY30" fmla="*/ 412734 h 842526"/>
              <a:gd name="connsiteX31" fmla="*/ -1814 w 2054693"/>
              <a:gd name="connsiteY31" fmla="*/ 374063 h 842526"/>
              <a:gd name="connsiteX32" fmla="*/ 76577 w 2054693"/>
              <a:gd name="connsiteY32" fmla="*/ 458455 h 842526"/>
              <a:gd name="connsiteX33" fmla="*/ 387473 w 2054693"/>
              <a:gd name="connsiteY33" fmla="*/ 509508 h 842526"/>
              <a:gd name="connsiteX34" fmla="*/ 697511 w 2054693"/>
              <a:gd name="connsiteY34" fmla="*/ 530273 h 842526"/>
              <a:gd name="connsiteX35" fmla="*/ 797143 w 2054693"/>
              <a:gd name="connsiteY35" fmla="*/ 386541 h 842526"/>
              <a:gd name="connsiteX36" fmla="*/ 860674 w 2054693"/>
              <a:gd name="connsiteY36" fmla="*/ 251381 h 842526"/>
              <a:gd name="connsiteX37" fmla="*/ 872581 w 2054693"/>
              <a:gd name="connsiteY37" fmla="*/ 251857 h 842526"/>
              <a:gd name="connsiteX38" fmla="*/ 872105 w 2054693"/>
              <a:gd name="connsiteY38" fmla="*/ 263764 h 842526"/>
              <a:gd name="connsiteX39" fmla="*/ 813240 w 2054693"/>
              <a:gd name="connsiteY39" fmla="*/ 389875 h 842526"/>
              <a:gd name="connsiteX40" fmla="*/ 813240 w 2054693"/>
              <a:gd name="connsiteY40" fmla="*/ 393303 h 842526"/>
              <a:gd name="connsiteX41" fmla="*/ 845625 w 2054693"/>
              <a:gd name="connsiteY41" fmla="*/ 506651 h 842526"/>
              <a:gd name="connsiteX42" fmla="*/ 842863 w 2054693"/>
              <a:gd name="connsiteY42" fmla="*/ 518176 h 842526"/>
              <a:gd name="connsiteX43" fmla="*/ 838482 w 2054693"/>
              <a:gd name="connsiteY43" fmla="*/ 519510 h 842526"/>
              <a:gd name="connsiteX44" fmla="*/ 831338 w 2054693"/>
              <a:gd name="connsiteY44" fmla="*/ 515509 h 842526"/>
              <a:gd name="connsiteX45" fmla="*/ 796762 w 2054693"/>
              <a:gd name="connsiteY45" fmla="*/ 407686 h 842526"/>
              <a:gd name="connsiteX46" fmla="*/ 712180 w 2054693"/>
              <a:gd name="connsiteY46" fmla="*/ 539417 h 842526"/>
              <a:gd name="connsiteX47" fmla="*/ 712180 w 2054693"/>
              <a:gd name="connsiteY47" fmla="*/ 543036 h 842526"/>
              <a:gd name="connsiteX48" fmla="*/ 709037 w 2054693"/>
              <a:gd name="connsiteY48" fmla="*/ 563897 h 842526"/>
              <a:gd name="connsiteX49" fmla="*/ 715038 w 2054693"/>
              <a:gd name="connsiteY49" fmla="*/ 630572 h 842526"/>
              <a:gd name="connsiteX50" fmla="*/ 715038 w 2054693"/>
              <a:gd name="connsiteY50" fmla="*/ 630572 h 842526"/>
              <a:gd name="connsiteX51" fmla="*/ 715800 w 2054693"/>
              <a:gd name="connsiteY51" fmla="*/ 632953 h 842526"/>
              <a:gd name="connsiteX52" fmla="*/ 715800 w 2054693"/>
              <a:gd name="connsiteY52" fmla="*/ 633619 h 842526"/>
              <a:gd name="connsiteX53" fmla="*/ 763425 w 2054693"/>
              <a:gd name="connsiteY53" fmla="*/ 713343 h 842526"/>
              <a:gd name="connsiteX54" fmla="*/ 1082703 w 2054693"/>
              <a:gd name="connsiteY54" fmla="*/ 741918 h 842526"/>
              <a:gd name="connsiteX55" fmla="*/ 1092228 w 2054693"/>
              <a:gd name="connsiteY55" fmla="*/ 741918 h 842526"/>
              <a:gd name="connsiteX56" fmla="*/ 1105753 w 2054693"/>
              <a:gd name="connsiteY56" fmla="*/ 752111 h 842526"/>
              <a:gd name="connsiteX57" fmla="*/ 1106991 w 2054693"/>
              <a:gd name="connsiteY57" fmla="*/ 753063 h 842526"/>
              <a:gd name="connsiteX58" fmla="*/ 1554666 w 2054693"/>
              <a:gd name="connsiteY58" fmla="*/ 762588 h 842526"/>
              <a:gd name="connsiteX59" fmla="*/ 1557905 w 2054693"/>
              <a:gd name="connsiteY59" fmla="*/ 758873 h 842526"/>
              <a:gd name="connsiteX60" fmla="*/ 1562477 w 2054693"/>
              <a:gd name="connsiteY60" fmla="*/ 755920 h 842526"/>
              <a:gd name="connsiteX61" fmla="*/ 1597719 w 2054693"/>
              <a:gd name="connsiteY61" fmla="*/ 719821 h 842526"/>
              <a:gd name="connsiteX62" fmla="*/ 1599148 w 2054693"/>
              <a:gd name="connsiteY62" fmla="*/ 582470 h 842526"/>
              <a:gd name="connsiteX63" fmla="*/ 1460559 w 2054693"/>
              <a:gd name="connsiteY63" fmla="*/ 549800 h 842526"/>
              <a:gd name="connsiteX64" fmla="*/ 1460274 w 2054693"/>
              <a:gd name="connsiteY64" fmla="*/ 549989 h 842526"/>
              <a:gd name="connsiteX65" fmla="*/ 1434842 w 2054693"/>
              <a:gd name="connsiteY65" fmla="*/ 658765 h 842526"/>
              <a:gd name="connsiteX66" fmla="*/ 1519519 w 2054693"/>
              <a:gd name="connsiteY66" fmla="*/ 678577 h 842526"/>
              <a:gd name="connsiteX67" fmla="*/ 1534854 w 2054693"/>
              <a:gd name="connsiteY67" fmla="*/ 613140 h 842526"/>
              <a:gd name="connsiteX68" fmla="*/ 1484848 w 2054693"/>
              <a:gd name="connsiteY68" fmla="*/ 601425 h 842526"/>
              <a:gd name="connsiteX69" fmla="*/ 1484848 w 2054693"/>
              <a:gd name="connsiteY69" fmla="*/ 601425 h 842526"/>
              <a:gd name="connsiteX70" fmla="*/ 1472560 w 2054693"/>
              <a:gd name="connsiteY70" fmla="*/ 618379 h 842526"/>
              <a:gd name="connsiteX71" fmla="*/ 1475990 w 2054693"/>
              <a:gd name="connsiteY71" fmla="*/ 639144 h 842526"/>
              <a:gd name="connsiteX72" fmla="*/ 1503803 w 2054693"/>
              <a:gd name="connsiteY72" fmla="*/ 645621 h 842526"/>
              <a:gd name="connsiteX73" fmla="*/ 1515138 w 2054693"/>
              <a:gd name="connsiteY73" fmla="*/ 649526 h 842526"/>
              <a:gd name="connsiteX74" fmla="*/ 1512757 w 2054693"/>
              <a:gd name="connsiteY74" fmla="*/ 659908 h 842526"/>
              <a:gd name="connsiteX75" fmla="*/ 1461703 w 2054693"/>
              <a:gd name="connsiteY75" fmla="*/ 648002 h 842526"/>
              <a:gd name="connsiteX76" fmla="*/ 1475609 w 2054693"/>
              <a:gd name="connsiteY76" fmla="*/ 587328 h 842526"/>
              <a:gd name="connsiteX77" fmla="*/ 1475990 w 2054693"/>
              <a:gd name="connsiteY77" fmla="*/ 587137 h 842526"/>
              <a:gd name="connsiteX78" fmla="*/ 1549142 w 2054693"/>
              <a:gd name="connsiteY78" fmla="*/ 604187 h 842526"/>
              <a:gd name="connsiteX79" fmla="*/ 1528567 w 2054693"/>
              <a:gd name="connsiteY79" fmla="*/ 692769 h 842526"/>
              <a:gd name="connsiteX80" fmla="*/ 1528378 w 2054693"/>
              <a:gd name="connsiteY80" fmla="*/ 692864 h 842526"/>
              <a:gd name="connsiteX81" fmla="*/ 1420554 w 2054693"/>
              <a:gd name="connsiteY81" fmla="*/ 667624 h 842526"/>
              <a:gd name="connsiteX82" fmla="*/ 1420554 w 2054693"/>
              <a:gd name="connsiteY82" fmla="*/ 667624 h 842526"/>
              <a:gd name="connsiteX83" fmla="*/ 1451415 w 2054693"/>
              <a:gd name="connsiteY83" fmla="*/ 535702 h 842526"/>
              <a:gd name="connsiteX84" fmla="*/ 1613245 w 2054693"/>
              <a:gd name="connsiteY84" fmla="*/ 573612 h 842526"/>
              <a:gd name="connsiteX85" fmla="*/ 1613340 w 2054693"/>
              <a:gd name="connsiteY85" fmla="*/ 573802 h 842526"/>
              <a:gd name="connsiteX86" fmla="*/ 1618198 w 2054693"/>
              <a:gd name="connsiteY86" fmla="*/ 718106 h 842526"/>
              <a:gd name="connsiteX87" fmla="*/ 2024726 w 2054693"/>
              <a:gd name="connsiteY87" fmla="*/ 567896 h 842526"/>
              <a:gd name="connsiteX88" fmla="*/ 1874516 w 2054693"/>
              <a:gd name="connsiteY88" fmla="*/ 161446 h 842526"/>
              <a:gd name="connsiteX89" fmla="*/ 1770598 w 2054693"/>
              <a:gd name="connsiteY89" fmla="*/ 134319 h 8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054693" h="842526">
                <a:moveTo>
                  <a:pt x="1770884" y="136509"/>
                </a:moveTo>
                <a:cubicBezTo>
                  <a:pt x="1731069" y="133166"/>
                  <a:pt x="1690969" y="137729"/>
                  <a:pt x="1652964" y="149940"/>
                </a:cubicBezTo>
                <a:cubicBezTo>
                  <a:pt x="1648488" y="151302"/>
                  <a:pt x="1643630" y="148739"/>
                  <a:pt x="1642297" y="144224"/>
                </a:cubicBezTo>
                <a:cubicBezTo>
                  <a:pt x="1619055" y="64263"/>
                  <a:pt x="1549046" y="6855"/>
                  <a:pt x="1466084" y="-174"/>
                </a:cubicBezTo>
                <a:cubicBezTo>
                  <a:pt x="1390646" y="-6366"/>
                  <a:pt x="1325876" y="23734"/>
                  <a:pt x="1287109" y="82407"/>
                </a:cubicBezTo>
                <a:cubicBezTo>
                  <a:pt x="1366547" y="145367"/>
                  <a:pt x="1392836" y="254381"/>
                  <a:pt x="1350832" y="346631"/>
                </a:cubicBezTo>
                <a:cubicBezTo>
                  <a:pt x="1321875" y="409972"/>
                  <a:pt x="1258534" y="450549"/>
                  <a:pt x="1188907" y="450549"/>
                </a:cubicBezTo>
                <a:cubicBezTo>
                  <a:pt x="1163475" y="450549"/>
                  <a:pt x="1138328" y="445120"/>
                  <a:pt x="1115278" y="434452"/>
                </a:cubicBezTo>
                <a:cubicBezTo>
                  <a:pt x="1043174" y="401400"/>
                  <a:pt x="1011361" y="316246"/>
                  <a:pt x="1044126" y="243952"/>
                </a:cubicBezTo>
                <a:cubicBezTo>
                  <a:pt x="1070987" y="185335"/>
                  <a:pt x="1140234" y="159522"/>
                  <a:pt x="1198907" y="186230"/>
                </a:cubicBezTo>
                <a:cubicBezTo>
                  <a:pt x="1203099" y="188154"/>
                  <a:pt x="1205003" y="193135"/>
                  <a:pt x="1203099" y="197374"/>
                </a:cubicBezTo>
                <a:cubicBezTo>
                  <a:pt x="1201193" y="201613"/>
                  <a:pt x="1196146" y="203489"/>
                  <a:pt x="1191954" y="201565"/>
                </a:cubicBezTo>
                <a:cubicBezTo>
                  <a:pt x="1141757" y="178629"/>
                  <a:pt x="1082417" y="200708"/>
                  <a:pt x="1059461" y="250905"/>
                </a:cubicBezTo>
                <a:cubicBezTo>
                  <a:pt x="1030315" y="314722"/>
                  <a:pt x="1058414" y="390160"/>
                  <a:pt x="1122232" y="419402"/>
                </a:cubicBezTo>
                <a:cubicBezTo>
                  <a:pt x="1203099" y="456168"/>
                  <a:pt x="1298540" y="420640"/>
                  <a:pt x="1335591" y="339868"/>
                </a:cubicBezTo>
                <a:cubicBezTo>
                  <a:pt x="1382168" y="237703"/>
                  <a:pt x="1337211" y="117145"/>
                  <a:pt x="1235103" y="70406"/>
                </a:cubicBezTo>
                <a:cubicBezTo>
                  <a:pt x="1106611" y="11265"/>
                  <a:pt x="954497" y="67301"/>
                  <a:pt x="895155" y="195660"/>
                </a:cubicBezTo>
                <a:lnTo>
                  <a:pt x="895155" y="195660"/>
                </a:lnTo>
                <a:lnTo>
                  <a:pt x="895155" y="195660"/>
                </a:lnTo>
                <a:lnTo>
                  <a:pt x="894489" y="196803"/>
                </a:lnTo>
                <a:lnTo>
                  <a:pt x="894489" y="197374"/>
                </a:lnTo>
                <a:cubicBezTo>
                  <a:pt x="894298" y="197622"/>
                  <a:pt x="894107" y="197841"/>
                  <a:pt x="893821" y="198041"/>
                </a:cubicBezTo>
                <a:lnTo>
                  <a:pt x="893250" y="198041"/>
                </a:lnTo>
                <a:cubicBezTo>
                  <a:pt x="893060" y="198250"/>
                  <a:pt x="892869" y="198412"/>
                  <a:pt x="892584" y="198517"/>
                </a:cubicBezTo>
                <a:lnTo>
                  <a:pt x="891917" y="198517"/>
                </a:lnTo>
                <a:lnTo>
                  <a:pt x="891155" y="198517"/>
                </a:lnTo>
                <a:lnTo>
                  <a:pt x="890392" y="198517"/>
                </a:lnTo>
                <a:lnTo>
                  <a:pt x="889631" y="198517"/>
                </a:lnTo>
                <a:lnTo>
                  <a:pt x="887250" y="198517"/>
                </a:lnTo>
                <a:cubicBezTo>
                  <a:pt x="738278" y="194517"/>
                  <a:pt x="606834" y="230426"/>
                  <a:pt x="496725" y="305197"/>
                </a:cubicBezTo>
                <a:cubicBezTo>
                  <a:pt x="326799" y="420450"/>
                  <a:pt x="191925" y="427308"/>
                  <a:pt x="108485" y="412734"/>
                </a:cubicBezTo>
                <a:cubicBezTo>
                  <a:pt x="69815" y="406257"/>
                  <a:pt x="32476" y="393113"/>
                  <a:pt x="-1814" y="374063"/>
                </a:cubicBezTo>
                <a:cubicBezTo>
                  <a:pt x="19998" y="405972"/>
                  <a:pt x="46382" y="434356"/>
                  <a:pt x="76577" y="458455"/>
                </a:cubicBezTo>
                <a:cubicBezTo>
                  <a:pt x="164588" y="527892"/>
                  <a:pt x="269172" y="545131"/>
                  <a:pt x="387473" y="509508"/>
                </a:cubicBezTo>
                <a:cubicBezTo>
                  <a:pt x="473198" y="483791"/>
                  <a:pt x="577401" y="490459"/>
                  <a:pt x="697511" y="530273"/>
                </a:cubicBezTo>
                <a:cubicBezTo>
                  <a:pt x="707036" y="484172"/>
                  <a:pt x="734278" y="430927"/>
                  <a:pt x="797143" y="386541"/>
                </a:cubicBezTo>
                <a:cubicBezTo>
                  <a:pt x="802572" y="335677"/>
                  <a:pt x="824956" y="288052"/>
                  <a:pt x="860674" y="251381"/>
                </a:cubicBezTo>
                <a:cubicBezTo>
                  <a:pt x="864103" y="248228"/>
                  <a:pt x="869438" y="248438"/>
                  <a:pt x="872581" y="251857"/>
                </a:cubicBezTo>
                <a:cubicBezTo>
                  <a:pt x="875725" y="255276"/>
                  <a:pt x="875534" y="260610"/>
                  <a:pt x="872105" y="263764"/>
                </a:cubicBezTo>
                <a:cubicBezTo>
                  <a:pt x="838196" y="297577"/>
                  <a:pt x="817336" y="342250"/>
                  <a:pt x="813240" y="389875"/>
                </a:cubicBezTo>
                <a:cubicBezTo>
                  <a:pt x="813431" y="391018"/>
                  <a:pt x="813431" y="392161"/>
                  <a:pt x="813240" y="393303"/>
                </a:cubicBezTo>
                <a:cubicBezTo>
                  <a:pt x="812193" y="433499"/>
                  <a:pt x="823433" y="473123"/>
                  <a:pt x="845625" y="506651"/>
                </a:cubicBezTo>
                <a:cubicBezTo>
                  <a:pt x="848007" y="510557"/>
                  <a:pt x="846768" y="515795"/>
                  <a:pt x="842863" y="518176"/>
                </a:cubicBezTo>
                <a:cubicBezTo>
                  <a:pt x="841529" y="519033"/>
                  <a:pt x="840006" y="519510"/>
                  <a:pt x="838482" y="519510"/>
                </a:cubicBezTo>
                <a:cubicBezTo>
                  <a:pt x="835528" y="519510"/>
                  <a:pt x="832862" y="517985"/>
                  <a:pt x="831338" y="515509"/>
                </a:cubicBezTo>
                <a:cubicBezTo>
                  <a:pt x="810383" y="483315"/>
                  <a:pt x="798477" y="446072"/>
                  <a:pt x="796762" y="407686"/>
                </a:cubicBezTo>
                <a:cubicBezTo>
                  <a:pt x="752947" y="439405"/>
                  <a:pt x="722753" y="486458"/>
                  <a:pt x="712180" y="539417"/>
                </a:cubicBezTo>
                <a:cubicBezTo>
                  <a:pt x="712466" y="540560"/>
                  <a:pt x="712466" y="541798"/>
                  <a:pt x="712180" y="543036"/>
                </a:cubicBezTo>
                <a:cubicBezTo>
                  <a:pt x="710656" y="549894"/>
                  <a:pt x="709608" y="556848"/>
                  <a:pt x="709037" y="563897"/>
                </a:cubicBezTo>
                <a:cubicBezTo>
                  <a:pt x="707418" y="586280"/>
                  <a:pt x="709417" y="608854"/>
                  <a:pt x="715038" y="630572"/>
                </a:cubicBezTo>
                <a:lnTo>
                  <a:pt x="715038" y="630572"/>
                </a:lnTo>
                <a:lnTo>
                  <a:pt x="715800" y="632953"/>
                </a:lnTo>
                <a:cubicBezTo>
                  <a:pt x="715800" y="633144"/>
                  <a:pt x="715800" y="633428"/>
                  <a:pt x="715800" y="633619"/>
                </a:cubicBezTo>
                <a:cubicBezTo>
                  <a:pt x="725229" y="663528"/>
                  <a:pt x="741517" y="690864"/>
                  <a:pt x="763425" y="713343"/>
                </a:cubicBezTo>
                <a:cubicBezTo>
                  <a:pt x="848959" y="798688"/>
                  <a:pt x="983357" y="810688"/>
                  <a:pt x="1082703" y="741918"/>
                </a:cubicBezTo>
                <a:cubicBezTo>
                  <a:pt x="1085560" y="739918"/>
                  <a:pt x="1089370" y="739918"/>
                  <a:pt x="1092228" y="741918"/>
                </a:cubicBezTo>
                <a:cubicBezTo>
                  <a:pt x="1099372" y="747157"/>
                  <a:pt x="1103943" y="750682"/>
                  <a:pt x="1105753" y="752111"/>
                </a:cubicBezTo>
                <a:lnTo>
                  <a:pt x="1106991" y="753063"/>
                </a:lnTo>
                <a:cubicBezTo>
                  <a:pt x="1233008" y="867363"/>
                  <a:pt x="1423888" y="871363"/>
                  <a:pt x="1554666" y="762588"/>
                </a:cubicBezTo>
                <a:cubicBezTo>
                  <a:pt x="1555333" y="761064"/>
                  <a:pt x="1556476" y="759730"/>
                  <a:pt x="1557905" y="758873"/>
                </a:cubicBezTo>
                <a:lnTo>
                  <a:pt x="1562477" y="755920"/>
                </a:lnTo>
                <a:cubicBezTo>
                  <a:pt x="1575049" y="744776"/>
                  <a:pt x="1586860" y="732679"/>
                  <a:pt x="1597719" y="719821"/>
                </a:cubicBezTo>
                <a:cubicBezTo>
                  <a:pt x="1624676" y="678197"/>
                  <a:pt x="1625246" y="624666"/>
                  <a:pt x="1599148" y="582470"/>
                </a:cubicBezTo>
                <a:cubicBezTo>
                  <a:pt x="1569907" y="535226"/>
                  <a:pt x="1507804" y="520557"/>
                  <a:pt x="1460559" y="549800"/>
                </a:cubicBezTo>
                <a:cubicBezTo>
                  <a:pt x="1460465" y="549894"/>
                  <a:pt x="1460369" y="549894"/>
                  <a:pt x="1460274" y="549989"/>
                </a:cubicBezTo>
                <a:cubicBezTo>
                  <a:pt x="1423317" y="573040"/>
                  <a:pt x="1411886" y="621713"/>
                  <a:pt x="1434842" y="658765"/>
                </a:cubicBezTo>
                <a:cubicBezTo>
                  <a:pt x="1452844" y="687531"/>
                  <a:pt x="1490658" y="696388"/>
                  <a:pt x="1519519" y="678577"/>
                </a:cubicBezTo>
                <a:cubicBezTo>
                  <a:pt x="1541807" y="664671"/>
                  <a:pt x="1548665" y="635429"/>
                  <a:pt x="1534854" y="613140"/>
                </a:cubicBezTo>
                <a:cubicBezTo>
                  <a:pt x="1524282" y="596091"/>
                  <a:pt x="1501898" y="590852"/>
                  <a:pt x="1484848" y="601425"/>
                </a:cubicBezTo>
                <a:cubicBezTo>
                  <a:pt x="1484848" y="601425"/>
                  <a:pt x="1484848" y="601425"/>
                  <a:pt x="1484848" y="601425"/>
                </a:cubicBezTo>
                <a:cubicBezTo>
                  <a:pt x="1478657" y="605235"/>
                  <a:pt x="1474180" y="611331"/>
                  <a:pt x="1472560" y="618379"/>
                </a:cubicBezTo>
                <a:cubicBezTo>
                  <a:pt x="1470942" y="625523"/>
                  <a:pt x="1472085" y="632953"/>
                  <a:pt x="1475990" y="639144"/>
                </a:cubicBezTo>
                <a:cubicBezTo>
                  <a:pt x="1481896" y="648574"/>
                  <a:pt x="1494373" y="651526"/>
                  <a:pt x="1503803" y="645621"/>
                </a:cubicBezTo>
                <a:cubicBezTo>
                  <a:pt x="1507994" y="643525"/>
                  <a:pt x="1513042" y="645335"/>
                  <a:pt x="1515138" y="649526"/>
                </a:cubicBezTo>
                <a:cubicBezTo>
                  <a:pt x="1516947" y="653146"/>
                  <a:pt x="1515900" y="657432"/>
                  <a:pt x="1512757" y="659908"/>
                </a:cubicBezTo>
                <a:cubicBezTo>
                  <a:pt x="1495325" y="670671"/>
                  <a:pt x="1472560" y="665338"/>
                  <a:pt x="1461703" y="648002"/>
                </a:cubicBezTo>
                <a:cubicBezTo>
                  <a:pt x="1448843" y="627428"/>
                  <a:pt x="1455035" y="600282"/>
                  <a:pt x="1475609" y="587328"/>
                </a:cubicBezTo>
                <a:cubicBezTo>
                  <a:pt x="1475800" y="587232"/>
                  <a:pt x="1475895" y="587232"/>
                  <a:pt x="1475990" y="587137"/>
                </a:cubicBezTo>
                <a:cubicBezTo>
                  <a:pt x="1500946" y="571707"/>
                  <a:pt x="1533616" y="579327"/>
                  <a:pt x="1549142" y="604187"/>
                </a:cubicBezTo>
                <a:cubicBezTo>
                  <a:pt x="1567906" y="634286"/>
                  <a:pt x="1558667" y="674005"/>
                  <a:pt x="1528567" y="692769"/>
                </a:cubicBezTo>
                <a:cubicBezTo>
                  <a:pt x="1528472" y="692769"/>
                  <a:pt x="1528472" y="692864"/>
                  <a:pt x="1528378" y="692864"/>
                </a:cubicBezTo>
                <a:cubicBezTo>
                  <a:pt x="1491610" y="715629"/>
                  <a:pt x="1443414" y="704390"/>
                  <a:pt x="1420554" y="667624"/>
                </a:cubicBezTo>
                <a:cubicBezTo>
                  <a:pt x="1420554" y="667624"/>
                  <a:pt x="1420554" y="667624"/>
                  <a:pt x="1420554" y="667624"/>
                </a:cubicBezTo>
                <a:cubicBezTo>
                  <a:pt x="1392741" y="622665"/>
                  <a:pt x="1406553" y="563611"/>
                  <a:pt x="1451415" y="535702"/>
                </a:cubicBezTo>
                <a:cubicBezTo>
                  <a:pt x="1506565" y="501507"/>
                  <a:pt x="1579050" y="518462"/>
                  <a:pt x="1613245" y="573612"/>
                </a:cubicBezTo>
                <a:cubicBezTo>
                  <a:pt x="1613245" y="573706"/>
                  <a:pt x="1613340" y="573706"/>
                  <a:pt x="1613340" y="573802"/>
                </a:cubicBezTo>
                <a:cubicBezTo>
                  <a:pt x="1640486" y="617618"/>
                  <a:pt x="1642297" y="672576"/>
                  <a:pt x="1618198" y="718106"/>
                </a:cubicBezTo>
                <a:cubicBezTo>
                  <a:pt x="1771932" y="788877"/>
                  <a:pt x="1953954" y="721630"/>
                  <a:pt x="2024726" y="567896"/>
                </a:cubicBezTo>
                <a:cubicBezTo>
                  <a:pt x="2095496" y="414259"/>
                  <a:pt x="2028250" y="232236"/>
                  <a:pt x="1874516" y="161446"/>
                </a:cubicBezTo>
                <a:cubicBezTo>
                  <a:pt x="1841749" y="146358"/>
                  <a:pt x="1806603" y="137167"/>
                  <a:pt x="1770598" y="13431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  <a:alpha val="0"/>
                </a:schemeClr>
              </a:gs>
              <a:gs pos="24000">
                <a:schemeClr val="accent2">
                  <a:lumMod val="67000"/>
                  <a:alpha val="63000"/>
                </a:schemeClr>
              </a:gs>
              <a:gs pos="85000">
                <a:srgbClr val="E3CBB8"/>
              </a:gs>
              <a:gs pos="64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 dirty="0"/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6005FF44-F975-00C8-346C-53EEAB5AF32B}"/>
              </a:ext>
            </a:extLst>
          </p:cNvPr>
          <p:cNvSpPr/>
          <p:nvPr/>
        </p:nvSpPr>
        <p:spPr>
          <a:xfrm>
            <a:off x="-34404" y="5912749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9B8B2C44-5775-9510-FD1E-6BE4FDEEA8CB}"/>
              </a:ext>
            </a:extLst>
          </p:cNvPr>
          <p:cNvSpPr/>
          <p:nvPr/>
        </p:nvSpPr>
        <p:spPr>
          <a:xfrm>
            <a:off x="80093" y="603506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CA06FD7F-33F3-FE23-73F1-31ED49DE03C3}"/>
              </a:ext>
            </a:extLst>
          </p:cNvPr>
          <p:cNvSpPr/>
          <p:nvPr/>
        </p:nvSpPr>
        <p:spPr>
          <a:xfrm>
            <a:off x="177508" y="614440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6" name="任意多边形: 形状 65">
            <a:extLst>
              <a:ext uri="{FF2B5EF4-FFF2-40B4-BE49-F238E27FC236}">
                <a16:creationId xmlns:a16="http://schemas.microsoft.com/office/drawing/2014/main" id="{0E90C4E2-48DC-65C1-3A57-FE30FCCF108E}"/>
              </a:ext>
            </a:extLst>
          </p:cNvPr>
          <p:cNvSpPr/>
          <p:nvPr/>
        </p:nvSpPr>
        <p:spPr>
          <a:xfrm>
            <a:off x="-34404" y="6420091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7" name="任意多边形: 形状 66">
            <a:extLst>
              <a:ext uri="{FF2B5EF4-FFF2-40B4-BE49-F238E27FC236}">
                <a16:creationId xmlns:a16="http://schemas.microsoft.com/office/drawing/2014/main" id="{869ACA5C-B771-10C4-1BA1-3A71CF241FB9}"/>
              </a:ext>
            </a:extLst>
          </p:cNvPr>
          <p:cNvSpPr/>
          <p:nvPr/>
        </p:nvSpPr>
        <p:spPr>
          <a:xfrm>
            <a:off x="80093" y="654240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8" name="任意多边形: 形状 67">
            <a:extLst>
              <a:ext uri="{FF2B5EF4-FFF2-40B4-BE49-F238E27FC236}">
                <a16:creationId xmlns:a16="http://schemas.microsoft.com/office/drawing/2014/main" id="{3145CCD8-D945-C15D-491A-651D5B425DEB}"/>
              </a:ext>
            </a:extLst>
          </p:cNvPr>
          <p:cNvSpPr/>
          <p:nvPr/>
        </p:nvSpPr>
        <p:spPr>
          <a:xfrm>
            <a:off x="177508" y="6651742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326E3B94-0BB4-5034-1A7B-29088057EED4}"/>
              </a:ext>
            </a:extLst>
          </p:cNvPr>
          <p:cNvSpPr/>
          <p:nvPr/>
        </p:nvSpPr>
        <p:spPr>
          <a:xfrm>
            <a:off x="402143" y="616350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" name="任意多边形: 形状 69">
            <a:extLst>
              <a:ext uri="{FF2B5EF4-FFF2-40B4-BE49-F238E27FC236}">
                <a16:creationId xmlns:a16="http://schemas.microsoft.com/office/drawing/2014/main" id="{C9607D4E-B19B-691A-C2C2-66BEB144E5A3}"/>
              </a:ext>
            </a:extLst>
          </p:cNvPr>
          <p:cNvSpPr/>
          <p:nvPr/>
        </p:nvSpPr>
        <p:spPr>
          <a:xfrm>
            <a:off x="516640" y="628581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id="{FA6FB063-FB69-897A-952F-CC50AF6CD0A4}"/>
              </a:ext>
            </a:extLst>
          </p:cNvPr>
          <p:cNvSpPr/>
          <p:nvPr/>
        </p:nvSpPr>
        <p:spPr>
          <a:xfrm>
            <a:off x="614055" y="639515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1" name="任意多边形: 形状 140">
            <a:extLst>
              <a:ext uri="{FF2B5EF4-FFF2-40B4-BE49-F238E27FC236}">
                <a16:creationId xmlns:a16="http://schemas.microsoft.com/office/drawing/2014/main" id="{34CECBE4-9AA5-8110-C181-FAF349BB33C4}"/>
              </a:ext>
            </a:extLst>
          </p:cNvPr>
          <p:cNvSpPr/>
          <p:nvPr/>
        </p:nvSpPr>
        <p:spPr>
          <a:xfrm>
            <a:off x="-8067" y="6172083"/>
            <a:ext cx="309592" cy="304853"/>
          </a:xfrm>
          <a:custGeom>
            <a:avLst/>
            <a:gdLst>
              <a:gd name="connsiteX0" fmla="*/ 0 w 309592"/>
              <a:gd name="connsiteY0" fmla="*/ 0 h 304853"/>
              <a:gd name="connsiteX1" fmla="*/ 56242 w 309592"/>
              <a:gd name="connsiteY1" fmla="*/ 13452 h 304853"/>
              <a:gd name="connsiteX2" fmla="*/ 307989 w 309592"/>
              <a:gd name="connsiteY2" fmla="*/ 266190 h 304853"/>
              <a:gd name="connsiteX3" fmla="*/ 289946 w 309592"/>
              <a:gd name="connsiteY3" fmla="*/ 303278 h 304853"/>
              <a:gd name="connsiteX4" fmla="*/ 289911 w 309592"/>
              <a:gd name="connsiteY4" fmla="*/ 303278 h 304853"/>
              <a:gd name="connsiteX5" fmla="*/ 280406 w 309592"/>
              <a:gd name="connsiteY5" fmla="*/ 304853 h 304853"/>
              <a:gd name="connsiteX6" fmla="*/ 252823 w 309592"/>
              <a:gd name="connsiteY6" fmla="*/ 285200 h 304853"/>
              <a:gd name="connsiteX7" fmla="*/ 12605 w 309592"/>
              <a:gd name="connsiteY7" fmla="*/ 60973 h 304853"/>
              <a:gd name="connsiteX8" fmla="*/ 0 w 309592"/>
              <a:gd name="connsiteY8" fmla="*/ 58861 h 304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9592" h="304853">
                <a:moveTo>
                  <a:pt x="0" y="0"/>
                </a:moveTo>
                <a:lnTo>
                  <a:pt x="56242" y="13452"/>
                </a:lnTo>
                <a:cubicBezTo>
                  <a:pt x="174476" y="54623"/>
                  <a:pt x="267273" y="147810"/>
                  <a:pt x="307989" y="266190"/>
                </a:cubicBezTo>
                <a:cubicBezTo>
                  <a:pt x="313243" y="281410"/>
                  <a:pt x="305166" y="298030"/>
                  <a:pt x="289946" y="303278"/>
                </a:cubicBezTo>
                <a:cubicBezTo>
                  <a:pt x="289934" y="303278"/>
                  <a:pt x="289923" y="303278"/>
                  <a:pt x="289911" y="303278"/>
                </a:cubicBezTo>
                <a:cubicBezTo>
                  <a:pt x="286849" y="304328"/>
                  <a:pt x="283636" y="304853"/>
                  <a:pt x="280406" y="304853"/>
                </a:cubicBezTo>
                <a:cubicBezTo>
                  <a:pt x="267961" y="304853"/>
                  <a:pt x="256881" y="296980"/>
                  <a:pt x="252823" y="285200"/>
                </a:cubicBezTo>
                <a:cubicBezTo>
                  <a:pt x="213555" y="170976"/>
                  <a:pt x="121065" y="90168"/>
                  <a:pt x="12605" y="60973"/>
                </a:cubicBezTo>
                <a:lnTo>
                  <a:pt x="0" y="58861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3" name="任意多边形: 形状 142">
            <a:extLst>
              <a:ext uri="{FF2B5EF4-FFF2-40B4-BE49-F238E27FC236}">
                <a16:creationId xmlns:a16="http://schemas.microsoft.com/office/drawing/2014/main" id="{9D96EFE4-F682-EE72-F1DB-FFB330BA2F3A}"/>
              </a:ext>
            </a:extLst>
          </p:cNvPr>
          <p:cNvSpPr/>
          <p:nvPr/>
        </p:nvSpPr>
        <p:spPr>
          <a:xfrm>
            <a:off x="5902" y="6300373"/>
            <a:ext cx="181439" cy="221174"/>
          </a:xfrm>
          <a:custGeom>
            <a:avLst/>
            <a:gdLst>
              <a:gd name="connsiteX0" fmla="*/ 0 w 181439"/>
              <a:gd name="connsiteY0" fmla="*/ 0 h 221174"/>
              <a:gd name="connsiteX1" fmla="*/ 60000 w 181439"/>
              <a:gd name="connsiteY1" fmla="*/ 28513 h 221174"/>
              <a:gd name="connsiteX2" fmla="*/ 180016 w 181439"/>
              <a:gd name="connsiteY2" fmla="*/ 183036 h 221174"/>
              <a:gd name="connsiteX3" fmla="*/ 161250 w 181439"/>
              <a:gd name="connsiteY3" fmla="*/ 219774 h 221174"/>
              <a:gd name="connsiteX4" fmla="*/ 161179 w 181439"/>
              <a:gd name="connsiteY4" fmla="*/ 219774 h 221174"/>
              <a:gd name="connsiteX5" fmla="*/ 152257 w 181439"/>
              <a:gd name="connsiteY5" fmla="*/ 221174 h 221174"/>
              <a:gd name="connsiteX6" fmla="*/ 124499 w 181439"/>
              <a:gd name="connsiteY6" fmla="*/ 200939 h 221174"/>
              <a:gd name="connsiteX7" fmla="*/ 11906 w 181439"/>
              <a:gd name="connsiteY7" fmla="*/ 68191 h 221174"/>
              <a:gd name="connsiteX8" fmla="*/ 0 w 181439"/>
              <a:gd name="connsiteY8" fmla="*/ 63449 h 221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439" h="221174">
                <a:moveTo>
                  <a:pt x="0" y="0"/>
                </a:moveTo>
                <a:lnTo>
                  <a:pt x="60000" y="28513"/>
                </a:lnTo>
                <a:cubicBezTo>
                  <a:pt x="116351" y="63931"/>
                  <a:pt x="159228" y="118349"/>
                  <a:pt x="180016" y="183036"/>
                </a:cubicBezTo>
                <a:cubicBezTo>
                  <a:pt x="184972" y="198373"/>
                  <a:pt x="176569" y="214818"/>
                  <a:pt x="161250" y="219774"/>
                </a:cubicBezTo>
                <a:cubicBezTo>
                  <a:pt x="161226" y="219774"/>
                  <a:pt x="161203" y="219774"/>
                  <a:pt x="161179" y="219774"/>
                </a:cubicBezTo>
                <a:cubicBezTo>
                  <a:pt x="158293" y="220707"/>
                  <a:pt x="155284" y="221174"/>
                  <a:pt x="152257" y="221174"/>
                </a:cubicBezTo>
                <a:cubicBezTo>
                  <a:pt x="139591" y="221174"/>
                  <a:pt x="128377" y="213009"/>
                  <a:pt x="124499" y="200939"/>
                </a:cubicBezTo>
                <a:cubicBezTo>
                  <a:pt x="105296" y="141136"/>
                  <a:pt x="63675" y="94790"/>
                  <a:pt x="11906" y="68191"/>
                </a:cubicBezTo>
                <a:lnTo>
                  <a:pt x="0" y="6344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AA2F0C3F-ED0B-2E48-79D6-092965C78F9A}"/>
              </a:ext>
            </a:extLst>
          </p:cNvPr>
          <p:cNvSpPr/>
          <p:nvPr/>
        </p:nvSpPr>
        <p:spPr>
          <a:xfrm>
            <a:off x="5901" y="6424132"/>
            <a:ext cx="82928" cy="176082"/>
          </a:xfrm>
          <a:custGeom>
            <a:avLst/>
            <a:gdLst>
              <a:gd name="connsiteX0" fmla="*/ 0 w 82928"/>
              <a:gd name="connsiteY0" fmla="*/ 0 h 176082"/>
              <a:gd name="connsiteX1" fmla="*/ 32937 w 82928"/>
              <a:gd name="connsiteY1" fmla="*/ 22692 h 176082"/>
              <a:gd name="connsiteX2" fmla="*/ 82919 w 82928"/>
              <a:gd name="connsiteY2" fmla="*/ 146925 h 176082"/>
              <a:gd name="connsiteX3" fmla="*/ 53762 w 82928"/>
              <a:gd name="connsiteY3" fmla="*/ 176082 h 176082"/>
              <a:gd name="connsiteX4" fmla="*/ 24604 w 82928"/>
              <a:gd name="connsiteY4" fmla="*/ 146925 h 176082"/>
              <a:gd name="connsiteX5" fmla="*/ 15904 w 82928"/>
              <a:gd name="connsiteY5" fmla="*/ 101424 h 176082"/>
              <a:gd name="connsiteX6" fmla="*/ 0 w 82928"/>
              <a:gd name="connsiteY6" fmla="*/ 77309 h 17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928" h="176082">
                <a:moveTo>
                  <a:pt x="0" y="0"/>
                </a:moveTo>
                <a:lnTo>
                  <a:pt x="32937" y="22692"/>
                </a:lnTo>
                <a:cubicBezTo>
                  <a:pt x="64273" y="54670"/>
                  <a:pt x="83409" y="98611"/>
                  <a:pt x="82919" y="146925"/>
                </a:cubicBezTo>
                <a:cubicBezTo>
                  <a:pt x="82919" y="163020"/>
                  <a:pt x="69863" y="176082"/>
                  <a:pt x="53762" y="176082"/>
                </a:cubicBezTo>
                <a:cubicBezTo>
                  <a:pt x="37661" y="176082"/>
                  <a:pt x="24604" y="163020"/>
                  <a:pt x="24604" y="146925"/>
                </a:cubicBezTo>
                <a:cubicBezTo>
                  <a:pt x="24769" y="130815"/>
                  <a:pt x="21663" y="115438"/>
                  <a:pt x="15904" y="101424"/>
                </a:cubicBezTo>
                <a:lnTo>
                  <a:pt x="0" y="7730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76" name="任意多边形: 形状 75">
            <a:extLst>
              <a:ext uri="{FF2B5EF4-FFF2-40B4-BE49-F238E27FC236}">
                <a16:creationId xmlns:a16="http://schemas.microsoft.com/office/drawing/2014/main" id="{C54E429C-0640-48B1-F011-376FC730DA7B}"/>
              </a:ext>
            </a:extLst>
          </p:cNvPr>
          <p:cNvSpPr/>
          <p:nvPr/>
        </p:nvSpPr>
        <p:spPr>
          <a:xfrm>
            <a:off x="840746" y="642980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7" name="任意多边形: 形状 76">
            <a:extLst>
              <a:ext uri="{FF2B5EF4-FFF2-40B4-BE49-F238E27FC236}">
                <a16:creationId xmlns:a16="http://schemas.microsoft.com/office/drawing/2014/main" id="{79555CFE-8D97-5882-6ADF-633A6FEC3C30}"/>
              </a:ext>
            </a:extLst>
          </p:cNvPr>
          <p:cNvSpPr/>
          <p:nvPr/>
        </p:nvSpPr>
        <p:spPr>
          <a:xfrm>
            <a:off x="948120" y="654450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8" name="任意多边形: 形状 77">
            <a:extLst>
              <a:ext uri="{FF2B5EF4-FFF2-40B4-BE49-F238E27FC236}">
                <a16:creationId xmlns:a16="http://schemas.microsoft.com/office/drawing/2014/main" id="{1D28ED9D-47F1-76A3-2A56-91BEA6FBE862}"/>
              </a:ext>
            </a:extLst>
          </p:cNvPr>
          <p:cNvSpPr/>
          <p:nvPr/>
        </p:nvSpPr>
        <p:spPr>
          <a:xfrm>
            <a:off x="1039475" y="6647046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2" name="任意多边形: 形状 101">
            <a:extLst>
              <a:ext uri="{FF2B5EF4-FFF2-40B4-BE49-F238E27FC236}">
                <a16:creationId xmlns:a16="http://schemas.microsoft.com/office/drawing/2014/main" id="{584D2F93-6728-94DC-46D2-69451B6EF900}"/>
              </a:ext>
            </a:extLst>
          </p:cNvPr>
          <p:cNvSpPr/>
          <p:nvPr/>
        </p:nvSpPr>
        <p:spPr>
          <a:xfrm>
            <a:off x="2056121" y="626320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D22AB791-0553-2888-BDD0-60E480C1C9FC}"/>
              </a:ext>
            </a:extLst>
          </p:cNvPr>
          <p:cNvSpPr/>
          <p:nvPr/>
        </p:nvSpPr>
        <p:spPr>
          <a:xfrm>
            <a:off x="2163495" y="637790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4" name="任意多边形: 形状 103">
            <a:extLst>
              <a:ext uri="{FF2B5EF4-FFF2-40B4-BE49-F238E27FC236}">
                <a16:creationId xmlns:a16="http://schemas.microsoft.com/office/drawing/2014/main" id="{FF703162-71F9-C103-147F-D32ABC4969EA}"/>
              </a:ext>
            </a:extLst>
          </p:cNvPr>
          <p:cNvSpPr/>
          <p:nvPr/>
        </p:nvSpPr>
        <p:spPr>
          <a:xfrm>
            <a:off x="2254850" y="6480446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8" name="任意多边形: 形状 107">
            <a:extLst>
              <a:ext uri="{FF2B5EF4-FFF2-40B4-BE49-F238E27FC236}">
                <a16:creationId xmlns:a16="http://schemas.microsoft.com/office/drawing/2014/main" id="{3A96FBE7-A693-C082-17AA-D2D6A960E097}"/>
              </a:ext>
            </a:extLst>
          </p:cNvPr>
          <p:cNvSpPr/>
          <p:nvPr/>
        </p:nvSpPr>
        <p:spPr>
          <a:xfrm>
            <a:off x="2465511" y="649836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9" name="任意多边形: 形状 108">
            <a:extLst>
              <a:ext uri="{FF2B5EF4-FFF2-40B4-BE49-F238E27FC236}">
                <a16:creationId xmlns:a16="http://schemas.microsoft.com/office/drawing/2014/main" id="{E6649E62-1D4D-317C-0CCB-C234AD73EED8}"/>
              </a:ext>
            </a:extLst>
          </p:cNvPr>
          <p:cNvSpPr/>
          <p:nvPr/>
        </p:nvSpPr>
        <p:spPr>
          <a:xfrm>
            <a:off x="2572885" y="6613064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0" name="任意多边形: 形状 109">
            <a:extLst>
              <a:ext uri="{FF2B5EF4-FFF2-40B4-BE49-F238E27FC236}">
                <a16:creationId xmlns:a16="http://schemas.microsoft.com/office/drawing/2014/main" id="{6E4ADC02-A560-38C5-917B-6D693038A898}"/>
              </a:ext>
            </a:extLst>
          </p:cNvPr>
          <p:cNvSpPr/>
          <p:nvPr/>
        </p:nvSpPr>
        <p:spPr>
          <a:xfrm>
            <a:off x="2664240" y="6715602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1" name="任意多边形: 形状 110">
            <a:extLst>
              <a:ext uri="{FF2B5EF4-FFF2-40B4-BE49-F238E27FC236}">
                <a16:creationId xmlns:a16="http://schemas.microsoft.com/office/drawing/2014/main" id="{C9D652DB-EB93-20AC-9946-CB12D64BDDE4}"/>
              </a:ext>
            </a:extLst>
          </p:cNvPr>
          <p:cNvSpPr/>
          <p:nvPr/>
        </p:nvSpPr>
        <p:spPr>
          <a:xfrm>
            <a:off x="1645199" y="649836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2" name="任意多边形: 形状 111">
            <a:extLst>
              <a:ext uri="{FF2B5EF4-FFF2-40B4-BE49-F238E27FC236}">
                <a16:creationId xmlns:a16="http://schemas.microsoft.com/office/drawing/2014/main" id="{9A084547-1748-C653-3C56-C710A4D254B2}"/>
              </a:ext>
            </a:extLst>
          </p:cNvPr>
          <p:cNvSpPr/>
          <p:nvPr/>
        </p:nvSpPr>
        <p:spPr>
          <a:xfrm>
            <a:off x="1752573" y="6613064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3" name="任意多边形: 形状 112">
            <a:extLst>
              <a:ext uri="{FF2B5EF4-FFF2-40B4-BE49-F238E27FC236}">
                <a16:creationId xmlns:a16="http://schemas.microsoft.com/office/drawing/2014/main" id="{B761050D-8925-D7D8-9730-3B65DC62A832}"/>
              </a:ext>
            </a:extLst>
          </p:cNvPr>
          <p:cNvSpPr/>
          <p:nvPr/>
        </p:nvSpPr>
        <p:spPr>
          <a:xfrm>
            <a:off x="1843928" y="6715602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1F7906F7-33AB-1AF3-FCFF-6F00462880A3}"/>
              </a:ext>
            </a:extLst>
          </p:cNvPr>
          <p:cNvSpPr/>
          <p:nvPr/>
        </p:nvSpPr>
        <p:spPr>
          <a:xfrm>
            <a:off x="10300080" y="64907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2A92E4F9-3E4C-3526-C7E2-E2B8D97D2AD0}"/>
              </a:ext>
            </a:extLst>
          </p:cNvPr>
          <p:cNvSpPr/>
          <p:nvPr/>
        </p:nvSpPr>
        <p:spPr>
          <a:xfrm>
            <a:off x="10407454" y="66054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DC56E9F4-3D7F-7576-1BB7-EC016226E43A}"/>
              </a:ext>
            </a:extLst>
          </p:cNvPr>
          <p:cNvSpPr/>
          <p:nvPr/>
        </p:nvSpPr>
        <p:spPr>
          <a:xfrm>
            <a:off x="10498809" y="6708006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7" name="任意多边形: 形状 146">
            <a:extLst>
              <a:ext uri="{FF2B5EF4-FFF2-40B4-BE49-F238E27FC236}">
                <a16:creationId xmlns:a16="http://schemas.microsoft.com/office/drawing/2014/main" id="{E2BC6688-5A86-0A32-101F-7888BFA57100}"/>
              </a:ext>
            </a:extLst>
          </p:cNvPr>
          <p:cNvSpPr/>
          <p:nvPr/>
        </p:nvSpPr>
        <p:spPr>
          <a:xfrm>
            <a:off x="11606518" y="6247212"/>
            <a:ext cx="579581" cy="292718"/>
          </a:xfrm>
          <a:custGeom>
            <a:avLst/>
            <a:gdLst>
              <a:gd name="connsiteX0" fmla="*/ 338127 w 579581"/>
              <a:gd name="connsiteY0" fmla="*/ 801 h 292718"/>
              <a:gd name="connsiteX1" fmla="*/ 488736 w 579581"/>
              <a:gd name="connsiteY1" fmla="*/ 21414 h 292718"/>
              <a:gd name="connsiteX2" fmla="*/ 567035 w 579581"/>
              <a:gd name="connsiteY2" fmla="*/ 59124 h 292718"/>
              <a:gd name="connsiteX3" fmla="*/ 579581 w 579581"/>
              <a:gd name="connsiteY3" fmla="*/ 69168 h 292718"/>
              <a:gd name="connsiteX4" fmla="*/ 579581 w 579581"/>
              <a:gd name="connsiteY4" fmla="*/ 138526 h 292718"/>
              <a:gd name="connsiteX5" fmla="*/ 560450 w 579581"/>
              <a:gd name="connsiteY5" fmla="*/ 120974 h 292718"/>
              <a:gd name="connsiteX6" fmla="*/ 256107 w 579581"/>
              <a:gd name="connsiteY6" fmla="*/ 72656 h 292718"/>
              <a:gd name="connsiteX7" fmla="*/ 52937 w 579581"/>
              <a:gd name="connsiteY7" fmla="*/ 274999 h 292718"/>
              <a:gd name="connsiteX8" fmla="*/ 17708 w 579581"/>
              <a:gd name="connsiteY8" fmla="*/ 290968 h 292718"/>
              <a:gd name="connsiteX9" fmla="*/ 1313 w 579581"/>
              <a:gd name="connsiteY9" fmla="*/ 257007 h 292718"/>
              <a:gd name="connsiteX10" fmla="*/ 338127 w 579581"/>
              <a:gd name="connsiteY10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9581" h="292718">
                <a:moveTo>
                  <a:pt x="338127" y="801"/>
                </a:moveTo>
                <a:cubicBezTo>
                  <a:pt x="387749" y="-2427"/>
                  <a:pt x="438823" y="4023"/>
                  <a:pt x="488736" y="21414"/>
                </a:cubicBezTo>
                <a:cubicBezTo>
                  <a:pt x="516457" y="31066"/>
                  <a:pt x="542687" y="43767"/>
                  <a:pt x="567035" y="59124"/>
                </a:cubicBezTo>
                <a:lnTo>
                  <a:pt x="579581" y="69168"/>
                </a:lnTo>
                <a:lnTo>
                  <a:pt x="579581" y="138526"/>
                </a:lnTo>
                <a:lnTo>
                  <a:pt x="560450" y="120974"/>
                </a:lnTo>
                <a:cubicBezTo>
                  <a:pt x="476308" y="57604"/>
                  <a:pt x="363216" y="35810"/>
                  <a:pt x="256107" y="72656"/>
                </a:cubicBezTo>
                <a:cubicBezTo>
                  <a:pt x="160940" y="105359"/>
                  <a:pt x="86045" y="179952"/>
                  <a:pt x="52937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27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9" name="任意多边形: 形状 128">
            <a:extLst>
              <a:ext uri="{FF2B5EF4-FFF2-40B4-BE49-F238E27FC236}">
                <a16:creationId xmlns:a16="http://schemas.microsoft.com/office/drawing/2014/main" id="{F1CE9833-8FCB-F211-74A6-7BE7D18578DC}"/>
              </a:ext>
            </a:extLst>
          </p:cNvPr>
          <p:cNvSpPr/>
          <p:nvPr/>
        </p:nvSpPr>
        <p:spPr>
          <a:xfrm>
            <a:off x="11714269" y="6362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0" name="任意多边形: 形状 129">
            <a:extLst>
              <a:ext uri="{FF2B5EF4-FFF2-40B4-BE49-F238E27FC236}">
                <a16:creationId xmlns:a16="http://schemas.microsoft.com/office/drawing/2014/main" id="{76C61E48-5FC1-264D-4EB9-5DE8EB2214D5}"/>
              </a:ext>
            </a:extLst>
          </p:cNvPr>
          <p:cNvSpPr/>
          <p:nvPr/>
        </p:nvSpPr>
        <p:spPr>
          <a:xfrm>
            <a:off x="11805624" y="6465206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9" name="任意多边形: 形状 148">
            <a:extLst>
              <a:ext uri="{FF2B5EF4-FFF2-40B4-BE49-F238E27FC236}">
                <a16:creationId xmlns:a16="http://schemas.microsoft.com/office/drawing/2014/main" id="{980372C3-0E8A-47A7-84B8-EFC4571C3E5B}"/>
              </a:ext>
            </a:extLst>
          </p:cNvPr>
          <p:cNvSpPr/>
          <p:nvPr/>
        </p:nvSpPr>
        <p:spPr>
          <a:xfrm>
            <a:off x="12015908" y="6536435"/>
            <a:ext cx="170191" cy="238651"/>
          </a:xfrm>
          <a:custGeom>
            <a:avLst/>
            <a:gdLst>
              <a:gd name="connsiteX0" fmla="*/ 170191 w 170191"/>
              <a:gd name="connsiteY0" fmla="*/ 0 h 238651"/>
              <a:gd name="connsiteX1" fmla="*/ 170191 w 170191"/>
              <a:gd name="connsiteY1" fmla="*/ 65465 h 238651"/>
              <a:gd name="connsiteX2" fmla="*/ 131250 w 170191"/>
              <a:gd name="connsiteY2" fmla="*/ 96382 h 238651"/>
              <a:gd name="connsiteX3" fmla="*/ 52938 w 170191"/>
              <a:gd name="connsiteY3" fmla="*/ 220932 h 238651"/>
              <a:gd name="connsiteX4" fmla="*/ 17708 w 170191"/>
              <a:gd name="connsiteY4" fmla="*/ 236901 h 238651"/>
              <a:gd name="connsiteX5" fmla="*/ 1313 w 170191"/>
              <a:gd name="connsiteY5" fmla="*/ 202940 h 238651"/>
              <a:gd name="connsiteX6" fmla="*/ 133454 w 170191"/>
              <a:gd name="connsiteY6" fmla="*/ 22312 h 238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191" h="238651">
                <a:moveTo>
                  <a:pt x="170191" y="0"/>
                </a:moveTo>
                <a:lnTo>
                  <a:pt x="170191" y="65465"/>
                </a:lnTo>
                <a:lnTo>
                  <a:pt x="131250" y="96382"/>
                </a:lnTo>
                <a:cubicBezTo>
                  <a:pt x="96492" y="130999"/>
                  <a:pt x="69491" y="173409"/>
                  <a:pt x="52938" y="220932"/>
                </a:cubicBezTo>
                <a:cubicBezTo>
                  <a:pt x="47611" y="235042"/>
                  <a:pt x="31839" y="242206"/>
                  <a:pt x="17708" y="236901"/>
                </a:cubicBezTo>
                <a:cubicBezTo>
                  <a:pt x="4074" y="231760"/>
                  <a:pt x="-3139" y="216831"/>
                  <a:pt x="1313" y="202940"/>
                </a:cubicBezTo>
                <a:cubicBezTo>
                  <a:pt x="27391" y="128066"/>
                  <a:pt x="74378" y="66435"/>
                  <a:pt x="133454" y="2231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6B59AC4F-E7AF-E7F5-1563-DEE0A5114CE5}"/>
              </a:ext>
            </a:extLst>
          </p:cNvPr>
          <p:cNvSpPr/>
          <p:nvPr/>
        </p:nvSpPr>
        <p:spPr>
          <a:xfrm>
            <a:off x="12124631" y="6699453"/>
            <a:ext cx="44706" cy="83505"/>
          </a:xfrm>
          <a:custGeom>
            <a:avLst/>
            <a:gdLst>
              <a:gd name="connsiteX0" fmla="*/ 44706 w 44706"/>
              <a:gd name="connsiteY0" fmla="*/ 0 h 83505"/>
              <a:gd name="connsiteX1" fmla="*/ 44706 w 44706"/>
              <a:gd name="connsiteY1" fmla="*/ 83505 h 83505"/>
              <a:gd name="connsiteX2" fmla="*/ 235 w 44706"/>
              <a:gd name="connsiteY2" fmla="*/ 83505 h 83505"/>
              <a:gd name="connsiteX3" fmla="*/ 0 w 44706"/>
              <a:gd name="connsiteY3" fmla="*/ 80501 h 83505"/>
              <a:gd name="connsiteX4" fmla="*/ 214 w 44706"/>
              <a:gd name="connsiteY4" fmla="*/ 79845 h 83505"/>
              <a:gd name="connsiteX5" fmla="*/ 22665 w 44706"/>
              <a:gd name="connsiteY5" fmla="*/ 30423 h 8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06" h="83505">
                <a:moveTo>
                  <a:pt x="44706" y="0"/>
                </a:moveTo>
                <a:lnTo>
                  <a:pt x="44706" y="83505"/>
                </a:lnTo>
                <a:lnTo>
                  <a:pt x="235" y="83505"/>
                </a:lnTo>
                <a:lnTo>
                  <a:pt x="0" y="80501"/>
                </a:lnTo>
                <a:cubicBezTo>
                  <a:pt x="66" y="80282"/>
                  <a:pt x="137" y="80063"/>
                  <a:pt x="214" y="79845"/>
                </a:cubicBezTo>
                <a:cubicBezTo>
                  <a:pt x="6138" y="62318"/>
                  <a:pt x="13698" y="45806"/>
                  <a:pt x="22665" y="30423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7" name="任意多边形: 形状 136">
            <a:extLst>
              <a:ext uri="{FF2B5EF4-FFF2-40B4-BE49-F238E27FC236}">
                <a16:creationId xmlns:a16="http://schemas.microsoft.com/office/drawing/2014/main" id="{D1BE1AE2-247F-5B9A-9115-F568CDCB9D1A}"/>
              </a:ext>
            </a:extLst>
          </p:cNvPr>
          <p:cNvSpPr/>
          <p:nvPr/>
        </p:nvSpPr>
        <p:spPr>
          <a:xfrm>
            <a:off x="11195973" y="648312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8" name="任意多边形: 形状 137">
            <a:extLst>
              <a:ext uri="{FF2B5EF4-FFF2-40B4-BE49-F238E27FC236}">
                <a16:creationId xmlns:a16="http://schemas.microsoft.com/office/drawing/2014/main" id="{BAAE9DC9-8583-0072-95C8-B3407534CBE1}"/>
              </a:ext>
            </a:extLst>
          </p:cNvPr>
          <p:cNvSpPr/>
          <p:nvPr/>
        </p:nvSpPr>
        <p:spPr>
          <a:xfrm>
            <a:off x="11303347" y="6597824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9" name="任意多边形: 形状 138">
            <a:extLst>
              <a:ext uri="{FF2B5EF4-FFF2-40B4-BE49-F238E27FC236}">
                <a16:creationId xmlns:a16="http://schemas.microsoft.com/office/drawing/2014/main" id="{5BC3D31A-079F-2F5C-8E3B-71246B0F31FD}"/>
              </a:ext>
            </a:extLst>
          </p:cNvPr>
          <p:cNvSpPr/>
          <p:nvPr/>
        </p:nvSpPr>
        <p:spPr>
          <a:xfrm>
            <a:off x="11394702" y="6700362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48243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5375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结束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A691A676-F1C7-4183-297C-139009A54FE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6000"/>
                    </a14:imgEffect>
                    <a14:imgEffect>
                      <a14:colorTemperature colorTemp="7200"/>
                    </a14:imgEffect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0DB496A8-0C83-52C5-494D-BB694B81C738}"/>
              </a:ext>
            </a:extLst>
          </p:cNvPr>
          <p:cNvGrpSpPr/>
          <p:nvPr userDrawn="1"/>
        </p:nvGrpSpPr>
        <p:grpSpPr>
          <a:xfrm>
            <a:off x="10196942" y="5040230"/>
            <a:ext cx="1995058" cy="1142975"/>
            <a:chOff x="9496804" y="5314704"/>
            <a:chExt cx="2693814" cy="1543295"/>
          </a:xfr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</p:grpSpPr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45B351FE-FA9A-AA31-EB65-886ED8938681}"/>
                </a:ext>
              </a:extLst>
            </p:cNvPr>
            <p:cNvSpPr/>
            <p:nvPr/>
          </p:nvSpPr>
          <p:spPr>
            <a:xfrm>
              <a:off x="10212513" y="5314704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824CF140-6B9F-D27E-6628-E1973FAE8F43}"/>
                </a:ext>
              </a:extLst>
            </p:cNvPr>
            <p:cNvSpPr/>
            <p:nvPr/>
          </p:nvSpPr>
          <p:spPr>
            <a:xfrm>
              <a:off x="10399528" y="5514485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460190DD-9C66-7560-B1E5-776100AB9313}"/>
                </a:ext>
              </a:extLst>
            </p:cNvPr>
            <p:cNvSpPr/>
            <p:nvPr/>
          </p:nvSpPr>
          <p:spPr>
            <a:xfrm>
              <a:off x="10558643" y="5693076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9DE19B65-AD2C-A235-39C7-C60973638243}"/>
                </a:ext>
              </a:extLst>
            </p:cNvPr>
            <p:cNvSpPr/>
            <p:nvPr/>
          </p:nvSpPr>
          <p:spPr>
            <a:xfrm>
              <a:off x="10212513" y="61433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05E29875-2242-D1C8-98A1-2D3AB41F23D3}"/>
                </a:ext>
              </a:extLst>
            </p:cNvPr>
            <p:cNvSpPr/>
            <p:nvPr/>
          </p:nvSpPr>
          <p:spPr>
            <a:xfrm>
              <a:off x="10399528" y="6343160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9CE46D2D-EE3D-2B0E-2EFC-A84BF85F35C1}"/>
                </a:ext>
              </a:extLst>
            </p:cNvPr>
            <p:cNvSpPr/>
            <p:nvPr/>
          </p:nvSpPr>
          <p:spPr>
            <a:xfrm>
              <a:off x="10558643" y="65217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3639F49E-6D4C-E23C-C851-DF1420308E57}"/>
                </a:ext>
              </a:extLst>
            </p:cNvPr>
            <p:cNvSpPr/>
            <p:nvPr/>
          </p:nvSpPr>
          <p:spPr>
            <a:xfrm>
              <a:off x="1092555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7DA47D08-2F32-B081-7465-B577AF9F9C8A}"/>
                </a:ext>
              </a:extLst>
            </p:cNvPr>
            <p:cNvSpPr/>
            <p:nvPr/>
          </p:nvSpPr>
          <p:spPr>
            <a:xfrm>
              <a:off x="1111256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25CF68CD-2CF7-9E05-F782-D6D4C58A9071}"/>
                </a:ext>
              </a:extLst>
            </p:cNvPr>
            <p:cNvSpPr/>
            <p:nvPr/>
          </p:nvSpPr>
          <p:spPr>
            <a:xfrm>
              <a:off x="1127168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3A6351F1-7BC7-DCDD-BF72-112520A28047}"/>
                </a:ext>
              </a:extLst>
            </p:cNvPr>
            <p:cNvSpPr/>
            <p:nvPr/>
          </p:nvSpPr>
          <p:spPr>
            <a:xfrm>
              <a:off x="949680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3299DEA3-B861-5B6B-87C4-5D90C9578ED8}"/>
                </a:ext>
              </a:extLst>
            </p:cNvPr>
            <p:cNvSpPr/>
            <p:nvPr/>
          </p:nvSpPr>
          <p:spPr>
            <a:xfrm>
              <a:off x="968381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36985273-A7B2-64CA-4D47-9A4C1CF48F0E}"/>
                </a:ext>
              </a:extLst>
            </p:cNvPr>
            <p:cNvSpPr/>
            <p:nvPr/>
          </p:nvSpPr>
          <p:spPr>
            <a:xfrm>
              <a:off x="984293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11DE8993-AA8E-E448-3F97-992B2472765C}"/>
              </a:ext>
            </a:extLst>
          </p:cNvPr>
          <p:cNvGrpSpPr/>
          <p:nvPr userDrawn="1"/>
        </p:nvGrpSpPr>
        <p:grpSpPr>
          <a:xfrm>
            <a:off x="9172891" y="5701749"/>
            <a:ext cx="1995058" cy="1142975"/>
            <a:chOff x="9496804" y="5314704"/>
            <a:chExt cx="2693814" cy="1543295"/>
          </a:xfr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E47411CC-0F47-BF2F-D0BA-BDADAEE4A1BE}"/>
                </a:ext>
              </a:extLst>
            </p:cNvPr>
            <p:cNvSpPr/>
            <p:nvPr/>
          </p:nvSpPr>
          <p:spPr>
            <a:xfrm>
              <a:off x="10212513" y="5314704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AF66BB6D-A7E0-882F-2729-FF62F573F235}"/>
                </a:ext>
              </a:extLst>
            </p:cNvPr>
            <p:cNvSpPr/>
            <p:nvPr/>
          </p:nvSpPr>
          <p:spPr>
            <a:xfrm>
              <a:off x="10399528" y="5514485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BFD3733F-E28C-5AD6-D7DE-D54D16F70C59}"/>
                </a:ext>
              </a:extLst>
            </p:cNvPr>
            <p:cNvSpPr/>
            <p:nvPr/>
          </p:nvSpPr>
          <p:spPr>
            <a:xfrm>
              <a:off x="10558643" y="5693076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484AA2ED-0887-E8B2-8AAA-9DD2E217F7DD}"/>
                </a:ext>
              </a:extLst>
            </p:cNvPr>
            <p:cNvSpPr/>
            <p:nvPr/>
          </p:nvSpPr>
          <p:spPr>
            <a:xfrm>
              <a:off x="10212513" y="61433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A515BF34-D75F-4705-1AFD-A09DF43C0062}"/>
                </a:ext>
              </a:extLst>
            </p:cNvPr>
            <p:cNvSpPr/>
            <p:nvPr/>
          </p:nvSpPr>
          <p:spPr>
            <a:xfrm>
              <a:off x="10399528" y="6343160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1DE4C9DA-B690-4E9A-DB9F-087B75FBC5AA}"/>
                </a:ext>
              </a:extLst>
            </p:cNvPr>
            <p:cNvSpPr/>
            <p:nvPr/>
          </p:nvSpPr>
          <p:spPr>
            <a:xfrm>
              <a:off x="10558643" y="65217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606B144A-BE33-9D4B-EC93-6BC543B8A881}"/>
                </a:ext>
              </a:extLst>
            </p:cNvPr>
            <p:cNvSpPr/>
            <p:nvPr/>
          </p:nvSpPr>
          <p:spPr>
            <a:xfrm>
              <a:off x="1092555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5E8125DB-4FCE-F701-AFD0-97C49805D904}"/>
                </a:ext>
              </a:extLst>
            </p:cNvPr>
            <p:cNvSpPr/>
            <p:nvPr/>
          </p:nvSpPr>
          <p:spPr>
            <a:xfrm>
              <a:off x="1111256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3698FF94-E9E5-0F6A-FD71-96C32774F6D8}"/>
                </a:ext>
              </a:extLst>
            </p:cNvPr>
            <p:cNvSpPr/>
            <p:nvPr/>
          </p:nvSpPr>
          <p:spPr>
            <a:xfrm>
              <a:off x="1127168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F7BABABF-EDE4-0532-7D8E-A1CDBD0CA1FE}"/>
                </a:ext>
              </a:extLst>
            </p:cNvPr>
            <p:cNvSpPr/>
            <p:nvPr/>
          </p:nvSpPr>
          <p:spPr>
            <a:xfrm>
              <a:off x="949680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93CD6D5B-7720-E810-93D8-4C30E265D153}"/>
                </a:ext>
              </a:extLst>
            </p:cNvPr>
            <p:cNvSpPr/>
            <p:nvPr/>
          </p:nvSpPr>
          <p:spPr>
            <a:xfrm>
              <a:off x="968381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E00BCFB-779E-1932-26EE-F0565A92447A}"/>
                </a:ext>
              </a:extLst>
            </p:cNvPr>
            <p:cNvSpPr/>
            <p:nvPr/>
          </p:nvSpPr>
          <p:spPr>
            <a:xfrm>
              <a:off x="984293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3" name="任意多边形: 形状 172">
            <a:extLst>
              <a:ext uri="{FF2B5EF4-FFF2-40B4-BE49-F238E27FC236}">
                <a16:creationId xmlns:a16="http://schemas.microsoft.com/office/drawing/2014/main" id="{DD67D727-8095-583E-C666-EEB1CB844F80}"/>
              </a:ext>
            </a:extLst>
          </p:cNvPr>
          <p:cNvSpPr/>
          <p:nvPr/>
        </p:nvSpPr>
        <p:spPr>
          <a:xfrm>
            <a:off x="11742738" y="5727019"/>
            <a:ext cx="443935" cy="376551"/>
          </a:xfrm>
          <a:custGeom>
            <a:avLst/>
            <a:gdLst>
              <a:gd name="connsiteX0" fmla="*/ 436159 w 443935"/>
              <a:gd name="connsiteY0" fmla="*/ 0 h 376551"/>
              <a:gd name="connsiteX1" fmla="*/ 443935 w 443935"/>
              <a:gd name="connsiteY1" fmla="*/ 266 h 376551"/>
              <a:gd name="connsiteX2" fmla="*/ 443935 w 443935"/>
              <a:gd name="connsiteY2" fmla="*/ 72159 h 376551"/>
              <a:gd name="connsiteX3" fmla="*/ 413822 w 443935"/>
              <a:gd name="connsiteY3" fmla="*/ 73071 h 376551"/>
              <a:gd name="connsiteX4" fmla="*/ 330359 w 443935"/>
              <a:gd name="connsiteY4" fmla="*/ 92687 h 376551"/>
              <a:gd name="connsiteX5" fmla="*/ 68285 w 443935"/>
              <a:gd name="connsiteY5" fmla="*/ 353696 h 376551"/>
              <a:gd name="connsiteX6" fmla="*/ 22842 w 443935"/>
              <a:gd name="connsiteY6" fmla="*/ 374294 h 376551"/>
              <a:gd name="connsiteX7" fmla="*/ 1694 w 443935"/>
              <a:gd name="connsiteY7" fmla="*/ 330487 h 376551"/>
              <a:gd name="connsiteX8" fmla="*/ 436159 w 443935"/>
              <a:gd name="connsiteY8" fmla="*/ 0 h 37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3935" h="376551">
                <a:moveTo>
                  <a:pt x="436159" y="0"/>
                </a:moveTo>
                <a:lnTo>
                  <a:pt x="443935" y="266"/>
                </a:lnTo>
                <a:lnTo>
                  <a:pt x="443935" y="72159"/>
                </a:lnTo>
                <a:lnTo>
                  <a:pt x="413822" y="73071"/>
                </a:lnTo>
                <a:cubicBezTo>
                  <a:pt x="385933" y="76702"/>
                  <a:pt x="357992" y="83182"/>
                  <a:pt x="330359" y="92687"/>
                </a:cubicBezTo>
                <a:cubicBezTo>
                  <a:pt x="207601" y="134872"/>
                  <a:pt x="110992" y="231092"/>
                  <a:pt x="68285" y="353696"/>
                </a:cubicBezTo>
                <a:cubicBezTo>
                  <a:pt x="61415" y="371896"/>
                  <a:pt x="41070" y="381137"/>
                  <a:pt x="22842" y="374294"/>
                </a:cubicBezTo>
                <a:cubicBezTo>
                  <a:pt x="5255" y="367663"/>
                  <a:pt x="-4049" y="348405"/>
                  <a:pt x="1694" y="330487"/>
                </a:cubicBezTo>
                <a:cubicBezTo>
                  <a:pt x="68970" y="137323"/>
                  <a:pt x="244134" y="12489"/>
                  <a:pt x="436159" y="0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5" name="任意多边形: 形状 174">
            <a:extLst>
              <a:ext uri="{FF2B5EF4-FFF2-40B4-BE49-F238E27FC236}">
                <a16:creationId xmlns:a16="http://schemas.microsoft.com/office/drawing/2014/main" id="{23861978-2039-2566-574C-3DA4A65074C4}"/>
              </a:ext>
            </a:extLst>
          </p:cNvPr>
          <p:cNvSpPr/>
          <p:nvPr/>
        </p:nvSpPr>
        <p:spPr>
          <a:xfrm>
            <a:off x="11881243" y="5874888"/>
            <a:ext cx="316778" cy="281132"/>
          </a:xfrm>
          <a:custGeom>
            <a:avLst/>
            <a:gdLst>
              <a:gd name="connsiteX0" fmla="*/ 304006 w 316778"/>
              <a:gd name="connsiteY0" fmla="*/ 0 h 281132"/>
              <a:gd name="connsiteX1" fmla="*/ 316778 w 316778"/>
              <a:gd name="connsiteY1" fmla="*/ 319 h 281132"/>
              <a:gd name="connsiteX2" fmla="*/ 316778 w 316778"/>
              <a:gd name="connsiteY2" fmla="*/ 71087 h 281132"/>
              <a:gd name="connsiteX3" fmla="*/ 299841 w 316778"/>
              <a:gd name="connsiteY3" fmla="*/ 71251 h 281132"/>
              <a:gd name="connsiteX4" fmla="*/ 245341 w 316778"/>
              <a:gd name="connsiteY4" fmla="*/ 82870 h 281132"/>
              <a:gd name="connsiteX5" fmla="*/ 68821 w 316778"/>
              <a:gd name="connsiteY5" fmla="*/ 256759 h 281132"/>
              <a:gd name="connsiteX6" fmla="*/ 24365 w 316778"/>
              <a:gd name="connsiteY6" fmla="*/ 279403 h 281132"/>
              <a:gd name="connsiteX7" fmla="*/ 1742 w 316778"/>
              <a:gd name="connsiteY7" fmla="*/ 234961 h 281132"/>
              <a:gd name="connsiteX8" fmla="*/ 2017 w 316778"/>
              <a:gd name="connsiteY8" fmla="*/ 234115 h 281132"/>
              <a:gd name="connsiteX9" fmla="*/ 304006 w 316778"/>
              <a:gd name="connsiteY9" fmla="*/ 0 h 28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6778" h="281132">
                <a:moveTo>
                  <a:pt x="304006" y="0"/>
                </a:moveTo>
                <a:lnTo>
                  <a:pt x="316778" y="319"/>
                </a:lnTo>
                <a:lnTo>
                  <a:pt x="316778" y="71087"/>
                </a:lnTo>
                <a:lnTo>
                  <a:pt x="299841" y="71251"/>
                </a:lnTo>
                <a:cubicBezTo>
                  <a:pt x="281669" y="73235"/>
                  <a:pt x="263425" y="77068"/>
                  <a:pt x="245341" y="82870"/>
                </a:cubicBezTo>
                <a:cubicBezTo>
                  <a:pt x="162255" y="109536"/>
                  <a:pt x="96757" y="174083"/>
                  <a:pt x="68821" y="256759"/>
                </a:cubicBezTo>
                <a:cubicBezTo>
                  <a:pt x="62797" y="275311"/>
                  <a:pt x="42890" y="285399"/>
                  <a:pt x="24365" y="279403"/>
                </a:cubicBezTo>
                <a:cubicBezTo>
                  <a:pt x="5840" y="273336"/>
                  <a:pt x="-4290" y="253443"/>
                  <a:pt x="1742" y="234961"/>
                </a:cubicBezTo>
                <a:cubicBezTo>
                  <a:pt x="1826" y="234678"/>
                  <a:pt x="1918" y="234396"/>
                  <a:pt x="2017" y="234115"/>
                </a:cubicBezTo>
                <a:cubicBezTo>
                  <a:pt x="47866" y="98461"/>
                  <a:pt x="169672" y="9987"/>
                  <a:pt x="304006" y="0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7" name="任意多边形: 形状 176">
            <a:extLst>
              <a:ext uri="{FF2B5EF4-FFF2-40B4-BE49-F238E27FC236}">
                <a16:creationId xmlns:a16="http://schemas.microsoft.com/office/drawing/2014/main" id="{9786BA12-C21D-01D3-3565-2CF8180E2300}"/>
              </a:ext>
            </a:extLst>
          </p:cNvPr>
          <p:cNvSpPr/>
          <p:nvPr/>
        </p:nvSpPr>
        <p:spPr>
          <a:xfrm>
            <a:off x="11999085" y="6009630"/>
            <a:ext cx="176093" cy="242018"/>
          </a:xfrm>
          <a:custGeom>
            <a:avLst/>
            <a:gdLst>
              <a:gd name="connsiteX0" fmla="*/ 176093 w 176093"/>
              <a:gd name="connsiteY0" fmla="*/ 0 h 242018"/>
              <a:gd name="connsiteX1" fmla="*/ 176093 w 176093"/>
              <a:gd name="connsiteY1" fmla="*/ 74893 h 242018"/>
              <a:gd name="connsiteX2" fmla="*/ 158050 w 176093"/>
              <a:gd name="connsiteY2" fmla="*/ 78334 h 242018"/>
              <a:gd name="connsiteX3" fmla="*/ 70549 w 176093"/>
              <a:gd name="connsiteY3" fmla="*/ 207444 h 242018"/>
              <a:gd name="connsiteX4" fmla="*/ 34573 w 176093"/>
              <a:gd name="connsiteY4" fmla="*/ 242010 h 242018"/>
              <a:gd name="connsiteX5" fmla="*/ 7 w 176093"/>
              <a:gd name="connsiteY5" fmla="*/ 206033 h 242018"/>
              <a:gd name="connsiteX6" fmla="*/ 171092 w 176093"/>
              <a:gd name="connsiteY6" fmla="*/ 452 h 24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093" h="242018">
                <a:moveTo>
                  <a:pt x="176093" y="0"/>
                </a:moveTo>
                <a:lnTo>
                  <a:pt x="176093" y="74893"/>
                </a:lnTo>
                <a:lnTo>
                  <a:pt x="158050" y="78334"/>
                </a:lnTo>
                <a:cubicBezTo>
                  <a:pt x="107192" y="99210"/>
                  <a:pt x="71147" y="148982"/>
                  <a:pt x="70549" y="207444"/>
                </a:cubicBezTo>
                <a:cubicBezTo>
                  <a:pt x="70161" y="226914"/>
                  <a:pt x="54049" y="242433"/>
                  <a:pt x="34573" y="242010"/>
                </a:cubicBezTo>
                <a:cubicBezTo>
                  <a:pt x="15096" y="241586"/>
                  <a:pt x="-381" y="225503"/>
                  <a:pt x="7" y="206033"/>
                </a:cubicBezTo>
                <a:cubicBezTo>
                  <a:pt x="1044" y="103755"/>
                  <a:pt x="74454" y="19192"/>
                  <a:pt x="171092" y="45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9" name="任意多边形: 形状 178">
            <a:extLst>
              <a:ext uri="{FF2B5EF4-FFF2-40B4-BE49-F238E27FC236}">
                <a16:creationId xmlns:a16="http://schemas.microsoft.com/office/drawing/2014/main" id="{EBA18D1D-D2FC-B41E-0CFA-7BBBC3884783}"/>
              </a:ext>
            </a:extLst>
          </p:cNvPr>
          <p:cNvSpPr/>
          <p:nvPr/>
        </p:nvSpPr>
        <p:spPr>
          <a:xfrm>
            <a:off x="11742738" y="6340741"/>
            <a:ext cx="445295" cy="376551"/>
          </a:xfrm>
          <a:custGeom>
            <a:avLst/>
            <a:gdLst>
              <a:gd name="connsiteX0" fmla="*/ 436159 w 445295"/>
              <a:gd name="connsiteY0" fmla="*/ 0 h 376551"/>
              <a:gd name="connsiteX1" fmla="*/ 445295 w 445295"/>
              <a:gd name="connsiteY1" fmla="*/ 313 h 376551"/>
              <a:gd name="connsiteX2" fmla="*/ 445295 w 445295"/>
              <a:gd name="connsiteY2" fmla="*/ 72118 h 376551"/>
              <a:gd name="connsiteX3" fmla="*/ 413822 w 445295"/>
              <a:gd name="connsiteY3" fmla="*/ 73071 h 376551"/>
              <a:gd name="connsiteX4" fmla="*/ 330359 w 445295"/>
              <a:gd name="connsiteY4" fmla="*/ 92687 h 376551"/>
              <a:gd name="connsiteX5" fmla="*/ 68285 w 445295"/>
              <a:gd name="connsiteY5" fmla="*/ 353696 h 376551"/>
              <a:gd name="connsiteX6" fmla="*/ 22842 w 445295"/>
              <a:gd name="connsiteY6" fmla="*/ 374294 h 376551"/>
              <a:gd name="connsiteX7" fmla="*/ 1694 w 445295"/>
              <a:gd name="connsiteY7" fmla="*/ 330487 h 376551"/>
              <a:gd name="connsiteX8" fmla="*/ 436159 w 445295"/>
              <a:gd name="connsiteY8" fmla="*/ 0 h 37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5295" h="376551">
                <a:moveTo>
                  <a:pt x="436159" y="0"/>
                </a:moveTo>
                <a:lnTo>
                  <a:pt x="445295" y="313"/>
                </a:lnTo>
                <a:lnTo>
                  <a:pt x="445295" y="72118"/>
                </a:lnTo>
                <a:lnTo>
                  <a:pt x="413822" y="73071"/>
                </a:lnTo>
                <a:cubicBezTo>
                  <a:pt x="385933" y="76702"/>
                  <a:pt x="357992" y="83182"/>
                  <a:pt x="330359" y="92687"/>
                </a:cubicBezTo>
                <a:cubicBezTo>
                  <a:pt x="207601" y="134872"/>
                  <a:pt x="110992" y="231092"/>
                  <a:pt x="68285" y="353696"/>
                </a:cubicBezTo>
                <a:cubicBezTo>
                  <a:pt x="61415" y="371896"/>
                  <a:pt x="41070" y="381137"/>
                  <a:pt x="22842" y="374294"/>
                </a:cubicBezTo>
                <a:cubicBezTo>
                  <a:pt x="5255" y="367663"/>
                  <a:pt x="-4049" y="348405"/>
                  <a:pt x="1694" y="330487"/>
                </a:cubicBezTo>
                <a:cubicBezTo>
                  <a:pt x="68970" y="137323"/>
                  <a:pt x="244134" y="12489"/>
                  <a:pt x="436159" y="0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81" name="任意多边形: 形状 180">
            <a:extLst>
              <a:ext uri="{FF2B5EF4-FFF2-40B4-BE49-F238E27FC236}">
                <a16:creationId xmlns:a16="http://schemas.microsoft.com/office/drawing/2014/main" id="{2FA2986B-7AB6-1BCF-66D1-A767EA901809}"/>
              </a:ext>
            </a:extLst>
          </p:cNvPr>
          <p:cNvSpPr/>
          <p:nvPr/>
        </p:nvSpPr>
        <p:spPr>
          <a:xfrm>
            <a:off x="11881244" y="6490354"/>
            <a:ext cx="293935" cy="279389"/>
          </a:xfrm>
          <a:custGeom>
            <a:avLst/>
            <a:gdLst>
              <a:gd name="connsiteX0" fmla="*/ 293935 w 293935"/>
              <a:gd name="connsiteY0" fmla="*/ 0 h 279389"/>
              <a:gd name="connsiteX1" fmla="*/ 293935 w 293935"/>
              <a:gd name="connsiteY1" fmla="*/ 70767 h 279389"/>
              <a:gd name="connsiteX2" fmla="*/ 245341 w 293935"/>
              <a:gd name="connsiteY2" fmla="*/ 81127 h 279389"/>
              <a:gd name="connsiteX3" fmla="*/ 68821 w 293935"/>
              <a:gd name="connsiteY3" fmla="*/ 255016 h 279389"/>
              <a:gd name="connsiteX4" fmla="*/ 24365 w 293935"/>
              <a:gd name="connsiteY4" fmla="*/ 277660 h 279389"/>
              <a:gd name="connsiteX5" fmla="*/ 1742 w 293935"/>
              <a:gd name="connsiteY5" fmla="*/ 233218 h 279389"/>
              <a:gd name="connsiteX6" fmla="*/ 2017 w 293935"/>
              <a:gd name="connsiteY6" fmla="*/ 232372 h 279389"/>
              <a:gd name="connsiteX7" fmla="*/ 238177 w 293935"/>
              <a:gd name="connsiteY7" fmla="*/ 9647 h 27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935" h="279389">
                <a:moveTo>
                  <a:pt x="293935" y="0"/>
                </a:moveTo>
                <a:lnTo>
                  <a:pt x="293935" y="70767"/>
                </a:lnTo>
                <a:lnTo>
                  <a:pt x="245341" y="81127"/>
                </a:lnTo>
                <a:cubicBezTo>
                  <a:pt x="162255" y="107793"/>
                  <a:pt x="96757" y="172340"/>
                  <a:pt x="68821" y="255016"/>
                </a:cubicBezTo>
                <a:cubicBezTo>
                  <a:pt x="62797" y="273568"/>
                  <a:pt x="42890" y="283656"/>
                  <a:pt x="24365" y="277660"/>
                </a:cubicBezTo>
                <a:cubicBezTo>
                  <a:pt x="5840" y="271593"/>
                  <a:pt x="-4290" y="251700"/>
                  <a:pt x="1742" y="233218"/>
                </a:cubicBezTo>
                <a:cubicBezTo>
                  <a:pt x="1826" y="232935"/>
                  <a:pt x="1918" y="232653"/>
                  <a:pt x="2017" y="232372"/>
                </a:cubicBezTo>
                <a:cubicBezTo>
                  <a:pt x="40224" y="119327"/>
                  <a:pt x="131180" y="39046"/>
                  <a:pt x="238177" y="9647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82" name="任意多边形: 形状 181">
            <a:extLst>
              <a:ext uri="{FF2B5EF4-FFF2-40B4-BE49-F238E27FC236}">
                <a16:creationId xmlns:a16="http://schemas.microsoft.com/office/drawing/2014/main" id="{10468B5A-C0BE-220E-A064-2CFDB0303F29}"/>
              </a:ext>
            </a:extLst>
          </p:cNvPr>
          <p:cNvSpPr/>
          <p:nvPr/>
        </p:nvSpPr>
        <p:spPr>
          <a:xfrm>
            <a:off x="11999085" y="6623694"/>
            <a:ext cx="172317" cy="241677"/>
          </a:xfrm>
          <a:custGeom>
            <a:avLst/>
            <a:gdLst>
              <a:gd name="connsiteX0" fmla="*/ 172317 w 172317"/>
              <a:gd name="connsiteY0" fmla="*/ 0 h 241677"/>
              <a:gd name="connsiteX1" fmla="*/ 172317 w 172317"/>
              <a:gd name="connsiteY1" fmla="*/ 75272 h 241677"/>
              <a:gd name="connsiteX2" fmla="*/ 158050 w 172317"/>
              <a:gd name="connsiteY2" fmla="*/ 77993 h 241677"/>
              <a:gd name="connsiteX3" fmla="*/ 70549 w 172317"/>
              <a:gd name="connsiteY3" fmla="*/ 207103 h 241677"/>
              <a:gd name="connsiteX4" fmla="*/ 34573 w 172317"/>
              <a:gd name="connsiteY4" fmla="*/ 241669 h 241677"/>
              <a:gd name="connsiteX5" fmla="*/ 7 w 172317"/>
              <a:gd name="connsiteY5" fmla="*/ 205692 h 241677"/>
              <a:gd name="connsiteX6" fmla="*/ 171092 w 172317"/>
              <a:gd name="connsiteY6" fmla="*/ 111 h 241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317" h="241677">
                <a:moveTo>
                  <a:pt x="172317" y="0"/>
                </a:moveTo>
                <a:lnTo>
                  <a:pt x="172317" y="75272"/>
                </a:lnTo>
                <a:lnTo>
                  <a:pt x="158050" y="77993"/>
                </a:lnTo>
                <a:cubicBezTo>
                  <a:pt x="107192" y="98869"/>
                  <a:pt x="71147" y="148641"/>
                  <a:pt x="70549" y="207103"/>
                </a:cubicBezTo>
                <a:cubicBezTo>
                  <a:pt x="70161" y="226573"/>
                  <a:pt x="54049" y="242092"/>
                  <a:pt x="34573" y="241669"/>
                </a:cubicBezTo>
                <a:cubicBezTo>
                  <a:pt x="15096" y="241245"/>
                  <a:pt x="-381" y="225162"/>
                  <a:pt x="7" y="205692"/>
                </a:cubicBezTo>
                <a:cubicBezTo>
                  <a:pt x="1044" y="103413"/>
                  <a:pt x="74454" y="18851"/>
                  <a:pt x="171092" y="11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0" name="任意多边形: 形状 49">
            <a:extLst>
              <a:ext uri="{FF2B5EF4-FFF2-40B4-BE49-F238E27FC236}">
                <a16:creationId xmlns:a16="http://schemas.microsoft.com/office/drawing/2014/main" id="{721FF0F0-8A68-C684-10D0-360D80BA8FD8}"/>
              </a:ext>
            </a:extLst>
          </p:cNvPr>
          <p:cNvSpPr/>
          <p:nvPr/>
        </p:nvSpPr>
        <p:spPr>
          <a:xfrm>
            <a:off x="11213167" y="6030291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73F09072-81BC-FE77-A4DD-C97F44F0F5A0}"/>
              </a:ext>
            </a:extLst>
          </p:cNvPr>
          <p:cNvSpPr/>
          <p:nvPr/>
        </p:nvSpPr>
        <p:spPr>
          <a:xfrm>
            <a:off x="11351672" y="6178250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2B8093B0-C908-27EA-B45C-56F8C409139C}"/>
              </a:ext>
            </a:extLst>
          </p:cNvPr>
          <p:cNvSpPr/>
          <p:nvPr/>
        </p:nvSpPr>
        <p:spPr>
          <a:xfrm>
            <a:off x="11469513" y="6310516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E6019DFC-6E07-D774-28B3-D62949BFADDA}"/>
              </a:ext>
            </a:extLst>
          </p:cNvPr>
          <p:cNvGrpSpPr/>
          <p:nvPr userDrawn="1"/>
        </p:nvGrpSpPr>
        <p:grpSpPr>
          <a:xfrm>
            <a:off x="7545972" y="5391453"/>
            <a:ext cx="1995058" cy="1142975"/>
            <a:chOff x="9496804" y="5314704"/>
            <a:chExt cx="2693814" cy="1543295"/>
          </a:xfr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</p:grpSpPr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2BC57DA4-AE5E-0ABE-7C85-DF6ED72F2A37}"/>
                </a:ext>
              </a:extLst>
            </p:cNvPr>
            <p:cNvSpPr/>
            <p:nvPr/>
          </p:nvSpPr>
          <p:spPr>
            <a:xfrm>
              <a:off x="10212513" y="5314704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27142EBC-BFD0-297E-9B09-BD6818B0C4E0}"/>
                </a:ext>
              </a:extLst>
            </p:cNvPr>
            <p:cNvSpPr/>
            <p:nvPr/>
          </p:nvSpPr>
          <p:spPr>
            <a:xfrm>
              <a:off x="10399528" y="5514485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ADA614E7-A36E-1B84-9CB9-7B46C2A6762C}"/>
                </a:ext>
              </a:extLst>
            </p:cNvPr>
            <p:cNvSpPr/>
            <p:nvPr/>
          </p:nvSpPr>
          <p:spPr>
            <a:xfrm>
              <a:off x="10558643" y="5693076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07D9998-951E-6083-E497-5BC8CA919D5F}"/>
                </a:ext>
              </a:extLst>
            </p:cNvPr>
            <p:cNvSpPr/>
            <p:nvPr/>
          </p:nvSpPr>
          <p:spPr>
            <a:xfrm>
              <a:off x="10212513" y="61433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3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8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7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3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7" y="496518"/>
                    <a:pt x="-6126" y="470515"/>
                    <a:pt x="1628" y="446321"/>
                  </a:cubicBezTo>
                  <a:cubicBezTo>
                    <a:pt x="122747" y="98563"/>
                    <a:pt x="502843" y="-85173"/>
                    <a:pt x="85058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7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3DD87B07-FEE8-F49E-90F0-E7F7BB244BB8}"/>
                </a:ext>
              </a:extLst>
            </p:cNvPr>
            <p:cNvSpPr/>
            <p:nvPr/>
          </p:nvSpPr>
          <p:spPr>
            <a:xfrm>
              <a:off x="10399528" y="6343160"/>
              <a:ext cx="891522" cy="386347"/>
            </a:xfrm>
            <a:custGeom>
              <a:avLst/>
              <a:gdLst>
                <a:gd name="connsiteX0" fmla="*/ 843218 w 891522"/>
                <a:gd name="connsiteY0" fmla="*/ 385035 h 386347"/>
                <a:gd name="connsiteX1" fmla="*/ 797879 w 891522"/>
                <a:gd name="connsiteY1" fmla="*/ 351983 h 386347"/>
                <a:gd name="connsiteX2" fmla="*/ 330611 w 891522"/>
                <a:gd name="connsiteY2" fmla="*/ 111857 h 386347"/>
                <a:gd name="connsiteX3" fmla="*/ 92266 w 891522"/>
                <a:gd name="connsiteY3" fmla="*/ 346649 h 386347"/>
                <a:gd name="connsiteX4" fmla="*/ 32240 w 891522"/>
                <a:gd name="connsiteY4" fmla="*/ 377224 h 386347"/>
                <a:gd name="connsiteX5" fmla="*/ 1693 w 891522"/>
                <a:gd name="connsiteY5" fmla="*/ 317217 h 386347"/>
                <a:gd name="connsiteX6" fmla="*/ 2065 w 891522"/>
                <a:gd name="connsiteY6" fmla="*/ 316074 h 386347"/>
                <a:gd name="connsiteX7" fmla="*/ 593672 w 891522"/>
                <a:gd name="connsiteY7" fmla="*/ 23371 h 386347"/>
                <a:gd name="connsiteX8" fmla="*/ 888557 w 891522"/>
                <a:gd name="connsiteY8" fmla="*/ 322741 h 386347"/>
                <a:gd name="connsiteX9" fmla="*/ 857886 w 891522"/>
                <a:gd name="connsiteY9" fmla="*/ 382653 h 386347"/>
                <a:gd name="connsiteX10" fmla="*/ 843218 w 891522"/>
                <a:gd name="connsiteY10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522" h="386347">
                  <a:moveTo>
                    <a:pt x="843218" y="385035"/>
                  </a:moveTo>
                  <a:cubicBezTo>
                    <a:pt x="822529" y="385035"/>
                    <a:pt x="804213" y="371699"/>
                    <a:pt x="797879" y="351983"/>
                  </a:cubicBezTo>
                  <a:cubicBezTo>
                    <a:pt x="735147" y="156625"/>
                    <a:pt x="525949" y="49183"/>
                    <a:pt x="330611" y="111857"/>
                  </a:cubicBezTo>
                  <a:cubicBezTo>
                    <a:pt x="218425" y="147862"/>
                    <a:pt x="129986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1" y="342172"/>
                    <a:pt x="1693" y="317217"/>
                  </a:cubicBezTo>
                  <a:cubicBezTo>
                    <a:pt x="1807" y="316835"/>
                    <a:pt x="1931" y="316454"/>
                    <a:pt x="2065" y="316074"/>
                  </a:cubicBezTo>
                  <a:cubicBezTo>
                    <a:pt x="84608" y="71853"/>
                    <a:pt x="349480" y="-59116"/>
                    <a:pt x="593672" y="23371"/>
                  </a:cubicBezTo>
                  <a:cubicBezTo>
                    <a:pt x="733870" y="70805"/>
                    <a:pt x="843284" y="181866"/>
                    <a:pt x="888557" y="322741"/>
                  </a:cubicBezTo>
                  <a:cubicBezTo>
                    <a:pt x="896614" y="347792"/>
                    <a:pt x="882889" y="374557"/>
                    <a:pt x="857886" y="382653"/>
                  </a:cubicBezTo>
                  <a:cubicBezTo>
                    <a:pt x="853152" y="384272"/>
                    <a:pt x="848209" y="385035"/>
                    <a:pt x="843218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BFEE958A-52B1-93DC-4CA9-B9BB07A3998E}"/>
                </a:ext>
              </a:extLst>
            </p:cNvPr>
            <p:cNvSpPr/>
            <p:nvPr/>
          </p:nvSpPr>
          <p:spPr>
            <a:xfrm>
              <a:off x="10558643" y="65217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6" y="182058"/>
                    <a:pt x="392266" y="95953"/>
                    <a:pt x="287053" y="94904"/>
                  </a:cubicBezTo>
                  <a:cubicBezTo>
                    <a:pt x="181840" y="93762"/>
                    <a:pt x="95676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4" y="329505"/>
                    <a:pt x="-1174" y="307789"/>
                    <a:pt x="-650" y="281500"/>
                  </a:cubicBezTo>
                  <a:cubicBezTo>
                    <a:pt x="950" y="123670"/>
                    <a:pt x="130186" y="-2916"/>
                    <a:pt x="288005" y="-1298"/>
                  </a:cubicBezTo>
                  <a:cubicBezTo>
                    <a:pt x="445825" y="227"/>
                    <a:pt x="572450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59D750E-FEDE-9F77-8B44-263B7F211A3E}"/>
                </a:ext>
              </a:extLst>
            </p:cNvPr>
            <p:cNvSpPr/>
            <p:nvPr/>
          </p:nvSpPr>
          <p:spPr>
            <a:xfrm>
              <a:off x="1092555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A232D544-0A73-A7E6-D364-C6909A1FB137}"/>
                </a:ext>
              </a:extLst>
            </p:cNvPr>
            <p:cNvSpPr/>
            <p:nvPr/>
          </p:nvSpPr>
          <p:spPr>
            <a:xfrm>
              <a:off x="1111256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65E2F2F4-18E6-FFA0-E74A-37728DE2FC70}"/>
                </a:ext>
              </a:extLst>
            </p:cNvPr>
            <p:cNvSpPr/>
            <p:nvPr/>
          </p:nvSpPr>
          <p:spPr>
            <a:xfrm>
              <a:off x="1127168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FBF649C1-C13A-AC60-2ED0-1ADEAD29C522}"/>
                </a:ext>
              </a:extLst>
            </p:cNvPr>
            <p:cNvSpPr/>
            <p:nvPr/>
          </p:nvSpPr>
          <p:spPr>
            <a:xfrm>
              <a:off x="9496804" y="5724279"/>
              <a:ext cx="1265064" cy="513261"/>
            </a:xfrm>
            <a:custGeom>
              <a:avLst/>
              <a:gdLst>
                <a:gd name="connsiteX0" fmla="*/ 1216732 w 1265064"/>
                <a:gd name="connsiteY0" fmla="*/ 511949 h 513261"/>
                <a:gd name="connsiteX1" fmla="*/ 1171679 w 1265064"/>
                <a:gd name="connsiteY1" fmla="*/ 479849 h 513261"/>
                <a:gd name="connsiteX2" fmla="*/ 445407 w 1265064"/>
                <a:gd name="connsiteY2" fmla="*/ 125234 h 513261"/>
                <a:gd name="connsiteX3" fmla="*/ 91544 w 1265064"/>
                <a:gd name="connsiteY3" fmla="*/ 477659 h 513261"/>
                <a:gd name="connsiteX4" fmla="*/ 30184 w 1265064"/>
                <a:gd name="connsiteY4" fmla="*/ 505471 h 513261"/>
                <a:gd name="connsiteX5" fmla="*/ 1628 w 1265064"/>
                <a:gd name="connsiteY5" fmla="*/ 446321 h 513261"/>
                <a:gd name="connsiteX6" fmla="*/ 850591 w 1265064"/>
                <a:gd name="connsiteY6" fmla="*/ 35985 h 513261"/>
                <a:gd name="connsiteX7" fmla="*/ 1261785 w 1265064"/>
                <a:gd name="connsiteY7" fmla="*/ 448798 h 513261"/>
                <a:gd name="connsiteX8" fmla="*/ 1232315 w 1265064"/>
                <a:gd name="connsiteY8" fmla="*/ 509377 h 513261"/>
                <a:gd name="connsiteX9" fmla="*/ 1232258 w 1265064"/>
                <a:gd name="connsiteY9" fmla="*/ 509377 h 513261"/>
                <a:gd name="connsiteX10" fmla="*/ 1216732 w 1265064"/>
                <a:gd name="connsiteY10" fmla="*/ 511949 h 5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064" h="513261">
                  <a:moveTo>
                    <a:pt x="1216732" y="511949"/>
                  </a:moveTo>
                  <a:cubicBezTo>
                    <a:pt x="1196406" y="511949"/>
                    <a:pt x="1178308" y="499090"/>
                    <a:pt x="1171679" y="479849"/>
                  </a:cubicBezTo>
                  <a:cubicBezTo>
                    <a:pt x="1069056" y="181336"/>
                    <a:pt x="743892" y="22554"/>
                    <a:pt x="445407" y="125234"/>
                  </a:cubicBezTo>
                  <a:cubicBezTo>
                    <a:pt x="279653" y="182193"/>
                    <a:pt x="149208" y="312114"/>
                    <a:pt x="91544" y="477659"/>
                  </a:cubicBezTo>
                  <a:cubicBezTo>
                    <a:pt x="82266" y="502233"/>
                    <a:pt x="54796" y="514711"/>
                    <a:pt x="30184" y="505471"/>
                  </a:cubicBezTo>
                  <a:cubicBezTo>
                    <a:pt x="6438" y="496518"/>
                    <a:pt x="-6126" y="470515"/>
                    <a:pt x="1628" y="446321"/>
                  </a:cubicBezTo>
                  <a:cubicBezTo>
                    <a:pt x="122748" y="98563"/>
                    <a:pt x="502843" y="-85173"/>
                    <a:pt x="850591" y="35985"/>
                  </a:cubicBezTo>
                  <a:cubicBezTo>
                    <a:pt x="1043710" y="103231"/>
                    <a:pt x="1195282" y="255440"/>
                    <a:pt x="1261785" y="448798"/>
                  </a:cubicBezTo>
                  <a:cubicBezTo>
                    <a:pt x="1270367" y="473658"/>
                    <a:pt x="1257175" y="500804"/>
                    <a:pt x="1232315" y="509377"/>
                  </a:cubicBezTo>
                  <a:cubicBezTo>
                    <a:pt x="1232296" y="509377"/>
                    <a:pt x="1232277" y="509377"/>
                    <a:pt x="1232258" y="509377"/>
                  </a:cubicBezTo>
                  <a:cubicBezTo>
                    <a:pt x="1227257" y="511092"/>
                    <a:pt x="1222009" y="511949"/>
                    <a:pt x="1216732" y="511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EC0A9E19-DCFF-ACE8-E324-AE4298690D00}"/>
                </a:ext>
              </a:extLst>
            </p:cNvPr>
            <p:cNvSpPr/>
            <p:nvPr/>
          </p:nvSpPr>
          <p:spPr>
            <a:xfrm>
              <a:off x="9683819" y="5924060"/>
              <a:ext cx="891540" cy="386347"/>
            </a:xfrm>
            <a:custGeom>
              <a:avLst/>
              <a:gdLst>
                <a:gd name="connsiteX0" fmla="*/ 843217 w 891540"/>
                <a:gd name="connsiteY0" fmla="*/ 385035 h 386347"/>
                <a:gd name="connsiteX1" fmla="*/ 797878 w 891540"/>
                <a:gd name="connsiteY1" fmla="*/ 351983 h 386347"/>
                <a:gd name="connsiteX2" fmla="*/ 330610 w 891540"/>
                <a:gd name="connsiteY2" fmla="*/ 111857 h 386347"/>
                <a:gd name="connsiteX3" fmla="*/ 92266 w 891540"/>
                <a:gd name="connsiteY3" fmla="*/ 346649 h 386347"/>
                <a:gd name="connsiteX4" fmla="*/ 32240 w 891540"/>
                <a:gd name="connsiteY4" fmla="*/ 377224 h 386347"/>
                <a:gd name="connsiteX5" fmla="*/ 1693 w 891540"/>
                <a:gd name="connsiteY5" fmla="*/ 317217 h 386347"/>
                <a:gd name="connsiteX6" fmla="*/ 2065 w 891540"/>
                <a:gd name="connsiteY6" fmla="*/ 316074 h 386347"/>
                <a:gd name="connsiteX7" fmla="*/ 593672 w 891540"/>
                <a:gd name="connsiteY7" fmla="*/ 23371 h 386347"/>
                <a:gd name="connsiteX8" fmla="*/ 888557 w 891540"/>
                <a:gd name="connsiteY8" fmla="*/ 322741 h 386347"/>
                <a:gd name="connsiteX9" fmla="*/ 857905 w 891540"/>
                <a:gd name="connsiteY9" fmla="*/ 382749 h 386347"/>
                <a:gd name="connsiteX10" fmla="*/ 857790 w 891540"/>
                <a:gd name="connsiteY10" fmla="*/ 382749 h 386347"/>
                <a:gd name="connsiteX11" fmla="*/ 843217 w 891540"/>
                <a:gd name="connsiteY11" fmla="*/ 385035 h 3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540" h="386347">
                  <a:moveTo>
                    <a:pt x="843217" y="385035"/>
                  </a:moveTo>
                  <a:cubicBezTo>
                    <a:pt x="822529" y="385035"/>
                    <a:pt x="804212" y="371699"/>
                    <a:pt x="797878" y="351983"/>
                  </a:cubicBezTo>
                  <a:cubicBezTo>
                    <a:pt x="735147" y="156625"/>
                    <a:pt x="525949" y="49183"/>
                    <a:pt x="330610" y="111857"/>
                  </a:cubicBezTo>
                  <a:cubicBezTo>
                    <a:pt x="218425" y="147862"/>
                    <a:pt x="129985" y="235016"/>
                    <a:pt x="92266" y="346649"/>
                  </a:cubicBezTo>
                  <a:cubicBezTo>
                    <a:pt x="84132" y="371699"/>
                    <a:pt x="57253" y="385321"/>
                    <a:pt x="32240" y="377224"/>
                  </a:cubicBezTo>
                  <a:cubicBezTo>
                    <a:pt x="7227" y="369032"/>
                    <a:pt x="-6450" y="342172"/>
                    <a:pt x="1693" y="317217"/>
                  </a:cubicBezTo>
                  <a:cubicBezTo>
                    <a:pt x="1808" y="316835"/>
                    <a:pt x="1932" y="316454"/>
                    <a:pt x="2065" y="316074"/>
                  </a:cubicBezTo>
                  <a:cubicBezTo>
                    <a:pt x="84609" y="71853"/>
                    <a:pt x="349480" y="-59116"/>
                    <a:pt x="593672" y="23371"/>
                  </a:cubicBezTo>
                  <a:cubicBezTo>
                    <a:pt x="733871" y="70805"/>
                    <a:pt x="843284" y="181866"/>
                    <a:pt x="888557" y="322741"/>
                  </a:cubicBezTo>
                  <a:cubicBezTo>
                    <a:pt x="896653" y="347792"/>
                    <a:pt x="882927" y="374653"/>
                    <a:pt x="857905" y="382749"/>
                  </a:cubicBezTo>
                  <a:cubicBezTo>
                    <a:pt x="857867" y="382749"/>
                    <a:pt x="857829" y="382749"/>
                    <a:pt x="857790" y="382749"/>
                  </a:cubicBezTo>
                  <a:cubicBezTo>
                    <a:pt x="853076" y="384272"/>
                    <a:pt x="848161" y="385035"/>
                    <a:pt x="843217" y="385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F0350BC9-DF64-0212-D3B9-50C2AEF37C1C}"/>
                </a:ext>
              </a:extLst>
            </p:cNvPr>
            <p:cNvSpPr/>
            <p:nvPr/>
          </p:nvSpPr>
          <p:spPr>
            <a:xfrm>
              <a:off x="9842934" y="6102651"/>
              <a:ext cx="571524" cy="336248"/>
            </a:xfrm>
            <a:custGeom>
              <a:avLst/>
              <a:gdLst>
                <a:gd name="connsiteX0" fmla="*/ 523225 w 571524"/>
                <a:gd name="connsiteY0" fmla="*/ 334935 h 336248"/>
                <a:gd name="connsiteX1" fmla="*/ 475600 w 571524"/>
                <a:gd name="connsiteY1" fmla="*/ 287310 h 336248"/>
                <a:gd name="connsiteX2" fmla="*/ 287053 w 571524"/>
                <a:gd name="connsiteY2" fmla="*/ 94904 h 336248"/>
                <a:gd name="connsiteX3" fmla="*/ 94600 w 571524"/>
                <a:gd name="connsiteY3" fmla="*/ 283405 h 336248"/>
                <a:gd name="connsiteX4" fmla="*/ 46023 w 571524"/>
                <a:gd name="connsiteY4" fmla="*/ 330077 h 336248"/>
                <a:gd name="connsiteX5" fmla="*/ -650 w 571524"/>
                <a:gd name="connsiteY5" fmla="*/ 281500 h 336248"/>
                <a:gd name="connsiteX6" fmla="*/ 288005 w 571524"/>
                <a:gd name="connsiteY6" fmla="*/ -1298 h 336248"/>
                <a:gd name="connsiteX7" fmla="*/ 570850 w 571524"/>
                <a:gd name="connsiteY7" fmla="*/ 287310 h 336248"/>
                <a:gd name="connsiteX8" fmla="*/ 523225 w 571524"/>
                <a:gd name="connsiteY8" fmla="*/ 334935 h 33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24" h="336248">
                  <a:moveTo>
                    <a:pt x="523225" y="334935"/>
                  </a:moveTo>
                  <a:cubicBezTo>
                    <a:pt x="496927" y="334935"/>
                    <a:pt x="475600" y="313599"/>
                    <a:pt x="475600" y="287310"/>
                  </a:cubicBezTo>
                  <a:cubicBezTo>
                    <a:pt x="476677" y="182058"/>
                    <a:pt x="392266" y="95953"/>
                    <a:pt x="287053" y="94904"/>
                  </a:cubicBezTo>
                  <a:cubicBezTo>
                    <a:pt x="181840" y="93762"/>
                    <a:pt x="95677" y="178154"/>
                    <a:pt x="94600" y="283405"/>
                  </a:cubicBezTo>
                  <a:cubicBezTo>
                    <a:pt x="94076" y="309694"/>
                    <a:pt x="72321" y="330648"/>
                    <a:pt x="46023" y="330077"/>
                  </a:cubicBezTo>
                  <a:cubicBezTo>
                    <a:pt x="19725" y="329505"/>
                    <a:pt x="-1174" y="307789"/>
                    <a:pt x="-650" y="281500"/>
                  </a:cubicBezTo>
                  <a:cubicBezTo>
                    <a:pt x="951" y="123670"/>
                    <a:pt x="130186" y="-2916"/>
                    <a:pt x="288005" y="-1298"/>
                  </a:cubicBezTo>
                  <a:cubicBezTo>
                    <a:pt x="445825" y="227"/>
                    <a:pt x="572451" y="129480"/>
                    <a:pt x="570850" y="287310"/>
                  </a:cubicBezTo>
                  <a:cubicBezTo>
                    <a:pt x="570850" y="313599"/>
                    <a:pt x="549524" y="334935"/>
                    <a:pt x="523225" y="334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67" name="任意多边形: 形状 66">
            <a:extLst>
              <a:ext uri="{FF2B5EF4-FFF2-40B4-BE49-F238E27FC236}">
                <a16:creationId xmlns:a16="http://schemas.microsoft.com/office/drawing/2014/main" id="{0E08DD22-C582-5C62-CC91-FEE085C952B9}"/>
              </a:ext>
            </a:extLst>
          </p:cNvPr>
          <p:cNvSpPr/>
          <p:nvPr userDrawn="1"/>
        </p:nvSpPr>
        <p:spPr>
          <a:xfrm>
            <a:off x="8637150" y="6356306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8" name="任意多边形: 形状 67">
            <a:extLst>
              <a:ext uri="{FF2B5EF4-FFF2-40B4-BE49-F238E27FC236}">
                <a16:creationId xmlns:a16="http://schemas.microsoft.com/office/drawing/2014/main" id="{ADD70ACC-C7DC-E160-9B2F-96D728E617C5}"/>
              </a:ext>
            </a:extLst>
          </p:cNvPr>
          <p:cNvSpPr/>
          <p:nvPr userDrawn="1"/>
        </p:nvSpPr>
        <p:spPr>
          <a:xfrm>
            <a:off x="8775655" y="6504266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170DD6AB-C3B4-7EE8-200D-D5A38881830A}"/>
              </a:ext>
            </a:extLst>
          </p:cNvPr>
          <p:cNvSpPr/>
          <p:nvPr userDrawn="1"/>
        </p:nvSpPr>
        <p:spPr>
          <a:xfrm>
            <a:off x="8893497" y="6636531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3" name="任意多边形: 形状 212">
            <a:extLst>
              <a:ext uri="{FF2B5EF4-FFF2-40B4-BE49-F238E27FC236}">
                <a16:creationId xmlns:a16="http://schemas.microsoft.com/office/drawing/2014/main" id="{D6501875-7942-0512-AE76-5D4C16FAB8B5}"/>
              </a:ext>
            </a:extLst>
          </p:cNvPr>
          <p:cNvSpPr/>
          <p:nvPr userDrawn="1"/>
        </p:nvSpPr>
        <p:spPr>
          <a:xfrm>
            <a:off x="9242742" y="6658668"/>
            <a:ext cx="778951" cy="194672"/>
          </a:xfrm>
          <a:custGeom>
            <a:avLst/>
            <a:gdLst>
              <a:gd name="connsiteX0" fmla="*/ 358167 w 778951"/>
              <a:gd name="connsiteY0" fmla="*/ 1034 h 194672"/>
              <a:gd name="connsiteX1" fmla="*/ 552446 w 778951"/>
              <a:gd name="connsiteY1" fmla="*/ 27623 h 194672"/>
              <a:gd name="connsiteX2" fmla="*/ 739877 w 778951"/>
              <a:gd name="connsiteY2" fmla="*/ 145464 h 194672"/>
              <a:gd name="connsiteX3" fmla="*/ 778951 w 778951"/>
              <a:gd name="connsiteY3" fmla="*/ 194672 h 194672"/>
              <a:gd name="connsiteX4" fmla="*/ 687042 w 778951"/>
              <a:gd name="connsiteY4" fmla="*/ 194672 h 194672"/>
              <a:gd name="connsiteX5" fmla="*/ 644944 w 778951"/>
              <a:gd name="connsiteY5" fmla="*/ 156048 h 194672"/>
              <a:gd name="connsiteX6" fmla="*/ 252363 w 778951"/>
              <a:gd name="connsiteY6" fmla="*/ 93721 h 194672"/>
              <a:gd name="connsiteX7" fmla="*/ 91307 w 778951"/>
              <a:gd name="connsiteY7" fmla="*/ 194068 h 194672"/>
              <a:gd name="connsiteX8" fmla="*/ 90824 w 778951"/>
              <a:gd name="connsiteY8" fmla="*/ 194672 h 194672"/>
              <a:gd name="connsiteX9" fmla="*/ 0 w 778951"/>
              <a:gd name="connsiteY9" fmla="*/ 194672 h 194672"/>
              <a:gd name="connsiteX10" fmla="*/ 23566 w 778951"/>
              <a:gd name="connsiteY10" fmla="*/ 162764 h 194672"/>
              <a:gd name="connsiteX11" fmla="*/ 358167 w 778951"/>
              <a:gd name="connsiteY11" fmla="*/ 1034 h 19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8951" h="194672">
                <a:moveTo>
                  <a:pt x="358167" y="1034"/>
                </a:moveTo>
                <a:cubicBezTo>
                  <a:pt x="422176" y="-3130"/>
                  <a:pt x="488060" y="5190"/>
                  <a:pt x="552446" y="27623"/>
                </a:cubicBezTo>
                <a:cubicBezTo>
                  <a:pt x="623959" y="52524"/>
                  <a:pt x="687779" y="93157"/>
                  <a:pt x="739877" y="145464"/>
                </a:cubicBezTo>
                <a:lnTo>
                  <a:pt x="778951" y="194672"/>
                </a:lnTo>
                <a:lnTo>
                  <a:pt x="687042" y="194672"/>
                </a:lnTo>
                <a:lnTo>
                  <a:pt x="644944" y="156048"/>
                </a:lnTo>
                <a:cubicBezTo>
                  <a:pt x="536407" y="74305"/>
                  <a:pt x="390526" y="46193"/>
                  <a:pt x="252363" y="93721"/>
                </a:cubicBezTo>
                <a:cubicBezTo>
                  <a:pt x="190984" y="114813"/>
                  <a:pt x="136142" y="149415"/>
                  <a:pt x="91307" y="194068"/>
                </a:cubicBezTo>
                <a:lnTo>
                  <a:pt x="90824" y="194672"/>
                </a:lnTo>
                <a:lnTo>
                  <a:pt x="0" y="194672"/>
                </a:lnTo>
                <a:lnTo>
                  <a:pt x="23566" y="162764"/>
                </a:lnTo>
                <a:cubicBezTo>
                  <a:pt x="109624" y="67617"/>
                  <a:pt x="230148" y="9360"/>
                  <a:pt x="358167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7" name="任意多边形: 形状 216">
            <a:extLst>
              <a:ext uri="{FF2B5EF4-FFF2-40B4-BE49-F238E27FC236}">
                <a16:creationId xmlns:a16="http://schemas.microsoft.com/office/drawing/2014/main" id="{07C35A4B-9F60-9297-2A1C-17C61C270C4F}"/>
              </a:ext>
            </a:extLst>
          </p:cNvPr>
          <p:cNvSpPr/>
          <p:nvPr userDrawn="1"/>
        </p:nvSpPr>
        <p:spPr>
          <a:xfrm>
            <a:off x="8184441" y="6658671"/>
            <a:ext cx="779283" cy="194889"/>
          </a:xfrm>
          <a:custGeom>
            <a:avLst/>
            <a:gdLst>
              <a:gd name="connsiteX0" fmla="*/ 358326 w 779283"/>
              <a:gd name="connsiteY0" fmla="*/ 1034 h 194889"/>
              <a:gd name="connsiteX1" fmla="*/ 552605 w 779283"/>
              <a:gd name="connsiteY1" fmla="*/ 27623 h 194889"/>
              <a:gd name="connsiteX2" fmla="*/ 740037 w 779283"/>
              <a:gd name="connsiteY2" fmla="*/ 145465 h 194889"/>
              <a:gd name="connsiteX3" fmla="*/ 779283 w 779283"/>
              <a:gd name="connsiteY3" fmla="*/ 194889 h 194889"/>
              <a:gd name="connsiteX4" fmla="*/ 687438 w 779283"/>
              <a:gd name="connsiteY4" fmla="*/ 194889 h 194889"/>
              <a:gd name="connsiteX5" fmla="*/ 645103 w 779283"/>
              <a:gd name="connsiteY5" fmla="*/ 156049 h 194889"/>
              <a:gd name="connsiteX6" fmla="*/ 252523 w 779283"/>
              <a:gd name="connsiteY6" fmla="*/ 93722 h 194889"/>
              <a:gd name="connsiteX7" fmla="*/ 91467 w 779283"/>
              <a:gd name="connsiteY7" fmla="*/ 194069 h 194889"/>
              <a:gd name="connsiteX8" fmla="*/ 90811 w 779283"/>
              <a:gd name="connsiteY8" fmla="*/ 194889 h 194889"/>
              <a:gd name="connsiteX9" fmla="*/ 0 w 779283"/>
              <a:gd name="connsiteY9" fmla="*/ 194889 h 194889"/>
              <a:gd name="connsiteX10" fmla="*/ 23726 w 779283"/>
              <a:gd name="connsiteY10" fmla="*/ 162764 h 194889"/>
              <a:gd name="connsiteX11" fmla="*/ 358326 w 779283"/>
              <a:gd name="connsiteY11" fmla="*/ 1034 h 194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9283" h="194889">
                <a:moveTo>
                  <a:pt x="358326" y="1034"/>
                </a:moveTo>
                <a:cubicBezTo>
                  <a:pt x="422336" y="-3130"/>
                  <a:pt x="488219" y="5190"/>
                  <a:pt x="552605" y="27623"/>
                </a:cubicBezTo>
                <a:cubicBezTo>
                  <a:pt x="624118" y="52525"/>
                  <a:pt x="687938" y="93157"/>
                  <a:pt x="740037" y="145465"/>
                </a:cubicBezTo>
                <a:lnTo>
                  <a:pt x="779283" y="194889"/>
                </a:lnTo>
                <a:lnTo>
                  <a:pt x="687438" y="194889"/>
                </a:lnTo>
                <a:lnTo>
                  <a:pt x="645103" y="156049"/>
                </a:lnTo>
                <a:cubicBezTo>
                  <a:pt x="536566" y="74305"/>
                  <a:pt x="390685" y="46193"/>
                  <a:pt x="252523" y="93722"/>
                </a:cubicBezTo>
                <a:cubicBezTo>
                  <a:pt x="191144" y="114814"/>
                  <a:pt x="136303" y="149415"/>
                  <a:pt x="91467" y="194069"/>
                </a:cubicBezTo>
                <a:lnTo>
                  <a:pt x="90811" y="194889"/>
                </a:lnTo>
                <a:lnTo>
                  <a:pt x="0" y="194889"/>
                </a:lnTo>
                <a:lnTo>
                  <a:pt x="23726" y="162764"/>
                </a:lnTo>
                <a:cubicBezTo>
                  <a:pt x="109784" y="67617"/>
                  <a:pt x="230307" y="9360"/>
                  <a:pt x="358326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5" name="任意多边形: 形状 214">
            <a:extLst>
              <a:ext uri="{FF2B5EF4-FFF2-40B4-BE49-F238E27FC236}">
                <a16:creationId xmlns:a16="http://schemas.microsoft.com/office/drawing/2014/main" id="{73DA9DB6-B762-2CE0-475D-C1E73FDECE60}"/>
              </a:ext>
            </a:extLst>
          </p:cNvPr>
          <p:cNvSpPr/>
          <p:nvPr userDrawn="1"/>
        </p:nvSpPr>
        <p:spPr>
          <a:xfrm>
            <a:off x="8383116" y="6806624"/>
            <a:ext cx="383500" cy="59607"/>
          </a:xfrm>
          <a:custGeom>
            <a:avLst/>
            <a:gdLst>
              <a:gd name="connsiteX0" fmla="*/ 165997 w 383500"/>
              <a:gd name="connsiteY0" fmla="*/ 944 h 59607"/>
              <a:gd name="connsiteX1" fmla="*/ 302157 w 383500"/>
              <a:gd name="connsiteY1" fmla="*/ 18281 h 59607"/>
              <a:gd name="connsiteX2" fmla="*/ 375370 w 383500"/>
              <a:gd name="connsiteY2" fmla="*/ 53072 h 59607"/>
              <a:gd name="connsiteX3" fmla="*/ 383500 w 383500"/>
              <a:gd name="connsiteY3" fmla="*/ 59607 h 59607"/>
              <a:gd name="connsiteX4" fmla="*/ 0 w 383500"/>
              <a:gd name="connsiteY4" fmla="*/ 59607 h 59607"/>
              <a:gd name="connsiteX5" fmla="*/ 38188 w 383500"/>
              <a:gd name="connsiteY5" fmla="*/ 35934 h 59607"/>
              <a:gd name="connsiteX6" fmla="*/ 165997 w 383500"/>
              <a:gd name="connsiteY6" fmla="*/ 944 h 5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3500" h="59607">
                <a:moveTo>
                  <a:pt x="165997" y="944"/>
                </a:moveTo>
                <a:cubicBezTo>
                  <a:pt x="210774" y="-2384"/>
                  <a:pt x="256944" y="3008"/>
                  <a:pt x="302157" y="18281"/>
                </a:cubicBezTo>
                <a:cubicBezTo>
                  <a:pt x="328115" y="27063"/>
                  <a:pt x="352648" y="38791"/>
                  <a:pt x="375370" y="53072"/>
                </a:cubicBezTo>
                <a:lnTo>
                  <a:pt x="383500" y="59607"/>
                </a:lnTo>
                <a:lnTo>
                  <a:pt x="0" y="59607"/>
                </a:lnTo>
                <a:lnTo>
                  <a:pt x="38188" y="35934"/>
                </a:lnTo>
                <a:cubicBezTo>
                  <a:pt x="77833" y="16323"/>
                  <a:pt x="121219" y="4274"/>
                  <a:pt x="165997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0" name="任意多边形: 形状 79">
            <a:extLst>
              <a:ext uri="{FF2B5EF4-FFF2-40B4-BE49-F238E27FC236}">
                <a16:creationId xmlns:a16="http://schemas.microsoft.com/office/drawing/2014/main" id="{CB2102DB-D197-C350-9A3E-0BFF063858D9}"/>
              </a:ext>
            </a:extLst>
          </p:cNvPr>
          <p:cNvSpPr/>
          <p:nvPr/>
        </p:nvSpPr>
        <p:spPr>
          <a:xfrm>
            <a:off x="6961806" y="6016445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1" name="任意多边形: 形状 80">
            <a:extLst>
              <a:ext uri="{FF2B5EF4-FFF2-40B4-BE49-F238E27FC236}">
                <a16:creationId xmlns:a16="http://schemas.microsoft.com/office/drawing/2014/main" id="{09A9CB80-A29F-0E67-2021-CFD0AEAE3872}"/>
              </a:ext>
            </a:extLst>
          </p:cNvPr>
          <p:cNvSpPr/>
          <p:nvPr/>
        </p:nvSpPr>
        <p:spPr>
          <a:xfrm>
            <a:off x="7100311" y="6164404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2" name="任意多边形: 形状 81">
            <a:extLst>
              <a:ext uri="{FF2B5EF4-FFF2-40B4-BE49-F238E27FC236}">
                <a16:creationId xmlns:a16="http://schemas.microsoft.com/office/drawing/2014/main" id="{08845265-98F1-B212-57F2-D96D69ADD266}"/>
              </a:ext>
            </a:extLst>
          </p:cNvPr>
          <p:cNvSpPr/>
          <p:nvPr/>
        </p:nvSpPr>
        <p:spPr>
          <a:xfrm>
            <a:off x="7218153" y="6296670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1" name="任意多边形: 形状 220">
            <a:extLst>
              <a:ext uri="{FF2B5EF4-FFF2-40B4-BE49-F238E27FC236}">
                <a16:creationId xmlns:a16="http://schemas.microsoft.com/office/drawing/2014/main" id="{19DC1286-1C4B-643A-35CD-98AD83B38516}"/>
              </a:ext>
            </a:extLst>
          </p:cNvPr>
          <p:cNvSpPr/>
          <p:nvPr/>
        </p:nvSpPr>
        <p:spPr>
          <a:xfrm>
            <a:off x="7017546" y="6629195"/>
            <a:ext cx="824122" cy="224145"/>
          </a:xfrm>
          <a:custGeom>
            <a:avLst/>
            <a:gdLst>
              <a:gd name="connsiteX0" fmla="*/ 379931 w 824122"/>
              <a:gd name="connsiteY0" fmla="*/ 1034 h 224145"/>
              <a:gd name="connsiteX1" fmla="*/ 574206 w 824122"/>
              <a:gd name="connsiteY1" fmla="*/ 27623 h 224145"/>
              <a:gd name="connsiteX2" fmla="*/ 761644 w 824122"/>
              <a:gd name="connsiteY2" fmla="*/ 145464 h 224145"/>
              <a:gd name="connsiteX3" fmla="*/ 824122 w 824122"/>
              <a:gd name="connsiteY3" fmla="*/ 224145 h 224145"/>
              <a:gd name="connsiteX4" fmla="*/ 736360 w 824122"/>
              <a:gd name="connsiteY4" fmla="*/ 224145 h 224145"/>
              <a:gd name="connsiteX5" fmla="*/ 726992 w 824122"/>
              <a:gd name="connsiteY5" fmla="*/ 211354 h 224145"/>
              <a:gd name="connsiteX6" fmla="*/ 274132 w 824122"/>
              <a:gd name="connsiteY6" fmla="*/ 93721 h 224145"/>
              <a:gd name="connsiteX7" fmla="*/ 113075 w 824122"/>
              <a:gd name="connsiteY7" fmla="*/ 194068 h 224145"/>
              <a:gd name="connsiteX8" fmla="*/ 88996 w 824122"/>
              <a:gd name="connsiteY8" fmla="*/ 224145 h 224145"/>
              <a:gd name="connsiteX9" fmla="*/ 0 w 824122"/>
              <a:gd name="connsiteY9" fmla="*/ 224145 h 224145"/>
              <a:gd name="connsiteX10" fmla="*/ 45333 w 824122"/>
              <a:gd name="connsiteY10" fmla="*/ 162764 h 224145"/>
              <a:gd name="connsiteX11" fmla="*/ 379931 w 824122"/>
              <a:gd name="connsiteY11" fmla="*/ 1034 h 22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4122" h="224145">
                <a:moveTo>
                  <a:pt x="379931" y="1034"/>
                </a:moveTo>
                <a:cubicBezTo>
                  <a:pt x="443940" y="-3130"/>
                  <a:pt x="509822" y="5191"/>
                  <a:pt x="574206" y="27623"/>
                </a:cubicBezTo>
                <a:cubicBezTo>
                  <a:pt x="645723" y="52525"/>
                  <a:pt x="709545" y="93157"/>
                  <a:pt x="761644" y="145464"/>
                </a:cubicBezTo>
                <a:lnTo>
                  <a:pt x="824122" y="224145"/>
                </a:lnTo>
                <a:lnTo>
                  <a:pt x="736360" y="224145"/>
                </a:lnTo>
                <a:lnTo>
                  <a:pt x="726992" y="211354"/>
                </a:lnTo>
                <a:cubicBezTo>
                  <a:pt x="616836" y="88576"/>
                  <a:pt x="439927" y="36687"/>
                  <a:pt x="274132" y="93721"/>
                </a:cubicBezTo>
                <a:cubicBezTo>
                  <a:pt x="212753" y="114813"/>
                  <a:pt x="157911" y="149415"/>
                  <a:pt x="113075" y="194068"/>
                </a:cubicBezTo>
                <a:lnTo>
                  <a:pt x="88996" y="224145"/>
                </a:lnTo>
                <a:lnTo>
                  <a:pt x="0" y="224145"/>
                </a:lnTo>
                <a:lnTo>
                  <a:pt x="45333" y="162764"/>
                </a:lnTo>
                <a:cubicBezTo>
                  <a:pt x="131392" y="67617"/>
                  <a:pt x="251914" y="9360"/>
                  <a:pt x="379931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9" name="任意多边形: 形状 218">
            <a:extLst>
              <a:ext uri="{FF2B5EF4-FFF2-40B4-BE49-F238E27FC236}">
                <a16:creationId xmlns:a16="http://schemas.microsoft.com/office/drawing/2014/main" id="{9BD81821-582F-A31B-BB73-F3BB549F1AA0}"/>
              </a:ext>
            </a:extLst>
          </p:cNvPr>
          <p:cNvSpPr/>
          <p:nvPr/>
        </p:nvSpPr>
        <p:spPr>
          <a:xfrm>
            <a:off x="7237282" y="6777155"/>
            <a:ext cx="384477" cy="59949"/>
          </a:xfrm>
          <a:custGeom>
            <a:avLst/>
            <a:gdLst>
              <a:gd name="connsiteX0" fmla="*/ 166548 w 384477"/>
              <a:gd name="connsiteY0" fmla="*/ 944 h 59949"/>
              <a:gd name="connsiteX1" fmla="*/ 302708 w 384477"/>
              <a:gd name="connsiteY1" fmla="*/ 18281 h 59949"/>
              <a:gd name="connsiteX2" fmla="*/ 375921 w 384477"/>
              <a:gd name="connsiteY2" fmla="*/ 53072 h 59949"/>
              <a:gd name="connsiteX3" fmla="*/ 384477 w 384477"/>
              <a:gd name="connsiteY3" fmla="*/ 59949 h 59949"/>
              <a:gd name="connsiteX4" fmla="*/ 0 w 384477"/>
              <a:gd name="connsiteY4" fmla="*/ 59949 h 59949"/>
              <a:gd name="connsiteX5" fmla="*/ 38740 w 384477"/>
              <a:gd name="connsiteY5" fmla="*/ 35934 h 59949"/>
              <a:gd name="connsiteX6" fmla="*/ 166548 w 384477"/>
              <a:gd name="connsiteY6" fmla="*/ 944 h 5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4477" h="59949">
                <a:moveTo>
                  <a:pt x="166548" y="944"/>
                </a:moveTo>
                <a:cubicBezTo>
                  <a:pt x="211326" y="-2384"/>
                  <a:pt x="257496" y="3008"/>
                  <a:pt x="302708" y="18281"/>
                </a:cubicBezTo>
                <a:cubicBezTo>
                  <a:pt x="328666" y="27063"/>
                  <a:pt x="353199" y="38791"/>
                  <a:pt x="375921" y="53072"/>
                </a:cubicBezTo>
                <a:lnTo>
                  <a:pt x="384477" y="59949"/>
                </a:lnTo>
                <a:lnTo>
                  <a:pt x="0" y="59949"/>
                </a:lnTo>
                <a:lnTo>
                  <a:pt x="38740" y="35934"/>
                </a:lnTo>
                <a:cubicBezTo>
                  <a:pt x="78384" y="16323"/>
                  <a:pt x="121770" y="4274"/>
                  <a:pt x="166548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57EDD0E0-449A-0BC6-B946-48F0B45E441E}"/>
              </a:ext>
            </a:extLst>
          </p:cNvPr>
          <p:cNvSpPr/>
          <p:nvPr/>
        </p:nvSpPr>
        <p:spPr>
          <a:xfrm>
            <a:off x="7489890" y="6319779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E280D036-1F42-A632-FA40-B1535585AEF0}"/>
              </a:ext>
            </a:extLst>
          </p:cNvPr>
          <p:cNvSpPr/>
          <p:nvPr/>
        </p:nvSpPr>
        <p:spPr>
          <a:xfrm>
            <a:off x="7628394" y="6467738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FA47F008-1A60-9ECC-C113-2A0B1E47519B}"/>
              </a:ext>
            </a:extLst>
          </p:cNvPr>
          <p:cNvSpPr/>
          <p:nvPr/>
        </p:nvSpPr>
        <p:spPr>
          <a:xfrm>
            <a:off x="7746236" y="6600004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657FAD45-2FCD-4E46-BB47-9FEA6FF41047}"/>
              </a:ext>
            </a:extLst>
          </p:cNvPr>
          <p:cNvSpPr/>
          <p:nvPr/>
        </p:nvSpPr>
        <p:spPr>
          <a:xfrm>
            <a:off x="6431747" y="6319779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49384D19-2C27-384C-2D31-39BDA14C174D}"/>
              </a:ext>
            </a:extLst>
          </p:cNvPr>
          <p:cNvSpPr/>
          <p:nvPr/>
        </p:nvSpPr>
        <p:spPr>
          <a:xfrm>
            <a:off x="6570252" y="6467738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F1713EF-FC30-75CD-03F9-9C12B9FC1760}"/>
              </a:ext>
            </a:extLst>
          </p:cNvPr>
          <p:cNvSpPr/>
          <p:nvPr/>
        </p:nvSpPr>
        <p:spPr>
          <a:xfrm>
            <a:off x="6688093" y="6600004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19B548E6-7623-31A5-9E4A-0914C0CD09C1}"/>
              </a:ext>
            </a:extLst>
          </p:cNvPr>
          <p:cNvSpPr/>
          <p:nvPr/>
        </p:nvSpPr>
        <p:spPr>
          <a:xfrm>
            <a:off x="5332240" y="6307469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EEB382CA-0C2E-AC66-F681-4BA4D1DE22CF}"/>
              </a:ext>
            </a:extLst>
          </p:cNvPr>
          <p:cNvSpPr/>
          <p:nvPr/>
        </p:nvSpPr>
        <p:spPr>
          <a:xfrm>
            <a:off x="5470745" y="6455428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C5C788DA-FAF4-D5CB-7C79-95DDBB473075}"/>
              </a:ext>
            </a:extLst>
          </p:cNvPr>
          <p:cNvSpPr/>
          <p:nvPr/>
        </p:nvSpPr>
        <p:spPr>
          <a:xfrm>
            <a:off x="5588587" y="6587694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4" name="任意多边形: 形状 223">
            <a:extLst>
              <a:ext uri="{FF2B5EF4-FFF2-40B4-BE49-F238E27FC236}">
                <a16:creationId xmlns:a16="http://schemas.microsoft.com/office/drawing/2014/main" id="{3A0E7AE7-0809-6F13-962E-248F4141013C}"/>
              </a:ext>
            </a:extLst>
          </p:cNvPr>
          <p:cNvSpPr/>
          <p:nvPr/>
        </p:nvSpPr>
        <p:spPr>
          <a:xfrm>
            <a:off x="5914255" y="6609831"/>
            <a:ext cx="827877" cy="226596"/>
          </a:xfrm>
          <a:custGeom>
            <a:avLst/>
            <a:gdLst>
              <a:gd name="connsiteX0" fmla="*/ 381744 w 827877"/>
              <a:gd name="connsiteY0" fmla="*/ 1034 h 226596"/>
              <a:gd name="connsiteX1" fmla="*/ 576023 w 827877"/>
              <a:gd name="connsiteY1" fmla="*/ 27623 h 226596"/>
              <a:gd name="connsiteX2" fmla="*/ 763454 w 827877"/>
              <a:gd name="connsiteY2" fmla="*/ 145464 h 226596"/>
              <a:gd name="connsiteX3" fmla="*/ 827877 w 827877"/>
              <a:gd name="connsiteY3" fmla="*/ 226596 h 226596"/>
              <a:gd name="connsiteX4" fmla="*/ 739964 w 827877"/>
              <a:gd name="connsiteY4" fmla="*/ 226596 h 226596"/>
              <a:gd name="connsiteX5" fmla="*/ 728801 w 827877"/>
              <a:gd name="connsiteY5" fmla="*/ 211354 h 226596"/>
              <a:gd name="connsiteX6" fmla="*/ 275941 w 827877"/>
              <a:gd name="connsiteY6" fmla="*/ 93721 h 226596"/>
              <a:gd name="connsiteX7" fmla="*/ 114885 w 827877"/>
              <a:gd name="connsiteY7" fmla="*/ 194068 h 226596"/>
              <a:gd name="connsiteX8" fmla="*/ 88843 w 827877"/>
              <a:gd name="connsiteY8" fmla="*/ 226596 h 226596"/>
              <a:gd name="connsiteX9" fmla="*/ 0 w 827877"/>
              <a:gd name="connsiteY9" fmla="*/ 226596 h 226596"/>
              <a:gd name="connsiteX10" fmla="*/ 47143 w 827877"/>
              <a:gd name="connsiteY10" fmla="*/ 162764 h 226596"/>
              <a:gd name="connsiteX11" fmla="*/ 381744 w 827877"/>
              <a:gd name="connsiteY11" fmla="*/ 1034 h 226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7877" h="226596">
                <a:moveTo>
                  <a:pt x="381744" y="1034"/>
                </a:moveTo>
                <a:cubicBezTo>
                  <a:pt x="445753" y="-3130"/>
                  <a:pt x="511637" y="5191"/>
                  <a:pt x="576023" y="27623"/>
                </a:cubicBezTo>
                <a:cubicBezTo>
                  <a:pt x="647536" y="52525"/>
                  <a:pt x="711356" y="93157"/>
                  <a:pt x="763454" y="145464"/>
                </a:cubicBezTo>
                <a:lnTo>
                  <a:pt x="827877" y="226596"/>
                </a:lnTo>
                <a:lnTo>
                  <a:pt x="739964" y="226596"/>
                </a:lnTo>
                <a:lnTo>
                  <a:pt x="728801" y="211354"/>
                </a:lnTo>
                <a:cubicBezTo>
                  <a:pt x="618645" y="88576"/>
                  <a:pt x="441736" y="36687"/>
                  <a:pt x="275941" y="93721"/>
                </a:cubicBezTo>
                <a:cubicBezTo>
                  <a:pt x="214562" y="114814"/>
                  <a:pt x="159720" y="149415"/>
                  <a:pt x="114885" y="194068"/>
                </a:cubicBezTo>
                <a:lnTo>
                  <a:pt x="88843" y="226596"/>
                </a:lnTo>
                <a:lnTo>
                  <a:pt x="0" y="226596"/>
                </a:lnTo>
                <a:lnTo>
                  <a:pt x="47143" y="162764"/>
                </a:lnTo>
                <a:cubicBezTo>
                  <a:pt x="133201" y="67617"/>
                  <a:pt x="253725" y="9360"/>
                  <a:pt x="381744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23" name="任意多边形: 形状 222">
            <a:extLst>
              <a:ext uri="{FF2B5EF4-FFF2-40B4-BE49-F238E27FC236}">
                <a16:creationId xmlns:a16="http://schemas.microsoft.com/office/drawing/2014/main" id="{08A31503-18CC-5CDA-25C1-D98795A40EE3}"/>
              </a:ext>
            </a:extLst>
          </p:cNvPr>
          <p:cNvSpPr/>
          <p:nvPr/>
        </p:nvSpPr>
        <p:spPr>
          <a:xfrm>
            <a:off x="6091199" y="6757790"/>
            <a:ext cx="473773" cy="95877"/>
          </a:xfrm>
          <a:custGeom>
            <a:avLst/>
            <a:gdLst>
              <a:gd name="connsiteX0" fmla="*/ 211147 w 473773"/>
              <a:gd name="connsiteY0" fmla="*/ 944 h 95877"/>
              <a:gd name="connsiteX1" fmla="*/ 347307 w 473773"/>
              <a:gd name="connsiteY1" fmla="*/ 18281 h 95877"/>
              <a:gd name="connsiteX2" fmla="*/ 420520 w 473773"/>
              <a:gd name="connsiteY2" fmla="*/ 53072 h 95877"/>
              <a:gd name="connsiteX3" fmla="*/ 473773 w 473773"/>
              <a:gd name="connsiteY3" fmla="*/ 95877 h 95877"/>
              <a:gd name="connsiteX4" fmla="*/ 349303 w 473773"/>
              <a:gd name="connsiteY4" fmla="*/ 95877 h 95877"/>
              <a:gd name="connsiteX5" fmla="*/ 313303 w 473773"/>
              <a:gd name="connsiteY5" fmla="*/ 81537 h 95877"/>
              <a:gd name="connsiteX6" fmla="*/ 152481 w 473773"/>
              <a:gd name="connsiteY6" fmla="*/ 83814 h 95877"/>
              <a:gd name="connsiteX7" fmla="*/ 126051 w 473773"/>
              <a:gd name="connsiteY7" fmla="*/ 95877 h 95877"/>
              <a:gd name="connsiteX8" fmla="*/ 0 w 473773"/>
              <a:gd name="connsiteY8" fmla="*/ 95877 h 95877"/>
              <a:gd name="connsiteX9" fmla="*/ 26971 w 473773"/>
              <a:gd name="connsiteY9" fmla="*/ 70877 h 95877"/>
              <a:gd name="connsiteX10" fmla="*/ 211147 w 473773"/>
              <a:gd name="connsiteY10" fmla="*/ 944 h 95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3773" h="95877">
                <a:moveTo>
                  <a:pt x="211147" y="944"/>
                </a:moveTo>
                <a:cubicBezTo>
                  <a:pt x="255925" y="-2384"/>
                  <a:pt x="302095" y="3008"/>
                  <a:pt x="347307" y="18281"/>
                </a:cubicBezTo>
                <a:cubicBezTo>
                  <a:pt x="373265" y="27063"/>
                  <a:pt x="397798" y="38791"/>
                  <a:pt x="420520" y="53072"/>
                </a:cubicBezTo>
                <a:lnTo>
                  <a:pt x="473773" y="95877"/>
                </a:lnTo>
                <a:lnTo>
                  <a:pt x="349303" y="95877"/>
                </a:lnTo>
                <a:lnTo>
                  <a:pt x="313303" y="81537"/>
                </a:lnTo>
                <a:cubicBezTo>
                  <a:pt x="262427" y="66719"/>
                  <a:pt x="206732" y="66408"/>
                  <a:pt x="152481" y="83814"/>
                </a:cubicBezTo>
                <a:lnTo>
                  <a:pt x="126051" y="95877"/>
                </a:lnTo>
                <a:lnTo>
                  <a:pt x="0" y="95877"/>
                </a:lnTo>
                <a:lnTo>
                  <a:pt x="26971" y="70877"/>
                </a:lnTo>
                <a:cubicBezTo>
                  <a:pt x="79946" y="30553"/>
                  <a:pt x="143980" y="5938"/>
                  <a:pt x="211147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26" name="任意多边形: 形状 225">
            <a:extLst>
              <a:ext uri="{FF2B5EF4-FFF2-40B4-BE49-F238E27FC236}">
                <a16:creationId xmlns:a16="http://schemas.microsoft.com/office/drawing/2014/main" id="{9C4F2C7A-4354-2104-9D46-B0A71CE058D9}"/>
              </a:ext>
            </a:extLst>
          </p:cNvPr>
          <p:cNvSpPr/>
          <p:nvPr/>
        </p:nvSpPr>
        <p:spPr>
          <a:xfrm>
            <a:off x="4854504" y="6609831"/>
            <a:ext cx="831214" cy="228773"/>
          </a:xfrm>
          <a:custGeom>
            <a:avLst/>
            <a:gdLst>
              <a:gd name="connsiteX0" fmla="*/ 383352 w 831214"/>
              <a:gd name="connsiteY0" fmla="*/ 1034 h 228773"/>
              <a:gd name="connsiteX1" fmla="*/ 577631 w 831214"/>
              <a:gd name="connsiteY1" fmla="*/ 27623 h 228773"/>
              <a:gd name="connsiteX2" fmla="*/ 765062 w 831214"/>
              <a:gd name="connsiteY2" fmla="*/ 145464 h 228773"/>
              <a:gd name="connsiteX3" fmla="*/ 831214 w 831214"/>
              <a:gd name="connsiteY3" fmla="*/ 228773 h 228773"/>
              <a:gd name="connsiteX4" fmla="*/ 743166 w 831214"/>
              <a:gd name="connsiteY4" fmla="*/ 228773 h 228773"/>
              <a:gd name="connsiteX5" fmla="*/ 730409 w 831214"/>
              <a:gd name="connsiteY5" fmla="*/ 211354 h 228773"/>
              <a:gd name="connsiteX6" fmla="*/ 277549 w 831214"/>
              <a:gd name="connsiteY6" fmla="*/ 93721 h 228773"/>
              <a:gd name="connsiteX7" fmla="*/ 116493 w 831214"/>
              <a:gd name="connsiteY7" fmla="*/ 194068 h 228773"/>
              <a:gd name="connsiteX8" fmla="*/ 88708 w 831214"/>
              <a:gd name="connsiteY8" fmla="*/ 228773 h 228773"/>
              <a:gd name="connsiteX9" fmla="*/ 0 w 831214"/>
              <a:gd name="connsiteY9" fmla="*/ 228773 h 228773"/>
              <a:gd name="connsiteX10" fmla="*/ 48751 w 831214"/>
              <a:gd name="connsiteY10" fmla="*/ 162764 h 228773"/>
              <a:gd name="connsiteX11" fmla="*/ 383352 w 831214"/>
              <a:gd name="connsiteY11" fmla="*/ 1034 h 228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31214" h="228773">
                <a:moveTo>
                  <a:pt x="383352" y="1034"/>
                </a:moveTo>
                <a:cubicBezTo>
                  <a:pt x="447361" y="-3130"/>
                  <a:pt x="513245" y="5190"/>
                  <a:pt x="577631" y="27623"/>
                </a:cubicBezTo>
                <a:cubicBezTo>
                  <a:pt x="649143" y="52525"/>
                  <a:pt x="712964" y="93157"/>
                  <a:pt x="765062" y="145464"/>
                </a:cubicBezTo>
                <a:lnTo>
                  <a:pt x="831214" y="228773"/>
                </a:lnTo>
                <a:lnTo>
                  <a:pt x="743166" y="228773"/>
                </a:lnTo>
                <a:lnTo>
                  <a:pt x="730409" y="211354"/>
                </a:lnTo>
                <a:cubicBezTo>
                  <a:pt x="620253" y="88576"/>
                  <a:pt x="443344" y="36687"/>
                  <a:pt x="277549" y="93721"/>
                </a:cubicBezTo>
                <a:cubicBezTo>
                  <a:pt x="216169" y="114814"/>
                  <a:pt x="161328" y="149415"/>
                  <a:pt x="116493" y="194068"/>
                </a:cubicBezTo>
                <a:lnTo>
                  <a:pt x="88708" y="228773"/>
                </a:lnTo>
                <a:lnTo>
                  <a:pt x="0" y="228773"/>
                </a:lnTo>
                <a:lnTo>
                  <a:pt x="48751" y="162764"/>
                </a:lnTo>
                <a:cubicBezTo>
                  <a:pt x="134809" y="67617"/>
                  <a:pt x="255333" y="9360"/>
                  <a:pt x="383352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25" name="任意多边形: 形状 224">
            <a:extLst>
              <a:ext uri="{FF2B5EF4-FFF2-40B4-BE49-F238E27FC236}">
                <a16:creationId xmlns:a16="http://schemas.microsoft.com/office/drawing/2014/main" id="{5F1F5054-6022-295A-6B68-DA0DC6C704BF}"/>
              </a:ext>
            </a:extLst>
          </p:cNvPr>
          <p:cNvSpPr/>
          <p:nvPr/>
        </p:nvSpPr>
        <p:spPr>
          <a:xfrm>
            <a:off x="5019458" y="6757790"/>
            <a:ext cx="500593" cy="108483"/>
          </a:xfrm>
          <a:custGeom>
            <a:avLst/>
            <a:gdLst>
              <a:gd name="connsiteX0" fmla="*/ 224746 w 500593"/>
              <a:gd name="connsiteY0" fmla="*/ 944 h 108483"/>
              <a:gd name="connsiteX1" fmla="*/ 360906 w 500593"/>
              <a:gd name="connsiteY1" fmla="*/ 18281 h 108483"/>
              <a:gd name="connsiteX2" fmla="*/ 496467 w 500593"/>
              <a:gd name="connsiteY2" fmla="*/ 103187 h 108483"/>
              <a:gd name="connsiteX3" fmla="*/ 500593 w 500593"/>
              <a:gd name="connsiteY3" fmla="*/ 108483 h 108483"/>
              <a:gd name="connsiteX4" fmla="*/ 387500 w 500593"/>
              <a:gd name="connsiteY4" fmla="*/ 108483 h 108483"/>
              <a:gd name="connsiteX5" fmla="*/ 375940 w 500593"/>
              <a:gd name="connsiteY5" fmla="*/ 101071 h 108483"/>
              <a:gd name="connsiteX6" fmla="*/ 166080 w 500593"/>
              <a:gd name="connsiteY6" fmla="*/ 83814 h 108483"/>
              <a:gd name="connsiteX7" fmla="*/ 112030 w 500593"/>
              <a:gd name="connsiteY7" fmla="*/ 108483 h 108483"/>
              <a:gd name="connsiteX8" fmla="*/ 0 w 500593"/>
              <a:gd name="connsiteY8" fmla="*/ 108483 h 108483"/>
              <a:gd name="connsiteX9" fmla="*/ 40570 w 500593"/>
              <a:gd name="connsiteY9" fmla="*/ 70877 h 108483"/>
              <a:gd name="connsiteX10" fmla="*/ 224746 w 500593"/>
              <a:gd name="connsiteY10" fmla="*/ 944 h 10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0593" h="108483">
                <a:moveTo>
                  <a:pt x="224746" y="944"/>
                </a:moveTo>
                <a:cubicBezTo>
                  <a:pt x="269524" y="-2384"/>
                  <a:pt x="315694" y="3008"/>
                  <a:pt x="360906" y="18281"/>
                </a:cubicBezTo>
                <a:cubicBezTo>
                  <a:pt x="412822" y="35846"/>
                  <a:pt x="459038" y="65191"/>
                  <a:pt x="496467" y="103187"/>
                </a:cubicBezTo>
                <a:lnTo>
                  <a:pt x="500593" y="108483"/>
                </a:lnTo>
                <a:lnTo>
                  <a:pt x="387500" y="108483"/>
                </a:lnTo>
                <a:lnTo>
                  <a:pt x="375940" y="101071"/>
                </a:lnTo>
                <a:cubicBezTo>
                  <a:pt x="313316" y="68895"/>
                  <a:pt x="238415" y="60606"/>
                  <a:pt x="166080" y="83814"/>
                </a:cubicBezTo>
                <a:lnTo>
                  <a:pt x="112030" y="108483"/>
                </a:lnTo>
                <a:lnTo>
                  <a:pt x="0" y="108483"/>
                </a:lnTo>
                <a:lnTo>
                  <a:pt x="40570" y="70877"/>
                </a:lnTo>
                <a:cubicBezTo>
                  <a:pt x="93545" y="30553"/>
                  <a:pt x="157579" y="5938"/>
                  <a:pt x="224746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6" name="任意多边形: 形状 105">
            <a:extLst>
              <a:ext uri="{FF2B5EF4-FFF2-40B4-BE49-F238E27FC236}">
                <a16:creationId xmlns:a16="http://schemas.microsoft.com/office/drawing/2014/main" id="{15E23F96-C94A-2A4D-0975-AB0D0FBF8F9C}"/>
              </a:ext>
            </a:extLst>
          </p:cNvPr>
          <p:cNvSpPr/>
          <p:nvPr/>
        </p:nvSpPr>
        <p:spPr>
          <a:xfrm>
            <a:off x="3780105" y="5922808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7" name="任意多边形: 形状 106">
            <a:extLst>
              <a:ext uri="{FF2B5EF4-FFF2-40B4-BE49-F238E27FC236}">
                <a16:creationId xmlns:a16="http://schemas.microsoft.com/office/drawing/2014/main" id="{A6B64EEA-282A-80AB-168D-B7F431B27E25}"/>
              </a:ext>
            </a:extLst>
          </p:cNvPr>
          <p:cNvSpPr/>
          <p:nvPr/>
        </p:nvSpPr>
        <p:spPr>
          <a:xfrm>
            <a:off x="3918610" y="6070767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8" name="任意多边形: 形状 107">
            <a:extLst>
              <a:ext uri="{FF2B5EF4-FFF2-40B4-BE49-F238E27FC236}">
                <a16:creationId xmlns:a16="http://schemas.microsoft.com/office/drawing/2014/main" id="{86A615BD-B50F-07A2-C528-2A64037E62CD}"/>
              </a:ext>
            </a:extLst>
          </p:cNvPr>
          <p:cNvSpPr/>
          <p:nvPr/>
        </p:nvSpPr>
        <p:spPr>
          <a:xfrm>
            <a:off x="4036452" y="6203033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9" name="任意多边形: 形状 108">
            <a:extLst>
              <a:ext uri="{FF2B5EF4-FFF2-40B4-BE49-F238E27FC236}">
                <a16:creationId xmlns:a16="http://schemas.microsoft.com/office/drawing/2014/main" id="{00F6496F-FD29-B7CF-4AD6-428BCB658C0C}"/>
              </a:ext>
            </a:extLst>
          </p:cNvPr>
          <p:cNvSpPr/>
          <p:nvPr/>
        </p:nvSpPr>
        <p:spPr>
          <a:xfrm>
            <a:off x="3780105" y="6521290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8" name="任意多边形: 形状 227">
            <a:extLst>
              <a:ext uri="{FF2B5EF4-FFF2-40B4-BE49-F238E27FC236}">
                <a16:creationId xmlns:a16="http://schemas.microsoft.com/office/drawing/2014/main" id="{8E64E5F0-9A69-07B1-829E-275399804551}"/>
              </a:ext>
            </a:extLst>
          </p:cNvPr>
          <p:cNvSpPr/>
          <p:nvPr userDrawn="1"/>
        </p:nvSpPr>
        <p:spPr>
          <a:xfrm>
            <a:off x="3945004" y="6683518"/>
            <a:ext cx="604426" cy="180325"/>
          </a:xfrm>
          <a:custGeom>
            <a:avLst/>
            <a:gdLst>
              <a:gd name="connsiteX0" fmla="*/ 277124 w 604426"/>
              <a:gd name="connsiteY0" fmla="*/ 944 h 180325"/>
              <a:gd name="connsiteX1" fmla="*/ 413284 w 604426"/>
              <a:gd name="connsiteY1" fmla="*/ 18281 h 180325"/>
              <a:gd name="connsiteX2" fmla="*/ 598010 w 604426"/>
              <a:gd name="connsiteY2" fmla="*/ 166278 h 180325"/>
              <a:gd name="connsiteX3" fmla="*/ 604426 w 604426"/>
              <a:gd name="connsiteY3" fmla="*/ 180325 h 180325"/>
              <a:gd name="connsiteX4" fmla="*/ 521031 w 604426"/>
              <a:gd name="connsiteY4" fmla="*/ 180325 h 180325"/>
              <a:gd name="connsiteX5" fmla="*/ 511193 w 604426"/>
              <a:gd name="connsiteY5" fmla="*/ 166300 h 180325"/>
              <a:gd name="connsiteX6" fmla="*/ 218459 w 604426"/>
              <a:gd name="connsiteY6" fmla="*/ 83814 h 180325"/>
              <a:gd name="connsiteX7" fmla="*/ 109518 w 604426"/>
              <a:gd name="connsiteY7" fmla="*/ 149755 h 180325"/>
              <a:gd name="connsiteX8" fmla="*/ 84952 w 604426"/>
              <a:gd name="connsiteY8" fmla="*/ 180325 h 180325"/>
              <a:gd name="connsiteX9" fmla="*/ 0 w 604426"/>
              <a:gd name="connsiteY9" fmla="*/ 180325 h 180325"/>
              <a:gd name="connsiteX10" fmla="*/ 4096 w 604426"/>
              <a:gd name="connsiteY10" fmla="*/ 171309 h 180325"/>
              <a:gd name="connsiteX11" fmla="*/ 277124 w 604426"/>
              <a:gd name="connsiteY11" fmla="*/ 944 h 18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4426" h="180325">
                <a:moveTo>
                  <a:pt x="277124" y="944"/>
                </a:moveTo>
                <a:cubicBezTo>
                  <a:pt x="321902" y="-2384"/>
                  <a:pt x="368072" y="3008"/>
                  <a:pt x="413284" y="18281"/>
                </a:cubicBezTo>
                <a:cubicBezTo>
                  <a:pt x="491158" y="44628"/>
                  <a:pt x="556208" y="97482"/>
                  <a:pt x="598010" y="166278"/>
                </a:cubicBezTo>
                <a:lnTo>
                  <a:pt x="604426" y="180325"/>
                </a:lnTo>
                <a:lnTo>
                  <a:pt x="521031" y="180325"/>
                </a:lnTo>
                <a:lnTo>
                  <a:pt x="511193" y="166300"/>
                </a:lnTo>
                <a:cubicBezTo>
                  <a:pt x="441237" y="85058"/>
                  <a:pt x="326961" y="49001"/>
                  <a:pt x="218459" y="83814"/>
                </a:cubicBezTo>
                <a:cubicBezTo>
                  <a:pt x="176916" y="97147"/>
                  <a:pt x="139770" y="119950"/>
                  <a:pt x="109518" y="149755"/>
                </a:cubicBezTo>
                <a:lnTo>
                  <a:pt x="84952" y="180325"/>
                </a:lnTo>
                <a:lnTo>
                  <a:pt x="0" y="180325"/>
                </a:lnTo>
                <a:lnTo>
                  <a:pt x="4096" y="171309"/>
                </a:lnTo>
                <a:cubicBezTo>
                  <a:pt x="61934" y="72094"/>
                  <a:pt x="165179" y="9267"/>
                  <a:pt x="277124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2" name="任意多边形: 形状 111">
            <a:extLst>
              <a:ext uri="{FF2B5EF4-FFF2-40B4-BE49-F238E27FC236}">
                <a16:creationId xmlns:a16="http://schemas.microsoft.com/office/drawing/2014/main" id="{1F315F44-60A0-1F0E-C0D5-47E89E567364}"/>
              </a:ext>
            </a:extLst>
          </p:cNvPr>
          <p:cNvSpPr/>
          <p:nvPr/>
        </p:nvSpPr>
        <p:spPr>
          <a:xfrm>
            <a:off x="4308189" y="6226142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3" name="任意多边形: 形状 112">
            <a:extLst>
              <a:ext uri="{FF2B5EF4-FFF2-40B4-BE49-F238E27FC236}">
                <a16:creationId xmlns:a16="http://schemas.microsoft.com/office/drawing/2014/main" id="{1DB2B571-EA68-EA68-AFA4-E2976A95680F}"/>
              </a:ext>
            </a:extLst>
          </p:cNvPr>
          <p:cNvSpPr/>
          <p:nvPr/>
        </p:nvSpPr>
        <p:spPr>
          <a:xfrm>
            <a:off x="4446693" y="6374101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4" name="任意多边形: 形状 113">
            <a:extLst>
              <a:ext uri="{FF2B5EF4-FFF2-40B4-BE49-F238E27FC236}">
                <a16:creationId xmlns:a16="http://schemas.microsoft.com/office/drawing/2014/main" id="{C381A7EB-F29D-4845-7510-312792907283}"/>
              </a:ext>
            </a:extLst>
          </p:cNvPr>
          <p:cNvSpPr/>
          <p:nvPr/>
        </p:nvSpPr>
        <p:spPr>
          <a:xfrm>
            <a:off x="4564535" y="6506367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49DC0440-F810-0F24-1FA1-BDD918B01E77}"/>
              </a:ext>
            </a:extLst>
          </p:cNvPr>
          <p:cNvSpPr/>
          <p:nvPr/>
        </p:nvSpPr>
        <p:spPr>
          <a:xfrm>
            <a:off x="3250046" y="6226142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1D37304A-A16F-9856-FF2B-498A77309B60}"/>
              </a:ext>
            </a:extLst>
          </p:cNvPr>
          <p:cNvSpPr/>
          <p:nvPr/>
        </p:nvSpPr>
        <p:spPr>
          <a:xfrm>
            <a:off x="3388551" y="6374101"/>
            <a:ext cx="660281" cy="286131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15B6AEE7-CFA3-E162-285D-E1E8D03F52D4}"/>
              </a:ext>
            </a:extLst>
          </p:cNvPr>
          <p:cNvSpPr/>
          <p:nvPr/>
        </p:nvSpPr>
        <p:spPr>
          <a:xfrm>
            <a:off x="3506392" y="6506367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F9591093-3B4E-E73D-47F0-87A76162DCAE}"/>
              </a:ext>
            </a:extLst>
          </p:cNvPr>
          <p:cNvSpPr/>
          <p:nvPr userDrawn="1"/>
        </p:nvSpPr>
        <p:spPr>
          <a:xfrm>
            <a:off x="2314349" y="6286512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41A96C28-2D45-374D-8A74-91C6E25FAE97}"/>
              </a:ext>
            </a:extLst>
          </p:cNvPr>
          <p:cNvSpPr/>
          <p:nvPr userDrawn="1"/>
        </p:nvSpPr>
        <p:spPr>
          <a:xfrm>
            <a:off x="2452854" y="6434471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A60CA89D-850A-3ED5-D3CB-C4BDAB3D0F77}"/>
              </a:ext>
            </a:extLst>
          </p:cNvPr>
          <p:cNvSpPr/>
          <p:nvPr userDrawn="1"/>
        </p:nvSpPr>
        <p:spPr>
          <a:xfrm>
            <a:off x="2570696" y="6566737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8" name="任意多边形: 形状 127">
            <a:extLst>
              <a:ext uri="{FF2B5EF4-FFF2-40B4-BE49-F238E27FC236}">
                <a16:creationId xmlns:a16="http://schemas.microsoft.com/office/drawing/2014/main" id="{EA03AEF9-10D9-4255-1264-B0CD11548258}"/>
              </a:ext>
            </a:extLst>
          </p:cNvPr>
          <p:cNvSpPr/>
          <p:nvPr userDrawn="1"/>
        </p:nvSpPr>
        <p:spPr>
          <a:xfrm>
            <a:off x="1784290" y="6513646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1" name="任意多边形: 形状 170">
            <a:extLst>
              <a:ext uri="{FF2B5EF4-FFF2-40B4-BE49-F238E27FC236}">
                <a16:creationId xmlns:a16="http://schemas.microsoft.com/office/drawing/2014/main" id="{3237760F-0DF0-0AA5-7B33-5C5DF3318C26}"/>
              </a:ext>
            </a:extLst>
          </p:cNvPr>
          <p:cNvSpPr/>
          <p:nvPr userDrawn="1"/>
        </p:nvSpPr>
        <p:spPr>
          <a:xfrm>
            <a:off x="1989236" y="6736833"/>
            <a:ext cx="523212" cy="121684"/>
          </a:xfrm>
          <a:custGeom>
            <a:avLst/>
            <a:gdLst>
              <a:gd name="connsiteX0" fmla="*/ 237077 w 523212"/>
              <a:gd name="connsiteY0" fmla="*/ 944 h 121684"/>
              <a:gd name="connsiteX1" fmla="*/ 373237 w 523212"/>
              <a:gd name="connsiteY1" fmla="*/ 18281 h 121684"/>
              <a:gd name="connsiteX2" fmla="*/ 508797 w 523212"/>
              <a:gd name="connsiteY2" fmla="*/ 103187 h 121684"/>
              <a:gd name="connsiteX3" fmla="*/ 523212 w 523212"/>
              <a:gd name="connsiteY3" fmla="*/ 121684 h 121684"/>
              <a:gd name="connsiteX4" fmla="*/ 420418 w 523212"/>
              <a:gd name="connsiteY4" fmla="*/ 121684 h 121684"/>
              <a:gd name="connsiteX5" fmla="*/ 388271 w 523212"/>
              <a:gd name="connsiteY5" fmla="*/ 101071 h 121684"/>
              <a:gd name="connsiteX6" fmla="*/ 178411 w 523212"/>
              <a:gd name="connsiteY6" fmla="*/ 83814 h 121684"/>
              <a:gd name="connsiteX7" fmla="*/ 119707 w 523212"/>
              <a:gd name="connsiteY7" fmla="*/ 110608 h 121684"/>
              <a:gd name="connsiteX8" fmla="*/ 105492 w 523212"/>
              <a:gd name="connsiteY8" fmla="*/ 121684 h 121684"/>
              <a:gd name="connsiteX9" fmla="*/ 0 w 523212"/>
              <a:gd name="connsiteY9" fmla="*/ 121684 h 121684"/>
              <a:gd name="connsiteX10" fmla="*/ 3907 w 523212"/>
              <a:gd name="connsiteY10" fmla="*/ 116291 h 121684"/>
              <a:gd name="connsiteX11" fmla="*/ 237077 w 523212"/>
              <a:gd name="connsiteY11" fmla="*/ 944 h 12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3212" h="121684">
                <a:moveTo>
                  <a:pt x="237077" y="944"/>
                </a:moveTo>
                <a:cubicBezTo>
                  <a:pt x="281855" y="-2384"/>
                  <a:pt x="328024" y="3008"/>
                  <a:pt x="373237" y="18281"/>
                </a:cubicBezTo>
                <a:cubicBezTo>
                  <a:pt x="425153" y="35846"/>
                  <a:pt x="471369" y="65191"/>
                  <a:pt x="508797" y="103187"/>
                </a:cubicBezTo>
                <a:lnTo>
                  <a:pt x="523212" y="121684"/>
                </a:lnTo>
                <a:lnTo>
                  <a:pt x="420418" y="121684"/>
                </a:lnTo>
                <a:lnTo>
                  <a:pt x="388271" y="101071"/>
                </a:lnTo>
                <a:cubicBezTo>
                  <a:pt x="325647" y="68895"/>
                  <a:pt x="250746" y="60606"/>
                  <a:pt x="178411" y="83814"/>
                </a:cubicBezTo>
                <a:cubicBezTo>
                  <a:pt x="157640" y="90481"/>
                  <a:pt x="137968" y="99515"/>
                  <a:pt x="119707" y="110608"/>
                </a:cubicBezTo>
                <a:lnTo>
                  <a:pt x="105492" y="121684"/>
                </a:lnTo>
                <a:lnTo>
                  <a:pt x="0" y="121684"/>
                </a:lnTo>
                <a:lnTo>
                  <a:pt x="3907" y="116291"/>
                </a:lnTo>
                <a:cubicBezTo>
                  <a:pt x="63534" y="49143"/>
                  <a:pt x="147521" y="7602"/>
                  <a:pt x="237077" y="94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8" name="任意多边形: 形状 167">
            <a:extLst>
              <a:ext uri="{FF2B5EF4-FFF2-40B4-BE49-F238E27FC236}">
                <a16:creationId xmlns:a16="http://schemas.microsoft.com/office/drawing/2014/main" id="{2EE95C3C-3CFF-EDD4-21F2-BBE9FA4C67C7}"/>
              </a:ext>
            </a:extLst>
          </p:cNvPr>
          <p:cNvSpPr/>
          <p:nvPr userDrawn="1"/>
        </p:nvSpPr>
        <p:spPr bwMode="auto">
          <a:xfrm rot="1948914">
            <a:off x="-730913" y="4519472"/>
            <a:ext cx="4742168" cy="2124893"/>
          </a:xfrm>
          <a:custGeom>
            <a:avLst/>
            <a:gdLst>
              <a:gd name="connsiteX0" fmla="*/ 3541250 w 4742168"/>
              <a:gd name="connsiteY0" fmla="*/ 1717251 h 2124893"/>
              <a:gd name="connsiteX1" fmla="*/ 3579149 w 4742168"/>
              <a:gd name="connsiteY1" fmla="*/ 1732482 h 2124893"/>
              <a:gd name="connsiteX2" fmla="*/ 3541250 w 4742168"/>
              <a:gd name="connsiteY2" fmla="*/ 1717251 h 2124893"/>
              <a:gd name="connsiteX3" fmla="*/ 3857074 w 4742168"/>
              <a:gd name="connsiteY3" fmla="*/ 1504023 h 2124893"/>
              <a:gd name="connsiteX4" fmla="*/ 3862393 w 4742168"/>
              <a:gd name="connsiteY4" fmla="*/ 1506428 h 2124893"/>
              <a:gd name="connsiteX5" fmla="*/ 3855774 w 4742168"/>
              <a:gd name="connsiteY5" fmla="*/ 1508604 h 2124893"/>
              <a:gd name="connsiteX6" fmla="*/ 3452819 w 4742168"/>
              <a:gd name="connsiteY6" fmla="*/ 1702021 h 2124893"/>
              <a:gd name="connsiteX7" fmla="*/ 3478085 w 4742168"/>
              <a:gd name="connsiteY7" fmla="*/ 1717251 h 2124893"/>
              <a:gd name="connsiteX8" fmla="*/ 3528617 w 4742168"/>
              <a:gd name="connsiteY8" fmla="*/ 1717252 h 2124893"/>
              <a:gd name="connsiteX9" fmla="*/ 3452819 w 4742168"/>
              <a:gd name="connsiteY9" fmla="*/ 1702021 h 2124893"/>
              <a:gd name="connsiteX10" fmla="*/ 3414921 w 4742168"/>
              <a:gd name="connsiteY10" fmla="*/ 1717251 h 2124893"/>
              <a:gd name="connsiteX11" fmla="*/ 3440186 w 4742168"/>
              <a:gd name="connsiteY11" fmla="*/ 1717251 h 2124893"/>
              <a:gd name="connsiteX12" fmla="*/ 3414921 w 4742168"/>
              <a:gd name="connsiteY12" fmla="*/ 1717251 h 2124893"/>
              <a:gd name="connsiteX13" fmla="*/ 4418117 w 4742168"/>
              <a:gd name="connsiteY13" fmla="*/ 1028296 h 2124893"/>
              <a:gd name="connsiteX14" fmla="*/ 4418252 w 4742168"/>
              <a:gd name="connsiteY14" fmla="*/ 1029494 h 2124893"/>
              <a:gd name="connsiteX15" fmla="*/ 4412923 w 4742168"/>
              <a:gd name="connsiteY15" fmla="*/ 1031874 h 2124893"/>
              <a:gd name="connsiteX16" fmla="*/ 3297638 w 4742168"/>
              <a:gd name="connsiteY16" fmla="*/ 1731028 h 2124893"/>
              <a:gd name="connsiteX17" fmla="*/ 3299317 w 4742168"/>
              <a:gd name="connsiteY17" fmla="*/ 1730758 h 2124893"/>
              <a:gd name="connsiteX18" fmla="*/ 3301224 w 4742168"/>
              <a:gd name="connsiteY18" fmla="*/ 1732482 h 2124893"/>
              <a:gd name="connsiteX19" fmla="*/ 3289991 w 4742168"/>
              <a:gd name="connsiteY19" fmla="*/ 1727927 h 2124893"/>
              <a:gd name="connsiteX20" fmla="*/ 3297638 w 4742168"/>
              <a:gd name="connsiteY20" fmla="*/ 1731028 h 2124893"/>
              <a:gd name="connsiteX21" fmla="*/ 3288591 w 4742168"/>
              <a:gd name="connsiteY21" fmla="*/ 1732482 h 2124893"/>
              <a:gd name="connsiteX22" fmla="*/ 4445165 w 4742168"/>
              <a:gd name="connsiteY22" fmla="*/ 969459 h 2124893"/>
              <a:gd name="connsiteX23" fmla="*/ 4450822 w 4742168"/>
              <a:gd name="connsiteY23" fmla="*/ 970951 h 2124893"/>
              <a:gd name="connsiteX24" fmla="*/ 4448453 w 4742168"/>
              <a:gd name="connsiteY24" fmla="*/ 973094 h 2124893"/>
              <a:gd name="connsiteX25" fmla="*/ 4429504 w 4742168"/>
              <a:gd name="connsiteY25" fmla="*/ 960243 h 2124893"/>
              <a:gd name="connsiteX26" fmla="*/ 4441347 w 4742168"/>
              <a:gd name="connsiteY26" fmla="*/ 965240 h 2124893"/>
              <a:gd name="connsiteX27" fmla="*/ 4445165 w 4742168"/>
              <a:gd name="connsiteY27" fmla="*/ 969459 h 2124893"/>
              <a:gd name="connsiteX28" fmla="*/ 4431872 w 4742168"/>
              <a:gd name="connsiteY28" fmla="*/ 965954 h 2124893"/>
              <a:gd name="connsiteX29" fmla="*/ 4426243 w 4742168"/>
              <a:gd name="connsiteY29" fmla="*/ 962349 h 2124893"/>
              <a:gd name="connsiteX30" fmla="*/ 3882340 w 4742168"/>
              <a:gd name="connsiteY30" fmla="*/ 1275564 h 2124893"/>
              <a:gd name="connsiteX31" fmla="*/ 3932871 w 4742168"/>
              <a:gd name="connsiteY31" fmla="*/ 1306025 h 2124893"/>
              <a:gd name="connsiteX32" fmla="*/ 3882340 w 4742168"/>
              <a:gd name="connsiteY32" fmla="*/ 1275564 h 2124893"/>
              <a:gd name="connsiteX33" fmla="*/ 3448710 w 4742168"/>
              <a:gd name="connsiteY33" fmla="*/ 1521462 h 2124893"/>
              <a:gd name="connsiteX34" fmla="*/ 3448872 w 4742168"/>
              <a:gd name="connsiteY34" fmla="*/ 1521395 h 2124893"/>
              <a:gd name="connsiteX35" fmla="*/ 3452819 w 4742168"/>
              <a:gd name="connsiteY35" fmla="*/ 1519253 h 2124893"/>
              <a:gd name="connsiteX36" fmla="*/ 3452820 w 4742168"/>
              <a:gd name="connsiteY36" fmla="*/ 1521891 h 2124893"/>
              <a:gd name="connsiteX37" fmla="*/ 3427554 w 4742168"/>
              <a:gd name="connsiteY37" fmla="*/ 1519254 h 2124893"/>
              <a:gd name="connsiteX38" fmla="*/ 3448710 w 4742168"/>
              <a:gd name="connsiteY38" fmla="*/ 1521462 h 2124893"/>
              <a:gd name="connsiteX39" fmla="*/ 3440187 w 4742168"/>
              <a:gd name="connsiteY39" fmla="*/ 1524965 h 2124893"/>
              <a:gd name="connsiteX40" fmla="*/ 3427554 w 4742168"/>
              <a:gd name="connsiteY40" fmla="*/ 1519254 h 2124893"/>
              <a:gd name="connsiteX41" fmla="*/ 3181358 w 4742168"/>
              <a:gd name="connsiteY41" fmla="*/ 1660579 h 2124893"/>
              <a:gd name="connsiteX42" fmla="*/ 3200161 w 4742168"/>
              <a:gd name="connsiteY42" fmla="*/ 1656329 h 2124893"/>
              <a:gd name="connsiteX43" fmla="*/ 3192265 w 4742168"/>
              <a:gd name="connsiteY43" fmla="*/ 1667752 h 2124893"/>
              <a:gd name="connsiteX44" fmla="*/ 3174895 w 4742168"/>
              <a:gd name="connsiteY44" fmla="*/ 1656329 h 2124893"/>
              <a:gd name="connsiteX45" fmla="*/ 3181358 w 4742168"/>
              <a:gd name="connsiteY45" fmla="*/ 1660579 h 2124893"/>
              <a:gd name="connsiteX46" fmla="*/ 3174895 w 4742168"/>
              <a:gd name="connsiteY46" fmla="*/ 1662040 h 2124893"/>
              <a:gd name="connsiteX47" fmla="*/ 3857074 w 4742168"/>
              <a:gd name="connsiteY47" fmla="*/ 1214641 h 2124893"/>
              <a:gd name="connsiteX48" fmla="*/ 3894972 w 4742168"/>
              <a:gd name="connsiteY48" fmla="*/ 1229872 h 2124893"/>
              <a:gd name="connsiteX49" fmla="*/ 3857074 w 4742168"/>
              <a:gd name="connsiteY49" fmla="*/ 1214641 h 2124893"/>
              <a:gd name="connsiteX50" fmla="*/ 3317186 w 4742168"/>
              <a:gd name="connsiteY50" fmla="*/ 1470741 h 2124893"/>
              <a:gd name="connsiteX51" fmla="*/ 3318003 w 4742168"/>
              <a:gd name="connsiteY51" fmla="*/ 1470944 h 2124893"/>
              <a:gd name="connsiteX52" fmla="*/ 3351756 w 4742168"/>
              <a:gd name="connsiteY52" fmla="*/ 1473562 h 2124893"/>
              <a:gd name="connsiteX53" fmla="*/ 3331030 w 4742168"/>
              <a:gd name="connsiteY53" fmla="*/ 1475704 h 2124893"/>
              <a:gd name="connsiteX54" fmla="*/ 2998034 w 4742168"/>
              <a:gd name="connsiteY54" fmla="*/ 1656329 h 2124893"/>
              <a:gd name="connsiteX55" fmla="*/ 3086464 w 4742168"/>
              <a:gd name="connsiteY55" fmla="*/ 1656329 h 2124893"/>
              <a:gd name="connsiteX56" fmla="*/ 3023300 w 4742168"/>
              <a:gd name="connsiteY56" fmla="*/ 1656329 h 2124893"/>
              <a:gd name="connsiteX57" fmla="*/ 3023300 w 4742168"/>
              <a:gd name="connsiteY57" fmla="*/ 1641098 h 2124893"/>
              <a:gd name="connsiteX58" fmla="*/ 2998034 w 4742168"/>
              <a:gd name="connsiteY58" fmla="*/ 1656329 h 2124893"/>
              <a:gd name="connsiteX59" fmla="*/ 3289578 w 4742168"/>
              <a:gd name="connsiteY59" fmla="*/ 1462853 h 2124893"/>
              <a:gd name="connsiteX60" fmla="*/ 3309120 w 4742168"/>
              <a:gd name="connsiteY60" fmla="*/ 1467850 h 2124893"/>
              <a:gd name="connsiteX61" fmla="*/ 3317186 w 4742168"/>
              <a:gd name="connsiteY61" fmla="*/ 1470741 h 2124893"/>
              <a:gd name="connsiteX62" fmla="*/ 3290170 w 4742168"/>
              <a:gd name="connsiteY62" fmla="*/ 1464043 h 2124893"/>
              <a:gd name="connsiteX63" fmla="*/ 3288777 w 4742168"/>
              <a:gd name="connsiteY63" fmla="*/ 1463483 h 2124893"/>
              <a:gd name="connsiteX64" fmla="*/ 2972768 w 4742168"/>
              <a:gd name="connsiteY64" fmla="*/ 1610637 h 2124893"/>
              <a:gd name="connsiteX65" fmla="*/ 2973215 w 4742168"/>
              <a:gd name="connsiteY65" fmla="*/ 1611581 h 2124893"/>
              <a:gd name="connsiteX66" fmla="*/ 2971678 w 4742168"/>
              <a:gd name="connsiteY66" fmla="*/ 1611474 h 2124893"/>
              <a:gd name="connsiteX67" fmla="*/ 4387657 w 4742168"/>
              <a:gd name="connsiteY67" fmla="*/ 635878 h 2124893"/>
              <a:gd name="connsiteX68" fmla="*/ 4450821 w 4742168"/>
              <a:gd name="connsiteY68" fmla="*/ 651109 h 2124893"/>
              <a:gd name="connsiteX69" fmla="*/ 4488720 w 4742168"/>
              <a:gd name="connsiteY69" fmla="*/ 666339 h 2124893"/>
              <a:gd name="connsiteX70" fmla="*/ 4387657 w 4742168"/>
              <a:gd name="connsiteY70" fmla="*/ 635878 h 2124893"/>
              <a:gd name="connsiteX71" fmla="*/ 4432859 w 4742168"/>
              <a:gd name="connsiteY71" fmla="*/ 585903 h 2124893"/>
              <a:gd name="connsiteX72" fmla="*/ 4438189 w 4742168"/>
              <a:gd name="connsiteY72" fmla="*/ 590186 h 2124893"/>
              <a:gd name="connsiteX73" fmla="*/ 4432859 w 4742168"/>
              <a:gd name="connsiteY73" fmla="*/ 585903 h 2124893"/>
              <a:gd name="connsiteX74" fmla="*/ 2941722 w 4742168"/>
              <a:gd name="connsiteY74" fmla="*/ 1510378 h 2124893"/>
              <a:gd name="connsiteX75" fmla="*/ 2955003 w 4742168"/>
              <a:gd name="connsiteY75" fmla="*/ 1512114 h 2124893"/>
              <a:gd name="connsiteX76" fmla="*/ 2985401 w 4742168"/>
              <a:gd name="connsiteY76" fmla="*/ 1519254 h 2124893"/>
              <a:gd name="connsiteX77" fmla="*/ 2955398 w 4742168"/>
              <a:gd name="connsiteY77" fmla="*/ 1523061 h 2124893"/>
              <a:gd name="connsiteX78" fmla="*/ 2934869 w 4742168"/>
              <a:gd name="connsiteY78" fmla="*/ 1504023 h 2124893"/>
              <a:gd name="connsiteX79" fmla="*/ 2941722 w 4742168"/>
              <a:gd name="connsiteY79" fmla="*/ 1510378 h 2124893"/>
              <a:gd name="connsiteX80" fmla="*/ 2931128 w 4742168"/>
              <a:gd name="connsiteY80" fmla="*/ 1508993 h 2124893"/>
              <a:gd name="connsiteX81" fmla="*/ 3465452 w 4742168"/>
              <a:gd name="connsiteY81" fmla="*/ 1001413 h 2124893"/>
              <a:gd name="connsiteX82" fmla="*/ 3528617 w 4742168"/>
              <a:gd name="connsiteY82" fmla="*/ 1031874 h 2124893"/>
              <a:gd name="connsiteX83" fmla="*/ 3465452 w 4742168"/>
              <a:gd name="connsiteY83" fmla="*/ 1001413 h 2124893"/>
              <a:gd name="connsiteX84" fmla="*/ 2745375 w 4742168"/>
              <a:gd name="connsiteY84" fmla="*/ 1336486 h 2124893"/>
              <a:gd name="connsiteX85" fmla="*/ 2770641 w 4742168"/>
              <a:gd name="connsiteY85" fmla="*/ 1351717 h 2124893"/>
              <a:gd name="connsiteX86" fmla="*/ 2745375 w 4742168"/>
              <a:gd name="connsiteY86" fmla="*/ 1336486 h 2124893"/>
              <a:gd name="connsiteX87" fmla="*/ 2476925 w 4742168"/>
              <a:gd name="connsiteY87" fmla="*/ 1403120 h 2124893"/>
              <a:gd name="connsiteX88" fmla="*/ 2505349 w 4742168"/>
              <a:gd name="connsiteY88" fmla="*/ 1397409 h 2124893"/>
              <a:gd name="connsiteX89" fmla="*/ 2476925 w 4742168"/>
              <a:gd name="connsiteY89" fmla="*/ 1403120 h 2124893"/>
              <a:gd name="connsiteX90" fmla="*/ 2581147 w 4742168"/>
              <a:gd name="connsiteY90" fmla="*/ 1321256 h 2124893"/>
              <a:gd name="connsiteX91" fmla="*/ 2606413 w 4742168"/>
              <a:gd name="connsiteY91" fmla="*/ 1321256 h 2124893"/>
              <a:gd name="connsiteX92" fmla="*/ 2581147 w 4742168"/>
              <a:gd name="connsiteY92" fmla="*/ 1321256 h 2124893"/>
              <a:gd name="connsiteX93" fmla="*/ 2530615 w 4742168"/>
              <a:gd name="connsiteY93" fmla="*/ 1351717 h 2124893"/>
              <a:gd name="connsiteX94" fmla="*/ 2568514 w 4742168"/>
              <a:gd name="connsiteY94" fmla="*/ 1351717 h 2124893"/>
              <a:gd name="connsiteX95" fmla="*/ 2530615 w 4742168"/>
              <a:gd name="connsiteY95" fmla="*/ 1351717 h 2124893"/>
              <a:gd name="connsiteX96" fmla="*/ 2227425 w 4742168"/>
              <a:gd name="connsiteY96" fmla="*/ 1458331 h 2124893"/>
              <a:gd name="connsiteX97" fmla="*/ 2328488 w 4742168"/>
              <a:gd name="connsiteY97" fmla="*/ 1458331 h 2124893"/>
              <a:gd name="connsiteX98" fmla="*/ 2328488 w 4742168"/>
              <a:gd name="connsiteY98" fmla="*/ 1450716 h 2124893"/>
              <a:gd name="connsiteX99" fmla="*/ 2328488 w 4742168"/>
              <a:gd name="connsiteY99" fmla="*/ 1444221 h 2124893"/>
              <a:gd name="connsiteX100" fmla="*/ 2330219 w 4742168"/>
              <a:gd name="connsiteY100" fmla="*/ 1445187 h 2124893"/>
              <a:gd name="connsiteX101" fmla="*/ 2334805 w 4742168"/>
              <a:gd name="connsiteY101" fmla="*/ 1450716 h 2124893"/>
              <a:gd name="connsiteX102" fmla="*/ 2341121 w 4742168"/>
              <a:gd name="connsiteY102" fmla="*/ 1458331 h 2124893"/>
              <a:gd name="connsiteX103" fmla="*/ 2353754 w 4742168"/>
              <a:gd name="connsiteY103" fmla="*/ 1458331 h 2124893"/>
              <a:gd name="connsiteX104" fmla="*/ 2330219 w 4742168"/>
              <a:gd name="connsiteY104" fmla="*/ 1445187 h 2124893"/>
              <a:gd name="connsiteX105" fmla="*/ 2328488 w 4742168"/>
              <a:gd name="connsiteY105" fmla="*/ 1443100 h 2124893"/>
              <a:gd name="connsiteX106" fmla="*/ 2328488 w 4742168"/>
              <a:gd name="connsiteY106" fmla="*/ 1444221 h 2124893"/>
              <a:gd name="connsiteX107" fmla="*/ 2326909 w 4742168"/>
              <a:gd name="connsiteY107" fmla="*/ 1443339 h 2124893"/>
              <a:gd name="connsiteX108" fmla="*/ 2227425 w 4742168"/>
              <a:gd name="connsiteY108" fmla="*/ 1458331 h 2124893"/>
              <a:gd name="connsiteX109" fmla="*/ 2203738 w 4742168"/>
              <a:gd name="connsiteY109" fmla="*/ 1452619 h 2124893"/>
              <a:gd name="connsiteX110" fmla="*/ 2202159 w 4742168"/>
              <a:gd name="connsiteY110" fmla="*/ 1458331 h 2124893"/>
              <a:gd name="connsiteX111" fmla="*/ 2214792 w 4742168"/>
              <a:gd name="connsiteY111" fmla="*/ 1458331 h 2124893"/>
              <a:gd name="connsiteX112" fmla="*/ 2203738 w 4742168"/>
              <a:gd name="connsiteY112" fmla="*/ 1452619 h 2124893"/>
              <a:gd name="connsiteX113" fmla="*/ 2366387 w 4742168"/>
              <a:gd name="connsiteY113" fmla="*/ 1306025 h 2124893"/>
              <a:gd name="connsiteX114" fmla="*/ 2442185 w 4742168"/>
              <a:gd name="connsiteY114" fmla="*/ 1315544 h 2124893"/>
              <a:gd name="connsiteX115" fmla="*/ 2483659 w 4742168"/>
              <a:gd name="connsiteY115" fmla="*/ 1327003 h 2124893"/>
              <a:gd name="connsiteX116" fmla="*/ 2484228 w 4742168"/>
              <a:gd name="connsiteY116" fmla="*/ 1327919 h 2124893"/>
              <a:gd name="connsiteX117" fmla="*/ 2488403 w 4742168"/>
              <a:gd name="connsiteY117" fmla="*/ 1328314 h 2124893"/>
              <a:gd name="connsiteX118" fmla="*/ 2517982 w 4742168"/>
              <a:gd name="connsiteY118" fmla="*/ 1336486 h 2124893"/>
              <a:gd name="connsiteX119" fmla="*/ 2494296 w 4742168"/>
              <a:gd name="connsiteY119" fmla="*/ 1328871 h 2124893"/>
              <a:gd name="connsiteX120" fmla="*/ 2488403 w 4742168"/>
              <a:gd name="connsiteY120" fmla="*/ 1328314 h 2124893"/>
              <a:gd name="connsiteX121" fmla="*/ 2483659 w 4742168"/>
              <a:gd name="connsiteY121" fmla="*/ 1327003 h 2124893"/>
              <a:gd name="connsiteX122" fmla="*/ 2480083 w 4742168"/>
              <a:gd name="connsiteY122" fmla="*/ 1321255 h 2124893"/>
              <a:gd name="connsiteX123" fmla="*/ 2555881 w 4742168"/>
              <a:gd name="connsiteY123" fmla="*/ 1321256 h 2124893"/>
              <a:gd name="connsiteX124" fmla="*/ 2366387 w 4742168"/>
              <a:gd name="connsiteY124" fmla="*/ 1306025 h 2124893"/>
              <a:gd name="connsiteX125" fmla="*/ 3680212 w 4742168"/>
              <a:gd name="connsiteY125" fmla="*/ 468341 h 2124893"/>
              <a:gd name="connsiteX126" fmla="*/ 3705478 w 4742168"/>
              <a:gd name="connsiteY126" fmla="*/ 468341 h 2124893"/>
              <a:gd name="connsiteX127" fmla="*/ 3680212 w 4742168"/>
              <a:gd name="connsiteY127" fmla="*/ 468341 h 2124893"/>
              <a:gd name="connsiteX128" fmla="*/ 2265324 w 4742168"/>
              <a:gd name="connsiteY128" fmla="*/ 1321255 h 2124893"/>
              <a:gd name="connsiteX129" fmla="*/ 2290589 w 4742168"/>
              <a:gd name="connsiteY129" fmla="*/ 1321255 h 2124893"/>
              <a:gd name="connsiteX130" fmla="*/ 2265324 w 4742168"/>
              <a:gd name="connsiteY130" fmla="*/ 1321255 h 2124893"/>
              <a:gd name="connsiteX131" fmla="*/ 2265323 w 4742168"/>
              <a:gd name="connsiteY131" fmla="*/ 1290794 h 2124893"/>
              <a:gd name="connsiteX132" fmla="*/ 2328488 w 4742168"/>
              <a:gd name="connsiteY132" fmla="*/ 1290794 h 2124893"/>
              <a:gd name="connsiteX133" fmla="*/ 2265323 w 4742168"/>
              <a:gd name="connsiteY133" fmla="*/ 1290794 h 2124893"/>
              <a:gd name="connsiteX134" fmla="*/ 1823171 w 4742168"/>
              <a:gd name="connsiteY134" fmla="*/ 1534484 h 2124893"/>
              <a:gd name="connsiteX135" fmla="*/ 1835804 w 4742168"/>
              <a:gd name="connsiteY135" fmla="*/ 1564945 h 2124893"/>
              <a:gd name="connsiteX136" fmla="*/ 1835804 w 4742168"/>
              <a:gd name="connsiteY136" fmla="*/ 1534484 h 2124893"/>
              <a:gd name="connsiteX137" fmla="*/ 1823171 w 4742168"/>
              <a:gd name="connsiteY137" fmla="*/ 1534484 h 2124893"/>
              <a:gd name="connsiteX138" fmla="*/ 2117084 w 4742168"/>
              <a:gd name="connsiteY138" fmla="*/ 1286749 h 2124893"/>
              <a:gd name="connsiteX139" fmla="*/ 2101095 w 4742168"/>
              <a:gd name="connsiteY139" fmla="*/ 1306025 h 2124893"/>
              <a:gd name="connsiteX140" fmla="*/ 2113728 w 4742168"/>
              <a:gd name="connsiteY140" fmla="*/ 1306025 h 2124893"/>
              <a:gd name="connsiteX141" fmla="*/ 2126361 w 4742168"/>
              <a:gd name="connsiteY141" fmla="*/ 1306025 h 2124893"/>
              <a:gd name="connsiteX142" fmla="*/ 2113728 w 4742168"/>
              <a:gd name="connsiteY142" fmla="*/ 1290794 h 2124893"/>
              <a:gd name="connsiteX143" fmla="*/ 2126361 w 4742168"/>
              <a:gd name="connsiteY143" fmla="*/ 1290794 h 2124893"/>
              <a:gd name="connsiteX144" fmla="*/ 2117084 w 4742168"/>
              <a:gd name="connsiteY144" fmla="*/ 1286749 h 2124893"/>
              <a:gd name="connsiteX145" fmla="*/ 1924234 w 4742168"/>
              <a:gd name="connsiteY145" fmla="*/ 1306025 h 2124893"/>
              <a:gd name="connsiteX146" fmla="*/ 1925877 w 4742168"/>
              <a:gd name="connsiteY146" fmla="*/ 1306025 h 2124893"/>
              <a:gd name="connsiteX147" fmla="*/ 1925282 w 4742168"/>
              <a:gd name="connsiteY147" fmla="*/ 1306714 h 2124893"/>
              <a:gd name="connsiteX148" fmla="*/ 1929366 w 4742168"/>
              <a:gd name="connsiteY148" fmla="*/ 1301979 h 2124893"/>
              <a:gd name="connsiteX149" fmla="*/ 1936867 w 4742168"/>
              <a:gd name="connsiteY149" fmla="*/ 1306025 h 2124893"/>
              <a:gd name="connsiteX150" fmla="*/ 1930551 w 4742168"/>
              <a:gd name="connsiteY150" fmla="*/ 1306025 h 2124893"/>
              <a:gd name="connsiteX151" fmla="*/ 1925877 w 4742168"/>
              <a:gd name="connsiteY151" fmla="*/ 1306025 h 2124893"/>
              <a:gd name="connsiteX152" fmla="*/ 1861070 w 4742168"/>
              <a:gd name="connsiteY152" fmla="*/ 1275564 h 2124893"/>
              <a:gd name="connsiteX153" fmla="*/ 1911601 w 4742168"/>
              <a:gd name="connsiteY153" fmla="*/ 1321256 h 2124893"/>
              <a:gd name="connsiteX154" fmla="*/ 1924234 w 4742168"/>
              <a:gd name="connsiteY154" fmla="*/ 1307929 h 2124893"/>
              <a:gd name="connsiteX155" fmla="*/ 1925282 w 4742168"/>
              <a:gd name="connsiteY155" fmla="*/ 1306714 h 2124893"/>
              <a:gd name="connsiteX156" fmla="*/ 1941605 w 4742168"/>
              <a:gd name="connsiteY156" fmla="*/ 1317448 h 2124893"/>
              <a:gd name="connsiteX157" fmla="*/ 1949500 w 4742168"/>
              <a:gd name="connsiteY157" fmla="*/ 1306025 h 2124893"/>
              <a:gd name="connsiteX158" fmla="*/ 2025298 w 4742168"/>
              <a:gd name="connsiteY158" fmla="*/ 1306025 h 2124893"/>
              <a:gd name="connsiteX159" fmla="*/ 1987399 w 4742168"/>
              <a:gd name="connsiteY159" fmla="*/ 1290795 h 2124893"/>
              <a:gd name="connsiteX160" fmla="*/ 2025298 w 4742168"/>
              <a:gd name="connsiteY160" fmla="*/ 1290794 h 2124893"/>
              <a:gd name="connsiteX161" fmla="*/ 2050564 w 4742168"/>
              <a:gd name="connsiteY161" fmla="*/ 1290794 h 2124893"/>
              <a:gd name="connsiteX162" fmla="*/ 2063197 w 4742168"/>
              <a:gd name="connsiteY162" fmla="*/ 1290795 h 2124893"/>
              <a:gd name="connsiteX163" fmla="*/ 2050564 w 4742168"/>
              <a:gd name="connsiteY163" fmla="*/ 1290794 h 2124893"/>
              <a:gd name="connsiteX164" fmla="*/ 1898968 w 4742168"/>
              <a:gd name="connsiteY164" fmla="*/ 1275564 h 2124893"/>
              <a:gd name="connsiteX165" fmla="*/ 1911601 w 4742168"/>
              <a:gd name="connsiteY165" fmla="*/ 1290794 h 2124893"/>
              <a:gd name="connsiteX166" fmla="*/ 1861070 w 4742168"/>
              <a:gd name="connsiteY166" fmla="*/ 1275564 h 2124893"/>
              <a:gd name="connsiteX167" fmla="*/ 1787443 w 4742168"/>
              <a:gd name="connsiteY167" fmla="*/ 1299600 h 2124893"/>
              <a:gd name="connsiteX168" fmla="*/ 1785272 w 4742168"/>
              <a:gd name="connsiteY168" fmla="*/ 1306025 h 2124893"/>
              <a:gd name="connsiteX169" fmla="*/ 1810538 w 4742168"/>
              <a:gd name="connsiteY169" fmla="*/ 1306025 h 2124893"/>
              <a:gd name="connsiteX170" fmla="*/ 1787443 w 4742168"/>
              <a:gd name="connsiteY170" fmla="*/ 1299600 h 2124893"/>
              <a:gd name="connsiteX171" fmla="*/ 1825342 w 4742168"/>
              <a:gd name="connsiteY171" fmla="*/ 1253908 h 2124893"/>
              <a:gd name="connsiteX172" fmla="*/ 1823171 w 4742168"/>
              <a:gd name="connsiteY172" fmla="*/ 1260333 h 2124893"/>
              <a:gd name="connsiteX173" fmla="*/ 1848437 w 4742168"/>
              <a:gd name="connsiteY173" fmla="*/ 1260333 h 2124893"/>
              <a:gd name="connsiteX174" fmla="*/ 1825342 w 4742168"/>
              <a:gd name="connsiteY174" fmla="*/ 1253908 h 2124893"/>
              <a:gd name="connsiteX175" fmla="*/ 1709474 w 4742168"/>
              <a:gd name="connsiteY175" fmla="*/ 1306025 h 2124893"/>
              <a:gd name="connsiteX176" fmla="*/ 1760006 w 4742168"/>
              <a:gd name="connsiteY176" fmla="*/ 1321256 h 2124893"/>
              <a:gd name="connsiteX177" fmla="*/ 1709474 w 4742168"/>
              <a:gd name="connsiteY177" fmla="*/ 1306025 h 2124893"/>
              <a:gd name="connsiteX178" fmla="*/ 1780535 w 4742168"/>
              <a:gd name="connsiteY178" fmla="*/ 1248910 h 2124893"/>
              <a:gd name="connsiteX179" fmla="*/ 1772639 w 4742168"/>
              <a:gd name="connsiteY179" fmla="*/ 1260333 h 2124893"/>
              <a:gd name="connsiteX180" fmla="*/ 1797905 w 4742168"/>
              <a:gd name="connsiteY180" fmla="*/ 1260333 h 2124893"/>
              <a:gd name="connsiteX181" fmla="*/ 1780535 w 4742168"/>
              <a:gd name="connsiteY181" fmla="*/ 1248910 h 2124893"/>
              <a:gd name="connsiteX182" fmla="*/ 1709474 w 4742168"/>
              <a:gd name="connsiteY182" fmla="*/ 1290794 h 2124893"/>
              <a:gd name="connsiteX183" fmla="*/ 1716975 w 4742168"/>
              <a:gd name="connsiteY183" fmla="*/ 1297220 h 2124893"/>
              <a:gd name="connsiteX184" fmla="*/ 1718341 w 4742168"/>
              <a:gd name="connsiteY184" fmla="*/ 1297030 h 2124893"/>
              <a:gd name="connsiteX185" fmla="*/ 1728424 w 4742168"/>
              <a:gd name="connsiteY185" fmla="*/ 1304121 h 2124893"/>
              <a:gd name="connsiteX186" fmla="*/ 1747373 w 4742168"/>
              <a:gd name="connsiteY186" fmla="*/ 1306025 h 2124893"/>
              <a:gd name="connsiteX187" fmla="*/ 1734740 w 4742168"/>
              <a:gd name="connsiteY187" fmla="*/ 1290794 h 2124893"/>
              <a:gd name="connsiteX188" fmla="*/ 1722107 w 4742168"/>
              <a:gd name="connsiteY188" fmla="*/ 1296506 h 2124893"/>
              <a:gd name="connsiteX189" fmla="*/ 1718341 w 4742168"/>
              <a:gd name="connsiteY189" fmla="*/ 1297030 h 2124893"/>
              <a:gd name="connsiteX190" fmla="*/ 1663088 w 4742168"/>
              <a:gd name="connsiteY190" fmla="*/ 1314592 h 2124893"/>
              <a:gd name="connsiteX191" fmla="*/ 1658943 w 4742168"/>
              <a:gd name="connsiteY191" fmla="*/ 1321256 h 2124893"/>
              <a:gd name="connsiteX192" fmla="*/ 1696841 w 4742168"/>
              <a:gd name="connsiteY192" fmla="*/ 1321256 h 2124893"/>
              <a:gd name="connsiteX193" fmla="*/ 1696841 w 4742168"/>
              <a:gd name="connsiteY193" fmla="*/ 1306025 h 2124893"/>
              <a:gd name="connsiteX194" fmla="*/ 1663088 w 4742168"/>
              <a:gd name="connsiteY194" fmla="*/ 1314592 h 2124893"/>
              <a:gd name="connsiteX195" fmla="*/ 1662890 w 4742168"/>
              <a:gd name="connsiteY195" fmla="*/ 1297458 h 2124893"/>
              <a:gd name="connsiteX196" fmla="*/ 1658943 w 4742168"/>
              <a:gd name="connsiteY196" fmla="*/ 1306025 h 2124893"/>
              <a:gd name="connsiteX197" fmla="*/ 1676313 w 4742168"/>
              <a:gd name="connsiteY197" fmla="*/ 1300314 h 2124893"/>
              <a:gd name="connsiteX198" fmla="*/ 1681291 w 4742168"/>
              <a:gd name="connsiteY198" fmla="*/ 1299693 h 2124893"/>
              <a:gd name="connsiteX199" fmla="*/ 1684208 w 4742168"/>
              <a:gd name="connsiteY199" fmla="*/ 1306025 h 2124893"/>
              <a:gd name="connsiteX200" fmla="*/ 1682037 w 4742168"/>
              <a:gd name="connsiteY200" fmla="*/ 1299599 h 2124893"/>
              <a:gd name="connsiteX201" fmla="*/ 1681291 w 4742168"/>
              <a:gd name="connsiteY201" fmla="*/ 1299693 h 2124893"/>
              <a:gd name="connsiteX202" fmla="*/ 1680261 w 4742168"/>
              <a:gd name="connsiteY202" fmla="*/ 1297458 h 2124893"/>
              <a:gd name="connsiteX203" fmla="*/ 1662890 w 4742168"/>
              <a:gd name="connsiteY203" fmla="*/ 1297458 h 2124893"/>
              <a:gd name="connsiteX204" fmla="*/ 1595778 w 4742168"/>
              <a:gd name="connsiteY204" fmla="*/ 1306025 h 2124893"/>
              <a:gd name="connsiteX205" fmla="*/ 1595778 w 4742168"/>
              <a:gd name="connsiteY205" fmla="*/ 1306025 h 2124893"/>
              <a:gd name="connsiteX206" fmla="*/ 1595778 w 4742168"/>
              <a:gd name="connsiteY206" fmla="*/ 1306025 h 2124893"/>
              <a:gd name="connsiteX207" fmla="*/ 1696841 w 4742168"/>
              <a:gd name="connsiteY207" fmla="*/ 1229872 h 2124893"/>
              <a:gd name="connsiteX208" fmla="*/ 1709474 w 4742168"/>
              <a:gd name="connsiteY208" fmla="*/ 1245103 h 2124893"/>
              <a:gd name="connsiteX209" fmla="*/ 1722107 w 4742168"/>
              <a:gd name="connsiteY209" fmla="*/ 1245102 h 2124893"/>
              <a:gd name="connsiteX210" fmla="*/ 1734740 w 4742168"/>
              <a:gd name="connsiteY210" fmla="*/ 1245103 h 2124893"/>
              <a:gd name="connsiteX211" fmla="*/ 1747373 w 4742168"/>
              <a:gd name="connsiteY211" fmla="*/ 1245103 h 2124893"/>
              <a:gd name="connsiteX212" fmla="*/ 1696841 w 4742168"/>
              <a:gd name="connsiteY212" fmla="*/ 1229872 h 2124893"/>
              <a:gd name="connsiteX213" fmla="*/ 1571082 w 4742168"/>
              <a:gd name="connsiteY213" fmla="*/ 1296100 h 2124893"/>
              <a:gd name="connsiteX214" fmla="*/ 1583145 w 4742168"/>
              <a:gd name="connsiteY214" fmla="*/ 1290794 h 2124893"/>
              <a:gd name="connsiteX215" fmla="*/ 1589462 w 4742168"/>
              <a:gd name="connsiteY215" fmla="*/ 1292698 h 2124893"/>
              <a:gd name="connsiteX216" fmla="*/ 1595778 w 4742168"/>
              <a:gd name="connsiteY216" fmla="*/ 1306025 h 2124893"/>
              <a:gd name="connsiteX217" fmla="*/ 1595778 w 4742168"/>
              <a:gd name="connsiteY217" fmla="*/ 1306025 h 2124893"/>
              <a:gd name="connsiteX218" fmla="*/ 1563725 w 4742168"/>
              <a:gd name="connsiteY218" fmla="*/ 1296762 h 2124893"/>
              <a:gd name="connsiteX219" fmla="*/ 1565775 w 4742168"/>
              <a:gd name="connsiteY219" fmla="*/ 1296506 h 2124893"/>
              <a:gd name="connsiteX220" fmla="*/ 1569249 w 4742168"/>
              <a:gd name="connsiteY220" fmla="*/ 1295364 h 2124893"/>
              <a:gd name="connsiteX221" fmla="*/ 1571082 w 4742168"/>
              <a:gd name="connsiteY221" fmla="*/ 1296100 h 2124893"/>
              <a:gd name="connsiteX222" fmla="*/ 1568538 w 4742168"/>
              <a:gd name="connsiteY222" fmla="*/ 1297220 h 2124893"/>
              <a:gd name="connsiteX223" fmla="*/ 1557879 w 4742168"/>
              <a:gd name="connsiteY223" fmla="*/ 1290794 h 2124893"/>
              <a:gd name="connsiteX224" fmla="*/ 1561037 w 4742168"/>
              <a:gd name="connsiteY224" fmla="*/ 1296506 h 2124893"/>
              <a:gd name="connsiteX225" fmla="*/ 1563725 w 4742168"/>
              <a:gd name="connsiteY225" fmla="*/ 1296762 h 2124893"/>
              <a:gd name="connsiteX226" fmla="*/ 1560050 w 4742168"/>
              <a:gd name="connsiteY226" fmla="*/ 1297220 h 2124893"/>
              <a:gd name="connsiteX227" fmla="*/ 1557879 w 4742168"/>
              <a:gd name="connsiteY227" fmla="*/ 1290794 h 2124893"/>
              <a:gd name="connsiteX228" fmla="*/ 1570512 w 4742168"/>
              <a:gd name="connsiteY228" fmla="*/ 1260333 h 2124893"/>
              <a:gd name="connsiteX229" fmla="*/ 1658943 w 4742168"/>
              <a:gd name="connsiteY229" fmla="*/ 1260333 h 2124893"/>
              <a:gd name="connsiteX230" fmla="*/ 1570512 w 4742168"/>
              <a:gd name="connsiteY230" fmla="*/ 1260333 h 2124893"/>
              <a:gd name="connsiteX231" fmla="*/ 1532613 w 4742168"/>
              <a:gd name="connsiteY231" fmla="*/ 1229872 h 2124893"/>
              <a:gd name="connsiteX232" fmla="*/ 1544709 w 4742168"/>
              <a:gd name="connsiteY232" fmla="*/ 1231622 h 2124893"/>
              <a:gd name="connsiteX233" fmla="*/ 1543272 w 4742168"/>
              <a:gd name="connsiteY233" fmla="*/ 1236298 h 2124893"/>
              <a:gd name="connsiteX234" fmla="*/ 1532613 w 4742168"/>
              <a:gd name="connsiteY234" fmla="*/ 1229872 h 2124893"/>
              <a:gd name="connsiteX235" fmla="*/ 1421088 w 4742168"/>
              <a:gd name="connsiteY235" fmla="*/ 1284369 h 2124893"/>
              <a:gd name="connsiteX236" fmla="*/ 1418917 w 4742168"/>
              <a:gd name="connsiteY236" fmla="*/ 1290794 h 2124893"/>
              <a:gd name="connsiteX237" fmla="*/ 1444182 w 4742168"/>
              <a:gd name="connsiteY237" fmla="*/ 1290794 h 2124893"/>
              <a:gd name="connsiteX238" fmla="*/ 1421088 w 4742168"/>
              <a:gd name="connsiteY238" fmla="*/ 1284369 h 2124893"/>
              <a:gd name="connsiteX239" fmla="*/ 1494714 w 4742168"/>
              <a:gd name="connsiteY239" fmla="*/ 1229872 h 2124893"/>
              <a:gd name="connsiteX240" fmla="*/ 1492543 w 4742168"/>
              <a:gd name="connsiteY240" fmla="*/ 1236535 h 2124893"/>
              <a:gd name="connsiteX241" fmla="*/ 1492333 w 4742168"/>
              <a:gd name="connsiteY241" fmla="*/ 1236570 h 2124893"/>
              <a:gd name="connsiteX242" fmla="*/ 1368385 w 4742168"/>
              <a:gd name="connsiteY242" fmla="*/ 1229872 h 2124893"/>
              <a:gd name="connsiteX243" fmla="*/ 1456816 w 4742168"/>
              <a:gd name="connsiteY243" fmla="*/ 1229872 h 2124893"/>
              <a:gd name="connsiteX244" fmla="*/ 1469448 w 4742168"/>
              <a:gd name="connsiteY244" fmla="*/ 1245103 h 2124893"/>
              <a:gd name="connsiteX245" fmla="*/ 1486819 w 4742168"/>
              <a:gd name="connsiteY245" fmla="*/ 1237487 h 2124893"/>
              <a:gd name="connsiteX246" fmla="*/ 1492333 w 4742168"/>
              <a:gd name="connsiteY246" fmla="*/ 1236570 h 2124893"/>
              <a:gd name="connsiteX247" fmla="*/ 1489977 w 4742168"/>
              <a:gd name="connsiteY247" fmla="*/ 1243199 h 2124893"/>
              <a:gd name="connsiteX248" fmla="*/ 1494714 w 4742168"/>
              <a:gd name="connsiteY248" fmla="*/ 1245102 h 2124893"/>
              <a:gd name="connsiteX249" fmla="*/ 1507347 w 4742168"/>
              <a:gd name="connsiteY249" fmla="*/ 1229872 h 2124893"/>
              <a:gd name="connsiteX250" fmla="*/ 1532613 w 4742168"/>
              <a:gd name="connsiteY250" fmla="*/ 1245103 h 2124893"/>
              <a:gd name="connsiteX251" fmla="*/ 1526297 w 4742168"/>
              <a:gd name="connsiteY251" fmla="*/ 1245103 h 2124893"/>
              <a:gd name="connsiteX252" fmla="*/ 1507347 w 4742168"/>
              <a:gd name="connsiteY252" fmla="*/ 1245103 h 2124893"/>
              <a:gd name="connsiteX253" fmla="*/ 1519980 w 4742168"/>
              <a:gd name="connsiteY253" fmla="*/ 1245103 h 2124893"/>
              <a:gd name="connsiteX254" fmla="*/ 1526297 w 4742168"/>
              <a:gd name="connsiteY254" fmla="*/ 1245103 h 2124893"/>
              <a:gd name="connsiteX255" fmla="*/ 1545246 w 4742168"/>
              <a:gd name="connsiteY255" fmla="*/ 1245103 h 2124893"/>
              <a:gd name="connsiteX256" fmla="*/ 1570512 w 4742168"/>
              <a:gd name="connsiteY256" fmla="*/ 1229872 h 2124893"/>
              <a:gd name="connsiteX257" fmla="*/ 1583145 w 4742168"/>
              <a:gd name="connsiteY257" fmla="*/ 1245103 h 2124893"/>
              <a:gd name="connsiteX258" fmla="*/ 1658942 w 4742168"/>
              <a:gd name="connsiteY258" fmla="*/ 1245102 h 2124893"/>
              <a:gd name="connsiteX259" fmla="*/ 1658942 w 4742168"/>
              <a:gd name="connsiteY259" fmla="*/ 1229872 h 2124893"/>
              <a:gd name="connsiteX260" fmla="*/ 1696841 w 4742168"/>
              <a:gd name="connsiteY260" fmla="*/ 1245103 h 2124893"/>
              <a:gd name="connsiteX261" fmla="*/ 1684209 w 4742168"/>
              <a:gd name="connsiteY261" fmla="*/ 1229872 h 2124893"/>
              <a:gd name="connsiteX262" fmla="*/ 1570512 w 4742168"/>
              <a:gd name="connsiteY262" fmla="*/ 1229872 h 2124893"/>
              <a:gd name="connsiteX263" fmla="*/ 1547417 w 4742168"/>
              <a:gd name="connsiteY263" fmla="*/ 1232014 h 2124893"/>
              <a:gd name="connsiteX264" fmla="*/ 1544709 w 4742168"/>
              <a:gd name="connsiteY264" fmla="*/ 1231622 h 2124893"/>
              <a:gd name="connsiteX265" fmla="*/ 1545246 w 4742168"/>
              <a:gd name="connsiteY265" fmla="*/ 1229872 h 2124893"/>
              <a:gd name="connsiteX266" fmla="*/ 1507347 w 4742168"/>
              <a:gd name="connsiteY266" fmla="*/ 1229872 h 2124893"/>
              <a:gd name="connsiteX267" fmla="*/ 1368385 w 4742168"/>
              <a:gd name="connsiteY267" fmla="*/ 1229872 h 2124893"/>
              <a:gd name="connsiteX268" fmla="*/ 1248898 w 4742168"/>
              <a:gd name="connsiteY268" fmla="*/ 1305249 h 2124893"/>
              <a:gd name="connsiteX269" fmla="*/ 1253281 w 4742168"/>
              <a:gd name="connsiteY269" fmla="*/ 1304752 h 2124893"/>
              <a:gd name="connsiteX270" fmla="*/ 1254689 w 4742168"/>
              <a:gd name="connsiteY270" fmla="*/ 1306025 h 2124893"/>
              <a:gd name="connsiteX271" fmla="*/ 1242555 w 4742168"/>
              <a:gd name="connsiteY271" fmla="*/ 1304400 h 2124893"/>
              <a:gd name="connsiteX272" fmla="*/ 1248898 w 4742168"/>
              <a:gd name="connsiteY272" fmla="*/ 1305249 h 2124893"/>
              <a:gd name="connsiteX273" fmla="*/ 1242056 w 4742168"/>
              <a:gd name="connsiteY273" fmla="*/ 1306025 h 2124893"/>
              <a:gd name="connsiteX274" fmla="*/ 749371 w 4742168"/>
              <a:gd name="connsiteY274" fmla="*/ 1336486 h 2124893"/>
              <a:gd name="connsiteX275" fmla="*/ 799903 w 4742168"/>
              <a:gd name="connsiteY275" fmla="*/ 1336486 h 2124893"/>
              <a:gd name="connsiteX276" fmla="*/ 749371 w 4742168"/>
              <a:gd name="connsiteY276" fmla="*/ 1336486 h 2124893"/>
              <a:gd name="connsiteX277" fmla="*/ 736738 w 4742168"/>
              <a:gd name="connsiteY277" fmla="*/ 1290794 h 2124893"/>
              <a:gd name="connsiteX278" fmla="*/ 762004 w 4742168"/>
              <a:gd name="connsiteY278" fmla="*/ 1321255 h 2124893"/>
              <a:gd name="connsiteX279" fmla="*/ 774637 w 4742168"/>
              <a:gd name="connsiteY279" fmla="*/ 1306025 h 2124893"/>
              <a:gd name="connsiteX280" fmla="*/ 1077828 w 4742168"/>
              <a:gd name="connsiteY280" fmla="*/ 1336486 h 2124893"/>
              <a:gd name="connsiteX281" fmla="*/ 1115726 w 4742168"/>
              <a:gd name="connsiteY281" fmla="*/ 1351717 h 2124893"/>
              <a:gd name="connsiteX282" fmla="*/ 900966 w 4742168"/>
              <a:gd name="connsiteY282" fmla="*/ 1351717 h 2124893"/>
              <a:gd name="connsiteX283" fmla="*/ 1128359 w 4742168"/>
              <a:gd name="connsiteY283" fmla="*/ 1351717 h 2124893"/>
              <a:gd name="connsiteX284" fmla="*/ 1115726 w 4742168"/>
              <a:gd name="connsiteY284" fmla="*/ 1336486 h 2124893"/>
              <a:gd name="connsiteX285" fmla="*/ 1305220 w 4742168"/>
              <a:gd name="connsiteY285" fmla="*/ 1336486 h 2124893"/>
              <a:gd name="connsiteX286" fmla="*/ 1292587 w 4742168"/>
              <a:gd name="connsiteY286" fmla="*/ 1336486 h 2124893"/>
              <a:gd name="connsiteX287" fmla="*/ 1570512 w 4742168"/>
              <a:gd name="connsiteY287" fmla="*/ 1321255 h 2124893"/>
              <a:gd name="connsiteX288" fmla="*/ 1570512 w 4742168"/>
              <a:gd name="connsiteY288" fmla="*/ 1306025 h 2124893"/>
              <a:gd name="connsiteX289" fmla="*/ 1633677 w 4742168"/>
              <a:gd name="connsiteY289" fmla="*/ 1321256 h 2124893"/>
              <a:gd name="connsiteX290" fmla="*/ 1595778 w 4742168"/>
              <a:gd name="connsiteY290" fmla="*/ 1306025 h 2124893"/>
              <a:gd name="connsiteX291" fmla="*/ 1603279 w 4742168"/>
              <a:gd name="connsiteY291" fmla="*/ 1299361 h 2124893"/>
              <a:gd name="connsiteX292" fmla="*/ 1621044 w 4742168"/>
              <a:gd name="connsiteY292" fmla="*/ 1290794 h 2124893"/>
              <a:gd name="connsiteX293" fmla="*/ 1583145 w 4742168"/>
              <a:gd name="connsiteY293" fmla="*/ 1290794 h 2124893"/>
              <a:gd name="connsiteX294" fmla="*/ 1569249 w 4742168"/>
              <a:gd name="connsiteY294" fmla="*/ 1295364 h 2124893"/>
              <a:gd name="connsiteX295" fmla="*/ 1557879 w 4742168"/>
              <a:gd name="connsiteY295" fmla="*/ 1290794 h 2124893"/>
              <a:gd name="connsiteX296" fmla="*/ 1532613 w 4742168"/>
              <a:gd name="connsiteY296" fmla="*/ 1290794 h 2124893"/>
              <a:gd name="connsiteX297" fmla="*/ 1545246 w 4742168"/>
              <a:gd name="connsiteY297" fmla="*/ 1306025 h 2124893"/>
              <a:gd name="connsiteX298" fmla="*/ 1494714 w 4742168"/>
              <a:gd name="connsiteY298" fmla="*/ 1290794 h 2124893"/>
              <a:gd name="connsiteX299" fmla="*/ 1507347 w 4742168"/>
              <a:gd name="connsiteY299" fmla="*/ 1290795 h 2124893"/>
              <a:gd name="connsiteX300" fmla="*/ 1456815 w 4742168"/>
              <a:gd name="connsiteY300" fmla="*/ 1260333 h 2124893"/>
              <a:gd name="connsiteX301" fmla="*/ 1482081 w 4742168"/>
              <a:gd name="connsiteY301" fmla="*/ 1290794 h 2124893"/>
              <a:gd name="connsiteX302" fmla="*/ 1406284 w 4742168"/>
              <a:gd name="connsiteY302" fmla="*/ 1290794 h 2124893"/>
              <a:gd name="connsiteX303" fmla="*/ 1393651 w 4742168"/>
              <a:gd name="connsiteY303" fmla="*/ 1275564 h 2124893"/>
              <a:gd name="connsiteX304" fmla="*/ 1406284 w 4742168"/>
              <a:gd name="connsiteY304" fmla="*/ 1290794 h 2124893"/>
              <a:gd name="connsiteX305" fmla="*/ 1281928 w 4742168"/>
              <a:gd name="connsiteY305" fmla="*/ 1301503 h 2124893"/>
              <a:gd name="connsiteX306" fmla="*/ 1253281 w 4742168"/>
              <a:gd name="connsiteY306" fmla="*/ 1304752 h 2124893"/>
              <a:gd name="connsiteX307" fmla="*/ 1248372 w 4742168"/>
              <a:gd name="connsiteY307" fmla="*/ 1300314 h 2124893"/>
              <a:gd name="connsiteX308" fmla="*/ 1244030 w 4742168"/>
              <a:gd name="connsiteY308" fmla="*/ 1299600 h 2124893"/>
              <a:gd name="connsiteX309" fmla="*/ 1242555 w 4742168"/>
              <a:gd name="connsiteY309" fmla="*/ 1304400 h 2124893"/>
              <a:gd name="connsiteX310" fmla="*/ 1226264 w 4742168"/>
              <a:gd name="connsiteY310" fmla="*/ 1302217 h 2124893"/>
              <a:gd name="connsiteX311" fmla="*/ 1216790 w 4742168"/>
              <a:gd name="connsiteY311" fmla="*/ 1275564 h 2124893"/>
              <a:gd name="connsiteX312" fmla="*/ 1204157 w 4742168"/>
              <a:gd name="connsiteY312" fmla="*/ 1290794 h 2124893"/>
              <a:gd name="connsiteX313" fmla="*/ 1115726 w 4742168"/>
              <a:gd name="connsiteY313" fmla="*/ 1275564 h 2124893"/>
              <a:gd name="connsiteX314" fmla="*/ 1166258 w 4742168"/>
              <a:gd name="connsiteY314" fmla="*/ 1275564 h 2124893"/>
              <a:gd name="connsiteX315" fmla="*/ 1103093 w 4742168"/>
              <a:gd name="connsiteY315" fmla="*/ 1260333 h 2124893"/>
              <a:gd name="connsiteX316" fmla="*/ 1128359 w 4742168"/>
              <a:gd name="connsiteY316" fmla="*/ 1245103 h 2124893"/>
              <a:gd name="connsiteX317" fmla="*/ 1077827 w 4742168"/>
              <a:gd name="connsiteY317" fmla="*/ 1245103 h 2124893"/>
              <a:gd name="connsiteX318" fmla="*/ 1090460 w 4742168"/>
              <a:gd name="connsiteY318" fmla="*/ 1260333 h 2124893"/>
              <a:gd name="connsiteX319" fmla="*/ 1052562 w 4742168"/>
              <a:gd name="connsiteY319" fmla="*/ 1260333 h 2124893"/>
              <a:gd name="connsiteX320" fmla="*/ 1065194 w 4742168"/>
              <a:gd name="connsiteY320" fmla="*/ 1245102 h 2124893"/>
              <a:gd name="connsiteX321" fmla="*/ 1002030 w 4742168"/>
              <a:gd name="connsiteY321" fmla="*/ 1245102 h 2124893"/>
              <a:gd name="connsiteX322" fmla="*/ 1002030 w 4742168"/>
              <a:gd name="connsiteY322" fmla="*/ 1275564 h 2124893"/>
              <a:gd name="connsiteX323" fmla="*/ 1077828 w 4742168"/>
              <a:gd name="connsiteY323" fmla="*/ 1306025 h 2124893"/>
              <a:gd name="connsiteX324" fmla="*/ 888333 w 4742168"/>
              <a:gd name="connsiteY324" fmla="*/ 1306025 h 2124893"/>
              <a:gd name="connsiteX325" fmla="*/ 875700 w 4742168"/>
              <a:gd name="connsiteY325" fmla="*/ 1290794 h 2124893"/>
              <a:gd name="connsiteX326" fmla="*/ 825169 w 4742168"/>
              <a:gd name="connsiteY326" fmla="*/ 1290794 h 2124893"/>
              <a:gd name="connsiteX327" fmla="*/ 863067 w 4742168"/>
              <a:gd name="connsiteY327" fmla="*/ 1290794 h 2124893"/>
              <a:gd name="connsiteX328" fmla="*/ 736738 w 4742168"/>
              <a:gd name="connsiteY328" fmla="*/ 1290794 h 2124893"/>
              <a:gd name="connsiteX329" fmla="*/ 711472 w 4742168"/>
              <a:gd name="connsiteY329" fmla="*/ 940490 h 2124893"/>
              <a:gd name="connsiteX330" fmla="*/ 736738 w 4742168"/>
              <a:gd name="connsiteY330" fmla="*/ 955721 h 2124893"/>
              <a:gd name="connsiteX331" fmla="*/ 711472 w 4742168"/>
              <a:gd name="connsiteY331" fmla="*/ 940490 h 2124893"/>
              <a:gd name="connsiteX332" fmla="*/ 0 w 4742168"/>
              <a:gd name="connsiteY332" fmla="*/ 392128 h 2124893"/>
              <a:gd name="connsiteX333" fmla="*/ 40347 w 4742168"/>
              <a:gd name="connsiteY333" fmla="*/ 378862 h 2124893"/>
              <a:gd name="connsiteX334" fmla="*/ 117724 w 4742168"/>
              <a:gd name="connsiteY334" fmla="*/ 361727 h 2124893"/>
              <a:gd name="connsiteX335" fmla="*/ 294585 w 4742168"/>
              <a:gd name="connsiteY335" fmla="*/ 316035 h 2124893"/>
              <a:gd name="connsiteX336" fmla="*/ 420915 w 4742168"/>
              <a:gd name="connsiteY336" fmla="*/ 285574 h 2124893"/>
              <a:gd name="connsiteX337" fmla="*/ 989397 w 4742168"/>
              <a:gd name="connsiteY337" fmla="*/ 194190 h 2124893"/>
              <a:gd name="connsiteX338" fmla="*/ 1418917 w 4742168"/>
              <a:gd name="connsiteY338" fmla="*/ 163729 h 2124893"/>
              <a:gd name="connsiteX339" fmla="*/ 1519980 w 4742168"/>
              <a:gd name="connsiteY339" fmla="*/ 148499 h 2124893"/>
              <a:gd name="connsiteX340" fmla="*/ 1722107 w 4742168"/>
              <a:gd name="connsiteY340" fmla="*/ 102807 h 2124893"/>
              <a:gd name="connsiteX341" fmla="*/ 1936867 w 4742168"/>
              <a:gd name="connsiteY341" fmla="*/ 87576 h 2124893"/>
              <a:gd name="connsiteX342" fmla="*/ 2025298 w 4742168"/>
              <a:gd name="connsiteY342" fmla="*/ 72346 h 2124893"/>
              <a:gd name="connsiteX343" fmla="*/ 2037931 w 4742168"/>
              <a:gd name="connsiteY343" fmla="*/ 87576 h 2124893"/>
              <a:gd name="connsiteX344" fmla="*/ 2126361 w 4742168"/>
              <a:gd name="connsiteY344" fmla="*/ 72346 h 2124893"/>
              <a:gd name="connsiteX345" fmla="*/ 2164260 w 4742168"/>
              <a:gd name="connsiteY345" fmla="*/ 87576 h 2124893"/>
              <a:gd name="connsiteX346" fmla="*/ 2189526 w 4742168"/>
              <a:gd name="connsiteY346" fmla="*/ 72346 h 2124893"/>
              <a:gd name="connsiteX347" fmla="*/ 2480083 w 4742168"/>
              <a:gd name="connsiteY347" fmla="*/ 87576 h 2124893"/>
              <a:gd name="connsiteX348" fmla="*/ 2669578 w 4742168"/>
              <a:gd name="connsiteY348" fmla="*/ 87576 h 2124893"/>
              <a:gd name="connsiteX349" fmla="*/ 2947502 w 4742168"/>
              <a:gd name="connsiteY349" fmla="*/ 102807 h 2124893"/>
              <a:gd name="connsiteX350" fmla="*/ 3086464 w 4742168"/>
              <a:gd name="connsiteY350" fmla="*/ 133268 h 2124893"/>
              <a:gd name="connsiteX351" fmla="*/ 3162262 w 4742168"/>
              <a:gd name="connsiteY351" fmla="*/ 133268 h 2124893"/>
              <a:gd name="connsiteX352" fmla="*/ 3187528 w 4742168"/>
              <a:gd name="connsiteY352" fmla="*/ 148499 h 2124893"/>
              <a:gd name="connsiteX353" fmla="*/ 3402288 w 4742168"/>
              <a:gd name="connsiteY353" fmla="*/ 194191 h 2124893"/>
              <a:gd name="connsiteX354" fmla="*/ 3503351 w 4742168"/>
              <a:gd name="connsiteY354" fmla="*/ 224652 h 2124893"/>
              <a:gd name="connsiteX355" fmla="*/ 3819175 w 4742168"/>
              <a:gd name="connsiteY355" fmla="*/ 316035 h 2124893"/>
              <a:gd name="connsiteX356" fmla="*/ 3793909 w 4742168"/>
              <a:gd name="connsiteY356" fmla="*/ 316036 h 2124893"/>
              <a:gd name="connsiteX357" fmla="*/ 3591782 w 4742168"/>
              <a:gd name="connsiteY357" fmla="*/ 270344 h 2124893"/>
              <a:gd name="connsiteX358" fmla="*/ 3579149 w 4742168"/>
              <a:gd name="connsiteY358" fmla="*/ 255113 h 2124893"/>
              <a:gd name="connsiteX359" fmla="*/ 3440187 w 4742168"/>
              <a:gd name="connsiteY359" fmla="*/ 239882 h 2124893"/>
              <a:gd name="connsiteX360" fmla="*/ 3389655 w 4742168"/>
              <a:gd name="connsiteY360" fmla="*/ 224652 h 2124893"/>
              <a:gd name="connsiteX361" fmla="*/ 3275958 w 4742168"/>
              <a:gd name="connsiteY361" fmla="*/ 209421 h 2124893"/>
              <a:gd name="connsiteX362" fmla="*/ 3136996 w 4742168"/>
              <a:gd name="connsiteY362" fmla="*/ 209421 h 2124893"/>
              <a:gd name="connsiteX363" fmla="*/ 3326490 w 4742168"/>
              <a:gd name="connsiteY363" fmla="*/ 255113 h 2124893"/>
              <a:gd name="connsiteX364" fmla="*/ 3263325 w 4742168"/>
              <a:gd name="connsiteY364" fmla="*/ 270343 h 2124893"/>
              <a:gd name="connsiteX365" fmla="*/ 3389655 w 4742168"/>
              <a:gd name="connsiteY365" fmla="*/ 300805 h 2124893"/>
              <a:gd name="connsiteX366" fmla="*/ 3528617 w 4742168"/>
              <a:gd name="connsiteY366" fmla="*/ 331266 h 2124893"/>
              <a:gd name="connsiteX367" fmla="*/ 3617048 w 4742168"/>
              <a:gd name="connsiteY367" fmla="*/ 361727 h 2124893"/>
              <a:gd name="connsiteX368" fmla="*/ 3667579 w 4742168"/>
              <a:gd name="connsiteY368" fmla="*/ 392188 h 2124893"/>
              <a:gd name="connsiteX369" fmla="*/ 3642313 w 4742168"/>
              <a:gd name="connsiteY369" fmla="*/ 376958 h 2124893"/>
              <a:gd name="connsiteX370" fmla="*/ 3756010 w 4742168"/>
              <a:gd name="connsiteY370" fmla="*/ 407419 h 2124893"/>
              <a:gd name="connsiteX371" fmla="*/ 3806542 w 4742168"/>
              <a:gd name="connsiteY371" fmla="*/ 361727 h 2124893"/>
              <a:gd name="connsiteX372" fmla="*/ 3932871 w 4742168"/>
              <a:gd name="connsiteY372" fmla="*/ 285574 h 2124893"/>
              <a:gd name="connsiteX373" fmla="*/ 4046568 w 4742168"/>
              <a:gd name="connsiteY373" fmla="*/ 209421 h 2124893"/>
              <a:gd name="connsiteX374" fmla="*/ 4134998 w 4742168"/>
              <a:gd name="connsiteY374" fmla="*/ 148499 h 2124893"/>
              <a:gd name="connsiteX375" fmla="*/ 4210796 w 4742168"/>
              <a:gd name="connsiteY375" fmla="*/ 57115 h 2124893"/>
              <a:gd name="connsiteX376" fmla="*/ 4273960 w 4742168"/>
              <a:gd name="connsiteY376" fmla="*/ 26654 h 2124893"/>
              <a:gd name="connsiteX377" fmla="*/ 4476088 w 4742168"/>
              <a:gd name="connsiteY377" fmla="*/ 41885 h 2124893"/>
              <a:gd name="connsiteX378" fmla="*/ 4551885 w 4742168"/>
              <a:gd name="connsiteY378" fmla="*/ 41884 h 2124893"/>
              <a:gd name="connsiteX379" fmla="*/ 4564518 w 4742168"/>
              <a:gd name="connsiteY379" fmla="*/ 57115 h 2124893"/>
              <a:gd name="connsiteX380" fmla="*/ 4728746 w 4742168"/>
              <a:gd name="connsiteY380" fmla="*/ 224652 h 2124893"/>
              <a:gd name="connsiteX381" fmla="*/ 4741379 w 4742168"/>
              <a:gd name="connsiteY381" fmla="*/ 239882 h 2124893"/>
              <a:gd name="connsiteX382" fmla="*/ 4728746 w 4742168"/>
              <a:gd name="connsiteY382" fmla="*/ 255113 h 2124893"/>
              <a:gd name="connsiteX383" fmla="*/ 4678215 w 4742168"/>
              <a:gd name="connsiteY383" fmla="*/ 453111 h 2124893"/>
              <a:gd name="connsiteX384" fmla="*/ 4450822 w 4742168"/>
              <a:gd name="connsiteY384" fmla="*/ 574956 h 2124893"/>
              <a:gd name="connsiteX385" fmla="*/ 4438189 w 4742168"/>
              <a:gd name="connsiteY385" fmla="*/ 590186 h 2124893"/>
              <a:gd name="connsiteX386" fmla="*/ 4412923 w 4742168"/>
              <a:gd name="connsiteY386" fmla="*/ 590186 h 2124893"/>
              <a:gd name="connsiteX387" fmla="*/ 4375024 w 4742168"/>
              <a:gd name="connsiteY387" fmla="*/ 590186 h 2124893"/>
              <a:gd name="connsiteX388" fmla="*/ 4412923 w 4742168"/>
              <a:gd name="connsiteY388" fmla="*/ 605417 h 2124893"/>
              <a:gd name="connsiteX389" fmla="*/ 4488721 w 4742168"/>
              <a:gd name="connsiteY389" fmla="*/ 590187 h 2124893"/>
              <a:gd name="connsiteX390" fmla="*/ 4476088 w 4742168"/>
              <a:gd name="connsiteY390" fmla="*/ 620648 h 2124893"/>
              <a:gd name="connsiteX391" fmla="*/ 4564518 w 4742168"/>
              <a:gd name="connsiteY391" fmla="*/ 666339 h 2124893"/>
              <a:gd name="connsiteX392" fmla="*/ 4539252 w 4742168"/>
              <a:gd name="connsiteY392" fmla="*/ 666339 h 2124893"/>
              <a:gd name="connsiteX393" fmla="*/ 4501353 w 4742168"/>
              <a:gd name="connsiteY393" fmla="*/ 666339 h 2124893"/>
              <a:gd name="connsiteX394" fmla="*/ 4501354 w 4742168"/>
              <a:gd name="connsiteY394" fmla="*/ 681570 h 2124893"/>
              <a:gd name="connsiteX395" fmla="*/ 4463455 w 4742168"/>
              <a:gd name="connsiteY395" fmla="*/ 727262 h 2124893"/>
              <a:gd name="connsiteX396" fmla="*/ 4476087 w 4742168"/>
              <a:gd name="connsiteY396" fmla="*/ 757723 h 2124893"/>
              <a:gd name="connsiteX397" fmla="*/ 4539252 w 4742168"/>
              <a:gd name="connsiteY397" fmla="*/ 788184 h 2124893"/>
              <a:gd name="connsiteX398" fmla="*/ 4652949 w 4742168"/>
              <a:gd name="connsiteY398" fmla="*/ 833876 h 2124893"/>
              <a:gd name="connsiteX399" fmla="*/ 4526619 w 4742168"/>
              <a:gd name="connsiteY399" fmla="*/ 818646 h 2124893"/>
              <a:gd name="connsiteX400" fmla="*/ 4412923 w 4742168"/>
              <a:gd name="connsiteY400" fmla="*/ 803415 h 2124893"/>
              <a:gd name="connsiteX401" fmla="*/ 4400290 w 4742168"/>
              <a:gd name="connsiteY401" fmla="*/ 818645 h 2124893"/>
              <a:gd name="connsiteX402" fmla="*/ 4387657 w 4742168"/>
              <a:gd name="connsiteY402" fmla="*/ 818645 h 2124893"/>
              <a:gd name="connsiteX403" fmla="*/ 4387657 w 4742168"/>
              <a:gd name="connsiteY403" fmla="*/ 849107 h 2124893"/>
              <a:gd name="connsiteX404" fmla="*/ 4387657 w 4742168"/>
              <a:gd name="connsiteY404" fmla="*/ 833876 h 2124893"/>
              <a:gd name="connsiteX405" fmla="*/ 4488720 w 4742168"/>
              <a:gd name="connsiteY405" fmla="*/ 879568 h 2124893"/>
              <a:gd name="connsiteX406" fmla="*/ 4501353 w 4742168"/>
              <a:gd name="connsiteY406" fmla="*/ 910029 h 2124893"/>
              <a:gd name="connsiteX407" fmla="*/ 4387657 w 4742168"/>
              <a:gd name="connsiteY407" fmla="*/ 879568 h 2124893"/>
              <a:gd name="connsiteX408" fmla="*/ 4375024 w 4742168"/>
              <a:gd name="connsiteY408" fmla="*/ 910029 h 2124893"/>
              <a:gd name="connsiteX409" fmla="*/ 4337125 w 4742168"/>
              <a:gd name="connsiteY409" fmla="*/ 894798 h 2124893"/>
              <a:gd name="connsiteX410" fmla="*/ 4337125 w 4742168"/>
              <a:gd name="connsiteY410" fmla="*/ 925260 h 2124893"/>
              <a:gd name="connsiteX411" fmla="*/ 4375024 w 4742168"/>
              <a:gd name="connsiteY411" fmla="*/ 925260 h 2124893"/>
              <a:gd name="connsiteX412" fmla="*/ 4412923 w 4742168"/>
              <a:gd name="connsiteY412" fmla="*/ 953817 h 2124893"/>
              <a:gd name="connsiteX413" fmla="*/ 4426243 w 4742168"/>
              <a:gd name="connsiteY413" fmla="*/ 962349 h 2124893"/>
              <a:gd name="connsiteX414" fmla="*/ 4412923 w 4742168"/>
              <a:gd name="connsiteY414" fmla="*/ 970952 h 2124893"/>
              <a:gd name="connsiteX415" fmla="*/ 4337125 w 4742168"/>
              <a:gd name="connsiteY415" fmla="*/ 955721 h 2124893"/>
              <a:gd name="connsiteX416" fmla="*/ 4425556 w 4742168"/>
              <a:gd name="connsiteY416" fmla="*/ 1016644 h 2124893"/>
              <a:gd name="connsiteX417" fmla="*/ 4423977 w 4742168"/>
              <a:gd name="connsiteY417" fmla="*/ 1024259 h 2124893"/>
              <a:gd name="connsiteX418" fmla="*/ 4418117 w 4742168"/>
              <a:gd name="connsiteY418" fmla="*/ 1028296 h 2124893"/>
              <a:gd name="connsiteX419" fmla="*/ 4417660 w 4742168"/>
              <a:gd name="connsiteY419" fmla="*/ 1024258 h 2124893"/>
              <a:gd name="connsiteX420" fmla="*/ 4412923 w 4742168"/>
              <a:gd name="connsiteY420" fmla="*/ 1016643 h 2124893"/>
              <a:gd name="connsiteX421" fmla="*/ 4299226 w 4742168"/>
              <a:gd name="connsiteY421" fmla="*/ 1001413 h 2124893"/>
              <a:gd name="connsiteX422" fmla="*/ 4273960 w 4742168"/>
              <a:gd name="connsiteY422" fmla="*/ 1016643 h 2124893"/>
              <a:gd name="connsiteX423" fmla="*/ 3781276 w 4742168"/>
              <a:gd name="connsiteY423" fmla="*/ 970952 h 2124893"/>
              <a:gd name="connsiteX424" fmla="*/ 3756010 w 4742168"/>
              <a:gd name="connsiteY424" fmla="*/ 986182 h 2124893"/>
              <a:gd name="connsiteX425" fmla="*/ 3541250 w 4742168"/>
              <a:gd name="connsiteY425" fmla="*/ 955721 h 2124893"/>
              <a:gd name="connsiteX426" fmla="*/ 3692845 w 4742168"/>
              <a:gd name="connsiteY426" fmla="*/ 1031874 h 2124893"/>
              <a:gd name="connsiteX427" fmla="*/ 3844440 w 4742168"/>
              <a:gd name="connsiteY427" fmla="*/ 1108027 h 2124893"/>
              <a:gd name="connsiteX428" fmla="*/ 3882340 w 4742168"/>
              <a:gd name="connsiteY428" fmla="*/ 1138488 h 2124893"/>
              <a:gd name="connsiteX429" fmla="*/ 3945504 w 4742168"/>
              <a:gd name="connsiteY429" fmla="*/ 1153719 h 2124893"/>
              <a:gd name="connsiteX430" fmla="*/ 3983403 w 4742168"/>
              <a:gd name="connsiteY430" fmla="*/ 1199411 h 2124893"/>
              <a:gd name="connsiteX431" fmla="*/ 3958137 w 4742168"/>
              <a:gd name="connsiteY431" fmla="*/ 1214641 h 2124893"/>
              <a:gd name="connsiteX432" fmla="*/ 3970770 w 4742168"/>
              <a:gd name="connsiteY432" fmla="*/ 1245102 h 2124893"/>
              <a:gd name="connsiteX433" fmla="*/ 3907605 w 4742168"/>
              <a:gd name="connsiteY433" fmla="*/ 1245103 h 2124893"/>
              <a:gd name="connsiteX434" fmla="*/ 3983403 w 4742168"/>
              <a:gd name="connsiteY434" fmla="*/ 1290794 h 2124893"/>
              <a:gd name="connsiteX435" fmla="*/ 3945504 w 4742168"/>
              <a:gd name="connsiteY435" fmla="*/ 1306025 h 2124893"/>
              <a:gd name="connsiteX436" fmla="*/ 3945504 w 4742168"/>
              <a:gd name="connsiteY436" fmla="*/ 1336486 h 2124893"/>
              <a:gd name="connsiteX437" fmla="*/ 4033934 w 4742168"/>
              <a:gd name="connsiteY437" fmla="*/ 1397409 h 2124893"/>
              <a:gd name="connsiteX438" fmla="*/ 4106574 w 4742168"/>
              <a:gd name="connsiteY438" fmla="*/ 1412639 h 2124893"/>
              <a:gd name="connsiteX439" fmla="*/ 4124281 w 4742168"/>
              <a:gd name="connsiteY439" fmla="*/ 1433561 h 2124893"/>
              <a:gd name="connsiteX440" fmla="*/ 4087396 w 4742168"/>
              <a:gd name="connsiteY440" fmla="*/ 1457042 h 2124893"/>
              <a:gd name="connsiteX441" fmla="*/ 4084467 w 4742168"/>
              <a:gd name="connsiteY441" fmla="*/ 1443101 h 2124893"/>
              <a:gd name="connsiteX442" fmla="*/ 4076625 w 4742168"/>
              <a:gd name="connsiteY442" fmla="*/ 1463900 h 2124893"/>
              <a:gd name="connsiteX443" fmla="*/ 4062508 w 4742168"/>
              <a:gd name="connsiteY443" fmla="*/ 1472887 h 2124893"/>
              <a:gd name="connsiteX444" fmla="*/ 4059200 w 4742168"/>
              <a:gd name="connsiteY444" fmla="*/ 1473562 h 2124893"/>
              <a:gd name="connsiteX445" fmla="*/ 4071834 w 4742168"/>
              <a:gd name="connsiteY445" fmla="*/ 1443101 h 2124893"/>
              <a:gd name="connsiteX446" fmla="*/ 4046568 w 4742168"/>
              <a:gd name="connsiteY446" fmla="*/ 1427870 h 2124893"/>
              <a:gd name="connsiteX447" fmla="*/ 4046568 w 4742168"/>
              <a:gd name="connsiteY447" fmla="*/ 1443101 h 2124893"/>
              <a:gd name="connsiteX448" fmla="*/ 4033935 w 4742168"/>
              <a:gd name="connsiteY448" fmla="*/ 1427870 h 2124893"/>
              <a:gd name="connsiteX449" fmla="*/ 3932871 w 4742168"/>
              <a:gd name="connsiteY449" fmla="*/ 1427870 h 2124893"/>
              <a:gd name="connsiteX450" fmla="*/ 3920238 w 4742168"/>
              <a:gd name="connsiteY450" fmla="*/ 1443101 h 2124893"/>
              <a:gd name="connsiteX451" fmla="*/ 3920238 w 4742168"/>
              <a:gd name="connsiteY451" fmla="*/ 1427870 h 2124893"/>
              <a:gd name="connsiteX452" fmla="*/ 3932871 w 4742168"/>
              <a:gd name="connsiteY452" fmla="*/ 1412639 h 2124893"/>
              <a:gd name="connsiteX453" fmla="*/ 3983403 w 4742168"/>
              <a:gd name="connsiteY453" fmla="*/ 1412639 h 2124893"/>
              <a:gd name="connsiteX454" fmla="*/ 3857073 w 4742168"/>
              <a:gd name="connsiteY454" fmla="*/ 1351717 h 2124893"/>
              <a:gd name="connsiteX455" fmla="*/ 3831808 w 4742168"/>
              <a:gd name="connsiteY455" fmla="*/ 1366948 h 2124893"/>
              <a:gd name="connsiteX456" fmla="*/ 3831808 w 4742168"/>
              <a:gd name="connsiteY456" fmla="*/ 1382178 h 2124893"/>
              <a:gd name="connsiteX457" fmla="*/ 3857074 w 4742168"/>
              <a:gd name="connsiteY457" fmla="*/ 1382178 h 2124893"/>
              <a:gd name="connsiteX458" fmla="*/ 3869707 w 4742168"/>
              <a:gd name="connsiteY458" fmla="*/ 1397409 h 2124893"/>
              <a:gd name="connsiteX459" fmla="*/ 3869706 w 4742168"/>
              <a:gd name="connsiteY459" fmla="*/ 1412639 h 2124893"/>
              <a:gd name="connsiteX460" fmla="*/ 3857074 w 4742168"/>
              <a:gd name="connsiteY460" fmla="*/ 1397409 h 2124893"/>
              <a:gd name="connsiteX461" fmla="*/ 3819175 w 4742168"/>
              <a:gd name="connsiteY461" fmla="*/ 1412639 h 2124893"/>
              <a:gd name="connsiteX462" fmla="*/ 3869706 w 4742168"/>
              <a:gd name="connsiteY462" fmla="*/ 1412639 h 2124893"/>
              <a:gd name="connsiteX463" fmla="*/ 3894972 w 4742168"/>
              <a:gd name="connsiteY463" fmla="*/ 1412639 h 2124893"/>
              <a:gd name="connsiteX464" fmla="*/ 3894972 w 4742168"/>
              <a:gd name="connsiteY464" fmla="*/ 1443100 h 2124893"/>
              <a:gd name="connsiteX465" fmla="*/ 3882339 w 4742168"/>
              <a:gd name="connsiteY465" fmla="*/ 1427870 h 2124893"/>
              <a:gd name="connsiteX466" fmla="*/ 3857073 w 4742168"/>
              <a:gd name="connsiteY466" fmla="*/ 1427870 h 2124893"/>
              <a:gd name="connsiteX467" fmla="*/ 3894972 w 4742168"/>
              <a:gd name="connsiteY467" fmla="*/ 1458331 h 2124893"/>
              <a:gd name="connsiteX468" fmla="*/ 3857073 w 4742168"/>
              <a:gd name="connsiteY468" fmla="*/ 1458331 h 2124893"/>
              <a:gd name="connsiteX469" fmla="*/ 3869707 w 4742168"/>
              <a:gd name="connsiteY469" fmla="*/ 1488792 h 2124893"/>
              <a:gd name="connsiteX470" fmla="*/ 3907605 w 4742168"/>
              <a:gd name="connsiteY470" fmla="*/ 1504023 h 2124893"/>
              <a:gd name="connsiteX471" fmla="*/ 3882340 w 4742168"/>
              <a:gd name="connsiteY471" fmla="*/ 1515446 h 2124893"/>
              <a:gd name="connsiteX472" fmla="*/ 3862393 w 4742168"/>
              <a:gd name="connsiteY472" fmla="*/ 1506428 h 2124893"/>
              <a:gd name="connsiteX473" fmla="*/ 3869706 w 4742168"/>
              <a:gd name="connsiteY473" fmla="*/ 1504023 h 2124893"/>
              <a:gd name="connsiteX474" fmla="*/ 3844440 w 4742168"/>
              <a:gd name="connsiteY474" fmla="*/ 1504023 h 2124893"/>
              <a:gd name="connsiteX475" fmla="*/ 3852336 w 4742168"/>
              <a:gd name="connsiteY475" fmla="*/ 1509734 h 2124893"/>
              <a:gd name="connsiteX476" fmla="*/ 3855774 w 4742168"/>
              <a:gd name="connsiteY476" fmla="*/ 1508604 h 2124893"/>
              <a:gd name="connsiteX477" fmla="*/ 3851942 w 4742168"/>
              <a:gd name="connsiteY477" fmla="*/ 1522109 h 2124893"/>
              <a:gd name="connsiteX478" fmla="*/ 3869706 w 4742168"/>
              <a:gd name="connsiteY478" fmla="*/ 1564945 h 2124893"/>
              <a:gd name="connsiteX479" fmla="*/ 3844440 w 4742168"/>
              <a:gd name="connsiteY479" fmla="*/ 1564945 h 2124893"/>
              <a:gd name="connsiteX480" fmla="*/ 3864969 w 4742168"/>
              <a:gd name="connsiteY480" fmla="*/ 1585888 h 2124893"/>
              <a:gd name="connsiteX481" fmla="*/ 3878344 w 4742168"/>
              <a:gd name="connsiteY481" fmla="*/ 1590131 h 2124893"/>
              <a:gd name="connsiteX482" fmla="*/ 3875515 w 4742168"/>
              <a:gd name="connsiteY482" fmla="*/ 1591931 h 2124893"/>
              <a:gd name="connsiteX483" fmla="*/ 3852336 w 4742168"/>
              <a:gd name="connsiteY483" fmla="*/ 1587791 h 2124893"/>
              <a:gd name="connsiteX484" fmla="*/ 3819175 w 4742168"/>
              <a:gd name="connsiteY484" fmla="*/ 1580176 h 2124893"/>
              <a:gd name="connsiteX485" fmla="*/ 3806542 w 4742168"/>
              <a:gd name="connsiteY485" fmla="*/ 1595407 h 2124893"/>
              <a:gd name="connsiteX486" fmla="*/ 3819175 w 4742168"/>
              <a:gd name="connsiteY486" fmla="*/ 1604926 h 2124893"/>
              <a:gd name="connsiteX487" fmla="*/ 3829144 w 4742168"/>
              <a:gd name="connsiteY487" fmla="*/ 1621452 h 2124893"/>
              <a:gd name="connsiteX488" fmla="*/ 3780859 w 4742168"/>
              <a:gd name="connsiteY488" fmla="*/ 1652192 h 2124893"/>
              <a:gd name="connsiteX489" fmla="*/ 3713374 w 4742168"/>
              <a:gd name="connsiteY489" fmla="*/ 1644906 h 2124893"/>
              <a:gd name="connsiteX490" fmla="*/ 3617048 w 4742168"/>
              <a:gd name="connsiteY490" fmla="*/ 1610637 h 2124893"/>
              <a:gd name="connsiteX491" fmla="*/ 3490718 w 4742168"/>
              <a:gd name="connsiteY491" fmla="*/ 1580176 h 2124893"/>
              <a:gd name="connsiteX492" fmla="*/ 3553883 w 4742168"/>
              <a:gd name="connsiteY492" fmla="*/ 1580176 h 2124893"/>
              <a:gd name="connsiteX493" fmla="*/ 3566516 w 4742168"/>
              <a:gd name="connsiteY493" fmla="*/ 1580176 h 2124893"/>
              <a:gd name="connsiteX494" fmla="*/ 3528617 w 4742168"/>
              <a:gd name="connsiteY494" fmla="*/ 1549715 h 2124893"/>
              <a:gd name="connsiteX495" fmla="*/ 3452819 w 4742168"/>
              <a:gd name="connsiteY495" fmla="*/ 1534484 h 2124893"/>
              <a:gd name="connsiteX496" fmla="*/ 3452819 w 4742168"/>
              <a:gd name="connsiteY496" fmla="*/ 1526869 h 2124893"/>
              <a:gd name="connsiteX497" fmla="*/ 3452820 w 4742168"/>
              <a:gd name="connsiteY497" fmla="*/ 1521891 h 2124893"/>
              <a:gd name="connsiteX498" fmla="*/ 3473150 w 4742168"/>
              <a:gd name="connsiteY498" fmla="*/ 1524013 h 2124893"/>
              <a:gd name="connsiteX499" fmla="*/ 3617048 w 4742168"/>
              <a:gd name="connsiteY499" fmla="*/ 1549715 h 2124893"/>
              <a:gd name="connsiteX500" fmla="*/ 3604415 w 4742168"/>
              <a:gd name="connsiteY500" fmla="*/ 1534484 h 2124893"/>
              <a:gd name="connsiteX501" fmla="*/ 3629681 w 4742168"/>
              <a:gd name="connsiteY501" fmla="*/ 1534484 h 2124893"/>
              <a:gd name="connsiteX502" fmla="*/ 3132259 w 4742168"/>
              <a:gd name="connsiteY502" fmla="*/ 1405976 h 2124893"/>
              <a:gd name="connsiteX503" fmla="*/ 3075437 w 4742168"/>
              <a:gd name="connsiteY503" fmla="*/ 1398120 h 2124893"/>
              <a:gd name="connsiteX504" fmla="*/ 3073831 w 4742168"/>
              <a:gd name="connsiteY504" fmla="*/ 1397409 h 2124893"/>
              <a:gd name="connsiteX505" fmla="*/ 3073832 w 4742168"/>
              <a:gd name="connsiteY505" fmla="*/ 1397898 h 2124893"/>
              <a:gd name="connsiteX506" fmla="*/ 2960135 w 4742168"/>
              <a:gd name="connsiteY506" fmla="*/ 1382178 h 2124893"/>
              <a:gd name="connsiteX507" fmla="*/ 2998034 w 4742168"/>
              <a:gd name="connsiteY507" fmla="*/ 1397409 h 2124893"/>
              <a:gd name="connsiteX508" fmla="*/ 3010667 w 4742168"/>
              <a:gd name="connsiteY508" fmla="*/ 1397409 h 2124893"/>
              <a:gd name="connsiteX509" fmla="*/ 3073832 w 4742168"/>
              <a:gd name="connsiteY509" fmla="*/ 1412639 h 2124893"/>
              <a:gd name="connsiteX510" fmla="*/ 3073832 w 4742168"/>
              <a:gd name="connsiteY510" fmla="*/ 1410736 h 2124893"/>
              <a:gd name="connsiteX511" fmla="*/ 3073832 w 4742168"/>
              <a:gd name="connsiteY511" fmla="*/ 1397898 h 2124893"/>
              <a:gd name="connsiteX512" fmla="*/ 3075437 w 4742168"/>
              <a:gd name="connsiteY512" fmla="*/ 1398120 h 2124893"/>
              <a:gd name="connsiteX513" fmla="*/ 3099097 w 4742168"/>
              <a:gd name="connsiteY513" fmla="*/ 1408594 h 2124893"/>
              <a:gd name="connsiteX514" fmla="*/ 3212794 w 4742168"/>
              <a:gd name="connsiteY514" fmla="*/ 1427870 h 2124893"/>
              <a:gd name="connsiteX515" fmla="*/ 3250692 w 4742168"/>
              <a:gd name="connsiteY515" fmla="*/ 1443101 h 2124893"/>
              <a:gd name="connsiteX516" fmla="*/ 3238060 w 4742168"/>
              <a:gd name="connsiteY516" fmla="*/ 1443100 h 2124893"/>
              <a:gd name="connsiteX517" fmla="*/ 3216741 w 4742168"/>
              <a:gd name="connsiteY517" fmla="*/ 1434533 h 2124893"/>
              <a:gd name="connsiteX518" fmla="*/ 3220689 w 4742168"/>
              <a:gd name="connsiteY518" fmla="*/ 1441196 h 2124893"/>
              <a:gd name="connsiteX519" fmla="*/ 3238060 w 4742168"/>
              <a:gd name="connsiteY519" fmla="*/ 1443100 h 2124893"/>
              <a:gd name="connsiteX520" fmla="*/ 3288777 w 4742168"/>
              <a:gd name="connsiteY520" fmla="*/ 1463483 h 2124893"/>
              <a:gd name="connsiteX521" fmla="*/ 3275958 w 4742168"/>
              <a:gd name="connsiteY521" fmla="*/ 1473562 h 2124893"/>
              <a:gd name="connsiteX522" fmla="*/ 3225427 w 4742168"/>
              <a:gd name="connsiteY522" fmla="*/ 1458331 h 2124893"/>
              <a:gd name="connsiteX523" fmla="*/ 3212794 w 4742168"/>
              <a:gd name="connsiteY523" fmla="*/ 1473562 h 2124893"/>
              <a:gd name="connsiteX524" fmla="*/ 3187528 w 4742168"/>
              <a:gd name="connsiteY524" fmla="*/ 1458331 h 2124893"/>
              <a:gd name="connsiteX525" fmla="*/ 3174895 w 4742168"/>
              <a:gd name="connsiteY525" fmla="*/ 1458331 h 2124893"/>
              <a:gd name="connsiteX526" fmla="*/ 3162262 w 4742168"/>
              <a:gd name="connsiteY526" fmla="*/ 1458331 h 2124893"/>
              <a:gd name="connsiteX527" fmla="*/ 2947502 w 4742168"/>
              <a:gd name="connsiteY527" fmla="*/ 1427870 h 2124893"/>
              <a:gd name="connsiteX528" fmla="*/ 2871705 w 4742168"/>
              <a:gd name="connsiteY528" fmla="*/ 1412639 h 2124893"/>
              <a:gd name="connsiteX529" fmla="*/ 2859072 w 4742168"/>
              <a:gd name="connsiteY529" fmla="*/ 1427870 h 2124893"/>
              <a:gd name="connsiteX530" fmla="*/ 2909604 w 4742168"/>
              <a:gd name="connsiteY530" fmla="*/ 1443101 h 2124893"/>
              <a:gd name="connsiteX531" fmla="*/ 2568514 w 4742168"/>
              <a:gd name="connsiteY531" fmla="*/ 1412639 h 2124893"/>
              <a:gd name="connsiteX532" fmla="*/ 2555881 w 4742168"/>
              <a:gd name="connsiteY532" fmla="*/ 1427870 h 2124893"/>
              <a:gd name="connsiteX533" fmla="*/ 2543248 w 4742168"/>
              <a:gd name="connsiteY533" fmla="*/ 1412639 h 2124893"/>
              <a:gd name="connsiteX534" fmla="*/ 2517982 w 4742168"/>
              <a:gd name="connsiteY534" fmla="*/ 1412639 h 2124893"/>
              <a:gd name="connsiteX535" fmla="*/ 2581147 w 4742168"/>
              <a:gd name="connsiteY535" fmla="*/ 1397409 h 2124893"/>
              <a:gd name="connsiteX536" fmla="*/ 2568514 w 4742168"/>
              <a:gd name="connsiteY536" fmla="*/ 1397409 h 2124893"/>
              <a:gd name="connsiteX537" fmla="*/ 2517982 w 4742168"/>
              <a:gd name="connsiteY537" fmla="*/ 1412639 h 2124893"/>
              <a:gd name="connsiteX538" fmla="*/ 2467450 w 4742168"/>
              <a:gd name="connsiteY538" fmla="*/ 1412639 h 2124893"/>
              <a:gd name="connsiteX539" fmla="*/ 2454818 w 4742168"/>
              <a:gd name="connsiteY539" fmla="*/ 1412639 h 2124893"/>
              <a:gd name="connsiteX540" fmla="*/ 2416919 w 4742168"/>
              <a:gd name="connsiteY540" fmla="*/ 1412639 h 2124893"/>
              <a:gd name="connsiteX541" fmla="*/ 2315855 w 4742168"/>
              <a:gd name="connsiteY541" fmla="*/ 1412639 h 2124893"/>
              <a:gd name="connsiteX542" fmla="*/ 2290589 w 4742168"/>
              <a:gd name="connsiteY542" fmla="*/ 1397409 h 2124893"/>
              <a:gd name="connsiteX543" fmla="*/ 2277956 w 4742168"/>
              <a:gd name="connsiteY543" fmla="*/ 1412639 h 2124893"/>
              <a:gd name="connsiteX544" fmla="*/ 2315855 w 4742168"/>
              <a:gd name="connsiteY544" fmla="*/ 1412639 h 2124893"/>
              <a:gd name="connsiteX545" fmla="*/ 2492716 w 4742168"/>
              <a:gd name="connsiteY545" fmla="*/ 1427870 h 2124893"/>
              <a:gd name="connsiteX546" fmla="*/ 2505349 w 4742168"/>
              <a:gd name="connsiteY546" fmla="*/ 1427870 h 2124893"/>
              <a:gd name="connsiteX547" fmla="*/ 2543248 w 4742168"/>
              <a:gd name="connsiteY547" fmla="*/ 1427870 h 2124893"/>
              <a:gd name="connsiteX548" fmla="*/ 2530615 w 4742168"/>
              <a:gd name="connsiteY548" fmla="*/ 1443100 h 2124893"/>
              <a:gd name="connsiteX549" fmla="*/ 2517982 w 4742168"/>
              <a:gd name="connsiteY549" fmla="*/ 1427870 h 2124893"/>
              <a:gd name="connsiteX550" fmla="*/ 2416919 w 4742168"/>
              <a:gd name="connsiteY550" fmla="*/ 1458331 h 2124893"/>
              <a:gd name="connsiteX551" fmla="*/ 2416919 w 4742168"/>
              <a:gd name="connsiteY551" fmla="*/ 1443101 h 2124893"/>
              <a:gd name="connsiteX552" fmla="*/ 2379020 w 4742168"/>
              <a:gd name="connsiteY552" fmla="*/ 1443101 h 2124893"/>
              <a:gd name="connsiteX553" fmla="*/ 2379020 w 4742168"/>
              <a:gd name="connsiteY553" fmla="*/ 1458331 h 2124893"/>
              <a:gd name="connsiteX554" fmla="*/ 2404286 w 4742168"/>
              <a:gd name="connsiteY554" fmla="*/ 1473562 h 2124893"/>
              <a:gd name="connsiteX555" fmla="*/ 2391653 w 4742168"/>
              <a:gd name="connsiteY555" fmla="*/ 1488792 h 2124893"/>
              <a:gd name="connsiteX556" fmla="*/ 2442185 w 4742168"/>
              <a:gd name="connsiteY556" fmla="*/ 1488792 h 2124893"/>
              <a:gd name="connsiteX557" fmla="*/ 2404286 w 4742168"/>
              <a:gd name="connsiteY557" fmla="*/ 1488792 h 2124893"/>
              <a:gd name="connsiteX558" fmla="*/ 2442184 w 4742168"/>
              <a:gd name="connsiteY558" fmla="*/ 1519253 h 2124893"/>
              <a:gd name="connsiteX559" fmla="*/ 2530615 w 4742168"/>
              <a:gd name="connsiteY559" fmla="*/ 1519254 h 2124893"/>
              <a:gd name="connsiteX560" fmla="*/ 2581147 w 4742168"/>
              <a:gd name="connsiteY560" fmla="*/ 1534484 h 2124893"/>
              <a:gd name="connsiteX561" fmla="*/ 2808540 w 4742168"/>
              <a:gd name="connsiteY561" fmla="*/ 1549715 h 2124893"/>
              <a:gd name="connsiteX562" fmla="*/ 2783274 w 4742168"/>
              <a:gd name="connsiteY562" fmla="*/ 1504023 h 2124893"/>
              <a:gd name="connsiteX563" fmla="*/ 2707476 w 4742168"/>
              <a:gd name="connsiteY563" fmla="*/ 1488793 h 2124893"/>
              <a:gd name="connsiteX564" fmla="*/ 2783274 w 4742168"/>
              <a:gd name="connsiteY564" fmla="*/ 1488792 h 2124893"/>
              <a:gd name="connsiteX565" fmla="*/ 2859072 w 4742168"/>
              <a:gd name="connsiteY565" fmla="*/ 1473562 h 2124893"/>
              <a:gd name="connsiteX566" fmla="*/ 2922236 w 4742168"/>
              <a:gd name="connsiteY566" fmla="*/ 1507831 h 2124893"/>
              <a:gd name="connsiteX567" fmla="*/ 2931128 w 4742168"/>
              <a:gd name="connsiteY567" fmla="*/ 1508993 h 2124893"/>
              <a:gd name="connsiteX568" fmla="*/ 2925197 w 4742168"/>
              <a:gd name="connsiteY568" fmla="*/ 1516874 h 2124893"/>
              <a:gd name="connsiteX569" fmla="*/ 2884337 w 4742168"/>
              <a:gd name="connsiteY569" fmla="*/ 1504023 h 2124893"/>
              <a:gd name="connsiteX570" fmla="*/ 2884337 w 4742168"/>
              <a:gd name="connsiteY570" fmla="*/ 1519254 h 2124893"/>
              <a:gd name="connsiteX571" fmla="*/ 2884337 w 4742168"/>
              <a:gd name="connsiteY571" fmla="*/ 1534484 h 2124893"/>
              <a:gd name="connsiteX572" fmla="*/ 2846439 w 4742168"/>
              <a:gd name="connsiteY572" fmla="*/ 1564946 h 2124893"/>
              <a:gd name="connsiteX573" fmla="*/ 2884337 w 4742168"/>
              <a:gd name="connsiteY573" fmla="*/ 1564945 h 2124893"/>
              <a:gd name="connsiteX574" fmla="*/ 2846439 w 4742168"/>
              <a:gd name="connsiteY574" fmla="*/ 1580176 h 2124893"/>
              <a:gd name="connsiteX575" fmla="*/ 2795907 w 4742168"/>
              <a:gd name="connsiteY575" fmla="*/ 1580176 h 2124893"/>
              <a:gd name="connsiteX576" fmla="*/ 2808540 w 4742168"/>
              <a:gd name="connsiteY576" fmla="*/ 1564945 h 2124893"/>
              <a:gd name="connsiteX577" fmla="*/ 2758008 w 4742168"/>
              <a:gd name="connsiteY577" fmla="*/ 1564945 h 2124893"/>
              <a:gd name="connsiteX578" fmla="*/ 2745375 w 4742168"/>
              <a:gd name="connsiteY578" fmla="*/ 1564945 h 2124893"/>
              <a:gd name="connsiteX579" fmla="*/ 2795907 w 4742168"/>
              <a:gd name="connsiteY579" fmla="*/ 1564945 h 2124893"/>
              <a:gd name="connsiteX580" fmla="*/ 2795907 w 4742168"/>
              <a:gd name="connsiteY580" fmla="*/ 1580176 h 2124893"/>
              <a:gd name="connsiteX581" fmla="*/ 2859072 w 4742168"/>
              <a:gd name="connsiteY581" fmla="*/ 1610637 h 2124893"/>
              <a:gd name="connsiteX582" fmla="*/ 2909603 w 4742168"/>
              <a:gd name="connsiteY582" fmla="*/ 1610637 h 2124893"/>
              <a:gd name="connsiteX583" fmla="*/ 2947502 w 4742168"/>
              <a:gd name="connsiteY583" fmla="*/ 1610637 h 2124893"/>
              <a:gd name="connsiteX584" fmla="*/ 2963096 w 4742168"/>
              <a:gd name="connsiteY584" fmla="*/ 1610875 h 2124893"/>
              <a:gd name="connsiteX585" fmla="*/ 2971678 w 4742168"/>
              <a:gd name="connsiteY585" fmla="*/ 1611474 h 2124893"/>
              <a:gd name="connsiteX586" fmla="*/ 2955398 w 4742168"/>
              <a:gd name="connsiteY586" fmla="*/ 1623964 h 2124893"/>
              <a:gd name="connsiteX587" fmla="*/ 2947502 w 4742168"/>
              <a:gd name="connsiteY587" fmla="*/ 1625868 h 2124893"/>
              <a:gd name="connsiteX588" fmla="*/ 2985401 w 4742168"/>
              <a:gd name="connsiteY588" fmla="*/ 1625868 h 2124893"/>
              <a:gd name="connsiteX589" fmla="*/ 2979084 w 4742168"/>
              <a:gd name="connsiteY589" fmla="*/ 1623964 h 2124893"/>
              <a:gd name="connsiteX590" fmla="*/ 2973215 w 4742168"/>
              <a:gd name="connsiteY590" fmla="*/ 1611581 h 2124893"/>
              <a:gd name="connsiteX591" fmla="*/ 2986980 w 4742168"/>
              <a:gd name="connsiteY591" fmla="*/ 1612541 h 2124893"/>
              <a:gd name="connsiteX592" fmla="*/ 3035932 w 4742168"/>
              <a:gd name="connsiteY592" fmla="*/ 1625868 h 2124893"/>
              <a:gd name="connsiteX593" fmla="*/ 3023300 w 4742168"/>
              <a:gd name="connsiteY593" fmla="*/ 1625868 h 2124893"/>
              <a:gd name="connsiteX594" fmla="*/ 3048565 w 4742168"/>
              <a:gd name="connsiteY594" fmla="*/ 1625868 h 2124893"/>
              <a:gd name="connsiteX595" fmla="*/ 3136996 w 4742168"/>
              <a:gd name="connsiteY595" fmla="*/ 1641098 h 2124893"/>
              <a:gd name="connsiteX596" fmla="*/ 3136996 w 4742168"/>
              <a:gd name="connsiteY596" fmla="*/ 1656329 h 2124893"/>
              <a:gd name="connsiteX597" fmla="*/ 3149629 w 4742168"/>
              <a:gd name="connsiteY597" fmla="*/ 1656329 h 2124893"/>
              <a:gd name="connsiteX598" fmla="*/ 3174895 w 4742168"/>
              <a:gd name="connsiteY598" fmla="*/ 1662041 h 2124893"/>
              <a:gd name="connsiteX599" fmla="*/ 3174895 w 4742168"/>
              <a:gd name="connsiteY599" fmla="*/ 1662040 h 2124893"/>
              <a:gd name="connsiteX600" fmla="*/ 3174895 w 4742168"/>
              <a:gd name="connsiteY600" fmla="*/ 1669656 h 2124893"/>
              <a:gd name="connsiteX601" fmla="*/ 3174895 w 4742168"/>
              <a:gd name="connsiteY601" fmla="*/ 1671560 h 2124893"/>
              <a:gd name="connsiteX602" fmla="*/ 3200161 w 4742168"/>
              <a:gd name="connsiteY602" fmla="*/ 1686790 h 2124893"/>
              <a:gd name="connsiteX603" fmla="*/ 3099097 w 4742168"/>
              <a:gd name="connsiteY603" fmla="*/ 1671559 h 2124893"/>
              <a:gd name="connsiteX604" fmla="*/ 3288591 w 4742168"/>
              <a:gd name="connsiteY604" fmla="*/ 1702021 h 2124893"/>
              <a:gd name="connsiteX605" fmla="*/ 3225427 w 4742168"/>
              <a:gd name="connsiteY605" fmla="*/ 1686790 h 2124893"/>
              <a:gd name="connsiteX606" fmla="*/ 3238060 w 4742168"/>
              <a:gd name="connsiteY606" fmla="*/ 1671560 h 2124893"/>
              <a:gd name="connsiteX607" fmla="*/ 3238060 w 4742168"/>
              <a:gd name="connsiteY607" fmla="*/ 1686790 h 2124893"/>
              <a:gd name="connsiteX608" fmla="*/ 3238060 w 4742168"/>
              <a:gd name="connsiteY608" fmla="*/ 1671560 h 2124893"/>
              <a:gd name="connsiteX609" fmla="*/ 3275959 w 4742168"/>
              <a:gd name="connsiteY609" fmla="*/ 1671560 h 2124893"/>
              <a:gd name="connsiteX610" fmla="*/ 3301224 w 4742168"/>
              <a:gd name="connsiteY610" fmla="*/ 1671560 h 2124893"/>
              <a:gd name="connsiteX611" fmla="*/ 3275959 w 4742168"/>
              <a:gd name="connsiteY611" fmla="*/ 1671560 h 2124893"/>
              <a:gd name="connsiteX612" fmla="*/ 3225427 w 4742168"/>
              <a:gd name="connsiteY612" fmla="*/ 1656329 h 2124893"/>
              <a:gd name="connsiteX613" fmla="*/ 3136996 w 4742168"/>
              <a:gd name="connsiteY613" fmla="*/ 1641098 h 2124893"/>
              <a:gd name="connsiteX614" fmla="*/ 3187528 w 4742168"/>
              <a:gd name="connsiteY614" fmla="*/ 1641099 h 2124893"/>
              <a:gd name="connsiteX615" fmla="*/ 3377022 w 4742168"/>
              <a:gd name="connsiteY615" fmla="*/ 1656329 h 2124893"/>
              <a:gd name="connsiteX616" fmla="*/ 3503351 w 4742168"/>
              <a:gd name="connsiteY616" fmla="*/ 1702021 h 2124893"/>
              <a:gd name="connsiteX617" fmla="*/ 3654947 w 4742168"/>
              <a:gd name="connsiteY617" fmla="*/ 1717251 h 2124893"/>
              <a:gd name="connsiteX618" fmla="*/ 3666000 w 4742168"/>
              <a:gd name="connsiteY618" fmla="*/ 1719156 h 2124893"/>
              <a:gd name="connsiteX619" fmla="*/ 3666679 w 4742168"/>
              <a:gd name="connsiteY619" fmla="*/ 1724882 h 2124893"/>
              <a:gd name="connsiteX620" fmla="*/ 3594726 w 4742168"/>
              <a:gd name="connsiteY620" fmla="*/ 1770689 h 2124893"/>
              <a:gd name="connsiteX621" fmla="*/ 3579149 w 4742168"/>
              <a:gd name="connsiteY621" fmla="*/ 1768655 h 2124893"/>
              <a:gd name="connsiteX622" fmla="*/ 3389655 w 4742168"/>
              <a:gd name="connsiteY622" fmla="*/ 1732482 h 2124893"/>
              <a:gd name="connsiteX623" fmla="*/ 3414921 w 4742168"/>
              <a:gd name="connsiteY623" fmla="*/ 1732482 h 2124893"/>
              <a:gd name="connsiteX624" fmla="*/ 3389655 w 4742168"/>
              <a:gd name="connsiteY624" fmla="*/ 1732482 h 2124893"/>
              <a:gd name="connsiteX625" fmla="*/ 3377022 w 4742168"/>
              <a:gd name="connsiteY625" fmla="*/ 1732482 h 2124893"/>
              <a:gd name="connsiteX626" fmla="*/ 3364389 w 4742168"/>
              <a:gd name="connsiteY626" fmla="*/ 1732482 h 2124893"/>
              <a:gd name="connsiteX627" fmla="*/ 3339123 w 4742168"/>
              <a:gd name="connsiteY627" fmla="*/ 1717251 h 2124893"/>
              <a:gd name="connsiteX628" fmla="*/ 3326490 w 4742168"/>
              <a:gd name="connsiteY628" fmla="*/ 1732482 h 2124893"/>
              <a:gd name="connsiteX629" fmla="*/ 3326490 w 4742168"/>
              <a:gd name="connsiteY629" fmla="*/ 1717251 h 2124893"/>
              <a:gd name="connsiteX630" fmla="*/ 3303396 w 4742168"/>
              <a:gd name="connsiteY630" fmla="*/ 1730102 h 2124893"/>
              <a:gd name="connsiteX631" fmla="*/ 3299317 w 4742168"/>
              <a:gd name="connsiteY631" fmla="*/ 1730758 h 2124893"/>
              <a:gd name="connsiteX632" fmla="*/ 3294908 w 4742168"/>
              <a:gd name="connsiteY632" fmla="*/ 1726770 h 2124893"/>
              <a:gd name="connsiteX633" fmla="*/ 3290565 w 4742168"/>
              <a:gd name="connsiteY633" fmla="*/ 1726057 h 2124893"/>
              <a:gd name="connsiteX634" fmla="*/ 3289991 w 4742168"/>
              <a:gd name="connsiteY634" fmla="*/ 1727927 h 2124893"/>
              <a:gd name="connsiteX635" fmla="*/ 3257799 w 4742168"/>
              <a:gd name="connsiteY635" fmla="*/ 1714872 h 2124893"/>
              <a:gd name="connsiteX636" fmla="*/ 3136996 w 4742168"/>
              <a:gd name="connsiteY636" fmla="*/ 1702021 h 2124893"/>
              <a:gd name="connsiteX637" fmla="*/ 3124363 w 4742168"/>
              <a:gd name="connsiteY637" fmla="*/ 1686790 h 2124893"/>
              <a:gd name="connsiteX638" fmla="*/ 3124363 w 4742168"/>
              <a:gd name="connsiteY638" fmla="*/ 1702021 h 2124893"/>
              <a:gd name="connsiteX639" fmla="*/ 3056461 w 4742168"/>
              <a:gd name="connsiteY639" fmla="*/ 1688694 h 2124893"/>
              <a:gd name="connsiteX640" fmla="*/ 2998036 w 4742168"/>
              <a:gd name="connsiteY640" fmla="*/ 1686790 h 2124893"/>
              <a:gd name="connsiteX641" fmla="*/ 3010667 w 4742168"/>
              <a:gd name="connsiteY641" fmla="*/ 1686790 h 2124893"/>
              <a:gd name="connsiteX642" fmla="*/ 2998034 w 4742168"/>
              <a:gd name="connsiteY642" fmla="*/ 1686790 h 2124893"/>
              <a:gd name="connsiteX643" fmla="*/ 2998036 w 4742168"/>
              <a:gd name="connsiteY643" fmla="*/ 1686790 h 2124893"/>
              <a:gd name="connsiteX644" fmla="*/ 2985401 w 4742168"/>
              <a:gd name="connsiteY644" fmla="*/ 1686790 h 2124893"/>
              <a:gd name="connsiteX645" fmla="*/ 2985400 w 4742168"/>
              <a:gd name="connsiteY645" fmla="*/ 1686790 h 2124893"/>
              <a:gd name="connsiteX646" fmla="*/ 2985401 w 4742168"/>
              <a:gd name="connsiteY646" fmla="*/ 1686790 h 2124893"/>
              <a:gd name="connsiteX647" fmla="*/ 2961714 w 4742168"/>
              <a:gd name="connsiteY647" fmla="*/ 1684887 h 2124893"/>
              <a:gd name="connsiteX648" fmla="*/ 2959808 w 4742168"/>
              <a:gd name="connsiteY648" fmla="*/ 1684030 h 2124893"/>
              <a:gd name="connsiteX649" fmla="*/ 2958556 w 4742168"/>
              <a:gd name="connsiteY649" fmla="*/ 1673463 h 2124893"/>
              <a:gd name="connsiteX650" fmla="*/ 2947502 w 4742168"/>
              <a:gd name="connsiteY650" fmla="*/ 1671560 h 2124893"/>
              <a:gd name="connsiteX651" fmla="*/ 2951647 w 4742168"/>
              <a:gd name="connsiteY651" fmla="*/ 1680365 h 2124893"/>
              <a:gd name="connsiteX652" fmla="*/ 2959808 w 4742168"/>
              <a:gd name="connsiteY652" fmla="*/ 1684030 h 2124893"/>
              <a:gd name="connsiteX653" fmla="*/ 2960135 w 4742168"/>
              <a:gd name="connsiteY653" fmla="*/ 1686790 h 2124893"/>
              <a:gd name="connsiteX654" fmla="*/ 2985400 w 4742168"/>
              <a:gd name="connsiteY654" fmla="*/ 1686790 h 2124893"/>
              <a:gd name="connsiteX655" fmla="*/ 2975926 w 4742168"/>
              <a:gd name="connsiteY655" fmla="*/ 1693454 h 2124893"/>
              <a:gd name="connsiteX656" fmla="*/ 2947502 w 4742168"/>
              <a:gd name="connsiteY656" fmla="*/ 1702021 h 2124893"/>
              <a:gd name="connsiteX657" fmla="*/ 2998034 w 4742168"/>
              <a:gd name="connsiteY657" fmla="*/ 1702021 h 2124893"/>
              <a:gd name="connsiteX658" fmla="*/ 3275958 w 4742168"/>
              <a:gd name="connsiteY658" fmla="*/ 1747713 h 2124893"/>
              <a:gd name="connsiteX659" fmla="*/ 3503351 w 4742168"/>
              <a:gd name="connsiteY659" fmla="*/ 1778174 h 2124893"/>
              <a:gd name="connsiteX660" fmla="*/ 3550725 w 4742168"/>
              <a:gd name="connsiteY660" fmla="*/ 1793404 h 2124893"/>
              <a:gd name="connsiteX661" fmla="*/ 3556840 w 4742168"/>
              <a:gd name="connsiteY661" fmla="*/ 1794809 h 2124893"/>
              <a:gd name="connsiteX662" fmla="*/ 3473863 w 4742168"/>
              <a:gd name="connsiteY662" fmla="*/ 1847634 h 2124893"/>
              <a:gd name="connsiteX663" fmla="*/ 3465452 w 4742168"/>
              <a:gd name="connsiteY663" fmla="*/ 1846712 h 2124893"/>
              <a:gd name="connsiteX664" fmla="*/ 3452820 w 4742168"/>
              <a:gd name="connsiteY664" fmla="*/ 1839096 h 2124893"/>
              <a:gd name="connsiteX665" fmla="*/ 3452819 w 4742168"/>
              <a:gd name="connsiteY665" fmla="*/ 1854327 h 2124893"/>
              <a:gd name="connsiteX666" fmla="*/ 3440187 w 4742168"/>
              <a:gd name="connsiteY666" fmla="*/ 1854327 h 2124893"/>
              <a:gd name="connsiteX667" fmla="*/ 3440187 w 4742168"/>
              <a:gd name="connsiteY667" fmla="*/ 1839097 h 2124893"/>
              <a:gd name="connsiteX668" fmla="*/ 3414921 w 4742168"/>
              <a:gd name="connsiteY668" fmla="*/ 1839096 h 2124893"/>
              <a:gd name="connsiteX669" fmla="*/ 3427554 w 4742168"/>
              <a:gd name="connsiteY669" fmla="*/ 1854327 h 2124893"/>
              <a:gd name="connsiteX670" fmla="*/ 3377022 w 4742168"/>
              <a:gd name="connsiteY670" fmla="*/ 1854327 h 2124893"/>
              <a:gd name="connsiteX671" fmla="*/ 3377022 w 4742168"/>
              <a:gd name="connsiteY671" fmla="*/ 1869558 h 2124893"/>
              <a:gd name="connsiteX672" fmla="*/ 3200161 w 4742168"/>
              <a:gd name="connsiteY672" fmla="*/ 1869558 h 2124893"/>
              <a:gd name="connsiteX673" fmla="*/ 3347019 w 4742168"/>
              <a:gd name="connsiteY673" fmla="*/ 1907634 h 2124893"/>
              <a:gd name="connsiteX674" fmla="*/ 3370596 w 4742168"/>
              <a:gd name="connsiteY674" fmla="*/ 1913377 h 2124893"/>
              <a:gd name="connsiteX675" fmla="*/ 3358981 w 4742168"/>
              <a:gd name="connsiteY675" fmla="*/ 1920771 h 2124893"/>
              <a:gd name="connsiteX676" fmla="*/ 3339123 w 4742168"/>
              <a:gd name="connsiteY676" fmla="*/ 1915249 h 2124893"/>
              <a:gd name="connsiteX677" fmla="*/ 3301224 w 4742168"/>
              <a:gd name="connsiteY677" fmla="*/ 1930480 h 2124893"/>
              <a:gd name="connsiteX678" fmla="*/ 3174895 w 4742168"/>
              <a:gd name="connsiteY678" fmla="*/ 1930480 h 2124893"/>
              <a:gd name="connsiteX679" fmla="*/ 3283262 w 4742168"/>
              <a:gd name="connsiteY679" fmla="*/ 1945473 h 2124893"/>
              <a:gd name="connsiteX680" fmla="*/ 3303838 w 4742168"/>
              <a:gd name="connsiteY680" fmla="*/ 1955876 h 2124893"/>
              <a:gd name="connsiteX681" fmla="*/ 3245738 w 4742168"/>
              <a:gd name="connsiteY681" fmla="*/ 1992864 h 2124893"/>
              <a:gd name="connsiteX682" fmla="*/ 3225427 w 4742168"/>
              <a:gd name="connsiteY682" fmla="*/ 1991402 h 2124893"/>
              <a:gd name="connsiteX683" fmla="*/ 3239056 w 4742168"/>
              <a:gd name="connsiteY683" fmla="*/ 1997118 h 2124893"/>
              <a:gd name="connsiteX684" fmla="*/ 3200598 w 4742168"/>
              <a:gd name="connsiteY684" fmla="*/ 2021601 h 2124893"/>
              <a:gd name="connsiteX685" fmla="*/ 3185949 w 4742168"/>
              <a:gd name="connsiteY685" fmla="*/ 2019960 h 2124893"/>
              <a:gd name="connsiteX686" fmla="*/ 3073832 w 4742168"/>
              <a:gd name="connsiteY686" fmla="*/ 2006633 h 2124893"/>
              <a:gd name="connsiteX687" fmla="*/ 3111730 w 4742168"/>
              <a:gd name="connsiteY687" fmla="*/ 2021863 h 2124893"/>
              <a:gd name="connsiteX688" fmla="*/ 3161078 w 4742168"/>
              <a:gd name="connsiteY688" fmla="*/ 2037570 h 2124893"/>
              <a:gd name="connsiteX689" fmla="*/ 3172942 w 4742168"/>
              <a:gd name="connsiteY689" fmla="*/ 2039208 h 2124893"/>
              <a:gd name="connsiteX690" fmla="*/ 3073253 w 4742168"/>
              <a:gd name="connsiteY690" fmla="*/ 2102673 h 2124893"/>
              <a:gd name="connsiteX691" fmla="*/ 3021721 w 4742168"/>
              <a:gd name="connsiteY691" fmla="*/ 2096113 h 2124893"/>
              <a:gd name="connsiteX692" fmla="*/ 2758008 w 4742168"/>
              <a:gd name="connsiteY692" fmla="*/ 2098017 h 2124893"/>
              <a:gd name="connsiteX693" fmla="*/ 2669578 w 4742168"/>
              <a:gd name="connsiteY693" fmla="*/ 2098017 h 2124893"/>
              <a:gd name="connsiteX694" fmla="*/ 2050564 w 4742168"/>
              <a:gd name="connsiteY694" fmla="*/ 2067556 h 2124893"/>
              <a:gd name="connsiteX695" fmla="*/ 1785272 w 4742168"/>
              <a:gd name="connsiteY695" fmla="*/ 2067555 h 2124893"/>
              <a:gd name="connsiteX696" fmla="*/ 1216790 w 4742168"/>
              <a:gd name="connsiteY696" fmla="*/ 2098017 h 2124893"/>
              <a:gd name="connsiteX697" fmla="*/ 1109410 w 4742168"/>
              <a:gd name="connsiteY697" fmla="*/ 2124670 h 2124893"/>
              <a:gd name="connsiteX698" fmla="*/ 1103123 w 4742168"/>
              <a:gd name="connsiteY698" fmla="*/ 2124893 h 2124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</a:cxnLst>
            <a:rect l="l" t="t" r="r" b="b"/>
            <a:pathLst>
              <a:path w="4742168" h="2124893">
                <a:moveTo>
                  <a:pt x="3541250" y="1717251"/>
                </a:moveTo>
                <a:cubicBezTo>
                  <a:pt x="3553883" y="1732482"/>
                  <a:pt x="3579149" y="1732482"/>
                  <a:pt x="3579149" y="1732482"/>
                </a:cubicBezTo>
                <a:cubicBezTo>
                  <a:pt x="3566516" y="1717252"/>
                  <a:pt x="3553883" y="1717251"/>
                  <a:pt x="3541250" y="1717251"/>
                </a:cubicBezTo>
                <a:close/>
                <a:moveTo>
                  <a:pt x="3857074" y="1504023"/>
                </a:moveTo>
                <a:lnTo>
                  <a:pt x="3862393" y="1506428"/>
                </a:lnTo>
                <a:lnTo>
                  <a:pt x="3855774" y="1508604"/>
                </a:lnTo>
                <a:close/>
                <a:moveTo>
                  <a:pt x="3452819" y="1702021"/>
                </a:moveTo>
                <a:cubicBezTo>
                  <a:pt x="3452820" y="1717251"/>
                  <a:pt x="3478085" y="1702021"/>
                  <a:pt x="3478085" y="1717251"/>
                </a:cubicBezTo>
                <a:cubicBezTo>
                  <a:pt x="3490718" y="1717252"/>
                  <a:pt x="3515984" y="1732482"/>
                  <a:pt x="3528617" y="1717252"/>
                </a:cubicBezTo>
                <a:cubicBezTo>
                  <a:pt x="3490718" y="1717252"/>
                  <a:pt x="3478085" y="1702021"/>
                  <a:pt x="3452819" y="1702021"/>
                </a:cubicBezTo>
                <a:close/>
                <a:moveTo>
                  <a:pt x="3414921" y="1717251"/>
                </a:moveTo>
                <a:cubicBezTo>
                  <a:pt x="3414921" y="1732482"/>
                  <a:pt x="3440186" y="1732482"/>
                  <a:pt x="3440186" y="1717251"/>
                </a:cubicBezTo>
                <a:cubicBezTo>
                  <a:pt x="3427554" y="1717251"/>
                  <a:pt x="3414921" y="1717251"/>
                  <a:pt x="3414921" y="1717251"/>
                </a:cubicBezTo>
                <a:close/>
                <a:moveTo>
                  <a:pt x="4418117" y="1028296"/>
                </a:moveTo>
                <a:lnTo>
                  <a:pt x="4418252" y="1029494"/>
                </a:lnTo>
                <a:cubicBezTo>
                  <a:pt x="4417660" y="1030922"/>
                  <a:pt x="4416081" y="1031874"/>
                  <a:pt x="4412923" y="1031874"/>
                </a:cubicBezTo>
                <a:close/>
                <a:moveTo>
                  <a:pt x="3297638" y="1731028"/>
                </a:moveTo>
                <a:lnTo>
                  <a:pt x="3299317" y="1730758"/>
                </a:lnTo>
                <a:lnTo>
                  <a:pt x="3301224" y="1732482"/>
                </a:lnTo>
                <a:close/>
                <a:moveTo>
                  <a:pt x="3289991" y="1727927"/>
                </a:moveTo>
                <a:lnTo>
                  <a:pt x="3297638" y="1731028"/>
                </a:lnTo>
                <a:lnTo>
                  <a:pt x="3288591" y="1732482"/>
                </a:lnTo>
                <a:close/>
                <a:moveTo>
                  <a:pt x="4445165" y="969459"/>
                </a:moveTo>
                <a:lnTo>
                  <a:pt x="4450822" y="970951"/>
                </a:lnTo>
                <a:cubicBezTo>
                  <a:pt x="4450821" y="974759"/>
                  <a:pt x="4450032" y="974759"/>
                  <a:pt x="4448453" y="973094"/>
                </a:cubicBezTo>
                <a:close/>
                <a:moveTo>
                  <a:pt x="4429504" y="960243"/>
                </a:moveTo>
                <a:cubicBezTo>
                  <a:pt x="4434241" y="960005"/>
                  <a:pt x="4438189" y="962385"/>
                  <a:pt x="4441347" y="965240"/>
                </a:cubicBezTo>
                <a:lnTo>
                  <a:pt x="4445165" y="969459"/>
                </a:lnTo>
                <a:lnTo>
                  <a:pt x="4431872" y="965954"/>
                </a:lnTo>
                <a:lnTo>
                  <a:pt x="4426243" y="962349"/>
                </a:lnTo>
                <a:close/>
                <a:moveTo>
                  <a:pt x="3882340" y="1275564"/>
                </a:moveTo>
                <a:cubicBezTo>
                  <a:pt x="3894972" y="1306025"/>
                  <a:pt x="3907605" y="1306025"/>
                  <a:pt x="3932871" y="1306025"/>
                </a:cubicBezTo>
                <a:cubicBezTo>
                  <a:pt x="3932871" y="1275564"/>
                  <a:pt x="3907605" y="1275564"/>
                  <a:pt x="3882340" y="1275564"/>
                </a:cubicBezTo>
                <a:close/>
                <a:moveTo>
                  <a:pt x="3448710" y="1521462"/>
                </a:moveTo>
                <a:lnTo>
                  <a:pt x="3448872" y="1521395"/>
                </a:lnTo>
                <a:cubicBezTo>
                  <a:pt x="3451240" y="1520205"/>
                  <a:pt x="3452819" y="1519253"/>
                  <a:pt x="3452819" y="1519253"/>
                </a:cubicBezTo>
                <a:lnTo>
                  <a:pt x="3452820" y="1521891"/>
                </a:lnTo>
                <a:close/>
                <a:moveTo>
                  <a:pt x="3427554" y="1519254"/>
                </a:moveTo>
                <a:lnTo>
                  <a:pt x="3448710" y="1521462"/>
                </a:lnTo>
                <a:lnTo>
                  <a:pt x="3440187" y="1524965"/>
                </a:lnTo>
                <a:cubicBezTo>
                  <a:pt x="3433870" y="1526869"/>
                  <a:pt x="3427554" y="1526869"/>
                  <a:pt x="3427554" y="1519254"/>
                </a:cubicBezTo>
                <a:close/>
                <a:moveTo>
                  <a:pt x="3181358" y="1660579"/>
                </a:moveTo>
                <a:lnTo>
                  <a:pt x="3200161" y="1656329"/>
                </a:lnTo>
                <a:cubicBezTo>
                  <a:pt x="3200161" y="1663944"/>
                  <a:pt x="3197003" y="1667752"/>
                  <a:pt x="3192265" y="1667752"/>
                </a:cubicBezTo>
                <a:close/>
                <a:moveTo>
                  <a:pt x="3174895" y="1656329"/>
                </a:moveTo>
                <a:lnTo>
                  <a:pt x="3181358" y="1660579"/>
                </a:lnTo>
                <a:lnTo>
                  <a:pt x="3174895" y="1662040"/>
                </a:lnTo>
                <a:close/>
                <a:moveTo>
                  <a:pt x="3857074" y="1214641"/>
                </a:moveTo>
                <a:cubicBezTo>
                  <a:pt x="3869707" y="1229872"/>
                  <a:pt x="3882339" y="1229872"/>
                  <a:pt x="3894972" y="1229872"/>
                </a:cubicBezTo>
                <a:cubicBezTo>
                  <a:pt x="3882339" y="1214641"/>
                  <a:pt x="3869707" y="1214642"/>
                  <a:pt x="3857074" y="1214641"/>
                </a:cubicBezTo>
                <a:close/>
                <a:moveTo>
                  <a:pt x="3317186" y="1470741"/>
                </a:moveTo>
                <a:lnTo>
                  <a:pt x="3318003" y="1470944"/>
                </a:lnTo>
                <a:cubicBezTo>
                  <a:pt x="3328069" y="1472610"/>
                  <a:pt x="3339123" y="1473562"/>
                  <a:pt x="3351756" y="1473562"/>
                </a:cubicBezTo>
                <a:cubicBezTo>
                  <a:pt x="3345440" y="1477370"/>
                  <a:pt x="3338334" y="1477369"/>
                  <a:pt x="3331030" y="1475704"/>
                </a:cubicBezTo>
                <a:close/>
                <a:moveTo>
                  <a:pt x="2998034" y="1656329"/>
                </a:moveTo>
                <a:cubicBezTo>
                  <a:pt x="3023300" y="1671560"/>
                  <a:pt x="3061199" y="1671559"/>
                  <a:pt x="3086464" y="1656329"/>
                </a:cubicBezTo>
                <a:cubicBezTo>
                  <a:pt x="3073832" y="1656329"/>
                  <a:pt x="3048566" y="1656329"/>
                  <a:pt x="3023300" y="1656329"/>
                </a:cubicBezTo>
                <a:cubicBezTo>
                  <a:pt x="3035932" y="1641098"/>
                  <a:pt x="3023300" y="1656329"/>
                  <a:pt x="3023300" y="1641098"/>
                </a:cubicBezTo>
                <a:cubicBezTo>
                  <a:pt x="3010667" y="1641098"/>
                  <a:pt x="3010667" y="1656329"/>
                  <a:pt x="2998034" y="1656329"/>
                </a:cubicBezTo>
                <a:close/>
                <a:moveTo>
                  <a:pt x="3289578" y="1462853"/>
                </a:moveTo>
                <a:cubicBezTo>
                  <a:pt x="3295303" y="1462615"/>
                  <a:pt x="3302014" y="1464995"/>
                  <a:pt x="3309120" y="1467850"/>
                </a:cubicBezTo>
                <a:lnTo>
                  <a:pt x="3317186" y="1470741"/>
                </a:lnTo>
                <a:lnTo>
                  <a:pt x="3290170" y="1464043"/>
                </a:lnTo>
                <a:lnTo>
                  <a:pt x="3288777" y="1463483"/>
                </a:lnTo>
                <a:close/>
                <a:moveTo>
                  <a:pt x="2972768" y="1610637"/>
                </a:moveTo>
                <a:lnTo>
                  <a:pt x="2973215" y="1611581"/>
                </a:lnTo>
                <a:lnTo>
                  <a:pt x="2971678" y="1611474"/>
                </a:lnTo>
                <a:close/>
                <a:moveTo>
                  <a:pt x="4387657" y="635878"/>
                </a:moveTo>
                <a:cubicBezTo>
                  <a:pt x="4400290" y="651109"/>
                  <a:pt x="4450821" y="681570"/>
                  <a:pt x="4450821" y="651109"/>
                </a:cubicBezTo>
                <a:cubicBezTo>
                  <a:pt x="4463455" y="666339"/>
                  <a:pt x="4476088" y="666340"/>
                  <a:pt x="4488720" y="666339"/>
                </a:cubicBezTo>
                <a:cubicBezTo>
                  <a:pt x="4463455" y="635878"/>
                  <a:pt x="4425555" y="635878"/>
                  <a:pt x="4387657" y="635878"/>
                </a:cubicBezTo>
                <a:close/>
                <a:moveTo>
                  <a:pt x="4432859" y="585903"/>
                </a:moveTo>
                <a:cubicBezTo>
                  <a:pt x="4433451" y="585427"/>
                  <a:pt x="4435030" y="586379"/>
                  <a:pt x="4438189" y="590186"/>
                </a:cubicBezTo>
                <a:cubicBezTo>
                  <a:pt x="4438189" y="601609"/>
                  <a:pt x="4431082" y="587330"/>
                  <a:pt x="4432859" y="585903"/>
                </a:cubicBezTo>
                <a:close/>
                <a:moveTo>
                  <a:pt x="2941722" y="1510378"/>
                </a:moveTo>
                <a:lnTo>
                  <a:pt x="2955003" y="1512114"/>
                </a:lnTo>
                <a:cubicBezTo>
                  <a:pt x="2965662" y="1513542"/>
                  <a:pt x="2975926" y="1515446"/>
                  <a:pt x="2985401" y="1519254"/>
                </a:cubicBezTo>
                <a:cubicBezTo>
                  <a:pt x="2972768" y="1526869"/>
                  <a:pt x="2963293" y="1526869"/>
                  <a:pt x="2955398" y="1523061"/>
                </a:cubicBezTo>
                <a:close/>
                <a:moveTo>
                  <a:pt x="2934869" y="1504023"/>
                </a:moveTo>
                <a:lnTo>
                  <a:pt x="2941722" y="1510378"/>
                </a:lnTo>
                <a:lnTo>
                  <a:pt x="2931128" y="1508993"/>
                </a:lnTo>
                <a:close/>
                <a:moveTo>
                  <a:pt x="3465452" y="1001413"/>
                </a:moveTo>
                <a:cubicBezTo>
                  <a:pt x="3478085" y="1016643"/>
                  <a:pt x="3503351" y="1031874"/>
                  <a:pt x="3528617" y="1031874"/>
                </a:cubicBezTo>
                <a:cubicBezTo>
                  <a:pt x="3515984" y="1016644"/>
                  <a:pt x="3465452" y="1001413"/>
                  <a:pt x="3465452" y="1001413"/>
                </a:cubicBezTo>
                <a:close/>
                <a:moveTo>
                  <a:pt x="2745375" y="1336486"/>
                </a:moveTo>
                <a:cubicBezTo>
                  <a:pt x="2745375" y="1351717"/>
                  <a:pt x="2770641" y="1351717"/>
                  <a:pt x="2770641" y="1351717"/>
                </a:cubicBezTo>
                <a:cubicBezTo>
                  <a:pt x="2783274" y="1351717"/>
                  <a:pt x="2745375" y="1336486"/>
                  <a:pt x="2745375" y="1336486"/>
                </a:cubicBezTo>
                <a:close/>
                <a:moveTo>
                  <a:pt x="2476925" y="1403120"/>
                </a:moveTo>
                <a:cubicBezTo>
                  <a:pt x="2476925" y="1405024"/>
                  <a:pt x="2486400" y="1405024"/>
                  <a:pt x="2505349" y="1397409"/>
                </a:cubicBezTo>
                <a:cubicBezTo>
                  <a:pt x="2486400" y="1397409"/>
                  <a:pt x="2476925" y="1401216"/>
                  <a:pt x="2476925" y="1403120"/>
                </a:cubicBezTo>
                <a:close/>
                <a:moveTo>
                  <a:pt x="2581147" y="1321256"/>
                </a:moveTo>
                <a:cubicBezTo>
                  <a:pt x="2581147" y="1321256"/>
                  <a:pt x="2593780" y="1336486"/>
                  <a:pt x="2606413" y="1321256"/>
                </a:cubicBezTo>
                <a:cubicBezTo>
                  <a:pt x="2606413" y="1321256"/>
                  <a:pt x="2581147" y="1321256"/>
                  <a:pt x="2581147" y="1321256"/>
                </a:cubicBezTo>
                <a:close/>
                <a:moveTo>
                  <a:pt x="2530615" y="1351717"/>
                </a:moveTo>
                <a:cubicBezTo>
                  <a:pt x="2543248" y="1351717"/>
                  <a:pt x="2555881" y="1351717"/>
                  <a:pt x="2568514" y="1351717"/>
                </a:cubicBezTo>
                <a:cubicBezTo>
                  <a:pt x="2568514" y="1351717"/>
                  <a:pt x="2543248" y="1351717"/>
                  <a:pt x="2530615" y="1351717"/>
                </a:cubicBezTo>
                <a:close/>
                <a:moveTo>
                  <a:pt x="2227425" y="1458331"/>
                </a:moveTo>
                <a:cubicBezTo>
                  <a:pt x="2265324" y="1443100"/>
                  <a:pt x="2290589" y="1473562"/>
                  <a:pt x="2328488" y="1458331"/>
                </a:cubicBezTo>
                <a:cubicBezTo>
                  <a:pt x="2328488" y="1458331"/>
                  <a:pt x="2328488" y="1454523"/>
                  <a:pt x="2328488" y="1450716"/>
                </a:cubicBezTo>
                <a:lnTo>
                  <a:pt x="2328488" y="1444221"/>
                </a:lnTo>
                <a:lnTo>
                  <a:pt x="2330219" y="1445187"/>
                </a:lnTo>
                <a:lnTo>
                  <a:pt x="2334805" y="1450716"/>
                </a:lnTo>
                <a:cubicBezTo>
                  <a:pt x="2337963" y="1454524"/>
                  <a:pt x="2341121" y="1458331"/>
                  <a:pt x="2341121" y="1458331"/>
                </a:cubicBezTo>
                <a:cubicBezTo>
                  <a:pt x="2341121" y="1458331"/>
                  <a:pt x="2341121" y="1458331"/>
                  <a:pt x="2353754" y="1458331"/>
                </a:cubicBezTo>
                <a:lnTo>
                  <a:pt x="2330219" y="1445187"/>
                </a:lnTo>
                <a:lnTo>
                  <a:pt x="2328488" y="1443100"/>
                </a:lnTo>
                <a:lnTo>
                  <a:pt x="2328488" y="1444221"/>
                </a:lnTo>
                <a:lnTo>
                  <a:pt x="2326909" y="1443339"/>
                </a:lnTo>
                <a:cubicBezTo>
                  <a:pt x="2293748" y="1435485"/>
                  <a:pt x="2246374" y="1446908"/>
                  <a:pt x="2227425" y="1458331"/>
                </a:cubicBezTo>
                <a:close/>
                <a:moveTo>
                  <a:pt x="2203738" y="1452619"/>
                </a:moveTo>
                <a:cubicBezTo>
                  <a:pt x="2199001" y="1454523"/>
                  <a:pt x="2195842" y="1458331"/>
                  <a:pt x="2202159" y="1458331"/>
                </a:cubicBezTo>
                <a:cubicBezTo>
                  <a:pt x="2202159" y="1458331"/>
                  <a:pt x="2202159" y="1458331"/>
                  <a:pt x="2214792" y="1458331"/>
                </a:cubicBezTo>
                <a:cubicBezTo>
                  <a:pt x="2214792" y="1450716"/>
                  <a:pt x="2208475" y="1450716"/>
                  <a:pt x="2203738" y="1452619"/>
                </a:cubicBezTo>
                <a:close/>
                <a:moveTo>
                  <a:pt x="2366387" y="1306025"/>
                </a:moveTo>
                <a:cubicBezTo>
                  <a:pt x="2391653" y="1306025"/>
                  <a:pt x="2416919" y="1309833"/>
                  <a:pt x="2442185" y="1315544"/>
                </a:cubicBezTo>
                <a:lnTo>
                  <a:pt x="2483659" y="1327003"/>
                </a:lnTo>
                <a:lnTo>
                  <a:pt x="2484228" y="1327919"/>
                </a:lnTo>
                <a:lnTo>
                  <a:pt x="2488403" y="1328314"/>
                </a:lnTo>
                <a:lnTo>
                  <a:pt x="2517982" y="1336486"/>
                </a:lnTo>
                <a:cubicBezTo>
                  <a:pt x="2511666" y="1328871"/>
                  <a:pt x="2502191" y="1328871"/>
                  <a:pt x="2494296" y="1328871"/>
                </a:cubicBezTo>
                <a:lnTo>
                  <a:pt x="2488403" y="1328314"/>
                </a:lnTo>
                <a:lnTo>
                  <a:pt x="2483659" y="1327003"/>
                </a:lnTo>
                <a:lnTo>
                  <a:pt x="2480083" y="1321255"/>
                </a:lnTo>
                <a:cubicBezTo>
                  <a:pt x="2505349" y="1321256"/>
                  <a:pt x="2530615" y="1321256"/>
                  <a:pt x="2555881" y="1321256"/>
                </a:cubicBezTo>
                <a:cubicBezTo>
                  <a:pt x="2492716" y="1306025"/>
                  <a:pt x="2416919" y="1306025"/>
                  <a:pt x="2366387" y="1306025"/>
                </a:cubicBezTo>
                <a:close/>
                <a:moveTo>
                  <a:pt x="3680212" y="468341"/>
                </a:moveTo>
                <a:cubicBezTo>
                  <a:pt x="3692845" y="468342"/>
                  <a:pt x="3705478" y="483572"/>
                  <a:pt x="3705478" y="468341"/>
                </a:cubicBezTo>
                <a:cubicBezTo>
                  <a:pt x="3705478" y="453111"/>
                  <a:pt x="3680212" y="468341"/>
                  <a:pt x="3680212" y="468341"/>
                </a:cubicBezTo>
                <a:close/>
                <a:moveTo>
                  <a:pt x="2265324" y="1321255"/>
                </a:moveTo>
                <a:cubicBezTo>
                  <a:pt x="2265324" y="1336486"/>
                  <a:pt x="2290589" y="1336486"/>
                  <a:pt x="2290589" y="1321255"/>
                </a:cubicBezTo>
                <a:cubicBezTo>
                  <a:pt x="2290589" y="1321255"/>
                  <a:pt x="2277956" y="1321256"/>
                  <a:pt x="2265324" y="1321255"/>
                </a:cubicBezTo>
                <a:close/>
                <a:moveTo>
                  <a:pt x="2265323" y="1290794"/>
                </a:moveTo>
                <a:cubicBezTo>
                  <a:pt x="2277956" y="1290794"/>
                  <a:pt x="2315855" y="1306025"/>
                  <a:pt x="2328488" y="1290794"/>
                </a:cubicBezTo>
                <a:cubicBezTo>
                  <a:pt x="2303222" y="1290794"/>
                  <a:pt x="2277956" y="1290794"/>
                  <a:pt x="2265323" y="1290794"/>
                </a:cubicBezTo>
                <a:close/>
                <a:moveTo>
                  <a:pt x="1823171" y="1534484"/>
                </a:moveTo>
                <a:cubicBezTo>
                  <a:pt x="1823171" y="1549715"/>
                  <a:pt x="1823171" y="1564945"/>
                  <a:pt x="1835804" y="1564945"/>
                </a:cubicBezTo>
                <a:cubicBezTo>
                  <a:pt x="1835804" y="1564945"/>
                  <a:pt x="1848436" y="1549715"/>
                  <a:pt x="1835804" y="1534484"/>
                </a:cubicBezTo>
                <a:cubicBezTo>
                  <a:pt x="1835804" y="1534484"/>
                  <a:pt x="1823171" y="1534484"/>
                  <a:pt x="1823171" y="1534484"/>
                </a:cubicBezTo>
                <a:close/>
                <a:moveTo>
                  <a:pt x="2117084" y="1286749"/>
                </a:moveTo>
                <a:cubicBezTo>
                  <a:pt x="2108201" y="1288891"/>
                  <a:pt x="2101095" y="1306025"/>
                  <a:pt x="2101095" y="1306025"/>
                </a:cubicBezTo>
                <a:cubicBezTo>
                  <a:pt x="2101095" y="1306025"/>
                  <a:pt x="2101095" y="1306025"/>
                  <a:pt x="2113728" y="1306025"/>
                </a:cubicBezTo>
                <a:cubicBezTo>
                  <a:pt x="2113728" y="1306025"/>
                  <a:pt x="2113728" y="1306025"/>
                  <a:pt x="2126361" y="1306025"/>
                </a:cubicBezTo>
                <a:cubicBezTo>
                  <a:pt x="2126361" y="1290794"/>
                  <a:pt x="2113728" y="1290794"/>
                  <a:pt x="2113728" y="1290794"/>
                </a:cubicBezTo>
                <a:cubicBezTo>
                  <a:pt x="2126361" y="1290794"/>
                  <a:pt x="2126361" y="1290794"/>
                  <a:pt x="2126361" y="1290794"/>
                </a:cubicBezTo>
                <a:cubicBezTo>
                  <a:pt x="2123203" y="1286987"/>
                  <a:pt x="2120045" y="1286035"/>
                  <a:pt x="2117084" y="1286749"/>
                </a:cubicBezTo>
                <a:close/>
                <a:moveTo>
                  <a:pt x="1924234" y="1306025"/>
                </a:moveTo>
                <a:lnTo>
                  <a:pt x="1925877" y="1306025"/>
                </a:lnTo>
                <a:lnTo>
                  <a:pt x="1925282" y="1306714"/>
                </a:lnTo>
                <a:close/>
                <a:moveTo>
                  <a:pt x="1929366" y="1301979"/>
                </a:moveTo>
                <a:cubicBezTo>
                  <a:pt x="1931340" y="1301265"/>
                  <a:pt x="1933709" y="1302217"/>
                  <a:pt x="1936867" y="1306025"/>
                </a:cubicBezTo>
                <a:cubicBezTo>
                  <a:pt x="1936867" y="1306025"/>
                  <a:pt x="1933709" y="1306025"/>
                  <a:pt x="1930551" y="1306025"/>
                </a:cubicBezTo>
                <a:lnTo>
                  <a:pt x="1925877" y="1306025"/>
                </a:lnTo>
                <a:close/>
                <a:moveTo>
                  <a:pt x="1861070" y="1275564"/>
                </a:moveTo>
                <a:cubicBezTo>
                  <a:pt x="1873702" y="1290794"/>
                  <a:pt x="1911601" y="1290794"/>
                  <a:pt x="1911601" y="1321256"/>
                </a:cubicBezTo>
                <a:cubicBezTo>
                  <a:pt x="1917918" y="1321256"/>
                  <a:pt x="1921076" y="1313640"/>
                  <a:pt x="1924234" y="1307929"/>
                </a:cubicBezTo>
                <a:lnTo>
                  <a:pt x="1925282" y="1306714"/>
                </a:lnTo>
                <a:lnTo>
                  <a:pt x="1941605" y="1317448"/>
                </a:lnTo>
                <a:cubicBezTo>
                  <a:pt x="1946342" y="1317448"/>
                  <a:pt x="1949500" y="1313640"/>
                  <a:pt x="1949500" y="1306025"/>
                </a:cubicBezTo>
                <a:cubicBezTo>
                  <a:pt x="1962133" y="1321255"/>
                  <a:pt x="2000032" y="1321255"/>
                  <a:pt x="2025298" y="1306025"/>
                </a:cubicBezTo>
                <a:cubicBezTo>
                  <a:pt x="2012665" y="1306025"/>
                  <a:pt x="2000032" y="1306025"/>
                  <a:pt x="1987399" y="1290795"/>
                </a:cubicBezTo>
                <a:cubicBezTo>
                  <a:pt x="2012665" y="1290794"/>
                  <a:pt x="2025298" y="1306025"/>
                  <a:pt x="2025298" y="1290794"/>
                </a:cubicBezTo>
                <a:cubicBezTo>
                  <a:pt x="2025298" y="1290794"/>
                  <a:pt x="2063197" y="1306025"/>
                  <a:pt x="2050564" y="1290794"/>
                </a:cubicBezTo>
                <a:cubicBezTo>
                  <a:pt x="2063197" y="1290795"/>
                  <a:pt x="2063197" y="1306025"/>
                  <a:pt x="2063197" y="1290795"/>
                </a:cubicBezTo>
                <a:cubicBezTo>
                  <a:pt x="2063197" y="1290795"/>
                  <a:pt x="2050564" y="1290794"/>
                  <a:pt x="2050564" y="1290794"/>
                </a:cubicBezTo>
                <a:cubicBezTo>
                  <a:pt x="2012665" y="1275564"/>
                  <a:pt x="1949500" y="1275564"/>
                  <a:pt x="1898968" y="1275564"/>
                </a:cubicBezTo>
                <a:cubicBezTo>
                  <a:pt x="1898968" y="1275564"/>
                  <a:pt x="1911601" y="1275564"/>
                  <a:pt x="1911601" y="1290794"/>
                </a:cubicBezTo>
                <a:cubicBezTo>
                  <a:pt x="1898968" y="1275564"/>
                  <a:pt x="1873703" y="1275564"/>
                  <a:pt x="1861070" y="1275564"/>
                </a:cubicBezTo>
                <a:close/>
                <a:moveTo>
                  <a:pt x="1787443" y="1299600"/>
                </a:moveTo>
                <a:cubicBezTo>
                  <a:pt x="1786062" y="1300313"/>
                  <a:pt x="1785272" y="1302217"/>
                  <a:pt x="1785272" y="1306025"/>
                </a:cubicBezTo>
                <a:cubicBezTo>
                  <a:pt x="1797905" y="1306025"/>
                  <a:pt x="1810538" y="1321256"/>
                  <a:pt x="1810538" y="1306025"/>
                </a:cubicBezTo>
                <a:cubicBezTo>
                  <a:pt x="1801063" y="1306025"/>
                  <a:pt x="1791589" y="1297458"/>
                  <a:pt x="1787443" y="1299600"/>
                </a:cubicBezTo>
                <a:close/>
                <a:moveTo>
                  <a:pt x="1825342" y="1253908"/>
                </a:moveTo>
                <a:cubicBezTo>
                  <a:pt x="1823960" y="1254622"/>
                  <a:pt x="1823171" y="1256526"/>
                  <a:pt x="1823171" y="1260333"/>
                </a:cubicBezTo>
                <a:cubicBezTo>
                  <a:pt x="1823171" y="1260333"/>
                  <a:pt x="1848437" y="1275564"/>
                  <a:pt x="1848437" y="1260333"/>
                </a:cubicBezTo>
                <a:cubicBezTo>
                  <a:pt x="1838962" y="1260333"/>
                  <a:pt x="1829487" y="1251766"/>
                  <a:pt x="1825342" y="1253908"/>
                </a:cubicBezTo>
                <a:close/>
                <a:moveTo>
                  <a:pt x="1709474" y="1306025"/>
                </a:moveTo>
                <a:cubicBezTo>
                  <a:pt x="1722107" y="1321256"/>
                  <a:pt x="1734740" y="1321255"/>
                  <a:pt x="1760006" y="1321256"/>
                </a:cubicBezTo>
                <a:cubicBezTo>
                  <a:pt x="1747373" y="1306025"/>
                  <a:pt x="1722107" y="1306025"/>
                  <a:pt x="1709474" y="1306025"/>
                </a:cubicBezTo>
                <a:close/>
                <a:moveTo>
                  <a:pt x="1780535" y="1248910"/>
                </a:moveTo>
                <a:cubicBezTo>
                  <a:pt x="1775797" y="1248910"/>
                  <a:pt x="1772639" y="1252718"/>
                  <a:pt x="1772639" y="1260333"/>
                </a:cubicBezTo>
                <a:cubicBezTo>
                  <a:pt x="1785272" y="1245102"/>
                  <a:pt x="1785272" y="1260333"/>
                  <a:pt x="1797905" y="1260333"/>
                </a:cubicBezTo>
                <a:cubicBezTo>
                  <a:pt x="1791588" y="1252718"/>
                  <a:pt x="1785272" y="1248910"/>
                  <a:pt x="1780535" y="1248910"/>
                </a:cubicBezTo>
                <a:close/>
                <a:moveTo>
                  <a:pt x="1709474" y="1290794"/>
                </a:moveTo>
                <a:cubicBezTo>
                  <a:pt x="1712632" y="1294602"/>
                  <a:pt x="1715001" y="1296506"/>
                  <a:pt x="1716975" y="1297220"/>
                </a:cubicBezTo>
                <a:lnTo>
                  <a:pt x="1718341" y="1297030"/>
                </a:lnTo>
                <a:lnTo>
                  <a:pt x="1728424" y="1304121"/>
                </a:lnTo>
                <a:cubicBezTo>
                  <a:pt x="1734740" y="1306025"/>
                  <a:pt x="1741057" y="1306025"/>
                  <a:pt x="1747373" y="1306025"/>
                </a:cubicBezTo>
                <a:cubicBezTo>
                  <a:pt x="1747373" y="1290794"/>
                  <a:pt x="1734740" y="1290794"/>
                  <a:pt x="1734740" y="1290794"/>
                </a:cubicBezTo>
                <a:cubicBezTo>
                  <a:pt x="1728424" y="1290795"/>
                  <a:pt x="1725265" y="1294602"/>
                  <a:pt x="1722107" y="1296506"/>
                </a:cubicBezTo>
                <a:lnTo>
                  <a:pt x="1718341" y="1297030"/>
                </a:lnTo>
                <a:close/>
                <a:moveTo>
                  <a:pt x="1663088" y="1314592"/>
                </a:moveTo>
                <a:cubicBezTo>
                  <a:pt x="1660522" y="1315544"/>
                  <a:pt x="1658943" y="1317448"/>
                  <a:pt x="1658943" y="1321256"/>
                </a:cubicBezTo>
                <a:cubicBezTo>
                  <a:pt x="1671575" y="1306025"/>
                  <a:pt x="1684208" y="1321256"/>
                  <a:pt x="1696841" y="1321256"/>
                </a:cubicBezTo>
                <a:cubicBezTo>
                  <a:pt x="1696841" y="1321256"/>
                  <a:pt x="1696841" y="1306025"/>
                  <a:pt x="1696841" y="1306025"/>
                </a:cubicBezTo>
                <a:cubicBezTo>
                  <a:pt x="1687367" y="1317448"/>
                  <a:pt x="1670786" y="1311737"/>
                  <a:pt x="1663088" y="1314592"/>
                </a:cubicBezTo>
                <a:close/>
                <a:moveTo>
                  <a:pt x="1662890" y="1297458"/>
                </a:moveTo>
                <a:cubicBezTo>
                  <a:pt x="1660522" y="1299362"/>
                  <a:pt x="1658943" y="1302217"/>
                  <a:pt x="1658943" y="1306025"/>
                </a:cubicBezTo>
                <a:cubicBezTo>
                  <a:pt x="1665259" y="1306025"/>
                  <a:pt x="1671575" y="1302217"/>
                  <a:pt x="1676313" y="1300314"/>
                </a:cubicBezTo>
                <a:lnTo>
                  <a:pt x="1681291" y="1299693"/>
                </a:lnTo>
                <a:lnTo>
                  <a:pt x="1684208" y="1306025"/>
                </a:lnTo>
                <a:cubicBezTo>
                  <a:pt x="1684208" y="1302217"/>
                  <a:pt x="1683419" y="1300313"/>
                  <a:pt x="1682037" y="1299599"/>
                </a:cubicBezTo>
                <a:lnTo>
                  <a:pt x="1681291" y="1299693"/>
                </a:lnTo>
                <a:lnTo>
                  <a:pt x="1680261" y="1297458"/>
                </a:lnTo>
                <a:cubicBezTo>
                  <a:pt x="1675523" y="1293650"/>
                  <a:pt x="1667628" y="1293650"/>
                  <a:pt x="1662890" y="1297458"/>
                </a:cubicBezTo>
                <a:close/>
                <a:moveTo>
                  <a:pt x="1595778" y="1306025"/>
                </a:moveTo>
                <a:lnTo>
                  <a:pt x="1595778" y="1306025"/>
                </a:lnTo>
                <a:lnTo>
                  <a:pt x="1595778" y="1306025"/>
                </a:lnTo>
                <a:close/>
                <a:moveTo>
                  <a:pt x="1696841" y="1229872"/>
                </a:moveTo>
                <a:cubicBezTo>
                  <a:pt x="1709474" y="1229872"/>
                  <a:pt x="1709474" y="1245103"/>
                  <a:pt x="1709474" y="1245103"/>
                </a:cubicBezTo>
                <a:cubicBezTo>
                  <a:pt x="1709474" y="1245103"/>
                  <a:pt x="1722107" y="1245102"/>
                  <a:pt x="1722107" y="1245102"/>
                </a:cubicBezTo>
                <a:cubicBezTo>
                  <a:pt x="1734740" y="1245103"/>
                  <a:pt x="1722107" y="1245102"/>
                  <a:pt x="1734740" y="1245103"/>
                </a:cubicBezTo>
                <a:cubicBezTo>
                  <a:pt x="1734740" y="1245103"/>
                  <a:pt x="1747373" y="1245103"/>
                  <a:pt x="1747373" y="1245103"/>
                </a:cubicBezTo>
                <a:cubicBezTo>
                  <a:pt x="1734740" y="1245103"/>
                  <a:pt x="1722107" y="1229872"/>
                  <a:pt x="1696841" y="1229872"/>
                </a:cubicBezTo>
                <a:close/>
                <a:moveTo>
                  <a:pt x="1571082" y="1296100"/>
                </a:moveTo>
                <a:lnTo>
                  <a:pt x="1583145" y="1290794"/>
                </a:lnTo>
                <a:cubicBezTo>
                  <a:pt x="1583145" y="1290794"/>
                  <a:pt x="1586303" y="1290794"/>
                  <a:pt x="1589462" y="1292698"/>
                </a:cubicBezTo>
                <a:lnTo>
                  <a:pt x="1595778" y="1306025"/>
                </a:lnTo>
                <a:lnTo>
                  <a:pt x="1595778" y="1306025"/>
                </a:lnTo>
                <a:close/>
                <a:moveTo>
                  <a:pt x="1563725" y="1296762"/>
                </a:moveTo>
                <a:lnTo>
                  <a:pt x="1565775" y="1296506"/>
                </a:lnTo>
                <a:lnTo>
                  <a:pt x="1569249" y="1295364"/>
                </a:lnTo>
                <a:lnTo>
                  <a:pt x="1571082" y="1296100"/>
                </a:lnTo>
                <a:lnTo>
                  <a:pt x="1568538" y="1297220"/>
                </a:lnTo>
                <a:close/>
                <a:moveTo>
                  <a:pt x="1557879" y="1290794"/>
                </a:moveTo>
                <a:cubicBezTo>
                  <a:pt x="1557879" y="1290794"/>
                  <a:pt x="1557879" y="1294602"/>
                  <a:pt x="1561037" y="1296506"/>
                </a:cubicBezTo>
                <a:lnTo>
                  <a:pt x="1563725" y="1296762"/>
                </a:lnTo>
                <a:lnTo>
                  <a:pt x="1560050" y="1297220"/>
                </a:lnTo>
                <a:cubicBezTo>
                  <a:pt x="1558669" y="1296506"/>
                  <a:pt x="1557879" y="1294602"/>
                  <a:pt x="1557879" y="1290794"/>
                </a:cubicBezTo>
                <a:close/>
                <a:moveTo>
                  <a:pt x="1570512" y="1260333"/>
                </a:moveTo>
                <a:cubicBezTo>
                  <a:pt x="1595778" y="1275564"/>
                  <a:pt x="1633677" y="1275564"/>
                  <a:pt x="1658943" y="1260333"/>
                </a:cubicBezTo>
                <a:cubicBezTo>
                  <a:pt x="1633677" y="1260333"/>
                  <a:pt x="1595778" y="1245102"/>
                  <a:pt x="1570512" y="1260333"/>
                </a:cubicBezTo>
                <a:close/>
                <a:moveTo>
                  <a:pt x="1532613" y="1229872"/>
                </a:moveTo>
                <a:lnTo>
                  <a:pt x="1544709" y="1231622"/>
                </a:lnTo>
                <a:lnTo>
                  <a:pt x="1543272" y="1236298"/>
                </a:lnTo>
                <a:cubicBezTo>
                  <a:pt x="1539719" y="1238439"/>
                  <a:pt x="1532613" y="1229872"/>
                  <a:pt x="1532613" y="1229872"/>
                </a:cubicBezTo>
                <a:close/>
                <a:moveTo>
                  <a:pt x="1421088" y="1284369"/>
                </a:moveTo>
                <a:cubicBezTo>
                  <a:pt x="1419706" y="1285083"/>
                  <a:pt x="1418917" y="1286987"/>
                  <a:pt x="1418917" y="1290794"/>
                </a:cubicBezTo>
                <a:cubicBezTo>
                  <a:pt x="1431550" y="1290794"/>
                  <a:pt x="1431550" y="1306025"/>
                  <a:pt x="1444182" y="1290794"/>
                </a:cubicBezTo>
                <a:cubicBezTo>
                  <a:pt x="1434708" y="1290794"/>
                  <a:pt x="1425233" y="1282227"/>
                  <a:pt x="1421088" y="1284369"/>
                </a:cubicBezTo>
                <a:close/>
                <a:moveTo>
                  <a:pt x="1494714" y="1229872"/>
                </a:moveTo>
                <a:cubicBezTo>
                  <a:pt x="1494714" y="1233679"/>
                  <a:pt x="1493925" y="1235583"/>
                  <a:pt x="1492543" y="1236535"/>
                </a:cubicBezTo>
                <a:lnTo>
                  <a:pt x="1492333" y="1236570"/>
                </a:lnTo>
                <a:close/>
                <a:moveTo>
                  <a:pt x="1368385" y="1229872"/>
                </a:moveTo>
                <a:cubicBezTo>
                  <a:pt x="1406284" y="1229872"/>
                  <a:pt x="1444183" y="1245103"/>
                  <a:pt x="1456816" y="1229872"/>
                </a:cubicBezTo>
                <a:cubicBezTo>
                  <a:pt x="1456816" y="1229872"/>
                  <a:pt x="1469448" y="1245103"/>
                  <a:pt x="1469448" y="1245103"/>
                </a:cubicBezTo>
                <a:cubicBezTo>
                  <a:pt x="1475765" y="1237487"/>
                  <a:pt x="1482082" y="1237487"/>
                  <a:pt x="1486819" y="1237487"/>
                </a:cubicBezTo>
                <a:lnTo>
                  <a:pt x="1492333" y="1236570"/>
                </a:lnTo>
                <a:lnTo>
                  <a:pt x="1489977" y="1243199"/>
                </a:lnTo>
                <a:cubicBezTo>
                  <a:pt x="1488398" y="1245103"/>
                  <a:pt x="1488398" y="1245103"/>
                  <a:pt x="1494714" y="1245102"/>
                </a:cubicBezTo>
                <a:cubicBezTo>
                  <a:pt x="1507347" y="1245103"/>
                  <a:pt x="1507347" y="1229872"/>
                  <a:pt x="1507347" y="1229872"/>
                </a:cubicBezTo>
                <a:cubicBezTo>
                  <a:pt x="1519980" y="1229872"/>
                  <a:pt x="1519980" y="1229872"/>
                  <a:pt x="1532613" y="1245103"/>
                </a:cubicBezTo>
                <a:lnTo>
                  <a:pt x="1526297" y="1245103"/>
                </a:lnTo>
                <a:lnTo>
                  <a:pt x="1507347" y="1245103"/>
                </a:lnTo>
                <a:cubicBezTo>
                  <a:pt x="1513664" y="1245103"/>
                  <a:pt x="1516822" y="1245103"/>
                  <a:pt x="1519980" y="1245103"/>
                </a:cubicBezTo>
                <a:lnTo>
                  <a:pt x="1526297" y="1245103"/>
                </a:lnTo>
                <a:lnTo>
                  <a:pt x="1545246" y="1245103"/>
                </a:lnTo>
                <a:cubicBezTo>
                  <a:pt x="1545246" y="1229872"/>
                  <a:pt x="1570512" y="1245103"/>
                  <a:pt x="1570512" y="1229872"/>
                </a:cubicBezTo>
                <a:cubicBezTo>
                  <a:pt x="1570512" y="1245103"/>
                  <a:pt x="1583145" y="1260333"/>
                  <a:pt x="1583145" y="1245103"/>
                </a:cubicBezTo>
                <a:cubicBezTo>
                  <a:pt x="1595778" y="1245102"/>
                  <a:pt x="1646310" y="1245103"/>
                  <a:pt x="1658942" y="1245102"/>
                </a:cubicBezTo>
                <a:cubicBezTo>
                  <a:pt x="1658942" y="1245102"/>
                  <a:pt x="1658942" y="1229872"/>
                  <a:pt x="1658942" y="1229872"/>
                </a:cubicBezTo>
                <a:cubicBezTo>
                  <a:pt x="1658942" y="1245102"/>
                  <a:pt x="1684209" y="1245103"/>
                  <a:pt x="1696841" y="1245103"/>
                </a:cubicBezTo>
                <a:cubicBezTo>
                  <a:pt x="1684209" y="1245103"/>
                  <a:pt x="1696841" y="1229872"/>
                  <a:pt x="1684209" y="1229872"/>
                </a:cubicBezTo>
                <a:cubicBezTo>
                  <a:pt x="1646310" y="1229872"/>
                  <a:pt x="1595778" y="1199410"/>
                  <a:pt x="1570512" y="1229872"/>
                </a:cubicBezTo>
                <a:cubicBezTo>
                  <a:pt x="1561037" y="1207026"/>
                  <a:pt x="1558669" y="1227016"/>
                  <a:pt x="1547417" y="1232014"/>
                </a:cubicBezTo>
                <a:lnTo>
                  <a:pt x="1544709" y="1231622"/>
                </a:lnTo>
                <a:lnTo>
                  <a:pt x="1545246" y="1229872"/>
                </a:lnTo>
                <a:cubicBezTo>
                  <a:pt x="1532613" y="1229872"/>
                  <a:pt x="1507347" y="1214641"/>
                  <a:pt x="1507347" y="1229872"/>
                </a:cubicBezTo>
                <a:cubicBezTo>
                  <a:pt x="1469448" y="1229872"/>
                  <a:pt x="1406284" y="1214641"/>
                  <a:pt x="1368385" y="1229872"/>
                </a:cubicBezTo>
                <a:close/>
                <a:moveTo>
                  <a:pt x="1248898" y="1305249"/>
                </a:moveTo>
                <a:lnTo>
                  <a:pt x="1253281" y="1304752"/>
                </a:lnTo>
                <a:lnTo>
                  <a:pt x="1254689" y="1306025"/>
                </a:lnTo>
                <a:close/>
                <a:moveTo>
                  <a:pt x="1242555" y="1304400"/>
                </a:moveTo>
                <a:lnTo>
                  <a:pt x="1248898" y="1305249"/>
                </a:lnTo>
                <a:lnTo>
                  <a:pt x="1242056" y="1306025"/>
                </a:lnTo>
                <a:close/>
                <a:moveTo>
                  <a:pt x="749371" y="1336486"/>
                </a:moveTo>
                <a:cubicBezTo>
                  <a:pt x="762004" y="1351717"/>
                  <a:pt x="787270" y="1351717"/>
                  <a:pt x="799903" y="1336486"/>
                </a:cubicBezTo>
                <a:cubicBezTo>
                  <a:pt x="787270" y="1336486"/>
                  <a:pt x="774637" y="1336486"/>
                  <a:pt x="749371" y="1336486"/>
                </a:cubicBezTo>
                <a:close/>
                <a:moveTo>
                  <a:pt x="736738" y="1290794"/>
                </a:moveTo>
                <a:cubicBezTo>
                  <a:pt x="749371" y="1306025"/>
                  <a:pt x="762004" y="1290794"/>
                  <a:pt x="762004" y="1321255"/>
                </a:cubicBezTo>
                <a:cubicBezTo>
                  <a:pt x="762004" y="1321255"/>
                  <a:pt x="774637" y="1306025"/>
                  <a:pt x="774637" y="1306025"/>
                </a:cubicBezTo>
                <a:cubicBezTo>
                  <a:pt x="863067" y="1336486"/>
                  <a:pt x="976764" y="1336486"/>
                  <a:pt x="1077828" y="1336486"/>
                </a:cubicBezTo>
                <a:cubicBezTo>
                  <a:pt x="1090460" y="1336486"/>
                  <a:pt x="1103093" y="1351717"/>
                  <a:pt x="1115726" y="1351717"/>
                </a:cubicBezTo>
                <a:cubicBezTo>
                  <a:pt x="1039929" y="1351717"/>
                  <a:pt x="964131" y="1336486"/>
                  <a:pt x="900966" y="1351717"/>
                </a:cubicBezTo>
                <a:cubicBezTo>
                  <a:pt x="976764" y="1351717"/>
                  <a:pt x="1065194" y="1366948"/>
                  <a:pt x="1128359" y="1351717"/>
                </a:cubicBezTo>
                <a:cubicBezTo>
                  <a:pt x="1115726" y="1351717"/>
                  <a:pt x="1115726" y="1351717"/>
                  <a:pt x="1115726" y="1336486"/>
                </a:cubicBezTo>
                <a:cubicBezTo>
                  <a:pt x="1166258" y="1351717"/>
                  <a:pt x="1242055" y="1351717"/>
                  <a:pt x="1305220" y="1336486"/>
                </a:cubicBezTo>
                <a:cubicBezTo>
                  <a:pt x="1292587" y="1336486"/>
                  <a:pt x="1292587" y="1336486"/>
                  <a:pt x="1292587" y="1336486"/>
                </a:cubicBezTo>
                <a:cubicBezTo>
                  <a:pt x="1381018" y="1336486"/>
                  <a:pt x="1469449" y="1321256"/>
                  <a:pt x="1570512" y="1321255"/>
                </a:cubicBezTo>
                <a:cubicBezTo>
                  <a:pt x="1570512" y="1321255"/>
                  <a:pt x="1570512" y="1306025"/>
                  <a:pt x="1570512" y="1306025"/>
                </a:cubicBezTo>
                <a:cubicBezTo>
                  <a:pt x="1583145" y="1336486"/>
                  <a:pt x="1621044" y="1321256"/>
                  <a:pt x="1633677" y="1321256"/>
                </a:cubicBezTo>
                <a:lnTo>
                  <a:pt x="1595778" y="1306025"/>
                </a:lnTo>
                <a:lnTo>
                  <a:pt x="1603279" y="1299361"/>
                </a:lnTo>
                <a:cubicBezTo>
                  <a:pt x="1609200" y="1296506"/>
                  <a:pt x="1611569" y="1302217"/>
                  <a:pt x="1621044" y="1290794"/>
                </a:cubicBezTo>
                <a:cubicBezTo>
                  <a:pt x="1608411" y="1290794"/>
                  <a:pt x="1608411" y="1275564"/>
                  <a:pt x="1583145" y="1290794"/>
                </a:cubicBezTo>
                <a:lnTo>
                  <a:pt x="1569249" y="1295364"/>
                </a:lnTo>
                <a:lnTo>
                  <a:pt x="1557879" y="1290794"/>
                </a:lnTo>
                <a:cubicBezTo>
                  <a:pt x="1545246" y="1290794"/>
                  <a:pt x="1545246" y="1290794"/>
                  <a:pt x="1532613" y="1290794"/>
                </a:cubicBezTo>
                <a:cubicBezTo>
                  <a:pt x="1532613" y="1306025"/>
                  <a:pt x="1557879" y="1290794"/>
                  <a:pt x="1545246" y="1306025"/>
                </a:cubicBezTo>
                <a:cubicBezTo>
                  <a:pt x="1532613" y="1306025"/>
                  <a:pt x="1494714" y="1306025"/>
                  <a:pt x="1494714" y="1290794"/>
                </a:cubicBezTo>
                <a:cubicBezTo>
                  <a:pt x="1494714" y="1290794"/>
                  <a:pt x="1507347" y="1290795"/>
                  <a:pt x="1507347" y="1290795"/>
                </a:cubicBezTo>
                <a:cubicBezTo>
                  <a:pt x="1494714" y="1275564"/>
                  <a:pt x="1469448" y="1260333"/>
                  <a:pt x="1456815" y="1260333"/>
                </a:cubicBezTo>
                <a:cubicBezTo>
                  <a:pt x="1456816" y="1290794"/>
                  <a:pt x="1482082" y="1275564"/>
                  <a:pt x="1482081" y="1290794"/>
                </a:cubicBezTo>
                <a:cubicBezTo>
                  <a:pt x="1456816" y="1306025"/>
                  <a:pt x="1431550" y="1306025"/>
                  <a:pt x="1406284" y="1290794"/>
                </a:cubicBezTo>
                <a:cubicBezTo>
                  <a:pt x="1406284" y="1275564"/>
                  <a:pt x="1406284" y="1275564"/>
                  <a:pt x="1393651" y="1275564"/>
                </a:cubicBezTo>
                <a:cubicBezTo>
                  <a:pt x="1393651" y="1290794"/>
                  <a:pt x="1406284" y="1290794"/>
                  <a:pt x="1406284" y="1290794"/>
                </a:cubicBezTo>
                <a:cubicBezTo>
                  <a:pt x="1368385" y="1313640"/>
                  <a:pt x="1323380" y="1302217"/>
                  <a:pt x="1281928" y="1301503"/>
                </a:cubicBezTo>
                <a:lnTo>
                  <a:pt x="1253281" y="1304752"/>
                </a:lnTo>
                <a:lnTo>
                  <a:pt x="1248372" y="1300314"/>
                </a:lnTo>
                <a:cubicBezTo>
                  <a:pt x="1246793" y="1299362"/>
                  <a:pt x="1245214" y="1298886"/>
                  <a:pt x="1244030" y="1299600"/>
                </a:cubicBezTo>
                <a:lnTo>
                  <a:pt x="1242555" y="1304400"/>
                </a:lnTo>
                <a:lnTo>
                  <a:pt x="1226264" y="1302217"/>
                </a:lnTo>
                <a:cubicBezTo>
                  <a:pt x="1219948" y="1298410"/>
                  <a:pt x="1216790" y="1290795"/>
                  <a:pt x="1216790" y="1275564"/>
                </a:cubicBezTo>
                <a:cubicBezTo>
                  <a:pt x="1204157" y="1290794"/>
                  <a:pt x="1204157" y="1290794"/>
                  <a:pt x="1204157" y="1290794"/>
                </a:cubicBezTo>
                <a:cubicBezTo>
                  <a:pt x="1191524" y="1290794"/>
                  <a:pt x="1140992" y="1290794"/>
                  <a:pt x="1115726" y="1275564"/>
                </a:cubicBezTo>
                <a:cubicBezTo>
                  <a:pt x="1128359" y="1275564"/>
                  <a:pt x="1140992" y="1275564"/>
                  <a:pt x="1166258" y="1275564"/>
                </a:cubicBezTo>
                <a:cubicBezTo>
                  <a:pt x="1140992" y="1260333"/>
                  <a:pt x="1115726" y="1275564"/>
                  <a:pt x="1103093" y="1260333"/>
                </a:cubicBezTo>
                <a:cubicBezTo>
                  <a:pt x="1115726" y="1260333"/>
                  <a:pt x="1128359" y="1260333"/>
                  <a:pt x="1128359" y="1245103"/>
                </a:cubicBezTo>
                <a:cubicBezTo>
                  <a:pt x="1115726" y="1245103"/>
                  <a:pt x="1090460" y="1245103"/>
                  <a:pt x="1077827" y="1245103"/>
                </a:cubicBezTo>
                <a:cubicBezTo>
                  <a:pt x="1077827" y="1260333"/>
                  <a:pt x="1103093" y="1260333"/>
                  <a:pt x="1090460" y="1260333"/>
                </a:cubicBezTo>
                <a:cubicBezTo>
                  <a:pt x="1077827" y="1260333"/>
                  <a:pt x="1065194" y="1275564"/>
                  <a:pt x="1052562" y="1260333"/>
                </a:cubicBezTo>
                <a:cubicBezTo>
                  <a:pt x="1052562" y="1260333"/>
                  <a:pt x="1077827" y="1260333"/>
                  <a:pt x="1065194" y="1245102"/>
                </a:cubicBezTo>
                <a:cubicBezTo>
                  <a:pt x="1052562" y="1245103"/>
                  <a:pt x="1027296" y="1245103"/>
                  <a:pt x="1002030" y="1245102"/>
                </a:cubicBezTo>
                <a:cubicBezTo>
                  <a:pt x="1014663" y="1260333"/>
                  <a:pt x="1014663" y="1260333"/>
                  <a:pt x="1002030" y="1275564"/>
                </a:cubicBezTo>
                <a:cubicBezTo>
                  <a:pt x="1027296" y="1290794"/>
                  <a:pt x="1065194" y="1275564"/>
                  <a:pt x="1077828" y="1306025"/>
                </a:cubicBezTo>
                <a:cubicBezTo>
                  <a:pt x="1002030" y="1336486"/>
                  <a:pt x="951498" y="1290795"/>
                  <a:pt x="888333" y="1306025"/>
                </a:cubicBezTo>
                <a:cubicBezTo>
                  <a:pt x="875701" y="1306025"/>
                  <a:pt x="875701" y="1306025"/>
                  <a:pt x="875700" y="1290794"/>
                </a:cubicBezTo>
                <a:cubicBezTo>
                  <a:pt x="863067" y="1306025"/>
                  <a:pt x="837802" y="1306025"/>
                  <a:pt x="825169" y="1290794"/>
                </a:cubicBezTo>
                <a:cubicBezTo>
                  <a:pt x="837802" y="1290794"/>
                  <a:pt x="850435" y="1306025"/>
                  <a:pt x="863067" y="1290794"/>
                </a:cubicBezTo>
                <a:cubicBezTo>
                  <a:pt x="825169" y="1290794"/>
                  <a:pt x="774637" y="1275564"/>
                  <a:pt x="736738" y="1290794"/>
                </a:cubicBezTo>
                <a:close/>
                <a:moveTo>
                  <a:pt x="711472" y="940490"/>
                </a:moveTo>
                <a:cubicBezTo>
                  <a:pt x="724105" y="955721"/>
                  <a:pt x="724105" y="955721"/>
                  <a:pt x="736738" y="955721"/>
                </a:cubicBezTo>
                <a:cubicBezTo>
                  <a:pt x="736738" y="940491"/>
                  <a:pt x="736738" y="925260"/>
                  <a:pt x="711472" y="940490"/>
                </a:cubicBezTo>
                <a:close/>
                <a:moveTo>
                  <a:pt x="0" y="392128"/>
                </a:moveTo>
                <a:lnTo>
                  <a:pt x="40347" y="378862"/>
                </a:lnTo>
                <a:cubicBezTo>
                  <a:pt x="68772" y="371246"/>
                  <a:pt x="95617" y="365535"/>
                  <a:pt x="117724" y="361727"/>
                </a:cubicBezTo>
                <a:cubicBezTo>
                  <a:pt x="168256" y="316035"/>
                  <a:pt x="244054" y="331266"/>
                  <a:pt x="294585" y="316035"/>
                </a:cubicBezTo>
                <a:cubicBezTo>
                  <a:pt x="345117" y="300805"/>
                  <a:pt x="383016" y="285574"/>
                  <a:pt x="420915" y="285574"/>
                </a:cubicBezTo>
                <a:cubicBezTo>
                  <a:pt x="610409" y="255113"/>
                  <a:pt x="812536" y="194190"/>
                  <a:pt x="989397" y="194190"/>
                </a:cubicBezTo>
                <a:cubicBezTo>
                  <a:pt x="1128359" y="178960"/>
                  <a:pt x="1267321" y="178960"/>
                  <a:pt x="1418917" y="163729"/>
                </a:cubicBezTo>
                <a:cubicBezTo>
                  <a:pt x="1456816" y="148499"/>
                  <a:pt x="1482082" y="178960"/>
                  <a:pt x="1519980" y="148499"/>
                </a:cubicBezTo>
                <a:cubicBezTo>
                  <a:pt x="1595778" y="148499"/>
                  <a:pt x="1658943" y="133268"/>
                  <a:pt x="1722107" y="102807"/>
                </a:cubicBezTo>
                <a:cubicBezTo>
                  <a:pt x="1785272" y="87576"/>
                  <a:pt x="1873702" y="87576"/>
                  <a:pt x="1936867" y="87576"/>
                </a:cubicBezTo>
                <a:cubicBezTo>
                  <a:pt x="1974766" y="87576"/>
                  <a:pt x="2000032" y="72345"/>
                  <a:pt x="2025298" y="72346"/>
                </a:cubicBezTo>
                <a:cubicBezTo>
                  <a:pt x="2025298" y="72346"/>
                  <a:pt x="2037931" y="87576"/>
                  <a:pt x="2037931" y="87576"/>
                </a:cubicBezTo>
                <a:cubicBezTo>
                  <a:pt x="2063197" y="87576"/>
                  <a:pt x="2101095" y="72346"/>
                  <a:pt x="2126361" y="72346"/>
                </a:cubicBezTo>
                <a:cubicBezTo>
                  <a:pt x="2138994" y="72346"/>
                  <a:pt x="2151627" y="87576"/>
                  <a:pt x="2164260" y="87576"/>
                </a:cubicBezTo>
                <a:cubicBezTo>
                  <a:pt x="2164260" y="87576"/>
                  <a:pt x="2176893" y="72346"/>
                  <a:pt x="2189526" y="72346"/>
                </a:cubicBezTo>
                <a:cubicBezTo>
                  <a:pt x="2290589" y="72346"/>
                  <a:pt x="2379020" y="87576"/>
                  <a:pt x="2480083" y="87576"/>
                </a:cubicBezTo>
                <a:cubicBezTo>
                  <a:pt x="2543248" y="87577"/>
                  <a:pt x="2606413" y="87576"/>
                  <a:pt x="2669578" y="87576"/>
                </a:cubicBezTo>
                <a:cubicBezTo>
                  <a:pt x="2758008" y="102807"/>
                  <a:pt x="2846438" y="102807"/>
                  <a:pt x="2947502" y="102807"/>
                </a:cubicBezTo>
                <a:cubicBezTo>
                  <a:pt x="2985401" y="118038"/>
                  <a:pt x="3048566" y="102807"/>
                  <a:pt x="3086464" y="133268"/>
                </a:cubicBezTo>
                <a:cubicBezTo>
                  <a:pt x="3111730" y="133268"/>
                  <a:pt x="3136996" y="148499"/>
                  <a:pt x="3162262" y="133268"/>
                </a:cubicBezTo>
                <a:cubicBezTo>
                  <a:pt x="3162262" y="148499"/>
                  <a:pt x="3174895" y="133268"/>
                  <a:pt x="3187528" y="148499"/>
                </a:cubicBezTo>
                <a:cubicBezTo>
                  <a:pt x="3263326" y="148499"/>
                  <a:pt x="3313857" y="209421"/>
                  <a:pt x="3402288" y="194191"/>
                </a:cubicBezTo>
                <a:cubicBezTo>
                  <a:pt x="3427554" y="209421"/>
                  <a:pt x="3465453" y="209421"/>
                  <a:pt x="3503351" y="224652"/>
                </a:cubicBezTo>
                <a:cubicBezTo>
                  <a:pt x="3604415" y="270344"/>
                  <a:pt x="3718111" y="270343"/>
                  <a:pt x="3819175" y="316035"/>
                </a:cubicBezTo>
                <a:cubicBezTo>
                  <a:pt x="3819175" y="316035"/>
                  <a:pt x="3793909" y="316036"/>
                  <a:pt x="3793909" y="316036"/>
                </a:cubicBezTo>
                <a:cubicBezTo>
                  <a:pt x="3718111" y="300805"/>
                  <a:pt x="3654947" y="300805"/>
                  <a:pt x="3591782" y="270344"/>
                </a:cubicBezTo>
                <a:cubicBezTo>
                  <a:pt x="3591782" y="270344"/>
                  <a:pt x="3579149" y="270344"/>
                  <a:pt x="3579149" y="255113"/>
                </a:cubicBezTo>
                <a:cubicBezTo>
                  <a:pt x="3528617" y="239882"/>
                  <a:pt x="3490718" y="270344"/>
                  <a:pt x="3440187" y="239882"/>
                </a:cubicBezTo>
                <a:cubicBezTo>
                  <a:pt x="3427554" y="224652"/>
                  <a:pt x="3414921" y="224652"/>
                  <a:pt x="3389655" y="224652"/>
                </a:cubicBezTo>
                <a:cubicBezTo>
                  <a:pt x="3351756" y="224652"/>
                  <a:pt x="3313857" y="209421"/>
                  <a:pt x="3275958" y="209421"/>
                </a:cubicBezTo>
                <a:cubicBezTo>
                  <a:pt x="3238059" y="209421"/>
                  <a:pt x="3187528" y="194191"/>
                  <a:pt x="3136996" y="209421"/>
                </a:cubicBezTo>
                <a:cubicBezTo>
                  <a:pt x="3187528" y="239882"/>
                  <a:pt x="3263326" y="239883"/>
                  <a:pt x="3326490" y="255113"/>
                </a:cubicBezTo>
                <a:cubicBezTo>
                  <a:pt x="3301224" y="270344"/>
                  <a:pt x="3275958" y="239882"/>
                  <a:pt x="3263325" y="270343"/>
                </a:cubicBezTo>
                <a:cubicBezTo>
                  <a:pt x="3301224" y="285574"/>
                  <a:pt x="3351756" y="285574"/>
                  <a:pt x="3389655" y="300805"/>
                </a:cubicBezTo>
                <a:cubicBezTo>
                  <a:pt x="3440186" y="316035"/>
                  <a:pt x="3478085" y="331266"/>
                  <a:pt x="3528617" y="331266"/>
                </a:cubicBezTo>
                <a:cubicBezTo>
                  <a:pt x="3541250" y="361727"/>
                  <a:pt x="3591782" y="361727"/>
                  <a:pt x="3617048" y="361727"/>
                </a:cubicBezTo>
                <a:cubicBezTo>
                  <a:pt x="3629681" y="392188"/>
                  <a:pt x="3642313" y="407419"/>
                  <a:pt x="3667579" y="392188"/>
                </a:cubicBezTo>
                <a:cubicBezTo>
                  <a:pt x="3667579" y="392188"/>
                  <a:pt x="3642314" y="392189"/>
                  <a:pt x="3642313" y="376958"/>
                </a:cubicBezTo>
                <a:cubicBezTo>
                  <a:pt x="3680213" y="376958"/>
                  <a:pt x="3718111" y="407419"/>
                  <a:pt x="3756010" y="407419"/>
                </a:cubicBezTo>
                <a:cubicBezTo>
                  <a:pt x="3768643" y="392188"/>
                  <a:pt x="3793909" y="376958"/>
                  <a:pt x="3806542" y="361727"/>
                </a:cubicBezTo>
                <a:cubicBezTo>
                  <a:pt x="3857074" y="346497"/>
                  <a:pt x="3894972" y="300805"/>
                  <a:pt x="3932871" y="285574"/>
                </a:cubicBezTo>
                <a:cubicBezTo>
                  <a:pt x="3970770" y="270344"/>
                  <a:pt x="4021302" y="239882"/>
                  <a:pt x="4046568" y="209421"/>
                </a:cubicBezTo>
                <a:cubicBezTo>
                  <a:pt x="4071834" y="178960"/>
                  <a:pt x="4109732" y="178960"/>
                  <a:pt x="4134998" y="148499"/>
                </a:cubicBezTo>
                <a:cubicBezTo>
                  <a:pt x="4172897" y="118037"/>
                  <a:pt x="4172897" y="87576"/>
                  <a:pt x="4210796" y="57115"/>
                </a:cubicBezTo>
                <a:cubicBezTo>
                  <a:pt x="4223428" y="41884"/>
                  <a:pt x="4248694" y="41884"/>
                  <a:pt x="4273960" y="26654"/>
                </a:cubicBezTo>
                <a:cubicBezTo>
                  <a:pt x="4337125" y="-3807"/>
                  <a:pt x="4425555" y="-19038"/>
                  <a:pt x="4476088" y="41885"/>
                </a:cubicBezTo>
                <a:cubicBezTo>
                  <a:pt x="4501353" y="41884"/>
                  <a:pt x="4526619" y="57115"/>
                  <a:pt x="4551885" y="41884"/>
                </a:cubicBezTo>
                <a:cubicBezTo>
                  <a:pt x="4551885" y="41884"/>
                  <a:pt x="4551885" y="41884"/>
                  <a:pt x="4564518" y="57115"/>
                </a:cubicBezTo>
                <a:cubicBezTo>
                  <a:pt x="4640315" y="26654"/>
                  <a:pt x="4690847" y="163729"/>
                  <a:pt x="4728746" y="224652"/>
                </a:cubicBezTo>
                <a:cubicBezTo>
                  <a:pt x="4728746" y="239882"/>
                  <a:pt x="4728746" y="239882"/>
                  <a:pt x="4741379" y="239882"/>
                </a:cubicBezTo>
                <a:cubicBezTo>
                  <a:pt x="4741379" y="255113"/>
                  <a:pt x="4728746" y="255113"/>
                  <a:pt x="4728746" y="255113"/>
                </a:cubicBezTo>
                <a:cubicBezTo>
                  <a:pt x="4766645" y="316035"/>
                  <a:pt x="4716114" y="392188"/>
                  <a:pt x="4678215" y="453111"/>
                </a:cubicBezTo>
                <a:cubicBezTo>
                  <a:pt x="4640315" y="529264"/>
                  <a:pt x="4551885" y="605417"/>
                  <a:pt x="4450822" y="574956"/>
                </a:cubicBezTo>
                <a:cubicBezTo>
                  <a:pt x="4438188" y="574956"/>
                  <a:pt x="4438189" y="590186"/>
                  <a:pt x="4438189" y="590186"/>
                </a:cubicBezTo>
                <a:cubicBezTo>
                  <a:pt x="4438188" y="574956"/>
                  <a:pt x="4425555" y="574956"/>
                  <a:pt x="4412923" y="590186"/>
                </a:cubicBezTo>
                <a:cubicBezTo>
                  <a:pt x="4412923" y="590186"/>
                  <a:pt x="4387657" y="590186"/>
                  <a:pt x="4375024" y="590186"/>
                </a:cubicBezTo>
                <a:cubicBezTo>
                  <a:pt x="4387657" y="605417"/>
                  <a:pt x="4425555" y="620648"/>
                  <a:pt x="4412923" y="605417"/>
                </a:cubicBezTo>
                <a:cubicBezTo>
                  <a:pt x="4438189" y="635878"/>
                  <a:pt x="4463454" y="590186"/>
                  <a:pt x="4488721" y="590187"/>
                </a:cubicBezTo>
                <a:cubicBezTo>
                  <a:pt x="4488721" y="605417"/>
                  <a:pt x="4488721" y="620648"/>
                  <a:pt x="4476088" y="620648"/>
                </a:cubicBezTo>
                <a:cubicBezTo>
                  <a:pt x="4501354" y="651109"/>
                  <a:pt x="4539252" y="635878"/>
                  <a:pt x="4564518" y="666339"/>
                </a:cubicBezTo>
                <a:cubicBezTo>
                  <a:pt x="4564518" y="666339"/>
                  <a:pt x="4551885" y="666339"/>
                  <a:pt x="4539252" y="666339"/>
                </a:cubicBezTo>
                <a:cubicBezTo>
                  <a:pt x="4526619" y="666340"/>
                  <a:pt x="4513987" y="666340"/>
                  <a:pt x="4501353" y="666339"/>
                </a:cubicBezTo>
                <a:cubicBezTo>
                  <a:pt x="4501353" y="666339"/>
                  <a:pt x="4488720" y="681570"/>
                  <a:pt x="4501354" y="681570"/>
                </a:cubicBezTo>
                <a:cubicBezTo>
                  <a:pt x="4476088" y="681570"/>
                  <a:pt x="4476087" y="712031"/>
                  <a:pt x="4463455" y="727262"/>
                </a:cubicBezTo>
                <a:cubicBezTo>
                  <a:pt x="4476088" y="742492"/>
                  <a:pt x="4463454" y="742492"/>
                  <a:pt x="4476087" y="757723"/>
                </a:cubicBezTo>
                <a:cubicBezTo>
                  <a:pt x="4488721" y="772954"/>
                  <a:pt x="4526619" y="757723"/>
                  <a:pt x="4539252" y="788184"/>
                </a:cubicBezTo>
                <a:cubicBezTo>
                  <a:pt x="4577151" y="788184"/>
                  <a:pt x="4615050" y="803415"/>
                  <a:pt x="4652949" y="833876"/>
                </a:cubicBezTo>
                <a:cubicBezTo>
                  <a:pt x="4627683" y="833876"/>
                  <a:pt x="4577151" y="788184"/>
                  <a:pt x="4526619" y="818646"/>
                </a:cubicBezTo>
                <a:cubicBezTo>
                  <a:pt x="4488720" y="803415"/>
                  <a:pt x="4463455" y="788184"/>
                  <a:pt x="4412923" y="803415"/>
                </a:cubicBezTo>
                <a:cubicBezTo>
                  <a:pt x="4400290" y="803415"/>
                  <a:pt x="4412923" y="818646"/>
                  <a:pt x="4400290" y="818645"/>
                </a:cubicBezTo>
                <a:cubicBezTo>
                  <a:pt x="4387657" y="818645"/>
                  <a:pt x="4387657" y="818645"/>
                  <a:pt x="4387657" y="818645"/>
                </a:cubicBezTo>
                <a:cubicBezTo>
                  <a:pt x="4375024" y="818646"/>
                  <a:pt x="4362391" y="849107"/>
                  <a:pt x="4387657" y="849107"/>
                </a:cubicBezTo>
                <a:cubicBezTo>
                  <a:pt x="4387657" y="849107"/>
                  <a:pt x="4387657" y="849107"/>
                  <a:pt x="4387657" y="833876"/>
                </a:cubicBezTo>
                <a:cubicBezTo>
                  <a:pt x="4412923" y="864337"/>
                  <a:pt x="4425555" y="910029"/>
                  <a:pt x="4488720" y="879568"/>
                </a:cubicBezTo>
                <a:cubicBezTo>
                  <a:pt x="4476087" y="894799"/>
                  <a:pt x="4488720" y="910029"/>
                  <a:pt x="4501353" y="910029"/>
                </a:cubicBezTo>
                <a:cubicBezTo>
                  <a:pt x="4463454" y="910029"/>
                  <a:pt x="4425555" y="894798"/>
                  <a:pt x="4387657" y="879568"/>
                </a:cubicBezTo>
                <a:cubicBezTo>
                  <a:pt x="4375024" y="894799"/>
                  <a:pt x="4387657" y="894799"/>
                  <a:pt x="4375024" y="910029"/>
                </a:cubicBezTo>
                <a:cubicBezTo>
                  <a:pt x="4362391" y="910029"/>
                  <a:pt x="4349758" y="894799"/>
                  <a:pt x="4337125" y="894798"/>
                </a:cubicBezTo>
                <a:cubicBezTo>
                  <a:pt x="4337125" y="910029"/>
                  <a:pt x="4337125" y="925260"/>
                  <a:pt x="4337125" y="925260"/>
                </a:cubicBezTo>
                <a:cubicBezTo>
                  <a:pt x="4349758" y="940490"/>
                  <a:pt x="4362391" y="925260"/>
                  <a:pt x="4375024" y="925260"/>
                </a:cubicBezTo>
                <a:cubicBezTo>
                  <a:pt x="4387657" y="932875"/>
                  <a:pt x="4400290" y="944298"/>
                  <a:pt x="4412923" y="953817"/>
                </a:cubicBezTo>
                <a:lnTo>
                  <a:pt x="4426243" y="962349"/>
                </a:lnTo>
                <a:lnTo>
                  <a:pt x="4412923" y="970952"/>
                </a:lnTo>
                <a:cubicBezTo>
                  <a:pt x="4387657" y="955721"/>
                  <a:pt x="4362391" y="940490"/>
                  <a:pt x="4337125" y="955721"/>
                </a:cubicBezTo>
                <a:cubicBezTo>
                  <a:pt x="4349758" y="986182"/>
                  <a:pt x="4400290" y="986182"/>
                  <a:pt x="4425556" y="1016644"/>
                </a:cubicBezTo>
                <a:cubicBezTo>
                  <a:pt x="4425556" y="1016644"/>
                  <a:pt x="4425556" y="1020451"/>
                  <a:pt x="4423977" y="1024259"/>
                </a:cubicBezTo>
                <a:lnTo>
                  <a:pt x="4418117" y="1028296"/>
                </a:lnTo>
                <a:lnTo>
                  <a:pt x="4417660" y="1024258"/>
                </a:lnTo>
                <a:cubicBezTo>
                  <a:pt x="4416081" y="1020451"/>
                  <a:pt x="4412923" y="1016643"/>
                  <a:pt x="4412923" y="1016643"/>
                </a:cubicBezTo>
                <a:cubicBezTo>
                  <a:pt x="4375024" y="1001413"/>
                  <a:pt x="4349758" y="986182"/>
                  <a:pt x="4299226" y="1001413"/>
                </a:cubicBezTo>
                <a:cubicBezTo>
                  <a:pt x="4286593" y="1016643"/>
                  <a:pt x="4286593" y="1016643"/>
                  <a:pt x="4273960" y="1016643"/>
                </a:cubicBezTo>
                <a:cubicBezTo>
                  <a:pt x="4122365" y="970952"/>
                  <a:pt x="3932871" y="1001413"/>
                  <a:pt x="3781276" y="970952"/>
                </a:cubicBezTo>
                <a:cubicBezTo>
                  <a:pt x="3781276" y="986182"/>
                  <a:pt x="3768643" y="970952"/>
                  <a:pt x="3756010" y="986182"/>
                </a:cubicBezTo>
                <a:cubicBezTo>
                  <a:pt x="3680212" y="970952"/>
                  <a:pt x="3604415" y="986182"/>
                  <a:pt x="3541250" y="955721"/>
                </a:cubicBezTo>
                <a:cubicBezTo>
                  <a:pt x="3579149" y="1001413"/>
                  <a:pt x="3642314" y="1001413"/>
                  <a:pt x="3692845" y="1031874"/>
                </a:cubicBezTo>
                <a:cubicBezTo>
                  <a:pt x="3743377" y="1062335"/>
                  <a:pt x="3781276" y="1108027"/>
                  <a:pt x="3844440" y="1108027"/>
                </a:cubicBezTo>
                <a:cubicBezTo>
                  <a:pt x="3857074" y="1123258"/>
                  <a:pt x="3869707" y="1123258"/>
                  <a:pt x="3882340" y="1138488"/>
                </a:cubicBezTo>
                <a:cubicBezTo>
                  <a:pt x="3894972" y="1138488"/>
                  <a:pt x="3920238" y="1153719"/>
                  <a:pt x="3945504" y="1153719"/>
                </a:cubicBezTo>
                <a:cubicBezTo>
                  <a:pt x="3958137" y="1184180"/>
                  <a:pt x="3970770" y="1184180"/>
                  <a:pt x="3983403" y="1199411"/>
                </a:cubicBezTo>
                <a:cubicBezTo>
                  <a:pt x="3983403" y="1214641"/>
                  <a:pt x="3970770" y="1214641"/>
                  <a:pt x="3958137" y="1214641"/>
                </a:cubicBezTo>
                <a:cubicBezTo>
                  <a:pt x="3945504" y="1229872"/>
                  <a:pt x="3958137" y="1245103"/>
                  <a:pt x="3970770" y="1245102"/>
                </a:cubicBezTo>
                <a:cubicBezTo>
                  <a:pt x="3945504" y="1260333"/>
                  <a:pt x="3932871" y="1229872"/>
                  <a:pt x="3907605" y="1245103"/>
                </a:cubicBezTo>
                <a:cubicBezTo>
                  <a:pt x="3932871" y="1260333"/>
                  <a:pt x="3958137" y="1290794"/>
                  <a:pt x="3983403" y="1290794"/>
                </a:cubicBezTo>
                <a:cubicBezTo>
                  <a:pt x="3983403" y="1306025"/>
                  <a:pt x="3958137" y="1306025"/>
                  <a:pt x="3945504" y="1306025"/>
                </a:cubicBezTo>
                <a:cubicBezTo>
                  <a:pt x="3958137" y="1321256"/>
                  <a:pt x="3958137" y="1336486"/>
                  <a:pt x="3945504" y="1336486"/>
                </a:cubicBezTo>
                <a:cubicBezTo>
                  <a:pt x="3970770" y="1366948"/>
                  <a:pt x="4008669" y="1366948"/>
                  <a:pt x="4033934" y="1397409"/>
                </a:cubicBezTo>
                <a:cubicBezTo>
                  <a:pt x="4059200" y="1397408"/>
                  <a:pt x="4087625" y="1401216"/>
                  <a:pt x="4106574" y="1412639"/>
                </a:cubicBezTo>
                <a:lnTo>
                  <a:pt x="4124281" y="1433561"/>
                </a:lnTo>
                <a:lnTo>
                  <a:pt x="4087396" y="1457042"/>
                </a:lnTo>
                <a:lnTo>
                  <a:pt x="4084467" y="1443101"/>
                </a:lnTo>
                <a:lnTo>
                  <a:pt x="4076625" y="1463900"/>
                </a:lnTo>
                <a:lnTo>
                  <a:pt x="4062508" y="1472887"/>
                </a:lnTo>
                <a:lnTo>
                  <a:pt x="4059200" y="1473562"/>
                </a:lnTo>
                <a:cubicBezTo>
                  <a:pt x="4071834" y="1458331"/>
                  <a:pt x="4071834" y="1458331"/>
                  <a:pt x="4071834" y="1443101"/>
                </a:cubicBezTo>
                <a:cubicBezTo>
                  <a:pt x="4071833" y="1427870"/>
                  <a:pt x="4059200" y="1443100"/>
                  <a:pt x="4046568" y="1427870"/>
                </a:cubicBezTo>
                <a:cubicBezTo>
                  <a:pt x="4046568" y="1427870"/>
                  <a:pt x="4046568" y="1443101"/>
                  <a:pt x="4046568" y="1443101"/>
                </a:cubicBezTo>
                <a:cubicBezTo>
                  <a:pt x="4033934" y="1443101"/>
                  <a:pt x="4033934" y="1443101"/>
                  <a:pt x="4033935" y="1427870"/>
                </a:cubicBezTo>
                <a:cubicBezTo>
                  <a:pt x="3996036" y="1443100"/>
                  <a:pt x="3970770" y="1458331"/>
                  <a:pt x="3932871" y="1427870"/>
                </a:cubicBezTo>
                <a:cubicBezTo>
                  <a:pt x="3945504" y="1443101"/>
                  <a:pt x="3932871" y="1443100"/>
                  <a:pt x="3920238" y="1443101"/>
                </a:cubicBezTo>
                <a:cubicBezTo>
                  <a:pt x="3920238" y="1443101"/>
                  <a:pt x="3932871" y="1427870"/>
                  <a:pt x="3920238" y="1427870"/>
                </a:cubicBezTo>
                <a:cubicBezTo>
                  <a:pt x="3907605" y="1427870"/>
                  <a:pt x="3932871" y="1427870"/>
                  <a:pt x="3932871" y="1412639"/>
                </a:cubicBezTo>
                <a:cubicBezTo>
                  <a:pt x="3945504" y="1427870"/>
                  <a:pt x="3996036" y="1458331"/>
                  <a:pt x="3983403" y="1412639"/>
                </a:cubicBezTo>
                <a:cubicBezTo>
                  <a:pt x="3945504" y="1382178"/>
                  <a:pt x="3894972" y="1382178"/>
                  <a:pt x="3857073" y="1351717"/>
                </a:cubicBezTo>
                <a:cubicBezTo>
                  <a:pt x="3857074" y="1366947"/>
                  <a:pt x="3844440" y="1366947"/>
                  <a:pt x="3831808" y="1366948"/>
                </a:cubicBezTo>
                <a:cubicBezTo>
                  <a:pt x="3831808" y="1366948"/>
                  <a:pt x="3831808" y="1366948"/>
                  <a:pt x="3831808" y="1382178"/>
                </a:cubicBezTo>
                <a:cubicBezTo>
                  <a:pt x="3831808" y="1382178"/>
                  <a:pt x="3844441" y="1382178"/>
                  <a:pt x="3857074" y="1382178"/>
                </a:cubicBezTo>
                <a:cubicBezTo>
                  <a:pt x="3857074" y="1397409"/>
                  <a:pt x="3869707" y="1397409"/>
                  <a:pt x="3869707" y="1397409"/>
                </a:cubicBezTo>
                <a:cubicBezTo>
                  <a:pt x="3869707" y="1397409"/>
                  <a:pt x="3869706" y="1412639"/>
                  <a:pt x="3869706" y="1412639"/>
                </a:cubicBezTo>
                <a:cubicBezTo>
                  <a:pt x="3869706" y="1412639"/>
                  <a:pt x="3857074" y="1397409"/>
                  <a:pt x="3857074" y="1397409"/>
                </a:cubicBezTo>
                <a:cubicBezTo>
                  <a:pt x="3844441" y="1412639"/>
                  <a:pt x="3819175" y="1382178"/>
                  <a:pt x="3819175" y="1412639"/>
                </a:cubicBezTo>
                <a:cubicBezTo>
                  <a:pt x="3831808" y="1412639"/>
                  <a:pt x="3857073" y="1427870"/>
                  <a:pt x="3869706" y="1412639"/>
                </a:cubicBezTo>
                <a:cubicBezTo>
                  <a:pt x="3882339" y="1427870"/>
                  <a:pt x="3882340" y="1412639"/>
                  <a:pt x="3894972" y="1412639"/>
                </a:cubicBezTo>
                <a:cubicBezTo>
                  <a:pt x="3907605" y="1412639"/>
                  <a:pt x="3894972" y="1443100"/>
                  <a:pt x="3894972" y="1443100"/>
                </a:cubicBezTo>
                <a:cubicBezTo>
                  <a:pt x="3882340" y="1443101"/>
                  <a:pt x="3882340" y="1443101"/>
                  <a:pt x="3882339" y="1427870"/>
                </a:cubicBezTo>
                <a:cubicBezTo>
                  <a:pt x="3869706" y="1427870"/>
                  <a:pt x="3869706" y="1427870"/>
                  <a:pt x="3857073" y="1427870"/>
                </a:cubicBezTo>
                <a:cubicBezTo>
                  <a:pt x="3857073" y="1443100"/>
                  <a:pt x="3882340" y="1443101"/>
                  <a:pt x="3894972" y="1458331"/>
                </a:cubicBezTo>
                <a:cubicBezTo>
                  <a:pt x="3882339" y="1458331"/>
                  <a:pt x="3869706" y="1473562"/>
                  <a:pt x="3857073" y="1458331"/>
                </a:cubicBezTo>
                <a:cubicBezTo>
                  <a:pt x="3869706" y="1473562"/>
                  <a:pt x="3857073" y="1473562"/>
                  <a:pt x="3869707" y="1488792"/>
                </a:cubicBezTo>
                <a:cubicBezTo>
                  <a:pt x="3882340" y="1488793"/>
                  <a:pt x="3894972" y="1504023"/>
                  <a:pt x="3907605" y="1504023"/>
                </a:cubicBezTo>
                <a:cubicBezTo>
                  <a:pt x="3901289" y="1511638"/>
                  <a:pt x="3891814" y="1515446"/>
                  <a:pt x="3882340" y="1515446"/>
                </a:cubicBezTo>
                <a:lnTo>
                  <a:pt x="3862393" y="1506428"/>
                </a:lnTo>
                <a:lnTo>
                  <a:pt x="3869706" y="1504023"/>
                </a:lnTo>
                <a:cubicBezTo>
                  <a:pt x="3869707" y="1488792"/>
                  <a:pt x="3857073" y="1488792"/>
                  <a:pt x="3844440" y="1504023"/>
                </a:cubicBezTo>
                <a:cubicBezTo>
                  <a:pt x="3844440" y="1511638"/>
                  <a:pt x="3847599" y="1511638"/>
                  <a:pt x="3852336" y="1509734"/>
                </a:cubicBezTo>
                <a:lnTo>
                  <a:pt x="3855774" y="1508604"/>
                </a:lnTo>
                <a:lnTo>
                  <a:pt x="3851942" y="1522109"/>
                </a:lnTo>
                <a:cubicBezTo>
                  <a:pt x="3850757" y="1536388"/>
                  <a:pt x="3860232" y="1542099"/>
                  <a:pt x="3869706" y="1564945"/>
                </a:cubicBezTo>
                <a:cubicBezTo>
                  <a:pt x="3844440" y="1564945"/>
                  <a:pt x="3857074" y="1564946"/>
                  <a:pt x="3844440" y="1564945"/>
                </a:cubicBezTo>
                <a:cubicBezTo>
                  <a:pt x="3850757" y="1572561"/>
                  <a:pt x="3857074" y="1580176"/>
                  <a:pt x="3864969" y="1585888"/>
                </a:cubicBezTo>
                <a:lnTo>
                  <a:pt x="3878344" y="1590131"/>
                </a:lnTo>
                <a:lnTo>
                  <a:pt x="3875515" y="1591931"/>
                </a:lnTo>
                <a:lnTo>
                  <a:pt x="3852336" y="1587791"/>
                </a:lnTo>
                <a:cubicBezTo>
                  <a:pt x="3838124" y="1583984"/>
                  <a:pt x="3825491" y="1580176"/>
                  <a:pt x="3819175" y="1580176"/>
                </a:cubicBezTo>
                <a:cubicBezTo>
                  <a:pt x="3806542" y="1595407"/>
                  <a:pt x="3819175" y="1595407"/>
                  <a:pt x="3806542" y="1595407"/>
                </a:cubicBezTo>
                <a:cubicBezTo>
                  <a:pt x="3812858" y="1595407"/>
                  <a:pt x="3816017" y="1599214"/>
                  <a:pt x="3819175" y="1604926"/>
                </a:cubicBezTo>
                <a:lnTo>
                  <a:pt x="3829144" y="1621452"/>
                </a:lnTo>
                <a:lnTo>
                  <a:pt x="3780859" y="1652192"/>
                </a:lnTo>
                <a:lnTo>
                  <a:pt x="3713374" y="1644906"/>
                </a:lnTo>
                <a:cubicBezTo>
                  <a:pt x="3680212" y="1637291"/>
                  <a:pt x="3648630" y="1625868"/>
                  <a:pt x="3617048" y="1610637"/>
                </a:cubicBezTo>
                <a:cubicBezTo>
                  <a:pt x="3579149" y="1610637"/>
                  <a:pt x="3528617" y="1595407"/>
                  <a:pt x="3490718" y="1580176"/>
                </a:cubicBezTo>
                <a:cubicBezTo>
                  <a:pt x="3503351" y="1580176"/>
                  <a:pt x="3528617" y="1595407"/>
                  <a:pt x="3553883" y="1580176"/>
                </a:cubicBezTo>
                <a:cubicBezTo>
                  <a:pt x="3553883" y="1580176"/>
                  <a:pt x="3566516" y="1580176"/>
                  <a:pt x="3566516" y="1580176"/>
                </a:cubicBezTo>
                <a:cubicBezTo>
                  <a:pt x="3553883" y="1549715"/>
                  <a:pt x="3541250" y="1564945"/>
                  <a:pt x="3528617" y="1549715"/>
                </a:cubicBezTo>
                <a:cubicBezTo>
                  <a:pt x="3503351" y="1564945"/>
                  <a:pt x="3478086" y="1519254"/>
                  <a:pt x="3452819" y="1534484"/>
                </a:cubicBezTo>
                <a:cubicBezTo>
                  <a:pt x="3452819" y="1534484"/>
                  <a:pt x="3452819" y="1530676"/>
                  <a:pt x="3452819" y="1526869"/>
                </a:cubicBezTo>
                <a:lnTo>
                  <a:pt x="3452820" y="1521891"/>
                </a:lnTo>
                <a:lnTo>
                  <a:pt x="3473150" y="1524013"/>
                </a:lnTo>
                <a:cubicBezTo>
                  <a:pt x="3517563" y="1532580"/>
                  <a:pt x="3560199" y="1549715"/>
                  <a:pt x="3617048" y="1549715"/>
                </a:cubicBezTo>
                <a:cubicBezTo>
                  <a:pt x="3617048" y="1549715"/>
                  <a:pt x="3617048" y="1549715"/>
                  <a:pt x="3604415" y="1534484"/>
                </a:cubicBezTo>
                <a:cubicBezTo>
                  <a:pt x="3604415" y="1534484"/>
                  <a:pt x="3617048" y="1534484"/>
                  <a:pt x="3629681" y="1534484"/>
                </a:cubicBezTo>
                <a:cubicBezTo>
                  <a:pt x="3478086" y="1465946"/>
                  <a:pt x="3305172" y="1431678"/>
                  <a:pt x="3132259" y="1405976"/>
                </a:cubicBezTo>
                <a:lnTo>
                  <a:pt x="3075437" y="1398120"/>
                </a:lnTo>
                <a:lnTo>
                  <a:pt x="3073831" y="1397409"/>
                </a:lnTo>
                <a:lnTo>
                  <a:pt x="3073832" y="1397898"/>
                </a:lnTo>
                <a:lnTo>
                  <a:pt x="2960135" y="1382178"/>
                </a:lnTo>
                <a:cubicBezTo>
                  <a:pt x="2960135" y="1397409"/>
                  <a:pt x="2985401" y="1382178"/>
                  <a:pt x="2998034" y="1397409"/>
                </a:cubicBezTo>
                <a:cubicBezTo>
                  <a:pt x="2998034" y="1397409"/>
                  <a:pt x="3010667" y="1397409"/>
                  <a:pt x="3010667" y="1397409"/>
                </a:cubicBezTo>
                <a:cubicBezTo>
                  <a:pt x="3010667" y="1412639"/>
                  <a:pt x="3061198" y="1397409"/>
                  <a:pt x="3073832" y="1412639"/>
                </a:cubicBezTo>
                <a:cubicBezTo>
                  <a:pt x="3073832" y="1412639"/>
                  <a:pt x="3073832" y="1412639"/>
                  <a:pt x="3073832" y="1410736"/>
                </a:cubicBezTo>
                <a:lnTo>
                  <a:pt x="3073832" y="1397898"/>
                </a:lnTo>
                <a:lnTo>
                  <a:pt x="3075437" y="1398120"/>
                </a:lnTo>
                <a:lnTo>
                  <a:pt x="3099097" y="1408594"/>
                </a:lnTo>
                <a:cubicBezTo>
                  <a:pt x="3129890" y="1419303"/>
                  <a:pt x="3174895" y="1427870"/>
                  <a:pt x="3212794" y="1427870"/>
                </a:cubicBezTo>
                <a:cubicBezTo>
                  <a:pt x="3238059" y="1427870"/>
                  <a:pt x="3250693" y="1427870"/>
                  <a:pt x="3250692" y="1443101"/>
                </a:cubicBezTo>
                <a:cubicBezTo>
                  <a:pt x="3250692" y="1443101"/>
                  <a:pt x="3250692" y="1443101"/>
                  <a:pt x="3238060" y="1443100"/>
                </a:cubicBezTo>
                <a:cubicBezTo>
                  <a:pt x="3238059" y="1431677"/>
                  <a:pt x="3223847" y="1437389"/>
                  <a:pt x="3216741" y="1434533"/>
                </a:cubicBezTo>
                <a:lnTo>
                  <a:pt x="3220689" y="1441196"/>
                </a:lnTo>
                <a:cubicBezTo>
                  <a:pt x="3225427" y="1443100"/>
                  <a:pt x="3231743" y="1443100"/>
                  <a:pt x="3238060" y="1443100"/>
                </a:cubicBezTo>
                <a:lnTo>
                  <a:pt x="3288777" y="1463483"/>
                </a:lnTo>
                <a:lnTo>
                  <a:pt x="3275958" y="1473562"/>
                </a:lnTo>
                <a:cubicBezTo>
                  <a:pt x="3263326" y="1458331"/>
                  <a:pt x="3238059" y="1488792"/>
                  <a:pt x="3225427" y="1458331"/>
                </a:cubicBezTo>
                <a:cubicBezTo>
                  <a:pt x="3225427" y="1473562"/>
                  <a:pt x="3212794" y="1458331"/>
                  <a:pt x="3212794" y="1473562"/>
                </a:cubicBezTo>
                <a:cubicBezTo>
                  <a:pt x="3212794" y="1458331"/>
                  <a:pt x="3187528" y="1473562"/>
                  <a:pt x="3187528" y="1458331"/>
                </a:cubicBezTo>
                <a:cubicBezTo>
                  <a:pt x="3187528" y="1458331"/>
                  <a:pt x="3174895" y="1458331"/>
                  <a:pt x="3174895" y="1458331"/>
                </a:cubicBezTo>
                <a:cubicBezTo>
                  <a:pt x="3174895" y="1458331"/>
                  <a:pt x="3162262" y="1458331"/>
                  <a:pt x="3162262" y="1458331"/>
                </a:cubicBezTo>
                <a:cubicBezTo>
                  <a:pt x="3099097" y="1458331"/>
                  <a:pt x="3010667" y="1427870"/>
                  <a:pt x="2947502" y="1427870"/>
                </a:cubicBezTo>
                <a:cubicBezTo>
                  <a:pt x="2922236" y="1412639"/>
                  <a:pt x="2884337" y="1412639"/>
                  <a:pt x="2871705" y="1412639"/>
                </a:cubicBezTo>
                <a:cubicBezTo>
                  <a:pt x="2846439" y="1412639"/>
                  <a:pt x="2833806" y="1427870"/>
                  <a:pt x="2859072" y="1427870"/>
                </a:cubicBezTo>
                <a:cubicBezTo>
                  <a:pt x="2871705" y="1427870"/>
                  <a:pt x="2909603" y="1412639"/>
                  <a:pt x="2909604" y="1443101"/>
                </a:cubicBezTo>
                <a:cubicBezTo>
                  <a:pt x="2783274" y="1427870"/>
                  <a:pt x="2694843" y="1427870"/>
                  <a:pt x="2568514" y="1412639"/>
                </a:cubicBezTo>
                <a:cubicBezTo>
                  <a:pt x="2555881" y="1427870"/>
                  <a:pt x="2568514" y="1427870"/>
                  <a:pt x="2555881" y="1427870"/>
                </a:cubicBezTo>
                <a:cubicBezTo>
                  <a:pt x="2555881" y="1412639"/>
                  <a:pt x="2543248" y="1427870"/>
                  <a:pt x="2543248" y="1412639"/>
                </a:cubicBezTo>
                <a:cubicBezTo>
                  <a:pt x="2543248" y="1427870"/>
                  <a:pt x="2530615" y="1412639"/>
                  <a:pt x="2517982" y="1412639"/>
                </a:cubicBezTo>
                <a:cubicBezTo>
                  <a:pt x="2530615" y="1412639"/>
                  <a:pt x="2555881" y="1412639"/>
                  <a:pt x="2581147" y="1397409"/>
                </a:cubicBezTo>
                <a:cubicBezTo>
                  <a:pt x="2568514" y="1397409"/>
                  <a:pt x="2568514" y="1397409"/>
                  <a:pt x="2568514" y="1397409"/>
                </a:cubicBezTo>
                <a:cubicBezTo>
                  <a:pt x="2555881" y="1397409"/>
                  <a:pt x="2517982" y="1397409"/>
                  <a:pt x="2517982" y="1412639"/>
                </a:cubicBezTo>
                <a:cubicBezTo>
                  <a:pt x="2492716" y="1412639"/>
                  <a:pt x="2480083" y="1427870"/>
                  <a:pt x="2467450" y="1412639"/>
                </a:cubicBezTo>
                <a:cubicBezTo>
                  <a:pt x="2454818" y="1412639"/>
                  <a:pt x="2467450" y="1427870"/>
                  <a:pt x="2454818" y="1412639"/>
                </a:cubicBezTo>
                <a:cubicBezTo>
                  <a:pt x="2442185" y="1427870"/>
                  <a:pt x="2429551" y="1412639"/>
                  <a:pt x="2416919" y="1412639"/>
                </a:cubicBezTo>
                <a:cubicBezTo>
                  <a:pt x="2391653" y="1427870"/>
                  <a:pt x="2353754" y="1397409"/>
                  <a:pt x="2315855" y="1412639"/>
                </a:cubicBezTo>
                <a:cubicBezTo>
                  <a:pt x="2303222" y="1397409"/>
                  <a:pt x="2303222" y="1427870"/>
                  <a:pt x="2290589" y="1397409"/>
                </a:cubicBezTo>
                <a:cubicBezTo>
                  <a:pt x="2290589" y="1412639"/>
                  <a:pt x="2277956" y="1397409"/>
                  <a:pt x="2277956" y="1412639"/>
                </a:cubicBezTo>
                <a:cubicBezTo>
                  <a:pt x="2290589" y="1412639"/>
                  <a:pt x="2290589" y="1427870"/>
                  <a:pt x="2315855" y="1412639"/>
                </a:cubicBezTo>
                <a:cubicBezTo>
                  <a:pt x="2366387" y="1427870"/>
                  <a:pt x="2442185" y="1427870"/>
                  <a:pt x="2492716" y="1427870"/>
                </a:cubicBezTo>
                <a:cubicBezTo>
                  <a:pt x="2505349" y="1427870"/>
                  <a:pt x="2492716" y="1427870"/>
                  <a:pt x="2505349" y="1427870"/>
                </a:cubicBezTo>
                <a:cubicBezTo>
                  <a:pt x="2517982" y="1427870"/>
                  <a:pt x="2530615" y="1427870"/>
                  <a:pt x="2543248" y="1427870"/>
                </a:cubicBezTo>
                <a:cubicBezTo>
                  <a:pt x="2543248" y="1427870"/>
                  <a:pt x="2543248" y="1443101"/>
                  <a:pt x="2530615" y="1443100"/>
                </a:cubicBezTo>
                <a:cubicBezTo>
                  <a:pt x="2517982" y="1443101"/>
                  <a:pt x="2517982" y="1427870"/>
                  <a:pt x="2517982" y="1427870"/>
                </a:cubicBezTo>
                <a:cubicBezTo>
                  <a:pt x="2492716" y="1458331"/>
                  <a:pt x="2454818" y="1427870"/>
                  <a:pt x="2416919" y="1458331"/>
                </a:cubicBezTo>
                <a:cubicBezTo>
                  <a:pt x="2416919" y="1443101"/>
                  <a:pt x="2416919" y="1443101"/>
                  <a:pt x="2416919" y="1443101"/>
                </a:cubicBezTo>
                <a:cubicBezTo>
                  <a:pt x="2404286" y="1443100"/>
                  <a:pt x="2391653" y="1443100"/>
                  <a:pt x="2379020" y="1443101"/>
                </a:cubicBezTo>
                <a:cubicBezTo>
                  <a:pt x="2366387" y="1443100"/>
                  <a:pt x="2391653" y="1458331"/>
                  <a:pt x="2379020" y="1458331"/>
                </a:cubicBezTo>
                <a:cubicBezTo>
                  <a:pt x="2379020" y="1473562"/>
                  <a:pt x="2404286" y="1458331"/>
                  <a:pt x="2404286" y="1473562"/>
                </a:cubicBezTo>
                <a:cubicBezTo>
                  <a:pt x="2404286" y="1473562"/>
                  <a:pt x="2391653" y="1473562"/>
                  <a:pt x="2391653" y="1488792"/>
                </a:cubicBezTo>
                <a:cubicBezTo>
                  <a:pt x="2404286" y="1488792"/>
                  <a:pt x="2429552" y="1488792"/>
                  <a:pt x="2442185" y="1488792"/>
                </a:cubicBezTo>
                <a:cubicBezTo>
                  <a:pt x="2442184" y="1519253"/>
                  <a:pt x="2416919" y="1488792"/>
                  <a:pt x="2404286" y="1488792"/>
                </a:cubicBezTo>
                <a:cubicBezTo>
                  <a:pt x="2404286" y="1504023"/>
                  <a:pt x="2442185" y="1504023"/>
                  <a:pt x="2442184" y="1519253"/>
                </a:cubicBezTo>
                <a:cubicBezTo>
                  <a:pt x="2480083" y="1504023"/>
                  <a:pt x="2505349" y="1534484"/>
                  <a:pt x="2530615" y="1519254"/>
                </a:cubicBezTo>
                <a:cubicBezTo>
                  <a:pt x="2543248" y="1534484"/>
                  <a:pt x="2581147" y="1519254"/>
                  <a:pt x="2581147" y="1534484"/>
                </a:cubicBezTo>
                <a:cubicBezTo>
                  <a:pt x="2669578" y="1519254"/>
                  <a:pt x="2732742" y="1549715"/>
                  <a:pt x="2808540" y="1549715"/>
                </a:cubicBezTo>
                <a:cubicBezTo>
                  <a:pt x="2808540" y="1534484"/>
                  <a:pt x="2783274" y="1534484"/>
                  <a:pt x="2783274" y="1504023"/>
                </a:cubicBezTo>
                <a:cubicBezTo>
                  <a:pt x="2758008" y="1488792"/>
                  <a:pt x="2732742" y="1504023"/>
                  <a:pt x="2707476" y="1488793"/>
                </a:cubicBezTo>
                <a:cubicBezTo>
                  <a:pt x="2720109" y="1488792"/>
                  <a:pt x="2758008" y="1488792"/>
                  <a:pt x="2783274" y="1488792"/>
                </a:cubicBezTo>
                <a:cubicBezTo>
                  <a:pt x="2795907" y="1473562"/>
                  <a:pt x="2833805" y="1504023"/>
                  <a:pt x="2859072" y="1473562"/>
                </a:cubicBezTo>
                <a:cubicBezTo>
                  <a:pt x="2878021" y="1496408"/>
                  <a:pt x="2900129" y="1504023"/>
                  <a:pt x="2922236" y="1507831"/>
                </a:cubicBezTo>
                <a:lnTo>
                  <a:pt x="2931128" y="1508993"/>
                </a:lnTo>
                <a:lnTo>
                  <a:pt x="2925197" y="1516874"/>
                </a:lnTo>
                <a:cubicBezTo>
                  <a:pt x="2915130" y="1521158"/>
                  <a:pt x="2903287" y="1504023"/>
                  <a:pt x="2884337" y="1504023"/>
                </a:cubicBezTo>
                <a:cubicBezTo>
                  <a:pt x="2884337" y="1504023"/>
                  <a:pt x="2884337" y="1519254"/>
                  <a:pt x="2884337" y="1519254"/>
                </a:cubicBezTo>
                <a:cubicBezTo>
                  <a:pt x="2871704" y="1519253"/>
                  <a:pt x="2884337" y="1534484"/>
                  <a:pt x="2884337" y="1534484"/>
                </a:cubicBezTo>
                <a:cubicBezTo>
                  <a:pt x="2871705" y="1534484"/>
                  <a:pt x="2846439" y="1549715"/>
                  <a:pt x="2846439" y="1564946"/>
                </a:cubicBezTo>
                <a:cubicBezTo>
                  <a:pt x="2859072" y="1549715"/>
                  <a:pt x="2884337" y="1549715"/>
                  <a:pt x="2884337" y="1564945"/>
                </a:cubicBezTo>
                <a:cubicBezTo>
                  <a:pt x="2884337" y="1580176"/>
                  <a:pt x="2859072" y="1564945"/>
                  <a:pt x="2846439" y="1580176"/>
                </a:cubicBezTo>
                <a:cubicBezTo>
                  <a:pt x="2833806" y="1549715"/>
                  <a:pt x="2808540" y="1580176"/>
                  <a:pt x="2795907" y="1580176"/>
                </a:cubicBezTo>
                <a:cubicBezTo>
                  <a:pt x="2795907" y="1564945"/>
                  <a:pt x="2795907" y="1580176"/>
                  <a:pt x="2808540" y="1564945"/>
                </a:cubicBezTo>
                <a:cubicBezTo>
                  <a:pt x="2783274" y="1549715"/>
                  <a:pt x="2758008" y="1580176"/>
                  <a:pt x="2758008" y="1564945"/>
                </a:cubicBezTo>
                <a:cubicBezTo>
                  <a:pt x="2758008" y="1564945"/>
                  <a:pt x="2745375" y="1564945"/>
                  <a:pt x="2745375" y="1564945"/>
                </a:cubicBezTo>
                <a:cubicBezTo>
                  <a:pt x="2758008" y="1580176"/>
                  <a:pt x="2770641" y="1580176"/>
                  <a:pt x="2795907" y="1564945"/>
                </a:cubicBezTo>
                <a:cubicBezTo>
                  <a:pt x="2795907" y="1580176"/>
                  <a:pt x="2795907" y="1580176"/>
                  <a:pt x="2795907" y="1580176"/>
                </a:cubicBezTo>
                <a:cubicBezTo>
                  <a:pt x="2808540" y="1595407"/>
                  <a:pt x="2846439" y="1580176"/>
                  <a:pt x="2859072" y="1610637"/>
                </a:cubicBezTo>
                <a:cubicBezTo>
                  <a:pt x="2871705" y="1595407"/>
                  <a:pt x="2909603" y="1595407"/>
                  <a:pt x="2909603" y="1610637"/>
                </a:cubicBezTo>
                <a:cubicBezTo>
                  <a:pt x="2922236" y="1595407"/>
                  <a:pt x="2947502" y="1610637"/>
                  <a:pt x="2947502" y="1610637"/>
                </a:cubicBezTo>
                <a:cubicBezTo>
                  <a:pt x="2950660" y="1610637"/>
                  <a:pt x="2956187" y="1610637"/>
                  <a:pt x="2963096" y="1610875"/>
                </a:cubicBezTo>
                <a:lnTo>
                  <a:pt x="2971678" y="1611474"/>
                </a:lnTo>
                <a:lnTo>
                  <a:pt x="2955398" y="1623964"/>
                </a:lnTo>
                <a:cubicBezTo>
                  <a:pt x="2950660" y="1625868"/>
                  <a:pt x="2947502" y="1625868"/>
                  <a:pt x="2947502" y="1625868"/>
                </a:cubicBezTo>
                <a:cubicBezTo>
                  <a:pt x="2960135" y="1641098"/>
                  <a:pt x="2960135" y="1641098"/>
                  <a:pt x="2985401" y="1625868"/>
                </a:cubicBezTo>
                <a:cubicBezTo>
                  <a:pt x="2985401" y="1625868"/>
                  <a:pt x="2982243" y="1625868"/>
                  <a:pt x="2979084" y="1623964"/>
                </a:cubicBezTo>
                <a:lnTo>
                  <a:pt x="2973215" y="1611581"/>
                </a:lnTo>
                <a:lnTo>
                  <a:pt x="2986980" y="1612541"/>
                </a:lnTo>
                <a:cubicBezTo>
                  <a:pt x="3004350" y="1614445"/>
                  <a:pt x="3023299" y="1618252"/>
                  <a:pt x="3035932" y="1625868"/>
                </a:cubicBezTo>
                <a:cubicBezTo>
                  <a:pt x="3023300" y="1641098"/>
                  <a:pt x="3023300" y="1610637"/>
                  <a:pt x="3023300" y="1625868"/>
                </a:cubicBezTo>
                <a:cubicBezTo>
                  <a:pt x="3023300" y="1641098"/>
                  <a:pt x="3048566" y="1641098"/>
                  <a:pt x="3048565" y="1625868"/>
                </a:cubicBezTo>
                <a:cubicBezTo>
                  <a:pt x="3061199" y="1641099"/>
                  <a:pt x="3111730" y="1641098"/>
                  <a:pt x="3136996" y="1641098"/>
                </a:cubicBezTo>
                <a:cubicBezTo>
                  <a:pt x="3136996" y="1641098"/>
                  <a:pt x="3136996" y="1641098"/>
                  <a:pt x="3136996" y="1656329"/>
                </a:cubicBezTo>
                <a:cubicBezTo>
                  <a:pt x="3149629" y="1641099"/>
                  <a:pt x="3136996" y="1641098"/>
                  <a:pt x="3149629" y="1656329"/>
                </a:cubicBezTo>
                <a:cubicBezTo>
                  <a:pt x="3155946" y="1663944"/>
                  <a:pt x="3165420" y="1663944"/>
                  <a:pt x="3174895" y="1662041"/>
                </a:cubicBezTo>
                <a:lnTo>
                  <a:pt x="3174895" y="1662040"/>
                </a:lnTo>
                <a:lnTo>
                  <a:pt x="3174895" y="1669656"/>
                </a:lnTo>
                <a:cubicBezTo>
                  <a:pt x="3174895" y="1671560"/>
                  <a:pt x="3174895" y="1671560"/>
                  <a:pt x="3174895" y="1671560"/>
                </a:cubicBezTo>
                <a:cubicBezTo>
                  <a:pt x="3174895" y="1686790"/>
                  <a:pt x="3200161" y="1671560"/>
                  <a:pt x="3200161" y="1686790"/>
                </a:cubicBezTo>
                <a:cubicBezTo>
                  <a:pt x="3174895" y="1671560"/>
                  <a:pt x="3136996" y="1671560"/>
                  <a:pt x="3099097" y="1671559"/>
                </a:cubicBezTo>
                <a:cubicBezTo>
                  <a:pt x="3149629" y="1686790"/>
                  <a:pt x="3225427" y="1686790"/>
                  <a:pt x="3288591" y="1702021"/>
                </a:cubicBezTo>
                <a:cubicBezTo>
                  <a:pt x="3275959" y="1671560"/>
                  <a:pt x="3238060" y="1702021"/>
                  <a:pt x="3225427" y="1686790"/>
                </a:cubicBezTo>
                <a:cubicBezTo>
                  <a:pt x="3238060" y="1671560"/>
                  <a:pt x="3225427" y="1671559"/>
                  <a:pt x="3238060" y="1671560"/>
                </a:cubicBezTo>
                <a:cubicBezTo>
                  <a:pt x="3238060" y="1671560"/>
                  <a:pt x="3238060" y="1671560"/>
                  <a:pt x="3238060" y="1686790"/>
                </a:cubicBezTo>
                <a:cubicBezTo>
                  <a:pt x="3238060" y="1686790"/>
                  <a:pt x="3250692" y="1671559"/>
                  <a:pt x="3238060" y="1671560"/>
                </a:cubicBezTo>
                <a:cubicBezTo>
                  <a:pt x="3250692" y="1671559"/>
                  <a:pt x="3263325" y="1671560"/>
                  <a:pt x="3275959" y="1671560"/>
                </a:cubicBezTo>
                <a:cubicBezTo>
                  <a:pt x="3275959" y="1686790"/>
                  <a:pt x="3301224" y="1686790"/>
                  <a:pt x="3301224" y="1671560"/>
                </a:cubicBezTo>
                <a:cubicBezTo>
                  <a:pt x="3288591" y="1671560"/>
                  <a:pt x="3288591" y="1671560"/>
                  <a:pt x="3275959" y="1671560"/>
                </a:cubicBezTo>
                <a:cubicBezTo>
                  <a:pt x="3275959" y="1656329"/>
                  <a:pt x="3225427" y="1671559"/>
                  <a:pt x="3225427" y="1656329"/>
                </a:cubicBezTo>
                <a:cubicBezTo>
                  <a:pt x="3187528" y="1656329"/>
                  <a:pt x="3162262" y="1641099"/>
                  <a:pt x="3136996" y="1641098"/>
                </a:cubicBezTo>
                <a:cubicBezTo>
                  <a:pt x="3149629" y="1625868"/>
                  <a:pt x="3162262" y="1641099"/>
                  <a:pt x="3187528" y="1641099"/>
                </a:cubicBezTo>
                <a:cubicBezTo>
                  <a:pt x="3250693" y="1656329"/>
                  <a:pt x="3301224" y="1671560"/>
                  <a:pt x="3377022" y="1656329"/>
                </a:cubicBezTo>
                <a:cubicBezTo>
                  <a:pt x="3414921" y="1686790"/>
                  <a:pt x="3478086" y="1656329"/>
                  <a:pt x="3503351" y="1702021"/>
                </a:cubicBezTo>
                <a:cubicBezTo>
                  <a:pt x="3566516" y="1686790"/>
                  <a:pt x="3604415" y="1702021"/>
                  <a:pt x="3654947" y="1717251"/>
                </a:cubicBezTo>
                <a:cubicBezTo>
                  <a:pt x="3661263" y="1717251"/>
                  <a:pt x="3664421" y="1717252"/>
                  <a:pt x="3666000" y="1719156"/>
                </a:cubicBezTo>
                <a:lnTo>
                  <a:pt x="3666679" y="1724882"/>
                </a:lnTo>
                <a:lnTo>
                  <a:pt x="3594726" y="1770689"/>
                </a:lnTo>
                <a:lnTo>
                  <a:pt x="3579149" y="1768655"/>
                </a:lnTo>
                <a:cubicBezTo>
                  <a:pt x="3515984" y="1759136"/>
                  <a:pt x="3452820" y="1747713"/>
                  <a:pt x="3389655" y="1732482"/>
                </a:cubicBezTo>
                <a:cubicBezTo>
                  <a:pt x="3389655" y="1732482"/>
                  <a:pt x="3402288" y="1732482"/>
                  <a:pt x="3414921" y="1732482"/>
                </a:cubicBezTo>
                <a:cubicBezTo>
                  <a:pt x="3402288" y="1717252"/>
                  <a:pt x="3389655" y="1732482"/>
                  <a:pt x="3389655" y="1732482"/>
                </a:cubicBezTo>
                <a:cubicBezTo>
                  <a:pt x="3377022" y="1732482"/>
                  <a:pt x="3364389" y="1732482"/>
                  <a:pt x="3377022" y="1732482"/>
                </a:cubicBezTo>
                <a:cubicBezTo>
                  <a:pt x="3364389" y="1732482"/>
                  <a:pt x="3364389" y="1732482"/>
                  <a:pt x="3364389" y="1732482"/>
                </a:cubicBezTo>
                <a:cubicBezTo>
                  <a:pt x="3351756" y="1732482"/>
                  <a:pt x="3351756" y="1732482"/>
                  <a:pt x="3339123" y="1717251"/>
                </a:cubicBezTo>
                <a:cubicBezTo>
                  <a:pt x="3339123" y="1732482"/>
                  <a:pt x="3326490" y="1732482"/>
                  <a:pt x="3326490" y="1732482"/>
                </a:cubicBezTo>
                <a:cubicBezTo>
                  <a:pt x="3313857" y="1732482"/>
                  <a:pt x="3313857" y="1717251"/>
                  <a:pt x="3326490" y="1717251"/>
                </a:cubicBezTo>
                <a:cubicBezTo>
                  <a:pt x="3317015" y="1717251"/>
                  <a:pt x="3314647" y="1725819"/>
                  <a:pt x="3303396" y="1730102"/>
                </a:cubicBezTo>
                <a:lnTo>
                  <a:pt x="3299317" y="1730758"/>
                </a:lnTo>
                <a:lnTo>
                  <a:pt x="3294908" y="1726770"/>
                </a:lnTo>
                <a:cubicBezTo>
                  <a:pt x="3293329" y="1725819"/>
                  <a:pt x="3291749" y="1725343"/>
                  <a:pt x="3290565" y="1726057"/>
                </a:cubicBezTo>
                <a:lnTo>
                  <a:pt x="3289991" y="1727927"/>
                </a:lnTo>
                <a:lnTo>
                  <a:pt x="3257799" y="1714872"/>
                </a:lnTo>
                <a:cubicBezTo>
                  <a:pt x="3217531" y="1702021"/>
                  <a:pt x="3184370" y="1702021"/>
                  <a:pt x="3136996" y="1702021"/>
                </a:cubicBezTo>
                <a:cubicBezTo>
                  <a:pt x="3136996" y="1686790"/>
                  <a:pt x="3124363" y="1686790"/>
                  <a:pt x="3124363" y="1686790"/>
                </a:cubicBezTo>
                <a:cubicBezTo>
                  <a:pt x="3111730" y="1686790"/>
                  <a:pt x="3124363" y="1702021"/>
                  <a:pt x="3124363" y="1702021"/>
                </a:cubicBezTo>
                <a:cubicBezTo>
                  <a:pt x="3099097" y="1694405"/>
                  <a:pt x="3076990" y="1690598"/>
                  <a:pt x="3056461" y="1688694"/>
                </a:cubicBezTo>
                <a:lnTo>
                  <a:pt x="2998036" y="1686790"/>
                </a:lnTo>
                <a:lnTo>
                  <a:pt x="3010667" y="1686790"/>
                </a:lnTo>
                <a:cubicBezTo>
                  <a:pt x="2998034" y="1686790"/>
                  <a:pt x="2998034" y="1686790"/>
                  <a:pt x="2998034" y="1686790"/>
                </a:cubicBezTo>
                <a:lnTo>
                  <a:pt x="2998036" y="1686790"/>
                </a:lnTo>
                <a:lnTo>
                  <a:pt x="2985401" y="1686790"/>
                </a:lnTo>
                <a:lnTo>
                  <a:pt x="2985400" y="1686790"/>
                </a:lnTo>
                <a:lnTo>
                  <a:pt x="2985401" y="1686790"/>
                </a:lnTo>
                <a:cubicBezTo>
                  <a:pt x="2979084" y="1686790"/>
                  <a:pt x="2969610" y="1686790"/>
                  <a:pt x="2961714" y="1684887"/>
                </a:cubicBezTo>
                <a:lnTo>
                  <a:pt x="2959808" y="1684030"/>
                </a:lnTo>
                <a:lnTo>
                  <a:pt x="2958556" y="1673463"/>
                </a:lnTo>
                <a:cubicBezTo>
                  <a:pt x="2956977" y="1671559"/>
                  <a:pt x="2953818" y="1671560"/>
                  <a:pt x="2947502" y="1671560"/>
                </a:cubicBezTo>
                <a:cubicBezTo>
                  <a:pt x="2947502" y="1675367"/>
                  <a:pt x="2949081" y="1678223"/>
                  <a:pt x="2951647" y="1680365"/>
                </a:cubicBezTo>
                <a:lnTo>
                  <a:pt x="2959808" y="1684030"/>
                </a:lnTo>
                <a:lnTo>
                  <a:pt x="2960135" y="1686790"/>
                </a:lnTo>
                <a:lnTo>
                  <a:pt x="2985400" y="1686790"/>
                </a:lnTo>
                <a:lnTo>
                  <a:pt x="2975926" y="1693454"/>
                </a:lnTo>
                <a:cubicBezTo>
                  <a:pt x="2966452" y="1696309"/>
                  <a:pt x="2956977" y="1690598"/>
                  <a:pt x="2947502" y="1702021"/>
                </a:cubicBezTo>
                <a:cubicBezTo>
                  <a:pt x="2960135" y="1702021"/>
                  <a:pt x="2985401" y="1717251"/>
                  <a:pt x="2998034" y="1702021"/>
                </a:cubicBezTo>
                <a:cubicBezTo>
                  <a:pt x="3073832" y="1732482"/>
                  <a:pt x="3187528" y="1717251"/>
                  <a:pt x="3275958" y="1747713"/>
                </a:cubicBezTo>
                <a:cubicBezTo>
                  <a:pt x="3351756" y="1747713"/>
                  <a:pt x="3427554" y="1778174"/>
                  <a:pt x="3503351" y="1778174"/>
                </a:cubicBezTo>
                <a:cubicBezTo>
                  <a:pt x="3515984" y="1785789"/>
                  <a:pt x="3531775" y="1789597"/>
                  <a:pt x="3550725" y="1793404"/>
                </a:cubicBezTo>
                <a:lnTo>
                  <a:pt x="3556840" y="1794809"/>
                </a:lnTo>
                <a:lnTo>
                  <a:pt x="3473863" y="1847634"/>
                </a:lnTo>
                <a:lnTo>
                  <a:pt x="3465452" y="1846712"/>
                </a:lnTo>
                <a:cubicBezTo>
                  <a:pt x="3459136" y="1846712"/>
                  <a:pt x="3452819" y="1846712"/>
                  <a:pt x="3452820" y="1839096"/>
                </a:cubicBezTo>
                <a:cubicBezTo>
                  <a:pt x="3452820" y="1839096"/>
                  <a:pt x="3452819" y="1854327"/>
                  <a:pt x="3452819" y="1854327"/>
                </a:cubicBezTo>
                <a:cubicBezTo>
                  <a:pt x="3452819" y="1854327"/>
                  <a:pt x="3440187" y="1839097"/>
                  <a:pt x="3440187" y="1854327"/>
                </a:cubicBezTo>
                <a:cubicBezTo>
                  <a:pt x="3427554" y="1839096"/>
                  <a:pt x="3452819" y="1854327"/>
                  <a:pt x="3440187" y="1839097"/>
                </a:cubicBezTo>
                <a:cubicBezTo>
                  <a:pt x="3440187" y="1839097"/>
                  <a:pt x="3414921" y="1839096"/>
                  <a:pt x="3414921" y="1839096"/>
                </a:cubicBezTo>
                <a:cubicBezTo>
                  <a:pt x="3414921" y="1854327"/>
                  <a:pt x="3427554" y="1839096"/>
                  <a:pt x="3427554" y="1854327"/>
                </a:cubicBezTo>
                <a:cubicBezTo>
                  <a:pt x="3402288" y="1854327"/>
                  <a:pt x="3402288" y="1869558"/>
                  <a:pt x="3377022" y="1854327"/>
                </a:cubicBezTo>
                <a:cubicBezTo>
                  <a:pt x="3377022" y="1854327"/>
                  <a:pt x="3377022" y="1869558"/>
                  <a:pt x="3377022" y="1869558"/>
                </a:cubicBezTo>
                <a:cubicBezTo>
                  <a:pt x="3326490" y="1869558"/>
                  <a:pt x="3263326" y="1869558"/>
                  <a:pt x="3200161" y="1869558"/>
                </a:cubicBezTo>
                <a:cubicBezTo>
                  <a:pt x="3244376" y="1884788"/>
                  <a:pt x="3294908" y="1896211"/>
                  <a:pt x="3347019" y="1907634"/>
                </a:cubicBezTo>
                <a:lnTo>
                  <a:pt x="3370596" y="1913377"/>
                </a:lnTo>
                <a:lnTo>
                  <a:pt x="3358981" y="1920771"/>
                </a:lnTo>
                <a:lnTo>
                  <a:pt x="3339123" y="1915249"/>
                </a:lnTo>
                <a:cubicBezTo>
                  <a:pt x="3326490" y="1930480"/>
                  <a:pt x="3301224" y="1915249"/>
                  <a:pt x="3301224" y="1930480"/>
                </a:cubicBezTo>
                <a:cubicBezTo>
                  <a:pt x="3263326" y="1915249"/>
                  <a:pt x="3225427" y="1915249"/>
                  <a:pt x="3174895" y="1930480"/>
                </a:cubicBezTo>
                <a:cubicBezTo>
                  <a:pt x="3212794" y="1941903"/>
                  <a:pt x="3250693" y="1936192"/>
                  <a:pt x="3283262" y="1945473"/>
                </a:cubicBezTo>
                <a:lnTo>
                  <a:pt x="3303838" y="1955876"/>
                </a:lnTo>
                <a:lnTo>
                  <a:pt x="3245738" y="1992864"/>
                </a:lnTo>
                <a:lnTo>
                  <a:pt x="3225427" y="1991402"/>
                </a:lnTo>
                <a:lnTo>
                  <a:pt x="3239056" y="1997118"/>
                </a:lnTo>
                <a:lnTo>
                  <a:pt x="3200598" y="2021601"/>
                </a:lnTo>
                <a:lnTo>
                  <a:pt x="3185949" y="2019960"/>
                </a:lnTo>
                <a:cubicBezTo>
                  <a:pt x="3149629" y="2014249"/>
                  <a:pt x="3111730" y="2006633"/>
                  <a:pt x="3073832" y="2006633"/>
                </a:cubicBezTo>
                <a:cubicBezTo>
                  <a:pt x="3073832" y="2021864"/>
                  <a:pt x="3111730" y="2021863"/>
                  <a:pt x="3111730" y="2021863"/>
                </a:cubicBezTo>
                <a:cubicBezTo>
                  <a:pt x="3127521" y="2029479"/>
                  <a:pt x="3144102" y="2034238"/>
                  <a:pt x="3161078" y="2037570"/>
                </a:cubicBezTo>
                <a:lnTo>
                  <a:pt x="3172942" y="2039208"/>
                </a:lnTo>
                <a:lnTo>
                  <a:pt x="3073253" y="2102673"/>
                </a:lnTo>
                <a:lnTo>
                  <a:pt x="3021721" y="2096113"/>
                </a:lnTo>
                <a:cubicBezTo>
                  <a:pt x="2934869" y="2090401"/>
                  <a:pt x="2846439" y="2090401"/>
                  <a:pt x="2758008" y="2098017"/>
                </a:cubicBezTo>
                <a:cubicBezTo>
                  <a:pt x="2732742" y="2098017"/>
                  <a:pt x="2694843" y="2098017"/>
                  <a:pt x="2669578" y="2098017"/>
                </a:cubicBezTo>
                <a:cubicBezTo>
                  <a:pt x="2467451" y="2082786"/>
                  <a:pt x="2252690" y="2082786"/>
                  <a:pt x="2050564" y="2067556"/>
                </a:cubicBezTo>
                <a:cubicBezTo>
                  <a:pt x="1962133" y="2067556"/>
                  <a:pt x="1873703" y="2082786"/>
                  <a:pt x="1785272" y="2067555"/>
                </a:cubicBezTo>
                <a:cubicBezTo>
                  <a:pt x="1595778" y="2082786"/>
                  <a:pt x="1406284" y="2098017"/>
                  <a:pt x="1216790" y="2098017"/>
                </a:cubicBezTo>
                <a:cubicBezTo>
                  <a:pt x="1178891" y="2113247"/>
                  <a:pt x="1144150" y="2120862"/>
                  <a:pt x="1109410" y="2124670"/>
                </a:cubicBezTo>
                <a:lnTo>
                  <a:pt x="1103123" y="2124893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endParaRPr lang="zh-CN" altLang="en-US"/>
          </a:p>
        </p:txBody>
      </p:sp>
      <p:sp>
        <p:nvSpPr>
          <p:cNvPr id="162" name="任意多边形: 形状 161">
            <a:extLst>
              <a:ext uri="{FF2B5EF4-FFF2-40B4-BE49-F238E27FC236}">
                <a16:creationId xmlns:a16="http://schemas.microsoft.com/office/drawing/2014/main" id="{034ED0EF-863A-8A7A-54AD-ABA98F5630E7}"/>
              </a:ext>
            </a:extLst>
          </p:cNvPr>
          <p:cNvSpPr/>
          <p:nvPr userDrawn="1"/>
        </p:nvSpPr>
        <p:spPr bwMode="auto">
          <a:xfrm rot="12825518" flipV="1">
            <a:off x="8997178" y="-452516"/>
            <a:ext cx="4062594" cy="2112225"/>
          </a:xfrm>
          <a:custGeom>
            <a:avLst/>
            <a:gdLst>
              <a:gd name="connsiteX0" fmla="*/ 873302 w 4062594"/>
              <a:gd name="connsiteY0" fmla="*/ 1224266 h 2112225"/>
              <a:gd name="connsiteX1" fmla="*/ 866960 w 4062594"/>
              <a:gd name="connsiteY1" fmla="*/ 1223417 h 2112225"/>
              <a:gd name="connsiteX2" fmla="*/ 866461 w 4062594"/>
              <a:gd name="connsiteY2" fmla="*/ 1225042 h 2112225"/>
              <a:gd name="connsiteX3" fmla="*/ 877686 w 4062594"/>
              <a:gd name="connsiteY3" fmla="*/ 1223769 h 2112225"/>
              <a:gd name="connsiteX4" fmla="*/ 873302 w 4062594"/>
              <a:gd name="connsiteY4" fmla="*/ 1224266 h 2112225"/>
              <a:gd name="connsiteX5" fmla="*/ 879094 w 4062594"/>
              <a:gd name="connsiteY5" fmla="*/ 1225042 h 2112225"/>
              <a:gd name="connsiteX6" fmla="*/ 1068588 w 4062594"/>
              <a:gd name="connsiteY6" fmla="*/ 1209811 h 2112225"/>
              <a:gd name="connsiteX7" fmla="*/ 1043321 w 4062594"/>
              <a:gd name="connsiteY7" fmla="*/ 1209811 h 2112225"/>
              <a:gd name="connsiteX8" fmla="*/ 1068588 w 4062594"/>
              <a:gd name="connsiteY8" fmla="*/ 1209811 h 2112225"/>
              <a:gd name="connsiteX9" fmla="*/ 1460208 w 4062594"/>
              <a:gd name="connsiteY9" fmla="*/ 1453501 h 2112225"/>
              <a:gd name="connsiteX10" fmla="*/ 1460209 w 4062594"/>
              <a:gd name="connsiteY10" fmla="*/ 1483963 h 2112225"/>
              <a:gd name="connsiteX11" fmla="*/ 1447576 w 4062594"/>
              <a:gd name="connsiteY11" fmla="*/ 1453501 h 2112225"/>
              <a:gd name="connsiteX12" fmla="*/ 1460208 w 4062594"/>
              <a:gd name="connsiteY12" fmla="*/ 1453501 h 2112225"/>
              <a:gd name="connsiteX13" fmla="*/ 1182284 w 4062594"/>
              <a:gd name="connsiteY13" fmla="*/ 1209812 h 2112225"/>
              <a:gd name="connsiteX14" fmla="*/ 1184455 w 4062594"/>
              <a:gd name="connsiteY14" fmla="*/ 1216237 h 2112225"/>
              <a:gd name="connsiteX15" fmla="*/ 1188129 w 4062594"/>
              <a:gd name="connsiteY15" fmla="*/ 1215779 h 2112225"/>
              <a:gd name="connsiteX16" fmla="*/ 1185442 w 4062594"/>
              <a:gd name="connsiteY16" fmla="*/ 1215523 h 2112225"/>
              <a:gd name="connsiteX17" fmla="*/ 1182284 w 4062594"/>
              <a:gd name="connsiteY17" fmla="*/ 1209812 h 2112225"/>
              <a:gd name="connsiteX18" fmla="*/ 1195487 w 4062594"/>
              <a:gd name="connsiteY18" fmla="*/ 1215117 h 2112225"/>
              <a:gd name="connsiteX19" fmla="*/ 1193653 w 4062594"/>
              <a:gd name="connsiteY19" fmla="*/ 1214381 h 2112225"/>
              <a:gd name="connsiteX20" fmla="*/ 1190180 w 4062594"/>
              <a:gd name="connsiteY20" fmla="*/ 1215523 h 2112225"/>
              <a:gd name="connsiteX21" fmla="*/ 1188129 w 4062594"/>
              <a:gd name="connsiteY21" fmla="*/ 1215779 h 2112225"/>
              <a:gd name="connsiteX22" fmla="*/ 1192943 w 4062594"/>
              <a:gd name="connsiteY22" fmla="*/ 1216237 h 2112225"/>
              <a:gd name="connsiteX23" fmla="*/ 1220183 w 4062594"/>
              <a:gd name="connsiteY23" fmla="*/ 1225042 h 2112225"/>
              <a:gd name="connsiteX24" fmla="*/ 1220183 w 4062594"/>
              <a:gd name="connsiteY24" fmla="*/ 1225042 h 2112225"/>
              <a:gd name="connsiteX25" fmla="*/ 1220183 w 4062594"/>
              <a:gd name="connsiteY25" fmla="*/ 1225042 h 2112225"/>
              <a:gd name="connsiteX26" fmla="*/ 1220183 w 4062594"/>
              <a:gd name="connsiteY26" fmla="*/ 1225042 h 2112225"/>
              <a:gd name="connsiteX27" fmla="*/ 1119119 w 4062594"/>
              <a:gd name="connsiteY27" fmla="*/ 1148889 h 2112225"/>
              <a:gd name="connsiteX28" fmla="*/ 1116739 w 4062594"/>
              <a:gd name="connsiteY28" fmla="*/ 1155587 h 2112225"/>
              <a:gd name="connsiteX29" fmla="*/ 1116948 w 4062594"/>
              <a:gd name="connsiteY29" fmla="*/ 1155553 h 2112225"/>
              <a:gd name="connsiteX30" fmla="*/ 1119119 w 4062594"/>
              <a:gd name="connsiteY30" fmla="*/ 1148889 h 2112225"/>
              <a:gd name="connsiteX31" fmla="*/ 1213867 w 4062594"/>
              <a:gd name="connsiteY31" fmla="*/ 1211715 h 2112225"/>
              <a:gd name="connsiteX32" fmla="*/ 1207550 w 4062594"/>
              <a:gd name="connsiteY32" fmla="*/ 1209811 h 2112225"/>
              <a:gd name="connsiteX33" fmla="*/ 1195487 w 4062594"/>
              <a:gd name="connsiteY33" fmla="*/ 1215117 h 2112225"/>
              <a:gd name="connsiteX34" fmla="*/ 1220183 w 4062594"/>
              <a:gd name="connsiteY34" fmla="*/ 1225042 h 2112225"/>
              <a:gd name="connsiteX35" fmla="*/ 1169113 w 4062594"/>
              <a:gd name="connsiteY35" fmla="*/ 1150639 h 2112225"/>
              <a:gd name="connsiteX36" fmla="*/ 1157018 w 4062594"/>
              <a:gd name="connsiteY36" fmla="*/ 1148889 h 2112225"/>
              <a:gd name="connsiteX37" fmla="*/ 1167677 w 4062594"/>
              <a:gd name="connsiteY37" fmla="*/ 1155314 h 2112225"/>
              <a:gd name="connsiteX38" fmla="*/ 1304666 w 4062594"/>
              <a:gd name="connsiteY38" fmla="*/ 1216475 h 2112225"/>
              <a:gd name="connsiteX39" fmla="*/ 1305696 w 4062594"/>
              <a:gd name="connsiteY39" fmla="*/ 1218710 h 2112225"/>
              <a:gd name="connsiteX40" fmla="*/ 1306442 w 4062594"/>
              <a:gd name="connsiteY40" fmla="*/ 1218617 h 2112225"/>
              <a:gd name="connsiteX41" fmla="*/ 1308614 w 4062594"/>
              <a:gd name="connsiteY41" fmla="*/ 1225042 h 2112225"/>
              <a:gd name="connsiteX42" fmla="*/ 1305696 w 4062594"/>
              <a:gd name="connsiteY42" fmla="*/ 1218710 h 2112225"/>
              <a:gd name="connsiteX43" fmla="*/ 1300718 w 4062594"/>
              <a:gd name="connsiteY43" fmla="*/ 1219331 h 2112225"/>
              <a:gd name="connsiteX44" fmla="*/ 1283348 w 4062594"/>
              <a:gd name="connsiteY44" fmla="*/ 1225042 h 2112225"/>
              <a:gd name="connsiteX45" fmla="*/ 1304666 w 4062594"/>
              <a:gd name="connsiteY45" fmla="*/ 1216475 h 2112225"/>
              <a:gd name="connsiteX46" fmla="*/ 1321246 w 4062594"/>
              <a:gd name="connsiteY46" fmla="*/ 1225042 h 2112225"/>
              <a:gd name="connsiteX47" fmla="*/ 1321246 w 4062594"/>
              <a:gd name="connsiteY47" fmla="*/ 1240273 h 2112225"/>
              <a:gd name="connsiteX48" fmla="*/ 1283348 w 4062594"/>
              <a:gd name="connsiteY48" fmla="*/ 1240273 h 2112225"/>
              <a:gd name="connsiteX49" fmla="*/ 1321246 w 4062594"/>
              <a:gd name="connsiteY49" fmla="*/ 1225042 h 2112225"/>
              <a:gd name="connsiteX50" fmla="*/ 1283347 w 4062594"/>
              <a:gd name="connsiteY50" fmla="*/ 1179350 h 2112225"/>
              <a:gd name="connsiteX51" fmla="*/ 1194917 w 4062594"/>
              <a:gd name="connsiteY51" fmla="*/ 1179350 h 2112225"/>
              <a:gd name="connsiteX52" fmla="*/ 1283347 w 4062594"/>
              <a:gd name="connsiteY52" fmla="*/ 1179350 h 2112225"/>
              <a:gd name="connsiteX53" fmla="*/ 1384411 w 4062594"/>
              <a:gd name="connsiteY53" fmla="*/ 1240272 h 2112225"/>
              <a:gd name="connsiteX54" fmla="*/ 1333879 w 4062594"/>
              <a:gd name="connsiteY54" fmla="*/ 1225042 h 2112225"/>
              <a:gd name="connsiteX55" fmla="*/ 1384411 w 4062594"/>
              <a:gd name="connsiteY55" fmla="*/ 1240272 h 2112225"/>
              <a:gd name="connsiteX56" fmla="*/ 1365462 w 4062594"/>
              <a:gd name="connsiteY56" fmla="*/ 1211715 h 2112225"/>
              <a:gd name="connsiteX57" fmla="*/ 1371778 w 4062594"/>
              <a:gd name="connsiteY57" fmla="*/ 1225042 h 2112225"/>
              <a:gd name="connsiteX58" fmla="*/ 1352829 w 4062594"/>
              <a:gd name="connsiteY58" fmla="*/ 1223138 h 2112225"/>
              <a:gd name="connsiteX59" fmla="*/ 1342745 w 4062594"/>
              <a:gd name="connsiteY59" fmla="*/ 1216047 h 2112225"/>
              <a:gd name="connsiteX60" fmla="*/ 1341380 w 4062594"/>
              <a:gd name="connsiteY60" fmla="*/ 1216237 h 2112225"/>
              <a:gd name="connsiteX61" fmla="*/ 1333879 w 4062594"/>
              <a:gd name="connsiteY61" fmla="*/ 1209812 h 2112225"/>
              <a:gd name="connsiteX62" fmla="*/ 1342745 w 4062594"/>
              <a:gd name="connsiteY62" fmla="*/ 1216047 h 2112225"/>
              <a:gd name="connsiteX63" fmla="*/ 1346512 w 4062594"/>
              <a:gd name="connsiteY63" fmla="*/ 1215523 h 2112225"/>
              <a:gd name="connsiteX64" fmla="*/ 1359145 w 4062594"/>
              <a:gd name="connsiteY64" fmla="*/ 1209811 h 2112225"/>
              <a:gd name="connsiteX65" fmla="*/ 1365462 w 4062594"/>
              <a:gd name="connsiteY65" fmla="*/ 1211715 h 2112225"/>
              <a:gd name="connsiteX66" fmla="*/ 1314140 w 4062594"/>
              <a:gd name="connsiteY66" fmla="*/ 1151269 h 2112225"/>
              <a:gd name="connsiteX67" fmla="*/ 1321246 w 4062594"/>
              <a:gd name="connsiteY67" fmla="*/ 1164120 h 2112225"/>
              <a:gd name="connsiteX68" fmla="*/ 1283347 w 4062594"/>
              <a:gd name="connsiteY68" fmla="*/ 1148889 h 2112225"/>
              <a:gd name="connsiteX69" fmla="*/ 1283348 w 4062594"/>
              <a:gd name="connsiteY69" fmla="*/ 1164120 h 2112225"/>
              <a:gd name="connsiteX70" fmla="*/ 1207550 w 4062594"/>
              <a:gd name="connsiteY70" fmla="*/ 1164120 h 2112225"/>
              <a:gd name="connsiteX71" fmla="*/ 1194917 w 4062594"/>
              <a:gd name="connsiteY71" fmla="*/ 1148889 h 2112225"/>
              <a:gd name="connsiteX72" fmla="*/ 1169651 w 4062594"/>
              <a:gd name="connsiteY72" fmla="*/ 1164120 h 2112225"/>
              <a:gd name="connsiteX73" fmla="*/ 1131752 w 4062594"/>
              <a:gd name="connsiteY73" fmla="*/ 1164119 h 2112225"/>
              <a:gd name="connsiteX74" fmla="*/ 1157018 w 4062594"/>
              <a:gd name="connsiteY74" fmla="*/ 1164119 h 2112225"/>
              <a:gd name="connsiteX75" fmla="*/ 1131752 w 4062594"/>
              <a:gd name="connsiteY75" fmla="*/ 1148889 h 2112225"/>
              <a:gd name="connsiteX76" fmla="*/ 1119120 w 4062594"/>
              <a:gd name="connsiteY76" fmla="*/ 1164120 h 2112225"/>
              <a:gd name="connsiteX77" fmla="*/ 1114382 w 4062594"/>
              <a:gd name="connsiteY77" fmla="*/ 1162216 h 2112225"/>
              <a:gd name="connsiteX78" fmla="*/ 1116739 w 4062594"/>
              <a:gd name="connsiteY78" fmla="*/ 1155587 h 2112225"/>
              <a:gd name="connsiteX79" fmla="*/ 1111224 w 4062594"/>
              <a:gd name="connsiteY79" fmla="*/ 1156505 h 2112225"/>
              <a:gd name="connsiteX80" fmla="*/ 1093854 w 4062594"/>
              <a:gd name="connsiteY80" fmla="*/ 1164120 h 2112225"/>
              <a:gd name="connsiteX81" fmla="*/ 1081220 w 4062594"/>
              <a:gd name="connsiteY81" fmla="*/ 1148889 h 2112225"/>
              <a:gd name="connsiteX82" fmla="*/ 992790 w 4062594"/>
              <a:gd name="connsiteY82" fmla="*/ 1148889 h 2112225"/>
              <a:gd name="connsiteX83" fmla="*/ 1131752 w 4062594"/>
              <a:gd name="connsiteY83" fmla="*/ 1148889 h 2112225"/>
              <a:gd name="connsiteX84" fmla="*/ 1169651 w 4062594"/>
              <a:gd name="connsiteY84" fmla="*/ 1148889 h 2112225"/>
              <a:gd name="connsiteX85" fmla="*/ 1169113 w 4062594"/>
              <a:gd name="connsiteY85" fmla="*/ 1150639 h 2112225"/>
              <a:gd name="connsiteX86" fmla="*/ 1171823 w 4062594"/>
              <a:gd name="connsiteY86" fmla="*/ 1151031 h 2112225"/>
              <a:gd name="connsiteX87" fmla="*/ 1194917 w 4062594"/>
              <a:gd name="connsiteY87" fmla="*/ 1148889 h 2112225"/>
              <a:gd name="connsiteX88" fmla="*/ 1308614 w 4062594"/>
              <a:gd name="connsiteY88" fmla="*/ 1148889 h 2112225"/>
              <a:gd name="connsiteX89" fmla="*/ 1314140 w 4062594"/>
              <a:gd name="connsiteY89" fmla="*/ 1151269 h 2112225"/>
              <a:gd name="connsiteX90" fmla="*/ 1434943 w 4062594"/>
              <a:gd name="connsiteY90" fmla="*/ 1225042 h 2112225"/>
              <a:gd name="connsiteX91" fmla="*/ 1409677 w 4062594"/>
              <a:gd name="connsiteY91" fmla="*/ 1225042 h 2112225"/>
              <a:gd name="connsiteX92" fmla="*/ 1434943 w 4062594"/>
              <a:gd name="connsiteY92" fmla="*/ 1225042 h 2112225"/>
              <a:gd name="connsiteX93" fmla="*/ 1371778 w 4062594"/>
              <a:gd name="connsiteY93" fmla="*/ 1164119 h 2112225"/>
              <a:gd name="connsiteX94" fmla="*/ 1359145 w 4062594"/>
              <a:gd name="connsiteY94" fmla="*/ 1164120 h 2112225"/>
              <a:gd name="connsiteX95" fmla="*/ 1346512 w 4062594"/>
              <a:gd name="connsiteY95" fmla="*/ 1164120 h 2112225"/>
              <a:gd name="connsiteX96" fmla="*/ 1333879 w 4062594"/>
              <a:gd name="connsiteY96" fmla="*/ 1164120 h 2112225"/>
              <a:gd name="connsiteX97" fmla="*/ 1321247 w 4062594"/>
              <a:gd name="connsiteY97" fmla="*/ 1148889 h 2112225"/>
              <a:gd name="connsiteX98" fmla="*/ 1371778 w 4062594"/>
              <a:gd name="connsiteY98" fmla="*/ 1164119 h 2112225"/>
              <a:gd name="connsiteX99" fmla="*/ 1422309 w 4062594"/>
              <a:gd name="connsiteY99" fmla="*/ 1179350 h 2112225"/>
              <a:gd name="connsiteX100" fmla="*/ 1397044 w 4062594"/>
              <a:gd name="connsiteY100" fmla="*/ 1179350 h 2112225"/>
              <a:gd name="connsiteX101" fmla="*/ 1422309 w 4062594"/>
              <a:gd name="connsiteY101" fmla="*/ 1179350 h 2112225"/>
              <a:gd name="connsiteX102" fmla="*/ 1472842 w 4062594"/>
              <a:gd name="connsiteY102" fmla="*/ 1179350 h 2112225"/>
              <a:gd name="connsiteX103" fmla="*/ 1447576 w 4062594"/>
              <a:gd name="connsiteY103" fmla="*/ 1179350 h 2112225"/>
              <a:gd name="connsiteX104" fmla="*/ 1472842 w 4062594"/>
              <a:gd name="connsiteY104" fmla="*/ 1179350 h 2112225"/>
              <a:gd name="connsiteX105" fmla="*/ 1550281 w 4062594"/>
              <a:gd name="connsiteY105" fmla="*/ 1225042 h 2112225"/>
              <a:gd name="connsiteX106" fmla="*/ 1548639 w 4062594"/>
              <a:gd name="connsiteY106" fmla="*/ 1225042 h 2112225"/>
              <a:gd name="connsiteX107" fmla="*/ 1549686 w 4062594"/>
              <a:gd name="connsiteY107" fmla="*/ 1225731 h 2112225"/>
              <a:gd name="connsiteX108" fmla="*/ 1561272 w 4062594"/>
              <a:gd name="connsiteY108" fmla="*/ 1225042 h 2112225"/>
              <a:gd name="connsiteX109" fmla="*/ 1553771 w 4062594"/>
              <a:gd name="connsiteY109" fmla="*/ 1220996 h 2112225"/>
              <a:gd name="connsiteX110" fmla="*/ 1550281 w 4062594"/>
              <a:gd name="connsiteY110" fmla="*/ 1225042 h 2112225"/>
              <a:gd name="connsiteX111" fmla="*/ 1554956 w 4062594"/>
              <a:gd name="connsiteY111" fmla="*/ 1225042 h 2112225"/>
              <a:gd name="connsiteX112" fmla="*/ 1561272 w 4062594"/>
              <a:gd name="connsiteY112" fmla="*/ 1225042 h 2112225"/>
              <a:gd name="connsiteX113" fmla="*/ 1835446 w 4062594"/>
              <a:gd name="connsiteY113" fmla="*/ 1370922 h 2112225"/>
              <a:gd name="connsiteX114" fmla="*/ 1839197 w 4062594"/>
              <a:gd name="connsiteY114" fmla="*/ 1377348 h 2112225"/>
              <a:gd name="connsiteX115" fmla="*/ 1826564 w 4062594"/>
              <a:gd name="connsiteY115" fmla="*/ 1377348 h 2112225"/>
              <a:gd name="connsiteX116" fmla="*/ 1835446 w 4062594"/>
              <a:gd name="connsiteY116" fmla="*/ 1370922 h 2112225"/>
              <a:gd name="connsiteX117" fmla="*/ 1687601 w 4062594"/>
              <a:gd name="connsiteY117" fmla="*/ 1209811 h 2112225"/>
              <a:gd name="connsiteX118" fmla="*/ 1674968 w 4062594"/>
              <a:gd name="connsiteY118" fmla="*/ 1209811 h 2112225"/>
              <a:gd name="connsiteX119" fmla="*/ 1649703 w 4062594"/>
              <a:gd name="connsiteY119" fmla="*/ 1209811 h 2112225"/>
              <a:gd name="connsiteX120" fmla="*/ 1611804 w 4062594"/>
              <a:gd name="connsiteY120" fmla="*/ 1209811 h 2112225"/>
              <a:gd name="connsiteX121" fmla="*/ 1649702 w 4062594"/>
              <a:gd name="connsiteY121" fmla="*/ 1225042 h 2112225"/>
              <a:gd name="connsiteX122" fmla="*/ 1573905 w 4062594"/>
              <a:gd name="connsiteY122" fmla="*/ 1225042 h 2112225"/>
              <a:gd name="connsiteX123" fmla="*/ 1566010 w 4062594"/>
              <a:gd name="connsiteY123" fmla="*/ 1236465 h 2112225"/>
              <a:gd name="connsiteX124" fmla="*/ 1549686 w 4062594"/>
              <a:gd name="connsiteY124" fmla="*/ 1225731 h 2112225"/>
              <a:gd name="connsiteX125" fmla="*/ 1548639 w 4062594"/>
              <a:gd name="connsiteY125" fmla="*/ 1226945 h 2112225"/>
              <a:gd name="connsiteX126" fmla="*/ 1536006 w 4062594"/>
              <a:gd name="connsiteY126" fmla="*/ 1240272 h 2112225"/>
              <a:gd name="connsiteX127" fmla="*/ 1485474 w 4062594"/>
              <a:gd name="connsiteY127" fmla="*/ 1194581 h 2112225"/>
              <a:gd name="connsiteX128" fmla="*/ 1536006 w 4062594"/>
              <a:gd name="connsiteY128" fmla="*/ 1209811 h 2112225"/>
              <a:gd name="connsiteX129" fmla="*/ 1523373 w 4062594"/>
              <a:gd name="connsiteY129" fmla="*/ 1194581 h 2112225"/>
              <a:gd name="connsiteX130" fmla="*/ 1674968 w 4062594"/>
              <a:gd name="connsiteY130" fmla="*/ 1209811 h 2112225"/>
              <a:gd name="connsiteX131" fmla="*/ 1687601 w 4062594"/>
              <a:gd name="connsiteY131" fmla="*/ 1209811 h 2112225"/>
              <a:gd name="connsiteX132" fmla="*/ 2887730 w 4062594"/>
              <a:gd name="connsiteY132" fmla="*/ 1986572 h 2112225"/>
              <a:gd name="connsiteX133" fmla="*/ 2849832 w 4062594"/>
              <a:gd name="connsiteY133" fmla="*/ 1986573 h 2112225"/>
              <a:gd name="connsiteX134" fmla="*/ 2887730 w 4062594"/>
              <a:gd name="connsiteY134" fmla="*/ 1986572 h 2112225"/>
              <a:gd name="connsiteX135" fmla="*/ 1978159 w 4062594"/>
              <a:gd name="connsiteY135" fmla="*/ 1377348 h 2112225"/>
              <a:gd name="connsiteX136" fmla="*/ 1965526 w 4062594"/>
              <a:gd name="connsiteY136" fmla="*/ 1377348 h 2112225"/>
              <a:gd name="connsiteX137" fmla="*/ 1959209 w 4062594"/>
              <a:gd name="connsiteY137" fmla="*/ 1369733 h 2112225"/>
              <a:gd name="connsiteX138" fmla="*/ 1954624 w 4062594"/>
              <a:gd name="connsiteY138" fmla="*/ 1364204 h 2112225"/>
              <a:gd name="connsiteX139" fmla="*/ 1952893 w 4062594"/>
              <a:gd name="connsiteY139" fmla="*/ 1363237 h 2112225"/>
              <a:gd name="connsiteX140" fmla="*/ 1952893 w 4062594"/>
              <a:gd name="connsiteY140" fmla="*/ 1369733 h 2112225"/>
              <a:gd name="connsiteX141" fmla="*/ 1952893 w 4062594"/>
              <a:gd name="connsiteY141" fmla="*/ 1377348 h 2112225"/>
              <a:gd name="connsiteX142" fmla="*/ 1851830 w 4062594"/>
              <a:gd name="connsiteY142" fmla="*/ 1377348 h 2112225"/>
              <a:gd name="connsiteX143" fmla="*/ 1951314 w 4062594"/>
              <a:gd name="connsiteY143" fmla="*/ 1362355 h 2112225"/>
              <a:gd name="connsiteX144" fmla="*/ 1952893 w 4062594"/>
              <a:gd name="connsiteY144" fmla="*/ 1363237 h 2112225"/>
              <a:gd name="connsiteX145" fmla="*/ 1952893 w 4062594"/>
              <a:gd name="connsiteY145" fmla="*/ 1362118 h 2112225"/>
              <a:gd name="connsiteX146" fmla="*/ 1954624 w 4062594"/>
              <a:gd name="connsiteY146" fmla="*/ 1364204 h 2112225"/>
              <a:gd name="connsiteX147" fmla="*/ 2868101 w 4062594"/>
              <a:gd name="connsiteY147" fmla="*/ 1967993 h 2112225"/>
              <a:gd name="connsiteX148" fmla="*/ 2861675 w 4062594"/>
              <a:gd name="connsiteY148" fmla="*/ 1964916 h 2112225"/>
              <a:gd name="connsiteX149" fmla="*/ 2849333 w 4062594"/>
              <a:gd name="connsiteY149" fmla="*/ 1965402 h 2112225"/>
              <a:gd name="connsiteX150" fmla="*/ 1750767 w 4062594"/>
              <a:gd name="connsiteY150" fmla="*/ 1209812 h 2112225"/>
              <a:gd name="connsiteX151" fmla="*/ 1738133 w 4062594"/>
              <a:gd name="connsiteY151" fmla="*/ 1209811 h 2112225"/>
              <a:gd name="connsiteX152" fmla="*/ 1750766 w 4062594"/>
              <a:gd name="connsiteY152" fmla="*/ 1225042 h 2112225"/>
              <a:gd name="connsiteX153" fmla="*/ 1738133 w 4062594"/>
              <a:gd name="connsiteY153" fmla="*/ 1225042 h 2112225"/>
              <a:gd name="connsiteX154" fmla="*/ 1725500 w 4062594"/>
              <a:gd name="connsiteY154" fmla="*/ 1225042 h 2112225"/>
              <a:gd name="connsiteX155" fmla="*/ 1750767 w 4062594"/>
              <a:gd name="connsiteY155" fmla="*/ 1209812 h 2112225"/>
              <a:gd name="connsiteX156" fmla="*/ 1914994 w 4062594"/>
              <a:gd name="connsiteY156" fmla="*/ 1240273 h 2112225"/>
              <a:gd name="connsiteX157" fmla="*/ 1889728 w 4062594"/>
              <a:gd name="connsiteY157" fmla="*/ 1240273 h 2112225"/>
              <a:gd name="connsiteX158" fmla="*/ 1914994 w 4062594"/>
              <a:gd name="connsiteY158" fmla="*/ 1240273 h 2112225"/>
              <a:gd name="connsiteX159" fmla="*/ 2142387 w 4062594"/>
              <a:gd name="connsiteY159" fmla="*/ 1346887 h 2112225"/>
              <a:gd name="connsiteX160" fmla="*/ 2142387 w 4062594"/>
              <a:gd name="connsiteY160" fmla="*/ 1346887 h 2112225"/>
              <a:gd name="connsiteX161" fmla="*/ 2142387 w 4062594"/>
              <a:gd name="connsiteY161" fmla="*/ 1346887 h 2112225"/>
              <a:gd name="connsiteX162" fmla="*/ 1952893 w 4062594"/>
              <a:gd name="connsiteY162" fmla="*/ 1209811 h 2112225"/>
              <a:gd name="connsiteX163" fmla="*/ 1889728 w 4062594"/>
              <a:gd name="connsiteY163" fmla="*/ 1209812 h 2112225"/>
              <a:gd name="connsiteX164" fmla="*/ 1952893 w 4062594"/>
              <a:gd name="connsiteY164" fmla="*/ 1209811 h 2112225"/>
              <a:gd name="connsiteX165" fmla="*/ 2167653 w 4062594"/>
              <a:gd name="connsiteY165" fmla="*/ 1346887 h 2112225"/>
              <a:gd name="connsiteX166" fmla="*/ 2142387 w 4062594"/>
              <a:gd name="connsiteY166" fmla="*/ 1346887 h 2112225"/>
              <a:gd name="connsiteX167" fmla="*/ 2143967 w 4062594"/>
              <a:gd name="connsiteY167" fmla="*/ 1354502 h 2112225"/>
              <a:gd name="connsiteX168" fmla="*/ 2155020 w 4062594"/>
              <a:gd name="connsiteY168" fmla="*/ 1362117 h 2112225"/>
              <a:gd name="connsiteX169" fmla="*/ 2167653 w 4062594"/>
              <a:gd name="connsiteY169" fmla="*/ 1346887 h 2112225"/>
              <a:gd name="connsiteX170" fmla="*/ 2129754 w 4062594"/>
              <a:gd name="connsiteY170" fmla="*/ 1316426 h 2112225"/>
              <a:gd name="connsiteX171" fmla="*/ 2129754 w 4062594"/>
              <a:gd name="connsiteY171" fmla="*/ 1316426 h 2112225"/>
              <a:gd name="connsiteX172" fmla="*/ 3051959 w 4062594"/>
              <a:gd name="connsiteY172" fmla="*/ 1925650 h 2112225"/>
              <a:gd name="connsiteX173" fmla="*/ 3027300 w 4062594"/>
              <a:gd name="connsiteY173" fmla="*/ 1923701 h 2112225"/>
              <a:gd name="connsiteX174" fmla="*/ 3001427 w 4062594"/>
              <a:gd name="connsiteY174" fmla="*/ 1925650 h 2112225"/>
              <a:gd name="connsiteX175" fmla="*/ 3051959 w 4062594"/>
              <a:gd name="connsiteY175" fmla="*/ 1925650 h 2112225"/>
              <a:gd name="connsiteX176" fmla="*/ 2192919 w 4062594"/>
              <a:gd name="connsiteY176" fmla="*/ 1270734 h 2112225"/>
              <a:gd name="connsiteX177" fmla="*/ 2155020 w 4062594"/>
              <a:gd name="connsiteY177" fmla="*/ 1270734 h 2112225"/>
              <a:gd name="connsiteX178" fmla="*/ 2192919 w 4062594"/>
              <a:gd name="connsiteY178" fmla="*/ 1270734 h 2112225"/>
              <a:gd name="connsiteX179" fmla="*/ 2597173 w 4062594"/>
              <a:gd name="connsiteY179" fmla="*/ 1529655 h 2112225"/>
              <a:gd name="connsiteX180" fmla="*/ 2596083 w 4062594"/>
              <a:gd name="connsiteY180" fmla="*/ 1530491 h 2112225"/>
              <a:gd name="connsiteX181" fmla="*/ 2597620 w 4062594"/>
              <a:gd name="connsiteY181" fmla="*/ 1530598 h 2112225"/>
              <a:gd name="connsiteX182" fmla="*/ 2180286 w 4062594"/>
              <a:gd name="connsiteY182" fmla="*/ 1240273 h 2112225"/>
              <a:gd name="connsiteX183" fmla="*/ 2104488 w 4062594"/>
              <a:gd name="connsiteY183" fmla="*/ 1240272 h 2112225"/>
              <a:gd name="connsiteX184" fmla="*/ 2108064 w 4062594"/>
              <a:gd name="connsiteY184" fmla="*/ 1246020 h 2112225"/>
              <a:gd name="connsiteX185" fmla="*/ 2112807 w 4062594"/>
              <a:gd name="connsiteY185" fmla="*/ 1247331 h 2112225"/>
              <a:gd name="connsiteX186" fmla="*/ 2118700 w 4062594"/>
              <a:gd name="connsiteY186" fmla="*/ 1247888 h 2112225"/>
              <a:gd name="connsiteX187" fmla="*/ 2142388 w 4062594"/>
              <a:gd name="connsiteY187" fmla="*/ 1255504 h 2112225"/>
              <a:gd name="connsiteX188" fmla="*/ 2112807 w 4062594"/>
              <a:gd name="connsiteY188" fmla="*/ 1247331 h 2112225"/>
              <a:gd name="connsiteX189" fmla="*/ 2108633 w 4062594"/>
              <a:gd name="connsiteY189" fmla="*/ 1246936 h 2112225"/>
              <a:gd name="connsiteX190" fmla="*/ 2108064 w 4062594"/>
              <a:gd name="connsiteY190" fmla="*/ 1246020 h 2112225"/>
              <a:gd name="connsiteX191" fmla="*/ 2066590 w 4062594"/>
              <a:gd name="connsiteY191" fmla="*/ 1234561 h 2112225"/>
              <a:gd name="connsiteX192" fmla="*/ 1990792 w 4062594"/>
              <a:gd name="connsiteY192" fmla="*/ 1225042 h 2112225"/>
              <a:gd name="connsiteX193" fmla="*/ 2180286 w 4062594"/>
              <a:gd name="connsiteY193" fmla="*/ 1240273 h 2112225"/>
              <a:gd name="connsiteX194" fmla="*/ 2710869 w 4062594"/>
              <a:gd name="connsiteY194" fmla="*/ 1575346 h 2112225"/>
              <a:gd name="connsiteX195" fmla="*/ 2622439 w 4062594"/>
              <a:gd name="connsiteY195" fmla="*/ 1575346 h 2112225"/>
              <a:gd name="connsiteX196" fmla="*/ 2647705 w 4062594"/>
              <a:gd name="connsiteY196" fmla="*/ 1560116 h 2112225"/>
              <a:gd name="connsiteX197" fmla="*/ 2647705 w 4062594"/>
              <a:gd name="connsiteY197" fmla="*/ 1575346 h 2112225"/>
              <a:gd name="connsiteX198" fmla="*/ 2710869 w 4062594"/>
              <a:gd name="connsiteY198" fmla="*/ 1575346 h 2112225"/>
              <a:gd name="connsiteX199" fmla="*/ 2230818 w 4062594"/>
              <a:gd name="connsiteY199" fmla="*/ 1240273 h 2112225"/>
              <a:gd name="connsiteX200" fmla="*/ 2205552 w 4062594"/>
              <a:gd name="connsiteY200" fmla="*/ 1240273 h 2112225"/>
              <a:gd name="connsiteX201" fmla="*/ 2230818 w 4062594"/>
              <a:gd name="connsiteY201" fmla="*/ 1240273 h 2112225"/>
              <a:gd name="connsiteX202" fmla="*/ 2559274 w 4062594"/>
              <a:gd name="connsiteY202" fmla="*/ 1423040 h 2112225"/>
              <a:gd name="connsiteX203" fmla="*/ 2555533 w 4062594"/>
              <a:gd name="connsiteY203" fmla="*/ 1428010 h 2112225"/>
              <a:gd name="connsiteX204" fmla="*/ 2566126 w 4062594"/>
              <a:gd name="connsiteY204" fmla="*/ 1429395 h 2112225"/>
              <a:gd name="connsiteX205" fmla="*/ 2805763 w 4062594"/>
              <a:gd name="connsiteY205" fmla="*/ 1579596 h 2112225"/>
              <a:gd name="connsiteX206" fmla="*/ 2799300 w 4062594"/>
              <a:gd name="connsiteY206" fmla="*/ 1575346 h 2112225"/>
              <a:gd name="connsiteX207" fmla="*/ 2799300 w 4062594"/>
              <a:gd name="connsiteY207" fmla="*/ 1581057 h 2112225"/>
              <a:gd name="connsiteX208" fmla="*/ 2922043 w 4062594"/>
              <a:gd name="connsiteY208" fmla="*/ 1650045 h 2112225"/>
              <a:gd name="connsiteX209" fmla="*/ 2914396 w 4062594"/>
              <a:gd name="connsiteY209" fmla="*/ 1646944 h 2112225"/>
              <a:gd name="connsiteX210" fmla="*/ 2912996 w 4062594"/>
              <a:gd name="connsiteY210" fmla="*/ 1651499 h 2112225"/>
              <a:gd name="connsiteX211" fmla="*/ 2923722 w 4062594"/>
              <a:gd name="connsiteY211" fmla="*/ 1649775 h 2112225"/>
              <a:gd name="connsiteX212" fmla="*/ 2922043 w 4062594"/>
              <a:gd name="connsiteY212" fmla="*/ 1650045 h 2112225"/>
              <a:gd name="connsiteX213" fmla="*/ 2925629 w 4062594"/>
              <a:gd name="connsiteY213" fmla="*/ 1651499 h 2112225"/>
              <a:gd name="connsiteX214" fmla="*/ 2609806 w 4062594"/>
              <a:gd name="connsiteY214" fmla="*/ 1438271 h 2112225"/>
              <a:gd name="connsiteX215" fmla="*/ 2579408 w 4062594"/>
              <a:gd name="connsiteY215" fmla="*/ 1431131 h 2112225"/>
              <a:gd name="connsiteX216" fmla="*/ 2566126 w 4062594"/>
              <a:gd name="connsiteY216" fmla="*/ 1429395 h 2112225"/>
              <a:gd name="connsiteX217" fmla="*/ 2579802 w 4062594"/>
              <a:gd name="connsiteY217" fmla="*/ 1442078 h 2112225"/>
              <a:gd name="connsiteX218" fmla="*/ 2609806 w 4062594"/>
              <a:gd name="connsiteY218" fmla="*/ 1438271 h 2112225"/>
              <a:gd name="connsiteX219" fmla="*/ 2824565 w 4062594"/>
              <a:gd name="connsiteY219" fmla="*/ 1575346 h 2112225"/>
              <a:gd name="connsiteX220" fmla="*/ 2805763 w 4062594"/>
              <a:gd name="connsiteY220" fmla="*/ 1579596 h 2112225"/>
              <a:gd name="connsiteX221" fmla="*/ 2816670 w 4062594"/>
              <a:gd name="connsiteY221" fmla="*/ 1586769 h 2112225"/>
              <a:gd name="connsiteX222" fmla="*/ 2824565 w 4062594"/>
              <a:gd name="connsiteY222" fmla="*/ 1575346 h 2112225"/>
              <a:gd name="connsiteX223" fmla="*/ 3380415 w 4062594"/>
              <a:gd name="connsiteY223" fmla="*/ 1940881 h 2112225"/>
              <a:gd name="connsiteX224" fmla="*/ 3355149 w 4062594"/>
              <a:gd name="connsiteY224" fmla="*/ 1925650 h 2112225"/>
              <a:gd name="connsiteX225" fmla="*/ 3241453 w 4062594"/>
              <a:gd name="connsiteY225" fmla="*/ 1910419 h 2112225"/>
              <a:gd name="connsiteX226" fmla="*/ 3254086 w 4062594"/>
              <a:gd name="connsiteY226" fmla="*/ 1925650 h 2112225"/>
              <a:gd name="connsiteX227" fmla="*/ 3304618 w 4062594"/>
              <a:gd name="connsiteY227" fmla="*/ 1940881 h 2112225"/>
              <a:gd name="connsiteX228" fmla="*/ 3380415 w 4062594"/>
              <a:gd name="connsiteY228" fmla="*/ 1940881 h 2112225"/>
              <a:gd name="connsiteX229" fmla="*/ 2396427 w 4062594"/>
              <a:gd name="connsiteY229" fmla="*/ 1268354 h 2112225"/>
              <a:gd name="connsiteX230" fmla="*/ 2395046 w 4062594"/>
              <a:gd name="connsiteY230" fmla="*/ 1270734 h 2112225"/>
              <a:gd name="connsiteX231" fmla="*/ 2369780 w 4062594"/>
              <a:gd name="connsiteY231" fmla="*/ 1255503 h 2112225"/>
              <a:gd name="connsiteX232" fmla="*/ 2396427 w 4062594"/>
              <a:gd name="connsiteY232" fmla="*/ 1268354 h 2112225"/>
              <a:gd name="connsiteX233" fmla="*/ 3291984 w 4062594"/>
              <a:gd name="connsiteY233" fmla="*/ 1788575 h 2112225"/>
              <a:gd name="connsiteX234" fmla="*/ 3287247 w 4062594"/>
              <a:gd name="connsiteY234" fmla="*/ 1788575 h 2112225"/>
              <a:gd name="connsiteX235" fmla="*/ 3266718 w 4062594"/>
              <a:gd name="connsiteY235" fmla="*/ 1788575 h 2112225"/>
              <a:gd name="connsiteX236" fmla="*/ 3279352 w 4062594"/>
              <a:gd name="connsiteY236" fmla="*/ 1803806 h 2112225"/>
              <a:gd name="connsiteX237" fmla="*/ 3290011 w 4062594"/>
              <a:gd name="connsiteY237" fmla="*/ 1795238 h 2112225"/>
              <a:gd name="connsiteX238" fmla="*/ 3291985 w 4062594"/>
              <a:gd name="connsiteY238" fmla="*/ 1788575 h 2112225"/>
              <a:gd name="connsiteX239" fmla="*/ 3291985 w 4062594"/>
              <a:gd name="connsiteY239" fmla="*/ 1788575 h 2112225"/>
              <a:gd name="connsiteX240" fmla="*/ 3291984 w 4062594"/>
              <a:gd name="connsiteY240" fmla="*/ 1788575 h 2112225"/>
              <a:gd name="connsiteX241" fmla="*/ 3064592 w 4062594"/>
              <a:gd name="connsiteY241" fmla="*/ 1636269 h 2112225"/>
              <a:gd name="connsiteX242" fmla="*/ 3039326 w 4062594"/>
              <a:gd name="connsiteY242" fmla="*/ 1636268 h 2112225"/>
              <a:gd name="connsiteX243" fmla="*/ 3064592 w 4062594"/>
              <a:gd name="connsiteY243" fmla="*/ 1636269 h 2112225"/>
              <a:gd name="connsiteX244" fmla="*/ 3645706 w 4062594"/>
              <a:gd name="connsiteY244" fmla="*/ 1971342 h 2112225"/>
              <a:gd name="connsiteX245" fmla="*/ 3582542 w 4062594"/>
              <a:gd name="connsiteY245" fmla="*/ 1971342 h 2112225"/>
              <a:gd name="connsiteX246" fmla="*/ 3645706 w 4062594"/>
              <a:gd name="connsiteY246" fmla="*/ 1971342 h 2112225"/>
              <a:gd name="connsiteX247" fmla="*/ 3153022 w 4062594"/>
              <a:gd name="connsiteY247" fmla="*/ 1636269 h 2112225"/>
              <a:gd name="connsiteX248" fmla="*/ 3102490 w 4062594"/>
              <a:gd name="connsiteY248" fmla="*/ 1636268 h 2112225"/>
              <a:gd name="connsiteX249" fmla="*/ 3077224 w 4062594"/>
              <a:gd name="connsiteY249" fmla="*/ 1621038 h 2112225"/>
              <a:gd name="connsiteX250" fmla="*/ 3153022 w 4062594"/>
              <a:gd name="connsiteY250" fmla="*/ 1636269 h 2112225"/>
              <a:gd name="connsiteX251" fmla="*/ 3184605 w 4062594"/>
              <a:gd name="connsiteY251" fmla="*/ 1638172 h 2112225"/>
              <a:gd name="connsiteX252" fmla="*/ 3203554 w 4062594"/>
              <a:gd name="connsiteY252" fmla="*/ 1651499 h 2112225"/>
              <a:gd name="connsiteX253" fmla="*/ 3165655 w 4062594"/>
              <a:gd name="connsiteY253" fmla="*/ 1636269 h 2112225"/>
              <a:gd name="connsiteX254" fmla="*/ 3184605 w 4062594"/>
              <a:gd name="connsiteY254" fmla="*/ 1638172 h 2112225"/>
              <a:gd name="connsiteX255" fmla="*/ 3481479 w 4062594"/>
              <a:gd name="connsiteY255" fmla="*/ 1819036 h 2112225"/>
              <a:gd name="connsiteX256" fmla="*/ 3418314 w 4062594"/>
              <a:gd name="connsiteY256" fmla="*/ 1803805 h 2112225"/>
              <a:gd name="connsiteX257" fmla="*/ 3481479 w 4062594"/>
              <a:gd name="connsiteY257" fmla="*/ 1819036 h 2112225"/>
              <a:gd name="connsiteX258" fmla="*/ 3456213 w 4062594"/>
              <a:gd name="connsiteY258" fmla="*/ 1788575 h 2112225"/>
              <a:gd name="connsiteX259" fmla="*/ 3405681 w 4062594"/>
              <a:gd name="connsiteY259" fmla="*/ 1788575 h 2112225"/>
              <a:gd name="connsiteX260" fmla="*/ 3456213 w 4062594"/>
              <a:gd name="connsiteY260" fmla="*/ 1788575 h 2112225"/>
              <a:gd name="connsiteX261" fmla="*/ 2865623 w 4062594"/>
              <a:gd name="connsiteY261" fmla="*/ 1348791 h 2112225"/>
              <a:gd name="connsiteX262" fmla="*/ 2837199 w 4062594"/>
              <a:gd name="connsiteY262" fmla="*/ 1346887 h 2112225"/>
              <a:gd name="connsiteX263" fmla="*/ 2841147 w 4062594"/>
              <a:gd name="connsiteY263" fmla="*/ 1353551 h 2112225"/>
              <a:gd name="connsiteX264" fmla="*/ 2849831 w 4062594"/>
              <a:gd name="connsiteY264" fmla="*/ 1354502 h 2112225"/>
              <a:gd name="connsiteX265" fmla="*/ 2862465 w 4062594"/>
              <a:gd name="connsiteY265" fmla="*/ 1362118 h 2112225"/>
              <a:gd name="connsiteX266" fmla="*/ 2875098 w 4062594"/>
              <a:gd name="connsiteY266" fmla="*/ 1362118 h 2112225"/>
              <a:gd name="connsiteX267" fmla="*/ 2865623 w 4062594"/>
              <a:gd name="connsiteY267" fmla="*/ 1348791 h 2112225"/>
              <a:gd name="connsiteX268" fmla="*/ 2941592 w 4062594"/>
              <a:gd name="connsiteY268" fmla="*/ 1389759 h 2112225"/>
              <a:gd name="connsiteX269" fmla="*/ 2933525 w 4062594"/>
              <a:gd name="connsiteY269" fmla="*/ 1386867 h 2112225"/>
              <a:gd name="connsiteX270" fmla="*/ 2913983 w 4062594"/>
              <a:gd name="connsiteY270" fmla="*/ 1381870 h 2112225"/>
              <a:gd name="connsiteX271" fmla="*/ 2913182 w 4062594"/>
              <a:gd name="connsiteY271" fmla="*/ 1382500 h 2112225"/>
              <a:gd name="connsiteX272" fmla="*/ 2914575 w 4062594"/>
              <a:gd name="connsiteY272" fmla="*/ 1383059 h 2112225"/>
              <a:gd name="connsiteX273" fmla="*/ 3594188 w 4062594"/>
              <a:gd name="connsiteY273" fmla="*/ 1821178 h 2112225"/>
              <a:gd name="connsiteX274" fmla="*/ 3607808 w 4062594"/>
              <a:gd name="connsiteY274" fmla="*/ 1834267 h 2112225"/>
              <a:gd name="connsiteX275" fmla="*/ 3532010 w 4062594"/>
              <a:gd name="connsiteY275" fmla="*/ 1819036 h 2112225"/>
              <a:gd name="connsiteX276" fmla="*/ 3594188 w 4062594"/>
              <a:gd name="connsiteY276" fmla="*/ 1821178 h 2112225"/>
              <a:gd name="connsiteX277" fmla="*/ 2976161 w 4062594"/>
              <a:gd name="connsiteY277" fmla="*/ 1392579 h 2112225"/>
              <a:gd name="connsiteX278" fmla="*/ 2942408 w 4062594"/>
              <a:gd name="connsiteY278" fmla="*/ 1389961 h 2112225"/>
              <a:gd name="connsiteX279" fmla="*/ 2941592 w 4062594"/>
              <a:gd name="connsiteY279" fmla="*/ 1389759 h 2112225"/>
              <a:gd name="connsiteX280" fmla="*/ 2955435 w 4062594"/>
              <a:gd name="connsiteY280" fmla="*/ 1394721 h 2112225"/>
              <a:gd name="connsiteX281" fmla="*/ 2976161 w 4062594"/>
              <a:gd name="connsiteY281" fmla="*/ 1392579 h 2112225"/>
              <a:gd name="connsiteX282" fmla="*/ 3073114 w 4062594"/>
              <a:gd name="connsiteY282" fmla="*/ 1440479 h 2112225"/>
              <a:gd name="connsiteX283" fmla="*/ 3051959 w 4062594"/>
              <a:gd name="connsiteY283" fmla="*/ 1438271 h 2112225"/>
              <a:gd name="connsiteX284" fmla="*/ 3064591 w 4062594"/>
              <a:gd name="connsiteY284" fmla="*/ 1443982 h 2112225"/>
              <a:gd name="connsiteX285" fmla="*/ 3077224 w 4062594"/>
              <a:gd name="connsiteY285" fmla="*/ 1438271 h 2112225"/>
              <a:gd name="connsiteX286" fmla="*/ 3073276 w 4062594"/>
              <a:gd name="connsiteY286" fmla="*/ 1440412 h 2112225"/>
              <a:gd name="connsiteX287" fmla="*/ 3073114 w 4062594"/>
              <a:gd name="connsiteY287" fmla="*/ 1440479 h 2112225"/>
              <a:gd name="connsiteX288" fmla="*/ 3077225 w 4062594"/>
              <a:gd name="connsiteY288" fmla="*/ 1440908 h 2112225"/>
              <a:gd name="connsiteX289" fmla="*/ 3582542 w 4062594"/>
              <a:gd name="connsiteY289" fmla="*/ 1727652 h 2112225"/>
              <a:gd name="connsiteX290" fmla="*/ 3569909 w 4062594"/>
              <a:gd name="connsiteY290" fmla="*/ 1727652 h 2112225"/>
              <a:gd name="connsiteX291" fmla="*/ 3582542 w 4062594"/>
              <a:gd name="connsiteY291" fmla="*/ 1727652 h 2112225"/>
              <a:gd name="connsiteX292" fmla="*/ 3486797 w 4062594"/>
              <a:gd name="connsiteY292" fmla="*/ 1425445 h 2112225"/>
              <a:gd name="connsiteX293" fmla="*/ 3481479 w 4062594"/>
              <a:gd name="connsiteY293" fmla="*/ 1423040 h 2112225"/>
              <a:gd name="connsiteX294" fmla="*/ 3480179 w 4062594"/>
              <a:gd name="connsiteY294" fmla="*/ 1427621 h 2112225"/>
              <a:gd name="connsiteX295" fmla="*/ 3557876 w 4062594"/>
              <a:gd name="connsiteY295" fmla="*/ 1306193 h 2112225"/>
              <a:gd name="connsiteX296" fmla="*/ 1603658 w 4062594"/>
              <a:gd name="connsiteY296" fmla="*/ 0 h 2112225"/>
              <a:gd name="connsiteX297" fmla="*/ 1561272 w 4062594"/>
              <a:gd name="connsiteY297" fmla="*/ 6593 h 2112225"/>
              <a:gd name="connsiteX298" fmla="*/ 1346512 w 4062594"/>
              <a:gd name="connsiteY298" fmla="*/ 21824 h 2112225"/>
              <a:gd name="connsiteX299" fmla="*/ 1333848 w 4062594"/>
              <a:gd name="connsiteY299" fmla="*/ 26329 h 2112225"/>
              <a:gd name="connsiteX300" fmla="*/ 533277 w 4062594"/>
              <a:gd name="connsiteY300" fmla="*/ 1224077 h 2112225"/>
              <a:gd name="connsiteX301" fmla="*/ 558335 w 4062594"/>
              <a:gd name="connsiteY301" fmla="*/ 1222900 h 2112225"/>
              <a:gd name="connsiteX302" fmla="*/ 702232 w 4062594"/>
              <a:gd name="connsiteY302" fmla="*/ 1225042 h 2112225"/>
              <a:gd name="connsiteX303" fmla="*/ 626435 w 4062594"/>
              <a:gd name="connsiteY303" fmla="*/ 1194581 h 2112225"/>
              <a:gd name="connsiteX304" fmla="*/ 626435 w 4062594"/>
              <a:gd name="connsiteY304" fmla="*/ 1164120 h 2112225"/>
              <a:gd name="connsiteX305" fmla="*/ 689600 w 4062594"/>
              <a:gd name="connsiteY305" fmla="*/ 1164120 h 2112225"/>
              <a:gd name="connsiteX306" fmla="*/ 676967 w 4062594"/>
              <a:gd name="connsiteY306" fmla="*/ 1179350 h 2112225"/>
              <a:gd name="connsiteX307" fmla="*/ 714865 w 4062594"/>
              <a:gd name="connsiteY307" fmla="*/ 1179350 h 2112225"/>
              <a:gd name="connsiteX308" fmla="*/ 702233 w 4062594"/>
              <a:gd name="connsiteY308" fmla="*/ 1164120 h 2112225"/>
              <a:gd name="connsiteX309" fmla="*/ 752764 w 4062594"/>
              <a:gd name="connsiteY309" fmla="*/ 1164120 h 2112225"/>
              <a:gd name="connsiteX310" fmla="*/ 727498 w 4062594"/>
              <a:gd name="connsiteY310" fmla="*/ 1179350 h 2112225"/>
              <a:gd name="connsiteX311" fmla="*/ 790663 w 4062594"/>
              <a:gd name="connsiteY311" fmla="*/ 1194581 h 2112225"/>
              <a:gd name="connsiteX312" fmla="*/ 740131 w 4062594"/>
              <a:gd name="connsiteY312" fmla="*/ 1194581 h 2112225"/>
              <a:gd name="connsiteX313" fmla="*/ 828562 w 4062594"/>
              <a:gd name="connsiteY313" fmla="*/ 1209811 h 2112225"/>
              <a:gd name="connsiteX314" fmla="*/ 841195 w 4062594"/>
              <a:gd name="connsiteY314" fmla="*/ 1194581 h 2112225"/>
              <a:gd name="connsiteX315" fmla="*/ 850669 w 4062594"/>
              <a:gd name="connsiteY315" fmla="*/ 1221234 h 2112225"/>
              <a:gd name="connsiteX316" fmla="*/ 866960 w 4062594"/>
              <a:gd name="connsiteY316" fmla="*/ 1223417 h 2112225"/>
              <a:gd name="connsiteX317" fmla="*/ 868434 w 4062594"/>
              <a:gd name="connsiteY317" fmla="*/ 1218616 h 2112225"/>
              <a:gd name="connsiteX318" fmla="*/ 872777 w 4062594"/>
              <a:gd name="connsiteY318" fmla="*/ 1219331 h 2112225"/>
              <a:gd name="connsiteX319" fmla="*/ 877686 w 4062594"/>
              <a:gd name="connsiteY319" fmla="*/ 1223769 h 2112225"/>
              <a:gd name="connsiteX320" fmla="*/ 906333 w 4062594"/>
              <a:gd name="connsiteY320" fmla="*/ 1220520 h 2112225"/>
              <a:gd name="connsiteX321" fmla="*/ 1030688 w 4062594"/>
              <a:gd name="connsiteY321" fmla="*/ 1209811 h 2112225"/>
              <a:gd name="connsiteX322" fmla="*/ 1018056 w 4062594"/>
              <a:gd name="connsiteY322" fmla="*/ 1194581 h 2112225"/>
              <a:gd name="connsiteX323" fmla="*/ 1030688 w 4062594"/>
              <a:gd name="connsiteY323" fmla="*/ 1209811 h 2112225"/>
              <a:gd name="connsiteX324" fmla="*/ 1106486 w 4062594"/>
              <a:gd name="connsiteY324" fmla="*/ 1209811 h 2112225"/>
              <a:gd name="connsiteX325" fmla="*/ 1081221 w 4062594"/>
              <a:gd name="connsiteY325" fmla="*/ 1179350 h 2112225"/>
              <a:gd name="connsiteX326" fmla="*/ 1131752 w 4062594"/>
              <a:gd name="connsiteY326" fmla="*/ 1209811 h 2112225"/>
              <a:gd name="connsiteX327" fmla="*/ 1119119 w 4062594"/>
              <a:gd name="connsiteY327" fmla="*/ 1209811 h 2112225"/>
              <a:gd name="connsiteX328" fmla="*/ 1169651 w 4062594"/>
              <a:gd name="connsiteY328" fmla="*/ 1225042 h 2112225"/>
              <a:gd name="connsiteX329" fmla="*/ 1157018 w 4062594"/>
              <a:gd name="connsiteY329" fmla="*/ 1209811 h 2112225"/>
              <a:gd name="connsiteX330" fmla="*/ 1182284 w 4062594"/>
              <a:gd name="connsiteY330" fmla="*/ 1209812 h 2112225"/>
              <a:gd name="connsiteX331" fmla="*/ 1193653 w 4062594"/>
              <a:gd name="connsiteY331" fmla="*/ 1214381 h 2112225"/>
              <a:gd name="connsiteX332" fmla="*/ 1207550 w 4062594"/>
              <a:gd name="connsiteY332" fmla="*/ 1209811 h 2112225"/>
              <a:gd name="connsiteX333" fmla="*/ 1245449 w 4062594"/>
              <a:gd name="connsiteY333" fmla="*/ 1209812 h 2112225"/>
              <a:gd name="connsiteX334" fmla="*/ 1227684 w 4062594"/>
              <a:gd name="connsiteY334" fmla="*/ 1218379 h 2112225"/>
              <a:gd name="connsiteX335" fmla="*/ 1220183 w 4062594"/>
              <a:gd name="connsiteY335" fmla="*/ 1225042 h 2112225"/>
              <a:gd name="connsiteX336" fmla="*/ 1258082 w 4062594"/>
              <a:gd name="connsiteY336" fmla="*/ 1240273 h 2112225"/>
              <a:gd name="connsiteX337" fmla="*/ 1194917 w 4062594"/>
              <a:gd name="connsiteY337" fmla="*/ 1225042 h 2112225"/>
              <a:gd name="connsiteX338" fmla="*/ 1194917 w 4062594"/>
              <a:gd name="connsiteY338" fmla="*/ 1240273 h 2112225"/>
              <a:gd name="connsiteX339" fmla="*/ 916993 w 4062594"/>
              <a:gd name="connsiteY339" fmla="*/ 1255503 h 2112225"/>
              <a:gd name="connsiteX340" fmla="*/ 929625 w 4062594"/>
              <a:gd name="connsiteY340" fmla="*/ 1255503 h 2112225"/>
              <a:gd name="connsiteX341" fmla="*/ 740131 w 4062594"/>
              <a:gd name="connsiteY341" fmla="*/ 1255503 h 2112225"/>
              <a:gd name="connsiteX342" fmla="*/ 752764 w 4062594"/>
              <a:gd name="connsiteY342" fmla="*/ 1270734 h 2112225"/>
              <a:gd name="connsiteX343" fmla="*/ 525371 w 4062594"/>
              <a:gd name="connsiteY343" fmla="*/ 1270734 h 2112225"/>
              <a:gd name="connsiteX344" fmla="*/ 740131 w 4062594"/>
              <a:gd name="connsiteY344" fmla="*/ 1270734 h 2112225"/>
              <a:gd name="connsiteX345" fmla="*/ 702232 w 4062594"/>
              <a:gd name="connsiteY345" fmla="*/ 1255503 h 2112225"/>
              <a:gd name="connsiteX346" fmla="*/ 545900 w 4062594"/>
              <a:gd name="connsiteY346" fmla="*/ 1251696 h 2112225"/>
              <a:gd name="connsiteX347" fmla="*/ 517096 w 4062594"/>
              <a:gd name="connsiteY347" fmla="*/ 1248286 h 2112225"/>
              <a:gd name="connsiteX348" fmla="*/ 0 w 4062594"/>
              <a:gd name="connsiteY348" fmla="*/ 2021923 h 2112225"/>
              <a:gd name="connsiteX349" fmla="*/ 5842 w 4062594"/>
              <a:gd name="connsiteY349" fmla="*/ 2024649 h 2112225"/>
              <a:gd name="connsiteX350" fmla="*/ 45319 w 4062594"/>
              <a:gd name="connsiteY350" fmla="*/ 2047495 h 2112225"/>
              <a:gd name="connsiteX351" fmla="*/ 83218 w 4062594"/>
              <a:gd name="connsiteY351" fmla="*/ 2047495 h 2112225"/>
              <a:gd name="connsiteX352" fmla="*/ 626434 w 4062594"/>
              <a:gd name="connsiteY352" fmla="*/ 2047495 h 2112225"/>
              <a:gd name="connsiteX353" fmla="*/ 841195 w 4062594"/>
              <a:gd name="connsiteY353" fmla="*/ 2017034 h 2112225"/>
              <a:gd name="connsiteX354" fmla="*/ 1409677 w 4062594"/>
              <a:gd name="connsiteY354" fmla="*/ 1986572 h 2112225"/>
              <a:gd name="connsiteX355" fmla="*/ 1674968 w 4062594"/>
              <a:gd name="connsiteY355" fmla="*/ 1986572 h 2112225"/>
              <a:gd name="connsiteX356" fmla="*/ 2293983 w 4062594"/>
              <a:gd name="connsiteY356" fmla="*/ 2017034 h 2112225"/>
              <a:gd name="connsiteX357" fmla="*/ 2382413 w 4062594"/>
              <a:gd name="connsiteY357" fmla="*/ 2017034 h 2112225"/>
              <a:gd name="connsiteX358" fmla="*/ 2900364 w 4062594"/>
              <a:gd name="connsiteY358" fmla="*/ 2047495 h 2112225"/>
              <a:gd name="connsiteX359" fmla="*/ 2925630 w 4062594"/>
              <a:gd name="connsiteY359" fmla="*/ 2032265 h 2112225"/>
              <a:gd name="connsiteX360" fmla="*/ 2976161 w 4062594"/>
              <a:gd name="connsiteY360" fmla="*/ 2047495 h 2112225"/>
              <a:gd name="connsiteX361" fmla="*/ 3127756 w 4062594"/>
              <a:gd name="connsiteY361" fmla="*/ 2062725 h 2112225"/>
              <a:gd name="connsiteX362" fmla="*/ 3039326 w 4062594"/>
              <a:gd name="connsiteY362" fmla="*/ 2032264 h 2112225"/>
              <a:gd name="connsiteX363" fmla="*/ 3165655 w 4062594"/>
              <a:gd name="connsiteY363" fmla="*/ 2062726 h 2112225"/>
              <a:gd name="connsiteX364" fmla="*/ 3140389 w 4062594"/>
              <a:gd name="connsiteY364" fmla="*/ 2062725 h 2112225"/>
              <a:gd name="connsiteX365" fmla="*/ 3190921 w 4062594"/>
              <a:gd name="connsiteY365" fmla="*/ 2077956 h 2112225"/>
              <a:gd name="connsiteX366" fmla="*/ 3291984 w 4062594"/>
              <a:gd name="connsiteY366" fmla="*/ 2077956 h 2112225"/>
              <a:gd name="connsiteX367" fmla="*/ 3329883 w 4062594"/>
              <a:gd name="connsiteY367" fmla="*/ 2077956 h 2112225"/>
              <a:gd name="connsiteX368" fmla="*/ 3418314 w 4062594"/>
              <a:gd name="connsiteY368" fmla="*/ 2093187 h 2112225"/>
              <a:gd name="connsiteX369" fmla="*/ 3405681 w 4062594"/>
              <a:gd name="connsiteY369" fmla="*/ 2108418 h 2112225"/>
              <a:gd name="connsiteX370" fmla="*/ 3468845 w 4062594"/>
              <a:gd name="connsiteY370" fmla="*/ 2093187 h 2112225"/>
              <a:gd name="connsiteX371" fmla="*/ 3544643 w 4062594"/>
              <a:gd name="connsiteY371" fmla="*/ 2108418 h 2112225"/>
              <a:gd name="connsiteX372" fmla="*/ 3291984 w 4062594"/>
              <a:gd name="connsiteY372" fmla="*/ 2062725 h 2112225"/>
              <a:gd name="connsiteX373" fmla="*/ 3228820 w 4062594"/>
              <a:gd name="connsiteY373" fmla="*/ 2062726 h 2112225"/>
              <a:gd name="connsiteX374" fmla="*/ 3127756 w 4062594"/>
              <a:gd name="connsiteY374" fmla="*/ 2032264 h 2112225"/>
              <a:gd name="connsiteX375" fmla="*/ 2900364 w 4062594"/>
              <a:gd name="connsiteY375" fmla="*/ 2001803 h 2112225"/>
              <a:gd name="connsiteX376" fmla="*/ 2925629 w 4062594"/>
              <a:gd name="connsiteY376" fmla="*/ 2001803 h 2112225"/>
              <a:gd name="connsiteX377" fmla="*/ 2938262 w 4062594"/>
              <a:gd name="connsiteY377" fmla="*/ 1986573 h 2112225"/>
              <a:gd name="connsiteX378" fmla="*/ 2888915 w 4062594"/>
              <a:gd name="connsiteY378" fmla="*/ 1970866 h 2112225"/>
              <a:gd name="connsiteX379" fmla="*/ 2868101 w 4062594"/>
              <a:gd name="connsiteY379" fmla="*/ 1967993 h 2112225"/>
              <a:gd name="connsiteX380" fmla="*/ 2875098 w 4062594"/>
              <a:gd name="connsiteY380" fmla="*/ 1971342 h 2112225"/>
              <a:gd name="connsiteX381" fmla="*/ 2849831 w 4062594"/>
              <a:gd name="connsiteY381" fmla="*/ 1971342 h 2112225"/>
              <a:gd name="connsiteX382" fmla="*/ 2811933 w 4062594"/>
              <a:gd name="connsiteY382" fmla="*/ 1971342 h 2112225"/>
              <a:gd name="connsiteX383" fmla="*/ 2843515 w 4062594"/>
              <a:gd name="connsiteY383" fmla="*/ 1965630 h 2112225"/>
              <a:gd name="connsiteX384" fmla="*/ 2849333 w 4062594"/>
              <a:gd name="connsiteY384" fmla="*/ 1965402 h 2112225"/>
              <a:gd name="connsiteX385" fmla="*/ 2837198 w 4062594"/>
              <a:gd name="connsiteY385" fmla="*/ 1963726 h 2112225"/>
              <a:gd name="connsiteX386" fmla="*/ 2736135 w 4062594"/>
              <a:gd name="connsiteY386" fmla="*/ 1940880 h 2112225"/>
              <a:gd name="connsiteX387" fmla="*/ 2698236 w 4062594"/>
              <a:gd name="connsiteY387" fmla="*/ 1925650 h 2112225"/>
              <a:gd name="connsiteX388" fmla="*/ 2912996 w 4062594"/>
              <a:gd name="connsiteY388" fmla="*/ 1940880 h 2112225"/>
              <a:gd name="connsiteX389" fmla="*/ 2849832 w 4062594"/>
              <a:gd name="connsiteY389" fmla="*/ 1910419 h 2112225"/>
              <a:gd name="connsiteX390" fmla="*/ 2955632 w 4062594"/>
              <a:gd name="connsiteY390" fmla="*/ 1918035 h 2112225"/>
              <a:gd name="connsiteX391" fmla="*/ 3027300 w 4062594"/>
              <a:gd name="connsiteY391" fmla="*/ 1923701 h 2112225"/>
              <a:gd name="connsiteX392" fmla="*/ 3058275 w 4062594"/>
              <a:gd name="connsiteY392" fmla="*/ 1921366 h 2112225"/>
              <a:gd name="connsiteX393" fmla="*/ 3228820 w 4062594"/>
              <a:gd name="connsiteY393" fmla="*/ 1925650 h 2112225"/>
              <a:gd name="connsiteX394" fmla="*/ 3254086 w 4062594"/>
              <a:gd name="connsiteY394" fmla="*/ 1925650 h 2112225"/>
              <a:gd name="connsiteX395" fmla="*/ 3102490 w 4062594"/>
              <a:gd name="connsiteY395" fmla="*/ 1895189 h 2112225"/>
              <a:gd name="connsiteX396" fmla="*/ 3089857 w 4062594"/>
              <a:gd name="connsiteY396" fmla="*/ 1910420 h 2112225"/>
              <a:gd name="connsiteX397" fmla="*/ 3089857 w 4062594"/>
              <a:gd name="connsiteY397" fmla="*/ 1895189 h 2112225"/>
              <a:gd name="connsiteX398" fmla="*/ 3077224 w 4062594"/>
              <a:gd name="connsiteY398" fmla="*/ 1910419 h 2112225"/>
              <a:gd name="connsiteX399" fmla="*/ 3077225 w 4062594"/>
              <a:gd name="connsiteY399" fmla="*/ 1895189 h 2112225"/>
              <a:gd name="connsiteX400" fmla="*/ 2938262 w 4062594"/>
              <a:gd name="connsiteY400" fmla="*/ 1879958 h 2112225"/>
              <a:gd name="connsiteX401" fmla="*/ 2799300 w 4062594"/>
              <a:gd name="connsiteY401" fmla="*/ 1849497 h 2112225"/>
              <a:gd name="connsiteX402" fmla="*/ 2925630 w 4062594"/>
              <a:gd name="connsiteY402" fmla="*/ 1849497 h 2112225"/>
              <a:gd name="connsiteX403" fmla="*/ 2963528 w 4062594"/>
              <a:gd name="connsiteY403" fmla="*/ 1834267 h 2112225"/>
              <a:gd name="connsiteX404" fmla="*/ 3355149 w 4062594"/>
              <a:gd name="connsiteY404" fmla="*/ 1910420 h 2112225"/>
              <a:gd name="connsiteX405" fmla="*/ 3443580 w 4062594"/>
              <a:gd name="connsiteY405" fmla="*/ 1940881 h 2112225"/>
              <a:gd name="connsiteX406" fmla="*/ 3380415 w 4062594"/>
              <a:gd name="connsiteY406" fmla="*/ 1956111 h 2112225"/>
              <a:gd name="connsiteX407" fmla="*/ 3393048 w 4062594"/>
              <a:gd name="connsiteY407" fmla="*/ 1956111 h 2112225"/>
              <a:gd name="connsiteX408" fmla="*/ 3430947 w 4062594"/>
              <a:gd name="connsiteY408" fmla="*/ 1971342 h 2112225"/>
              <a:gd name="connsiteX409" fmla="*/ 3393048 w 4062594"/>
              <a:gd name="connsiteY409" fmla="*/ 1971342 h 2112225"/>
              <a:gd name="connsiteX410" fmla="*/ 3443580 w 4062594"/>
              <a:gd name="connsiteY410" fmla="*/ 1971342 h 2112225"/>
              <a:gd name="connsiteX411" fmla="*/ 3456213 w 4062594"/>
              <a:gd name="connsiteY411" fmla="*/ 1986573 h 2112225"/>
              <a:gd name="connsiteX412" fmla="*/ 3506745 w 4062594"/>
              <a:gd name="connsiteY412" fmla="*/ 1986573 h 2112225"/>
              <a:gd name="connsiteX413" fmla="*/ 3544643 w 4062594"/>
              <a:gd name="connsiteY413" fmla="*/ 2001803 h 2112225"/>
              <a:gd name="connsiteX414" fmla="*/ 3607808 w 4062594"/>
              <a:gd name="connsiteY414" fmla="*/ 2001803 h 2112225"/>
              <a:gd name="connsiteX415" fmla="*/ 3620441 w 4062594"/>
              <a:gd name="connsiteY415" fmla="*/ 2017034 h 2112225"/>
              <a:gd name="connsiteX416" fmla="*/ 3670973 w 4062594"/>
              <a:gd name="connsiteY416" fmla="*/ 2017034 h 2112225"/>
              <a:gd name="connsiteX417" fmla="*/ 3683605 w 4062594"/>
              <a:gd name="connsiteY417" fmla="*/ 2032264 h 2112225"/>
              <a:gd name="connsiteX418" fmla="*/ 3696239 w 4062594"/>
              <a:gd name="connsiteY418" fmla="*/ 2017034 h 2112225"/>
              <a:gd name="connsiteX419" fmla="*/ 3822568 w 4062594"/>
              <a:gd name="connsiteY419" fmla="*/ 2047495 h 2112225"/>
              <a:gd name="connsiteX420" fmla="*/ 3936265 w 4062594"/>
              <a:gd name="connsiteY420" fmla="*/ 2062726 h 2112225"/>
              <a:gd name="connsiteX421" fmla="*/ 3936264 w 4062594"/>
              <a:gd name="connsiteY421" fmla="*/ 2047495 h 2112225"/>
              <a:gd name="connsiteX422" fmla="*/ 3822568 w 4062594"/>
              <a:gd name="connsiteY422" fmla="*/ 2017034 h 2112225"/>
              <a:gd name="connsiteX423" fmla="*/ 3797302 w 4062594"/>
              <a:gd name="connsiteY423" fmla="*/ 2032264 h 2112225"/>
              <a:gd name="connsiteX424" fmla="*/ 3658340 w 4062594"/>
              <a:gd name="connsiteY424" fmla="*/ 1986573 h 2112225"/>
              <a:gd name="connsiteX425" fmla="*/ 3885732 w 4062594"/>
              <a:gd name="connsiteY425" fmla="*/ 2017034 h 2112225"/>
              <a:gd name="connsiteX426" fmla="*/ 3898366 w 4062594"/>
              <a:gd name="connsiteY426" fmla="*/ 2001803 h 2112225"/>
              <a:gd name="connsiteX427" fmla="*/ 4062594 w 4062594"/>
              <a:gd name="connsiteY427" fmla="*/ 2032265 h 2112225"/>
              <a:gd name="connsiteX428" fmla="*/ 3999429 w 4062594"/>
              <a:gd name="connsiteY428" fmla="*/ 2017034 h 2112225"/>
              <a:gd name="connsiteX429" fmla="*/ 3835201 w 4062594"/>
              <a:gd name="connsiteY429" fmla="*/ 1971342 h 2112225"/>
              <a:gd name="connsiteX430" fmla="*/ 3772036 w 4062594"/>
              <a:gd name="connsiteY430" fmla="*/ 1956111 h 2112225"/>
              <a:gd name="connsiteX431" fmla="*/ 3873099 w 4062594"/>
              <a:gd name="connsiteY431" fmla="*/ 1956111 h 2112225"/>
              <a:gd name="connsiteX432" fmla="*/ 3582542 w 4062594"/>
              <a:gd name="connsiteY432" fmla="*/ 1895189 h 2112225"/>
              <a:gd name="connsiteX433" fmla="*/ 3380415 w 4062594"/>
              <a:gd name="connsiteY433" fmla="*/ 1879958 h 2112225"/>
              <a:gd name="connsiteX434" fmla="*/ 3190921 w 4062594"/>
              <a:gd name="connsiteY434" fmla="*/ 1834266 h 2112225"/>
              <a:gd name="connsiteX435" fmla="*/ 3190921 w 4062594"/>
              <a:gd name="connsiteY435" fmla="*/ 1849497 h 2112225"/>
              <a:gd name="connsiteX436" fmla="*/ 3304617 w 4062594"/>
              <a:gd name="connsiteY436" fmla="*/ 1879958 h 2112225"/>
              <a:gd name="connsiteX437" fmla="*/ 3140389 w 4062594"/>
              <a:gd name="connsiteY437" fmla="*/ 1849497 h 2112225"/>
              <a:gd name="connsiteX438" fmla="*/ 3127756 w 4062594"/>
              <a:gd name="connsiteY438" fmla="*/ 1864728 h 2112225"/>
              <a:gd name="connsiteX439" fmla="*/ 2824566 w 4062594"/>
              <a:gd name="connsiteY439" fmla="*/ 1788575 h 2112225"/>
              <a:gd name="connsiteX440" fmla="*/ 3001427 w 4062594"/>
              <a:gd name="connsiteY440" fmla="*/ 1788575 h 2112225"/>
              <a:gd name="connsiteX441" fmla="*/ 3001427 w 4062594"/>
              <a:gd name="connsiteY441" fmla="*/ 1773344 h 2112225"/>
              <a:gd name="connsiteX442" fmla="*/ 3051958 w 4062594"/>
              <a:gd name="connsiteY442" fmla="*/ 1773344 h 2112225"/>
              <a:gd name="connsiteX443" fmla="*/ 3039326 w 4062594"/>
              <a:gd name="connsiteY443" fmla="*/ 1758114 h 2112225"/>
              <a:gd name="connsiteX444" fmla="*/ 3064591 w 4062594"/>
              <a:gd name="connsiteY444" fmla="*/ 1758113 h 2112225"/>
              <a:gd name="connsiteX445" fmla="*/ 3064591 w 4062594"/>
              <a:gd name="connsiteY445" fmla="*/ 1773344 h 2112225"/>
              <a:gd name="connsiteX446" fmla="*/ 3077225 w 4062594"/>
              <a:gd name="connsiteY446" fmla="*/ 1773344 h 2112225"/>
              <a:gd name="connsiteX447" fmla="*/ 3077224 w 4062594"/>
              <a:gd name="connsiteY447" fmla="*/ 1758113 h 2112225"/>
              <a:gd name="connsiteX448" fmla="*/ 3102491 w 4062594"/>
              <a:gd name="connsiteY448" fmla="*/ 1773344 h 2112225"/>
              <a:gd name="connsiteX449" fmla="*/ 3115123 w 4062594"/>
              <a:gd name="connsiteY449" fmla="*/ 1758114 h 2112225"/>
              <a:gd name="connsiteX450" fmla="*/ 3127756 w 4062594"/>
              <a:gd name="connsiteY450" fmla="*/ 1773344 h 2112225"/>
              <a:gd name="connsiteX451" fmla="*/ 3140389 w 4062594"/>
              <a:gd name="connsiteY451" fmla="*/ 1742883 h 2112225"/>
              <a:gd name="connsiteX452" fmla="*/ 3317251 w 4062594"/>
              <a:gd name="connsiteY452" fmla="*/ 1788575 h 2112225"/>
              <a:gd name="connsiteX453" fmla="*/ 3291985 w 4062594"/>
              <a:gd name="connsiteY453" fmla="*/ 1788575 h 2112225"/>
              <a:gd name="connsiteX454" fmla="*/ 3317250 w 4062594"/>
              <a:gd name="connsiteY454" fmla="*/ 1801901 h 2112225"/>
              <a:gd name="connsiteX455" fmla="*/ 3342516 w 4062594"/>
              <a:gd name="connsiteY455" fmla="*/ 1803805 h 2112225"/>
              <a:gd name="connsiteX456" fmla="*/ 3418313 w 4062594"/>
              <a:gd name="connsiteY456" fmla="*/ 1819036 h 2112225"/>
              <a:gd name="connsiteX457" fmla="*/ 3544644 w 4062594"/>
              <a:gd name="connsiteY457" fmla="*/ 1834267 h 2112225"/>
              <a:gd name="connsiteX458" fmla="*/ 3683605 w 4062594"/>
              <a:gd name="connsiteY458" fmla="*/ 1864728 h 2112225"/>
              <a:gd name="connsiteX459" fmla="*/ 3683605 w 4062594"/>
              <a:gd name="connsiteY459" fmla="*/ 1849497 h 2112225"/>
              <a:gd name="connsiteX460" fmla="*/ 3784669 w 4062594"/>
              <a:gd name="connsiteY460" fmla="*/ 1879958 h 2112225"/>
              <a:gd name="connsiteX461" fmla="*/ 3759403 w 4062594"/>
              <a:gd name="connsiteY461" fmla="*/ 1864728 h 2112225"/>
              <a:gd name="connsiteX462" fmla="*/ 3633074 w 4062594"/>
              <a:gd name="connsiteY462" fmla="*/ 1819036 h 2112225"/>
              <a:gd name="connsiteX463" fmla="*/ 3746770 w 4062594"/>
              <a:gd name="connsiteY463" fmla="*/ 1834267 h 2112225"/>
              <a:gd name="connsiteX464" fmla="*/ 3203554 w 4062594"/>
              <a:gd name="connsiteY464" fmla="*/ 1712421 h 2112225"/>
              <a:gd name="connsiteX465" fmla="*/ 3241453 w 4062594"/>
              <a:gd name="connsiteY465" fmla="*/ 1727652 h 2112225"/>
              <a:gd name="connsiteX466" fmla="*/ 3127756 w 4062594"/>
              <a:gd name="connsiteY466" fmla="*/ 1697191 h 2112225"/>
              <a:gd name="connsiteX467" fmla="*/ 2900363 w 4062594"/>
              <a:gd name="connsiteY467" fmla="*/ 1666730 h 2112225"/>
              <a:gd name="connsiteX468" fmla="*/ 2622439 w 4062594"/>
              <a:gd name="connsiteY468" fmla="*/ 1621038 h 2112225"/>
              <a:gd name="connsiteX469" fmla="*/ 2571907 w 4062594"/>
              <a:gd name="connsiteY469" fmla="*/ 1621038 h 2112225"/>
              <a:gd name="connsiteX470" fmla="*/ 2609806 w 4062594"/>
              <a:gd name="connsiteY470" fmla="*/ 1605807 h 2112225"/>
              <a:gd name="connsiteX471" fmla="*/ 2609806 w 4062594"/>
              <a:gd name="connsiteY471" fmla="*/ 1605807 h 2112225"/>
              <a:gd name="connsiteX472" fmla="*/ 2584540 w 4062594"/>
              <a:gd name="connsiteY472" fmla="*/ 1605808 h 2112225"/>
              <a:gd name="connsiteX473" fmla="*/ 2584213 w 4062594"/>
              <a:gd name="connsiteY473" fmla="*/ 1603047 h 2112225"/>
              <a:gd name="connsiteX474" fmla="*/ 2576052 w 4062594"/>
              <a:gd name="connsiteY474" fmla="*/ 1599382 h 2112225"/>
              <a:gd name="connsiteX475" fmla="*/ 2571907 w 4062594"/>
              <a:gd name="connsiteY475" fmla="*/ 1590577 h 2112225"/>
              <a:gd name="connsiteX476" fmla="*/ 2582961 w 4062594"/>
              <a:gd name="connsiteY476" fmla="*/ 1592481 h 2112225"/>
              <a:gd name="connsiteX477" fmla="*/ 2584213 w 4062594"/>
              <a:gd name="connsiteY477" fmla="*/ 1603047 h 2112225"/>
              <a:gd name="connsiteX478" fmla="*/ 2586119 w 4062594"/>
              <a:gd name="connsiteY478" fmla="*/ 1603903 h 2112225"/>
              <a:gd name="connsiteX479" fmla="*/ 2609806 w 4062594"/>
              <a:gd name="connsiteY479" fmla="*/ 1605807 h 2112225"/>
              <a:gd name="connsiteX480" fmla="*/ 2609806 w 4062594"/>
              <a:gd name="connsiteY480" fmla="*/ 1605807 h 2112225"/>
              <a:gd name="connsiteX481" fmla="*/ 2622440 w 4062594"/>
              <a:gd name="connsiteY481" fmla="*/ 1605807 h 2112225"/>
              <a:gd name="connsiteX482" fmla="*/ 2622439 w 4062594"/>
              <a:gd name="connsiteY482" fmla="*/ 1605807 h 2112225"/>
              <a:gd name="connsiteX483" fmla="*/ 2635072 w 4062594"/>
              <a:gd name="connsiteY483" fmla="*/ 1605807 h 2112225"/>
              <a:gd name="connsiteX484" fmla="*/ 2622440 w 4062594"/>
              <a:gd name="connsiteY484" fmla="*/ 1605807 h 2112225"/>
              <a:gd name="connsiteX485" fmla="*/ 2680866 w 4062594"/>
              <a:gd name="connsiteY485" fmla="*/ 1607711 h 2112225"/>
              <a:gd name="connsiteX486" fmla="*/ 2748768 w 4062594"/>
              <a:gd name="connsiteY486" fmla="*/ 1621038 h 2112225"/>
              <a:gd name="connsiteX487" fmla="*/ 2748769 w 4062594"/>
              <a:gd name="connsiteY487" fmla="*/ 1605808 h 2112225"/>
              <a:gd name="connsiteX488" fmla="*/ 2761401 w 4062594"/>
              <a:gd name="connsiteY488" fmla="*/ 1621038 h 2112225"/>
              <a:gd name="connsiteX489" fmla="*/ 2882203 w 4062594"/>
              <a:gd name="connsiteY489" fmla="*/ 1633888 h 2112225"/>
              <a:gd name="connsiteX490" fmla="*/ 2914396 w 4062594"/>
              <a:gd name="connsiteY490" fmla="*/ 1646944 h 2112225"/>
              <a:gd name="connsiteX491" fmla="*/ 2914970 w 4062594"/>
              <a:gd name="connsiteY491" fmla="*/ 1645074 h 2112225"/>
              <a:gd name="connsiteX492" fmla="*/ 2919313 w 4062594"/>
              <a:gd name="connsiteY492" fmla="*/ 1645788 h 2112225"/>
              <a:gd name="connsiteX493" fmla="*/ 2923722 w 4062594"/>
              <a:gd name="connsiteY493" fmla="*/ 1649775 h 2112225"/>
              <a:gd name="connsiteX494" fmla="*/ 2927801 w 4062594"/>
              <a:gd name="connsiteY494" fmla="*/ 1649119 h 2112225"/>
              <a:gd name="connsiteX495" fmla="*/ 2950895 w 4062594"/>
              <a:gd name="connsiteY495" fmla="*/ 1636268 h 2112225"/>
              <a:gd name="connsiteX496" fmla="*/ 2950895 w 4062594"/>
              <a:gd name="connsiteY496" fmla="*/ 1651499 h 2112225"/>
              <a:gd name="connsiteX497" fmla="*/ 2963528 w 4062594"/>
              <a:gd name="connsiteY497" fmla="*/ 1636269 h 2112225"/>
              <a:gd name="connsiteX498" fmla="*/ 2988794 w 4062594"/>
              <a:gd name="connsiteY498" fmla="*/ 1651499 h 2112225"/>
              <a:gd name="connsiteX499" fmla="*/ 2990373 w 4062594"/>
              <a:gd name="connsiteY499" fmla="*/ 1651499 h 2112225"/>
              <a:gd name="connsiteX500" fmla="*/ 2999957 w 4062594"/>
              <a:gd name="connsiteY500" fmla="*/ 1651499 h 2112225"/>
              <a:gd name="connsiteX501" fmla="*/ 2998268 w 4062594"/>
              <a:gd name="connsiteY501" fmla="*/ 1651499 h 2112225"/>
              <a:gd name="connsiteX502" fmla="*/ 3001427 w 4062594"/>
              <a:gd name="connsiteY502" fmla="*/ 1651499 h 2112225"/>
              <a:gd name="connsiteX503" fmla="*/ 2999957 w 4062594"/>
              <a:gd name="connsiteY503" fmla="*/ 1651499 h 2112225"/>
              <a:gd name="connsiteX504" fmla="*/ 3014060 w 4062594"/>
              <a:gd name="connsiteY504" fmla="*/ 1651499 h 2112225"/>
              <a:gd name="connsiteX505" fmla="*/ 3039326 w 4062594"/>
              <a:gd name="connsiteY505" fmla="*/ 1651499 h 2112225"/>
              <a:gd name="connsiteX506" fmla="*/ 3014060 w 4062594"/>
              <a:gd name="connsiteY506" fmla="*/ 1651499 h 2112225"/>
              <a:gd name="connsiteX507" fmla="*/ 3393048 w 4062594"/>
              <a:gd name="connsiteY507" fmla="*/ 1712422 h 2112225"/>
              <a:gd name="connsiteX508" fmla="*/ 3393048 w 4062594"/>
              <a:gd name="connsiteY508" fmla="*/ 1727652 h 2112225"/>
              <a:gd name="connsiteX509" fmla="*/ 3607808 w 4062594"/>
              <a:gd name="connsiteY509" fmla="*/ 1758113 h 2112225"/>
              <a:gd name="connsiteX510" fmla="*/ 3569909 w 4062594"/>
              <a:gd name="connsiteY510" fmla="*/ 1727652 h 2112225"/>
              <a:gd name="connsiteX511" fmla="*/ 3557276 w 4062594"/>
              <a:gd name="connsiteY511" fmla="*/ 1712422 h 2112225"/>
              <a:gd name="connsiteX512" fmla="*/ 3494112 w 4062594"/>
              <a:gd name="connsiteY512" fmla="*/ 1697191 h 2112225"/>
              <a:gd name="connsiteX513" fmla="*/ 3468846 w 4062594"/>
              <a:gd name="connsiteY513" fmla="*/ 1681961 h 2112225"/>
              <a:gd name="connsiteX514" fmla="*/ 3443580 w 4062594"/>
              <a:gd name="connsiteY514" fmla="*/ 1681960 h 2112225"/>
              <a:gd name="connsiteX515" fmla="*/ 3418314 w 4062594"/>
              <a:gd name="connsiteY515" fmla="*/ 1666730 h 2112225"/>
              <a:gd name="connsiteX516" fmla="*/ 3342516 w 4062594"/>
              <a:gd name="connsiteY516" fmla="*/ 1666730 h 2112225"/>
              <a:gd name="connsiteX517" fmla="*/ 3291985 w 4062594"/>
              <a:gd name="connsiteY517" fmla="*/ 1651499 h 2112225"/>
              <a:gd name="connsiteX518" fmla="*/ 3279351 w 4062594"/>
              <a:gd name="connsiteY518" fmla="*/ 1636268 h 2112225"/>
              <a:gd name="connsiteX519" fmla="*/ 3127756 w 4062594"/>
              <a:gd name="connsiteY519" fmla="*/ 1621038 h 2112225"/>
              <a:gd name="connsiteX520" fmla="*/ 3001427 w 4062594"/>
              <a:gd name="connsiteY520" fmla="*/ 1575346 h 2112225"/>
              <a:gd name="connsiteX521" fmla="*/ 2811933 w 4062594"/>
              <a:gd name="connsiteY521" fmla="*/ 1560116 h 2112225"/>
              <a:gd name="connsiteX522" fmla="*/ 2761401 w 4062594"/>
              <a:gd name="connsiteY522" fmla="*/ 1560116 h 2112225"/>
              <a:gd name="connsiteX523" fmla="*/ 2849832 w 4062594"/>
              <a:gd name="connsiteY523" fmla="*/ 1575346 h 2112225"/>
              <a:gd name="connsiteX524" fmla="*/ 2900363 w 4062594"/>
              <a:gd name="connsiteY524" fmla="*/ 1590577 h 2112225"/>
              <a:gd name="connsiteX525" fmla="*/ 2925629 w 4062594"/>
              <a:gd name="connsiteY525" fmla="*/ 1590577 h 2112225"/>
              <a:gd name="connsiteX526" fmla="*/ 2900363 w 4062594"/>
              <a:gd name="connsiteY526" fmla="*/ 1590577 h 2112225"/>
              <a:gd name="connsiteX527" fmla="*/ 2862464 w 4062594"/>
              <a:gd name="connsiteY527" fmla="*/ 1590576 h 2112225"/>
              <a:gd name="connsiteX528" fmla="*/ 2862464 w 4062594"/>
              <a:gd name="connsiteY528" fmla="*/ 1605807 h 2112225"/>
              <a:gd name="connsiteX529" fmla="*/ 2862464 w 4062594"/>
              <a:gd name="connsiteY529" fmla="*/ 1590576 h 2112225"/>
              <a:gd name="connsiteX530" fmla="*/ 2849831 w 4062594"/>
              <a:gd name="connsiteY530" fmla="*/ 1605807 h 2112225"/>
              <a:gd name="connsiteX531" fmla="*/ 2912996 w 4062594"/>
              <a:gd name="connsiteY531" fmla="*/ 1621038 h 2112225"/>
              <a:gd name="connsiteX532" fmla="*/ 2723502 w 4062594"/>
              <a:gd name="connsiteY532" fmla="*/ 1590577 h 2112225"/>
              <a:gd name="connsiteX533" fmla="*/ 2824566 w 4062594"/>
              <a:gd name="connsiteY533" fmla="*/ 1605808 h 2112225"/>
              <a:gd name="connsiteX534" fmla="*/ 2799300 w 4062594"/>
              <a:gd name="connsiteY534" fmla="*/ 1590576 h 2112225"/>
              <a:gd name="connsiteX535" fmla="*/ 2799300 w 4062594"/>
              <a:gd name="connsiteY535" fmla="*/ 1588673 h 2112225"/>
              <a:gd name="connsiteX536" fmla="*/ 2799300 w 4062594"/>
              <a:gd name="connsiteY536" fmla="*/ 1581057 h 2112225"/>
              <a:gd name="connsiteX537" fmla="*/ 2799299 w 4062594"/>
              <a:gd name="connsiteY537" fmla="*/ 1581057 h 2112225"/>
              <a:gd name="connsiteX538" fmla="*/ 2774034 w 4062594"/>
              <a:gd name="connsiteY538" fmla="*/ 1575346 h 2112225"/>
              <a:gd name="connsiteX539" fmla="*/ 2761401 w 4062594"/>
              <a:gd name="connsiteY539" fmla="*/ 1575346 h 2112225"/>
              <a:gd name="connsiteX540" fmla="*/ 2761401 w 4062594"/>
              <a:gd name="connsiteY540" fmla="*/ 1560116 h 2112225"/>
              <a:gd name="connsiteX541" fmla="*/ 2672970 w 4062594"/>
              <a:gd name="connsiteY541" fmla="*/ 1544885 h 2112225"/>
              <a:gd name="connsiteX542" fmla="*/ 2647705 w 4062594"/>
              <a:gd name="connsiteY542" fmla="*/ 1544885 h 2112225"/>
              <a:gd name="connsiteX543" fmla="*/ 2660337 w 4062594"/>
              <a:gd name="connsiteY543" fmla="*/ 1544885 h 2112225"/>
              <a:gd name="connsiteX544" fmla="*/ 2611385 w 4062594"/>
              <a:gd name="connsiteY544" fmla="*/ 1531558 h 2112225"/>
              <a:gd name="connsiteX545" fmla="*/ 2597620 w 4062594"/>
              <a:gd name="connsiteY545" fmla="*/ 1530598 h 2112225"/>
              <a:gd name="connsiteX546" fmla="*/ 2603490 w 4062594"/>
              <a:gd name="connsiteY546" fmla="*/ 1542981 h 2112225"/>
              <a:gd name="connsiteX547" fmla="*/ 2609806 w 4062594"/>
              <a:gd name="connsiteY547" fmla="*/ 1544885 h 2112225"/>
              <a:gd name="connsiteX548" fmla="*/ 2571907 w 4062594"/>
              <a:gd name="connsiteY548" fmla="*/ 1544885 h 2112225"/>
              <a:gd name="connsiteX549" fmla="*/ 2579802 w 4062594"/>
              <a:gd name="connsiteY549" fmla="*/ 1542981 h 2112225"/>
              <a:gd name="connsiteX550" fmla="*/ 2596083 w 4062594"/>
              <a:gd name="connsiteY550" fmla="*/ 1530491 h 2112225"/>
              <a:gd name="connsiteX551" fmla="*/ 2587501 w 4062594"/>
              <a:gd name="connsiteY551" fmla="*/ 1529893 h 2112225"/>
              <a:gd name="connsiteX552" fmla="*/ 2571907 w 4062594"/>
              <a:gd name="connsiteY552" fmla="*/ 1529654 h 2112225"/>
              <a:gd name="connsiteX553" fmla="*/ 2534008 w 4062594"/>
              <a:gd name="connsiteY553" fmla="*/ 1529654 h 2112225"/>
              <a:gd name="connsiteX554" fmla="*/ 2483477 w 4062594"/>
              <a:gd name="connsiteY554" fmla="*/ 1529654 h 2112225"/>
              <a:gd name="connsiteX555" fmla="*/ 2420311 w 4062594"/>
              <a:gd name="connsiteY555" fmla="*/ 1499193 h 2112225"/>
              <a:gd name="connsiteX556" fmla="*/ 2420312 w 4062594"/>
              <a:gd name="connsiteY556" fmla="*/ 1483963 h 2112225"/>
              <a:gd name="connsiteX557" fmla="*/ 2369780 w 4062594"/>
              <a:gd name="connsiteY557" fmla="*/ 1483962 h 2112225"/>
              <a:gd name="connsiteX558" fmla="*/ 2382413 w 4062594"/>
              <a:gd name="connsiteY558" fmla="*/ 1483962 h 2112225"/>
              <a:gd name="connsiteX559" fmla="*/ 2432945 w 4062594"/>
              <a:gd name="connsiteY559" fmla="*/ 1483963 h 2112225"/>
              <a:gd name="connsiteX560" fmla="*/ 2420311 w 4062594"/>
              <a:gd name="connsiteY560" fmla="*/ 1499193 h 2112225"/>
              <a:gd name="connsiteX561" fmla="*/ 2470844 w 4062594"/>
              <a:gd name="connsiteY561" fmla="*/ 1499193 h 2112225"/>
              <a:gd name="connsiteX562" fmla="*/ 2508742 w 4062594"/>
              <a:gd name="connsiteY562" fmla="*/ 1483963 h 2112225"/>
              <a:gd name="connsiteX563" fmla="*/ 2470843 w 4062594"/>
              <a:gd name="connsiteY563" fmla="*/ 1483962 h 2112225"/>
              <a:gd name="connsiteX564" fmla="*/ 2508743 w 4062594"/>
              <a:gd name="connsiteY564" fmla="*/ 1453501 h 2112225"/>
              <a:gd name="connsiteX565" fmla="*/ 2508742 w 4062594"/>
              <a:gd name="connsiteY565" fmla="*/ 1438271 h 2112225"/>
              <a:gd name="connsiteX566" fmla="*/ 2508742 w 4062594"/>
              <a:gd name="connsiteY566" fmla="*/ 1423040 h 2112225"/>
              <a:gd name="connsiteX567" fmla="*/ 2549602 w 4062594"/>
              <a:gd name="connsiteY567" fmla="*/ 1435891 h 2112225"/>
              <a:gd name="connsiteX568" fmla="*/ 2555533 w 4062594"/>
              <a:gd name="connsiteY568" fmla="*/ 1428010 h 2112225"/>
              <a:gd name="connsiteX569" fmla="*/ 2546641 w 4062594"/>
              <a:gd name="connsiteY569" fmla="*/ 1426848 h 2112225"/>
              <a:gd name="connsiteX570" fmla="*/ 2483477 w 4062594"/>
              <a:gd name="connsiteY570" fmla="*/ 1392579 h 2112225"/>
              <a:gd name="connsiteX571" fmla="*/ 2407679 w 4062594"/>
              <a:gd name="connsiteY571" fmla="*/ 1407809 h 2112225"/>
              <a:gd name="connsiteX572" fmla="*/ 2331881 w 4062594"/>
              <a:gd name="connsiteY572" fmla="*/ 1407809 h 2112225"/>
              <a:gd name="connsiteX573" fmla="*/ 2407679 w 4062594"/>
              <a:gd name="connsiteY573" fmla="*/ 1423040 h 2112225"/>
              <a:gd name="connsiteX574" fmla="*/ 2432945 w 4062594"/>
              <a:gd name="connsiteY574" fmla="*/ 1468732 h 2112225"/>
              <a:gd name="connsiteX575" fmla="*/ 2205552 w 4062594"/>
              <a:gd name="connsiteY575" fmla="*/ 1453501 h 2112225"/>
              <a:gd name="connsiteX576" fmla="*/ 2155020 w 4062594"/>
              <a:gd name="connsiteY576" fmla="*/ 1438270 h 2112225"/>
              <a:gd name="connsiteX577" fmla="*/ 2066589 w 4062594"/>
              <a:gd name="connsiteY577" fmla="*/ 1438270 h 2112225"/>
              <a:gd name="connsiteX578" fmla="*/ 2028691 w 4062594"/>
              <a:gd name="connsiteY578" fmla="*/ 1407810 h 2112225"/>
              <a:gd name="connsiteX579" fmla="*/ 2066589 w 4062594"/>
              <a:gd name="connsiteY579" fmla="*/ 1407809 h 2112225"/>
              <a:gd name="connsiteX580" fmla="*/ 2016058 w 4062594"/>
              <a:gd name="connsiteY580" fmla="*/ 1407809 h 2112225"/>
              <a:gd name="connsiteX581" fmla="*/ 2028691 w 4062594"/>
              <a:gd name="connsiteY581" fmla="*/ 1392579 h 2112225"/>
              <a:gd name="connsiteX582" fmla="*/ 2003425 w 4062594"/>
              <a:gd name="connsiteY582" fmla="*/ 1377348 h 2112225"/>
              <a:gd name="connsiteX583" fmla="*/ 2003425 w 4062594"/>
              <a:gd name="connsiteY583" fmla="*/ 1362117 h 2112225"/>
              <a:gd name="connsiteX584" fmla="*/ 2041324 w 4062594"/>
              <a:gd name="connsiteY584" fmla="*/ 1362118 h 2112225"/>
              <a:gd name="connsiteX585" fmla="*/ 2041324 w 4062594"/>
              <a:gd name="connsiteY585" fmla="*/ 1377348 h 2112225"/>
              <a:gd name="connsiteX586" fmla="*/ 2121266 w 4062594"/>
              <a:gd name="connsiteY586" fmla="*/ 1360214 h 2112225"/>
              <a:gd name="connsiteX587" fmla="*/ 2142387 w 4062594"/>
              <a:gd name="connsiteY587" fmla="*/ 1346887 h 2112225"/>
              <a:gd name="connsiteX588" fmla="*/ 2129754 w 4062594"/>
              <a:gd name="connsiteY588" fmla="*/ 1346887 h 2112225"/>
              <a:gd name="connsiteX589" fmla="*/ 2117121 w 4062594"/>
              <a:gd name="connsiteY589" fmla="*/ 1346887 h 2112225"/>
              <a:gd name="connsiteX590" fmla="*/ 1940260 w 4062594"/>
              <a:gd name="connsiteY590" fmla="*/ 1331656 h 2112225"/>
              <a:gd name="connsiteX591" fmla="*/ 1902361 w 4062594"/>
              <a:gd name="connsiteY591" fmla="*/ 1331656 h 2112225"/>
              <a:gd name="connsiteX592" fmla="*/ 1914995 w 4062594"/>
              <a:gd name="connsiteY592" fmla="*/ 1316426 h 2112225"/>
              <a:gd name="connsiteX593" fmla="*/ 1940260 w 4062594"/>
              <a:gd name="connsiteY593" fmla="*/ 1331656 h 2112225"/>
              <a:gd name="connsiteX594" fmla="*/ 2041324 w 4062594"/>
              <a:gd name="connsiteY594" fmla="*/ 1331656 h 2112225"/>
              <a:gd name="connsiteX595" fmla="*/ 2079222 w 4062594"/>
              <a:gd name="connsiteY595" fmla="*/ 1331656 h 2112225"/>
              <a:gd name="connsiteX596" fmla="*/ 2091855 w 4062594"/>
              <a:gd name="connsiteY596" fmla="*/ 1331656 h 2112225"/>
              <a:gd name="connsiteX597" fmla="*/ 2142387 w 4062594"/>
              <a:gd name="connsiteY597" fmla="*/ 1331656 h 2112225"/>
              <a:gd name="connsiteX598" fmla="*/ 2192919 w 4062594"/>
              <a:gd name="connsiteY598" fmla="*/ 1316426 h 2112225"/>
              <a:gd name="connsiteX599" fmla="*/ 2205552 w 4062594"/>
              <a:gd name="connsiteY599" fmla="*/ 1316426 h 2112225"/>
              <a:gd name="connsiteX600" fmla="*/ 2142387 w 4062594"/>
              <a:gd name="connsiteY600" fmla="*/ 1331656 h 2112225"/>
              <a:gd name="connsiteX601" fmla="*/ 2167653 w 4062594"/>
              <a:gd name="connsiteY601" fmla="*/ 1331656 h 2112225"/>
              <a:gd name="connsiteX602" fmla="*/ 2180286 w 4062594"/>
              <a:gd name="connsiteY602" fmla="*/ 1346887 h 2112225"/>
              <a:gd name="connsiteX603" fmla="*/ 2192919 w 4062594"/>
              <a:gd name="connsiteY603" fmla="*/ 1331656 h 2112225"/>
              <a:gd name="connsiteX604" fmla="*/ 2534008 w 4062594"/>
              <a:gd name="connsiteY604" fmla="*/ 1362118 h 2112225"/>
              <a:gd name="connsiteX605" fmla="*/ 2483477 w 4062594"/>
              <a:gd name="connsiteY605" fmla="*/ 1346887 h 2112225"/>
              <a:gd name="connsiteX606" fmla="*/ 2496109 w 4062594"/>
              <a:gd name="connsiteY606" fmla="*/ 1331656 h 2112225"/>
              <a:gd name="connsiteX607" fmla="*/ 2571907 w 4062594"/>
              <a:gd name="connsiteY607" fmla="*/ 1346887 h 2112225"/>
              <a:gd name="connsiteX608" fmla="*/ 2786667 w 4062594"/>
              <a:gd name="connsiteY608" fmla="*/ 1377348 h 2112225"/>
              <a:gd name="connsiteX609" fmla="*/ 2799300 w 4062594"/>
              <a:gd name="connsiteY609" fmla="*/ 1377348 h 2112225"/>
              <a:gd name="connsiteX610" fmla="*/ 2811933 w 4062594"/>
              <a:gd name="connsiteY610" fmla="*/ 1377348 h 2112225"/>
              <a:gd name="connsiteX611" fmla="*/ 2837198 w 4062594"/>
              <a:gd name="connsiteY611" fmla="*/ 1392579 h 2112225"/>
              <a:gd name="connsiteX612" fmla="*/ 2849832 w 4062594"/>
              <a:gd name="connsiteY612" fmla="*/ 1377348 h 2112225"/>
              <a:gd name="connsiteX613" fmla="*/ 2900364 w 4062594"/>
              <a:gd name="connsiteY613" fmla="*/ 1392579 h 2112225"/>
              <a:gd name="connsiteX614" fmla="*/ 2913182 w 4062594"/>
              <a:gd name="connsiteY614" fmla="*/ 1382500 h 2112225"/>
              <a:gd name="connsiteX615" fmla="*/ 2862465 w 4062594"/>
              <a:gd name="connsiteY615" fmla="*/ 1362118 h 2112225"/>
              <a:gd name="connsiteX616" fmla="*/ 2845094 w 4062594"/>
              <a:gd name="connsiteY616" fmla="*/ 1360213 h 2112225"/>
              <a:gd name="connsiteX617" fmla="*/ 2841147 w 4062594"/>
              <a:gd name="connsiteY617" fmla="*/ 1353551 h 2112225"/>
              <a:gd name="connsiteX618" fmla="*/ 2841147 w 4062594"/>
              <a:gd name="connsiteY618" fmla="*/ 1353551 h 2112225"/>
              <a:gd name="connsiteX619" fmla="*/ 2837199 w 4062594"/>
              <a:gd name="connsiteY619" fmla="*/ 1346887 h 2112225"/>
              <a:gd name="connsiteX620" fmla="*/ 2723502 w 4062594"/>
              <a:gd name="connsiteY620" fmla="*/ 1327611 h 2112225"/>
              <a:gd name="connsiteX621" fmla="*/ 2699843 w 4062594"/>
              <a:gd name="connsiteY621" fmla="*/ 1317137 h 2112225"/>
              <a:gd name="connsiteX622" fmla="*/ 2698236 w 4062594"/>
              <a:gd name="connsiteY622" fmla="*/ 1316915 h 2112225"/>
              <a:gd name="connsiteX623" fmla="*/ 2698237 w 4062594"/>
              <a:gd name="connsiteY623" fmla="*/ 1329753 h 2112225"/>
              <a:gd name="connsiteX624" fmla="*/ 2698237 w 4062594"/>
              <a:gd name="connsiteY624" fmla="*/ 1331656 h 2112225"/>
              <a:gd name="connsiteX625" fmla="*/ 2635072 w 4062594"/>
              <a:gd name="connsiteY625" fmla="*/ 1316426 h 2112225"/>
              <a:gd name="connsiteX626" fmla="*/ 2622439 w 4062594"/>
              <a:gd name="connsiteY626" fmla="*/ 1316426 h 2112225"/>
              <a:gd name="connsiteX627" fmla="*/ 2584540 w 4062594"/>
              <a:gd name="connsiteY627" fmla="*/ 1301195 h 2112225"/>
              <a:gd name="connsiteX628" fmla="*/ 2698236 w 4062594"/>
              <a:gd name="connsiteY628" fmla="*/ 1316915 h 2112225"/>
              <a:gd name="connsiteX629" fmla="*/ 2698236 w 4062594"/>
              <a:gd name="connsiteY629" fmla="*/ 1316426 h 2112225"/>
              <a:gd name="connsiteX630" fmla="*/ 2699843 w 4062594"/>
              <a:gd name="connsiteY630" fmla="*/ 1317137 h 2112225"/>
              <a:gd name="connsiteX631" fmla="*/ 2756663 w 4062594"/>
              <a:gd name="connsiteY631" fmla="*/ 1324993 h 2112225"/>
              <a:gd name="connsiteX632" fmla="*/ 3254086 w 4062594"/>
              <a:gd name="connsiteY632" fmla="*/ 1453501 h 2112225"/>
              <a:gd name="connsiteX633" fmla="*/ 3228820 w 4062594"/>
              <a:gd name="connsiteY633" fmla="*/ 1453501 h 2112225"/>
              <a:gd name="connsiteX634" fmla="*/ 3241452 w 4062594"/>
              <a:gd name="connsiteY634" fmla="*/ 1468732 h 2112225"/>
              <a:gd name="connsiteX635" fmla="*/ 3097556 w 4062594"/>
              <a:gd name="connsiteY635" fmla="*/ 1443030 h 2112225"/>
              <a:gd name="connsiteX636" fmla="*/ 3077225 w 4062594"/>
              <a:gd name="connsiteY636" fmla="*/ 1440908 h 2112225"/>
              <a:gd name="connsiteX637" fmla="*/ 3077225 w 4062594"/>
              <a:gd name="connsiteY637" fmla="*/ 1445886 h 2112225"/>
              <a:gd name="connsiteX638" fmla="*/ 3077225 w 4062594"/>
              <a:gd name="connsiteY638" fmla="*/ 1453501 h 2112225"/>
              <a:gd name="connsiteX639" fmla="*/ 3153022 w 4062594"/>
              <a:gd name="connsiteY639" fmla="*/ 1468732 h 2112225"/>
              <a:gd name="connsiteX640" fmla="*/ 3190921 w 4062594"/>
              <a:gd name="connsiteY640" fmla="*/ 1499193 h 2112225"/>
              <a:gd name="connsiteX641" fmla="*/ 3178288 w 4062594"/>
              <a:gd name="connsiteY641" fmla="*/ 1499193 h 2112225"/>
              <a:gd name="connsiteX642" fmla="*/ 3115123 w 4062594"/>
              <a:gd name="connsiteY642" fmla="*/ 1499193 h 2112225"/>
              <a:gd name="connsiteX643" fmla="*/ 3241453 w 4062594"/>
              <a:gd name="connsiteY643" fmla="*/ 1529655 h 2112225"/>
              <a:gd name="connsiteX644" fmla="*/ 3443580 w 4062594"/>
              <a:gd name="connsiteY644" fmla="*/ 1575346 h 2112225"/>
              <a:gd name="connsiteX645" fmla="*/ 3430946 w 4062594"/>
              <a:gd name="connsiteY645" fmla="*/ 1560115 h 2112225"/>
              <a:gd name="connsiteX646" fmla="*/ 3607808 w 4062594"/>
              <a:gd name="connsiteY646" fmla="*/ 1575346 h 2112225"/>
              <a:gd name="connsiteX647" fmla="*/ 3456213 w 4062594"/>
              <a:gd name="connsiteY647" fmla="*/ 1544885 h 2112225"/>
              <a:gd name="connsiteX648" fmla="*/ 3430947 w 4062594"/>
              <a:gd name="connsiteY648" fmla="*/ 1514424 h 2112225"/>
              <a:gd name="connsiteX649" fmla="*/ 3443580 w 4062594"/>
              <a:gd name="connsiteY649" fmla="*/ 1499193 h 2112225"/>
              <a:gd name="connsiteX650" fmla="*/ 3519378 w 4062594"/>
              <a:gd name="connsiteY650" fmla="*/ 1514424 h 2112225"/>
              <a:gd name="connsiteX651" fmla="*/ 3468845 w 4062594"/>
              <a:gd name="connsiteY651" fmla="*/ 1483962 h 2112225"/>
              <a:gd name="connsiteX652" fmla="*/ 3494112 w 4062594"/>
              <a:gd name="connsiteY652" fmla="*/ 1483963 h 2112225"/>
              <a:gd name="connsiteX653" fmla="*/ 3476346 w 4062594"/>
              <a:gd name="connsiteY653" fmla="*/ 1441126 h 2112225"/>
              <a:gd name="connsiteX654" fmla="*/ 3480179 w 4062594"/>
              <a:gd name="connsiteY654" fmla="*/ 1427621 h 2112225"/>
              <a:gd name="connsiteX655" fmla="*/ 3476741 w 4062594"/>
              <a:gd name="connsiteY655" fmla="*/ 1428752 h 2112225"/>
              <a:gd name="connsiteX656" fmla="*/ 3468846 w 4062594"/>
              <a:gd name="connsiteY656" fmla="*/ 1423040 h 2112225"/>
              <a:gd name="connsiteX657" fmla="*/ 3494112 w 4062594"/>
              <a:gd name="connsiteY657" fmla="*/ 1423040 h 2112225"/>
              <a:gd name="connsiteX658" fmla="*/ 3486797 w 4062594"/>
              <a:gd name="connsiteY658" fmla="*/ 1425445 h 2112225"/>
              <a:gd name="connsiteX659" fmla="*/ 3506744 w 4062594"/>
              <a:gd name="connsiteY659" fmla="*/ 1434463 h 2112225"/>
              <a:gd name="connsiteX660" fmla="*/ 3532010 w 4062594"/>
              <a:gd name="connsiteY660" fmla="*/ 1423040 h 2112225"/>
              <a:gd name="connsiteX661" fmla="*/ 3494112 w 4062594"/>
              <a:gd name="connsiteY661" fmla="*/ 1407810 h 2112225"/>
              <a:gd name="connsiteX662" fmla="*/ 3481479 w 4062594"/>
              <a:gd name="connsiteY662" fmla="*/ 1377348 h 2112225"/>
              <a:gd name="connsiteX663" fmla="*/ 3519377 w 4062594"/>
              <a:gd name="connsiteY663" fmla="*/ 1377348 h 2112225"/>
              <a:gd name="connsiteX664" fmla="*/ 3481479 w 4062594"/>
              <a:gd name="connsiteY664" fmla="*/ 1346887 h 2112225"/>
              <a:gd name="connsiteX665" fmla="*/ 3506744 w 4062594"/>
              <a:gd name="connsiteY665" fmla="*/ 1346887 h 2112225"/>
              <a:gd name="connsiteX666" fmla="*/ 3519377 w 4062594"/>
              <a:gd name="connsiteY666" fmla="*/ 1362118 h 2112225"/>
              <a:gd name="connsiteX667" fmla="*/ 3519378 w 4062594"/>
              <a:gd name="connsiteY667" fmla="*/ 1331657 h 2112225"/>
              <a:gd name="connsiteX668" fmla="*/ 3494111 w 4062594"/>
              <a:gd name="connsiteY668" fmla="*/ 1331656 h 2112225"/>
              <a:gd name="connsiteX669" fmla="*/ 3443580 w 4062594"/>
              <a:gd name="connsiteY669" fmla="*/ 1331657 h 2112225"/>
              <a:gd name="connsiteX670" fmla="*/ 3481479 w 4062594"/>
              <a:gd name="connsiteY670" fmla="*/ 1316426 h 2112225"/>
              <a:gd name="connsiteX671" fmla="*/ 3494111 w 4062594"/>
              <a:gd name="connsiteY671" fmla="*/ 1331656 h 2112225"/>
              <a:gd name="connsiteX672" fmla="*/ 3494111 w 4062594"/>
              <a:gd name="connsiteY672" fmla="*/ 1316426 h 2112225"/>
              <a:gd name="connsiteX673" fmla="*/ 3481478 w 4062594"/>
              <a:gd name="connsiteY673" fmla="*/ 1301195 h 2112225"/>
              <a:gd name="connsiteX674" fmla="*/ 3456212 w 4062594"/>
              <a:gd name="connsiteY674" fmla="*/ 1301195 h 2112225"/>
              <a:gd name="connsiteX675" fmla="*/ 3456213 w 4062594"/>
              <a:gd name="connsiteY675" fmla="*/ 1285965 h 2112225"/>
              <a:gd name="connsiteX676" fmla="*/ 3481479 w 4062594"/>
              <a:gd name="connsiteY676" fmla="*/ 1270734 h 2112225"/>
              <a:gd name="connsiteX677" fmla="*/ 3544643 w 4062594"/>
              <a:gd name="connsiteY677" fmla="*/ 1301195 h 2112225"/>
              <a:gd name="connsiteX678" fmla="*/ 3632081 w 4062594"/>
              <a:gd name="connsiteY678" fmla="*/ 1355791 h 2112225"/>
              <a:gd name="connsiteX679" fmla="*/ 3607523 w 4062594"/>
              <a:gd name="connsiteY679" fmla="*/ 1339377 h 2112225"/>
              <a:gd name="connsiteX680" fmla="*/ 3607018 w 4062594"/>
              <a:gd name="connsiteY680" fmla="*/ 1353074 h 2112225"/>
              <a:gd name="connsiteX681" fmla="*/ 3557276 w 4062594"/>
              <a:gd name="connsiteY681" fmla="*/ 1331656 h 2112225"/>
              <a:gd name="connsiteX682" fmla="*/ 3544643 w 4062594"/>
              <a:gd name="connsiteY682" fmla="*/ 1346887 h 2112225"/>
              <a:gd name="connsiteX683" fmla="*/ 3544644 w 4062594"/>
              <a:gd name="connsiteY683" fmla="*/ 1362118 h 2112225"/>
              <a:gd name="connsiteX684" fmla="*/ 3557276 w 4062594"/>
              <a:gd name="connsiteY684" fmla="*/ 1346887 h 2112225"/>
              <a:gd name="connsiteX685" fmla="*/ 3607808 w 4062594"/>
              <a:gd name="connsiteY685" fmla="*/ 1364022 h 2112225"/>
              <a:gd name="connsiteX686" fmla="*/ 3686298 w 4062594"/>
              <a:gd name="connsiteY686" fmla="*/ 1392029 h 2112225"/>
              <a:gd name="connsiteX687" fmla="*/ 3684753 w 4062594"/>
              <a:gd name="connsiteY687" fmla="*/ 1390997 h 2112225"/>
              <a:gd name="connsiteX688" fmla="*/ 3683605 w 4062594"/>
              <a:gd name="connsiteY688" fmla="*/ 1392579 h 211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</a:cxnLst>
            <a:rect l="l" t="t" r="r" b="b"/>
            <a:pathLst>
              <a:path w="4062594" h="2112225">
                <a:moveTo>
                  <a:pt x="873302" y="1224266"/>
                </a:moveTo>
                <a:lnTo>
                  <a:pt x="866960" y="1223417"/>
                </a:lnTo>
                <a:lnTo>
                  <a:pt x="866461" y="1225042"/>
                </a:lnTo>
                <a:close/>
                <a:moveTo>
                  <a:pt x="877686" y="1223769"/>
                </a:moveTo>
                <a:lnTo>
                  <a:pt x="873302" y="1224266"/>
                </a:lnTo>
                <a:lnTo>
                  <a:pt x="879094" y="1225042"/>
                </a:lnTo>
                <a:close/>
                <a:moveTo>
                  <a:pt x="1068588" y="1209811"/>
                </a:moveTo>
                <a:cubicBezTo>
                  <a:pt x="1055955" y="1225042"/>
                  <a:pt x="1055955" y="1209811"/>
                  <a:pt x="1043321" y="1209811"/>
                </a:cubicBezTo>
                <a:cubicBezTo>
                  <a:pt x="1043322" y="1194581"/>
                  <a:pt x="1055955" y="1209811"/>
                  <a:pt x="1068588" y="1209811"/>
                </a:cubicBezTo>
                <a:close/>
                <a:moveTo>
                  <a:pt x="1460208" y="1453501"/>
                </a:moveTo>
                <a:cubicBezTo>
                  <a:pt x="1472842" y="1468732"/>
                  <a:pt x="1460209" y="1483963"/>
                  <a:pt x="1460209" y="1483963"/>
                </a:cubicBezTo>
                <a:cubicBezTo>
                  <a:pt x="1447576" y="1483962"/>
                  <a:pt x="1447576" y="1468732"/>
                  <a:pt x="1447576" y="1453501"/>
                </a:cubicBezTo>
                <a:cubicBezTo>
                  <a:pt x="1447576" y="1453501"/>
                  <a:pt x="1460208" y="1453501"/>
                  <a:pt x="1460208" y="1453501"/>
                </a:cubicBezTo>
                <a:close/>
                <a:moveTo>
                  <a:pt x="1182284" y="1209812"/>
                </a:moveTo>
                <a:cubicBezTo>
                  <a:pt x="1182284" y="1213619"/>
                  <a:pt x="1183074" y="1215523"/>
                  <a:pt x="1184455" y="1216237"/>
                </a:cubicBezTo>
                <a:lnTo>
                  <a:pt x="1188129" y="1215779"/>
                </a:lnTo>
                <a:lnTo>
                  <a:pt x="1185442" y="1215523"/>
                </a:lnTo>
                <a:cubicBezTo>
                  <a:pt x="1182284" y="1213619"/>
                  <a:pt x="1182284" y="1209812"/>
                  <a:pt x="1182284" y="1209812"/>
                </a:cubicBezTo>
                <a:close/>
                <a:moveTo>
                  <a:pt x="1195487" y="1215117"/>
                </a:moveTo>
                <a:lnTo>
                  <a:pt x="1193653" y="1214381"/>
                </a:lnTo>
                <a:lnTo>
                  <a:pt x="1190180" y="1215523"/>
                </a:lnTo>
                <a:lnTo>
                  <a:pt x="1188129" y="1215779"/>
                </a:lnTo>
                <a:lnTo>
                  <a:pt x="1192943" y="1216237"/>
                </a:lnTo>
                <a:close/>
                <a:moveTo>
                  <a:pt x="1220183" y="1225042"/>
                </a:moveTo>
                <a:lnTo>
                  <a:pt x="1220183" y="1225042"/>
                </a:lnTo>
                <a:lnTo>
                  <a:pt x="1220183" y="1225042"/>
                </a:lnTo>
                <a:lnTo>
                  <a:pt x="1220183" y="1225042"/>
                </a:lnTo>
                <a:close/>
                <a:moveTo>
                  <a:pt x="1119119" y="1148889"/>
                </a:moveTo>
                <a:lnTo>
                  <a:pt x="1116739" y="1155587"/>
                </a:lnTo>
                <a:lnTo>
                  <a:pt x="1116948" y="1155553"/>
                </a:lnTo>
                <a:cubicBezTo>
                  <a:pt x="1118330" y="1154601"/>
                  <a:pt x="1119119" y="1152697"/>
                  <a:pt x="1119119" y="1148889"/>
                </a:cubicBezTo>
                <a:close/>
                <a:moveTo>
                  <a:pt x="1213867" y="1211715"/>
                </a:moveTo>
                <a:cubicBezTo>
                  <a:pt x="1210708" y="1209811"/>
                  <a:pt x="1207550" y="1209811"/>
                  <a:pt x="1207550" y="1209811"/>
                </a:cubicBezTo>
                <a:lnTo>
                  <a:pt x="1195487" y="1215117"/>
                </a:lnTo>
                <a:lnTo>
                  <a:pt x="1220183" y="1225042"/>
                </a:lnTo>
                <a:close/>
                <a:moveTo>
                  <a:pt x="1169113" y="1150639"/>
                </a:moveTo>
                <a:lnTo>
                  <a:pt x="1157018" y="1148889"/>
                </a:lnTo>
                <a:cubicBezTo>
                  <a:pt x="1157018" y="1148889"/>
                  <a:pt x="1164124" y="1157456"/>
                  <a:pt x="1167677" y="1155314"/>
                </a:cubicBezTo>
                <a:close/>
                <a:moveTo>
                  <a:pt x="1304666" y="1216475"/>
                </a:moveTo>
                <a:lnTo>
                  <a:pt x="1305696" y="1218710"/>
                </a:lnTo>
                <a:lnTo>
                  <a:pt x="1306442" y="1218617"/>
                </a:lnTo>
                <a:cubicBezTo>
                  <a:pt x="1307824" y="1219331"/>
                  <a:pt x="1308614" y="1221235"/>
                  <a:pt x="1308614" y="1225042"/>
                </a:cubicBezTo>
                <a:lnTo>
                  <a:pt x="1305696" y="1218710"/>
                </a:lnTo>
                <a:lnTo>
                  <a:pt x="1300718" y="1219331"/>
                </a:lnTo>
                <a:cubicBezTo>
                  <a:pt x="1295981" y="1221234"/>
                  <a:pt x="1289665" y="1225042"/>
                  <a:pt x="1283348" y="1225042"/>
                </a:cubicBezTo>
                <a:cubicBezTo>
                  <a:pt x="1283347" y="1213619"/>
                  <a:pt x="1297560" y="1210763"/>
                  <a:pt x="1304666" y="1216475"/>
                </a:cubicBezTo>
                <a:close/>
                <a:moveTo>
                  <a:pt x="1321246" y="1225042"/>
                </a:moveTo>
                <a:cubicBezTo>
                  <a:pt x="1321246" y="1225042"/>
                  <a:pt x="1321246" y="1240273"/>
                  <a:pt x="1321246" y="1240273"/>
                </a:cubicBezTo>
                <a:cubicBezTo>
                  <a:pt x="1308613" y="1240272"/>
                  <a:pt x="1295981" y="1225042"/>
                  <a:pt x="1283348" y="1240273"/>
                </a:cubicBezTo>
                <a:cubicBezTo>
                  <a:pt x="1283348" y="1225042"/>
                  <a:pt x="1308613" y="1240272"/>
                  <a:pt x="1321246" y="1225042"/>
                </a:cubicBezTo>
                <a:close/>
                <a:moveTo>
                  <a:pt x="1283347" y="1179350"/>
                </a:moveTo>
                <a:cubicBezTo>
                  <a:pt x="1258082" y="1194581"/>
                  <a:pt x="1220183" y="1194581"/>
                  <a:pt x="1194917" y="1179350"/>
                </a:cubicBezTo>
                <a:cubicBezTo>
                  <a:pt x="1220182" y="1164119"/>
                  <a:pt x="1258082" y="1179350"/>
                  <a:pt x="1283347" y="1179350"/>
                </a:cubicBezTo>
                <a:close/>
                <a:moveTo>
                  <a:pt x="1384411" y="1240272"/>
                </a:moveTo>
                <a:cubicBezTo>
                  <a:pt x="1359145" y="1240273"/>
                  <a:pt x="1346512" y="1240273"/>
                  <a:pt x="1333879" y="1225042"/>
                </a:cubicBezTo>
                <a:cubicBezTo>
                  <a:pt x="1346512" y="1225042"/>
                  <a:pt x="1371778" y="1225042"/>
                  <a:pt x="1384411" y="1240272"/>
                </a:cubicBezTo>
                <a:close/>
                <a:moveTo>
                  <a:pt x="1365462" y="1211715"/>
                </a:moveTo>
                <a:cubicBezTo>
                  <a:pt x="1368619" y="1213619"/>
                  <a:pt x="1371778" y="1217427"/>
                  <a:pt x="1371778" y="1225042"/>
                </a:cubicBezTo>
                <a:cubicBezTo>
                  <a:pt x="1365462" y="1225042"/>
                  <a:pt x="1359145" y="1225042"/>
                  <a:pt x="1352829" y="1223138"/>
                </a:cubicBezTo>
                <a:lnTo>
                  <a:pt x="1342745" y="1216047"/>
                </a:lnTo>
                <a:lnTo>
                  <a:pt x="1341380" y="1216237"/>
                </a:lnTo>
                <a:cubicBezTo>
                  <a:pt x="1339407" y="1215523"/>
                  <a:pt x="1337038" y="1213619"/>
                  <a:pt x="1333879" y="1209812"/>
                </a:cubicBezTo>
                <a:lnTo>
                  <a:pt x="1342745" y="1216047"/>
                </a:lnTo>
                <a:lnTo>
                  <a:pt x="1346512" y="1215523"/>
                </a:lnTo>
                <a:cubicBezTo>
                  <a:pt x="1349670" y="1213619"/>
                  <a:pt x="1352829" y="1209811"/>
                  <a:pt x="1359145" y="1209811"/>
                </a:cubicBezTo>
                <a:cubicBezTo>
                  <a:pt x="1359145" y="1209811"/>
                  <a:pt x="1362303" y="1209811"/>
                  <a:pt x="1365462" y="1211715"/>
                </a:cubicBezTo>
                <a:close/>
                <a:moveTo>
                  <a:pt x="1314140" y="1151269"/>
                </a:moveTo>
                <a:cubicBezTo>
                  <a:pt x="1316509" y="1155553"/>
                  <a:pt x="1311772" y="1164120"/>
                  <a:pt x="1321246" y="1164120"/>
                </a:cubicBezTo>
                <a:cubicBezTo>
                  <a:pt x="1308613" y="1164119"/>
                  <a:pt x="1283348" y="1164120"/>
                  <a:pt x="1283347" y="1148889"/>
                </a:cubicBezTo>
                <a:cubicBezTo>
                  <a:pt x="1283347" y="1148889"/>
                  <a:pt x="1283348" y="1164120"/>
                  <a:pt x="1283348" y="1164120"/>
                </a:cubicBezTo>
                <a:cubicBezTo>
                  <a:pt x="1270715" y="1164120"/>
                  <a:pt x="1220182" y="1164119"/>
                  <a:pt x="1207550" y="1164120"/>
                </a:cubicBezTo>
                <a:cubicBezTo>
                  <a:pt x="1207550" y="1179350"/>
                  <a:pt x="1194917" y="1164120"/>
                  <a:pt x="1194917" y="1148889"/>
                </a:cubicBezTo>
                <a:cubicBezTo>
                  <a:pt x="1194917" y="1164120"/>
                  <a:pt x="1169651" y="1148889"/>
                  <a:pt x="1169651" y="1164120"/>
                </a:cubicBezTo>
                <a:cubicBezTo>
                  <a:pt x="1157018" y="1164119"/>
                  <a:pt x="1144385" y="1164119"/>
                  <a:pt x="1131752" y="1164119"/>
                </a:cubicBezTo>
                <a:cubicBezTo>
                  <a:pt x="1144385" y="1164119"/>
                  <a:pt x="1144385" y="1164119"/>
                  <a:pt x="1157018" y="1164119"/>
                </a:cubicBezTo>
                <a:cubicBezTo>
                  <a:pt x="1144385" y="1148889"/>
                  <a:pt x="1144385" y="1148889"/>
                  <a:pt x="1131752" y="1148889"/>
                </a:cubicBezTo>
                <a:cubicBezTo>
                  <a:pt x="1131752" y="1148889"/>
                  <a:pt x="1131752" y="1164119"/>
                  <a:pt x="1119120" y="1164120"/>
                </a:cubicBezTo>
                <a:cubicBezTo>
                  <a:pt x="1112803" y="1164120"/>
                  <a:pt x="1112803" y="1164120"/>
                  <a:pt x="1114382" y="1162216"/>
                </a:cubicBezTo>
                <a:lnTo>
                  <a:pt x="1116739" y="1155587"/>
                </a:lnTo>
                <a:lnTo>
                  <a:pt x="1111224" y="1156505"/>
                </a:lnTo>
                <a:cubicBezTo>
                  <a:pt x="1106486" y="1156504"/>
                  <a:pt x="1100169" y="1156504"/>
                  <a:pt x="1093854" y="1164120"/>
                </a:cubicBezTo>
                <a:cubicBezTo>
                  <a:pt x="1093854" y="1164120"/>
                  <a:pt x="1081220" y="1148889"/>
                  <a:pt x="1081220" y="1148889"/>
                </a:cubicBezTo>
                <a:cubicBezTo>
                  <a:pt x="1068587" y="1164119"/>
                  <a:pt x="1030689" y="1148889"/>
                  <a:pt x="992790" y="1148889"/>
                </a:cubicBezTo>
                <a:cubicBezTo>
                  <a:pt x="1030689" y="1133659"/>
                  <a:pt x="1093853" y="1148889"/>
                  <a:pt x="1131752" y="1148889"/>
                </a:cubicBezTo>
                <a:cubicBezTo>
                  <a:pt x="1131752" y="1133658"/>
                  <a:pt x="1157018" y="1148889"/>
                  <a:pt x="1169651" y="1148889"/>
                </a:cubicBezTo>
                <a:lnTo>
                  <a:pt x="1169113" y="1150639"/>
                </a:lnTo>
                <a:lnTo>
                  <a:pt x="1171823" y="1151031"/>
                </a:lnTo>
                <a:cubicBezTo>
                  <a:pt x="1183074" y="1146033"/>
                  <a:pt x="1185442" y="1126043"/>
                  <a:pt x="1194917" y="1148889"/>
                </a:cubicBezTo>
                <a:cubicBezTo>
                  <a:pt x="1220183" y="1118428"/>
                  <a:pt x="1270714" y="1148889"/>
                  <a:pt x="1308614" y="1148889"/>
                </a:cubicBezTo>
                <a:cubicBezTo>
                  <a:pt x="1311772" y="1148889"/>
                  <a:pt x="1313351" y="1149841"/>
                  <a:pt x="1314140" y="1151269"/>
                </a:cubicBezTo>
                <a:close/>
                <a:moveTo>
                  <a:pt x="1434943" y="1225042"/>
                </a:moveTo>
                <a:cubicBezTo>
                  <a:pt x="1434943" y="1240273"/>
                  <a:pt x="1422310" y="1225042"/>
                  <a:pt x="1409677" y="1225042"/>
                </a:cubicBezTo>
                <a:cubicBezTo>
                  <a:pt x="1409677" y="1209812"/>
                  <a:pt x="1422310" y="1225042"/>
                  <a:pt x="1434943" y="1225042"/>
                </a:cubicBezTo>
                <a:close/>
                <a:moveTo>
                  <a:pt x="1371778" y="1164119"/>
                </a:moveTo>
                <a:cubicBezTo>
                  <a:pt x="1371778" y="1164119"/>
                  <a:pt x="1359145" y="1164120"/>
                  <a:pt x="1359145" y="1164120"/>
                </a:cubicBezTo>
                <a:cubicBezTo>
                  <a:pt x="1346512" y="1164120"/>
                  <a:pt x="1359145" y="1164120"/>
                  <a:pt x="1346512" y="1164120"/>
                </a:cubicBezTo>
                <a:cubicBezTo>
                  <a:pt x="1346512" y="1164120"/>
                  <a:pt x="1333879" y="1164120"/>
                  <a:pt x="1333879" y="1164120"/>
                </a:cubicBezTo>
                <a:cubicBezTo>
                  <a:pt x="1333879" y="1164120"/>
                  <a:pt x="1333879" y="1148889"/>
                  <a:pt x="1321247" y="1148889"/>
                </a:cubicBezTo>
                <a:cubicBezTo>
                  <a:pt x="1346512" y="1148889"/>
                  <a:pt x="1359145" y="1164120"/>
                  <a:pt x="1371778" y="1164119"/>
                </a:cubicBezTo>
                <a:close/>
                <a:moveTo>
                  <a:pt x="1422309" y="1179350"/>
                </a:moveTo>
                <a:cubicBezTo>
                  <a:pt x="1409677" y="1179350"/>
                  <a:pt x="1409677" y="1164120"/>
                  <a:pt x="1397044" y="1179350"/>
                </a:cubicBezTo>
                <a:cubicBezTo>
                  <a:pt x="1397044" y="1164120"/>
                  <a:pt x="1409677" y="1164120"/>
                  <a:pt x="1422309" y="1179350"/>
                </a:cubicBezTo>
                <a:close/>
                <a:moveTo>
                  <a:pt x="1472842" y="1179350"/>
                </a:moveTo>
                <a:cubicBezTo>
                  <a:pt x="1472841" y="1194581"/>
                  <a:pt x="1447576" y="1179350"/>
                  <a:pt x="1447576" y="1179350"/>
                </a:cubicBezTo>
                <a:cubicBezTo>
                  <a:pt x="1447576" y="1164120"/>
                  <a:pt x="1460209" y="1179350"/>
                  <a:pt x="1472842" y="1179350"/>
                </a:cubicBezTo>
                <a:close/>
                <a:moveTo>
                  <a:pt x="1550281" y="1225042"/>
                </a:moveTo>
                <a:lnTo>
                  <a:pt x="1548639" y="1225042"/>
                </a:lnTo>
                <a:lnTo>
                  <a:pt x="1549686" y="1225731"/>
                </a:lnTo>
                <a:close/>
                <a:moveTo>
                  <a:pt x="1561272" y="1225042"/>
                </a:moveTo>
                <a:cubicBezTo>
                  <a:pt x="1558113" y="1221234"/>
                  <a:pt x="1555745" y="1220282"/>
                  <a:pt x="1553771" y="1220996"/>
                </a:cubicBezTo>
                <a:lnTo>
                  <a:pt x="1550281" y="1225042"/>
                </a:lnTo>
                <a:lnTo>
                  <a:pt x="1554956" y="1225042"/>
                </a:lnTo>
                <a:cubicBezTo>
                  <a:pt x="1558113" y="1225042"/>
                  <a:pt x="1561272" y="1225042"/>
                  <a:pt x="1561272" y="1225042"/>
                </a:cubicBezTo>
                <a:close/>
                <a:moveTo>
                  <a:pt x="1835446" y="1370922"/>
                </a:moveTo>
                <a:cubicBezTo>
                  <a:pt x="1837617" y="1371637"/>
                  <a:pt x="1839197" y="1373540"/>
                  <a:pt x="1839197" y="1377348"/>
                </a:cubicBezTo>
                <a:cubicBezTo>
                  <a:pt x="1826564" y="1377348"/>
                  <a:pt x="1826564" y="1377348"/>
                  <a:pt x="1826564" y="1377348"/>
                </a:cubicBezTo>
                <a:cubicBezTo>
                  <a:pt x="1817089" y="1377348"/>
                  <a:pt x="1828932" y="1368781"/>
                  <a:pt x="1835446" y="1370922"/>
                </a:cubicBezTo>
                <a:close/>
                <a:moveTo>
                  <a:pt x="1687601" y="1209811"/>
                </a:moveTo>
                <a:cubicBezTo>
                  <a:pt x="1687602" y="1225042"/>
                  <a:pt x="1687601" y="1209811"/>
                  <a:pt x="1674968" y="1209811"/>
                </a:cubicBezTo>
                <a:cubicBezTo>
                  <a:pt x="1687602" y="1225042"/>
                  <a:pt x="1649703" y="1209811"/>
                  <a:pt x="1649703" y="1209811"/>
                </a:cubicBezTo>
                <a:cubicBezTo>
                  <a:pt x="1649702" y="1225042"/>
                  <a:pt x="1637070" y="1209811"/>
                  <a:pt x="1611804" y="1209811"/>
                </a:cubicBezTo>
                <a:cubicBezTo>
                  <a:pt x="1624437" y="1225042"/>
                  <a:pt x="1637070" y="1225042"/>
                  <a:pt x="1649702" y="1225042"/>
                </a:cubicBezTo>
                <a:cubicBezTo>
                  <a:pt x="1624436" y="1240272"/>
                  <a:pt x="1586538" y="1240273"/>
                  <a:pt x="1573905" y="1225042"/>
                </a:cubicBezTo>
                <a:cubicBezTo>
                  <a:pt x="1573905" y="1232657"/>
                  <a:pt x="1570747" y="1236465"/>
                  <a:pt x="1566010" y="1236465"/>
                </a:cubicBezTo>
                <a:lnTo>
                  <a:pt x="1549686" y="1225731"/>
                </a:lnTo>
                <a:lnTo>
                  <a:pt x="1548639" y="1226945"/>
                </a:lnTo>
                <a:cubicBezTo>
                  <a:pt x="1545480" y="1232657"/>
                  <a:pt x="1542322" y="1240272"/>
                  <a:pt x="1536006" y="1240272"/>
                </a:cubicBezTo>
                <a:cubicBezTo>
                  <a:pt x="1536006" y="1209811"/>
                  <a:pt x="1498108" y="1209812"/>
                  <a:pt x="1485474" y="1194581"/>
                </a:cubicBezTo>
                <a:cubicBezTo>
                  <a:pt x="1498107" y="1194581"/>
                  <a:pt x="1523373" y="1194581"/>
                  <a:pt x="1536006" y="1209811"/>
                </a:cubicBezTo>
                <a:cubicBezTo>
                  <a:pt x="1536006" y="1194581"/>
                  <a:pt x="1523373" y="1194581"/>
                  <a:pt x="1523373" y="1194581"/>
                </a:cubicBezTo>
                <a:cubicBezTo>
                  <a:pt x="1573905" y="1194581"/>
                  <a:pt x="1637069" y="1194581"/>
                  <a:pt x="1674968" y="1209811"/>
                </a:cubicBezTo>
                <a:cubicBezTo>
                  <a:pt x="1674968" y="1209811"/>
                  <a:pt x="1687601" y="1209811"/>
                  <a:pt x="1687601" y="1209811"/>
                </a:cubicBezTo>
                <a:close/>
                <a:moveTo>
                  <a:pt x="2887730" y="1986572"/>
                </a:moveTo>
                <a:cubicBezTo>
                  <a:pt x="2887731" y="2001803"/>
                  <a:pt x="2862464" y="2001803"/>
                  <a:pt x="2849832" y="1986573"/>
                </a:cubicBezTo>
                <a:cubicBezTo>
                  <a:pt x="2862465" y="1986573"/>
                  <a:pt x="2875097" y="1986572"/>
                  <a:pt x="2887730" y="1986572"/>
                </a:cubicBezTo>
                <a:close/>
                <a:moveTo>
                  <a:pt x="1978159" y="1377348"/>
                </a:moveTo>
                <a:cubicBezTo>
                  <a:pt x="1965526" y="1377348"/>
                  <a:pt x="1965526" y="1377348"/>
                  <a:pt x="1965526" y="1377348"/>
                </a:cubicBezTo>
                <a:cubicBezTo>
                  <a:pt x="1965526" y="1377348"/>
                  <a:pt x="1962368" y="1373541"/>
                  <a:pt x="1959209" y="1369733"/>
                </a:cubicBezTo>
                <a:lnTo>
                  <a:pt x="1954624" y="1364204"/>
                </a:lnTo>
                <a:lnTo>
                  <a:pt x="1952893" y="1363237"/>
                </a:lnTo>
                <a:lnTo>
                  <a:pt x="1952893" y="1369733"/>
                </a:lnTo>
                <a:cubicBezTo>
                  <a:pt x="1952893" y="1373540"/>
                  <a:pt x="1952893" y="1377348"/>
                  <a:pt x="1952893" y="1377348"/>
                </a:cubicBezTo>
                <a:cubicBezTo>
                  <a:pt x="1914995" y="1392579"/>
                  <a:pt x="1889729" y="1362118"/>
                  <a:pt x="1851830" y="1377348"/>
                </a:cubicBezTo>
                <a:cubicBezTo>
                  <a:pt x="1870780" y="1365926"/>
                  <a:pt x="1918152" y="1354502"/>
                  <a:pt x="1951314" y="1362355"/>
                </a:cubicBezTo>
                <a:lnTo>
                  <a:pt x="1952893" y="1363237"/>
                </a:lnTo>
                <a:lnTo>
                  <a:pt x="1952893" y="1362118"/>
                </a:lnTo>
                <a:lnTo>
                  <a:pt x="1954624" y="1364204"/>
                </a:lnTo>
                <a:close/>
                <a:moveTo>
                  <a:pt x="2868101" y="1967993"/>
                </a:moveTo>
                <a:lnTo>
                  <a:pt x="2861675" y="1964916"/>
                </a:lnTo>
                <a:lnTo>
                  <a:pt x="2849333" y="1965402"/>
                </a:lnTo>
                <a:close/>
                <a:moveTo>
                  <a:pt x="1750767" y="1209812"/>
                </a:moveTo>
                <a:cubicBezTo>
                  <a:pt x="1750767" y="1209812"/>
                  <a:pt x="1750767" y="1209812"/>
                  <a:pt x="1738133" y="1209811"/>
                </a:cubicBezTo>
                <a:cubicBezTo>
                  <a:pt x="1738133" y="1209811"/>
                  <a:pt x="1750767" y="1209812"/>
                  <a:pt x="1750766" y="1225042"/>
                </a:cubicBezTo>
                <a:cubicBezTo>
                  <a:pt x="1738133" y="1225042"/>
                  <a:pt x="1738133" y="1225042"/>
                  <a:pt x="1738133" y="1225042"/>
                </a:cubicBezTo>
                <a:cubicBezTo>
                  <a:pt x="1725500" y="1225042"/>
                  <a:pt x="1725500" y="1225042"/>
                  <a:pt x="1725500" y="1225042"/>
                </a:cubicBezTo>
                <a:cubicBezTo>
                  <a:pt x="1725500" y="1225042"/>
                  <a:pt x="1738133" y="1194581"/>
                  <a:pt x="1750767" y="1209812"/>
                </a:cubicBezTo>
                <a:close/>
                <a:moveTo>
                  <a:pt x="1914994" y="1240273"/>
                </a:moveTo>
                <a:cubicBezTo>
                  <a:pt x="1914994" y="1255503"/>
                  <a:pt x="1889729" y="1255503"/>
                  <a:pt x="1889728" y="1240273"/>
                </a:cubicBezTo>
                <a:cubicBezTo>
                  <a:pt x="1902361" y="1240273"/>
                  <a:pt x="1914994" y="1240273"/>
                  <a:pt x="1914994" y="1240273"/>
                </a:cubicBezTo>
                <a:close/>
                <a:moveTo>
                  <a:pt x="2142387" y="1346887"/>
                </a:moveTo>
                <a:lnTo>
                  <a:pt x="2142387" y="1346887"/>
                </a:lnTo>
                <a:lnTo>
                  <a:pt x="2142387" y="1346887"/>
                </a:lnTo>
                <a:close/>
                <a:moveTo>
                  <a:pt x="1952893" y="1209811"/>
                </a:moveTo>
                <a:cubicBezTo>
                  <a:pt x="1940260" y="1225042"/>
                  <a:pt x="1902362" y="1209812"/>
                  <a:pt x="1889728" y="1209812"/>
                </a:cubicBezTo>
                <a:cubicBezTo>
                  <a:pt x="1902362" y="1209812"/>
                  <a:pt x="1927627" y="1209811"/>
                  <a:pt x="1952893" y="1209811"/>
                </a:cubicBezTo>
                <a:close/>
                <a:moveTo>
                  <a:pt x="2167653" y="1346887"/>
                </a:moveTo>
                <a:lnTo>
                  <a:pt x="2142387" y="1346887"/>
                </a:lnTo>
                <a:lnTo>
                  <a:pt x="2143967" y="1354502"/>
                </a:lnTo>
                <a:cubicBezTo>
                  <a:pt x="2145545" y="1358310"/>
                  <a:pt x="2148704" y="1362118"/>
                  <a:pt x="2155020" y="1362117"/>
                </a:cubicBezTo>
                <a:cubicBezTo>
                  <a:pt x="2167653" y="1362117"/>
                  <a:pt x="2167653" y="1346887"/>
                  <a:pt x="2167653" y="1346887"/>
                </a:cubicBezTo>
                <a:close/>
                <a:moveTo>
                  <a:pt x="2129754" y="1316426"/>
                </a:moveTo>
                <a:cubicBezTo>
                  <a:pt x="2091855" y="1331656"/>
                  <a:pt x="2091856" y="1316426"/>
                  <a:pt x="2129754" y="1316426"/>
                </a:cubicBezTo>
                <a:close/>
                <a:moveTo>
                  <a:pt x="3051959" y="1925650"/>
                </a:moveTo>
                <a:lnTo>
                  <a:pt x="3027300" y="1923701"/>
                </a:lnTo>
                <a:lnTo>
                  <a:pt x="3001427" y="1925650"/>
                </a:lnTo>
                <a:cubicBezTo>
                  <a:pt x="3014059" y="1925650"/>
                  <a:pt x="3039326" y="1925650"/>
                  <a:pt x="3051959" y="1925650"/>
                </a:cubicBezTo>
                <a:close/>
                <a:moveTo>
                  <a:pt x="2192919" y="1270734"/>
                </a:moveTo>
                <a:cubicBezTo>
                  <a:pt x="2192919" y="1270734"/>
                  <a:pt x="2167653" y="1270734"/>
                  <a:pt x="2155020" y="1270734"/>
                </a:cubicBezTo>
                <a:cubicBezTo>
                  <a:pt x="2167653" y="1270734"/>
                  <a:pt x="2180286" y="1270734"/>
                  <a:pt x="2192919" y="1270734"/>
                </a:cubicBezTo>
                <a:close/>
                <a:moveTo>
                  <a:pt x="2597173" y="1529655"/>
                </a:moveTo>
                <a:lnTo>
                  <a:pt x="2596083" y="1530491"/>
                </a:lnTo>
                <a:lnTo>
                  <a:pt x="2597620" y="1530598"/>
                </a:lnTo>
                <a:close/>
                <a:moveTo>
                  <a:pt x="2180286" y="1240273"/>
                </a:moveTo>
                <a:cubicBezTo>
                  <a:pt x="2155020" y="1240273"/>
                  <a:pt x="2129754" y="1240273"/>
                  <a:pt x="2104488" y="1240272"/>
                </a:cubicBezTo>
                <a:lnTo>
                  <a:pt x="2108064" y="1246020"/>
                </a:lnTo>
                <a:lnTo>
                  <a:pt x="2112807" y="1247331"/>
                </a:lnTo>
                <a:lnTo>
                  <a:pt x="2118700" y="1247888"/>
                </a:lnTo>
                <a:cubicBezTo>
                  <a:pt x="2126596" y="1247888"/>
                  <a:pt x="2136071" y="1247888"/>
                  <a:pt x="2142388" y="1255504"/>
                </a:cubicBezTo>
                <a:lnTo>
                  <a:pt x="2112807" y="1247331"/>
                </a:lnTo>
                <a:lnTo>
                  <a:pt x="2108633" y="1246936"/>
                </a:lnTo>
                <a:lnTo>
                  <a:pt x="2108064" y="1246020"/>
                </a:lnTo>
                <a:lnTo>
                  <a:pt x="2066590" y="1234561"/>
                </a:lnTo>
                <a:cubicBezTo>
                  <a:pt x="2041324" y="1228850"/>
                  <a:pt x="2016058" y="1225042"/>
                  <a:pt x="1990792" y="1225042"/>
                </a:cubicBezTo>
                <a:cubicBezTo>
                  <a:pt x="2041324" y="1225042"/>
                  <a:pt x="2117122" y="1225042"/>
                  <a:pt x="2180286" y="1240273"/>
                </a:cubicBezTo>
                <a:close/>
                <a:moveTo>
                  <a:pt x="2710869" y="1575346"/>
                </a:moveTo>
                <a:cubicBezTo>
                  <a:pt x="2685604" y="1590577"/>
                  <a:pt x="2647705" y="1590577"/>
                  <a:pt x="2622439" y="1575346"/>
                </a:cubicBezTo>
                <a:cubicBezTo>
                  <a:pt x="2635072" y="1575346"/>
                  <a:pt x="2635072" y="1560115"/>
                  <a:pt x="2647705" y="1560116"/>
                </a:cubicBezTo>
                <a:cubicBezTo>
                  <a:pt x="2647705" y="1575346"/>
                  <a:pt x="2660338" y="1560116"/>
                  <a:pt x="2647705" y="1575346"/>
                </a:cubicBezTo>
                <a:cubicBezTo>
                  <a:pt x="2672970" y="1575346"/>
                  <a:pt x="2698236" y="1575346"/>
                  <a:pt x="2710869" y="1575346"/>
                </a:cubicBezTo>
                <a:close/>
                <a:moveTo>
                  <a:pt x="2230818" y="1240273"/>
                </a:moveTo>
                <a:cubicBezTo>
                  <a:pt x="2218185" y="1255504"/>
                  <a:pt x="2205552" y="1240273"/>
                  <a:pt x="2205552" y="1240273"/>
                </a:cubicBezTo>
                <a:cubicBezTo>
                  <a:pt x="2205552" y="1240273"/>
                  <a:pt x="2230818" y="1240273"/>
                  <a:pt x="2230818" y="1240273"/>
                </a:cubicBezTo>
                <a:close/>
                <a:moveTo>
                  <a:pt x="2559274" y="1423040"/>
                </a:moveTo>
                <a:lnTo>
                  <a:pt x="2555533" y="1428010"/>
                </a:lnTo>
                <a:lnTo>
                  <a:pt x="2566126" y="1429395"/>
                </a:lnTo>
                <a:close/>
                <a:moveTo>
                  <a:pt x="2805763" y="1579596"/>
                </a:moveTo>
                <a:lnTo>
                  <a:pt x="2799300" y="1575346"/>
                </a:lnTo>
                <a:lnTo>
                  <a:pt x="2799300" y="1581057"/>
                </a:lnTo>
                <a:close/>
                <a:moveTo>
                  <a:pt x="2922043" y="1650045"/>
                </a:moveTo>
                <a:lnTo>
                  <a:pt x="2914396" y="1646944"/>
                </a:lnTo>
                <a:lnTo>
                  <a:pt x="2912996" y="1651499"/>
                </a:lnTo>
                <a:close/>
                <a:moveTo>
                  <a:pt x="2923722" y="1649775"/>
                </a:moveTo>
                <a:lnTo>
                  <a:pt x="2922043" y="1650045"/>
                </a:lnTo>
                <a:lnTo>
                  <a:pt x="2925629" y="1651499"/>
                </a:lnTo>
                <a:close/>
                <a:moveTo>
                  <a:pt x="2609806" y="1438271"/>
                </a:moveTo>
                <a:cubicBezTo>
                  <a:pt x="2600331" y="1434463"/>
                  <a:pt x="2590067" y="1432559"/>
                  <a:pt x="2579408" y="1431131"/>
                </a:cubicBezTo>
                <a:lnTo>
                  <a:pt x="2566126" y="1429395"/>
                </a:lnTo>
                <a:lnTo>
                  <a:pt x="2579802" y="1442078"/>
                </a:lnTo>
                <a:cubicBezTo>
                  <a:pt x="2587698" y="1445886"/>
                  <a:pt x="2597173" y="1445886"/>
                  <a:pt x="2609806" y="1438271"/>
                </a:cubicBezTo>
                <a:close/>
                <a:moveTo>
                  <a:pt x="2824565" y="1575346"/>
                </a:moveTo>
                <a:lnTo>
                  <a:pt x="2805763" y="1579596"/>
                </a:lnTo>
                <a:lnTo>
                  <a:pt x="2816670" y="1586769"/>
                </a:lnTo>
                <a:cubicBezTo>
                  <a:pt x="2821407" y="1586769"/>
                  <a:pt x="2824566" y="1582961"/>
                  <a:pt x="2824565" y="1575346"/>
                </a:cubicBezTo>
                <a:close/>
                <a:moveTo>
                  <a:pt x="3380415" y="1940881"/>
                </a:moveTo>
                <a:cubicBezTo>
                  <a:pt x="3367782" y="1956111"/>
                  <a:pt x="3367782" y="1925650"/>
                  <a:pt x="3355149" y="1925650"/>
                </a:cubicBezTo>
                <a:cubicBezTo>
                  <a:pt x="3317250" y="1940881"/>
                  <a:pt x="3279352" y="1910420"/>
                  <a:pt x="3241453" y="1910419"/>
                </a:cubicBezTo>
                <a:cubicBezTo>
                  <a:pt x="3254086" y="1910420"/>
                  <a:pt x="3254086" y="1925650"/>
                  <a:pt x="3254086" y="1925650"/>
                </a:cubicBezTo>
                <a:cubicBezTo>
                  <a:pt x="3266719" y="1940881"/>
                  <a:pt x="3279352" y="1940881"/>
                  <a:pt x="3304618" y="1940881"/>
                </a:cubicBezTo>
                <a:cubicBezTo>
                  <a:pt x="3317250" y="1956111"/>
                  <a:pt x="3380415" y="1971342"/>
                  <a:pt x="3380415" y="1940881"/>
                </a:cubicBezTo>
                <a:close/>
                <a:moveTo>
                  <a:pt x="2396427" y="1268354"/>
                </a:moveTo>
                <a:cubicBezTo>
                  <a:pt x="2398204" y="1269782"/>
                  <a:pt x="2398204" y="1270734"/>
                  <a:pt x="2395046" y="1270734"/>
                </a:cubicBezTo>
                <a:cubicBezTo>
                  <a:pt x="2395046" y="1270734"/>
                  <a:pt x="2369780" y="1270734"/>
                  <a:pt x="2369780" y="1255503"/>
                </a:cubicBezTo>
                <a:cubicBezTo>
                  <a:pt x="2369780" y="1255503"/>
                  <a:pt x="2391098" y="1264070"/>
                  <a:pt x="2396427" y="1268354"/>
                </a:cubicBezTo>
                <a:close/>
                <a:moveTo>
                  <a:pt x="3291984" y="1788575"/>
                </a:moveTo>
                <a:lnTo>
                  <a:pt x="3287247" y="1788575"/>
                </a:lnTo>
                <a:cubicBezTo>
                  <a:pt x="3279351" y="1788575"/>
                  <a:pt x="3273034" y="1788574"/>
                  <a:pt x="3266718" y="1788575"/>
                </a:cubicBezTo>
                <a:cubicBezTo>
                  <a:pt x="3266718" y="1788575"/>
                  <a:pt x="3279351" y="1788575"/>
                  <a:pt x="3279352" y="1803806"/>
                </a:cubicBezTo>
                <a:cubicBezTo>
                  <a:pt x="3279352" y="1792382"/>
                  <a:pt x="3286458" y="1798094"/>
                  <a:pt x="3290011" y="1795238"/>
                </a:cubicBezTo>
                <a:close/>
                <a:moveTo>
                  <a:pt x="3291985" y="1788575"/>
                </a:moveTo>
                <a:lnTo>
                  <a:pt x="3291985" y="1788575"/>
                </a:lnTo>
                <a:lnTo>
                  <a:pt x="3291984" y="1788575"/>
                </a:lnTo>
                <a:close/>
                <a:moveTo>
                  <a:pt x="3064592" y="1636269"/>
                </a:moveTo>
                <a:cubicBezTo>
                  <a:pt x="3064591" y="1651499"/>
                  <a:pt x="3039326" y="1651499"/>
                  <a:pt x="3039326" y="1636268"/>
                </a:cubicBezTo>
                <a:cubicBezTo>
                  <a:pt x="3039326" y="1636268"/>
                  <a:pt x="3051959" y="1636268"/>
                  <a:pt x="3064592" y="1636269"/>
                </a:cubicBezTo>
                <a:close/>
                <a:moveTo>
                  <a:pt x="3645706" y="1971342"/>
                </a:moveTo>
                <a:cubicBezTo>
                  <a:pt x="3620441" y="1986573"/>
                  <a:pt x="3595175" y="1986573"/>
                  <a:pt x="3582542" y="1971342"/>
                </a:cubicBezTo>
                <a:cubicBezTo>
                  <a:pt x="3607808" y="1956111"/>
                  <a:pt x="3620441" y="1971342"/>
                  <a:pt x="3645706" y="1971342"/>
                </a:cubicBezTo>
                <a:close/>
                <a:moveTo>
                  <a:pt x="3153022" y="1636269"/>
                </a:moveTo>
                <a:cubicBezTo>
                  <a:pt x="3140390" y="1651499"/>
                  <a:pt x="3115123" y="1636268"/>
                  <a:pt x="3102490" y="1636268"/>
                </a:cubicBezTo>
                <a:cubicBezTo>
                  <a:pt x="3102491" y="1621038"/>
                  <a:pt x="3077225" y="1636269"/>
                  <a:pt x="3077224" y="1621038"/>
                </a:cubicBezTo>
                <a:cubicBezTo>
                  <a:pt x="3102491" y="1621038"/>
                  <a:pt x="3115123" y="1636268"/>
                  <a:pt x="3153022" y="1636269"/>
                </a:cubicBezTo>
                <a:close/>
                <a:moveTo>
                  <a:pt x="3184605" y="1638172"/>
                </a:moveTo>
                <a:cubicBezTo>
                  <a:pt x="3190921" y="1640076"/>
                  <a:pt x="3197237" y="1643884"/>
                  <a:pt x="3203554" y="1651499"/>
                </a:cubicBezTo>
                <a:cubicBezTo>
                  <a:pt x="3203554" y="1651499"/>
                  <a:pt x="3178288" y="1651499"/>
                  <a:pt x="3165655" y="1636269"/>
                </a:cubicBezTo>
                <a:cubicBezTo>
                  <a:pt x="3171971" y="1636269"/>
                  <a:pt x="3178288" y="1636268"/>
                  <a:pt x="3184605" y="1638172"/>
                </a:cubicBezTo>
                <a:close/>
                <a:moveTo>
                  <a:pt x="3481479" y="1819036"/>
                </a:moveTo>
                <a:cubicBezTo>
                  <a:pt x="3468845" y="1834266"/>
                  <a:pt x="3443580" y="1803805"/>
                  <a:pt x="3418314" y="1803805"/>
                </a:cubicBezTo>
                <a:cubicBezTo>
                  <a:pt x="3430947" y="1788575"/>
                  <a:pt x="3468846" y="1819036"/>
                  <a:pt x="3481479" y="1819036"/>
                </a:cubicBezTo>
                <a:close/>
                <a:moveTo>
                  <a:pt x="3456213" y="1788575"/>
                </a:moveTo>
                <a:cubicBezTo>
                  <a:pt x="3443580" y="1803805"/>
                  <a:pt x="3418313" y="1788575"/>
                  <a:pt x="3405681" y="1788575"/>
                </a:cubicBezTo>
                <a:cubicBezTo>
                  <a:pt x="3418314" y="1773344"/>
                  <a:pt x="3443580" y="1788575"/>
                  <a:pt x="3456213" y="1788575"/>
                </a:cubicBezTo>
                <a:close/>
                <a:moveTo>
                  <a:pt x="2865623" y="1348791"/>
                </a:moveTo>
                <a:cubicBezTo>
                  <a:pt x="2859306" y="1346887"/>
                  <a:pt x="2849831" y="1346887"/>
                  <a:pt x="2837199" y="1346887"/>
                </a:cubicBezTo>
                <a:lnTo>
                  <a:pt x="2841147" y="1353551"/>
                </a:lnTo>
                <a:lnTo>
                  <a:pt x="2849831" y="1354502"/>
                </a:lnTo>
                <a:cubicBezTo>
                  <a:pt x="2856148" y="1354502"/>
                  <a:pt x="2862465" y="1354502"/>
                  <a:pt x="2862465" y="1362118"/>
                </a:cubicBezTo>
                <a:cubicBezTo>
                  <a:pt x="2875098" y="1362118"/>
                  <a:pt x="2875098" y="1362118"/>
                  <a:pt x="2875098" y="1362118"/>
                </a:cubicBezTo>
                <a:cubicBezTo>
                  <a:pt x="2875098" y="1354502"/>
                  <a:pt x="2871939" y="1350694"/>
                  <a:pt x="2865623" y="1348791"/>
                </a:cubicBezTo>
                <a:close/>
                <a:moveTo>
                  <a:pt x="2941592" y="1389759"/>
                </a:moveTo>
                <a:lnTo>
                  <a:pt x="2933525" y="1386867"/>
                </a:lnTo>
                <a:cubicBezTo>
                  <a:pt x="2926419" y="1384012"/>
                  <a:pt x="2919708" y="1381632"/>
                  <a:pt x="2913983" y="1381870"/>
                </a:cubicBezTo>
                <a:lnTo>
                  <a:pt x="2913182" y="1382500"/>
                </a:lnTo>
                <a:lnTo>
                  <a:pt x="2914575" y="1383059"/>
                </a:lnTo>
                <a:close/>
                <a:moveTo>
                  <a:pt x="3594188" y="1821178"/>
                </a:moveTo>
                <a:cubicBezTo>
                  <a:pt x="3599913" y="1825699"/>
                  <a:pt x="3604650" y="1830459"/>
                  <a:pt x="3607808" y="1834267"/>
                </a:cubicBezTo>
                <a:cubicBezTo>
                  <a:pt x="3582542" y="1819036"/>
                  <a:pt x="3557276" y="1819036"/>
                  <a:pt x="3532010" y="1819036"/>
                </a:cubicBezTo>
                <a:cubicBezTo>
                  <a:pt x="3550960" y="1796190"/>
                  <a:pt x="3577015" y="1807613"/>
                  <a:pt x="3594188" y="1821178"/>
                </a:cubicBezTo>
                <a:close/>
                <a:moveTo>
                  <a:pt x="2976161" y="1392579"/>
                </a:moveTo>
                <a:cubicBezTo>
                  <a:pt x="2963528" y="1392579"/>
                  <a:pt x="2952474" y="1391627"/>
                  <a:pt x="2942408" y="1389961"/>
                </a:cubicBezTo>
                <a:lnTo>
                  <a:pt x="2941592" y="1389759"/>
                </a:lnTo>
                <a:lnTo>
                  <a:pt x="2955435" y="1394721"/>
                </a:lnTo>
                <a:cubicBezTo>
                  <a:pt x="2962739" y="1396387"/>
                  <a:pt x="2969844" y="1396386"/>
                  <a:pt x="2976161" y="1392579"/>
                </a:cubicBezTo>
                <a:close/>
                <a:moveTo>
                  <a:pt x="3073114" y="1440479"/>
                </a:moveTo>
                <a:lnTo>
                  <a:pt x="3051959" y="1438271"/>
                </a:lnTo>
                <a:cubicBezTo>
                  <a:pt x="3051958" y="1445886"/>
                  <a:pt x="3058275" y="1445886"/>
                  <a:pt x="3064591" y="1443982"/>
                </a:cubicBezTo>
                <a:close/>
                <a:moveTo>
                  <a:pt x="3077224" y="1438271"/>
                </a:moveTo>
                <a:cubicBezTo>
                  <a:pt x="3077224" y="1438271"/>
                  <a:pt x="3075645" y="1439222"/>
                  <a:pt x="3073276" y="1440412"/>
                </a:cubicBezTo>
                <a:lnTo>
                  <a:pt x="3073114" y="1440479"/>
                </a:lnTo>
                <a:lnTo>
                  <a:pt x="3077225" y="1440908"/>
                </a:lnTo>
                <a:close/>
                <a:moveTo>
                  <a:pt x="3582542" y="1727652"/>
                </a:moveTo>
                <a:cubicBezTo>
                  <a:pt x="3582542" y="1727652"/>
                  <a:pt x="3569909" y="1727652"/>
                  <a:pt x="3569909" y="1727652"/>
                </a:cubicBezTo>
                <a:cubicBezTo>
                  <a:pt x="3582542" y="1727652"/>
                  <a:pt x="3582542" y="1727652"/>
                  <a:pt x="3582542" y="1727652"/>
                </a:cubicBezTo>
                <a:close/>
                <a:moveTo>
                  <a:pt x="3486797" y="1425445"/>
                </a:moveTo>
                <a:lnTo>
                  <a:pt x="3481479" y="1423040"/>
                </a:lnTo>
                <a:lnTo>
                  <a:pt x="3480179" y="1427621"/>
                </a:lnTo>
                <a:close/>
                <a:moveTo>
                  <a:pt x="3557876" y="1306193"/>
                </a:moveTo>
                <a:lnTo>
                  <a:pt x="1603658" y="0"/>
                </a:lnTo>
                <a:lnTo>
                  <a:pt x="1561272" y="6593"/>
                </a:lnTo>
                <a:cubicBezTo>
                  <a:pt x="1498108" y="6593"/>
                  <a:pt x="1409677" y="6593"/>
                  <a:pt x="1346512" y="21824"/>
                </a:cubicBezTo>
                <a:lnTo>
                  <a:pt x="1333848" y="26329"/>
                </a:lnTo>
                <a:lnTo>
                  <a:pt x="533277" y="1224077"/>
                </a:lnTo>
                <a:lnTo>
                  <a:pt x="558335" y="1222900"/>
                </a:lnTo>
                <a:cubicBezTo>
                  <a:pt x="602748" y="1227898"/>
                  <a:pt x="645384" y="1247888"/>
                  <a:pt x="702232" y="1225042"/>
                </a:cubicBezTo>
                <a:cubicBezTo>
                  <a:pt x="689599" y="1194581"/>
                  <a:pt x="651701" y="1209811"/>
                  <a:pt x="626435" y="1194581"/>
                </a:cubicBezTo>
                <a:cubicBezTo>
                  <a:pt x="639068" y="1179350"/>
                  <a:pt x="639068" y="1179350"/>
                  <a:pt x="626435" y="1164120"/>
                </a:cubicBezTo>
                <a:cubicBezTo>
                  <a:pt x="651700" y="1164119"/>
                  <a:pt x="676966" y="1164120"/>
                  <a:pt x="689600" y="1164120"/>
                </a:cubicBezTo>
                <a:cubicBezTo>
                  <a:pt x="702232" y="1179350"/>
                  <a:pt x="676967" y="1179350"/>
                  <a:pt x="676967" y="1179350"/>
                </a:cubicBezTo>
                <a:cubicBezTo>
                  <a:pt x="689599" y="1194581"/>
                  <a:pt x="702232" y="1179350"/>
                  <a:pt x="714865" y="1179350"/>
                </a:cubicBezTo>
                <a:cubicBezTo>
                  <a:pt x="727498" y="1179350"/>
                  <a:pt x="702232" y="1179350"/>
                  <a:pt x="702233" y="1164120"/>
                </a:cubicBezTo>
                <a:cubicBezTo>
                  <a:pt x="714866" y="1164120"/>
                  <a:pt x="740131" y="1164119"/>
                  <a:pt x="752764" y="1164120"/>
                </a:cubicBezTo>
                <a:cubicBezTo>
                  <a:pt x="752764" y="1179350"/>
                  <a:pt x="740131" y="1179350"/>
                  <a:pt x="727498" y="1179350"/>
                </a:cubicBezTo>
                <a:cubicBezTo>
                  <a:pt x="740131" y="1194581"/>
                  <a:pt x="765397" y="1179350"/>
                  <a:pt x="790663" y="1194581"/>
                </a:cubicBezTo>
                <a:cubicBezTo>
                  <a:pt x="765397" y="1194581"/>
                  <a:pt x="752764" y="1194581"/>
                  <a:pt x="740131" y="1194581"/>
                </a:cubicBezTo>
                <a:cubicBezTo>
                  <a:pt x="765397" y="1209812"/>
                  <a:pt x="815929" y="1209811"/>
                  <a:pt x="828562" y="1209811"/>
                </a:cubicBezTo>
                <a:cubicBezTo>
                  <a:pt x="828562" y="1209811"/>
                  <a:pt x="828562" y="1209811"/>
                  <a:pt x="841195" y="1194581"/>
                </a:cubicBezTo>
                <a:cubicBezTo>
                  <a:pt x="841194" y="1209811"/>
                  <a:pt x="844353" y="1217427"/>
                  <a:pt x="850669" y="1221234"/>
                </a:cubicBezTo>
                <a:lnTo>
                  <a:pt x="866960" y="1223417"/>
                </a:lnTo>
                <a:lnTo>
                  <a:pt x="868434" y="1218616"/>
                </a:lnTo>
                <a:cubicBezTo>
                  <a:pt x="869618" y="1217902"/>
                  <a:pt x="871198" y="1218379"/>
                  <a:pt x="872777" y="1219331"/>
                </a:cubicBezTo>
                <a:lnTo>
                  <a:pt x="877686" y="1223769"/>
                </a:lnTo>
                <a:lnTo>
                  <a:pt x="906333" y="1220520"/>
                </a:lnTo>
                <a:cubicBezTo>
                  <a:pt x="947785" y="1221234"/>
                  <a:pt x="992790" y="1232657"/>
                  <a:pt x="1030688" y="1209811"/>
                </a:cubicBezTo>
                <a:cubicBezTo>
                  <a:pt x="1030688" y="1209811"/>
                  <a:pt x="1018056" y="1209812"/>
                  <a:pt x="1018056" y="1194581"/>
                </a:cubicBezTo>
                <a:cubicBezTo>
                  <a:pt x="1030689" y="1194581"/>
                  <a:pt x="1030689" y="1194581"/>
                  <a:pt x="1030688" y="1209811"/>
                </a:cubicBezTo>
                <a:cubicBezTo>
                  <a:pt x="1055955" y="1225042"/>
                  <a:pt x="1081220" y="1225042"/>
                  <a:pt x="1106486" y="1209811"/>
                </a:cubicBezTo>
                <a:cubicBezTo>
                  <a:pt x="1106486" y="1194581"/>
                  <a:pt x="1081221" y="1209811"/>
                  <a:pt x="1081221" y="1179350"/>
                </a:cubicBezTo>
                <a:cubicBezTo>
                  <a:pt x="1093853" y="1179350"/>
                  <a:pt x="1119119" y="1194581"/>
                  <a:pt x="1131752" y="1209811"/>
                </a:cubicBezTo>
                <a:cubicBezTo>
                  <a:pt x="1131752" y="1209811"/>
                  <a:pt x="1119119" y="1209811"/>
                  <a:pt x="1119119" y="1209811"/>
                </a:cubicBezTo>
                <a:cubicBezTo>
                  <a:pt x="1119119" y="1225042"/>
                  <a:pt x="1157018" y="1225042"/>
                  <a:pt x="1169651" y="1225042"/>
                </a:cubicBezTo>
                <a:cubicBezTo>
                  <a:pt x="1182284" y="1209812"/>
                  <a:pt x="1157018" y="1225042"/>
                  <a:pt x="1157018" y="1209811"/>
                </a:cubicBezTo>
                <a:cubicBezTo>
                  <a:pt x="1169651" y="1209812"/>
                  <a:pt x="1169651" y="1209812"/>
                  <a:pt x="1182284" y="1209812"/>
                </a:cubicBezTo>
                <a:lnTo>
                  <a:pt x="1193653" y="1214381"/>
                </a:lnTo>
                <a:lnTo>
                  <a:pt x="1207550" y="1209811"/>
                </a:lnTo>
                <a:cubicBezTo>
                  <a:pt x="1232815" y="1194581"/>
                  <a:pt x="1232816" y="1209811"/>
                  <a:pt x="1245449" y="1209812"/>
                </a:cubicBezTo>
                <a:cubicBezTo>
                  <a:pt x="1235975" y="1221235"/>
                  <a:pt x="1233605" y="1215523"/>
                  <a:pt x="1227684" y="1218379"/>
                </a:cubicBezTo>
                <a:lnTo>
                  <a:pt x="1220183" y="1225042"/>
                </a:lnTo>
                <a:lnTo>
                  <a:pt x="1258082" y="1240273"/>
                </a:lnTo>
                <a:cubicBezTo>
                  <a:pt x="1245449" y="1240273"/>
                  <a:pt x="1207550" y="1255503"/>
                  <a:pt x="1194917" y="1225042"/>
                </a:cubicBezTo>
                <a:cubicBezTo>
                  <a:pt x="1194917" y="1225042"/>
                  <a:pt x="1194917" y="1240273"/>
                  <a:pt x="1194917" y="1240273"/>
                </a:cubicBezTo>
                <a:cubicBezTo>
                  <a:pt x="1093854" y="1240273"/>
                  <a:pt x="1005422" y="1255503"/>
                  <a:pt x="916993" y="1255503"/>
                </a:cubicBezTo>
                <a:cubicBezTo>
                  <a:pt x="916993" y="1255503"/>
                  <a:pt x="916993" y="1255503"/>
                  <a:pt x="929625" y="1255503"/>
                </a:cubicBezTo>
                <a:cubicBezTo>
                  <a:pt x="866461" y="1270734"/>
                  <a:pt x="790663" y="1270734"/>
                  <a:pt x="740131" y="1255503"/>
                </a:cubicBezTo>
                <a:cubicBezTo>
                  <a:pt x="740131" y="1270734"/>
                  <a:pt x="740131" y="1270734"/>
                  <a:pt x="752764" y="1270734"/>
                </a:cubicBezTo>
                <a:cubicBezTo>
                  <a:pt x="689599" y="1285964"/>
                  <a:pt x="601169" y="1270734"/>
                  <a:pt x="525371" y="1270734"/>
                </a:cubicBezTo>
                <a:cubicBezTo>
                  <a:pt x="588536" y="1255504"/>
                  <a:pt x="664333" y="1270734"/>
                  <a:pt x="740131" y="1270734"/>
                </a:cubicBezTo>
                <a:cubicBezTo>
                  <a:pt x="727498" y="1270734"/>
                  <a:pt x="714865" y="1255503"/>
                  <a:pt x="702232" y="1255503"/>
                </a:cubicBezTo>
                <a:cubicBezTo>
                  <a:pt x="651700" y="1255503"/>
                  <a:pt x="598011" y="1255503"/>
                  <a:pt x="545900" y="1251696"/>
                </a:cubicBezTo>
                <a:lnTo>
                  <a:pt x="517096" y="1248286"/>
                </a:lnTo>
                <a:lnTo>
                  <a:pt x="0" y="2021923"/>
                </a:lnTo>
                <a:lnTo>
                  <a:pt x="5842" y="2024649"/>
                </a:lnTo>
                <a:cubicBezTo>
                  <a:pt x="20054" y="2032264"/>
                  <a:pt x="32687" y="2039880"/>
                  <a:pt x="45319" y="2047495"/>
                </a:cubicBezTo>
                <a:cubicBezTo>
                  <a:pt x="57952" y="2047495"/>
                  <a:pt x="70585" y="2047495"/>
                  <a:pt x="83218" y="2047495"/>
                </a:cubicBezTo>
                <a:cubicBezTo>
                  <a:pt x="247447" y="2093187"/>
                  <a:pt x="424308" y="2077956"/>
                  <a:pt x="626434" y="2047495"/>
                </a:cubicBezTo>
                <a:cubicBezTo>
                  <a:pt x="702232" y="2047495"/>
                  <a:pt x="765397" y="2047495"/>
                  <a:pt x="841195" y="2017034"/>
                </a:cubicBezTo>
                <a:cubicBezTo>
                  <a:pt x="1030689" y="2017034"/>
                  <a:pt x="1220183" y="2001803"/>
                  <a:pt x="1409677" y="1986572"/>
                </a:cubicBezTo>
                <a:cubicBezTo>
                  <a:pt x="1498108" y="2001803"/>
                  <a:pt x="1586538" y="1986572"/>
                  <a:pt x="1674968" y="1986572"/>
                </a:cubicBezTo>
                <a:cubicBezTo>
                  <a:pt x="1877095" y="2001803"/>
                  <a:pt x="2091856" y="2001803"/>
                  <a:pt x="2293983" y="2017034"/>
                </a:cubicBezTo>
                <a:cubicBezTo>
                  <a:pt x="2319248" y="2017033"/>
                  <a:pt x="2357147" y="2017034"/>
                  <a:pt x="2382413" y="2017034"/>
                </a:cubicBezTo>
                <a:cubicBezTo>
                  <a:pt x="2559274" y="2001803"/>
                  <a:pt x="2736135" y="2017034"/>
                  <a:pt x="2900364" y="2047495"/>
                </a:cubicBezTo>
                <a:cubicBezTo>
                  <a:pt x="2912996" y="2047495"/>
                  <a:pt x="2912997" y="2032264"/>
                  <a:pt x="2925630" y="2032265"/>
                </a:cubicBezTo>
                <a:cubicBezTo>
                  <a:pt x="2938262" y="2047495"/>
                  <a:pt x="2963528" y="2047495"/>
                  <a:pt x="2976161" y="2047495"/>
                </a:cubicBezTo>
                <a:cubicBezTo>
                  <a:pt x="3026692" y="2032264"/>
                  <a:pt x="3077225" y="2077957"/>
                  <a:pt x="3127756" y="2062725"/>
                </a:cubicBezTo>
                <a:cubicBezTo>
                  <a:pt x="3102490" y="2047495"/>
                  <a:pt x="3051958" y="2062725"/>
                  <a:pt x="3039326" y="2032264"/>
                </a:cubicBezTo>
                <a:cubicBezTo>
                  <a:pt x="3077224" y="2047495"/>
                  <a:pt x="3127756" y="2047495"/>
                  <a:pt x="3165655" y="2062726"/>
                </a:cubicBezTo>
                <a:cubicBezTo>
                  <a:pt x="3153022" y="2062725"/>
                  <a:pt x="3153022" y="2062725"/>
                  <a:pt x="3140389" y="2062725"/>
                </a:cubicBezTo>
                <a:cubicBezTo>
                  <a:pt x="3153022" y="2093187"/>
                  <a:pt x="3203554" y="2047495"/>
                  <a:pt x="3190921" y="2077956"/>
                </a:cubicBezTo>
                <a:cubicBezTo>
                  <a:pt x="3228820" y="2047495"/>
                  <a:pt x="3254086" y="2093187"/>
                  <a:pt x="3291984" y="2077956"/>
                </a:cubicBezTo>
                <a:cubicBezTo>
                  <a:pt x="3291985" y="2093187"/>
                  <a:pt x="3317250" y="2093187"/>
                  <a:pt x="3329883" y="2077956"/>
                </a:cubicBezTo>
                <a:cubicBezTo>
                  <a:pt x="3342516" y="2093187"/>
                  <a:pt x="3393048" y="2093187"/>
                  <a:pt x="3418314" y="2093187"/>
                </a:cubicBezTo>
                <a:cubicBezTo>
                  <a:pt x="3418314" y="2093187"/>
                  <a:pt x="3405681" y="2108418"/>
                  <a:pt x="3405681" y="2108418"/>
                </a:cubicBezTo>
                <a:cubicBezTo>
                  <a:pt x="3430947" y="2093187"/>
                  <a:pt x="3456213" y="2123648"/>
                  <a:pt x="3468845" y="2093187"/>
                </a:cubicBezTo>
                <a:cubicBezTo>
                  <a:pt x="3481478" y="2123648"/>
                  <a:pt x="3532010" y="2108417"/>
                  <a:pt x="3544643" y="2108418"/>
                </a:cubicBezTo>
                <a:cubicBezTo>
                  <a:pt x="3468846" y="2077956"/>
                  <a:pt x="3380415" y="2093187"/>
                  <a:pt x="3291984" y="2062725"/>
                </a:cubicBezTo>
                <a:cubicBezTo>
                  <a:pt x="3279351" y="2062725"/>
                  <a:pt x="3254086" y="2062726"/>
                  <a:pt x="3228820" y="2062726"/>
                </a:cubicBezTo>
                <a:cubicBezTo>
                  <a:pt x="3190921" y="2047495"/>
                  <a:pt x="3127756" y="2062725"/>
                  <a:pt x="3127756" y="2032264"/>
                </a:cubicBezTo>
                <a:cubicBezTo>
                  <a:pt x="3051959" y="2032264"/>
                  <a:pt x="2963528" y="2017034"/>
                  <a:pt x="2900364" y="2001803"/>
                </a:cubicBezTo>
                <a:cubicBezTo>
                  <a:pt x="2912996" y="2001803"/>
                  <a:pt x="2925629" y="2001803"/>
                  <a:pt x="2925629" y="2001803"/>
                </a:cubicBezTo>
                <a:cubicBezTo>
                  <a:pt x="2925629" y="1986573"/>
                  <a:pt x="2938262" y="1986573"/>
                  <a:pt x="2938262" y="1986573"/>
                </a:cubicBezTo>
                <a:cubicBezTo>
                  <a:pt x="2922471" y="1978957"/>
                  <a:pt x="2905890" y="1974197"/>
                  <a:pt x="2888915" y="1970866"/>
                </a:cubicBezTo>
                <a:lnTo>
                  <a:pt x="2868101" y="1967993"/>
                </a:lnTo>
                <a:lnTo>
                  <a:pt x="2875098" y="1971342"/>
                </a:lnTo>
                <a:cubicBezTo>
                  <a:pt x="2862465" y="1986573"/>
                  <a:pt x="2862464" y="1971342"/>
                  <a:pt x="2849831" y="1971342"/>
                </a:cubicBezTo>
                <a:cubicBezTo>
                  <a:pt x="2862465" y="1986573"/>
                  <a:pt x="2824566" y="1986572"/>
                  <a:pt x="2811933" y="1971342"/>
                </a:cubicBezTo>
                <a:cubicBezTo>
                  <a:pt x="2818249" y="1971342"/>
                  <a:pt x="2830882" y="1967534"/>
                  <a:pt x="2843515" y="1965630"/>
                </a:cubicBezTo>
                <a:lnTo>
                  <a:pt x="2849333" y="1965402"/>
                </a:lnTo>
                <a:lnTo>
                  <a:pt x="2837198" y="1963726"/>
                </a:lnTo>
                <a:cubicBezTo>
                  <a:pt x="2802458" y="1959919"/>
                  <a:pt x="2767717" y="1956111"/>
                  <a:pt x="2736135" y="1940880"/>
                </a:cubicBezTo>
                <a:cubicBezTo>
                  <a:pt x="2736135" y="1940880"/>
                  <a:pt x="2698237" y="1940881"/>
                  <a:pt x="2698236" y="1925650"/>
                </a:cubicBezTo>
                <a:cubicBezTo>
                  <a:pt x="2774034" y="1925650"/>
                  <a:pt x="2849832" y="1956111"/>
                  <a:pt x="2912996" y="1940880"/>
                </a:cubicBezTo>
                <a:cubicBezTo>
                  <a:pt x="2900364" y="1925650"/>
                  <a:pt x="2875097" y="1925650"/>
                  <a:pt x="2849832" y="1910419"/>
                </a:cubicBezTo>
                <a:cubicBezTo>
                  <a:pt x="2887730" y="1910419"/>
                  <a:pt x="2922471" y="1914227"/>
                  <a:pt x="2955632" y="1918035"/>
                </a:cubicBezTo>
                <a:lnTo>
                  <a:pt x="3027300" y="1923701"/>
                </a:lnTo>
                <a:lnTo>
                  <a:pt x="3058275" y="1921366"/>
                </a:lnTo>
                <a:cubicBezTo>
                  <a:pt x="3115123" y="1922794"/>
                  <a:pt x="3171971" y="1937073"/>
                  <a:pt x="3228820" y="1925650"/>
                </a:cubicBezTo>
                <a:cubicBezTo>
                  <a:pt x="3228819" y="1940880"/>
                  <a:pt x="3241452" y="1940881"/>
                  <a:pt x="3254086" y="1925650"/>
                </a:cubicBezTo>
                <a:cubicBezTo>
                  <a:pt x="3203554" y="1925650"/>
                  <a:pt x="3153022" y="1910419"/>
                  <a:pt x="3102490" y="1895189"/>
                </a:cubicBezTo>
                <a:cubicBezTo>
                  <a:pt x="3102491" y="1910420"/>
                  <a:pt x="3102491" y="1910420"/>
                  <a:pt x="3089857" y="1910420"/>
                </a:cubicBezTo>
                <a:cubicBezTo>
                  <a:pt x="3089857" y="1910420"/>
                  <a:pt x="3089857" y="1895189"/>
                  <a:pt x="3089857" y="1895189"/>
                </a:cubicBezTo>
                <a:cubicBezTo>
                  <a:pt x="3089857" y="1910420"/>
                  <a:pt x="3077224" y="1910419"/>
                  <a:pt x="3077224" y="1910419"/>
                </a:cubicBezTo>
                <a:cubicBezTo>
                  <a:pt x="3064592" y="1895189"/>
                  <a:pt x="3077224" y="1910419"/>
                  <a:pt x="3077225" y="1895189"/>
                </a:cubicBezTo>
                <a:cubicBezTo>
                  <a:pt x="3039325" y="1879958"/>
                  <a:pt x="2988794" y="1879958"/>
                  <a:pt x="2938262" y="1879958"/>
                </a:cubicBezTo>
                <a:cubicBezTo>
                  <a:pt x="2900363" y="1849497"/>
                  <a:pt x="2849831" y="1864728"/>
                  <a:pt x="2799300" y="1849497"/>
                </a:cubicBezTo>
                <a:cubicBezTo>
                  <a:pt x="2849832" y="1834266"/>
                  <a:pt x="2887731" y="1834267"/>
                  <a:pt x="2925630" y="1849497"/>
                </a:cubicBezTo>
                <a:cubicBezTo>
                  <a:pt x="2925629" y="1834266"/>
                  <a:pt x="2950895" y="1849497"/>
                  <a:pt x="2963528" y="1834267"/>
                </a:cubicBezTo>
                <a:cubicBezTo>
                  <a:pt x="3089858" y="1879958"/>
                  <a:pt x="3228820" y="1879958"/>
                  <a:pt x="3355149" y="1910420"/>
                </a:cubicBezTo>
                <a:cubicBezTo>
                  <a:pt x="3380415" y="1910419"/>
                  <a:pt x="3430946" y="1925650"/>
                  <a:pt x="3443580" y="1940881"/>
                </a:cubicBezTo>
                <a:cubicBezTo>
                  <a:pt x="3430947" y="1940881"/>
                  <a:pt x="3393048" y="1925650"/>
                  <a:pt x="3380415" y="1956111"/>
                </a:cubicBezTo>
                <a:cubicBezTo>
                  <a:pt x="3405681" y="1940880"/>
                  <a:pt x="3380415" y="1956111"/>
                  <a:pt x="3393048" y="1956111"/>
                </a:cubicBezTo>
                <a:cubicBezTo>
                  <a:pt x="3405681" y="1956111"/>
                  <a:pt x="3418314" y="1956112"/>
                  <a:pt x="3430947" y="1971342"/>
                </a:cubicBezTo>
                <a:cubicBezTo>
                  <a:pt x="3418314" y="1971342"/>
                  <a:pt x="3393048" y="1956111"/>
                  <a:pt x="3393048" y="1971342"/>
                </a:cubicBezTo>
                <a:cubicBezTo>
                  <a:pt x="3405681" y="1971342"/>
                  <a:pt x="3418314" y="1986573"/>
                  <a:pt x="3443580" y="1971342"/>
                </a:cubicBezTo>
                <a:cubicBezTo>
                  <a:pt x="3443580" y="1971342"/>
                  <a:pt x="3468846" y="1971342"/>
                  <a:pt x="3456213" y="1986573"/>
                </a:cubicBezTo>
                <a:cubicBezTo>
                  <a:pt x="3481478" y="1986572"/>
                  <a:pt x="3481478" y="1986572"/>
                  <a:pt x="3506745" y="1986573"/>
                </a:cubicBezTo>
                <a:cubicBezTo>
                  <a:pt x="3519378" y="1986573"/>
                  <a:pt x="3532010" y="2001803"/>
                  <a:pt x="3544643" y="2001803"/>
                </a:cubicBezTo>
                <a:cubicBezTo>
                  <a:pt x="3569909" y="1986573"/>
                  <a:pt x="3595175" y="1986573"/>
                  <a:pt x="3607808" y="2001803"/>
                </a:cubicBezTo>
                <a:cubicBezTo>
                  <a:pt x="3607808" y="2001803"/>
                  <a:pt x="3620441" y="2001803"/>
                  <a:pt x="3620441" y="2017034"/>
                </a:cubicBezTo>
                <a:cubicBezTo>
                  <a:pt x="3633074" y="2017034"/>
                  <a:pt x="3658340" y="2032265"/>
                  <a:pt x="3670973" y="2017034"/>
                </a:cubicBezTo>
                <a:cubicBezTo>
                  <a:pt x="3683606" y="2017034"/>
                  <a:pt x="3670973" y="2017034"/>
                  <a:pt x="3683605" y="2032264"/>
                </a:cubicBezTo>
                <a:cubicBezTo>
                  <a:pt x="3696239" y="2017034"/>
                  <a:pt x="3683606" y="2017034"/>
                  <a:pt x="3696239" y="2017034"/>
                </a:cubicBezTo>
                <a:cubicBezTo>
                  <a:pt x="3734138" y="2032264"/>
                  <a:pt x="3784669" y="2017034"/>
                  <a:pt x="3822568" y="2047495"/>
                </a:cubicBezTo>
                <a:cubicBezTo>
                  <a:pt x="3860466" y="2032264"/>
                  <a:pt x="3898366" y="2062726"/>
                  <a:pt x="3936265" y="2062726"/>
                </a:cubicBezTo>
                <a:cubicBezTo>
                  <a:pt x="3936265" y="2062726"/>
                  <a:pt x="3936265" y="2062726"/>
                  <a:pt x="3936264" y="2047495"/>
                </a:cubicBezTo>
                <a:cubicBezTo>
                  <a:pt x="3898365" y="2047495"/>
                  <a:pt x="3860467" y="2047495"/>
                  <a:pt x="3822568" y="2017034"/>
                </a:cubicBezTo>
                <a:cubicBezTo>
                  <a:pt x="3809935" y="2032264"/>
                  <a:pt x="3809935" y="2017034"/>
                  <a:pt x="3797302" y="2032264"/>
                </a:cubicBezTo>
                <a:cubicBezTo>
                  <a:pt x="3759403" y="2001803"/>
                  <a:pt x="3683605" y="2001803"/>
                  <a:pt x="3658340" y="1986573"/>
                </a:cubicBezTo>
                <a:cubicBezTo>
                  <a:pt x="3734137" y="1986572"/>
                  <a:pt x="3809935" y="2001803"/>
                  <a:pt x="3885732" y="2017034"/>
                </a:cubicBezTo>
                <a:cubicBezTo>
                  <a:pt x="3898365" y="2017034"/>
                  <a:pt x="3898365" y="2017034"/>
                  <a:pt x="3898366" y="2001803"/>
                </a:cubicBezTo>
                <a:cubicBezTo>
                  <a:pt x="3961530" y="2017034"/>
                  <a:pt x="4012062" y="2047495"/>
                  <a:pt x="4062594" y="2032265"/>
                </a:cubicBezTo>
                <a:cubicBezTo>
                  <a:pt x="4049961" y="2032264"/>
                  <a:pt x="4012062" y="2032264"/>
                  <a:pt x="3999429" y="2017034"/>
                </a:cubicBezTo>
                <a:cubicBezTo>
                  <a:pt x="3948897" y="2001803"/>
                  <a:pt x="3898365" y="1986573"/>
                  <a:pt x="3835201" y="1971342"/>
                </a:cubicBezTo>
                <a:cubicBezTo>
                  <a:pt x="3822568" y="1956111"/>
                  <a:pt x="3784669" y="1971342"/>
                  <a:pt x="3772036" y="1956111"/>
                </a:cubicBezTo>
                <a:cubicBezTo>
                  <a:pt x="3809935" y="1956111"/>
                  <a:pt x="3847834" y="1971342"/>
                  <a:pt x="3873099" y="1956111"/>
                </a:cubicBezTo>
                <a:cubicBezTo>
                  <a:pt x="3772036" y="1940881"/>
                  <a:pt x="3670972" y="1925650"/>
                  <a:pt x="3582542" y="1895189"/>
                </a:cubicBezTo>
                <a:cubicBezTo>
                  <a:pt x="3506744" y="1895189"/>
                  <a:pt x="3456212" y="1879958"/>
                  <a:pt x="3380415" y="1879958"/>
                </a:cubicBezTo>
                <a:cubicBezTo>
                  <a:pt x="3329883" y="1849497"/>
                  <a:pt x="3254086" y="1849497"/>
                  <a:pt x="3190921" y="1834266"/>
                </a:cubicBezTo>
                <a:cubicBezTo>
                  <a:pt x="3178288" y="1849497"/>
                  <a:pt x="3203554" y="1834267"/>
                  <a:pt x="3190921" y="1849497"/>
                </a:cubicBezTo>
                <a:cubicBezTo>
                  <a:pt x="3216187" y="1864728"/>
                  <a:pt x="3266718" y="1864728"/>
                  <a:pt x="3304617" y="1879958"/>
                </a:cubicBezTo>
                <a:cubicBezTo>
                  <a:pt x="3241453" y="1895189"/>
                  <a:pt x="3190921" y="1864728"/>
                  <a:pt x="3140389" y="1849497"/>
                </a:cubicBezTo>
                <a:cubicBezTo>
                  <a:pt x="3140389" y="1864728"/>
                  <a:pt x="3127756" y="1864728"/>
                  <a:pt x="3127756" y="1864728"/>
                </a:cubicBezTo>
                <a:cubicBezTo>
                  <a:pt x="3026693" y="1834267"/>
                  <a:pt x="2912997" y="1819036"/>
                  <a:pt x="2824566" y="1788575"/>
                </a:cubicBezTo>
                <a:cubicBezTo>
                  <a:pt x="2887731" y="1788575"/>
                  <a:pt x="2950895" y="1788575"/>
                  <a:pt x="3001427" y="1788575"/>
                </a:cubicBezTo>
                <a:cubicBezTo>
                  <a:pt x="3001427" y="1788575"/>
                  <a:pt x="3001427" y="1773344"/>
                  <a:pt x="3001427" y="1773344"/>
                </a:cubicBezTo>
                <a:cubicBezTo>
                  <a:pt x="3026693" y="1788575"/>
                  <a:pt x="3026693" y="1773344"/>
                  <a:pt x="3051958" y="1773344"/>
                </a:cubicBezTo>
                <a:cubicBezTo>
                  <a:pt x="3051959" y="1758114"/>
                  <a:pt x="3039325" y="1773344"/>
                  <a:pt x="3039326" y="1758114"/>
                </a:cubicBezTo>
                <a:cubicBezTo>
                  <a:pt x="3039326" y="1758114"/>
                  <a:pt x="3064591" y="1758113"/>
                  <a:pt x="3064591" y="1758113"/>
                </a:cubicBezTo>
                <a:cubicBezTo>
                  <a:pt x="3077225" y="1773344"/>
                  <a:pt x="3051959" y="1758114"/>
                  <a:pt x="3064591" y="1773344"/>
                </a:cubicBezTo>
                <a:cubicBezTo>
                  <a:pt x="3064591" y="1758113"/>
                  <a:pt x="3077225" y="1773344"/>
                  <a:pt x="3077225" y="1773344"/>
                </a:cubicBezTo>
                <a:cubicBezTo>
                  <a:pt x="3077225" y="1773344"/>
                  <a:pt x="3077224" y="1758113"/>
                  <a:pt x="3077224" y="1758113"/>
                </a:cubicBezTo>
                <a:cubicBezTo>
                  <a:pt x="3077225" y="1773344"/>
                  <a:pt x="3102490" y="1758113"/>
                  <a:pt x="3102491" y="1773344"/>
                </a:cubicBezTo>
                <a:cubicBezTo>
                  <a:pt x="3102491" y="1773344"/>
                  <a:pt x="3102490" y="1758113"/>
                  <a:pt x="3115123" y="1758114"/>
                </a:cubicBezTo>
                <a:cubicBezTo>
                  <a:pt x="3115123" y="1773344"/>
                  <a:pt x="3127756" y="1758114"/>
                  <a:pt x="3127756" y="1773344"/>
                </a:cubicBezTo>
                <a:cubicBezTo>
                  <a:pt x="3140389" y="1773344"/>
                  <a:pt x="3127756" y="1758114"/>
                  <a:pt x="3140389" y="1742883"/>
                </a:cubicBezTo>
                <a:cubicBezTo>
                  <a:pt x="3203554" y="1758113"/>
                  <a:pt x="3254086" y="1773344"/>
                  <a:pt x="3317251" y="1788575"/>
                </a:cubicBezTo>
                <a:lnTo>
                  <a:pt x="3291985" y="1788575"/>
                </a:lnTo>
                <a:lnTo>
                  <a:pt x="3317250" y="1801901"/>
                </a:lnTo>
                <a:cubicBezTo>
                  <a:pt x="3326725" y="1803805"/>
                  <a:pt x="3336199" y="1803805"/>
                  <a:pt x="3342516" y="1803805"/>
                </a:cubicBezTo>
                <a:cubicBezTo>
                  <a:pt x="3367782" y="1803805"/>
                  <a:pt x="3393048" y="1819036"/>
                  <a:pt x="3418313" y="1819036"/>
                </a:cubicBezTo>
                <a:cubicBezTo>
                  <a:pt x="3456213" y="1834267"/>
                  <a:pt x="3519377" y="1834267"/>
                  <a:pt x="3544644" y="1834267"/>
                </a:cubicBezTo>
                <a:cubicBezTo>
                  <a:pt x="3595175" y="1864728"/>
                  <a:pt x="3645706" y="1864728"/>
                  <a:pt x="3683605" y="1864728"/>
                </a:cubicBezTo>
                <a:cubicBezTo>
                  <a:pt x="3683605" y="1864728"/>
                  <a:pt x="3683605" y="1849497"/>
                  <a:pt x="3683605" y="1849497"/>
                </a:cubicBezTo>
                <a:cubicBezTo>
                  <a:pt x="3721505" y="1864728"/>
                  <a:pt x="3746770" y="1864728"/>
                  <a:pt x="3784669" y="1879958"/>
                </a:cubicBezTo>
                <a:cubicBezTo>
                  <a:pt x="3784669" y="1864728"/>
                  <a:pt x="3759403" y="1864728"/>
                  <a:pt x="3759403" y="1864728"/>
                </a:cubicBezTo>
                <a:cubicBezTo>
                  <a:pt x="3708871" y="1849497"/>
                  <a:pt x="3658340" y="1849497"/>
                  <a:pt x="3633074" y="1819036"/>
                </a:cubicBezTo>
                <a:cubicBezTo>
                  <a:pt x="3670972" y="1819036"/>
                  <a:pt x="3708871" y="1849497"/>
                  <a:pt x="3746770" y="1834267"/>
                </a:cubicBezTo>
                <a:cubicBezTo>
                  <a:pt x="3569909" y="1788574"/>
                  <a:pt x="3380415" y="1742883"/>
                  <a:pt x="3203554" y="1712421"/>
                </a:cubicBezTo>
                <a:cubicBezTo>
                  <a:pt x="3216186" y="1727652"/>
                  <a:pt x="3228820" y="1712422"/>
                  <a:pt x="3241453" y="1727652"/>
                </a:cubicBezTo>
                <a:cubicBezTo>
                  <a:pt x="3190921" y="1712421"/>
                  <a:pt x="3153022" y="1712422"/>
                  <a:pt x="3127756" y="1697191"/>
                </a:cubicBezTo>
                <a:cubicBezTo>
                  <a:pt x="3051958" y="1697191"/>
                  <a:pt x="2976161" y="1666730"/>
                  <a:pt x="2900363" y="1666730"/>
                </a:cubicBezTo>
                <a:cubicBezTo>
                  <a:pt x="2811933" y="1636269"/>
                  <a:pt x="2698236" y="1651499"/>
                  <a:pt x="2622439" y="1621038"/>
                </a:cubicBezTo>
                <a:cubicBezTo>
                  <a:pt x="2609805" y="1636268"/>
                  <a:pt x="2584540" y="1621038"/>
                  <a:pt x="2571907" y="1621038"/>
                </a:cubicBezTo>
                <a:cubicBezTo>
                  <a:pt x="2584540" y="1605808"/>
                  <a:pt x="2597173" y="1621038"/>
                  <a:pt x="2609806" y="1605807"/>
                </a:cubicBezTo>
                <a:lnTo>
                  <a:pt x="2609806" y="1605807"/>
                </a:lnTo>
                <a:lnTo>
                  <a:pt x="2584540" y="1605808"/>
                </a:lnTo>
                <a:lnTo>
                  <a:pt x="2584213" y="1603047"/>
                </a:lnTo>
                <a:lnTo>
                  <a:pt x="2576052" y="1599382"/>
                </a:lnTo>
                <a:cubicBezTo>
                  <a:pt x="2573486" y="1597240"/>
                  <a:pt x="2571907" y="1594384"/>
                  <a:pt x="2571907" y="1590577"/>
                </a:cubicBezTo>
                <a:cubicBezTo>
                  <a:pt x="2578223" y="1590576"/>
                  <a:pt x="2581382" y="1590577"/>
                  <a:pt x="2582961" y="1592481"/>
                </a:cubicBezTo>
                <a:lnTo>
                  <a:pt x="2584213" y="1603047"/>
                </a:lnTo>
                <a:lnTo>
                  <a:pt x="2586119" y="1603903"/>
                </a:lnTo>
                <a:lnTo>
                  <a:pt x="2609806" y="1605807"/>
                </a:lnTo>
                <a:lnTo>
                  <a:pt x="2609806" y="1605807"/>
                </a:lnTo>
                <a:lnTo>
                  <a:pt x="2622440" y="1605807"/>
                </a:lnTo>
                <a:lnTo>
                  <a:pt x="2622439" y="1605807"/>
                </a:lnTo>
                <a:cubicBezTo>
                  <a:pt x="2622439" y="1605807"/>
                  <a:pt x="2622439" y="1605807"/>
                  <a:pt x="2635072" y="1605807"/>
                </a:cubicBezTo>
                <a:lnTo>
                  <a:pt x="2622440" y="1605807"/>
                </a:lnTo>
                <a:lnTo>
                  <a:pt x="2680866" y="1607711"/>
                </a:lnTo>
                <a:cubicBezTo>
                  <a:pt x="2701395" y="1609615"/>
                  <a:pt x="2723502" y="1613422"/>
                  <a:pt x="2748768" y="1621038"/>
                </a:cubicBezTo>
                <a:cubicBezTo>
                  <a:pt x="2748768" y="1621038"/>
                  <a:pt x="2736135" y="1605808"/>
                  <a:pt x="2748769" y="1605808"/>
                </a:cubicBezTo>
                <a:cubicBezTo>
                  <a:pt x="2748769" y="1605808"/>
                  <a:pt x="2761401" y="1605807"/>
                  <a:pt x="2761401" y="1621038"/>
                </a:cubicBezTo>
                <a:cubicBezTo>
                  <a:pt x="2808774" y="1621038"/>
                  <a:pt x="2841936" y="1621038"/>
                  <a:pt x="2882203" y="1633888"/>
                </a:cubicBezTo>
                <a:lnTo>
                  <a:pt x="2914396" y="1646944"/>
                </a:lnTo>
                <a:lnTo>
                  <a:pt x="2914970" y="1645074"/>
                </a:lnTo>
                <a:cubicBezTo>
                  <a:pt x="2916155" y="1644360"/>
                  <a:pt x="2917734" y="1644836"/>
                  <a:pt x="2919313" y="1645788"/>
                </a:cubicBezTo>
                <a:lnTo>
                  <a:pt x="2923722" y="1649775"/>
                </a:lnTo>
                <a:lnTo>
                  <a:pt x="2927801" y="1649119"/>
                </a:lnTo>
                <a:cubicBezTo>
                  <a:pt x="2939051" y="1644835"/>
                  <a:pt x="2941420" y="1636269"/>
                  <a:pt x="2950895" y="1636268"/>
                </a:cubicBezTo>
                <a:cubicBezTo>
                  <a:pt x="2938262" y="1636268"/>
                  <a:pt x="2938262" y="1651499"/>
                  <a:pt x="2950895" y="1651499"/>
                </a:cubicBezTo>
                <a:cubicBezTo>
                  <a:pt x="2950895" y="1651499"/>
                  <a:pt x="2963528" y="1651499"/>
                  <a:pt x="2963528" y="1636269"/>
                </a:cubicBezTo>
                <a:cubicBezTo>
                  <a:pt x="2976161" y="1651499"/>
                  <a:pt x="2976161" y="1651499"/>
                  <a:pt x="2988794" y="1651499"/>
                </a:cubicBezTo>
                <a:cubicBezTo>
                  <a:pt x="2988794" y="1651499"/>
                  <a:pt x="2988794" y="1651499"/>
                  <a:pt x="2990373" y="1651499"/>
                </a:cubicBezTo>
                <a:lnTo>
                  <a:pt x="2999957" y="1651499"/>
                </a:lnTo>
                <a:lnTo>
                  <a:pt x="2998268" y="1651499"/>
                </a:lnTo>
                <a:cubicBezTo>
                  <a:pt x="2995110" y="1651499"/>
                  <a:pt x="2995110" y="1651499"/>
                  <a:pt x="3001427" y="1651499"/>
                </a:cubicBezTo>
                <a:lnTo>
                  <a:pt x="2999957" y="1651499"/>
                </a:lnTo>
                <a:lnTo>
                  <a:pt x="3014060" y="1651499"/>
                </a:lnTo>
                <a:cubicBezTo>
                  <a:pt x="3014060" y="1651499"/>
                  <a:pt x="3026692" y="1636268"/>
                  <a:pt x="3039326" y="1651499"/>
                </a:cubicBezTo>
                <a:cubicBezTo>
                  <a:pt x="3026693" y="1651499"/>
                  <a:pt x="3014060" y="1651499"/>
                  <a:pt x="3014060" y="1651499"/>
                </a:cubicBezTo>
                <a:cubicBezTo>
                  <a:pt x="3140389" y="1681961"/>
                  <a:pt x="3266719" y="1697191"/>
                  <a:pt x="3393048" y="1712422"/>
                </a:cubicBezTo>
                <a:cubicBezTo>
                  <a:pt x="3393048" y="1712422"/>
                  <a:pt x="3393048" y="1712422"/>
                  <a:pt x="3393048" y="1727652"/>
                </a:cubicBezTo>
                <a:cubicBezTo>
                  <a:pt x="3468845" y="1727652"/>
                  <a:pt x="3532010" y="1758114"/>
                  <a:pt x="3607808" y="1758113"/>
                </a:cubicBezTo>
                <a:cubicBezTo>
                  <a:pt x="3607808" y="1742883"/>
                  <a:pt x="3582542" y="1742883"/>
                  <a:pt x="3569909" y="1727652"/>
                </a:cubicBezTo>
                <a:cubicBezTo>
                  <a:pt x="3569909" y="1727652"/>
                  <a:pt x="3569909" y="1712421"/>
                  <a:pt x="3557276" y="1712422"/>
                </a:cubicBezTo>
                <a:cubicBezTo>
                  <a:pt x="3544643" y="1712422"/>
                  <a:pt x="3506744" y="1712421"/>
                  <a:pt x="3494112" y="1697191"/>
                </a:cubicBezTo>
                <a:cubicBezTo>
                  <a:pt x="3481478" y="1697191"/>
                  <a:pt x="3481478" y="1681960"/>
                  <a:pt x="3468846" y="1681961"/>
                </a:cubicBezTo>
                <a:cubicBezTo>
                  <a:pt x="3456213" y="1681960"/>
                  <a:pt x="3443580" y="1681960"/>
                  <a:pt x="3443580" y="1681960"/>
                </a:cubicBezTo>
                <a:cubicBezTo>
                  <a:pt x="3430947" y="1681960"/>
                  <a:pt x="3430947" y="1666730"/>
                  <a:pt x="3418314" y="1666730"/>
                </a:cubicBezTo>
                <a:cubicBezTo>
                  <a:pt x="3393048" y="1651499"/>
                  <a:pt x="3367782" y="1666730"/>
                  <a:pt x="3342516" y="1666730"/>
                </a:cubicBezTo>
                <a:cubicBezTo>
                  <a:pt x="3342516" y="1651499"/>
                  <a:pt x="3304618" y="1651499"/>
                  <a:pt x="3291985" y="1651499"/>
                </a:cubicBezTo>
                <a:cubicBezTo>
                  <a:pt x="3291984" y="1636269"/>
                  <a:pt x="3291984" y="1636269"/>
                  <a:pt x="3279351" y="1636268"/>
                </a:cubicBezTo>
                <a:cubicBezTo>
                  <a:pt x="3228820" y="1621038"/>
                  <a:pt x="3190921" y="1605807"/>
                  <a:pt x="3127756" y="1621038"/>
                </a:cubicBezTo>
                <a:cubicBezTo>
                  <a:pt x="3102490" y="1575346"/>
                  <a:pt x="3039326" y="1605807"/>
                  <a:pt x="3001427" y="1575346"/>
                </a:cubicBezTo>
                <a:cubicBezTo>
                  <a:pt x="2925629" y="1590577"/>
                  <a:pt x="2875098" y="1575346"/>
                  <a:pt x="2811933" y="1560116"/>
                </a:cubicBezTo>
                <a:cubicBezTo>
                  <a:pt x="2786667" y="1560115"/>
                  <a:pt x="2774034" y="1544885"/>
                  <a:pt x="2761401" y="1560116"/>
                </a:cubicBezTo>
                <a:cubicBezTo>
                  <a:pt x="2786667" y="1560115"/>
                  <a:pt x="2811932" y="1575346"/>
                  <a:pt x="2849832" y="1575346"/>
                </a:cubicBezTo>
                <a:cubicBezTo>
                  <a:pt x="2849832" y="1590577"/>
                  <a:pt x="2900364" y="1575346"/>
                  <a:pt x="2900363" y="1590577"/>
                </a:cubicBezTo>
                <a:cubicBezTo>
                  <a:pt x="2912996" y="1590577"/>
                  <a:pt x="2912996" y="1590577"/>
                  <a:pt x="2925629" y="1590577"/>
                </a:cubicBezTo>
                <a:cubicBezTo>
                  <a:pt x="2925629" y="1605807"/>
                  <a:pt x="2900364" y="1605807"/>
                  <a:pt x="2900363" y="1590577"/>
                </a:cubicBezTo>
                <a:cubicBezTo>
                  <a:pt x="2887730" y="1590577"/>
                  <a:pt x="2875097" y="1590576"/>
                  <a:pt x="2862464" y="1590576"/>
                </a:cubicBezTo>
                <a:cubicBezTo>
                  <a:pt x="2875097" y="1590576"/>
                  <a:pt x="2862464" y="1605807"/>
                  <a:pt x="2862464" y="1605807"/>
                </a:cubicBezTo>
                <a:cubicBezTo>
                  <a:pt x="2862464" y="1590576"/>
                  <a:pt x="2862464" y="1590576"/>
                  <a:pt x="2862464" y="1590576"/>
                </a:cubicBezTo>
                <a:cubicBezTo>
                  <a:pt x="2849832" y="1590577"/>
                  <a:pt x="2862464" y="1590576"/>
                  <a:pt x="2849831" y="1605807"/>
                </a:cubicBezTo>
                <a:cubicBezTo>
                  <a:pt x="2862465" y="1621038"/>
                  <a:pt x="2900363" y="1590577"/>
                  <a:pt x="2912996" y="1621038"/>
                </a:cubicBezTo>
                <a:cubicBezTo>
                  <a:pt x="2849831" y="1605807"/>
                  <a:pt x="2774034" y="1605807"/>
                  <a:pt x="2723502" y="1590577"/>
                </a:cubicBezTo>
                <a:cubicBezTo>
                  <a:pt x="2761401" y="1590577"/>
                  <a:pt x="2799300" y="1590576"/>
                  <a:pt x="2824566" y="1605808"/>
                </a:cubicBezTo>
                <a:cubicBezTo>
                  <a:pt x="2824566" y="1590577"/>
                  <a:pt x="2799300" y="1605807"/>
                  <a:pt x="2799300" y="1590576"/>
                </a:cubicBezTo>
                <a:cubicBezTo>
                  <a:pt x="2799300" y="1590576"/>
                  <a:pt x="2799300" y="1590576"/>
                  <a:pt x="2799300" y="1588673"/>
                </a:cubicBezTo>
                <a:lnTo>
                  <a:pt x="2799300" y="1581057"/>
                </a:lnTo>
                <a:lnTo>
                  <a:pt x="2799299" y="1581057"/>
                </a:lnTo>
                <a:cubicBezTo>
                  <a:pt x="2789825" y="1582961"/>
                  <a:pt x="2780350" y="1582961"/>
                  <a:pt x="2774034" y="1575346"/>
                </a:cubicBezTo>
                <a:cubicBezTo>
                  <a:pt x="2761401" y="1560116"/>
                  <a:pt x="2774034" y="1560115"/>
                  <a:pt x="2761401" y="1575346"/>
                </a:cubicBezTo>
                <a:cubicBezTo>
                  <a:pt x="2761401" y="1560116"/>
                  <a:pt x="2761401" y="1560116"/>
                  <a:pt x="2761401" y="1560116"/>
                </a:cubicBezTo>
                <a:cubicBezTo>
                  <a:pt x="2736135" y="1560116"/>
                  <a:pt x="2685604" y="1560116"/>
                  <a:pt x="2672970" y="1544885"/>
                </a:cubicBezTo>
                <a:cubicBezTo>
                  <a:pt x="2672971" y="1560116"/>
                  <a:pt x="2647705" y="1560116"/>
                  <a:pt x="2647705" y="1544885"/>
                </a:cubicBezTo>
                <a:cubicBezTo>
                  <a:pt x="2647705" y="1529654"/>
                  <a:pt x="2647705" y="1560116"/>
                  <a:pt x="2660337" y="1544885"/>
                </a:cubicBezTo>
                <a:cubicBezTo>
                  <a:pt x="2647704" y="1537269"/>
                  <a:pt x="2628755" y="1533462"/>
                  <a:pt x="2611385" y="1531558"/>
                </a:cubicBezTo>
                <a:lnTo>
                  <a:pt x="2597620" y="1530598"/>
                </a:lnTo>
                <a:lnTo>
                  <a:pt x="2603490" y="1542981"/>
                </a:lnTo>
                <a:cubicBezTo>
                  <a:pt x="2606647" y="1544885"/>
                  <a:pt x="2609806" y="1544885"/>
                  <a:pt x="2609806" y="1544885"/>
                </a:cubicBezTo>
                <a:cubicBezTo>
                  <a:pt x="2584540" y="1560116"/>
                  <a:pt x="2584540" y="1560116"/>
                  <a:pt x="2571907" y="1544885"/>
                </a:cubicBezTo>
                <a:cubicBezTo>
                  <a:pt x="2571907" y="1544885"/>
                  <a:pt x="2575065" y="1544885"/>
                  <a:pt x="2579802" y="1542981"/>
                </a:cubicBezTo>
                <a:lnTo>
                  <a:pt x="2596083" y="1530491"/>
                </a:lnTo>
                <a:lnTo>
                  <a:pt x="2587501" y="1529893"/>
                </a:lnTo>
                <a:cubicBezTo>
                  <a:pt x="2580593" y="1529655"/>
                  <a:pt x="2575066" y="1529655"/>
                  <a:pt x="2571907" y="1529654"/>
                </a:cubicBezTo>
                <a:cubicBezTo>
                  <a:pt x="2571907" y="1529654"/>
                  <a:pt x="2546642" y="1514424"/>
                  <a:pt x="2534008" y="1529654"/>
                </a:cubicBezTo>
                <a:cubicBezTo>
                  <a:pt x="2534008" y="1514424"/>
                  <a:pt x="2496109" y="1514424"/>
                  <a:pt x="2483477" y="1529654"/>
                </a:cubicBezTo>
                <a:cubicBezTo>
                  <a:pt x="2470844" y="1499193"/>
                  <a:pt x="2432945" y="1514424"/>
                  <a:pt x="2420311" y="1499193"/>
                </a:cubicBezTo>
                <a:cubicBezTo>
                  <a:pt x="2420311" y="1499193"/>
                  <a:pt x="2420311" y="1499193"/>
                  <a:pt x="2420312" y="1483963"/>
                </a:cubicBezTo>
                <a:cubicBezTo>
                  <a:pt x="2395046" y="1499193"/>
                  <a:pt x="2382413" y="1499193"/>
                  <a:pt x="2369780" y="1483962"/>
                </a:cubicBezTo>
                <a:cubicBezTo>
                  <a:pt x="2369780" y="1483962"/>
                  <a:pt x="2382413" y="1483962"/>
                  <a:pt x="2382413" y="1483962"/>
                </a:cubicBezTo>
                <a:cubicBezTo>
                  <a:pt x="2382413" y="1499193"/>
                  <a:pt x="2407678" y="1468732"/>
                  <a:pt x="2432945" y="1483963"/>
                </a:cubicBezTo>
                <a:cubicBezTo>
                  <a:pt x="2420311" y="1499193"/>
                  <a:pt x="2420312" y="1483963"/>
                  <a:pt x="2420311" y="1499193"/>
                </a:cubicBezTo>
                <a:cubicBezTo>
                  <a:pt x="2432944" y="1499193"/>
                  <a:pt x="2458211" y="1468732"/>
                  <a:pt x="2470844" y="1499193"/>
                </a:cubicBezTo>
                <a:cubicBezTo>
                  <a:pt x="2483476" y="1483962"/>
                  <a:pt x="2508742" y="1499193"/>
                  <a:pt x="2508742" y="1483963"/>
                </a:cubicBezTo>
                <a:cubicBezTo>
                  <a:pt x="2508742" y="1468732"/>
                  <a:pt x="2483477" y="1468732"/>
                  <a:pt x="2470843" y="1483962"/>
                </a:cubicBezTo>
                <a:cubicBezTo>
                  <a:pt x="2470844" y="1468732"/>
                  <a:pt x="2496110" y="1453501"/>
                  <a:pt x="2508743" y="1453501"/>
                </a:cubicBezTo>
                <a:cubicBezTo>
                  <a:pt x="2508743" y="1453501"/>
                  <a:pt x="2496109" y="1438270"/>
                  <a:pt x="2508742" y="1438271"/>
                </a:cubicBezTo>
                <a:cubicBezTo>
                  <a:pt x="2508742" y="1438271"/>
                  <a:pt x="2508742" y="1423040"/>
                  <a:pt x="2508742" y="1423040"/>
                </a:cubicBezTo>
                <a:cubicBezTo>
                  <a:pt x="2527691" y="1423040"/>
                  <a:pt x="2539535" y="1440174"/>
                  <a:pt x="2549602" y="1435891"/>
                </a:cubicBezTo>
                <a:lnTo>
                  <a:pt x="2555533" y="1428010"/>
                </a:lnTo>
                <a:lnTo>
                  <a:pt x="2546641" y="1426848"/>
                </a:lnTo>
                <a:cubicBezTo>
                  <a:pt x="2524533" y="1423040"/>
                  <a:pt x="2502426" y="1415425"/>
                  <a:pt x="2483477" y="1392579"/>
                </a:cubicBezTo>
                <a:cubicBezTo>
                  <a:pt x="2458210" y="1423040"/>
                  <a:pt x="2420311" y="1392579"/>
                  <a:pt x="2407679" y="1407809"/>
                </a:cubicBezTo>
                <a:cubicBezTo>
                  <a:pt x="2382413" y="1407809"/>
                  <a:pt x="2344514" y="1407809"/>
                  <a:pt x="2331881" y="1407809"/>
                </a:cubicBezTo>
                <a:cubicBezTo>
                  <a:pt x="2357147" y="1423040"/>
                  <a:pt x="2382413" y="1407809"/>
                  <a:pt x="2407679" y="1423040"/>
                </a:cubicBezTo>
                <a:cubicBezTo>
                  <a:pt x="2407679" y="1453501"/>
                  <a:pt x="2432945" y="1453501"/>
                  <a:pt x="2432945" y="1468732"/>
                </a:cubicBezTo>
                <a:cubicBezTo>
                  <a:pt x="2357147" y="1468732"/>
                  <a:pt x="2293983" y="1438271"/>
                  <a:pt x="2205552" y="1453501"/>
                </a:cubicBezTo>
                <a:cubicBezTo>
                  <a:pt x="2205552" y="1438271"/>
                  <a:pt x="2167653" y="1453501"/>
                  <a:pt x="2155020" y="1438270"/>
                </a:cubicBezTo>
                <a:cubicBezTo>
                  <a:pt x="2129754" y="1453501"/>
                  <a:pt x="2104488" y="1423040"/>
                  <a:pt x="2066589" y="1438270"/>
                </a:cubicBezTo>
                <a:cubicBezTo>
                  <a:pt x="2066590" y="1423040"/>
                  <a:pt x="2028690" y="1423040"/>
                  <a:pt x="2028691" y="1407810"/>
                </a:cubicBezTo>
                <a:cubicBezTo>
                  <a:pt x="2041324" y="1407810"/>
                  <a:pt x="2066589" y="1438270"/>
                  <a:pt x="2066589" y="1407809"/>
                </a:cubicBezTo>
                <a:cubicBezTo>
                  <a:pt x="2053956" y="1407809"/>
                  <a:pt x="2028691" y="1407810"/>
                  <a:pt x="2016058" y="1407809"/>
                </a:cubicBezTo>
                <a:cubicBezTo>
                  <a:pt x="2016057" y="1392579"/>
                  <a:pt x="2028691" y="1392579"/>
                  <a:pt x="2028691" y="1392579"/>
                </a:cubicBezTo>
                <a:cubicBezTo>
                  <a:pt x="2028691" y="1377348"/>
                  <a:pt x="2003424" y="1392579"/>
                  <a:pt x="2003425" y="1377348"/>
                </a:cubicBezTo>
                <a:cubicBezTo>
                  <a:pt x="2016058" y="1377348"/>
                  <a:pt x="1990792" y="1362118"/>
                  <a:pt x="2003425" y="1362117"/>
                </a:cubicBezTo>
                <a:cubicBezTo>
                  <a:pt x="2016058" y="1362117"/>
                  <a:pt x="2028691" y="1362117"/>
                  <a:pt x="2041324" y="1362118"/>
                </a:cubicBezTo>
                <a:cubicBezTo>
                  <a:pt x="2041324" y="1362118"/>
                  <a:pt x="2041324" y="1362118"/>
                  <a:pt x="2041324" y="1377348"/>
                </a:cubicBezTo>
                <a:cubicBezTo>
                  <a:pt x="2069748" y="1354503"/>
                  <a:pt x="2098171" y="1365925"/>
                  <a:pt x="2121266" y="1360214"/>
                </a:cubicBezTo>
                <a:lnTo>
                  <a:pt x="2142387" y="1346887"/>
                </a:lnTo>
                <a:lnTo>
                  <a:pt x="2129754" y="1346887"/>
                </a:lnTo>
                <a:cubicBezTo>
                  <a:pt x="2117121" y="1346887"/>
                  <a:pt x="2129754" y="1346887"/>
                  <a:pt x="2117121" y="1346887"/>
                </a:cubicBezTo>
                <a:cubicBezTo>
                  <a:pt x="2066590" y="1346887"/>
                  <a:pt x="1990792" y="1346887"/>
                  <a:pt x="1940260" y="1331656"/>
                </a:cubicBezTo>
                <a:cubicBezTo>
                  <a:pt x="1914994" y="1346887"/>
                  <a:pt x="1914994" y="1331656"/>
                  <a:pt x="1902361" y="1331656"/>
                </a:cubicBezTo>
                <a:cubicBezTo>
                  <a:pt x="1902361" y="1316426"/>
                  <a:pt x="1914994" y="1331656"/>
                  <a:pt x="1914995" y="1316426"/>
                </a:cubicBezTo>
                <a:cubicBezTo>
                  <a:pt x="1927628" y="1346887"/>
                  <a:pt x="1927628" y="1316426"/>
                  <a:pt x="1940260" y="1331656"/>
                </a:cubicBezTo>
                <a:cubicBezTo>
                  <a:pt x="1978159" y="1316426"/>
                  <a:pt x="2016058" y="1346887"/>
                  <a:pt x="2041324" y="1331656"/>
                </a:cubicBezTo>
                <a:cubicBezTo>
                  <a:pt x="2053956" y="1331656"/>
                  <a:pt x="2066590" y="1346887"/>
                  <a:pt x="2079222" y="1331656"/>
                </a:cubicBezTo>
                <a:cubicBezTo>
                  <a:pt x="2091856" y="1346887"/>
                  <a:pt x="2079222" y="1331656"/>
                  <a:pt x="2091855" y="1331656"/>
                </a:cubicBezTo>
                <a:cubicBezTo>
                  <a:pt x="2104488" y="1346887"/>
                  <a:pt x="2117121" y="1331657"/>
                  <a:pt x="2142387" y="1331656"/>
                </a:cubicBezTo>
                <a:cubicBezTo>
                  <a:pt x="2142387" y="1316426"/>
                  <a:pt x="2180286" y="1316426"/>
                  <a:pt x="2192919" y="1316426"/>
                </a:cubicBezTo>
                <a:cubicBezTo>
                  <a:pt x="2192919" y="1316426"/>
                  <a:pt x="2192919" y="1316426"/>
                  <a:pt x="2205552" y="1316426"/>
                </a:cubicBezTo>
                <a:cubicBezTo>
                  <a:pt x="2180286" y="1331656"/>
                  <a:pt x="2155020" y="1331656"/>
                  <a:pt x="2142387" y="1331656"/>
                </a:cubicBezTo>
                <a:cubicBezTo>
                  <a:pt x="2155020" y="1331656"/>
                  <a:pt x="2167653" y="1346887"/>
                  <a:pt x="2167653" y="1331656"/>
                </a:cubicBezTo>
                <a:cubicBezTo>
                  <a:pt x="2167653" y="1346887"/>
                  <a:pt x="2180286" y="1331656"/>
                  <a:pt x="2180286" y="1346887"/>
                </a:cubicBezTo>
                <a:cubicBezTo>
                  <a:pt x="2192919" y="1346887"/>
                  <a:pt x="2180286" y="1346887"/>
                  <a:pt x="2192919" y="1331656"/>
                </a:cubicBezTo>
                <a:cubicBezTo>
                  <a:pt x="2319248" y="1346887"/>
                  <a:pt x="2407679" y="1346887"/>
                  <a:pt x="2534008" y="1362118"/>
                </a:cubicBezTo>
                <a:cubicBezTo>
                  <a:pt x="2534008" y="1331657"/>
                  <a:pt x="2496110" y="1346887"/>
                  <a:pt x="2483477" y="1346887"/>
                </a:cubicBezTo>
                <a:cubicBezTo>
                  <a:pt x="2458210" y="1346887"/>
                  <a:pt x="2470843" y="1331656"/>
                  <a:pt x="2496109" y="1331656"/>
                </a:cubicBezTo>
                <a:cubicBezTo>
                  <a:pt x="2508742" y="1331656"/>
                  <a:pt x="2546642" y="1331657"/>
                  <a:pt x="2571907" y="1346887"/>
                </a:cubicBezTo>
                <a:cubicBezTo>
                  <a:pt x="2635072" y="1346887"/>
                  <a:pt x="2723502" y="1377348"/>
                  <a:pt x="2786667" y="1377348"/>
                </a:cubicBezTo>
                <a:cubicBezTo>
                  <a:pt x="2786667" y="1377348"/>
                  <a:pt x="2799300" y="1377348"/>
                  <a:pt x="2799300" y="1377348"/>
                </a:cubicBezTo>
                <a:cubicBezTo>
                  <a:pt x="2799300" y="1377348"/>
                  <a:pt x="2811933" y="1377348"/>
                  <a:pt x="2811933" y="1377348"/>
                </a:cubicBezTo>
                <a:cubicBezTo>
                  <a:pt x="2811933" y="1392579"/>
                  <a:pt x="2837199" y="1377348"/>
                  <a:pt x="2837198" y="1392579"/>
                </a:cubicBezTo>
                <a:cubicBezTo>
                  <a:pt x="2837199" y="1377348"/>
                  <a:pt x="2849832" y="1392579"/>
                  <a:pt x="2849832" y="1377348"/>
                </a:cubicBezTo>
                <a:cubicBezTo>
                  <a:pt x="2862465" y="1407810"/>
                  <a:pt x="2887730" y="1377348"/>
                  <a:pt x="2900364" y="1392579"/>
                </a:cubicBezTo>
                <a:lnTo>
                  <a:pt x="2913182" y="1382500"/>
                </a:lnTo>
                <a:lnTo>
                  <a:pt x="2862465" y="1362118"/>
                </a:lnTo>
                <a:cubicBezTo>
                  <a:pt x="2856148" y="1362117"/>
                  <a:pt x="2849832" y="1362118"/>
                  <a:pt x="2845094" y="1360213"/>
                </a:cubicBezTo>
                <a:lnTo>
                  <a:pt x="2841147" y="1353551"/>
                </a:lnTo>
                <a:lnTo>
                  <a:pt x="2841147" y="1353551"/>
                </a:lnTo>
                <a:cubicBezTo>
                  <a:pt x="2838778" y="1352598"/>
                  <a:pt x="2837199" y="1350695"/>
                  <a:pt x="2837199" y="1346887"/>
                </a:cubicBezTo>
                <a:cubicBezTo>
                  <a:pt x="2799300" y="1346887"/>
                  <a:pt x="2754295" y="1338320"/>
                  <a:pt x="2723502" y="1327611"/>
                </a:cubicBezTo>
                <a:lnTo>
                  <a:pt x="2699843" y="1317137"/>
                </a:lnTo>
                <a:lnTo>
                  <a:pt x="2698236" y="1316915"/>
                </a:lnTo>
                <a:lnTo>
                  <a:pt x="2698237" y="1329753"/>
                </a:lnTo>
                <a:cubicBezTo>
                  <a:pt x="2698237" y="1331656"/>
                  <a:pt x="2698237" y="1331656"/>
                  <a:pt x="2698237" y="1331656"/>
                </a:cubicBezTo>
                <a:cubicBezTo>
                  <a:pt x="2685603" y="1316426"/>
                  <a:pt x="2635071" y="1331656"/>
                  <a:pt x="2635072" y="1316426"/>
                </a:cubicBezTo>
                <a:cubicBezTo>
                  <a:pt x="2635072" y="1316426"/>
                  <a:pt x="2622439" y="1316426"/>
                  <a:pt x="2622439" y="1316426"/>
                </a:cubicBezTo>
                <a:cubicBezTo>
                  <a:pt x="2609806" y="1301195"/>
                  <a:pt x="2584540" y="1316426"/>
                  <a:pt x="2584540" y="1301195"/>
                </a:cubicBezTo>
                <a:lnTo>
                  <a:pt x="2698236" y="1316915"/>
                </a:lnTo>
                <a:lnTo>
                  <a:pt x="2698236" y="1316426"/>
                </a:lnTo>
                <a:lnTo>
                  <a:pt x="2699843" y="1317137"/>
                </a:lnTo>
                <a:lnTo>
                  <a:pt x="2756663" y="1324993"/>
                </a:lnTo>
                <a:cubicBezTo>
                  <a:pt x="2929577" y="1350694"/>
                  <a:pt x="3102491" y="1384964"/>
                  <a:pt x="3254086" y="1453501"/>
                </a:cubicBezTo>
                <a:cubicBezTo>
                  <a:pt x="3241453" y="1453501"/>
                  <a:pt x="3228820" y="1453501"/>
                  <a:pt x="3228820" y="1453501"/>
                </a:cubicBezTo>
                <a:cubicBezTo>
                  <a:pt x="3241452" y="1468732"/>
                  <a:pt x="3241452" y="1468732"/>
                  <a:pt x="3241452" y="1468732"/>
                </a:cubicBezTo>
                <a:cubicBezTo>
                  <a:pt x="3184604" y="1468732"/>
                  <a:pt x="3141968" y="1451598"/>
                  <a:pt x="3097556" y="1443030"/>
                </a:cubicBezTo>
                <a:lnTo>
                  <a:pt x="3077225" y="1440908"/>
                </a:lnTo>
                <a:lnTo>
                  <a:pt x="3077225" y="1445886"/>
                </a:lnTo>
                <a:cubicBezTo>
                  <a:pt x="3077225" y="1449694"/>
                  <a:pt x="3077225" y="1453501"/>
                  <a:pt x="3077225" y="1453501"/>
                </a:cubicBezTo>
                <a:cubicBezTo>
                  <a:pt x="3102491" y="1438271"/>
                  <a:pt x="3127756" y="1483962"/>
                  <a:pt x="3153022" y="1468732"/>
                </a:cubicBezTo>
                <a:cubicBezTo>
                  <a:pt x="3165655" y="1483963"/>
                  <a:pt x="3178288" y="1468732"/>
                  <a:pt x="3190921" y="1499193"/>
                </a:cubicBezTo>
                <a:cubicBezTo>
                  <a:pt x="3190921" y="1499193"/>
                  <a:pt x="3178288" y="1499193"/>
                  <a:pt x="3178288" y="1499193"/>
                </a:cubicBezTo>
                <a:cubicBezTo>
                  <a:pt x="3153022" y="1514424"/>
                  <a:pt x="3127756" y="1499193"/>
                  <a:pt x="3115123" y="1499193"/>
                </a:cubicBezTo>
                <a:cubicBezTo>
                  <a:pt x="3153022" y="1514424"/>
                  <a:pt x="3203554" y="1529654"/>
                  <a:pt x="3241453" y="1529655"/>
                </a:cubicBezTo>
                <a:cubicBezTo>
                  <a:pt x="3304617" y="1560115"/>
                  <a:pt x="3367782" y="1575346"/>
                  <a:pt x="3443580" y="1575346"/>
                </a:cubicBezTo>
                <a:cubicBezTo>
                  <a:pt x="3430947" y="1575346"/>
                  <a:pt x="3418314" y="1575346"/>
                  <a:pt x="3430946" y="1560115"/>
                </a:cubicBezTo>
                <a:cubicBezTo>
                  <a:pt x="3481478" y="1590577"/>
                  <a:pt x="3557276" y="1560116"/>
                  <a:pt x="3607808" y="1575346"/>
                </a:cubicBezTo>
                <a:cubicBezTo>
                  <a:pt x="3569909" y="1544885"/>
                  <a:pt x="3494112" y="1560116"/>
                  <a:pt x="3456213" y="1544885"/>
                </a:cubicBezTo>
                <a:cubicBezTo>
                  <a:pt x="3443580" y="1529654"/>
                  <a:pt x="3443580" y="1514424"/>
                  <a:pt x="3430947" y="1514424"/>
                </a:cubicBezTo>
                <a:cubicBezTo>
                  <a:pt x="3443580" y="1514424"/>
                  <a:pt x="3430947" y="1514424"/>
                  <a:pt x="3443580" y="1499193"/>
                </a:cubicBezTo>
                <a:cubicBezTo>
                  <a:pt x="3456213" y="1499193"/>
                  <a:pt x="3494111" y="1514424"/>
                  <a:pt x="3519378" y="1514424"/>
                </a:cubicBezTo>
                <a:cubicBezTo>
                  <a:pt x="3494111" y="1514424"/>
                  <a:pt x="3481478" y="1499193"/>
                  <a:pt x="3468845" y="1483962"/>
                </a:cubicBezTo>
                <a:cubicBezTo>
                  <a:pt x="3481479" y="1483962"/>
                  <a:pt x="3468845" y="1483962"/>
                  <a:pt x="3494112" y="1483963"/>
                </a:cubicBezTo>
                <a:cubicBezTo>
                  <a:pt x="3484637" y="1461116"/>
                  <a:pt x="3475162" y="1455405"/>
                  <a:pt x="3476346" y="1441126"/>
                </a:cubicBezTo>
                <a:lnTo>
                  <a:pt x="3480179" y="1427621"/>
                </a:lnTo>
                <a:lnTo>
                  <a:pt x="3476741" y="1428752"/>
                </a:lnTo>
                <a:cubicBezTo>
                  <a:pt x="3472004" y="1430655"/>
                  <a:pt x="3468845" y="1430655"/>
                  <a:pt x="3468846" y="1423040"/>
                </a:cubicBezTo>
                <a:cubicBezTo>
                  <a:pt x="3481478" y="1407809"/>
                  <a:pt x="3494112" y="1407810"/>
                  <a:pt x="3494112" y="1423040"/>
                </a:cubicBezTo>
                <a:lnTo>
                  <a:pt x="3486797" y="1425445"/>
                </a:lnTo>
                <a:lnTo>
                  <a:pt x="3506744" y="1434463"/>
                </a:lnTo>
                <a:cubicBezTo>
                  <a:pt x="3516219" y="1434463"/>
                  <a:pt x="3525693" y="1430655"/>
                  <a:pt x="3532010" y="1423040"/>
                </a:cubicBezTo>
                <a:cubicBezTo>
                  <a:pt x="3519377" y="1423040"/>
                  <a:pt x="3506745" y="1407810"/>
                  <a:pt x="3494112" y="1407810"/>
                </a:cubicBezTo>
                <a:cubicBezTo>
                  <a:pt x="3481478" y="1392579"/>
                  <a:pt x="3494111" y="1392579"/>
                  <a:pt x="3481479" y="1377348"/>
                </a:cubicBezTo>
                <a:cubicBezTo>
                  <a:pt x="3494111" y="1392579"/>
                  <a:pt x="3506745" y="1377348"/>
                  <a:pt x="3519377" y="1377348"/>
                </a:cubicBezTo>
                <a:cubicBezTo>
                  <a:pt x="3506744" y="1362118"/>
                  <a:pt x="3481478" y="1362117"/>
                  <a:pt x="3481479" y="1346887"/>
                </a:cubicBezTo>
                <a:cubicBezTo>
                  <a:pt x="3494112" y="1346887"/>
                  <a:pt x="3494112" y="1346887"/>
                  <a:pt x="3506744" y="1346887"/>
                </a:cubicBezTo>
                <a:cubicBezTo>
                  <a:pt x="3506744" y="1362118"/>
                  <a:pt x="3506744" y="1362118"/>
                  <a:pt x="3519377" y="1362118"/>
                </a:cubicBezTo>
                <a:cubicBezTo>
                  <a:pt x="3519377" y="1362118"/>
                  <a:pt x="3532010" y="1331656"/>
                  <a:pt x="3519378" y="1331657"/>
                </a:cubicBezTo>
                <a:cubicBezTo>
                  <a:pt x="3506745" y="1331656"/>
                  <a:pt x="3506744" y="1346887"/>
                  <a:pt x="3494111" y="1331656"/>
                </a:cubicBezTo>
                <a:cubicBezTo>
                  <a:pt x="3481479" y="1346887"/>
                  <a:pt x="3456212" y="1331656"/>
                  <a:pt x="3443580" y="1331657"/>
                </a:cubicBezTo>
                <a:cubicBezTo>
                  <a:pt x="3443579" y="1301195"/>
                  <a:pt x="3468845" y="1331656"/>
                  <a:pt x="3481479" y="1316426"/>
                </a:cubicBezTo>
                <a:cubicBezTo>
                  <a:pt x="3481479" y="1316426"/>
                  <a:pt x="3494111" y="1331656"/>
                  <a:pt x="3494111" y="1331656"/>
                </a:cubicBezTo>
                <a:cubicBezTo>
                  <a:pt x="3494111" y="1331656"/>
                  <a:pt x="3494111" y="1316426"/>
                  <a:pt x="3494111" y="1316426"/>
                </a:cubicBezTo>
                <a:cubicBezTo>
                  <a:pt x="3494111" y="1316426"/>
                  <a:pt x="3481479" y="1316426"/>
                  <a:pt x="3481478" y="1301195"/>
                </a:cubicBezTo>
                <a:cubicBezTo>
                  <a:pt x="3468845" y="1301195"/>
                  <a:pt x="3456212" y="1301195"/>
                  <a:pt x="3456212" y="1301195"/>
                </a:cubicBezTo>
                <a:cubicBezTo>
                  <a:pt x="3456213" y="1285965"/>
                  <a:pt x="3456213" y="1285965"/>
                  <a:pt x="3456213" y="1285965"/>
                </a:cubicBezTo>
                <a:cubicBezTo>
                  <a:pt x="3468845" y="1285964"/>
                  <a:pt x="3481478" y="1285964"/>
                  <a:pt x="3481479" y="1270734"/>
                </a:cubicBezTo>
                <a:cubicBezTo>
                  <a:pt x="3500427" y="1285964"/>
                  <a:pt x="3522535" y="1293580"/>
                  <a:pt x="3544643" y="1301195"/>
                </a:cubicBezTo>
                <a:close/>
                <a:moveTo>
                  <a:pt x="3632081" y="1355791"/>
                </a:moveTo>
                <a:lnTo>
                  <a:pt x="3607523" y="1339377"/>
                </a:lnTo>
                <a:lnTo>
                  <a:pt x="3607018" y="1353074"/>
                </a:lnTo>
                <a:cubicBezTo>
                  <a:pt x="3597544" y="1363069"/>
                  <a:pt x="3566751" y="1343079"/>
                  <a:pt x="3557276" y="1331656"/>
                </a:cubicBezTo>
                <a:cubicBezTo>
                  <a:pt x="3557276" y="1346887"/>
                  <a:pt x="3532010" y="1346887"/>
                  <a:pt x="3544643" y="1346887"/>
                </a:cubicBezTo>
                <a:cubicBezTo>
                  <a:pt x="3557276" y="1346887"/>
                  <a:pt x="3544644" y="1362118"/>
                  <a:pt x="3544644" y="1362118"/>
                </a:cubicBezTo>
                <a:cubicBezTo>
                  <a:pt x="3557276" y="1362117"/>
                  <a:pt x="3569909" y="1362118"/>
                  <a:pt x="3557276" y="1346887"/>
                </a:cubicBezTo>
                <a:cubicBezTo>
                  <a:pt x="3576226" y="1362118"/>
                  <a:pt x="3592017" y="1365925"/>
                  <a:pt x="3607808" y="1364022"/>
                </a:cubicBezTo>
                <a:close/>
                <a:moveTo>
                  <a:pt x="3686298" y="1392029"/>
                </a:moveTo>
                <a:lnTo>
                  <a:pt x="3684753" y="1390997"/>
                </a:lnTo>
                <a:lnTo>
                  <a:pt x="3683605" y="1392579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endParaRPr lang="zh-CN" altLang="en-US"/>
          </a:p>
        </p:txBody>
      </p:sp>
      <p:sp>
        <p:nvSpPr>
          <p:cNvPr id="10" name="矩形: 圆角 9">
            <a:extLst>
              <a:ext uri="{FF2B5EF4-FFF2-40B4-BE49-F238E27FC236}">
                <a16:creationId xmlns:a16="http://schemas.microsoft.com/office/drawing/2014/main" id="{4B9D3AEA-29EF-A985-DEEE-40F20D9B30F4}"/>
              </a:ext>
            </a:extLst>
          </p:cNvPr>
          <p:cNvSpPr/>
          <p:nvPr userDrawn="1"/>
        </p:nvSpPr>
        <p:spPr>
          <a:xfrm>
            <a:off x="7420540" y="4865878"/>
            <a:ext cx="3247460" cy="678061"/>
          </a:xfrm>
          <a:prstGeom prst="roundRect">
            <a:avLst>
              <a:gd name="adj" fmla="val 50000"/>
            </a:avLst>
          </a:prstGeom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635000" dist="63500" dir="2700000" algn="tl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32" name="任意多边形: 形状 131">
            <a:extLst>
              <a:ext uri="{FF2B5EF4-FFF2-40B4-BE49-F238E27FC236}">
                <a16:creationId xmlns:a16="http://schemas.microsoft.com/office/drawing/2014/main" id="{3E51E3B1-E321-BA41-016E-F808E6911BC6}"/>
              </a:ext>
            </a:extLst>
          </p:cNvPr>
          <p:cNvSpPr/>
          <p:nvPr userDrawn="1"/>
        </p:nvSpPr>
        <p:spPr>
          <a:xfrm>
            <a:off x="10721674" y="6385208"/>
            <a:ext cx="936915" cy="38012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3" name="任意多边形: 形状 132">
            <a:extLst>
              <a:ext uri="{FF2B5EF4-FFF2-40B4-BE49-F238E27FC236}">
                <a16:creationId xmlns:a16="http://schemas.microsoft.com/office/drawing/2014/main" id="{B738428F-2109-3A51-A06C-5A02D4D02A1D}"/>
              </a:ext>
            </a:extLst>
          </p:cNvPr>
          <p:cNvSpPr/>
          <p:nvPr userDrawn="1"/>
        </p:nvSpPr>
        <p:spPr>
          <a:xfrm>
            <a:off x="10860179" y="6533167"/>
            <a:ext cx="660268" cy="286131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4" name="任意多边形: 形状 133">
            <a:extLst>
              <a:ext uri="{FF2B5EF4-FFF2-40B4-BE49-F238E27FC236}">
                <a16:creationId xmlns:a16="http://schemas.microsoft.com/office/drawing/2014/main" id="{4916EB57-7E4C-2CC5-C376-82751593E348}"/>
              </a:ext>
            </a:extLst>
          </p:cNvPr>
          <p:cNvSpPr/>
          <p:nvPr userDrawn="1"/>
        </p:nvSpPr>
        <p:spPr>
          <a:xfrm>
            <a:off x="10978021" y="6665433"/>
            <a:ext cx="423275" cy="249028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09" name="任意多边形: 形状 208">
            <a:extLst>
              <a:ext uri="{FF2B5EF4-FFF2-40B4-BE49-F238E27FC236}">
                <a16:creationId xmlns:a16="http://schemas.microsoft.com/office/drawing/2014/main" id="{101B349C-DEFF-0348-3091-9FDED91F0933}"/>
              </a:ext>
            </a:extLst>
          </p:cNvPr>
          <p:cNvSpPr/>
          <p:nvPr userDrawn="1"/>
        </p:nvSpPr>
        <p:spPr>
          <a:xfrm>
            <a:off x="11365502" y="6687570"/>
            <a:ext cx="704776" cy="149412"/>
          </a:xfrm>
          <a:custGeom>
            <a:avLst/>
            <a:gdLst>
              <a:gd name="connsiteX0" fmla="*/ 319931 w 704776"/>
              <a:gd name="connsiteY0" fmla="*/ 1034 h 149412"/>
              <a:gd name="connsiteX1" fmla="*/ 514210 w 704776"/>
              <a:gd name="connsiteY1" fmla="*/ 27623 h 149412"/>
              <a:gd name="connsiteX2" fmla="*/ 701641 w 704776"/>
              <a:gd name="connsiteY2" fmla="*/ 145464 h 149412"/>
              <a:gd name="connsiteX3" fmla="*/ 704776 w 704776"/>
              <a:gd name="connsiteY3" fmla="*/ 149412 h 149412"/>
              <a:gd name="connsiteX4" fmla="*/ 595879 w 704776"/>
              <a:gd name="connsiteY4" fmla="*/ 149412 h 149412"/>
              <a:gd name="connsiteX5" fmla="*/ 537465 w 704776"/>
              <a:gd name="connsiteY5" fmla="*/ 113614 h 149412"/>
              <a:gd name="connsiteX6" fmla="*/ 214127 w 704776"/>
              <a:gd name="connsiteY6" fmla="*/ 93721 h 149412"/>
              <a:gd name="connsiteX7" fmla="*/ 127395 w 704776"/>
              <a:gd name="connsiteY7" fmla="*/ 135059 h 149412"/>
              <a:gd name="connsiteX8" fmla="*/ 109317 w 704776"/>
              <a:gd name="connsiteY8" fmla="*/ 149412 h 149412"/>
              <a:gd name="connsiteX9" fmla="*/ 0 w 704776"/>
              <a:gd name="connsiteY9" fmla="*/ 149412 h 149412"/>
              <a:gd name="connsiteX10" fmla="*/ 55914 w 704776"/>
              <a:gd name="connsiteY10" fmla="*/ 98524 h 149412"/>
              <a:gd name="connsiteX11" fmla="*/ 319931 w 704776"/>
              <a:gd name="connsiteY11" fmla="*/ 1034 h 149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4776" h="149412">
                <a:moveTo>
                  <a:pt x="319931" y="1034"/>
                </a:moveTo>
                <a:cubicBezTo>
                  <a:pt x="383940" y="-3130"/>
                  <a:pt x="449824" y="5190"/>
                  <a:pt x="514210" y="27623"/>
                </a:cubicBezTo>
                <a:cubicBezTo>
                  <a:pt x="585722" y="52524"/>
                  <a:pt x="649542" y="93157"/>
                  <a:pt x="701641" y="145464"/>
                </a:cubicBezTo>
                <a:lnTo>
                  <a:pt x="704776" y="149412"/>
                </a:lnTo>
                <a:lnTo>
                  <a:pt x="595879" y="149412"/>
                </a:lnTo>
                <a:lnTo>
                  <a:pt x="537465" y="113614"/>
                </a:lnTo>
                <a:cubicBezTo>
                  <a:pt x="440127" y="66086"/>
                  <a:pt x="324657" y="55699"/>
                  <a:pt x="214127" y="93721"/>
                </a:cubicBezTo>
                <a:cubicBezTo>
                  <a:pt x="183437" y="104267"/>
                  <a:pt x="154382" y="118191"/>
                  <a:pt x="127395" y="135059"/>
                </a:cubicBezTo>
                <a:lnTo>
                  <a:pt x="109317" y="149412"/>
                </a:lnTo>
                <a:lnTo>
                  <a:pt x="0" y="149412"/>
                </a:lnTo>
                <a:lnTo>
                  <a:pt x="55914" y="98524"/>
                </a:lnTo>
                <a:cubicBezTo>
                  <a:pt x="132118" y="41609"/>
                  <a:pt x="223916" y="7278"/>
                  <a:pt x="319931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1" name="任意多边形: 形状 210">
            <a:extLst>
              <a:ext uri="{FF2B5EF4-FFF2-40B4-BE49-F238E27FC236}">
                <a16:creationId xmlns:a16="http://schemas.microsoft.com/office/drawing/2014/main" id="{3AD0CF6B-6FBF-3622-DE9D-ECDB9AB72F68}"/>
              </a:ext>
            </a:extLst>
          </p:cNvPr>
          <p:cNvSpPr/>
          <p:nvPr userDrawn="1"/>
        </p:nvSpPr>
        <p:spPr>
          <a:xfrm>
            <a:off x="10302750" y="6687570"/>
            <a:ext cx="712715" cy="153606"/>
          </a:xfrm>
          <a:custGeom>
            <a:avLst/>
            <a:gdLst>
              <a:gd name="connsiteX0" fmla="*/ 324539 w 712715"/>
              <a:gd name="connsiteY0" fmla="*/ 1034 h 153606"/>
              <a:gd name="connsiteX1" fmla="*/ 518818 w 712715"/>
              <a:gd name="connsiteY1" fmla="*/ 27623 h 153606"/>
              <a:gd name="connsiteX2" fmla="*/ 706250 w 712715"/>
              <a:gd name="connsiteY2" fmla="*/ 145464 h 153606"/>
              <a:gd name="connsiteX3" fmla="*/ 712715 w 712715"/>
              <a:gd name="connsiteY3" fmla="*/ 153606 h 153606"/>
              <a:gd name="connsiteX4" fmla="*/ 607331 w 712715"/>
              <a:gd name="connsiteY4" fmla="*/ 153606 h 153606"/>
              <a:gd name="connsiteX5" fmla="*/ 542073 w 712715"/>
              <a:gd name="connsiteY5" fmla="*/ 113614 h 153606"/>
              <a:gd name="connsiteX6" fmla="*/ 218736 w 712715"/>
              <a:gd name="connsiteY6" fmla="*/ 93721 h 153606"/>
              <a:gd name="connsiteX7" fmla="*/ 132004 w 712715"/>
              <a:gd name="connsiteY7" fmla="*/ 135059 h 153606"/>
              <a:gd name="connsiteX8" fmla="*/ 108644 w 712715"/>
              <a:gd name="connsiteY8" fmla="*/ 153606 h 153606"/>
              <a:gd name="connsiteX9" fmla="*/ 0 w 712715"/>
              <a:gd name="connsiteY9" fmla="*/ 153606 h 153606"/>
              <a:gd name="connsiteX10" fmla="*/ 60523 w 712715"/>
              <a:gd name="connsiteY10" fmla="*/ 98524 h 153606"/>
              <a:gd name="connsiteX11" fmla="*/ 324539 w 712715"/>
              <a:gd name="connsiteY11" fmla="*/ 1034 h 153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12715" h="153606">
                <a:moveTo>
                  <a:pt x="324539" y="1034"/>
                </a:moveTo>
                <a:cubicBezTo>
                  <a:pt x="388549" y="-3130"/>
                  <a:pt x="454432" y="5190"/>
                  <a:pt x="518818" y="27623"/>
                </a:cubicBezTo>
                <a:cubicBezTo>
                  <a:pt x="590331" y="52524"/>
                  <a:pt x="654151" y="93157"/>
                  <a:pt x="706250" y="145464"/>
                </a:cubicBezTo>
                <a:lnTo>
                  <a:pt x="712715" y="153606"/>
                </a:lnTo>
                <a:lnTo>
                  <a:pt x="607331" y="153606"/>
                </a:lnTo>
                <a:lnTo>
                  <a:pt x="542073" y="113614"/>
                </a:lnTo>
                <a:cubicBezTo>
                  <a:pt x="444736" y="66086"/>
                  <a:pt x="329266" y="55699"/>
                  <a:pt x="218736" y="93721"/>
                </a:cubicBezTo>
                <a:cubicBezTo>
                  <a:pt x="188047" y="104267"/>
                  <a:pt x="158991" y="118191"/>
                  <a:pt x="132004" y="135059"/>
                </a:cubicBezTo>
                <a:lnTo>
                  <a:pt x="108644" y="153606"/>
                </a:lnTo>
                <a:lnTo>
                  <a:pt x="0" y="153606"/>
                </a:lnTo>
                <a:lnTo>
                  <a:pt x="60523" y="98524"/>
                </a:lnTo>
                <a:cubicBezTo>
                  <a:pt x="136727" y="41609"/>
                  <a:pt x="228525" y="7278"/>
                  <a:pt x="324539" y="103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89" name="任意多边形: 形状 188">
            <a:extLst>
              <a:ext uri="{FF2B5EF4-FFF2-40B4-BE49-F238E27FC236}">
                <a16:creationId xmlns:a16="http://schemas.microsoft.com/office/drawing/2014/main" id="{CA316028-9AFD-6710-6FB9-B0831CA9D06C}"/>
              </a:ext>
            </a:extLst>
          </p:cNvPr>
          <p:cNvSpPr/>
          <p:nvPr userDrawn="1"/>
        </p:nvSpPr>
        <p:spPr>
          <a:xfrm rot="886545">
            <a:off x="2045711" y="917053"/>
            <a:ext cx="214503" cy="206121"/>
          </a:xfrm>
          <a:custGeom>
            <a:avLst/>
            <a:gdLst>
              <a:gd name="connsiteX0" fmla="*/ 213463 w 214503"/>
              <a:gd name="connsiteY0" fmla="*/ 115009 h 206121"/>
              <a:gd name="connsiteX1" fmla="*/ 180126 w 214503"/>
              <a:gd name="connsiteY1" fmla="*/ 61478 h 206121"/>
              <a:gd name="connsiteX2" fmla="*/ 189460 w 214503"/>
              <a:gd name="connsiteY2" fmla="*/ 42905 h 206121"/>
              <a:gd name="connsiteX3" fmla="*/ 68017 w 214503"/>
              <a:gd name="connsiteY3" fmla="*/ -1768 h 206121"/>
              <a:gd name="connsiteX4" fmla="*/ -658 w 214503"/>
              <a:gd name="connsiteY4" fmla="*/ 115009 h 206121"/>
              <a:gd name="connsiteX5" fmla="*/ 44013 w 214503"/>
              <a:gd name="connsiteY5" fmla="*/ 159681 h 206121"/>
              <a:gd name="connsiteX6" fmla="*/ 61920 w 214503"/>
              <a:gd name="connsiteY6" fmla="*/ 155967 h 206121"/>
              <a:gd name="connsiteX7" fmla="*/ 61920 w 214503"/>
              <a:gd name="connsiteY7" fmla="*/ 159681 h 206121"/>
              <a:gd name="connsiteX8" fmla="*/ 106593 w 214503"/>
              <a:gd name="connsiteY8" fmla="*/ 204353 h 206121"/>
              <a:gd name="connsiteX9" fmla="*/ 151265 w 214503"/>
              <a:gd name="connsiteY9" fmla="*/ 159681 h 206121"/>
              <a:gd name="connsiteX10" fmla="*/ 151265 w 214503"/>
              <a:gd name="connsiteY10" fmla="*/ 155967 h 206121"/>
              <a:gd name="connsiteX11" fmla="*/ 210130 w 214503"/>
              <a:gd name="connsiteY11" fmla="*/ 132725 h 206121"/>
              <a:gd name="connsiteX12" fmla="*/ 213845 w 214503"/>
              <a:gd name="connsiteY12" fmla="*/ 115009 h 206121"/>
              <a:gd name="connsiteX13" fmla="*/ 106403 w 214503"/>
              <a:gd name="connsiteY13" fmla="*/ 127867 h 206121"/>
              <a:gd name="connsiteX14" fmla="*/ 76494 w 214503"/>
              <a:gd name="connsiteY14" fmla="*/ 97958 h 206121"/>
              <a:gd name="connsiteX15" fmla="*/ 106403 w 214503"/>
              <a:gd name="connsiteY15" fmla="*/ 68051 h 206121"/>
              <a:gd name="connsiteX16" fmla="*/ 136311 w 214503"/>
              <a:gd name="connsiteY16" fmla="*/ 97958 h 206121"/>
              <a:gd name="connsiteX17" fmla="*/ 106403 w 214503"/>
              <a:gd name="connsiteY17" fmla="*/ 127867 h 206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4503" h="206121">
                <a:moveTo>
                  <a:pt x="213463" y="115009"/>
                </a:moveTo>
                <a:cubicBezTo>
                  <a:pt x="189460" y="109389"/>
                  <a:pt x="174602" y="85481"/>
                  <a:pt x="180126" y="61478"/>
                </a:cubicBezTo>
                <a:cubicBezTo>
                  <a:pt x="181746" y="54620"/>
                  <a:pt x="184984" y="48238"/>
                  <a:pt x="189460" y="42905"/>
                </a:cubicBezTo>
                <a:cubicBezTo>
                  <a:pt x="145932" y="38332"/>
                  <a:pt x="104117" y="22997"/>
                  <a:pt x="68017" y="-1768"/>
                </a:cubicBezTo>
                <a:cubicBezTo>
                  <a:pt x="54587" y="42047"/>
                  <a:pt x="31059" y="82052"/>
                  <a:pt x="-658" y="115009"/>
                </a:cubicBezTo>
                <a:cubicBezTo>
                  <a:pt x="-658" y="139678"/>
                  <a:pt x="19344" y="159681"/>
                  <a:pt x="44013" y="159681"/>
                </a:cubicBezTo>
                <a:cubicBezTo>
                  <a:pt x="50205" y="159681"/>
                  <a:pt x="56301" y="158443"/>
                  <a:pt x="61920" y="155967"/>
                </a:cubicBezTo>
                <a:cubicBezTo>
                  <a:pt x="61920" y="157205"/>
                  <a:pt x="61920" y="158443"/>
                  <a:pt x="61920" y="159681"/>
                </a:cubicBezTo>
                <a:cubicBezTo>
                  <a:pt x="61920" y="184351"/>
                  <a:pt x="81924" y="204353"/>
                  <a:pt x="106593" y="204353"/>
                </a:cubicBezTo>
                <a:cubicBezTo>
                  <a:pt x="131263" y="204353"/>
                  <a:pt x="151265" y="184351"/>
                  <a:pt x="151265" y="159681"/>
                </a:cubicBezTo>
                <a:cubicBezTo>
                  <a:pt x="151265" y="158443"/>
                  <a:pt x="151265" y="157205"/>
                  <a:pt x="151265" y="155967"/>
                </a:cubicBezTo>
                <a:cubicBezTo>
                  <a:pt x="173934" y="165776"/>
                  <a:pt x="200319" y="155395"/>
                  <a:pt x="210130" y="132725"/>
                </a:cubicBezTo>
                <a:cubicBezTo>
                  <a:pt x="212607" y="127106"/>
                  <a:pt x="213845" y="121105"/>
                  <a:pt x="213845" y="115009"/>
                </a:cubicBezTo>
                <a:close/>
                <a:moveTo>
                  <a:pt x="106403" y="127867"/>
                </a:moveTo>
                <a:cubicBezTo>
                  <a:pt x="89924" y="127867"/>
                  <a:pt x="76494" y="114438"/>
                  <a:pt x="76494" y="97958"/>
                </a:cubicBezTo>
                <a:cubicBezTo>
                  <a:pt x="76494" y="81480"/>
                  <a:pt x="89924" y="68051"/>
                  <a:pt x="106403" y="68051"/>
                </a:cubicBezTo>
                <a:cubicBezTo>
                  <a:pt x="122881" y="68051"/>
                  <a:pt x="136311" y="81480"/>
                  <a:pt x="136311" y="97958"/>
                </a:cubicBezTo>
                <a:cubicBezTo>
                  <a:pt x="136216" y="114438"/>
                  <a:pt x="122881" y="127772"/>
                  <a:pt x="106403" y="127867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EAD37A69-2EE9-B9DE-C386-29E988CF04CD}"/>
              </a:ext>
            </a:extLst>
          </p:cNvPr>
          <p:cNvSpPr/>
          <p:nvPr userDrawn="1"/>
        </p:nvSpPr>
        <p:spPr>
          <a:xfrm rot="886545">
            <a:off x="3177238" y="860597"/>
            <a:ext cx="190710" cy="206217"/>
          </a:xfrm>
          <a:custGeom>
            <a:avLst/>
            <a:gdLst>
              <a:gd name="connsiteX0" fmla="*/ 107088 w 190710"/>
              <a:gd name="connsiteY0" fmla="*/ 20140 h 206217"/>
              <a:gd name="connsiteX1" fmla="*/ 6028 w 190710"/>
              <a:gd name="connsiteY1" fmla="*/ 58716 h 206217"/>
              <a:gd name="connsiteX2" fmla="*/ 44605 w 190710"/>
              <a:gd name="connsiteY2" fmla="*/ 159776 h 206217"/>
              <a:gd name="connsiteX3" fmla="*/ 62607 w 190710"/>
              <a:gd name="connsiteY3" fmla="*/ 156062 h 206217"/>
              <a:gd name="connsiteX4" fmla="*/ 62607 w 190710"/>
              <a:gd name="connsiteY4" fmla="*/ 159776 h 206217"/>
              <a:gd name="connsiteX5" fmla="*/ 107279 w 190710"/>
              <a:gd name="connsiteY5" fmla="*/ 204449 h 206217"/>
              <a:gd name="connsiteX6" fmla="*/ 151952 w 190710"/>
              <a:gd name="connsiteY6" fmla="*/ 159776 h 206217"/>
              <a:gd name="connsiteX7" fmla="*/ 151952 w 190710"/>
              <a:gd name="connsiteY7" fmla="*/ 156062 h 206217"/>
              <a:gd name="connsiteX8" fmla="*/ 190052 w 190710"/>
              <a:gd name="connsiteY8" fmla="*/ 43000 h 206217"/>
              <a:gd name="connsiteX9" fmla="*/ 145665 w 190710"/>
              <a:gd name="connsiteY9" fmla="*/ -1767 h 206217"/>
              <a:gd name="connsiteX10" fmla="*/ 107088 w 190710"/>
              <a:gd name="connsiteY10" fmla="*/ 20140 h 206217"/>
              <a:gd name="connsiteX11" fmla="*/ 136902 w 190710"/>
              <a:gd name="connsiteY11" fmla="*/ 98055 h 206217"/>
              <a:gd name="connsiteX12" fmla="*/ 106993 w 190710"/>
              <a:gd name="connsiteY12" fmla="*/ 127963 h 206217"/>
              <a:gd name="connsiteX13" fmla="*/ 77084 w 190710"/>
              <a:gd name="connsiteY13" fmla="*/ 98055 h 206217"/>
              <a:gd name="connsiteX14" fmla="*/ 106993 w 190710"/>
              <a:gd name="connsiteY14" fmla="*/ 68146 h 206217"/>
              <a:gd name="connsiteX15" fmla="*/ 107088 w 190710"/>
              <a:gd name="connsiteY15" fmla="*/ 68146 h 206217"/>
              <a:gd name="connsiteX16" fmla="*/ 136902 w 190710"/>
              <a:gd name="connsiteY16" fmla="*/ 98055 h 20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0710" h="206217">
                <a:moveTo>
                  <a:pt x="107088" y="20140"/>
                </a:moveTo>
                <a:cubicBezTo>
                  <a:pt x="68513" y="2900"/>
                  <a:pt x="23269" y="20140"/>
                  <a:pt x="6028" y="58716"/>
                </a:cubicBezTo>
                <a:cubicBezTo>
                  <a:pt x="-11212" y="97293"/>
                  <a:pt x="6028" y="142537"/>
                  <a:pt x="44605" y="159776"/>
                </a:cubicBezTo>
                <a:cubicBezTo>
                  <a:pt x="50796" y="159776"/>
                  <a:pt x="56891" y="158538"/>
                  <a:pt x="62607" y="156062"/>
                </a:cubicBezTo>
                <a:cubicBezTo>
                  <a:pt x="62512" y="157300"/>
                  <a:pt x="62512" y="158538"/>
                  <a:pt x="62607" y="159776"/>
                </a:cubicBezTo>
                <a:cubicBezTo>
                  <a:pt x="62607" y="184446"/>
                  <a:pt x="82609" y="204449"/>
                  <a:pt x="107279" y="204449"/>
                </a:cubicBezTo>
                <a:cubicBezTo>
                  <a:pt x="131948" y="204449"/>
                  <a:pt x="151952" y="184446"/>
                  <a:pt x="151952" y="159776"/>
                </a:cubicBezTo>
                <a:cubicBezTo>
                  <a:pt x="151952" y="158538"/>
                  <a:pt x="151952" y="157300"/>
                  <a:pt x="151952" y="156062"/>
                </a:cubicBezTo>
                <a:cubicBezTo>
                  <a:pt x="163667" y="118057"/>
                  <a:pt x="176335" y="80338"/>
                  <a:pt x="190052" y="43000"/>
                </a:cubicBezTo>
                <a:cubicBezTo>
                  <a:pt x="190147" y="18426"/>
                  <a:pt x="170334" y="-1672"/>
                  <a:pt x="145665" y="-1767"/>
                </a:cubicBezTo>
                <a:cubicBezTo>
                  <a:pt x="129853" y="-1863"/>
                  <a:pt x="115184" y="6520"/>
                  <a:pt x="107088" y="20140"/>
                </a:cubicBezTo>
                <a:close/>
                <a:moveTo>
                  <a:pt x="136902" y="98055"/>
                </a:moveTo>
                <a:cubicBezTo>
                  <a:pt x="136902" y="114533"/>
                  <a:pt x="123472" y="127963"/>
                  <a:pt x="106993" y="127963"/>
                </a:cubicBezTo>
                <a:cubicBezTo>
                  <a:pt x="90515" y="127963"/>
                  <a:pt x="77084" y="114533"/>
                  <a:pt x="77084" y="98055"/>
                </a:cubicBezTo>
                <a:cubicBezTo>
                  <a:pt x="77084" y="81577"/>
                  <a:pt x="90515" y="68146"/>
                  <a:pt x="106993" y="68146"/>
                </a:cubicBezTo>
                <a:cubicBezTo>
                  <a:pt x="106993" y="68146"/>
                  <a:pt x="107088" y="68146"/>
                  <a:pt x="107088" y="68146"/>
                </a:cubicBezTo>
                <a:cubicBezTo>
                  <a:pt x="123566" y="68241"/>
                  <a:pt x="136902" y="81577"/>
                  <a:pt x="136902" y="98055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4" name="任意多边形: 形状 193">
            <a:extLst>
              <a:ext uri="{FF2B5EF4-FFF2-40B4-BE49-F238E27FC236}">
                <a16:creationId xmlns:a16="http://schemas.microsoft.com/office/drawing/2014/main" id="{9438F355-E315-B323-16A3-C9EC5C581AD1}"/>
              </a:ext>
            </a:extLst>
          </p:cNvPr>
          <p:cNvSpPr/>
          <p:nvPr userDrawn="1"/>
        </p:nvSpPr>
        <p:spPr>
          <a:xfrm rot="886545">
            <a:off x="2889391" y="719991"/>
            <a:ext cx="134575" cy="131635"/>
          </a:xfrm>
          <a:custGeom>
            <a:avLst/>
            <a:gdLst>
              <a:gd name="connsiteX0" fmla="*/ 133917 w 134575"/>
              <a:gd name="connsiteY0" fmla="*/ 72006 h 131635"/>
              <a:gd name="connsiteX1" fmla="*/ 112295 w 134575"/>
              <a:gd name="connsiteY1" fmla="*/ 44670 h 131635"/>
              <a:gd name="connsiteX2" fmla="*/ 109342 w 134575"/>
              <a:gd name="connsiteY2" fmla="*/ 5046 h 131635"/>
              <a:gd name="connsiteX3" fmla="*/ 69719 w 134575"/>
              <a:gd name="connsiteY3" fmla="*/ 7999 h 131635"/>
              <a:gd name="connsiteX4" fmla="*/ 66670 w 134575"/>
              <a:gd name="connsiteY4" fmla="*/ 12286 h 131635"/>
              <a:gd name="connsiteX5" fmla="*/ 27047 w 134575"/>
              <a:gd name="connsiteY5" fmla="*/ 4379 h 131635"/>
              <a:gd name="connsiteX6" fmla="*/ 14378 w 134575"/>
              <a:gd name="connsiteY6" fmla="*/ 26667 h 131635"/>
              <a:gd name="connsiteX7" fmla="*/ 20951 w 134575"/>
              <a:gd name="connsiteY7" fmla="*/ 44670 h 131635"/>
              <a:gd name="connsiteX8" fmla="*/ 91 w 134575"/>
              <a:gd name="connsiteY8" fmla="*/ 78484 h 131635"/>
              <a:gd name="connsiteX9" fmla="*/ 27332 w 134575"/>
              <a:gd name="connsiteY9" fmla="*/ 100106 h 131635"/>
              <a:gd name="connsiteX10" fmla="*/ 38667 w 134575"/>
              <a:gd name="connsiteY10" fmla="*/ 97820 h 131635"/>
              <a:gd name="connsiteX11" fmla="*/ 38667 w 134575"/>
              <a:gd name="connsiteY11" fmla="*/ 100106 h 131635"/>
              <a:gd name="connsiteX12" fmla="*/ 65052 w 134575"/>
              <a:gd name="connsiteY12" fmla="*/ 129824 h 131635"/>
              <a:gd name="connsiteX13" fmla="*/ 94770 w 134575"/>
              <a:gd name="connsiteY13" fmla="*/ 103344 h 131635"/>
              <a:gd name="connsiteX14" fmla="*/ 94770 w 134575"/>
              <a:gd name="connsiteY14" fmla="*/ 100106 h 131635"/>
              <a:gd name="connsiteX15" fmla="*/ 94770 w 134575"/>
              <a:gd name="connsiteY15" fmla="*/ 97820 h 131635"/>
              <a:gd name="connsiteX16" fmla="*/ 106104 w 134575"/>
              <a:gd name="connsiteY16" fmla="*/ 100106 h 131635"/>
              <a:gd name="connsiteX17" fmla="*/ 133917 w 134575"/>
              <a:gd name="connsiteY17" fmla="*/ 72006 h 131635"/>
              <a:gd name="connsiteX18" fmla="*/ 66670 w 134575"/>
              <a:gd name="connsiteY18" fmla="*/ 80104 h 131635"/>
              <a:gd name="connsiteX19" fmla="*/ 47620 w 134575"/>
              <a:gd name="connsiteY19" fmla="*/ 61054 h 131635"/>
              <a:gd name="connsiteX20" fmla="*/ 66670 w 134575"/>
              <a:gd name="connsiteY20" fmla="*/ 42004 h 131635"/>
              <a:gd name="connsiteX21" fmla="*/ 85720 w 134575"/>
              <a:gd name="connsiteY21" fmla="*/ 61054 h 131635"/>
              <a:gd name="connsiteX22" fmla="*/ 66670 w 134575"/>
              <a:gd name="connsiteY22" fmla="*/ 80104 h 131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34575" h="131635">
                <a:moveTo>
                  <a:pt x="133917" y="72006"/>
                </a:moveTo>
                <a:cubicBezTo>
                  <a:pt x="133727" y="59053"/>
                  <a:pt x="124868" y="47814"/>
                  <a:pt x="112295" y="44670"/>
                </a:cubicBezTo>
                <a:cubicBezTo>
                  <a:pt x="122392" y="32954"/>
                  <a:pt x="121059" y="15142"/>
                  <a:pt x="109342" y="5046"/>
                </a:cubicBezTo>
                <a:cubicBezTo>
                  <a:pt x="97627" y="-5051"/>
                  <a:pt x="79815" y="-3812"/>
                  <a:pt x="69719" y="7999"/>
                </a:cubicBezTo>
                <a:cubicBezTo>
                  <a:pt x="68576" y="9332"/>
                  <a:pt x="67528" y="10761"/>
                  <a:pt x="66670" y="12286"/>
                </a:cubicBezTo>
                <a:cubicBezTo>
                  <a:pt x="57908" y="-859"/>
                  <a:pt x="40192" y="-4383"/>
                  <a:pt x="27047" y="4379"/>
                </a:cubicBezTo>
                <a:cubicBezTo>
                  <a:pt x="19522" y="9428"/>
                  <a:pt x="14855" y="17619"/>
                  <a:pt x="14378" y="26667"/>
                </a:cubicBezTo>
                <a:cubicBezTo>
                  <a:pt x="14378" y="33240"/>
                  <a:pt x="16664" y="39622"/>
                  <a:pt x="20951" y="44670"/>
                </a:cubicBezTo>
                <a:cubicBezTo>
                  <a:pt x="5805" y="48289"/>
                  <a:pt x="-3434" y="63435"/>
                  <a:pt x="91" y="78484"/>
                </a:cubicBezTo>
                <a:cubicBezTo>
                  <a:pt x="3139" y="91152"/>
                  <a:pt x="14378" y="100010"/>
                  <a:pt x="27332" y="100106"/>
                </a:cubicBezTo>
                <a:cubicBezTo>
                  <a:pt x="31238" y="100106"/>
                  <a:pt x="35048" y="99343"/>
                  <a:pt x="38667" y="97820"/>
                </a:cubicBezTo>
                <a:cubicBezTo>
                  <a:pt x="38572" y="98581"/>
                  <a:pt x="38572" y="99343"/>
                  <a:pt x="38667" y="100106"/>
                </a:cubicBezTo>
                <a:cubicBezTo>
                  <a:pt x="37810" y="115632"/>
                  <a:pt x="49621" y="128871"/>
                  <a:pt x="65052" y="129824"/>
                </a:cubicBezTo>
                <a:cubicBezTo>
                  <a:pt x="80578" y="130681"/>
                  <a:pt x="93912" y="118870"/>
                  <a:pt x="94770" y="103344"/>
                </a:cubicBezTo>
                <a:cubicBezTo>
                  <a:pt x="94865" y="102296"/>
                  <a:pt x="94865" y="101153"/>
                  <a:pt x="94770" y="100106"/>
                </a:cubicBezTo>
                <a:cubicBezTo>
                  <a:pt x="94770" y="99343"/>
                  <a:pt x="94770" y="98581"/>
                  <a:pt x="94770" y="97820"/>
                </a:cubicBezTo>
                <a:cubicBezTo>
                  <a:pt x="98389" y="99343"/>
                  <a:pt x="102198" y="100106"/>
                  <a:pt x="106104" y="100106"/>
                </a:cubicBezTo>
                <a:cubicBezTo>
                  <a:pt x="121439" y="99724"/>
                  <a:pt x="133631" y="87341"/>
                  <a:pt x="133917" y="72006"/>
                </a:cubicBezTo>
                <a:close/>
                <a:moveTo>
                  <a:pt x="66670" y="80104"/>
                </a:moveTo>
                <a:cubicBezTo>
                  <a:pt x="56193" y="80104"/>
                  <a:pt x="47620" y="71531"/>
                  <a:pt x="47620" y="61054"/>
                </a:cubicBezTo>
                <a:cubicBezTo>
                  <a:pt x="47620" y="50575"/>
                  <a:pt x="56193" y="42004"/>
                  <a:pt x="66670" y="42004"/>
                </a:cubicBezTo>
                <a:cubicBezTo>
                  <a:pt x="77149" y="42004"/>
                  <a:pt x="85720" y="50575"/>
                  <a:pt x="85720" y="61054"/>
                </a:cubicBezTo>
                <a:cubicBezTo>
                  <a:pt x="85720" y="71531"/>
                  <a:pt x="77149" y="80104"/>
                  <a:pt x="66670" y="80104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6" name="任意多边形: 形状 195">
            <a:extLst>
              <a:ext uri="{FF2B5EF4-FFF2-40B4-BE49-F238E27FC236}">
                <a16:creationId xmlns:a16="http://schemas.microsoft.com/office/drawing/2014/main" id="{D47DDE15-216A-B851-90FD-AC8D7F1B9855}"/>
              </a:ext>
            </a:extLst>
          </p:cNvPr>
          <p:cNvSpPr/>
          <p:nvPr userDrawn="1"/>
        </p:nvSpPr>
        <p:spPr>
          <a:xfrm rot="886545">
            <a:off x="1235419" y="141667"/>
            <a:ext cx="129108" cy="125098"/>
          </a:xfrm>
          <a:custGeom>
            <a:avLst/>
            <a:gdLst>
              <a:gd name="connsiteX0" fmla="*/ 68062 w 129108"/>
              <a:gd name="connsiteY0" fmla="*/ -971 h 125098"/>
              <a:gd name="connsiteX1" fmla="*/ 34629 w 129108"/>
              <a:gd name="connsiteY1" fmla="*/ 19317 h 125098"/>
              <a:gd name="connsiteX2" fmla="*/ 34629 w 129108"/>
              <a:gd name="connsiteY2" fmla="*/ 30653 h 125098"/>
              <a:gd name="connsiteX3" fmla="*/ 32343 w 129108"/>
              <a:gd name="connsiteY3" fmla="*/ 29985 h 125098"/>
              <a:gd name="connsiteX4" fmla="*/ -137 w 129108"/>
              <a:gd name="connsiteY4" fmla="*/ 51798 h 125098"/>
              <a:gd name="connsiteX5" fmla="*/ 19294 w 129108"/>
              <a:gd name="connsiteY5" fmla="*/ 83611 h 125098"/>
              <a:gd name="connsiteX6" fmla="*/ 21580 w 129108"/>
              <a:gd name="connsiteY6" fmla="*/ 83611 h 125098"/>
              <a:gd name="connsiteX7" fmla="*/ 83778 w 129108"/>
              <a:gd name="connsiteY7" fmla="*/ 123331 h 125098"/>
              <a:gd name="connsiteX8" fmla="*/ 128450 w 129108"/>
              <a:gd name="connsiteY8" fmla="*/ 56656 h 125098"/>
              <a:gd name="connsiteX9" fmla="*/ 68348 w 129108"/>
              <a:gd name="connsiteY9" fmla="*/ -1733 h 125098"/>
              <a:gd name="connsiteX10" fmla="*/ 80539 w 129108"/>
              <a:gd name="connsiteY10" fmla="*/ 70277 h 125098"/>
              <a:gd name="connsiteX11" fmla="*/ 58156 w 129108"/>
              <a:gd name="connsiteY11" fmla="*/ 83897 h 125098"/>
              <a:gd name="connsiteX12" fmla="*/ 44631 w 129108"/>
              <a:gd name="connsiteY12" fmla="*/ 61513 h 125098"/>
              <a:gd name="connsiteX13" fmla="*/ 66919 w 129108"/>
              <a:gd name="connsiteY13" fmla="*/ 47987 h 125098"/>
              <a:gd name="connsiteX14" fmla="*/ 80539 w 129108"/>
              <a:gd name="connsiteY14" fmla="*/ 70277 h 125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9108" h="125098">
                <a:moveTo>
                  <a:pt x="68062" y="-971"/>
                </a:moveTo>
                <a:cubicBezTo>
                  <a:pt x="53202" y="-4591"/>
                  <a:pt x="38249" y="4459"/>
                  <a:pt x="34629" y="19317"/>
                </a:cubicBezTo>
                <a:cubicBezTo>
                  <a:pt x="33868" y="23032"/>
                  <a:pt x="33868" y="26938"/>
                  <a:pt x="34629" y="30653"/>
                </a:cubicBezTo>
                <a:lnTo>
                  <a:pt x="32343" y="29985"/>
                </a:lnTo>
                <a:cubicBezTo>
                  <a:pt x="17388" y="27033"/>
                  <a:pt x="2816" y="36749"/>
                  <a:pt x="-137" y="51798"/>
                </a:cubicBezTo>
                <a:cubicBezTo>
                  <a:pt x="-2900" y="65799"/>
                  <a:pt x="5577" y="79611"/>
                  <a:pt x="19294" y="83611"/>
                </a:cubicBezTo>
                <a:lnTo>
                  <a:pt x="21580" y="83611"/>
                </a:lnTo>
                <a:cubicBezTo>
                  <a:pt x="42725" y="96185"/>
                  <a:pt x="63490" y="109424"/>
                  <a:pt x="83778" y="123331"/>
                </a:cubicBezTo>
                <a:cubicBezTo>
                  <a:pt x="92922" y="97708"/>
                  <a:pt x="108257" y="74849"/>
                  <a:pt x="128450" y="56656"/>
                </a:cubicBezTo>
                <a:cubicBezTo>
                  <a:pt x="104162" y="42177"/>
                  <a:pt x="83492" y="22175"/>
                  <a:pt x="68348" y="-1733"/>
                </a:cubicBezTo>
                <a:close/>
                <a:moveTo>
                  <a:pt x="80539" y="70277"/>
                </a:moveTo>
                <a:cubicBezTo>
                  <a:pt x="78158" y="80182"/>
                  <a:pt x="68157" y="86278"/>
                  <a:pt x="58156" y="83897"/>
                </a:cubicBezTo>
                <a:cubicBezTo>
                  <a:pt x="48250" y="81420"/>
                  <a:pt x="42250" y="71420"/>
                  <a:pt x="44631" y="61513"/>
                </a:cubicBezTo>
                <a:cubicBezTo>
                  <a:pt x="47012" y="51607"/>
                  <a:pt x="57013" y="45511"/>
                  <a:pt x="66919" y="47987"/>
                </a:cubicBezTo>
                <a:cubicBezTo>
                  <a:pt x="76920" y="50369"/>
                  <a:pt x="82920" y="60370"/>
                  <a:pt x="80539" y="70277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7" name="任意多边形: 形状 196">
            <a:extLst>
              <a:ext uri="{FF2B5EF4-FFF2-40B4-BE49-F238E27FC236}">
                <a16:creationId xmlns:a16="http://schemas.microsoft.com/office/drawing/2014/main" id="{FA880BA2-E33F-37A0-15ED-BE7741D073B6}"/>
              </a:ext>
            </a:extLst>
          </p:cNvPr>
          <p:cNvSpPr/>
          <p:nvPr userDrawn="1"/>
        </p:nvSpPr>
        <p:spPr>
          <a:xfrm rot="886545">
            <a:off x="3246471" y="649294"/>
            <a:ext cx="119443" cy="125378"/>
          </a:xfrm>
          <a:custGeom>
            <a:avLst/>
            <a:gdLst>
              <a:gd name="connsiteX0" fmla="*/ 27155 w 119443"/>
              <a:gd name="connsiteY0" fmla="*/ 100244 h 125378"/>
              <a:gd name="connsiteX1" fmla="*/ 38395 w 119443"/>
              <a:gd name="connsiteY1" fmla="*/ 97863 h 125378"/>
              <a:gd name="connsiteX2" fmla="*/ 38395 w 119443"/>
              <a:gd name="connsiteY2" fmla="*/ 100244 h 125378"/>
              <a:gd name="connsiteX3" fmla="*/ 71733 w 119443"/>
              <a:gd name="connsiteY3" fmla="*/ 123105 h 125378"/>
              <a:gd name="connsiteX4" fmla="*/ 94592 w 119443"/>
              <a:gd name="connsiteY4" fmla="*/ 100244 h 125378"/>
              <a:gd name="connsiteX5" fmla="*/ 94592 w 119443"/>
              <a:gd name="connsiteY5" fmla="*/ 97863 h 125378"/>
              <a:gd name="connsiteX6" fmla="*/ 105832 w 119443"/>
              <a:gd name="connsiteY6" fmla="*/ 100244 h 125378"/>
              <a:gd name="connsiteX7" fmla="*/ 118786 w 119443"/>
              <a:gd name="connsiteY7" fmla="*/ 26807 h 125378"/>
              <a:gd name="connsiteX8" fmla="*/ 42586 w 119443"/>
              <a:gd name="connsiteY8" fmla="*/ -1768 h 125378"/>
              <a:gd name="connsiteX9" fmla="*/ -658 w 119443"/>
              <a:gd name="connsiteY9" fmla="*/ 71669 h 125378"/>
              <a:gd name="connsiteX10" fmla="*/ 27155 w 119443"/>
              <a:gd name="connsiteY10" fmla="*/ 100244 h 125378"/>
              <a:gd name="connsiteX11" fmla="*/ 66398 w 119443"/>
              <a:gd name="connsiteY11" fmla="*/ 43094 h 125378"/>
              <a:gd name="connsiteX12" fmla="*/ 85448 w 119443"/>
              <a:gd name="connsiteY12" fmla="*/ 62144 h 125378"/>
              <a:gd name="connsiteX13" fmla="*/ 66398 w 119443"/>
              <a:gd name="connsiteY13" fmla="*/ 81194 h 125378"/>
              <a:gd name="connsiteX14" fmla="*/ 47348 w 119443"/>
              <a:gd name="connsiteY14" fmla="*/ 62144 h 125378"/>
              <a:gd name="connsiteX15" fmla="*/ 65922 w 119443"/>
              <a:gd name="connsiteY15" fmla="*/ 42618 h 125378"/>
              <a:gd name="connsiteX16" fmla="*/ 66398 w 119443"/>
              <a:gd name="connsiteY16" fmla="*/ 42618 h 12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9443" h="125378">
                <a:moveTo>
                  <a:pt x="27155" y="100244"/>
                </a:moveTo>
                <a:cubicBezTo>
                  <a:pt x="31061" y="100244"/>
                  <a:pt x="34871" y="99482"/>
                  <a:pt x="38395" y="97863"/>
                </a:cubicBezTo>
                <a:cubicBezTo>
                  <a:pt x="38300" y="98625"/>
                  <a:pt x="38300" y="99482"/>
                  <a:pt x="38395" y="100244"/>
                </a:cubicBezTo>
                <a:cubicBezTo>
                  <a:pt x="41252" y="115770"/>
                  <a:pt x="56207" y="126057"/>
                  <a:pt x="71733" y="123105"/>
                </a:cubicBezTo>
                <a:cubicBezTo>
                  <a:pt x="83353" y="121008"/>
                  <a:pt x="92401" y="111865"/>
                  <a:pt x="94592" y="100244"/>
                </a:cubicBezTo>
                <a:cubicBezTo>
                  <a:pt x="94592" y="99387"/>
                  <a:pt x="94592" y="98625"/>
                  <a:pt x="94592" y="97863"/>
                </a:cubicBezTo>
                <a:cubicBezTo>
                  <a:pt x="98117" y="99482"/>
                  <a:pt x="101926" y="100244"/>
                  <a:pt x="105832" y="100244"/>
                </a:cubicBezTo>
                <a:cubicBezTo>
                  <a:pt x="104307" y="75098"/>
                  <a:pt x="108785" y="49952"/>
                  <a:pt x="118786" y="26807"/>
                </a:cubicBezTo>
                <a:cubicBezTo>
                  <a:pt x="91353" y="23758"/>
                  <a:pt x="65160" y="13947"/>
                  <a:pt x="42586" y="-1768"/>
                </a:cubicBezTo>
                <a:cubicBezTo>
                  <a:pt x="34108" y="25758"/>
                  <a:pt x="19345" y="50904"/>
                  <a:pt x="-658" y="71669"/>
                </a:cubicBezTo>
                <a:cubicBezTo>
                  <a:pt x="-658" y="87195"/>
                  <a:pt x="11629" y="99863"/>
                  <a:pt x="27155" y="100244"/>
                </a:cubicBezTo>
                <a:close/>
                <a:moveTo>
                  <a:pt x="66398" y="43094"/>
                </a:moveTo>
                <a:cubicBezTo>
                  <a:pt x="76875" y="43094"/>
                  <a:pt x="85448" y="51667"/>
                  <a:pt x="85448" y="62144"/>
                </a:cubicBezTo>
                <a:cubicBezTo>
                  <a:pt x="85448" y="72622"/>
                  <a:pt x="76875" y="81194"/>
                  <a:pt x="66398" y="81194"/>
                </a:cubicBezTo>
                <a:cubicBezTo>
                  <a:pt x="55921" y="81194"/>
                  <a:pt x="47348" y="72622"/>
                  <a:pt x="47348" y="62144"/>
                </a:cubicBezTo>
                <a:cubicBezTo>
                  <a:pt x="47062" y="51667"/>
                  <a:pt x="55444" y="42904"/>
                  <a:pt x="65922" y="42618"/>
                </a:cubicBezTo>
                <a:cubicBezTo>
                  <a:pt x="66112" y="42618"/>
                  <a:pt x="66207" y="42618"/>
                  <a:pt x="66398" y="42618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8" name="任意多边形: 形状 197">
            <a:extLst>
              <a:ext uri="{FF2B5EF4-FFF2-40B4-BE49-F238E27FC236}">
                <a16:creationId xmlns:a16="http://schemas.microsoft.com/office/drawing/2014/main" id="{B5D94A5F-5FE6-6152-8952-A2C815E75B1D}"/>
              </a:ext>
            </a:extLst>
          </p:cNvPr>
          <p:cNvSpPr/>
          <p:nvPr userDrawn="1"/>
        </p:nvSpPr>
        <p:spPr>
          <a:xfrm rot="886545">
            <a:off x="1243040" y="-18534"/>
            <a:ext cx="131638" cy="134405"/>
          </a:xfrm>
          <a:custGeom>
            <a:avLst/>
            <a:gdLst>
              <a:gd name="connsiteX0" fmla="*/ 31920 w 131638"/>
              <a:gd name="connsiteY0" fmla="*/ 22908 h 134405"/>
              <a:gd name="connsiteX1" fmla="*/ 32969 w 131638"/>
              <a:gd name="connsiteY1" fmla="*/ 34434 h 134405"/>
              <a:gd name="connsiteX2" fmla="*/ 30587 w 131638"/>
              <a:gd name="connsiteY2" fmla="*/ 34434 h 134405"/>
              <a:gd name="connsiteX3" fmla="*/ -464 w 131638"/>
              <a:gd name="connsiteY3" fmla="*/ 59103 h 134405"/>
              <a:gd name="connsiteX4" fmla="*/ 24205 w 131638"/>
              <a:gd name="connsiteY4" fmla="*/ 90155 h 134405"/>
              <a:gd name="connsiteX5" fmla="*/ 26587 w 131638"/>
              <a:gd name="connsiteY5" fmla="*/ 90155 h 134405"/>
              <a:gd name="connsiteX6" fmla="*/ 36302 w 131638"/>
              <a:gd name="connsiteY6" fmla="*/ 128636 h 134405"/>
              <a:gd name="connsiteX7" fmla="*/ 74878 w 131638"/>
              <a:gd name="connsiteY7" fmla="*/ 118920 h 134405"/>
              <a:gd name="connsiteX8" fmla="*/ 77259 w 131638"/>
              <a:gd name="connsiteY8" fmla="*/ 113777 h 134405"/>
              <a:gd name="connsiteX9" fmla="*/ 94404 w 131638"/>
              <a:gd name="connsiteY9" fmla="*/ 122349 h 134405"/>
              <a:gd name="connsiteX10" fmla="*/ 130980 w 131638"/>
              <a:gd name="connsiteY10" fmla="*/ 49769 h 134405"/>
              <a:gd name="connsiteX11" fmla="*/ 62972 w 131638"/>
              <a:gd name="connsiteY11" fmla="*/ -1571 h 134405"/>
              <a:gd name="connsiteX12" fmla="*/ 31920 w 131638"/>
              <a:gd name="connsiteY12" fmla="*/ 22813 h 134405"/>
              <a:gd name="connsiteX13" fmla="*/ 31920 w 131638"/>
              <a:gd name="connsiteY13" fmla="*/ 22908 h 134405"/>
              <a:gd name="connsiteX14" fmla="*/ 47256 w 131638"/>
              <a:gd name="connsiteY14" fmla="*/ 64247 h 134405"/>
              <a:gd name="connsiteX15" fmla="*/ 68115 w 131638"/>
              <a:gd name="connsiteY15" fmla="*/ 47197 h 134405"/>
              <a:gd name="connsiteX16" fmla="*/ 85165 w 131638"/>
              <a:gd name="connsiteY16" fmla="*/ 67962 h 134405"/>
              <a:gd name="connsiteX17" fmla="*/ 64305 w 131638"/>
              <a:gd name="connsiteY17" fmla="*/ 85106 h 134405"/>
              <a:gd name="connsiteX18" fmla="*/ 63830 w 131638"/>
              <a:gd name="connsiteY18" fmla="*/ 85011 h 134405"/>
              <a:gd name="connsiteX19" fmla="*/ 47256 w 131638"/>
              <a:gd name="connsiteY19" fmla="*/ 64247 h 134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1638" h="134405">
                <a:moveTo>
                  <a:pt x="31920" y="22908"/>
                </a:moveTo>
                <a:cubicBezTo>
                  <a:pt x="31444" y="26813"/>
                  <a:pt x="31825" y="30719"/>
                  <a:pt x="32969" y="34434"/>
                </a:cubicBezTo>
                <a:lnTo>
                  <a:pt x="30587" y="34434"/>
                </a:lnTo>
                <a:cubicBezTo>
                  <a:pt x="15156" y="32623"/>
                  <a:pt x="1345" y="43673"/>
                  <a:pt x="-464" y="59103"/>
                </a:cubicBezTo>
                <a:cubicBezTo>
                  <a:pt x="-2275" y="74534"/>
                  <a:pt x="8775" y="88344"/>
                  <a:pt x="24205" y="90155"/>
                </a:cubicBezTo>
                <a:lnTo>
                  <a:pt x="26587" y="90155"/>
                </a:lnTo>
                <a:cubicBezTo>
                  <a:pt x="18681" y="103490"/>
                  <a:pt x="22967" y="120730"/>
                  <a:pt x="36302" y="128636"/>
                </a:cubicBezTo>
                <a:cubicBezTo>
                  <a:pt x="49637" y="136637"/>
                  <a:pt x="66877" y="132256"/>
                  <a:pt x="74878" y="118920"/>
                </a:cubicBezTo>
                <a:cubicBezTo>
                  <a:pt x="75831" y="117301"/>
                  <a:pt x="76593" y="115587"/>
                  <a:pt x="77259" y="113777"/>
                </a:cubicBezTo>
                <a:cubicBezTo>
                  <a:pt x="81737" y="118539"/>
                  <a:pt x="87832" y="121588"/>
                  <a:pt x="94404" y="122349"/>
                </a:cubicBezTo>
                <a:cubicBezTo>
                  <a:pt x="100501" y="95488"/>
                  <a:pt x="112978" y="70628"/>
                  <a:pt x="130980" y="49769"/>
                </a:cubicBezTo>
                <a:cubicBezTo>
                  <a:pt x="104596" y="38244"/>
                  <a:pt x="81355" y="20622"/>
                  <a:pt x="62972" y="-1571"/>
                </a:cubicBezTo>
                <a:cubicBezTo>
                  <a:pt x="47636" y="-3380"/>
                  <a:pt x="33730" y="7477"/>
                  <a:pt x="31920" y="22813"/>
                </a:cubicBezTo>
                <a:cubicBezTo>
                  <a:pt x="31920" y="22813"/>
                  <a:pt x="31920" y="22908"/>
                  <a:pt x="31920" y="22908"/>
                </a:cubicBezTo>
                <a:close/>
                <a:moveTo>
                  <a:pt x="47256" y="64247"/>
                </a:moveTo>
                <a:cubicBezTo>
                  <a:pt x="48304" y="53770"/>
                  <a:pt x="57638" y="46149"/>
                  <a:pt x="68115" y="47197"/>
                </a:cubicBezTo>
                <a:cubicBezTo>
                  <a:pt x="78593" y="48149"/>
                  <a:pt x="86213" y="57483"/>
                  <a:pt x="85165" y="67962"/>
                </a:cubicBezTo>
                <a:cubicBezTo>
                  <a:pt x="84118" y="78439"/>
                  <a:pt x="74782" y="86058"/>
                  <a:pt x="64305" y="85106"/>
                </a:cubicBezTo>
                <a:cubicBezTo>
                  <a:pt x="64210" y="85011"/>
                  <a:pt x="64019" y="85011"/>
                  <a:pt x="63830" y="85011"/>
                </a:cubicBezTo>
                <a:cubicBezTo>
                  <a:pt x="53637" y="83677"/>
                  <a:pt x="46207" y="74534"/>
                  <a:pt x="47256" y="64247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99" name="任意多边形: 形状 198">
            <a:extLst>
              <a:ext uri="{FF2B5EF4-FFF2-40B4-BE49-F238E27FC236}">
                <a16:creationId xmlns:a16="http://schemas.microsoft.com/office/drawing/2014/main" id="{B50CD865-54EA-C840-C57A-A6434461FD59}"/>
              </a:ext>
            </a:extLst>
          </p:cNvPr>
          <p:cNvSpPr/>
          <p:nvPr userDrawn="1"/>
        </p:nvSpPr>
        <p:spPr>
          <a:xfrm rot="886545">
            <a:off x="2975167" y="503852"/>
            <a:ext cx="119348" cy="131774"/>
          </a:xfrm>
          <a:custGeom>
            <a:avLst/>
            <a:gdLst>
              <a:gd name="connsiteX0" fmla="*/ 27060 w 119348"/>
              <a:gd name="connsiteY0" fmla="*/ 100244 h 131774"/>
              <a:gd name="connsiteX1" fmla="*/ 38300 w 119348"/>
              <a:gd name="connsiteY1" fmla="*/ 97958 h 131774"/>
              <a:gd name="connsiteX2" fmla="*/ 38300 w 119348"/>
              <a:gd name="connsiteY2" fmla="*/ 100244 h 131774"/>
              <a:gd name="connsiteX3" fmla="*/ 64683 w 119348"/>
              <a:gd name="connsiteY3" fmla="*/ 129962 h 131774"/>
              <a:gd name="connsiteX4" fmla="*/ 94401 w 119348"/>
              <a:gd name="connsiteY4" fmla="*/ 103483 h 131774"/>
              <a:gd name="connsiteX5" fmla="*/ 94401 w 119348"/>
              <a:gd name="connsiteY5" fmla="*/ 100244 h 131774"/>
              <a:gd name="connsiteX6" fmla="*/ 94401 w 119348"/>
              <a:gd name="connsiteY6" fmla="*/ 97958 h 131774"/>
              <a:gd name="connsiteX7" fmla="*/ 105736 w 119348"/>
              <a:gd name="connsiteY7" fmla="*/ 100244 h 131774"/>
              <a:gd name="connsiteX8" fmla="*/ 118690 w 119348"/>
              <a:gd name="connsiteY8" fmla="*/ 26807 h 131774"/>
              <a:gd name="connsiteX9" fmla="*/ 42490 w 119348"/>
              <a:gd name="connsiteY9" fmla="*/ -1768 h 131774"/>
              <a:gd name="connsiteX10" fmla="*/ -658 w 119348"/>
              <a:gd name="connsiteY10" fmla="*/ 71765 h 131774"/>
              <a:gd name="connsiteX11" fmla="*/ 27060 w 119348"/>
              <a:gd name="connsiteY11" fmla="*/ 100244 h 131774"/>
              <a:gd name="connsiteX12" fmla="*/ 66303 w 119348"/>
              <a:gd name="connsiteY12" fmla="*/ 43094 h 131774"/>
              <a:gd name="connsiteX13" fmla="*/ 85353 w 119348"/>
              <a:gd name="connsiteY13" fmla="*/ 62144 h 131774"/>
              <a:gd name="connsiteX14" fmla="*/ 66303 w 119348"/>
              <a:gd name="connsiteY14" fmla="*/ 81194 h 131774"/>
              <a:gd name="connsiteX15" fmla="*/ 47253 w 119348"/>
              <a:gd name="connsiteY15" fmla="*/ 62144 h 131774"/>
              <a:gd name="connsiteX16" fmla="*/ 65921 w 119348"/>
              <a:gd name="connsiteY16" fmla="*/ 42713 h 131774"/>
              <a:gd name="connsiteX17" fmla="*/ 65921 w 119348"/>
              <a:gd name="connsiteY17" fmla="*/ 42713 h 131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9348" h="131774">
                <a:moveTo>
                  <a:pt x="27060" y="100244"/>
                </a:moveTo>
                <a:cubicBezTo>
                  <a:pt x="30965" y="100244"/>
                  <a:pt x="34776" y="99483"/>
                  <a:pt x="38300" y="97958"/>
                </a:cubicBezTo>
                <a:cubicBezTo>
                  <a:pt x="38300" y="98720"/>
                  <a:pt x="38300" y="99483"/>
                  <a:pt x="38300" y="100244"/>
                </a:cubicBezTo>
                <a:cubicBezTo>
                  <a:pt x="37442" y="115770"/>
                  <a:pt x="49253" y="129010"/>
                  <a:pt x="64683" y="129962"/>
                </a:cubicBezTo>
                <a:cubicBezTo>
                  <a:pt x="80209" y="130819"/>
                  <a:pt x="93544" y="119008"/>
                  <a:pt x="94401" y="103483"/>
                </a:cubicBezTo>
                <a:cubicBezTo>
                  <a:pt x="94496" y="102435"/>
                  <a:pt x="94496" y="101292"/>
                  <a:pt x="94401" y="100244"/>
                </a:cubicBezTo>
                <a:cubicBezTo>
                  <a:pt x="94496" y="99483"/>
                  <a:pt x="94496" y="98720"/>
                  <a:pt x="94401" y="97958"/>
                </a:cubicBezTo>
                <a:cubicBezTo>
                  <a:pt x="98020" y="99483"/>
                  <a:pt x="101831" y="100244"/>
                  <a:pt x="105736" y="100244"/>
                </a:cubicBezTo>
                <a:cubicBezTo>
                  <a:pt x="104212" y="75098"/>
                  <a:pt x="108688" y="49952"/>
                  <a:pt x="118690" y="26807"/>
                </a:cubicBezTo>
                <a:cubicBezTo>
                  <a:pt x="91353" y="23758"/>
                  <a:pt x="65160" y="13947"/>
                  <a:pt x="42490" y="-1768"/>
                </a:cubicBezTo>
                <a:cubicBezTo>
                  <a:pt x="34013" y="25758"/>
                  <a:pt x="19250" y="51000"/>
                  <a:pt x="-658" y="71765"/>
                </a:cubicBezTo>
                <a:cubicBezTo>
                  <a:pt x="-658" y="87195"/>
                  <a:pt x="11629" y="99768"/>
                  <a:pt x="27060" y="100244"/>
                </a:cubicBezTo>
                <a:close/>
                <a:moveTo>
                  <a:pt x="66303" y="43094"/>
                </a:moveTo>
                <a:cubicBezTo>
                  <a:pt x="76780" y="43094"/>
                  <a:pt x="85353" y="51667"/>
                  <a:pt x="85353" y="62144"/>
                </a:cubicBezTo>
                <a:cubicBezTo>
                  <a:pt x="85353" y="72622"/>
                  <a:pt x="76780" y="81194"/>
                  <a:pt x="66303" y="81194"/>
                </a:cubicBezTo>
                <a:cubicBezTo>
                  <a:pt x="55825" y="81194"/>
                  <a:pt x="47253" y="72622"/>
                  <a:pt x="47253" y="62144"/>
                </a:cubicBezTo>
                <a:cubicBezTo>
                  <a:pt x="47062" y="51667"/>
                  <a:pt x="55349" y="42904"/>
                  <a:pt x="65921" y="42713"/>
                </a:cubicBezTo>
                <a:cubicBezTo>
                  <a:pt x="65921" y="42713"/>
                  <a:pt x="65921" y="42713"/>
                  <a:pt x="65921" y="42713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200" name="任意多边形: 形状 199">
            <a:extLst>
              <a:ext uri="{FF2B5EF4-FFF2-40B4-BE49-F238E27FC236}">
                <a16:creationId xmlns:a16="http://schemas.microsoft.com/office/drawing/2014/main" id="{6F3F82A0-4785-3193-B01B-B94AC291818B}"/>
              </a:ext>
            </a:extLst>
          </p:cNvPr>
          <p:cNvSpPr/>
          <p:nvPr userDrawn="1"/>
        </p:nvSpPr>
        <p:spPr>
          <a:xfrm rot="886545">
            <a:off x="3096094" y="730037"/>
            <a:ext cx="123036" cy="122592"/>
          </a:xfrm>
          <a:custGeom>
            <a:avLst/>
            <a:gdLst>
              <a:gd name="connsiteX0" fmla="*/ 15603 w 123036"/>
              <a:gd name="connsiteY0" fmla="*/ 62621 h 122592"/>
              <a:gd name="connsiteX1" fmla="*/ 13794 w 123036"/>
              <a:gd name="connsiteY1" fmla="*/ 64050 h 122592"/>
              <a:gd name="connsiteX2" fmla="*/ 5412 w 123036"/>
              <a:gd name="connsiteY2" fmla="*/ 103579 h 122592"/>
              <a:gd name="connsiteX3" fmla="*/ 44940 w 123036"/>
              <a:gd name="connsiteY3" fmla="*/ 111961 h 122592"/>
              <a:gd name="connsiteX4" fmla="*/ 51894 w 123036"/>
              <a:gd name="connsiteY4" fmla="*/ 105579 h 122592"/>
              <a:gd name="connsiteX5" fmla="*/ 53512 w 123036"/>
              <a:gd name="connsiteY5" fmla="*/ 103959 h 122592"/>
              <a:gd name="connsiteX6" fmla="*/ 59322 w 123036"/>
              <a:gd name="connsiteY6" fmla="*/ 113484 h 122592"/>
              <a:gd name="connsiteX7" fmla="*/ 99708 w 123036"/>
              <a:gd name="connsiteY7" fmla="*/ 111294 h 122592"/>
              <a:gd name="connsiteX8" fmla="*/ 104662 w 123036"/>
              <a:gd name="connsiteY8" fmla="*/ 80910 h 122592"/>
              <a:gd name="connsiteX9" fmla="*/ 122378 w 123036"/>
              <a:gd name="connsiteY9" fmla="*/ 73575 h 122592"/>
              <a:gd name="connsiteX10" fmla="*/ 91708 w 123036"/>
              <a:gd name="connsiteY10" fmla="*/ -1768 h 122592"/>
              <a:gd name="connsiteX11" fmla="*/ 8364 w 123036"/>
              <a:gd name="connsiteY11" fmla="*/ 15758 h 122592"/>
              <a:gd name="connsiteX12" fmla="*/ 6459 w 123036"/>
              <a:gd name="connsiteY12" fmla="*/ 55477 h 122592"/>
              <a:gd name="connsiteX13" fmla="*/ 15603 w 123036"/>
              <a:gd name="connsiteY13" fmla="*/ 62621 h 122592"/>
              <a:gd name="connsiteX14" fmla="*/ 48750 w 123036"/>
              <a:gd name="connsiteY14" fmla="*/ 44809 h 122592"/>
              <a:gd name="connsiteX15" fmla="*/ 75706 w 123036"/>
              <a:gd name="connsiteY15" fmla="*/ 45762 h 122592"/>
              <a:gd name="connsiteX16" fmla="*/ 74753 w 123036"/>
              <a:gd name="connsiteY16" fmla="*/ 72623 h 122592"/>
              <a:gd name="connsiteX17" fmla="*/ 47798 w 123036"/>
              <a:gd name="connsiteY17" fmla="*/ 71765 h 122592"/>
              <a:gd name="connsiteX18" fmla="*/ 47512 w 123036"/>
              <a:gd name="connsiteY18" fmla="*/ 71385 h 122592"/>
              <a:gd name="connsiteX19" fmla="*/ 48274 w 123036"/>
              <a:gd name="connsiteY19" fmla="*/ 44428 h 122592"/>
              <a:gd name="connsiteX20" fmla="*/ 48369 w 123036"/>
              <a:gd name="connsiteY20" fmla="*/ 44333 h 12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3036" h="122592">
                <a:moveTo>
                  <a:pt x="15603" y="62621"/>
                </a:moveTo>
                <a:lnTo>
                  <a:pt x="13794" y="64050"/>
                </a:lnTo>
                <a:cubicBezTo>
                  <a:pt x="554" y="72623"/>
                  <a:pt x="-3256" y="90339"/>
                  <a:pt x="5412" y="103579"/>
                </a:cubicBezTo>
                <a:cubicBezTo>
                  <a:pt x="13983" y="116818"/>
                  <a:pt x="31700" y="120533"/>
                  <a:pt x="44940" y="111961"/>
                </a:cubicBezTo>
                <a:cubicBezTo>
                  <a:pt x="47607" y="110246"/>
                  <a:pt x="49893" y="108056"/>
                  <a:pt x="51894" y="105579"/>
                </a:cubicBezTo>
                <a:lnTo>
                  <a:pt x="53512" y="103959"/>
                </a:lnTo>
                <a:cubicBezTo>
                  <a:pt x="54846" y="107483"/>
                  <a:pt x="56751" y="110723"/>
                  <a:pt x="59322" y="113484"/>
                </a:cubicBezTo>
                <a:cubicBezTo>
                  <a:pt x="71038" y="124057"/>
                  <a:pt x="89136" y="123105"/>
                  <a:pt x="99708" y="111294"/>
                </a:cubicBezTo>
                <a:cubicBezTo>
                  <a:pt x="107138" y="103007"/>
                  <a:pt x="109044" y="91196"/>
                  <a:pt x="104662" y="80910"/>
                </a:cubicBezTo>
                <a:cubicBezTo>
                  <a:pt x="111234" y="80624"/>
                  <a:pt x="117520" y="78052"/>
                  <a:pt x="122378" y="73575"/>
                </a:cubicBezTo>
                <a:cubicBezTo>
                  <a:pt x="106186" y="51381"/>
                  <a:pt x="95613" y="25473"/>
                  <a:pt x="91708" y="-1768"/>
                </a:cubicBezTo>
                <a:cubicBezTo>
                  <a:pt x="65705" y="10520"/>
                  <a:pt x="37130" y="16520"/>
                  <a:pt x="8364" y="15758"/>
                </a:cubicBezTo>
                <a:cubicBezTo>
                  <a:pt x="-2875" y="26330"/>
                  <a:pt x="-3733" y="43857"/>
                  <a:pt x="6459" y="55477"/>
                </a:cubicBezTo>
                <a:cubicBezTo>
                  <a:pt x="9031" y="58431"/>
                  <a:pt x="12079" y="60906"/>
                  <a:pt x="15603" y="62621"/>
                </a:cubicBezTo>
                <a:close/>
                <a:moveTo>
                  <a:pt x="48750" y="44809"/>
                </a:moveTo>
                <a:cubicBezTo>
                  <a:pt x="56466" y="37666"/>
                  <a:pt x="68467" y="38047"/>
                  <a:pt x="75706" y="45762"/>
                </a:cubicBezTo>
                <a:cubicBezTo>
                  <a:pt x="82850" y="53382"/>
                  <a:pt x="82469" y="65479"/>
                  <a:pt x="74753" y="72623"/>
                </a:cubicBezTo>
                <a:cubicBezTo>
                  <a:pt x="67038" y="79862"/>
                  <a:pt x="55037" y="79385"/>
                  <a:pt x="47798" y="71765"/>
                </a:cubicBezTo>
                <a:cubicBezTo>
                  <a:pt x="47702" y="71574"/>
                  <a:pt x="47607" y="71480"/>
                  <a:pt x="47512" y="71385"/>
                </a:cubicBezTo>
                <a:cubicBezTo>
                  <a:pt x="40272" y="63764"/>
                  <a:pt x="40559" y="51667"/>
                  <a:pt x="48274" y="44428"/>
                </a:cubicBezTo>
                <a:cubicBezTo>
                  <a:pt x="48274" y="44428"/>
                  <a:pt x="48369" y="44333"/>
                  <a:pt x="48369" y="44333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201" name="任意多边形: 形状 200">
            <a:extLst>
              <a:ext uri="{FF2B5EF4-FFF2-40B4-BE49-F238E27FC236}">
                <a16:creationId xmlns:a16="http://schemas.microsoft.com/office/drawing/2014/main" id="{3442CD44-9477-9566-879C-2CA991C5EC0F}"/>
              </a:ext>
            </a:extLst>
          </p:cNvPr>
          <p:cNvSpPr/>
          <p:nvPr userDrawn="1"/>
        </p:nvSpPr>
        <p:spPr>
          <a:xfrm rot="886545">
            <a:off x="835253" y="624569"/>
            <a:ext cx="128125" cy="129908"/>
          </a:xfrm>
          <a:custGeom>
            <a:avLst/>
            <a:gdLst>
              <a:gd name="connsiteX0" fmla="*/ 127467 w 128125"/>
              <a:gd name="connsiteY0" fmla="*/ 64358 h 129908"/>
              <a:gd name="connsiteX1" fmla="*/ 77079 w 128125"/>
              <a:gd name="connsiteY1" fmla="*/ 2255 h 129908"/>
              <a:gd name="connsiteX2" fmla="*/ 39170 w 128125"/>
              <a:gd name="connsiteY2" fmla="*/ 11494 h 129908"/>
              <a:gd name="connsiteX3" fmla="*/ 38979 w 128125"/>
              <a:gd name="connsiteY3" fmla="*/ 11780 h 129908"/>
              <a:gd name="connsiteX4" fmla="*/ 35455 w 128125"/>
              <a:gd name="connsiteY4" fmla="*/ 30353 h 129908"/>
              <a:gd name="connsiteX5" fmla="*/ 689 w 128125"/>
              <a:gd name="connsiteY5" fmla="*/ 48165 h 129908"/>
              <a:gd name="connsiteX6" fmla="*/ 12976 w 128125"/>
              <a:gd name="connsiteY6" fmla="*/ 80454 h 129908"/>
              <a:gd name="connsiteX7" fmla="*/ 23740 w 128125"/>
              <a:gd name="connsiteY7" fmla="*/ 84074 h 129908"/>
              <a:gd name="connsiteX8" fmla="*/ 22406 w 128125"/>
              <a:gd name="connsiteY8" fmla="*/ 86074 h 129908"/>
              <a:gd name="connsiteX9" fmla="*/ 31931 w 128125"/>
              <a:gd name="connsiteY9" fmla="*/ 124174 h 129908"/>
              <a:gd name="connsiteX10" fmla="*/ 70031 w 128125"/>
              <a:gd name="connsiteY10" fmla="*/ 114649 h 129908"/>
              <a:gd name="connsiteX11" fmla="*/ 71079 w 128125"/>
              <a:gd name="connsiteY11" fmla="*/ 112554 h 129908"/>
              <a:gd name="connsiteX12" fmla="*/ 79461 w 128125"/>
              <a:gd name="connsiteY12" fmla="*/ 120269 h 129908"/>
              <a:gd name="connsiteX13" fmla="*/ 117370 w 128125"/>
              <a:gd name="connsiteY13" fmla="*/ 110840 h 129908"/>
              <a:gd name="connsiteX14" fmla="*/ 112703 w 128125"/>
              <a:gd name="connsiteY14" fmla="*/ 76549 h 129908"/>
              <a:gd name="connsiteX15" fmla="*/ 127467 w 128125"/>
              <a:gd name="connsiteY15" fmla="*/ 64358 h 129908"/>
              <a:gd name="connsiteX16" fmla="*/ 81842 w 128125"/>
              <a:gd name="connsiteY16" fmla="*/ 76835 h 129908"/>
              <a:gd name="connsiteX17" fmla="*/ 56506 w 128125"/>
              <a:gd name="connsiteY17" fmla="*/ 83312 h 129908"/>
              <a:gd name="connsiteX18" fmla="*/ 50029 w 128125"/>
              <a:gd name="connsiteY18" fmla="*/ 57976 h 129908"/>
              <a:gd name="connsiteX19" fmla="*/ 75366 w 128125"/>
              <a:gd name="connsiteY19" fmla="*/ 51498 h 129908"/>
              <a:gd name="connsiteX20" fmla="*/ 81842 w 128125"/>
              <a:gd name="connsiteY20" fmla="*/ 76835 h 129908"/>
              <a:gd name="connsiteX21" fmla="*/ 81842 w 128125"/>
              <a:gd name="connsiteY21" fmla="*/ 76835 h 129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8125" h="129908">
                <a:moveTo>
                  <a:pt x="127467" y="64358"/>
                </a:moveTo>
                <a:cubicBezTo>
                  <a:pt x="105750" y="48165"/>
                  <a:pt x="88510" y="26829"/>
                  <a:pt x="77079" y="2255"/>
                </a:cubicBezTo>
                <a:cubicBezTo>
                  <a:pt x="64030" y="-5652"/>
                  <a:pt x="47077" y="-1556"/>
                  <a:pt x="39170" y="11494"/>
                </a:cubicBezTo>
                <a:cubicBezTo>
                  <a:pt x="39075" y="11589"/>
                  <a:pt x="39075" y="11684"/>
                  <a:pt x="38979" y="11780"/>
                </a:cubicBezTo>
                <a:cubicBezTo>
                  <a:pt x="35646" y="17304"/>
                  <a:pt x="34312" y="23971"/>
                  <a:pt x="35455" y="30353"/>
                </a:cubicBezTo>
                <a:cubicBezTo>
                  <a:pt x="20977" y="25686"/>
                  <a:pt x="5357" y="33686"/>
                  <a:pt x="689" y="48165"/>
                </a:cubicBezTo>
                <a:cubicBezTo>
                  <a:pt x="-3311" y="60452"/>
                  <a:pt x="1833" y="73883"/>
                  <a:pt x="12976" y="80454"/>
                </a:cubicBezTo>
                <a:cubicBezTo>
                  <a:pt x="16310" y="82359"/>
                  <a:pt x="19929" y="83597"/>
                  <a:pt x="23740" y="84074"/>
                </a:cubicBezTo>
                <a:lnTo>
                  <a:pt x="22406" y="86074"/>
                </a:lnTo>
                <a:cubicBezTo>
                  <a:pt x="14501" y="99218"/>
                  <a:pt x="18786" y="116269"/>
                  <a:pt x="31931" y="124174"/>
                </a:cubicBezTo>
                <a:cubicBezTo>
                  <a:pt x="45076" y="132080"/>
                  <a:pt x="62126" y="127793"/>
                  <a:pt x="70031" y="114649"/>
                </a:cubicBezTo>
                <a:cubicBezTo>
                  <a:pt x="70412" y="113983"/>
                  <a:pt x="70794" y="113315"/>
                  <a:pt x="71079" y="112554"/>
                </a:cubicBezTo>
                <a:cubicBezTo>
                  <a:pt x="73365" y="115697"/>
                  <a:pt x="76223" y="118268"/>
                  <a:pt x="79461" y="120269"/>
                </a:cubicBezTo>
                <a:cubicBezTo>
                  <a:pt x="92510" y="128175"/>
                  <a:pt x="109465" y="123889"/>
                  <a:pt x="117370" y="110840"/>
                </a:cubicBezTo>
                <a:cubicBezTo>
                  <a:pt x="124038" y="99695"/>
                  <a:pt x="122133" y="85503"/>
                  <a:pt x="112703" y="76549"/>
                </a:cubicBezTo>
                <a:cubicBezTo>
                  <a:pt x="118990" y="74454"/>
                  <a:pt x="124229" y="70073"/>
                  <a:pt x="127467" y="64358"/>
                </a:cubicBezTo>
                <a:close/>
                <a:moveTo>
                  <a:pt x="81842" y="76835"/>
                </a:moveTo>
                <a:cubicBezTo>
                  <a:pt x="76604" y="85598"/>
                  <a:pt x="65269" y="88455"/>
                  <a:pt x="56506" y="83312"/>
                </a:cubicBezTo>
                <a:cubicBezTo>
                  <a:pt x="47743" y="78073"/>
                  <a:pt x="44885" y="66739"/>
                  <a:pt x="50029" y="57976"/>
                </a:cubicBezTo>
                <a:cubicBezTo>
                  <a:pt x="55268" y="49212"/>
                  <a:pt x="66602" y="46260"/>
                  <a:pt x="75366" y="51498"/>
                </a:cubicBezTo>
                <a:cubicBezTo>
                  <a:pt x="84128" y="56737"/>
                  <a:pt x="87081" y="68072"/>
                  <a:pt x="81842" y="76835"/>
                </a:cubicBezTo>
                <a:cubicBezTo>
                  <a:pt x="81842" y="76835"/>
                  <a:pt x="81842" y="76835"/>
                  <a:pt x="81842" y="76835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202" name="任意多边形: 形状 201">
            <a:extLst>
              <a:ext uri="{FF2B5EF4-FFF2-40B4-BE49-F238E27FC236}">
                <a16:creationId xmlns:a16="http://schemas.microsoft.com/office/drawing/2014/main" id="{8FF1B2A8-D2A1-A510-1E62-6277B4F7A2D0}"/>
              </a:ext>
            </a:extLst>
          </p:cNvPr>
          <p:cNvSpPr/>
          <p:nvPr userDrawn="1"/>
        </p:nvSpPr>
        <p:spPr>
          <a:xfrm rot="886545">
            <a:off x="683670" y="568314"/>
            <a:ext cx="129998" cy="135956"/>
          </a:xfrm>
          <a:custGeom>
            <a:avLst/>
            <a:gdLst>
              <a:gd name="connsiteX0" fmla="*/ 129340 w 129998"/>
              <a:gd name="connsiteY0" fmla="*/ 54429 h 135956"/>
              <a:gd name="connsiteX1" fmla="*/ 70665 w 129998"/>
              <a:gd name="connsiteY1" fmla="*/ -1768 h 135956"/>
              <a:gd name="connsiteX2" fmla="*/ 1705 w 129998"/>
              <a:gd name="connsiteY2" fmla="*/ 48334 h 135956"/>
              <a:gd name="connsiteX3" fmla="*/ 16087 w 129998"/>
              <a:gd name="connsiteY3" fmla="*/ 85195 h 135956"/>
              <a:gd name="connsiteX4" fmla="*/ 16183 w 129998"/>
              <a:gd name="connsiteY4" fmla="*/ 85290 h 135956"/>
              <a:gd name="connsiteX5" fmla="*/ 27423 w 129998"/>
              <a:gd name="connsiteY5" fmla="*/ 87577 h 135956"/>
              <a:gd name="connsiteX6" fmla="*/ 26374 w 129998"/>
              <a:gd name="connsiteY6" fmla="*/ 89672 h 135956"/>
              <a:gd name="connsiteX7" fmla="*/ 34185 w 129998"/>
              <a:gd name="connsiteY7" fmla="*/ 129296 h 135956"/>
              <a:gd name="connsiteX8" fmla="*/ 73809 w 129998"/>
              <a:gd name="connsiteY8" fmla="*/ 121580 h 135956"/>
              <a:gd name="connsiteX9" fmla="*/ 77905 w 129998"/>
              <a:gd name="connsiteY9" fmla="*/ 112151 h 135956"/>
              <a:gd name="connsiteX10" fmla="*/ 78761 w 129998"/>
              <a:gd name="connsiteY10" fmla="*/ 109960 h 135956"/>
              <a:gd name="connsiteX11" fmla="*/ 88286 w 129998"/>
              <a:gd name="connsiteY11" fmla="*/ 116627 h 135956"/>
              <a:gd name="connsiteX12" fmla="*/ 124863 w 129998"/>
              <a:gd name="connsiteY12" fmla="*/ 99387 h 135956"/>
              <a:gd name="connsiteX13" fmla="*/ 116861 w 129998"/>
              <a:gd name="connsiteY13" fmla="*/ 68336 h 135956"/>
              <a:gd name="connsiteX14" fmla="*/ 129340 w 129998"/>
              <a:gd name="connsiteY14" fmla="*/ 54429 h 135956"/>
              <a:gd name="connsiteX15" fmla="*/ 84858 w 129998"/>
              <a:gd name="connsiteY15" fmla="*/ 72908 h 135956"/>
              <a:gd name="connsiteX16" fmla="*/ 59902 w 129998"/>
              <a:gd name="connsiteY16" fmla="*/ 82908 h 135956"/>
              <a:gd name="connsiteX17" fmla="*/ 49806 w 129998"/>
              <a:gd name="connsiteY17" fmla="*/ 57953 h 135956"/>
              <a:gd name="connsiteX18" fmla="*/ 74857 w 129998"/>
              <a:gd name="connsiteY18" fmla="*/ 47952 h 135956"/>
              <a:gd name="connsiteX19" fmla="*/ 75333 w 129998"/>
              <a:gd name="connsiteY19" fmla="*/ 48143 h 135956"/>
              <a:gd name="connsiteX20" fmla="*/ 84858 w 129998"/>
              <a:gd name="connsiteY20" fmla="*/ 72908 h 13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9998" h="135956">
                <a:moveTo>
                  <a:pt x="129340" y="54429"/>
                </a:moveTo>
                <a:cubicBezTo>
                  <a:pt x="105337" y="40904"/>
                  <a:pt x="85239" y="21568"/>
                  <a:pt x="70665" y="-1768"/>
                </a:cubicBezTo>
                <a:cubicBezTo>
                  <a:pt x="51806" y="20043"/>
                  <a:pt x="28280" y="37189"/>
                  <a:pt x="1705" y="48334"/>
                </a:cubicBezTo>
                <a:cubicBezTo>
                  <a:pt x="-4486" y="62526"/>
                  <a:pt x="1895" y="79004"/>
                  <a:pt x="16087" y="85195"/>
                </a:cubicBezTo>
                <a:cubicBezTo>
                  <a:pt x="16087" y="85290"/>
                  <a:pt x="16183" y="85290"/>
                  <a:pt x="16183" y="85290"/>
                </a:cubicBezTo>
                <a:cubicBezTo>
                  <a:pt x="19707" y="86814"/>
                  <a:pt x="23517" y="87577"/>
                  <a:pt x="27423" y="87577"/>
                </a:cubicBezTo>
                <a:lnTo>
                  <a:pt x="26374" y="89672"/>
                </a:lnTo>
                <a:cubicBezTo>
                  <a:pt x="17612" y="102721"/>
                  <a:pt x="21041" y="120533"/>
                  <a:pt x="34185" y="129296"/>
                </a:cubicBezTo>
                <a:cubicBezTo>
                  <a:pt x="47234" y="138154"/>
                  <a:pt x="64951" y="134630"/>
                  <a:pt x="73809" y="121580"/>
                </a:cubicBezTo>
                <a:cubicBezTo>
                  <a:pt x="75714" y="118722"/>
                  <a:pt x="77143" y="115484"/>
                  <a:pt x="77905" y="112151"/>
                </a:cubicBezTo>
                <a:lnTo>
                  <a:pt x="78761" y="109960"/>
                </a:lnTo>
                <a:cubicBezTo>
                  <a:pt x="81429" y="112817"/>
                  <a:pt x="84667" y="115103"/>
                  <a:pt x="88286" y="116627"/>
                </a:cubicBezTo>
                <a:cubicBezTo>
                  <a:pt x="103146" y="121962"/>
                  <a:pt x="119529" y="114246"/>
                  <a:pt x="124863" y="99387"/>
                </a:cubicBezTo>
                <a:cubicBezTo>
                  <a:pt x="128768" y="88338"/>
                  <a:pt x="125625" y="76051"/>
                  <a:pt x="116861" y="68336"/>
                </a:cubicBezTo>
                <a:cubicBezTo>
                  <a:pt x="122577" y="65287"/>
                  <a:pt x="126959" y="60429"/>
                  <a:pt x="129340" y="54429"/>
                </a:cubicBezTo>
                <a:close/>
                <a:moveTo>
                  <a:pt x="84858" y="72908"/>
                </a:moveTo>
                <a:cubicBezTo>
                  <a:pt x="80763" y="82623"/>
                  <a:pt x="69523" y="87100"/>
                  <a:pt x="59902" y="82908"/>
                </a:cubicBezTo>
                <a:cubicBezTo>
                  <a:pt x="50186" y="78813"/>
                  <a:pt x="45710" y="67668"/>
                  <a:pt x="49806" y="57953"/>
                </a:cubicBezTo>
                <a:cubicBezTo>
                  <a:pt x="53901" y="48238"/>
                  <a:pt x="65141" y="43761"/>
                  <a:pt x="74857" y="47952"/>
                </a:cubicBezTo>
                <a:cubicBezTo>
                  <a:pt x="74952" y="47952"/>
                  <a:pt x="75142" y="48048"/>
                  <a:pt x="75333" y="48143"/>
                </a:cubicBezTo>
                <a:cubicBezTo>
                  <a:pt x="84667" y="52429"/>
                  <a:pt x="88859" y="63478"/>
                  <a:pt x="84858" y="72908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203" name="任意多边形: 形状 202">
            <a:extLst>
              <a:ext uri="{FF2B5EF4-FFF2-40B4-BE49-F238E27FC236}">
                <a16:creationId xmlns:a16="http://schemas.microsoft.com/office/drawing/2014/main" id="{C0404230-DC4E-924B-5B2A-0596B2050A41}"/>
              </a:ext>
            </a:extLst>
          </p:cNvPr>
          <p:cNvSpPr/>
          <p:nvPr userDrawn="1"/>
        </p:nvSpPr>
        <p:spPr>
          <a:xfrm rot="886545">
            <a:off x="444753" y="850333"/>
            <a:ext cx="174135" cy="173694"/>
          </a:xfrm>
          <a:custGeom>
            <a:avLst/>
            <a:gdLst>
              <a:gd name="connsiteX0" fmla="*/ 104516 w 174135"/>
              <a:gd name="connsiteY0" fmla="*/ 150822 h 173694"/>
              <a:gd name="connsiteX1" fmla="*/ 105659 w 174135"/>
              <a:gd name="connsiteY1" fmla="*/ 147869 h 173694"/>
              <a:gd name="connsiteX2" fmla="*/ 173477 w 174135"/>
              <a:gd name="connsiteY2" fmla="*/ 73574 h 173694"/>
              <a:gd name="connsiteX3" fmla="*/ 94800 w 174135"/>
              <a:gd name="connsiteY3" fmla="*/ -1768 h 173694"/>
              <a:gd name="connsiteX4" fmla="*/ 2408 w 174135"/>
              <a:gd name="connsiteY4" fmla="*/ 64907 h 173694"/>
              <a:gd name="connsiteX5" fmla="*/ 21458 w 174135"/>
              <a:gd name="connsiteY5" fmla="*/ 114437 h 173694"/>
              <a:gd name="connsiteX6" fmla="*/ 36603 w 174135"/>
              <a:gd name="connsiteY6" fmla="*/ 117579 h 173694"/>
              <a:gd name="connsiteX7" fmla="*/ 35174 w 174135"/>
              <a:gd name="connsiteY7" fmla="*/ 120437 h 173694"/>
              <a:gd name="connsiteX8" fmla="*/ 56320 w 174135"/>
              <a:gd name="connsiteY8" fmla="*/ 169301 h 173694"/>
              <a:gd name="connsiteX9" fmla="*/ 104135 w 174135"/>
              <a:gd name="connsiteY9" fmla="*/ 150441 h 173694"/>
              <a:gd name="connsiteX10" fmla="*/ 67750 w 174135"/>
              <a:gd name="connsiteY10" fmla="*/ 78147 h 173694"/>
              <a:gd name="connsiteX11" fmla="*/ 100801 w 174135"/>
              <a:gd name="connsiteY11" fmla="*/ 65097 h 173694"/>
              <a:gd name="connsiteX12" fmla="*/ 113946 w 174135"/>
              <a:gd name="connsiteY12" fmla="*/ 98149 h 173694"/>
              <a:gd name="connsiteX13" fmla="*/ 80799 w 174135"/>
              <a:gd name="connsiteY13" fmla="*/ 111198 h 173694"/>
              <a:gd name="connsiteX14" fmla="*/ 80799 w 174135"/>
              <a:gd name="connsiteY14" fmla="*/ 111198 h 173694"/>
              <a:gd name="connsiteX15" fmla="*/ 67464 w 174135"/>
              <a:gd name="connsiteY15" fmla="*/ 78147 h 17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4135" h="173694">
                <a:moveTo>
                  <a:pt x="104516" y="150822"/>
                </a:moveTo>
                <a:cubicBezTo>
                  <a:pt x="104992" y="149869"/>
                  <a:pt x="105374" y="148917"/>
                  <a:pt x="105659" y="147869"/>
                </a:cubicBezTo>
                <a:cubicBezTo>
                  <a:pt x="127662" y="122533"/>
                  <a:pt x="150236" y="97768"/>
                  <a:pt x="173477" y="73574"/>
                </a:cubicBezTo>
                <a:cubicBezTo>
                  <a:pt x="141378" y="55382"/>
                  <a:pt x="114422" y="29473"/>
                  <a:pt x="94800" y="-1768"/>
                </a:cubicBezTo>
                <a:cubicBezTo>
                  <a:pt x="69655" y="27378"/>
                  <a:pt x="38032" y="50238"/>
                  <a:pt x="2408" y="64907"/>
                </a:cubicBezTo>
                <a:cubicBezTo>
                  <a:pt x="-5688" y="83862"/>
                  <a:pt x="2789" y="105768"/>
                  <a:pt x="21458" y="114437"/>
                </a:cubicBezTo>
                <a:cubicBezTo>
                  <a:pt x="26221" y="116532"/>
                  <a:pt x="31364" y="117579"/>
                  <a:pt x="36603" y="117579"/>
                </a:cubicBezTo>
                <a:lnTo>
                  <a:pt x="35174" y="120437"/>
                </a:lnTo>
                <a:cubicBezTo>
                  <a:pt x="27554" y="139773"/>
                  <a:pt x="36984" y="161585"/>
                  <a:pt x="56320" y="169301"/>
                </a:cubicBezTo>
                <a:cubicBezTo>
                  <a:pt x="74703" y="176540"/>
                  <a:pt x="95658" y="168348"/>
                  <a:pt x="104135" y="150441"/>
                </a:cubicBezTo>
                <a:close/>
                <a:moveTo>
                  <a:pt x="67750" y="78147"/>
                </a:moveTo>
                <a:cubicBezTo>
                  <a:pt x="73274" y="65383"/>
                  <a:pt x="88038" y="59572"/>
                  <a:pt x="100801" y="65097"/>
                </a:cubicBezTo>
                <a:cubicBezTo>
                  <a:pt x="113565" y="70622"/>
                  <a:pt x="119375" y="85385"/>
                  <a:pt x="113946" y="98149"/>
                </a:cubicBezTo>
                <a:cubicBezTo>
                  <a:pt x="108421" y="110912"/>
                  <a:pt x="93562" y="116722"/>
                  <a:pt x="80799" y="111198"/>
                </a:cubicBezTo>
                <a:cubicBezTo>
                  <a:pt x="80799" y="111198"/>
                  <a:pt x="80799" y="111198"/>
                  <a:pt x="80799" y="111198"/>
                </a:cubicBezTo>
                <a:cubicBezTo>
                  <a:pt x="68035" y="105768"/>
                  <a:pt x="62034" y="90910"/>
                  <a:pt x="67464" y="78147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66" name="任意多边形: 形状 165">
            <a:extLst>
              <a:ext uri="{FF2B5EF4-FFF2-40B4-BE49-F238E27FC236}">
                <a16:creationId xmlns:a16="http://schemas.microsoft.com/office/drawing/2014/main" id="{C3A985CD-CE0F-1EC2-CDB5-F4831C5D7BEB}"/>
              </a:ext>
            </a:extLst>
          </p:cNvPr>
          <p:cNvSpPr/>
          <p:nvPr userDrawn="1"/>
        </p:nvSpPr>
        <p:spPr>
          <a:xfrm rot="886545">
            <a:off x="-134211" y="40813"/>
            <a:ext cx="3879786" cy="1451561"/>
          </a:xfrm>
          <a:custGeom>
            <a:avLst/>
            <a:gdLst>
              <a:gd name="connsiteX0" fmla="*/ 2879757 w 3879786"/>
              <a:gd name="connsiteY0" fmla="*/ 1093940 h 1451561"/>
              <a:gd name="connsiteX1" fmla="*/ 2873090 w 3879786"/>
              <a:gd name="connsiteY1" fmla="*/ 1135660 h 1451561"/>
              <a:gd name="connsiteX2" fmla="*/ 2914809 w 3879786"/>
              <a:gd name="connsiteY2" fmla="*/ 1142423 h 1451561"/>
              <a:gd name="connsiteX3" fmla="*/ 2915476 w 3879786"/>
              <a:gd name="connsiteY3" fmla="*/ 1142708 h 1451561"/>
              <a:gd name="connsiteX4" fmla="*/ 2915762 w 3879786"/>
              <a:gd name="connsiteY4" fmla="*/ 1142423 h 1451561"/>
              <a:gd name="connsiteX5" fmla="*/ 2921572 w 3879786"/>
              <a:gd name="connsiteY5" fmla="*/ 1100704 h 1451561"/>
              <a:gd name="connsiteX6" fmla="*/ 2879757 w 3879786"/>
              <a:gd name="connsiteY6" fmla="*/ 1093940 h 1451561"/>
              <a:gd name="connsiteX7" fmla="*/ 3043968 w 3879786"/>
              <a:gd name="connsiteY7" fmla="*/ 924205 h 1451561"/>
              <a:gd name="connsiteX8" fmla="*/ 3044635 w 3879786"/>
              <a:gd name="connsiteY8" fmla="*/ 924491 h 1451561"/>
              <a:gd name="connsiteX9" fmla="*/ 3044158 w 3879786"/>
              <a:gd name="connsiteY9" fmla="*/ 924491 h 1451561"/>
              <a:gd name="connsiteX10" fmla="*/ 3014154 w 3879786"/>
              <a:gd name="connsiteY10" fmla="*/ 954114 h 1451561"/>
              <a:gd name="connsiteX11" fmla="*/ 3014154 w 3879786"/>
              <a:gd name="connsiteY11" fmla="*/ 954209 h 1451561"/>
              <a:gd name="connsiteX12" fmla="*/ 3044158 w 3879786"/>
              <a:gd name="connsiteY12" fmla="*/ 984022 h 1451561"/>
              <a:gd name="connsiteX13" fmla="*/ 3073972 w 3879786"/>
              <a:gd name="connsiteY13" fmla="*/ 954018 h 1451561"/>
              <a:gd name="connsiteX14" fmla="*/ 3043968 w 3879786"/>
              <a:gd name="connsiteY14" fmla="*/ 924205 h 1451561"/>
              <a:gd name="connsiteX15" fmla="*/ 2368146 w 3879786"/>
              <a:gd name="connsiteY15" fmla="*/ 1093798 h 1451561"/>
              <a:gd name="connsiteX16" fmla="*/ 2344928 w 3879786"/>
              <a:gd name="connsiteY16" fmla="*/ 1115848 h 1451561"/>
              <a:gd name="connsiteX17" fmla="*/ 2366074 w 3879786"/>
              <a:gd name="connsiteY17" fmla="*/ 1170998 h 1451561"/>
              <a:gd name="connsiteX18" fmla="*/ 2421318 w 3879786"/>
              <a:gd name="connsiteY18" fmla="*/ 1149852 h 1451561"/>
              <a:gd name="connsiteX19" fmla="*/ 2421986 w 3879786"/>
              <a:gd name="connsiteY19" fmla="*/ 1150138 h 1451561"/>
              <a:gd name="connsiteX20" fmla="*/ 2422272 w 3879786"/>
              <a:gd name="connsiteY20" fmla="*/ 1149376 h 1451561"/>
              <a:gd name="connsiteX21" fmla="*/ 2400078 w 3879786"/>
              <a:gd name="connsiteY21" fmla="*/ 1094608 h 1451561"/>
              <a:gd name="connsiteX22" fmla="*/ 2368146 w 3879786"/>
              <a:gd name="connsiteY22" fmla="*/ 1093798 h 1451561"/>
              <a:gd name="connsiteX23" fmla="*/ 3590894 w 3879786"/>
              <a:gd name="connsiteY23" fmla="*/ 749136 h 1451561"/>
              <a:gd name="connsiteX24" fmla="*/ 3565747 w 3879786"/>
              <a:gd name="connsiteY24" fmla="*/ 774377 h 1451561"/>
              <a:gd name="connsiteX25" fmla="*/ 3565747 w 3879786"/>
              <a:gd name="connsiteY25" fmla="*/ 774472 h 1451561"/>
              <a:gd name="connsiteX26" fmla="*/ 3591084 w 3879786"/>
              <a:gd name="connsiteY26" fmla="*/ 799619 h 1451561"/>
              <a:gd name="connsiteX27" fmla="*/ 3616230 w 3879786"/>
              <a:gd name="connsiteY27" fmla="*/ 774282 h 1451561"/>
              <a:gd name="connsiteX28" fmla="*/ 3590894 w 3879786"/>
              <a:gd name="connsiteY28" fmla="*/ 749136 h 1451561"/>
              <a:gd name="connsiteX29" fmla="*/ 2386076 w 3879786"/>
              <a:gd name="connsiteY29" fmla="*/ 1017360 h 1451561"/>
              <a:gd name="connsiteX30" fmla="*/ 2386743 w 3879786"/>
              <a:gd name="connsiteY30" fmla="*/ 1017645 h 1451561"/>
              <a:gd name="connsiteX31" fmla="*/ 2390648 w 3879786"/>
              <a:gd name="connsiteY31" fmla="*/ 1024979 h 1451561"/>
              <a:gd name="connsiteX32" fmla="*/ 2396268 w 3879786"/>
              <a:gd name="connsiteY32" fmla="*/ 1018598 h 1451561"/>
              <a:gd name="connsiteX33" fmla="*/ 3205893 w 3879786"/>
              <a:gd name="connsiteY33" fmla="*/ 675698 h 1451561"/>
              <a:gd name="connsiteX34" fmla="*/ 3164078 w 3879786"/>
              <a:gd name="connsiteY34" fmla="*/ 717703 h 1451561"/>
              <a:gd name="connsiteX35" fmla="*/ 3206083 w 3879786"/>
              <a:gd name="connsiteY35" fmla="*/ 759518 h 1451561"/>
              <a:gd name="connsiteX36" fmla="*/ 3207512 w 3879786"/>
              <a:gd name="connsiteY36" fmla="*/ 759804 h 1451561"/>
              <a:gd name="connsiteX37" fmla="*/ 3247898 w 3879786"/>
              <a:gd name="connsiteY37" fmla="*/ 717703 h 1451561"/>
              <a:gd name="connsiteX38" fmla="*/ 3247898 w 3879786"/>
              <a:gd name="connsiteY38" fmla="*/ 717513 h 1451561"/>
              <a:gd name="connsiteX39" fmla="*/ 3205893 w 3879786"/>
              <a:gd name="connsiteY39" fmla="*/ 675698 h 1451561"/>
              <a:gd name="connsiteX40" fmla="*/ 2006124 w 3879786"/>
              <a:gd name="connsiteY40" fmla="*/ 959638 h 1451561"/>
              <a:gd name="connsiteX41" fmla="*/ 2226914 w 3879786"/>
              <a:gd name="connsiteY41" fmla="*/ 1044506 h 1451561"/>
              <a:gd name="connsiteX42" fmla="*/ 2273586 w 3879786"/>
              <a:gd name="connsiteY42" fmla="*/ 1064699 h 1451561"/>
              <a:gd name="connsiteX43" fmla="*/ 2293874 w 3879786"/>
              <a:gd name="connsiteY43" fmla="*/ 1005168 h 1451561"/>
              <a:gd name="connsiteX44" fmla="*/ 2027174 w 3879786"/>
              <a:gd name="connsiteY44" fmla="*/ 963543 h 1451561"/>
              <a:gd name="connsiteX45" fmla="*/ 1231170 w 3879786"/>
              <a:gd name="connsiteY45" fmla="*/ 1111752 h 1451561"/>
              <a:gd name="connsiteX46" fmla="*/ 1231741 w 3879786"/>
              <a:gd name="connsiteY46" fmla="*/ 1112038 h 1451561"/>
              <a:gd name="connsiteX47" fmla="*/ 1231551 w 3879786"/>
              <a:gd name="connsiteY47" fmla="*/ 1112038 h 1451561"/>
              <a:gd name="connsiteX48" fmla="*/ 1189355 w 3879786"/>
              <a:gd name="connsiteY48" fmla="*/ 1153662 h 1451561"/>
              <a:gd name="connsiteX49" fmla="*/ 1189355 w 3879786"/>
              <a:gd name="connsiteY49" fmla="*/ 1153757 h 1451561"/>
              <a:gd name="connsiteX50" fmla="*/ 1231361 w 3879786"/>
              <a:gd name="connsiteY50" fmla="*/ 1195572 h 1451561"/>
              <a:gd name="connsiteX51" fmla="*/ 1273176 w 3879786"/>
              <a:gd name="connsiteY51" fmla="*/ 1153567 h 1451561"/>
              <a:gd name="connsiteX52" fmla="*/ 1231170 w 3879786"/>
              <a:gd name="connsiteY52" fmla="*/ 1111752 h 1451561"/>
              <a:gd name="connsiteX53" fmla="*/ 2863374 w 3879786"/>
              <a:gd name="connsiteY53" fmla="*/ 624644 h 1451561"/>
              <a:gd name="connsiteX54" fmla="*/ 2821464 w 3879786"/>
              <a:gd name="connsiteY54" fmla="*/ 666364 h 1451561"/>
              <a:gd name="connsiteX55" fmla="*/ 2863183 w 3879786"/>
              <a:gd name="connsiteY55" fmla="*/ 708273 h 1451561"/>
              <a:gd name="connsiteX56" fmla="*/ 2863851 w 3879786"/>
              <a:gd name="connsiteY56" fmla="*/ 708559 h 1451561"/>
              <a:gd name="connsiteX57" fmla="*/ 2905094 w 3879786"/>
              <a:gd name="connsiteY57" fmla="*/ 666458 h 1451561"/>
              <a:gd name="connsiteX58" fmla="*/ 2863374 w 3879786"/>
              <a:gd name="connsiteY58" fmla="*/ 624644 h 1451561"/>
              <a:gd name="connsiteX59" fmla="*/ 308464 w 3879786"/>
              <a:gd name="connsiteY59" fmla="*/ 1277107 h 1451561"/>
              <a:gd name="connsiteX60" fmla="*/ 293777 w 3879786"/>
              <a:gd name="connsiteY60" fmla="*/ 1334446 h 1451561"/>
              <a:gd name="connsiteX61" fmla="*/ 351060 w 3879786"/>
              <a:gd name="connsiteY61" fmla="*/ 1349115 h 1451561"/>
              <a:gd name="connsiteX62" fmla="*/ 351631 w 3879786"/>
              <a:gd name="connsiteY62" fmla="*/ 1349211 h 1451561"/>
              <a:gd name="connsiteX63" fmla="*/ 365823 w 3879786"/>
              <a:gd name="connsiteY63" fmla="*/ 1291965 h 1451561"/>
              <a:gd name="connsiteX64" fmla="*/ 365747 w 3879786"/>
              <a:gd name="connsiteY64" fmla="*/ 1291870 h 1451561"/>
              <a:gd name="connsiteX65" fmla="*/ 308464 w 3879786"/>
              <a:gd name="connsiteY65" fmla="*/ 1277107 h 1451561"/>
              <a:gd name="connsiteX66" fmla="*/ 2576576 w 3879786"/>
              <a:gd name="connsiteY66" fmla="*/ 633026 h 1451561"/>
              <a:gd name="connsiteX67" fmla="*/ 2557526 w 3879786"/>
              <a:gd name="connsiteY67" fmla="*/ 652076 h 1451561"/>
              <a:gd name="connsiteX68" fmla="*/ 2576576 w 3879786"/>
              <a:gd name="connsiteY68" fmla="*/ 671126 h 1451561"/>
              <a:gd name="connsiteX69" fmla="*/ 2577243 w 3879786"/>
              <a:gd name="connsiteY69" fmla="*/ 671411 h 1451561"/>
              <a:gd name="connsiteX70" fmla="*/ 2595626 w 3879786"/>
              <a:gd name="connsiteY70" fmla="*/ 652076 h 1451561"/>
              <a:gd name="connsiteX71" fmla="*/ 2576576 w 3879786"/>
              <a:gd name="connsiteY71" fmla="*/ 633026 h 1451561"/>
              <a:gd name="connsiteX72" fmla="*/ 997057 w 3879786"/>
              <a:gd name="connsiteY72" fmla="*/ 1018407 h 1451561"/>
              <a:gd name="connsiteX73" fmla="*/ 986854 w 3879786"/>
              <a:gd name="connsiteY73" fmla="*/ 1028789 h 1451561"/>
              <a:gd name="connsiteX74" fmla="*/ 987426 w 3879786"/>
              <a:gd name="connsiteY74" fmla="*/ 1029076 h 1451561"/>
              <a:gd name="connsiteX75" fmla="*/ 993140 w 3879786"/>
              <a:gd name="connsiteY75" fmla="*/ 1051554 h 1451561"/>
              <a:gd name="connsiteX76" fmla="*/ 1005047 w 3879786"/>
              <a:gd name="connsiteY76" fmla="*/ 1054983 h 1451561"/>
              <a:gd name="connsiteX77" fmla="*/ 1022191 w 3879786"/>
              <a:gd name="connsiteY77" fmla="*/ 1043077 h 1451561"/>
              <a:gd name="connsiteX78" fmla="*/ 1011618 w 3879786"/>
              <a:gd name="connsiteY78" fmla="*/ 1018312 h 1451561"/>
              <a:gd name="connsiteX79" fmla="*/ 997057 w 3879786"/>
              <a:gd name="connsiteY79" fmla="*/ 1018407 h 1451561"/>
              <a:gd name="connsiteX80" fmla="*/ 188813 w 3879786"/>
              <a:gd name="connsiteY80" fmla="*/ 1166927 h 1451561"/>
              <a:gd name="connsiteX81" fmla="*/ 283337 w 3879786"/>
              <a:gd name="connsiteY81" fmla="*/ 1173380 h 1451561"/>
              <a:gd name="connsiteX82" fmla="*/ 294767 w 3879786"/>
              <a:gd name="connsiteY82" fmla="*/ 1173380 h 1451561"/>
              <a:gd name="connsiteX83" fmla="*/ 380492 w 3879786"/>
              <a:gd name="connsiteY83" fmla="*/ 1173380 h 1451561"/>
              <a:gd name="connsiteX84" fmla="*/ 703390 w 3879786"/>
              <a:gd name="connsiteY84" fmla="*/ 1149090 h 1451561"/>
              <a:gd name="connsiteX85" fmla="*/ 394398 w 3879786"/>
              <a:gd name="connsiteY85" fmla="*/ 1192810 h 1451561"/>
              <a:gd name="connsiteX86" fmla="*/ 425355 w 3879786"/>
              <a:gd name="connsiteY86" fmla="*/ 1350735 h 1451561"/>
              <a:gd name="connsiteX87" fmla="*/ 428307 w 3879786"/>
              <a:gd name="connsiteY87" fmla="*/ 1355116 h 1451561"/>
              <a:gd name="connsiteX88" fmla="*/ 430746 w 3879786"/>
              <a:gd name="connsiteY88" fmla="*/ 1359212 h 1451561"/>
              <a:gd name="connsiteX89" fmla="*/ 405362 w 3879786"/>
              <a:gd name="connsiteY89" fmla="*/ 1444079 h 1451561"/>
              <a:gd name="connsiteX90" fmla="*/ 320580 w 3879786"/>
              <a:gd name="connsiteY90" fmla="*/ 1418648 h 1451561"/>
              <a:gd name="connsiteX91" fmla="*/ 318104 w 3879786"/>
              <a:gd name="connsiteY91" fmla="*/ 1414076 h 1451561"/>
              <a:gd name="connsiteX92" fmla="*/ 287790 w 3879786"/>
              <a:gd name="connsiteY92" fmla="*/ 1438903 h 1451561"/>
              <a:gd name="connsiteX93" fmla="*/ 263091 w 3879786"/>
              <a:gd name="connsiteY93" fmla="*/ 1448538 h 1451561"/>
              <a:gd name="connsiteX94" fmla="*/ 200930 w 3879786"/>
              <a:gd name="connsiteY94" fmla="*/ 1212866 h 1451561"/>
              <a:gd name="connsiteX95" fmla="*/ 226886 w 3879786"/>
              <a:gd name="connsiteY95" fmla="*/ 1208088 h 1451561"/>
              <a:gd name="connsiteX96" fmla="*/ 274955 w 3879786"/>
              <a:gd name="connsiteY96" fmla="*/ 1218433 h 1451561"/>
              <a:gd name="connsiteX97" fmla="*/ 278003 w 3879786"/>
              <a:gd name="connsiteY97" fmla="*/ 1200049 h 1451561"/>
              <a:gd name="connsiteX98" fmla="*/ 197417 w 3879786"/>
              <a:gd name="connsiteY98" fmla="*/ 1199546 h 1451561"/>
              <a:gd name="connsiteX99" fmla="*/ 2733453 w 3879786"/>
              <a:gd name="connsiteY99" fmla="*/ 444240 h 1451561"/>
              <a:gd name="connsiteX100" fmla="*/ 2733644 w 3879786"/>
              <a:gd name="connsiteY100" fmla="*/ 444336 h 1451561"/>
              <a:gd name="connsiteX101" fmla="*/ 2733548 w 3879786"/>
              <a:gd name="connsiteY101" fmla="*/ 444336 h 1451561"/>
              <a:gd name="connsiteX102" fmla="*/ 2714403 w 3879786"/>
              <a:gd name="connsiteY102" fmla="*/ 463290 h 1451561"/>
              <a:gd name="connsiteX103" fmla="*/ 2733453 w 3879786"/>
              <a:gd name="connsiteY103" fmla="*/ 482340 h 1451561"/>
              <a:gd name="connsiteX104" fmla="*/ 2752503 w 3879786"/>
              <a:gd name="connsiteY104" fmla="*/ 463290 h 1451561"/>
              <a:gd name="connsiteX105" fmla="*/ 2733453 w 3879786"/>
              <a:gd name="connsiteY105" fmla="*/ 444240 h 1451561"/>
              <a:gd name="connsiteX106" fmla="*/ 590518 w 3879786"/>
              <a:gd name="connsiteY106" fmla="*/ 944875 h 1451561"/>
              <a:gd name="connsiteX107" fmla="*/ 591090 w 3879786"/>
              <a:gd name="connsiteY107" fmla="*/ 945160 h 1451561"/>
              <a:gd name="connsiteX108" fmla="*/ 590995 w 3879786"/>
              <a:gd name="connsiteY108" fmla="*/ 945255 h 1451561"/>
              <a:gd name="connsiteX109" fmla="*/ 573659 w 3879786"/>
              <a:gd name="connsiteY109" fmla="*/ 1002025 h 1451561"/>
              <a:gd name="connsiteX110" fmla="*/ 630238 w 3879786"/>
              <a:gd name="connsiteY110" fmla="*/ 1018694 h 1451561"/>
              <a:gd name="connsiteX111" fmla="*/ 647288 w 3879786"/>
              <a:gd name="connsiteY111" fmla="*/ 961924 h 1451561"/>
              <a:gd name="connsiteX112" fmla="*/ 590518 w 3879786"/>
              <a:gd name="connsiteY112" fmla="*/ 944875 h 1451561"/>
              <a:gd name="connsiteX113" fmla="*/ 2520379 w 3879786"/>
              <a:gd name="connsiteY113" fmla="*/ 395377 h 1451561"/>
              <a:gd name="connsiteX114" fmla="*/ 2520474 w 3879786"/>
              <a:gd name="connsiteY114" fmla="*/ 395416 h 1451561"/>
              <a:gd name="connsiteX115" fmla="*/ 2502722 w 3879786"/>
              <a:gd name="connsiteY115" fmla="*/ 402700 h 1451561"/>
              <a:gd name="connsiteX116" fmla="*/ 2495233 w 3879786"/>
              <a:gd name="connsiteY116" fmla="*/ 420523 h 1451561"/>
              <a:gd name="connsiteX117" fmla="*/ 2520379 w 3879786"/>
              <a:gd name="connsiteY117" fmla="*/ 445669 h 1451561"/>
              <a:gd name="connsiteX118" fmla="*/ 2545525 w 3879786"/>
              <a:gd name="connsiteY118" fmla="*/ 420523 h 1451561"/>
              <a:gd name="connsiteX119" fmla="*/ 2538167 w 3879786"/>
              <a:gd name="connsiteY119" fmla="*/ 402735 h 1451561"/>
              <a:gd name="connsiteX120" fmla="*/ 2520474 w 3879786"/>
              <a:gd name="connsiteY120" fmla="*/ 395416 h 1451561"/>
              <a:gd name="connsiteX121" fmla="*/ 2520569 w 3879786"/>
              <a:gd name="connsiteY121" fmla="*/ 395377 h 1451561"/>
              <a:gd name="connsiteX122" fmla="*/ 2112137 w 3879786"/>
              <a:gd name="connsiteY122" fmla="*/ 493865 h 1451561"/>
              <a:gd name="connsiteX123" fmla="*/ 2082229 w 3879786"/>
              <a:gd name="connsiteY123" fmla="*/ 523774 h 1451561"/>
              <a:gd name="connsiteX124" fmla="*/ 2112137 w 3879786"/>
              <a:gd name="connsiteY124" fmla="*/ 553682 h 1451561"/>
              <a:gd name="connsiteX125" fmla="*/ 2142046 w 3879786"/>
              <a:gd name="connsiteY125" fmla="*/ 523774 h 1451561"/>
              <a:gd name="connsiteX126" fmla="*/ 2112137 w 3879786"/>
              <a:gd name="connsiteY126" fmla="*/ 493865 h 1451561"/>
              <a:gd name="connsiteX127" fmla="*/ 2882329 w 3879786"/>
              <a:gd name="connsiteY127" fmla="*/ 254597 h 1451561"/>
              <a:gd name="connsiteX128" fmla="*/ 2852515 w 3879786"/>
              <a:gd name="connsiteY128" fmla="*/ 284410 h 1451561"/>
              <a:gd name="connsiteX129" fmla="*/ 2852515 w 3879786"/>
              <a:gd name="connsiteY129" fmla="*/ 284601 h 1451561"/>
              <a:gd name="connsiteX130" fmla="*/ 2882519 w 3879786"/>
              <a:gd name="connsiteY130" fmla="*/ 314414 h 1451561"/>
              <a:gd name="connsiteX131" fmla="*/ 2912333 w 3879786"/>
              <a:gd name="connsiteY131" fmla="*/ 284410 h 1451561"/>
              <a:gd name="connsiteX132" fmla="*/ 2882329 w 3879786"/>
              <a:gd name="connsiteY132" fmla="*/ 254597 h 1451561"/>
              <a:gd name="connsiteX133" fmla="*/ 326581 w 3879786"/>
              <a:gd name="connsiteY133" fmla="*/ 881152 h 1451561"/>
              <a:gd name="connsiteX134" fmla="*/ 327152 w 3879786"/>
              <a:gd name="connsiteY134" fmla="*/ 881438 h 1451561"/>
              <a:gd name="connsiteX135" fmla="*/ 327047 w 3879786"/>
              <a:gd name="connsiteY135" fmla="*/ 881438 h 1451561"/>
              <a:gd name="connsiteX136" fmla="*/ 296672 w 3879786"/>
              <a:gd name="connsiteY136" fmla="*/ 911061 h 1451561"/>
              <a:gd name="connsiteX137" fmla="*/ 326581 w 3879786"/>
              <a:gd name="connsiteY137" fmla="*/ 940969 h 1451561"/>
              <a:gd name="connsiteX138" fmla="*/ 356489 w 3879786"/>
              <a:gd name="connsiteY138" fmla="*/ 911061 h 1451561"/>
              <a:gd name="connsiteX139" fmla="*/ 326581 w 3879786"/>
              <a:gd name="connsiteY139" fmla="*/ 881152 h 1451561"/>
              <a:gd name="connsiteX140" fmla="*/ 288195 w 3879786"/>
              <a:gd name="connsiteY140" fmla="*/ 812096 h 1451561"/>
              <a:gd name="connsiteX141" fmla="*/ 409639 w 3879786"/>
              <a:gd name="connsiteY141" fmla="*/ 856769 h 1451561"/>
              <a:gd name="connsiteX142" fmla="*/ 416401 w 3879786"/>
              <a:gd name="connsiteY142" fmla="*/ 963925 h 1451561"/>
              <a:gd name="connsiteX143" fmla="*/ 500317 w 3879786"/>
              <a:gd name="connsiteY143" fmla="*/ 971164 h 1451561"/>
              <a:gd name="connsiteX144" fmla="*/ 504698 w 3879786"/>
              <a:gd name="connsiteY144" fmla="*/ 968497 h 1451561"/>
              <a:gd name="connsiteX145" fmla="*/ 509365 w 3879786"/>
              <a:gd name="connsiteY145" fmla="*/ 966211 h 1451561"/>
              <a:gd name="connsiteX146" fmla="*/ 503022 w 3879786"/>
              <a:gd name="connsiteY146" fmla="*/ 960210 h 1451561"/>
              <a:gd name="connsiteX147" fmla="*/ 506660 w 3879786"/>
              <a:gd name="connsiteY147" fmla="*/ 871818 h 1451561"/>
              <a:gd name="connsiteX148" fmla="*/ 595090 w 3879786"/>
              <a:gd name="connsiteY148" fmla="*/ 875437 h 1451561"/>
              <a:gd name="connsiteX149" fmla="*/ 623475 w 3879786"/>
              <a:gd name="connsiteY149" fmla="*/ 843624 h 1451561"/>
              <a:gd name="connsiteX150" fmla="*/ 708247 w 3879786"/>
              <a:gd name="connsiteY150" fmla="*/ 868864 h 1451561"/>
              <a:gd name="connsiteX151" fmla="*/ 765397 w 3879786"/>
              <a:gd name="connsiteY151" fmla="*/ 1003548 h 1451561"/>
              <a:gd name="connsiteX152" fmla="*/ 936847 w 3879786"/>
              <a:gd name="connsiteY152" fmla="*/ 1037362 h 1451561"/>
              <a:gd name="connsiteX153" fmla="*/ 938467 w 3879786"/>
              <a:gd name="connsiteY153" fmla="*/ 1019932 h 1451561"/>
              <a:gd name="connsiteX154" fmla="*/ 950087 w 3879786"/>
              <a:gd name="connsiteY154" fmla="*/ 1019360 h 1451561"/>
              <a:gd name="connsiteX155" fmla="*/ 970471 w 3879786"/>
              <a:gd name="connsiteY155" fmla="*/ 984403 h 1451561"/>
              <a:gd name="connsiteX156" fmla="*/ 992664 w 3879786"/>
              <a:gd name="connsiteY156" fmla="*/ 967734 h 1451561"/>
              <a:gd name="connsiteX157" fmla="*/ 1024097 w 3879786"/>
              <a:gd name="connsiteY157" fmla="*/ 992118 h 1451561"/>
              <a:gd name="connsiteX158" fmla="*/ 1051624 w 3879786"/>
              <a:gd name="connsiteY158" fmla="*/ 989165 h 1451561"/>
              <a:gd name="connsiteX159" fmla="*/ 1066196 w 3879786"/>
              <a:gd name="connsiteY159" fmla="*/ 1026122 h 1451561"/>
              <a:gd name="connsiteX160" fmla="*/ 1056291 w 3879786"/>
              <a:gd name="connsiteY160" fmla="*/ 1034409 h 1451561"/>
              <a:gd name="connsiteX161" fmla="*/ 1061911 w 3879786"/>
              <a:gd name="connsiteY161" fmla="*/ 1073747 h 1451561"/>
              <a:gd name="connsiteX162" fmla="*/ 1072769 w 3879786"/>
              <a:gd name="connsiteY162" fmla="*/ 1077653 h 1451561"/>
              <a:gd name="connsiteX163" fmla="*/ 1118965 w 3879786"/>
              <a:gd name="connsiteY163" fmla="*/ 1096703 h 1451561"/>
              <a:gd name="connsiteX164" fmla="*/ 1115632 w 3879786"/>
              <a:gd name="connsiteY164" fmla="*/ 1076605 h 1451561"/>
              <a:gd name="connsiteX165" fmla="*/ 1146207 w 3879786"/>
              <a:gd name="connsiteY165" fmla="*/ 1022789 h 1451561"/>
              <a:gd name="connsiteX166" fmla="*/ 1231836 w 3879786"/>
              <a:gd name="connsiteY166" fmla="*/ 1044601 h 1451561"/>
              <a:gd name="connsiteX167" fmla="*/ 1285462 w 3879786"/>
              <a:gd name="connsiteY167" fmla="*/ 1014121 h 1451561"/>
              <a:gd name="connsiteX168" fmla="*/ 1348137 w 3879786"/>
              <a:gd name="connsiteY168" fmla="*/ 1076605 h 1451561"/>
              <a:gd name="connsiteX169" fmla="*/ 1294226 w 3879786"/>
              <a:gd name="connsiteY169" fmla="*/ 1234911 h 1451561"/>
              <a:gd name="connsiteX170" fmla="*/ 1294226 w 3879786"/>
              <a:gd name="connsiteY170" fmla="*/ 1240150 h 1451561"/>
              <a:gd name="connsiteX171" fmla="*/ 1294226 w 3879786"/>
              <a:gd name="connsiteY171" fmla="*/ 1245008 h 1451561"/>
              <a:gd name="connsiteX172" fmla="*/ 1229266 w 3879786"/>
              <a:gd name="connsiteY172" fmla="*/ 1305110 h 1451561"/>
              <a:gd name="connsiteX173" fmla="*/ 1169162 w 3879786"/>
              <a:gd name="connsiteY173" fmla="*/ 1240150 h 1451561"/>
              <a:gd name="connsiteX174" fmla="*/ 1169162 w 3879786"/>
              <a:gd name="connsiteY174" fmla="*/ 1234911 h 1451561"/>
              <a:gd name="connsiteX175" fmla="*/ 1159351 w 3879786"/>
              <a:gd name="connsiteY175" fmla="*/ 1238149 h 1451561"/>
              <a:gd name="connsiteX176" fmla="*/ 1084009 w 3879786"/>
              <a:gd name="connsiteY176" fmla="*/ 1191667 h 1451561"/>
              <a:gd name="connsiteX177" fmla="*/ 1130490 w 3879786"/>
              <a:gd name="connsiteY177" fmla="*/ 1116325 h 1451561"/>
              <a:gd name="connsiteX178" fmla="*/ 1120965 w 3879786"/>
              <a:gd name="connsiteY178" fmla="*/ 1101561 h 1451561"/>
              <a:gd name="connsiteX179" fmla="*/ 1070674 w 3879786"/>
              <a:gd name="connsiteY179" fmla="*/ 1083083 h 1451561"/>
              <a:gd name="connsiteX180" fmla="*/ 1058005 w 3879786"/>
              <a:gd name="connsiteY180" fmla="*/ 1079272 h 1451561"/>
              <a:gd name="connsiteX181" fmla="*/ 1055339 w 3879786"/>
              <a:gd name="connsiteY181" fmla="*/ 1082034 h 1451561"/>
              <a:gd name="connsiteX182" fmla="*/ 1015810 w 3879786"/>
              <a:gd name="connsiteY182" fmla="*/ 1080606 h 1451561"/>
              <a:gd name="connsiteX183" fmla="*/ 1014953 w 3879786"/>
              <a:gd name="connsiteY183" fmla="*/ 1082797 h 1451561"/>
              <a:gd name="connsiteX184" fmla="*/ 1013904 w 3879786"/>
              <a:gd name="connsiteY184" fmla="*/ 1085273 h 1451561"/>
              <a:gd name="connsiteX185" fmla="*/ 976186 w 3879786"/>
              <a:gd name="connsiteY185" fmla="*/ 1097941 h 1451561"/>
              <a:gd name="connsiteX186" fmla="*/ 963518 w 3879786"/>
              <a:gd name="connsiteY186" fmla="*/ 1060318 h 1451561"/>
              <a:gd name="connsiteX187" fmla="*/ 964565 w 3879786"/>
              <a:gd name="connsiteY187" fmla="*/ 1058221 h 1451561"/>
              <a:gd name="connsiteX188" fmla="*/ 953230 w 3879786"/>
              <a:gd name="connsiteY188" fmla="*/ 1055840 h 1451561"/>
              <a:gd name="connsiteX189" fmla="*/ 946658 w 3879786"/>
              <a:gd name="connsiteY189" fmla="*/ 1051650 h 1451561"/>
              <a:gd name="connsiteX190" fmla="*/ 943420 w 3879786"/>
              <a:gd name="connsiteY190" fmla="*/ 1050982 h 1451561"/>
              <a:gd name="connsiteX191" fmla="*/ 758540 w 3879786"/>
              <a:gd name="connsiteY191" fmla="*/ 1023551 h 1451561"/>
              <a:gd name="connsiteX192" fmla="*/ 734251 w 3879786"/>
              <a:gd name="connsiteY192" fmla="*/ 1047078 h 1451561"/>
              <a:gd name="connsiteX193" fmla="*/ 569278 w 3879786"/>
              <a:gd name="connsiteY193" fmla="*/ 1074890 h 1451561"/>
              <a:gd name="connsiteX194" fmla="*/ 564801 w 3879786"/>
              <a:gd name="connsiteY194" fmla="*/ 1077557 h 1451561"/>
              <a:gd name="connsiteX195" fmla="*/ 480029 w 3879786"/>
              <a:gd name="connsiteY195" fmla="*/ 1052221 h 1451561"/>
              <a:gd name="connsiteX196" fmla="*/ 475456 w 3879786"/>
              <a:gd name="connsiteY196" fmla="*/ 1003739 h 1451561"/>
              <a:gd name="connsiteX197" fmla="*/ 362014 w 3879786"/>
              <a:gd name="connsiteY197" fmla="*/ 1000214 h 1451561"/>
              <a:gd name="connsiteX198" fmla="*/ 353536 w 3879786"/>
              <a:gd name="connsiteY198" fmla="*/ 1008501 h 1451561"/>
              <a:gd name="connsiteX199" fmla="*/ 291719 w 3879786"/>
              <a:gd name="connsiteY199" fmla="*/ 999262 h 1451561"/>
              <a:gd name="connsiteX200" fmla="*/ 157417 w 3879786"/>
              <a:gd name="connsiteY200" fmla="*/ 998690 h 1451561"/>
              <a:gd name="connsiteX201" fmla="*/ 144543 w 3879786"/>
              <a:gd name="connsiteY201" fmla="*/ 999082 h 1451561"/>
              <a:gd name="connsiteX202" fmla="*/ 131048 w 3879786"/>
              <a:gd name="connsiteY202" fmla="*/ 947919 h 1451561"/>
              <a:gd name="connsiteX203" fmla="*/ 157702 w 3879786"/>
              <a:gd name="connsiteY203" fmla="*/ 948399 h 1451561"/>
              <a:gd name="connsiteX204" fmla="*/ 225997 w 3879786"/>
              <a:gd name="connsiteY204" fmla="*/ 951733 h 1451561"/>
              <a:gd name="connsiteX205" fmla="*/ 219520 w 3879786"/>
              <a:gd name="connsiteY205" fmla="*/ 928872 h 1451561"/>
              <a:gd name="connsiteX206" fmla="*/ 288195 w 3879786"/>
              <a:gd name="connsiteY206" fmla="*/ 812096 h 1451561"/>
              <a:gd name="connsiteX207" fmla="*/ 2580101 w 3879786"/>
              <a:gd name="connsiteY207" fmla="*/ 103435 h 1451561"/>
              <a:gd name="connsiteX208" fmla="*/ 2580362 w 3879786"/>
              <a:gd name="connsiteY208" fmla="*/ 103448 h 1451561"/>
              <a:gd name="connsiteX209" fmla="*/ 2580196 w 3879786"/>
              <a:gd name="connsiteY209" fmla="*/ 103531 h 1451561"/>
              <a:gd name="connsiteX210" fmla="*/ 2554859 w 3879786"/>
              <a:gd name="connsiteY210" fmla="*/ 156966 h 1451561"/>
              <a:gd name="connsiteX211" fmla="*/ 2608294 w 3879786"/>
              <a:gd name="connsiteY211" fmla="*/ 182207 h 1451561"/>
              <a:gd name="connsiteX212" fmla="*/ 2633536 w 3879786"/>
              <a:gd name="connsiteY212" fmla="*/ 128677 h 1451561"/>
              <a:gd name="connsiteX213" fmla="*/ 2612069 w 3879786"/>
              <a:gd name="connsiteY213" fmla="*/ 104983 h 1451561"/>
              <a:gd name="connsiteX214" fmla="*/ 2580362 w 3879786"/>
              <a:gd name="connsiteY214" fmla="*/ 103448 h 1451561"/>
              <a:gd name="connsiteX215" fmla="*/ 2580387 w 3879786"/>
              <a:gd name="connsiteY215" fmla="*/ 103435 h 1451561"/>
              <a:gd name="connsiteX216" fmla="*/ 884078 w 3879786"/>
              <a:gd name="connsiteY216" fmla="*/ 515582 h 1451561"/>
              <a:gd name="connsiteX217" fmla="*/ 883508 w 3879786"/>
              <a:gd name="connsiteY217" fmla="*/ 516439 h 1451561"/>
              <a:gd name="connsiteX218" fmla="*/ 885032 w 3879786"/>
              <a:gd name="connsiteY218" fmla="*/ 516439 h 1451561"/>
              <a:gd name="connsiteX219" fmla="*/ 884078 w 3879786"/>
              <a:gd name="connsiteY219" fmla="*/ 515582 h 1451561"/>
              <a:gd name="connsiteX220" fmla="*/ 871792 w 3879786"/>
              <a:gd name="connsiteY220" fmla="*/ 427285 h 1451561"/>
              <a:gd name="connsiteX221" fmla="*/ 843979 w 3879786"/>
              <a:gd name="connsiteY221" fmla="*/ 449479 h 1451561"/>
              <a:gd name="connsiteX222" fmla="*/ 844265 w 3879786"/>
              <a:gd name="connsiteY222" fmla="*/ 449479 h 1451561"/>
              <a:gd name="connsiteX223" fmla="*/ 866077 w 3879786"/>
              <a:gd name="connsiteY223" fmla="*/ 477292 h 1451561"/>
              <a:gd name="connsiteX224" fmla="*/ 866171 w 3879786"/>
              <a:gd name="connsiteY224" fmla="*/ 477292 h 1451561"/>
              <a:gd name="connsiteX225" fmla="*/ 893985 w 3879786"/>
              <a:gd name="connsiteY225" fmla="*/ 455194 h 1451561"/>
              <a:gd name="connsiteX226" fmla="*/ 871792 w 3879786"/>
              <a:gd name="connsiteY226" fmla="*/ 427285 h 1451561"/>
              <a:gd name="connsiteX227" fmla="*/ 1138587 w 3879786"/>
              <a:gd name="connsiteY227" fmla="*/ 305759 h 1451561"/>
              <a:gd name="connsiteX228" fmla="*/ 1129538 w 3879786"/>
              <a:gd name="connsiteY228" fmla="*/ 317177 h 1451561"/>
              <a:gd name="connsiteX229" fmla="*/ 1128872 w 3879786"/>
              <a:gd name="connsiteY229" fmla="*/ 323369 h 1451561"/>
              <a:gd name="connsiteX230" fmla="*/ 1148779 w 3879786"/>
              <a:gd name="connsiteY230" fmla="*/ 341465 h 1451561"/>
              <a:gd name="connsiteX231" fmla="*/ 1166876 w 3879786"/>
              <a:gd name="connsiteY231" fmla="*/ 321463 h 1451561"/>
              <a:gd name="connsiteX232" fmla="*/ 1153066 w 3879786"/>
              <a:gd name="connsiteY232" fmla="*/ 304128 h 1451561"/>
              <a:gd name="connsiteX233" fmla="*/ 1138587 w 3879786"/>
              <a:gd name="connsiteY233" fmla="*/ 305759 h 1451561"/>
              <a:gd name="connsiteX234" fmla="*/ 385445 w 3879786"/>
              <a:gd name="connsiteY234" fmla="*/ 501200 h 1451561"/>
              <a:gd name="connsiteX235" fmla="*/ 386017 w 3879786"/>
              <a:gd name="connsiteY235" fmla="*/ 501486 h 1451561"/>
              <a:gd name="connsiteX236" fmla="*/ 385722 w 3879786"/>
              <a:gd name="connsiteY236" fmla="*/ 501676 h 1451561"/>
              <a:gd name="connsiteX237" fmla="*/ 368491 w 3879786"/>
              <a:gd name="connsiteY237" fmla="*/ 558350 h 1451561"/>
              <a:gd name="connsiteX238" fmla="*/ 424983 w 3879786"/>
              <a:gd name="connsiteY238" fmla="*/ 575114 h 1451561"/>
              <a:gd name="connsiteX239" fmla="*/ 442166 w 3879786"/>
              <a:gd name="connsiteY239" fmla="*/ 518345 h 1451561"/>
              <a:gd name="connsiteX240" fmla="*/ 385445 w 3879786"/>
              <a:gd name="connsiteY240" fmla="*/ 501200 h 1451561"/>
              <a:gd name="connsiteX241" fmla="*/ 1004379 w 3879786"/>
              <a:gd name="connsiteY241" fmla="*/ 248882 h 1451561"/>
              <a:gd name="connsiteX242" fmla="*/ 1004474 w 3879786"/>
              <a:gd name="connsiteY242" fmla="*/ 248921 h 1451561"/>
              <a:gd name="connsiteX243" fmla="*/ 983341 w 3879786"/>
              <a:gd name="connsiteY243" fmla="*/ 257586 h 1451561"/>
              <a:gd name="connsiteX244" fmla="*/ 974472 w 3879786"/>
              <a:gd name="connsiteY244" fmla="*/ 278791 h 1451561"/>
              <a:gd name="connsiteX245" fmla="*/ 1004379 w 3879786"/>
              <a:gd name="connsiteY245" fmla="*/ 308700 h 1451561"/>
              <a:gd name="connsiteX246" fmla="*/ 1034288 w 3879786"/>
              <a:gd name="connsiteY246" fmla="*/ 278791 h 1451561"/>
              <a:gd name="connsiteX247" fmla="*/ 1025513 w 3879786"/>
              <a:gd name="connsiteY247" fmla="*/ 257657 h 1451561"/>
              <a:gd name="connsiteX248" fmla="*/ 1004474 w 3879786"/>
              <a:gd name="connsiteY248" fmla="*/ 248921 h 1451561"/>
              <a:gd name="connsiteX249" fmla="*/ 1004570 w 3879786"/>
              <a:gd name="connsiteY249" fmla="*/ 248882 h 1451561"/>
              <a:gd name="connsiteX250" fmla="*/ 1004665 w 3879786"/>
              <a:gd name="connsiteY250" fmla="*/ 248882 h 1451561"/>
              <a:gd name="connsiteX251" fmla="*/ 1004570 w 3879786"/>
              <a:gd name="connsiteY251" fmla="*/ 248882 h 1451561"/>
              <a:gd name="connsiteX252" fmla="*/ 1004570 w 3879786"/>
              <a:gd name="connsiteY252" fmla="*/ 248882 h 1451561"/>
              <a:gd name="connsiteX253" fmla="*/ 924572 w 3879786"/>
              <a:gd name="connsiteY253" fmla="*/ 200769 h 1451561"/>
              <a:gd name="connsiteX254" fmla="*/ 986757 w 3879786"/>
              <a:gd name="connsiteY254" fmla="*/ 184368 h 1451561"/>
              <a:gd name="connsiteX255" fmla="*/ 1031240 w 3879786"/>
              <a:gd name="connsiteY255" fmla="*/ 213712 h 1451561"/>
              <a:gd name="connsiteX256" fmla="*/ 1088866 w 3879786"/>
              <a:gd name="connsiteY256" fmla="*/ 223451 h 1451561"/>
              <a:gd name="connsiteX257" fmla="*/ 1078484 w 3879786"/>
              <a:gd name="connsiteY257" fmla="*/ 245740 h 1451561"/>
              <a:gd name="connsiteX258" fmla="*/ 1111917 w 3879786"/>
              <a:gd name="connsiteY258" fmla="*/ 286792 h 1451561"/>
              <a:gd name="connsiteX259" fmla="*/ 1114298 w 3879786"/>
              <a:gd name="connsiteY259" fmla="*/ 286792 h 1451561"/>
              <a:gd name="connsiteX260" fmla="*/ 1116584 w 3879786"/>
              <a:gd name="connsiteY260" fmla="*/ 286792 h 1451561"/>
              <a:gd name="connsiteX261" fmla="*/ 1115536 w 3879786"/>
              <a:gd name="connsiteY261" fmla="*/ 275362 h 1451561"/>
              <a:gd name="connsiteX262" fmla="*/ 1146683 w 3879786"/>
              <a:gd name="connsiteY262" fmla="*/ 250597 h 1451561"/>
              <a:gd name="connsiteX263" fmla="*/ 1214692 w 3879786"/>
              <a:gd name="connsiteY263" fmla="*/ 301937 h 1451561"/>
              <a:gd name="connsiteX264" fmla="*/ 1178115 w 3879786"/>
              <a:gd name="connsiteY264" fmla="*/ 374613 h 1451561"/>
              <a:gd name="connsiteX265" fmla="*/ 1110203 w 3879786"/>
              <a:gd name="connsiteY265" fmla="*/ 342419 h 1451561"/>
              <a:gd name="connsiteX266" fmla="*/ 1107822 w 3879786"/>
              <a:gd name="connsiteY266" fmla="*/ 342419 h 1451561"/>
              <a:gd name="connsiteX267" fmla="*/ 1090772 w 3879786"/>
              <a:gd name="connsiteY267" fmla="*/ 333751 h 1451561"/>
              <a:gd name="connsiteX268" fmla="*/ 1068197 w 3879786"/>
              <a:gd name="connsiteY268" fmla="*/ 340133 h 1451561"/>
              <a:gd name="connsiteX269" fmla="*/ 1050290 w 3879786"/>
              <a:gd name="connsiteY269" fmla="*/ 336418 h 1451561"/>
              <a:gd name="connsiteX270" fmla="*/ 1050290 w 3879786"/>
              <a:gd name="connsiteY270" fmla="*/ 340133 h 1451561"/>
              <a:gd name="connsiteX271" fmla="*/ 1005618 w 3879786"/>
              <a:gd name="connsiteY271" fmla="*/ 384804 h 1451561"/>
              <a:gd name="connsiteX272" fmla="*/ 960946 w 3879786"/>
              <a:gd name="connsiteY272" fmla="*/ 340133 h 1451561"/>
              <a:gd name="connsiteX273" fmla="*/ 960946 w 3879786"/>
              <a:gd name="connsiteY273" fmla="*/ 336418 h 1451561"/>
              <a:gd name="connsiteX274" fmla="*/ 906082 w 3879786"/>
              <a:gd name="connsiteY274" fmla="*/ 320511 h 1451561"/>
              <a:gd name="connsiteX275" fmla="*/ 505080 w 3879786"/>
              <a:gd name="connsiteY275" fmla="*/ 426619 h 1451561"/>
              <a:gd name="connsiteX276" fmla="*/ 546227 w 3879786"/>
              <a:gd name="connsiteY276" fmla="*/ 590639 h 1451561"/>
              <a:gd name="connsiteX277" fmla="*/ 675863 w 3879786"/>
              <a:gd name="connsiteY277" fmla="*/ 565207 h 1451561"/>
              <a:gd name="connsiteX278" fmla="*/ 825501 w 3879786"/>
              <a:gd name="connsiteY278" fmla="*/ 531299 h 1451561"/>
              <a:gd name="connsiteX279" fmla="*/ 812356 w 3879786"/>
              <a:gd name="connsiteY279" fmla="*/ 498247 h 1451561"/>
              <a:gd name="connsiteX280" fmla="*/ 817214 w 3879786"/>
              <a:gd name="connsiteY280" fmla="*/ 483579 h 1451561"/>
              <a:gd name="connsiteX281" fmla="*/ 814070 w 3879786"/>
              <a:gd name="connsiteY281" fmla="*/ 483579 h 1451561"/>
              <a:gd name="connsiteX282" fmla="*/ 810641 w 3879786"/>
              <a:gd name="connsiteY282" fmla="*/ 483197 h 1451561"/>
              <a:gd name="connsiteX283" fmla="*/ 779495 w 3879786"/>
              <a:gd name="connsiteY283" fmla="*/ 440050 h 1451561"/>
              <a:gd name="connsiteX284" fmla="*/ 822643 w 3879786"/>
              <a:gd name="connsiteY284" fmla="*/ 408903 h 1451561"/>
              <a:gd name="connsiteX285" fmla="*/ 825786 w 3879786"/>
              <a:gd name="connsiteY285" fmla="*/ 408903 h 1451561"/>
              <a:gd name="connsiteX286" fmla="*/ 824358 w 3879786"/>
              <a:gd name="connsiteY286" fmla="*/ 393568 h 1451561"/>
              <a:gd name="connsiteX287" fmla="*/ 857028 w 3879786"/>
              <a:gd name="connsiteY287" fmla="*/ 360897 h 1451561"/>
              <a:gd name="connsiteX288" fmla="*/ 899033 w 3879786"/>
              <a:gd name="connsiteY288" fmla="*/ 393568 h 1451561"/>
              <a:gd name="connsiteX289" fmla="*/ 910654 w 3879786"/>
              <a:gd name="connsiteY289" fmla="*/ 387186 h 1451561"/>
              <a:gd name="connsiteX290" fmla="*/ 959040 w 3879786"/>
              <a:gd name="connsiteY290" fmla="*/ 410903 h 1451561"/>
              <a:gd name="connsiteX291" fmla="*/ 935228 w 3879786"/>
              <a:gd name="connsiteY291" fmla="*/ 459289 h 1451561"/>
              <a:gd name="connsiteX292" fmla="*/ 949706 w 3879786"/>
              <a:gd name="connsiteY292" fmla="*/ 493485 h 1451561"/>
              <a:gd name="connsiteX293" fmla="*/ 948468 w 3879786"/>
              <a:gd name="connsiteY293" fmla="*/ 499486 h 1451561"/>
              <a:gd name="connsiteX294" fmla="*/ 1315943 w 3879786"/>
              <a:gd name="connsiteY294" fmla="*/ 394711 h 1451561"/>
              <a:gd name="connsiteX295" fmla="*/ 1748854 w 3879786"/>
              <a:gd name="connsiteY295" fmla="*/ 288982 h 1451561"/>
              <a:gd name="connsiteX296" fmla="*/ 2188814 w 3879786"/>
              <a:gd name="connsiteY296" fmla="*/ 216783 h 1451561"/>
              <a:gd name="connsiteX297" fmla="*/ 2468848 w 3879786"/>
              <a:gd name="connsiteY297" fmla="*/ 200305 h 1451561"/>
              <a:gd name="connsiteX298" fmla="*/ 2445703 w 3879786"/>
              <a:gd name="connsiteY298" fmla="*/ 169826 h 1451561"/>
              <a:gd name="connsiteX299" fmla="*/ 2483898 w 3879786"/>
              <a:gd name="connsiteY299" fmla="*/ 90577 h 1451561"/>
              <a:gd name="connsiteX300" fmla="*/ 2509234 w 3879786"/>
              <a:gd name="connsiteY300" fmla="*/ 87053 h 1451561"/>
              <a:gd name="connsiteX301" fmla="*/ 2507234 w 3879786"/>
              <a:gd name="connsiteY301" fmla="*/ 82195 h 1451561"/>
              <a:gd name="connsiteX302" fmla="*/ 2544191 w 3879786"/>
              <a:gd name="connsiteY302" fmla="*/ 4186 h 1451561"/>
              <a:gd name="connsiteX303" fmla="*/ 2625058 w 3879786"/>
              <a:gd name="connsiteY303" fmla="*/ 40095 h 1451561"/>
              <a:gd name="connsiteX304" fmla="*/ 2626583 w 3879786"/>
              <a:gd name="connsiteY304" fmla="*/ 45143 h 1451561"/>
              <a:gd name="connsiteX305" fmla="*/ 2648585 w 3879786"/>
              <a:gd name="connsiteY305" fmla="*/ 31618 h 1451561"/>
              <a:gd name="connsiteX306" fmla="*/ 2728404 w 3879786"/>
              <a:gd name="connsiteY306" fmla="*/ 69622 h 1451561"/>
              <a:gd name="connsiteX307" fmla="*/ 2730119 w 3879786"/>
              <a:gd name="connsiteY307" fmla="*/ 219641 h 1451561"/>
              <a:gd name="connsiteX308" fmla="*/ 2800795 w 3879786"/>
              <a:gd name="connsiteY308" fmla="*/ 233738 h 1451561"/>
              <a:gd name="connsiteX309" fmla="*/ 2800795 w 3879786"/>
              <a:gd name="connsiteY309" fmla="*/ 229071 h 1451561"/>
              <a:gd name="connsiteX310" fmla="*/ 2845467 w 3879786"/>
              <a:gd name="connsiteY310" fmla="*/ 184398 h 1451561"/>
              <a:gd name="connsiteX311" fmla="*/ 2966815 w 3879786"/>
              <a:gd name="connsiteY311" fmla="*/ 229071 h 1451561"/>
              <a:gd name="connsiteX312" fmla="*/ 2957672 w 3879786"/>
              <a:gd name="connsiteY312" fmla="*/ 247453 h 1451561"/>
              <a:gd name="connsiteX313" fmla="*/ 2990914 w 3879786"/>
              <a:gd name="connsiteY313" fmla="*/ 301175 h 1451561"/>
              <a:gd name="connsiteX314" fmla="*/ 2990914 w 3879786"/>
              <a:gd name="connsiteY314" fmla="*/ 302222 h 1451561"/>
              <a:gd name="connsiteX315" fmla="*/ 3055112 w 3879786"/>
              <a:gd name="connsiteY315" fmla="*/ 341085 h 1451561"/>
              <a:gd name="connsiteX316" fmla="*/ 2990628 w 3879786"/>
              <a:gd name="connsiteY316" fmla="*/ 305557 h 1451561"/>
              <a:gd name="connsiteX317" fmla="*/ 2987104 w 3879786"/>
              <a:gd name="connsiteY317" fmla="*/ 319177 h 1451561"/>
              <a:gd name="connsiteX318" fmla="*/ 2928525 w 3879786"/>
              <a:gd name="connsiteY318" fmla="*/ 342133 h 1451561"/>
              <a:gd name="connsiteX319" fmla="*/ 2928525 w 3879786"/>
              <a:gd name="connsiteY319" fmla="*/ 345847 h 1451561"/>
              <a:gd name="connsiteX320" fmla="*/ 2928525 w 3879786"/>
              <a:gd name="connsiteY320" fmla="*/ 349943 h 1451561"/>
              <a:gd name="connsiteX321" fmla="*/ 2881853 w 3879786"/>
              <a:gd name="connsiteY321" fmla="*/ 392520 h 1451561"/>
              <a:gd name="connsiteX322" fmla="*/ 2839276 w 3879786"/>
              <a:gd name="connsiteY322" fmla="*/ 345847 h 1451561"/>
              <a:gd name="connsiteX323" fmla="*/ 2839276 w 3879786"/>
              <a:gd name="connsiteY323" fmla="*/ 342133 h 1451561"/>
              <a:gd name="connsiteX324" fmla="*/ 2832990 w 3879786"/>
              <a:gd name="connsiteY324" fmla="*/ 344228 h 1451561"/>
              <a:gd name="connsiteX325" fmla="*/ 2778601 w 3879786"/>
              <a:gd name="connsiteY325" fmla="*/ 312129 h 1451561"/>
              <a:gd name="connsiteX326" fmla="*/ 2810701 w 3879786"/>
              <a:gd name="connsiteY326" fmla="*/ 257741 h 1451561"/>
              <a:gd name="connsiteX327" fmla="*/ 2803843 w 3879786"/>
              <a:gd name="connsiteY327" fmla="*/ 246120 h 1451561"/>
              <a:gd name="connsiteX328" fmla="*/ 2722594 w 3879786"/>
              <a:gd name="connsiteY328" fmla="*/ 233452 h 1451561"/>
              <a:gd name="connsiteX329" fmla="*/ 2692781 w 3879786"/>
              <a:gd name="connsiteY329" fmla="*/ 256026 h 1451561"/>
              <a:gd name="connsiteX330" fmla="*/ 2508663 w 3879786"/>
              <a:gd name="connsiteY330" fmla="*/ 224689 h 1451561"/>
              <a:gd name="connsiteX331" fmla="*/ 2193577 w 3879786"/>
              <a:gd name="connsiteY331" fmla="*/ 253836 h 1451561"/>
              <a:gd name="connsiteX332" fmla="*/ 1761427 w 3879786"/>
              <a:gd name="connsiteY332" fmla="*/ 343562 h 1451561"/>
              <a:gd name="connsiteX333" fmla="*/ 1699800 w 3879786"/>
              <a:gd name="connsiteY333" fmla="*/ 359849 h 1451561"/>
              <a:gd name="connsiteX334" fmla="*/ 1834483 w 3879786"/>
              <a:gd name="connsiteY334" fmla="*/ 359183 h 1451561"/>
              <a:gd name="connsiteX335" fmla="*/ 2189862 w 3879786"/>
              <a:gd name="connsiteY335" fmla="*/ 378708 h 1451561"/>
              <a:gd name="connsiteX336" fmla="*/ 2439893 w 3879786"/>
              <a:gd name="connsiteY336" fmla="*/ 410617 h 1451561"/>
              <a:gd name="connsiteX337" fmla="*/ 2488947 w 3879786"/>
              <a:gd name="connsiteY337" fmla="*/ 336322 h 1451561"/>
              <a:gd name="connsiteX338" fmla="*/ 2591150 w 3879786"/>
              <a:gd name="connsiteY338" fmla="*/ 373850 h 1451561"/>
              <a:gd name="connsiteX339" fmla="*/ 2583339 w 3879786"/>
              <a:gd name="connsiteY339" fmla="*/ 389376 h 1451561"/>
              <a:gd name="connsiteX340" fmla="*/ 2611438 w 3879786"/>
              <a:gd name="connsiteY340" fmla="*/ 434620 h 1451561"/>
              <a:gd name="connsiteX341" fmla="*/ 2610676 w 3879786"/>
              <a:gd name="connsiteY341" fmla="*/ 441764 h 1451561"/>
              <a:gd name="connsiteX342" fmla="*/ 2673826 w 3879786"/>
              <a:gd name="connsiteY342" fmla="*/ 455194 h 1451561"/>
              <a:gd name="connsiteX343" fmla="*/ 2688591 w 3879786"/>
              <a:gd name="connsiteY343" fmla="*/ 445669 h 1451561"/>
              <a:gd name="connsiteX344" fmla="*/ 2682590 w 3879786"/>
              <a:gd name="connsiteY344" fmla="*/ 429191 h 1451561"/>
              <a:gd name="connsiteX345" fmla="*/ 2710117 w 3879786"/>
              <a:gd name="connsiteY345" fmla="*/ 399569 h 1451561"/>
              <a:gd name="connsiteX346" fmla="*/ 2718975 w 3879786"/>
              <a:gd name="connsiteY346" fmla="*/ 408426 h 1451561"/>
              <a:gd name="connsiteX347" fmla="*/ 2758408 w 3879786"/>
              <a:gd name="connsiteY347" fmla="*/ 399569 h 1451561"/>
              <a:gd name="connsiteX348" fmla="*/ 2786983 w 3879786"/>
              <a:gd name="connsiteY348" fmla="*/ 427667 h 1451561"/>
              <a:gd name="connsiteX349" fmla="*/ 2781078 w 3879786"/>
              <a:gd name="connsiteY349" fmla="*/ 439478 h 1451561"/>
              <a:gd name="connsiteX350" fmla="*/ 2802128 w 3879786"/>
              <a:gd name="connsiteY350" fmla="*/ 473006 h 1451561"/>
              <a:gd name="connsiteX351" fmla="*/ 2799937 w 3879786"/>
              <a:gd name="connsiteY351" fmla="*/ 483674 h 1451561"/>
              <a:gd name="connsiteX352" fmla="*/ 2838609 w 3879786"/>
              <a:gd name="connsiteY352" fmla="*/ 493770 h 1451561"/>
              <a:gd name="connsiteX353" fmla="*/ 2936431 w 3879786"/>
              <a:gd name="connsiteY353" fmla="*/ 519488 h 1451561"/>
              <a:gd name="connsiteX354" fmla="*/ 2837466 w 3879786"/>
              <a:gd name="connsiteY354" fmla="*/ 498438 h 1451561"/>
              <a:gd name="connsiteX355" fmla="*/ 2796413 w 3879786"/>
              <a:gd name="connsiteY355" fmla="*/ 489770 h 1451561"/>
              <a:gd name="connsiteX356" fmla="*/ 2774030 w 3879786"/>
              <a:gd name="connsiteY356" fmla="*/ 501104 h 1451561"/>
              <a:gd name="connsiteX357" fmla="*/ 2762695 w 3879786"/>
              <a:gd name="connsiteY357" fmla="*/ 498723 h 1451561"/>
              <a:gd name="connsiteX358" fmla="*/ 2762695 w 3879786"/>
              <a:gd name="connsiteY358" fmla="*/ 501104 h 1451561"/>
              <a:gd name="connsiteX359" fmla="*/ 2739835 w 3879786"/>
              <a:gd name="connsiteY359" fmla="*/ 523964 h 1451561"/>
              <a:gd name="connsiteX360" fmla="*/ 2706498 w 3879786"/>
              <a:gd name="connsiteY360" fmla="*/ 501104 h 1451561"/>
              <a:gd name="connsiteX361" fmla="*/ 2706498 w 3879786"/>
              <a:gd name="connsiteY361" fmla="*/ 498723 h 1451561"/>
              <a:gd name="connsiteX362" fmla="*/ 2695258 w 3879786"/>
              <a:gd name="connsiteY362" fmla="*/ 501104 h 1451561"/>
              <a:gd name="connsiteX363" fmla="*/ 2666683 w 3879786"/>
              <a:gd name="connsiteY363" fmla="*/ 472529 h 1451561"/>
              <a:gd name="connsiteX364" fmla="*/ 2667445 w 3879786"/>
              <a:gd name="connsiteY364" fmla="*/ 466148 h 1451561"/>
              <a:gd name="connsiteX365" fmla="*/ 2603818 w 3879786"/>
              <a:gd name="connsiteY365" fmla="*/ 455860 h 1451561"/>
              <a:gd name="connsiteX366" fmla="*/ 2558479 w 3879786"/>
              <a:gd name="connsiteY366" fmla="*/ 468148 h 1451561"/>
              <a:gd name="connsiteX367" fmla="*/ 2558479 w 3879786"/>
              <a:gd name="connsiteY367" fmla="*/ 471291 h 1451561"/>
              <a:gd name="connsiteX368" fmla="*/ 2558479 w 3879786"/>
              <a:gd name="connsiteY368" fmla="*/ 475101 h 1451561"/>
              <a:gd name="connsiteX369" fmla="*/ 2519045 w 3879786"/>
              <a:gd name="connsiteY369" fmla="*/ 510725 h 1451561"/>
              <a:gd name="connsiteX370" fmla="*/ 2483326 w 3879786"/>
              <a:gd name="connsiteY370" fmla="*/ 471291 h 1451561"/>
              <a:gd name="connsiteX371" fmla="*/ 2483326 w 3879786"/>
              <a:gd name="connsiteY371" fmla="*/ 468148 h 1451561"/>
              <a:gd name="connsiteX372" fmla="*/ 2468277 w 3879786"/>
              <a:gd name="connsiteY372" fmla="*/ 471291 h 1451561"/>
              <a:gd name="connsiteX373" fmla="*/ 2430653 w 3879786"/>
              <a:gd name="connsiteY373" fmla="*/ 433668 h 1451561"/>
              <a:gd name="connsiteX374" fmla="*/ 2430653 w 3879786"/>
              <a:gd name="connsiteY374" fmla="*/ 433096 h 1451561"/>
              <a:gd name="connsiteX375" fmla="*/ 2186718 w 3879786"/>
              <a:gd name="connsiteY375" fmla="*/ 414046 h 1451561"/>
              <a:gd name="connsiteX376" fmla="*/ 1834293 w 3879786"/>
              <a:gd name="connsiteY376" fmla="*/ 411570 h 1451561"/>
              <a:gd name="connsiteX377" fmla="*/ 1634268 w 3879786"/>
              <a:gd name="connsiteY377" fmla="*/ 424143 h 1451561"/>
              <a:gd name="connsiteX378" fmla="*/ 1248125 w 3879786"/>
              <a:gd name="connsiteY378" fmla="*/ 498343 h 1451561"/>
              <a:gd name="connsiteX379" fmla="*/ 697294 w 3879786"/>
              <a:gd name="connsiteY379" fmla="*/ 661411 h 1451561"/>
              <a:gd name="connsiteX380" fmla="*/ 645763 w 3879786"/>
              <a:gd name="connsiteY380" fmla="*/ 673888 h 1451561"/>
              <a:gd name="connsiteX381" fmla="*/ 1444815 w 3879786"/>
              <a:gd name="connsiteY381" fmla="*/ 648932 h 1451561"/>
              <a:gd name="connsiteX382" fmla="*/ 1856582 w 3879786"/>
              <a:gd name="connsiteY382" fmla="*/ 625883 h 1451561"/>
              <a:gd name="connsiteX383" fmla="*/ 1959547 w 3879786"/>
              <a:gd name="connsiteY383" fmla="*/ 619405 h 1451561"/>
              <a:gd name="connsiteX384" fmla="*/ 2063369 w 3879786"/>
              <a:gd name="connsiteY384" fmla="*/ 613595 h 1451561"/>
              <a:gd name="connsiteX385" fmla="*/ 2078323 w 3879786"/>
              <a:gd name="connsiteY385" fmla="*/ 613023 h 1451561"/>
              <a:gd name="connsiteX386" fmla="*/ 2067751 w 3879786"/>
              <a:gd name="connsiteY386" fmla="*/ 584448 h 1451561"/>
              <a:gd name="connsiteX387" fmla="*/ 2067751 w 3879786"/>
              <a:gd name="connsiteY387" fmla="*/ 580639 h 1451561"/>
              <a:gd name="connsiteX388" fmla="*/ 2049843 w 3879786"/>
              <a:gd name="connsiteY388" fmla="*/ 584448 h 1451561"/>
              <a:gd name="connsiteX389" fmla="*/ 2006124 w 3879786"/>
              <a:gd name="connsiteY389" fmla="*/ 549777 h 1451561"/>
              <a:gd name="connsiteX390" fmla="*/ 2039652 w 3879786"/>
              <a:gd name="connsiteY390" fmla="*/ 496246 h 1451561"/>
              <a:gd name="connsiteX391" fmla="*/ 2029175 w 3879786"/>
              <a:gd name="connsiteY391" fmla="*/ 467671 h 1451561"/>
              <a:gd name="connsiteX392" fmla="*/ 2029175 w 3879786"/>
              <a:gd name="connsiteY392" fmla="*/ 467576 h 1451561"/>
              <a:gd name="connsiteX393" fmla="*/ 2073847 w 3879786"/>
              <a:gd name="connsiteY393" fmla="*/ 423095 h 1451561"/>
              <a:gd name="connsiteX394" fmla="*/ 2195290 w 3879786"/>
              <a:gd name="connsiteY394" fmla="*/ 467671 h 1451561"/>
              <a:gd name="connsiteX395" fmla="*/ 2174622 w 3879786"/>
              <a:gd name="connsiteY395" fmla="*/ 584543 h 1451561"/>
              <a:gd name="connsiteX396" fmla="*/ 2156715 w 3879786"/>
              <a:gd name="connsiteY396" fmla="*/ 580733 h 1451561"/>
              <a:gd name="connsiteX397" fmla="*/ 2156715 w 3879786"/>
              <a:gd name="connsiteY397" fmla="*/ 584543 h 1451561"/>
              <a:gd name="connsiteX398" fmla="*/ 2148142 w 3879786"/>
              <a:gd name="connsiteY398" fmla="*/ 610642 h 1451561"/>
              <a:gd name="connsiteX399" fmla="*/ 2167192 w 3879786"/>
              <a:gd name="connsiteY399" fmla="*/ 609976 h 1451561"/>
              <a:gd name="connsiteX400" fmla="*/ 2271109 w 3879786"/>
              <a:gd name="connsiteY400" fmla="*/ 608833 h 1451561"/>
              <a:gd name="connsiteX401" fmla="*/ 2525237 w 3879786"/>
              <a:gd name="connsiteY401" fmla="*/ 616072 h 1451561"/>
              <a:gd name="connsiteX402" fmla="*/ 2553241 w 3879786"/>
              <a:gd name="connsiteY402" fmla="*/ 588926 h 1451561"/>
              <a:gd name="connsiteX403" fmla="*/ 2629441 w 3879786"/>
              <a:gd name="connsiteY403" fmla="*/ 617501 h 1451561"/>
              <a:gd name="connsiteX404" fmla="*/ 2628678 w 3879786"/>
              <a:gd name="connsiteY404" fmla="*/ 623691 h 1451561"/>
              <a:gd name="connsiteX405" fmla="*/ 2747454 w 3879786"/>
              <a:gd name="connsiteY405" fmla="*/ 635026 h 1451561"/>
              <a:gd name="connsiteX406" fmla="*/ 2762219 w 3879786"/>
              <a:gd name="connsiteY406" fmla="*/ 629312 h 1451561"/>
              <a:gd name="connsiteX407" fmla="*/ 2747645 w 3879786"/>
              <a:gd name="connsiteY407" fmla="*/ 589592 h 1451561"/>
              <a:gd name="connsiteX408" fmla="*/ 2809844 w 3879786"/>
              <a:gd name="connsiteY408" fmla="*/ 526632 h 1451561"/>
              <a:gd name="connsiteX409" fmla="*/ 2979865 w 3879786"/>
              <a:gd name="connsiteY409" fmla="*/ 589115 h 1451561"/>
              <a:gd name="connsiteX410" fmla="*/ 2965006 w 3879786"/>
              <a:gd name="connsiteY410" fmla="*/ 621500 h 1451561"/>
              <a:gd name="connsiteX411" fmla="*/ 3010630 w 3879786"/>
              <a:gd name="connsiteY411" fmla="*/ 671983 h 1451561"/>
              <a:gd name="connsiteX412" fmla="*/ 3089784 w 3879786"/>
              <a:gd name="connsiteY412" fmla="*/ 686462 h 1451561"/>
              <a:gd name="connsiteX413" fmla="*/ 3105023 w 3879786"/>
              <a:gd name="connsiteY413" fmla="*/ 680461 h 1451561"/>
              <a:gd name="connsiteX414" fmla="*/ 3090450 w 3879786"/>
              <a:gd name="connsiteY414" fmla="*/ 640741 h 1451561"/>
              <a:gd name="connsiteX415" fmla="*/ 3152648 w 3879786"/>
              <a:gd name="connsiteY415" fmla="*/ 577781 h 1451561"/>
              <a:gd name="connsiteX416" fmla="*/ 3322574 w 3879786"/>
              <a:gd name="connsiteY416" fmla="*/ 640360 h 1451561"/>
              <a:gd name="connsiteX417" fmla="*/ 3309620 w 3879786"/>
              <a:gd name="connsiteY417" fmla="*/ 666173 h 1451561"/>
              <a:gd name="connsiteX418" fmla="*/ 3356293 w 3879786"/>
              <a:gd name="connsiteY418" fmla="*/ 741420 h 1451561"/>
              <a:gd name="connsiteX419" fmla="*/ 3356293 w 3879786"/>
              <a:gd name="connsiteY419" fmla="*/ 748754 h 1451561"/>
              <a:gd name="connsiteX420" fmla="*/ 3496882 w 3879786"/>
              <a:gd name="connsiteY420" fmla="*/ 790189 h 1451561"/>
              <a:gd name="connsiteX421" fmla="*/ 3500883 w 3879786"/>
              <a:gd name="connsiteY421" fmla="*/ 791521 h 1451561"/>
              <a:gd name="connsiteX422" fmla="*/ 3500883 w 3879786"/>
              <a:gd name="connsiteY422" fmla="*/ 788569 h 1451561"/>
              <a:gd name="connsiteX423" fmla="*/ 3558794 w 3879786"/>
              <a:gd name="connsiteY423" fmla="*/ 690271 h 1451561"/>
              <a:gd name="connsiteX424" fmla="*/ 3660997 w 3879786"/>
              <a:gd name="connsiteY424" fmla="*/ 728371 h 1451561"/>
              <a:gd name="connsiteX425" fmla="*/ 3643662 w 3879786"/>
              <a:gd name="connsiteY425" fmla="*/ 826669 h 1451561"/>
              <a:gd name="connsiteX426" fmla="*/ 3628517 w 3879786"/>
              <a:gd name="connsiteY426" fmla="*/ 823526 h 1451561"/>
              <a:gd name="connsiteX427" fmla="*/ 3628517 w 3879786"/>
              <a:gd name="connsiteY427" fmla="*/ 826669 h 1451561"/>
              <a:gd name="connsiteX428" fmla="*/ 3627279 w 3879786"/>
              <a:gd name="connsiteY428" fmla="*/ 835622 h 1451561"/>
              <a:gd name="connsiteX429" fmla="*/ 3691858 w 3879786"/>
              <a:gd name="connsiteY429" fmla="*/ 860293 h 1451561"/>
              <a:gd name="connsiteX430" fmla="*/ 3879786 w 3879786"/>
              <a:gd name="connsiteY430" fmla="*/ 946018 h 1451561"/>
              <a:gd name="connsiteX431" fmla="*/ 3693001 w 3879786"/>
              <a:gd name="connsiteY431" fmla="*/ 868580 h 1451561"/>
              <a:gd name="connsiteX432" fmla="*/ 3627660 w 3879786"/>
              <a:gd name="connsiteY432" fmla="*/ 846005 h 1451561"/>
              <a:gd name="connsiteX433" fmla="*/ 3594227 w 3879786"/>
              <a:gd name="connsiteY433" fmla="*/ 866294 h 1451561"/>
              <a:gd name="connsiteX434" fmla="*/ 3556795 w 3879786"/>
              <a:gd name="connsiteY434" fmla="*/ 828669 h 1451561"/>
              <a:gd name="connsiteX435" fmla="*/ 3556795 w 3879786"/>
              <a:gd name="connsiteY435" fmla="*/ 825526 h 1451561"/>
              <a:gd name="connsiteX436" fmla="*/ 3541649 w 3879786"/>
              <a:gd name="connsiteY436" fmla="*/ 828669 h 1451561"/>
              <a:gd name="connsiteX437" fmla="*/ 3508884 w 3879786"/>
              <a:gd name="connsiteY437" fmla="*/ 809619 h 1451561"/>
              <a:gd name="connsiteX438" fmla="*/ 3496501 w 3879786"/>
              <a:gd name="connsiteY438" fmla="*/ 805904 h 1451561"/>
              <a:gd name="connsiteX439" fmla="*/ 3355055 w 3879786"/>
              <a:gd name="connsiteY439" fmla="*/ 769138 h 1451561"/>
              <a:gd name="connsiteX440" fmla="*/ 3354959 w 3879786"/>
              <a:gd name="connsiteY440" fmla="*/ 769329 h 1451561"/>
              <a:gd name="connsiteX441" fmla="*/ 3272663 w 3879786"/>
              <a:gd name="connsiteY441" fmla="*/ 801523 h 1451561"/>
              <a:gd name="connsiteX442" fmla="*/ 3272663 w 3879786"/>
              <a:gd name="connsiteY442" fmla="*/ 806762 h 1451561"/>
              <a:gd name="connsiteX443" fmla="*/ 3272663 w 3879786"/>
              <a:gd name="connsiteY443" fmla="*/ 811620 h 1451561"/>
              <a:gd name="connsiteX444" fmla="*/ 3207703 w 3879786"/>
              <a:gd name="connsiteY444" fmla="*/ 871722 h 1451561"/>
              <a:gd name="connsiteX445" fmla="*/ 3147600 w 3879786"/>
              <a:gd name="connsiteY445" fmla="*/ 806762 h 1451561"/>
              <a:gd name="connsiteX446" fmla="*/ 3147600 w 3879786"/>
              <a:gd name="connsiteY446" fmla="*/ 801523 h 1451561"/>
              <a:gd name="connsiteX447" fmla="*/ 3122454 w 3879786"/>
              <a:gd name="connsiteY447" fmla="*/ 806762 h 1451561"/>
              <a:gd name="connsiteX448" fmla="*/ 3059970 w 3879786"/>
              <a:gd name="connsiteY448" fmla="*/ 744278 h 1451561"/>
              <a:gd name="connsiteX449" fmla="*/ 3068352 w 3879786"/>
              <a:gd name="connsiteY449" fmla="*/ 713036 h 1451561"/>
              <a:gd name="connsiteX450" fmla="*/ 3015488 w 3879786"/>
              <a:gd name="connsiteY450" fmla="*/ 705035 h 1451561"/>
              <a:gd name="connsiteX451" fmla="*/ 2954148 w 3879786"/>
              <a:gd name="connsiteY451" fmla="*/ 755613 h 1451561"/>
              <a:gd name="connsiteX452" fmla="*/ 2929001 w 3879786"/>
              <a:gd name="connsiteY452" fmla="*/ 750279 h 1451561"/>
              <a:gd name="connsiteX453" fmla="*/ 2929001 w 3879786"/>
              <a:gd name="connsiteY453" fmla="*/ 755613 h 1451561"/>
              <a:gd name="connsiteX454" fmla="*/ 2868898 w 3879786"/>
              <a:gd name="connsiteY454" fmla="*/ 815715 h 1451561"/>
              <a:gd name="connsiteX455" fmla="*/ 2803938 w 3879786"/>
              <a:gd name="connsiteY455" fmla="*/ 755613 h 1451561"/>
              <a:gd name="connsiteX456" fmla="*/ 2803938 w 3879786"/>
              <a:gd name="connsiteY456" fmla="*/ 750279 h 1451561"/>
              <a:gd name="connsiteX457" fmla="*/ 2778887 w 3879786"/>
              <a:gd name="connsiteY457" fmla="*/ 755613 h 1451561"/>
              <a:gd name="connsiteX458" fmla="*/ 2716309 w 3879786"/>
              <a:gd name="connsiteY458" fmla="*/ 693033 h 1451561"/>
              <a:gd name="connsiteX459" fmla="*/ 2719451 w 3879786"/>
              <a:gd name="connsiteY459" fmla="*/ 673983 h 1451561"/>
              <a:gd name="connsiteX460" fmla="*/ 2646585 w 3879786"/>
              <a:gd name="connsiteY460" fmla="*/ 669602 h 1451561"/>
              <a:gd name="connsiteX461" fmla="*/ 2618867 w 3879786"/>
              <a:gd name="connsiteY461" fmla="*/ 693701 h 1451561"/>
              <a:gd name="connsiteX462" fmla="*/ 2607628 w 3879786"/>
              <a:gd name="connsiteY462" fmla="*/ 691319 h 1451561"/>
              <a:gd name="connsiteX463" fmla="*/ 2607628 w 3879786"/>
              <a:gd name="connsiteY463" fmla="*/ 693701 h 1451561"/>
              <a:gd name="connsiteX464" fmla="*/ 2579529 w 3879786"/>
              <a:gd name="connsiteY464" fmla="*/ 721799 h 1451561"/>
              <a:gd name="connsiteX465" fmla="*/ 2551430 w 3879786"/>
              <a:gd name="connsiteY465" fmla="*/ 693701 h 1451561"/>
              <a:gd name="connsiteX466" fmla="*/ 2551430 w 3879786"/>
              <a:gd name="connsiteY466" fmla="*/ 691319 h 1451561"/>
              <a:gd name="connsiteX467" fmla="*/ 2540190 w 3879786"/>
              <a:gd name="connsiteY467" fmla="*/ 693701 h 1451561"/>
              <a:gd name="connsiteX468" fmla="*/ 2511615 w 3879786"/>
              <a:gd name="connsiteY468" fmla="*/ 665126 h 1451561"/>
              <a:gd name="connsiteX469" fmla="*/ 2511615 w 3879786"/>
              <a:gd name="connsiteY469" fmla="*/ 664077 h 1451561"/>
              <a:gd name="connsiteX470" fmla="*/ 2273490 w 3879786"/>
              <a:gd name="connsiteY470" fmla="*/ 665315 h 1451561"/>
              <a:gd name="connsiteX471" fmla="*/ 2170907 w 3879786"/>
              <a:gd name="connsiteY471" fmla="*/ 669888 h 1451561"/>
              <a:gd name="connsiteX472" fmla="*/ 2068513 w 3879786"/>
              <a:gd name="connsiteY472" fmla="*/ 676651 h 1451561"/>
              <a:gd name="connsiteX473" fmla="*/ 1966309 w 3879786"/>
              <a:gd name="connsiteY473" fmla="*/ 686176 h 1451561"/>
              <a:gd name="connsiteX474" fmla="*/ 1863535 w 3879786"/>
              <a:gd name="connsiteY474" fmla="*/ 695701 h 1451561"/>
              <a:gd name="connsiteX475" fmla="*/ 1451388 w 3879786"/>
              <a:gd name="connsiteY475" fmla="*/ 732181 h 1451561"/>
              <a:gd name="connsiteX476" fmla="*/ 1192403 w 3879786"/>
              <a:gd name="connsiteY476" fmla="*/ 751231 h 1451561"/>
              <a:gd name="connsiteX477" fmla="*/ 1276509 w 3879786"/>
              <a:gd name="connsiteY477" fmla="*/ 766186 h 1451561"/>
              <a:gd name="connsiteX478" fmla="*/ 1600359 w 3879786"/>
              <a:gd name="connsiteY478" fmla="*/ 837623 h 1451561"/>
              <a:gd name="connsiteX479" fmla="*/ 1742187 w 3879786"/>
              <a:gd name="connsiteY479" fmla="*/ 876485 h 1451561"/>
              <a:gd name="connsiteX480" fmla="*/ 1822006 w 3879786"/>
              <a:gd name="connsiteY480" fmla="*/ 895535 h 1451561"/>
              <a:gd name="connsiteX481" fmla="*/ 2033842 w 3879786"/>
              <a:gd name="connsiteY481" fmla="*/ 940493 h 1451561"/>
              <a:gd name="connsiteX482" fmla="*/ 2331212 w 3879786"/>
              <a:gd name="connsiteY482" fmla="*/ 992405 h 1451561"/>
              <a:gd name="connsiteX483" fmla="*/ 2359787 w 3879786"/>
              <a:gd name="connsiteY483" fmla="*/ 996881 h 1451561"/>
              <a:gd name="connsiteX484" fmla="*/ 2422272 w 3879786"/>
              <a:gd name="connsiteY484" fmla="*/ 1005834 h 1451561"/>
              <a:gd name="connsiteX485" fmla="*/ 2467610 w 3879786"/>
              <a:gd name="connsiteY485" fmla="*/ 1007930 h 1451561"/>
              <a:gd name="connsiteX486" fmla="*/ 2477135 w 3879786"/>
              <a:gd name="connsiteY486" fmla="*/ 1013454 h 1451561"/>
              <a:gd name="connsiteX487" fmla="*/ 2853278 w 3879786"/>
              <a:gd name="connsiteY487" fmla="*/ 1049364 h 1451561"/>
              <a:gd name="connsiteX488" fmla="*/ 2871661 w 3879786"/>
              <a:gd name="connsiteY488" fmla="*/ 1017169 h 1451561"/>
              <a:gd name="connsiteX489" fmla="*/ 2933859 w 3879786"/>
              <a:gd name="connsiteY489" fmla="*/ 1027265 h 1451561"/>
              <a:gd name="connsiteX490" fmla="*/ 2942146 w 3879786"/>
              <a:gd name="connsiteY490" fmla="*/ 1053840 h 1451561"/>
              <a:gd name="connsiteX491" fmla="*/ 2950337 w 3879786"/>
              <a:gd name="connsiteY491" fmla="*/ 1053840 h 1451561"/>
              <a:gd name="connsiteX492" fmla="*/ 2971197 w 3879786"/>
              <a:gd name="connsiteY492" fmla="*/ 1054508 h 1451561"/>
              <a:gd name="connsiteX493" fmla="*/ 3021966 w 3879786"/>
              <a:gd name="connsiteY493" fmla="*/ 1055651 h 1451561"/>
              <a:gd name="connsiteX494" fmla="*/ 3000725 w 3879786"/>
              <a:gd name="connsiteY494" fmla="*/ 1017551 h 1451561"/>
              <a:gd name="connsiteX495" fmla="*/ 3000725 w 3879786"/>
              <a:gd name="connsiteY495" fmla="*/ 1013740 h 1451561"/>
              <a:gd name="connsiteX496" fmla="*/ 2982627 w 3879786"/>
              <a:gd name="connsiteY496" fmla="*/ 1017551 h 1451561"/>
              <a:gd name="connsiteX497" fmla="*/ 2938145 w 3879786"/>
              <a:gd name="connsiteY497" fmla="*/ 972878 h 1451561"/>
              <a:gd name="connsiteX498" fmla="*/ 3006915 w 3879786"/>
              <a:gd name="connsiteY498" fmla="*/ 856006 h 1451561"/>
              <a:gd name="connsiteX499" fmla="*/ 3128265 w 3879786"/>
              <a:gd name="connsiteY499" fmla="*/ 900679 h 1451561"/>
              <a:gd name="connsiteX500" fmla="*/ 3107691 w 3879786"/>
              <a:gd name="connsiteY500" fmla="*/ 1017551 h 1451561"/>
              <a:gd name="connsiteX501" fmla="*/ 3089688 w 3879786"/>
              <a:gd name="connsiteY501" fmla="*/ 1013740 h 1451561"/>
              <a:gd name="connsiteX502" fmla="*/ 3089688 w 3879786"/>
              <a:gd name="connsiteY502" fmla="*/ 1017551 h 1451561"/>
              <a:gd name="connsiteX503" fmla="*/ 3067495 w 3879786"/>
              <a:gd name="connsiteY503" fmla="*/ 1055651 h 1451561"/>
              <a:gd name="connsiteX504" fmla="*/ 3325527 w 3879786"/>
              <a:gd name="connsiteY504" fmla="*/ 1048507 h 1451561"/>
              <a:gd name="connsiteX505" fmla="*/ 3054160 w 3879786"/>
              <a:gd name="connsiteY505" fmla="*/ 1061079 h 1451561"/>
              <a:gd name="connsiteX506" fmla="*/ 3044635 w 3879786"/>
              <a:gd name="connsiteY506" fmla="*/ 1061936 h 1451561"/>
              <a:gd name="connsiteX507" fmla="*/ 3036062 w 3879786"/>
              <a:gd name="connsiteY507" fmla="*/ 1061079 h 1451561"/>
              <a:gd name="connsiteX508" fmla="*/ 2985009 w 3879786"/>
              <a:gd name="connsiteY508" fmla="*/ 1061079 h 1451561"/>
              <a:gd name="connsiteX509" fmla="*/ 2994534 w 3879786"/>
              <a:gd name="connsiteY509" fmla="*/ 1070604 h 1451561"/>
              <a:gd name="connsiteX510" fmla="*/ 3001868 w 3879786"/>
              <a:gd name="connsiteY510" fmla="*/ 1087178 h 1451561"/>
              <a:gd name="connsiteX511" fmla="*/ 2967768 w 3879786"/>
              <a:gd name="connsiteY511" fmla="*/ 1140327 h 1451561"/>
              <a:gd name="connsiteX512" fmla="*/ 2970054 w 3879786"/>
              <a:gd name="connsiteY512" fmla="*/ 1143280 h 1451561"/>
              <a:gd name="connsiteX513" fmla="*/ 2971673 w 3879786"/>
              <a:gd name="connsiteY513" fmla="*/ 1145566 h 1451561"/>
              <a:gd name="connsiteX514" fmla="*/ 2959672 w 3879786"/>
              <a:gd name="connsiteY514" fmla="*/ 1207574 h 1451561"/>
              <a:gd name="connsiteX515" fmla="*/ 2897664 w 3879786"/>
              <a:gd name="connsiteY515" fmla="*/ 1195572 h 1451561"/>
              <a:gd name="connsiteX516" fmla="*/ 2895569 w 3879786"/>
              <a:gd name="connsiteY516" fmla="*/ 1192430 h 1451561"/>
              <a:gd name="connsiteX517" fmla="*/ 2890901 w 3879786"/>
              <a:gd name="connsiteY517" fmla="*/ 1199001 h 1451561"/>
              <a:gd name="connsiteX518" fmla="*/ 2827846 w 3879786"/>
              <a:gd name="connsiteY518" fmla="*/ 1203478 h 1451561"/>
              <a:gd name="connsiteX519" fmla="*/ 2823370 w 3879786"/>
              <a:gd name="connsiteY519" fmla="*/ 1140422 h 1451561"/>
              <a:gd name="connsiteX520" fmla="*/ 2798223 w 3879786"/>
              <a:gd name="connsiteY520" fmla="*/ 1123278 h 1451561"/>
              <a:gd name="connsiteX521" fmla="*/ 2808319 w 3879786"/>
              <a:gd name="connsiteY521" fmla="*/ 1060889 h 1451561"/>
              <a:gd name="connsiteX522" fmla="*/ 2817273 w 3879786"/>
              <a:gd name="connsiteY522" fmla="*/ 1055936 h 1451561"/>
              <a:gd name="connsiteX523" fmla="*/ 2494090 w 3879786"/>
              <a:gd name="connsiteY523" fmla="*/ 1031171 h 1451561"/>
              <a:gd name="connsiteX524" fmla="*/ 2482946 w 3879786"/>
              <a:gd name="connsiteY524" fmla="*/ 1110133 h 1451561"/>
              <a:gd name="connsiteX525" fmla="*/ 2487898 w 3879786"/>
              <a:gd name="connsiteY525" fmla="*/ 1112038 h 1451561"/>
              <a:gd name="connsiteX526" fmla="*/ 2522379 w 3879786"/>
              <a:gd name="connsiteY526" fmla="*/ 1186904 h 1451561"/>
              <a:gd name="connsiteX527" fmla="*/ 2525141 w 3879786"/>
              <a:gd name="connsiteY527" fmla="*/ 1188429 h 1451561"/>
              <a:gd name="connsiteX528" fmla="*/ 2522284 w 3879786"/>
              <a:gd name="connsiteY528" fmla="*/ 1187000 h 1451561"/>
              <a:gd name="connsiteX529" fmla="*/ 2519617 w 3879786"/>
              <a:gd name="connsiteY529" fmla="*/ 1194620 h 1451561"/>
              <a:gd name="connsiteX530" fmla="*/ 2437035 w 3879786"/>
              <a:gd name="connsiteY530" fmla="*/ 1226338 h 1451561"/>
              <a:gd name="connsiteX531" fmla="*/ 2432272 w 3879786"/>
              <a:gd name="connsiteY531" fmla="*/ 1223957 h 1451561"/>
              <a:gd name="connsiteX532" fmla="*/ 2426939 w 3879786"/>
              <a:gd name="connsiteY532" fmla="*/ 1249007 h 1451561"/>
              <a:gd name="connsiteX533" fmla="*/ 2416271 w 3879786"/>
              <a:gd name="connsiteY533" fmla="*/ 1258532 h 1451561"/>
              <a:gd name="connsiteX534" fmla="*/ 2265680 w 3879786"/>
              <a:gd name="connsiteY534" fmla="*/ 1240245 h 1451561"/>
              <a:gd name="connsiteX535" fmla="*/ 2284064 w 3879786"/>
              <a:gd name="connsiteY535" fmla="*/ 1089654 h 1451561"/>
              <a:gd name="connsiteX536" fmla="*/ 2278443 w 3879786"/>
              <a:gd name="connsiteY536" fmla="*/ 1079557 h 1451561"/>
              <a:gd name="connsiteX537" fmla="*/ 2222436 w 3879786"/>
              <a:gd name="connsiteY537" fmla="*/ 1058032 h 1451561"/>
              <a:gd name="connsiteX538" fmla="*/ 1909159 w 3879786"/>
              <a:gd name="connsiteY538" fmla="*/ 955638 h 1451561"/>
              <a:gd name="connsiteX539" fmla="*/ 1589787 w 3879786"/>
              <a:gd name="connsiteY539" fmla="*/ 875819 h 1451561"/>
              <a:gd name="connsiteX540" fmla="*/ 1265937 w 3879786"/>
              <a:gd name="connsiteY540" fmla="*/ 818669 h 1451561"/>
              <a:gd name="connsiteX541" fmla="*/ 939610 w 3879786"/>
              <a:gd name="connsiteY541" fmla="*/ 782092 h 1451561"/>
              <a:gd name="connsiteX542" fmla="*/ 857695 w 3879786"/>
              <a:gd name="connsiteY542" fmla="*/ 776663 h 1451561"/>
              <a:gd name="connsiteX543" fmla="*/ 816833 w 3879786"/>
              <a:gd name="connsiteY543" fmla="*/ 773996 h 1451561"/>
              <a:gd name="connsiteX544" fmla="*/ 623570 w 3879786"/>
              <a:gd name="connsiteY544" fmla="*/ 783521 h 1451561"/>
              <a:gd name="connsiteX545" fmla="*/ 92369 w 3879786"/>
              <a:gd name="connsiteY545" fmla="*/ 801275 h 1451561"/>
              <a:gd name="connsiteX546" fmla="*/ 54026 w 3879786"/>
              <a:gd name="connsiteY546" fmla="*/ 655903 h 1451561"/>
              <a:gd name="connsiteX547" fmla="*/ 293053 w 3879786"/>
              <a:gd name="connsiteY547" fmla="*/ 630645 h 1451561"/>
              <a:gd name="connsiteX548" fmla="*/ 273603 w 3879786"/>
              <a:gd name="connsiteY548" fmla="*/ 608833 h 1451561"/>
              <a:gd name="connsiteX549" fmla="*/ 299054 w 3879786"/>
              <a:gd name="connsiteY549" fmla="*/ 524251 h 1451561"/>
              <a:gd name="connsiteX550" fmla="*/ 303816 w 3879786"/>
              <a:gd name="connsiteY550" fmla="*/ 521965 h 1451561"/>
              <a:gd name="connsiteX551" fmla="*/ 280098 w 3879786"/>
              <a:gd name="connsiteY551" fmla="*/ 479102 h 1451561"/>
              <a:gd name="connsiteX552" fmla="*/ 36783 w 3879786"/>
              <a:gd name="connsiteY552" fmla="*/ 527715 h 1451561"/>
              <a:gd name="connsiteX553" fmla="*/ 20853 w 3879786"/>
              <a:gd name="connsiteY553" fmla="*/ 530131 h 1451561"/>
              <a:gd name="connsiteX554" fmla="*/ 0 w 3879786"/>
              <a:gd name="connsiteY554" fmla="*/ 451073 h 1451561"/>
              <a:gd name="connsiteX555" fmla="*/ 27912 w 3879786"/>
              <a:gd name="connsiteY555" fmla="*/ 448848 h 1451561"/>
              <a:gd name="connsiteX556" fmla="*/ 425450 w 3879786"/>
              <a:gd name="connsiteY556" fmla="*/ 395854 h 1451561"/>
              <a:gd name="connsiteX557" fmla="*/ 427736 w 3879786"/>
              <a:gd name="connsiteY557" fmla="*/ 395854 h 1451561"/>
              <a:gd name="connsiteX558" fmla="*/ 901129 w 3879786"/>
              <a:gd name="connsiteY558" fmla="*/ 309557 h 1451561"/>
              <a:gd name="connsiteX559" fmla="*/ 898747 w 3879786"/>
              <a:gd name="connsiteY559" fmla="*/ 295841 h 1451561"/>
              <a:gd name="connsiteX560" fmla="*/ 933228 w 3879786"/>
              <a:gd name="connsiteY560" fmla="*/ 252311 h 1451561"/>
              <a:gd name="connsiteX561" fmla="*/ 927894 w 3879786"/>
              <a:gd name="connsiteY561" fmla="*/ 203353 h 1451561"/>
              <a:gd name="connsiteX562" fmla="*/ 869124 w 3879786"/>
              <a:gd name="connsiteY562" fmla="*/ 215394 h 1451561"/>
              <a:gd name="connsiteX563" fmla="*/ 913686 w 3879786"/>
              <a:gd name="connsiteY563" fmla="*/ 203640 h 1451561"/>
              <a:gd name="connsiteX564" fmla="*/ 903808 w 3879786"/>
              <a:gd name="connsiteY564" fmla="*/ 215831 h 1451561"/>
              <a:gd name="connsiteX565" fmla="*/ 879793 w 3879786"/>
              <a:gd name="connsiteY565" fmla="*/ 221260 h 1451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</a:cxnLst>
            <a:rect l="l" t="t" r="r" b="b"/>
            <a:pathLst>
              <a:path w="3879786" h="1451561">
                <a:moveTo>
                  <a:pt x="2879757" y="1093940"/>
                </a:moveTo>
                <a:cubicBezTo>
                  <a:pt x="2866422" y="1103561"/>
                  <a:pt x="2863374" y="1122326"/>
                  <a:pt x="2873090" y="1135660"/>
                </a:cubicBezTo>
                <a:cubicBezTo>
                  <a:pt x="2882710" y="1149090"/>
                  <a:pt x="2901379" y="1152139"/>
                  <a:pt x="2914809" y="1142423"/>
                </a:cubicBezTo>
                <a:lnTo>
                  <a:pt x="2915476" y="1142708"/>
                </a:lnTo>
                <a:cubicBezTo>
                  <a:pt x="2915571" y="1142614"/>
                  <a:pt x="2915666" y="1142519"/>
                  <a:pt x="2915762" y="1142423"/>
                </a:cubicBezTo>
                <a:cubicBezTo>
                  <a:pt x="2928906" y="1132517"/>
                  <a:pt x="2931478" y="1113848"/>
                  <a:pt x="2921572" y="1100704"/>
                </a:cubicBezTo>
                <a:cubicBezTo>
                  <a:pt x="2911856" y="1087273"/>
                  <a:pt x="2893187" y="1084226"/>
                  <a:pt x="2879757" y="1093940"/>
                </a:cubicBezTo>
                <a:close/>
                <a:moveTo>
                  <a:pt x="3043968" y="924205"/>
                </a:moveTo>
                <a:lnTo>
                  <a:pt x="3044635" y="924491"/>
                </a:lnTo>
                <a:cubicBezTo>
                  <a:pt x="3044444" y="924491"/>
                  <a:pt x="3044349" y="924491"/>
                  <a:pt x="3044158" y="924491"/>
                </a:cubicBezTo>
                <a:cubicBezTo>
                  <a:pt x="3027680" y="924396"/>
                  <a:pt x="3014250" y="937636"/>
                  <a:pt x="3014154" y="954114"/>
                </a:cubicBezTo>
                <a:cubicBezTo>
                  <a:pt x="3014154" y="954114"/>
                  <a:pt x="3014154" y="954209"/>
                  <a:pt x="3014154" y="954209"/>
                </a:cubicBezTo>
                <a:cubicBezTo>
                  <a:pt x="3014250" y="970687"/>
                  <a:pt x="3027680" y="984118"/>
                  <a:pt x="3044158" y="984022"/>
                </a:cubicBezTo>
                <a:cubicBezTo>
                  <a:pt x="3060636" y="983927"/>
                  <a:pt x="3074067" y="970497"/>
                  <a:pt x="3073972" y="954018"/>
                </a:cubicBezTo>
                <a:cubicBezTo>
                  <a:pt x="3073876" y="937540"/>
                  <a:pt x="3060447" y="924110"/>
                  <a:pt x="3043968" y="924205"/>
                </a:cubicBezTo>
                <a:close/>
                <a:moveTo>
                  <a:pt x="2368146" y="1093798"/>
                </a:moveTo>
                <a:cubicBezTo>
                  <a:pt x="2358168" y="1097632"/>
                  <a:pt x="2349644" y="1105276"/>
                  <a:pt x="2344928" y="1115848"/>
                </a:cubicBezTo>
                <a:cubicBezTo>
                  <a:pt x="2335498" y="1136898"/>
                  <a:pt x="2345023" y="1161664"/>
                  <a:pt x="2366074" y="1170998"/>
                </a:cubicBezTo>
                <a:cubicBezTo>
                  <a:pt x="2387219" y="1180428"/>
                  <a:pt x="2411889" y="1170903"/>
                  <a:pt x="2421318" y="1149852"/>
                </a:cubicBezTo>
                <a:lnTo>
                  <a:pt x="2421986" y="1150138"/>
                </a:lnTo>
                <a:cubicBezTo>
                  <a:pt x="2422081" y="1149852"/>
                  <a:pt x="2422177" y="1149662"/>
                  <a:pt x="2422272" y="1149376"/>
                </a:cubicBezTo>
                <a:cubicBezTo>
                  <a:pt x="2431320" y="1128136"/>
                  <a:pt x="2421318" y="1103561"/>
                  <a:pt x="2400078" y="1094608"/>
                </a:cubicBezTo>
                <a:cubicBezTo>
                  <a:pt x="2389553" y="1089940"/>
                  <a:pt x="2378123" y="1089964"/>
                  <a:pt x="2368146" y="1093798"/>
                </a:cubicBezTo>
                <a:close/>
                <a:moveTo>
                  <a:pt x="3590894" y="749136"/>
                </a:moveTo>
                <a:cubicBezTo>
                  <a:pt x="3576987" y="749231"/>
                  <a:pt x="3565747" y="760470"/>
                  <a:pt x="3565747" y="774377"/>
                </a:cubicBezTo>
                <a:cubicBezTo>
                  <a:pt x="3565747" y="774377"/>
                  <a:pt x="3565747" y="774472"/>
                  <a:pt x="3565747" y="774472"/>
                </a:cubicBezTo>
                <a:cubicBezTo>
                  <a:pt x="3565843" y="788379"/>
                  <a:pt x="3577178" y="799714"/>
                  <a:pt x="3591084" y="799619"/>
                </a:cubicBezTo>
                <a:cubicBezTo>
                  <a:pt x="3604990" y="799523"/>
                  <a:pt x="3616326" y="788188"/>
                  <a:pt x="3616230" y="774282"/>
                </a:cubicBezTo>
                <a:cubicBezTo>
                  <a:pt x="3616135" y="760376"/>
                  <a:pt x="3604800" y="749040"/>
                  <a:pt x="3590894" y="749136"/>
                </a:cubicBezTo>
                <a:close/>
                <a:moveTo>
                  <a:pt x="2386076" y="1017360"/>
                </a:moveTo>
                <a:lnTo>
                  <a:pt x="2386743" y="1017645"/>
                </a:lnTo>
                <a:cubicBezTo>
                  <a:pt x="2388267" y="1020026"/>
                  <a:pt x="2389505" y="1022407"/>
                  <a:pt x="2390648" y="1024979"/>
                </a:cubicBezTo>
                <a:cubicBezTo>
                  <a:pt x="2392363" y="1022693"/>
                  <a:pt x="2394268" y="1020598"/>
                  <a:pt x="2396268" y="1018598"/>
                </a:cubicBezTo>
                <a:close/>
                <a:moveTo>
                  <a:pt x="3205893" y="675698"/>
                </a:moveTo>
                <a:cubicBezTo>
                  <a:pt x="3182748" y="675794"/>
                  <a:pt x="3163984" y="694558"/>
                  <a:pt x="3164078" y="717703"/>
                </a:cubicBezTo>
                <a:cubicBezTo>
                  <a:pt x="3164173" y="740849"/>
                  <a:pt x="3182938" y="759613"/>
                  <a:pt x="3206083" y="759518"/>
                </a:cubicBezTo>
                <a:lnTo>
                  <a:pt x="3207512" y="759804"/>
                </a:lnTo>
                <a:cubicBezTo>
                  <a:pt x="3230182" y="758947"/>
                  <a:pt x="3247994" y="740372"/>
                  <a:pt x="3247898" y="717703"/>
                </a:cubicBezTo>
                <a:cubicBezTo>
                  <a:pt x="3247898" y="717607"/>
                  <a:pt x="3247898" y="717607"/>
                  <a:pt x="3247898" y="717513"/>
                </a:cubicBezTo>
                <a:cubicBezTo>
                  <a:pt x="3247803" y="694367"/>
                  <a:pt x="3229039" y="675603"/>
                  <a:pt x="3205893" y="675698"/>
                </a:cubicBezTo>
                <a:close/>
                <a:moveTo>
                  <a:pt x="2006124" y="959638"/>
                </a:moveTo>
                <a:cubicBezTo>
                  <a:pt x="2080515" y="985927"/>
                  <a:pt x="2154143" y="1014216"/>
                  <a:pt x="2226914" y="1044506"/>
                </a:cubicBezTo>
                <a:cubicBezTo>
                  <a:pt x="2242534" y="1051078"/>
                  <a:pt x="2257966" y="1057937"/>
                  <a:pt x="2273586" y="1064699"/>
                </a:cubicBezTo>
                <a:cubicBezTo>
                  <a:pt x="2268918" y="1042601"/>
                  <a:pt x="2276730" y="1019837"/>
                  <a:pt x="2293874" y="1005168"/>
                </a:cubicBezTo>
                <a:cubicBezTo>
                  <a:pt x="2204625" y="992975"/>
                  <a:pt x="2115757" y="979069"/>
                  <a:pt x="2027174" y="963543"/>
                </a:cubicBezTo>
                <a:close/>
                <a:moveTo>
                  <a:pt x="1231170" y="1111752"/>
                </a:moveTo>
                <a:lnTo>
                  <a:pt x="1231741" y="1112038"/>
                </a:lnTo>
                <a:cubicBezTo>
                  <a:pt x="1231647" y="1112038"/>
                  <a:pt x="1231647" y="1112038"/>
                  <a:pt x="1231551" y="1112038"/>
                </a:cubicBezTo>
                <a:cubicBezTo>
                  <a:pt x="1208405" y="1111847"/>
                  <a:pt x="1189546" y="1130517"/>
                  <a:pt x="1189355" y="1153662"/>
                </a:cubicBezTo>
                <a:cubicBezTo>
                  <a:pt x="1189355" y="1153662"/>
                  <a:pt x="1189355" y="1153757"/>
                  <a:pt x="1189355" y="1153757"/>
                </a:cubicBezTo>
                <a:cubicBezTo>
                  <a:pt x="1189451" y="1176904"/>
                  <a:pt x="1208215" y="1195668"/>
                  <a:pt x="1231361" y="1195572"/>
                </a:cubicBezTo>
                <a:cubicBezTo>
                  <a:pt x="1254506" y="1195477"/>
                  <a:pt x="1273271" y="1176713"/>
                  <a:pt x="1273176" y="1153567"/>
                </a:cubicBezTo>
                <a:cubicBezTo>
                  <a:pt x="1273080" y="1130422"/>
                  <a:pt x="1254315" y="1111658"/>
                  <a:pt x="1231170" y="1111752"/>
                </a:cubicBezTo>
                <a:close/>
                <a:moveTo>
                  <a:pt x="2863374" y="624644"/>
                </a:moveTo>
                <a:cubicBezTo>
                  <a:pt x="2840323" y="624549"/>
                  <a:pt x="2821559" y="643313"/>
                  <a:pt x="2821464" y="666364"/>
                </a:cubicBezTo>
                <a:cubicBezTo>
                  <a:pt x="2821368" y="689414"/>
                  <a:pt x="2840134" y="708178"/>
                  <a:pt x="2863183" y="708273"/>
                </a:cubicBezTo>
                <a:lnTo>
                  <a:pt x="2863851" y="708559"/>
                </a:lnTo>
                <a:cubicBezTo>
                  <a:pt x="2886805" y="708273"/>
                  <a:pt x="2905284" y="689414"/>
                  <a:pt x="2905094" y="666458"/>
                </a:cubicBezTo>
                <a:cubicBezTo>
                  <a:pt x="2905094" y="643408"/>
                  <a:pt x="2886425" y="624739"/>
                  <a:pt x="2863374" y="624644"/>
                </a:cubicBezTo>
                <a:close/>
                <a:moveTo>
                  <a:pt x="308464" y="1277107"/>
                </a:moveTo>
                <a:cubicBezTo>
                  <a:pt x="288586" y="1288918"/>
                  <a:pt x="282013" y="1314540"/>
                  <a:pt x="293777" y="1334446"/>
                </a:cubicBezTo>
                <a:cubicBezTo>
                  <a:pt x="305540" y="1354259"/>
                  <a:pt x="331191" y="1360831"/>
                  <a:pt x="351060" y="1349115"/>
                </a:cubicBezTo>
                <a:lnTo>
                  <a:pt x="351631" y="1349211"/>
                </a:lnTo>
                <a:cubicBezTo>
                  <a:pt x="371263" y="1337209"/>
                  <a:pt x="377587" y="1311683"/>
                  <a:pt x="365823" y="1291965"/>
                </a:cubicBezTo>
                <a:cubicBezTo>
                  <a:pt x="365795" y="1291965"/>
                  <a:pt x="365776" y="1291870"/>
                  <a:pt x="365747" y="1291870"/>
                </a:cubicBezTo>
                <a:cubicBezTo>
                  <a:pt x="353984" y="1271963"/>
                  <a:pt x="328333" y="1265390"/>
                  <a:pt x="308464" y="1277107"/>
                </a:cubicBezTo>
                <a:close/>
                <a:moveTo>
                  <a:pt x="2576576" y="633026"/>
                </a:moveTo>
                <a:cubicBezTo>
                  <a:pt x="2566099" y="633026"/>
                  <a:pt x="2557526" y="641598"/>
                  <a:pt x="2557526" y="652076"/>
                </a:cubicBezTo>
                <a:cubicBezTo>
                  <a:pt x="2557526" y="662554"/>
                  <a:pt x="2566099" y="671126"/>
                  <a:pt x="2576576" y="671126"/>
                </a:cubicBezTo>
                <a:lnTo>
                  <a:pt x="2577243" y="671411"/>
                </a:lnTo>
                <a:cubicBezTo>
                  <a:pt x="2587626" y="671031"/>
                  <a:pt x="2595817" y="662458"/>
                  <a:pt x="2595626" y="652076"/>
                </a:cubicBezTo>
                <a:cubicBezTo>
                  <a:pt x="2595626" y="641598"/>
                  <a:pt x="2587054" y="633026"/>
                  <a:pt x="2576576" y="633026"/>
                </a:cubicBezTo>
                <a:close/>
                <a:moveTo>
                  <a:pt x="997057" y="1018407"/>
                </a:moveTo>
                <a:cubicBezTo>
                  <a:pt x="992569" y="1020312"/>
                  <a:pt x="988807" y="1023932"/>
                  <a:pt x="986854" y="1028789"/>
                </a:cubicBezTo>
                <a:lnTo>
                  <a:pt x="987426" y="1029076"/>
                </a:lnTo>
                <a:cubicBezTo>
                  <a:pt x="983997" y="1036981"/>
                  <a:pt x="986378" y="1046220"/>
                  <a:pt x="993140" y="1051554"/>
                </a:cubicBezTo>
                <a:cubicBezTo>
                  <a:pt x="997140" y="1052697"/>
                  <a:pt x="1001141" y="1053745"/>
                  <a:pt x="1005047" y="1054983"/>
                </a:cubicBezTo>
                <a:cubicBezTo>
                  <a:pt x="1012572" y="1054793"/>
                  <a:pt x="1019334" y="1050125"/>
                  <a:pt x="1022191" y="1043077"/>
                </a:cubicBezTo>
                <a:cubicBezTo>
                  <a:pt x="1026097" y="1033361"/>
                  <a:pt x="1021429" y="1022218"/>
                  <a:pt x="1011618" y="1018312"/>
                </a:cubicBezTo>
                <a:cubicBezTo>
                  <a:pt x="1006761" y="1016312"/>
                  <a:pt x="1001546" y="1016502"/>
                  <a:pt x="997057" y="1018407"/>
                </a:cubicBezTo>
                <a:close/>
                <a:moveTo>
                  <a:pt x="188813" y="1166927"/>
                </a:moveTo>
                <a:lnTo>
                  <a:pt x="283337" y="1173380"/>
                </a:lnTo>
                <a:lnTo>
                  <a:pt x="294767" y="1173380"/>
                </a:lnTo>
                <a:cubicBezTo>
                  <a:pt x="318704" y="1150329"/>
                  <a:pt x="356556" y="1150329"/>
                  <a:pt x="380492" y="1173380"/>
                </a:cubicBezTo>
                <a:cubicBezTo>
                  <a:pt x="488487" y="1171189"/>
                  <a:pt x="596329" y="1163092"/>
                  <a:pt x="703390" y="1149090"/>
                </a:cubicBezTo>
                <a:cubicBezTo>
                  <a:pt x="601282" y="1169093"/>
                  <a:pt x="498097" y="1183666"/>
                  <a:pt x="394398" y="1192810"/>
                </a:cubicBezTo>
                <a:cubicBezTo>
                  <a:pt x="400628" y="1246151"/>
                  <a:pt x="410982" y="1299014"/>
                  <a:pt x="425355" y="1350735"/>
                </a:cubicBezTo>
                <a:cubicBezTo>
                  <a:pt x="426403" y="1352164"/>
                  <a:pt x="427355" y="1353592"/>
                  <a:pt x="428307" y="1355116"/>
                </a:cubicBezTo>
                <a:cubicBezTo>
                  <a:pt x="429174" y="1356450"/>
                  <a:pt x="429984" y="1357879"/>
                  <a:pt x="430746" y="1359212"/>
                </a:cubicBezTo>
                <a:cubicBezTo>
                  <a:pt x="447148" y="1389692"/>
                  <a:pt x="435785" y="1427601"/>
                  <a:pt x="405362" y="1444079"/>
                </a:cubicBezTo>
                <a:cubicBezTo>
                  <a:pt x="374939" y="1460463"/>
                  <a:pt x="336982" y="1449032"/>
                  <a:pt x="320580" y="1418648"/>
                </a:cubicBezTo>
                <a:cubicBezTo>
                  <a:pt x="319627" y="1417124"/>
                  <a:pt x="318865" y="1415600"/>
                  <a:pt x="318104" y="1414076"/>
                </a:cubicBezTo>
                <a:cubicBezTo>
                  <a:pt x="309205" y="1424101"/>
                  <a:pt x="298945" y="1432412"/>
                  <a:pt x="287790" y="1438903"/>
                </a:cubicBezTo>
                <a:lnTo>
                  <a:pt x="263091" y="1448538"/>
                </a:lnTo>
                <a:lnTo>
                  <a:pt x="200930" y="1212866"/>
                </a:lnTo>
                <a:lnTo>
                  <a:pt x="226886" y="1208088"/>
                </a:lnTo>
                <a:cubicBezTo>
                  <a:pt x="242970" y="1208265"/>
                  <a:pt x="259284" y="1211599"/>
                  <a:pt x="274955" y="1218433"/>
                </a:cubicBezTo>
                <a:cubicBezTo>
                  <a:pt x="275051" y="1212146"/>
                  <a:pt x="276079" y="1205954"/>
                  <a:pt x="278003" y="1200049"/>
                </a:cubicBezTo>
                <a:lnTo>
                  <a:pt x="197417" y="1199546"/>
                </a:lnTo>
                <a:close/>
                <a:moveTo>
                  <a:pt x="2733453" y="444240"/>
                </a:moveTo>
                <a:lnTo>
                  <a:pt x="2733644" y="444336"/>
                </a:lnTo>
                <a:cubicBezTo>
                  <a:pt x="2733644" y="444336"/>
                  <a:pt x="2733548" y="444336"/>
                  <a:pt x="2733548" y="444336"/>
                </a:cubicBezTo>
                <a:cubicBezTo>
                  <a:pt x="2723071" y="444240"/>
                  <a:pt x="2714498" y="452813"/>
                  <a:pt x="2714403" y="463290"/>
                </a:cubicBezTo>
                <a:cubicBezTo>
                  <a:pt x="2714403" y="473768"/>
                  <a:pt x="2722976" y="482340"/>
                  <a:pt x="2733453" y="482340"/>
                </a:cubicBezTo>
                <a:cubicBezTo>
                  <a:pt x="2743930" y="482340"/>
                  <a:pt x="2752503" y="473768"/>
                  <a:pt x="2752503" y="463290"/>
                </a:cubicBezTo>
                <a:cubicBezTo>
                  <a:pt x="2752503" y="452813"/>
                  <a:pt x="2743930" y="444240"/>
                  <a:pt x="2733453" y="444240"/>
                </a:cubicBezTo>
                <a:close/>
                <a:moveTo>
                  <a:pt x="590518" y="944875"/>
                </a:moveTo>
                <a:lnTo>
                  <a:pt x="591090" y="945160"/>
                </a:lnTo>
                <a:cubicBezTo>
                  <a:pt x="591090" y="945160"/>
                  <a:pt x="590995" y="945160"/>
                  <a:pt x="590995" y="945255"/>
                </a:cubicBezTo>
                <a:cubicBezTo>
                  <a:pt x="570526" y="956114"/>
                  <a:pt x="562763" y="981546"/>
                  <a:pt x="573659" y="1002025"/>
                </a:cubicBezTo>
                <a:cubicBezTo>
                  <a:pt x="584746" y="1022122"/>
                  <a:pt x="609949" y="1029551"/>
                  <a:pt x="630238" y="1018694"/>
                </a:cubicBezTo>
                <a:cubicBezTo>
                  <a:pt x="650621" y="1007740"/>
                  <a:pt x="658241" y="982307"/>
                  <a:pt x="647288" y="961924"/>
                </a:cubicBezTo>
                <a:cubicBezTo>
                  <a:pt x="636334" y="941540"/>
                  <a:pt x="610902" y="933921"/>
                  <a:pt x="590518" y="944875"/>
                </a:cubicBezTo>
                <a:close/>
                <a:moveTo>
                  <a:pt x="2520379" y="395377"/>
                </a:moveTo>
                <a:lnTo>
                  <a:pt x="2520474" y="395416"/>
                </a:lnTo>
                <a:lnTo>
                  <a:pt x="2502722" y="402700"/>
                </a:lnTo>
                <a:cubicBezTo>
                  <a:pt x="2498138" y="407260"/>
                  <a:pt x="2495281" y="413570"/>
                  <a:pt x="2495233" y="420523"/>
                </a:cubicBezTo>
                <a:cubicBezTo>
                  <a:pt x="2495233" y="434429"/>
                  <a:pt x="2506473" y="445669"/>
                  <a:pt x="2520379" y="445669"/>
                </a:cubicBezTo>
                <a:cubicBezTo>
                  <a:pt x="2534285" y="445669"/>
                  <a:pt x="2545525" y="434429"/>
                  <a:pt x="2545525" y="420523"/>
                </a:cubicBezTo>
                <a:cubicBezTo>
                  <a:pt x="2545525" y="413570"/>
                  <a:pt x="2542715" y="407284"/>
                  <a:pt x="2538167" y="402735"/>
                </a:cubicBezTo>
                <a:lnTo>
                  <a:pt x="2520474" y="395416"/>
                </a:lnTo>
                <a:lnTo>
                  <a:pt x="2520569" y="395377"/>
                </a:lnTo>
                <a:close/>
                <a:moveTo>
                  <a:pt x="2112137" y="493865"/>
                </a:moveTo>
                <a:cubicBezTo>
                  <a:pt x="2095659" y="493960"/>
                  <a:pt x="2082324" y="507296"/>
                  <a:pt x="2082229" y="523774"/>
                </a:cubicBezTo>
                <a:cubicBezTo>
                  <a:pt x="2082229" y="540252"/>
                  <a:pt x="2095659" y="553682"/>
                  <a:pt x="2112137" y="553682"/>
                </a:cubicBezTo>
                <a:cubicBezTo>
                  <a:pt x="2128615" y="553682"/>
                  <a:pt x="2142046" y="540252"/>
                  <a:pt x="2142046" y="523774"/>
                </a:cubicBezTo>
                <a:cubicBezTo>
                  <a:pt x="2142046" y="507296"/>
                  <a:pt x="2128615" y="493865"/>
                  <a:pt x="2112137" y="493865"/>
                </a:cubicBezTo>
                <a:close/>
                <a:moveTo>
                  <a:pt x="2882329" y="254597"/>
                </a:moveTo>
                <a:cubicBezTo>
                  <a:pt x="2865851" y="254597"/>
                  <a:pt x="2852515" y="267932"/>
                  <a:pt x="2852515" y="284410"/>
                </a:cubicBezTo>
                <a:cubicBezTo>
                  <a:pt x="2852515" y="284506"/>
                  <a:pt x="2852515" y="284506"/>
                  <a:pt x="2852515" y="284601"/>
                </a:cubicBezTo>
                <a:cubicBezTo>
                  <a:pt x="2852611" y="301079"/>
                  <a:pt x="2866041" y="314510"/>
                  <a:pt x="2882519" y="314414"/>
                </a:cubicBezTo>
                <a:cubicBezTo>
                  <a:pt x="2898997" y="314319"/>
                  <a:pt x="2912428" y="300889"/>
                  <a:pt x="2912333" y="284410"/>
                </a:cubicBezTo>
                <a:cubicBezTo>
                  <a:pt x="2912237" y="267932"/>
                  <a:pt x="2898807" y="254502"/>
                  <a:pt x="2882329" y="254597"/>
                </a:cubicBezTo>
                <a:close/>
                <a:moveTo>
                  <a:pt x="326581" y="881152"/>
                </a:moveTo>
                <a:lnTo>
                  <a:pt x="327152" y="881438"/>
                </a:lnTo>
                <a:cubicBezTo>
                  <a:pt x="327114" y="881438"/>
                  <a:pt x="327086" y="881438"/>
                  <a:pt x="327047" y="881438"/>
                </a:cubicBezTo>
                <a:cubicBezTo>
                  <a:pt x="310483" y="881247"/>
                  <a:pt x="296882" y="894487"/>
                  <a:pt x="296672" y="911061"/>
                </a:cubicBezTo>
                <a:cubicBezTo>
                  <a:pt x="296672" y="927539"/>
                  <a:pt x="310065" y="940969"/>
                  <a:pt x="326581" y="940969"/>
                </a:cubicBezTo>
                <a:cubicBezTo>
                  <a:pt x="343097" y="940969"/>
                  <a:pt x="356489" y="927539"/>
                  <a:pt x="356489" y="911061"/>
                </a:cubicBezTo>
                <a:cubicBezTo>
                  <a:pt x="356489" y="894583"/>
                  <a:pt x="343097" y="881152"/>
                  <a:pt x="326581" y="881152"/>
                </a:cubicBezTo>
                <a:close/>
                <a:moveTo>
                  <a:pt x="288195" y="812096"/>
                </a:moveTo>
                <a:cubicBezTo>
                  <a:pt x="324333" y="836861"/>
                  <a:pt x="366071" y="852196"/>
                  <a:pt x="409639" y="856769"/>
                </a:cubicBezTo>
                <a:cubicBezTo>
                  <a:pt x="390903" y="890772"/>
                  <a:pt x="393542" y="932587"/>
                  <a:pt x="416401" y="963925"/>
                </a:cubicBezTo>
                <a:cubicBezTo>
                  <a:pt x="444405" y="966115"/>
                  <a:pt x="472408" y="968592"/>
                  <a:pt x="500317" y="971164"/>
                </a:cubicBezTo>
                <a:lnTo>
                  <a:pt x="504698" y="968497"/>
                </a:lnTo>
                <a:lnTo>
                  <a:pt x="509365" y="966211"/>
                </a:lnTo>
                <a:cubicBezTo>
                  <a:pt x="507118" y="964400"/>
                  <a:pt x="504993" y="962401"/>
                  <a:pt x="503022" y="960210"/>
                </a:cubicBezTo>
                <a:cubicBezTo>
                  <a:pt x="479610" y="934778"/>
                  <a:pt x="481238" y="895249"/>
                  <a:pt x="506660" y="871818"/>
                </a:cubicBezTo>
                <a:cubicBezTo>
                  <a:pt x="532092" y="848387"/>
                  <a:pt x="571678" y="850005"/>
                  <a:pt x="595090" y="875437"/>
                </a:cubicBezTo>
                <a:cubicBezTo>
                  <a:pt x="600520" y="861816"/>
                  <a:pt x="610521" y="850577"/>
                  <a:pt x="623475" y="843624"/>
                </a:cubicBezTo>
                <a:cubicBezTo>
                  <a:pt x="653860" y="827145"/>
                  <a:pt x="691769" y="838480"/>
                  <a:pt x="708247" y="868864"/>
                </a:cubicBezTo>
                <a:cubicBezTo>
                  <a:pt x="691960" y="921729"/>
                  <a:pt x="716058" y="978593"/>
                  <a:pt x="765397" y="1003548"/>
                </a:cubicBezTo>
                <a:cubicBezTo>
                  <a:pt x="823215" y="1012693"/>
                  <a:pt x="880365" y="1023646"/>
                  <a:pt x="936847" y="1037362"/>
                </a:cubicBezTo>
                <a:cubicBezTo>
                  <a:pt x="935514" y="1031552"/>
                  <a:pt x="936086" y="1025456"/>
                  <a:pt x="938467" y="1019932"/>
                </a:cubicBezTo>
                <a:cubicBezTo>
                  <a:pt x="942371" y="1020503"/>
                  <a:pt x="946372" y="1020312"/>
                  <a:pt x="950087" y="1019360"/>
                </a:cubicBezTo>
                <a:cubicBezTo>
                  <a:pt x="965422" y="1015264"/>
                  <a:pt x="974472" y="999644"/>
                  <a:pt x="970471" y="984403"/>
                </a:cubicBezTo>
                <a:cubicBezTo>
                  <a:pt x="974472" y="975354"/>
                  <a:pt x="982853" y="968972"/>
                  <a:pt x="992664" y="967734"/>
                </a:cubicBezTo>
                <a:cubicBezTo>
                  <a:pt x="1008094" y="965829"/>
                  <a:pt x="1022191" y="976688"/>
                  <a:pt x="1024097" y="992118"/>
                </a:cubicBezTo>
                <a:cubicBezTo>
                  <a:pt x="1032097" y="986308"/>
                  <a:pt x="1042575" y="985165"/>
                  <a:pt x="1051624" y="989165"/>
                </a:cubicBezTo>
                <a:cubicBezTo>
                  <a:pt x="1065626" y="995547"/>
                  <a:pt x="1072103" y="1011930"/>
                  <a:pt x="1066196" y="1026122"/>
                </a:cubicBezTo>
                <a:cubicBezTo>
                  <a:pt x="1062292" y="1028123"/>
                  <a:pt x="1058863" y="1030885"/>
                  <a:pt x="1056291" y="1034409"/>
                </a:cubicBezTo>
                <a:cubicBezTo>
                  <a:pt x="1046957" y="1046792"/>
                  <a:pt x="1049528" y="1064413"/>
                  <a:pt x="1061911" y="1073747"/>
                </a:cubicBezTo>
                <a:cubicBezTo>
                  <a:pt x="1065530" y="1075081"/>
                  <a:pt x="1069245" y="1076224"/>
                  <a:pt x="1072769" y="1077653"/>
                </a:cubicBezTo>
                <a:cubicBezTo>
                  <a:pt x="1088486" y="1083272"/>
                  <a:pt x="1103821" y="1089654"/>
                  <a:pt x="1118965" y="1096703"/>
                </a:cubicBezTo>
                <a:cubicBezTo>
                  <a:pt x="1116775" y="1090226"/>
                  <a:pt x="1115632" y="1083463"/>
                  <a:pt x="1115632" y="1076605"/>
                </a:cubicBezTo>
                <a:cubicBezTo>
                  <a:pt x="1115632" y="1054508"/>
                  <a:pt x="1127252" y="1034029"/>
                  <a:pt x="1146207" y="1022789"/>
                </a:cubicBezTo>
                <a:cubicBezTo>
                  <a:pt x="1175829" y="1005168"/>
                  <a:pt x="1214215" y="1014979"/>
                  <a:pt x="1231836" y="1044601"/>
                </a:cubicBezTo>
                <a:cubicBezTo>
                  <a:pt x="1243076" y="1025742"/>
                  <a:pt x="1263460" y="1014121"/>
                  <a:pt x="1285462" y="1014121"/>
                </a:cubicBezTo>
                <a:cubicBezTo>
                  <a:pt x="1320038" y="1014026"/>
                  <a:pt x="1348042" y="1042029"/>
                  <a:pt x="1348137" y="1076605"/>
                </a:cubicBezTo>
                <a:cubicBezTo>
                  <a:pt x="1328706" y="1128897"/>
                  <a:pt x="1310704" y="1181666"/>
                  <a:pt x="1294226" y="1234911"/>
                </a:cubicBezTo>
                <a:cubicBezTo>
                  <a:pt x="1294226" y="1236626"/>
                  <a:pt x="1294226" y="1238340"/>
                  <a:pt x="1294226" y="1240150"/>
                </a:cubicBezTo>
                <a:cubicBezTo>
                  <a:pt x="1294321" y="1241768"/>
                  <a:pt x="1294321" y="1243388"/>
                  <a:pt x="1294226" y="1245008"/>
                </a:cubicBezTo>
                <a:cubicBezTo>
                  <a:pt x="1292892" y="1279582"/>
                  <a:pt x="1263746" y="1306444"/>
                  <a:pt x="1229266" y="1305110"/>
                </a:cubicBezTo>
                <a:cubicBezTo>
                  <a:pt x="1194690" y="1303776"/>
                  <a:pt x="1167829" y="1274726"/>
                  <a:pt x="1169162" y="1240150"/>
                </a:cubicBezTo>
                <a:cubicBezTo>
                  <a:pt x="1169162" y="1238340"/>
                  <a:pt x="1169162" y="1236626"/>
                  <a:pt x="1169162" y="1234911"/>
                </a:cubicBezTo>
                <a:cubicBezTo>
                  <a:pt x="1166019" y="1236244"/>
                  <a:pt x="1162685" y="1237292"/>
                  <a:pt x="1159351" y="1238149"/>
                </a:cubicBezTo>
                <a:cubicBezTo>
                  <a:pt x="1125728" y="1246055"/>
                  <a:pt x="1092010" y="1225290"/>
                  <a:pt x="1084009" y="1191667"/>
                </a:cubicBezTo>
                <a:cubicBezTo>
                  <a:pt x="1076103" y="1158044"/>
                  <a:pt x="1096868" y="1124326"/>
                  <a:pt x="1130490" y="1116325"/>
                </a:cubicBezTo>
                <a:cubicBezTo>
                  <a:pt x="1126681" y="1111847"/>
                  <a:pt x="1123442" y="1106895"/>
                  <a:pt x="1120965" y="1101561"/>
                </a:cubicBezTo>
                <a:cubicBezTo>
                  <a:pt x="1104487" y="1094608"/>
                  <a:pt x="1087628" y="1088607"/>
                  <a:pt x="1070674" y="1083083"/>
                </a:cubicBezTo>
                <a:lnTo>
                  <a:pt x="1058005" y="1079272"/>
                </a:lnTo>
                <a:cubicBezTo>
                  <a:pt x="1057243" y="1080225"/>
                  <a:pt x="1056291" y="1081177"/>
                  <a:pt x="1055339" y="1082034"/>
                </a:cubicBezTo>
                <a:cubicBezTo>
                  <a:pt x="1044099" y="1092608"/>
                  <a:pt x="1026383" y="1091940"/>
                  <a:pt x="1015810" y="1080606"/>
                </a:cubicBezTo>
                <a:cubicBezTo>
                  <a:pt x="1015619" y="1081368"/>
                  <a:pt x="1015333" y="1082129"/>
                  <a:pt x="1014953" y="1082797"/>
                </a:cubicBezTo>
                <a:cubicBezTo>
                  <a:pt x="1014667" y="1083654"/>
                  <a:pt x="1014286" y="1084415"/>
                  <a:pt x="1013904" y="1085273"/>
                </a:cubicBezTo>
                <a:cubicBezTo>
                  <a:pt x="1006951" y="1099179"/>
                  <a:pt x="990092" y="1104894"/>
                  <a:pt x="976186" y="1097941"/>
                </a:cubicBezTo>
                <a:cubicBezTo>
                  <a:pt x="962280" y="1091083"/>
                  <a:pt x="956659" y="1074224"/>
                  <a:pt x="963518" y="1060318"/>
                </a:cubicBezTo>
                <a:cubicBezTo>
                  <a:pt x="963803" y="1059555"/>
                  <a:pt x="964184" y="1058889"/>
                  <a:pt x="964565" y="1058221"/>
                </a:cubicBezTo>
                <a:cubicBezTo>
                  <a:pt x="960660" y="1058221"/>
                  <a:pt x="956850" y="1057365"/>
                  <a:pt x="953230" y="1055840"/>
                </a:cubicBezTo>
                <a:cubicBezTo>
                  <a:pt x="950849" y="1054793"/>
                  <a:pt x="948658" y="1053364"/>
                  <a:pt x="946658" y="1051650"/>
                </a:cubicBezTo>
                <a:lnTo>
                  <a:pt x="943420" y="1050982"/>
                </a:lnTo>
                <a:cubicBezTo>
                  <a:pt x="882365" y="1038982"/>
                  <a:pt x="820452" y="1030218"/>
                  <a:pt x="758540" y="1023551"/>
                </a:cubicBezTo>
                <a:cubicBezTo>
                  <a:pt x="752730" y="1033457"/>
                  <a:pt x="744347" y="1041648"/>
                  <a:pt x="734251" y="1047078"/>
                </a:cubicBezTo>
                <a:cubicBezTo>
                  <a:pt x="679006" y="1054888"/>
                  <a:pt x="624047" y="1064222"/>
                  <a:pt x="569278" y="1074890"/>
                </a:cubicBezTo>
                <a:cubicBezTo>
                  <a:pt x="567849" y="1075844"/>
                  <a:pt x="566325" y="1076701"/>
                  <a:pt x="564801" y="1077557"/>
                </a:cubicBezTo>
                <a:cubicBezTo>
                  <a:pt x="534397" y="1093940"/>
                  <a:pt x="496450" y="1082606"/>
                  <a:pt x="480029" y="1052221"/>
                </a:cubicBezTo>
                <a:cubicBezTo>
                  <a:pt x="471961" y="1037362"/>
                  <a:pt x="470304" y="1019837"/>
                  <a:pt x="475456" y="1003739"/>
                </a:cubicBezTo>
                <a:cubicBezTo>
                  <a:pt x="437928" y="1002214"/>
                  <a:pt x="400114" y="1001071"/>
                  <a:pt x="362014" y="1000214"/>
                </a:cubicBezTo>
                <a:cubicBezTo>
                  <a:pt x="359576" y="1003357"/>
                  <a:pt x="356718" y="1006120"/>
                  <a:pt x="353536" y="1008501"/>
                </a:cubicBezTo>
                <a:cubicBezTo>
                  <a:pt x="333934" y="1022979"/>
                  <a:pt x="306254" y="1018883"/>
                  <a:pt x="291719" y="999262"/>
                </a:cubicBezTo>
                <a:cubicBezTo>
                  <a:pt x="246952" y="998690"/>
                  <a:pt x="202184" y="998690"/>
                  <a:pt x="157417" y="998690"/>
                </a:cubicBezTo>
                <a:lnTo>
                  <a:pt x="144543" y="999082"/>
                </a:lnTo>
                <a:lnTo>
                  <a:pt x="131048" y="947919"/>
                </a:lnTo>
                <a:lnTo>
                  <a:pt x="157702" y="948399"/>
                </a:lnTo>
                <a:cubicBezTo>
                  <a:pt x="180467" y="949351"/>
                  <a:pt x="203232" y="950590"/>
                  <a:pt x="225997" y="951733"/>
                </a:cubicBezTo>
                <a:cubicBezTo>
                  <a:pt x="221796" y="944875"/>
                  <a:pt x="219558" y="936968"/>
                  <a:pt x="219520" y="928872"/>
                </a:cubicBezTo>
                <a:cubicBezTo>
                  <a:pt x="251267" y="895916"/>
                  <a:pt x="274803" y="855911"/>
                  <a:pt x="288195" y="812096"/>
                </a:cubicBezTo>
                <a:close/>
                <a:moveTo>
                  <a:pt x="2580101" y="103435"/>
                </a:moveTo>
                <a:lnTo>
                  <a:pt x="2580362" y="103448"/>
                </a:lnTo>
                <a:lnTo>
                  <a:pt x="2580196" y="103531"/>
                </a:lnTo>
                <a:cubicBezTo>
                  <a:pt x="2558383" y="111247"/>
                  <a:pt x="2547049" y="135250"/>
                  <a:pt x="2554859" y="156966"/>
                </a:cubicBezTo>
                <a:cubicBezTo>
                  <a:pt x="2562670" y="178683"/>
                  <a:pt x="2586578" y="189923"/>
                  <a:pt x="2608294" y="182207"/>
                </a:cubicBezTo>
                <a:cubicBezTo>
                  <a:pt x="2630012" y="174397"/>
                  <a:pt x="2641347" y="150394"/>
                  <a:pt x="2633536" y="128677"/>
                </a:cubicBezTo>
                <a:cubicBezTo>
                  <a:pt x="2629678" y="117819"/>
                  <a:pt x="2621749" y="109556"/>
                  <a:pt x="2612069" y="104983"/>
                </a:cubicBezTo>
                <a:lnTo>
                  <a:pt x="2580362" y="103448"/>
                </a:lnTo>
                <a:lnTo>
                  <a:pt x="2580387" y="103435"/>
                </a:lnTo>
                <a:close/>
                <a:moveTo>
                  <a:pt x="884078" y="515582"/>
                </a:moveTo>
                <a:lnTo>
                  <a:pt x="883508" y="516439"/>
                </a:lnTo>
                <a:lnTo>
                  <a:pt x="885032" y="516439"/>
                </a:lnTo>
                <a:cubicBezTo>
                  <a:pt x="884651" y="516154"/>
                  <a:pt x="884365" y="515868"/>
                  <a:pt x="884078" y="515582"/>
                </a:cubicBezTo>
                <a:close/>
                <a:moveTo>
                  <a:pt x="871792" y="427285"/>
                </a:moveTo>
                <a:cubicBezTo>
                  <a:pt x="857980" y="425762"/>
                  <a:pt x="845503" y="435668"/>
                  <a:pt x="843979" y="449479"/>
                </a:cubicBezTo>
                <a:lnTo>
                  <a:pt x="844265" y="449479"/>
                </a:lnTo>
                <a:cubicBezTo>
                  <a:pt x="842645" y="463195"/>
                  <a:pt x="852361" y="475578"/>
                  <a:pt x="866077" y="477292"/>
                </a:cubicBezTo>
                <a:cubicBezTo>
                  <a:pt x="866077" y="477292"/>
                  <a:pt x="866077" y="477292"/>
                  <a:pt x="866171" y="477292"/>
                </a:cubicBezTo>
                <a:cubicBezTo>
                  <a:pt x="879888" y="478816"/>
                  <a:pt x="892365" y="468910"/>
                  <a:pt x="893985" y="455194"/>
                </a:cubicBezTo>
                <a:cubicBezTo>
                  <a:pt x="895509" y="441382"/>
                  <a:pt x="885603" y="428905"/>
                  <a:pt x="871792" y="427285"/>
                </a:cubicBezTo>
                <a:close/>
                <a:moveTo>
                  <a:pt x="1138587" y="305759"/>
                </a:moveTo>
                <a:cubicBezTo>
                  <a:pt x="1134324" y="308128"/>
                  <a:pt x="1130967" y="312129"/>
                  <a:pt x="1129538" y="317177"/>
                </a:cubicBezTo>
                <a:cubicBezTo>
                  <a:pt x="1128967" y="319177"/>
                  <a:pt x="1128681" y="321272"/>
                  <a:pt x="1128872" y="323369"/>
                </a:cubicBezTo>
                <a:cubicBezTo>
                  <a:pt x="1129347" y="333941"/>
                  <a:pt x="1138301" y="341942"/>
                  <a:pt x="1148779" y="341465"/>
                </a:cubicBezTo>
                <a:cubicBezTo>
                  <a:pt x="1159351" y="340894"/>
                  <a:pt x="1167447" y="331940"/>
                  <a:pt x="1166876" y="321463"/>
                </a:cubicBezTo>
                <a:cubicBezTo>
                  <a:pt x="1166495" y="313367"/>
                  <a:pt x="1160971" y="306318"/>
                  <a:pt x="1153066" y="304128"/>
                </a:cubicBezTo>
                <a:cubicBezTo>
                  <a:pt x="1148017" y="302652"/>
                  <a:pt x="1142849" y="303390"/>
                  <a:pt x="1138587" y="305759"/>
                </a:cubicBezTo>
                <a:close/>
                <a:moveTo>
                  <a:pt x="385445" y="501200"/>
                </a:moveTo>
                <a:lnTo>
                  <a:pt x="386017" y="501486"/>
                </a:lnTo>
                <a:cubicBezTo>
                  <a:pt x="385922" y="501581"/>
                  <a:pt x="385816" y="501581"/>
                  <a:pt x="385722" y="501676"/>
                </a:cubicBezTo>
                <a:cubicBezTo>
                  <a:pt x="365300" y="512535"/>
                  <a:pt x="357584" y="537966"/>
                  <a:pt x="368491" y="558350"/>
                </a:cubicBezTo>
                <a:cubicBezTo>
                  <a:pt x="379549" y="578447"/>
                  <a:pt x="404743" y="585972"/>
                  <a:pt x="424983" y="575114"/>
                </a:cubicBezTo>
                <a:cubicBezTo>
                  <a:pt x="445395" y="564160"/>
                  <a:pt x="453082" y="538824"/>
                  <a:pt x="442166" y="518345"/>
                </a:cubicBezTo>
                <a:cubicBezTo>
                  <a:pt x="431251" y="497961"/>
                  <a:pt x="405857" y="490246"/>
                  <a:pt x="385445" y="501200"/>
                </a:cubicBezTo>
                <a:close/>
                <a:moveTo>
                  <a:pt x="1004379" y="248882"/>
                </a:moveTo>
                <a:lnTo>
                  <a:pt x="1004474" y="248921"/>
                </a:lnTo>
                <a:lnTo>
                  <a:pt x="983341" y="257586"/>
                </a:lnTo>
                <a:cubicBezTo>
                  <a:pt x="977900" y="263003"/>
                  <a:pt x="974519" y="270504"/>
                  <a:pt x="974472" y="278791"/>
                </a:cubicBezTo>
                <a:cubicBezTo>
                  <a:pt x="974472" y="295269"/>
                  <a:pt x="987901" y="308700"/>
                  <a:pt x="1004379" y="308700"/>
                </a:cubicBezTo>
                <a:cubicBezTo>
                  <a:pt x="1020858" y="308700"/>
                  <a:pt x="1034288" y="295269"/>
                  <a:pt x="1034288" y="278791"/>
                </a:cubicBezTo>
                <a:cubicBezTo>
                  <a:pt x="1034288" y="270552"/>
                  <a:pt x="1030931" y="263075"/>
                  <a:pt x="1025513" y="257657"/>
                </a:cubicBezTo>
                <a:lnTo>
                  <a:pt x="1004474" y="248921"/>
                </a:lnTo>
                <a:lnTo>
                  <a:pt x="1004570" y="248882"/>
                </a:lnTo>
                <a:lnTo>
                  <a:pt x="1004665" y="248882"/>
                </a:lnTo>
                <a:cubicBezTo>
                  <a:pt x="1004665" y="248882"/>
                  <a:pt x="1004570" y="248882"/>
                  <a:pt x="1004570" y="248882"/>
                </a:cubicBezTo>
                <a:lnTo>
                  <a:pt x="1004570" y="248882"/>
                </a:lnTo>
                <a:close/>
                <a:moveTo>
                  <a:pt x="924572" y="200769"/>
                </a:moveTo>
                <a:lnTo>
                  <a:pt x="986757" y="184368"/>
                </a:lnTo>
                <a:lnTo>
                  <a:pt x="1031240" y="213712"/>
                </a:lnTo>
                <a:cubicBezTo>
                  <a:pt x="1049361" y="220855"/>
                  <a:pt x="1068959" y="224261"/>
                  <a:pt x="1088866" y="223451"/>
                </a:cubicBezTo>
                <a:cubicBezTo>
                  <a:pt x="1082961" y="229546"/>
                  <a:pt x="1079341" y="237358"/>
                  <a:pt x="1078484" y="245740"/>
                </a:cubicBezTo>
                <a:cubicBezTo>
                  <a:pt x="1076389" y="266314"/>
                  <a:pt x="1091343" y="284697"/>
                  <a:pt x="1111917" y="286792"/>
                </a:cubicBezTo>
                <a:lnTo>
                  <a:pt x="1114298" y="286792"/>
                </a:lnTo>
                <a:lnTo>
                  <a:pt x="1116584" y="286792"/>
                </a:lnTo>
                <a:cubicBezTo>
                  <a:pt x="1115441" y="283077"/>
                  <a:pt x="1115155" y="279172"/>
                  <a:pt x="1115536" y="275362"/>
                </a:cubicBezTo>
                <a:cubicBezTo>
                  <a:pt x="1117536" y="260027"/>
                  <a:pt x="1131348" y="249073"/>
                  <a:pt x="1146683" y="250597"/>
                </a:cubicBezTo>
                <a:cubicBezTo>
                  <a:pt x="1165066" y="272790"/>
                  <a:pt x="1188308" y="290411"/>
                  <a:pt x="1214692" y="301937"/>
                </a:cubicBezTo>
                <a:cubicBezTo>
                  <a:pt x="1196594" y="322701"/>
                  <a:pt x="1184022" y="347752"/>
                  <a:pt x="1178115" y="374613"/>
                </a:cubicBezTo>
                <a:cubicBezTo>
                  <a:pt x="1155827" y="363278"/>
                  <a:pt x="1133157" y="352514"/>
                  <a:pt x="1110203" y="342419"/>
                </a:cubicBezTo>
                <a:lnTo>
                  <a:pt x="1107822" y="342419"/>
                </a:lnTo>
                <a:cubicBezTo>
                  <a:pt x="1101249" y="341656"/>
                  <a:pt x="1095248" y="338608"/>
                  <a:pt x="1090772" y="333751"/>
                </a:cubicBezTo>
                <a:cubicBezTo>
                  <a:pt x="1084009" y="337941"/>
                  <a:pt x="1076198" y="340133"/>
                  <a:pt x="1068197" y="340133"/>
                </a:cubicBezTo>
                <a:cubicBezTo>
                  <a:pt x="1062006" y="340133"/>
                  <a:pt x="1055910" y="338894"/>
                  <a:pt x="1050290" y="336418"/>
                </a:cubicBezTo>
                <a:cubicBezTo>
                  <a:pt x="1050290" y="337561"/>
                  <a:pt x="1050290" y="338894"/>
                  <a:pt x="1050290" y="340133"/>
                </a:cubicBezTo>
                <a:cubicBezTo>
                  <a:pt x="1050290" y="364802"/>
                  <a:pt x="1030288" y="384804"/>
                  <a:pt x="1005618" y="384804"/>
                </a:cubicBezTo>
                <a:cubicBezTo>
                  <a:pt x="980948" y="384804"/>
                  <a:pt x="960946" y="364802"/>
                  <a:pt x="960946" y="340133"/>
                </a:cubicBezTo>
                <a:cubicBezTo>
                  <a:pt x="960946" y="338894"/>
                  <a:pt x="960946" y="337561"/>
                  <a:pt x="960946" y="336418"/>
                </a:cubicBezTo>
                <a:cubicBezTo>
                  <a:pt x="941228" y="344989"/>
                  <a:pt x="918179" y="338322"/>
                  <a:pt x="906082" y="320511"/>
                </a:cubicBezTo>
                <a:cubicBezTo>
                  <a:pt x="773113" y="358325"/>
                  <a:pt x="639477" y="393663"/>
                  <a:pt x="505080" y="426619"/>
                </a:cubicBezTo>
                <a:cubicBezTo>
                  <a:pt x="493983" y="484722"/>
                  <a:pt x="509032" y="544730"/>
                  <a:pt x="546227" y="590639"/>
                </a:cubicBezTo>
                <a:cubicBezTo>
                  <a:pt x="589566" y="582734"/>
                  <a:pt x="632714" y="574257"/>
                  <a:pt x="675863" y="565207"/>
                </a:cubicBezTo>
                <a:cubicBezTo>
                  <a:pt x="725869" y="554635"/>
                  <a:pt x="775780" y="543396"/>
                  <a:pt x="825501" y="531299"/>
                </a:cubicBezTo>
                <a:cubicBezTo>
                  <a:pt x="815880" y="523203"/>
                  <a:pt x="810927" y="510820"/>
                  <a:pt x="812356" y="498247"/>
                </a:cubicBezTo>
                <a:cubicBezTo>
                  <a:pt x="812927" y="493104"/>
                  <a:pt x="814547" y="488055"/>
                  <a:pt x="817214" y="483579"/>
                </a:cubicBezTo>
                <a:lnTo>
                  <a:pt x="814070" y="483579"/>
                </a:lnTo>
                <a:cubicBezTo>
                  <a:pt x="812927" y="483483"/>
                  <a:pt x="811784" y="483388"/>
                  <a:pt x="810641" y="483197"/>
                </a:cubicBezTo>
                <a:cubicBezTo>
                  <a:pt x="790067" y="479864"/>
                  <a:pt x="776161" y="460528"/>
                  <a:pt x="779495" y="440050"/>
                </a:cubicBezTo>
                <a:cubicBezTo>
                  <a:pt x="782828" y="419476"/>
                  <a:pt x="802164" y="405569"/>
                  <a:pt x="822643" y="408903"/>
                </a:cubicBezTo>
                <a:lnTo>
                  <a:pt x="825786" y="408903"/>
                </a:lnTo>
                <a:cubicBezTo>
                  <a:pt x="824167" y="403950"/>
                  <a:pt x="823690" y="398710"/>
                  <a:pt x="824358" y="393568"/>
                </a:cubicBezTo>
                <a:cubicBezTo>
                  <a:pt x="826453" y="376422"/>
                  <a:pt x="839978" y="362992"/>
                  <a:pt x="857028" y="360897"/>
                </a:cubicBezTo>
                <a:cubicBezTo>
                  <a:pt x="877697" y="358325"/>
                  <a:pt x="896461" y="372993"/>
                  <a:pt x="899033" y="393568"/>
                </a:cubicBezTo>
                <a:cubicBezTo>
                  <a:pt x="902558" y="390805"/>
                  <a:pt x="906463" y="388615"/>
                  <a:pt x="910654" y="387186"/>
                </a:cubicBezTo>
                <a:cubicBezTo>
                  <a:pt x="930561" y="380328"/>
                  <a:pt x="952278" y="390996"/>
                  <a:pt x="959040" y="410903"/>
                </a:cubicBezTo>
                <a:cubicBezTo>
                  <a:pt x="965804" y="430905"/>
                  <a:pt x="955136" y="452527"/>
                  <a:pt x="935228" y="459289"/>
                </a:cubicBezTo>
                <a:cubicBezTo>
                  <a:pt x="945801" y="467291"/>
                  <a:pt x="951230" y="480340"/>
                  <a:pt x="949706" y="493485"/>
                </a:cubicBezTo>
                <a:cubicBezTo>
                  <a:pt x="949421" y="495485"/>
                  <a:pt x="949040" y="497485"/>
                  <a:pt x="948468" y="499486"/>
                </a:cubicBezTo>
                <a:cubicBezTo>
                  <a:pt x="1061340" y="468814"/>
                  <a:pt x="1142112" y="442336"/>
                  <a:pt x="1315943" y="394711"/>
                </a:cubicBezTo>
                <a:cubicBezTo>
                  <a:pt x="1455389" y="357086"/>
                  <a:pt x="1591025" y="322320"/>
                  <a:pt x="1748854" y="288982"/>
                </a:cubicBezTo>
                <a:cubicBezTo>
                  <a:pt x="1894205" y="258407"/>
                  <a:pt x="2040891" y="232881"/>
                  <a:pt x="2188814" y="216783"/>
                </a:cubicBezTo>
                <a:cubicBezTo>
                  <a:pt x="2281778" y="206401"/>
                  <a:pt x="2375313" y="200876"/>
                  <a:pt x="2468848" y="200305"/>
                </a:cubicBezTo>
                <a:cubicBezTo>
                  <a:pt x="2458085" y="192780"/>
                  <a:pt x="2449989" y="182112"/>
                  <a:pt x="2445703" y="169826"/>
                </a:cubicBezTo>
                <a:cubicBezTo>
                  <a:pt x="2434368" y="137440"/>
                  <a:pt x="2451513" y="101912"/>
                  <a:pt x="2483898" y="90577"/>
                </a:cubicBezTo>
                <a:cubicBezTo>
                  <a:pt x="2491994" y="87720"/>
                  <a:pt x="2500662" y="86482"/>
                  <a:pt x="2509234" y="87053"/>
                </a:cubicBezTo>
                <a:lnTo>
                  <a:pt x="2507234" y="82195"/>
                </a:lnTo>
                <a:cubicBezTo>
                  <a:pt x="2496757" y="50477"/>
                  <a:pt x="2513044" y="16187"/>
                  <a:pt x="2544191" y="4186"/>
                </a:cubicBezTo>
                <a:cubicBezTo>
                  <a:pt x="2576386" y="-8197"/>
                  <a:pt x="2612581" y="7805"/>
                  <a:pt x="2625058" y="40095"/>
                </a:cubicBezTo>
                <a:cubicBezTo>
                  <a:pt x="2625630" y="41714"/>
                  <a:pt x="2626201" y="43429"/>
                  <a:pt x="2626583" y="45143"/>
                </a:cubicBezTo>
                <a:cubicBezTo>
                  <a:pt x="2632870" y="39142"/>
                  <a:pt x="2640393" y="34570"/>
                  <a:pt x="2648585" y="31618"/>
                </a:cubicBezTo>
                <a:cubicBezTo>
                  <a:pt x="2681161" y="20092"/>
                  <a:pt x="2716880" y="37142"/>
                  <a:pt x="2728404" y="69622"/>
                </a:cubicBezTo>
                <a:cubicBezTo>
                  <a:pt x="2694496" y="114103"/>
                  <a:pt x="2695162" y="175921"/>
                  <a:pt x="2730119" y="219641"/>
                </a:cubicBezTo>
                <a:cubicBezTo>
                  <a:pt x="2753837" y="223546"/>
                  <a:pt x="2777458" y="228214"/>
                  <a:pt x="2800795" y="233738"/>
                </a:cubicBezTo>
                <a:cubicBezTo>
                  <a:pt x="2800700" y="232214"/>
                  <a:pt x="2800700" y="230595"/>
                  <a:pt x="2800795" y="229071"/>
                </a:cubicBezTo>
                <a:cubicBezTo>
                  <a:pt x="2800795" y="204401"/>
                  <a:pt x="2820798" y="184398"/>
                  <a:pt x="2845467" y="184398"/>
                </a:cubicBezTo>
                <a:cubicBezTo>
                  <a:pt x="2881567" y="209164"/>
                  <a:pt x="2923287" y="224594"/>
                  <a:pt x="2966815" y="229071"/>
                </a:cubicBezTo>
                <a:cubicBezTo>
                  <a:pt x="2962339" y="234404"/>
                  <a:pt x="2959196" y="240691"/>
                  <a:pt x="2957672" y="247453"/>
                </a:cubicBezTo>
                <a:cubicBezTo>
                  <a:pt x="2951957" y="271457"/>
                  <a:pt x="2966911" y="295555"/>
                  <a:pt x="2990914" y="301175"/>
                </a:cubicBezTo>
                <a:cubicBezTo>
                  <a:pt x="2991009" y="301556"/>
                  <a:pt x="2991009" y="301842"/>
                  <a:pt x="2990914" y="302222"/>
                </a:cubicBezTo>
                <a:cubicBezTo>
                  <a:pt x="3013107" y="313844"/>
                  <a:pt x="3034538" y="326797"/>
                  <a:pt x="3055112" y="341085"/>
                </a:cubicBezTo>
                <a:cubicBezTo>
                  <a:pt x="3034347" y="327940"/>
                  <a:pt x="3012822" y="316034"/>
                  <a:pt x="2990628" y="305557"/>
                </a:cubicBezTo>
                <a:cubicBezTo>
                  <a:pt x="2990152" y="310224"/>
                  <a:pt x="2989009" y="314891"/>
                  <a:pt x="2987104" y="319177"/>
                </a:cubicBezTo>
                <a:cubicBezTo>
                  <a:pt x="2977293" y="341656"/>
                  <a:pt x="2951004" y="351944"/>
                  <a:pt x="2928525" y="342133"/>
                </a:cubicBezTo>
                <a:cubicBezTo>
                  <a:pt x="2928525" y="343371"/>
                  <a:pt x="2928525" y="344609"/>
                  <a:pt x="2928525" y="345847"/>
                </a:cubicBezTo>
                <a:cubicBezTo>
                  <a:pt x="2928620" y="347181"/>
                  <a:pt x="2928620" y="348609"/>
                  <a:pt x="2928525" y="349943"/>
                </a:cubicBezTo>
                <a:cubicBezTo>
                  <a:pt x="2927382" y="374613"/>
                  <a:pt x="2906523" y="393663"/>
                  <a:pt x="2881853" y="392520"/>
                </a:cubicBezTo>
                <a:cubicBezTo>
                  <a:pt x="2857183" y="391376"/>
                  <a:pt x="2838133" y="370517"/>
                  <a:pt x="2839276" y="345847"/>
                </a:cubicBezTo>
                <a:cubicBezTo>
                  <a:pt x="2839276" y="344609"/>
                  <a:pt x="2839276" y="343371"/>
                  <a:pt x="2839276" y="342133"/>
                </a:cubicBezTo>
                <a:cubicBezTo>
                  <a:pt x="2837276" y="342989"/>
                  <a:pt x="2835180" y="343751"/>
                  <a:pt x="2832990" y="344228"/>
                </a:cubicBezTo>
                <a:cubicBezTo>
                  <a:pt x="2809082" y="350419"/>
                  <a:pt x="2784697" y="336036"/>
                  <a:pt x="2778601" y="312129"/>
                </a:cubicBezTo>
                <a:cubicBezTo>
                  <a:pt x="2772410" y="288221"/>
                  <a:pt x="2786793" y="263933"/>
                  <a:pt x="2810701" y="257741"/>
                </a:cubicBezTo>
                <a:cubicBezTo>
                  <a:pt x="2807844" y="254217"/>
                  <a:pt x="2805462" y="250311"/>
                  <a:pt x="2803843" y="246120"/>
                </a:cubicBezTo>
                <a:cubicBezTo>
                  <a:pt x="2776887" y="240882"/>
                  <a:pt x="2749836" y="236690"/>
                  <a:pt x="2722594" y="233452"/>
                </a:cubicBezTo>
                <a:cubicBezTo>
                  <a:pt x="2715166" y="243834"/>
                  <a:pt x="2704783" y="251740"/>
                  <a:pt x="2692781" y="256026"/>
                </a:cubicBezTo>
                <a:cubicBezTo>
                  <a:pt x="2631441" y="245168"/>
                  <a:pt x="2570099" y="234690"/>
                  <a:pt x="2508663" y="224689"/>
                </a:cubicBezTo>
                <a:cubicBezTo>
                  <a:pt x="2403127" y="227737"/>
                  <a:pt x="2297875" y="237548"/>
                  <a:pt x="2193577" y="253836"/>
                </a:cubicBezTo>
                <a:cubicBezTo>
                  <a:pt x="2048034" y="275839"/>
                  <a:pt x="1904302" y="307175"/>
                  <a:pt x="1761427" y="343562"/>
                </a:cubicBezTo>
                <a:cubicBezTo>
                  <a:pt x="1740853" y="348800"/>
                  <a:pt x="1720374" y="354420"/>
                  <a:pt x="1699800" y="359849"/>
                </a:cubicBezTo>
                <a:cubicBezTo>
                  <a:pt x="1820959" y="357944"/>
                  <a:pt x="1794574" y="359183"/>
                  <a:pt x="1834483" y="359183"/>
                </a:cubicBezTo>
                <a:cubicBezTo>
                  <a:pt x="1956690" y="361753"/>
                  <a:pt x="2068609" y="365564"/>
                  <a:pt x="2189862" y="378708"/>
                </a:cubicBezTo>
                <a:cubicBezTo>
                  <a:pt x="2333022" y="394234"/>
                  <a:pt x="2279491" y="387567"/>
                  <a:pt x="2439893" y="410617"/>
                </a:cubicBezTo>
                <a:cubicBezTo>
                  <a:pt x="2469611" y="397854"/>
                  <a:pt x="2488852" y="368612"/>
                  <a:pt x="2488947" y="336322"/>
                </a:cubicBezTo>
                <a:cubicBezTo>
                  <a:pt x="2519426" y="357086"/>
                  <a:pt x="2554478" y="369945"/>
                  <a:pt x="2591150" y="373850"/>
                </a:cubicBezTo>
                <a:cubicBezTo>
                  <a:pt x="2587340" y="378327"/>
                  <a:pt x="2584672" y="383661"/>
                  <a:pt x="2583339" y="389376"/>
                </a:cubicBezTo>
                <a:cubicBezTo>
                  <a:pt x="2578672" y="409664"/>
                  <a:pt x="2591245" y="429857"/>
                  <a:pt x="2611438" y="434620"/>
                </a:cubicBezTo>
                <a:cubicBezTo>
                  <a:pt x="2611438" y="437001"/>
                  <a:pt x="2611152" y="439382"/>
                  <a:pt x="2610676" y="441764"/>
                </a:cubicBezTo>
                <a:cubicBezTo>
                  <a:pt x="2631822" y="446051"/>
                  <a:pt x="2652872" y="450527"/>
                  <a:pt x="2673826" y="455194"/>
                </a:cubicBezTo>
                <a:cubicBezTo>
                  <a:pt x="2677541" y="450527"/>
                  <a:pt x="2682780" y="447194"/>
                  <a:pt x="2688591" y="445669"/>
                </a:cubicBezTo>
                <a:cubicBezTo>
                  <a:pt x="2684876" y="440907"/>
                  <a:pt x="2682780" y="435192"/>
                  <a:pt x="2682590" y="429191"/>
                </a:cubicBezTo>
                <a:cubicBezTo>
                  <a:pt x="2682018" y="413379"/>
                  <a:pt x="2694305" y="400139"/>
                  <a:pt x="2710117" y="399569"/>
                </a:cubicBezTo>
                <a:cubicBezTo>
                  <a:pt x="2712403" y="403188"/>
                  <a:pt x="2715451" y="406140"/>
                  <a:pt x="2718975" y="408426"/>
                </a:cubicBezTo>
                <a:cubicBezTo>
                  <a:pt x="2732310" y="416904"/>
                  <a:pt x="2749931" y="412903"/>
                  <a:pt x="2758408" y="399569"/>
                </a:cubicBezTo>
                <a:cubicBezTo>
                  <a:pt x="2774030" y="399569"/>
                  <a:pt x="2786697" y="412046"/>
                  <a:pt x="2786983" y="427667"/>
                </a:cubicBezTo>
                <a:cubicBezTo>
                  <a:pt x="2784127" y="431096"/>
                  <a:pt x="2782126" y="435097"/>
                  <a:pt x="2781078" y="439478"/>
                </a:cubicBezTo>
                <a:cubicBezTo>
                  <a:pt x="2777649" y="454527"/>
                  <a:pt x="2787079" y="469577"/>
                  <a:pt x="2802128" y="473006"/>
                </a:cubicBezTo>
                <a:cubicBezTo>
                  <a:pt x="2802128" y="476721"/>
                  <a:pt x="2801366" y="480340"/>
                  <a:pt x="2799937" y="483674"/>
                </a:cubicBezTo>
                <a:lnTo>
                  <a:pt x="2838609" y="493770"/>
                </a:lnTo>
                <a:lnTo>
                  <a:pt x="2936431" y="519488"/>
                </a:lnTo>
                <a:lnTo>
                  <a:pt x="2837466" y="498438"/>
                </a:lnTo>
                <a:cubicBezTo>
                  <a:pt x="2823750" y="495676"/>
                  <a:pt x="2810130" y="492722"/>
                  <a:pt x="2796413" y="489770"/>
                </a:cubicBezTo>
                <a:cubicBezTo>
                  <a:pt x="2791175" y="496914"/>
                  <a:pt x="2782888" y="501104"/>
                  <a:pt x="2774030" y="501104"/>
                </a:cubicBezTo>
                <a:cubicBezTo>
                  <a:pt x="2770124" y="501104"/>
                  <a:pt x="2766315" y="500247"/>
                  <a:pt x="2762695" y="498723"/>
                </a:cubicBezTo>
                <a:cubicBezTo>
                  <a:pt x="2762791" y="499486"/>
                  <a:pt x="2762791" y="500343"/>
                  <a:pt x="2762695" y="501104"/>
                </a:cubicBezTo>
                <a:cubicBezTo>
                  <a:pt x="2760504" y="512726"/>
                  <a:pt x="2751455" y="521869"/>
                  <a:pt x="2739835" y="523964"/>
                </a:cubicBezTo>
                <a:cubicBezTo>
                  <a:pt x="2724309" y="526918"/>
                  <a:pt x="2709354" y="516630"/>
                  <a:pt x="2706498" y="501104"/>
                </a:cubicBezTo>
                <a:cubicBezTo>
                  <a:pt x="2706402" y="500343"/>
                  <a:pt x="2706402" y="499486"/>
                  <a:pt x="2706498" y="498723"/>
                </a:cubicBezTo>
                <a:cubicBezTo>
                  <a:pt x="2702973" y="500343"/>
                  <a:pt x="2699163" y="501104"/>
                  <a:pt x="2695258" y="501104"/>
                </a:cubicBezTo>
                <a:cubicBezTo>
                  <a:pt x="2679447" y="501104"/>
                  <a:pt x="2666683" y="488341"/>
                  <a:pt x="2666683" y="472529"/>
                </a:cubicBezTo>
                <a:cubicBezTo>
                  <a:pt x="2666683" y="470339"/>
                  <a:pt x="2666969" y="468243"/>
                  <a:pt x="2667445" y="466148"/>
                </a:cubicBezTo>
                <a:cubicBezTo>
                  <a:pt x="2646299" y="462529"/>
                  <a:pt x="2625058" y="459100"/>
                  <a:pt x="2603818" y="455860"/>
                </a:cubicBezTo>
                <a:cubicBezTo>
                  <a:pt x="2593436" y="470053"/>
                  <a:pt x="2574577" y="475197"/>
                  <a:pt x="2558479" y="468148"/>
                </a:cubicBezTo>
                <a:cubicBezTo>
                  <a:pt x="2558479" y="469196"/>
                  <a:pt x="2558479" y="470243"/>
                  <a:pt x="2558479" y="471291"/>
                </a:cubicBezTo>
                <a:cubicBezTo>
                  <a:pt x="2558574" y="472529"/>
                  <a:pt x="2558574" y="473768"/>
                  <a:pt x="2558479" y="475101"/>
                </a:cubicBezTo>
                <a:cubicBezTo>
                  <a:pt x="2557431" y="495866"/>
                  <a:pt x="2539810" y="511772"/>
                  <a:pt x="2519045" y="510725"/>
                </a:cubicBezTo>
                <a:cubicBezTo>
                  <a:pt x="2498281" y="509677"/>
                  <a:pt x="2482279" y="492056"/>
                  <a:pt x="2483326" y="471291"/>
                </a:cubicBezTo>
                <a:cubicBezTo>
                  <a:pt x="2483326" y="470243"/>
                  <a:pt x="2483326" y="469196"/>
                  <a:pt x="2483326" y="468148"/>
                </a:cubicBezTo>
                <a:cubicBezTo>
                  <a:pt x="2478564" y="470243"/>
                  <a:pt x="2473421" y="471291"/>
                  <a:pt x="2468277" y="471291"/>
                </a:cubicBezTo>
                <a:cubicBezTo>
                  <a:pt x="2447512" y="471291"/>
                  <a:pt x="2430653" y="454433"/>
                  <a:pt x="2430653" y="433668"/>
                </a:cubicBezTo>
                <a:lnTo>
                  <a:pt x="2430653" y="433096"/>
                </a:lnTo>
                <a:cubicBezTo>
                  <a:pt x="2276634" y="418714"/>
                  <a:pt x="2331117" y="422809"/>
                  <a:pt x="2186718" y="414046"/>
                </a:cubicBezTo>
                <a:cubicBezTo>
                  <a:pt x="2065751" y="406808"/>
                  <a:pt x="1954213" y="408426"/>
                  <a:pt x="1834293" y="411570"/>
                </a:cubicBezTo>
                <a:cubicBezTo>
                  <a:pt x="1713992" y="416333"/>
                  <a:pt x="1668843" y="421095"/>
                  <a:pt x="1634268" y="424143"/>
                </a:cubicBezTo>
                <a:cubicBezTo>
                  <a:pt x="1503299" y="434906"/>
                  <a:pt x="1373759" y="459861"/>
                  <a:pt x="1248125" y="498343"/>
                </a:cubicBezTo>
                <a:cubicBezTo>
                  <a:pt x="1030002" y="564064"/>
                  <a:pt x="939705" y="601975"/>
                  <a:pt x="697294" y="661411"/>
                </a:cubicBezTo>
                <a:cubicBezTo>
                  <a:pt x="680148" y="665697"/>
                  <a:pt x="663004" y="669793"/>
                  <a:pt x="645763" y="673888"/>
                </a:cubicBezTo>
                <a:cubicBezTo>
                  <a:pt x="912273" y="669982"/>
                  <a:pt x="1178592" y="661601"/>
                  <a:pt x="1444815" y="648932"/>
                </a:cubicBezTo>
                <a:cubicBezTo>
                  <a:pt x="1582071" y="642170"/>
                  <a:pt x="1719422" y="635408"/>
                  <a:pt x="1856582" y="625883"/>
                </a:cubicBezTo>
                <a:lnTo>
                  <a:pt x="1959547" y="619405"/>
                </a:lnTo>
                <a:lnTo>
                  <a:pt x="2063369" y="613595"/>
                </a:lnTo>
                <a:lnTo>
                  <a:pt x="2078323" y="613023"/>
                </a:lnTo>
                <a:cubicBezTo>
                  <a:pt x="2071561" y="605022"/>
                  <a:pt x="2067751" y="594926"/>
                  <a:pt x="2067751" y="584448"/>
                </a:cubicBezTo>
                <a:cubicBezTo>
                  <a:pt x="2067751" y="583210"/>
                  <a:pt x="2067751" y="581876"/>
                  <a:pt x="2067751" y="580639"/>
                </a:cubicBezTo>
                <a:cubicBezTo>
                  <a:pt x="2062131" y="583210"/>
                  <a:pt x="2056035" y="584448"/>
                  <a:pt x="2049843" y="584448"/>
                </a:cubicBezTo>
                <a:cubicBezTo>
                  <a:pt x="2028984" y="584543"/>
                  <a:pt x="2010887" y="570161"/>
                  <a:pt x="2006124" y="549777"/>
                </a:cubicBezTo>
                <a:cubicBezTo>
                  <a:pt x="2000600" y="525775"/>
                  <a:pt x="2015649" y="501772"/>
                  <a:pt x="2039652" y="496246"/>
                </a:cubicBezTo>
                <a:cubicBezTo>
                  <a:pt x="2032890" y="488246"/>
                  <a:pt x="2029175" y="478150"/>
                  <a:pt x="2029175" y="467671"/>
                </a:cubicBezTo>
                <a:cubicBezTo>
                  <a:pt x="2029175" y="467671"/>
                  <a:pt x="2029175" y="467576"/>
                  <a:pt x="2029175" y="467576"/>
                </a:cubicBezTo>
                <a:cubicBezTo>
                  <a:pt x="2029270" y="443002"/>
                  <a:pt x="2049273" y="423000"/>
                  <a:pt x="2073847" y="423095"/>
                </a:cubicBezTo>
                <a:cubicBezTo>
                  <a:pt x="2110042" y="447764"/>
                  <a:pt x="2151762" y="463100"/>
                  <a:pt x="2195290" y="467671"/>
                </a:cubicBezTo>
                <a:cubicBezTo>
                  <a:pt x="2179289" y="504439"/>
                  <a:pt x="2172241" y="544539"/>
                  <a:pt x="2174622" y="584543"/>
                </a:cubicBezTo>
                <a:cubicBezTo>
                  <a:pt x="2168430" y="584543"/>
                  <a:pt x="2162334" y="583305"/>
                  <a:pt x="2156715" y="580733"/>
                </a:cubicBezTo>
                <a:cubicBezTo>
                  <a:pt x="2156715" y="581971"/>
                  <a:pt x="2156715" y="583305"/>
                  <a:pt x="2156715" y="584543"/>
                </a:cubicBezTo>
                <a:cubicBezTo>
                  <a:pt x="2156715" y="593973"/>
                  <a:pt x="2153666" y="603118"/>
                  <a:pt x="2148142" y="610642"/>
                </a:cubicBezTo>
                <a:lnTo>
                  <a:pt x="2167192" y="609976"/>
                </a:lnTo>
                <a:lnTo>
                  <a:pt x="2271109" y="608833"/>
                </a:lnTo>
                <a:cubicBezTo>
                  <a:pt x="2355977" y="608737"/>
                  <a:pt x="2440655" y="611214"/>
                  <a:pt x="2525237" y="616072"/>
                </a:cubicBezTo>
                <a:cubicBezTo>
                  <a:pt x="2525713" y="600926"/>
                  <a:pt x="2538095" y="588926"/>
                  <a:pt x="2553241" y="588926"/>
                </a:cubicBezTo>
                <a:cubicBezTo>
                  <a:pt x="2575815" y="604641"/>
                  <a:pt x="2602009" y="614452"/>
                  <a:pt x="2629441" y="617501"/>
                </a:cubicBezTo>
                <a:cubicBezTo>
                  <a:pt x="2629441" y="619596"/>
                  <a:pt x="2629155" y="621691"/>
                  <a:pt x="2628678" y="623691"/>
                </a:cubicBezTo>
                <a:cubicBezTo>
                  <a:pt x="2668302" y="627026"/>
                  <a:pt x="2707927" y="630739"/>
                  <a:pt x="2747454" y="635026"/>
                </a:cubicBezTo>
                <a:cubicBezTo>
                  <a:pt x="2752122" y="632454"/>
                  <a:pt x="2757075" y="630550"/>
                  <a:pt x="2762219" y="629312"/>
                </a:cubicBezTo>
                <a:cubicBezTo>
                  <a:pt x="2752884" y="618167"/>
                  <a:pt x="2747740" y="604165"/>
                  <a:pt x="2747645" y="589592"/>
                </a:cubicBezTo>
                <a:cubicBezTo>
                  <a:pt x="2747454" y="555111"/>
                  <a:pt x="2775268" y="526822"/>
                  <a:pt x="2809844" y="526632"/>
                </a:cubicBezTo>
                <a:cubicBezTo>
                  <a:pt x="2860422" y="561208"/>
                  <a:pt x="2918904" y="582734"/>
                  <a:pt x="2979865" y="589115"/>
                </a:cubicBezTo>
                <a:cubicBezTo>
                  <a:pt x="2970912" y="597593"/>
                  <a:pt x="2965577" y="609214"/>
                  <a:pt x="2965006" y="621500"/>
                </a:cubicBezTo>
                <a:cubicBezTo>
                  <a:pt x="2963673" y="648076"/>
                  <a:pt x="2984056" y="670650"/>
                  <a:pt x="3010630" y="671983"/>
                </a:cubicBezTo>
                <a:cubicBezTo>
                  <a:pt x="3037110" y="676651"/>
                  <a:pt x="3063494" y="681413"/>
                  <a:pt x="3089784" y="686462"/>
                </a:cubicBezTo>
                <a:cubicBezTo>
                  <a:pt x="3094546" y="683794"/>
                  <a:pt x="3099690" y="681794"/>
                  <a:pt x="3105023" y="680461"/>
                </a:cubicBezTo>
                <a:cubicBezTo>
                  <a:pt x="3095689" y="669316"/>
                  <a:pt x="3090545" y="655315"/>
                  <a:pt x="3090450" y="640741"/>
                </a:cubicBezTo>
                <a:cubicBezTo>
                  <a:pt x="3090259" y="606261"/>
                  <a:pt x="3118072" y="577972"/>
                  <a:pt x="3152648" y="577781"/>
                </a:cubicBezTo>
                <a:cubicBezTo>
                  <a:pt x="3203227" y="612452"/>
                  <a:pt x="3261615" y="633979"/>
                  <a:pt x="3322574" y="640360"/>
                </a:cubicBezTo>
                <a:cubicBezTo>
                  <a:pt x="3316288" y="647885"/>
                  <a:pt x="3311906" y="656744"/>
                  <a:pt x="3309620" y="666173"/>
                </a:cubicBezTo>
                <a:cubicBezTo>
                  <a:pt x="3301810" y="699891"/>
                  <a:pt x="3322669" y="733514"/>
                  <a:pt x="3356293" y="741420"/>
                </a:cubicBezTo>
                <a:cubicBezTo>
                  <a:pt x="3356388" y="743896"/>
                  <a:pt x="3356388" y="746278"/>
                  <a:pt x="3356293" y="748754"/>
                </a:cubicBezTo>
                <a:cubicBezTo>
                  <a:pt x="3403441" y="761519"/>
                  <a:pt x="3450305" y="775329"/>
                  <a:pt x="3496882" y="790189"/>
                </a:cubicBezTo>
                <a:lnTo>
                  <a:pt x="3500883" y="791521"/>
                </a:lnTo>
                <a:cubicBezTo>
                  <a:pt x="3500787" y="790569"/>
                  <a:pt x="3500787" y="789522"/>
                  <a:pt x="3500883" y="788569"/>
                </a:cubicBezTo>
                <a:cubicBezTo>
                  <a:pt x="3527647" y="760756"/>
                  <a:pt x="3547459" y="727132"/>
                  <a:pt x="3558794" y="690271"/>
                </a:cubicBezTo>
                <a:cubicBezTo>
                  <a:pt x="3589179" y="711226"/>
                  <a:pt x="3624326" y="724276"/>
                  <a:pt x="3660997" y="728371"/>
                </a:cubicBezTo>
                <a:cubicBezTo>
                  <a:pt x="3647567" y="759327"/>
                  <a:pt x="3641661" y="792950"/>
                  <a:pt x="3643662" y="826669"/>
                </a:cubicBezTo>
                <a:cubicBezTo>
                  <a:pt x="3638423" y="826669"/>
                  <a:pt x="3633279" y="825622"/>
                  <a:pt x="3628517" y="823526"/>
                </a:cubicBezTo>
                <a:cubicBezTo>
                  <a:pt x="3628517" y="824574"/>
                  <a:pt x="3628517" y="825622"/>
                  <a:pt x="3628517" y="826669"/>
                </a:cubicBezTo>
                <a:cubicBezTo>
                  <a:pt x="3628517" y="829717"/>
                  <a:pt x="3628041" y="832670"/>
                  <a:pt x="3627279" y="835622"/>
                </a:cubicBezTo>
                <a:cubicBezTo>
                  <a:pt x="3648901" y="843529"/>
                  <a:pt x="3670427" y="851815"/>
                  <a:pt x="3691858" y="860293"/>
                </a:cubicBezTo>
                <a:cubicBezTo>
                  <a:pt x="3756057" y="885344"/>
                  <a:pt x="3818827" y="914014"/>
                  <a:pt x="3879786" y="946018"/>
                </a:cubicBezTo>
                <a:cubicBezTo>
                  <a:pt x="3819017" y="916871"/>
                  <a:pt x="3756629" y="890963"/>
                  <a:pt x="3693001" y="868580"/>
                </a:cubicBezTo>
                <a:cubicBezTo>
                  <a:pt x="3671190" y="860768"/>
                  <a:pt x="3649473" y="853244"/>
                  <a:pt x="3627660" y="846005"/>
                </a:cubicBezTo>
                <a:cubicBezTo>
                  <a:pt x="3621184" y="858482"/>
                  <a:pt x="3608324" y="866294"/>
                  <a:pt x="3594227" y="866294"/>
                </a:cubicBezTo>
                <a:cubicBezTo>
                  <a:pt x="3573463" y="866198"/>
                  <a:pt x="3556699" y="849434"/>
                  <a:pt x="3556795" y="828669"/>
                </a:cubicBezTo>
                <a:cubicBezTo>
                  <a:pt x="3556795" y="827622"/>
                  <a:pt x="3556795" y="826574"/>
                  <a:pt x="3556795" y="825526"/>
                </a:cubicBezTo>
                <a:cubicBezTo>
                  <a:pt x="3552032" y="827622"/>
                  <a:pt x="3546888" y="828669"/>
                  <a:pt x="3541649" y="828669"/>
                </a:cubicBezTo>
                <a:cubicBezTo>
                  <a:pt x="3528124" y="828574"/>
                  <a:pt x="3515646" y="821335"/>
                  <a:pt x="3508884" y="809619"/>
                </a:cubicBezTo>
                <a:lnTo>
                  <a:pt x="3496501" y="805904"/>
                </a:lnTo>
                <a:cubicBezTo>
                  <a:pt x="3449638" y="792760"/>
                  <a:pt x="3402489" y="780473"/>
                  <a:pt x="3355055" y="769138"/>
                </a:cubicBezTo>
                <a:cubicBezTo>
                  <a:pt x="3355055" y="769233"/>
                  <a:pt x="3354959" y="769233"/>
                  <a:pt x="3354959" y="769329"/>
                </a:cubicBezTo>
                <a:cubicBezTo>
                  <a:pt x="3341148" y="800951"/>
                  <a:pt x="3304287" y="815334"/>
                  <a:pt x="3272663" y="801523"/>
                </a:cubicBezTo>
                <a:cubicBezTo>
                  <a:pt x="3272663" y="803238"/>
                  <a:pt x="3272663" y="805047"/>
                  <a:pt x="3272663" y="806762"/>
                </a:cubicBezTo>
                <a:cubicBezTo>
                  <a:pt x="3272758" y="808381"/>
                  <a:pt x="3272758" y="810001"/>
                  <a:pt x="3272663" y="811620"/>
                </a:cubicBezTo>
                <a:cubicBezTo>
                  <a:pt x="3271329" y="846195"/>
                  <a:pt x="3242184" y="873056"/>
                  <a:pt x="3207703" y="871722"/>
                </a:cubicBezTo>
                <a:cubicBezTo>
                  <a:pt x="3173127" y="870389"/>
                  <a:pt x="3146266" y="841338"/>
                  <a:pt x="3147600" y="806762"/>
                </a:cubicBezTo>
                <a:cubicBezTo>
                  <a:pt x="3147504" y="805047"/>
                  <a:pt x="3147504" y="803238"/>
                  <a:pt x="3147600" y="801523"/>
                </a:cubicBezTo>
                <a:cubicBezTo>
                  <a:pt x="3139694" y="804952"/>
                  <a:pt x="3131122" y="806762"/>
                  <a:pt x="3122454" y="806762"/>
                </a:cubicBezTo>
                <a:cubicBezTo>
                  <a:pt x="3087973" y="806762"/>
                  <a:pt x="3059970" y="778758"/>
                  <a:pt x="3059970" y="744278"/>
                </a:cubicBezTo>
                <a:cubicBezTo>
                  <a:pt x="3059970" y="733324"/>
                  <a:pt x="3062828" y="722561"/>
                  <a:pt x="3068352" y="713036"/>
                </a:cubicBezTo>
                <a:cubicBezTo>
                  <a:pt x="3050731" y="710274"/>
                  <a:pt x="3033109" y="707511"/>
                  <a:pt x="3015488" y="705035"/>
                </a:cubicBezTo>
                <a:cubicBezTo>
                  <a:pt x="3009678" y="734371"/>
                  <a:pt x="2984056" y="755518"/>
                  <a:pt x="2954148" y="755613"/>
                </a:cubicBezTo>
                <a:cubicBezTo>
                  <a:pt x="2945480" y="755613"/>
                  <a:pt x="2936907" y="753803"/>
                  <a:pt x="2929001" y="750279"/>
                </a:cubicBezTo>
                <a:cubicBezTo>
                  <a:pt x="2929097" y="752089"/>
                  <a:pt x="2929097" y="753803"/>
                  <a:pt x="2929001" y="755613"/>
                </a:cubicBezTo>
                <a:cubicBezTo>
                  <a:pt x="2927763" y="788283"/>
                  <a:pt x="2901569" y="814382"/>
                  <a:pt x="2868898" y="815715"/>
                </a:cubicBezTo>
                <a:cubicBezTo>
                  <a:pt x="2834418" y="817049"/>
                  <a:pt x="2805272" y="790189"/>
                  <a:pt x="2803938" y="755613"/>
                </a:cubicBezTo>
                <a:cubicBezTo>
                  <a:pt x="2803938" y="753803"/>
                  <a:pt x="2803938" y="752089"/>
                  <a:pt x="2803938" y="750279"/>
                </a:cubicBezTo>
                <a:cubicBezTo>
                  <a:pt x="2796033" y="753803"/>
                  <a:pt x="2787555" y="755613"/>
                  <a:pt x="2778887" y="755613"/>
                </a:cubicBezTo>
                <a:cubicBezTo>
                  <a:pt x="2744312" y="755613"/>
                  <a:pt x="2716309" y="727609"/>
                  <a:pt x="2716309" y="693033"/>
                </a:cubicBezTo>
                <a:cubicBezTo>
                  <a:pt x="2716309" y="686557"/>
                  <a:pt x="2717356" y="680079"/>
                  <a:pt x="2719451" y="673983"/>
                </a:cubicBezTo>
                <a:cubicBezTo>
                  <a:pt x="2695162" y="672269"/>
                  <a:pt x="2670874" y="670840"/>
                  <a:pt x="2646585" y="669602"/>
                </a:cubicBezTo>
                <a:cubicBezTo>
                  <a:pt x="2644680" y="683413"/>
                  <a:pt x="2632870" y="693701"/>
                  <a:pt x="2618867" y="693701"/>
                </a:cubicBezTo>
                <a:cubicBezTo>
                  <a:pt x="2614962" y="693701"/>
                  <a:pt x="2611152" y="692938"/>
                  <a:pt x="2607628" y="691319"/>
                </a:cubicBezTo>
                <a:cubicBezTo>
                  <a:pt x="2607628" y="692176"/>
                  <a:pt x="2607628" y="692938"/>
                  <a:pt x="2607628" y="693701"/>
                </a:cubicBezTo>
                <a:cubicBezTo>
                  <a:pt x="2607628" y="709226"/>
                  <a:pt x="2595054" y="721799"/>
                  <a:pt x="2579529" y="721799"/>
                </a:cubicBezTo>
                <a:cubicBezTo>
                  <a:pt x="2564003" y="721799"/>
                  <a:pt x="2551430" y="709226"/>
                  <a:pt x="2551430" y="693701"/>
                </a:cubicBezTo>
                <a:cubicBezTo>
                  <a:pt x="2551430" y="692938"/>
                  <a:pt x="2551430" y="692176"/>
                  <a:pt x="2551430" y="691319"/>
                </a:cubicBezTo>
                <a:cubicBezTo>
                  <a:pt x="2547906" y="692938"/>
                  <a:pt x="2544096" y="693701"/>
                  <a:pt x="2540190" y="693701"/>
                </a:cubicBezTo>
                <a:cubicBezTo>
                  <a:pt x="2524380" y="693701"/>
                  <a:pt x="2511615" y="680936"/>
                  <a:pt x="2511615" y="665126"/>
                </a:cubicBezTo>
                <a:cubicBezTo>
                  <a:pt x="2511615" y="664744"/>
                  <a:pt x="2511615" y="664077"/>
                  <a:pt x="2511615" y="664077"/>
                </a:cubicBezTo>
                <a:cubicBezTo>
                  <a:pt x="2432177" y="662268"/>
                  <a:pt x="2352834" y="662649"/>
                  <a:pt x="2273490" y="665315"/>
                </a:cubicBezTo>
                <a:lnTo>
                  <a:pt x="2170907" y="669888"/>
                </a:lnTo>
                <a:lnTo>
                  <a:pt x="2068513" y="676651"/>
                </a:lnTo>
                <a:lnTo>
                  <a:pt x="1966309" y="686176"/>
                </a:lnTo>
                <a:lnTo>
                  <a:pt x="1863535" y="695701"/>
                </a:lnTo>
                <a:cubicBezTo>
                  <a:pt x="1726280" y="709321"/>
                  <a:pt x="1588834" y="720942"/>
                  <a:pt x="1451388" y="732181"/>
                </a:cubicBezTo>
                <a:cubicBezTo>
                  <a:pt x="1365186" y="738944"/>
                  <a:pt x="1278795" y="745230"/>
                  <a:pt x="1192403" y="751231"/>
                </a:cubicBezTo>
                <a:cubicBezTo>
                  <a:pt x="1220502" y="755898"/>
                  <a:pt x="1248505" y="760851"/>
                  <a:pt x="1276509" y="766186"/>
                </a:cubicBezTo>
                <a:cubicBezTo>
                  <a:pt x="1384999" y="786759"/>
                  <a:pt x="1493203" y="810191"/>
                  <a:pt x="1600359" y="837623"/>
                </a:cubicBezTo>
                <a:cubicBezTo>
                  <a:pt x="1647889" y="849910"/>
                  <a:pt x="1695133" y="862864"/>
                  <a:pt x="1742187" y="876485"/>
                </a:cubicBezTo>
                <a:cubicBezTo>
                  <a:pt x="1768761" y="883152"/>
                  <a:pt x="1795336" y="889534"/>
                  <a:pt x="1822006" y="895535"/>
                </a:cubicBezTo>
                <a:cubicBezTo>
                  <a:pt x="1892396" y="911537"/>
                  <a:pt x="1963071" y="926491"/>
                  <a:pt x="2033842" y="940493"/>
                </a:cubicBezTo>
                <a:cubicBezTo>
                  <a:pt x="2132616" y="959829"/>
                  <a:pt x="2231677" y="977164"/>
                  <a:pt x="2331212" y="992405"/>
                </a:cubicBezTo>
                <a:cubicBezTo>
                  <a:pt x="2340928" y="991546"/>
                  <a:pt x="2350739" y="993166"/>
                  <a:pt x="2359787" y="996881"/>
                </a:cubicBezTo>
                <a:cubicBezTo>
                  <a:pt x="2380647" y="1000024"/>
                  <a:pt x="2401412" y="1002882"/>
                  <a:pt x="2422272" y="1005834"/>
                </a:cubicBezTo>
                <a:cubicBezTo>
                  <a:pt x="2437130" y="1000787"/>
                  <a:pt x="2453322" y="1001548"/>
                  <a:pt x="2467610" y="1007930"/>
                </a:cubicBezTo>
                <a:cubicBezTo>
                  <a:pt x="2470945" y="1009453"/>
                  <a:pt x="2474183" y="1011359"/>
                  <a:pt x="2477135" y="1013454"/>
                </a:cubicBezTo>
                <a:cubicBezTo>
                  <a:pt x="2602103" y="1030314"/>
                  <a:pt x="2727547" y="1041457"/>
                  <a:pt x="2853278" y="1049364"/>
                </a:cubicBezTo>
                <a:cubicBezTo>
                  <a:pt x="2854421" y="1036505"/>
                  <a:pt x="2861088" y="1024694"/>
                  <a:pt x="2871661" y="1017169"/>
                </a:cubicBezTo>
                <a:cubicBezTo>
                  <a:pt x="2891663" y="1002786"/>
                  <a:pt x="2919476" y="1007263"/>
                  <a:pt x="2933859" y="1027265"/>
                </a:cubicBezTo>
                <a:cubicBezTo>
                  <a:pt x="2939479" y="1034981"/>
                  <a:pt x="2942432" y="1044315"/>
                  <a:pt x="2942146" y="1053840"/>
                </a:cubicBezTo>
                <a:lnTo>
                  <a:pt x="2950337" y="1053840"/>
                </a:lnTo>
                <a:cubicBezTo>
                  <a:pt x="2957195" y="1052411"/>
                  <a:pt x="2964434" y="1052602"/>
                  <a:pt x="2971197" y="1054508"/>
                </a:cubicBezTo>
                <a:cubicBezTo>
                  <a:pt x="2988151" y="1054983"/>
                  <a:pt x="3005011" y="1055651"/>
                  <a:pt x="3021966" y="1055651"/>
                </a:cubicBezTo>
                <a:cubicBezTo>
                  <a:pt x="3008726" y="1047553"/>
                  <a:pt x="3000725" y="1033076"/>
                  <a:pt x="3000725" y="1017551"/>
                </a:cubicBezTo>
                <a:cubicBezTo>
                  <a:pt x="3000725" y="1016217"/>
                  <a:pt x="3000725" y="1014979"/>
                  <a:pt x="3000725" y="1013740"/>
                </a:cubicBezTo>
                <a:cubicBezTo>
                  <a:pt x="2995009" y="1016217"/>
                  <a:pt x="2988914" y="1017551"/>
                  <a:pt x="2982627" y="1017551"/>
                </a:cubicBezTo>
                <a:cubicBezTo>
                  <a:pt x="2958053" y="1017455"/>
                  <a:pt x="2938145" y="997452"/>
                  <a:pt x="2938145" y="972878"/>
                </a:cubicBezTo>
                <a:cubicBezTo>
                  <a:pt x="2969864" y="939826"/>
                  <a:pt x="2993391" y="899821"/>
                  <a:pt x="3006915" y="856006"/>
                </a:cubicBezTo>
                <a:cubicBezTo>
                  <a:pt x="3043015" y="880771"/>
                  <a:pt x="3084735" y="896201"/>
                  <a:pt x="3128265" y="900679"/>
                </a:cubicBezTo>
                <a:cubicBezTo>
                  <a:pt x="3112358" y="937540"/>
                  <a:pt x="3105309" y="977545"/>
                  <a:pt x="3107691" y="1017551"/>
                </a:cubicBezTo>
                <a:cubicBezTo>
                  <a:pt x="3101499" y="1017551"/>
                  <a:pt x="3095403" y="1016217"/>
                  <a:pt x="3089688" y="1013740"/>
                </a:cubicBezTo>
                <a:cubicBezTo>
                  <a:pt x="3089688" y="1014979"/>
                  <a:pt x="3089688" y="1016217"/>
                  <a:pt x="3089688" y="1017551"/>
                </a:cubicBezTo>
                <a:cubicBezTo>
                  <a:pt x="3089593" y="1033266"/>
                  <a:pt x="3081115" y="1047839"/>
                  <a:pt x="3067495" y="1055651"/>
                </a:cubicBezTo>
                <a:cubicBezTo>
                  <a:pt x="3153601" y="1056222"/>
                  <a:pt x="3239612" y="1053840"/>
                  <a:pt x="3325527" y="1048507"/>
                </a:cubicBezTo>
                <a:cubicBezTo>
                  <a:pt x="3235230" y="1055840"/>
                  <a:pt x="3144743" y="1060032"/>
                  <a:pt x="3054160" y="1061079"/>
                </a:cubicBezTo>
                <a:cubicBezTo>
                  <a:pt x="3051016" y="1061651"/>
                  <a:pt x="3047873" y="1061936"/>
                  <a:pt x="3044635" y="1061936"/>
                </a:cubicBezTo>
                <a:cubicBezTo>
                  <a:pt x="3041777" y="1061936"/>
                  <a:pt x="3038920" y="1061651"/>
                  <a:pt x="3036062" y="1061079"/>
                </a:cubicBezTo>
                <a:cubicBezTo>
                  <a:pt x="3019012" y="1061079"/>
                  <a:pt x="3002059" y="1061079"/>
                  <a:pt x="2985009" y="1061079"/>
                </a:cubicBezTo>
                <a:cubicBezTo>
                  <a:pt x="2988723" y="1063747"/>
                  <a:pt x="2991866" y="1066890"/>
                  <a:pt x="2994534" y="1070604"/>
                </a:cubicBezTo>
                <a:cubicBezTo>
                  <a:pt x="2998058" y="1075558"/>
                  <a:pt x="3000630" y="1081177"/>
                  <a:pt x="3001868" y="1087178"/>
                </a:cubicBezTo>
                <a:cubicBezTo>
                  <a:pt x="3007201" y="1111276"/>
                  <a:pt x="2991866" y="1135089"/>
                  <a:pt x="2967768" y="1140327"/>
                </a:cubicBezTo>
                <a:lnTo>
                  <a:pt x="2970054" y="1143280"/>
                </a:lnTo>
                <a:cubicBezTo>
                  <a:pt x="2970626" y="1144042"/>
                  <a:pt x="2971197" y="1144805"/>
                  <a:pt x="2971673" y="1145566"/>
                </a:cubicBezTo>
                <a:cubicBezTo>
                  <a:pt x="2985484" y="1165950"/>
                  <a:pt x="2980151" y="1193763"/>
                  <a:pt x="2959672" y="1207574"/>
                </a:cubicBezTo>
                <a:cubicBezTo>
                  <a:pt x="2939288" y="1221385"/>
                  <a:pt x="2911476" y="1216051"/>
                  <a:pt x="2897664" y="1195572"/>
                </a:cubicBezTo>
                <a:lnTo>
                  <a:pt x="2895569" y="1192430"/>
                </a:lnTo>
                <a:cubicBezTo>
                  <a:pt x="2894235" y="1194715"/>
                  <a:pt x="2892615" y="1196906"/>
                  <a:pt x="2890901" y="1199001"/>
                </a:cubicBezTo>
                <a:cubicBezTo>
                  <a:pt x="2874709" y="1217576"/>
                  <a:pt x="2846515" y="1219576"/>
                  <a:pt x="2827846" y="1203478"/>
                </a:cubicBezTo>
                <a:cubicBezTo>
                  <a:pt x="2809177" y="1187286"/>
                  <a:pt x="2807176" y="1159092"/>
                  <a:pt x="2823370" y="1140422"/>
                </a:cubicBezTo>
                <a:cubicBezTo>
                  <a:pt x="2813177" y="1137851"/>
                  <a:pt x="2804320" y="1131755"/>
                  <a:pt x="2798223" y="1123278"/>
                </a:cubicBezTo>
                <a:cubicBezTo>
                  <a:pt x="2783745" y="1103276"/>
                  <a:pt x="2788317" y="1075272"/>
                  <a:pt x="2808319" y="1060889"/>
                </a:cubicBezTo>
                <a:cubicBezTo>
                  <a:pt x="2811082" y="1058889"/>
                  <a:pt x="2814129" y="1057269"/>
                  <a:pt x="2817273" y="1055936"/>
                </a:cubicBezTo>
                <a:cubicBezTo>
                  <a:pt x="2709354" y="1050221"/>
                  <a:pt x="2601627" y="1042696"/>
                  <a:pt x="2494090" y="1031171"/>
                </a:cubicBezTo>
                <a:cubicBezTo>
                  <a:pt x="2509901" y="1056698"/>
                  <a:pt x="2505234" y="1089940"/>
                  <a:pt x="2482946" y="1110133"/>
                </a:cubicBezTo>
                <a:cubicBezTo>
                  <a:pt x="2484660" y="1110704"/>
                  <a:pt x="2486280" y="1111276"/>
                  <a:pt x="2487898" y="1112038"/>
                </a:cubicBezTo>
                <a:cubicBezTo>
                  <a:pt x="2516473" y="1124896"/>
                  <a:pt x="2531237" y="1156806"/>
                  <a:pt x="2522379" y="1186904"/>
                </a:cubicBezTo>
                <a:lnTo>
                  <a:pt x="2525141" y="1188429"/>
                </a:lnTo>
                <a:lnTo>
                  <a:pt x="2522284" y="1187000"/>
                </a:lnTo>
                <a:cubicBezTo>
                  <a:pt x="2521522" y="1189572"/>
                  <a:pt x="2520665" y="1192144"/>
                  <a:pt x="2519617" y="1194620"/>
                </a:cubicBezTo>
                <a:cubicBezTo>
                  <a:pt x="2505520" y="1226147"/>
                  <a:pt x="2468563" y="1240339"/>
                  <a:pt x="2437035" y="1226338"/>
                </a:cubicBezTo>
                <a:lnTo>
                  <a:pt x="2432272" y="1223957"/>
                </a:lnTo>
                <a:cubicBezTo>
                  <a:pt x="2432272" y="1232625"/>
                  <a:pt x="2430463" y="1241102"/>
                  <a:pt x="2426939" y="1249007"/>
                </a:cubicBezTo>
                <a:cubicBezTo>
                  <a:pt x="2423604" y="1252436"/>
                  <a:pt x="2420080" y="1255580"/>
                  <a:pt x="2416271" y="1258532"/>
                </a:cubicBezTo>
                <a:cubicBezTo>
                  <a:pt x="2369598" y="1295108"/>
                  <a:pt x="2302256" y="1286821"/>
                  <a:pt x="2265680" y="1240245"/>
                </a:cubicBezTo>
                <a:cubicBezTo>
                  <a:pt x="2229200" y="1193572"/>
                  <a:pt x="2237391" y="1126135"/>
                  <a:pt x="2284064" y="1089654"/>
                </a:cubicBezTo>
                <a:cubicBezTo>
                  <a:pt x="2281778" y="1086512"/>
                  <a:pt x="2279968" y="1083083"/>
                  <a:pt x="2278443" y="1079557"/>
                </a:cubicBezTo>
                <a:cubicBezTo>
                  <a:pt x="2259775" y="1072319"/>
                  <a:pt x="2241486" y="1065080"/>
                  <a:pt x="2222436" y="1058032"/>
                </a:cubicBezTo>
                <a:cubicBezTo>
                  <a:pt x="2119281" y="1019932"/>
                  <a:pt x="2014697" y="985832"/>
                  <a:pt x="1909159" y="955638"/>
                </a:cubicBezTo>
                <a:cubicBezTo>
                  <a:pt x="1803622" y="925443"/>
                  <a:pt x="1697323" y="898202"/>
                  <a:pt x="1589787" y="875819"/>
                </a:cubicBezTo>
                <a:cubicBezTo>
                  <a:pt x="1482249" y="853434"/>
                  <a:pt x="1374331" y="834670"/>
                  <a:pt x="1265937" y="818669"/>
                </a:cubicBezTo>
                <a:cubicBezTo>
                  <a:pt x="1157542" y="802666"/>
                  <a:pt x="1048575" y="791617"/>
                  <a:pt x="939610" y="782092"/>
                </a:cubicBezTo>
                <a:lnTo>
                  <a:pt x="857695" y="776663"/>
                </a:lnTo>
                <a:lnTo>
                  <a:pt x="816833" y="773996"/>
                </a:lnTo>
                <a:cubicBezTo>
                  <a:pt x="752348" y="777329"/>
                  <a:pt x="687959" y="780473"/>
                  <a:pt x="623570" y="783521"/>
                </a:cubicBezTo>
                <a:lnTo>
                  <a:pt x="92369" y="801275"/>
                </a:lnTo>
                <a:lnTo>
                  <a:pt x="54026" y="655903"/>
                </a:lnTo>
                <a:lnTo>
                  <a:pt x="293053" y="630645"/>
                </a:lnTo>
                <a:cubicBezTo>
                  <a:pt x="284947" y="625025"/>
                  <a:pt x="278279" y="617595"/>
                  <a:pt x="273603" y="608833"/>
                </a:cubicBezTo>
                <a:cubicBezTo>
                  <a:pt x="257267" y="578447"/>
                  <a:pt x="268659" y="540633"/>
                  <a:pt x="299054" y="524251"/>
                </a:cubicBezTo>
                <a:lnTo>
                  <a:pt x="303816" y="521965"/>
                </a:lnTo>
                <a:cubicBezTo>
                  <a:pt x="290357" y="511583"/>
                  <a:pt x="281775" y="496057"/>
                  <a:pt x="280098" y="479102"/>
                </a:cubicBezTo>
                <a:cubicBezTo>
                  <a:pt x="200898" y="496295"/>
                  <a:pt x="118959" y="512963"/>
                  <a:pt x="36783" y="527715"/>
                </a:cubicBezTo>
                <a:lnTo>
                  <a:pt x="20853" y="530131"/>
                </a:lnTo>
                <a:lnTo>
                  <a:pt x="0" y="451073"/>
                </a:lnTo>
                <a:lnTo>
                  <a:pt x="27912" y="448848"/>
                </a:lnTo>
                <a:cubicBezTo>
                  <a:pt x="168442" y="434406"/>
                  <a:pt x="308626" y="414380"/>
                  <a:pt x="425450" y="395854"/>
                </a:cubicBezTo>
                <a:lnTo>
                  <a:pt x="427736" y="395854"/>
                </a:lnTo>
                <a:cubicBezTo>
                  <a:pt x="427736" y="395854"/>
                  <a:pt x="643382" y="362039"/>
                  <a:pt x="901129" y="309557"/>
                </a:cubicBezTo>
                <a:cubicBezTo>
                  <a:pt x="899604" y="305176"/>
                  <a:pt x="898747" y="300508"/>
                  <a:pt x="898747" y="295841"/>
                </a:cubicBezTo>
                <a:cubicBezTo>
                  <a:pt x="898747" y="275076"/>
                  <a:pt x="913035" y="257074"/>
                  <a:pt x="933228" y="252311"/>
                </a:cubicBezTo>
                <a:cubicBezTo>
                  <a:pt x="921512" y="238596"/>
                  <a:pt x="919417" y="219260"/>
                  <a:pt x="927894" y="203353"/>
                </a:cubicBezTo>
                <a:close/>
                <a:moveTo>
                  <a:pt x="869124" y="215394"/>
                </a:moveTo>
                <a:lnTo>
                  <a:pt x="913686" y="203640"/>
                </a:lnTo>
                <a:lnTo>
                  <a:pt x="903808" y="215831"/>
                </a:lnTo>
                <a:cubicBezTo>
                  <a:pt x="896819" y="220165"/>
                  <a:pt x="888413" y="222213"/>
                  <a:pt x="879793" y="221260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648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/>
          </a:p>
        </p:txBody>
      </p:sp>
      <p:sp>
        <p:nvSpPr>
          <p:cNvPr id="122" name="标题 1">
            <a:extLst>
              <a:ext uri="{FF2B5EF4-FFF2-40B4-BE49-F238E27FC236}">
                <a16:creationId xmlns:a16="http://schemas.microsoft.com/office/drawing/2014/main" id="{F7883EE7-7775-18C5-71F3-0AA9D3DCBB3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2123599"/>
            <a:ext cx="9144000" cy="2001203"/>
          </a:xfrm>
          <a:noFill/>
          <a:effectLst/>
        </p:spPr>
        <p:txBody>
          <a:bodyPr>
            <a:normAutofit/>
          </a:bodyPr>
          <a:lstStyle>
            <a:lvl1pPr algn="ctr">
              <a:lnSpc>
                <a:spcPct val="100000"/>
              </a:lnSpc>
              <a:defRPr/>
            </a:lvl1pPr>
          </a:lstStyle>
          <a:p>
            <a:r>
              <a:rPr lang="zh-CN" altLang="en-US" sz="11500" b="1" dirty="0">
                <a:gradFill>
                  <a:gsLst>
                    <a:gs pos="7000">
                      <a:schemeClr val="accent2">
                        <a:lumMod val="40000"/>
                        <a:lumOff val="60000"/>
                      </a:schemeClr>
                    </a:gs>
                    <a:gs pos="26525">
                      <a:srgbClr val="DCBCA3"/>
                    </a:gs>
                    <a:gs pos="54000">
                      <a:schemeClr val="accent2">
                        <a:lumMod val="67000"/>
                      </a:schemeClr>
                    </a:gs>
                    <a:gs pos="73000">
                      <a:schemeClr val="accent2">
                        <a:lumMod val="97000"/>
                        <a:lumOff val="3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</a:gradFill>
                <a:effectLst>
                  <a:outerShdw blurRad="635000" dist="63500" dir="2700000" algn="tl" rotWithShape="0">
                    <a:schemeClr val="tx1">
                      <a:alpha val="60000"/>
                    </a:schemeClr>
                  </a:outerShdw>
                </a:effectLst>
              </a:rPr>
              <a:t>感谢观看</a:t>
            </a:r>
          </a:p>
        </p:txBody>
      </p:sp>
    </p:spTree>
    <p:extLst>
      <p:ext uri="{BB962C8B-B14F-4D97-AF65-F5344CB8AC3E}">
        <p14:creationId xmlns:p14="http://schemas.microsoft.com/office/powerpoint/2010/main" val="4716505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microsoft.com/office/2007/relationships/hdphoto" Target="../media/hdphoto1.wdp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E70DBBAC-7110-56E7-2298-1509B32793D2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-26000"/>
                    </a14:imgEffect>
                    <a14:imgEffect>
                      <a14:colorTemperature colorTemp="7200"/>
                    </a14:imgEffect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  <p:sp>
        <p:nvSpPr>
          <p:cNvPr id="2" name="标题占位符 1">
            <a:extLst>
              <a:ext uri="{FF2B5EF4-FFF2-40B4-BE49-F238E27FC236}">
                <a16:creationId xmlns:a16="http://schemas.microsoft.com/office/drawing/2014/main" id="{3A9B1713-A783-D36A-F022-6A15DBEFB8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BB32C0EA-0748-2D1B-CE09-AA49F42761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59A0A5B-E712-775E-C770-717B63D66DF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C99AD2-3CA8-4B19-8A46-76578F74CFCA}" type="datetimeFigureOut">
              <a:rPr lang="zh-CN" altLang="en-US" smtClean="0"/>
              <a:t>2022/7/17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D17E2AE-E472-A085-A154-88A5F6B00C2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393BAFC-1427-05EF-D921-D5551790D9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F55F037-9BD9-4DB7-906D-DB89BF92C2D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85451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9" r:id="rId6"/>
    <p:sldLayoutId id="2147483661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矩形: 圆角 163">
            <a:extLst>
              <a:ext uri="{FF2B5EF4-FFF2-40B4-BE49-F238E27FC236}">
                <a16:creationId xmlns:a16="http://schemas.microsoft.com/office/drawing/2014/main" id="{80A97CAC-796C-85C5-EC0C-FCD0798619BA}"/>
              </a:ext>
            </a:extLst>
          </p:cNvPr>
          <p:cNvSpPr/>
          <p:nvPr/>
        </p:nvSpPr>
        <p:spPr>
          <a:xfrm>
            <a:off x="3660976" y="1431498"/>
            <a:ext cx="4870048" cy="520282"/>
          </a:xfrm>
          <a:prstGeom prst="roundRect">
            <a:avLst>
              <a:gd name="adj" fmla="val 50000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>
            <a:outerShdw blurRad="635000" dist="63500" dir="2700000" algn="tl" rotWithShape="0">
              <a:schemeClr val="accent1">
                <a:lumMod val="50000"/>
                <a:alpha val="3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4BDC0D78-7564-77EA-BD8A-296CAABF9BA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948622"/>
            <a:ext cx="9144000" cy="552014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</a:pPr>
            <a:r>
              <a:rPr lang="zh-CN" altLang="en-US" sz="3200" dirty="0"/>
              <a:t>市场可行性分析报告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3BF9027-9EC1-4956-708C-0AF1CE7F03A8}"/>
              </a:ext>
            </a:extLst>
          </p:cNvPr>
          <p:cNvSpPr txBox="1"/>
          <p:nvPr/>
        </p:nvSpPr>
        <p:spPr>
          <a:xfrm>
            <a:off x="3821575" y="1506973"/>
            <a:ext cx="4548851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dist"/>
            <a:r>
              <a:rPr lang="zh-CN" altLang="en-US" b="1" dirty="0">
                <a:solidFill>
                  <a:schemeClr val="accent1">
                    <a:lumMod val="75000"/>
                  </a:schemeClr>
                </a:solidFill>
              </a:rPr>
              <a:t>新媒介</a:t>
            </a:r>
            <a:r>
              <a:rPr lang="en-US" altLang="zh-CN" b="1" dirty="0">
                <a:solidFill>
                  <a:schemeClr val="accent1">
                    <a:lumMod val="75000"/>
                  </a:schemeClr>
                </a:solidFill>
              </a:rPr>
              <a:t>·</a:t>
            </a:r>
            <a:r>
              <a:rPr lang="zh-CN" altLang="en-US" b="1" dirty="0">
                <a:solidFill>
                  <a:schemeClr val="accent1">
                    <a:lumMod val="75000"/>
                  </a:schemeClr>
                </a:solidFill>
              </a:rPr>
              <a:t>新消费</a:t>
            </a:r>
            <a:r>
              <a:rPr lang="en-US" altLang="zh-CN" b="1" dirty="0">
                <a:solidFill>
                  <a:schemeClr val="accent1">
                    <a:lumMod val="75000"/>
                  </a:schemeClr>
                </a:solidFill>
              </a:rPr>
              <a:t>·</a:t>
            </a:r>
            <a:r>
              <a:rPr lang="zh-CN" altLang="en-US" b="1" dirty="0">
                <a:solidFill>
                  <a:schemeClr val="accent1">
                    <a:lumMod val="75000"/>
                  </a:schemeClr>
                </a:solidFill>
              </a:rPr>
              <a:t>新文化</a:t>
            </a:r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F1CD4D19-95CA-2FE6-7FD0-89248B454D0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896639"/>
            <a:ext cx="9144000" cy="2001203"/>
          </a:xfrm>
          <a:noFill/>
          <a:effectLst/>
        </p:spPr>
        <p:txBody>
          <a:bodyPr>
            <a:noAutofit/>
          </a:bodyPr>
          <a:lstStyle/>
          <a:p>
            <a:pPr>
              <a:lnSpc>
                <a:spcPct val="100000"/>
              </a:lnSpc>
            </a:pPr>
            <a:r>
              <a:rPr lang="zh-CN" altLang="en-US" sz="11500" b="1" dirty="0">
                <a:gradFill>
                  <a:gsLst>
                    <a:gs pos="7000">
                      <a:schemeClr val="accent2">
                        <a:lumMod val="40000"/>
                        <a:lumOff val="60000"/>
                      </a:schemeClr>
                    </a:gs>
                    <a:gs pos="26525">
                      <a:srgbClr val="DCBCA3"/>
                    </a:gs>
                    <a:gs pos="54000">
                      <a:schemeClr val="accent2">
                        <a:lumMod val="67000"/>
                      </a:schemeClr>
                    </a:gs>
                    <a:gs pos="73000">
                      <a:schemeClr val="accent2">
                        <a:lumMod val="97000"/>
                        <a:lumOff val="3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</a:gradFill>
                <a:effectLst>
                  <a:outerShdw blurRad="635000" dist="63500" dir="2700000" algn="tl" rotWithShape="0">
                    <a:schemeClr val="tx1">
                      <a:alpha val="60000"/>
                    </a:schemeClr>
                  </a:outerShdw>
                </a:effectLst>
              </a:rPr>
              <a:t>国潮当道</a:t>
            </a:r>
          </a:p>
        </p:txBody>
      </p:sp>
      <p:sp>
        <p:nvSpPr>
          <p:cNvPr id="165" name="文本框 164">
            <a:extLst>
              <a:ext uri="{FF2B5EF4-FFF2-40B4-BE49-F238E27FC236}">
                <a16:creationId xmlns:a16="http://schemas.microsoft.com/office/drawing/2014/main" id="{A5AEB4B9-7160-BA63-659A-7CD7469A691F}"/>
              </a:ext>
            </a:extLst>
          </p:cNvPr>
          <p:cNvSpPr txBox="1"/>
          <p:nvPr/>
        </p:nvSpPr>
        <p:spPr>
          <a:xfrm>
            <a:off x="7747820" y="5026392"/>
            <a:ext cx="2561214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</a:rPr>
              <a:t>汇报人：卷儿</a:t>
            </a:r>
          </a:p>
        </p:txBody>
      </p:sp>
    </p:spTree>
    <p:extLst>
      <p:ext uri="{BB962C8B-B14F-4D97-AF65-F5344CB8AC3E}">
        <p14:creationId xmlns:p14="http://schemas.microsoft.com/office/powerpoint/2010/main" val="418698534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194330EB-49F4-A1AB-C14D-175791007138}"/>
              </a:ext>
            </a:extLst>
          </p:cNvPr>
          <p:cNvSpPr/>
          <p:nvPr/>
        </p:nvSpPr>
        <p:spPr>
          <a:xfrm>
            <a:off x="-11347" y="2581154"/>
            <a:ext cx="12203347" cy="429033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481A7C46-E4BE-FDC3-8D8F-4C1F4001A220}"/>
              </a:ext>
            </a:extLst>
          </p:cNvPr>
          <p:cNvSpPr txBox="1"/>
          <p:nvPr/>
        </p:nvSpPr>
        <p:spPr>
          <a:xfrm>
            <a:off x="1463989" y="398122"/>
            <a:ext cx="203132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市场需求</a:t>
            </a:r>
          </a:p>
        </p:txBody>
      </p:sp>
      <p:sp>
        <p:nvSpPr>
          <p:cNvPr id="128" name="文本框 127">
            <a:extLst>
              <a:ext uri="{FF2B5EF4-FFF2-40B4-BE49-F238E27FC236}">
                <a16:creationId xmlns:a16="http://schemas.microsoft.com/office/drawing/2014/main" id="{45C5634D-8012-1458-9283-B0AAF53A41F7}"/>
              </a:ext>
            </a:extLst>
          </p:cNvPr>
          <p:cNvSpPr txBox="1"/>
          <p:nvPr/>
        </p:nvSpPr>
        <p:spPr>
          <a:xfrm>
            <a:off x="1059830" y="3633871"/>
            <a:ext cx="1723549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中国力的体现</a:t>
            </a:r>
          </a:p>
        </p:txBody>
      </p:sp>
      <p:sp>
        <p:nvSpPr>
          <p:cNvPr id="129" name="文本框 128">
            <a:extLst>
              <a:ext uri="{FF2B5EF4-FFF2-40B4-BE49-F238E27FC236}">
                <a16:creationId xmlns:a16="http://schemas.microsoft.com/office/drawing/2014/main" id="{58CDC2BF-E48F-190C-83EB-5E9C28963B1D}"/>
              </a:ext>
            </a:extLst>
          </p:cNvPr>
          <p:cNvSpPr txBox="1"/>
          <p:nvPr/>
        </p:nvSpPr>
        <p:spPr>
          <a:xfrm>
            <a:off x="1059830" y="4154885"/>
            <a:ext cx="2975021" cy="2058577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中国国力越来越强盛，这样的大背景给当代年轻人一种很强的时代感召，年轻人愿意去建立属于这个时代的文化归属感，彰显自己所在群体和其他社会群体的不同。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FC7E5430-29B4-8297-312D-F8F60B700418}"/>
              </a:ext>
            </a:extLst>
          </p:cNvPr>
          <p:cNvCxnSpPr>
            <a:cxnSpLocks/>
          </p:cNvCxnSpPr>
          <p:nvPr/>
        </p:nvCxnSpPr>
        <p:spPr>
          <a:xfrm>
            <a:off x="4313499" y="3633871"/>
            <a:ext cx="0" cy="2596340"/>
          </a:xfrm>
          <a:prstGeom prst="line">
            <a:avLst/>
          </a:prstGeom>
          <a:ln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>
            <a:extLst>
              <a:ext uri="{FF2B5EF4-FFF2-40B4-BE49-F238E27FC236}">
                <a16:creationId xmlns:a16="http://schemas.microsoft.com/office/drawing/2014/main" id="{7C5CCE63-6B93-91FF-437F-72684D937280}"/>
              </a:ext>
            </a:extLst>
          </p:cNvPr>
          <p:cNvGrpSpPr/>
          <p:nvPr/>
        </p:nvGrpSpPr>
        <p:grpSpPr>
          <a:xfrm>
            <a:off x="1596809" y="1706772"/>
            <a:ext cx="8998382" cy="1697773"/>
            <a:chOff x="1158696" y="1706772"/>
            <a:chExt cx="8998382" cy="1697773"/>
          </a:xfrm>
        </p:grpSpPr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181ABDA6-9089-61C3-A5B0-54E5E622C19E}"/>
                </a:ext>
              </a:extLst>
            </p:cNvPr>
            <p:cNvSpPr/>
            <p:nvPr/>
          </p:nvSpPr>
          <p:spPr>
            <a:xfrm>
              <a:off x="1158696" y="1706772"/>
              <a:ext cx="1684251" cy="1697773"/>
            </a:xfrm>
            <a:prstGeom prst="ellipse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8100">
              <a:gradFill flip="none" rotWithShape="1"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889000" dist="63500" dir="2700000" algn="tl" rotWithShape="0">
                <a:schemeClr val="accent1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lvl="0"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65106F19-5A5D-5D90-7219-ED37AD8EADD7}"/>
                </a:ext>
              </a:extLst>
            </p:cNvPr>
            <p:cNvSpPr/>
            <p:nvPr/>
          </p:nvSpPr>
          <p:spPr>
            <a:xfrm>
              <a:off x="3596740" y="1706772"/>
              <a:ext cx="1684251" cy="1697773"/>
            </a:xfrm>
            <a:prstGeom prst="ellipse">
              <a:avLst/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8100">
              <a:gradFill flip="none" rotWithShape="1"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889000" dist="63500" dir="2700000" algn="tl" rotWithShape="0">
                <a:schemeClr val="accent1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lvl="0" algn="ctr"/>
              <a:endParaRPr lang="zh-CN" altLang="en-US"/>
            </a:p>
          </p:txBody>
        </p: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436CB780-8A27-60E1-CA8B-AB2747514502}"/>
                </a:ext>
              </a:extLst>
            </p:cNvPr>
            <p:cNvSpPr/>
            <p:nvPr/>
          </p:nvSpPr>
          <p:spPr>
            <a:xfrm>
              <a:off x="6034784" y="1706772"/>
              <a:ext cx="1684251" cy="1697773"/>
            </a:xfrm>
            <a:prstGeom prst="ellipse">
              <a:avLst/>
            </a:prstGeom>
            <a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8100">
              <a:gradFill flip="none" rotWithShape="1"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889000" dist="63500" dir="2700000" algn="tl" rotWithShape="0">
                <a:schemeClr val="accent1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lvl="0" algn="ctr"/>
              <a:endParaRPr lang="zh-CN" altLang="en-US"/>
            </a:p>
          </p:txBody>
        </p:sp>
        <p:sp>
          <p:nvSpPr>
            <p:cNvPr id="38" name="椭圆 37">
              <a:extLst>
                <a:ext uri="{FF2B5EF4-FFF2-40B4-BE49-F238E27FC236}">
                  <a16:creationId xmlns:a16="http://schemas.microsoft.com/office/drawing/2014/main" id="{9CD65BA9-8094-839F-7E8E-EE7AA7A8D7A8}"/>
                </a:ext>
              </a:extLst>
            </p:cNvPr>
            <p:cNvSpPr/>
            <p:nvPr/>
          </p:nvSpPr>
          <p:spPr>
            <a:xfrm>
              <a:off x="8472827" y="1706772"/>
              <a:ext cx="1684251" cy="1697773"/>
            </a:xfrm>
            <a:prstGeom prst="ellipse">
              <a:avLst/>
            </a:prstGeom>
            <a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38100">
              <a:gradFill flip="none" rotWithShape="1"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889000" dist="63500" dir="2700000" algn="tl" rotWithShape="0">
                <a:schemeClr val="accent1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lvl="0" algn="ctr"/>
              <a:endParaRPr lang="zh-CN" altLang="en-US"/>
            </a:p>
          </p:txBody>
        </p:sp>
      </p:grpSp>
      <p:sp>
        <p:nvSpPr>
          <p:cNvPr id="43" name="文本框 42">
            <a:extLst>
              <a:ext uri="{FF2B5EF4-FFF2-40B4-BE49-F238E27FC236}">
                <a16:creationId xmlns:a16="http://schemas.microsoft.com/office/drawing/2014/main" id="{E5E46626-77CD-A715-4E97-3D8177322BF9}"/>
              </a:ext>
            </a:extLst>
          </p:cNvPr>
          <p:cNvSpPr txBox="1"/>
          <p:nvPr/>
        </p:nvSpPr>
        <p:spPr>
          <a:xfrm>
            <a:off x="4703196" y="3633871"/>
            <a:ext cx="2492990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相互影响、相互成就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18C5D25B-5A57-141C-8C1B-35528E10DDA4}"/>
              </a:ext>
            </a:extLst>
          </p:cNvPr>
          <p:cNvSpPr txBox="1"/>
          <p:nvPr/>
        </p:nvSpPr>
        <p:spPr>
          <a:xfrm>
            <a:off x="4703196" y="4154885"/>
            <a:ext cx="2975021" cy="2058577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国潮的市场是一个和文化符号紧密相关的市场，但是从根本上来讲，它依然是一个市场，要遵循市场的基本逻辑，产品要以品质取胜而不是以包装取胜。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id="{0A9313DF-FCD4-812A-FECF-ADEBC5D00C48}"/>
              </a:ext>
            </a:extLst>
          </p:cNvPr>
          <p:cNvCxnSpPr>
            <a:cxnSpLocks/>
          </p:cNvCxnSpPr>
          <p:nvPr/>
        </p:nvCxnSpPr>
        <p:spPr>
          <a:xfrm>
            <a:off x="8007752" y="3633871"/>
            <a:ext cx="0" cy="2596340"/>
          </a:xfrm>
          <a:prstGeom prst="line">
            <a:avLst/>
          </a:prstGeom>
          <a:ln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文本框 45">
            <a:extLst>
              <a:ext uri="{FF2B5EF4-FFF2-40B4-BE49-F238E27FC236}">
                <a16:creationId xmlns:a16="http://schemas.microsoft.com/office/drawing/2014/main" id="{48592505-43D5-BEB4-DC1B-E93D336CD54D}"/>
              </a:ext>
            </a:extLst>
          </p:cNvPr>
          <p:cNvSpPr txBox="1"/>
          <p:nvPr/>
        </p:nvSpPr>
        <p:spPr>
          <a:xfrm>
            <a:off x="8376267" y="3633871"/>
            <a:ext cx="1723549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传递中国韵味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4085082A-6743-F798-3254-22CA36FCA001}"/>
              </a:ext>
            </a:extLst>
          </p:cNvPr>
          <p:cNvSpPr txBox="1"/>
          <p:nvPr/>
        </p:nvSpPr>
        <p:spPr>
          <a:xfrm>
            <a:off x="8376267" y="4154885"/>
            <a:ext cx="2975021" cy="172617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我们一定要打造我们自己的有世界影响力的品牌，我们要在时尚领域有自己的话语权和定价权，进而也更好地彰显中国文化的魅力。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8" name="任意多边形: 形状 47">
            <a:extLst>
              <a:ext uri="{FF2B5EF4-FFF2-40B4-BE49-F238E27FC236}">
                <a16:creationId xmlns:a16="http://schemas.microsoft.com/office/drawing/2014/main" id="{AF9768C5-B43F-16AA-0AF3-5FDEC9893EC0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9" name="任意多边形: 形状 48">
            <a:extLst>
              <a:ext uri="{FF2B5EF4-FFF2-40B4-BE49-F238E27FC236}">
                <a16:creationId xmlns:a16="http://schemas.microsoft.com/office/drawing/2014/main" id="{156B8B7F-F842-8FF7-B938-5860D7B5E1B1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0" name="任意多边形: 形状 49">
            <a:extLst>
              <a:ext uri="{FF2B5EF4-FFF2-40B4-BE49-F238E27FC236}">
                <a16:creationId xmlns:a16="http://schemas.microsoft.com/office/drawing/2014/main" id="{EA148445-A79F-07FD-FCF6-252ABCCA1AD9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831707A7-B86F-C0D2-96E2-D6BB5F561E5A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1059D52F-2D56-7B90-022A-D7F2E5DD30B8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A15077B3-A352-CF02-2CA9-CC1EE85A884E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E475233B-894C-906C-5DA1-1A8B1809A1CD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20D53048-F4E1-1C35-F045-D47A4B911D6F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id="{B096D15D-CA00-AB94-0659-78162AE69302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74895134-14D6-F7DC-A7D6-8DE28DD538E4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AED92291-5208-9F3A-0E67-A7F0D768F938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3E329635-0C50-A11F-8AB7-AAE86E20BB2A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EF2BBFC0-BF47-2107-9DA5-9811B0956B9F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2" name="任意多边形: 形状 61">
            <a:extLst>
              <a:ext uri="{FF2B5EF4-FFF2-40B4-BE49-F238E27FC236}">
                <a16:creationId xmlns:a16="http://schemas.microsoft.com/office/drawing/2014/main" id="{447E958F-BFBE-4D41-0087-FD15A66FC582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D3526667-34B1-4D4F-B4D3-BA2129FC650F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1D14FD43-6E5C-BBC2-B5AB-DB25C1940885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F10489E7-A5FE-E909-3F57-261EAE59E340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66" name="任意多边形: 形状 65">
            <a:extLst>
              <a:ext uri="{FF2B5EF4-FFF2-40B4-BE49-F238E27FC236}">
                <a16:creationId xmlns:a16="http://schemas.microsoft.com/office/drawing/2014/main" id="{A80CACB7-0601-3BE5-1444-4D956703C2BE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7" name="任意多边形: 形状 66">
            <a:extLst>
              <a:ext uri="{FF2B5EF4-FFF2-40B4-BE49-F238E27FC236}">
                <a16:creationId xmlns:a16="http://schemas.microsoft.com/office/drawing/2014/main" id="{DA54893D-01E5-024A-755B-31B5F72DA370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8" name="任意多边形: 形状 67">
            <a:extLst>
              <a:ext uri="{FF2B5EF4-FFF2-40B4-BE49-F238E27FC236}">
                <a16:creationId xmlns:a16="http://schemas.microsoft.com/office/drawing/2014/main" id="{8ACB58C8-6778-86D4-364C-D838CC27AB23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0670E466-8C8A-9E26-0CB0-D4ACDF6522F9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0" name="任意多边形: 形状 69">
            <a:extLst>
              <a:ext uri="{FF2B5EF4-FFF2-40B4-BE49-F238E27FC236}">
                <a16:creationId xmlns:a16="http://schemas.microsoft.com/office/drawing/2014/main" id="{843E983C-340C-C219-7F2A-6B371D037B30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id="{8F436CBF-CAD6-9E01-C7CE-E6DC3D2660EF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id="{A4DA78ED-109F-CBB7-A3CB-D88F904E37A8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1509AA9C-DE9E-88DE-3E11-3D583D6A51D6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74" name="任意多边形: 形状 73">
            <a:extLst>
              <a:ext uri="{FF2B5EF4-FFF2-40B4-BE49-F238E27FC236}">
                <a16:creationId xmlns:a16="http://schemas.microsoft.com/office/drawing/2014/main" id="{3DC42A33-4B89-8F36-623A-D7ECBA12F7E8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9C883C42-F64A-DF57-08AD-6C920563DACE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6" name="任意多边形: 形状 75">
            <a:extLst>
              <a:ext uri="{FF2B5EF4-FFF2-40B4-BE49-F238E27FC236}">
                <a16:creationId xmlns:a16="http://schemas.microsoft.com/office/drawing/2014/main" id="{2F175DF2-C727-BAF8-28AE-BCED8A7487A6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7" name="任意多边形: 形状 76">
            <a:extLst>
              <a:ext uri="{FF2B5EF4-FFF2-40B4-BE49-F238E27FC236}">
                <a16:creationId xmlns:a16="http://schemas.microsoft.com/office/drawing/2014/main" id="{DCA24AE1-B285-EF43-C401-7BD590833C93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653464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02B470D0-16E2-8F46-653F-E4068D78526C}"/>
              </a:ext>
            </a:extLst>
          </p:cNvPr>
          <p:cNvSpPr txBox="1"/>
          <p:nvPr/>
        </p:nvSpPr>
        <p:spPr>
          <a:xfrm>
            <a:off x="1463989" y="398122"/>
            <a:ext cx="203132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市场需求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F250CDE7-8DCC-34FA-2540-D287C19E6E28}"/>
              </a:ext>
            </a:extLst>
          </p:cNvPr>
          <p:cNvGrpSpPr/>
          <p:nvPr/>
        </p:nvGrpSpPr>
        <p:grpSpPr>
          <a:xfrm>
            <a:off x="1204031" y="1678331"/>
            <a:ext cx="9783938" cy="4120586"/>
            <a:chOff x="1457008" y="1539434"/>
            <a:chExt cx="9783938" cy="4120586"/>
          </a:xfrm>
        </p:grpSpPr>
        <p:sp>
          <p:nvSpPr>
            <p:cNvPr id="3" name="矩形: 圆角 2">
              <a:extLst>
                <a:ext uri="{FF2B5EF4-FFF2-40B4-BE49-F238E27FC236}">
                  <a16:creationId xmlns:a16="http://schemas.microsoft.com/office/drawing/2014/main" id="{969B3071-0975-457E-675B-6A58BAC2C872}"/>
                </a:ext>
              </a:extLst>
            </p:cNvPr>
            <p:cNvSpPr/>
            <p:nvPr/>
          </p:nvSpPr>
          <p:spPr>
            <a:xfrm>
              <a:off x="1457008" y="1539434"/>
              <a:ext cx="3033969" cy="4120586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8100">
              <a:gradFill flip="none" rotWithShape="1"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889000" dist="63500" dir="2700000" algn="tl" rotWithShape="0">
                <a:schemeClr val="accent1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lvl="0" algn="ctr"/>
              <a:endParaRPr lang="zh-CN" altLang="en-US"/>
            </a:p>
          </p:txBody>
        </p:sp>
        <p:sp>
          <p:nvSpPr>
            <p:cNvPr id="4" name="矩形: 圆角 3">
              <a:extLst>
                <a:ext uri="{FF2B5EF4-FFF2-40B4-BE49-F238E27FC236}">
                  <a16:creationId xmlns:a16="http://schemas.microsoft.com/office/drawing/2014/main" id="{1A15F0D1-1858-6D34-7C1B-2005F78517EF}"/>
                </a:ext>
              </a:extLst>
            </p:cNvPr>
            <p:cNvSpPr/>
            <p:nvPr/>
          </p:nvSpPr>
          <p:spPr>
            <a:xfrm>
              <a:off x="4831992" y="1539434"/>
              <a:ext cx="3033969" cy="4120586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8100">
              <a:gradFill flip="none" rotWithShape="1"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889000" dist="63500" dir="2700000" algn="tl" rotWithShape="0">
                <a:schemeClr val="accent1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lvl="0" algn="ctr"/>
              <a:endParaRPr lang="zh-CN" altLang="en-US"/>
            </a:p>
          </p:txBody>
        </p:sp>
        <p:sp>
          <p:nvSpPr>
            <p:cNvPr id="5" name="矩形: 圆角 4">
              <a:extLst>
                <a:ext uri="{FF2B5EF4-FFF2-40B4-BE49-F238E27FC236}">
                  <a16:creationId xmlns:a16="http://schemas.microsoft.com/office/drawing/2014/main" id="{F35BA043-B42C-B4C0-33E3-024CD762664D}"/>
                </a:ext>
              </a:extLst>
            </p:cNvPr>
            <p:cNvSpPr/>
            <p:nvPr/>
          </p:nvSpPr>
          <p:spPr>
            <a:xfrm>
              <a:off x="8206977" y="1539434"/>
              <a:ext cx="3033969" cy="4120586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lumMod val="89000"/>
                  </a:schemeClr>
                </a:gs>
                <a:gs pos="23000">
                  <a:schemeClr val="accent1">
                    <a:lumMod val="89000"/>
                  </a:schemeClr>
                </a:gs>
                <a:gs pos="69000">
                  <a:schemeClr val="accent1">
                    <a:lumMod val="75000"/>
                  </a:schemeClr>
                </a:gs>
                <a:gs pos="97000">
                  <a:schemeClr val="accent1">
                    <a:lumMod val="7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8100">
              <a:gradFill flip="none" rotWithShape="1"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889000" dist="63500" dir="2700000" algn="tl" rotWithShape="0">
                <a:schemeClr val="accent1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lvl="0" algn="ctr"/>
              <a:endParaRPr lang="zh-CN" altLang="en-US"/>
            </a:p>
          </p:txBody>
        </p:sp>
      </p:grpSp>
      <p:sp>
        <p:nvSpPr>
          <p:cNvPr id="7" name="图形 55">
            <a:extLst>
              <a:ext uri="{FF2B5EF4-FFF2-40B4-BE49-F238E27FC236}">
                <a16:creationId xmlns:a16="http://schemas.microsoft.com/office/drawing/2014/main" id="{8A012D01-80FA-9DE7-4962-737353469336}"/>
              </a:ext>
            </a:extLst>
          </p:cNvPr>
          <p:cNvSpPr/>
          <p:nvPr/>
        </p:nvSpPr>
        <p:spPr>
          <a:xfrm>
            <a:off x="464524" y="5452967"/>
            <a:ext cx="1687357" cy="691900"/>
          </a:xfrm>
          <a:custGeom>
            <a:avLst/>
            <a:gdLst>
              <a:gd name="connsiteX0" fmla="*/ 1770884 w 2054693"/>
              <a:gd name="connsiteY0" fmla="*/ 136509 h 842526"/>
              <a:gd name="connsiteX1" fmla="*/ 1652964 w 2054693"/>
              <a:gd name="connsiteY1" fmla="*/ 149940 h 842526"/>
              <a:gd name="connsiteX2" fmla="*/ 1642297 w 2054693"/>
              <a:gd name="connsiteY2" fmla="*/ 144224 h 842526"/>
              <a:gd name="connsiteX3" fmla="*/ 1466084 w 2054693"/>
              <a:gd name="connsiteY3" fmla="*/ -174 h 842526"/>
              <a:gd name="connsiteX4" fmla="*/ 1287109 w 2054693"/>
              <a:gd name="connsiteY4" fmla="*/ 82407 h 842526"/>
              <a:gd name="connsiteX5" fmla="*/ 1350832 w 2054693"/>
              <a:gd name="connsiteY5" fmla="*/ 346631 h 842526"/>
              <a:gd name="connsiteX6" fmla="*/ 1188907 w 2054693"/>
              <a:gd name="connsiteY6" fmla="*/ 450549 h 842526"/>
              <a:gd name="connsiteX7" fmla="*/ 1115278 w 2054693"/>
              <a:gd name="connsiteY7" fmla="*/ 434452 h 842526"/>
              <a:gd name="connsiteX8" fmla="*/ 1044126 w 2054693"/>
              <a:gd name="connsiteY8" fmla="*/ 243952 h 842526"/>
              <a:gd name="connsiteX9" fmla="*/ 1198907 w 2054693"/>
              <a:gd name="connsiteY9" fmla="*/ 186230 h 842526"/>
              <a:gd name="connsiteX10" fmla="*/ 1203099 w 2054693"/>
              <a:gd name="connsiteY10" fmla="*/ 197374 h 842526"/>
              <a:gd name="connsiteX11" fmla="*/ 1191954 w 2054693"/>
              <a:gd name="connsiteY11" fmla="*/ 201565 h 842526"/>
              <a:gd name="connsiteX12" fmla="*/ 1059461 w 2054693"/>
              <a:gd name="connsiteY12" fmla="*/ 250905 h 842526"/>
              <a:gd name="connsiteX13" fmla="*/ 1122232 w 2054693"/>
              <a:gd name="connsiteY13" fmla="*/ 419402 h 842526"/>
              <a:gd name="connsiteX14" fmla="*/ 1335591 w 2054693"/>
              <a:gd name="connsiteY14" fmla="*/ 339868 h 842526"/>
              <a:gd name="connsiteX15" fmla="*/ 1235103 w 2054693"/>
              <a:gd name="connsiteY15" fmla="*/ 70406 h 842526"/>
              <a:gd name="connsiteX16" fmla="*/ 895155 w 2054693"/>
              <a:gd name="connsiteY16" fmla="*/ 195660 h 842526"/>
              <a:gd name="connsiteX17" fmla="*/ 895155 w 2054693"/>
              <a:gd name="connsiteY17" fmla="*/ 195660 h 842526"/>
              <a:gd name="connsiteX18" fmla="*/ 895155 w 2054693"/>
              <a:gd name="connsiteY18" fmla="*/ 195660 h 842526"/>
              <a:gd name="connsiteX19" fmla="*/ 894489 w 2054693"/>
              <a:gd name="connsiteY19" fmla="*/ 196803 h 842526"/>
              <a:gd name="connsiteX20" fmla="*/ 894489 w 2054693"/>
              <a:gd name="connsiteY20" fmla="*/ 197374 h 842526"/>
              <a:gd name="connsiteX21" fmla="*/ 893821 w 2054693"/>
              <a:gd name="connsiteY21" fmla="*/ 198041 h 842526"/>
              <a:gd name="connsiteX22" fmla="*/ 893250 w 2054693"/>
              <a:gd name="connsiteY22" fmla="*/ 198041 h 842526"/>
              <a:gd name="connsiteX23" fmla="*/ 892584 w 2054693"/>
              <a:gd name="connsiteY23" fmla="*/ 198517 h 842526"/>
              <a:gd name="connsiteX24" fmla="*/ 891917 w 2054693"/>
              <a:gd name="connsiteY24" fmla="*/ 198517 h 842526"/>
              <a:gd name="connsiteX25" fmla="*/ 891155 w 2054693"/>
              <a:gd name="connsiteY25" fmla="*/ 198517 h 842526"/>
              <a:gd name="connsiteX26" fmla="*/ 890392 w 2054693"/>
              <a:gd name="connsiteY26" fmla="*/ 198517 h 842526"/>
              <a:gd name="connsiteX27" fmla="*/ 889631 w 2054693"/>
              <a:gd name="connsiteY27" fmla="*/ 198517 h 842526"/>
              <a:gd name="connsiteX28" fmla="*/ 887250 w 2054693"/>
              <a:gd name="connsiteY28" fmla="*/ 198517 h 842526"/>
              <a:gd name="connsiteX29" fmla="*/ 496725 w 2054693"/>
              <a:gd name="connsiteY29" fmla="*/ 305197 h 842526"/>
              <a:gd name="connsiteX30" fmla="*/ 108485 w 2054693"/>
              <a:gd name="connsiteY30" fmla="*/ 412734 h 842526"/>
              <a:gd name="connsiteX31" fmla="*/ -1814 w 2054693"/>
              <a:gd name="connsiteY31" fmla="*/ 374063 h 842526"/>
              <a:gd name="connsiteX32" fmla="*/ 76577 w 2054693"/>
              <a:gd name="connsiteY32" fmla="*/ 458455 h 842526"/>
              <a:gd name="connsiteX33" fmla="*/ 387473 w 2054693"/>
              <a:gd name="connsiteY33" fmla="*/ 509508 h 842526"/>
              <a:gd name="connsiteX34" fmla="*/ 697511 w 2054693"/>
              <a:gd name="connsiteY34" fmla="*/ 530273 h 842526"/>
              <a:gd name="connsiteX35" fmla="*/ 797143 w 2054693"/>
              <a:gd name="connsiteY35" fmla="*/ 386541 h 842526"/>
              <a:gd name="connsiteX36" fmla="*/ 860674 w 2054693"/>
              <a:gd name="connsiteY36" fmla="*/ 251381 h 842526"/>
              <a:gd name="connsiteX37" fmla="*/ 872581 w 2054693"/>
              <a:gd name="connsiteY37" fmla="*/ 251857 h 842526"/>
              <a:gd name="connsiteX38" fmla="*/ 872105 w 2054693"/>
              <a:gd name="connsiteY38" fmla="*/ 263764 h 842526"/>
              <a:gd name="connsiteX39" fmla="*/ 813240 w 2054693"/>
              <a:gd name="connsiteY39" fmla="*/ 389875 h 842526"/>
              <a:gd name="connsiteX40" fmla="*/ 813240 w 2054693"/>
              <a:gd name="connsiteY40" fmla="*/ 393303 h 842526"/>
              <a:gd name="connsiteX41" fmla="*/ 845625 w 2054693"/>
              <a:gd name="connsiteY41" fmla="*/ 506651 h 842526"/>
              <a:gd name="connsiteX42" fmla="*/ 842863 w 2054693"/>
              <a:gd name="connsiteY42" fmla="*/ 518176 h 842526"/>
              <a:gd name="connsiteX43" fmla="*/ 838482 w 2054693"/>
              <a:gd name="connsiteY43" fmla="*/ 519510 h 842526"/>
              <a:gd name="connsiteX44" fmla="*/ 831338 w 2054693"/>
              <a:gd name="connsiteY44" fmla="*/ 515509 h 842526"/>
              <a:gd name="connsiteX45" fmla="*/ 796762 w 2054693"/>
              <a:gd name="connsiteY45" fmla="*/ 407686 h 842526"/>
              <a:gd name="connsiteX46" fmla="*/ 712180 w 2054693"/>
              <a:gd name="connsiteY46" fmla="*/ 539417 h 842526"/>
              <a:gd name="connsiteX47" fmla="*/ 712180 w 2054693"/>
              <a:gd name="connsiteY47" fmla="*/ 543036 h 842526"/>
              <a:gd name="connsiteX48" fmla="*/ 709037 w 2054693"/>
              <a:gd name="connsiteY48" fmla="*/ 563897 h 842526"/>
              <a:gd name="connsiteX49" fmla="*/ 715038 w 2054693"/>
              <a:gd name="connsiteY49" fmla="*/ 630572 h 842526"/>
              <a:gd name="connsiteX50" fmla="*/ 715038 w 2054693"/>
              <a:gd name="connsiteY50" fmla="*/ 630572 h 842526"/>
              <a:gd name="connsiteX51" fmla="*/ 715800 w 2054693"/>
              <a:gd name="connsiteY51" fmla="*/ 632953 h 842526"/>
              <a:gd name="connsiteX52" fmla="*/ 715800 w 2054693"/>
              <a:gd name="connsiteY52" fmla="*/ 633619 h 842526"/>
              <a:gd name="connsiteX53" fmla="*/ 763425 w 2054693"/>
              <a:gd name="connsiteY53" fmla="*/ 713343 h 842526"/>
              <a:gd name="connsiteX54" fmla="*/ 1082703 w 2054693"/>
              <a:gd name="connsiteY54" fmla="*/ 741918 h 842526"/>
              <a:gd name="connsiteX55" fmla="*/ 1092228 w 2054693"/>
              <a:gd name="connsiteY55" fmla="*/ 741918 h 842526"/>
              <a:gd name="connsiteX56" fmla="*/ 1105753 w 2054693"/>
              <a:gd name="connsiteY56" fmla="*/ 752111 h 842526"/>
              <a:gd name="connsiteX57" fmla="*/ 1106991 w 2054693"/>
              <a:gd name="connsiteY57" fmla="*/ 753063 h 842526"/>
              <a:gd name="connsiteX58" fmla="*/ 1554666 w 2054693"/>
              <a:gd name="connsiteY58" fmla="*/ 762588 h 842526"/>
              <a:gd name="connsiteX59" fmla="*/ 1557905 w 2054693"/>
              <a:gd name="connsiteY59" fmla="*/ 758873 h 842526"/>
              <a:gd name="connsiteX60" fmla="*/ 1562477 w 2054693"/>
              <a:gd name="connsiteY60" fmla="*/ 755920 h 842526"/>
              <a:gd name="connsiteX61" fmla="*/ 1597719 w 2054693"/>
              <a:gd name="connsiteY61" fmla="*/ 719821 h 842526"/>
              <a:gd name="connsiteX62" fmla="*/ 1599148 w 2054693"/>
              <a:gd name="connsiteY62" fmla="*/ 582470 h 842526"/>
              <a:gd name="connsiteX63" fmla="*/ 1460559 w 2054693"/>
              <a:gd name="connsiteY63" fmla="*/ 549800 h 842526"/>
              <a:gd name="connsiteX64" fmla="*/ 1460274 w 2054693"/>
              <a:gd name="connsiteY64" fmla="*/ 549989 h 842526"/>
              <a:gd name="connsiteX65" fmla="*/ 1434842 w 2054693"/>
              <a:gd name="connsiteY65" fmla="*/ 658765 h 842526"/>
              <a:gd name="connsiteX66" fmla="*/ 1519519 w 2054693"/>
              <a:gd name="connsiteY66" fmla="*/ 678577 h 842526"/>
              <a:gd name="connsiteX67" fmla="*/ 1534854 w 2054693"/>
              <a:gd name="connsiteY67" fmla="*/ 613140 h 842526"/>
              <a:gd name="connsiteX68" fmla="*/ 1484848 w 2054693"/>
              <a:gd name="connsiteY68" fmla="*/ 601425 h 842526"/>
              <a:gd name="connsiteX69" fmla="*/ 1484848 w 2054693"/>
              <a:gd name="connsiteY69" fmla="*/ 601425 h 842526"/>
              <a:gd name="connsiteX70" fmla="*/ 1472560 w 2054693"/>
              <a:gd name="connsiteY70" fmla="*/ 618379 h 842526"/>
              <a:gd name="connsiteX71" fmla="*/ 1475990 w 2054693"/>
              <a:gd name="connsiteY71" fmla="*/ 639144 h 842526"/>
              <a:gd name="connsiteX72" fmla="*/ 1503803 w 2054693"/>
              <a:gd name="connsiteY72" fmla="*/ 645621 h 842526"/>
              <a:gd name="connsiteX73" fmla="*/ 1515138 w 2054693"/>
              <a:gd name="connsiteY73" fmla="*/ 649526 h 842526"/>
              <a:gd name="connsiteX74" fmla="*/ 1512757 w 2054693"/>
              <a:gd name="connsiteY74" fmla="*/ 659908 h 842526"/>
              <a:gd name="connsiteX75" fmla="*/ 1461703 w 2054693"/>
              <a:gd name="connsiteY75" fmla="*/ 648002 h 842526"/>
              <a:gd name="connsiteX76" fmla="*/ 1475609 w 2054693"/>
              <a:gd name="connsiteY76" fmla="*/ 587328 h 842526"/>
              <a:gd name="connsiteX77" fmla="*/ 1475990 w 2054693"/>
              <a:gd name="connsiteY77" fmla="*/ 587137 h 842526"/>
              <a:gd name="connsiteX78" fmla="*/ 1549142 w 2054693"/>
              <a:gd name="connsiteY78" fmla="*/ 604187 h 842526"/>
              <a:gd name="connsiteX79" fmla="*/ 1528567 w 2054693"/>
              <a:gd name="connsiteY79" fmla="*/ 692769 h 842526"/>
              <a:gd name="connsiteX80" fmla="*/ 1528378 w 2054693"/>
              <a:gd name="connsiteY80" fmla="*/ 692864 h 842526"/>
              <a:gd name="connsiteX81" fmla="*/ 1420554 w 2054693"/>
              <a:gd name="connsiteY81" fmla="*/ 667624 h 842526"/>
              <a:gd name="connsiteX82" fmla="*/ 1420554 w 2054693"/>
              <a:gd name="connsiteY82" fmla="*/ 667624 h 842526"/>
              <a:gd name="connsiteX83" fmla="*/ 1451415 w 2054693"/>
              <a:gd name="connsiteY83" fmla="*/ 535702 h 842526"/>
              <a:gd name="connsiteX84" fmla="*/ 1613245 w 2054693"/>
              <a:gd name="connsiteY84" fmla="*/ 573612 h 842526"/>
              <a:gd name="connsiteX85" fmla="*/ 1613340 w 2054693"/>
              <a:gd name="connsiteY85" fmla="*/ 573802 h 842526"/>
              <a:gd name="connsiteX86" fmla="*/ 1618198 w 2054693"/>
              <a:gd name="connsiteY86" fmla="*/ 718106 h 842526"/>
              <a:gd name="connsiteX87" fmla="*/ 2024726 w 2054693"/>
              <a:gd name="connsiteY87" fmla="*/ 567896 h 842526"/>
              <a:gd name="connsiteX88" fmla="*/ 1874516 w 2054693"/>
              <a:gd name="connsiteY88" fmla="*/ 161446 h 842526"/>
              <a:gd name="connsiteX89" fmla="*/ 1770598 w 2054693"/>
              <a:gd name="connsiteY89" fmla="*/ 134319 h 8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054693" h="842526">
                <a:moveTo>
                  <a:pt x="1770884" y="136509"/>
                </a:moveTo>
                <a:cubicBezTo>
                  <a:pt x="1731069" y="133166"/>
                  <a:pt x="1690969" y="137729"/>
                  <a:pt x="1652964" y="149940"/>
                </a:cubicBezTo>
                <a:cubicBezTo>
                  <a:pt x="1648488" y="151302"/>
                  <a:pt x="1643630" y="148739"/>
                  <a:pt x="1642297" y="144224"/>
                </a:cubicBezTo>
                <a:cubicBezTo>
                  <a:pt x="1619055" y="64263"/>
                  <a:pt x="1549046" y="6855"/>
                  <a:pt x="1466084" y="-174"/>
                </a:cubicBezTo>
                <a:cubicBezTo>
                  <a:pt x="1390646" y="-6366"/>
                  <a:pt x="1325876" y="23734"/>
                  <a:pt x="1287109" y="82407"/>
                </a:cubicBezTo>
                <a:cubicBezTo>
                  <a:pt x="1366547" y="145367"/>
                  <a:pt x="1392836" y="254381"/>
                  <a:pt x="1350832" y="346631"/>
                </a:cubicBezTo>
                <a:cubicBezTo>
                  <a:pt x="1321875" y="409972"/>
                  <a:pt x="1258534" y="450549"/>
                  <a:pt x="1188907" y="450549"/>
                </a:cubicBezTo>
                <a:cubicBezTo>
                  <a:pt x="1163475" y="450549"/>
                  <a:pt x="1138328" y="445120"/>
                  <a:pt x="1115278" y="434452"/>
                </a:cubicBezTo>
                <a:cubicBezTo>
                  <a:pt x="1043174" y="401400"/>
                  <a:pt x="1011361" y="316246"/>
                  <a:pt x="1044126" y="243952"/>
                </a:cubicBezTo>
                <a:cubicBezTo>
                  <a:pt x="1070987" y="185335"/>
                  <a:pt x="1140234" y="159522"/>
                  <a:pt x="1198907" y="186230"/>
                </a:cubicBezTo>
                <a:cubicBezTo>
                  <a:pt x="1203099" y="188154"/>
                  <a:pt x="1205003" y="193135"/>
                  <a:pt x="1203099" y="197374"/>
                </a:cubicBezTo>
                <a:cubicBezTo>
                  <a:pt x="1201193" y="201613"/>
                  <a:pt x="1196146" y="203489"/>
                  <a:pt x="1191954" y="201565"/>
                </a:cubicBezTo>
                <a:cubicBezTo>
                  <a:pt x="1141757" y="178629"/>
                  <a:pt x="1082417" y="200708"/>
                  <a:pt x="1059461" y="250905"/>
                </a:cubicBezTo>
                <a:cubicBezTo>
                  <a:pt x="1030315" y="314722"/>
                  <a:pt x="1058414" y="390160"/>
                  <a:pt x="1122232" y="419402"/>
                </a:cubicBezTo>
                <a:cubicBezTo>
                  <a:pt x="1203099" y="456168"/>
                  <a:pt x="1298540" y="420640"/>
                  <a:pt x="1335591" y="339868"/>
                </a:cubicBezTo>
                <a:cubicBezTo>
                  <a:pt x="1382168" y="237703"/>
                  <a:pt x="1337211" y="117145"/>
                  <a:pt x="1235103" y="70406"/>
                </a:cubicBezTo>
                <a:cubicBezTo>
                  <a:pt x="1106611" y="11265"/>
                  <a:pt x="954497" y="67301"/>
                  <a:pt x="895155" y="195660"/>
                </a:cubicBezTo>
                <a:lnTo>
                  <a:pt x="895155" y="195660"/>
                </a:lnTo>
                <a:lnTo>
                  <a:pt x="895155" y="195660"/>
                </a:lnTo>
                <a:lnTo>
                  <a:pt x="894489" y="196803"/>
                </a:lnTo>
                <a:lnTo>
                  <a:pt x="894489" y="197374"/>
                </a:lnTo>
                <a:cubicBezTo>
                  <a:pt x="894298" y="197622"/>
                  <a:pt x="894107" y="197841"/>
                  <a:pt x="893821" y="198041"/>
                </a:cubicBezTo>
                <a:lnTo>
                  <a:pt x="893250" y="198041"/>
                </a:lnTo>
                <a:cubicBezTo>
                  <a:pt x="893060" y="198250"/>
                  <a:pt x="892869" y="198412"/>
                  <a:pt x="892584" y="198517"/>
                </a:cubicBezTo>
                <a:lnTo>
                  <a:pt x="891917" y="198517"/>
                </a:lnTo>
                <a:lnTo>
                  <a:pt x="891155" y="198517"/>
                </a:lnTo>
                <a:lnTo>
                  <a:pt x="890392" y="198517"/>
                </a:lnTo>
                <a:lnTo>
                  <a:pt x="889631" y="198517"/>
                </a:lnTo>
                <a:lnTo>
                  <a:pt x="887250" y="198517"/>
                </a:lnTo>
                <a:cubicBezTo>
                  <a:pt x="738278" y="194517"/>
                  <a:pt x="606834" y="230426"/>
                  <a:pt x="496725" y="305197"/>
                </a:cubicBezTo>
                <a:cubicBezTo>
                  <a:pt x="326799" y="420450"/>
                  <a:pt x="191925" y="427308"/>
                  <a:pt x="108485" y="412734"/>
                </a:cubicBezTo>
                <a:cubicBezTo>
                  <a:pt x="69815" y="406257"/>
                  <a:pt x="32476" y="393113"/>
                  <a:pt x="-1814" y="374063"/>
                </a:cubicBezTo>
                <a:cubicBezTo>
                  <a:pt x="19998" y="405972"/>
                  <a:pt x="46382" y="434356"/>
                  <a:pt x="76577" y="458455"/>
                </a:cubicBezTo>
                <a:cubicBezTo>
                  <a:pt x="164588" y="527892"/>
                  <a:pt x="269172" y="545131"/>
                  <a:pt x="387473" y="509508"/>
                </a:cubicBezTo>
                <a:cubicBezTo>
                  <a:pt x="473198" y="483791"/>
                  <a:pt x="577401" y="490459"/>
                  <a:pt x="697511" y="530273"/>
                </a:cubicBezTo>
                <a:cubicBezTo>
                  <a:pt x="707036" y="484172"/>
                  <a:pt x="734278" y="430927"/>
                  <a:pt x="797143" y="386541"/>
                </a:cubicBezTo>
                <a:cubicBezTo>
                  <a:pt x="802572" y="335677"/>
                  <a:pt x="824956" y="288052"/>
                  <a:pt x="860674" y="251381"/>
                </a:cubicBezTo>
                <a:cubicBezTo>
                  <a:pt x="864103" y="248228"/>
                  <a:pt x="869438" y="248438"/>
                  <a:pt x="872581" y="251857"/>
                </a:cubicBezTo>
                <a:cubicBezTo>
                  <a:pt x="875725" y="255276"/>
                  <a:pt x="875534" y="260610"/>
                  <a:pt x="872105" y="263764"/>
                </a:cubicBezTo>
                <a:cubicBezTo>
                  <a:pt x="838196" y="297577"/>
                  <a:pt x="817336" y="342250"/>
                  <a:pt x="813240" y="389875"/>
                </a:cubicBezTo>
                <a:cubicBezTo>
                  <a:pt x="813431" y="391018"/>
                  <a:pt x="813431" y="392161"/>
                  <a:pt x="813240" y="393303"/>
                </a:cubicBezTo>
                <a:cubicBezTo>
                  <a:pt x="812193" y="433499"/>
                  <a:pt x="823433" y="473123"/>
                  <a:pt x="845625" y="506651"/>
                </a:cubicBezTo>
                <a:cubicBezTo>
                  <a:pt x="848007" y="510557"/>
                  <a:pt x="846768" y="515795"/>
                  <a:pt x="842863" y="518176"/>
                </a:cubicBezTo>
                <a:cubicBezTo>
                  <a:pt x="841529" y="519033"/>
                  <a:pt x="840006" y="519510"/>
                  <a:pt x="838482" y="519510"/>
                </a:cubicBezTo>
                <a:cubicBezTo>
                  <a:pt x="835528" y="519510"/>
                  <a:pt x="832862" y="517985"/>
                  <a:pt x="831338" y="515509"/>
                </a:cubicBezTo>
                <a:cubicBezTo>
                  <a:pt x="810383" y="483315"/>
                  <a:pt x="798477" y="446072"/>
                  <a:pt x="796762" y="407686"/>
                </a:cubicBezTo>
                <a:cubicBezTo>
                  <a:pt x="752947" y="439405"/>
                  <a:pt x="722753" y="486458"/>
                  <a:pt x="712180" y="539417"/>
                </a:cubicBezTo>
                <a:cubicBezTo>
                  <a:pt x="712466" y="540560"/>
                  <a:pt x="712466" y="541798"/>
                  <a:pt x="712180" y="543036"/>
                </a:cubicBezTo>
                <a:cubicBezTo>
                  <a:pt x="710656" y="549894"/>
                  <a:pt x="709608" y="556848"/>
                  <a:pt x="709037" y="563897"/>
                </a:cubicBezTo>
                <a:cubicBezTo>
                  <a:pt x="707418" y="586280"/>
                  <a:pt x="709417" y="608854"/>
                  <a:pt x="715038" y="630572"/>
                </a:cubicBezTo>
                <a:lnTo>
                  <a:pt x="715038" y="630572"/>
                </a:lnTo>
                <a:lnTo>
                  <a:pt x="715800" y="632953"/>
                </a:lnTo>
                <a:cubicBezTo>
                  <a:pt x="715800" y="633144"/>
                  <a:pt x="715800" y="633428"/>
                  <a:pt x="715800" y="633619"/>
                </a:cubicBezTo>
                <a:cubicBezTo>
                  <a:pt x="725229" y="663528"/>
                  <a:pt x="741517" y="690864"/>
                  <a:pt x="763425" y="713343"/>
                </a:cubicBezTo>
                <a:cubicBezTo>
                  <a:pt x="848959" y="798688"/>
                  <a:pt x="983357" y="810688"/>
                  <a:pt x="1082703" y="741918"/>
                </a:cubicBezTo>
                <a:cubicBezTo>
                  <a:pt x="1085560" y="739918"/>
                  <a:pt x="1089370" y="739918"/>
                  <a:pt x="1092228" y="741918"/>
                </a:cubicBezTo>
                <a:cubicBezTo>
                  <a:pt x="1099372" y="747157"/>
                  <a:pt x="1103943" y="750682"/>
                  <a:pt x="1105753" y="752111"/>
                </a:cubicBezTo>
                <a:lnTo>
                  <a:pt x="1106991" y="753063"/>
                </a:lnTo>
                <a:cubicBezTo>
                  <a:pt x="1233008" y="867363"/>
                  <a:pt x="1423888" y="871363"/>
                  <a:pt x="1554666" y="762588"/>
                </a:cubicBezTo>
                <a:cubicBezTo>
                  <a:pt x="1555333" y="761064"/>
                  <a:pt x="1556476" y="759730"/>
                  <a:pt x="1557905" y="758873"/>
                </a:cubicBezTo>
                <a:lnTo>
                  <a:pt x="1562477" y="755920"/>
                </a:lnTo>
                <a:cubicBezTo>
                  <a:pt x="1575049" y="744776"/>
                  <a:pt x="1586860" y="732679"/>
                  <a:pt x="1597719" y="719821"/>
                </a:cubicBezTo>
                <a:cubicBezTo>
                  <a:pt x="1624676" y="678197"/>
                  <a:pt x="1625246" y="624666"/>
                  <a:pt x="1599148" y="582470"/>
                </a:cubicBezTo>
                <a:cubicBezTo>
                  <a:pt x="1569907" y="535226"/>
                  <a:pt x="1507804" y="520557"/>
                  <a:pt x="1460559" y="549800"/>
                </a:cubicBezTo>
                <a:cubicBezTo>
                  <a:pt x="1460465" y="549894"/>
                  <a:pt x="1460369" y="549894"/>
                  <a:pt x="1460274" y="549989"/>
                </a:cubicBezTo>
                <a:cubicBezTo>
                  <a:pt x="1423317" y="573040"/>
                  <a:pt x="1411886" y="621713"/>
                  <a:pt x="1434842" y="658765"/>
                </a:cubicBezTo>
                <a:cubicBezTo>
                  <a:pt x="1452844" y="687531"/>
                  <a:pt x="1490658" y="696388"/>
                  <a:pt x="1519519" y="678577"/>
                </a:cubicBezTo>
                <a:cubicBezTo>
                  <a:pt x="1541807" y="664671"/>
                  <a:pt x="1548665" y="635429"/>
                  <a:pt x="1534854" y="613140"/>
                </a:cubicBezTo>
                <a:cubicBezTo>
                  <a:pt x="1524282" y="596091"/>
                  <a:pt x="1501898" y="590852"/>
                  <a:pt x="1484848" y="601425"/>
                </a:cubicBezTo>
                <a:cubicBezTo>
                  <a:pt x="1484848" y="601425"/>
                  <a:pt x="1484848" y="601425"/>
                  <a:pt x="1484848" y="601425"/>
                </a:cubicBezTo>
                <a:cubicBezTo>
                  <a:pt x="1478657" y="605235"/>
                  <a:pt x="1474180" y="611331"/>
                  <a:pt x="1472560" y="618379"/>
                </a:cubicBezTo>
                <a:cubicBezTo>
                  <a:pt x="1470942" y="625523"/>
                  <a:pt x="1472085" y="632953"/>
                  <a:pt x="1475990" y="639144"/>
                </a:cubicBezTo>
                <a:cubicBezTo>
                  <a:pt x="1481896" y="648574"/>
                  <a:pt x="1494373" y="651526"/>
                  <a:pt x="1503803" y="645621"/>
                </a:cubicBezTo>
                <a:cubicBezTo>
                  <a:pt x="1507994" y="643525"/>
                  <a:pt x="1513042" y="645335"/>
                  <a:pt x="1515138" y="649526"/>
                </a:cubicBezTo>
                <a:cubicBezTo>
                  <a:pt x="1516947" y="653146"/>
                  <a:pt x="1515900" y="657432"/>
                  <a:pt x="1512757" y="659908"/>
                </a:cubicBezTo>
                <a:cubicBezTo>
                  <a:pt x="1495325" y="670671"/>
                  <a:pt x="1472560" y="665338"/>
                  <a:pt x="1461703" y="648002"/>
                </a:cubicBezTo>
                <a:cubicBezTo>
                  <a:pt x="1448843" y="627428"/>
                  <a:pt x="1455035" y="600282"/>
                  <a:pt x="1475609" y="587328"/>
                </a:cubicBezTo>
                <a:cubicBezTo>
                  <a:pt x="1475800" y="587232"/>
                  <a:pt x="1475895" y="587232"/>
                  <a:pt x="1475990" y="587137"/>
                </a:cubicBezTo>
                <a:cubicBezTo>
                  <a:pt x="1500946" y="571707"/>
                  <a:pt x="1533616" y="579327"/>
                  <a:pt x="1549142" y="604187"/>
                </a:cubicBezTo>
                <a:cubicBezTo>
                  <a:pt x="1567906" y="634286"/>
                  <a:pt x="1558667" y="674005"/>
                  <a:pt x="1528567" y="692769"/>
                </a:cubicBezTo>
                <a:cubicBezTo>
                  <a:pt x="1528472" y="692769"/>
                  <a:pt x="1528472" y="692864"/>
                  <a:pt x="1528378" y="692864"/>
                </a:cubicBezTo>
                <a:cubicBezTo>
                  <a:pt x="1491610" y="715629"/>
                  <a:pt x="1443414" y="704390"/>
                  <a:pt x="1420554" y="667624"/>
                </a:cubicBezTo>
                <a:cubicBezTo>
                  <a:pt x="1420554" y="667624"/>
                  <a:pt x="1420554" y="667624"/>
                  <a:pt x="1420554" y="667624"/>
                </a:cubicBezTo>
                <a:cubicBezTo>
                  <a:pt x="1392741" y="622665"/>
                  <a:pt x="1406553" y="563611"/>
                  <a:pt x="1451415" y="535702"/>
                </a:cubicBezTo>
                <a:cubicBezTo>
                  <a:pt x="1506565" y="501507"/>
                  <a:pt x="1579050" y="518462"/>
                  <a:pt x="1613245" y="573612"/>
                </a:cubicBezTo>
                <a:cubicBezTo>
                  <a:pt x="1613245" y="573706"/>
                  <a:pt x="1613340" y="573706"/>
                  <a:pt x="1613340" y="573802"/>
                </a:cubicBezTo>
                <a:cubicBezTo>
                  <a:pt x="1640486" y="617618"/>
                  <a:pt x="1642297" y="672576"/>
                  <a:pt x="1618198" y="718106"/>
                </a:cubicBezTo>
                <a:cubicBezTo>
                  <a:pt x="1771932" y="788877"/>
                  <a:pt x="1953954" y="721630"/>
                  <a:pt x="2024726" y="567896"/>
                </a:cubicBezTo>
                <a:cubicBezTo>
                  <a:pt x="2095496" y="414259"/>
                  <a:pt x="2028250" y="232236"/>
                  <a:pt x="1874516" y="161446"/>
                </a:cubicBezTo>
                <a:cubicBezTo>
                  <a:pt x="1841749" y="146358"/>
                  <a:pt x="1806603" y="137167"/>
                  <a:pt x="1770598" y="13431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  <a:alpha val="0"/>
                </a:schemeClr>
              </a:gs>
              <a:gs pos="24000">
                <a:schemeClr val="accent2">
                  <a:lumMod val="67000"/>
                  <a:alpha val="63000"/>
                </a:schemeClr>
              </a:gs>
              <a:gs pos="85000">
                <a:srgbClr val="E3CBB8"/>
              </a:gs>
              <a:gs pos="64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 dirty="0"/>
          </a:p>
        </p:txBody>
      </p:sp>
      <p:sp>
        <p:nvSpPr>
          <p:cNvPr id="8" name="图形 55">
            <a:extLst>
              <a:ext uri="{FF2B5EF4-FFF2-40B4-BE49-F238E27FC236}">
                <a16:creationId xmlns:a16="http://schemas.microsoft.com/office/drawing/2014/main" id="{81C69691-F636-7CE1-6BCD-BA068204A2EB}"/>
              </a:ext>
            </a:extLst>
          </p:cNvPr>
          <p:cNvSpPr/>
          <p:nvPr/>
        </p:nvSpPr>
        <p:spPr>
          <a:xfrm>
            <a:off x="3735336" y="5452967"/>
            <a:ext cx="1687357" cy="691900"/>
          </a:xfrm>
          <a:custGeom>
            <a:avLst/>
            <a:gdLst>
              <a:gd name="connsiteX0" fmla="*/ 1770884 w 2054693"/>
              <a:gd name="connsiteY0" fmla="*/ 136509 h 842526"/>
              <a:gd name="connsiteX1" fmla="*/ 1652964 w 2054693"/>
              <a:gd name="connsiteY1" fmla="*/ 149940 h 842526"/>
              <a:gd name="connsiteX2" fmla="*/ 1642297 w 2054693"/>
              <a:gd name="connsiteY2" fmla="*/ 144224 h 842526"/>
              <a:gd name="connsiteX3" fmla="*/ 1466084 w 2054693"/>
              <a:gd name="connsiteY3" fmla="*/ -174 h 842526"/>
              <a:gd name="connsiteX4" fmla="*/ 1287109 w 2054693"/>
              <a:gd name="connsiteY4" fmla="*/ 82407 h 842526"/>
              <a:gd name="connsiteX5" fmla="*/ 1350832 w 2054693"/>
              <a:gd name="connsiteY5" fmla="*/ 346631 h 842526"/>
              <a:gd name="connsiteX6" fmla="*/ 1188907 w 2054693"/>
              <a:gd name="connsiteY6" fmla="*/ 450549 h 842526"/>
              <a:gd name="connsiteX7" fmla="*/ 1115278 w 2054693"/>
              <a:gd name="connsiteY7" fmla="*/ 434452 h 842526"/>
              <a:gd name="connsiteX8" fmla="*/ 1044126 w 2054693"/>
              <a:gd name="connsiteY8" fmla="*/ 243952 h 842526"/>
              <a:gd name="connsiteX9" fmla="*/ 1198907 w 2054693"/>
              <a:gd name="connsiteY9" fmla="*/ 186230 h 842526"/>
              <a:gd name="connsiteX10" fmla="*/ 1203099 w 2054693"/>
              <a:gd name="connsiteY10" fmla="*/ 197374 h 842526"/>
              <a:gd name="connsiteX11" fmla="*/ 1191954 w 2054693"/>
              <a:gd name="connsiteY11" fmla="*/ 201565 h 842526"/>
              <a:gd name="connsiteX12" fmla="*/ 1059461 w 2054693"/>
              <a:gd name="connsiteY12" fmla="*/ 250905 h 842526"/>
              <a:gd name="connsiteX13" fmla="*/ 1122232 w 2054693"/>
              <a:gd name="connsiteY13" fmla="*/ 419402 h 842526"/>
              <a:gd name="connsiteX14" fmla="*/ 1335591 w 2054693"/>
              <a:gd name="connsiteY14" fmla="*/ 339868 h 842526"/>
              <a:gd name="connsiteX15" fmla="*/ 1235103 w 2054693"/>
              <a:gd name="connsiteY15" fmla="*/ 70406 h 842526"/>
              <a:gd name="connsiteX16" fmla="*/ 895155 w 2054693"/>
              <a:gd name="connsiteY16" fmla="*/ 195660 h 842526"/>
              <a:gd name="connsiteX17" fmla="*/ 895155 w 2054693"/>
              <a:gd name="connsiteY17" fmla="*/ 195660 h 842526"/>
              <a:gd name="connsiteX18" fmla="*/ 895155 w 2054693"/>
              <a:gd name="connsiteY18" fmla="*/ 195660 h 842526"/>
              <a:gd name="connsiteX19" fmla="*/ 894489 w 2054693"/>
              <a:gd name="connsiteY19" fmla="*/ 196803 h 842526"/>
              <a:gd name="connsiteX20" fmla="*/ 894489 w 2054693"/>
              <a:gd name="connsiteY20" fmla="*/ 197374 h 842526"/>
              <a:gd name="connsiteX21" fmla="*/ 893821 w 2054693"/>
              <a:gd name="connsiteY21" fmla="*/ 198041 h 842526"/>
              <a:gd name="connsiteX22" fmla="*/ 893250 w 2054693"/>
              <a:gd name="connsiteY22" fmla="*/ 198041 h 842526"/>
              <a:gd name="connsiteX23" fmla="*/ 892584 w 2054693"/>
              <a:gd name="connsiteY23" fmla="*/ 198517 h 842526"/>
              <a:gd name="connsiteX24" fmla="*/ 891917 w 2054693"/>
              <a:gd name="connsiteY24" fmla="*/ 198517 h 842526"/>
              <a:gd name="connsiteX25" fmla="*/ 891155 w 2054693"/>
              <a:gd name="connsiteY25" fmla="*/ 198517 h 842526"/>
              <a:gd name="connsiteX26" fmla="*/ 890392 w 2054693"/>
              <a:gd name="connsiteY26" fmla="*/ 198517 h 842526"/>
              <a:gd name="connsiteX27" fmla="*/ 889631 w 2054693"/>
              <a:gd name="connsiteY27" fmla="*/ 198517 h 842526"/>
              <a:gd name="connsiteX28" fmla="*/ 887250 w 2054693"/>
              <a:gd name="connsiteY28" fmla="*/ 198517 h 842526"/>
              <a:gd name="connsiteX29" fmla="*/ 496725 w 2054693"/>
              <a:gd name="connsiteY29" fmla="*/ 305197 h 842526"/>
              <a:gd name="connsiteX30" fmla="*/ 108485 w 2054693"/>
              <a:gd name="connsiteY30" fmla="*/ 412734 h 842526"/>
              <a:gd name="connsiteX31" fmla="*/ -1814 w 2054693"/>
              <a:gd name="connsiteY31" fmla="*/ 374063 h 842526"/>
              <a:gd name="connsiteX32" fmla="*/ 76577 w 2054693"/>
              <a:gd name="connsiteY32" fmla="*/ 458455 h 842526"/>
              <a:gd name="connsiteX33" fmla="*/ 387473 w 2054693"/>
              <a:gd name="connsiteY33" fmla="*/ 509508 h 842526"/>
              <a:gd name="connsiteX34" fmla="*/ 697511 w 2054693"/>
              <a:gd name="connsiteY34" fmla="*/ 530273 h 842526"/>
              <a:gd name="connsiteX35" fmla="*/ 797143 w 2054693"/>
              <a:gd name="connsiteY35" fmla="*/ 386541 h 842526"/>
              <a:gd name="connsiteX36" fmla="*/ 860674 w 2054693"/>
              <a:gd name="connsiteY36" fmla="*/ 251381 h 842526"/>
              <a:gd name="connsiteX37" fmla="*/ 872581 w 2054693"/>
              <a:gd name="connsiteY37" fmla="*/ 251857 h 842526"/>
              <a:gd name="connsiteX38" fmla="*/ 872105 w 2054693"/>
              <a:gd name="connsiteY38" fmla="*/ 263764 h 842526"/>
              <a:gd name="connsiteX39" fmla="*/ 813240 w 2054693"/>
              <a:gd name="connsiteY39" fmla="*/ 389875 h 842526"/>
              <a:gd name="connsiteX40" fmla="*/ 813240 w 2054693"/>
              <a:gd name="connsiteY40" fmla="*/ 393303 h 842526"/>
              <a:gd name="connsiteX41" fmla="*/ 845625 w 2054693"/>
              <a:gd name="connsiteY41" fmla="*/ 506651 h 842526"/>
              <a:gd name="connsiteX42" fmla="*/ 842863 w 2054693"/>
              <a:gd name="connsiteY42" fmla="*/ 518176 h 842526"/>
              <a:gd name="connsiteX43" fmla="*/ 838482 w 2054693"/>
              <a:gd name="connsiteY43" fmla="*/ 519510 h 842526"/>
              <a:gd name="connsiteX44" fmla="*/ 831338 w 2054693"/>
              <a:gd name="connsiteY44" fmla="*/ 515509 h 842526"/>
              <a:gd name="connsiteX45" fmla="*/ 796762 w 2054693"/>
              <a:gd name="connsiteY45" fmla="*/ 407686 h 842526"/>
              <a:gd name="connsiteX46" fmla="*/ 712180 w 2054693"/>
              <a:gd name="connsiteY46" fmla="*/ 539417 h 842526"/>
              <a:gd name="connsiteX47" fmla="*/ 712180 w 2054693"/>
              <a:gd name="connsiteY47" fmla="*/ 543036 h 842526"/>
              <a:gd name="connsiteX48" fmla="*/ 709037 w 2054693"/>
              <a:gd name="connsiteY48" fmla="*/ 563897 h 842526"/>
              <a:gd name="connsiteX49" fmla="*/ 715038 w 2054693"/>
              <a:gd name="connsiteY49" fmla="*/ 630572 h 842526"/>
              <a:gd name="connsiteX50" fmla="*/ 715038 w 2054693"/>
              <a:gd name="connsiteY50" fmla="*/ 630572 h 842526"/>
              <a:gd name="connsiteX51" fmla="*/ 715800 w 2054693"/>
              <a:gd name="connsiteY51" fmla="*/ 632953 h 842526"/>
              <a:gd name="connsiteX52" fmla="*/ 715800 w 2054693"/>
              <a:gd name="connsiteY52" fmla="*/ 633619 h 842526"/>
              <a:gd name="connsiteX53" fmla="*/ 763425 w 2054693"/>
              <a:gd name="connsiteY53" fmla="*/ 713343 h 842526"/>
              <a:gd name="connsiteX54" fmla="*/ 1082703 w 2054693"/>
              <a:gd name="connsiteY54" fmla="*/ 741918 h 842526"/>
              <a:gd name="connsiteX55" fmla="*/ 1092228 w 2054693"/>
              <a:gd name="connsiteY55" fmla="*/ 741918 h 842526"/>
              <a:gd name="connsiteX56" fmla="*/ 1105753 w 2054693"/>
              <a:gd name="connsiteY56" fmla="*/ 752111 h 842526"/>
              <a:gd name="connsiteX57" fmla="*/ 1106991 w 2054693"/>
              <a:gd name="connsiteY57" fmla="*/ 753063 h 842526"/>
              <a:gd name="connsiteX58" fmla="*/ 1554666 w 2054693"/>
              <a:gd name="connsiteY58" fmla="*/ 762588 h 842526"/>
              <a:gd name="connsiteX59" fmla="*/ 1557905 w 2054693"/>
              <a:gd name="connsiteY59" fmla="*/ 758873 h 842526"/>
              <a:gd name="connsiteX60" fmla="*/ 1562477 w 2054693"/>
              <a:gd name="connsiteY60" fmla="*/ 755920 h 842526"/>
              <a:gd name="connsiteX61" fmla="*/ 1597719 w 2054693"/>
              <a:gd name="connsiteY61" fmla="*/ 719821 h 842526"/>
              <a:gd name="connsiteX62" fmla="*/ 1599148 w 2054693"/>
              <a:gd name="connsiteY62" fmla="*/ 582470 h 842526"/>
              <a:gd name="connsiteX63" fmla="*/ 1460559 w 2054693"/>
              <a:gd name="connsiteY63" fmla="*/ 549800 h 842526"/>
              <a:gd name="connsiteX64" fmla="*/ 1460274 w 2054693"/>
              <a:gd name="connsiteY64" fmla="*/ 549989 h 842526"/>
              <a:gd name="connsiteX65" fmla="*/ 1434842 w 2054693"/>
              <a:gd name="connsiteY65" fmla="*/ 658765 h 842526"/>
              <a:gd name="connsiteX66" fmla="*/ 1519519 w 2054693"/>
              <a:gd name="connsiteY66" fmla="*/ 678577 h 842526"/>
              <a:gd name="connsiteX67" fmla="*/ 1534854 w 2054693"/>
              <a:gd name="connsiteY67" fmla="*/ 613140 h 842526"/>
              <a:gd name="connsiteX68" fmla="*/ 1484848 w 2054693"/>
              <a:gd name="connsiteY68" fmla="*/ 601425 h 842526"/>
              <a:gd name="connsiteX69" fmla="*/ 1484848 w 2054693"/>
              <a:gd name="connsiteY69" fmla="*/ 601425 h 842526"/>
              <a:gd name="connsiteX70" fmla="*/ 1472560 w 2054693"/>
              <a:gd name="connsiteY70" fmla="*/ 618379 h 842526"/>
              <a:gd name="connsiteX71" fmla="*/ 1475990 w 2054693"/>
              <a:gd name="connsiteY71" fmla="*/ 639144 h 842526"/>
              <a:gd name="connsiteX72" fmla="*/ 1503803 w 2054693"/>
              <a:gd name="connsiteY72" fmla="*/ 645621 h 842526"/>
              <a:gd name="connsiteX73" fmla="*/ 1515138 w 2054693"/>
              <a:gd name="connsiteY73" fmla="*/ 649526 h 842526"/>
              <a:gd name="connsiteX74" fmla="*/ 1512757 w 2054693"/>
              <a:gd name="connsiteY74" fmla="*/ 659908 h 842526"/>
              <a:gd name="connsiteX75" fmla="*/ 1461703 w 2054693"/>
              <a:gd name="connsiteY75" fmla="*/ 648002 h 842526"/>
              <a:gd name="connsiteX76" fmla="*/ 1475609 w 2054693"/>
              <a:gd name="connsiteY76" fmla="*/ 587328 h 842526"/>
              <a:gd name="connsiteX77" fmla="*/ 1475990 w 2054693"/>
              <a:gd name="connsiteY77" fmla="*/ 587137 h 842526"/>
              <a:gd name="connsiteX78" fmla="*/ 1549142 w 2054693"/>
              <a:gd name="connsiteY78" fmla="*/ 604187 h 842526"/>
              <a:gd name="connsiteX79" fmla="*/ 1528567 w 2054693"/>
              <a:gd name="connsiteY79" fmla="*/ 692769 h 842526"/>
              <a:gd name="connsiteX80" fmla="*/ 1528378 w 2054693"/>
              <a:gd name="connsiteY80" fmla="*/ 692864 h 842526"/>
              <a:gd name="connsiteX81" fmla="*/ 1420554 w 2054693"/>
              <a:gd name="connsiteY81" fmla="*/ 667624 h 842526"/>
              <a:gd name="connsiteX82" fmla="*/ 1420554 w 2054693"/>
              <a:gd name="connsiteY82" fmla="*/ 667624 h 842526"/>
              <a:gd name="connsiteX83" fmla="*/ 1451415 w 2054693"/>
              <a:gd name="connsiteY83" fmla="*/ 535702 h 842526"/>
              <a:gd name="connsiteX84" fmla="*/ 1613245 w 2054693"/>
              <a:gd name="connsiteY84" fmla="*/ 573612 h 842526"/>
              <a:gd name="connsiteX85" fmla="*/ 1613340 w 2054693"/>
              <a:gd name="connsiteY85" fmla="*/ 573802 h 842526"/>
              <a:gd name="connsiteX86" fmla="*/ 1618198 w 2054693"/>
              <a:gd name="connsiteY86" fmla="*/ 718106 h 842526"/>
              <a:gd name="connsiteX87" fmla="*/ 2024726 w 2054693"/>
              <a:gd name="connsiteY87" fmla="*/ 567896 h 842526"/>
              <a:gd name="connsiteX88" fmla="*/ 1874516 w 2054693"/>
              <a:gd name="connsiteY88" fmla="*/ 161446 h 842526"/>
              <a:gd name="connsiteX89" fmla="*/ 1770598 w 2054693"/>
              <a:gd name="connsiteY89" fmla="*/ 134319 h 8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054693" h="842526">
                <a:moveTo>
                  <a:pt x="1770884" y="136509"/>
                </a:moveTo>
                <a:cubicBezTo>
                  <a:pt x="1731069" y="133166"/>
                  <a:pt x="1690969" y="137729"/>
                  <a:pt x="1652964" y="149940"/>
                </a:cubicBezTo>
                <a:cubicBezTo>
                  <a:pt x="1648488" y="151302"/>
                  <a:pt x="1643630" y="148739"/>
                  <a:pt x="1642297" y="144224"/>
                </a:cubicBezTo>
                <a:cubicBezTo>
                  <a:pt x="1619055" y="64263"/>
                  <a:pt x="1549046" y="6855"/>
                  <a:pt x="1466084" y="-174"/>
                </a:cubicBezTo>
                <a:cubicBezTo>
                  <a:pt x="1390646" y="-6366"/>
                  <a:pt x="1325876" y="23734"/>
                  <a:pt x="1287109" y="82407"/>
                </a:cubicBezTo>
                <a:cubicBezTo>
                  <a:pt x="1366547" y="145367"/>
                  <a:pt x="1392836" y="254381"/>
                  <a:pt x="1350832" y="346631"/>
                </a:cubicBezTo>
                <a:cubicBezTo>
                  <a:pt x="1321875" y="409972"/>
                  <a:pt x="1258534" y="450549"/>
                  <a:pt x="1188907" y="450549"/>
                </a:cubicBezTo>
                <a:cubicBezTo>
                  <a:pt x="1163475" y="450549"/>
                  <a:pt x="1138328" y="445120"/>
                  <a:pt x="1115278" y="434452"/>
                </a:cubicBezTo>
                <a:cubicBezTo>
                  <a:pt x="1043174" y="401400"/>
                  <a:pt x="1011361" y="316246"/>
                  <a:pt x="1044126" y="243952"/>
                </a:cubicBezTo>
                <a:cubicBezTo>
                  <a:pt x="1070987" y="185335"/>
                  <a:pt x="1140234" y="159522"/>
                  <a:pt x="1198907" y="186230"/>
                </a:cubicBezTo>
                <a:cubicBezTo>
                  <a:pt x="1203099" y="188154"/>
                  <a:pt x="1205003" y="193135"/>
                  <a:pt x="1203099" y="197374"/>
                </a:cubicBezTo>
                <a:cubicBezTo>
                  <a:pt x="1201193" y="201613"/>
                  <a:pt x="1196146" y="203489"/>
                  <a:pt x="1191954" y="201565"/>
                </a:cubicBezTo>
                <a:cubicBezTo>
                  <a:pt x="1141757" y="178629"/>
                  <a:pt x="1082417" y="200708"/>
                  <a:pt x="1059461" y="250905"/>
                </a:cubicBezTo>
                <a:cubicBezTo>
                  <a:pt x="1030315" y="314722"/>
                  <a:pt x="1058414" y="390160"/>
                  <a:pt x="1122232" y="419402"/>
                </a:cubicBezTo>
                <a:cubicBezTo>
                  <a:pt x="1203099" y="456168"/>
                  <a:pt x="1298540" y="420640"/>
                  <a:pt x="1335591" y="339868"/>
                </a:cubicBezTo>
                <a:cubicBezTo>
                  <a:pt x="1382168" y="237703"/>
                  <a:pt x="1337211" y="117145"/>
                  <a:pt x="1235103" y="70406"/>
                </a:cubicBezTo>
                <a:cubicBezTo>
                  <a:pt x="1106611" y="11265"/>
                  <a:pt x="954497" y="67301"/>
                  <a:pt x="895155" y="195660"/>
                </a:cubicBezTo>
                <a:lnTo>
                  <a:pt x="895155" y="195660"/>
                </a:lnTo>
                <a:lnTo>
                  <a:pt x="895155" y="195660"/>
                </a:lnTo>
                <a:lnTo>
                  <a:pt x="894489" y="196803"/>
                </a:lnTo>
                <a:lnTo>
                  <a:pt x="894489" y="197374"/>
                </a:lnTo>
                <a:cubicBezTo>
                  <a:pt x="894298" y="197622"/>
                  <a:pt x="894107" y="197841"/>
                  <a:pt x="893821" y="198041"/>
                </a:cubicBezTo>
                <a:lnTo>
                  <a:pt x="893250" y="198041"/>
                </a:lnTo>
                <a:cubicBezTo>
                  <a:pt x="893060" y="198250"/>
                  <a:pt x="892869" y="198412"/>
                  <a:pt x="892584" y="198517"/>
                </a:cubicBezTo>
                <a:lnTo>
                  <a:pt x="891917" y="198517"/>
                </a:lnTo>
                <a:lnTo>
                  <a:pt x="891155" y="198517"/>
                </a:lnTo>
                <a:lnTo>
                  <a:pt x="890392" y="198517"/>
                </a:lnTo>
                <a:lnTo>
                  <a:pt x="889631" y="198517"/>
                </a:lnTo>
                <a:lnTo>
                  <a:pt x="887250" y="198517"/>
                </a:lnTo>
                <a:cubicBezTo>
                  <a:pt x="738278" y="194517"/>
                  <a:pt x="606834" y="230426"/>
                  <a:pt x="496725" y="305197"/>
                </a:cubicBezTo>
                <a:cubicBezTo>
                  <a:pt x="326799" y="420450"/>
                  <a:pt x="191925" y="427308"/>
                  <a:pt x="108485" y="412734"/>
                </a:cubicBezTo>
                <a:cubicBezTo>
                  <a:pt x="69815" y="406257"/>
                  <a:pt x="32476" y="393113"/>
                  <a:pt x="-1814" y="374063"/>
                </a:cubicBezTo>
                <a:cubicBezTo>
                  <a:pt x="19998" y="405972"/>
                  <a:pt x="46382" y="434356"/>
                  <a:pt x="76577" y="458455"/>
                </a:cubicBezTo>
                <a:cubicBezTo>
                  <a:pt x="164588" y="527892"/>
                  <a:pt x="269172" y="545131"/>
                  <a:pt x="387473" y="509508"/>
                </a:cubicBezTo>
                <a:cubicBezTo>
                  <a:pt x="473198" y="483791"/>
                  <a:pt x="577401" y="490459"/>
                  <a:pt x="697511" y="530273"/>
                </a:cubicBezTo>
                <a:cubicBezTo>
                  <a:pt x="707036" y="484172"/>
                  <a:pt x="734278" y="430927"/>
                  <a:pt x="797143" y="386541"/>
                </a:cubicBezTo>
                <a:cubicBezTo>
                  <a:pt x="802572" y="335677"/>
                  <a:pt x="824956" y="288052"/>
                  <a:pt x="860674" y="251381"/>
                </a:cubicBezTo>
                <a:cubicBezTo>
                  <a:pt x="864103" y="248228"/>
                  <a:pt x="869438" y="248438"/>
                  <a:pt x="872581" y="251857"/>
                </a:cubicBezTo>
                <a:cubicBezTo>
                  <a:pt x="875725" y="255276"/>
                  <a:pt x="875534" y="260610"/>
                  <a:pt x="872105" y="263764"/>
                </a:cubicBezTo>
                <a:cubicBezTo>
                  <a:pt x="838196" y="297577"/>
                  <a:pt x="817336" y="342250"/>
                  <a:pt x="813240" y="389875"/>
                </a:cubicBezTo>
                <a:cubicBezTo>
                  <a:pt x="813431" y="391018"/>
                  <a:pt x="813431" y="392161"/>
                  <a:pt x="813240" y="393303"/>
                </a:cubicBezTo>
                <a:cubicBezTo>
                  <a:pt x="812193" y="433499"/>
                  <a:pt x="823433" y="473123"/>
                  <a:pt x="845625" y="506651"/>
                </a:cubicBezTo>
                <a:cubicBezTo>
                  <a:pt x="848007" y="510557"/>
                  <a:pt x="846768" y="515795"/>
                  <a:pt x="842863" y="518176"/>
                </a:cubicBezTo>
                <a:cubicBezTo>
                  <a:pt x="841529" y="519033"/>
                  <a:pt x="840006" y="519510"/>
                  <a:pt x="838482" y="519510"/>
                </a:cubicBezTo>
                <a:cubicBezTo>
                  <a:pt x="835528" y="519510"/>
                  <a:pt x="832862" y="517985"/>
                  <a:pt x="831338" y="515509"/>
                </a:cubicBezTo>
                <a:cubicBezTo>
                  <a:pt x="810383" y="483315"/>
                  <a:pt x="798477" y="446072"/>
                  <a:pt x="796762" y="407686"/>
                </a:cubicBezTo>
                <a:cubicBezTo>
                  <a:pt x="752947" y="439405"/>
                  <a:pt x="722753" y="486458"/>
                  <a:pt x="712180" y="539417"/>
                </a:cubicBezTo>
                <a:cubicBezTo>
                  <a:pt x="712466" y="540560"/>
                  <a:pt x="712466" y="541798"/>
                  <a:pt x="712180" y="543036"/>
                </a:cubicBezTo>
                <a:cubicBezTo>
                  <a:pt x="710656" y="549894"/>
                  <a:pt x="709608" y="556848"/>
                  <a:pt x="709037" y="563897"/>
                </a:cubicBezTo>
                <a:cubicBezTo>
                  <a:pt x="707418" y="586280"/>
                  <a:pt x="709417" y="608854"/>
                  <a:pt x="715038" y="630572"/>
                </a:cubicBezTo>
                <a:lnTo>
                  <a:pt x="715038" y="630572"/>
                </a:lnTo>
                <a:lnTo>
                  <a:pt x="715800" y="632953"/>
                </a:lnTo>
                <a:cubicBezTo>
                  <a:pt x="715800" y="633144"/>
                  <a:pt x="715800" y="633428"/>
                  <a:pt x="715800" y="633619"/>
                </a:cubicBezTo>
                <a:cubicBezTo>
                  <a:pt x="725229" y="663528"/>
                  <a:pt x="741517" y="690864"/>
                  <a:pt x="763425" y="713343"/>
                </a:cubicBezTo>
                <a:cubicBezTo>
                  <a:pt x="848959" y="798688"/>
                  <a:pt x="983357" y="810688"/>
                  <a:pt x="1082703" y="741918"/>
                </a:cubicBezTo>
                <a:cubicBezTo>
                  <a:pt x="1085560" y="739918"/>
                  <a:pt x="1089370" y="739918"/>
                  <a:pt x="1092228" y="741918"/>
                </a:cubicBezTo>
                <a:cubicBezTo>
                  <a:pt x="1099372" y="747157"/>
                  <a:pt x="1103943" y="750682"/>
                  <a:pt x="1105753" y="752111"/>
                </a:cubicBezTo>
                <a:lnTo>
                  <a:pt x="1106991" y="753063"/>
                </a:lnTo>
                <a:cubicBezTo>
                  <a:pt x="1233008" y="867363"/>
                  <a:pt x="1423888" y="871363"/>
                  <a:pt x="1554666" y="762588"/>
                </a:cubicBezTo>
                <a:cubicBezTo>
                  <a:pt x="1555333" y="761064"/>
                  <a:pt x="1556476" y="759730"/>
                  <a:pt x="1557905" y="758873"/>
                </a:cubicBezTo>
                <a:lnTo>
                  <a:pt x="1562477" y="755920"/>
                </a:lnTo>
                <a:cubicBezTo>
                  <a:pt x="1575049" y="744776"/>
                  <a:pt x="1586860" y="732679"/>
                  <a:pt x="1597719" y="719821"/>
                </a:cubicBezTo>
                <a:cubicBezTo>
                  <a:pt x="1624676" y="678197"/>
                  <a:pt x="1625246" y="624666"/>
                  <a:pt x="1599148" y="582470"/>
                </a:cubicBezTo>
                <a:cubicBezTo>
                  <a:pt x="1569907" y="535226"/>
                  <a:pt x="1507804" y="520557"/>
                  <a:pt x="1460559" y="549800"/>
                </a:cubicBezTo>
                <a:cubicBezTo>
                  <a:pt x="1460465" y="549894"/>
                  <a:pt x="1460369" y="549894"/>
                  <a:pt x="1460274" y="549989"/>
                </a:cubicBezTo>
                <a:cubicBezTo>
                  <a:pt x="1423317" y="573040"/>
                  <a:pt x="1411886" y="621713"/>
                  <a:pt x="1434842" y="658765"/>
                </a:cubicBezTo>
                <a:cubicBezTo>
                  <a:pt x="1452844" y="687531"/>
                  <a:pt x="1490658" y="696388"/>
                  <a:pt x="1519519" y="678577"/>
                </a:cubicBezTo>
                <a:cubicBezTo>
                  <a:pt x="1541807" y="664671"/>
                  <a:pt x="1548665" y="635429"/>
                  <a:pt x="1534854" y="613140"/>
                </a:cubicBezTo>
                <a:cubicBezTo>
                  <a:pt x="1524282" y="596091"/>
                  <a:pt x="1501898" y="590852"/>
                  <a:pt x="1484848" y="601425"/>
                </a:cubicBezTo>
                <a:cubicBezTo>
                  <a:pt x="1484848" y="601425"/>
                  <a:pt x="1484848" y="601425"/>
                  <a:pt x="1484848" y="601425"/>
                </a:cubicBezTo>
                <a:cubicBezTo>
                  <a:pt x="1478657" y="605235"/>
                  <a:pt x="1474180" y="611331"/>
                  <a:pt x="1472560" y="618379"/>
                </a:cubicBezTo>
                <a:cubicBezTo>
                  <a:pt x="1470942" y="625523"/>
                  <a:pt x="1472085" y="632953"/>
                  <a:pt x="1475990" y="639144"/>
                </a:cubicBezTo>
                <a:cubicBezTo>
                  <a:pt x="1481896" y="648574"/>
                  <a:pt x="1494373" y="651526"/>
                  <a:pt x="1503803" y="645621"/>
                </a:cubicBezTo>
                <a:cubicBezTo>
                  <a:pt x="1507994" y="643525"/>
                  <a:pt x="1513042" y="645335"/>
                  <a:pt x="1515138" y="649526"/>
                </a:cubicBezTo>
                <a:cubicBezTo>
                  <a:pt x="1516947" y="653146"/>
                  <a:pt x="1515900" y="657432"/>
                  <a:pt x="1512757" y="659908"/>
                </a:cubicBezTo>
                <a:cubicBezTo>
                  <a:pt x="1495325" y="670671"/>
                  <a:pt x="1472560" y="665338"/>
                  <a:pt x="1461703" y="648002"/>
                </a:cubicBezTo>
                <a:cubicBezTo>
                  <a:pt x="1448843" y="627428"/>
                  <a:pt x="1455035" y="600282"/>
                  <a:pt x="1475609" y="587328"/>
                </a:cubicBezTo>
                <a:cubicBezTo>
                  <a:pt x="1475800" y="587232"/>
                  <a:pt x="1475895" y="587232"/>
                  <a:pt x="1475990" y="587137"/>
                </a:cubicBezTo>
                <a:cubicBezTo>
                  <a:pt x="1500946" y="571707"/>
                  <a:pt x="1533616" y="579327"/>
                  <a:pt x="1549142" y="604187"/>
                </a:cubicBezTo>
                <a:cubicBezTo>
                  <a:pt x="1567906" y="634286"/>
                  <a:pt x="1558667" y="674005"/>
                  <a:pt x="1528567" y="692769"/>
                </a:cubicBezTo>
                <a:cubicBezTo>
                  <a:pt x="1528472" y="692769"/>
                  <a:pt x="1528472" y="692864"/>
                  <a:pt x="1528378" y="692864"/>
                </a:cubicBezTo>
                <a:cubicBezTo>
                  <a:pt x="1491610" y="715629"/>
                  <a:pt x="1443414" y="704390"/>
                  <a:pt x="1420554" y="667624"/>
                </a:cubicBezTo>
                <a:cubicBezTo>
                  <a:pt x="1420554" y="667624"/>
                  <a:pt x="1420554" y="667624"/>
                  <a:pt x="1420554" y="667624"/>
                </a:cubicBezTo>
                <a:cubicBezTo>
                  <a:pt x="1392741" y="622665"/>
                  <a:pt x="1406553" y="563611"/>
                  <a:pt x="1451415" y="535702"/>
                </a:cubicBezTo>
                <a:cubicBezTo>
                  <a:pt x="1506565" y="501507"/>
                  <a:pt x="1579050" y="518462"/>
                  <a:pt x="1613245" y="573612"/>
                </a:cubicBezTo>
                <a:cubicBezTo>
                  <a:pt x="1613245" y="573706"/>
                  <a:pt x="1613340" y="573706"/>
                  <a:pt x="1613340" y="573802"/>
                </a:cubicBezTo>
                <a:cubicBezTo>
                  <a:pt x="1640486" y="617618"/>
                  <a:pt x="1642297" y="672576"/>
                  <a:pt x="1618198" y="718106"/>
                </a:cubicBezTo>
                <a:cubicBezTo>
                  <a:pt x="1771932" y="788877"/>
                  <a:pt x="1953954" y="721630"/>
                  <a:pt x="2024726" y="567896"/>
                </a:cubicBezTo>
                <a:cubicBezTo>
                  <a:pt x="2095496" y="414259"/>
                  <a:pt x="2028250" y="232236"/>
                  <a:pt x="1874516" y="161446"/>
                </a:cubicBezTo>
                <a:cubicBezTo>
                  <a:pt x="1841749" y="146358"/>
                  <a:pt x="1806603" y="137167"/>
                  <a:pt x="1770598" y="13431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  <a:alpha val="0"/>
                </a:schemeClr>
              </a:gs>
              <a:gs pos="24000">
                <a:schemeClr val="accent2">
                  <a:lumMod val="67000"/>
                  <a:alpha val="63000"/>
                </a:schemeClr>
              </a:gs>
              <a:gs pos="85000">
                <a:srgbClr val="E3CBB8"/>
              </a:gs>
              <a:gs pos="64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 dirty="0"/>
          </a:p>
        </p:txBody>
      </p:sp>
      <p:sp>
        <p:nvSpPr>
          <p:cNvPr id="9" name="图形 55">
            <a:extLst>
              <a:ext uri="{FF2B5EF4-FFF2-40B4-BE49-F238E27FC236}">
                <a16:creationId xmlns:a16="http://schemas.microsoft.com/office/drawing/2014/main" id="{59DC7580-F4D2-D4DA-772D-135F0E06442C}"/>
              </a:ext>
            </a:extLst>
          </p:cNvPr>
          <p:cNvSpPr/>
          <p:nvPr/>
        </p:nvSpPr>
        <p:spPr>
          <a:xfrm>
            <a:off x="7110320" y="5452967"/>
            <a:ext cx="1687357" cy="691900"/>
          </a:xfrm>
          <a:custGeom>
            <a:avLst/>
            <a:gdLst>
              <a:gd name="connsiteX0" fmla="*/ 1770884 w 2054693"/>
              <a:gd name="connsiteY0" fmla="*/ 136509 h 842526"/>
              <a:gd name="connsiteX1" fmla="*/ 1652964 w 2054693"/>
              <a:gd name="connsiteY1" fmla="*/ 149940 h 842526"/>
              <a:gd name="connsiteX2" fmla="*/ 1642297 w 2054693"/>
              <a:gd name="connsiteY2" fmla="*/ 144224 h 842526"/>
              <a:gd name="connsiteX3" fmla="*/ 1466084 w 2054693"/>
              <a:gd name="connsiteY3" fmla="*/ -174 h 842526"/>
              <a:gd name="connsiteX4" fmla="*/ 1287109 w 2054693"/>
              <a:gd name="connsiteY4" fmla="*/ 82407 h 842526"/>
              <a:gd name="connsiteX5" fmla="*/ 1350832 w 2054693"/>
              <a:gd name="connsiteY5" fmla="*/ 346631 h 842526"/>
              <a:gd name="connsiteX6" fmla="*/ 1188907 w 2054693"/>
              <a:gd name="connsiteY6" fmla="*/ 450549 h 842526"/>
              <a:gd name="connsiteX7" fmla="*/ 1115278 w 2054693"/>
              <a:gd name="connsiteY7" fmla="*/ 434452 h 842526"/>
              <a:gd name="connsiteX8" fmla="*/ 1044126 w 2054693"/>
              <a:gd name="connsiteY8" fmla="*/ 243952 h 842526"/>
              <a:gd name="connsiteX9" fmla="*/ 1198907 w 2054693"/>
              <a:gd name="connsiteY9" fmla="*/ 186230 h 842526"/>
              <a:gd name="connsiteX10" fmla="*/ 1203099 w 2054693"/>
              <a:gd name="connsiteY10" fmla="*/ 197374 h 842526"/>
              <a:gd name="connsiteX11" fmla="*/ 1191954 w 2054693"/>
              <a:gd name="connsiteY11" fmla="*/ 201565 h 842526"/>
              <a:gd name="connsiteX12" fmla="*/ 1059461 w 2054693"/>
              <a:gd name="connsiteY12" fmla="*/ 250905 h 842526"/>
              <a:gd name="connsiteX13" fmla="*/ 1122232 w 2054693"/>
              <a:gd name="connsiteY13" fmla="*/ 419402 h 842526"/>
              <a:gd name="connsiteX14" fmla="*/ 1335591 w 2054693"/>
              <a:gd name="connsiteY14" fmla="*/ 339868 h 842526"/>
              <a:gd name="connsiteX15" fmla="*/ 1235103 w 2054693"/>
              <a:gd name="connsiteY15" fmla="*/ 70406 h 842526"/>
              <a:gd name="connsiteX16" fmla="*/ 895155 w 2054693"/>
              <a:gd name="connsiteY16" fmla="*/ 195660 h 842526"/>
              <a:gd name="connsiteX17" fmla="*/ 895155 w 2054693"/>
              <a:gd name="connsiteY17" fmla="*/ 195660 h 842526"/>
              <a:gd name="connsiteX18" fmla="*/ 895155 w 2054693"/>
              <a:gd name="connsiteY18" fmla="*/ 195660 h 842526"/>
              <a:gd name="connsiteX19" fmla="*/ 894489 w 2054693"/>
              <a:gd name="connsiteY19" fmla="*/ 196803 h 842526"/>
              <a:gd name="connsiteX20" fmla="*/ 894489 w 2054693"/>
              <a:gd name="connsiteY20" fmla="*/ 197374 h 842526"/>
              <a:gd name="connsiteX21" fmla="*/ 893821 w 2054693"/>
              <a:gd name="connsiteY21" fmla="*/ 198041 h 842526"/>
              <a:gd name="connsiteX22" fmla="*/ 893250 w 2054693"/>
              <a:gd name="connsiteY22" fmla="*/ 198041 h 842526"/>
              <a:gd name="connsiteX23" fmla="*/ 892584 w 2054693"/>
              <a:gd name="connsiteY23" fmla="*/ 198517 h 842526"/>
              <a:gd name="connsiteX24" fmla="*/ 891917 w 2054693"/>
              <a:gd name="connsiteY24" fmla="*/ 198517 h 842526"/>
              <a:gd name="connsiteX25" fmla="*/ 891155 w 2054693"/>
              <a:gd name="connsiteY25" fmla="*/ 198517 h 842526"/>
              <a:gd name="connsiteX26" fmla="*/ 890392 w 2054693"/>
              <a:gd name="connsiteY26" fmla="*/ 198517 h 842526"/>
              <a:gd name="connsiteX27" fmla="*/ 889631 w 2054693"/>
              <a:gd name="connsiteY27" fmla="*/ 198517 h 842526"/>
              <a:gd name="connsiteX28" fmla="*/ 887250 w 2054693"/>
              <a:gd name="connsiteY28" fmla="*/ 198517 h 842526"/>
              <a:gd name="connsiteX29" fmla="*/ 496725 w 2054693"/>
              <a:gd name="connsiteY29" fmla="*/ 305197 h 842526"/>
              <a:gd name="connsiteX30" fmla="*/ 108485 w 2054693"/>
              <a:gd name="connsiteY30" fmla="*/ 412734 h 842526"/>
              <a:gd name="connsiteX31" fmla="*/ -1814 w 2054693"/>
              <a:gd name="connsiteY31" fmla="*/ 374063 h 842526"/>
              <a:gd name="connsiteX32" fmla="*/ 76577 w 2054693"/>
              <a:gd name="connsiteY32" fmla="*/ 458455 h 842526"/>
              <a:gd name="connsiteX33" fmla="*/ 387473 w 2054693"/>
              <a:gd name="connsiteY33" fmla="*/ 509508 h 842526"/>
              <a:gd name="connsiteX34" fmla="*/ 697511 w 2054693"/>
              <a:gd name="connsiteY34" fmla="*/ 530273 h 842526"/>
              <a:gd name="connsiteX35" fmla="*/ 797143 w 2054693"/>
              <a:gd name="connsiteY35" fmla="*/ 386541 h 842526"/>
              <a:gd name="connsiteX36" fmla="*/ 860674 w 2054693"/>
              <a:gd name="connsiteY36" fmla="*/ 251381 h 842526"/>
              <a:gd name="connsiteX37" fmla="*/ 872581 w 2054693"/>
              <a:gd name="connsiteY37" fmla="*/ 251857 h 842526"/>
              <a:gd name="connsiteX38" fmla="*/ 872105 w 2054693"/>
              <a:gd name="connsiteY38" fmla="*/ 263764 h 842526"/>
              <a:gd name="connsiteX39" fmla="*/ 813240 w 2054693"/>
              <a:gd name="connsiteY39" fmla="*/ 389875 h 842526"/>
              <a:gd name="connsiteX40" fmla="*/ 813240 w 2054693"/>
              <a:gd name="connsiteY40" fmla="*/ 393303 h 842526"/>
              <a:gd name="connsiteX41" fmla="*/ 845625 w 2054693"/>
              <a:gd name="connsiteY41" fmla="*/ 506651 h 842526"/>
              <a:gd name="connsiteX42" fmla="*/ 842863 w 2054693"/>
              <a:gd name="connsiteY42" fmla="*/ 518176 h 842526"/>
              <a:gd name="connsiteX43" fmla="*/ 838482 w 2054693"/>
              <a:gd name="connsiteY43" fmla="*/ 519510 h 842526"/>
              <a:gd name="connsiteX44" fmla="*/ 831338 w 2054693"/>
              <a:gd name="connsiteY44" fmla="*/ 515509 h 842526"/>
              <a:gd name="connsiteX45" fmla="*/ 796762 w 2054693"/>
              <a:gd name="connsiteY45" fmla="*/ 407686 h 842526"/>
              <a:gd name="connsiteX46" fmla="*/ 712180 w 2054693"/>
              <a:gd name="connsiteY46" fmla="*/ 539417 h 842526"/>
              <a:gd name="connsiteX47" fmla="*/ 712180 w 2054693"/>
              <a:gd name="connsiteY47" fmla="*/ 543036 h 842526"/>
              <a:gd name="connsiteX48" fmla="*/ 709037 w 2054693"/>
              <a:gd name="connsiteY48" fmla="*/ 563897 h 842526"/>
              <a:gd name="connsiteX49" fmla="*/ 715038 w 2054693"/>
              <a:gd name="connsiteY49" fmla="*/ 630572 h 842526"/>
              <a:gd name="connsiteX50" fmla="*/ 715038 w 2054693"/>
              <a:gd name="connsiteY50" fmla="*/ 630572 h 842526"/>
              <a:gd name="connsiteX51" fmla="*/ 715800 w 2054693"/>
              <a:gd name="connsiteY51" fmla="*/ 632953 h 842526"/>
              <a:gd name="connsiteX52" fmla="*/ 715800 w 2054693"/>
              <a:gd name="connsiteY52" fmla="*/ 633619 h 842526"/>
              <a:gd name="connsiteX53" fmla="*/ 763425 w 2054693"/>
              <a:gd name="connsiteY53" fmla="*/ 713343 h 842526"/>
              <a:gd name="connsiteX54" fmla="*/ 1082703 w 2054693"/>
              <a:gd name="connsiteY54" fmla="*/ 741918 h 842526"/>
              <a:gd name="connsiteX55" fmla="*/ 1092228 w 2054693"/>
              <a:gd name="connsiteY55" fmla="*/ 741918 h 842526"/>
              <a:gd name="connsiteX56" fmla="*/ 1105753 w 2054693"/>
              <a:gd name="connsiteY56" fmla="*/ 752111 h 842526"/>
              <a:gd name="connsiteX57" fmla="*/ 1106991 w 2054693"/>
              <a:gd name="connsiteY57" fmla="*/ 753063 h 842526"/>
              <a:gd name="connsiteX58" fmla="*/ 1554666 w 2054693"/>
              <a:gd name="connsiteY58" fmla="*/ 762588 h 842526"/>
              <a:gd name="connsiteX59" fmla="*/ 1557905 w 2054693"/>
              <a:gd name="connsiteY59" fmla="*/ 758873 h 842526"/>
              <a:gd name="connsiteX60" fmla="*/ 1562477 w 2054693"/>
              <a:gd name="connsiteY60" fmla="*/ 755920 h 842526"/>
              <a:gd name="connsiteX61" fmla="*/ 1597719 w 2054693"/>
              <a:gd name="connsiteY61" fmla="*/ 719821 h 842526"/>
              <a:gd name="connsiteX62" fmla="*/ 1599148 w 2054693"/>
              <a:gd name="connsiteY62" fmla="*/ 582470 h 842526"/>
              <a:gd name="connsiteX63" fmla="*/ 1460559 w 2054693"/>
              <a:gd name="connsiteY63" fmla="*/ 549800 h 842526"/>
              <a:gd name="connsiteX64" fmla="*/ 1460274 w 2054693"/>
              <a:gd name="connsiteY64" fmla="*/ 549989 h 842526"/>
              <a:gd name="connsiteX65" fmla="*/ 1434842 w 2054693"/>
              <a:gd name="connsiteY65" fmla="*/ 658765 h 842526"/>
              <a:gd name="connsiteX66" fmla="*/ 1519519 w 2054693"/>
              <a:gd name="connsiteY66" fmla="*/ 678577 h 842526"/>
              <a:gd name="connsiteX67" fmla="*/ 1534854 w 2054693"/>
              <a:gd name="connsiteY67" fmla="*/ 613140 h 842526"/>
              <a:gd name="connsiteX68" fmla="*/ 1484848 w 2054693"/>
              <a:gd name="connsiteY68" fmla="*/ 601425 h 842526"/>
              <a:gd name="connsiteX69" fmla="*/ 1484848 w 2054693"/>
              <a:gd name="connsiteY69" fmla="*/ 601425 h 842526"/>
              <a:gd name="connsiteX70" fmla="*/ 1472560 w 2054693"/>
              <a:gd name="connsiteY70" fmla="*/ 618379 h 842526"/>
              <a:gd name="connsiteX71" fmla="*/ 1475990 w 2054693"/>
              <a:gd name="connsiteY71" fmla="*/ 639144 h 842526"/>
              <a:gd name="connsiteX72" fmla="*/ 1503803 w 2054693"/>
              <a:gd name="connsiteY72" fmla="*/ 645621 h 842526"/>
              <a:gd name="connsiteX73" fmla="*/ 1515138 w 2054693"/>
              <a:gd name="connsiteY73" fmla="*/ 649526 h 842526"/>
              <a:gd name="connsiteX74" fmla="*/ 1512757 w 2054693"/>
              <a:gd name="connsiteY74" fmla="*/ 659908 h 842526"/>
              <a:gd name="connsiteX75" fmla="*/ 1461703 w 2054693"/>
              <a:gd name="connsiteY75" fmla="*/ 648002 h 842526"/>
              <a:gd name="connsiteX76" fmla="*/ 1475609 w 2054693"/>
              <a:gd name="connsiteY76" fmla="*/ 587328 h 842526"/>
              <a:gd name="connsiteX77" fmla="*/ 1475990 w 2054693"/>
              <a:gd name="connsiteY77" fmla="*/ 587137 h 842526"/>
              <a:gd name="connsiteX78" fmla="*/ 1549142 w 2054693"/>
              <a:gd name="connsiteY78" fmla="*/ 604187 h 842526"/>
              <a:gd name="connsiteX79" fmla="*/ 1528567 w 2054693"/>
              <a:gd name="connsiteY79" fmla="*/ 692769 h 842526"/>
              <a:gd name="connsiteX80" fmla="*/ 1528378 w 2054693"/>
              <a:gd name="connsiteY80" fmla="*/ 692864 h 842526"/>
              <a:gd name="connsiteX81" fmla="*/ 1420554 w 2054693"/>
              <a:gd name="connsiteY81" fmla="*/ 667624 h 842526"/>
              <a:gd name="connsiteX82" fmla="*/ 1420554 w 2054693"/>
              <a:gd name="connsiteY82" fmla="*/ 667624 h 842526"/>
              <a:gd name="connsiteX83" fmla="*/ 1451415 w 2054693"/>
              <a:gd name="connsiteY83" fmla="*/ 535702 h 842526"/>
              <a:gd name="connsiteX84" fmla="*/ 1613245 w 2054693"/>
              <a:gd name="connsiteY84" fmla="*/ 573612 h 842526"/>
              <a:gd name="connsiteX85" fmla="*/ 1613340 w 2054693"/>
              <a:gd name="connsiteY85" fmla="*/ 573802 h 842526"/>
              <a:gd name="connsiteX86" fmla="*/ 1618198 w 2054693"/>
              <a:gd name="connsiteY86" fmla="*/ 718106 h 842526"/>
              <a:gd name="connsiteX87" fmla="*/ 2024726 w 2054693"/>
              <a:gd name="connsiteY87" fmla="*/ 567896 h 842526"/>
              <a:gd name="connsiteX88" fmla="*/ 1874516 w 2054693"/>
              <a:gd name="connsiteY88" fmla="*/ 161446 h 842526"/>
              <a:gd name="connsiteX89" fmla="*/ 1770598 w 2054693"/>
              <a:gd name="connsiteY89" fmla="*/ 134319 h 84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054693" h="842526">
                <a:moveTo>
                  <a:pt x="1770884" y="136509"/>
                </a:moveTo>
                <a:cubicBezTo>
                  <a:pt x="1731069" y="133166"/>
                  <a:pt x="1690969" y="137729"/>
                  <a:pt x="1652964" y="149940"/>
                </a:cubicBezTo>
                <a:cubicBezTo>
                  <a:pt x="1648488" y="151302"/>
                  <a:pt x="1643630" y="148739"/>
                  <a:pt x="1642297" y="144224"/>
                </a:cubicBezTo>
                <a:cubicBezTo>
                  <a:pt x="1619055" y="64263"/>
                  <a:pt x="1549046" y="6855"/>
                  <a:pt x="1466084" y="-174"/>
                </a:cubicBezTo>
                <a:cubicBezTo>
                  <a:pt x="1390646" y="-6366"/>
                  <a:pt x="1325876" y="23734"/>
                  <a:pt x="1287109" y="82407"/>
                </a:cubicBezTo>
                <a:cubicBezTo>
                  <a:pt x="1366547" y="145367"/>
                  <a:pt x="1392836" y="254381"/>
                  <a:pt x="1350832" y="346631"/>
                </a:cubicBezTo>
                <a:cubicBezTo>
                  <a:pt x="1321875" y="409972"/>
                  <a:pt x="1258534" y="450549"/>
                  <a:pt x="1188907" y="450549"/>
                </a:cubicBezTo>
                <a:cubicBezTo>
                  <a:pt x="1163475" y="450549"/>
                  <a:pt x="1138328" y="445120"/>
                  <a:pt x="1115278" y="434452"/>
                </a:cubicBezTo>
                <a:cubicBezTo>
                  <a:pt x="1043174" y="401400"/>
                  <a:pt x="1011361" y="316246"/>
                  <a:pt x="1044126" y="243952"/>
                </a:cubicBezTo>
                <a:cubicBezTo>
                  <a:pt x="1070987" y="185335"/>
                  <a:pt x="1140234" y="159522"/>
                  <a:pt x="1198907" y="186230"/>
                </a:cubicBezTo>
                <a:cubicBezTo>
                  <a:pt x="1203099" y="188154"/>
                  <a:pt x="1205003" y="193135"/>
                  <a:pt x="1203099" y="197374"/>
                </a:cubicBezTo>
                <a:cubicBezTo>
                  <a:pt x="1201193" y="201613"/>
                  <a:pt x="1196146" y="203489"/>
                  <a:pt x="1191954" y="201565"/>
                </a:cubicBezTo>
                <a:cubicBezTo>
                  <a:pt x="1141757" y="178629"/>
                  <a:pt x="1082417" y="200708"/>
                  <a:pt x="1059461" y="250905"/>
                </a:cubicBezTo>
                <a:cubicBezTo>
                  <a:pt x="1030315" y="314722"/>
                  <a:pt x="1058414" y="390160"/>
                  <a:pt x="1122232" y="419402"/>
                </a:cubicBezTo>
                <a:cubicBezTo>
                  <a:pt x="1203099" y="456168"/>
                  <a:pt x="1298540" y="420640"/>
                  <a:pt x="1335591" y="339868"/>
                </a:cubicBezTo>
                <a:cubicBezTo>
                  <a:pt x="1382168" y="237703"/>
                  <a:pt x="1337211" y="117145"/>
                  <a:pt x="1235103" y="70406"/>
                </a:cubicBezTo>
                <a:cubicBezTo>
                  <a:pt x="1106611" y="11265"/>
                  <a:pt x="954497" y="67301"/>
                  <a:pt x="895155" y="195660"/>
                </a:cubicBezTo>
                <a:lnTo>
                  <a:pt x="895155" y="195660"/>
                </a:lnTo>
                <a:lnTo>
                  <a:pt x="895155" y="195660"/>
                </a:lnTo>
                <a:lnTo>
                  <a:pt x="894489" y="196803"/>
                </a:lnTo>
                <a:lnTo>
                  <a:pt x="894489" y="197374"/>
                </a:lnTo>
                <a:cubicBezTo>
                  <a:pt x="894298" y="197622"/>
                  <a:pt x="894107" y="197841"/>
                  <a:pt x="893821" y="198041"/>
                </a:cubicBezTo>
                <a:lnTo>
                  <a:pt x="893250" y="198041"/>
                </a:lnTo>
                <a:cubicBezTo>
                  <a:pt x="893060" y="198250"/>
                  <a:pt x="892869" y="198412"/>
                  <a:pt x="892584" y="198517"/>
                </a:cubicBezTo>
                <a:lnTo>
                  <a:pt x="891917" y="198517"/>
                </a:lnTo>
                <a:lnTo>
                  <a:pt x="891155" y="198517"/>
                </a:lnTo>
                <a:lnTo>
                  <a:pt x="890392" y="198517"/>
                </a:lnTo>
                <a:lnTo>
                  <a:pt x="889631" y="198517"/>
                </a:lnTo>
                <a:lnTo>
                  <a:pt x="887250" y="198517"/>
                </a:lnTo>
                <a:cubicBezTo>
                  <a:pt x="738278" y="194517"/>
                  <a:pt x="606834" y="230426"/>
                  <a:pt x="496725" y="305197"/>
                </a:cubicBezTo>
                <a:cubicBezTo>
                  <a:pt x="326799" y="420450"/>
                  <a:pt x="191925" y="427308"/>
                  <a:pt x="108485" y="412734"/>
                </a:cubicBezTo>
                <a:cubicBezTo>
                  <a:pt x="69815" y="406257"/>
                  <a:pt x="32476" y="393113"/>
                  <a:pt x="-1814" y="374063"/>
                </a:cubicBezTo>
                <a:cubicBezTo>
                  <a:pt x="19998" y="405972"/>
                  <a:pt x="46382" y="434356"/>
                  <a:pt x="76577" y="458455"/>
                </a:cubicBezTo>
                <a:cubicBezTo>
                  <a:pt x="164588" y="527892"/>
                  <a:pt x="269172" y="545131"/>
                  <a:pt x="387473" y="509508"/>
                </a:cubicBezTo>
                <a:cubicBezTo>
                  <a:pt x="473198" y="483791"/>
                  <a:pt x="577401" y="490459"/>
                  <a:pt x="697511" y="530273"/>
                </a:cubicBezTo>
                <a:cubicBezTo>
                  <a:pt x="707036" y="484172"/>
                  <a:pt x="734278" y="430927"/>
                  <a:pt x="797143" y="386541"/>
                </a:cubicBezTo>
                <a:cubicBezTo>
                  <a:pt x="802572" y="335677"/>
                  <a:pt x="824956" y="288052"/>
                  <a:pt x="860674" y="251381"/>
                </a:cubicBezTo>
                <a:cubicBezTo>
                  <a:pt x="864103" y="248228"/>
                  <a:pt x="869438" y="248438"/>
                  <a:pt x="872581" y="251857"/>
                </a:cubicBezTo>
                <a:cubicBezTo>
                  <a:pt x="875725" y="255276"/>
                  <a:pt x="875534" y="260610"/>
                  <a:pt x="872105" y="263764"/>
                </a:cubicBezTo>
                <a:cubicBezTo>
                  <a:pt x="838196" y="297577"/>
                  <a:pt x="817336" y="342250"/>
                  <a:pt x="813240" y="389875"/>
                </a:cubicBezTo>
                <a:cubicBezTo>
                  <a:pt x="813431" y="391018"/>
                  <a:pt x="813431" y="392161"/>
                  <a:pt x="813240" y="393303"/>
                </a:cubicBezTo>
                <a:cubicBezTo>
                  <a:pt x="812193" y="433499"/>
                  <a:pt x="823433" y="473123"/>
                  <a:pt x="845625" y="506651"/>
                </a:cubicBezTo>
                <a:cubicBezTo>
                  <a:pt x="848007" y="510557"/>
                  <a:pt x="846768" y="515795"/>
                  <a:pt x="842863" y="518176"/>
                </a:cubicBezTo>
                <a:cubicBezTo>
                  <a:pt x="841529" y="519033"/>
                  <a:pt x="840006" y="519510"/>
                  <a:pt x="838482" y="519510"/>
                </a:cubicBezTo>
                <a:cubicBezTo>
                  <a:pt x="835528" y="519510"/>
                  <a:pt x="832862" y="517985"/>
                  <a:pt x="831338" y="515509"/>
                </a:cubicBezTo>
                <a:cubicBezTo>
                  <a:pt x="810383" y="483315"/>
                  <a:pt x="798477" y="446072"/>
                  <a:pt x="796762" y="407686"/>
                </a:cubicBezTo>
                <a:cubicBezTo>
                  <a:pt x="752947" y="439405"/>
                  <a:pt x="722753" y="486458"/>
                  <a:pt x="712180" y="539417"/>
                </a:cubicBezTo>
                <a:cubicBezTo>
                  <a:pt x="712466" y="540560"/>
                  <a:pt x="712466" y="541798"/>
                  <a:pt x="712180" y="543036"/>
                </a:cubicBezTo>
                <a:cubicBezTo>
                  <a:pt x="710656" y="549894"/>
                  <a:pt x="709608" y="556848"/>
                  <a:pt x="709037" y="563897"/>
                </a:cubicBezTo>
                <a:cubicBezTo>
                  <a:pt x="707418" y="586280"/>
                  <a:pt x="709417" y="608854"/>
                  <a:pt x="715038" y="630572"/>
                </a:cubicBezTo>
                <a:lnTo>
                  <a:pt x="715038" y="630572"/>
                </a:lnTo>
                <a:lnTo>
                  <a:pt x="715800" y="632953"/>
                </a:lnTo>
                <a:cubicBezTo>
                  <a:pt x="715800" y="633144"/>
                  <a:pt x="715800" y="633428"/>
                  <a:pt x="715800" y="633619"/>
                </a:cubicBezTo>
                <a:cubicBezTo>
                  <a:pt x="725229" y="663528"/>
                  <a:pt x="741517" y="690864"/>
                  <a:pt x="763425" y="713343"/>
                </a:cubicBezTo>
                <a:cubicBezTo>
                  <a:pt x="848959" y="798688"/>
                  <a:pt x="983357" y="810688"/>
                  <a:pt x="1082703" y="741918"/>
                </a:cubicBezTo>
                <a:cubicBezTo>
                  <a:pt x="1085560" y="739918"/>
                  <a:pt x="1089370" y="739918"/>
                  <a:pt x="1092228" y="741918"/>
                </a:cubicBezTo>
                <a:cubicBezTo>
                  <a:pt x="1099372" y="747157"/>
                  <a:pt x="1103943" y="750682"/>
                  <a:pt x="1105753" y="752111"/>
                </a:cubicBezTo>
                <a:lnTo>
                  <a:pt x="1106991" y="753063"/>
                </a:lnTo>
                <a:cubicBezTo>
                  <a:pt x="1233008" y="867363"/>
                  <a:pt x="1423888" y="871363"/>
                  <a:pt x="1554666" y="762588"/>
                </a:cubicBezTo>
                <a:cubicBezTo>
                  <a:pt x="1555333" y="761064"/>
                  <a:pt x="1556476" y="759730"/>
                  <a:pt x="1557905" y="758873"/>
                </a:cubicBezTo>
                <a:lnTo>
                  <a:pt x="1562477" y="755920"/>
                </a:lnTo>
                <a:cubicBezTo>
                  <a:pt x="1575049" y="744776"/>
                  <a:pt x="1586860" y="732679"/>
                  <a:pt x="1597719" y="719821"/>
                </a:cubicBezTo>
                <a:cubicBezTo>
                  <a:pt x="1624676" y="678197"/>
                  <a:pt x="1625246" y="624666"/>
                  <a:pt x="1599148" y="582470"/>
                </a:cubicBezTo>
                <a:cubicBezTo>
                  <a:pt x="1569907" y="535226"/>
                  <a:pt x="1507804" y="520557"/>
                  <a:pt x="1460559" y="549800"/>
                </a:cubicBezTo>
                <a:cubicBezTo>
                  <a:pt x="1460465" y="549894"/>
                  <a:pt x="1460369" y="549894"/>
                  <a:pt x="1460274" y="549989"/>
                </a:cubicBezTo>
                <a:cubicBezTo>
                  <a:pt x="1423317" y="573040"/>
                  <a:pt x="1411886" y="621713"/>
                  <a:pt x="1434842" y="658765"/>
                </a:cubicBezTo>
                <a:cubicBezTo>
                  <a:pt x="1452844" y="687531"/>
                  <a:pt x="1490658" y="696388"/>
                  <a:pt x="1519519" y="678577"/>
                </a:cubicBezTo>
                <a:cubicBezTo>
                  <a:pt x="1541807" y="664671"/>
                  <a:pt x="1548665" y="635429"/>
                  <a:pt x="1534854" y="613140"/>
                </a:cubicBezTo>
                <a:cubicBezTo>
                  <a:pt x="1524282" y="596091"/>
                  <a:pt x="1501898" y="590852"/>
                  <a:pt x="1484848" y="601425"/>
                </a:cubicBezTo>
                <a:cubicBezTo>
                  <a:pt x="1484848" y="601425"/>
                  <a:pt x="1484848" y="601425"/>
                  <a:pt x="1484848" y="601425"/>
                </a:cubicBezTo>
                <a:cubicBezTo>
                  <a:pt x="1478657" y="605235"/>
                  <a:pt x="1474180" y="611331"/>
                  <a:pt x="1472560" y="618379"/>
                </a:cubicBezTo>
                <a:cubicBezTo>
                  <a:pt x="1470942" y="625523"/>
                  <a:pt x="1472085" y="632953"/>
                  <a:pt x="1475990" y="639144"/>
                </a:cubicBezTo>
                <a:cubicBezTo>
                  <a:pt x="1481896" y="648574"/>
                  <a:pt x="1494373" y="651526"/>
                  <a:pt x="1503803" y="645621"/>
                </a:cubicBezTo>
                <a:cubicBezTo>
                  <a:pt x="1507994" y="643525"/>
                  <a:pt x="1513042" y="645335"/>
                  <a:pt x="1515138" y="649526"/>
                </a:cubicBezTo>
                <a:cubicBezTo>
                  <a:pt x="1516947" y="653146"/>
                  <a:pt x="1515900" y="657432"/>
                  <a:pt x="1512757" y="659908"/>
                </a:cubicBezTo>
                <a:cubicBezTo>
                  <a:pt x="1495325" y="670671"/>
                  <a:pt x="1472560" y="665338"/>
                  <a:pt x="1461703" y="648002"/>
                </a:cubicBezTo>
                <a:cubicBezTo>
                  <a:pt x="1448843" y="627428"/>
                  <a:pt x="1455035" y="600282"/>
                  <a:pt x="1475609" y="587328"/>
                </a:cubicBezTo>
                <a:cubicBezTo>
                  <a:pt x="1475800" y="587232"/>
                  <a:pt x="1475895" y="587232"/>
                  <a:pt x="1475990" y="587137"/>
                </a:cubicBezTo>
                <a:cubicBezTo>
                  <a:pt x="1500946" y="571707"/>
                  <a:pt x="1533616" y="579327"/>
                  <a:pt x="1549142" y="604187"/>
                </a:cubicBezTo>
                <a:cubicBezTo>
                  <a:pt x="1567906" y="634286"/>
                  <a:pt x="1558667" y="674005"/>
                  <a:pt x="1528567" y="692769"/>
                </a:cubicBezTo>
                <a:cubicBezTo>
                  <a:pt x="1528472" y="692769"/>
                  <a:pt x="1528472" y="692864"/>
                  <a:pt x="1528378" y="692864"/>
                </a:cubicBezTo>
                <a:cubicBezTo>
                  <a:pt x="1491610" y="715629"/>
                  <a:pt x="1443414" y="704390"/>
                  <a:pt x="1420554" y="667624"/>
                </a:cubicBezTo>
                <a:cubicBezTo>
                  <a:pt x="1420554" y="667624"/>
                  <a:pt x="1420554" y="667624"/>
                  <a:pt x="1420554" y="667624"/>
                </a:cubicBezTo>
                <a:cubicBezTo>
                  <a:pt x="1392741" y="622665"/>
                  <a:pt x="1406553" y="563611"/>
                  <a:pt x="1451415" y="535702"/>
                </a:cubicBezTo>
                <a:cubicBezTo>
                  <a:pt x="1506565" y="501507"/>
                  <a:pt x="1579050" y="518462"/>
                  <a:pt x="1613245" y="573612"/>
                </a:cubicBezTo>
                <a:cubicBezTo>
                  <a:pt x="1613245" y="573706"/>
                  <a:pt x="1613340" y="573706"/>
                  <a:pt x="1613340" y="573802"/>
                </a:cubicBezTo>
                <a:cubicBezTo>
                  <a:pt x="1640486" y="617618"/>
                  <a:pt x="1642297" y="672576"/>
                  <a:pt x="1618198" y="718106"/>
                </a:cubicBezTo>
                <a:cubicBezTo>
                  <a:pt x="1771932" y="788877"/>
                  <a:pt x="1953954" y="721630"/>
                  <a:pt x="2024726" y="567896"/>
                </a:cubicBezTo>
                <a:cubicBezTo>
                  <a:pt x="2095496" y="414259"/>
                  <a:pt x="2028250" y="232236"/>
                  <a:pt x="1874516" y="161446"/>
                </a:cubicBezTo>
                <a:cubicBezTo>
                  <a:pt x="1841749" y="146358"/>
                  <a:pt x="1806603" y="137167"/>
                  <a:pt x="1770598" y="13431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  <a:alpha val="0"/>
                </a:schemeClr>
              </a:gs>
              <a:gs pos="24000">
                <a:schemeClr val="accent2">
                  <a:lumMod val="67000"/>
                  <a:alpha val="63000"/>
                </a:schemeClr>
              </a:gs>
              <a:gs pos="85000">
                <a:srgbClr val="E3CBB8"/>
              </a:gs>
              <a:gs pos="64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zh-CN" altLang="en-US" dirty="0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CBAD13B2-F9AB-4E32-9E2C-6ABEE43C31C6}"/>
              </a:ext>
            </a:extLst>
          </p:cNvPr>
          <p:cNvSpPr txBox="1"/>
          <p:nvPr/>
        </p:nvSpPr>
        <p:spPr>
          <a:xfrm>
            <a:off x="1463989" y="2102506"/>
            <a:ext cx="1915819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打造秀场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371CEFB6-D541-938A-C79F-494767B2A5D9}"/>
              </a:ext>
            </a:extLst>
          </p:cNvPr>
          <p:cNvSpPr txBox="1"/>
          <p:nvPr/>
        </p:nvSpPr>
        <p:spPr>
          <a:xfrm>
            <a:off x="1463990" y="2623520"/>
            <a:ext cx="2540852" cy="239097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“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国潮”看上海，上海领“国潮”。“国”是国家、国风，“潮”指流行、新颖。“国”和“潮”两个维度相得益彰、协同并进，才能成为优势“国潮”品牌。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A39D83DB-5597-9606-984A-8051C18B628D}"/>
              </a:ext>
            </a:extLst>
          </p:cNvPr>
          <p:cNvSpPr txBox="1"/>
          <p:nvPr/>
        </p:nvSpPr>
        <p:spPr>
          <a:xfrm>
            <a:off x="4857300" y="2102506"/>
            <a:ext cx="1915819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软硬互动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B7746856-9F17-FE23-C57E-BA43F6C819CD}"/>
              </a:ext>
            </a:extLst>
          </p:cNvPr>
          <p:cNvSpPr txBox="1"/>
          <p:nvPr/>
        </p:nvSpPr>
        <p:spPr>
          <a:xfrm>
            <a:off x="4857301" y="2623520"/>
            <a:ext cx="2540852" cy="272337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在加快构建新发展格局的大背景下，应以双循环视野来引领“国潮”品牌发展，不仅做跟随者，而要着眼于全球优质市场主体、商品和服务，努力成为全球消费资源的集聚地、桥头堡。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B3D64906-FB04-9FCC-D10A-52FD3E9DF20E}"/>
              </a:ext>
            </a:extLst>
          </p:cNvPr>
          <p:cNvSpPr txBox="1"/>
          <p:nvPr/>
        </p:nvSpPr>
        <p:spPr>
          <a:xfrm>
            <a:off x="8199001" y="2098573"/>
            <a:ext cx="1915819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前后联动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968881DC-1943-4622-BF20-5679AAD2E7DE}"/>
              </a:ext>
            </a:extLst>
          </p:cNvPr>
          <p:cNvSpPr txBox="1"/>
          <p:nvPr/>
        </p:nvSpPr>
        <p:spPr>
          <a:xfrm>
            <a:off x="8199002" y="2619587"/>
            <a:ext cx="2540852" cy="239097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融入全球市场，需要聚焦更宽阔市场中的消费者。同时，关注传统品牌未能覆盖的垂直细分领域，与消费者、企业乃至事件一起“借势、跨界、创新”。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98906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02B470D0-16E2-8F46-653F-E4068D78526C}"/>
              </a:ext>
            </a:extLst>
          </p:cNvPr>
          <p:cNvSpPr txBox="1"/>
          <p:nvPr/>
        </p:nvSpPr>
        <p:spPr>
          <a:xfrm>
            <a:off x="1463989" y="398122"/>
            <a:ext cx="203132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市场需求</a:t>
            </a: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4F245D4B-1613-96F0-57C6-A01A7E04543D}"/>
              </a:ext>
            </a:extLst>
          </p:cNvPr>
          <p:cNvGrpSpPr/>
          <p:nvPr/>
        </p:nvGrpSpPr>
        <p:grpSpPr>
          <a:xfrm>
            <a:off x="1320464" y="1803435"/>
            <a:ext cx="1196452" cy="883733"/>
            <a:chOff x="1614460" y="1956122"/>
            <a:chExt cx="1627483" cy="1202105"/>
          </a:xfrm>
        </p:grpSpPr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9ED96156-BBD3-1B81-D848-F11D6A946B77}"/>
                </a:ext>
              </a:extLst>
            </p:cNvPr>
            <p:cNvSpPr/>
            <p:nvPr/>
          </p:nvSpPr>
          <p:spPr>
            <a:xfrm>
              <a:off x="2187614" y="1956122"/>
              <a:ext cx="1054329" cy="102829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r>
                <a:rPr lang="en-US" altLang="zh-CN" sz="2000" b="1" dirty="0">
                  <a:solidFill>
                    <a:schemeClr val="accent1">
                      <a:lumMod val="75000"/>
                    </a:schemeClr>
                  </a:solidFill>
                </a:rPr>
                <a:t>01</a:t>
              </a:r>
              <a:endParaRPr lang="zh-CN" altLang="en-US" sz="2000" b="1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7" name="图形 55">
              <a:extLst>
                <a:ext uri="{FF2B5EF4-FFF2-40B4-BE49-F238E27FC236}">
                  <a16:creationId xmlns:a16="http://schemas.microsoft.com/office/drawing/2014/main" id="{8A012D01-80FA-9DE7-4962-737353469336}"/>
                </a:ext>
              </a:extLst>
            </p:cNvPr>
            <p:cNvSpPr/>
            <p:nvPr/>
          </p:nvSpPr>
          <p:spPr>
            <a:xfrm>
              <a:off x="1614460" y="2618107"/>
              <a:ext cx="1317207" cy="540120"/>
            </a:xfrm>
            <a:custGeom>
              <a:avLst/>
              <a:gdLst>
                <a:gd name="connsiteX0" fmla="*/ 1770884 w 2054693"/>
                <a:gd name="connsiteY0" fmla="*/ 136509 h 842526"/>
                <a:gd name="connsiteX1" fmla="*/ 1652964 w 2054693"/>
                <a:gd name="connsiteY1" fmla="*/ 149940 h 842526"/>
                <a:gd name="connsiteX2" fmla="*/ 1642297 w 2054693"/>
                <a:gd name="connsiteY2" fmla="*/ 144224 h 842526"/>
                <a:gd name="connsiteX3" fmla="*/ 1466084 w 2054693"/>
                <a:gd name="connsiteY3" fmla="*/ -174 h 842526"/>
                <a:gd name="connsiteX4" fmla="*/ 1287109 w 2054693"/>
                <a:gd name="connsiteY4" fmla="*/ 82407 h 842526"/>
                <a:gd name="connsiteX5" fmla="*/ 1350832 w 2054693"/>
                <a:gd name="connsiteY5" fmla="*/ 346631 h 842526"/>
                <a:gd name="connsiteX6" fmla="*/ 1188907 w 2054693"/>
                <a:gd name="connsiteY6" fmla="*/ 450549 h 842526"/>
                <a:gd name="connsiteX7" fmla="*/ 1115278 w 2054693"/>
                <a:gd name="connsiteY7" fmla="*/ 434452 h 842526"/>
                <a:gd name="connsiteX8" fmla="*/ 1044126 w 2054693"/>
                <a:gd name="connsiteY8" fmla="*/ 243952 h 842526"/>
                <a:gd name="connsiteX9" fmla="*/ 1198907 w 2054693"/>
                <a:gd name="connsiteY9" fmla="*/ 186230 h 842526"/>
                <a:gd name="connsiteX10" fmla="*/ 1203099 w 2054693"/>
                <a:gd name="connsiteY10" fmla="*/ 197374 h 842526"/>
                <a:gd name="connsiteX11" fmla="*/ 1191954 w 2054693"/>
                <a:gd name="connsiteY11" fmla="*/ 201565 h 842526"/>
                <a:gd name="connsiteX12" fmla="*/ 1059461 w 2054693"/>
                <a:gd name="connsiteY12" fmla="*/ 250905 h 842526"/>
                <a:gd name="connsiteX13" fmla="*/ 1122232 w 2054693"/>
                <a:gd name="connsiteY13" fmla="*/ 419402 h 842526"/>
                <a:gd name="connsiteX14" fmla="*/ 1335591 w 2054693"/>
                <a:gd name="connsiteY14" fmla="*/ 339868 h 842526"/>
                <a:gd name="connsiteX15" fmla="*/ 1235103 w 2054693"/>
                <a:gd name="connsiteY15" fmla="*/ 70406 h 842526"/>
                <a:gd name="connsiteX16" fmla="*/ 895155 w 2054693"/>
                <a:gd name="connsiteY16" fmla="*/ 195660 h 842526"/>
                <a:gd name="connsiteX17" fmla="*/ 895155 w 2054693"/>
                <a:gd name="connsiteY17" fmla="*/ 195660 h 842526"/>
                <a:gd name="connsiteX18" fmla="*/ 895155 w 2054693"/>
                <a:gd name="connsiteY18" fmla="*/ 195660 h 842526"/>
                <a:gd name="connsiteX19" fmla="*/ 894489 w 2054693"/>
                <a:gd name="connsiteY19" fmla="*/ 196803 h 842526"/>
                <a:gd name="connsiteX20" fmla="*/ 894489 w 2054693"/>
                <a:gd name="connsiteY20" fmla="*/ 197374 h 842526"/>
                <a:gd name="connsiteX21" fmla="*/ 893821 w 2054693"/>
                <a:gd name="connsiteY21" fmla="*/ 198041 h 842526"/>
                <a:gd name="connsiteX22" fmla="*/ 893250 w 2054693"/>
                <a:gd name="connsiteY22" fmla="*/ 198041 h 842526"/>
                <a:gd name="connsiteX23" fmla="*/ 892584 w 2054693"/>
                <a:gd name="connsiteY23" fmla="*/ 198517 h 842526"/>
                <a:gd name="connsiteX24" fmla="*/ 891917 w 2054693"/>
                <a:gd name="connsiteY24" fmla="*/ 198517 h 842526"/>
                <a:gd name="connsiteX25" fmla="*/ 891155 w 2054693"/>
                <a:gd name="connsiteY25" fmla="*/ 198517 h 842526"/>
                <a:gd name="connsiteX26" fmla="*/ 890392 w 2054693"/>
                <a:gd name="connsiteY26" fmla="*/ 198517 h 842526"/>
                <a:gd name="connsiteX27" fmla="*/ 889631 w 2054693"/>
                <a:gd name="connsiteY27" fmla="*/ 198517 h 842526"/>
                <a:gd name="connsiteX28" fmla="*/ 887250 w 2054693"/>
                <a:gd name="connsiteY28" fmla="*/ 198517 h 842526"/>
                <a:gd name="connsiteX29" fmla="*/ 496725 w 2054693"/>
                <a:gd name="connsiteY29" fmla="*/ 305197 h 842526"/>
                <a:gd name="connsiteX30" fmla="*/ 108485 w 2054693"/>
                <a:gd name="connsiteY30" fmla="*/ 412734 h 842526"/>
                <a:gd name="connsiteX31" fmla="*/ -1814 w 2054693"/>
                <a:gd name="connsiteY31" fmla="*/ 374063 h 842526"/>
                <a:gd name="connsiteX32" fmla="*/ 76577 w 2054693"/>
                <a:gd name="connsiteY32" fmla="*/ 458455 h 842526"/>
                <a:gd name="connsiteX33" fmla="*/ 387473 w 2054693"/>
                <a:gd name="connsiteY33" fmla="*/ 509508 h 842526"/>
                <a:gd name="connsiteX34" fmla="*/ 697511 w 2054693"/>
                <a:gd name="connsiteY34" fmla="*/ 530273 h 842526"/>
                <a:gd name="connsiteX35" fmla="*/ 797143 w 2054693"/>
                <a:gd name="connsiteY35" fmla="*/ 386541 h 842526"/>
                <a:gd name="connsiteX36" fmla="*/ 860674 w 2054693"/>
                <a:gd name="connsiteY36" fmla="*/ 251381 h 842526"/>
                <a:gd name="connsiteX37" fmla="*/ 872581 w 2054693"/>
                <a:gd name="connsiteY37" fmla="*/ 251857 h 842526"/>
                <a:gd name="connsiteX38" fmla="*/ 872105 w 2054693"/>
                <a:gd name="connsiteY38" fmla="*/ 263764 h 842526"/>
                <a:gd name="connsiteX39" fmla="*/ 813240 w 2054693"/>
                <a:gd name="connsiteY39" fmla="*/ 389875 h 842526"/>
                <a:gd name="connsiteX40" fmla="*/ 813240 w 2054693"/>
                <a:gd name="connsiteY40" fmla="*/ 393303 h 842526"/>
                <a:gd name="connsiteX41" fmla="*/ 845625 w 2054693"/>
                <a:gd name="connsiteY41" fmla="*/ 506651 h 842526"/>
                <a:gd name="connsiteX42" fmla="*/ 842863 w 2054693"/>
                <a:gd name="connsiteY42" fmla="*/ 518176 h 842526"/>
                <a:gd name="connsiteX43" fmla="*/ 838482 w 2054693"/>
                <a:gd name="connsiteY43" fmla="*/ 519510 h 842526"/>
                <a:gd name="connsiteX44" fmla="*/ 831338 w 2054693"/>
                <a:gd name="connsiteY44" fmla="*/ 515509 h 842526"/>
                <a:gd name="connsiteX45" fmla="*/ 796762 w 2054693"/>
                <a:gd name="connsiteY45" fmla="*/ 407686 h 842526"/>
                <a:gd name="connsiteX46" fmla="*/ 712180 w 2054693"/>
                <a:gd name="connsiteY46" fmla="*/ 539417 h 842526"/>
                <a:gd name="connsiteX47" fmla="*/ 712180 w 2054693"/>
                <a:gd name="connsiteY47" fmla="*/ 543036 h 842526"/>
                <a:gd name="connsiteX48" fmla="*/ 709037 w 2054693"/>
                <a:gd name="connsiteY48" fmla="*/ 563897 h 842526"/>
                <a:gd name="connsiteX49" fmla="*/ 715038 w 2054693"/>
                <a:gd name="connsiteY49" fmla="*/ 630572 h 842526"/>
                <a:gd name="connsiteX50" fmla="*/ 715038 w 2054693"/>
                <a:gd name="connsiteY50" fmla="*/ 630572 h 842526"/>
                <a:gd name="connsiteX51" fmla="*/ 715800 w 2054693"/>
                <a:gd name="connsiteY51" fmla="*/ 632953 h 842526"/>
                <a:gd name="connsiteX52" fmla="*/ 715800 w 2054693"/>
                <a:gd name="connsiteY52" fmla="*/ 633619 h 842526"/>
                <a:gd name="connsiteX53" fmla="*/ 763425 w 2054693"/>
                <a:gd name="connsiteY53" fmla="*/ 713343 h 842526"/>
                <a:gd name="connsiteX54" fmla="*/ 1082703 w 2054693"/>
                <a:gd name="connsiteY54" fmla="*/ 741918 h 842526"/>
                <a:gd name="connsiteX55" fmla="*/ 1092228 w 2054693"/>
                <a:gd name="connsiteY55" fmla="*/ 741918 h 842526"/>
                <a:gd name="connsiteX56" fmla="*/ 1105753 w 2054693"/>
                <a:gd name="connsiteY56" fmla="*/ 752111 h 842526"/>
                <a:gd name="connsiteX57" fmla="*/ 1106991 w 2054693"/>
                <a:gd name="connsiteY57" fmla="*/ 753063 h 842526"/>
                <a:gd name="connsiteX58" fmla="*/ 1554666 w 2054693"/>
                <a:gd name="connsiteY58" fmla="*/ 762588 h 842526"/>
                <a:gd name="connsiteX59" fmla="*/ 1557905 w 2054693"/>
                <a:gd name="connsiteY59" fmla="*/ 758873 h 842526"/>
                <a:gd name="connsiteX60" fmla="*/ 1562477 w 2054693"/>
                <a:gd name="connsiteY60" fmla="*/ 755920 h 842526"/>
                <a:gd name="connsiteX61" fmla="*/ 1597719 w 2054693"/>
                <a:gd name="connsiteY61" fmla="*/ 719821 h 842526"/>
                <a:gd name="connsiteX62" fmla="*/ 1599148 w 2054693"/>
                <a:gd name="connsiteY62" fmla="*/ 582470 h 842526"/>
                <a:gd name="connsiteX63" fmla="*/ 1460559 w 2054693"/>
                <a:gd name="connsiteY63" fmla="*/ 549800 h 842526"/>
                <a:gd name="connsiteX64" fmla="*/ 1460274 w 2054693"/>
                <a:gd name="connsiteY64" fmla="*/ 549989 h 842526"/>
                <a:gd name="connsiteX65" fmla="*/ 1434842 w 2054693"/>
                <a:gd name="connsiteY65" fmla="*/ 658765 h 842526"/>
                <a:gd name="connsiteX66" fmla="*/ 1519519 w 2054693"/>
                <a:gd name="connsiteY66" fmla="*/ 678577 h 842526"/>
                <a:gd name="connsiteX67" fmla="*/ 1534854 w 2054693"/>
                <a:gd name="connsiteY67" fmla="*/ 613140 h 842526"/>
                <a:gd name="connsiteX68" fmla="*/ 1484848 w 2054693"/>
                <a:gd name="connsiteY68" fmla="*/ 601425 h 842526"/>
                <a:gd name="connsiteX69" fmla="*/ 1484848 w 2054693"/>
                <a:gd name="connsiteY69" fmla="*/ 601425 h 842526"/>
                <a:gd name="connsiteX70" fmla="*/ 1472560 w 2054693"/>
                <a:gd name="connsiteY70" fmla="*/ 618379 h 842526"/>
                <a:gd name="connsiteX71" fmla="*/ 1475990 w 2054693"/>
                <a:gd name="connsiteY71" fmla="*/ 639144 h 842526"/>
                <a:gd name="connsiteX72" fmla="*/ 1503803 w 2054693"/>
                <a:gd name="connsiteY72" fmla="*/ 645621 h 842526"/>
                <a:gd name="connsiteX73" fmla="*/ 1515138 w 2054693"/>
                <a:gd name="connsiteY73" fmla="*/ 649526 h 842526"/>
                <a:gd name="connsiteX74" fmla="*/ 1512757 w 2054693"/>
                <a:gd name="connsiteY74" fmla="*/ 659908 h 842526"/>
                <a:gd name="connsiteX75" fmla="*/ 1461703 w 2054693"/>
                <a:gd name="connsiteY75" fmla="*/ 648002 h 842526"/>
                <a:gd name="connsiteX76" fmla="*/ 1475609 w 2054693"/>
                <a:gd name="connsiteY76" fmla="*/ 587328 h 842526"/>
                <a:gd name="connsiteX77" fmla="*/ 1475990 w 2054693"/>
                <a:gd name="connsiteY77" fmla="*/ 587137 h 842526"/>
                <a:gd name="connsiteX78" fmla="*/ 1549142 w 2054693"/>
                <a:gd name="connsiteY78" fmla="*/ 604187 h 842526"/>
                <a:gd name="connsiteX79" fmla="*/ 1528567 w 2054693"/>
                <a:gd name="connsiteY79" fmla="*/ 692769 h 842526"/>
                <a:gd name="connsiteX80" fmla="*/ 1528378 w 2054693"/>
                <a:gd name="connsiteY80" fmla="*/ 692864 h 842526"/>
                <a:gd name="connsiteX81" fmla="*/ 1420554 w 2054693"/>
                <a:gd name="connsiteY81" fmla="*/ 667624 h 842526"/>
                <a:gd name="connsiteX82" fmla="*/ 1420554 w 2054693"/>
                <a:gd name="connsiteY82" fmla="*/ 667624 h 842526"/>
                <a:gd name="connsiteX83" fmla="*/ 1451415 w 2054693"/>
                <a:gd name="connsiteY83" fmla="*/ 535702 h 842526"/>
                <a:gd name="connsiteX84" fmla="*/ 1613245 w 2054693"/>
                <a:gd name="connsiteY84" fmla="*/ 573612 h 842526"/>
                <a:gd name="connsiteX85" fmla="*/ 1613340 w 2054693"/>
                <a:gd name="connsiteY85" fmla="*/ 573802 h 842526"/>
                <a:gd name="connsiteX86" fmla="*/ 1618198 w 2054693"/>
                <a:gd name="connsiteY86" fmla="*/ 718106 h 842526"/>
                <a:gd name="connsiteX87" fmla="*/ 2024726 w 2054693"/>
                <a:gd name="connsiteY87" fmla="*/ 567896 h 842526"/>
                <a:gd name="connsiteX88" fmla="*/ 1874516 w 2054693"/>
                <a:gd name="connsiteY88" fmla="*/ 161446 h 842526"/>
                <a:gd name="connsiteX89" fmla="*/ 1770598 w 2054693"/>
                <a:gd name="connsiteY89" fmla="*/ 134319 h 84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054693" h="842526">
                  <a:moveTo>
                    <a:pt x="1770884" y="136509"/>
                  </a:moveTo>
                  <a:cubicBezTo>
                    <a:pt x="1731069" y="133166"/>
                    <a:pt x="1690969" y="137729"/>
                    <a:pt x="1652964" y="149940"/>
                  </a:cubicBezTo>
                  <a:cubicBezTo>
                    <a:pt x="1648488" y="151302"/>
                    <a:pt x="1643630" y="148739"/>
                    <a:pt x="1642297" y="144224"/>
                  </a:cubicBezTo>
                  <a:cubicBezTo>
                    <a:pt x="1619055" y="64263"/>
                    <a:pt x="1549046" y="6855"/>
                    <a:pt x="1466084" y="-174"/>
                  </a:cubicBezTo>
                  <a:cubicBezTo>
                    <a:pt x="1390646" y="-6366"/>
                    <a:pt x="1325876" y="23734"/>
                    <a:pt x="1287109" y="82407"/>
                  </a:cubicBezTo>
                  <a:cubicBezTo>
                    <a:pt x="1366547" y="145367"/>
                    <a:pt x="1392836" y="254381"/>
                    <a:pt x="1350832" y="346631"/>
                  </a:cubicBezTo>
                  <a:cubicBezTo>
                    <a:pt x="1321875" y="409972"/>
                    <a:pt x="1258534" y="450549"/>
                    <a:pt x="1188907" y="450549"/>
                  </a:cubicBezTo>
                  <a:cubicBezTo>
                    <a:pt x="1163475" y="450549"/>
                    <a:pt x="1138328" y="445120"/>
                    <a:pt x="1115278" y="434452"/>
                  </a:cubicBezTo>
                  <a:cubicBezTo>
                    <a:pt x="1043174" y="401400"/>
                    <a:pt x="1011361" y="316246"/>
                    <a:pt x="1044126" y="243952"/>
                  </a:cubicBezTo>
                  <a:cubicBezTo>
                    <a:pt x="1070987" y="185335"/>
                    <a:pt x="1140234" y="159522"/>
                    <a:pt x="1198907" y="186230"/>
                  </a:cubicBezTo>
                  <a:cubicBezTo>
                    <a:pt x="1203099" y="188154"/>
                    <a:pt x="1205003" y="193135"/>
                    <a:pt x="1203099" y="197374"/>
                  </a:cubicBezTo>
                  <a:cubicBezTo>
                    <a:pt x="1201193" y="201613"/>
                    <a:pt x="1196146" y="203489"/>
                    <a:pt x="1191954" y="201565"/>
                  </a:cubicBezTo>
                  <a:cubicBezTo>
                    <a:pt x="1141757" y="178629"/>
                    <a:pt x="1082417" y="200708"/>
                    <a:pt x="1059461" y="250905"/>
                  </a:cubicBezTo>
                  <a:cubicBezTo>
                    <a:pt x="1030315" y="314722"/>
                    <a:pt x="1058414" y="390160"/>
                    <a:pt x="1122232" y="419402"/>
                  </a:cubicBezTo>
                  <a:cubicBezTo>
                    <a:pt x="1203099" y="456168"/>
                    <a:pt x="1298540" y="420640"/>
                    <a:pt x="1335591" y="339868"/>
                  </a:cubicBezTo>
                  <a:cubicBezTo>
                    <a:pt x="1382168" y="237703"/>
                    <a:pt x="1337211" y="117145"/>
                    <a:pt x="1235103" y="70406"/>
                  </a:cubicBezTo>
                  <a:cubicBezTo>
                    <a:pt x="1106611" y="11265"/>
                    <a:pt x="954497" y="67301"/>
                    <a:pt x="895155" y="195660"/>
                  </a:cubicBezTo>
                  <a:lnTo>
                    <a:pt x="895155" y="195660"/>
                  </a:lnTo>
                  <a:lnTo>
                    <a:pt x="895155" y="195660"/>
                  </a:lnTo>
                  <a:lnTo>
                    <a:pt x="894489" y="196803"/>
                  </a:lnTo>
                  <a:lnTo>
                    <a:pt x="894489" y="197374"/>
                  </a:lnTo>
                  <a:cubicBezTo>
                    <a:pt x="894298" y="197622"/>
                    <a:pt x="894107" y="197841"/>
                    <a:pt x="893821" y="198041"/>
                  </a:cubicBezTo>
                  <a:lnTo>
                    <a:pt x="893250" y="198041"/>
                  </a:lnTo>
                  <a:cubicBezTo>
                    <a:pt x="893060" y="198250"/>
                    <a:pt x="892869" y="198412"/>
                    <a:pt x="892584" y="198517"/>
                  </a:cubicBezTo>
                  <a:lnTo>
                    <a:pt x="891917" y="198517"/>
                  </a:lnTo>
                  <a:lnTo>
                    <a:pt x="891155" y="198517"/>
                  </a:lnTo>
                  <a:lnTo>
                    <a:pt x="890392" y="198517"/>
                  </a:lnTo>
                  <a:lnTo>
                    <a:pt x="889631" y="198517"/>
                  </a:lnTo>
                  <a:lnTo>
                    <a:pt x="887250" y="198517"/>
                  </a:lnTo>
                  <a:cubicBezTo>
                    <a:pt x="738278" y="194517"/>
                    <a:pt x="606834" y="230426"/>
                    <a:pt x="496725" y="305197"/>
                  </a:cubicBezTo>
                  <a:cubicBezTo>
                    <a:pt x="326799" y="420450"/>
                    <a:pt x="191925" y="427308"/>
                    <a:pt x="108485" y="412734"/>
                  </a:cubicBezTo>
                  <a:cubicBezTo>
                    <a:pt x="69815" y="406257"/>
                    <a:pt x="32476" y="393113"/>
                    <a:pt x="-1814" y="374063"/>
                  </a:cubicBezTo>
                  <a:cubicBezTo>
                    <a:pt x="19998" y="405972"/>
                    <a:pt x="46382" y="434356"/>
                    <a:pt x="76577" y="458455"/>
                  </a:cubicBezTo>
                  <a:cubicBezTo>
                    <a:pt x="164588" y="527892"/>
                    <a:pt x="269172" y="545131"/>
                    <a:pt x="387473" y="509508"/>
                  </a:cubicBezTo>
                  <a:cubicBezTo>
                    <a:pt x="473198" y="483791"/>
                    <a:pt x="577401" y="490459"/>
                    <a:pt x="697511" y="530273"/>
                  </a:cubicBezTo>
                  <a:cubicBezTo>
                    <a:pt x="707036" y="484172"/>
                    <a:pt x="734278" y="430927"/>
                    <a:pt x="797143" y="386541"/>
                  </a:cubicBezTo>
                  <a:cubicBezTo>
                    <a:pt x="802572" y="335677"/>
                    <a:pt x="824956" y="288052"/>
                    <a:pt x="860674" y="251381"/>
                  </a:cubicBezTo>
                  <a:cubicBezTo>
                    <a:pt x="864103" y="248228"/>
                    <a:pt x="869438" y="248438"/>
                    <a:pt x="872581" y="251857"/>
                  </a:cubicBezTo>
                  <a:cubicBezTo>
                    <a:pt x="875725" y="255276"/>
                    <a:pt x="875534" y="260610"/>
                    <a:pt x="872105" y="263764"/>
                  </a:cubicBezTo>
                  <a:cubicBezTo>
                    <a:pt x="838196" y="297577"/>
                    <a:pt x="817336" y="342250"/>
                    <a:pt x="813240" y="389875"/>
                  </a:cubicBezTo>
                  <a:cubicBezTo>
                    <a:pt x="813431" y="391018"/>
                    <a:pt x="813431" y="392161"/>
                    <a:pt x="813240" y="393303"/>
                  </a:cubicBezTo>
                  <a:cubicBezTo>
                    <a:pt x="812193" y="433499"/>
                    <a:pt x="823433" y="473123"/>
                    <a:pt x="845625" y="506651"/>
                  </a:cubicBezTo>
                  <a:cubicBezTo>
                    <a:pt x="848007" y="510557"/>
                    <a:pt x="846768" y="515795"/>
                    <a:pt x="842863" y="518176"/>
                  </a:cubicBezTo>
                  <a:cubicBezTo>
                    <a:pt x="841529" y="519033"/>
                    <a:pt x="840006" y="519510"/>
                    <a:pt x="838482" y="519510"/>
                  </a:cubicBezTo>
                  <a:cubicBezTo>
                    <a:pt x="835528" y="519510"/>
                    <a:pt x="832862" y="517985"/>
                    <a:pt x="831338" y="515509"/>
                  </a:cubicBezTo>
                  <a:cubicBezTo>
                    <a:pt x="810383" y="483315"/>
                    <a:pt x="798477" y="446072"/>
                    <a:pt x="796762" y="407686"/>
                  </a:cubicBezTo>
                  <a:cubicBezTo>
                    <a:pt x="752947" y="439405"/>
                    <a:pt x="722753" y="486458"/>
                    <a:pt x="712180" y="539417"/>
                  </a:cubicBezTo>
                  <a:cubicBezTo>
                    <a:pt x="712466" y="540560"/>
                    <a:pt x="712466" y="541798"/>
                    <a:pt x="712180" y="543036"/>
                  </a:cubicBezTo>
                  <a:cubicBezTo>
                    <a:pt x="710656" y="549894"/>
                    <a:pt x="709608" y="556848"/>
                    <a:pt x="709037" y="563897"/>
                  </a:cubicBezTo>
                  <a:cubicBezTo>
                    <a:pt x="707418" y="586280"/>
                    <a:pt x="709417" y="608854"/>
                    <a:pt x="715038" y="630572"/>
                  </a:cubicBezTo>
                  <a:lnTo>
                    <a:pt x="715038" y="630572"/>
                  </a:lnTo>
                  <a:lnTo>
                    <a:pt x="715800" y="632953"/>
                  </a:lnTo>
                  <a:cubicBezTo>
                    <a:pt x="715800" y="633144"/>
                    <a:pt x="715800" y="633428"/>
                    <a:pt x="715800" y="633619"/>
                  </a:cubicBezTo>
                  <a:cubicBezTo>
                    <a:pt x="725229" y="663528"/>
                    <a:pt x="741517" y="690864"/>
                    <a:pt x="763425" y="713343"/>
                  </a:cubicBezTo>
                  <a:cubicBezTo>
                    <a:pt x="848959" y="798688"/>
                    <a:pt x="983357" y="810688"/>
                    <a:pt x="1082703" y="741918"/>
                  </a:cubicBezTo>
                  <a:cubicBezTo>
                    <a:pt x="1085560" y="739918"/>
                    <a:pt x="1089370" y="739918"/>
                    <a:pt x="1092228" y="741918"/>
                  </a:cubicBezTo>
                  <a:cubicBezTo>
                    <a:pt x="1099372" y="747157"/>
                    <a:pt x="1103943" y="750682"/>
                    <a:pt x="1105753" y="752111"/>
                  </a:cubicBezTo>
                  <a:lnTo>
                    <a:pt x="1106991" y="753063"/>
                  </a:lnTo>
                  <a:cubicBezTo>
                    <a:pt x="1233008" y="867363"/>
                    <a:pt x="1423888" y="871363"/>
                    <a:pt x="1554666" y="762588"/>
                  </a:cubicBezTo>
                  <a:cubicBezTo>
                    <a:pt x="1555333" y="761064"/>
                    <a:pt x="1556476" y="759730"/>
                    <a:pt x="1557905" y="758873"/>
                  </a:cubicBezTo>
                  <a:lnTo>
                    <a:pt x="1562477" y="755920"/>
                  </a:lnTo>
                  <a:cubicBezTo>
                    <a:pt x="1575049" y="744776"/>
                    <a:pt x="1586860" y="732679"/>
                    <a:pt x="1597719" y="719821"/>
                  </a:cubicBezTo>
                  <a:cubicBezTo>
                    <a:pt x="1624676" y="678197"/>
                    <a:pt x="1625246" y="624666"/>
                    <a:pt x="1599148" y="582470"/>
                  </a:cubicBezTo>
                  <a:cubicBezTo>
                    <a:pt x="1569907" y="535226"/>
                    <a:pt x="1507804" y="520557"/>
                    <a:pt x="1460559" y="549800"/>
                  </a:cubicBezTo>
                  <a:cubicBezTo>
                    <a:pt x="1460465" y="549894"/>
                    <a:pt x="1460369" y="549894"/>
                    <a:pt x="1460274" y="549989"/>
                  </a:cubicBezTo>
                  <a:cubicBezTo>
                    <a:pt x="1423317" y="573040"/>
                    <a:pt x="1411886" y="621713"/>
                    <a:pt x="1434842" y="658765"/>
                  </a:cubicBezTo>
                  <a:cubicBezTo>
                    <a:pt x="1452844" y="687531"/>
                    <a:pt x="1490658" y="696388"/>
                    <a:pt x="1519519" y="678577"/>
                  </a:cubicBezTo>
                  <a:cubicBezTo>
                    <a:pt x="1541807" y="664671"/>
                    <a:pt x="1548665" y="635429"/>
                    <a:pt x="1534854" y="613140"/>
                  </a:cubicBezTo>
                  <a:cubicBezTo>
                    <a:pt x="1524282" y="596091"/>
                    <a:pt x="1501898" y="590852"/>
                    <a:pt x="1484848" y="601425"/>
                  </a:cubicBezTo>
                  <a:cubicBezTo>
                    <a:pt x="1484848" y="601425"/>
                    <a:pt x="1484848" y="601425"/>
                    <a:pt x="1484848" y="601425"/>
                  </a:cubicBezTo>
                  <a:cubicBezTo>
                    <a:pt x="1478657" y="605235"/>
                    <a:pt x="1474180" y="611331"/>
                    <a:pt x="1472560" y="618379"/>
                  </a:cubicBezTo>
                  <a:cubicBezTo>
                    <a:pt x="1470942" y="625523"/>
                    <a:pt x="1472085" y="632953"/>
                    <a:pt x="1475990" y="639144"/>
                  </a:cubicBezTo>
                  <a:cubicBezTo>
                    <a:pt x="1481896" y="648574"/>
                    <a:pt x="1494373" y="651526"/>
                    <a:pt x="1503803" y="645621"/>
                  </a:cubicBezTo>
                  <a:cubicBezTo>
                    <a:pt x="1507994" y="643525"/>
                    <a:pt x="1513042" y="645335"/>
                    <a:pt x="1515138" y="649526"/>
                  </a:cubicBezTo>
                  <a:cubicBezTo>
                    <a:pt x="1516947" y="653146"/>
                    <a:pt x="1515900" y="657432"/>
                    <a:pt x="1512757" y="659908"/>
                  </a:cubicBezTo>
                  <a:cubicBezTo>
                    <a:pt x="1495325" y="670671"/>
                    <a:pt x="1472560" y="665338"/>
                    <a:pt x="1461703" y="648002"/>
                  </a:cubicBezTo>
                  <a:cubicBezTo>
                    <a:pt x="1448843" y="627428"/>
                    <a:pt x="1455035" y="600282"/>
                    <a:pt x="1475609" y="587328"/>
                  </a:cubicBezTo>
                  <a:cubicBezTo>
                    <a:pt x="1475800" y="587232"/>
                    <a:pt x="1475895" y="587232"/>
                    <a:pt x="1475990" y="587137"/>
                  </a:cubicBezTo>
                  <a:cubicBezTo>
                    <a:pt x="1500946" y="571707"/>
                    <a:pt x="1533616" y="579327"/>
                    <a:pt x="1549142" y="604187"/>
                  </a:cubicBezTo>
                  <a:cubicBezTo>
                    <a:pt x="1567906" y="634286"/>
                    <a:pt x="1558667" y="674005"/>
                    <a:pt x="1528567" y="692769"/>
                  </a:cubicBezTo>
                  <a:cubicBezTo>
                    <a:pt x="1528472" y="692769"/>
                    <a:pt x="1528472" y="692864"/>
                    <a:pt x="1528378" y="692864"/>
                  </a:cubicBezTo>
                  <a:cubicBezTo>
                    <a:pt x="1491610" y="715629"/>
                    <a:pt x="1443414" y="704390"/>
                    <a:pt x="1420554" y="667624"/>
                  </a:cubicBezTo>
                  <a:cubicBezTo>
                    <a:pt x="1420554" y="667624"/>
                    <a:pt x="1420554" y="667624"/>
                    <a:pt x="1420554" y="667624"/>
                  </a:cubicBezTo>
                  <a:cubicBezTo>
                    <a:pt x="1392741" y="622665"/>
                    <a:pt x="1406553" y="563611"/>
                    <a:pt x="1451415" y="535702"/>
                  </a:cubicBezTo>
                  <a:cubicBezTo>
                    <a:pt x="1506565" y="501507"/>
                    <a:pt x="1579050" y="518462"/>
                    <a:pt x="1613245" y="573612"/>
                  </a:cubicBezTo>
                  <a:cubicBezTo>
                    <a:pt x="1613245" y="573706"/>
                    <a:pt x="1613340" y="573706"/>
                    <a:pt x="1613340" y="573802"/>
                  </a:cubicBezTo>
                  <a:cubicBezTo>
                    <a:pt x="1640486" y="617618"/>
                    <a:pt x="1642297" y="672576"/>
                    <a:pt x="1618198" y="718106"/>
                  </a:cubicBezTo>
                  <a:cubicBezTo>
                    <a:pt x="1771932" y="788877"/>
                    <a:pt x="1953954" y="721630"/>
                    <a:pt x="2024726" y="567896"/>
                  </a:cubicBezTo>
                  <a:cubicBezTo>
                    <a:pt x="2095496" y="414259"/>
                    <a:pt x="2028250" y="232236"/>
                    <a:pt x="1874516" y="161446"/>
                  </a:cubicBezTo>
                  <a:cubicBezTo>
                    <a:pt x="1841749" y="146358"/>
                    <a:pt x="1806603" y="137167"/>
                    <a:pt x="1770598" y="134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zh-CN" altLang="en-US" sz="1200" dirty="0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2AC0FC8C-9633-7DCC-F8B8-882A27F8C9B1}"/>
              </a:ext>
            </a:extLst>
          </p:cNvPr>
          <p:cNvGrpSpPr/>
          <p:nvPr/>
        </p:nvGrpSpPr>
        <p:grpSpPr>
          <a:xfrm>
            <a:off x="5859669" y="1803435"/>
            <a:ext cx="1196452" cy="883733"/>
            <a:chOff x="1614460" y="1956122"/>
            <a:chExt cx="1627483" cy="1202105"/>
          </a:xfrm>
        </p:grpSpPr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8855B8BF-B6E8-3D63-D163-088871B06167}"/>
                </a:ext>
              </a:extLst>
            </p:cNvPr>
            <p:cNvSpPr/>
            <p:nvPr/>
          </p:nvSpPr>
          <p:spPr>
            <a:xfrm>
              <a:off x="2187614" y="1956122"/>
              <a:ext cx="1054329" cy="102829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r>
                <a:rPr lang="en-US" altLang="zh-CN" sz="2000" b="1" dirty="0">
                  <a:solidFill>
                    <a:schemeClr val="accent1">
                      <a:lumMod val="75000"/>
                    </a:schemeClr>
                  </a:solidFill>
                </a:rPr>
                <a:t>02</a:t>
              </a:r>
              <a:endParaRPr lang="zh-CN" altLang="en-US" sz="2000" b="1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22" name="图形 55">
              <a:extLst>
                <a:ext uri="{FF2B5EF4-FFF2-40B4-BE49-F238E27FC236}">
                  <a16:creationId xmlns:a16="http://schemas.microsoft.com/office/drawing/2014/main" id="{EAF891BB-391F-6F19-522E-8EF673E97D1E}"/>
                </a:ext>
              </a:extLst>
            </p:cNvPr>
            <p:cNvSpPr/>
            <p:nvPr/>
          </p:nvSpPr>
          <p:spPr>
            <a:xfrm>
              <a:off x="1614460" y="2618107"/>
              <a:ext cx="1317207" cy="540120"/>
            </a:xfrm>
            <a:custGeom>
              <a:avLst/>
              <a:gdLst>
                <a:gd name="connsiteX0" fmla="*/ 1770884 w 2054693"/>
                <a:gd name="connsiteY0" fmla="*/ 136509 h 842526"/>
                <a:gd name="connsiteX1" fmla="*/ 1652964 w 2054693"/>
                <a:gd name="connsiteY1" fmla="*/ 149940 h 842526"/>
                <a:gd name="connsiteX2" fmla="*/ 1642297 w 2054693"/>
                <a:gd name="connsiteY2" fmla="*/ 144224 h 842526"/>
                <a:gd name="connsiteX3" fmla="*/ 1466084 w 2054693"/>
                <a:gd name="connsiteY3" fmla="*/ -174 h 842526"/>
                <a:gd name="connsiteX4" fmla="*/ 1287109 w 2054693"/>
                <a:gd name="connsiteY4" fmla="*/ 82407 h 842526"/>
                <a:gd name="connsiteX5" fmla="*/ 1350832 w 2054693"/>
                <a:gd name="connsiteY5" fmla="*/ 346631 h 842526"/>
                <a:gd name="connsiteX6" fmla="*/ 1188907 w 2054693"/>
                <a:gd name="connsiteY6" fmla="*/ 450549 h 842526"/>
                <a:gd name="connsiteX7" fmla="*/ 1115278 w 2054693"/>
                <a:gd name="connsiteY7" fmla="*/ 434452 h 842526"/>
                <a:gd name="connsiteX8" fmla="*/ 1044126 w 2054693"/>
                <a:gd name="connsiteY8" fmla="*/ 243952 h 842526"/>
                <a:gd name="connsiteX9" fmla="*/ 1198907 w 2054693"/>
                <a:gd name="connsiteY9" fmla="*/ 186230 h 842526"/>
                <a:gd name="connsiteX10" fmla="*/ 1203099 w 2054693"/>
                <a:gd name="connsiteY10" fmla="*/ 197374 h 842526"/>
                <a:gd name="connsiteX11" fmla="*/ 1191954 w 2054693"/>
                <a:gd name="connsiteY11" fmla="*/ 201565 h 842526"/>
                <a:gd name="connsiteX12" fmla="*/ 1059461 w 2054693"/>
                <a:gd name="connsiteY12" fmla="*/ 250905 h 842526"/>
                <a:gd name="connsiteX13" fmla="*/ 1122232 w 2054693"/>
                <a:gd name="connsiteY13" fmla="*/ 419402 h 842526"/>
                <a:gd name="connsiteX14" fmla="*/ 1335591 w 2054693"/>
                <a:gd name="connsiteY14" fmla="*/ 339868 h 842526"/>
                <a:gd name="connsiteX15" fmla="*/ 1235103 w 2054693"/>
                <a:gd name="connsiteY15" fmla="*/ 70406 h 842526"/>
                <a:gd name="connsiteX16" fmla="*/ 895155 w 2054693"/>
                <a:gd name="connsiteY16" fmla="*/ 195660 h 842526"/>
                <a:gd name="connsiteX17" fmla="*/ 895155 w 2054693"/>
                <a:gd name="connsiteY17" fmla="*/ 195660 h 842526"/>
                <a:gd name="connsiteX18" fmla="*/ 895155 w 2054693"/>
                <a:gd name="connsiteY18" fmla="*/ 195660 h 842526"/>
                <a:gd name="connsiteX19" fmla="*/ 894489 w 2054693"/>
                <a:gd name="connsiteY19" fmla="*/ 196803 h 842526"/>
                <a:gd name="connsiteX20" fmla="*/ 894489 w 2054693"/>
                <a:gd name="connsiteY20" fmla="*/ 197374 h 842526"/>
                <a:gd name="connsiteX21" fmla="*/ 893821 w 2054693"/>
                <a:gd name="connsiteY21" fmla="*/ 198041 h 842526"/>
                <a:gd name="connsiteX22" fmla="*/ 893250 w 2054693"/>
                <a:gd name="connsiteY22" fmla="*/ 198041 h 842526"/>
                <a:gd name="connsiteX23" fmla="*/ 892584 w 2054693"/>
                <a:gd name="connsiteY23" fmla="*/ 198517 h 842526"/>
                <a:gd name="connsiteX24" fmla="*/ 891917 w 2054693"/>
                <a:gd name="connsiteY24" fmla="*/ 198517 h 842526"/>
                <a:gd name="connsiteX25" fmla="*/ 891155 w 2054693"/>
                <a:gd name="connsiteY25" fmla="*/ 198517 h 842526"/>
                <a:gd name="connsiteX26" fmla="*/ 890392 w 2054693"/>
                <a:gd name="connsiteY26" fmla="*/ 198517 h 842526"/>
                <a:gd name="connsiteX27" fmla="*/ 889631 w 2054693"/>
                <a:gd name="connsiteY27" fmla="*/ 198517 h 842526"/>
                <a:gd name="connsiteX28" fmla="*/ 887250 w 2054693"/>
                <a:gd name="connsiteY28" fmla="*/ 198517 h 842526"/>
                <a:gd name="connsiteX29" fmla="*/ 496725 w 2054693"/>
                <a:gd name="connsiteY29" fmla="*/ 305197 h 842526"/>
                <a:gd name="connsiteX30" fmla="*/ 108485 w 2054693"/>
                <a:gd name="connsiteY30" fmla="*/ 412734 h 842526"/>
                <a:gd name="connsiteX31" fmla="*/ -1814 w 2054693"/>
                <a:gd name="connsiteY31" fmla="*/ 374063 h 842526"/>
                <a:gd name="connsiteX32" fmla="*/ 76577 w 2054693"/>
                <a:gd name="connsiteY32" fmla="*/ 458455 h 842526"/>
                <a:gd name="connsiteX33" fmla="*/ 387473 w 2054693"/>
                <a:gd name="connsiteY33" fmla="*/ 509508 h 842526"/>
                <a:gd name="connsiteX34" fmla="*/ 697511 w 2054693"/>
                <a:gd name="connsiteY34" fmla="*/ 530273 h 842526"/>
                <a:gd name="connsiteX35" fmla="*/ 797143 w 2054693"/>
                <a:gd name="connsiteY35" fmla="*/ 386541 h 842526"/>
                <a:gd name="connsiteX36" fmla="*/ 860674 w 2054693"/>
                <a:gd name="connsiteY36" fmla="*/ 251381 h 842526"/>
                <a:gd name="connsiteX37" fmla="*/ 872581 w 2054693"/>
                <a:gd name="connsiteY37" fmla="*/ 251857 h 842526"/>
                <a:gd name="connsiteX38" fmla="*/ 872105 w 2054693"/>
                <a:gd name="connsiteY38" fmla="*/ 263764 h 842526"/>
                <a:gd name="connsiteX39" fmla="*/ 813240 w 2054693"/>
                <a:gd name="connsiteY39" fmla="*/ 389875 h 842526"/>
                <a:gd name="connsiteX40" fmla="*/ 813240 w 2054693"/>
                <a:gd name="connsiteY40" fmla="*/ 393303 h 842526"/>
                <a:gd name="connsiteX41" fmla="*/ 845625 w 2054693"/>
                <a:gd name="connsiteY41" fmla="*/ 506651 h 842526"/>
                <a:gd name="connsiteX42" fmla="*/ 842863 w 2054693"/>
                <a:gd name="connsiteY42" fmla="*/ 518176 h 842526"/>
                <a:gd name="connsiteX43" fmla="*/ 838482 w 2054693"/>
                <a:gd name="connsiteY43" fmla="*/ 519510 h 842526"/>
                <a:gd name="connsiteX44" fmla="*/ 831338 w 2054693"/>
                <a:gd name="connsiteY44" fmla="*/ 515509 h 842526"/>
                <a:gd name="connsiteX45" fmla="*/ 796762 w 2054693"/>
                <a:gd name="connsiteY45" fmla="*/ 407686 h 842526"/>
                <a:gd name="connsiteX46" fmla="*/ 712180 w 2054693"/>
                <a:gd name="connsiteY46" fmla="*/ 539417 h 842526"/>
                <a:gd name="connsiteX47" fmla="*/ 712180 w 2054693"/>
                <a:gd name="connsiteY47" fmla="*/ 543036 h 842526"/>
                <a:gd name="connsiteX48" fmla="*/ 709037 w 2054693"/>
                <a:gd name="connsiteY48" fmla="*/ 563897 h 842526"/>
                <a:gd name="connsiteX49" fmla="*/ 715038 w 2054693"/>
                <a:gd name="connsiteY49" fmla="*/ 630572 h 842526"/>
                <a:gd name="connsiteX50" fmla="*/ 715038 w 2054693"/>
                <a:gd name="connsiteY50" fmla="*/ 630572 h 842526"/>
                <a:gd name="connsiteX51" fmla="*/ 715800 w 2054693"/>
                <a:gd name="connsiteY51" fmla="*/ 632953 h 842526"/>
                <a:gd name="connsiteX52" fmla="*/ 715800 w 2054693"/>
                <a:gd name="connsiteY52" fmla="*/ 633619 h 842526"/>
                <a:gd name="connsiteX53" fmla="*/ 763425 w 2054693"/>
                <a:gd name="connsiteY53" fmla="*/ 713343 h 842526"/>
                <a:gd name="connsiteX54" fmla="*/ 1082703 w 2054693"/>
                <a:gd name="connsiteY54" fmla="*/ 741918 h 842526"/>
                <a:gd name="connsiteX55" fmla="*/ 1092228 w 2054693"/>
                <a:gd name="connsiteY55" fmla="*/ 741918 h 842526"/>
                <a:gd name="connsiteX56" fmla="*/ 1105753 w 2054693"/>
                <a:gd name="connsiteY56" fmla="*/ 752111 h 842526"/>
                <a:gd name="connsiteX57" fmla="*/ 1106991 w 2054693"/>
                <a:gd name="connsiteY57" fmla="*/ 753063 h 842526"/>
                <a:gd name="connsiteX58" fmla="*/ 1554666 w 2054693"/>
                <a:gd name="connsiteY58" fmla="*/ 762588 h 842526"/>
                <a:gd name="connsiteX59" fmla="*/ 1557905 w 2054693"/>
                <a:gd name="connsiteY59" fmla="*/ 758873 h 842526"/>
                <a:gd name="connsiteX60" fmla="*/ 1562477 w 2054693"/>
                <a:gd name="connsiteY60" fmla="*/ 755920 h 842526"/>
                <a:gd name="connsiteX61" fmla="*/ 1597719 w 2054693"/>
                <a:gd name="connsiteY61" fmla="*/ 719821 h 842526"/>
                <a:gd name="connsiteX62" fmla="*/ 1599148 w 2054693"/>
                <a:gd name="connsiteY62" fmla="*/ 582470 h 842526"/>
                <a:gd name="connsiteX63" fmla="*/ 1460559 w 2054693"/>
                <a:gd name="connsiteY63" fmla="*/ 549800 h 842526"/>
                <a:gd name="connsiteX64" fmla="*/ 1460274 w 2054693"/>
                <a:gd name="connsiteY64" fmla="*/ 549989 h 842526"/>
                <a:gd name="connsiteX65" fmla="*/ 1434842 w 2054693"/>
                <a:gd name="connsiteY65" fmla="*/ 658765 h 842526"/>
                <a:gd name="connsiteX66" fmla="*/ 1519519 w 2054693"/>
                <a:gd name="connsiteY66" fmla="*/ 678577 h 842526"/>
                <a:gd name="connsiteX67" fmla="*/ 1534854 w 2054693"/>
                <a:gd name="connsiteY67" fmla="*/ 613140 h 842526"/>
                <a:gd name="connsiteX68" fmla="*/ 1484848 w 2054693"/>
                <a:gd name="connsiteY68" fmla="*/ 601425 h 842526"/>
                <a:gd name="connsiteX69" fmla="*/ 1484848 w 2054693"/>
                <a:gd name="connsiteY69" fmla="*/ 601425 h 842526"/>
                <a:gd name="connsiteX70" fmla="*/ 1472560 w 2054693"/>
                <a:gd name="connsiteY70" fmla="*/ 618379 h 842526"/>
                <a:gd name="connsiteX71" fmla="*/ 1475990 w 2054693"/>
                <a:gd name="connsiteY71" fmla="*/ 639144 h 842526"/>
                <a:gd name="connsiteX72" fmla="*/ 1503803 w 2054693"/>
                <a:gd name="connsiteY72" fmla="*/ 645621 h 842526"/>
                <a:gd name="connsiteX73" fmla="*/ 1515138 w 2054693"/>
                <a:gd name="connsiteY73" fmla="*/ 649526 h 842526"/>
                <a:gd name="connsiteX74" fmla="*/ 1512757 w 2054693"/>
                <a:gd name="connsiteY74" fmla="*/ 659908 h 842526"/>
                <a:gd name="connsiteX75" fmla="*/ 1461703 w 2054693"/>
                <a:gd name="connsiteY75" fmla="*/ 648002 h 842526"/>
                <a:gd name="connsiteX76" fmla="*/ 1475609 w 2054693"/>
                <a:gd name="connsiteY76" fmla="*/ 587328 h 842526"/>
                <a:gd name="connsiteX77" fmla="*/ 1475990 w 2054693"/>
                <a:gd name="connsiteY77" fmla="*/ 587137 h 842526"/>
                <a:gd name="connsiteX78" fmla="*/ 1549142 w 2054693"/>
                <a:gd name="connsiteY78" fmla="*/ 604187 h 842526"/>
                <a:gd name="connsiteX79" fmla="*/ 1528567 w 2054693"/>
                <a:gd name="connsiteY79" fmla="*/ 692769 h 842526"/>
                <a:gd name="connsiteX80" fmla="*/ 1528378 w 2054693"/>
                <a:gd name="connsiteY80" fmla="*/ 692864 h 842526"/>
                <a:gd name="connsiteX81" fmla="*/ 1420554 w 2054693"/>
                <a:gd name="connsiteY81" fmla="*/ 667624 h 842526"/>
                <a:gd name="connsiteX82" fmla="*/ 1420554 w 2054693"/>
                <a:gd name="connsiteY82" fmla="*/ 667624 h 842526"/>
                <a:gd name="connsiteX83" fmla="*/ 1451415 w 2054693"/>
                <a:gd name="connsiteY83" fmla="*/ 535702 h 842526"/>
                <a:gd name="connsiteX84" fmla="*/ 1613245 w 2054693"/>
                <a:gd name="connsiteY84" fmla="*/ 573612 h 842526"/>
                <a:gd name="connsiteX85" fmla="*/ 1613340 w 2054693"/>
                <a:gd name="connsiteY85" fmla="*/ 573802 h 842526"/>
                <a:gd name="connsiteX86" fmla="*/ 1618198 w 2054693"/>
                <a:gd name="connsiteY86" fmla="*/ 718106 h 842526"/>
                <a:gd name="connsiteX87" fmla="*/ 2024726 w 2054693"/>
                <a:gd name="connsiteY87" fmla="*/ 567896 h 842526"/>
                <a:gd name="connsiteX88" fmla="*/ 1874516 w 2054693"/>
                <a:gd name="connsiteY88" fmla="*/ 161446 h 842526"/>
                <a:gd name="connsiteX89" fmla="*/ 1770598 w 2054693"/>
                <a:gd name="connsiteY89" fmla="*/ 134319 h 84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054693" h="842526">
                  <a:moveTo>
                    <a:pt x="1770884" y="136509"/>
                  </a:moveTo>
                  <a:cubicBezTo>
                    <a:pt x="1731069" y="133166"/>
                    <a:pt x="1690969" y="137729"/>
                    <a:pt x="1652964" y="149940"/>
                  </a:cubicBezTo>
                  <a:cubicBezTo>
                    <a:pt x="1648488" y="151302"/>
                    <a:pt x="1643630" y="148739"/>
                    <a:pt x="1642297" y="144224"/>
                  </a:cubicBezTo>
                  <a:cubicBezTo>
                    <a:pt x="1619055" y="64263"/>
                    <a:pt x="1549046" y="6855"/>
                    <a:pt x="1466084" y="-174"/>
                  </a:cubicBezTo>
                  <a:cubicBezTo>
                    <a:pt x="1390646" y="-6366"/>
                    <a:pt x="1325876" y="23734"/>
                    <a:pt x="1287109" y="82407"/>
                  </a:cubicBezTo>
                  <a:cubicBezTo>
                    <a:pt x="1366547" y="145367"/>
                    <a:pt x="1392836" y="254381"/>
                    <a:pt x="1350832" y="346631"/>
                  </a:cubicBezTo>
                  <a:cubicBezTo>
                    <a:pt x="1321875" y="409972"/>
                    <a:pt x="1258534" y="450549"/>
                    <a:pt x="1188907" y="450549"/>
                  </a:cubicBezTo>
                  <a:cubicBezTo>
                    <a:pt x="1163475" y="450549"/>
                    <a:pt x="1138328" y="445120"/>
                    <a:pt x="1115278" y="434452"/>
                  </a:cubicBezTo>
                  <a:cubicBezTo>
                    <a:pt x="1043174" y="401400"/>
                    <a:pt x="1011361" y="316246"/>
                    <a:pt x="1044126" y="243952"/>
                  </a:cubicBezTo>
                  <a:cubicBezTo>
                    <a:pt x="1070987" y="185335"/>
                    <a:pt x="1140234" y="159522"/>
                    <a:pt x="1198907" y="186230"/>
                  </a:cubicBezTo>
                  <a:cubicBezTo>
                    <a:pt x="1203099" y="188154"/>
                    <a:pt x="1205003" y="193135"/>
                    <a:pt x="1203099" y="197374"/>
                  </a:cubicBezTo>
                  <a:cubicBezTo>
                    <a:pt x="1201193" y="201613"/>
                    <a:pt x="1196146" y="203489"/>
                    <a:pt x="1191954" y="201565"/>
                  </a:cubicBezTo>
                  <a:cubicBezTo>
                    <a:pt x="1141757" y="178629"/>
                    <a:pt x="1082417" y="200708"/>
                    <a:pt x="1059461" y="250905"/>
                  </a:cubicBezTo>
                  <a:cubicBezTo>
                    <a:pt x="1030315" y="314722"/>
                    <a:pt x="1058414" y="390160"/>
                    <a:pt x="1122232" y="419402"/>
                  </a:cubicBezTo>
                  <a:cubicBezTo>
                    <a:pt x="1203099" y="456168"/>
                    <a:pt x="1298540" y="420640"/>
                    <a:pt x="1335591" y="339868"/>
                  </a:cubicBezTo>
                  <a:cubicBezTo>
                    <a:pt x="1382168" y="237703"/>
                    <a:pt x="1337211" y="117145"/>
                    <a:pt x="1235103" y="70406"/>
                  </a:cubicBezTo>
                  <a:cubicBezTo>
                    <a:pt x="1106611" y="11265"/>
                    <a:pt x="954497" y="67301"/>
                    <a:pt x="895155" y="195660"/>
                  </a:cubicBezTo>
                  <a:lnTo>
                    <a:pt x="895155" y="195660"/>
                  </a:lnTo>
                  <a:lnTo>
                    <a:pt x="895155" y="195660"/>
                  </a:lnTo>
                  <a:lnTo>
                    <a:pt x="894489" y="196803"/>
                  </a:lnTo>
                  <a:lnTo>
                    <a:pt x="894489" y="197374"/>
                  </a:lnTo>
                  <a:cubicBezTo>
                    <a:pt x="894298" y="197622"/>
                    <a:pt x="894107" y="197841"/>
                    <a:pt x="893821" y="198041"/>
                  </a:cubicBezTo>
                  <a:lnTo>
                    <a:pt x="893250" y="198041"/>
                  </a:lnTo>
                  <a:cubicBezTo>
                    <a:pt x="893060" y="198250"/>
                    <a:pt x="892869" y="198412"/>
                    <a:pt x="892584" y="198517"/>
                  </a:cubicBezTo>
                  <a:lnTo>
                    <a:pt x="891917" y="198517"/>
                  </a:lnTo>
                  <a:lnTo>
                    <a:pt x="891155" y="198517"/>
                  </a:lnTo>
                  <a:lnTo>
                    <a:pt x="890392" y="198517"/>
                  </a:lnTo>
                  <a:lnTo>
                    <a:pt x="889631" y="198517"/>
                  </a:lnTo>
                  <a:lnTo>
                    <a:pt x="887250" y="198517"/>
                  </a:lnTo>
                  <a:cubicBezTo>
                    <a:pt x="738278" y="194517"/>
                    <a:pt x="606834" y="230426"/>
                    <a:pt x="496725" y="305197"/>
                  </a:cubicBezTo>
                  <a:cubicBezTo>
                    <a:pt x="326799" y="420450"/>
                    <a:pt x="191925" y="427308"/>
                    <a:pt x="108485" y="412734"/>
                  </a:cubicBezTo>
                  <a:cubicBezTo>
                    <a:pt x="69815" y="406257"/>
                    <a:pt x="32476" y="393113"/>
                    <a:pt x="-1814" y="374063"/>
                  </a:cubicBezTo>
                  <a:cubicBezTo>
                    <a:pt x="19998" y="405972"/>
                    <a:pt x="46382" y="434356"/>
                    <a:pt x="76577" y="458455"/>
                  </a:cubicBezTo>
                  <a:cubicBezTo>
                    <a:pt x="164588" y="527892"/>
                    <a:pt x="269172" y="545131"/>
                    <a:pt x="387473" y="509508"/>
                  </a:cubicBezTo>
                  <a:cubicBezTo>
                    <a:pt x="473198" y="483791"/>
                    <a:pt x="577401" y="490459"/>
                    <a:pt x="697511" y="530273"/>
                  </a:cubicBezTo>
                  <a:cubicBezTo>
                    <a:pt x="707036" y="484172"/>
                    <a:pt x="734278" y="430927"/>
                    <a:pt x="797143" y="386541"/>
                  </a:cubicBezTo>
                  <a:cubicBezTo>
                    <a:pt x="802572" y="335677"/>
                    <a:pt x="824956" y="288052"/>
                    <a:pt x="860674" y="251381"/>
                  </a:cubicBezTo>
                  <a:cubicBezTo>
                    <a:pt x="864103" y="248228"/>
                    <a:pt x="869438" y="248438"/>
                    <a:pt x="872581" y="251857"/>
                  </a:cubicBezTo>
                  <a:cubicBezTo>
                    <a:pt x="875725" y="255276"/>
                    <a:pt x="875534" y="260610"/>
                    <a:pt x="872105" y="263764"/>
                  </a:cubicBezTo>
                  <a:cubicBezTo>
                    <a:pt x="838196" y="297577"/>
                    <a:pt x="817336" y="342250"/>
                    <a:pt x="813240" y="389875"/>
                  </a:cubicBezTo>
                  <a:cubicBezTo>
                    <a:pt x="813431" y="391018"/>
                    <a:pt x="813431" y="392161"/>
                    <a:pt x="813240" y="393303"/>
                  </a:cubicBezTo>
                  <a:cubicBezTo>
                    <a:pt x="812193" y="433499"/>
                    <a:pt x="823433" y="473123"/>
                    <a:pt x="845625" y="506651"/>
                  </a:cubicBezTo>
                  <a:cubicBezTo>
                    <a:pt x="848007" y="510557"/>
                    <a:pt x="846768" y="515795"/>
                    <a:pt x="842863" y="518176"/>
                  </a:cubicBezTo>
                  <a:cubicBezTo>
                    <a:pt x="841529" y="519033"/>
                    <a:pt x="840006" y="519510"/>
                    <a:pt x="838482" y="519510"/>
                  </a:cubicBezTo>
                  <a:cubicBezTo>
                    <a:pt x="835528" y="519510"/>
                    <a:pt x="832862" y="517985"/>
                    <a:pt x="831338" y="515509"/>
                  </a:cubicBezTo>
                  <a:cubicBezTo>
                    <a:pt x="810383" y="483315"/>
                    <a:pt x="798477" y="446072"/>
                    <a:pt x="796762" y="407686"/>
                  </a:cubicBezTo>
                  <a:cubicBezTo>
                    <a:pt x="752947" y="439405"/>
                    <a:pt x="722753" y="486458"/>
                    <a:pt x="712180" y="539417"/>
                  </a:cubicBezTo>
                  <a:cubicBezTo>
                    <a:pt x="712466" y="540560"/>
                    <a:pt x="712466" y="541798"/>
                    <a:pt x="712180" y="543036"/>
                  </a:cubicBezTo>
                  <a:cubicBezTo>
                    <a:pt x="710656" y="549894"/>
                    <a:pt x="709608" y="556848"/>
                    <a:pt x="709037" y="563897"/>
                  </a:cubicBezTo>
                  <a:cubicBezTo>
                    <a:pt x="707418" y="586280"/>
                    <a:pt x="709417" y="608854"/>
                    <a:pt x="715038" y="630572"/>
                  </a:cubicBezTo>
                  <a:lnTo>
                    <a:pt x="715038" y="630572"/>
                  </a:lnTo>
                  <a:lnTo>
                    <a:pt x="715800" y="632953"/>
                  </a:lnTo>
                  <a:cubicBezTo>
                    <a:pt x="715800" y="633144"/>
                    <a:pt x="715800" y="633428"/>
                    <a:pt x="715800" y="633619"/>
                  </a:cubicBezTo>
                  <a:cubicBezTo>
                    <a:pt x="725229" y="663528"/>
                    <a:pt x="741517" y="690864"/>
                    <a:pt x="763425" y="713343"/>
                  </a:cubicBezTo>
                  <a:cubicBezTo>
                    <a:pt x="848959" y="798688"/>
                    <a:pt x="983357" y="810688"/>
                    <a:pt x="1082703" y="741918"/>
                  </a:cubicBezTo>
                  <a:cubicBezTo>
                    <a:pt x="1085560" y="739918"/>
                    <a:pt x="1089370" y="739918"/>
                    <a:pt x="1092228" y="741918"/>
                  </a:cubicBezTo>
                  <a:cubicBezTo>
                    <a:pt x="1099372" y="747157"/>
                    <a:pt x="1103943" y="750682"/>
                    <a:pt x="1105753" y="752111"/>
                  </a:cubicBezTo>
                  <a:lnTo>
                    <a:pt x="1106991" y="753063"/>
                  </a:lnTo>
                  <a:cubicBezTo>
                    <a:pt x="1233008" y="867363"/>
                    <a:pt x="1423888" y="871363"/>
                    <a:pt x="1554666" y="762588"/>
                  </a:cubicBezTo>
                  <a:cubicBezTo>
                    <a:pt x="1555333" y="761064"/>
                    <a:pt x="1556476" y="759730"/>
                    <a:pt x="1557905" y="758873"/>
                  </a:cubicBezTo>
                  <a:lnTo>
                    <a:pt x="1562477" y="755920"/>
                  </a:lnTo>
                  <a:cubicBezTo>
                    <a:pt x="1575049" y="744776"/>
                    <a:pt x="1586860" y="732679"/>
                    <a:pt x="1597719" y="719821"/>
                  </a:cubicBezTo>
                  <a:cubicBezTo>
                    <a:pt x="1624676" y="678197"/>
                    <a:pt x="1625246" y="624666"/>
                    <a:pt x="1599148" y="582470"/>
                  </a:cubicBezTo>
                  <a:cubicBezTo>
                    <a:pt x="1569907" y="535226"/>
                    <a:pt x="1507804" y="520557"/>
                    <a:pt x="1460559" y="549800"/>
                  </a:cubicBezTo>
                  <a:cubicBezTo>
                    <a:pt x="1460465" y="549894"/>
                    <a:pt x="1460369" y="549894"/>
                    <a:pt x="1460274" y="549989"/>
                  </a:cubicBezTo>
                  <a:cubicBezTo>
                    <a:pt x="1423317" y="573040"/>
                    <a:pt x="1411886" y="621713"/>
                    <a:pt x="1434842" y="658765"/>
                  </a:cubicBezTo>
                  <a:cubicBezTo>
                    <a:pt x="1452844" y="687531"/>
                    <a:pt x="1490658" y="696388"/>
                    <a:pt x="1519519" y="678577"/>
                  </a:cubicBezTo>
                  <a:cubicBezTo>
                    <a:pt x="1541807" y="664671"/>
                    <a:pt x="1548665" y="635429"/>
                    <a:pt x="1534854" y="613140"/>
                  </a:cubicBezTo>
                  <a:cubicBezTo>
                    <a:pt x="1524282" y="596091"/>
                    <a:pt x="1501898" y="590852"/>
                    <a:pt x="1484848" y="601425"/>
                  </a:cubicBezTo>
                  <a:cubicBezTo>
                    <a:pt x="1484848" y="601425"/>
                    <a:pt x="1484848" y="601425"/>
                    <a:pt x="1484848" y="601425"/>
                  </a:cubicBezTo>
                  <a:cubicBezTo>
                    <a:pt x="1478657" y="605235"/>
                    <a:pt x="1474180" y="611331"/>
                    <a:pt x="1472560" y="618379"/>
                  </a:cubicBezTo>
                  <a:cubicBezTo>
                    <a:pt x="1470942" y="625523"/>
                    <a:pt x="1472085" y="632953"/>
                    <a:pt x="1475990" y="639144"/>
                  </a:cubicBezTo>
                  <a:cubicBezTo>
                    <a:pt x="1481896" y="648574"/>
                    <a:pt x="1494373" y="651526"/>
                    <a:pt x="1503803" y="645621"/>
                  </a:cubicBezTo>
                  <a:cubicBezTo>
                    <a:pt x="1507994" y="643525"/>
                    <a:pt x="1513042" y="645335"/>
                    <a:pt x="1515138" y="649526"/>
                  </a:cubicBezTo>
                  <a:cubicBezTo>
                    <a:pt x="1516947" y="653146"/>
                    <a:pt x="1515900" y="657432"/>
                    <a:pt x="1512757" y="659908"/>
                  </a:cubicBezTo>
                  <a:cubicBezTo>
                    <a:pt x="1495325" y="670671"/>
                    <a:pt x="1472560" y="665338"/>
                    <a:pt x="1461703" y="648002"/>
                  </a:cubicBezTo>
                  <a:cubicBezTo>
                    <a:pt x="1448843" y="627428"/>
                    <a:pt x="1455035" y="600282"/>
                    <a:pt x="1475609" y="587328"/>
                  </a:cubicBezTo>
                  <a:cubicBezTo>
                    <a:pt x="1475800" y="587232"/>
                    <a:pt x="1475895" y="587232"/>
                    <a:pt x="1475990" y="587137"/>
                  </a:cubicBezTo>
                  <a:cubicBezTo>
                    <a:pt x="1500946" y="571707"/>
                    <a:pt x="1533616" y="579327"/>
                    <a:pt x="1549142" y="604187"/>
                  </a:cubicBezTo>
                  <a:cubicBezTo>
                    <a:pt x="1567906" y="634286"/>
                    <a:pt x="1558667" y="674005"/>
                    <a:pt x="1528567" y="692769"/>
                  </a:cubicBezTo>
                  <a:cubicBezTo>
                    <a:pt x="1528472" y="692769"/>
                    <a:pt x="1528472" y="692864"/>
                    <a:pt x="1528378" y="692864"/>
                  </a:cubicBezTo>
                  <a:cubicBezTo>
                    <a:pt x="1491610" y="715629"/>
                    <a:pt x="1443414" y="704390"/>
                    <a:pt x="1420554" y="667624"/>
                  </a:cubicBezTo>
                  <a:cubicBezTo>
                    <a:pt x="1420554" y="667624"/>
                    <a:pt x="1420554" y="667624"/>
                    <a:pt x="1420554" y="667624"/>
                  </a:cubicBezTo>
                  <a:cubicBezTo>
                    <a:pt x="1392741" y="622665"/>
                    <a:pt x="1406553" y="563611"/>
                    <a:pt x="1451415" y="535702"/>
                  </a:cubicBezTo>
                  <a:cubicBezTo>
                    <a:pt x="1506565" y="501507"/>
                    <a:pt x="1579050" y="518462"/>
                    <a:pt x="1613245" y="573612"/>
                  </a:cubicBezTo>
                  <a:cubicBezTo>
                    <a:pt x="1613245" y="573706"/>
                    <a:pt x="1613340" y="573706"/>
                    <a:pt x="1613340" y="573802"/>
                  </a:cubicBezTo>
                  <a:cubicBezTo>
                    <a:pt x="1640486" y="617618"/>
                    <a:pt x="1642297" y="672576"/>
                    <a:pt x="1618198" y="718106"/>
                  </a:cubicBezTo>
                  <a:cubicBezTo>
                    <a:pt x="1771932" y="788877"/>
                    <a:pt x="1953954" y="721630"/>
                    <a:pt x="2024726" y="567896"/>
                  </a:cubicBezTo>
                  <a:cubicBezTo>
                    <a:pt x="2095496" y="414259"/>
                    <a:pt x="2028250" y="232236"/>
                    <a:pt x="1874516" y="161446"/>
                  </a:cubicBezTo>
                  <a:cubicBezTo>
                    <a:pt x="1841749" y="146358"/>
                    <a:pt x="1806603" y="137167"/>
                    <a:pt x="1770598" y="134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zh-CN" altLang="en-US" sz="1200" dirty="0"/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A77F399D-B117-F905-5268-D4FD93F61FCD}"/>
              </a:ext>
            </a:extLst>
          </p:cNvPr>
          <p:cNvGrpSpPr/>
          <p:nvPr/>
        </p:nvGrpSpPr>
        <p:grpSpPr>
          <a:xfrm>
            <a:off x="1320464" y="4087313"/>
            <a:ext cx="1196452" cy="883733"/>
            <a:chOff x="1614460" y="1956122"/>
            <a:chExt cx="1627483" cy="1202105"/>
          </a:xfrm>
        </p:grpSpPr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3FCED8AA-8A39-3389-E7E9-F3F1482C0394}"/>
                </a:ext>
              </a:extLst>
            </p:cNvPr>
            <p:cNvSpPr/>
            <p:nvPr/>
          </p:nvSpPr>
          <p:spPr>
            <a:xfrm>
              <a:off x="2187614" y="1956122"/>
              <a:ext cx="1054329" cy="102829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r>
                <a:rPr lang="en-US" altLang="zh-CN" sz="2000" b="1" dirty="0">
                  <a:solidFill>
                    <a:schemeClr val="accent1">
                      <a:lumMod val="75000"/>
                    </a:schemeClr>
                  </a:solidFill>
                </a:rPr>
                <a:t>03</a:t>
              </a:r>
              <a:endParaRPr lang="zh-CN" altLang="en-US" sz="2000" b="1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25" name="图形 55">
              <a:extLst>
                <a:ext uri="{FF2B5EF4-FFF2-40B4-BE49-F238E27FC236}">
                  <a16:creationId xmlns:a16="http://schemas.microsoft.com/office/drawing/2014/main" id="{8B044C08-338E-5F40-E326-6098B7F9240A}"/>
                </a:ext>
              </a:extLst>
            </p:cNvPr>
            <p:cNvSpPr/>
            <p:nvPr/>
          </p:nvSpPr>
          <p:spPr>
            <a:xfrm>
              <a:off x="1614460" y="2618107"/>
              <a:ext cx="1317207" cy="540120"/>
            </a:xfrm>
            <a:custGeom>
              <a:avLst/>
              <a:gdLst>
                <a:gd name="connsiteX0" fmla="*/ 1770884 w 2054693"/>
                <a:gd name="connsiteY0" fmla="*/ 136509 h 842526"/>
                <a:gd name="connsiteX1" fmla="*/ 1652964 w 2054693"/>
                <a:gd name="connsiteY1" fmla="*/ 149940 h 842526"/>
                <a:gd name="connsiteX2" fmla="*/ 1642297 w 2054693"/>
                <a:gd name="connsiteY2" fmla="*/ 144224 h 842526"/>
                <a:gd name="connsiteX3" fmla="*/ 1466084 w 2054693"/>
                <a:gd name="connsiteY3" fmla="*/ -174 h 842526"/>
                <a:gd name="connsiteX4" fmla="*/ 1287109 w 2054693"/>
                <a:gd name="connsiteY4" fmla="*/ 82407 h 842526"/>
                <a:gd name="connsiteX5" fmla="*/ 1350832 w 2054693"/>
                <a:gd name="connsiteY5" fmla="*/ 346631 h 842526"/>
                <a:gd name="connsiteX6" fmla="*/ 1188907 w 2054693"/>
                <a:gd name="connsiteY6" fmla="*/ 450549 h 842526"/>
                <a:gd name="connsiteX7" fmla="*/ 1115278 w 2054693"/>
                <a:gd name="connsiteY7" fmla="*/ 434452 h 842526"/>
                <a:gd name="connsiteX8" fmla="*/ 1044126 w 2054693"/>
                <a:gd name="connsiteY8" fmla="*/ 243952 h 842526"/>
                <a:gd name="connsiteX9" fmla="*/ 1198907 w 2054693"/>
                <a:gd name="connsiteY9" fmla="*/ 186230 h 842526"/>
                <a:gd name="connsiteX10" fmla="*/ 1203099 w 2054693"/>
                <a:gd name="connsiteY10" fmla="*/ 197374 h 842526"/>
                <a:gd name="connsiteX11" fmla="*/ 1191954 w 2054693"/>
                <a:gd name="connsiteY11" fmla="*/ 201565 h 842526"/>
                <a:gd name="connsiteX12" fmla="*/ 1059461 w 2054693"/>
                <a:gd name="connsiteY12" fmla="*/ 250905 h 842526"/>
                <a:gd name="connsiteX13" fmla="*/ 1122232 w 2054693"/>
                <a:gd name="connsiteY13" fmla="*/ 419402 h 842526"/>
                <a:gd name="connsiteX14" fmla="*/ 1335591 w 2054693"/>
                <a:gd name="connsiteY14" fmla="*/ 339868 h 842526"/>
                <a:gd name="connsiteX15" fmla="*/ 1235103 w 2054693"/>
                <a:gd name="connsiteY15" fmla="*/ 70406 h 842526"/>
                <a:gd name="connsiteX16" fmla="*/ 895155 w 2054693"/>
                <a:gd name="connsiteY16" fmla="*/ 195660 h 842526"/>
                <a:gd name="connsiteX17" fmla="*/ 895155 w 2054693"/>
                <a:gd name="connsiteY17" fmla="*/ 195660 h 842526"/>
                <a:gd name="connsiteX18" fmla="*/ 895155 w 2054693"/>
                <a:gd name="connsiteY18" fmla="*/ 195660 h 842526"/>
                <a:gd name="connsiteX19" fmla="*/ 894489 w 2054693"/>
                <a:gd name="connsiteY19" fmla="*/ 196803 h 842526"/>
                <a:gd name="connsiteX20" fmla="*/ 894489 w 2054693"/>
                <a:gd name="connsiteY20" fmla="*/ 197374 h 842526"/>
                <a:gd name="connsiteX21" fmla="*/ 893821 w 2054693"/>
                <a:gd name="connsiteY21" fmla="*/ 198041 h 842526"/>
                <a:gd name="connsiteX22" fmla="*/ 893250 w 2054693"/>
                <a:gd name="connsiteY22" fmla="*/ 198041 h 842526"/>
                <a:gd name="connsiteX23" fmla="*/ 892584 w 2054693"/>
                <a:gd name="connsiteY23" fmla="*/ 198517 h 842526"/>
                <a:gd name="connsiteX24" fmla="*/ 891917 w 2054693"/>
                <a:gd name="connsiteY24" fmla="*/ 198517 h 842526"/>
                <a:gd name="connsiteX25" fmla="*/ 891155 w 2054693"/>
                <a:gd name="connsiteY25" fmla="*/ 198517 h 842526"/>
                <a:gd name="connsiteX26" fmla="*/ 890392 w 2054693"/>
                <a:gd name="connsiteY26" fmla="*/ 198517 h 842526"/>
                <a:gd name="connsiteX27" fmla="*/ 889631 w 2054693"/>
                <a:gd name="connsiteY27" fmla="*/ 198517 h 842526"/>
                <a:gd name="connsiteX28" fmla="*/ 887250 w 2054693"/>
                <a:gd name="connsiteY28" fmla="*/ 198517 h 842526"/>
                <a:gd name="connsiteX29" fmla="*/ 496725 w 2054693"/>
                <a:gd name="connsiteY29" fmla="*/ 305197 h 842526"/>
                <a:gd name="connsiteX30" fmla="*/ 108485 w 2054693"/>
                <a:gd name="connsiteY30" fmla="*/ 412734 h 842526"/>
                <a:gd name="connsiteX31" fmla="*/ -1814 w 2054693"/>
                <a:gd name="connsiteY31" fmla="*/ 374063 h 842526"/>
                <a:gd name="connsiteX32" fmla="*/ 76577 w 2054693"/>
                <a:gd name="connsiteY32" fmla="*/ 458455 h 842526"/>
                <a:gd name="connsiteX33" fmla="*/ 387473 w 2054693"/>
                <a:gd name="connsiteY33" fmla="*/ 509508 h 842526"/>
                <a:gd name="connsiteX34" fmla="*/ 697511 w 2054693"/>
                <a:gd name="connsiteY34" fmla="*/ 530273 h 842526"/>
                <a:gd name="connsiteX35" fmla="*/ 797143 w 2054693"/>
                <a:gd name="connsiteY35" fmla="*/ 386541 h 842526"/>
                <a:gd name="connsiteX36" fmla="*/ 860674 w 2054693"/>
                <a:gd name="connsiteY36" fmla="*/ 251381 h 842526"/>
                <a:gd name="connsiteX37" fmla="*/ 872581 w 2054693"/>
                <a:gd name="connsiteY37" fmla="*/ 251857 h 842526"/>
                <a:gd name="connsiteX38" fmla="*/ 872105 w 2054693"/>
                <a:gd name="connsiteY38" fmla="*/ 263764 h 842526"/>
                <a:gd name="connsiteX39" fmla="*/ 813240 w 2054693"/>
                <a:gd name="connsiteY39" fmla="*/ 389875 h 842526"/>
                <a:gd name="connsiteX40" fmla="*/ 813240 w 2054693"/>
                <a:gd name="connsiteY40" fmla="*/ 393303 h 842526"/>
                <a:gd name="connsiteX41" fmla="*/ 845625 w 2054693"/>
                <a:gd name="connsiteY41" fmla="*/ 506651 h 842526"/>
                <a:gd name="connsiteX42" fmla="*/ 842863 w 2054693"/>
                <a:gd name="connsiteY42" fmla="*/ 518176 h 842526"/>
                <a:gd name="connsiteX43" fmla="*/ 838482 w 2054693"/>
                <a:gd name="connsiteY43" fmla="*/ 519510 h 842526"/>
                <a:gd name="connsiteX44" fmla="*/ 831338 w 2054693"/>
                <a:gd name="connsiteY44" fmla="*/ 515509 h 842526"/>
                <a:gd name="connsiteX45" fmla="*/ 796762 w 2054693"/>
                <a:gd name="connsiteY45" fmla="*/ 407686 h 842526"/>
                <a:gd name="connsiteX46" fmla="*/ 712180 w 2054693"/>
                <a:gd name="connsiteY46" fmla="*/ 539417 h 842526"/>
                <a:gd name="connsiteX47" fmla="*/ 712180 w 2054693"/>
                <a:gd name="connsiteY47" fmla="*/ 543036 h 842526"/>
                <a:gd name="connsiteX48" fmla="*/ 709037 w 2054693"/>
                <a:gd name="connsiteY48" fmla="*/ 563897 h 842526"/>
                <a:gd name="connsiteX49" fmla="*/ 715038 w 2054693"/>
                <a:gd name="connsiteY49" fmla="*/ 630572 h 842526"/>
                <a:gd name="connsiteX50" fmla="*/ 715038 w 2054693"/>
                <a:gd name="connsiteY50" fmla="*/ 630572 h 842526"/>
                <a:gd name="connsiteX51" fmla="*/ 715800 w 2054693"/>
                <a:gd name="connsiteY51" fmla="*/ 632953 h 842526"/>
                <a:gd name="connsiteX52" fmla="*/ 715800 w 2054693"/>
                <a:gd name="connsiteY52" fmla="*/ 633619 h 842526"/>
                <a:gd name="connsiteX53" fmla="*/ 763425 w 2054693"/>
                <a:gd name="connsiteY53" fmla="*/ 713343 h 842526"/>
                <a:gd name="connsiteX54" fmla="*/ 1082703 w 2054693"/>
                <a:gd name="connsiteY54" fmla="*/ 741918 h 842526"/>
                <a:gd name="connsiteX55" fmla="*/ 1092228 w 2054693"/>
                <a:gd name="connsiteY55" fmla="*/ 741918 h 842526"/>
                <a:gd name="connsiteX56" fmla="*/ 1105753 w 2054693"/>
                <a:gd name="connsiteY56" fmla="*/ 752111 h 842526"/>
                <a:gd name="connsiteX57" fmla="*/ 1106991 w 2054693"/>
                <a:gd name="connsiteY57" fmla="*/ 753063 h 842526"/>
                <a:gd name="connsiteX58" fmla="*/ 1554666 w 2054693"/>
                <a:gd name="connsiteY58" fmla="*/ 762588 h 842526"/>
                <a:gd name="connsiteX59" fmla="*/ 1557905 w 2054693"/>
                <a:gd name="connsiteY59" fmla="*/ 758873 h 842526"/>
                <a:gd name="connsiteX60" fmla="*/ 1562477 w 2054693"/>
                <a:gd name="connsiteY60" fmla="*/ 755920 h 842526"/>
                <a:gd name="connsiteX61" fmla="*/ 1597719 w 2054693"/>
                <a:gd name="connsiteY61" fmla="*/ 719821 h 842526"/>
                <a:gd name="connsiteX62" fmla="*/ 1599148 w 2054693"/>
                <a:gd name="connsiteY62" fmla="*/ 582470 h 842526"/>
                <a:gd name="connsiteX63" fmla="*/ 1460559 w 2054693"/>
                <a:gd name="connsiteY63" fmla="*/ 549800 h 842526"/>
                <a:gd name="connsiteX64" fmla="*/ 1460274 w 2054693"/>
                <a:gd name="connsiteY64" fmla="*/ 549989 h 842526"/>
                <a:gd name="connsiteX65" fmla="*/ 1434842 w 2054693"/>
                <a:gd name="connsiteY65" fmla="*/ 658765 h 842526"/>
                <a:gd name="connsiteX66" fmla="*/ 1519519 w 2054693"/>
                <a:gd name="connsiteY66" fmla="*/ 678577 h 842526"/>
                <a:gd name="connsiteX67" fmla="*/ 1534854 w 2054693"/>
                <a:gd name="connsiteY67" fmla="*/ 613140 h 842526"/>
                <a:gd name="connsiteX68" fmla="*/ 1484848 w 2054693"/>
                <a:gd name="connsiteY68" fmla="*/ 601425 h 842526"/>
                <a:gd name="connsiteX69" fmla="*/ 1484848 w 2054693"/>
                <a:gd name="connsiteY69" fmla="*/ 601425 h 842526"/>
                <a:gd name="connsiteX70" fmla="*/ 1472560 w 2054693"/>
                <a:gd name="connsiteY70" fmla="*/ 618379 h 842526"/>
                <a:gd name="connsiteX71" fmla="*/ 1475990 w 2054693"/>
                <a:gd name="connsiteY71" fmla="*/ 639144 h 842526"/>
                <a:gd name="connsiteX72" fmla="*/ 1503803 w 2054693"/>
                <a:gd name="connsiteY72" fmla="*/ 645621 h 842526"/>
                <a:gd name="connsiteX73" fmla="*/ 1515138 w 2054693"/>
                <a:gd name="connsiteY73" fmla="*/ 649526 h 842526"/>
                <a:gd name="connsiteX74" fmla="*/ 1512757 w 2054693"/>
                <a:gd name="connsiteY74" fmla="*/ 659908 h 842526"/>
                <a:gd name="connsiteX75" fmla="*/ 1461703 w 2054693"/>
                <a:gd name="connsiteY75" fmla="*/ 648002 h 842526"/>
                <a:gd name="connsiteX76" fmla="*/ 1475609 w 2054693"/>
                <a:gd name="connsiteY76" fmla="*/ 587328 h 842526"/>
                <a:gd name="connsiteX77" fmla="*/ 1475990 w 2054693"/>
                <a:gd name="connsiteY77" fmla="*/ 587137 h 842526"/>
                <a:gd name="connsiteX78" fmla="*/ 1549142 w 2054693"/>
                <a:gd name="connsiteY78" fmla="*/ 604187 h 842526"/>
                <a:gd name="connsiteX79" fmla="*/ 1528567 w 2054693"/>
                <a:gd name="connsiteY79" fmla="*/ 692769 h 842526"/>
                <a:gd name="connsiteX80" fmla="*/ 1528378 w 2054693"/>
                <a:gd name="connsiteY80" fmla="*/ 692864 h 842526"/>
                <a:gd name="connsiteX81" fmla="*/ 1420554 w 2054693"/>
                <a:gd name="connsiteY81" fmla="*/ 667624 h 842526"/>
                <a:gd name="connsiteX82" fmla="*/ 1420554 w 2054693"/>
                <a:gd name="connsiteY82" fmla="*/ 667624 h 842526"/>
                <a:gd name="connsiteX83" fmla="*/ 1451415 w 2054693"/>
                <a:gd name="connsiteY83" fmla="*/ 535702 h 842526"/>
                <a:gd name="connsiteX84" fmla="*/ 1613245 w 2054693"/>
                <a:gd name="connsiteY84" fmla="*/ 573612 h 842526"/>
                <a:gd name="connsiteX85" fmla="*/ 1613340 w 2054693"/>
                <a:gd name="connsiteY85" fmla="*/ 573802 h 842526"/>
                <a:gd name="connsiteX86" fmla="*/ 1618198 w 2054693"/>
                <a:gd name="connsiteY86" fmla="*/ 718106 h 842526"/>
                <a:gd name="connsiteX87" fmla="*/ 2024726 w 2054693"/>
                <a:gd name="connsiteY87" fmla="*/ 567896 h 842526"/>
                <a:gd name="connsiteX88" fmla="*/ 1874516 w 2054693"/>
                <a:gd name="connsiteY88" fmla="*/ 161446 h 842526"/>
                <a:gd name="connsiteX89" fmla="*/ 1770598 w 2054693"/>
                <a:gd name="connsiteY89" fmla="*/ 134319 h 84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054693" h="842526">
                  <a:moveTo>
                    <a:pt x="1770884" y="136509"/>
                  </a:moveTo>
                  <a:cubicBezTo>
                    <a:pt x="1731069" y="133166"/>
                    <a:pt x="1690969" y="137729"/>
                    <a:pt x="1652964" y="149940"/>
                  </a:cubicBezTo>
                  <a:cubicBezTo>
                    <a:pt x="1648488" y="151302"/>
                    <a:pt x="1643630" y="148739"/>
                    <a:pt x="1642297" y="144224"/>
                  </a:cubicBezTo>
                  <a:cubicBezTo>
                    <a:pt x="1619055" y="64263"/>
                    <a:pt x="1549046" y="6855"/>
                    <a:pt x="1466084" y="-174"/>
                  </a:cubicBezTo>
                  <a:cubicBezTo>
                    <a:pt x="1390646" y="-6366"/>
                    <a:pt x="1325876" y="23734"/>
                    <a:pt x="1287109" y="82407"/>
                  </a:cubicBezTo>
                  <a:cubicBezTo>
                    <a:pt x="1366547" y="145367"/>
                    <a:pt x="1392836" y="254381"/>
                    <a:pt x="1350832" y="346631"/>
                  </a:cubicBezTo>
                  <a:cubicBezTo>
                    <a:pt x="1321875" y="409972"/>
                    <a:pt x="1258534" y="450549"/>
                    <a:pt x="1188907" y="450549"/>
                  </a:cubicBezTo>
                  <a:cubicBezTo>
                    <a:pt x="1163475" y="450549"/>
                    <a:pt x="1138328" y="445120"/>
                    <a:pt x="1115278" y="434452"/>
                  </a:cubicBezTo>
                  <a:cubicBezTo>
                    <a:pt x="1043174" y="401400"/>
                    <a:pt x="1011361" y="316246"/>
                    <a:pt x="1044126" y="243952"/>
                  </a:cubicBezTo>
                  <a:cubicBezTo>
                    <a:pt x="1070987" y="185335"/>
                    <a:pt x="1140234" y="159522"/>
                    <a:pt x="1198907" y="186230"/>
                  </a:cubicBezTo>
                  <a:cubicBezTo>
                    <a:pt x="1203099" y="188154"/>
                    <a:pt x="1205003" y="193135"/>
                    <a:pt x="1203099" y="197374"/>
                  </a:cubicBezTo>
                  <a:cubicBezTo>
                    <a:pt x="1201193" y="201613"/>
                    <a:pt x="1196146" y="203489"/>
                    <a:pt x="1191954" y="201565"/>
                  </a:cubicBezTo>
                  <a:cubicBezTo>
                    <a:pt x="1141757" y="178629"/>
                    <a:pt x="1082417" y="200708"/>
                    <a:pt x="1059461" y="250905"/>
                  </a:cubicBezTo>
                  <a:cubicBezTo>
                    <a:pt x="1030315" y="314722"/>
                    <a:pt x="1058414" y="390160"/>
                    <a:pt x="1122232" y="419402"/>
                  </a:cubicBezTo>
                  <a:cubicBezTo>
                    <a:pt x="1203099" y="456168"/>
                    <a:pt x="1298540" y="420640"/>
                    <a:pt x="1335591" y="339868"/>
                  </a:cubicBezTo>
                  <a:cubicBezTo>
                    <a:pt x="1382168" y="237703"/>
                    <a:pt x="1337211" y="117145"/>
                    <a:pt x="1235103" y="70406"/>
                  </a:cubicBezTo>
                  <a:cubicBezTo>
                    <a:pt x="1106611" y="11265"/>
                    <a:pt x="954497" y="67301"/>
                    <a:pt x="895155" y="195660"/>
                  </a:cubicBezTo>
                  <a:lnTo>
                    <a:pt x="895155" y="195660"/>
                  </a:lnTo>
                  <a:lnTo>
                    <a:pt x="895155" y="195660"/>
                  </a:lnTo>
                  <a:lnTo>
                    <a:pt x="894489" y="196803"/>
                  </a:lnTo>
                  <a:lnTo>
                    <a:pt x="894489" y="197374"/>
                  </a:lnTo>
                  <a:cubicBezTo>
                    <a:pt x="894298" y="197622"/>
                    <a:pt x="894107" y="197841"/>
                    <a:pt x="893821" y="198041"/>
                  </a:cubicBezTo>
                  <a:lnTo>
                    <a:pt x="893250" y="198041"/>
                  </a:lnTo>
                  <a:cubicBezTo>
                    <a:pt x="893060" y="198250"/>
                    <a:pt x="892869" y="198412"/>
                    <a:pt x="892584" y="198517"/>
                  </a:cubicBezTo>
                  <a:lnTo>
                    <a:pt x="891917" y="198517"/>
                  </a:lnTo>
                  <a:lnTo>
                    <a:pt x="891155" y="198517"/>
                  </a:lnTo>
                  <a:lnTo>
                    <a:pt x="890392" y="198517"/>
                  </a:lnTo>
                  <a:lnTo>
                    <a:pt x="889631" y="198517"/>
                  </a:lnTo>
                  <a:lnTo>
                    <a:pt x="887250" y="198517"/>
                  </a:lnTo>
                  <a:cubicBezTo>
                    <a:pt x="738278" y="194517"/>
                    <a:pt x="606834" y="230426"/>
                    <a:pt x="496725" y="305197"/>
                  </a:cubicBezTo>
                  <a:cubicBezTo>
                    <a:pt x="326799" y="420450"/>
                    <a:pt x="191925" y="427308"/>
                    <a:pt x="108485" y="412734"/>
                  </a:cubicBezTo>
                  <a:cubicBezTo>
                    <a:pt x="69815" y="406257"/>
                    <a:pt x="32476" y="393113"/>
                    <a:pt x="-1814" y="374063"/>
                  </a:cubicBezTo>
                  <a:cubicBezTo>
                    <a:pt x="19998" y="405972"/>
                    <a:pt x="46382" y="434356"/>
                    <a:pt x="76577" y="458455"/>
                  </a:cubicBezTo>
                  <a:cubicBezTo>
                    <a:pt x="164588" y="527892"/>
                    <a:pt x="269172" y="545131"/>
                    <a:pt x="387473" y="509508"/>
                  </a:cubicBezTo>
                  <a:cubicBezTo>
                    <a:pt x="473198" y="483791"/>
                    <a:pt x="577401" y="490459"/>
                    <a:pt x="697511" y="530273"/>
                  </a:cubicBezTo>
                  <a:cubicBezTo>
                    <a:pt x="707036" y="484172"/>
                    <a:pt x="734278" y="430927"/>
                    <a:pt x="797143" y="386541"/>
                  </a:cubicBezTo>
                  <a:cubicBezTo>
                    <a:pt x="802572" y="335677"/>
                    <a:pt x="824956" y="288052"/>
                    <a:pt x="860674" y="251381"/>
                  </a:cubicBezTo>
                  <a:cubicBezTo>
                    <a:pt x="864103" y="248228"/>
                    <a:pt x="869438" y="248438"/>
                    <a:pt x="872581" y="251857"/>
                  </a:cubicBezTo>
                  <a:cubicBezTo>
                    <a:pt x="875725" y="255276"/>
                    <a:pt x="875534" y="260610"/>
                    <a:pt x="872105" y="263764"/>
                  </a:cubicBezTo>
                  <a:cubicBezTo>
                    <a:pt x="838196" y="297577"/>
                    <a:pt x="817336" y="342250"/>
                    <a:pt x="813240" y="389875"/>
                  </a:cubicBezTo>
                  <a:cubicBezTo>
                    <a:pt x="813431" y="391018"/>
                    <a:pt x="813431" y="392161"/>
                    <a:pt x="813240" y="393303"/>
                  </a:cubicBezTo>
                  <a:cubicBezTo>
                    <a:pt x="812193" y="433499"/>
                    <a:pt x="823433" y="473123"/>
                    <a:pt x="845625" y="506651"/>
                  </a:cubicBezTo>
                  <a:cubicBezTo>
                    <a:pt x="848007" y="510557"/>
                    <a:pt x="846768" y="515795"/>
                    <a:pt x="842863" y="518176"/>
                  </a:cubicBezTo>
                  <a:cubicBezTo>
                    <a:pt x="841529" y="519033"/>
                    <a:pt x="840006" y="519510"/>
                    <a:pt x="838482" y="519510"/>
                  </a:cubicBezTo>
                  <a:cubicBezTo>
                    <a:pt x="835528" y="519510"/>
                    <a:pt x="832862" y="517985"/>
                    <a:pt x="831338" y="515509"/>
                  </a:cubicBezTo>
                  <a:cubicBezTo>
                    <a:pt x="810383" y="483315"/>
                    <a:pt x="798477" y="446072"/>
                    <a:pt x="796762" y="407686"/>
                  </a:cubicBezTo>
                  <a:cubicBezTo>
                    <a:pt x="752947" y="439405"/>
                    <a:pt x="722753" y="486458"/>
                    <a:pt x="712180" y="539417"/>
                  </a:cubicBezTo>
                  <a:cubicBezTo>
                    <a:pt x="712466" y="540560"/>
                    <a:pt x="712466" y="541798"/>
                    <a:pt x="712180" y="543036"/>
                  </a:cubicBezTo>
                  <a:cubicBezTo>
                    <a:pt x="710656" y="549894"/>
                    <a:pt x="709608" y="556848"/>
                    <a:pt x="709037" y="563897"/>
                  </a:cubicBezTo>
                  <a:cubicBezTo>
                    <a:pt x="707418" y="586280"/>
                    <a:pt x="709417" y="608854"/>
                    <a:pt x="715038" y="630572"/>
                  </a:cubicBezTo>
                  <a:lnTo>
                    <a:pt x="715038" y="630572"/>
                  </a:lnTo>
                  <a:lnTo>
                    <a:pt x="715800" y="632953"/>
                  </a:lnTo>
                  <a:cubicBezTo>
                    <a:pt x="715800" y="633144"/>
                    <a:pt x="715800" y="633428"/>
                    <a:pt x="715800" y="633619"/>
                  </a:cubicBezTo>
                  <a:cubicBezTo>
                    <a:pt x="725229" y="663528"/>
                    <a:pt x="741517" y="690864"/>
                    <a:pt x="763425" y="713343"/>
                  </a:cubicBezTo>
                  <a:cubicBezTo>
                    <a:pt x="848959" y="798688"/>
                    <a:pt x="983357" y="810688"/>
                    <a:pt x="1082703" y="741918"/>
                  </a:cubicBezTo>
                  <a:cubicBezTo>
                    <a:pt x="1085560" y="739918"/>
                    <a:pt x="1089370" y="739918"/>
                    <a:pt x="1092228" y="741918"/>
                  </a:cubicBezTo>
                  <a:cubicBezTo>
                    <a:pt x="1099372" y="747157"/>
                    <a:pt x="1103943" y="750682"/>
                    <a:pt x="1105753" y="752111"/>
                  </a:cubicBezTo>
                  <a:lnTo>
                    <a:pt x="1106991" y="753063"/>
                  </a:lnTo>
                  <a:cubicBezTo>
                    <a:pt x="1233008" y="867363"/>
                    <a:pt x="1423888" y="871363"/>
                    <a:pt x="1554666" y="762588"/>
                  </a:cubicBezTo>
                  <a:cubicBezTo>
                    <a:pt x="1555333" y="761064"/>
                    <a:pt x="1556476" y="759730"/>
                    <a:pt x="1557905" y="758873"/>
                  </a:cubicBezTo>
                  <a:lnTo>
                    <a:pt x="1562477" y="755920"/>
                  </a:lnTo>
                  <a:cubicBezTo>
                    <a:pt x="1575049" y="744776"/>
                    <a:pt x="1586860" y="732679"/>
                    <a:pt x="1597719" y="719821"/>
                  </a:cubicBezTo>
                  <a:cubicBezTo>
                    <a:pt x="1624676" y="678197"/>
                    <a:pt x="1625246" y="624666"/>
                    <a:pt x="1599148" y="582470"/>
                  </a:cubicBezTo>
                  <a:cubicBezTo>
                    <a:pt x="1569907" y="535226"/>
                    <a:pt x="1507804" y="520557"/>
                    <a:pt x="1460559" y="549800"/>
                  </a:cubicBezTo>
                  <a:cubicBezTo>
                    <a:pt x="1460465" y="549894"/>
                    <a:pt x="1460369" y="549894"/>
                    <a:pt x="1460274" y="549989"/>
                  </a:cubicBezTo>
                  <a:cubicBezTo>
                    <a:pt x="1423317" y="573040"/>
                    <a:pt x="1411886" y="621713"/>
                    <a:pt x="1434842" y="658765"/>
                  </a:cubicBezTo>
                  <a:cubicBezTo>
                    <a:pt x="1452844" y="687531"/>
                    <a:pt x="1490658" y="696388"/>
                    <a:pt x="1519519" y="678577"/>
                  </a:cubicBezTo>
                  <a:cubicBezTo>
                    <a:pt x="1541807" y="664671"/>
                    <a:pt x="1548665" y="635429"/>
                    <a:pt x="1534854" y="613140"/>
                  </a:cubicBezTo>
                  <a:cubicBezTo>
                    <a:pt x="1524282" y="596091"/>
                    <a:pt x="1501898" y="590852"/>
                    <a:pt x="1484848" y="601425"/>
                  </a:cubicBezTo>
                  <a:cubicBezTo>
                    <a:pt x="1484848" y="601425"/>
                    <a:pt x="1484848" y="601425"/>
                    <a:pt x="1484848" y="601425"/>
                  </a:cubicBezTo>
                  <a:cubicBezTo>
                    <a:pt x="1478657" y="605235"/>
                    <a:pt x="1474180" y="611331"/>
                    <a:pt x="1472560" y="618379"/>
                  </a:cubicBezTo>
                  <a:cubicBezTo>
                    <a:pt x="1470942" y="625523"/>
                    <a:pt x="1472085" y="632953"/>
                    <a:pt x="1475990" y="639144"/>
                  </a:cubicBezTo>
                  <a:cubicBezTo>
                    <a:pt x="1481896" y="648574"/>
                    <a:pt x="1494373" y="651526"/>
                    <a:pt x="1503803" y="645621"/>
                  </a:cubicBezTo>
                  <a:cubicBezTo>
                    <a:pt x="1507994" y="643525"/>
                    <a:pt x="1513042" y="645335"/>
                    <a:pt x="1515138" y="649526"/>
                  </a:cubicBezTo>
                  <a:cubicBezTo>
                    <a:pt x="1516947" y="653146"/>
                    <a:pt x="1515900" y="657432"/>
                    <a:pt x="1512757" y="659908"/>
                  </a:cubicBezTo>
                  <a:cubicBezTo>
                    <a:pt x="1495325" y="670671"/>
                    <a:pt x="1472560" y="665338"/>
                    <a:pt x="1461703" y="648002"/>
                  </a:cubicBezTo>
                  <a:cubicBezTo>
                    <a:pt x="1448843" y="627428"/>
                    <a:pt x="1455035" y="600282"/>
                    <a:pt x="1475609" y="587328"/>
                  </a:cubicBezTo>
                  <a:cubicBezTo>
                    <a:pt x="1475800" y="587232"/>
                    <a:pt x="1475895" y="587232"/>
                    <a:pt x="1475990" y="587137"/>
                  </a:cubicBezTo>
                  <a:cubicBezTo>
                    <a:pt x="1500946" y="571707"/>
                    <a:pt x="1533616" y="579327"/>
                    <a:pt x="1549142" y="604187"/>
                  </a:cubicBezTo>
                  <a:cubicBezTo>
                    <a:pt x="1567906" y="634286"/>
                    <a:pt x="1558667" y="674005"/>
                    <a:pt x="1528567" y="692769"/>
                  </a:cubicBezTo>
                  <a:cubicBezTo>
                    <a:pt x="1528472" y="692769"/>
                    <a:pt x="1528472" y="692864"/>
                    <a:pt x="1528378" y="692864"/>
                  </a:cubicBezTo>
                  <a:cubicBezTo>
                    <a:pt x="1491610" y="715629"/>
                    <a:pt x="1443414" y="704390"/>
                    <a:pt x="1420554" y="667624"/>
                  </a:cubicBezTo>
                  <a:cubicBezTo>
                    <a:pt x="1420554" y="667624"/>
                    <a:pt x="1420554" y="667624"/>
                    <a:pt x="1420554" y="667624"/>
                  </a:cubicBezTo>
                  <a:cubicBezTo>
                    <a:pt x="1392741" y="622665"/>
                    <a:pt x="1406553" y="563611"/>
                    <a:pt x="1451415" y="535702"/>
                  </a:cubicBezTo>
                  <a:cubicBezTo>
                    <a:pt x="1506565" y="501507"/>
                    <a:pt x="1579050" y="518462"/>
                    <a:pt x="1613245" y="573612"/>
                  </a:cubicBezTo>
                  <a:cubicBezTo>
                    <a:pt x="1613245" y="573706"/>
                    <a:pt x="1613340" y="573706"/>
                    <a:pt x="1613340" y="573802"/>
                  </a:cubicBezTo>
                  <a:cubicBezTo>
                    <a:pt x="1640486" y="617618"/>
                    <a:pt x="1642297" y="672576"/>
                    <a:pt x="1618198" y="718106"/>
                  </a:cubicBezTo>
                  <a:cubicBezTo>
                    <a:pt x="1771932" y="788877"/>
                    <a:pt x="1953954" y="721630"/>
                    <a:pt x="2024726" y="567896"/>
                  </a:cubicBezTo>
                  <a:cubicBezTo>
                    <a:pt x="2095496" y="414259"/>
                    <a:pt x="2028250" y="232236"/>
                    <a:pt x="1874516" y="161446"/>
                  </a:cubicBezTo>
                  <a:cubicBezTo>
                    <a:pt x="1841749" y="146358"/>
                    <a:pt x="1806603" y="137167"/>
                    <a:pt x="1770598" y="134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zh-CN" altLang="en-US" sz="1200" dirty="0"/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BE42547F-3F1F-93B7-9FBA-4D60BFCFA8DB}"/>
              </a:ext>
            </a:extLst>
          </p:cNvPr>
          <p:cNvGrpSpPr/>
          <p:nvPr/>
        </p:nvGrpSpPr>
        <p:grpSpPr>
          <a:xfrm>
            <a:off x="5859669" y="4087313"/>
            <a:ext cx="1196452" cy="883733"/>
            <a:chOff x="1614460" y="1956122"/>
            <a:chExt cx="1627483" cy="1202105"/>
          </a:xfrm>
        </p:grpSpPr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2394F61A-324A-4ACA-98E8-B1BEFF8638F5}"/>
                </a:ext>
              </a:extLst>
            </p:cNvPr>
            <p:cNvSpPr/>
            <p:nvPr/>
          </p:nvSpPr>
          <p:spPr>
            <a:xfrm>
              <a:off x="2187614" y="1956122"/>
              <a:ext cx="1054329" cy="102829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r>
                <a:rPr lang="en-US" altLang="zh-CN" sz="2000" b="1" dirty="0">
                  <a:solidFill>
                    <a:schemeClr val="accent1">
                      <a:lumMod val="75000"/>
                    </a:schemeClr>
                  </a:solidFill>
                </a:rPr>
                <a:t>04</a:t>
              </a:r>
              <a:endParaRPr lang="zh-CN" altLang="en-US" sz="2000" b="1" dirty="0">
                <a:solidFill>
                  <a:schemeClr val="accent1">
                    <a:lumMod val="75000"/>
                  </a:schemeClr>
                </a:solidFill>
              </a:endParaRPr>
            </a:p>
          </p:txBody>
        </p:sp>
        <p:sp>
          <p:nvSpPr>
            <p:cNvPr id="28" name="图形 55">
              <a:extLst>
                <a:ext uri="{FF2B5EF4-FFF2-40B4-BE49-F238E27FC236}">
                  <a16:creationId xmlns:a16="http://schemas.microsoft.com/office/drawing/2014/main" id="{6AC64CE6-026E-C978-55EF-99D36AEE2373}"/>
                </a:ext>
              </a:extLst>
            </p:cNvPr>
            <p:cNvSpPr/>
            <p:nvPr/>
          </p:nvSpPr>
          <p:spPr>
            <a:xfrm>
              <a:off x="1614460" y="2618107"/>
              <a:ext cx="1317207" cy="540120"/>
            </a:xfrm>
            <a:custGeom>
              <a:avLst/>
              <a:gdLst>
                <a:gd name="connsiteX0" fmla="*/ 1770884 w 2054693"/>
                <a:gd name="connsiteY0" fmla="*/ 136509 h 842526"/>
                <a:gd name="connsiteX1" fmla="*/ 1652964 w 2054693"/>
                <a:gd name="connsiteY1" fmla="*/ 149940 h 842526"/>
                <a:gd name="connsiteX2" fmla="*/ 1642297 w 2054693"/>
                <a:gd name="connsiteY2" fmla="*/ 144224 h 842526"/>
                <a:gd name="connsiteX3" fmla="*/ 1466084 w 2054693"/>
                <a:gd name="connsiteY3" fmla="*/ -174 h 842526"/>
                <a:gd name="connsiteX4" fmla="*/ 1287109 w 2054693"/>
                <a:gd name="connsiteY4" fmla="*/ 82407 h 842526"/>
                <a:gd name="connsiteX5" fmla="*/ 1350832 w 2054693"/>
                <a:gd name="connsiteY5" fmla="*/ 346631 h 842526"/>
                <a:gd name="connsiteX6" fmla="*/ 1188907 w 2054693"/>
                <a:gd name="connsiteY6" fmla="*/ 450549 h 842526"/>
                <a:gd name="connsiteX7" fmla="*/ 1115278 w 2054693"/>
                <a:gd name="connsiteY7" fmla="*/ 434452 h 842526"/>
                <a:gd name="connsiteX8" fmla="*/ 1044126 w 2054693"/>
                <a:gd name="connsiteY8" fmla="*/ 243952 h 842526"/>
                <a:gd name="connsiteX9" fmla="*/ 1198907 w 2054693"/>
                <a:gd name="connsiteY9" fmla="*/ 186230 h 842526"/>
                <a:gd name="connsiteX10" fmla="*/ 1203099 w 2054693"/>
                <a:gd name="connsiteY10" fmla="*/ 197374 h 842526"/>
                <a:gd name="connsiteX11" fmla="*/ 1191954 w 2054693"/>
                <a:gd name="connsiteY11" fmla="*/ 201565 h 842526"/>
                <a:gd name="connsiteX12" fmla="*/ 1059461 w 2054693"/>
                <a:gd name="connsiteY12" fmla="*/ 250905 h 842526"/>
                <a:gd name="connsiteX13" fmla="*/ 1122232 w 2054693"/>
                <a:gd name="connsiteY13" fmla="*/ 419402 h 842526"/>
                <a:gd name="connsiteX14" fmla="*/ 1335591 w 2054693"/>
                <a:gd name="connsiteY14" fmla="*/ 339868 h 842526"/>
                <a:gd name="connsiteX15" fmla="*/ 1235103 w 2054693"/>
                <a:gd name="connsiteY15" fmla="*/ 70406 h 842526"/>
                <a:gd name="connsiteX16" fmla="*/ 895155 w 2054693"/>
                <a:gd name="connsiteY16" fmla="*/ 195660 h 842526"/>
                <a:gd name="connsiteX17" fmla="*/ 895155 w 2054693"/>
                <a:gd name="connsiteY17" fmla="*/ 195660 h 842526"/>
                <a:gd name="connsiteX18" fmla="*/ 895155 w 2054693"/>
                <a:gd name="connsiteY18" fmla="*/ 195660 h 842526"/>
                <a:gd name="connsiteX19" fmla="*/ 894489 w 2054693"/>
                <a:gd name="connsiteY19" fmla="*/ 196803 h 842526"/>
                <a:gd name="connsiteX20" fmla="*/ 894489 w 2054693"/>
                <a:gd name="connsiteY20" fmla="*/ 197374 h 842526"/>
                <a:gd name="connsiteX21" fmla="*/ 893821 w 2054693"/>
                <a:gd name="connsiteY21" fmla="*/ 198041 h 842526"/>
                <a:gd name="connsiteX22" fmla="*/ 893250 w 2054693"/>
                <a:gd name="connsiteY22" fmla="*/ 198041 h 842526"/>
                <a:gd name="connsiteX23" fmla="*/ 892584 w 2054693"/>
                <a:gd name="connsiteY23" fmla="*/ 198517 h 842526"/>
                <a:gd name="connsiteX24" fmla="*/ 891917 w 2054693"/>
                <a:gd name="connsiteY24" fmla="*/ 198517 h 842526"/>
                <a:gd name="connsiteX25" fmla="*/ 891155 w 2054693"/>
                <a:gd name="connsiteY25" fmla="*/ 198517 h 842526"/>
                <a:gd name="connsiteX26" fmla="*/ 890392 w 2054693"/>
                <a:gd name="connsiteY26" fmla="*/ 198517 h 842526"/>
                <a:gd name="connsiteX27" fmla="*/ 889631 w 2054693"/>
                <a:gd name="connsiteY27" fmla="*/ 198517 h 842526"/>
                <a:gd name="connsiteX28" fmla="*/ 887250 w 2054693"/>
                <a:gd name="connsiteY28" fmla="*/ 198517 h 842526"/>
                <a:gd name="connsiteX29" fmla="*/ 496725 w 2054693"/>
                <a:gd name="connsiteY29" fmla="*/ 305197 h 842526"/>
                <a:gd name="connsiteX30" fmla="*/ 108485 w 2054693"/>
                <a:gd name="connsiteY30" fmla="*/ 412734 h 842526"/>
                <a:gd name="connsiteX31" fmla="*/ -1814 w 2054693"/>
                <a:gd name="connsiteY31" fmla="*/ 374063 h 842526"/>
                <a:gd name="connsiteX32" fmla="*/ 76577 w 2054693"/>
                <a:gd name="connsiteY32" fmla="*/ 458455 h 842526"/>
                <a:gd name="connsiteX33" fmla="*/ 387473 w 2054693"/>
                <a:gd name="connsiteY33" fmla="*/ 509508 h 842526"/>
                <a:gd name="connsiteX34" fmla="*/ 697511 w 2054693"/>
                <a:gd name="connsiteY34" fmla="*/ 530273 h 842526"/>
                <a:gd name="connsiteX35" fmla="*/ 797143 w 2054693"/>
                <a:gd name="connsiteY35" fmla="*/ 386541 h 842526"/>
                <a:gd name="connsiteX36" fmla="*/ 860674 w 2054693"/>
                <a:gd name="connsiteY36" fmla="*/ 251381 h 842526"/>
                <a:gd name="connsiteX37" fmla="*/ 872581 w 2054693"/>
                <a:gd name="connsiteY37" fmla="*/ 251857 h 842526"/>
                <a:gd name="connsiteX38" fmla="*/ 872105 w 2054693"/>
                <a:gd name="connsiteY38" fmla="*/ 263764 h 842526"/>
                <a:gd name="connsiteX39" fmla="*/ 813240 w 2054693"/>
                <a:gd name="connsiteY39" fmla="*/ 389875 h 842526"/>
                <a:gd name="connsiteX40" fmla="*/ 813240 w 2054693"/>
                <a:gd name="connsiteY40" fmla="*/ 393303 h 842526"/>
                <a:gd name="connsiteX41" fmla="*/ 845625 w 2054693"/>
                <a:gd name="connsiteY41" fmla="*/ 506651 h 842526"/>
                <a:gd name="connsiteX42" fmla="*/ 842863 w 2054693"/>
                <a:gd name="connsiteY42" fmla="*/ 518176 h 842526"/>
                <a:gd name="connsiteX43" fmla="*/ 838482 w 2054693"/>
                <a:gd name="connsiteY43" fmla="*/ 519510 h 842526"/>
                <a:gd name="connsiteX44" fmla="*/ 831338 w 2054693"/>
                <a:gd name="connsiteY44" fmla="*/ 515509 h 842526"/>
                <a:gd name="connsiteX45" fmla="*/ 796762 w 2054693"/>
                <a:gd name="connsiteY45" fmla="*/ 407686 h 842526"/>
                <a:gd name="connsiteX46" fmla="*/ 712180 w 2054693"/>
                <a:gd name="connsiteY46" fmla="*/ 539417 h 842526"/>
                <a:gd name="connsiteX47" fmla="*/ 712180 w 2054693"/>
                <a:gd name="connsiteY47" fmla="*/ 543036 h 842526"/>
                <a:gd name="connsiteX48" fmla="*/ 709037 w 2054693"/>
                <a:gd name="connsiteY48" fmla="*/ 563897 h 842526"/>
                <a:gd name="connsiteX49" fmla="*/ 715038 w 2054693"/>
                <a:gd name="connsiteY49" fmla="*/ 630572 h 842526"/>
                <a:gd name="connsiteX50" fmla="*/ 715038 w 2054693"/>
                <a:gd name="connsiteY50" fmla="*/ 630572 h 842526"/>
                <a:gd name="connsiteX51" fmla="*/ 715800 w 2054693"/>
                <a:gd name="connsiteY51" fmla="*/ 632953 h 842526"/>
                <a:gd name="connsiteX52" fmla="*/ 715800 w 2054693"/>
                <a:gd name="connsiteY52" fmla="*/ 633619 h 842526"/>
                <a:gd name="connsiteX53" fmla="*/ 763425 w 2054693"/>
                <a:gd name="connsiteY53" fmla="*/ 713343 h 842526"/>
                <a:gd name="connsiteX54" fmla="*/ 1082703 w 2054693"/>
                <a:gd name="connsiteY54" fmla="*/ 741918 h 842526"/>
                <a:gd name="connsiteX55" fmla="*/ 1092228 w 2054693"/>
                <a:gd name="connsiteY55" fmla="*/ 741918 h 842526"/>
                <a:gd name="connsiteX56" fmla="*/ 1105753 w 2054693"/>
                <a:gd name="connsiteY56" fmla="*/ 752111 h 842526"/>
                <a:gd name="connsiteX57" fmla="*/ 1106991 w 2054693"/>
                <a:gd name="connsiteY57" fmla="*/ 753063 h 842526"/>
                <a:gd name="connsiteX58" fmla="*/ 1554666 w 2054693"/>
                <a:gd name="connsiteY58" fmla="*/ 762588 h 842526"/>
                <a:gd name="connsiteX59" fmla="*/ 1557905 w 2054693"/>
                <a:gd name="connsiteY59" fmla="*/ 758873 h 842526"/>
                <a:gd name="connsiteX60" fmla="*/ 1562477 w 2054693"/>
                <a:gd name="connsiteY60" fmla="*/ 755920 h 842526"/>
                <a:gd name="connsiteX61" fmla="*/ 1597719 w 2054693"/>
                <a:gd name="connsiteY61" fmla="*/ 719821 h 842526"/>
                <a:gd name="connsiteX62" fmla="*/ 1599148 w 2054693"/>
                <a:gd name="connsiteY62" fmla="*/ 582470 h 842526"/>
                <a:gd name="connsiteX63" fmla="*/ 1460559 w 2054693"/>
                <a:gd name="connsiteY63" fmla="*/ 549800 h 842526"/>
                <a:gd name="connsiteX64" fmla="*/ 1460274 w 2054693"/>
                <a:gd name="connsiteY64" fmla="*/ 549989 h 842526"/>
                <a:gd name="connsiteX65" fmla="*/ 1434842 w 2054693"/>
                <a:gd name="connsiteY65" fmla="*/ 658765 h 842526"/>
                <a:gd name="connsiteX66" fmla="*/ 1519519 w 2054693"/>
                <a:gd name="connsiteY66" fmla="*/ 678577 h 842526"/>
                <a:gd name="connsiteX67" fmla="*/ 1534854 w 2054693"/>
                <a:gd name="connsiteY67" fmla="*/ 613140 h 842526"/>
                <a:gd name="connsiteX68" fmla="*/ 1484848 w 2054693"/>
                <a:gd name="connsiteY68" fmla="*/ 601425 h 842526"/>
                <a:gd name="connsiteX69" fmla="*/ 1484848 w 2054693"/>
                <a:gd name="connsiteY69" fmla="*/ 601425 h 842526"/>
                <a:gd name="connsiteX70" fmla="*/ 1472560 w 2054693"/>
                <a:gd name="connsiteY70" fmla="*/ 618379 h 842526"/>
                <a:gd name="connsiteX71" fmla="*/ 1475990 w 2054693"/>
                <a:gd name="connsiteY71" fmla="*/ 639144 h 842526"/>
                <a:gd name="connsiteX72" fmla="*/ 1503803 w 2054693"/>
                <a:gd name="connsiteY72" fmla="*/ 645621 h 842526"/>
                <a:gd name="connsiteX73" fmla="*/ 1515138 w 2054693"/>
                <a:gd name="connsiteY73" fmla="*/ 649526 h 842526"/>
                <a:gd name="connsiteX74" fmla="*/ 1512757 w 2054693"/>
                <a:gd name="connsiteY74" fmla="*/ 659908 h 842526"/>
                <a:gd name="connsiteX75" fmla="*/ 1461703 w 2054693"/>
                <a:gd name="connsiteY75" fmla="*/ 648002 h 842526"/>
                <a:gd name="connsiteX76" fmla="*/ 1475609 w 2054693"/>
                <a:gd name="connsiteY76" fmla="*/ 587328 h 842526"/>
                <a:gd name="connsiteX77" fmla="*/ 1475990 w 2054693"/>
                <a:gd name="connsiteY77" fmla="*/ 587137 h 842526"/>
                <a:gd name="connsiteX78" fmla="*/ 1549142 w 2054693"/>
                <a:gd name="connsiteY78" fmla="*/ 604187 h 842526"/>
                <a:gd name="connsiteX79" fmla="*/ 1528567 w 2054693"/>
                <a:gd name="connsiteY79" fmla="*/ 692769 h 842526"/>
                <a:gd name="connsiteX80" fmla="*/ 1528378 w 2054693"/>
                <a:gd name="connsiteY80" fmla="*/ 692864 h 842526"/>
                <a:gd name="connsiteX81" fmla="*/ 1420554 w 2054693"/>
                <a:gd name="connsiteY81" fmla="*/ 667624 h 842526"/>
                <a:gd name="connsiteX82" fmla="*/ 1420554 w 2054693"/>
                <a:gd name="connsiteY82" fmla="*/ 667624 h 842526"/>
                <a:gd name="connsiteX83" fmla="*/ 1451415 w 2054693"/>
                <a:gd name="connsiteY83" fmla="*/ 535702 h 842526"/>
                <a:gd name="connsiteX84" fmla="*/ 1613245 w 2054693"/>
                <a:gd name="connsiteY84" fmla="*/ 573612 h 842526"/>
                <a:gd name="connsiteX85" fmla="*/ 1613340 w 2054693"/>
                <a:gd name="connsiteY85" fmla="*/ 573802 h 842526"/>
                <a:gd name="connsiteX86" fmla="*/ 1618198 w 2054693"/>
                <a:gd name="connsiteY86" fmla="*/ 718106 h 842526"/>
                <a:gd name="connsiteX87" fmla="*/ 2024726 w 2054693"/>
                <a:gd name="connsiteY87" fmla="*/ 567896 h 842526"/>
                <a:gd name="connsiteX88" fmla="*/ 1874516 w 2054693"/>
                <a:gd name="connsiteY88" fmla="*/ 161446 h 842526"/>
                <a:gd name="connsiteX89" fmla="*/ 1770598 w 2054693"/>
                <a:gd name="connsiteY89" fmla="*/ 134319 h 84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054693" h="842526">
                  <a:moveTo>
                    <a:pt x="1770884" y="136509"/>
                  </a:moveTo>
                  <a:cubicBezTo>
                    <a:pt x="1731069" y="133166"/>
                    <a:pt x="1690969" y="137729"/>
                    <a:pt x="1652964" y="149940"/>
                  </a:cubicBezTo>
                  <a:cubicBezTo>
                    <a:pt x="1648488" y="151302"/>
                    <a:pt x="1643630" y="148739"/>
                    <a:pt x="1642297" y="144224"/>
                  </a:cubicBezTo>
                  <a:cubicBezTo>
                    <a:pt x="1619055" y="64263"/>
                    <a:pt x="1549046" y="6855"/>
                    <a:pt x="1466084" y="-174"/>
                  </a:cubicBezTo>
                  <a:cubicBezTo>
                    <a:pt x="1390646" y="-6366"/>
                    <a:pt x="1325876" y="23734"/>
                    <a:pt x="1287109" y="82407"/>
                  </a:cubicBezTo>
                  <a:cubicBezTo>
                    <a:pt x="1366547" y="145367"/>
                    <a:pt x="1392836" y="254381"/>
                    <a:pt x="1350832" y="346631"/>
                  </a:cubicBezTo>
                  <a:cubicBezTo>
                    <a:pt x="1321875" y="409972"/>
                    <a:pt x="1258534" y="450549"/>
                    <a:pt x="1188907" y="450549"/>
                  </a:cubicBezTo>
                  <a:cubicBezTo>
                    <a:pt x="1163475" y="450549"/>
                    <a:pt x="1138328" y="445120"/>
                    <a:pt x="1115278" y="434452"/>
                  </a:cubicBezTo>
                  <a:cubicBezTo>
                    <a:pt x="1043174" y="401400"/>
                    <a:pt x="1011361" y="316246"/>
                    <a:pt x="1044126" y="243952"/>
                  </a:cubicBezTo>
                  <a:cubicBezTo>
                    <a:pt x="1070987" y="185335"/>
                    <a:pt x="1140234" y="159522"/>
                    <a:pt x="1198907" y="186230"/>
                  </a:cubicBezTo>
                  <a:cubicBezTo>
                    <a:pt x="1203099" y="188154"/>
                    <a:pt x="1205003" y="193135"/>
                    <a:pt x="1203099" y="197374"/>
                  </a:cubicBezTo>
                  <a:cubicBezTo>
                    <a:pt x="1201193" y="201613"/>
                    <a:pt x="1196146" y="203489"/>
                    <a:pt x="1191954" y="201565"/>
                  </a:cubicBezTo>
                  <a:cubicBezTo>
                    <a:pt x="1141757" y="178629"/>
                    <a:pt x="1082417" y="200708"/>
                    <a:pt x="1059461" y="250905"/>
                  </a:cubicBezTo>
                  <a:cubicBezTo>
                    <a:pt x="1030315" y="314722"/>
                    <a:pt x="1058414" y="390160"/>
                    <a:pt x="1122232" y="419402"/>
                  </a:cubicBezTo>
                  <a:cubicBezTo>
                    <a:pt x="1203099" y="456168"/>
                    <a:pt x="1298540" y="420640"/>
                    <a:pt x="1335591" y="339868"/>
                  </a:cubicBezTo>
                  <a:cubicBezTo>
                    <a:pt x="1382168" y="237703"/>
                    <a:pt x="1337211" y="117145"/>
                    <a:pt x="1235103" y="70406"/>
                  </a:cubicBezTo>
                  <a:cubicBezTo>
                    <a:pt x="1106611" y="11265"/>
                    <a:pt x="954497" y="67301"/>
                    <a:pt x="895155" y="195660"/>
                  </a:cubicBezTo>
                  <a:lnTo>
                    <a:pt x="895155" y="195660"/>
                  </a:lnTo>
                  <a:lnTo>
                    <a:pt x="895155" y="195660"/>
                  </a:lnTo>
                  <a:lnTo>
                    <a:pt x="894489" y="196803"/>
                  </a:lnTo>
                  <a:lnTo>
                    <a:pt x="894489" y="197374"/>
                  </a:lnTo>
                  <a:cubicBezTo>
                    <a:pt x="894298" y="197622"/>
                    <a:pt x="894107" y="197841"/>
                    <a:pt x="893821" y="198041"/>
                  </a:cubicBezTo>
                  <a:lnTo>
                    <a:pt x="893250" y="198041"/>
                  </a:lnTo>
                  <a:cubicBezTo>
                    <a:pt x="893060" y="198250"/>
                    <a:pt x="892869" y="198412"/>
                    <a:pt x="892584" y="198517"/>
                  </a:cubicBezTo>
                  <a:lnTo>
                    <a:pt x="891917" y="198517"/>
                  </a:lnTo>
                  <a:lnTo>
                    <a:pt x="891155" y="198517"/>
                  </a:lnTo>
                  <a:lnTo>
                    <a:pt x="890392" y="198517"/>
                  </a:lnTo>
                  <a:lnTo>
                    <a:pt x="889631" y="198517"/>
                  </a:lnTo>
                  <a:lnTo>
                    <a:pt x="887250" y="198517"/>
                  </a:lnTo>
                  <a:cubicBezTo>
                    <a:pt x="738278" y="194517"/>
                    <a:pt x="606834" y="230426"/>
                    <a:pt x="496725" y="305197"/>
                  </a:cubicBezTo>
                  <a:cubicBezTo>
                    <a:pt x="326799" y="420450"/>
                    <a:pt x="191925" y="427308"/>
                    <a:pt x="108485" y="412734"/>
                  </a:cubicBezTo>
                  <a:cubicBezTo>
                    <a:pt x="69815" y="406257"/>
                    <a:pt x="32476" y="393113"/>
                    <a:pt x="-1814" y="374063"/>
                  </a:cubicBezTo>
                  <a:cubicBezTo>
                    <a:pt x="19998" y="405972"/>
                    <a:pt x="46382" y="434356"/>
                    <a:pt x="76577" y="458455"/>
                  </a:cubicBezTo>
                  <a:cubicBezTo>
                    <a:pt x="164588" y="527892"/>
                    <a:pt x="269172" y="545131"/>
                    <a:pt x="387473" y="509508"/>
                  </a:cubicBezTo>
                  <a:cubicBezTo>
                    <a:pt x="473198" y="483791"/>
                    <a:pt x="577401" y="490459"/>
                    <a:pt x="697511" y="530273"/>
                  </a:cubicBezTo>
                  <a:cubicBezTo>
                    <a:pt x="707036" y="484172"/>
                    <a:pt x="734278" y="430927"/>
                    <a:pt x="797143" y="386541"/>
                  </a:cubicBezTo>
                  <a:cubicBezTo>
                    <a:pt x="802572" y="335677"/>
                    <a:pt x="824956" y="288052"/>
                    <a:pt x="860674" y="251381"/>
                  </a:cubicBezTo>
                  <a:cubicBezTo>
                    <a:pt x="864103" y="248228"/>
                    <a:pt x="869438" y="248438"/>
                    <a:pt x="872581" y="251857"/>
                  </a:cubicBezTo>
                  <a:cubicBezTo>
                    <a:pt x="875725" y="255276"/>
                    <a:pt x="875534" y="260610"/>
                    <a:pt x="872105" y="263764"/>
                  </a:cubicBezTo>
                  <a:cubicBezTo>
                    <a:pt x="838196" y="297577"/>
                    <a:pt x="817336" y="342250"/>
                    <a:pt x="813240" y="389875"/>
                  </a:cubicBezTo>
                  <a:cubicBezTo>
                    <a:pt x="813431" y="391018"/>
                    <a:pt x="813431" y="392161"/>
                    <a:pt x="813240" y="393303"/>
                  </a:cubicBezTo>
                  <a:cubicBezTo>
                    <a:pt x="812193" y="433499"/>
                    <a:pt x="823433" y="473123"/>
                    <a:pt x="845625" y="506651"/>
                  </a:cubicBezTo>
                  <a:cubicBezTo>
                    <a:pt x="848007" y="510557"/>
                    <a:pt x="846768" y="515795"/>
                    <a:pt x="842863" y="518176"/>
                  </a:cubicBezTo>
                  <a:cubicBezTo>
                    <a:pt x="841529" y="519033"/>
                    <a:pt x="840006" y="519510"/>
                    <a:pt x="838482" y="519510"/>
                  </a:cubicBezTo>
                  <a:cubicBezTo>
                    <a:pt x="835528" y="519510"/>
                    <a:pt x="832862" y="517985"/>
                    <a:pt x="831338" y="515509"/>
                  </a:cubicBezTo>
                  <a:cubicBezTo>
                    <a:pt x="810383" y="483315"/>
                    <a:pt x="798477" y="446072"/>
                    <a:pt x="796762" y="407686"/>
                  </a:cubicBezTo>
                  <a:cubicBezTo>
                    <a:pt x="752947" y="439405"/>
                    <a:pt x="722753" y="486458"/>
                    <a:pt x="712180" y="539417"/>
                  </a:cubicBezTo>
                  <a:cubicBezTo>
                    <a:pt x="712466" y="540560"/>
                    <a:pt x="712466" y="541798"/>
                    <a:pt x="712180" y="543036"/>
                  </a:cubicBezTo>
                  <a:cubicBezTo>
                    <a:pt x="710656" y="549894"/>
                    <a:pt x="709608" y="556848"/>
                    <a:pt x="709037" y="563897"/>
                  </a:cubicBezTo>
                  <a:cubicBezTo>
                    <a:pt x="707418" y="586280"/>
                    <a:pt x="709417" y="608854"/>
                    <a:pt x="715038" y="630572"/>
                  </a:cubicBezTo>
                  <a:lnTo>
                    <a:pt x="715038" y="630572"/>
                  </a:lnTo>
                  <a:lnTo>
                    <a:pt x="715800" y="632953"/>
                  </a:lnTo>
                  <a:cubicBezTo>
                    <a:pt x="715800" y="633144"/>
                    <a:pt x="715800" y="633428"/>
                    <a:pt x="715800" y="633619"/>
                  </a:cubicBezTo>
                  <a:cubicBezTo>
                    <a:pt x="725229" y="663528"/>
                    <a:pt x="741517" y="690864"/>
                    <a:pt x="763425" y="713343"/>
                  </a:cubicBezTo>
                  <a:cubicBezTo>
                    <a:pt x="848959" y="798688"/>
                    <a:pt x="983357" y="810688"/>
                    <a:pt x="1082703" y="741918"/>
                  </a:cubicBezTo>
                  <a:cubicBezTo>
                    <a:pt x="1085560" y="739918"/>
                    <a:pt x="1089370" y="739918"/>
                    <a:pt x="1092228" y="741918"/>
                  </a:cubicBezTo>
                  <a:cubicBezTo>
                    <a:pt x="1099372" y="747157"/>
                    <a:pt x="1103943" y="750682"/>
                    <a:pt x="1105753" y="752111"/>
                  </a:cubicBezTo>
                  <a:lnTo>
                    <a:pt x="1106991" y="753063"/>
                  </a:lnTo>
                  <a:cubicBezTo>
                    <a:pt x="1233008" y="867363"/>
                    <a:pt x="1423888" y="871363"/>
                    <a:pt x="1554666" y="762588"/>
                  </a:cubicBezTo>
                  <a:cubicBezTo>
                    <a:pt x="1555333" y="761064"/>
                    <a:pt x="1556476" y="759730"/>
                    <a:pt x="1557905" y="758873"/>
                  </a:cubicBezTo>
                  <a:lnTo>
                    <a:pt x="1562477" y="755920"/>
                  </a:lnTo>
                  <a:cubicBezTo>
                    <a:pt x="1575049" y="744776"/>
                    <a:pt x="1586860" y="732679"/>
                    <a:pt x="1597719" y="719821"/>
                  </a:cubicBezTo>
                  <a:cubicBezTo>
                    <a:pt x="1624676" y="678197"/>
                    <a:pt x="1625246" y="624666"/>
                    <a:pt x="1599148" y="582470"/>
                  </a:cubicBezTo>
                  <a:cubicBezTo>
                    <a:pt x="1569907" y="535226"/>
                    <a:pt x="1507804" y="520557"/>
                    <a:pt x="1460559" y="549800"/>
                  </a:cubicBezTo>
                  <a:cubicBezTo>
                    <a:pt x="1460465" y="549894"/>
                    <a:pt x="1460369" y="549894"/>
                    <a:pt x="1460274" y="549989"/>
                  </a:cubicBezTo>
                  <a:cubicBezTo>
                    <a:pt x="1423317" y="573040"/>
                    <a:pt x="1411886" y="621713"/>
                    <a:pt x="1434842" y="658765"/>
                  </a:cubicBezTo>
                  <a:cubicBezTo>
                    <a:pt x="1452844" y="687531"/>
                    <a:pt x="1490658" y="696388"/>
                    <a:pt x="1519519" y="678577"/>
                  </a:cubicBezTo>
                  <a:cubicBezTo>
                    <a:pt x="1541807" y="664671"/>
                    <a:pt x="1548665" y="635429"/>
                    <a:pt x="1534854" y="613140"/>
                  </a:cubicBezTo>
                  <a:cubicBezTo>
                    <a:pt x="1524282" y="596091"/>
                    <a:pt x="1501898" y="590852"/>
                    <a:pt x="1484848" y="601425"/>
                  </a:cubicBezTo>
                  <a:cubicBezTo>
                    <a:pt x="1484848" y="601425"/>
                    <a:pt x="1484848" y="601425"/>
                    <a:pt x="1484848" y="601425"/>
                  </a:cubicBezTo>
                  <a:cubicBezTo>
                    <a:pt x="1478657" y="605235"/>
                    <a:pt x="1474180" y="611331"/>
                    <a:pt x="1472560" y="618379"/>
                  </a:cubicBezTo>
                  <a:cubicBezTo>
                    <a:pt x="1470942" y="625523"/>
                    <a:pt x="1472085" y="632953"/>
                    <a:pt x="1475990" y="639144"/>
                  </a:cubicBezTo>
                  <a:cubicBezTo>
                    <a:pt x="1481896" y="648574"/>
                    <a:pt x="1494373" y="651526"/>
                    <a:pt x="1503803" y="645621"/>
                  </a:cubicBezTo>
                  <a:cubicBezTo>
                    <a:pt x="1507994" y="643525"/>
                    <a:pt x="1513042" y="645335"/>
                    <a:pt x="1515138" y="649526"/>
                  </a:cubicBezTo>
                  <a:cubicBezTo>
                    <a:pt x="1516947" y="653146"/>
                    <a:pt x="1515900" y="657432"/>
                    <a:pt x="1512757" y="659908"/>
                  </a:cubicBezTo>
                  <a:cubicBezTo>
                    <a:pt x="1495325" y="670671"/>
                    <a:pt x="1472560" y="665338"/>
                    <a:pt x="1461703" y="648002"/>
                  </a:cubicBezTo>
                  <a:cubicBezTo>
                    <a:pt x="1448843" y="627428"/>
                    <a:pt x="1455035" y="600282"/>
                    <a:pt x="1475609" y="587328"/>
                  </a:cubicBezTo>
                  <a:cubicBezTo>
                    <a:pt x="1475800" y="587232"/>
                    <a:pt x="1475895" y="587232"/>
                    <a:pt x="1475990" y="587137"/>
                  </a:cubicBezTo>
                  <a:cubicBezTo>
                    <a:pt x="1500946" y="571707"/>
                    <a:pt x="1533616" y="579327"/>
                    <a:pt x="1549142" y="604187"/>
                  </a:cubicBezTo>
                  <a:cubicBezTo>
                    <a:pt x="1567906" y="634286"/>
                    <a:pt x="1558667" y="674005"/>
                    <a:pt x="1528567" y="692769"/>
                  </a:cubicBezTo>
                  <a:cubicBezTo>
                    <a:pt x="1528472" y="692769"/>
                    <a:pt x="1528472" y="692864"/>
                    <a:pt x="1528378" y="692864"/>
                  </a:cubicBezTo>
                  <a:cubicBezTo>
                    <a:pt x="1491610" y="715629"/>
                    <a:pt x="1443414" y="704390"/>
                    <a:pt x="1420554" y="667624"/>
                  </a:cubicBezTo>
                  <a:cubicBezTo>
                    <a:pt x="1420554" y="667624"/>
                    <a:pt x="1420554" y="667624"/>
                    <a:pt x="1420554" y="667624"/>
                  </a:cubicBezTo>
                  <a:cubicBezTo>
                    <a:pt x="1392741" y="622665"/>
                    <a:pt x="1406553" y="563611"/>
                    <a:pt x="1451415" y="535702"/>
                  </a:cubicBezTo>
                  <a:cubicBezTo>
                    <a:pt x="1506565" y="501507"/>
                    <a:pt x="1579050" y="518462"/>
                    <a:pt x="1613245" y="573612"/>
                  </a:cubicBezTo>
                  <a:cubicBezTo>
                    <a:pt x="1613245" y="573706"/>
                    <a:pt x="1613340" y="573706"/>
                    <a:pt x="1613340" y="573802"/>
                  </a:cubicBezTo>
                  <a:cubicBezTo>
                    <a:pt x="1640486" y="617618"/>
                    <a:pt x="1642297" y="672576"/>
                    <a:pt x="1618198" y="718106"/>
                  </a:cubicBezTo>
                  <a:cubicBezTo>
                    <a:pt x="1771932" y="788877"/>
                    <a:pt x="1953954" y="721630"/>
                    <a:pt x="2024726" y="567896"/>
                  </a:cubicBezTo>
                  <a:cubicBezTo>
                    <a:pt x="2095496" y="414259"/>
                    <a:pt x="2028250" y="232236"/>
                    <a:pt x="1874516" y="161446"/>
                  </a:cubicBezTo>
                  <a:cubicBezTo>
                    <a:pt x="1841749" y="146358"/>
                    <a:pt x="1806603" y="137167"/>
                    <a:pt x="1770598" y="134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67000"/>
                    <a:alpha val="0"/>
                  </a:schemeClr>
                </a:gs>
                <a:gs pos="24000">
                  <a:schemeClr val="accent2">
                    <a:lumMod val="67000"/>
                    <a:alpha val="63000"/>
                  </a:schemeClr>
                </a:gs>
                <a:gs pos="85000">
                  <a:srgbClr val="E3CBB8"/>
                </a:gs>
                <a:gs pos="64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zh-CN" altLang="en-US" sz="1200" dirty="0"/>
            </a:p>
          </p:txBody>
        </p:sp>
      </p:grpSp>
      <p:sp>
        <p:nvSpPr>
          <p:cNvPr id="29" name="文本框 28">
            <a:extLst>
              <a:ext uri="{FF2B5EF4-FFF2-40B4-BE49-F238E27FC236}">
                <a16:creationId xmlns:a16="http://schemas.microsoft.com/office/drawing/2014/main" id="{653B9248-EC5D-7186-0BB8-68D07B59C6F8}"/>
              </a:ext>
            </a:extLst>
          </p:cNvPr>
          <p:cNvSpPr txBox="1"/>
          <p:nvPr/>
        </p:nvSpPr>
        <p:spPr>
          <a:xfrm>
            <a:off x="2666478" y="1959228"/>
            <a:ext cx="1915819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关注度提升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ED0DD003-8D55-64CE-B8FA-BC819387C980}"/>
              </a:ext>
            </a:extLst>
          </p:cNvPr>
          <p:cNvSpPr txBox="1"/>
          <p:nvPr/>
        </p:nvSpPr>
        <p:spPr>
          <a:xfrm>
            <a:off x="2666479" y="2480242"/>
            <a:ext cx="2827430" cy="139846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国潮”在过去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10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年中的关注度上涨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528%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，近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5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年，中国品牌搜索热度占品牌总热度比例提升至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75%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DCCE4B06-DD0C-ED14-3825-9386850742FB}"/>
              </a:ext>
            </a:extLst>
          </p:cNvPr>
          <p:cNvSpPr txBox="1"/>
          <p:nvPr/>
        </p:nvSpPr>
        <p:spPr>
          <a:xfrm>
            <a:off x="7249376" y="1959228"/>
            <a:ext cx="1915819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汉服潮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E60BDD33-22E4-548D-58FE-4D1B1A9313DC}"/>
              </a:ext>
            </a:extLst>
          </p:cNvPr>
          <p:cNvSpPr txBox="1"/>
          <p:nvPr/>
        </p:nvSpPr>
        <p:spPr>
          <a:xfrm>
            <a:off x="7249377" y="2480242"/>
            <a:ext cx="2827430" cy="139846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抖音相关内容累计播放量高达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566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亿次；微博累计阅读量则超过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60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亿次，相关热度讨论超过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542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万次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7BF47004-8F4C-9928-0C75-3C8E02E47F8D}"/>
              </a:ext>
            </a:extLst>
          </p:cNvPr>
          <p:cNvSpPr txBox="1"/>
          <p:nvPr/>
        </p:nvSpPr>
        <p:spPr>
          <a:xfrm>
            <a:off x="2666478" y="4246056"/>
            <a:ext cx="1915819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中国香水走红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9B684606-8E7A-E357-FB49-201723A218CF}"/>
              </a:ext>
            </a:extLst>
          </p:cNvPr>
          <p:cNvSpPr txBox="1"/>
          <p:nvPr/>
        </p:nvSpPr>
        <p:spPr>
          <a:xfrm>
            <a:off x="2666479" y="4767070"/>
            <a:ext cx="2827430" cy="139846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什么值得买平台上香水产品 </a:t>
            </a:r>
            <a:r>
              <a:rPr lang="en-US" altLang="zh-CN" b="0" i="0" dirty="0" err="1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GMV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 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同比增长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315.67%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，中国香水讨论热度同比增长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194.72%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1092D63F-C6BC-FDD6-905B-18EB92477D92}"/>
              </a:ext>
            </a:extLst>
          </p:cNvPr>
          <p:cNvSpPr txBox="1"/>
          <p:nvPr/>
        </p:nvSpPr>
        <p:spPr>
          <a:xfrm>
            <a:off x="7249376" y="4246056"/>
            <a:ext cx="1915819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球鞋热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27F03165-8679-2A0D-5957-B7C9B77F14D5}"/>
              </a:ext>
            </a:extLst>
          </p:cNvPr>
          <p:cNvSpPr txBox="1"/>
          <p:nvPr/>
        </p:nvSpPr>
        <p:spPr>
          <a:xfrm>
            <a:off x="7249377" y="4767070"/>
            <a:ext cx="2827430" cy="73366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“中国跑鞋”相关内容发布量同比提升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82.85%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41" name="任意多边形: 形状 140">
            <a:extLst>
              <a:ext uri="{FF2B5EF4-FFF2-40B4-BE49-F238E27FC236}">
                <a16:creationId xmlns:a16="http://schemas.microsoft.com/office/drawing/2014/main" id="{7CDF9337-534F-0EAA-283A-03A97395A3B2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2" name="任意多边形: 形状 141">
            <a:extLst>
              <a:ext uri="{FF2B5EF4-FFF2-40B4-BE49-F238E27FC236}">
                <a16:creationId xmlns:a16="http://schemas.microsoft.com/office/drawing/2014/main" id="{B97450C5-3F65-2803-E38B-0B7E73C028F7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3" name="任意多边形: 形状 142">
            <a:extLst>
              <a:ext uri="{FF2B5EF4-FFF2-40B4-BE49-F238E27FC236}">
                <a16:creationId xmlns:a16="http://schemas.microsoft.com/office/drawing/2014/main" id="{B4180F37-5C89-ED36-95BD-6575DDB946C1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4" name="任意多边形: 形状 143">
            <a:extLst>
              <a:ext uri="{FF2B5EF4-FFF2-40B4-BE49-F238E27FC236}">
                <a16:creationId xmlns:a16="http://schemas.microsoft.com/office/drawing/2014/main" id="{59228E33-30C4-B4EE-5BA4-74DA367F180A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BB0BB233-B125-896E-22ED-CED425139DFF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05BE1873-9520-96C6-CEED-21C1546655CA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7" name="任意多边形: 形状 146">
            <a:extLst>
              <a:ext uri="{FF2B5EF4-FFF2-40B4-BE49-F238E27FC236}">
                <a16:creationId xmlns:a16="http://schemas.microsoft.com/office/drawing/2014/main" id="{CE887B5F-D1F9-10FB-BDFE-40B37B3CD32A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8" name="任意多边形: 形状 147">
            <a:extLst>
              <a:ext uri="{FF2B5EF4-FFF2-40B4-BE49-F238E27FC236}">
                <a16:creationId xmlns:a16="http://schemas.microsoft.com/office/drawing/2014/main" id="{69039C45-DC41-F7AD-C3DC-897C5B27F62D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9" name="任意多边形: 形状 148">
            <a:extLst>
              <a:ext uri="{FF2B5EF4-FFF2-40B4-BE49-F238E27FC236}">
                <a16:creationId xmlns:a16="http://schemas.microsoft.com/office/drawing/2014/main" id="{0B9F955F-F724-46E0-7BAB-F5E7C2B16254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0" name="任意多边形: 形状 149">
            <a:extLst>
              <a:ext uri="{FF2B5EF4-FFF2-40B4-BE49-F238E27FC236}">
                <a16:creationId xmlns:a16="http://schemas.microsoft.com/office/drawing/2014/main" id="{E457B049-4379-D0D3-92CA-3252E6498781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973F8AE9-B513-A675-22D6-43ADAC563391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6AFEE482-7969-CE54-6F3E-2AC925E0B330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DC577F06-B1E8-20F4-A8D0-2D0E6A60F84C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D2B8E990-A5E5-C582-68BF-C5C76CDD52E6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F6B104F0-3E83-F547-D5C4-E75122BA36F3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6" name="任意多边形: 形状 155">
            <a:extLst>
              <a:ext uri="{FF2B5EF4-FFF2-40B4-BE49-F238E27FC236}">
                <a16:creationId xmlns:a16="http://schemas.microsoft.com/office/drawing/2014/main" id="{1190DE1A-9B44-83AB-40C2-B37BBA0DCDBF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7" name="任意多边形: 形状 156">
            <a:extLst>
              <a:ext uri="{FF2B5EF4-FFF2-40B4-BE49-F238E27FC236}">
                <a16:creationId xmlns:a16="http://schemas.microsoft.com/office/drawing/2014/main" id="{44CA6C37-AB5C-2297-D697-739760358D18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8" name="任意多边形: 形状 157">
            <a:extLst>
              <a:ext uri="{FF2B5EF4-FFF2-40B4-BE49-F238E27FC236}">
                <a16:creationId xmlns:a16="http://schemas.microsoft.com/office/drawing/2014/main" id="{0B589155-0E37-BE21-3FE0-712CDDB42563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9" name="任意多边形: 形状 158">
            <a:extLst>
              <a:ext uri="{FF2B5EF4-FFF2-40B4-BE49-F238E27FC236}">
                <a16:creationId xmlns:a16="http://schemas.microsoft.com/office/drawing/2014/main" id="{82487362-A48F-634E-DCBB-AC53110D576D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0" name="任意多边形: 形状 159">
            <a:extLst>
              <a:ext uri="{FF2B5EF4-FFF2-40B4-BE49-F238E27FC236}">
                <a16:creationId xmlns:a16="http://schemas.microsoft.com/office/drawing/2014/main" id="{94BDE299-74F5-71C4-714F-BA2BE117C321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id="{C874F271-481A-A49D-5A23-AAE1E1F4601E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2" name="任意多边形: 形状 161">
            <a:extLst>
              <a:ext uri="{FF2B5EF4-FFF2-40B4-BE49-F238E27FC236}">
                <a16:creationId xmlns:a16="http://schemas.microsoft.com/office/drawing/2014/main" id="{5D4AFE4E-F37C-EBAF-DB2F-FF753B18CC58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3" name="任意多边形: 形状 162">
            <a:extLst>
              <a:ext uri="{FF2B5EF4-FFF2-40B4-BE49-F238E27FC236}">
                <a16:creationId xmlns:a16="http://schemas.microsoft.com/office/drawing/2014/main" id="{130FCAD6-8079-9667-2382-F1829FD53124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4" name="任意多边形: 形状 163">
            <a:extLst>
              <a:ext uri="{FF2B5EF4-FFF2-40B4-BE49-F238E27FC236}">
                <a16:creationId xmlns:a16="http://schemas.microsoft.com/office/drawing/2014/main" id="{2F36EB6B-2256-390E-5A45-6091C2CA6970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77977743-3B42-0F0B-31CE-68C9D292E87C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6" name="任意多边形: 形状 165">
            <a:extLst>
              <a:ext uri="{FF2B5EF4-FFF2-40B4-BE49-F238E27FC236}">
                <a16:creationId xmlns:a16="http://schemas.microsoft.com/office/drawing/2014/main" id="{ECA2F859-D998-D068-C0BF-5619B005667B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7" name="任意多边形: 形状 166">
            <a:extLst>
              <a:ext uri="{FF2B5EF4-FFF2-40B4-BE49-F238E27FC236}">
                <a16:creationId xmlns:a16="http://schemas.microsoft.com/office/drawing/2014/main" id="{DEF2F531-35AE-7082-B163-6201814BD24F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8" name="任意多边形: 形状 167">
            <a:extLst>
              <a:ext uri="{FF2B5EF4-FFF2-40B4-BE49-F238E27FC236}">
                <a16:creationId xmlns:a16="http://schemas.microsoft.com/office/drawing/2014/main" id="{EA5B3793-F0BF-BF02-0A65-6FF34B822F00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9" name="任意多边形: 形状 168">
            <a:extLst>
              <a:ext uri="{FF2B5EF4-FFF2-40B4-BE49-F238E27FC236}">
                <a16:creationId xmlns:a16="http://schemas.microsoft.com/office/drawing/2014/main" id="{8742B5A9-F4E4-877A-16C9-132BBD48FDD3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784290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图形 63">
            <a:extLst>
              <a:ext uri="{FF2B5EF4-FFF2-40B4-BE49-F238E27FC236}">
                <a16:creationId xmlns:a16="http://schemas.microsoft.com/office/drawing/2014/main" id="{B18FCE98-88F2-3D77-D4C6-B92B4A24AC6E}"/>
              </a:ext>
            </a:extLst>
          </p:cNvPr>
          <p:cNvSpPr/>
          <p:nvPr/>
        </p:nvSpPr>
        <p:spPr>
          <a:xfrm>
            <a:off x="8050329" y="3860111"/>
            <a:ext cx="3970202" cy="2483611"/>
          </a:xfrm>
          <a:custGeom>
            <a:avLst/>
            <a:gdLst>
              <a:gd name="connsiteX0" fmla="*/ 3647900 w 3970202"/>
              <a:gd name="connsiteY0" fmla="*/ 1184015 h 2483611"/>
              <a:gd name="connsiteX1" fmla="*/ 3650299 w 3970202"/>
              <a:gd name="connsiteY1" fmla="*/ 1183307 h 2483611"/>
              <a:gd name="connsiteX2" fmla="*/ 3969504 w 3970202"/>
              <a:gd name="connsiteY2" fmla="*/ 1077686 h 2483611"/>
              <a:gd name="connsiteX3" fmla="*/ 3937949 w 3970202"/>
              <a:gd name="connsiteY3" fmla="*/ 1037302 h 2483611"/>
              <a:gd name="connsiteX4" fmla="*/ 3912062 w 3970202"/>
              <a:gd name="connsiteY4" fmla="*/ 1053652 h 2483611"/>
              <a:gd name="connsiteX5" fmla="*/ 3912062 w 3970202"/>
              <a:gd name="connsiteY5" fmla="*/ 1038501 h 2483611"/>
              <a:gd name="connsiteX6" fmla="*/ 3885247 w 3970202"/>
              <a:gd name="connsiteY6" fmla="*/ 1014041 h 2483611"/>
              <a:gd name="connsiteX7" fmla="*/ 3860777 w 3970202"/>
              <a:gd name="connsiteY7" fmla="*/ 1038501 h 2483611"/>
              <a:gd name="connsiteX8" fmla="*/ 3860777 w 3970202"/>
              <a:gd name="connsiteY8" fmla="*/ 1079321 h 2483611"/>
              <a:gd name="connsiteX9" fmla="*/ 3828731 w 3970202"/>
              <a:gd name="connsiteY9" fmla="*/ 1092183 h 2483611"/>
              <a:gd name="connsiteX10" fmla="*/ 3828731 w 3970202"/>
              <a:gd name="connsiteY10" fmla="*/ 1066568 h 2483611"/>
              <a:gd name="connsiteX11" fmla="*/ 3804261 w 3970202"/>
              <a:gd name="connsiteY11" fmla="*/ 1039743 h 2483611"/>
              <a:gd name="connsiteX12" fmla="*/ 3777447 w 3970202"/>
              <a:gd name="connsiteY12" fmla="*/ 1064203 h 2483611"/>
              <a:gd name="connsiteX13" fmla="*/ 3777447 w 3970202"/>
              <a:gd name="connsiteY13" fmla="*/ 1066568 h 2483611"/>
              <a:gd name="connsiteX14" fmla="*/ 3777447 w 3970202"/>
              <a:gd name="connsiteY14" fmla="*/ 1108642 h 2483611"/>
              <a:gd name="connsiteX15" fmla="*/ 3749434 w 3970202"/>
              <a:gd name="connsiteY15" fmla="*/ 1115781 h 2483611"/>
              <a:gd name="connsiteX16" fmla="*/ 3749434 w 3970202"/>
              <a:gd name="connsiteY16" fmla="*/ 1087932 h 2483611"/>
              <a:gd name="connsiteX17" fmla="*/ 3722620 w 3970202"/>
              <a:gd name="connsiteY17" fmla="*/ 1063473 h 2483611"/>
              <a:gd name="connsiteX18" fmla="*/ 3698150 w 3970202"/>
              <a:gd name="connsiteY18" fmla="*/ 1087932 h 2483611"/>
              <a:gd name="connsiteX19" fmla="*/ 3698150 w 3970202"/>
              <a:gd name="connsiteY19" fmla="*/ 1125700 h 2483611"/>
              <a:gd name="connsiteX20" fmla="*/ 3668774 w 3970202"/>
              <a:gd name="connsiteY20" fmla="*/ 1129733 h 2483611"/>
              <a:gd name="connsiteX21" fmla="*/ 3668774 w 3970202"/>
              <a:gd name="connsiteY21" fmla="*/ 1101012 h 2483611"/>
              <a:gd name="connsiteX22" fmla="*/ 3643159 w 3970202"/>
              <a:gd name="connsiteY22" fmla="*/ 1075397 h 2483611"/>
              <a:gd name="connsiteX23" fmla="*/ 3617544 w 3970202"/>
              <a:gd name="connsiteY23" fmla="*/ 1101012 h 2483611"/>
              <a:gd name="connsiteX24" fmla="*/ 3617544 w 3970202"/>
              <a:gd name="connsiteY24" fmla="*/ 1133712 h 2483611"/>
              <a:gd name="connsiteX25" fmla="*/ 3612912 w 3970202"/>
              <a:gd name="connsiteY25" fmla="*/ 1133712 h 2483611"/>
              <a:gd name="connsiteX26" fmla="*/ 3321883 w 3970202"/>
              <a:gd name="connsiteY26" fmla="*/ 947977 h 2483611"/>
              <a:gd name="connsiteX27" fmla="*/ 3313108 w 3970202"/>
              <a:gd name="connsiteY27" fmla="*/ 926994 h 2483611"/>
              <a:gd name="connsiteX28" fmla="*/ 3335453 w 3970202"/>
              <a:gd name="connsiteY28" fmla="*/ 926994 h 2483611"/>
              <a:gd name="connsiteX29" fmla="*/ 3335453 w 3970202"/>
              <a:gd name="connsiteY29" fmla="*/ 897619 h 2483611"/>
              <a:gd name="connsiteX30" fmla="*/ 3277248 w 3970202"/>
              <a:gd name="connsiteY30" fmla="*/ 897619 h 2483611"/>
              <a:gd name="connsiteX31" fmla="*/ 3277248 w 3970202"/>
              <a:gd name="connsiteY31" fmla="*/ 862902 h 2483611"/>
              <a:gd name="connsiteX32" fmla="*/ 3335453 w 3970202"/>
              <a:gd name="connsiteY32" fmla="*/ 862902 h 2483611"/>
              <a:gd name="connsiteX33" fmla="*/ 3335453 w 3970202"/>
              <a:gd name="connsiteY33" fmla="*/ 833527 h 2483611"/>
              <a:gd name="connsiteX34" fmla="*/ 3043825 w 3970202"/>
              <a:gd name="connsiteY34" fmla="*/ 833527 h 2483611"/>
              <a:gd name="connsiteX35" fmla="*/ 3043825 w 3970202"/>
              <a:gd name="connsiteY35" fmla="*/ 760007 h 2483611"/>
              <a:gd name="connsiteX36" fmla="*/ 3014776 w 3970202"/>
              <a:gd name="connsiteY36" fmla="*/ 760007 h 2483611"/>
              <a:gd name="connsiteX37" fmla="*/ 3105900 w 3970202"/>
              <a:gd name="connsiteY37" fmla="*/ 712265 h 2483611"/>
              <a:gd name="connsiteX38" fmla="*/ 3222693 w 3970202"/>
              <a:gd name="connsiteY38" fmla="*/ 640870 h 2483611"/>
              <a:gd name="connsiteX39" fmla="*/ 3222693 w 3970202"/>
              <a:gd name="connsiteY39" fmla="*/ 566096 h 2483611"/>
              <a:gd name="connsiteX40" fmla="*/ 2937169 w 3970202"/>
              <a:gd name="connsiteY40" fmla="*/ 610350 h 2483611"/>
              <a:gd name="connsiteX41" fmla="*/ 2939566 w 3970202"/>
              <a:gd name="connsiteY41" fmla="*/ 609696 h 2483611"/>
              <a:gd name="connsiteX42" fmla="*/ 3258772 w 3970202"/>
              <a:gd name="connsiteY42" fmla="*/ 504075 h 2483611"/>
              <a:gd name="connsiteX43" fmla="*/ 3227217 w 3970202"/>
              <a:gd name="connsiteY43" fmla="*/ 463637 h 2483611"/>
              <a:gd name="connsiteX44" fmla="*/ 3201329 w 3970202"/>
              <a:gd name="connsiteY44" fmla="*/ 480314 h 2483611"/>
              <a:gd name="connsiteX45" fmla="*/ 3201329 w 3970202"/>
              <a:gd name="connsiteY45" fmla="*/ 465326 h 2483611"/>
              <a:gd name="connsiteX46" fmla="*/ 3174515 w 3970202"/>
              <a:gd name="connsiteY46" fmla="*/ 440867 h 2483611"/>
              <a:gd name="connsiteX47" fmla="*/ 3150045 w 3970202"/>
              <a:gd name="connsiteY47" fmla="*/ 465326 h 2483611"/>
              <a:gd name="connsiteX48" fmla="*/ 3150045 w 3970202"/>
              <a:gd name="connsiteY48" fmla="*/ 506146 h 2483611"/>
              <a:gd name="connsiteX49" fmla="*/ 3117999 w 3970202"/>
              <a:gd name="connsiteY49" fmla="*/ 519008 h 2483611"/>
              <a:gd name="connsiteX50" fmla="*/ 3117999 w 3970202"/>
              <a:gd name="connsiteY50" fmla="*/ 493394 h 2483611"/>
              <a:gd name="connsiteX51" fmla="*/ 3093528 w 3970202"/>
              <a:gd name="connsiteY51" fmla="*/ 466569 h 2483611"/>
              <a:gd name="connsiteX52" fmla="*/ 3066715 w 3970202"/>
              <a:gd name="connsiteY52" fmla="*/ 491028 h 2483611"/>
              <a:gd name="connsiteX53" fmla="*/ 3066715 w 3970202"/>
              <a:gd name="connsiteY53" fmla="*/ 493394 h 2483611"/>
              <a:gd name="connsiteX54" fmla="*/ 3066715 w 3970202"/>
              <a:gd name="connsiteY54" fmla="*/ 535467 h 2483611"/>
              <a:gd name="connsiteX55" fmla="*/ 3038702 w 3970202"/>
              <a:gd name="connsiteY55" fmla="*/ 542607 h 2483611"/>
              <a:gd name="connsiteX56" fmla="*/ 3038702 w 3970202"/>
              <a:gd name="connsiteY56" fmla="*/ 514376 h 2483611"/>
              <a:gd name="connsiteX57" fmla="*/ 3014232 w 3970202"/>
              <a:gd name="connsiteY57" fmla="*/ 487551 h 2483611"/>
              <a:gd name="connsiteX58" fmla="*/ 2987417 w 3970202"/>
              <a:gd name="connsiteY58" fmla="*/ 512011 h 2483611"/>
              <a:gd name="connsiteX59" fmla="*/ 2987417 w 3970202"/>
              <a:gd name="connsiteY59" fmla="*/ 514376 h 2483611"/>
              <a:gd name="connsiteX60" fmla="*/ 2987417 w 3970202"/>
              <a:gd name="connsiteY60" fmla="*/ 552526 h 2483611"/>
              <a:gd name="connsiteX61" fmla="*/ 2958042 w 3970202"/>
              <a:gd name="connsiteY61" fmla="*/ 556613 h 2483611"/>
              <a:gd name="connsiteX62" fmla="*/ 2958042 w 3970202"/>
              <a:gd name="connsiteY62" fmla="*/ 527892 h 2483611"/>
              <a:gd name="connsiteX63" fmla="*/ 2932427 w 3970202"/>
              <a:gd name="connsiteY63" fmla="*/ 502277 h 2483611"/>
              <a:gd name="connsiteX64" fmla="*/ 2906812 w 3970202"/>
              <a:gd name="connsiteY64" fmla="*/ 527892 h 2483611"/>
              <a:gd name="connsiteX65" fmla="*/ 2906812 w 3970202"/>
              <a:gd name="connsiteY65" fmla="*/ 560592 h 2483611"/>
              <a:gd name="connsiteX66" fmla="*/ 2902180 w 3970202"/>
              <a:gd name="connsiteY66" fmla="*/ 560592 h 2483611"/>
              <a:gd name="connsiteX67" fmla="*/ 2611260 w 3970202"/>
              <a:gd name="connsiteY67" fmla="*/ 375292 h 2483611"/>
              <a:gd name="connsiteX68" fmla="*/ 2602376 w 3970202"/>
              <a:gd name="connsiteY68" fmla="*/ 354092 h 2483611"/>
              <a:gd name="connsiteX69" fmla="*/ 2624721 w 3970202"/>
              <a:gd name="connsiteY69" fmla="*/ 354092 h 2483611"/>
              <a:gd name="connsiteX70" fmla="*/ 2624721 w 3970202"/>
              <a:gd name="connsiteY70" fmla="*/ 324717 h 2483611"/>
              <a:gd name="connsiteX71" fmla="*/ 2566515 w 3970202"/>
              <a:gd name="connsiteY71" fmla="*/ 324717 h 2483611"/>
              <a:gd name="connsiteX72" fmla="*/ 2566515 w 3970202"/>
              <a:gd name="connsiteY72" fmla="*/ 290000 h 2483611"/>
              <a:gd name="connsiteX73" fmla="*/ 2624721 w 3970202"/>
              <a:gd name="connsiteY73" fmla="*/ 290000 h 2483611"/>
              <a:gd name="connsiteX74" fmla="*/ 2624721 w 3970202"/>
              <a:gd name="connsiteY74" fmla="*/ 260625 h 2483611"/>
              <a:gd name="connsiteX75" fmla="*/ 2505421 w 3970202"/>
              <a:gd name="connsiteY75" fmla="*/ 260625 h 2483611"/>
              <a:gd name="connsiteX76" fmla="*/ 2505421 w 3970202"/>
              <a:gd name="connsiteY76" fmla="*/ 213918 h 2483611"/>
              <a:gd name="connsiteX77" fmla="*/ 2381925 w 3970202"/>
              <a:gd name="connsiteY77" fmla="*/ 213918 h 2483611"/>
              <a:gd name="connsiteX78" fmla="*/ 2381925 w 3970202"/>
              <a:gd name="connsiteY78" fmla="*/ 116527 h 2483611"/>
              <a:gd name="connsiteX79" fmla="*/ 2324372 w 3970202"/>
              <a:gd name="connsiteY79" fmla="*/ 116527 h 2483611"/>
              <a:gd name="connsiteX80" fmla="*/ 2324372 w 3970202"/>
              <a:gd name="connsiteY80" fmla="*/ 29001 h 2483611"/>
              <a:gd name="connsiteX81" fmla="*/ 2179130 w 3970202"/>
              <a:gd name="connsiteY81" fmla="*/ 29001 h 2483611"/>
              <a:gd name="connsiteX82" fmla="*/ 2179130 w 3970202"/>
              <a:gd name="connsiteY82" fmla="*/ 135384 h 2483611"/>
              <a:gd name="connsiteX83" fmla="*/ 2278865 w 3970202"/>
              <a:gd name="connsiteY83" fmla="*/ 135384 h 2483611"/>
              <a:gd name="connsiteX84" fmla="*/ 2278865 w 3970202"/>
              <a:gd name="connsiteY84" fmla="*/ 66333 h 2483611"/>
              <a:gd name="connsiteX85" fmla="*/ 2216299 w 3970202"/>
              <a:gd name="connsiteY85" fmla="*/ 66333 h 2483611"/>
              <a:gd name="connsiteX86" fmla="*/ 2216299 w 3970202"/>
              <a:gd name="connsiteY86" fmla="*/ 85571 h 2483611"/>
              <a:gd name="connsiteX87" fmla="*/ 2259627 w 3970202"/>
              <a:gd name="connsiteY87" fmla="*/ 85571 h 2483611"/>
              <a:gd name="connsiteX88" fmla="*/ 2259627 w 3970202"/>
              <a:gd name="connsiteY88" fmla="*/ 116146 h 2483611"/>
              <a:gd name="connsiteX89" fmla="*/ 2198314 w 3970202"/>
              <a:gd name="connsiteY89" fmla="*/ 116146 h 2483611"/>
              <a:gd name="connsiteX90" fmla="*/ 2198314 w 3970202"/>
              <a:gd name="connsiteY90" fmla="*/ 48185 h 2483611"/>
              <a:gd name="connsiteX91" fmla="*/ 2305134 w 3970202"/>
              <a:gd name="connsiteY91" fmla="*/ 48185 h 2483611"/>
              <a:gd name="connsiteX92" fmla="*/ 2305134 w 3970202"/>
              <a:gd name="connsiteY92" fmla="*/ 150372 h 2483611"/>
              <a:gd name="connsiteX93" fmla="*/ 2160546 w 3970202"/>
              <a:gd name="connsiteY93" fmla="*/ 150372 h 2483611"/>
              <a:gd name="connsiteX94" fmla="*/ 2160546 w 3970202"/>
              <a:gd name="connsiteY94" fmla="*/ 29001 h 2483611"/>
              <a:gd name="connsiteX95" fmla="*/ 2005385 w 3970202"/>
              <a:gd name="connsiteY95" fmla="*/ 29001 h 2483611"/>
              <a:gd name="connsiteX96" fmla="*/ 2005385 w 3970202"/>
              <a:gd name="connsiteY96" fmla="*/ 91893 h 2483611"/>
              <a:gd name="connsiteX97" fmla="*/ 1993994 w 3970202"/>
              <a:gd name="connsiteY97" fmla="*/ 91893 h 2483611"/>
              <a:gd name="connsiteX98" fmla="*/ 1993994 w 3970202"/>
              <a:gd name="connsiteY98" fmla="*/ 18428 h 2483611"/>
              <a:gd name="connsiteX99" fmla="*/ 2160001 w 3970202"/>
              <a:gd name="connsiteY99" fmla="*/ 18428 h 2483611"/>
              <a:gd name="connsiteX100" fmla="*/ 2160001 w 3970202"/>
              <a:gd name="connsiteY100" fmla="*/ -757 h 2483611"/>
              <a:gd name="connsiteX101" fmla="*/ 1803790 w 3970202"/>
              <a:gd name="connsiteY101" fmla="*/ -757 h 2483611"/>
              <a:gd name="connsiteX102" fmla="*/ 1803790 w 3970202"/>
              <a:gd name="connsiteY102" fmla="*/ 18428 h 2483611"/>
              <a:gd name="connsiteX103" fmla="*/ 1974810 w 3970202"/>
              <a:gd name="connsiteY103" fmla="*/ 18428 h 2483611"/>
              <a:gd name="connsiteX104" fmla="*/ 1974810 w 3970202"/>
              <a:gd name="connsiteY104" fmla="*/ 91730 h 2483611"/>
              <a:gd name="connsiteX105" fmla="*/ 1957861 w 3970202"/>
              <a:gd name="connsiteY105" fmla="*/ 91730 h 2483611"/>
              <a:gd name="connsiteX106" fmla="*/ 1957861 w 3970202"/>
              <a:gd name="connsiteY106" fmla="*/ 29001 h 2483611"/>
              <a:gd name="connsiteX107" fmla="*/ 1802700 w 3970202"/>
              <a:gd name="connsiteY107" fmla="*/ 29001 h 2483611"/>
              <a:gd name="connsiteX108" fmla="*/ 1802700 w 3970202"/>
              <a:gd name="connsiteY108" fmla="*/ 150372 h 2483611"/>
              <a:gd name="connsiteX109" fmla="*/ 1658058 w 3970202"/>
              <a:gd name="connsiteY109" fmla="*/ 150372 h 2483611"/>
              <a:gd name="connsiteX110" fmla="*/ 1658058 w 3970202"/>
              <a:gd name="connsiteY110" fmla="*/ 48185 h 2483611"/>
              <a:gd name="connsiteX111" fmla="*/ 1764877 w 3970202"/>
              <a:gd name="connsiteY111" fmla="*/ 48185 h 2483611"/>
              <a:gd name="connsiteX112" fmla="*/ 1764877 w 3970202"/>
              <a:gd name="connsiteY112" fmla="*/ 116146 h 2483611"/>
              <a:gd name="connsiteX113" fmla="*/ 1703620 w 3970202"/>
              <a:gd name="connsiteY113" fmla="*/ 116146 h 2483611"/>
              <a:gd name="connsiteX114" fmla="*/ 1703620 w 3970202"/>
              <a:gd name="connsiteY114" fmla="*/ 85571 h 2483611"/>
              <a:gd name="connsiteX115" fmla="*/ 1746892 w 3970202"/>
              <a:gd name="connsiteY115" fmla="*/ 85571 h 2483611"/>
              <a:gd name="connsiteX116" fmla="*/ 1746892 w 3970202"/>
              <a:gd name="connsiteY116" fmla="*/ 66333 h 2483611"/>
              <a:gd name="connsiteX117" fmla="*/ 1684436 w 3970202"/>
              <a:gd name="connsiteY117" fmla="*/ 66333 h 2483611"/>
              <a:gd name="connsiteX118" fmla="*/ 1684436 w 3970202"/>
              <a:gd name="connsiteY118" fmla="*/ 135384 h 2483611"/>
              <a:gd name="connsiteX119" fmla="*/ 1784170 w 3970202"/>
              <a:gd name="connsiteY119" fmla="*/ 135384 h 2483611"/>
              <a:gd name="connsiteX120" fmla="*/ 1784170 w 3970202"/>
              <a:gd name="connsiteY120" fmla="*/ 29001 h 2483611"/>
              <a:gd name="connsiteX121" fmla="*/ 1639201 w 3970202"/>
              <a:gd name="connsiteY121" fmla="*/ 29001 h 2483611"/>
              <a:gd name="connsiteX122" fmla="*/ 1639201 w 3970202"/>
              <a:gd name="connsiteY122" fmla="*/ 116527 h 2483611"/>
              <a:gd name="connsiteX123" fmla="*/ 1581376 w 3970202"/>
              <a:gd name="connsiteY123" fmla="*/ 116527 h 2483611"/>
              <a:gd name="connsiteX124" fmla="*/ 1581376 w 3970202"/>
              <a:gd name="connsiteY124" fmla="*/ 213755 h 2483611"/>
              <a:gd name="connsiteX125" fmla="*/ 1457825 w 3970202"/>
              <a:gd name="connsiteY125" fmla="*/ 213755 h 2483611"/>
              <a:gd name="connsiteX126" fmla="*/ 1457825 w 3970202"/>
              <a:gd name="connsiteY126" fmla="*/ 260461 h 2483611"/>
              <a:gd name="connsiteX127" fmla="*/ 1339833 w 3970202"/>
              <a:gd name="connsiteY127" fmla="*/ 260461 h 2483611"/>
              <a:gd name="connsiteX128" fmla="*/ 1339833 w 3970202"/>
              <a:gd name="connsiteY128" fmla="*/ 289837 h 2483611"/>
              <a:gd name="connsiteX129" fmla="*/ 1393952 w 3970202"/>
              <a:gd name="connsiteY129" fmla="*/ 289837 h 2483611"/>
              <a:gd name="connsiteX130" fmla="*/ 1393952 w 3970202"/>
              <a:gd name="connsiteY130" fmla="*/ 324553 h 2483611"/>
              <a:gd name="connsiteX131" fmla="*/ 1340051 w 3970202"/>
              <a:gd name="connsiteY131" fmla="*/ 324553 h 2483611"/>
              <a:gd name="connsiteX132" fmla="*/ 1340051 w 3970202"/>
              <a:gd name="connsiteY132" fmla="*/ 353928 h 2483611"/>
              <a:gd name="connsiteX133" fmla="*/ 1362396 w 3970202"/>
              <a:gd name="connsiteY133" fmla="*/ 353928 h 2483611"/>
              <a:gd name="connsiteX134" fmla="*/ 1353513 w 3970202"/>
              <a:gd name="connsiteY134" fmla="*/ 375129 h 2483611"/>
              <a:gd name="connsiteX135" fmla="*/ 1062538 w 3970202"/>
              <a:gd name="connsiteY135" fmla="*/ 560428 h 2483611"/>
              <a:gd name="connsiteX136" fmla="*/ 1057960 w 3970202"/>
              <a:gd name="connsiteY136" fmla="*/ 560428 h 2483611"/>
              <a:gd name="connsiteX137" fmla="*/ 1057960 w 3970202"/>
              <a:gd name="connsiteY137" fmla="*/ 527728 h 2483611"/>
              <a:gd name="connsiteX138" fmla="*/ 1032345 w 3970202"/>
              <a:gd name="connsiteY138" fmla="*/ 502113 h 2483611"/>
              <a:gd name="connsiteX139" fmla="*/ 1006730 w 3970202"/>
              <a:gd name="connsiteY139" fmla="*/ 527728 h 2483611"/>
              <a:gd name="connsiteX140" fmla="*/ 1006730 w 3970202"/>
              <a:gd name="connsiteY140" fmla="*/ 556450 h 2483611"/>
              <a:gd name="connsiteX141" fmla="*/ 977355 w 3970202"/>
              <a:gd name="connsiteY141" fmla="*/ 552362 h 2483611"/>
              <a:gd name="connsiteX142" fmla="*/ 977355 w 3970202"/>
              <a:gd name="connsiteY142" fmla="*/ 514376 h 2483611"/>
              <a:gd name="connsiteX143" fmla="*/ 952895 w 3970202"/>
              <a:gd name="connsiteY143" fmla="*/ 487551 h 2483611"/>
              <a:gd name="connsiteX144" fmla="*/ 926071 w 3970202"/>
              <a:gd name="connsiteY144" fmla="*/ 512011 h 2483611"/>
              <a:gd name="connsiteX145" fmla="*/ 926071 w 3970202"/>
              <a:gd name="connsiteY145" fmla="*/ 514376 h 2483611"/>
              <a:gd name="connsiteX146" fmla="*/ 926071 w 3970202"/>
              <a:gd name="connsiteY146" fmla="*/ 542225 h 2483611"/>
              <a:gd name="connsiteX147" fmla="*/ 898003 w 3970202"/>
              <a:gd name="connsiteY147" fmla="*/ 535086 h 2483611"/>
              <a:gd name="connsiteX148" fmla="*/ 898003 w 3970202"/>
              <a:gd name="connsiteY148" fmla="*/ 493012 h 2483611"/>
              <a:gd name="connsiteX149" fmla="*/ 872388 w 3970202"/>
              <a:gd name="connsiteY149" fmla="*/ 467397 h 2483611"/>
              <a:gd name="connsiteX150" fmla="*/ 846773 w 3970202"/>
              <a:gd name="connsiteY150" fmla="*/ 493012 h 2483611"/>
              <a:gd name="connsiteX151" fmla="*/ 846773 w 3970202"/>
              <a:gd name="connsiteY151" fmla="*/ 518627 h 2483611"/>
              <a:gd name="connsiteX152" fmla="*/ 814727 w 3970202"/>
              <a:gd name="connsiteY152" fmla="*/ 505765 h 2483611"/>
              <a:gd name="connsiteX153" fmla="*/ 814727 w 3970202"/>
              <a:gd name="connsiteY153" fmla="*/ 465326 h 2483611"/>
              <a:gd name="connsiteX154" fmla="*/ 787902 w 3970202"/>
              <a:gd name="connsiteY154" fmla="*/ 440867 h 2483611"/>
              <a:gd name="connsiteX155" fmla="*/ 763443 w 3970202"/>
              <a:gd name="connsiteY155" fmla="*/ 465326 h 2483611"/>
              <a:gd name="connsiteX156" fmla="*/ 763443 w 3970202"/>
              <a:gd name="connsiteY156" fmla="*/ 480477 h 2483611"/>
              <a:gd name="connsiteX157" fmla="*/ 737610 w 3970202"/>
              <a:gd name="connsiteY157" fmla="*/ 464127 h 2483611"/>
              <a:gd name="connsiteX158" fmla="*/ 706000 w 3970202"/>
              <a:gd name="connsiteY158" fmla="*/ 504511 h 2483611"/>
              <a:gd name="connsiteX159" fmla="*/ 1025206 w 3970202"/>
              <a:gd name="connsiteY159" fmla="*/ 610132 h 2483611"/>
              <a:gd name="connsiteX160" fmla="*/ 1027604 w 3970202"/>
              <a:gd name="connsiteY160" fmla="*/ 610786 h 2483611"/>
              <a:gd name="connsiteX161" fmla="*/ 742079 w 3970202"/>
              <a:gd name="connsiteY161" fmla="*/ 566532 h 2483611"/>
              <a:gd name="connsiteX162" fmla="*/ 742079 w 3970202"/>
              <a:gd name="connsiteY162" fmla="*/ 641306 h 2483611"/>
              <a:gd name="connsiteX163" fmla="*/ 858872 w 3970202"/>
              <a:gd name="connsiteY163" fmla="*/ 712701 h 2483611"/>
              <a:gd name="connsiteX164" fmla="*/ 949996 w 3970202"/>
              <a:gd name="connsiteY164" fmla="*/ 760443 h 2483611"/>
              <a:gd name="connsiteX165" fmla="*/ 925253 w 3970202"/>
              <a:gd name="connsiteY165" fmla="*/ 760443 h 2483611"/>
              <a:gd name="connsiteX166" fmla="*/ 925253 w 3970202"/>
              <a:gd name="connsiteY166" fmla="*/ 834672 h 2483611"/>
              <a:gd name="connsiteX167" fmla="*/ 633679 w 3970202"/>
              <a:gd name="connsiteY167" fmla="*/ 834672 h 2483611"/>
              <a:gd name="connsiteX168" fmla="*/ 633679 w 3970202"/>
              <a:gd name="connsiteY168" fmla="*/ 864047 h 2483611"/>
              <a:gd name="connsiteX169" fmla="*/ 691830 w 3970202"/>
              <a:gd name="connsiteY169" fmla="*/ 864047 h 2483611"/>
              <a:gd name="connsiteX170" fmla="*/ 691830 w 3970202"/>
              <a:gd name="connsiteY170" fmla="*/ 898763 h 2483611"/>
              <a:gd name="connsiteX171" fmla="*/ 633407 w 3970202"/>
              <a:gd name="connsiteY171" fmla="*/ 898763 h 2483611"/>
              <a:gd name="connsiteX172" fmla="*/ 633407 w 3970202"/>
              <a:gd name="connsiteY172" fmla="*/ 928139 h 2483611"/>
              <a:gd name="connsiteX173" fmla="*/ 655697 w 3970202"/>
              <a:gd name="connsiteY173" fmla="*/ 928139 h 2483611"/>
              <a:gd name="connsiteX174" fmla="*/ 646922 w 3970202"/>
              <a:gd name="connsiteY174" fmla="*/ 949121 h 2483611"/>
              <a:gd name="connsiteX175" fmla="*/ 355894 w 3970202"/>
              <a:gd name="connsiteY175" fmla="*/ 1134856 h 2483611"/>
              <a:gd name="connsiteX176" fmla="*/ 351315 w 3970202"/>
              <a:gd name="connsiteY176" fmla="*/ 1134856 h 2483611"/>
              <a:gd name="connsiteX177" fmla="*/ 351315 w 3970202"/>
              <a:gd name="connsiteY177" fmla="*/ 1102156 h 2483611"/>
              <a:gd name="connsiteX178" fmla="*/ 324491 w 3970202"/>
              <a:gd name="connsiteY178" fmla="*/ 1077697 h 2483611"/>
              <a:gd name="connsiteX179" fmla="*/ 300031 w 3970202"/>
              <a:gd name="connsiteY179" fmla="*/ 1102156 h 2483611"/>
              <a:gd name="connsiteX180" fmla="*/ 300031 w 3970202"/>
              <a:gd name="connsiteY180" fmla="*/ 1130224 h 2483611"/>
              <a:gd name="connsiteX181" fmla="*/ 270656 w 3970202"/>
              <a:gd name="connsiteY181" fmla="*/ 1126191 h 2483611"/>
              <a:gd name="connsiteX182" fmla="*/ 270656 w 3970202"/>
              <a:gd name="connsiteY182" fmla="*/ 1088423 h 2483611"/>
              <a:gd name="connsiteX183" fmla="*/ 243831 w 3970202"/>
              <a:gd name="connsiteY183" fmla="*/ 1063963 h 2483611"/>
              <a:gd name="connsiteX184" fmla="*/ 219371 w 3970202"/>
              <a:gd name="connsiteY184" fmla="*/ 1088423 h 2483611"/>
              <a:gd name="connsiteX185" fmla="*/ 219371 w 3970202"/>
              <a:gd name="connsiteY185" fmla="*/ 1116272 h 2483611"/>
              <a:gd name="connsiteX186" fmla="*/ 191359 w 3970202"/>
              <a:gd name="connsiteY186" fmla="*/ 1109133 h 2483611"/>
              <a:gd name="connsiteX187" fmla="*/ 191359 w 3970202"/>
              <a:gd name="connsiteY187" fmla="*/ 1067059 h 2483611"/>
              <a:gd name="connsiteX188" fmla="*/ 166899 w 3970202"/>
              <a:gd name="connsiteY188" fmla="*/ 1040234 h 2483611"/>
              <a:gd name="connsiteX189" fmla="*/ 140074 w 3970202"/>
              <a:gd name="connsiteY189" fmla="*/ 1064694 h 2483611"/>
              <a:gd name="connsiteX190" fmla="*/ 140074 w 3970202"/>
              <a:gd name="connsiteY190" fmla="*/ 1067059 h 2483611"/>
              <a:gd name="connsiteX191" fmla="*/ 140074 w 3970202"/>
              <a:gd name="connsiteY191" fmla="*/ 1092674 h 2483611"/>
              <a:gd name="connsiteX192" fmla="*/ 108028 w 3970202"/>
              <a:gd name="connsiteY192" fmla="*/ 1079812 h 2483611"/>
              <a:gd name="connsiteX193" fmla="*/ 108028 w 3970202"/>
              <a:gd name="connsiteY193" fmla="*/ 1038991 h 2483611"/>
              <a:gd name="connsiteX194" fmla="*/ 82413 w 3970202"/>
              <a:gd name="connsiteY194" fmla="*/ 1013376 h 2483611"/>
              <a:gd name="connsiteX195" fmla="*/ 56798 w 3970202"/>
              <a:gd name="connsiteY195" fmla="*/ 1038991 h 2483611"/>
              <a:gd name="connsiteX196" fmla="*/ 56798 w 3970202"/>
              <a:gd name="connsiteY196" fmla="*/ 1053924 h 2483611"/>
              <a:gd name="connsiteX197" fmla="*/ 30857 w 3970202"/>
              <a:gd name="connsiteY197" fmla="*/ 1037574 h 2483611"/>
              <a:gd name="connsiteX198" fmla="*/ -699 w 3970202"/>
              <a:gd name="connsiteY198" fmla="*/ 1077959 h 2483611"/>
              <a:gd name="connsiteX199" fmla="*/ 318506 w 3970202"/>
              <a:gd name="connsiteY199" fmla="*/ 1183579 h 2483611"/>
              <a:gd name="connsiteX200" fmla="*/ 320904 w 3970202"/>
              <a:gd name="connsiteY200" fmla="*/ 1184288 h 2483611"/>
              <a:gd name="connsiteX201" fmla="*/ 35434 w 3970202"/>
              <a:gd name="connsiteY201" fmla="*/ 1139979 h 2483611"/>
              <a:gd name="connsiteX202" fmla="*/ 35434 w 3970202"/>
              <a:gd name="connsiteY202" fmla="*/ 1214753 h 2483611"/>
              <a:gd name="connsiteX203" fmla="*/ 152173 w 3970202"/>
              <a:gd name="connsiteY203" fmla="*/ 1286148 h 2483611"/>
              <a:gd name="connsiteX204" fmla="*/ 566644 w 3970202"/>
              <a:gd name="connsiteY204" fmla="*/ 1402723 h 2483611"/>
              <a:gd name="connsiteX205" fmla="*/ 454429 w 3970202"/>
              <a:gd name="connsiteY205" fmla="*/ 1402723 h 2483611"/>
              <a:gd name="connsiteX206" fmla="*/ 454429 w 3970202"/>
              <a:gd name="connsiteY206" fmla="*/ 1432044 h 2483611"/>
              <a:gd name="connsiteX207" fmla="*/ 504678 w 3970202"/>
              <a:gd name="connsiteY207" fmla="*/ 1432044 h 2483611"/>
              <a:gd name="connsiteX208" fmla="*/ 504678 w 3970202"/>
              <a:gd name="connsiteY208" fmla="*/ 2295757 h 2483611"/>
              <a:gd name="connsiteX209" fmla="*/ 485439 w 3970202"/>
              <a:gd name="connsiteY209" fmla="*/ 2295757 h 2483611"/>
              <a:gd name="connsiteX210" fmla="*/ 485439 w 3970202"/>
              <a:gd name="connsiteY210" fmla="*/ 2351020 h 2483611"/>
              <a:gd name="connsiteX211" fmla="*/ 457699 w 3970202"/>
              <a:gd name="connsiteY211" fmla="*/ 2351020 h 2483611"/>
              <a:gd name="connsiteX212" fmla="*/ 457699 w 3970202"/>
              <a:gd name="connsiteY212" fmla="*/ 2478060 h 2483611"/>
              <a:gd name="connsiteX213" fmla="*/ 686162 w 3970202"/>
              <a:gd name="connsiteY213" fmla="*/ 2478060 h 2483611"/>
              <a:gd name="connsiteX214" fmla="*/ 686162 w 3970202"/>
              <a:gd name="connsiteY214" fmla="*/ 2351020 h 2483611"/>
              <a:gd name="connsiteX215" fmla="*/ 658476 w 3970202"/>
              <a:gd name="connsiteY215" fmla="*/ 2351020 h 2483611"/>
              <a:gd name="connsiteX216" fmla="*/ 658476 w 3970202"/>
              <a:gd name="connsiteY216" fmla="*/ 2295376 h 2483611"/>
              <a:gd name="connsiteX217" fmla="*/ 639238 w 3970202"/>
              <a:gd name="connsiteY217" fmla="*/ 2295376 h 2483611"/>
              <a:gd name="connsiteX218" fmla="*/ 639238 w 3970202"/>
              <a:gd name="connsiteY218" fmla="*/ 1504475 h 2483611"/>
              <a:gd name="connsiteX219" fmla="*/ 1211105 w 3970202"/>
              <a:gd name="connsiteY219" fmla="*/ 1504475 h 2483611"/>
              <a:gd name="connsiteX220" fmla="*/ 1211105 w 3970202"/>
              <a:gd name="connsiteY220" fmla="*/ 2300172 h 2483611"/>
              <a:gd name="connsiteX221" fmla="*/ 1191866 w 3970202"/>
              <a:gd name="connsiteY221" fmla="*/ 2300172 h 2483611"/>
              <a:gd name="connsiteX222" fmla="*/ 1191866 w 3970202"/>
              <a:gd name="connsiteY222" fmla="*/ 2355816 h 2483611"/>
              <a:gd name="connsiteX223" fmla="*/ 1164180 w 3970202"/>
              <a:gd name="connsiteY223" fmla="*/ 2355816 h 2483611"/>
              <a:gd name="connsiteX224" fmla="*/ 1164180 w 3970202"/>
              <a:gd name="connsiteY224" fmla="*/ 2482801 h 2483611"/>
              <a:gd name="connsiteX225" fmla="*/ 1392644 w 3970202"/>
              <a:gd name="connsiteY225" fmla="*/ 2482801 h 2483611"/>
              <a:gd name="connsiteX226" fmla="*/ 1392644 w 3970202"/>
              <a:gd name="connsiteY226" fmla="*/ 2355816 h 2483611"/>
              <a:gd name="connsiteX227" fmla="*/ 1364903 w 3970202"/>
              <a:gd name="connsiteY227" fmla="*/ 2355816 h 2483611"/>
              <a:gd name="connsiteX228" fmla="*/ 1364903 w 3970202"/>
              <a:gd name="connsiteY228" fmla="*/ 2300172 h 2483611"/>
              <a:gd name="connsiteX229" fmla="*/ 1345719 w 3970202"/>
              <a:gd name="connsiteY229" fmla="*/ 2300172 h 2483611"/>
              <a:gd name="connsiteX230" fmla="*/ 1345719 w 3970202"/>
              <a:gd name="connsiteY230" fmla="*/ 1302825 h 2483611"/>
              <a:gd name="connsiteX231" fmla="*/ 1368664 w 3970202"/>
              <a:gd name="connsiteY231" fmla="*/ 1302825 h 2483611"/>
              <a:gd name="connsiteX232" fmla="*/ 1368664 w 3970202"/>
              <a:gd name="connsiteY232" fmla="*/ 1342773 h 2483611"/>
              <a:gd name="connsiteX233" fmla="*/ 1489326 w 3970202"/>
              <a:gd name="connsiteY233" fmla="*/ 1342773 h 2483611"/>
              <a:gd name="connsiteX234" fmla="*/ 1489326 w 3970202"/>
              <a:gd name="connsiteY234" fmla="*/ 1197368 h 2483611"/>
              <a:gd name="connsiteX235" fmla="*/ 1573801 w 3970202"/>
              <a:gd name="connsiteY235" fmla="*/ 1197368 h 2483611"/>
              <a:gd name="connsiteX236" fmla="*/ 1573801 w 3970202"/>
              <a:gd name="connsiteY236" fmla="*/ 1254484 h 2483611"/>
              <a:gd name="connsiteX237" fmla="*/ 1525187 w 3970202"/>
              <a:gd name="connsiteY237" fmla="*/ 1254484 h 2483611"/>
              <a:gd name="connsiteX238" fmla="*/ 1525187 w 3970202"/>
              <a:gd name="connsiteY238" fmla="*/ 1232684 h 2483611"/>
              <a:gd name="connsiteX239" fmla="*/ 1540120 w 3970202"/>
              <a:gd name="connsiteY239" fmla="*/ 1232684 h 2483611"/>
              <a:gd name="connsiteX240" fmla="*/ 1540120 w 3970202"/>
              <a:gd name="connsiteY240" fmla="*/ 1241240 h 2483611"/>
              <a:gd name="connsiteX241" fmla="*/ 1559358 w 3970202"/>
              <a:gd name="connsiteY241" fmla="*/ 1241240 h 2483611"/>
              <a:gd name="connsiteX242" fmla="*/ 1559358 w 3970202"/>
              <a:gd name="connsiteY242" fmla="*/ 1213500 h 2483611"/>
              <a:gd name="connsiteX243" fmla="*/ 1505949 w 3970202"/>
              <a:gd name="connsiteY243" fmla="*/ 1213500 h 2483611"/>
              <a:gd name="connsiteX244" fmla="*/ 1505949 w 3970202"/>
              <a:gd name="connsiteY244" fmla="*/ 1273831 h 2483611"/>
              <a:gd name="connsiteX245" fmla="*/ 1593148 w 3970202"/>
              <a:gd name="connsiteY245" fmla="*/ 1273831 h 2483611"/>
              <a:gd name="connsiteX246" fmla="*/ 1593148 w 3970202"/>
              <a:gd name="connsiteY246" fmla="*/ 1235681 h 2483611"/>
              <a:gd name="connsiteX247" fmla="*/ 2371788 w 3970202"/>
              <a:gd name="connsiteY247" fmla="*/ 1235681 h 2483611"/>
              <a:gd name="connsiteX248" fmla="*/ 2371788 w 3970202"/>
              <a:gd name="connsiteY248" fmla="*/ 1273831 h 2483611"/>
              <a:gd name="connsiteX249" fmla="*/ 2458987 w 3970202"/>
              <a:gd name="connsiteY249" fmla="*/ 1273831 h 2483611"/>
              <a:gd name="connsiteX250" fmla="*/ 2458987 w 3970202"/>
              <a:gd name="connsiteY250" fmla="*/ 1213391 h 2483611"/>
              <a:gd name="connsiteX251" fmla="*/ 2405577 w 3970202"/>
              <a:gd name="connsiteY251" fmla="*/ 1213391 h 2483611"/>
              <a:gd name="connsiteX252" fmla="*/ 2405577 w 3970202"/>
              <a:gd name="connsiteY252" fmla="*/ 1241131 h 2483611"/>
              <a:gd name="connsiteX253" fmla="*/ 2424761 w 3970202"/>
              <a:gd name="connsiteY253" fmla="*/ 1241131 h 2483611"/>
              <a:gd name="connsiteX254" fmla="*/ 2424761 w 3970202"/>
              <a:gd name="connsiteY254" fmla="*/ 1232575 h 2483611"/>
              <a:gd name="connsiteX255" fmla="*/ 2439749 w 3970202"/>
              <a:gd name="connsiteY255" fmla="*/ 1232575 h 2483611"/>
              <a:gd name="connsiteX256" fmla="*/ 2439749 w 3970202"/>
              <a:gd name="connsiteY256" fmla="*/ 1254375 h 2483611"/>
              <a:gd name="connsiteX257" fmla="*/ 2391135 w 3970202"/>
              <a:gd name="connsiteY257" fmla="*/ 1254375 h 2483611"/>
              <a:gd name="connsiteX258" fmla="*/ 2391135 w 3970202"/>
              <a:gd name="connsiteY258" fmla="*/ 1197368 h 2483611"/>
              <a:gd name="connsiteX259" fmla="*/ 2475500 w 3970202"/>
              <a:gd name="connsiteY259" fmla="*/ 1197368 h 2483611"/>
              <a:gd name="connsiteX260" fmla="*/ 2475500 w 3970202"/>
              <a:gd name="connsiteY260" fmla="*/ 1342773 h 2483611"/>
              <a:gd name="connsiteX261" fmla="*/ 2596218 w 3970202"/>
              <a:gd name="connsiteY261" fmla="*/ 1342773 h 2483611"/>
              <a:gd name="connsiteX262" fmla="*/ 2596218 w 3970202"/>
              <a:gd name="connsiteY262" fmla="*/ 1302879 h 2483611"/>
              <a:gd name="connsiteX263" fmla="*/ 2619162 w 3970202"/>
              <a:gd name="connsiteY263" fmla="*/ 1302879 h 2483611"/>
              <a:gd name="connsiteX264" fmla="*/ 2619162 w 3970202"/>
              <a:gd name="connsiteY264" fmla="*/ 2300227 h 2483611"/>
              <a:gd name="connsiteX265" fmla="*/ 2599924 w 3970202"/>
              <a:gd name="connsiteY265" fmla="*/ 2300227 h 2483611"/>
              <a:gd name="connsiteX266" fmla="*/ 2599924 w 3970202"/>
              <a:gd name="connsiteY266" fmla="*/ 2355871 h 2483611"/>
              <a:gd name="connsiteX267" fmla="*/ 2572237 w 3970202"/>
              <a:gd name="connsiteY267" fmla="*/ 2355871 h 2483611"/>
              <a:gd name="connsiteX268" fmla="*/ 2572237 w 3970202"/>
              <a:gd name="connsiteY268" fmla="*/ 2482855 h 2483611"/>
              <a:gd name="connsiteX269" fmla="*/ 2800701 w 3970202"/>
              <a:gd name="connsiteY269" fmla="*/ 2482855 h 2483611"/>
              <a:gd name="connsiteX270" fmla="*/ 2800701 w 3970202"/>
              <a:gd name="connsiteY270" fmla="*/ 2355871 h 2483611"/>
              <a:gd name="connsiteX271" fmla="*/ 2772797 w 3970202"/>
              <a:gd name="connsiteY271" fmla="*/ 2355871 h 2483611"/>
              <a:gd name="connsiteX272" fmla="*/ 2772797 w 3970202"/>
              <a:gd name="connsiteY272" fmla="*/ 2300227 h 2483611"/>
              <a:gd name="connsiteX273" fmla="*/ 2753558 w 3970202"/>
              <a:gd name="connsiteY273" fmla="*/ 2300227 h 2483611"/>
              <a:gd name="connsiteX274" fmla="*/ 2753558 w 3970202"/>
              <a:gd name="connsiteY274" fmla="*/ 1504529 h 2483611"/>
              <a:gd name="connsiteX275" fmla="*/ 3329730 w 3970202"/>
              <a:gd name="connsiteY275" fmla="*/ 1504529 h 2483611"/>
              <a:gd name="connsiteX276" fmla="*/ 3329730 w 3970202"/>
              <a:gd name="connsiteY276" fmla="*/ 2295594 h 2483611"/>
              <a:gd name="connsiteX277" fmla="*/ 3310492 w 3970202"/>
              <a:gd name="connsiteY277" fmla="*/ 2295594 h 2483611"/>
              <a:gd name="connsiteX278" fmla="*/ 3310492 w 3970202"/>
              <a:gd name="connsiteY278" fmla="*/ 2351020 h 2483611"/>
              <a:gd name="connsiteX279" fmla="*/ 3282806 w 3970202"/>
              <a:gd name="connsiteY279" fmla="*/ 2351020 h 2483611"/>
              <a:gd name="connsiteX280" fmla="*/ 3282806 w 3970202"/>
              <a:gd name="connsiteY280" fmla="*/ 2478060 h 2483611"/>
              <a:gd name="connsiteX281" fmla="*/ 3511270 w 3970202"/>
              <a:gd name="connsiteY281" fmla="*/ 2478060 h 2483611"/>
              <a:gd name="connsiteX282" fmla="*/ 3511270 w 3970202"/>
              <a:gd name="connsiteY282" fmla="*/ 2351020 h 2483611"/>
              <a:gd name="connsiteX283" fmla="*/ 3483529 w 3970202"/>
              <a:gd name="connsiteY283" fmla="*/ 2351020 h 2483611"/>
              <a:gd name="connsiteX284" fmla="*/ 3483529 w 3970202"/>
              <a:gd name="connsiteY284" fmla="*/ 2295376 h 2483611"/>
              <a:gd name="connsiteX285" fmla="*/ 3464345 w 3970202"/>
              <a:gd name="connsiteY285" fmla="*/ 2295376 h 2483611"/>
              <a:gd name="connsiteX286" fmla="*/ 3464345 w 3970202"/>
              <a:gd name="connsiteY286" fmla="*/ 1431826 h 2483611"/>
              <a:gd name="connsiteX287" fmla="*/ 3514540 w 3970202"/>
              <a:gd name="connsiteY287" fmla="*/ 1431826 h 2483611"/>
              <a:gd name="connsiteX288" fmla="*/ 3514540 w 3970202"/>
              <a:gd name="connsiteY288" fmla="*/ 1402723 h 2483611"/>
              <a:gd name="connsiteX289" fmla="*/ 3402325 w 3970202"/>
              <a:gd name="connsiteY289" fmla="*/ 1402723 h 2483611"/>
              <a:gd name="connsiteX290" fmla="*/ 3816523 w 3970202"/>
              <a:gd name="connsiteY290" fmla="*/ 1286093 h 2483611"/>
              <a:gd name="connsiteX291" fmla="*/ 3933316 w 3970202"/>
              <a:gd name="connsiteY291" fmla="*/ 1214699 h 2483611"/>
              <a:gd name="connsiteX292" fmla="*/ 3933316 w 3970202"/>
              <a:gd name="connsiteY292" fmla="*/ 1139707 h 2483611"/>
              <a:gd name="connsiteX293" fmla="*/ 3647900 w 3970202"/>
              <a:gd name="connsiteY293" fmla="*/ 1184015 h 2483611"/>
              <a:gd name="connsiteX294" fmla="*/ 2514304 w 3970202"/>
              <a:gd name="connsiteY294" fmla="*/ 1100413 h 2483611"/>
              <a:gd name="connsiteX295" fmla="*/ 2514304 w 3970202"/>
              <a:gd name="connsiteY295" fmla="*/ 1052289 h 2483611"/>
              <a:gd name="connsiteX296" fmla="*/ 2558613 w 3970202"/>
              <a:gd name="connsiteY296" fmla="*/ 1052289 h 2483611"/>
              <a:gd name="connsiteX297" fmla="*/ 2558613 w 3970202"/>
              <a:gd name="connsiteY297" fmla="*/ 1068639 h 2483611"/>
              <a:gd name="connsiteX298" fmla="*/ 2546350 w 3970202"/>
              <a:gd name="connsiteY298" fmla="*/ 1068639 h 2483611"/>
              <a:gd name="connsiteX299" fmla="*/ 2546350 w 3970202"/>
              <a:gd name="connsiteY299" fmla="*/ 1060737 h 2483611"/>
              <a:gd name="connsiteX300" fmla="*/ 2527112 w 3970202"/>
              <a:gd name="connsiteY300" fmla="*/ 1060737 h 2483611"/>
              <a:gd name="connsiteX301" fmla="*/ 2527112 w 3970202"/>
              <a:gd name="connsiteY301" fmla="*/ 1087987 h 2483611"/>
              <a:gd name="connsiteX302" fmla="*/ 2577851 w 3970202"/>
              <a:gd name="connsiteY302" fmla="*/ 1087987 h 2483611"/>
              <a:gd name="connsiteX303" fmla="*/ 2577851 w 3970202"/>
              <a:gd name="connsiteY303" fmla="*/ 1074634 h 2483611"/>
              <a:gd name="connsiteX304" fmla="*/ 2618944 w 3970202"/>
              <a:gd name="connsiteY304" fmla="*/ 1074634 h 2483611"/>
              <a:gd name="connsiteX305" fmla="*/ 2618944 w 3970202"/>
              <a:gd name="connsiteY305" fmla="*/ 1100631 h 2483611"/>
              <a:gd name="connsiteX306" fmla="*/ 1345828 w 3970202"/>
              <a:gd name="connsiteY306" fmla="*/ 1100413 h 2483611"/>
              <a:gd name="connsiteX307" fmla="*/ 1345828 w 3970202"/>
              <a:gd name="connsiteY307" fmla="*/ 1074416 h 2483611"/>
              <a:gd name="connsiteX308" fmla="*/ 1389428 w 3970202"/>
              <a:gd name="connsiteY308" fmla="*/ 1074416 h 2483611"/>
              <a:gd name="connsiteX309" fmla="*/ 1389428 w 3970202"/>
              <a:gd name="connsiteY309" fmla="*/ 1087769 h 2483611"/>
              <a:gd name="connsiteX310" fmla="*/ 1440113 w 3970202"/>
              <a:gd name="connsiteY310" fmla="*/ 1087769 h 2483611"/>
              <a:gd name="connsiteX311" fmla="*/ 1440113 w 3970202"/>
              <a:gd name="connsiteY311" fmla="*/ 1060519 h 2483611"/>
              <a:gd name="connsiteX312" fmla="*/ 1421201 w 3970202"/>
              <a:gd name="connsiteY312" fmla="*/ 1060519 h 2483611"/>
              <a:gd name="connsiteX313" fmla="*/ 1421201 w 3970202"/>
              <a:gd name="connsiteY313" fmla="*/ 1068421 h 2483611"/>
              <a:gd name="connsiteX314" fmla="*/ 1408939 w 3970202"/>
              <a:gd name="connsiteY314" fmla="*/ 1068421 h 2483611"/>
              <a:gd name="connsiteX315" fmla="*/ 1408939 w 3970202"/>
              <a:gd name="connsiteY315" fmla="*/ 1052071 h 2483611"/>
              <a:gd name="connsiteX316" fmla="*/ 1453302 w 3970202"/>
              <a:gd name="connsiteY316" fmla="*/ 1052071 h 2483611"/>
              <a:gd name="connsiteX317" fmla="*/ 1453302 w 3970202"/>
              <a:gd name="connsiteY317" fmla="*/ 1100195 h 2483611"/>
              <a:gd name="connsiteX318" fmla="*/ 1204129 w 3970202"/>
              <a:gd name="connsiteY318" fmla="*/ 863611 h 2483611"/>
              <a:gd name="connsiteX319" fmla="*/ 1204129 w 3970202"/>
              <a:gd name="connsiteY319" fmla="*/ 898327 h 2483611"/>
              <a:gd name="connsiteX320" fmla="*/ 1159602 w 3970202"/>
              <a:gd name="connsiteY320" fmla="*/ 898327 h 2483611"/>
              <a:gd name="connsiteX321" fmla="*/ 1159602 w 3970202"/>
              <a:gd name="connsiteY321" fmla="*/ 863611 h 2483611"/>
              <a:gd name="connsiteX322" fmla="*/ 1521808 w 3970202"/>
              <a:gd name="connsiteY322" fmla="*/ 290000 h 2483611"/>
              <a:gd name="connsiteX323" fmla="*/ 1521808 w 3970202"/>
              <a:gd name="connsiteY323" fmla="*/ 324717 h 2483611"/>
              <a:gd name="connsiteX324" fmla="*/ 1476955 w 3970202"/>
              <a:gd name="connsiteY324" fmla="*/ 324717 h 2483611"/>
              <a:gd name="connsiteX325" fmla="*/ 1476955 w 3970202"/>
              <a:gd name="connsiteY325" fmla="*/ 290000 h 2483611"/>
              <a:gd name="connsiteX326" fmla="*/ 2502424 w 3970202"/>
              <a:gd name="connsiteY326" fmla="*/ 901325 h 2483611"/>
              <a:gd name="connsiteX327" fmla="*/ 2502424 w 3970202"/>
              <a:gd name="connsiteY327" fmla="*/ 858052 h 2483611"/>
              <a:gd name="connsiteX328" fmla="*/ 2547277 w 3970202"/>
              <a:gd name="connsiteY328" fmla="*/ 858052 h 2483611"/>
              <a:gd name="connsiteX329" fmla="*/ 2547277 w 3970202"/>
              <a:gd name="connsiteY329" fmla="*/ 901325 h 2483611"/>
              <a:gd name="connsiteX330" fmla="*/ 2577742 w 3970202"/>
              <a:gd name="connsiteY330" fmla="*/ 996155 h 2483611"/>
              <a:gd name="connsiteX331" fmla="*/ 2577742 w 3970202"/>
              <a:gd name="connsiteY331" fmla="*/ 976098 h 2483611"/>
              <a:gd name="connsiteX332" fmla="*/ 2618835 w 3970202"/>
              <a:gd name="connsiteY332" fmla="*/ 976098 h 2483611"/>
              <a:gd name="connsiteX333" fmla="*/ 2618835 w 3970202"/>
              <a:gd name="connsiteY333" fmla="*/ 1055014 h 2483611"/>
              <a:gd name="connsiteX334" fmla="*/ 2577742 w 3970202"/>
              <a:gd name="connsiteY334" fmla="*/ 1055014 h 2483611"/>
              <a:gd name="connsiteX335" fmla="*/ 2577742 w 3970202"/>
              <a:gd name="connsiteY335" fmla="*/ 1032942 h 2483611"/>
              <a:gd name="connsiteX336" fmla="*/ 2545696 w 3970202"/>
              <a:gd name="connsiteY336" fmla="*/ 1032942 h 2483611"/>
              <a:gd name="connsiteX337" fmla="*/ 2545696 w 3970202"/>
              <a:gd name="connsiteY337" fmla="*/ 996155 h 2483611"/>
              <a:gd name="connsiteX338" fmla="*/ 2526458 w 3970202"/>
              <a:gd name="connsiteY338" fmla="*/ 1032942 h 2483611"/>
              <a:gd name="connsiteX339" fmla="*/ 2494848 w 3970202"/>
              <a:gd name="connsiteY339" fmla="*/ 1032942 h 2483611"/>
              <a:gd name="connsiteX340" fmla="*/ 2494848 w 3970202"/>
              <a:gd name="connsiteY340" fmla="*/ 1055014 h 2483611"/>
              <a:gd name="connsiteX341" fmla="*/ 2451575 w 3970202"/>
              <a:gd name="connsiteY341" fmla="*/ 1055014 h 2483611"/>
              <a:gd name="connsiteX342" fmla="*/ 2451575 w 3970202"/>
              <a:gd name="connsiteY342" fmla="*/ 976262 h 2483611"/>
              <a:gd name="connsiteX343" fmla="*/ 2494848 w 3970202"/>
              <a:gd name="connsiteY343" fmla="*/ 976262 h 2483611"/>
              <a:gd name="connsiteX344" fmla="*/ 2494848 w 3970202"/>
              <a:gd name="connsiteY344" fmla="*/ 996318 h 2483611"/>
              <a:gd name="connsiteX345" fmla="*/ 2526349 w 3970202"/>
              <a:gd name="connsiteY345" fmla="*/ 996318 h 2483611"/>
              <a:gd name="connsiteX346" fmla="*/ 1440767 w 3970202"/>
              <a:gd name="connsiteY346" fmla="*/ 1032942 h 2483611"/>
              <a:gd name="connsiteX347" fmla="*/ 1440767 w 3970202"/>
              <a:gd name="connsiteY347" fmla="*/ 996155 h 2483611"/>
              <a:gd name="connsiteX348" fmla="*/ 1472268 w 3970202"/>
              <a:gd name="connsiteY348" fmla="*/ 996155 h 2483611"/>
              <a:gd name="connsiteX349" fmla="*/ 1472268 w 3970202"/>
              <a:gd name="connsiteY349" fmla="*/ 976098 h 2483611"/>
              <a:gd name="connsiteX350" fmla="*/ 1512870 w 3970202"/>
              <a:gd name="connsiteY350" fmla="*/ 976098 h 2483611"/>
              <a:gd name="connsiteX351" fmla="*/ 1512870 w 3970202"/>
              <a:gd name="connsiteY351" fmla="*/ 1055014 h 2483611"/>
              <a:gd name="connsiteX352" fmla="*/ 1472268 w 3970202"/>
              <a:gd name="connsiteY352" fmla="*/ 1055014 h 2483611"/>
              <a:gd name="connsiteX353" fmla="*/ 1472268 w 3970202"/>
              <a:gd name="connsiteY353" fmla="*/ 1032942 h 2483611"/>
              <a:gd name="connsiteX354" fmla="*/ 1389537 w 3970202"/>
              <a:gd name="connsiteY354" fmla="*/ 1032942 h 2483611"/>
              <a:gd name="connsiteX355" fmla="*/ 1389537 w 3970202"/>
              <a:gd name="connsiteY355" fmla="*/ 1055014 h 2483611"/>
              <a:gd name="connsiteX356" fmla="*/ 1345937 w 3970202"/>
              <a:gd name="connsiteY356" fmla="*/ 1055014 h 2483611"/>
              <a:gd name="connsiteX357" fmla="*/ 1345937 w 3970202"/>
              <a:gd name="connsiteY357" fmla="*/ 976262 h 2483611"/>
              <a:gd name="connsiteX358" fmla="*/ 1389537 w 3970202"/>
              <a:gd name="connsiteY358" fmla="*/ 976262 h 2483611"/>
              <a:gd name="connsiteX359" fmla="*/ 1389537 w 3970202"/>
              <a:gd name="connsiteY359" fmla="*/ 996318 h 2483611"/>
              <a:gd name="connsiteX360" fmla="*/ 1421583 w 3970202"/>
              <a:gd name="connsiteY360" fmla="*/ 996318 h 2483611"/>
              <a:gd name="connsiteX361" fmla="*/ 1421583 w 3970202"/>
              <a:gd name="connsiteY361" fmla="*/ 1033105 h 2483611"/>
              <a:gd name="connsiteX362" fmla="*/ 2438332 w 3970202"/>
              <a:gd name="connsiteY362" fmla="*/ 901325 h 2483611"/>
              <a:gd name="connsiteX363" fmla="*/ 2438332 w 3970202"/>
              <a:gd name="connsiteY363" fmla="*/ 858052 h 2483611"/>
              <a:gd name="connsiteX364" fmla="*/ 2483185 w 3970202"/>
              <a:gd name="connsiteY364" fmla="*/ 858052 h 2483611"/>
              <a:gd name="connsiteX365" fmla="*/ 2483185 w 3970202"/>
              <a:gd name="connsiteY365" fmla="*/ 901325 h 2483611"/>
              <a:gd name="connsiteX366" fmla="*/ 2419093 w 3970202"/>
              <a:gd name="connsiteY366" fmla="*/ 901325 h 2483611"/>
              <a:gd name="connsiteX367" fmla="*/ 2374240 w 3970202"/>
              <a:gd name="connsiteY367" fmla="*/ 901325 h 2483611"/>
              <a:gd name="connsiteX368" fmla="*/ 2374240 w 3970202"/>
              <a:gd name="connsiteY368" fmla="*/ 858052 h 2483611"/>
              <a:gd name="connsiteX369" fmla="*/ 2419093 w 3970202"/>
              <a:gd name="connsiteY369" fmla="*/ 858052 h 2483611"/>
              <a:gd name="connsiteX370" fmla="*/ 2355001 w 3970202"/>
              <a:gd name="connsiteY370" fmla="*/ 901325 h 2483611"/>
              <a:gd name="connsiteX371" fmla="*/ 2310148 w 3970202"/>
              <a:gd name="connsiteY371" fmla="*/ 901325 h 2483611"/>
              <a:gd name="connsiteX372" fmla="*/ 2310148 w 3970202"/>
              <a:gd name="connsiteY372" fmla="*/ 858052 h 2483611"/>
              <a:gd name="connsiteX373" fmla="*/ 2355001 w 3970202"/>
              <a:gd name="connsiteY373" fmla="*/ 858052 h 2483611"/>
              <a:gd name="connsiteX374" fmla="*/ 2290964 w 3970202"/>
              <a:gd name="connsiteY374" fmla="*/ 901325 h 2483611"/>
              <a:gd name="connsiteX375" fmla="*/ 2246056 w 3970202"/>
              <a:gd name="connsiteY375" fmla="*/ 901325 h 2483611"/>
              <a:gd name="connsiteX376" fmla="*/ 2246056 w 3970202"/>
              <a:gd name="connsiteY376" fmla="*/ 858052 h 2483611"/>
              <a:gd name="connsiteX377" fmla="*/ 2290964 w 3970202"/>
              <a:gd name="connsiteY377" fmla="*/ 858052 h 2483611"/>
              <a:gd name="connsiteX378" fmla="*/ 2226872 w 3970202"/>
              <a:gd name="connsiteY378" fmla="*/ 901325 h 2483611"/>
              <a:gd name="connsiteX379" fmla="*/ 2182019 w 3970202"/>
              <a:gd name="connsiteY379" fmla="*/ 901325 h 2483611"/>
              <a:gd name="connsiteX380" fmla="*/ 2182019 w 3970202"/>
              <a:gd name="connsiteY380" fmla="*/ 858052 h 2483611"/>
              <a:gd name="connsiteX381" fmla="*/ 2226872 w 3970202"/>
              <a:gd name="connsiteY381" fmla="*/ 858052 h 2483611"/>
              <a:gd name="connsiteX382" fmla="*/ 2162780 w 3970202"/>
              <a:gd name="connsiteY382" fmla="*/ 901325 h 2483611"/>
              <a:gd name="connsiteX383" fmla="*/ 2117927 w 3970202"/>
              <a:gd name="connsiteY383" fmla="*/ 901325 h 2483611"/>
              <a:gd name="connsiteX384" fmla="*/ 2117927 w 3970202"/>
              <a:gd name="connsiteY384" fmla="*/ 858052 h 2483611"/>
              <a:gd name="connsiteX385" fmla="*/ 2162780 w 3970202"/>
              <a:gd name="connsiteY385" fmla="*/ 858052 h 2483611"/>
              <a:gd name="connsiteX386" fmla="*/ 2098689 w 3970202"/>
              <a:gd name="connsiteY386" fmla="*/ 901325 h 2483611"/>
              <a:gd name="connsiteX387" fmla="*/ 2053835 w 3970202"/>
              <a:gd name="connsiteY387" fmla="*/ 901325 h 2483611"/>
              <a:gd name="connsiteX388" fmla="*/ 2053835 w 3970202"/>
              <a:gd name="connsiteY388" fmla="*/ 858052 h 2483611"/>
              <a:gd name="connsiteX389" fmla="*/ 2098689 w 3970202"/>
              <a:gd name="connsiteY389" fmla="*/ 858052 h 2483611"/>
              <a:gd name="connsiteX390" fmla="*/ 2034597 w 3970202"/>
              <a:gd name="connsiteY390" fmla="*/ 901325 h 2483611"/>
              <a:gd name="connsiteX391" fmla="*/ 1989743 w 3970202"/>
              <a:gd name="connsiteY391" fmla="*/ 901325 h 2483611"/>
              <a:gd name="connsiteX392" fmla="*/ 1989743 w 3970202"/>
              <a:gd name="connsiteY392" fmla="*/ 858052 h 2483611"/>
              <a:gd name="connsiteX393" fmla="*/ 2034597 w 3970202"/>
              <a:gd name="connsiteY393" fmla="*/ 858052 h 2483611"/>
              <a:gd name="connsiteX394" fmla="*/ 1970505 w 3970202"/>
              <a:gd name="connsiteY394" fmla="*/ 901325 h 2483611"/>
              <a:gd name="connsiteX395" fmla="*/ 1925652 w 3970202"/>
              <a:gd name="connsiteY395" fmla="*/ 901325 h 2483611"/>
              <a:gd name="connsiteX396" fmla="*/ 1925652 w 3970202"/>
              <a:gd name="connsiteY396" fmla="*/ 858052 h 2483611"/>
              <a:gd name="connsiteX397" fmla="*/ 1970505 w 3970202"/>
              <a:gd name="connsiteY397" fmla="*/ 858052 h 2483611"/>
              <a:gd name="connsiteX398" fmla="*/ 1906250 w 3970202"/>
              <a:gd name="connsiteY398" fmla="*/ 901325 h 2483611"/>
              <a:gd name="connsiteX399" fmla="*/ 1861397 w 3970202"/>
              <a:gd name="connsiteY399" fmla="*/ 901325 h 2483611"/>
              <a:gd name="connsiteX400" fmla="*/ 1861397 w 3970202"/>
              <a:gd name="connsiteY400" fmla="*/ 858052 h 2483611"/>
              <a:gd name="connsiteX401" fmla="*/ 1906250 w 3970202"/>
              <a:gd name="connsiteY401" fmla="*/ 858052 h 2483611"/>
              <a:gd name="connsiteX402" fmla="*/ 1842158 w 3970202"/>
              <a:gd name="connsiteY402" fmla="*/ 901325 h 2483611"/>
              <a:gd name="connsiteX403" fmla="*/ 1797250 w 3970202"/>
              <a:gd name="connsiteY403" fmla="*/ 901325 h 2483611"/>
              <a:gd name="connsiteX404" fmla="*/ 1797250 w 3970202"/>
              <a:gd name="connsiteY404" fmla="*/ 858052 h 2483611"/>
              <a:gd name="connsiteX405" fmla="*/ 1842103 w 3970202"/>
              <a:gd name="connsiteY405" fmla="*/ 858052 h 2483611"/>
              <a:gd name="connsiteX406" fmla="*/ 1778121 w 3970202"/>
              <a:gd name="connsiteY406" fmla="*/ 901325 h 2483611"/>
              <a:gd name="connsiteX407" fmla="*/ 1733267 w 3970202"/>
              <a:gd name="connsiteY407" fmla="*/ 901325 h 2483611"/>
              <a:gd name="connsiteX408" fmla="*/ 1733267 w 3970202"/>
              <a:gd name="connsiteY408" fmla="*/ 858052 h 2483611"/>
              <a:gd name="connsiteX409" fmla="*/ 1778121 w 3970202"/>
              <a:gd name="connsiteY409" fmla="*/ 858052 h 2483611"/>
              <a:gd name="connsiteX410" fmla="*/ 1714029 w 3970202"/>
              <a:gd name="connsiteY410" fmla="*/ 901325 h 2483611"/>
              <a:gd name="connsiteX411" fmla="*/ 1669176 w 3970202"/>
              <a:gd name="connsiteY411" fmla="*/ 901325 h 2483611"/>
              <a:gd name="connsiteX412" fmla="*/ 1669176 w 3970202"/>
              <a:gd name="connsiteY412" fmla="*/ 858052 h 2483611"/>
              <a:gd name="connsiteX413" fmla="*/ 1714029 w 3970202"/>
              <a:gd name="connsiteY413" fmla="*/ 858052 h 2483611"/>
              <a:gd name="connsiteX414" fmla="*/ 1650101 w 3970202"/>
              <a:gd name="connsiteY414" fmla="*/ 901325 h 2483611"/>
              <a:gd name="connsiteX415" fmla="*/ 1605247 w 3970202"/>
              <a:gd name="connsiteY415" fmla="*/ 901325 h 2483611"/>
              <a:gd name="connsiteX416" fmla="*/ 1605247 w 3970202"/>
              <a:gd name="connsiteY416" fmla="*/ 858052 h 2483611"/>
              <a:gd name="connsiteX417" fmla="*/ 1650101 w 3970202"/>
              <a:gd name="connsiteY417" fmla="*/ 858052 h 2483611"/>
              <a:gd name="connsiteX418" fmla="*/ 1586009 w 3970202"/>
              <a:gd name="connsiteY418" fmla="*/ 901325 h 2483611"/>
              <a:gd name="connsiteX419" fmla="*/ 1541101 w 3970202"/>
              <a:gd name="connsiteY419" fmla="*/ 901325 h 2483611"/>
              <a:gd name="connsiteX420" fmla="*/ 1541101 w 3970202"/>
              <a:gd name="connsiteY420" fmla="*/ 858052 h 2483611"/>
              <a:gd name="connsiteX421" fmla="*/ 1585954 w 3970202"/>
              <a:gd name="connsiteY421" fmla="*/ 858052 h 2483611"/>
              <a:gd name="connsiteX422" fmla="*/ 1521917 w 3970202"/>
              <a:gd name="connsiteY422" fmla="*/ 901325 h 2483611"/>
              <a:gd name="connsiteX423" fmla="*/ 1477064 w 3970202"/>
              <a:gd name="connsiteY423" fmla="*/ 901325 h 2483611"/>
              <a:gd name="connsiteX424" fmla="*/ 1477064 w 3970202"/>
              <a:gd name="connsiteY424" fmla="*/ 858052 h 2483611"/>
              <a:gd name="connsiteX425" fmla="*/ 1521917 w 3970202"/>
              <a:gd name="connsiteY425" fmla="*/ 858052 h 2483611"/>
              <a:gd name="connsiteX426" fmla="*/ 1457825 w 3970202"/>
              <a:gd name="connsiteY426" fmla="*/ 901325 h 2483611"/>
              <a:gd name="connsiteX427" fmla="*/ 1412972 w 3970202"/>
              <a:gd name="connsiteY427" fmla="*/ 901325 h 2483611"/>
              <a:gd name="connsiteX428" fmla="*/ 1412972 w 3970202"/>
              <a:gd name="connsiteY428" fmla="*/ 858052 h 2483611"/>
              <a:gd name="connsiteX429" fmla="*/ 1457825 w 3970202"/>
              <a:gd name="connsiteY429" fmla="*/ 858052 h 2483611"/>
              <a:gd name="connsiteX430" fmla="*/ 1393952 w 3970202"/>
              <a:gd name="connsiteY430" fmla="*/ 901325 h 2483611"/>
              <a:gd name="connsiteX431" fmla="*/ 1345937 w 3970202"/>
              <a:gd name="connsiteY431" fmla="*/ 901325 h 2483611"/>
              <a:gd name="connsiteX432" fmla="*/ 1345937 w 3970202"/>
              <a:gd name="connsiteY432" fmla="*/ 858052 h 2483611"/>
              <a:gd name="connsiteX433" fmla="*/ 1393952 w 3970202"/>
              <a:gd name="connsiteY433" fmla="*/ 858052 h 2483611"/>
              <a:gd name="connsiteX434" fmla="*/ 1453302 w 3970202"/>
              <a:gd name="connsiteY434" fmla="*/ 930700 h 2483611"/>
              <a:gd name="connsiteX435" fmla="*/ 1453302 w 3970202"/>
              <a:gd name="connsiteY435" fmla="*/ 976971 h 2483611"/>
              <a:gd name="connsiteX436" fmla="*/ 1408939 w 3970202"/>
              <a:gd name="connsiteY436" fmla="*/ 976971 h 2483611"/>
              <a:gd name="connsiteX437" fmla="*/ 1408939 w 3970202"/>
              <a:gd name="connsiteY437" fmla="*/ 960621 h 2483611"/>
              <a:gd name="connsiteX438" fmla="*/ 1421201 w 3970202"/>
              <a:gd name="connsiteY438" fmla="*/ 960621 h 2483611"/>
              <a:gd name="connsiteX439" fmla="*/ 1421201 w 3970202"/>
              <a:gd name="connsiteY439" fmla="*/ 968523 h 2483611"/>
              <a:gd name="connsiteX440" fmla="*/ 1440440 w 3970202"/>
              <a:gd name="connsiteY440" fmla="*/ 968523 h 2483611"/>
              <a:gd name="connsiteX441" fmla="*/ 1440440 w 3970202"/>
              <a:gd name="connsiteY441" fmla="*/ 941273 h 2483611"/>
              <a:gd name="connsiteX442" fmla="*/ 1389755 w 3970202"/>
              <a:gd name="connsiteY442" fmla="*/ 941273 h 2483611"/>
              <a:gd name="connsiteX443" fmla="*/ 1389755 w 3970202"/>
              <a:gd name="connsiteY443" fmla="*/ 956642 h 2483611"/>
              <a:gd name="connsiteX444" fmla="*/ 1346155 w 3970202"/>
              <a:gd name="connsiteY444" fmla="*/ 956642 h 2483611"/>
              <a:gd name="connsiteX445" fmla="*/ 1346155 w 3970202"/>
              <a:gd name="connsiteY445" fmla="*/ 930482 h 2483611"/>
              <a:gd name="connsiteX446" fmla="*/ 1513252 w 3970202"/>
              <a:gd name="connsiteY446" fmla="*/ 956860 h 2483611"/>
              <a:gd name="connsiteX447" fmla="*/ 1472649 w 3970202"/>
              <a:gd name="connsiteY447" fmla="*/ 956860 h 2483611"/>
              <a:gd name="connsiteX448" fmla="*/ 1472649 w 3970202"/>
              <a:gd name="connsiteY448" fmla="*/ 930700 h 2483611"/>
              <a:gd name="connsiteX449" fmla="*/ 1513252 w 3970202"/>
              <a:gd name="connsiteY449" fmla="*/ 930700 h 2483611"/>
              <a:gd name="connsiteX450" fmla="*/ 2495338 w 3970202"/>
              <a:gd name="connsiteY450" fmla="*/ 956860 h 2483611"/>
              <a:gd name="connsiteX451" fmla="*/ 2452066 w 3970202"/>
              <a:gd name="connsiteY451" fmla="*/ 956860 h 2483611"/>
              <a:gd name="connsiteX452" fmla="*/ 2452066 w 3970202"/>
              <a:gd name="connsiteY452" fmla="*/ 930700 h 2483611"/>
              <a:gd name="connsiteX453" fmla="*/ 2494848 w 3970202"/>
              <a:gd name="connsiteY453" fmla="*/ 930700 h 2483611"/>
              <a:gd name="connsiteX454" fmla="*/ 1925652 w 3970202"/>
              <a:gd name="connsiteY454" fmla="*/ 388481 h 2483611"/>
              <a:gd name="connsiteX455" fmla="*/ 1925652 w 3970202"/>
              <a:gd name="connsiteY455" fmla="*/ 723873 h 2483611"/>
              <a:gd name="connsiteX456" fmla="*/ 1915297 w 3970202"/>
              <a:gd name="connsiteY456" fmla="*/ 732768 h 2483611"/>
              <a:gd name="connsiteX457" fmla="*/ 1906414 w 3970202"/>
              <a:gd name="connsiteY457" fmla="*/ 723873 h 2483611"/>
              <a:gd name="connsiteX458" fmla="*/ 1906414 w 3970202"/>
              <a:gd name="connsiteY458" fmla="*/ 388481 h 2483611"/>
              <a:gd name="connsiteX459" fmla="*/ 1916769 w 3970202"/>
              <a:gd name="connsiteY459" fmla="*/ 379587 h 2483611"/>
              <a:gd name="connsiteX460" fmla="*/ 1925652 w 3970202"/>
              <a:gd name="connsiteY460" fmla="*/ 388481 h 2483611"/>
              <a:gd name="connsiteX461" fmla="*/ 1861560 w 3970202"/>
              <a:gd name="connsiteY461" fmla="*/ 388481 h 2483611"/>
              <a:gd name="connsiteX462" fmla="*/ 1861560 w 3970202"/>
              <a:gd name="connsiteY462" fmla="*/ 723873 h 2483611"/>
              <a:gd name="connsiteX463" fmla="*/ 1851205 w 3970202"/>
              <a:gd name="connsiteY463" fmla="*/ 732768 h 2483611"/>
              <a:gd name="connsiteX464" fmla="*/ 1842322 w 3970202"/>
              <a:gd name="connsiteY464" fmla="*/ 723873 h 2483611"/>
              <a:gd name="connsiteX465" fmla="*/ 1842322 w 3970202"/>
              <a:gd name="connsiteY465" fmla="*/ 388481 h 2483611"/>
              <a:gd name="connsiteX466" fmla="*/ 1852677 w 3970202"/>
              <a:gd name="connsiteY466" fmla="*/ 379587 h 2483611"/>
              <a:gd name="connsiteX467" fmla="*/ 1861560 w 3970202"/>
              <a:gd name="connsiteY467" fmla="*/ 388481 h 2483611"/>
              <a:gd name="connsiteX468" fmla="*/ 1797468 w 3970202"/>
              <a:gd name="connsiteY468" fmla="*/ 388481 h 2483611"/>
              <a:gd name="connsiteX469" fmla="*/ 1797468 w 3970202"/>
              <a:gd name="connsiteY469" fmla="*/ 723873 h 2483611"/>
              <a:gd name="connsiteX470" fmla="*/ 1787876 w 3970202"/>
              <a:gd name="connsiteY470" fmla="*/ 733465 h 2483611"/>
              <a:gd name="connsiteX471" fmla="*/ 1778284 w 3970202"/>
              <a:gd name="connsiteY471" fmla="*/ 723873 h 2483611"/>
              <a:gd name="connsiteX472" fmla="*/ 1778284 w 3970202"/>
              <a:gd name="connsiteY472" fmla="*/ 388481 h 2483611"/>
              <a:gd name="connsiteX473" fmla="*/ 1787876 w 3970202"/>
              <a:gd name="connsiteY473" fmla="*/ 378889 h 2483611"/>
              <a:gd name="connsiteX474" fmla="*/ 1797468 w 3970202"/>
              <a:gd name="connsiteY474" fmla="*/ 388481 h 2483611"/>
              <a:gd name="connsiteX475" fmla="*/ 1733431 w 3970202"/>
              <a:gd name="connsiteY475" fmla="*/ 388481 h 2483611"/>
              <a:gd name="connsiteX476" fmla="*/ 1733431 w 3970202"/>
              <a:gd name="connsiteY476" fmla="*/ 723873 h 2483611"/>
              <a:gd name="connsiteX477" fmla="*/ 1723076 w 3970202"/>
              <a:gd name="connsiteY477" fmla="*/ 732768 h 2483611"/>
              <a:gd name="connsiteX478" fmla="*/ 1714193 w 3970202"/>
              <a:gd name="connsiteY478" fmla="*/ 723873 h 2483611"/>
              <a:gd name="connsiteX479" fmla="*/ 1714193 w 3970202"/>
              <a:gd name="connsiteY479" fmla="*/ 388481 h 2483611"/>
              <a:gd name="connsiteX480" fmla="*/ 1724547 w 3970202"/>
              <a:gd name="connsiteY480" fmla="*/ 379587 h 2483611"/>
              <a:gd name="connsiteX481" fmla="*/ 1733431 w 3970202"/>
              <a:gd name="connsiteY481" fmla="*/ 388481 h 2483611"/>
              <a:gd name="connsiteX482" fmla="*/ 1669339 w 3970202"/>
              <a:gd name="connsiteY482" fmla="*/ 388481 h 2483611"/>
              <a:gd name="connsiteX483" fmla="*/ 1669339 w 3970202"/>
              <a:gd name="connsiteY483" fmla="*/ 723873 h 2483611"/>
              <a:gd name="connsiteX484" fmla="*/ 1658984 w 3970202"/>
              <a:gd name="connsiteY484" fmla="*/ 732768 h 2483611"/>
              <a:gd name="connsiteX485" fmla="*/ 1650101 w 3970202"/>
              <a:gd name="connsiteY485" fmla="*/ 723873 h 2483611"/>
              <a:gd name="connsiteX486" fmla="*/ 1650101 w 3970202"/>
              <a:gd name="connsiteY486" fmla="*/ 388481 h 2483611"/>
              <a:gd name="connsiteX487" fmla="*/ 1660456 w 3970202"/>
              <a:gd name="connsiteY487" fmla="*/ 379587 h 2483611"/>
              <a:gd name="connsiteX488" fmla="*/ 1669339 w 3970202"/>
              <a:gd name="connsiteY488" fmla="*/ 388481 h 2483611"/>
              <a:gd name="connsiteX489" fmla="*/ 1605247 w 3970202"/>
              <a:gd name="connsiteY489" fmla="*/ 388481 h 2483611"/>
              <a:gd name="connsiteX490" fmla="*/ 1605247 w 3970202"/>
              <a:gd name="connsiteY490" fmla="*/ 723873 h 2483611"/>
              <a:gd name="connsiteX491" fmla="*/ 1594903 w 3970202"/>
              <a:gd name="connsiteY491" fmla="*/ 732768 h 2483611"/>
              <a:gd name="connsiteX492" fmla="*/ 1586009 w 3970202"/>
              <a:gd name="connsiteY492" fmla="*/ 723873 h 2483611"/>
              <a:gd name="connsiteX493" fmla="*/ 1586009 w 3970202"/>
              <a:gd name="connsiteY493" fmla="*/ 388481 h 2483611"/>
              <a:gd name="connsiteX494" fmla="*/ 1596353 w 3970202"/>
              <a:gd name="connsiteY494" fmla="*/ 379587 h 2483611"/>
              <a:gd name="connsiteX495" fmla="*/ 1605247 w 3970202"/>
              <a:gd name="connsiteY495" fmla="*/ 388481 h 2483611"/>
              <a:gd name="connsiteX496" fmla="*/ 1541156 w 3970202"/>
              <a:gd name="connsiteY496" fmla="*/ 388481 h 2483611"/>
              <a:gd name="connsiteX497" fmla="*/ 1541156 w 3970202"/>
              <a:gd name="connsiteY497" fmla="*/ 723873 h 2483611"/>
              <a:gd name="connsiteX498" fmla="*/ 1530811 w 3970202"/>
              <a:gd name="connsiteY498" fmla="*/ 732768 h 2483611"/>
              <a:gd name="connsiteX499" fmla="*/ 1521917 w 3970202"/>
              <a:gd name="connsiteY499" fmla="*/ 723873 h 2483611"/>
              <a:gd name="connsiteX500" fmla="*/ 1521917 w 3970202"/>
              <a:gd name="connsiteY500" fmla="*/ 388481 h 2483611"/>
              <a:gd name="connsiteX501" fmla="*/ 1532261 w 3970202"/>
              <a:gd name="connsiteY501" fmla="*/ 379587 h 2483611"/>
              <a:gd name="connsiteX502" fmla="*/ 1541156 w 3970202"/>
              <a:gd name="connsiteY502" fmla="*/ 388481 h 2483611"/>
              <a:gd name="connsiteX503" fmla="*/ 1477064 w 3970202"/>
              <a:gd name="connsiteY503" fmla="*/ 388481 h 2483611"/>
              <a:gd name="connsiteX504" fmla="*/ 1477064 w 3970202"/>
              <a:gd name="connsiteY504" fmla="*/ 723873 h 2483611"/>
              <a:gd name="connsiteX505" fmla="*/ 1466720 w 3970202"/>
              <a:gd name="connsiteY505" fmla="*/ 732768 h 2483611"/>
              <a:gd name="connsiteX506" fmla="*/ 1457825 w 3970202"/>
              <a:gd name="connsiteY506" fmla="*/ 723873 h 2483611"/>
              <a:gd name="connsiteX507" fmla="*/ 1457825 w 3970202"/>
              <a:gd name="connsiteY507" fmla="*/ 388481 h 2483611"/>
              <a:gd name="connsiteX508" fmla="*/ 1468169 w 3970202"/>
              <a:gd name="connsiteY508" fmla="*/ 379587 h 2483611"/>
              <a:gd name="connsiteX509" fmla="*/ 1477064 w 3970202"/>
              <a:gd name="connsiteY509" fmla="*/ 388481 h 2483611"/>
              <a:gd name="connsiteX510" fmla="*/ 2556869 w 3970202"/>
              <a:gd name="connsiteY510" fmla="*/ 428321 h 2483611"/>
              <a:gd name="connsiteX511" fmla="*/ 2566515 w 3970202"/>
              <a:gd name="connsiteY511" fmla="*/ 437967 h 2483611"/>
              <a:gd name="connsiteX512" fmla="*/ 2566515 w 3970202"/>
              <a:gd name="connsiteY512" fmla="*/ 723873 h 2483611"/>
              <a:gd name="connsiteX513" fmla="*/ 2556160 w 3970202"/>
              <a:gd name="connsiteY513" fmla="*/ 732768 h 2483611"/>
              <a:gd name="connsiteX514" fmla="*/ 2547277 w 3970202"/>
              <a:gd name="connsiteY514" fmla="*/ 723873 h 2483611"/>
              <a:gd name="connsiteX515" fmla="*/ 2547277 w 3970202"/>
              <a:gd name="connsiteY515" fmla="*/ 438076 h 2483611"/>
              <a:gd name="connsiteX516" fmla="*/ 2556705 w 3970202"/>
              <a:gd name="connsiteY516" fmla="*/ 428321 h 2483611"/>
              <a:gd name="connsiteX517" fmla="*/ 2556869 w 3970202"/>
              <a:gd name="connsiteY517" fmla="*/ 428321 h 2483611"/>
              <a:gd name="connsiteX518" fmla="*/ 2502369 w 3970202"/>
              <a:gd name="connsiteY518" fmla="*/ 388481 h 2483611"/>
              <a:gd name="connsiteX519" fmla="*/ 2502369 w 3970202"/>
              <a:gd name="connsiteY519" fmla="*/ 723873 h 2483611"/>
              <a:gd name="connsiteX520" fmla="*/ 2492014 w 3970202"/>
              <a:gd name="connsiteY520" fmla="*/ 732768 h 2483611"/>
              <a:gd name="connsiteX521" fmla="*/ 2483130 w 3970202"/>
              <a:gd name="connsiteY521" fmla="*/ 723873 h 2483611"/>
              <a:gd name="connsiteX522" fmla="*/ 2483130 w 3970202"/>
              <a:gd name="connsiteY522" fmla="*/ 388481 h 2483611"/>
              <a:gd name="connsiteX523" fmla="*/ 2493485 w 3970202"/>
              <a:gd name="connsiteY523" fmla="*/ 379587 h 2483611"/>
              <a:gd name="connsiteX524" fmla="*/ 2502369 w 3970202"/>
              <a:gd name="connsiteY524" fmla="*/ 388481 h 2483611"/>
              <a:gd name="connsiteX525" fmla="*/ 2438277 w 3970202"/>
              <a:gd name="connsiteY525" fmla="*/ 388481 h 2483611"/>
              <a:gd name="connsiteX526" fmla="*/ 2438277 w 3970202"/>
              <a:gd name="connsiteY526" fmla="*/ 723873 h 2483611"/>
              <a:gd name="connsiteX527" fmla="*/ 2427922 w 3970202"/>
              <a:gd name="connsiteY527" fmla="*/ 732768 h 2483611"/>
              <a:gd name="connsiteX528" fmla="*/ 2419039 w 3970202"/>
              <a:gd name="connsiteY528" fmla="*/ 723873 h 2483611"/>
              <a:gd name="connsiteX529" fmla="*/ 2419039 w 3970202"/>
              <a:gd name="connsiteY529" fmla="*/ 388481 h 2483611"/>
              <a:gd name="connsiteX530" fmla="*/ 2429394 w 3970202"/>
              <a:gd name="connsiteY530" fmla="*/ 379587 h 2483611"/>
              <a:gd name="connsiteX531" fmla="*/ 2438277 w 3970202"/>
              <a:gd name="connsiteY531" fmla="*/ 388481 h 2483611"/>
              <a:gd name="connsiteX532" fmla="*/ 2374185 w 3970202"/>
              <a:gd name="connsiteY532" fmla="*/ 388481 h 2483611"/>
              <a:gd name="connsiteX533" fmla="*/ 2374185 w 3970202"/>
              <a:gd name="connsiteY533" fmla="*/ 723873 h 2483611"/>
              <a:gd name="connsiteX534" fmla="*/ 2363830 w 3970202"/>
              <a:gd name="connsiteY534" fmla="*/ 732768 h 2483611"/>
              <a:gd name="connsiteX535" fmla="*/ 2354947 w 3970202"/>
              <a:gd name="connsiteY535" fmla="*/ 723873 h 2483611"/>
              <a:gd name="connsiteX536" fmla="*/ 2354947 w 3970202"/>
              <a:gd name="connsiteY536" fmla="*/ 388481 h 2483611"/>
              <a:gd name="connsiteX537" fmla="*/ 2365302 w 3970202"/>
              <a:gd name="connsiteY537" fmla="*/ 379587 h 2483611"/>
              <a:gd name="connsiteX538" fmla="*/ 2374185 w 3970202"/>
              <a:gd name="connsiteY538" fmla="*/ 388481 h 2483611"/>
              <a:gd name="connsiteX539" fmla="*/ 2310093 w 3970202"/>
              <a:gd name="connsiteY539" fmla="*/ 388481 h 2483611"/>
              <a:gd name="connsiteX540" fmla="*/ 2310093 w 3970202"/>
              <a:gd name="connsiteY540" fmla="*/ 723873 h 2483611"/>
              <a:gd name="connsiteX541" fmla="*/ 2300501 w 3970202"/>
              <a:gd name="connsiteY541" fmla="*/ 733465 h 2483611"/>
              <a:gd name="connsiteX542" fmla="*/ 2290909 w 3970202"/>
              <a:gd name="connsiteY542" fmla="*/ 723873 h 2483611"/>
              <a:gd name="connsiteX543" fmla="*/ 2290909 w 3970202"/>
              <a:gd name="connsiteY543" fmla="*/ 388481 h 2483611"/>
              <a:gd name="connsiteX544" fmla="*/ 2300501 w 3970202"/>
              <a:gd name="connsiteY544" fmla="*/ 378889 h 2483611"/>
              <a:gd name="connsiteX545" fmla="*/ 2310093 w 3970202"/>
              <a:gd name="connsiteY545" fmla="*/ 388481 h 2483611"/>
              <a:gd name="connsiteX546" fmla="*/ 2246002 w 3970202"/>
              <a:gd name="connsiteY546" fmla="*/ 388481 h 2483611"/>
              <a:gd name="connsiteX547" fmla="*/ 2246002 w 3970202"/>
              <a:gd name="connsiteY547" fmla="*/ 723873 h 2483611"/>
              <a:gd name="connsiteX548" fmla="*/ 2236410 w 3970202"/>
              <a:gd name="connsiteY548" fmla="*/ 733465 h 2483611"/>
              <a:gd name="connsiteX549" fmla="*/ 2226818 w 3970202"/>
              <a:gd name="connsiteY549" fmla="*/ 723873 h 2483611"/>
              <a:gd name="connsiteX550" fmla="*/ 2226818 w 3970202"/>
              <a:gd name="connsiteY550" fmla="*/ 388481 h 2483611"/>
              <a:gd name="connsiteX551" fmla="*/ 2236410 w 3970202"/>
              <a:gd name="connsiteY551" fmla="*/ 378889 h 2483611"/>
              <a:gd name="connsiteX552" fmla="*/ 2246002 w 3970202"/>
              <a:gd name="connsiteY552" fmla="*/ 388481 h 2483611"/>
              <a:gd name="connsiteX553" fmla="*/ 2181964 w 3970202"/>
              <a:gd name="connsiteY553" fmla="*/ 388481 h 2483611"/>
              <a:gd name="connsiteX554" fmla="*/ 2181964 w 3970202"/>
              <a:gd name="connsiteY554" fmla="*/ 723873 h 2483611"/>
              <a:gd name="connsiteX555" fmla="*/ 2171609 w 3970202"/>
              <a:gd name="connsiteY555" fmla="*/ 732768 h 2483611"/>
              <a:gd name="connsiteX556" fmla="*/ 2162726 w 3970202"/>
              <a:gd name="connsiteY556" fmla="*/ 723873 h 2483611"/>
              <a:gd name="connsiteX557" fmla="*/ 2162726 w 3970202"/>
              <a:gd name="connsiteY557" fmla="*/ 388481 h 2483611"/>
              <a:gd name="connsiteX558" fmla="*/ 2173081 w 3970202"/>
              <a:gd name="connsiteY558" fmla="*/ 379587 h 2483611"/>
              <a:gd name="connsiteX559" fmla="*/ 2181964 w 3970202"/>
              <a:gd name="connsiteY559" fmla="*/ 388481 h 2483611"/>
              <a:gd name="connsiteX560" fmla="*/ 2117872 w 3970202"/>
              <a:gd name="connsiteY560" fmla="*/ 388481 h 2483611"/>
              <a:gd name="connsiteX561" fmla="*/ 2117872 w 3970202"/>
              <a:gd name="connsiteY561" fmla="*/ 723873 h 2483611"/>
              <a:gd name="connsiteX562" fmla="*/ 2107518 w 3970202"/>
              <a:gd name="connsiteY562" fmla="*/ 732768 h 2483611"/>
              <a:gd name="connsiteX563" fmla="*/ 2098635 w 3970202"/>
              <a:gd name="connsiteY563" fmla="*/ 723873 h 2483611"/>
              <a:gd name="connsiteX564" fmla="*/ 2098635 w 3970202"/>
              <a:gd name="connsiteY564" fmla="*/ 388481 h 2483611"/>
              <a:gd name="connsiteX565" fmla="*/ 2108989 w 3970202"/>
              <a:gd name="connsiteY565" fmla="*/ 379587 h 2483611"/>
              <a:gd name="connsiteX566" fmla="*/ 2117872 w 3970202"/>
              <a:gd name="connsiteY566" fmla="*/ 388481 h 2483611"/>
              <a:gd name="connsiteX567" fmla="*/ 2053781 w 3970202"/>
              <a:gd name="connsiteY567" fmla="*/ 388481 h 2483611"/>
              <a:gd name="connsiteX568" fmla="*/ 2053781 w 3970202"/>
              <a:gd name="connsiteY568" fmla="*/ 723873 h 2483611"/>
              <a:gd name="connsiteX569" fmla="*/ 2043426 w 3970202"/>
              <a:gd name="connsiteY569" fmla="*/ 732768 h 2483611"/>
              <a:gd name="connsiteX570" fmla="*/ 2034543 w 3970202"/>
              <a:gd name="connsiteY570" fmla="*/ 723873 h 2483611"/>
              <a:gd name="connsiteX571" fmla="*/ 2034543 w 3970202"/>
              <a:gd name="connsiteY571" fmla="*/ 388481 h 2483611"/>
              <a:gd name="connsiteX572" fmla="*/ 2044897 w 3970202"/>
              <a:gd name="connsiteY572" fmla="*/ 379587 h 2483611"/>
              <a:gd name="connsiteX573" fmla="*/ 2053781 w 3970202"/>
              <a:gd name="connsiteY573" fmla="*/ 388481 h 2483611"/>
              <a:gd name="connsiteX574" fmla="*/ 1970451 w 3970202"/>
              <a:gd name="connsiteY574" fmla="*/ 388481 h 2483611"/>
              <a:gd name="connsiteX575" fmla="*/ 1980806 w 3970202"/>
              <a:gd name="connsiteY575" fmla="*/ 379587 h 2483611"/>
              <a:gd name="connsiteX576" fmla="*/ 1989689 w 3970202"/>
              <a:gd name="connsiteY576" fmla="*/ 388481 h 2483611"/>
              <a:gd name="connsiteX577" fmla="*/ 1989689 w 3970202"/>
              <a:gd name="connsiteY577" fmla="*/ 723873 h 2483611"/>
              <a:gd name="connsiteX578" fmla="*/ 1979334 w 3970202"/>
              <a:gd name="connsiteY578" fmla="*/ 732768 h 2483611"/>
              <a:gd name="connsiteX579" fmla="*/ 1970451 w 3970202"/>
              <a:gd name="connsiteY579" fmla="*/ 723873 h 2483611"/>
              <a:gd name="connsiteX580" fmla="*/ 2611314 w 3970202"/>
              <a:gd name="connsiteY580" fmla="*/ 723873 h 2483611"/>
              <a:gd name="connsiteX581" fmla="*/ 2611314 w 3970202"/>
              <a:gd name="connsiteY581" fmla="*/ 498026 h 2483611"/>
              <a:gd name="connsiteX582" fmla="*/ 2621669 w 3970202"/>
              <a:gd name="connsiteY582" fmla="*/ 489132 h 2483611"/>
              <a:gd name="connsiteX583" fmla="*/ 2630553 w 3970202"/>
              <a:gd name="connsiteY583" fmla="*/ 498026 h 2483611"/>
              <a:gd name="connsiteX584" fmla="*/ 2630553 w 3970202"/>
              <a:gd name="connsiteY584" fmla="*/ 724146 h 2483611"/>
              <a:gd name="connsiteX585" fmla="*/ 2620198 w 3970202"/>
              <a:gd name="connsiteY585" fmla="*/ 733040 h 2483611"/>
              <a:gd name="connsiteX586" fmla="*/ 2611314 w 3970202"/>
              <a:gd name="connsiteY586" fmla="*/ 724146 h 2483611"/>
              <a:gd name="connsiteX587" fmla="*/ 1714138 w 3970202"/>
              <a:gd name="connsiteY587" fmla="*/ 290000 h 2483611"/>
              <a:gd name="connsiteX588" fmla="*/ 1714138 w 3970202"/>
              <a:gd name="connsiteY588" fmla="*/ 324717 h 2483611"/>
              <a:gd name="connsiteX589" fmla="*/ 1669285 w 3970202"/>
              <a:gd name="connsiteY589" fmla="*/ 324717 h 2483611"/>
              <a:gd name="connsiteX590" fmla="*/ 1669285 w 3970202"/>
              <a:gd name="connsiteY590" fmla="*/ 290000 h 2483611"/>
              <a:gd name="connsiteX591" fmla="*/ 1733377 w 3970202"/>
              <a:gd name="connsiteY591" fmla="*/ 290000 h 2483611"/>
              <a:gd name="connsiteX592" fmla="*/ 1778230 w 3970202"/>
              <a:gd name="connsiteY592" fmla="*/ 290000 h 2483611"/>
              <a:gd name="connsiteX593" fmla="*/ 1778230 w 3970202"/>
              <a:gd name="connsiteY593" fmla="*/ 324717 h 2483611"/>
              <a:gd name="connsiteX594" fmla="*/ 1733377 w 3970202"/>
              <a:gd name="connsiteY594" fmla="*/ 324717 h 2483611"/>
              <a:gd name="connsiteX595" fmla="*/ 1797414 w 3970202"/>
              <a:gd name="connsiteY595" fmla="*/ 290000 h 2483611"/>
              <a:gd name="connsiteX596" fmla="*/ 1842267 w 3970202"/>
              <a:gd name="connsiteY596" fmla="*/ 290000 h 2483611"/>
              <a:gd name="connsiteX597" fmla="*/ 1842267 w 3970202"/>
              <a:gd name="connsiteY597" fmla="*/ 324717 h 2483611"/>
              <a:gd name="connsiteX598" fmla="*/ 1797250 w 3970202"/>
              <a:gd name="connsiteY598" fmla="*/ 324717 h 2483611"/>
              <a:gd name="connsiteX599" fmla="*/ 1861506 w 3970202"/>
              <a:gd name="connsiteY599" fmla="*/ 290000 h 2483611"/>
              <a:gd name="connsiteX600" fmla="*/ 1906250 w 3970202"/>
              <a:gd name="connsiteY600" fmla="*/ 290000 h 2483611"/>
              <a:gd name="connsiteX601" fmla="*/ 1906250 w 3970202"/>
              <a:gd name="connsiteY601" fmla="*/ 324717 h 2483611"/>
              <a:gd name="connsiteX602" fmla="*/ 1861397 w 3970202"/>
              <a:gd name="connsiteY602" fmla="*/ 324717 h 2483611"/>
              <a:gd name="connsiteX603" fmla="*/ 1925598 w 3970202"/>
              <a:gd name="connsiteY603" fmla="*/ 290000 h 2483611"/>
              <a:gd name="connsiteX604" fmla="*/ 1970451 w 3970202"/>
              <a:gd name="connsiteY604" fmla="*/ 290000 h 2483611"/>
              <a:gd name="connsiteX605" fmla="*/ 1970451 w 3970202"/>
              <a:gd name="connsiteY605" fmla="*/ 324717 h 2483611"/>
              <a:gd name="connsiteX606" fmla="*/ 1925598 w 3970202"/>
              <a:gd name="connsiteY606" fmla="*/ 324717 h 2483611"/>
              <a:gd name="connsiteX607" fmla="*/ 2246002 w 3970202"/>
              <a:gd name="connsiteY607" fmla="*/ 324717 h 2483611"/>
              <a:gd name="connsiteX608" fmla="*/ 2246002 w 3970202"/>
              <a:gd name="connsiteY608" fmla="*/ 290000 h 2483611"/>
              <a:gd name="connsiteX609" fmla="*/ 2290909 w 3970202"/>
              <a:gd name="connsiteY609" fmla="*/ 290000 h 2483611"/>
              <a:gd name="connsiteX610" fmla="*/ 2290909 w 3970202"/>
              <a:gd name="connsiteY610" fmla="*/ 324717 h 2483611"/>
              <a:gd name="connsiteX611" fmla="*/ 2226818 w 3970202"/>
              <a:gd name="connsiteY611" fmla="*/ 324717 h 2483611"/>
              <a:gd name="connsiteX612" fmla="*/ 2181964 w 3970202"/>
              <a:gd name="connsiteY612" fmla="*/ 324717 h 2483611"/>
              <a:gd name="connsiteX613" fmla="*/ 2181964 w 3970202"/>
              <a:gd name="connsiteY613" fmla="*/ 290000 h 2483611"/>
              <a:gd name="connsiteX614" fmla="*/ 2226818 w 3970202"/>
              <a:gd name="connsiteY614" fmla="*/ 290000 h 2483611"/>
              <a:gd name="connsiteX615" fmla="*/ 2162726 w 3970202"/>
              <a:gd name="connsiteY615" fmla="*/ 324717 h 2483611"/>
              <a:gd name="connsiteX616" fmla="*/ 2117872 w 3970202"/>
              <a:gd name="connsiteY616" fmla="*/ 324717 h 2483611"/>
              <a:gd name="connsiteX617" fmla="*/ 2117872 w 3970202"/>
              <a:gd name="connsiteY617" fmla="*/ 290000 h 2483611"/>
              <a:gd name="connsiteX618" fmla="*/ 2162726 w 3970202"/>
              <a:gd name="connsiteY618" fmla="*/ 290000 h 2483611"/>
              <a:gd name="connsiteX619" fmla="*/ 2098635 w 3970202"/>
              <a:gd name="connsiteY619" fmla="*/ 324717 h 2483611"/>
              <a:gd name="connsiteX620" fmla="*/ 2053781 w 3970202"/>
              <a:gd name="connsiteY620" fmla="*/ 324717 h 2483611"/>
              <a:gd name="connsiteX621" fmla="*/ 2053781 w 3970202"/>
              <a:gd name="connsiteY621" fmla="*/ 290000 h 2483611"/>
              <a:gd name="connsiteX622" fmla="*/ 2098635 w 3970202"/>
              <a:gd name="connsiteY622" fmla="*/ 290000 h 2483611"/>
              <a:gd name="connsiteX623" fmla="*/ 2034543 w 3970202"/>
              <a:gd name="connsiteY623" fmla="*/ 324717 h 2483611"/>
              <a:gd name="connsiteX624" fmla="*/ 1989689 w 3970202"/>
              <a:gd name="connsiteY624" fmla="*/ 324717 h 2483611"/>
              <a:gd name="connsiteX625" fmla="*/ 1989689 w 3970202"/>
              <a:gd name="connsiteY625" fmla="*/ 290000 h 2483611"/>
              <a:gd name="connsiteX626" fmla="*/ 2034543 w 3970202"/>
              <a:gd name="connsiteY626" fmla="*/ 290000 h 2483611"/>
              <a:gd name="connsiteX627" fmla="*/ 2438277 w 3970202"/>
              <a:gd name="connsiteY627" fmla="*/ 324717 h 2483611"/>
              <a:gd name="connsiteX628" fmla="*/ 2438277 w 3970202"/>
              <a:gd name="connsiteY628" fmla="*/ 290000 h 2483611"/>
              <a:gd name="connsiteX629" fmla="*/ 2483130 w 3970202"/>
              <a:gd name="connsiteY629" fmla="*/ 290000 h 2483611"/>
              <a:gd name="connsiteX630" fmla="*/ 2483130 w 3970202"/>
              <a:gd name="connsiteY630" fmla="*/ 324717 h 2483611"/>
              <a:gd name="connsiteX631" fmla="*/ 2419039 w 3970202"/>
              <a:gd name="connsiteY631" fmla="*/ 324717 h 2483611"/>
              <a:gd name="connsiteX632" fmla="*/ 2374185 w 3970202"/>
              <a:gd name="connsiteY632" fmla="*/ 324717 h 2483611"/>
              <a:gd name="connsiteX633" fmla="*/ 2374185 w 3970202"/>
              <a:gd name="connsiteY633" fmla="*/ 290000 h 2483611"/>
              <a:gd name="connsiteX634" fmla="*/ 2419039 w 3970202"/>
              <a:gd name="connsiteY634" fmla="*/ 290000 h 2483611"/>
              <a:gd name="connsiteX635" fmla="*/ 2354947 w 3970202"/>
              <a:gd name="connsiteY635" fmla="*/ 324717 h 2483611"/>
              <a:gd name="connsiteX636" fmla="*/ 2310093 w 3970202"/>
              <a:gd name="connsiteY636" fmla="*/ 324717 h 2483611"/>
              <a:gd name="connsiteX637" fmla="*/ 2310093 w 3970202"/>
              <a:gd name="connsiteY637" fmla="*/ 290000 h 2483611"/>
              <a:gd name="connsiteX638" fmla="*/ 2354947 w 3970202"/>
              <a:gd name="connsiteY638" fmla="*/ 290000 h 2483611"/>
              <a:gd name="connsiteX639" fmla="*/ 1650046 w 3970202"/>
              <a:gd name="connsiteY639" fmla="*/ 324717 h 2483611"/>
              <a:gd name="connsiteX640" fmla="*/ 1605193 w 3970202"/>
              <a:gd name="connsiteY640" fmla="*/ 324717 h 2483611"/>
              <a:gd name="connsiteX641" fmla="*/ 1605193 w 3970202"/>
              <a:gd name="connsiteY641" fmla="*/ 290000 h 2483611"/>
              <a:gd name="connsiteX642" fmla="*/ 1650101 w 3970202"/>
              <a:gd name="connsiteY642" fmla="*/ 290000 h 2483611"/>
              <a:gd name="connsiteX643" fmla="*/ 1585954 w 3970202"/>
              <a:gd name="connsiteY643" fmla="*/ 324717 h 2483611"/>
              <a:gd name="connsiteX644" fmla="*/ 1541101 w 3970202"/>
              <a:gd name="connsiteY644" fmla="*/ 324717 h 2483611"/>
              <a:gd name="connsiteX645" fmla="*/ 1541101 w 3970202"/>
              <a:gd name="connsiteY645" fmla="*/ 290000 h 2483611"/>
              <a:gd name="connsiteX646" fmla="*/ 1585954 w 3970202"/>
              <a:gd name="connsiteY646" fmla="*/ 290000 h 2483611"/>
              <a:gd name="connsiteX647" fmla="*/ 1412972 w 3970202"/>
              <a:gd name="connsiteY647" fmla="*/ 438076 h 2483611"/>
              <a:gd name="connsiteX648" fmla="*/ 1412972 w 3970202"/>
              <a:gd name="connsiteY648" fmla="*/ 723982 h 2483611"/>
              <a:gd name="connsiteX649" fmla="*/ 1402628 w 3970202"/>
              <a:gd name="connsiteY649" fmla="*/ 732877 h 2483611"/>
              <a:gd name="connsiteX650" fmla="*/ 1393734 w 3970202"/>
              <a:gd name="connsiteY650" fmla="*/ 723982 h 2483611"/>
              <a:gd name="connsiteX651" fmla="*/ 1393734 w 3970202"/>
              <a:gd name="connsiteY651" fmla="*/ 438076 h 2483611"/>
              <a:gd name="connsiteX652" fmla="*/ 1402628 w 3970202"/>
              <a:gd name="connsiteY652" fmla="*/ 427732 h 2483611"/>
              <a:gd name="connsiteX653" fmla="*/ 1412972 w 3970202"/>
              <a:gd name="connsiteY653" fmla="*/ 436627 h 2483611"/>
              <a:gd name="connsiteX654" fmla="*/ 1412972 w 3970202"/>
              <a:gd name="connsiteY654" fmla="*/ 438076 h 2483611"/>
              <a:gd name="connsiteX655" fmla="*/ 1348880 w 3970202"/>
              <a:gd name="connsiteY655" fmla="*/ 498026 h 2483611"/>
              <a:gd name="connsiteX656" fmla="*/ 1348880 w 3970202"/>
              <a:gd name="connsiteY656" fmla="*/ 724146 h 2483611"/>
              <a:gd name="connsiteX657" fmla="*/ 1339288 w 3970202"/>
              <a:gd name="connsiteY657" fmla="*/ 733738 h 2483611"/>
              <a:gd name="connsiteX658" fmla="*/ 1329696 w 3970202"/>
              <a:gd name="connsiteY658" fmla="*/ 724146 h 2483611"/>
              <a:gd name="connsiteX659" fmla="*/ 1329696 w 3970202"/>
              <a:gd name="connsiteY659" fmla="*/ 498026 h 2483611"/>
              <a:gd name="connsiteX660" fmla="*/ 1339288 w 3970202"/>
              <a:gd name="connsiteY660" fmla="*/ 488434 h 2483611"/>
              <a:gd name="connsiteX661" fmla="*/ 1348880 w 3970202"/>
              <a:gd name="connsiteY661" fmla="*/ 498026 h 2483611"/>
              <a:gd name="connsiteX662" fmla="*/ 1472268 w 3970202"/>
              <a:gd name="connsiteY662" fmla="*/ 1074689 h 2483611"/>
              <a:gd name="connsiteX663" fmla="*/ 1512870 w 3970202"/>
              <a:gd name="connsiteY663" fmla="*/ 1074689 h 2483611"/>
              <a:gd name="connsiteX664" fmla="*/ 1512870 w 3970202"/>
              <a:gd name="connsiteY664" fmla="*/ 1100685 h 2483611"/>
              <a:gd name="connsiteX665" fmla="*/ 1472268 w 3970202"/>
              <a:gd name="connsiteY665" fmla="*/ 1100685 h 2483611"/>
              <a:gd name="connsiteX666" fmla="*/ 2451684 w 3970202"/>
              <a:gd name="connsiteY666" fmla="*/ 1074689 h 2483611"/>
              <a:gd name="connsiteX667" fmla="*/ 2494848 w 3970202"/>
              <a:gd name="connsiteY667" fmla="*/ 1074689 h 2483611"/>
              <a:gd name="connsiteX668" fmla="*/ 2494848 w 3970202"/>
              <a:gd name="connsiteY668" fmla="*/ 1100685 h 2483611"/>
              <a:gd name="connsiteX669" fmla="*/ 2451575 w 3970202"/>
              <a:gd name="connsiteY669" fmla="*/ 1100685 h 2483611"/>
              <a:gd name="connsiteX670" fmla="*/ 2618835 w 3970202"/>
              <a:gd name="connsiteY670" fmla="*/ 957296 h 2483611"/>
              <a:gd name="connsiteX671" fmla="*/ 2577742 w 3970202"/>
              <a:gd name="connsiteY671" fmla="*/ 957296 h 2483611"/>
              <a:gd name="connsiteX672" fmla="*/ 2577742 w 3970202"/>
              <a:gd name="connsiteY672" fmla="*/ 941655 h 2483611"/>
              <a:gd name="connsiteX673" fmla="*/ 2527003 w 3970202"/>
              <a:gd name="connsiteY673" fmla="*/ 941655 h 2483611"/>
              <a:gd name="connsiteX674" fmla="*/ 2527003 w 3970202"/>
              <a:gd name="connsiteY674" fmla="*/ 968905 h 2483611"/>
              <a:gd name="connsiteX675" fmla="*/ 2546242 w 3970202"/>
              <a:gd name="connsiteY675" fmla="*/ 968905 h 2483611"/>
              <a:gd name="connsiteX676" fmla="*/ 2546242 w 3970202"/>
              <a:gd name="connsiteY676" fmla="*/ 961002 h 2483611"/>
              <a:gd name="connsiteX677" fmla="*/ 2558504 w 3970202"/>
              <a:gd name="connsiteY677" fmla="*/ 961002 h 2483611"/>
              <a:gd name="connsiteX678" fmla="*/ 2558504 w 3970202"/>
              <a:gd name="connsiteY678" fmla="*/ 977352 h 2483611"/>
              <a:gd name="connsiteX679" fmla="*/ 2514196 w 3970202"/>
              <a:gd name="connsiteY679" fmla="*/ 977352 h 2483611"/>
              <a:gd name="connsiteX680" fmla="*/ 2514196 w 3970202"/>
              <a:gd name="connsiteY680" fmla="*/ 931082 h 2483611"/>
              <a:gd name="connsiteX681" fmla="*/ 2618835 w 3970202"/>
              <a:gd name="connsiteY681" fmla="*/ 931082 h 2483611"/>
              <a:gd name="connsiteX682" fmla="*/ 2618835 w 3970202"/>
              <a:gd name="connsiteY682" fmla="*/ 901761 h 2483611"/>
              <a:gd name="connsiteX683" fmla="*/ 2566515 w 3970202"/>
              <a:gd name="connsiteY683" fmla="*/ 901761 h 2483611"/>
              <a:gd name="connsiteX684" fmla="*/ 2566515 w 3970202"/>
              <a:gd name="connsiteY684" fmla="*/ 858488 h 2483611"/>
              <a:gd name="connsiteX685" fmla="*/ 2618835 w 3970202"/>
              <a:gd name="connsiteY685" fmla="*/ 858488 h 2483611"/>
              <a:gd name="connsiteX686" fmla="*/ 2547277 w 3970202"/>
              <a:gd name="connsiteY686" fmla="*/ 324717 h 2483611"/>
              <a:gd name="connsiteX687" fmla="*/ 2502424 w 3970202"/>
              <a:gd name="connsiteY687" fmla="*/ 324717 h 2483611"/>
              <a:gd name="connsiteX688" fmla="*/ 2502424 w 3970202"/>
              <a:gd name="connsiteY688" fmla="*/ 290000 h 2483611"/>
              <a:gd name="connsiteX689" fmla="*/ 2547277 w 3970202"/>
              <a:gd name="connsiteY689" fmla="*/ 290000 h 2483611"/>
              <a:gd name="connsiteX690" fmla="*/ 2324372 w 3970202"/>
              <a:gd name="connsiteY690" fmla="*/ 169610 h 2483611"/>
              <a:gd name="connsiteX691" fmla="*/ 2324372 w 3970202"/>
              <a:gd name="connsiteY691" fmla="*/ 135875 h 2483611"/>
              <a:gd name="connsiteX692" fmla="*/ 2362522 w 3970202"/>
              <a:gd name="connsiteY692" fmla="*/ 135875 h 2483611"/>
              <a:gd name="connsiteX693" fmla="*/ 2362522 w 3970202"/>
              <a:gd name="connsiteY693" fmla="*/ 233157 h 2483611"/>
              <a:gd name="connsiteX694" fmla="*/ 2486074 w 3970202"/>
              <a:gd name="connsiteY694" fmla="*/ 233157 h 2483611"/>
              <a:gd name="connsiteX695" fmla="*/ 2486074 w 3970202"/>
              <a:gd name="connsiteY695" fmla="*/ 260407 h 2483611"/>
              <a:gd name="connsiteX696" fmla="*/ 2332929 w 3970202"/>
              <a:gd name="connsiteY696" fmla="*/ 260407 h 2483611"/>
              <a:gd name="connsiteX697" fmla="*/ 2332929 w 3970202"/>
              <a:gd name="connsiteY697" fmla="*/ 186396 h 2483611"/>
              <a:gd name="connsiteX698" fmla="*/ 2246765 w 3970202"/>
              <a:gd name="connsiteY698" fmla="*/ 186396 h 2483611"/>
              <a:gd name="connsiteX699" fmla="*/ 2246765 w 3970202"/>
              <a:gd name="connsiteY699" fmla="*/ 169610 h 2483611"/>
              <a:gd name="connsiteX700" fmla="*/ 2005385 w 3970202"/>
              <a:gd name="connsiteY700" fmla="*/ 111077 h 2483611"/>
              <a:gd name="connsiteX701" fmla="*/ 2005385 w 3970202"/>
              <a:gd name="connsiteY701" fmla="*/ 169555 h 2483611"/>
              <a:gd name="connsiteX702" fmla="*/ 2109698 w 3970202"/>
              <a:gd name="connsiteY702" fmla="*/ 169555 h 2483611"/>
              <a:gd name="connsiteX703" fmla="*/ 2109698 w 3970202"/>
              <a:gd name="connsiteY703" fmla="*/ 65297 h 2483611"/>
              <a:gd name="connsiteX704" fmla="*/ 2035905 w 3970202"/>
              <a:gd name="connsiteY704" fmla="*/ 65297 h 2483611"/>
              <a:gd name="connsiteX705" fmla="*/ 2035905 w 3970202"/>
              <a:gd name="connsiteY705" fmla="*/ 120560 h 2483611"/>
              <a:gd name="connsiteX706" fmla="*/ 2055143 w 3970202"/>
              <a:gd name="connsiteY706" fmla="*/ 120560 h 2483611"/>
              <a:gd name="connsiteX707" fmla="*/ 2055143 w 3970202"/>
              <a:gd name="connsiteY707" fmla="*/ 84536 h 2483611"/>
              <a:gd name="connsiteX708" fmla="*/ 2090514 w 3970202"/>
              <a:gd name="connsiteY708" fmla="*/ 84536 h 2483611"/>
              <a:gd name="connsiteX709" fmla="*/ 2090514 w 3970202"/>
              <a:gd name="connsiteY709" fmla="*/ 150372 h 2483611"/>
              <a:gd name="connsiteX710" fmla="*/ 2024623 w 3970202"/>
              <a:gd name="connsiteY710" fmla="*/ 150372 h 2483611"/>
              <a:gd name="connsiteX711" fmla="*/ 2024623 w 3970202"/>
              <a:gd name="connsiteY711" fmla="*/ 48185 h 2483611"/>
              <a:gd name="connsiteX712" fmla="*/ 2141308 w 3970202"/>
              <a:gd name="connsiteY712" fmla="*/ 48185 h 2483611"/>
              <a:gd name="connsiteX713" fmla="*/ 2141308 w 3970202"/>
              <a:gd name="connsiteY713" fmla="*/ 169610 h 2483611"/>
              <a:gd name="connsiteX714" fmla="*/ 2227799 w 3970202"/>
              <a:gd name="connsiteY714" fmla="*/ 169610 h 2483611"/>
              <a:gd name="connsiteX715" fmla="*/ 2227799 w 3970202"/>
              <a:gd name="connsiteY715" fmla="*/ 186396 h 2483611"/>
              <a:gd name="connsiteX716" fmla="*/ 1993994 w 3970202"/>
              <a:gd name="connsiteY716" fmla="*/ 186396 h 2483611"/>
              <a:gd name="connsiteX717" fmla="*/ 1993994 w 3970202"/>
              <a:gd name="connsiteY717" fmla="*/ 111077 h 2483611"/>
              <a:gd name="connsiteX718" fmla="*/ 1821939 w 3970202"/>
              <a:gd name="connsiteY718" fmla="*/ 169555 h 2483611"/>
              <a:gd name="connsiteX719" fmla="*/ 1821939 w 3970202"/>
              <a:gd name="connsiteY719" fmla="*/ 48185 h 2483611"/>
              <a:gd name="connsiteX720" fmla="*/ 1938950 w 3970202"/>
              <a:gd name="connsiteY720" fmla="*/ 48185 h 2483611"/>
              <a:gd name="connsiteX721" fmla="*/ 1938950 w 3970202"/>
              <a:gd name="connsiteY721" fmla="*/ 150372 h 2483611"/>
              <a:gd name="connsiteX722" fmla="*/ 1873060 w 3970202"/>
              <a:gd name="connsiteY722" fmla="*/ 150372 h 2483611"/>
              <a:gd name="connsiteX723" fmla="*/ 1873060 w 3970202"/>
              <a:gd name="connsiteY723" fmla="*/ 84536 h 2483611"/>
              <a:gd name="connsiteX724" fmla="*/ 1908430 w 3970202"/>
              <a:gd name="connsiteY724" fmla="*/ 84536 h 2483611"/>
              <a:gd name="connsiteX725" fmla="*/ 1908430 w 3970202"/>
              <a:gd name="connsiteY725" fmla="*/ 120560 h 2483611"/>
              <a:gd name="connsiteX726" fmla="*/ 1927614 w 3970202"/>
              <a:gd name="connsiteY726" fmla="*/ 120560 h 2483611"/>
              <a:gd name="connsiteX727" fmla="*/ 1927614 w 3970202"/>
              <a:gd name="connsiteY727" fmla="*/ 65297 h 2483611"/>
              <a:gd name="connsiteX728" fmla="*/ 1853821 w 3970202"/>
              <a:gd name="connsiteY728" fmla="*/ 65297 h 2483611"/>
              <a:gd name="connsiteX729" fmla="*/ 1853821 w 3970202"/>
              <a:gd name="connsiteY729" fmla="*/ 169610 h 2483611"/>
              <a:gd name="connsiteX730" fmla="*/ 1958134 w 3970202"/>
              <a:gd name="connsiteY730" fmla="*/ 169610 h 2483611"/>
              <a:gd name="connsiteX731" fmla="*/ 1958134 w 3970202"/>
              <a:gd name="connsiteY731" fmla="*/ 111077 h 2483611"/>
              <a:gd name="connsiteX732" fmla="*/ 1975083 w 3970202"/>
              <a:gd name="connsiteY732" fmla="*/ 111077 h 2483611"/>
              <a:gd name="connsiteX733" fmla="*/ 1975083 w 3970202"/>
              <a:gd name="connsiteY733" fmla="*/ 186341 h 2483611"/>
              <a:gd name="connsiteX734" fmla="*/ 1735883 w 3970202"/>
              <a:gd name="connsiteY734" fmla="*/ 186341 h 2483611"/>
              <a:gd name="connsiteX735" fmla="*/ 1735883 w 3970202"/>
              <a:gd name="connsiteY735" fmla="*/ 169555 h 2483611"/>
              <a:gd name="connsiteX736" fmla="*/ 1477064 w 3970202"/>
              <a:gd name="connsiteY736" fmla="*/ 233157 h 2483611"/>
              <a:gd name="connsiteX737" fmla="*/ 1600615 w 3970202"/>
              <a:gd name="connsiteY737" fmla="*/ 233157 h 2483611"/>
              <a:gd name="connsiteX738" fmla="*/ 1600615 w 3970202"/>
              <a:gd name="connsiteY738" fmla="*/ 135875 h 2483611"/>
              <a:gd name="connsiteX739" fmla="*/ 1638765 w 3970202"/>
              <a:gd name="connsiteY739" fmla="*/ 135875 h 2483611"/>
              <a:gd name="connsiteX740" fmla="*/ 1638765 w 3970202"/>
              <a:gd name="connsiteY740" fmla="*/ 169610 h 2483611"/>
              <a:gd name="connsiteX741" fmla="*/ 1716209 w 3970202"/>
              <a:gd name="connsiteY741" fmla="*/ 169610 h 2483611"/>
              <a:gd name="connsiteX742" fmla="*/ 1716209 w 3970202"/>
              <a:gd name="connsiteY742" fmla="*/ 186396 h 2483611"/>
              <a:gd name="connsiteX743" fmla="*/ 1635549 w 3970202"/>
              <a:gd name="connsiteY743" fmla="*/ 186396 h 2483611"/>
              <a:gd name="connsiteX744" fmla="*/ 1635549 w 3970202"/>
              <a:gd name="connsiteY744" fmla="*/ 260625 h 2483611"/>
              <a:gd name="connsiteX745" fmla="*/ 1477064 w 3970202"/>
              <a:gd name="connsiteY745" fmla="*/ 260625 h 2483611"/>
              <a:gd name="connsiteX746" fmla="*/ 1412972 w 3970202"/>
              <a:gd name="connsiteY746" fmla="*/ 290000 h 2483611"/>
              <a:gd name="connsiteX747" fmla="*/ 1457825 w 3970202"/>
              <a:gd name="connsiteY747" fmla="*/ 290000 h 2483611"/>
              <a:gd name="connsiteX748" fmla="*/ 1457825 w 3970202"/>
              <a:gd name="connsiteY748" fmla="*/ 324717 h 2483611"/>
              <a:gd name="connsiteX749" fmla="*/ 1412972 w 3970202"/>
              <a:gd name="connsiteY749" fmla="*/ 324717 h 2483611"/>
              <a:gd name="connsiteX750" fmla="*/ 1140146 w 3970202"/>
              <a:gd name="connsiteY750" fmla="*/ 863611 h 2483611"/>
              <a:gd name="connsiteX751" fmla="*/ 1140146 w 3970202"/>
              <a:gd name="connsiteY751" fmla="*/ 898327 h 2483611"/>
              <a:gd name="connsiteX752" fmla="*/ 1095293 w 3970202"/>
              <a:gd name="connsiteY752" fmla="*/ 898327 h 2483611"/>
              <a:gd name="connsiteX753" fmla="*/ 1095293 w 3970202"/>
              <a:gd name="connsiteY753" fmla="*/ 863611 h 2483611"/>
              <a:gd name="connsiteX754" fmla="*/ 1076054 w 3970202"/>
              <a:gd name="connsiteY754" fmla="*/ 863611 h 2483611"/>
              <a:gd name="connsiteX755" fmla="*/ 1076054 w 3970202"/>
              <a:gd name="connsiteY755" fmla="*/ 898327 h 2483611"/>
              <a:gd name="connsiteX756" fmla="*/ 1031201 w 3970202"/>
              <a:gd name="connsiteY756" fmla="*/ 898327 h 2483611"/>
              <a:gd name="connsiteX757" fmla="*/ 1031201 w 3970202"/>
              <a:gd name="connsiteY757" fmla="*/ 863611 h 2483611"/>
              <a:gd name="connsiteX758" fmla="*/ 1012017 w 3970202"/>
              <a:gd name="connsiteY758" fmla="*/ 863611 h 2483611"/>
              <a:gd name="connsiteX759" fmla="*/ 1012017 w 3970202"/>
              <a:gd name="connsiteY759" fmla="*/ 898327 h 2483611"/>
              <a:gd name="connsiteX760" fmla="*/ 967163 w 3970202"/>
              <a:gd name="connsiteY760" fmla="*/ 898327 h 2483611"/>
              <a:gd name="connsiteX761" fmla="*/ 967163 w 3970202"/>
              <a:gd name="connsiteY761" fmla="*/ 863611 h 2483611"/>
              <a:gd name="connsiteX762" fmla="*/ 903017 w 3970202"/>
              <a:gd name="connsiteY762" fmla="*/ 863611 h 2483611"/>
              <a:gd name="connsiteX763" fmla="*/ 947871 w 3970202"/>
              <a:gd name="connsiteY763" fmla="*/ 863611 h 2483611"/>
              <a:gd name="connsiteX764" fmla="*/ 947871 w 3970202"/>
              <a:gd name="connsiteY764" fmla="*/ 898327 h 2483611"/>
              <a:gd name="connsiteX765" fmla="*/ 903017 w 3970202"/>
              <a:gd name="connsiteY765" fmla="*/ 898327 h 2483611"/>
              <a:gd name="connsiteX766" fmla="*/ 838925 w 3970202"/>
              <a:gd name="connsiteY766" fmla="*/ 863611 h 2483611"/>
              <a:gd name="connsiteX767" fmla="*/ 883779 w 3970202"/>
              <a:gd name="connsiteY767" fmla="*/ 863611 h 2483611"/>
              <a:gd name="connsiteX768" fmla="*/ 883779 w 3970202"/>
              <a:gd name="connsiteY768" fmla="*/ 898327 h 2483611"/>
              <a:gd name="connsiteX769" fmla="*/ 838925 w 3970202"/>
              <a:gd name="connsiteY769" fmla="*/ 898327 h 2483611"/>
              <a:gd name="connsiteX770" fmla="*/ 774834 w 3970202"/>
              <a:gd name="connsiteY770" fmla="*/ 863611 h 2483611"/>
              <a:gd name="connsiteX771" fmla="*/ 819687 w 3970202"/>
              <a:gd name="connsiteY771" fmla="*/ 863611 h 2483611"/>
              <a:gd name="connsiteX772" fmla="*/ 819687 w 3970202"/>
              <a:gd name="connsiteY772" fmla="*/ 898327 h 2483611"/>
              <a:gd name="connsiteX773" fmla="*/ 774834 w 3970202"/>
              <a:gd name="connsiteY773" fmla="*/ 898327 h 2483611"/>
              <a:gd name="connsiteX774" fmla="*/ 710742 w 3970202"/>
              <a:gd name="connsiteY774" fmla="*/ 863611 h 2483611"/>
              <a:gd name="connsiteX775" fmla="*/ 755595 w 3970202"/>
              <a:gd name="connsiteY775" fmla="*/ 863611 h 2483611"/>
              <a:gd name="connsiteX776" fmla="*/ 755595 w 3970202"/>
              <a:gd name="connsiteY776" fmla="*/ 898327 h 2483611"/>
              <a:gd name="connsiteX777" fmla="*/ 710742 w 3970202"/>
              <a:gd name="connsiteY777" fmla="*/ 898327 h 2483611"/>
              <a:gd name="connsiteX778" fmla="*/ 637058 w 3970202"/>
              <a:gd name="connsiteY778" fmla="*/ 1307076 h 2483611"/>
              <a:gd name="connsiteX779" fmla="*/ 627411 w 3970202"/>
              <a:gd name="connsiteY779" fmla="*/ 1297539 h 2483611"/>
              <a:gd name="connsiteX780" fmla="*/ 627411 w 3970202"/>
              <a:gd name="connsiteY780" fmla="*/ 1297484 h 2483611"/>
              <a:gd name="connsiteX781" fmla="*/ 627411 w 3970202"/>
              <a:gd name="connsiteY781" fmla="*/ 1071364 h 2483611"/>
              <a:gd name="connsiteX782" fmla="*/ 637755 w 3970202"/>
              <a:gd name="connsiteY782" fmla="*/ 1062470 h 2483611"/>
              <a:gd name="connsiteX783" fmla="*/ 646650 w 3970202"/>
              <a:gd name="connsiteY783" fmla="*/ 1071364 h 2483611"/>
              <a:gd name="connsiteX784" fmla="*/ 646650 w 3970202"/>
              <a:gd name="connsiteY784" fmla="*/ 1297484 h 2483611"/>
              <a:gd name="connsiteX785" fmla="*/ 637113 w 3970202"/>
              <a:gd name="connsiteY785" fmla="*/ 1307076 h 2483611"/>
              <a:gd name="connsiteX786" fmla="*/ 691558 w 3970202"/>
              <a:gd name="connsiteY786" fmla="*/ 1475099 h 2483611"/>
              <a:gd name="connsiteX787" fmla="*/ 639238 w 3970202"/>
              <a:gd name="connsiteY787" fmla="*/ 1475099 h 2483611"/>
              <a:gd name="connsiteX788" fmla="*/ 639238 w 3970202"/>
              <a:gd name="connsiteY788" fmla="*/ 1431826 h 2483611"/>
              <a:gd name="connsiteX789" fmla="*/ 691558 w 3970202"/>
              <a:gd name="connsiteY789" fmla="*/ 1431826 h 2483611"/>
              <a:gd name="connsiteX790" fmla="*/ 710796 w 3970202"/>
              <a:gd name="connsiteY790" fmla="*/ 1297484 h 2483611"/>
              <a:gd name="connsiteX791" fmla="*/ 700452 w 3970202"/>
              <a:gd name="connsiteY791" fmla="*/ 1306378 h 2483611"/>
              <a:gd name="connsiteX792" fmla="*/ 691558 w 3970202"/>
              <a:gd name="connsiteY792" fmla="*/ 1297484 h 2483611"/>
              <a:gd name="connsiteX793" fmla="*/ 691558 w 3970202"/>
              <a:gd name="connsiteY793" fmla="*/ 1011578 h 2483611"/>
              <a:gd name="connsiteX794" fmla="*/ 700452 w 3970202"/>
              <a:gd name="connsiteY794" fmla="*/ 1001234 h 2483611"/>
              <a:gd name="connsiteX795" fmla="*/ 710796 w 3970202"/>
              <a:gd name="connsiteY795" fmla="*/ 1010128 h 2483611"/>
              <a:gd name="connsiteX796" fmla="*/ 710796 w 3970202"/>
              <a:gd name="connsiteY796" fmla="*/ 1011578 h 2483611"/>
              <a:gd name="connsiteX797" fmla="*/ 755650 w 3970202"/>
              <a:gd name="connsiteY797" fmla="*/ 1475099 h 2483611"/>
              <a:gd name="connsiteX798" fmla="*/ 710796 w 3970202"/>
              <a:gd name="connsiteY798" fmla="*/ 1475099 h 2483611"/>
              <a:gd name="connsiteX799" fmla="*/ 710796 w 3970202"/>
              <a:gd name="connsiteY799" fmla="*/ 1431826 h 2483611"/>
              <a:gd name="connsiteX800" fmla="*/ 755650 w 3970202"/>
              <a:gd name="connsiteY800" fmla="*/ 1431826 h 2483611"/>
              <a:gd name="connsiteX801" fmla="*/ 774888 w 3970202"/>
              <a:gd name="connsiteY801" fmla="*/ 1297484 h 2483611"/>
              <a:gd name="connsiteX802" fmla="*/ 764544 w 3970202"/>
              <a:gd name="connsiteY802" fmla="*/ 1306378 h 2483611"/>
              <a:gd name="connsiteX803" fmla="*/ 755650 w 3970202"/>
              <a:gd name="connsiteY803" fmla="*/ 1297484 h 2483611"/>
              <a:gd name="connsiteX804" fmla="*/ 755650 w 3970202"/>
              <a:gd name="connsiteY804" fmla="*/ 962092 h 2483611"/>
              <a:gd name="connsiteX805" fmla="*/ 765994 w 3970202"/>
              <a:gd name="connsiteY805" fmla="*/ 953198 h 2483611"/>
              <a:gd name="connsiteX806" fmla="*/ 774888 w 3970202"/>
              <a:gd name="connsiteY806" fmla="*/ 962092 h 2483611"/>
              <a:gd name="connsiteX807" fmla="*/ 819741 w 3970202"/>
              <a:gd name="connsiteY807" fmla="*/ 1475099 h 2483611"/>
              <a:gd name="connsiteX808" fmla="*/ 774888 w 3970202"/>
              <a:gd name="connsiteY808" fmla="*/ 1475099 h 2483611"/>
              <a:gd name="connsiteX809" fmla="*/ 774888 w 3970202"/>
              <a:gd name="connsiteY809" fmla="*/ 1431826 h 2483611"/>
              <a:gd name="connsiteX810" fmla="*/ 819741 w 3970202"/>
              <a:gd name="connsiteY810" fmla="*/ 1431826 h 2483611"/>
              <a:gd name="connsiteX811" fmla="*/ 838980 w 3970202"/>
              <a:gd name="connsiteY811" fmla="*/ 1297484 h 2483611"/>
              <a:gd name="connsiteX812" fmla="*/ 828636 w 3970202"/>
              <a:gd name="connsiteY812" fmla="*/ 1306378 h 2483611"/>
              <a:gd name="connsiteX813" fmla="*/ 819741 w 3970202"/>
              <a:gd name="connsiteY813" fmla="*/ 1297484 h 2483611"/>
              <a:gd name="connsiteX814" fmla="*/ 819741 w 3970202"/>
              <a:gd name="connsiteY814" fmla="*/ 962092 h 2483611"/>
              <a:gd name="connsiteX815" fmla="*/ 830086 w 3970202"/>
              <a:gd name="connsiteY815" fmla="*/ 953198 h 2483611"/>
              <a:gd name="connsiteX816" fmla="*/ 838980 w 3970202"/>
              <a:gd name="connsiteY816" fmla="*/ 962092 h 2483611"/>
              <a:gd name="connsiteX817" fmla="*/ 883833 w 3970202"/>
              <a:gd name="connsiteY817" fmla="*/ 1475099 h 2483611"/>
              <a:gd name="connsiteX818" fmla="*/ 838980 w 3970202"/>
              <a:gd name="connsiteY818" fmla="*/ 1475099 h 2483611"/>
              <a:gd name="connsiteX819" fmla="*/ 838980 w 3970202"/>
              <a:gd name="connsiteY819" fmla="*/ 1431826 h 2483611"/>
              <a:gd name="connsiteX820" fmla="*/ 883833 w 3970202"/>
              <a:gd name="connsiteY820" fmla="*/ 1431826 h 2483611"/>
              <a:gd name="connsiteX821" fmla="*/ 903072 w 3970202"/>
              <a:gd name="connsiteY821" fmla="*/ 1297484 h 2483611"/>
              <a:gd name="connsiteX822" fmla="*/ 892727 w 3970202"/>
              <a:gd name="connsiteY822" fmla="*/ 1306378 h 2483611"/>
              <a:gd name="connsiteX823" fmla="*/ 883833 w 3970202"/>
              <a:gd name="connsiteY823" fmla="*/ 1297484 h 2483611"/>
              <a:gd name="connsiteX824" fmla="*/ 883833 w 3970202"/>
              <a:gd name="connsiteY824" fmla="*/ 962092 h 2483611"/>
              <a:gd name="connsiteX825" fmla="*/ 894177 w 3970202"/>
              <a:gd name="connsiteY825" fmla="*/ 953198 h 2483611"/>
              <a:gd name="connsiteX826" fmla="*/ 903072 w 3970202"/>
              <a:gd name="connsiteY826" fmla="*/ 962092 h 2483611"/>
              <a:gd name="connsiteX827" fmla="*/ 947925 w 3970202"/>
              <a:gd name="connsiteY827" fmla="*/ 1475099 h 2483611"/>
              <a:gd name="connsiteX828" fmla="*/ 903072 w 3970202"/>
              <a:gd name="connsiteY828" fmla="*/ 1475099 h 2483611"/>
              <a:gd name="connsiteX829" fmla="*/ 903072 w 3970202"/>
              <a:gd name="connsiteY829" fmla="*/ 1431826 h 2483611"/>
              <a:gd name="connsiteX830" fmla="*/ 947925 w 3970202"/>
              <a:gd name="connsiteY830" fmla="*/ 1431826 h 2483611"/>
              <a:gd name="connsiteX831" fmla="*/ 967163 w 3970202"/>
              <a:gd name="connsiteY831" fmla="*/ 1297484 h 2483611"/>
              <a:gd name="connsiteX832" fmla="*/ 956819 w 3970202"/>
              <a:gd name="connsiteY832" fmla="*/ 1306378 h 2483611"/>
              <a:gd name="connsiteX833" fmla="*/ 947925 w 3970202"/>
              <a:gd name="connsiteY833" fmla="*/ 1297484 h 2483611"/>
              <a:gd name="connsiteX834" fmla="*/ 947925 w 3970202"/>
              <a:gd name="connsiteY834" fmla="*/ 962092 h 2483611"/>
              <a:gd name="connsiteX835" fmla="*/ 958269 w 3970202"/>
              <a:gd name="connsiteY835" fmla="*/ 953198 h 2483611"/>
              <a:gd name="connsiteX836" fmla="*/ 967163 w 3970202"/>
              <a:gd name="connsiteY836" fmla="*/ 962092 h 2483611"/>
              <a:gd name="connsiteX837" fmla="*/ 1012017 w 3970202"/>
              <a:gd name="connsiteY837" fmla="*/ 1475099 h 2483611"/>
              <a:gd name="connsiteX838" fmla="*/ 967163 w 3970202"/>
              <a:gd name="connsiteY838" fmla="*/ 1475099 h 2483611"/>
              <a:gd name="connsiteX839" fmla="*/ 967163 w 3970202"/>
              <a:gd name="connsiteY839" fmla="*/ 1431826 h 2483611"/>
              <a:gd name="connsiteX840" fmla="*/ 1012017 w 3970202"/>
              <a:gd name="connsiteY840" fmla="*/ 1431826 h 2483611"/>
              <a:gd name="connsiteX841" fmla="*/ 1031201 w 3970202"/>
              <a:gd name="connsiteY841" fmla="*/ 1297484 h 2483611"/>
              <a:gd name="connsiteX842" fmla="*/ 1021609 w 3970202"/>
              <a:gd name="connsiteY842" fmla="*/ 1307076 h 2483611"/>
              <a:gd name="connsiteX843" fmla="*/ 1012017 w 3970202"/>
              <a:gd name="connsiteY843" fmla="*/ 1297484 h 2483611"/>
              <a:gd name="connsiteX844" fmla="*/ 1012017 w 3970202"/>
              <a:gd name="connsiteY844" fmla="*/ 962092 h 2483611"/>
              <a:gd name="connsiteX845" fmla="*/ 1021609 w 3970202"/>
              <a:gd name="connsiteY845" fmla="*/ 952500 h 2483611"/>
              <a:gd name="connsiteX846" fmla="*/ 1031201 w 3970202"/>
              <a:gd name="connsiteY846" fmla="*/ 962092 h 2483611"/>
              <a:gd name="connsiteX847" fmla="*/ 1076054 w 3970202"/>
              <a:gd name="connsiteY847" fmla="*/ 1475099 h 2483611"/>
              <a:gd name="connsiteX848" fmla="*/ 1031201 w 3970202"/>
              <a:gd name="connsiteY848" fmla="*/ 1475099 h 2483611"/>
              <a:gd name="connsiteX849" fmla="*/ 1031201 w 3970202"/>
              <a:gd name="connsiteY849" fmla="*/ 1431826 h 2483611"/>
              <a:gd name="connsiteX850" fmla="*/ 1076054 w 3970202"/>
              <a:gd name="connsiteY850" fmla="*/ 1431826 h 2483611"/>
              <a:gd name="connsiteX851" fmla="*/ 1095293 w 3970202"/>
              <a:gd name="connsiteY851" fmla="*/ 1297484 h 2483611"/>
              <a:gd name="connsiteX852" fmla="*/ 1084948 w 3970202"/>
              <a:gd name="connsiteY852" fmla="*/ 1306378 h 2483611"/>
              <a:gd name="connsiteX853" fmla="*/ 1076054 w 3970202"/>
              <a:gd name="connsiteY853" fmla="*/ 1297484 h 2483611"/>
              <a:gd name="connsiteX854" fmla="*/ 1076054 w 3970202"/>
              <a:gd name="connsiteY854" fmla="*/ 962092 h 2483611"/>
              <a:gd name="connsiteX855" fmla="*/ 1086398 w 3970202"/>
              <a:gd name="connsiteY855" fmla="*/ 953198 h 2483611"/>
              <a:gd name="connsiteX856" fmla="*/ 1095293 w 3970202"/>
              <a:gd name="connsiteY856" fmla="*/ 962092 h 2483611"/>
              <a:gd name="connsiteX857" fmla="*/ 1140146 w 3970202"/>
              <a:gd name="connsiteY857" fmla="*/ 1475099 h 2483611"/>
              <a:gd name="connsiteX858" fmla="*/ 1095293 w 3970202"/>
              <a:gd name="connsiteY858" fmla="*/ 1475099 h 2483611"/>
              <a:gd name="connsiteX859" fmla="*/ 1095293 w 3970202"/>
              <a:gd name="connsiteY859" fmla="*/ 1431826 h 2483611"/>
              <a:gd name="connsiteX860" fmla="*/ 1140146 w 3970202"/>
              <a:gd name="connsiteY860" fmla="*/ 1431826 h 2483611"/>
              <a:gd name="connsiteX861" fmla="*/ 1159602 w 3970202"/>
              <a:gd name="connsiteY861" fmla="*/ 1297484 h 2483611"/>
              <a:gd name="connsiteX862" fmla="*/ 1149258 w 3970202"/>
              <a:gd name="connsiteY862" fmla="*/ 1306378 h 2483611"/>
              <a:gd name="connsiteX863" fmla="*/ 1140364 w 3970202"/>
              <a:gd name="connsiteY863" fmla="*/ 1297484 h 2483611"/>
              <a:gd name="connsiteX864" fmla="*/ 1140364 w 3970202"/>
              <a:gd name="connsiteY864" fmla="*/ 962092 h 2483611"/>
              <a:gd name="connsiteX865" fmla="*/ 1150708 w 3970202"/>
              <a:gd name="connsiteY865" fmla="*/ 953198 h 2483611"/>
              <a:gd name="connsiteX866" fmla="*/ 1159602 w 3970202"/>
              <a:gd name="connsiteY866" fmla="*/ 962092 h 2483611"/>
              <a:gd name="connsiteX867" fmla="*/ 1204456 w 3970202"/>
              <a:gd name="connsiteY867" fmla="*/ 1475099 h 2483611"/>
              <a:gd name="connsiteX868" fmla="*/ 1159602 w 3970202"/>
              <a:gd name="connsiteY868" fmla="*/ 1475099 h 2483611"/>
              <a:gd name="connsiteX869" fmla="*/ 1159602 w 3970202"/>
              <a:gd name="connsiteY869" fmla="*/ 1431826 h 2483611"/>
              <a:gd name="connsiteX870" fmla="*/ 1204456 w 3970202"/>
              <a:gd name="connsiteY870" fmla="*/ 1431826 h 2483611"/>
              <a:gd name="connsiteX871" fmla="*/ 1204456 w 3970202"/>
              <a:gd name="connsiteY871" fmla="*/ 1297484 h 2483611"/>
              <a:gd name="connsiteX872" fmla="*/ 1204456 w 3970202"/>
              <a:gd name="connsiteY872" fmla="*/ 962092 h 2483611"/>
              <a:gd name="connsiteX873" fmla="*/ 1211323 w 3970202"/>
              <a:gd name="connsiteY873" fmla="*/ 952936 h 2483611"/>
              <a:gd name="connsiteX874" fmla="*/ 1211323 w 3970202"/>
              <a:gd name="connsiteY874" fmla="*/ 1306640 h 2483611"/>
              <a:gd name="connsiteX875" fmla="*/ 1204238 w 3970202"/>
              <a:gd name="connsiteY875" fmla="*/ 1297484 h 2483611"/>
              <a:gd name="connsiteX876" fmla="*/ 1346155 w 3970202"/>
              <a:gd name="connsiteY876" fmla="*/ 1283477 h 2483611"/>
              <a:gd name="connsiteX877" fmla="*/ 1346155 w 3970202"/>
              <a:gd name="connsiteY877" fmla="*/ 1129788 h 2483611"/>
              <a:gd name="connsiteX878" fmla="*/ 1406105 w 3970202"/>
              <a:gd name="connsiteY878" fmla="*/ 1129788 h 2483611"/>
              <a:gd name="connsiteX879" fmla="*/ 1406105 w 3970202"/>
              <a:gd name="connsiteY879" fmla="*/ 1241676 h 2483611"/>
              <a:gd name="connsiteX880" fmla="*/ 1369263 w 3970202"/>
              <a:gd name="connsiteY880" fmla="*/ 1241676 h 2483611"/>
              <a:gd name="connsiteX881" fmla="*/ 1369263 w 3970202"/>
              <a:gd name="connsiteY881" fmla="*/ 1283477 h 2483611"/>
              <a:gd name="connsiteX882" fmla="*/ 1470251 w 3970202"/>
              <a:gd name="connsiteY882" fmla="*/ 1178129 h 2483611"/>
              <a:gd name="connsiteX883" fmla="*/ 1470251 w 3970202"/>
              <a:gd name="connsiteY883" fmla="*/ 1323371 h 2483611"/>
              <a:gd name="connsiteX884" fmla="*/ 1387902 w 3970202"/>
              <a:gd name="connsiteY884" fmla="*/ 1323371 h 2483611"/>
              <a:gd name="connsiteX885" fmla="*/ 1387902 w 3970202"/>
              <a:gd name="connsiteY885" fmla="*/ 1261024 h 2483611"/>
              <a:gd name="connsiteX886" fmla="*/ 1441803 w 3970202"/>
              <a:gd name="connsiteY886" fmla="*/ 1261024 h 2483611"/>
              <a:gd name="connsiteX887" fmla="*/ 1441803 w 3970202"/>
              <a:gd name="connsiteY887" fmla="*/ 1289854 h 2483611"/>
              <a:gd name="connsiteX888" fmla="*/ 1424744 w 3970202"/>
              <a:gd name="connsiteY888" fmla="*/ 1289854 h 2483611"/>
              <a:gd name="connsiteX889" fmla="*/ 1424744 w 3970202"/>
              <a:gd name="connsiteY889" fmla="*/ 1274921 h 2483611"/>
              <a:gd name="connsiteX890" fmla="*/ 1405505 w 3970202"/>
              <a:gd name="connsiteY890" fmla="*/ 1274921 h 2483611"/>
              <a:gd name="connsiteX891" fmla="*/ 1405505 w 3970202"/>
              <a:gd name="connsiteY891" fmla="*/ 1309092 h 2483611"/>
              <a:gd name="connsiteX892" fmla="*/ 1461041 w 3970202"/>
              <a:gd name="connsiteY892" fmla="*/ 1309092 h 2483611"/>
              <a:gd name="connsiteX893" fmla="*/ 1461041 w 3970202"/>
              <a:gd name="connsiteY893" fmla="*/ 1241676 h 2483611"/>
              <a:gd name="connsiteX894" fmla="*/ 1424744 w 3970202"/>
              <a:gd name="connsiteY894" fmla="*/ 1241676 h 2483611"/>
              <a:gd name="connsiteX895" fmla="*/ 1424744 w 3970202"/>
              <a:gd name="connsiteY895" fmla="*/ 1129788 h 2483611"/>
              <a:gd name="connsiteX896" fmla="*/ 1512870 w 3970202"/>
              <a:gd name="connsiteY896" fmla="*/ 1129788 h 2483611"/>
              <a:gd name="connsiteX897" fmla="*/ 1512870 w 3970202"/>
              <a:gd name="connsiteY897" fmla="*/ 1160526 h 2483611"/>
              <a:gd name="connsiteX898" fmla="*/ 1523770 w 3970202"/>
              <a:gd name="connsiteY898" fmla="*/ 1160526 h 2483611"/>
              <a:gd name="connsiteX899" fmla="*/ 1523770 w 3970202"/>
              <a:gd name="connsiteY899" fmla="*/ 1178129 h 2483611"/>
              <a:gd name="connsiteX900" fmla="*/ 1593040 w 3970202"/>
              <a:gd name="connsiteY900" fmla="*/ 1197368 h 2483611"/>
              <a:gd name="connsiteX901" fmla="*/ 1644651 w 3970202"/>
              <a:gd name="connsiteY901" fmla="*/ 1197368 h 2483611"/>
              <a:gd name="connsiteX902" fmla="*/ 1644651 w 3970202"/>
              <a:gd name="connsiteY902" fmla="*/ 1216225 h 2483611"/>
              <a:gd name="connsiteX903" fmla="*/ 1592821 w 3970202"/>
              <a:gd name="connsiteY903" fmla="*/ 1216225 h 2483611"/>
              <a:gd name="connsiteX904" fmla="*/ 2285732 w 3970202"/>
              <a:gd name="connsiteY904" fmla="*/ 1197368 h 2483611"/>
              <a:gd name="connsiteX905" fmla="*/ 2285732 w 3970202"/>
              <a:gd name="connsiteY905" fmla="*/ 1216225 h 2483611"/>
              <a:gd name="connsiteX906" fmla="*/ 2240879 w 3970202"/>
              <a:gd name="connsiteY906" fmla="*/ 1216225 h 2483611"/>
              <a:gd name="connsiteX907" fmla="*/ 2240879 w 3970202"/>
              <a:gd name="connsiteY907" fmla="*/ 1197368 h 2483611"/>
              <a:gd name="connsiteX908" fmla="*/ 2221640 w 3970202"/>
              <a:gd name="connsiteY908" fmla="*/ 1216225 h 2483611"/>
              <a:gd name="connsiteX909" fmla="*/ 2176787 w 3970202"/>
              <a:gd name="connsiteY909" fmla="*/ 1216225 h 2483611"/>
              <a:gd name="connsiteX910" fmla="*/ 2176787 w 3970202"/>
              <a:gd name="connsiteY910" fmla="*/ 1197368 h 2483611"/>
              <a:gd name="connsiteX911" fmla="*/ 2221640 w 3970202"/>
              <a:gd name="connsiteY911" fmla="*/ 1197368 h 2483611"/>
              <a:gd name="connsiteX912" fmla="*/ 2157549 w 3970202"/>
              <a:gd name="connsiteY912" fmla="*/ 1216225 h 2483611"/>
              <a:gd name="connsiteX913" fmla="*/ 2112695 w 3970202"/>
              <a:gd name="connsiteY913" fmla="*/ 1216225 h 2483611"/>
              <a:gd name="connsiteX914" fmla="*/ 2112695 w 3970202"/>
              <a:gd name="connsiteY914" fmla="*/ 1197368 h 2483611"/>
              <a:gd name="connsiteX915" fmla="*/ 2157549 w 3970202"/>
              <a:gd name="connsiteY915" fmla="*/ 1197368 h 2483611"/>
              <a:gd name="connsiteX916" fmla="*/ 2093457 w 3970202"/>
              <a:gd name="connsiteY916" fmla="*/ 1216225 h 2483611"/>
              <a:gd name="connsiteX917" fmla="*/ 2048603 w 3970202"/>
              <a:gd name="connsiteY917" fmla="*/ 1216225 h 2483611"/>
              <a:gd name="connsiteX918" fmla="*/ 2048603 w 3970202"/>
              <a:gd name="connsiteY918" fmla="*/ 1197368 h 2483611"/>
              <a:gd name="connsiteX919" fmla="*/ 2093457 w 3970202"/>
              <a:gd name="connsiteY919" fmla="*/ 1197368 h 2483611"/>
              <a:gd name="connsiteX920" fmla="*/ 2029365 w 3970202"/>
              <a:gd name="connsiteY920" fmla="*/ 1216225 h 2483611"/>
              <a:gd name="connsiteX921" fmla="*/ 1984512 w 3970202"/>
              <a:gd name="connsiteY921" fmla="*/ 1216225 h 2483611"/>
              <a:gd name="connsiteX922" fmla="*/ 1984512 w 3970202"/>
              <a:gd name="connsiteY922" fmla="*/ 1197368 h 2483611"/>
              <a:gd name="connsiteX923" fmla="*/ 2029365 w 3970202"/>
              <a:gd name="connsiteY923" fmla="*/ 1197368 h 2483611"/>
              <a:gd name="connsiteX924" fmla="*/ 1965273 w 3970202"/>
              <a:gd name="connsiteY924" fmla="*/ 1216225 h 2483611"/>
              <a:gd name="connsiteX925" fmla="*/ 1920420 w 3970202"/>
              <a:gd name="connsiteY925" fmla="*/ 1216225 h 2483611"/>
              <a:gd name="connsiteX926" fmla="*/ 1920420 w 3970202"/>
              <a:gd name="connsiteY926" fmla="*/ 1197368 h 2483611"/>
              <a:gd name="connsiteX927" fmla="*/ 1965273 w 3970202"/>
              <a:gd name="connsiteY927" fmla="*/ 1197368 h 2483611"/>
              <a:gd name="connsiteX928" fmla="*/ 1901181 w 3970202"/>
              <a:gd name="connsiteY928" fmla="*/ 1216225 h 2483611"/>
              <a:gd name="connsiteX929" fmla="*/ 1856328 w 3970202"/>
              <a:gd name="connsiteY929" fmla="*/ 1216225 h 2483611"/>
              <a:gd name="connsiteX930" fmla="*/ 1856328 w 3970202"/>
              <a:gd name="connsiteY930" fmla="*/ 1197368 h 2483611"/>
              <a:gd name="connsiteX931" fmla="*/ 1901181 w 3970202"/>
              <a:gd name="connsiteY931" fmla="*/ 1197368 h 2483611"/>
              <a:gd name="connsiteX932" fmla="*/ 1837144 w 3970202"/>
              <a:gd name="connsiteY932" fmla="*/ 1216225 h 2483611"/>
              <a:gd name="connsiteX933" fmla="*/ 1792236 w 3970202"/>
              <a:gd name="connsiteY933" fmla="*/ 1216225 h 2483611"/>
              <a:gd name="connsiteX934" fmla="*/ 1792236 w 3970202"/>
              <a:gd name="connsiteY934" fmla="*/ 1197368 h 2483611"/>
              <a:gd name="connsiteX935" fmla="*/ 1837144 w 3970202"/>
              <a:gd name="connsiteY935" fmla="*/ 1197368 h 2483611"/>
              <a:gd name="connsiteX936" fmla="*/ 1773053 w 3970202"/>
              <a:gd name="connsiteY936" fmla="*/ 1216225 h 2483611"/>
              <a:gd name="connsiteX937" fmla="*/ 1728199 w 3970202"/>
              <a:gd name="connsiteY937" fmla="*/ 1216225 h 2483611"/>
              <a:gd name="connsiteX938" fmla="*/ 1728199 w 3970202"/>
              <a:gd name="connsiteY938" fmla="*/ 1197368 h 2483611"/>
              <a:gd name="connsiteX939" fmla="*/ 1773053 w 3970202"/>
              <a:gd name="connsiteY939" fmla="*/ 1197368 h 2483611"/>
              <a:gd name="connsiteX940" fmla="*/ 1708960 w 3970202"/>
              <a:gd name="connsiteY940" fmla="*/ 1216225 h 2483611"/>
              <a:gd name="connsiteX941" fmla="*/ 1664107 w 3970202"/>
              <a:gd name="connsiteY941" fmla="*/ 1216225 h 2483611"/>
              <a:gd name="connsiteX942" fmla="*/ 1664107 w 3970202"/>
              <a:gd name="connsiteY942" fmla="*/ 1197368 h 2483611"/>
              <a:gd name="connsiteX943" fmla="*/ 1708960 w 3970202"/>
              <a:gd name="connsiteY943" fmla="*/ 1197368 h 2483611"/>
              <a:gd name="connsiteX944" fmla="*/ 2304916 w 3970202"/>
              <a:gd name="connsiteY944" fmla="*/ 1216225 h 2483611"/>
              <a:gd name="connsiteX945" fmla="*/ 2304916 w 3970202"/>
              <a:gd name="connsiteY945" fmla="*/ 1197368 h 2483611"/>
              <a:gd name="connsiteX946" fmla="*/ 2371679 w 3970202"/>
              <a:gd name="connsiteY946" fmla="*/ 1197368 h 2483611"/>
              <a:gd name="connsiteX947" fmla="*/ 2371679 w 3970202"/>
              <a:gd name="connsiteY947" fmla="*/ 1216225 h 2483611"/>
              <a:gd name="connsiteX948" fmla="*/ 2381216 w 3970202"/>
              <a:gd name="connsiteY948" fmla="*/ 1178075 h 2483611"/>
              <a:gd name="connsiteX949" fmla="*/ 1543281 w 3970202"/>
              <a:gd name="connsiteY949" fmla="*/ 1178075 h 2483611"/>
              <a:gd name="connsiteX950" fmla="*/ 1543281 w 3970202"/>
              <a:gd name="connsiteY950" fmla="*/ 1160471 h 2483611"/>
              <a:gd name="connsiteX951" fmla="*/ 2421273 w 3970202"/>
              <a:gd name="connsiteY951" fmla="*/ 1160471 h 2483611"/>
              <a:gd name="connsiteX952" fmla="*/ 2421273 w 3970202"/>
              <a:gd name="connsiteY952" fmla="*/ 1178075 h 2483611"/>
              <a:gd name="connsiteX953" fmla="*/ 2576598 w 3970202"/>
              <a:gd name="connsiteY953" fmla="*/ 1323371 h 2483611"/>
              <a:gd name="connsiteX954" fmla="*/ 2494358 w 3970202"/>
              <a:gd name="connsiteY954" fmla="*/ 1323371 h 2483611"/>
              <a:gd name="connsiteX955" fmla="*/ 2494358 w 3970202"/>
              <a:gd name="connsiteY955" fmla="*/ 1178129 h 2483611"/>
              <a:gd name="connsiteX956" fmla="*/ 2440348 w 3970202"/>
              <a:gd name="connsiteY956" fmla="*/ 1178129 h 2483611"/>
              <a:gd name="connsiteX957" fmla="*/ 2440348 w 3970202"/>
              <a:gd name="connsiteY957" fmla="*/ 1160526 h 2483611"/>
              <a:gd name="connsiteX958" fmla="*/ 2451575 w 3970202"/>
              <a:gd name="connsiteY958" fmla="*/ 1160526 h 2483611"/>
              <a:gd name="connsiteX959" fmla="*/ 2451575 w 3970202"/>
              <a:gd name="connsiteY959" fmla="*/ 1129788 h 2483611"/>
              <a:gd name="connsiteX960" fmla="*/ 2539701 w 3970202"/>
              <a:gd name="connsiteY960" fmla="*/ 1129788 h 2483611"/>
              <a:gd name="connsiteX961" fmla="*/ 2539701 w 3970202"/>
              <a:gd name="connsiteY961" fmla="*/ 1241676 h 2483611"/>
              <a:gd name="connsiteX962" fmla="*/ 2503404 w 3970202"/>
              <a:gd name="connsiteY962" fmla="*/ 1241676 h 2483611"/>
              <a:gd name="connsiteX963" fmla="*/ 2503404 w 3970202"/>
              <a:gd name="connsiteY963" fmla="*/ 1308983 h 2483611"/>
              <a:gd name="connsiteX964" fmla="*/ 2558940 w 3970202"/>
              <a:gd name="connsiteY964" fmla="*/ 1308983 h 2483611"/>
              <a:gd name="connsiteX965" fmla="*/ 2558940 w 3970202"/>
              <a:gd name="connsiteY965" fmla="*/ 1274812 h 2483611"/>
              <a:gd name="connsiteX966" fmla="*/ 2539701 w 3970202"/>
              <a:gd name="connsiteY966" fmla="*/ 1274812 h 2483611"/>
              <a:gd name="connsiteX967" fmla="*/ 2539701 w 3970202"/>
              <a:gd name="connsiteY967" fmla="*/ 1289745 h 2483611"/>
              <a:gd name="connsiteX968" fmla="*/ 2522588 w 3970202"/>
              <a:gd name="connsiteY968" fmla="*/ 1289745 h 2483611"/>
              <a:gd name="connsiteX969" fmla="*/ 2522588 w 3970202"/>
              <a:gd name="connsiteY969" fmla="*/ 1261024 h 2483611"/>
              <a:gd name="connsiteX970" fmla="*/ 2576543 w 3970202"/>
              <a:gd name="connsiteY970" fmla="*/ 1261024 h 2483611"/>
              <a:gd name="connsiteX971" fmla="*/ 2595836 w 3970202"/>
              <a:gd name="connsiteY971" fmla="*/ 1283477 h 2483611"/>
              <a:gd name="connsiteX972" fmla="*/ 2595836 w 3970202"/>
              <a:gd name="connsiteY972" fmla="*/ 1241676 h 2483611"/>
              <a:gd name="connsiteX973" fmla="*/ 2558994 w 3970202"/>
              <a:gd name="connsiteY973" fmla="*/ 1241676 h 2483611"/>
              <a:gd name="connsiteX974" fmla="*/ 2558994 w 3970202"/>
              <a:gd name="connsiteY974" fmla="*/ 1129788 h 2483611"/>
              <a:gd name="connsiteX975" fmla="*/ 2618944 w 3970202"/>
              <a:gd name="connsiteY975" fmla="*/ 1129788 h 2483611"/>
              <a:gd name="connsiteX976" fmla="*/ 2618944 w 3970202"/>
              <a:gd name="connsiteY976" fmla="*/ 1283477 h 2483611"/>
              <a:gd name="connsiteX977" fmla="*/ 2754921 w 3970202"/>
              <a:gd name="connsiteY977" fmla="*/ 1307076 h 2483611"/>
              <a:gd name="connsiteX978" fmla="*/ 2753341 w 3970202"/>
              <a:gd name="connsiteY978" fmla="*/ 1307076 h 2483611"/>
              <a:gd name="connsiteX979" fmla="*/ 2753341 w 3970202"/>
              <a:gd name="connsiteY979" fmla="*/ 952827 h 2483611"/>
              <a:gd name="connsiteX980" fmla="*/ 2754921 w 3970202"/>
              <a:gd name="connsiteY980" fmla="*/ 952827 h 2483611"/>
              <a:gd name="connsiteX981" fmla="*/ 2764513 w 3970202"/>
              <a:gd name="connsiteY981" fmla="*/ 962419 h 2483611"/>
              <a:gd name="connsiteX982" fmla="*/ 2764513 w 3970202"/>
              <a:gd name="connsiteY982" fmla="*/ 1297811 h 2483611"/>
              <a:gd name="connsiteX983" fmla="*/ 2754976 w 3970202"/>
              <a:gd name="connsiteY983" fmla="*/ 1307076 h 2483611"/>
              <a:gd name="connsiteX984" fmla="*/ 2809421 w 3970202"/>
              <a:gd name="connsiteY984" fmla="*/ 1475099 h 2483611"/>
              <a:gd name="connsiteX985" fmla="*/ 2764568 w 3970202"/>
              <a:gd name="connsiteY985" fmla="*/ 1475099 h 2483611"/>
              <a:gd name="connsiteX986" fmla="*/ 2764568 w 3970202"/>
              <a:gd name="connsiteY986" fmla="*/ 1431826 h 2483611"/>
              <a:gd name="connsiteX987" fmla="*/ 2809421 w 3970202"/>
              <a:gd name="connsiteY987" fmla="*/ 1431826 h 2483611"/>
              <a:gd name="connsiteX988" fmla="*/ 2809421 w 3970202"/>
              <a:gd name="connsiteY988" fmla="*/ 898327 h 2483611"/>
              <a:gd name="connsiteX989" fmla="*/ 2764568 w 3970202"/>
              <a:gd name="connsiteY989" fmla="*/ 898327 h 2483611"/>
              <a:gd name="connsiteX990" fmla="*/ 2764568 w 3970202"/>
              <a:gd name="connsiteY990" fmla="*/ 863611 h 2483611"/>
              <a:gd name="connsiteX991" fmla="*/ 2809421 w 3970202"/>
              <a:gd name="connsiteY991" fmla="*/ 863611 h 2483611"/>
              <a:gd name="connsiteX992" fmla="*/ 2819013 w 3970202"/>
              <a:gd name="connsiteY992" fmla="*/ 1307076 h 2483611"/>
              <a:gd name="connsiteX993" fmla="*/ 2809421 w 3970202"/>
              <a:gd name="connsiteY993" fmla="*/ 1297484 h 2483611"/>
              <a:gd name="connsiteX994" fmla="*/ 2809421 w 3970202"/>
              <a:gd name="connsiteY994" fmla="*/ 962092 h 2483611"/>
              <a:gd name="connsiteX995" fmla="*/ 2819776 w 3970202"/>
              <a:gd name="connsiteY995" fmla="*/ 953198 h 2483611"/>
              <a:gd name="connsiteX996" fmla="*/ 2828659 w 3970202"/>
              <a:gd name="connsiteY996" fmla="*/ 962092 h 2483611"/>
              <a:gd name="connsiteX997" fmla="*/ 2828659 w 3970202"/>
              <a:gd name="connsiteY997" fmla="*/ 1297484 h 2483611"/>
              <a:gd name="connsiteX998" fmla="*/ 2819067 w 3970202"/>
              <a:gd name="connsiteY998" fmla="*/ 1307076 h 2483611"/>
              <a:gd name="connsiteX999" fmla="*/ 2819013 w 3970202"/>
              <a:gd name="connsiteY999" fmla="*/ 1307076 h 2483611"/>
              <a:gd name="connsiteX1000" fmla="*/ 2873513 w 3970202"/>
              <a:gd name="connsiteY1000" fmla="*/ 1475099 h 2483611"/>
              <a:gd name="connsiteX1001" fmla="*/ 2828659 w 3970202"/>
              <a:gd name="connsiteY1001" fmla="*/ 1475099 h 2483611"/>
              <a:gd name="connsiteX1002" fmla="*/ 2828659 w 3970202"/>
              <a:gd name="connsiteY1002" fmla="*/ 1431826 h 2483611"/>
              <a:gd name="connsiteX1003" fmla="*/ 2873513 w 3970202"/>
              <a:gd name="connsiteY1003" fmla="*/ 1431826 h 2483611"/>
              <a:gd name="connsiteX1004" fmla="*/ 2873513 w 3970202"/>
              <a:gd name="connsiteY1004" fmla="*/ 898327 h 2483611"/>
              <a:gd name="connsiteX1005" fmla="*/ 2828659 w 3970202"/>
              <a:gd name="connsiteY1005" fmla="*/ 898327 h 2483611"/>
              <a:gd name="connsiteX1006" fmla="*/ 2828659 w 3970202"/>
              <a:gd name="connsiteY1006" fmla="*/ 863611 h 2483611"/>
              <a:gd name="connsiteX1007" fmla="*/ 2873513 w 3970202"/>
              <a:gd name="connsiteY1007" fmla="*/ 863611 h 2483611"/>
              <a:gd name="connsiteX1008" fmla="*/ 2883105 w 3970202"/>
              <a:gd name="connsiteY1008" fmla="*/ 1307076 h 2483611"/>
              <a:gd name="connsiteX1009" fmla="*/ 2873513 w 3970202"/>
              <a:gd name="connsiteY1009" fmla="*/ 1297484 h 2483611"/>
              <a:gd name="connsiteX1010" fmla="*/ 2873513 w 3970202"/>
              <a:gd name="connsiteY1010" fmla="*/ 962092 h 2483611"/>
              <a:gd name="connsiteX1011" fmla="*/ 2883868 w 3970202"/>
              <a:gd name="connsiteY1011" fmla="*/ 953198 h 2483611"/>
              <a:gd name="connsiteX1012" fmla="*/ 2892751 w 3970202"/>
              <a:gd name="connsiteY1012" fmla="*/ 962092 h 2483611"/>
              <a:gd name="connsiteX1013" fmla="*/ 2892751 w 3970202"/>
              <a:gd name="connsiteY1013" fmla="*/ 1297484 h 2483611"/>
              <a:gd name="connsiteX1014" fmla="*/ 2883159 w 3970202"/>
              <a:gd name="connsiteY1014" fmla="*/ 1307076 h 2483611"/>
              <a:gd name="connsiteX1015" fmla="*/ 2883105 w 3970202"/>
              <a:gd name="connsiteY1015" fmla="*/ 1307076 h 2483611"/>
              <a:gd name="connsiteX1016" fmla="*/ 2937604 w 3970202"/>
              <a:gd name="connsiteY1016" fmla="*/ 1475099 h 2483611"/>
              <a:gd name="connsiteX1017" fmla="*/ 2892697 w 3970202"/>
              <a:gd name="connsiteY1017" fmla="*/ 1475099 h 2483611"/>
              <a:gd name="connsiteX1018" fmla="*/ 2892697 w 3970202"/>
              <a:gd name="connsiteY1018" fmla="*/ 1431826 h 2483611"/>
              <a:gd name="connsiteX1019" fmla="*/ 2937550 w 3970202"/>
              <a:gd name="connsiteY1019" fmla="*/ 1431826 h 2483611"/>
              <a:gd name="connsiteX1020" fmla="*/ 2937604 w 3970202"/>
              <a:gd name="connsiteY1020" fmla="*/ 898327 h 2483611"/>
              <a:gd name="connsiteX1021" fmla="*/ 2892697 w 3970202"/>
              <a:gd name="connsiteY1021" fmla="*/ 898327 h 2483611"/>
              <a:gd name="connsiteX1022" fmla="*/ 2892697 w 3970202"/>
              <a:gd name="connsiteY1022" fmla="*/ 863611 h 2483611"/>
              <a:gd name="connsiteX1023" fmla="*/ 2937550 w 3970202"/>
              <a:gd name="connsiteY1023" fmla="*/ 863611 h 2483611"/>
              <a:gd name="connsiteX1024" fmla="*/ 2947196 w 3970202"/>
              <a:gd name="connsiteY1024" fmla="*/ 1307076 h 2483611"/>
              <a:gd name="connsiteX1025" fmla="*/ 2937604 w 3970202"/>
              <a:gd name="connsiteY1025" fmla="*/ 1297484 h 2483611"/>
              <a:gd name="connsiteX1026" fmla="*/ 2937604 w 3970202"/>
              <a:gd name="connsiteY1026" fmla="*/ 962092 h 2483611"/>
              <a:gd name="connsiteX1027" fmla="*/ 2947960 w 3970202"/>
              <a:gd name="connsiteY1027" fmla="*/ 953198 h 2483611"/>
              <a:gd name="connsiteX1028" fmla="*/ 2956843 w 3970202"/>
              <a:gd name="connsiteY1028" fmla="*/ 962092 h 2483611"/>
              <a:gd name="connsiteX1029" fmla="*/ 2956843 w 3970202"/>
              <a:gd name="connsiteY1029" fmla="*/ 1297484 h 2483611"/>
              <a:gd name="connsiteX1030" fmla="*/ 2947251 w 3970202"/>
              <a:gd name="connsiteY1030" fmla="*/ 1307076 h 2483611"/>
              <a:gd name="connsiteX1031" fmla="*/ 2947196 w 3970202"/>
              <a:gd name="connsiteY1031" fmla="*/ 1307076 h 2483611"/>
              <a:gd name="connsiteX1032" fmla="*/ 3001696 w 3970202"/>
              <a:gd name="connsiteY1032" fmla="*/ 1475099 h 2483611"/>
              <a:gd name="connsiteX1033" fmla="*/ 2956843 w 3970202"/>
              <a:gd name="connsiteY1033" fmla="*/ 1475099 h 2483611"/>
              <a:gd name="connsiteX1034" fmla="*/ 2956843 w 3970202"/>
              <a:gd name="connsiteY1034" fmla="*/ 1431826 h 2483611"/>
              <a:gd name="connsiteX1035" fmla="*/ 3001696 w 3970202"/>
              <a:gd name="connsiteY1035" fmla="*/ 1431826 h 2483611"/>
              <a:gd name="connsiteX1036" fmla="*/ 3001696 w 3970202"/>
              <a:gd name="connsiteY1036" fmla="*/ 898327 h 2483611"/>
              <a:gd name="connsiteX1037" fmla="*/ 2956843 w 3970202"/>
              <a:gd name="connsiteY1037" fmla="*/ 898327 h 2483611"/>
              <a:gd name="connsiteX1038" fmla="*/ 2956843 w 3970202"/>
              <a:gd name="connsiteY1038" fmla="*/ 863611 h 2483611"/>
              <a:gd name="connsiteX1039" fmla="*/ 3001696 w 3970202"/>
              <a:gd name="connsiteY1039" fmla="*/ 863611 h 2483611"/>
              <a:gd name="connsiteX1040" fmla="*/ 3011288 w 3970202"/>
              <a:gd name="connsiteY1040" fmla="*/ 1307076 h 2483611"/>
              <a:gd name="connsiteX1041" fmla="*/ 3001696 w 3970202"/>
              <a:gd name="connsiteY1041" fmla="*/ 1297484 h 2483611"/>
              <a:gd name="connsiteX1042" fmla="*/ 3001696 w 3970202"/>
              <a:gd name="connsiteY1042" fmla="*/ 962092 h 2483611"/>
              <a:gd name="connsiteX1043" fmla="*/ 3011288 w 3970202"/>
              <a:gd name="connsiteY1043" fmla="*/ 952500 h 2483611"/>
              <a:gd name="connsiteX1044" fmla="*/ 3020880 w 3970202"/>
              <a:gd name="connsiteY1044" fmla="*/ 962092 h 2483611"/>
              <a:gd name="connsiteX1045" fmla="*/ 3020880 w 3970202"/>
              <a:gd name="connsiteY1045" fmla="*/ 1297484 h 2483611"/>
              <a:gd name="connsiteX1046" fmla="*/ 3011288 w 3970202"/>
              <a:gd name="connsiteY1046" fmla="*/ 1307076 h 2483611"/>
              <a:gd name="connsiteX1047" fmla="*/ 3065788 w 3970202"/>
              <a:gd name="connsiteY1047" fmla="*/ 1475099 h 2483611"/>
              <a:gd name="connsiteX1048" fmla="*/ 3020935 w 3970202"/>
              <a:gd name="connsiteY1048" fmla="*/ 1475099 h 2483611"/>
              <a:gd name="connsiteX1049" fmla="*/ 3020935 w 3970202"/>
              <a:gd name="connsiteY1049" fmla="*/ 1431826 h 2483611"/>
              <a:gd name="connsiteX1050" fmla="*/ 3065788 w 3970202"/>
              <a:gd name="connsiteY1050" fmla="*/ 1431826 h 2483611"/>
              <a:gd name="connsiteX1051" fmla="*/ 3065788 w 3970202"/>
              <a:gd name="connsiteY1051" fmla="*/ 898327 h 2483611"/>
              <a:gd name="connsiteX1052" fmla="*/ 3020935 w 3970202"/>
              <a:gd name="connsiteY1052" fmla="*/ 898327 h 2483611"/>
              <a:gd name="connsiteX1053" fmla="*/ 3020935 w 3970202"/>
              <a:gd name="connsiteY1053" fmla="*/ 863611 h 2483611"/>
              <a:gd name="connsiteX1054" fmla="*/ 3065788 w 3970202"/>
              <a:gd name="connsiteY1054" fmla="*/ 863611 h 2483611"/>
              <a:gd name="connsiteX1055" fmla="*/ 3075435 w 3970202"/>
              <a:gd name="connsiteY1055" fmla="*/ 1307076 h 2483611"/>
              <a:gd name="connsiteX1056" fmla="*/ 3065788 w 3970202"/>
              <a:gd name="connsiteY1056" fmla="*/ 1297539 h 2483611"/>
              <a:gd name="connsiteX1057" fmla="*/ 3065788 w 3970202"/>
              <a:gd name="connsiteY1057" fmla="*/ 1297484 h 2483611"/>
              <a:gd name="connsiteX1058" fmla="*/ 3065788 w 3970202"/>
              <a:gd name="connsiteY1058" fmla="*/ 962092 h 2483611"/>
              <a:gd name="connsiteX1059" fmla="*/ 3076143 w 3970202"/>
              <a:gd name="connsiteY1059" fmla="*/ 953198 h 2483611"/>
              <a:gd name="connsiteX1060" fmla="*/ 3085027 w 3970202"/>
              <a:gd name="connsiteY1060" fmla="*/ 962092 h 2483611"/>
              <a:gd name="connsiteX1061" fmla="*/ 3085027 w 3970202"/>
              <a:gd name="connsiteY1061" fmla="*/ 1297484 h 2483611"/>
              <a:gd name="connsiteX1062" fmla="*/ 3075435 w 3970202"/>
              <a:gd name="connsiteY1062" fmla="*/ 1307076 h 2483611"/>
              <a:gd name="connsiteX1063" fmla="*/ 3075380 w 3970202"/>
              <a:gd name="connsiteY1063" fmla="*/ 1307076 h 2483611"/>
              <a:gd name="connsiteX1064" fmla="*/ 3129935 w 3970202"/>
              <a:gd name="connsiteY1064" fmla="*/ 1475099 h 2483611"/>
              <a:gd name="connsiteX1065" fmla="*/ 3085081 w 3970202"/>
              <a:gd name="connsiteY1065" fmla="*/ 1475099 h 2483611"/>
              <a:gd name="connsiteX1066" fmla="*/ 3085081 w 3970202"/>
              <a:gd name="connsiteY1066" fmla="*/ 1431826 h 2483611"/>
              <a:gd name="connsiteX1067" fmla="*/ 3129935 w 3970202"/>
              <a:gd name="connsiteY1067" fmla="*/ 1431826 h 2483611"/>
              <a:gd name="connsiteX1068" fmla="*/ 3129935 w 3970202"/>
              <a:gd name="connsiteY1068" fmla="*/ 898327 h 2483611"/>
              <a:gd name="connsiteX1069" fmla="*/ 3085081 w 3970202"/>
              <a:gd name="connsiteY1069" fmla="*/ 898327 h 2483611"/>
              <a:gd name="connsiteX1070" fmla="*/ 3085081 w 3970202"/>
              <a:gd name="connsiteY1070" fmla="*/ 863611 h 2483611"/>
              <a:gd name="connsiteX1071" fmla="*/ 3129935 w 3970202"/>
              <a:gd name="connsiteY1071" fmla="*/ 863611 h 2483611"/>
              <a:gd name="connsiteX1072" fmla="*/ 3139581 w 3970202"/>
              <a:gd name="connsiteY1072" fmla="*/ 1307076 h 2483611"/>
              <a:gd name="connsiteX1073" fmla="*/ 3129935 w 3970202"/>
              <a:gd name="connsiteY1073" fmla="*/ 1297539 h 2483611"/>
              <a:gd name="connsiteX1074" fmla="*/ 3129935 w 3970202"/>
              <a:gd name="connsiteY1074" fmla="*/ 1297484 h 2483611"/>
              <a:gd name="connsiteX1075" fmla="*/ 3129935 w 3970202"/>
              <a:gd name="connsiteY1075" fmla="*/ 962092 h 2483611"/>
              <a:gd name="connsiteX1076" fmla="*/ 3140290 w 3970202"/>
              <a:gd name="connsiteY1076" fmla="*/ 953198 h 2483611"/>
              <a:gd name="connsiteX1077" fmla="*/ 3149173 w 3970202"/>
              <a:gd name="connsiteY1077" fmla="*/ 962092 h 2483611"/>
              <a:gd name="connsiteX1078" fmla="*/ 3149173 w 3970202"/>
              <a:gd name="connsiteY1078" fmla="*/ 1297484 h 2483611"/>
              <a:gd name="connsiteX1079" fmla="*/ 3139581 w 3970202"/>
              <a:gd name="connsiteY1079" fmla="*/ 1307076 h 2483611"/>
              <a:gd name="connsiteX1080" fmla="*/ 3139472 w 3970202"/>
              <a:gd name="connsiteY1080" fmla="*/ 1307076 h 2483611"/>
              <a:gd name="connsiteX1081" fmla="*/ 3194081 w 3970202"/>
              <a:gd name="connsiteY1081" fmla="*/ 1475099 h 2483611"/>
              <a:gd name="connsiteX1082" fmla="*/ 3148846 w 3970202"/>
              <a:gd name="connsiteY1082" fmla="*/ 1475099 h 2483611"/>
              <a:gd name="connsiteX1083" fmla="*/ 3148846 w 3970202"/>
              <a:gd name="connsiteY1083" fmla="*/ 1431826 h 2483611"/>
              <a:gd name="connsiteX1084" fmla="*/ 3193699 w 3970202"/>
              <a:gd name="connsiteY1084" fmla="*/ 1431826 h 2483611"/>
              <a:gd name="connsiteX1085" fmla="*/ 3194081 w 3970202"/>
              <a:gd name="connsiteY1085" fmla="*/ 898327 h 2483611"/>
              <a:gd name="connsiteX1086" fmla="*/ 3148846 w 3970202"/>
              <a:gd name="connsiteY1086" fmla="*/ 898327 h 2483611"/>
              <a:gd name="connsiteX1087" fmla="*/ 3148846 w 3970202"/>
              <a:gd name="connsiteY1087" fmla="*/ 863611 h 2483611"/>
              <a:gd name="connsiteX1088" fmla="*/ 3193699 w 3970202"/>
              <a:gd name="connsiteY1088" fmla="*/ 863611 h 2483611"/>
              <a:gd name="connsiteX1089" fmla="*/ 3203727 w 3970202"/>
              <a:gd name="connsiteY1089" fmla="*/ 1307076 h 2483611"/>
              <a:gd name="connsiteX1090" fmla="*/ 3194081 w 3970202"/>
              <a:gd name="connsiteY1090" fmla="*/ 1297539 h 2483611"/>
              <a:gd name="connsiteX1091" fmla="*/ 3194081 w 3970202"/>
              <a:gd name="connsiteY1091" fmla="*/ 1297484 h 2483611"/>
              <a:gd name="connsiteX1092" fmla="*/ 3194081 w 3970202"/>
              <a:gd name="connsiteY1092" fmla="*/ 962092 h 2483611"/>
              <a:gd name="connsiteX1093" fmla="*/ 3204435 w 3970202"/>
              <a:gd name="connsiteY1093" fmla="*/ 953198 h 2483611"/>
              <a:gd name="connsiteX1094" fmla="*/ 3213319 w 3970202"/>
              <a:gd name="connsiteY1094" fmla="*/ 962092 h 2483611"/>
              <a:gd name="connsiteX1095" fmla="*/ 3213319 w 3970202"/>
              <a:gd name="connsiteY1095" fmla="*/ 1297484 h 2483611"/>
              <a:gd name="connsiteX1096" fmla="*/ 3203727 w 3970202"/>
              <a:gd name="connsiteY1096" fmla="*/ 1307081 h 2483611"/>
              <a:gd name="connsiteX1097" fmla="*/ 3203346 w 3970202"/>
              <a:gd name="connsiteY1097" fmla="*/ 1307076 h 2483611"/>
              <a:gd name="connsiteX1098" fmla="*/ 3258227 w 3970202"/>
              <a:gd name="connsiteY1098" fmla="*/ 1475099 h 2483611"/>
              <a:gd name="connsiteX1099" fmla="*/ 3213373 w 3970202"/>
              <a:gd name="connsiteY1099" fmla="*/ 1475099 h 2483611"/>
              <a:gd name="connsiteX1100" fmla="*/ 3213373 w 3970202"/>
              <a:gd name="connsiteY1100" fmla="*/ 1431826 h 2483611"/>
              <a:gd name="connsiteX1101" fmla="*/ 3257845 w 3970202"/>
              <a:gd name="connsiteY1101" fmla="*/ 1431826 h 2483611"/>
              <a:gd name="connsiteX1102" fmla="*/ 3258227 w 3970202"/>
              <a:gd name="connsiteY1102" fmla="*/ 898327 h 2483611"/>
              <a:gd name="connsiteX1103" fmla="*/ 3213373 w 3970202"/>
              <a:gd name="connsiteY1103" fmla="*/ 898327 h 2483611"/>
              <a:gd name="connsiteX1104" fmla="*/ 3213373 w 3970202"/>
              <a:gd name="connsiteY1104" fmla="*/ 863611 h 2483611"/>
              <a:gd name="connsiteX1105" fmla="*/ 3257845 w 3970202"/>
              <a:gd name="connsiteY1105" fmla="*/ 863611 h 2483611"/>
              <a:gd name="connsiteX1106" fmla="*/ 3267819 w 3970202"/>
              <a:gd name="connsiteY1106" fmla="*/ 1307076 h 2483611"/>
              <a:gd name="connsiteX1107" fmla="*/ 3258227 w 3970202"/>
              <a:gd name="connsiteY1107" fmla="*/ 1297484 h 2483611"/>
              <a:gd name="connsiteX1108" fmla="*/ 3258227 w 3970202"/>
              <a:gd name="connsiteY1108" fmla="*/ 1011578 h 2483611"/>
              <a:gd name="connsiteX1109" fmla="*/ 3267110 w 3970202"/>
              <a:gd name="connsiteY1109" fmla="*/ 1001234 h 2483611"/>
              <a:gd name="connsiteX1110" fmla="*/ 3277465 w 3970202"/>
              <a:gd name="connsiteY1110" fmla="*/ 1010128 h 2483611"/>
              <a:gd name="connsiteX1111" fmla="*/ 3277465 w 3970202"/>
              <a:gd name="connsiteY1111" fmla="*/ 1011578 h 2483611"/>
              <a:gd name="connsiteX1112" fmla="*/ 3277465 w 3970202"/>
              <a:gd name="connsiteY1112" fmla="*/ 1297484 h 2483611"/>
              <a:gd name="connsiteX1113" fmla="*/ 3267873 w 3970202"/>
              <a:gd name="connsiteY1113" fmla="*/ 1307081 h 2483611"/>
              <a:gd name="connsiteX1114" fmla="*/ 3267601 w 3970202"/>
              <a:gd name="connsiteY1114" fmla="*/ 1307076 h 2483611"/>
              <a:gd name="connsiteX1115" fmla="*/ 3329785 w 3970202"/>
              <a:gd name="connsiteY1115" fmla="*/ 1475099 h 2483611"/>
              <a:gd name="connsiteX1116" fmla="*/ 3277465 w 3970202"/>
              <a:gd name="connsiteY1116" fmla="*/ 1475099 h 2483611"/>
              <a:gd name="connsiteX1117" fmla="*/ 3277465 w 3970202"/>
              <a:gd name="connsiteY1117" fmla="*/ 1431826 h 2483611"/>
              <a:gd name="connsiteX1118" fmla="*/ 3329785 w 3970202"/>
              <a:gd name="connsiteY1118" fmla="*/ 1431826 h 2483611"/>
              <a:gd name="connsiteX1119" fmla="*/ 3341557 w 3970202"/>
              <a:gd name="connsiteY1119" fmla="*/ 1297484 h 2483611"/>
              <a:gd name="connsiteX1120" fmla="*/ 3331202 w 3970202"/>
              <a:gd name="connsiteY1120" fmla="*/ 1306378 h 2483611"/>
              <a:gd name="connsiteX1121" fmla="*/ 3322319 w 3970202"/>
              <a:gd name="connsiteY1121" fmla="*/ 1297484 h 2483611"/>
              <a:gd name="connsiteX1122" fmla="*/ 3322319 w 3970202"/>
              <a:gd name="connsiteY1122" fmla="*/ 1071364 h 2483611"/>
              <a:gd name="connsiteX1123" fmla="*/ 3332674 w 3970202"/>
              <a:gd name="connsiteY1123" fmla="*/ 1062470 h 2483611"/>
              <a:gd name="connsiteX1124" fmla="*/ 3341557 w 3970202"/>
              <a:gd name="connsiteY1124" fmla="*/ 1071364 h 2483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3970202" h="2483611">
                <a:moveTo>
                  <a:pt x="3647900" y="1184015"/>
                </a:moveTo>
                <a:cubicBezTo>
                  <a:pt x="3648718" y="1183835"/>
                  <a:pt x="3649536" y="1183601"/>
                  <a:pt x="3650299" y="1183307"/>
                </a:cubicBezTo>
                <a:cubicBezTo>
                  <a:pt x="3854455" y="1165976"/>
                  <a:pt x="3964653" y="1081447"/>
                  <a:pt x="3969504" y="1077686"/>
                </a:cubicBezTo>
                <a:lnTo>
                  <a:pt x="3937949" y="1037302"/>
                </a:lnTo>
                <a:cubicBezTo>
                  <a:pt x="3929610" y="1043210"/>
                  <a:pt x="3921000" y="1048671"/>
                  <a:pt x="3912062" y="1053652"/>
                </a:cubicBezTo>
                <a:lnTo>
                  <a:pt x="3912062" y="1038501"/>
                </a:lnTo>
                <a:cubicBezTo>
                  <a:pt x="3911408" y="1024336"/>
                  <a:pt x="3899417" y="1013387"/>
                  <a:pt x="3885247" y="1014041"/>
                </a:cubicBezTo>
                <a:cubicBezTo>
                  <a:pt x="3872004" y="1014652"/>
                  <a:pt x="3861376" y="1025252"/>
                  <a:pt x="3860777" y="1038501"/>
                </a:cubicBezTo>
                <a:lnTo>
                  <a:pt x="3860777" y="1079321"/>
                </a:lnTo>
                <a:cubicBezTo>
                  <a:pt x="3850967" y="1083572"/>
                  <a:pt x="3840285" y="1087932"/>
                  <a:pt x="3828731" y="1092183"/>
                </a:cubicBezTo>
                <a:lnTo>
                  <a:pt x="3828731" y="1066568"/>
                </a:lnTo>
                <a:cubicBezTo>
                  <a:pt x="3829385" y="1052404"/>
                  <a:pt x="3818431" y="1040397"/>
                  <a:pt x="3804261" y="1039743"/>
                </a:cubicBezTo>
                <a:cubicBezTo>
                  <a:pt x="3790091" y="1039089"/>
                  <a:pt x="3778101" y="1050044"/>
                  <a:pt x="3777447" y="1064203"/>
                </a:cubicBezTo>
                <a:cubicBezTo>
                  <a:pt x="3777392" y="1064993"/>
                  <a:pt x="3777392" y="1065778"/>
                  <a:pt x="3777447" y="1066568"/>
                </a:cubicBezTo>
                <a:lnTo>
                  <a:pt x="3777447" y="1108642"/>
                </a:lnTo>
                <a:cubicBezTo>
                  <a:pt x="3768454" y="1111149"/>
                  <a:pt x="3759135" y="1113531"/>
                  <a:pt x="3749434" y="1115781"/>
                </a:cubicBezTo>
                <a:lnTo>
                  <a:pt x="3749434" y="1087932"/>
                </a:lnTo>
                <a:cubicBezTo>
                  <a:pt x="3748780" y="1073768"/>
                  <a:pt x="3736790" y="1062819"/>
                  <a:pt x="3722620" y="1063473"/>
                </a:cubicBezTo>
                <a:cubicBezTo>
                  <a:pt x="3709376" y="1064083"/>
                  <a:pt x="3698749" y="1074683"/>
                  <a:pt x="3698150" y="1087932"/>
                </a:cubicBezTo>
                <a:lnTo>
                  <a:pt x="3698150" y="1125700"/>
                </a:lnTo>
                <a:cubicBezTo>
                  <a:pt x="3688612" y="1127172"/>
                  <a:pt x="3678857" y="1128535"/>
                  <a:pt x="3668774" y="1129733"/>
                </a:cubicBezTo>
                <a:lnTo>
                  <a:pt x="3668774" y="1101012"/>
                </a:lnTo>
                <a:cubicBezTo>
                  <a:pt x="3668774" y="1086864"/>
                  <a:pt x="3657329" y="1075397"/>
                  <a:pt x="3643159" y="1075397"/>
                </a:cubicBezTo>
                <a:cubicBezTo>
                  <a:pt x="3628989" y="1075397"/>
                  <a:pt x="3617544" y="1086864"/>
                  <a:pt x="3617544" y="1101012"/>
                </a:cubicBezTo>
                <a:lnTo>
                  <a:pt x="3617544" y="1133712"/>
                </a:lnTo>
                <a:lnTo>
                  <a:pt x="3612912" y="1133712"/>
                </a:lnTo>
                <a:cubicBezTo>
                  <a:pt x="3453391" y="1140633"/>
                  <a:pt x="3355782" y="1005038"/>
                  <a:pt x="3321883" y="947977"/>
                </a:cubicBezTo>
                <a:cubicBezTo>
                  <a:pt x="3318885" y="941164"/>
                  <a:pt x="3315942" y="934188"/>
                  <a:pt x="3313108" y="926994"/>
                </a:cubicBezTo>
                <a:lnTo>
                  <a:pt x="3335453" y="926994"/>
                </a:lnTo>
                <a:lnTo>
                  <a:pt x="3335453" y="897619"/>
                </a:lnTo>
                <a:lnTo>
                  <a:pt x="3277248" y="897619"/>
                </a:lnTo>
                <a:lnTo>
                  <a:pt x="3277248" y="862902"/>
                </a:lnTo>
                <a:lnTo>
                  <a:pt x="3335453" y="862902"/>
                </a:lnTo>
                <a:lnTo>
                  <a:pt x="3335453" y="833527"/>
                </a:lnTo>
                <a:lnTo>
                  <a:pt x="3043825" y="833527"/>
                </a:lnTo>
                <a:lnTo>
                  <a:pt x="3043825" y="760007"/>
                </a:lnTo>
                <a:lnTo>
                  <a:pt x="3014776" y="760007"/>
                </a:lnTo>
                <a:cubicBezTo>
                  <a:pt x="3046168" y="746082"/>
                  <a:pt x="3076579" y="730135"/>
                  <a:pt x="3105900" y="712265"/>
                </a:cubicBezTo>
                <a:lnTo>
                  <a:pt x="3222693" y="640870"/>
                </a:lnTo>
                <a:lnTo>
                  <a:pt x="3222693" y="566096"/>
                </a:lnTo>
                <a:cubicBezTo>
                  <a:pt x="3222693" y="566096"/>
                  <a:pt x="3086880" y="623212"/>
                  <a:pt x="2937169" y="610350"/>
                </a:cubicBezTo>
                <a:cubicBezTo>
                  <a:pt x="2937986" y="610208"/>
                  <a:pt x="2938803" y="609990"/>
                  <a:pt x="2939566" y="609696"/>
                </a:cubicBezTo>
                <a:cubicBezTo>
                  <a:pt x="3143723" y="592365"/>
                  <a:pt x="3253922" y="507836"/>
                  <a:pt x="3258772" y="504075"/>
                </a:cubicBezTo>
                <a:lnTo>
                  <a:pt x="3227217" y="463637"/>
                </a:lnTo>
                <a:cubicBezTo>
                  <a:pt x="3218933" y="469692"/>
                  <a:pt x="3210267" y="475261"/>
                  <a:pt x="3201329" y="480314"/>
                </a:cubicBezTo>
                <a:lnTo>
                  <a:pt x="3201329" y="465326"/>
                </a:lnTo>
                <a:cubicBezTo>
                  <a:pt x="3200675" y="451162"/>
                  <a:pt x="3188686" y="440213"/>
                  <a:pt x="3174515" y="440867"/>
                </a:cubicBezTo>
                <a:cubicBezTo>
                  <a:pt x="3161272" y="441477"/>
                  <a:pt x="3150644" y="452077"/>
                  <a:pt x="3150045" y="465326"/>
                </a:cubicBezTo>
                <a:lnTo>
                  <a:pt x="3150045" y="506146"/>
                </a:lnTo>
                <a:cubicBezTo>
                  <a:pt x="3140235" y="510398"/>
                  <a:pt x="3129553" y="514757"/>
                  <a:pt x="3117999" y="519008"/>
                </a:cubicBezTo>
                <a:lnTo>
                  <a:pt x="3117999" y="493394"/>
                </a:lnTo>
                <a:cubicBezTo>
                  <a:pt x="3118653" y="479234"/>
                  <a:pt x="3107698" y="467223"/>
                  <a:pt x="3093528" y="466569"/>
                </a:cubicBezTo>
                <a:cubicBezTo>
                  <a:pt x="3079359" y="465915"/>
                  <a:pt x="3067369" y="476869"/>
                  <a:pt x="3066715" y="491028"/>
                </a:cubicBezTo>
                <a:cubicBezTo>
                  <a:pt x="3066660" y="491819"/>
                  <a:pt x="3066660" y="492603"/>
                  <a:pt x="3066715" y="493394"/>
                </a:cubicBezTo>
                <a:lnTo>
                  <a:pt x="3066715" y="535467"/>
                </a:lnTo>
                <a:cubicBezTo>
                  <a:pt x="3057722" y="537974"/>
                  <a:pt x="3048348" y="540356"/>
                  <a:pt x="3038702" y="542607"/>
                </a:cubicBezTo>
                <a:lnTo>
                  <a:pt x="3038702" y="514376"/>
                </a:lnTo>
                <a:cubicBezTo>
                  <a:pt x="3039356" y="500211"/>
                  <a:pt x="3028401" y="488205"/>
                  <a:pt x="3014232" y="487551"/>
                </a:cubicBezTo>
                <a:cubicBezTo>
                  <a:pt x="3000061" y="486897"/>
                  <a:pt x="2988071" y="497852"/>
                  <a:pt x="2987417" y="512011"/>
                </a:cubicBezTo>
                <a:cubicBezTo>
                  <a:pt x="2987363" y="512801"/>
                  <a:pt x="2987363" y="513586"/>
                  <a:pt x="2987417" y="514376"/>
                </a:cubicBezTo>
                <a:lnTo>
                  <a:pt x="2987417" y="552526"/>
                </a:lnTo>
                <a:cubicBezTo>
                  <a:pt x="2977880" y="554052"/>
                  <a:pt x="2968124" y="555414"/>
                  <a:pt x="2958042" y="556613"/>
                </a:cubicBezTo>
                <a:lnTo>
                  <a:pt x="2958042" y="527892"/>
                </a:lnTo>
                <a:cubicBezTo>
                  <a:pt x="2958042" y="513744"/>
                  <a:pt x="2946597" y="502277"/>
                  <a:pt x="2932427" y="502277"/>
                </a:cubicBezTo>
                <a:cubicBezTo>
                  <a:pt x="2918257" y="502277"/>
                  <a:pt x="2906812" y="513744"/>
                  <a:pt x="2906812" y="527892"/>
                </a:cubicBezTo>
                <a:lnTo>
                  <a:pt x="2906812" y="560592"/>
                </a:lnTo>
                <a:lnTo>
                  <a:pt x="2902180" y="560592"/>
                </a:lnTo>
                <a:cubicBezTo>
                  <a:pt x="2742822" y="567459"/>
                  <a:pt x="2645267" y="432299"/>
                  <a:pt x="2611260" y="375292"/>
                </a:cubicBezTo>
                <a:cubicBezTo>
                  <a:pt x="2608208" y="368371"/>
                  <a:pt x="2605210" y="361340"/>
                  <a:pt x="2602376" y="354092"/>
                </a:cubicBezTo>
                <a:lnTo>
                  <a:pt x="2624721" y="354092"/>
                </a:lnTo>
                <a:lnTo>
                  <a:pt x="2624721" y="324717"/>
                </a:lnTo>
                <a:lnTo>
                  <a:pt x="2566515" y="324717"/>
                </a:lnTo>
                <a:lnTo>
                  <a:pt x="2566515" y="290000"/>
                </a:lnTo>
                <a:lnTo>
                  <a:pt x="2624721" y="290000"/>
                </a:lnTo>
                <a:lnTo>
                  <a:pt x="2624721" y="260625"/>
                </a:lnTo>
                <a:lnTo>
                  <a:pt x="2505421" y="260625"/>
                </a:lnTo>
                <a:lnTo>
                  <a:pt x="2505421" y="213918"/>
                </a:lnTo>
                <a:lnTo>
                  <a:pt x="2381925" y="213918"/>
                </a:lnTo>
                <a:lnTo>
                  <a:pt x="2381925" y="116527"/>
                </a:lnTo>
                <a:lnTo>
                  <a:pt x="2324372" y="116527"/>
                </a:lnTo>
                <a:lnTo>
                  <a:pt x="2324372" y="29001"/>
                </a:lnTo>
                <a:lnTo>
                  <a:pt x="2179130" y="29001"/>
                </a:lnTo>
                <a:lnTo>
                  <a:pt x="2179130" y="135384"/>
                </a:lnTo>
                <a:lnTo>
                  <a:pt x="2278865" y="135384"/>
                </a:lnTo>
                <a:lnTo>
                  <a:pt x="2278865" y="66333"/>
                </a:lnTo>
                <a:lnTo>
                  <a:pt x="2216299" y="66333"/>
                </a:lnTo>
                <a:lnTo>
                  <a:pt x="2216299" y="85571"/>
                </a:lnTo>
                <a:lnTo>
                  <a:pt x="2259627" y="85571"/>
                </a:lnTo>
                <a:lnTo>
                  <a:pt x="2259627" y="116146"/>
                </a:lnTo>
                <a:lnTo>
                  <a:pt x="2198314" y="116146"/>
                </a:lnTo>
                <a:lnTo>
                  <a:pt x="2198314" y="48185"/>
                </a:lnTo>
                <a:lnTo>
                  <a:pt x="2305134" y="48185"/>
                </a:lnTo>
                <a:lnTo>
                  <a:pt x="2305134" y="150372"/>
                </a:lnTo>
                <a:lnTo>
                  <a:pt x="2160546" y="150372"/>
                </a:lnTo>
                <a:lnTo>
                  <a:pt x="2160546" y="29001"/>
                </a:lnTo>
                <a:lnTo>
                  <a:pt x="2005385" y="29001"/>
                </a:lnTo>
                <a:lnTo>
                  <a:pt x="2005385" y="91893"/>
                </a:lnTo>
                <a:lnTo>
                  <a:pt x="1993994" y="91893"/>
                </a:lnTo>
                <a:lnTo>
                  <a:pt x="1993994" y="18428"/>
                </a:lnTo>
                <a:lnTo>
                  <a:pt x="2160001" y="18428"/>
                </a:lnTo>
                <a:lnTo>
                  <a:pt x="2160001" y="-757"/>
                </a:lnTo>
                <a:lnTo>
                  <a:pt x="1803790" y="-757"/>
                </a:lnTo>
                <a:lnTo>
                  <a:pt x="1803790" y="18428"/>
                </a:lnTo>
                <a:lnTo>
                  <a:pt x="1974810" y="18428"/>
                </a:lnTo>
                <a:lnTo>
                  <a:pt x="1974810" y="91730"/>
                </a:lnTo>
                <a:lnTo>
                  <a:pt x="1957861" y="91730"/>
                </a:lnTo>
                <a:lnTo>
                  <a:pt x="1957861" y="29001"/>
                </a:lnTo>
                <a:lnTo>
                  <a:pt x="1802700" y="29001"/>
                </a:lnTo>
                <a:lnTo>
                  <a:pt x="1802700" y="150372"/>
                </a:lnTo>
                <a:lnTo>
                  <a:pt x="1658058" y="150372"/>
                </a:lnTo>
                <a:lnTo>
                  <a:pt x="1658058" y="48185"/>
                </a:lnTo>
                <a:lnTo>
                  <a:pt x="1764877" y="48185"/>
                </a:lnTo>
                <a:lnTo>
                  <a:pt x="1764877" y="116146"/>
                </a:lnTo>
                <a:lnTo>
                  <a:pt x="1703620" y="116146"/>
                </a:lnTo>
                <a:lnTo>
                  <a:pt x="1703620" y="85571"/>
                </a:lnTo>
                <a:lnTo>
                  <a:pt x="1746892" y="85571"/>
                </a:lnTo>
                <a:lnTo>
                  <a:pt x="1746892" y="66333"/>
                </a:lnTo>
                <a:lnTo>
                  <a:pt x="1684436" y="66333"/>
                </a:lnTo>
                <a:lnTo>
                  <a:pt x="1684436" y="135384"/>
                </a:lnTo>
                <a:lnTo>
                  <a:pt x="1784170" y="135384"/>
                </a:lnTo>
                <a:lnTo>
                  <a:pt x="1784170" y="29001"/>
                </a:lnTo>
                <a:lnTo>
                  <a:pt x="1639201" y="29001"/>
                </a:lnTo>
                <a:lnTo>
                  <a:pt x="1639201" y="116527"/>
                </a:lnTo>
                <a:lnTo>
                  <a:pt x="1581376" y="116527"/>
                </a:lnTo>
                <a:lnTo>
                  <a:pt x="1581376" y="213755"/>
                </a:lnTo>
                <a:lnTo>
                  <a:pt x="1457825" y="213755"/>
                </a:lnTo>
                <a:lnTo>
                  <a:pt x="1457825" y="260461"/>
                </a:lnTo>
                <a:lnTo>
                  <a:pt x="1339833" y="260461"/>
                </a:lnTo>
                <a:lnTo>
                  <a:pt x="1339833" y="289837"/>
                </a:lnTo>
                <a:lnTo>
                  <a:pt x="1393952" y="289837"/>
                </a:lnTo>
                <a:lnTo>
                  <a:pt x="1393952" y="324553"/>
                </a:lnTo>
                <a:lnTo>
                  <a:pt x="1340051" y="324553"/>
                </a:lnTo>
                <a:lnTo>
                  <a:pt x="1340051" y="353928"/>
                </a:lnTo>
                <a:lnTo>
                  <a:pt x="1362396" y="353928"/>
                </a:lnTo>
                <a:cubicBezTo>
                  <a:pt x="1359508" y="361177"/>
                  <a:pt x="1356565" y="368262"/>
                  <a:pt x="1353513" y="375129"/>
                </a:cubicBezTo>
                <a:cubicBezTo>
                  <a:pt x="1319505" y="432354"/>
                  <a:pt x="1221950" y="567568"/>
                  <a:pt x="1062538" y="560428"/>
                </a:cubicBezTo>
                <a:lnTo>
                  <a:pt x="1057960" y="560428"/>
                </a:lnTo>
                <a:lnTo>
                  <a:pt x="1057960" y="527728"/>
                </a:lnTo>
                <a:cubicBezTo>
                  <a:pt x="1057960" y="513580"/>
                  <a:pt x="1046493" y="502113"/>
                  <a:pt x="1032345" y="502113"/>
                </a:cubicBezTo>
                <a:cubicBezTo>
                  <a:pt x="1018197" y="502113"/>
                  <a:pt x="1006730" y="513580"/>
                  <a:pt x="1006730" y="527728"/>
                </a:cubicBezTo>
                <a:lnTo>
                  <a:pt x="1006730" y="556450"/>
                </a:lnTo>
                <a:cubicBezTo>
                  <a:pt x="996648" y="555251"/>
                  <a:pt x="986892" y="553888"/>
                  <a:pt x="977355" y="552362"/>
                </a:cubicBezTo>
                <a:lnTo>
                  <a:pt x="977355" y="514376"/>
                </a:lnTo>
                <a:cubicBezTo>
                  <a:pt x="978009" y="500211"/>
                  <a:pt x="967054" y="488205"/>
                  <a:pt x="952895" y="487551"/>
                </a:cubicBezTo>
                <a:cubicBezTo>
                  <a:pt x="938731" y="486897"/>
                  <a:pt x="926725" y="497852"/>
                  <a:pt x="926071" y="512011"/>
                </a:cubicBezTo>
                <a:cubicBezTo>
                  <a:pt x="926032" y="512801"/>
                  <a:pt x="926032" y="513586"/>
                  <a:pt x="926071" y="514376"/>
                </a:cubicBezTo>
                <a:lnTo>
                  <a:pt x="926071" y="542225"/>
                </a:lnTo>
                <a:cubicBezTo>
                  <a:pt x="916370" y="540007"/>
                  <a:pt x="907012" y="537631"/>
                  <a:pt x="898003" y="535086"/>
                </a:cubicBezTo>
                <a:lnTo>
                  <a:pt x="898003" y="493012"/>
                </a:lnTo>
                <a:cubicBezTo>
                  <a:pt x="898003" y="478864"/>
                  <a:pt x="886536" y="467397"/>
                  <a:pt x="872388" y="467397"/>
                </a:cubicBezTo>
                <a:cubicBezTo>
                  <a:pt x="858240" y="467397"/>
                  <a:pt x="846773" y="478864"/>
                  <a:pt x="846773" y="493012"/>
                </a:cubicBezTo>
                <a:lnTo>
                  <a:pt x="846773" y="518627"/>
                </a:lnTo>
                <a:cubicBezTo>
                  <a:pt x="835165" y="514376"/>
                  <a:pt x="824483" y="510016"/>
                  <a:pt x="814727" y="505765"/>
                </a:cubicBezTo>
                <a:lnTo>
                  <a:pt x="814727" y="465326"/>
                </a:lnTo>
                <a:cubicBezTo>
                  <a:pt x="814073" y="451162"/>
                  <a:pt x="802062" y="440213"/>
                  <a:pt x="787902" y="440867"/>
                </a:cubicBezTo>
                <a:cubicBezTo>
                  <a:pt x="774654" y="441477"/>
                  <a:pt x="764053" y="452077"/>
                  <a:pt x="763443" y="465326"/>
                </a:cubicBezTo>
                <a:lnTo>
                  <a:pt x="763443" y="480477"/>
                </a:lnTo>
                <a:cubicBezTo>
                  <a:pt x="754538" y="475501"/>
                  <a:pt x="745916" y="470046"/>
                  <a:pt x="737610" y="464127"/>
                </a:cubicBezTo>
                <a:lnTo>
                  <a:pt x="706000" y="504511"/>
                </a:lnTo>
                <a:cubicBezTo>
                  <a:pt x="710796" y="508272"/>
                  <a:pt x="820995" y="592801"/>
                  <a:pt x="1025206" y="610132"/>
                </a:cubicBezTo>
                <a:cubicBezTo>
                  <a:pt x="1025985" y="610427"/>
                  <a:pt x="1026786" y="610644"/>
                  <a:pt x="1027604" y="610786"/>
                </a:cubicBezTo>
                <a:cubicBezTo>
                  <a:pt x="877893" y="623648"/>
                  <a:pt x="742079" y="566532"/>
                  <a:pt x="742079" y="566532"/>
                </a:cubicBezTo>
                <a:lnTo>
                  <a:pt x="742079" y="641306"/>
                </a:lnTo>
                <a:lnTo>
                  <a:pt x="858872" y="712701"/>
                </a:lnTo>
                <a:cubicBezTo>
                  <a:pt x="888182" y="730571"/>
                  <a:pt x="918621" y="746518"/>
                  <a:pt x="949996" y="760443"/>
                </a:cubicBezTo>
                <a:lnTo>
                  <a:pt x="925253" y="760443"/>
                </a:lnTo>
                <a:lnTo>
                  <a:pt x="925253" y="834672"/>
                </a:lnTo>
                <a:lnTo>
                  <a:pt x="633679" y="834672"/>
                </a:lnTo>
                <a:lnTo>
                  <a:pt x="633679" y="864047"/>
                </a:lnTo>
                <a:lnTo>
                  <a:pt x="691830" y="864047"/>
                </a:lnTo>
                <a:lnTo>
                  <a:pt x="691830" y="898763"/>
                </a:lnTo>
                <a:lnTo>
                  <a:pt x="633407" y="898763"/>
                </a:lnTo>
                <a:lnTo>
                  <a:pt x="633407" y="928139"/>
                </a:lnTo>
                <a:lnTo>
                  <a:pt x="655697" y="928139"/>
                </a:lnTo>
                <a:cubicBezTo>
                  <a:pt x="652863" y="935333"/>
                  <a:pt x="649920" y="942309"/>
                  <a:pt x="646922" y="949121"/>
                </a:cubicBezTo>
                <a:cubicBezTo>
                  <a:pt x="613024" y="1006182"/>
                  <a:pt x="515414" y="1141778"/>
                  <a:pt x="355894" y="1134856"/>
                </a:cubicBezTo>
                <a:lnTo>
                  <a:pt x="351315" y="1134856"/>
                </a:lnTo>
                <a:lnTo>
                  <a:pt x="351315" y="1102156"/>
                </a:lnTo>
                <a:cubicBezTo>
                  <a:pt x="350661" y="1087992"/>
                  <a:pt x="338655" y="1077043"/>
                  <a:pt x="324491" y="1077697"/>
                </a:cubicBezTo>
                <a:cubicBezTo>
                  <a:pt x="311242" y="1078307"/>
                  <a:pt x="300642" y="1088908"/>
                  <a:pt x="300031" y="1102156"/>
                </a:cubicBezTo>
                <a:lnTo>
                  <a:pt x="300031" y="1130224"/>
                </a:lnTo>
                <a:cubicBezTo>
                  <a:pt x="289949" y="1129025"/>
                  <a:pt x="280193" y="1127663"/>
                  <a:pt x="270656" y="1126191"/>
                </a:cubicBezTo>
                <a:lnTo>
                  <a:pt x="270656" y="1088423"/>
                </a:lnTo>
                <a:cubicBezTo>
                  <a:pt x="270002" y="1074264"/>
                  <a:pt x="257995" y="1063309"/>
                  <a:pt x="243831" y="1063963"/>
                </a:cubicBezTo>
                <a:cubicBezTo>
                  <a:pt x="230582" y="1064573"/>
                  <a:pt x="219982" y="1075174"/>
                  <a:pt x="219371" y="1088423"/>
                </a:cubicBezTo>
                <a:lnTo>
                  <a:pt x="219371" y="1116272"/>
                </a:lnTo>
                <a:cubicBezTo>
                  <a:pt x="209670" y="1114054"/>
                  <a:pt x="200335" y="1111678"/>
                  <a:pt x="191359" y="1109133"/>
                </a:cubicBezTo>
                <a:lnTo>
                  <a:pt x="191359" y="1067059"/>
                </a:lnTo>
                <a:cubicBezTo>
                  <a:pt x="192013" y="1052894"/>
                  <a:pt x="181063" y="1040888"/>
                  <a:pt x="166899" y="1040234"/>
                </a:cubicBezTo>
                <a:cubicBezTo>
                  <a:pt x="152734" y="1039580"/>
                  <a:pt x="140728" y="1050534"/>
                  <a:pt x="140074" y="1064694"/>
                </a:cubicBezTo>
                <a:cubicBezTo>
                  <a:pt x="140036" y="1065484"/>
                  <a:pt x="140036" y="1066269"/>
                  <a:pt x="140074" y="1067059"/>
                </a:cubicBezTo>
                <a:lnTo>
                  <a:pt x="140074" y="1092674"/>
                </a:lnTo>
                <a:cubicBezTo>
                  <a:pt x="128520" y="1088423"/>
                  <a:pt x="117838" y="1084063"/>
                  <a:pt x="108028" y="1079812"/>
                </a:cubicBezTo>
                <a:lnTo>
                  <a:pt x="108028" y="1038991"/>
                </a:lnTo>
                <a:cubicBezTo>
                  <a:pt x="108028" y="1024843"/>
                  <a:pt x="96561" y="1013376"/>
                  <a:pt x="82413" y="1013376"/>
                </a:cubicBezTo>
                <a:cubicBezTo>
                  <a:pt x="68265" y="1013376"/>
                  <a:pt x="56798" y="1024843"/>
                  <a:pt x="56798" y="1038991"/>
                </a:cubicBezTo>
                <a:lnTo>
                  <a:pt x="56798" y="1053924"/>
                </a:lnTo>
                <a:cubicBezTo>
                  <a:pt x="47871" y="1048932"/>
                  <a:pt x="39211" y="1043471"/>
                  <a:pt x="30857" y="1037574"/>
                </a:cubicBezTo>
                <a:lnTo>
                  <a:pt x="-699" y="1077959"/>
                </a:lnTo>
                <a:cubicBezTo>
                  <a:pt x="4151" y="1081719"/>
                  <a:pt x="114350" y="1166248"/>
                  <a:pt x="318506" y="1183579"/>
                </a:cubicBezTo>
                <a:cubicBezTo>
                  <a:pt x="319291" y="1183863"/>
                  <a:pt x="320092" y="1184102"/>
                  <a:pt x="320904" y="1184288"/>
                </a:cubicBezTo>
                <a:cubicBezTo>
                  <a:pt x="171194" y="1197095"/>
                  <a:pt x="35434" y="1139979"/>
                  <a:pt x="35434" y="1139979"/>
                </a:cubicBezTo>
                <a:lnTo>
                  <a:pt x="35434" y="1214753"/>
                </a:lnTo>
                <a:lnTo>
                  <a:pt x="152173" y="1286148"/>
                </a:lnTo>
                <a:cubicBezTo>
                  <a:pt x="276983" y="1362393"/>
                  <a:pt x="420394" y="1402723"/>
                  <a:pt x="566644" y="1402723"/>
                </a:cubicBezTo>
                <a:lnTo>
                  <a:pt x="454429" y="1402723"/>
                </a:lnTo>
                <a:lnTo>
                  <a:pt x="454429" y="1432044"/>
                </a:lnTo>
                <a:lnTo>
                  <a:pt x="504678" y="1432044"/>
                </a:lnTo>
                <a:lnTo>
                  <a:pt x="504678" y="2295757"/>
                </a:lnTo>
                <a:lnTo>
                  <a:pt x="485439" y="2295757"/>
                </a:lnTo>
                <a:lnTo>
                  <a:pt x="485439" y="2351020"/>
                </a:lnTo>
                <a:lnTo>
                  <a:pt x="457699" y="2351020"/>
                </a:lnTo>
                <a:lnTo>
                  <a:pt x="457699" y="2478060"/>
                </a:lnTo>
                <a:lnTo>
                  <a:pt x="686162" y="2478060"/>
                </a:lnTo>
                <a:lnTo>
                  <a:pt x="686162" y="2351020"/>
                </a:lnTo>
                <a:lnTo>
                  <a:pt x="658476" y="2351020"/>
                </a:lnTo>
                <a:lnTo>
                  <a:pt x="658476" y="2295376"/>
                </a:lnTo>
                <a:lnTo>
                  <a:pt x="639238" y="2295376"/>
                </a:lnTo>
                <a:lnTo>
                  <a:pt x="639238" y="1504475"/>
                </a:lnTo>
                <a:lnTo>
                  <a:pt x="1211105" y="1504475"/>
                </a:lnTo>
                <a:lnTo>
                  <a:pt x="1211105" y="2300172"/>
                </a:lnTo>
                <a:lnTo>
                  <a:pt x="1191866" y="2300172"/>
                </a:lnTo>
                <a:lnTo>
                  <a:pt x="1191866" y="2355816"/>
                </a:lnTo>
                <a:lnTo>
                  <a:pt x="1164180" y="2355816"/>
                </a:lnTo>
                <a:lnTo>
                  <a:pt x="1164180" y="2482801"/>
                </a:lnTo>
                <a:lnTo>
                  <a:pt x="1392644" y="2482801"/>
                </a:lnTo>
                <a:lnTo>
                  <a:pt x="1392644" y="2355816"/>
                </a:lnTo>
                <a:lnTo>
                  <a:pt x="1364903" y="2355816"/>
                </a:lnTo>
                <a:lnTo>
                  <a:pt x="1364903" y="2300172"/>
                </a:lnTo>
                <a:lnTo>
                  <a:pt x="1345719" y="2300172"/>
                </a:lnTo>
                <a:lnTo>
                  <a:pt x="1345719" y="1302825"/>
                </a:lnTo>
                <a:lnTo>
                  <a:pt x="1368664" y="1302825"/>
                </a:lnTo>
                <a:lnTo>
                  <a:pt x="1368664" y="1342773"/>
                </a:lnTo>
                <a:lnTo>
                  <a:pt x="1489326" y="1342773"/>
                </a:lnTo>
                <a:lnTo>
                  <a:pt x="1489326" y="1197368"/>
                </a:lnTo>
                <a:lnTo>
                  <a:pt x="1573801" y="1197368"/>
                </a:lnTo>
                <a:lnTo>
                  <a:pt x="1573801" y="1254484"/>
                </a:lnTo>
                <a:lnTo>
                  <a:pt x="1525187" y="1254484"/>
                </a:lnTo>
                <a:lnTo>
                  <a:pt x="1525187" y="1232684"/>
                </a:lnTo>
                <a:lnTo>
                  <a:pt x="1540120" y="1232684"/>
                </a:lnTo>
                <a:lnTo>
                  <a:pt x="1540120" y="1241240"/>
                </a:lnTo>
                <a:lnTo>
                  <a:pt x="1559358" y="1241240"/>
                </a:lnTo>
                <a:lnTo>
                  <a:pt x="1559358" y="1213500"/>
                </a:lnTo>
                <a:lnTo>
                  <a:pt x="1505949" y="1213500"/>
                </a:lnTo>
                <a:lnTo>
                  <a:pt x="1505949" y="1273831"/>
                </a:lnTo>
                <a:lnTo>
                  <a:pt x="1593148" y="1273831"/>
                </a:lnTo>
                <a:lnTo>
                  <a:pt x="1593148" y="1235681"/>
                </a:lnTo>
                <a:lnTo>
                  <a:pt x="2371788" y="1235681"/>
                </a:lnTo>
                <a:lnTo>
                  <a:pt x="2371788" y="1273831"/>
                </a:lnTo>
                <a:lnTo>
                  <a:pt x="2458987" y="1273831"/>
                </a:lnTo>
                <a:lnTo>
                  <a:pt x="2458987" y="1213391"/>
                </a:lnTo>
                <a:lnTo>
                  <a:pt x="2405577" y="1213391"/>
                </a:lnTo>
                <a:lnTo>
                  <a:pt x="2405577" y="1241131"/>
                </a:lnTo>
                <a:lnTo>
                  <a:pt x="2424761" y="1241131"/>
                </a:lnTo>
                <a:lnTo>
                  <a:pt x="2424761" y="1232575"/>
                </a:lnTo>
                <a:lnTo>
                  <a:pt x="2439749" y="1232575"/>
                </a:lnTo>
                <a:lnTo>
                  <a:pt x="2439749" y="1254375"/>
                </a:lnTo>
                <a:lnTo>
                  <a:pt x="2391135" y="1254375"/>
                </a:lnTo>
                <a:lnTo>
                  <a:pt x="2391135" y="1197368"/>
                </a:lnTo>
                <a:lnTo>
                  <a:pt x="2475500" y="1197368"/>
                </a:lnTo>
                <a:lnTo>
                  <a:pt x="2475500" y="1342773"/>
                </a:lnTo>
                <a:lnTo>
                  <a:pt x="2596218" y="1342773"/>
                </a:lnTo>
                <a:lnTo>
                  <a:pt x="2596218" y="1302879"/>
                </a:lnTo>
                <a:lnTo>
                  <a:pt x="2619162" y="1302879"/>
                </a:lnTo>
                <a:lnTo>
                  <a:pt x="2619162" y="2300227"/>
                </a:lnTo>
                <a:lnTo>
                  <a:pt x="2599924" y="2300227"/>
                </a:lnTo>
                <a:lnTo>
                  <a:pt x="2599924" y="2355871"/>
                </a:lnTo>
                <a:lnTo>
                  <a:pt x="2572237" y="2355871"/>
                </a:lnTo>
                <a:lnTo>
                  <a:pt x="2572237" y="2482855"/>
                </a:lnTo>
                <a:lnTo>
                  <a:pt x="2800701" y="2482855"/>
                </a:lnTo>
                <a:lnTo>
                  <a:pt x="2800701" y="2355871"/>
                </a:lnTo>
                <a:lnTo>
                  <a:pt x="2772797" y="2355871"/>
                </a:lnTo>
                <a:lnTo>
                  <a:pt x="2772797" y="2300227"/>
                </a:lnTo>
                <a:lnTo>
                  <a:pt x="2753558" y="2300227"/>
                </a:lnTo>
                <a:lnTo>
                  <a:pt x="2753558" y="1504529"/>
                </a:lnTo>
                <a:lnTo>
                  <a:pt x="3329730" y="1504529"/>
                </a:lnTo>
                <a:lnTo>
                  <a:pt x="3329730" y="2295594"/>
                </a:lnTo>
                <a:lnTo>
                  <a:pt x="3310492" y="2295594"/>
                </a:lnTo>
                <a:lnTo>
                  <a:pt x="3310492" y="2351020"/>
                </a:lnTo>
                <a:lnTo>
                  <a:pt x="3282806" y="2351020"/>
                </a:lnTo>
                <a:lnTo>
                  <a:pt x="3282806" y="2478060"/>
                </a:lnTo>
                <a:lnTo>
                  <a:pt x="3511270" y="2478060"/>
                </a:lnTo>
                <a:lnTo>
                  <a:pt x="3511270" y="2351020"/>
                </a:lnTo>
                <a:lnTo>
                  <a:pt x="3483529" y="2351020"/>
                </a:lnTo>
                <a:lnTo>
                  <a:pt x="3483529" y="2295376"/>
                </a:lnTo>
                <a:lnTo>
                  <a:pt x="3464345" y="2295376"/>
                </a:lnTo>
                <a:lnTo>
                  <a:pt x="3464345" y="1431826"/>
                </a:lnTo>
                <a:lnTo>
                  <a:pt x="3514540" y="1431826"/>
                </a:lnTo>
                <a:lnTo>
                  <a:pt x="3514540" y="1402723"/>
                </a:lnTo>
                <a:lnTo>
                  <a:pt x="3402325" y="1402723"/>
                </a:lnTo>
                <a:cubicBezTo>
                  <a:pt x="3548493" y="1402669"/>
                  <a:pt x="3691773" y="1362284"/>
                  <a:pt x="3816523" y="1286093"/>
                </a:cubicBezTo>
                <a:lnTo>
                  <a:pt x="3933316" y="1214699"/>
                </a:lnTo>
                <a:lnTo>
                  <a:pt x="3933316" y="1139707"/>
                </a:lnTo>
                <a:cubicBezTo>
                  <a:pt x="3933316" y="1139707"/>
                  <a:pt x="3797394" y="1196823"/>
                  <a:pt x="3647900" y="1184015"/>
                </a:cubicBezTo>
                <a:close/>
                <a:moveTo>
                  <a:pt x="2514304" y="1100413"/>
                </a:moveTo>
                <a:lnTo>
                  <a:pt x="2514304" y="1052289"/>
                </a:lnTo>
                <a:lnTo>
                  <a:pt x="2558613" y="1052289"/>
                </a:lnTo>
                <a:lnTo>
                  <a:pt x="2558613" y="1068639"/>
                </a:lnTo>
                <a:lnTo>
                  <a:pt x="2546350" y="1068639"/>
                </a:lnTo>
                <a:lnTo>
                  <a:pt x="2546350" y="1060737"/>
                </a:lnTo>
                <a:lnTo>
                  <a:pt x="2527112" y="1060737"/>
                </a:lnTo>
                <a:lnTo>
                  <a:pt x="2527112" y="1087987"/>
                </a:lnTo>
                <a:lnTo>
                  <a:pt x="2577851" y="1087987"/>
                </a:lnTo>
                <a:lnTo>
                  <a:pt x="2577851" y="1074634"/>
                </a:lnTo>
                <a:lnTo>
                  <a:pt x="2618944" y="1074634"/>
                </a:lnTo>
                <a:lnTo>
                  <a:pt x="2618944" y="1100631"/>
                </a:lnTo>
                <a:close/>
                <a:moveTo>
                  <a:pt x="1345828" y="1100413"/>
                </a:moveTo>
                <a:lnTo>
                  <a:pt x="1345828" y="1074416"/>
                </a:lnTo>
                <a:lnTo>
                  <a:pt x="1389428" y="1074416"/>
                </a:lnTo>
                <a:lnTo>
                  <a:pt x="1389428" y="1087769"/>
                </a:lnTo>
                <a:lnTo>
                  <a:pt x="1440113" y="1087769"/>
                </a:lnTo>
                <a:lnTo>
                  <a:pt x="1440113" y="1060519"/>
                </a:lnTo>
                <a:lnTo>
                  <a:pt x="1421201" y="1060519"/>
                </a:lnTo>
                <a:lnTo>
                  <a:pt x="1421201" y="1068421"/>
                </a:lnTo>
                <a:lnTo>
                  <a:pt x="1408939" y="1068421"/>
                </a:lnTo>
                <a:lnTo>
                  <a:pt x="1408939" y="1052071"/>
                </a:lnTo>
                <a:lnTo>
                  <a:pt x="1453302" y="1052071"/>
                </a:lnTo>
                <a:lnTo>
                  <a:pt x="1453302" y="1100195"/>
                </a:lnTo>
                <a:close/>
                <a:moveTo>
                  <a:pt x="1204129" y="863611"/>
                </a:moveTo>
                <a:lnTo>
                  <a:pt x="1204129" y="898327"/>
                </a:lnTo>
                <a:lnTo>
                  <a:pt x="1159602" y="898327"/>
                </a:lnTo>
                <a:lnTo>
                  <a:pt x="1159602" y="863611"/>
                </a:lnTo>
                <a:close/>
                <a:moveTo>
                  <a:pt x="1521808" y="290000"/>
                </a:moveTo>
                <a:lnTo>
                  <a:pt x="1521808" y="324717"/>
                </a:lnTo>
                <a:lnTo>
                  <a:pt x="1476955" y="324717"/>
                </a:lnTo>
                <a:lnTo>
                  <a:pt x="1476955" y="290000"/>
                </a:lnTo>
                <a:close/>
                <a:moveTo>
                  <a:pt x="2502424" y="901325"/>
                </a:moveTo>
                <a:lnTo>
                  <a:pt x="2502424" y="858052"/>
                </a:lnTo>
                <a:lnTo>
                  <a:pt x="2547277" y="858052"/>
                </a:lnTo>
                <a:lnTo>
                  <a:pt x="2547277" y="901325"/>
                </a:lnTo>
                <a:close/>
                <a:moveTo>
                  <a:pt x="2577742" y="996155"/>
                </a:moveTo>
                <a:lnTo>
                  <a:pt x="2577742" y="976098"/>
                </a:lnTo>
                <a:lnTo>
                  <a:pt x="2618835" y="976098"/>
                </a:lnTo>
                <a:lnTo>
                  <a:pt x="2618835" y="1055014"/>
                </a:lnTo>
                <a:lnTo>
                  <a:pt x="2577742" y="1055014"/>
                </a:lnTo>
                <a:lnTo>
                  <a:pt x="2577742" y="1032942"/>
                </a:lnTo>
                <a:lnTo>
                  <a:pt x="2545696" y="1032942"/>
                </a:lnTo>
                <a:lnTo>
                  <a:pt x="2545696" y="996155"/>
                </a:lnTo>
                <a:close/>
                <a:moveTo>
                  <a:pt x="2526458" y="1032942"/>
                </a:moveTo>
                <a:lnTo>
                  <a:pt x="2494848" y="1032942"/>
                </a:lnTo>
                <a:lnTo>
                  <a:pt x="2494848" y="1055014"/>
                </a:lnTo>
                <a:lnTo>
                  <a:pt x="2451575" y="1055014"/>
                </a:lnTo>
                <a:lnTo>
                  <a:pt x="2451575" y="976262"/>
                </a:lnTo>
                <a:lnTo>
                  <a:pt x="2494848" y="976262"/>
                </a:lnTo>
                <a:lnTo>
                  <a:pt x="2494848" y="996318"/>
                </a:lnTo>
                <a:lnTo>
                  <a:pt x="2526349" y="996318"/>
                </a:lnTo>
                <a:close/>
                <a:moveTo>
                  <a:pt x="1440767" y="1032942"/>
                </a:moveTo>
                <a:lnTo>
                  <a:pt x="1440767" y="996155"/>
                </a:lnTo>
                <a:lnTo>
                  <a:pt x="1472268" y="996155"/>
                </a:lnTo>
                <a:lnTo>
                  <a:pt x="1472268" y="976098"/>
                </a:lnTo>
                <a:lnTo>
                  <a:pt x="1512870" y="976098"/>
                </a:lnTo>
                <a:lnTo>
                  <a:pt x="1512870" y="1055014"/>
                </a:lnTo>
                <a:lnTo>
                  <a:pt x="1472268" y="1055014"/>
                </a:lnTo>
                <a:lnTo>
                  <a:pt x="1472268" y="1032942"/>
                </a:lnTo>
                <a:close/>
                <a:moveTo>
                  <a:pt x="1389537" y="1032942"/>
                </a:moveTo>
                <a:lnTo>
                  <a:pt x="1389537" y="1055014"/>
                </a:lnTo>
                <a:lnTo>
                  <a:pt x="1345937" y="1055014"/>
                </a:lnTo>
                <a:lnTo>
                  <a:pt x="1345937" y="976262"/>
                </a:lnTo>
                <a:lnTo>
                  <a:pt x="1389537" y="976262"/>
                </a:lnTo>
                <a:lnTo>
                  <a:pt x="1389537" y="996318"/>
                </a:lnTo>
                <a:lnTo>
                  <a:pt x="1421583" y="996318"/>
                </a:lnTo>
                <a:lnTo>
                  <a:pt x="1421583" y="1033105"/>
                </a:lnTo>
                <a:close/>
                <a:moveTo>
                  <a:pt x="2438332" y="901325"/>
                </a:moveTo>
                <a:lnTo>
                  <a:pt x="2438332" y="858052"/>
                </a:lnTo>
                <a:lnTo>
                  <a:pt x="2483185" y="858052"/>
                </a:lnTo>
                <a:lnTo>
                  <a:pt x="2483185" y="901325"/>
                </a:lnTo>
                <a:close/>
                <a:moveTo>
                  <a:pt x="2419093" y="901325"/>
                </a:moveTo>
                <a:lnTo>
                  <a:pt x="2374240" y="901325"/>
                </a:lnTo>
                <a:lnTo>
                  <a:pt x="2374240" y="858052"/>
                </a:lnTo>
                <a:lnTo>
                  <a:pt x="2419093" y="858052"/>
                </a:lnTo>
                <a:close/>
                <a:moveTo>
                  <a:pt x="2355001" y="901325"/>
                </a:moveTo>
                <a:lnTo>
                  <a:pt x="2310148" y="901325"/>
                </a:lnTo>
                <a:lnTo>
                  <a:pt x="2310148" y="858052"/>
                </a:lnTo>
                <a:lnTo>
                  <a:pt x="2355001" y="858052"/>
                </a:lnTo>
                <a:close/>
                <a:moveTo>
                  <a:pt x="2290964" y="901325"/>
                </a:moveTo>
                <a:lnTo>
                  <a:pt x="2246056" y="901325"/>
                </a:lnTo>
                <a:lnTo>
                  <a:pt x="2246056" y="858052"/>
                </a:lnTo>
                <a:lnTo>
                  <a:pt x="2290964" y="858052"/>
                </a:lnTo>
                <a:close/>
                <a:moveTo>
                  <a:pt x="2226872" y="901325"/>
                </a:moveTo>
                <a:lnTo>
                  <a:pt x="2182019" y="901325"/>
                </a:lnTo>
                <a:lnTo>
                  <a:pt x="2182019" y="858052"/>
                </a:lnTo>
                <a:lnTo>
                  <a:pt x="2226872" y="858052"/>
                </a:lnTo>
                <a:close/>
                <a:moveTo>
                  <a:pt x="2162780" y="901325"/>
                </a:moveTo>
                <a:lnTo>
                  <a:pt x="2117927" y="901325"/>
                </a:lnTo>
                <a:lnTo>
                  <a:pt x="2117927" y="858052"/>
                </a:lnTo>
                <a:lnTo>
                  <a:pt x="2162780" y="858052"/>
                </a:lnTo>
                <a:close/>
                <a:moveTo>
                  <a:pt x="2098689" y="901325"/>
                </a:moveTo>
                <a:lnTo>
                  <a:pt x="2053835" y="901325"/>
                </a:lnTo>
                <a:lnTo>
                  <a:pt x="2053835" y="858052"/>
                </a:lnTo>
                <a:lnTo>
                  <a:pt x="2098689" y="858052"/>
                </a:lnTo>
                <a:close/>
                <a:moveTo>
                  <a:pt x="2034597" y="901325"/>
                </a:moveTo>
                <a:lnTo>
                  <a:pt x="1989743" y="901325"/>
                </a:lnTo>
                <a:lnTo>
                  <a:pt x="1989743" y="858052"/>
                </a:lnTo>
                <a:lnTo>
                  <a:pt x="2034597" y="858052"/>
                </a:lnTo>
                <a:close/>
                <a:moveTo>
                  <a:pt x="1970505" y="901325"/>
                </a:moveTo>
                <a:lnTo>
                  <a:pt x="1925652" y="901325"/>
                </a:lnTo>
                <a:lnTo>
                  <a:pt x="1925652" y="858052"/>
                </a:lnTo>
                <a:lnTo>
                  <a:pt x="1970505" y="858052"/>
                </a:lnTo>
                <a:close/>
                <a:moveTo>
                  <a:pt x="1906250" y="901325"/>
                </a:moveTo>
                <a:lnTo>
                  <a:pt x="1861397" y="901325"/>
                </a:lnTo>
                <a:lnTo>
                  <a:pt x="1861397" y="858052"/>
                </a:lnTo>
                <a:lnTo>
                  <a:pt x="1906250" y="858052"/>
                </a:lnTo>
                <a:close/>
                <a:moveTo>
                  <a:pt x="1842158" y="901325"/>
                </a:moveTo>
                <a:lnTo>
                  <a:pt x="1797250" y="901325"/>
                </a:lnTo>
                <a:lnTo>
                  <a:pt x="1797250" y="858052"/>
                </a:lnTo>
                <a:lnTo>
                  <a:pt x="1842103" y="858052"/>
                </a:lnTo>
                <a:close/>
                <a:moveTo>
                  <a:pt x="1778121" y="901325"/>
                </a:moveTo>
                <a:lnTo>
                  <a:pt x="1733267" y="901325"/>
                </a:lnTo>
                <a:lnTo>
                  <a:pt x="1733267" y="858052"/>
                </a:lnTo>
                <a:lnTo>
                  <a:pt x="1778121" y="858052"/>
                </a:lnTo>
                <a:close/>
                <a:moveTo>
                  <a:pt x="1714029" y="901325"/>
                </a:moveTo>
                <a:lnTo>
                  <a:pt x="1669176" y="901325"/>
                </a:lnTo>
                <a:lnTo>
                  <a:pt x="1669176" y="858052"/>
                </a:lnTo>
                <a:lnTo>
                  <a:pt x="1714029" y="858052"/>
                </a:lnTo>
                <a:close/>
                <a:moveTo>
                  <a:pt x="1650101" y="901325"/>
                </a:moveTo>
                <a:lnTo>
                  <a:pt x="1605247" y="901325"/>
                </a:lnTo>
                <a:lnTo>
                  <a:pt x="1605247" y="858052"/>
                </a:lnTo>
                <a:lnTo>
                  <a:pt x="1650101" y="858052"/>
                </a:lnTo>
                <a:close/>
                <a:moveTo>
                  <a:pt x="1586009" y="901325"/>
                </a:moveTo>
                <a:lnTo>
                  <a:pt x="1541101" y="901325"/>
                </a:lnTo>
                <a:lnTo>
                  <a:pt x="1541101" y="858052"/>
                </a:lnTo>
                <a:lnTo>
                  <a:pt x="1585954" y="858052"/>
                </a:lnTo>
                <a:close/>
                <a:moveTo>
                  <a:pt x="1521917" y="901325"/>
                </a:moveTo>
                <a:lnTo>
                  <a:pt x="1477064" y="901325"/>
                </a:lnTo>
                <a:lnTo>
                  <a:pt x="1477064" y="858052"/>
                </a:lnTo>
                <a:lnTo>
                  <a:pt x="1521917" y="858052"/>
                </a:lnTo>
                <a:close/>
                <a:moveTo>
                  <a:pt x="1457825" y="901325"/>
                </a:moveTo>
                <a:lnTo>
                  <a:pt x="1412972" y="901325"/>
                </a:lnTo>
                <a:lnTo>
                  <a:pt x="1412972" y="858052"/>
                </a:lnTo>
                <a:lnTo>
                  <a:pt x="1457825" y="858052"/>
                </a:lnTo>
                <a:close/>
                <a:moveTo>
                  <a:pt x="1393952" y="901325"/>
                </a:moveTo>
                <a:lnTo>
                  <a:pt x="1345937" y="901325"/>
                </a:lnTo>
                <a:lnTo>
                  <a:pt x="1345937" y="858052"/>
                </a:lnTo>
                <a:lnTo>
                  <a:pt x="1393952" y="858052"/>
                </a:lnTo>
                <a:close/>
                <a:moveTo>
                  <a:pt x="1453302" y="930700"/>
                </a:moveTo>
                <a:lnTo>
                  <a:pt x="1453302" y="976971"/>
                </a:lnTo>
                <a:lnTo>
                  <a:pt x="1408939" y="976971"/>
                </a:lnTo>
                <a:lnTo>
                  <a:pt x="1408939" y="960621"/>
                </a:lnTo>
                <a:lnTo>
                  <a:pt x="1421201" y="960621"/>
                </a:lnTo>
                <a:lnTo>
                  <a:pt x="1421201" y="968523"/>
                </a:lnTo>
                <a:lnTo>
                  <a:pt x="1440440" y="968523"/>
                </a:lnTo>
                <a:lnTo>
                  <a:pt x="1440440" y="941273"/>
                </a:lnTo>
                <a:lnTo>
                  <a:pt x="1389755" y="941273"/>
                </a:lnTo>
                <a:lnTo>
                  <a:pt x="1389755" y="956642"/>
                </a:lnTo>
                <a:lnTo>
                  <a:pt x="1346155" y="956642"/>
                </a:lnTo>
                <a:lnTo>
                  <a:pt x="1346155" y="930482"/>
                </a:lnTo>
                <a:close/>
                <a:moveTo>
                  <a:pt x="1513252" y="956860"/>
                </a:moveTo>
                <a:lnTo>
                  <a:pt x="1472649" y="956860"/>
                </a:lnTo>
                <a:lnTo>
                  <a:pt x="1472649" y="930700"/>
                </a:lnTo>
                <a:lnTo>
                  <a:pt x="1513252" y="930700"/>
                </a:lnTo>
                <a:close/>
                <a:moveTo>
                  <a:pt x="2495338" y="956860"/>
                </a:moveTo>
                <a:lnTo>
                  <a:pt x="2452066" y="956860"/>
                </a:lnTo>
                <a:lnTo>
                  <a:pt x="2452066" y="930700"/>
                </a:lnTo>
                <a:lnTo>
                  <a:pt x="2494848" y="930700"/>
                </a:lnTo>
                <a:close/>
                <a:moveTo>
                  <a:pt x="1925652" y="388481"/>
                </a:moveTo>
                <a:lnTo>
                  <a:pt x="1925652" y="723873"/>
                </a:lnTo>
                <a:cubicBezTo>
                  <a:pt x="1925270" y="729187"/>
                  <a:pt x="1920638" y="733171"/>
                  <a:pt x="1915297" y="732768"/>
                </a:cubicBezTo>
                <a:cubicBezTo>
                  <a:pt x="1910556" y="732408"/>
                  <a:pt x="1906795" y="728631"/>
                  <a:pt x="1906414" y="723873"/>
                </a:cubicBezTo>
                <a:lnTo>
                  <a:pt x="1906414" y="388481"/>
                </a:lnTo>
                <a:cubicBezTo>
                  <a:pt x="1906795" y="383168"/>
                  <a:pt x="1911427" y="379189"/>
                  <a:pt x="1916769" y="379587"/>
                </a:cubicBezTo>
                <a:cubicBezTo>
                  <a:pt x="1921510" y="379947"/>
                  <a:pt x="1925270" y="383723"/>
                  <a:pt x="1925652" y="388481"/>
                </a:cubicBezTo>
                <a:close/>
                <a:moveTo>
                  <a:pt x="1861560" y="388481"/>
                </a:moveTo>
                <a:lnTo>
                  <a:pt x="1861560" y="723873"/>
                </a:lnTo>
                <a:cubicBezTo>
                  <a:pt x="1861178" y="729187"/>
                  <a:pt x="1856546" y="733171"/>
                  <a:pt x="1851205" y="732768"/>
                </a:cubicBezTo>
                <a:cubicBezTo>
                  <a:pt x="1846464" y="732408"/>
                  <a:pt x="1842703" y="728631"/>
                  <a:pt x="1842322" y="723873"/>
                </a:cubicBezTo>
                <a:lnTo>
                  <a:pt x="1842322" y="388481"/>
                </a:lnTo>
                <a:cubicBezTo>
                  <a:pt x="1842703" y="383168"/>
                  <a:pt x="1847335" y="379189"/>
                  <a:pt x="1852677" y="379587"/>
                </a:cubicBezTo>
                <a:cubicBezTo>
                  <a:pt x="1857418" y="379947"/>
                  <a:pt x="1861178" y="383723"/>
                  <a:pt x="1861560" y="388481"/>
                </a:cubicBezTo>
                <a:close/>
                <a:moveTo>
                  <a:pt x="1797468" y="388481"/>
                </a:moveTo>
                <a:lnTo>
                  <a:pt x="1797468" y="723873"/>
                </a:lnTo>
                <a:cubicBezTo>
                  <a:pt x="1797468" y="729171"/>
                  <a:pt x="1793163" y="733465"/>
                  <a:pt x="1787876" y="733465"/>
                </a:cubicBezTo>
                <a:cubicBezTo>
                  <a:pt x="1782590" y="733465"/>
                  <a:pt x="1778284" y="729171"/>
                  <a:pt x="1778284" y="723873"/>
                </a:cubicBezTo>
                <a:lnTo>
                  <a:pt x="1778284" y="388481"/>
                </a:lnTo>
                <a:cubicBezTo>
                  <a:pt x="1778284" y="383184"/>
                  <a:pt x="1782590" y="378889"/>
                  <a:pt x="1787876" y="378889"/>
                </a:cubicBezTo>
                <a:cubicBezTo>
                  <a:pt x="1793163" y="378889"/>
                  <a:pt x="1797468" y="383184"/>
                  <a:pt x="1797468" y="388481"/>
                </a:cubicBezTo>
                <a:close/>
                <a:moveTo>
                  <a:pt x="1733431" y="388481"/>
                </a:moveTo>
                <a:lnTo>
                  <a:pt x="1733431" y="723873"/>
                </a:lnTo>
                <a:cubicBezTo>
                  <a:pt x="1733049" y="729187"/>
                  <a:pt x="1728417" y="733171"/>
                  <a:pt x="1723076" y="732768"/>
                </a:cubicBezTo>
                <a:cubicBezTo>
                  <a:pt x="1718335" y="732408"/>
                  <a:pt x="1714574" y="728631"/>
                  <a:pt x="1714193" y="723873"/>
                </a:cubicBezTo>
                <a:lnTo>
                  <a:pt x="1714193" y="388481"/>
                </a:lnTo>
                <a:cubicBezTo>
                  <a:pt x="1714574" y="383168"/>
                  <a:pt x="1719206" y="379189"/>
                  <a:pt x="1724547" y="379587"/>
                </a:cubicBezTo>
                <a:cubicBezTo>
                  <a:pt x="1729289" y="379947"/>
                  <a:pt x="1733049" y="383723"/>
                  <a:pt x="1733431" y="388481"/>
                </a:cubicBezTo>
                <a:close/>
                <a:moveTo>
                  <a:pt x="1669339" y="388481"/>
                </a:moveTo>
                <a:lnTo>
                  <a:pt x="1669339" y="723873"/>
                </a:lnTo>
                <a:cubicBezTo>
                  <a:pt x="1668958" y="729187"/>
                  <a:pt x="1664325" y="733171"/>
                  <a:pt x="1658984" y="732768"/>
                </a:cubicBezTo>
                <a:cubicBezTo>
                  <a:pt x="1654243" y="732408"/>
                  <a:pt x="1650482" y="728631"/>
                  <a:pt x="1650101" y="723873"/>
                </a:cubicBezTo>
                <a:lnTo>
                  <a:pt x="1650101" y="388481"/>
                </a:lnTo>
                <a:cubicBezTo>
                  <a:pt x="1650482" y="383168"/>
                  <a:pt x="1655115" y="379189"/>
                  <a:pt x="1660456" y="379587"/>
                </a:cubicBezTo>
                <a:cubicBezTo>
                  <a:pt x="1665197" y="379947"/>
                  <a:pt x="1668958" y="383723"/>
                  <a:pt x="1669339" y="388481"/>
                </a:cubicBezTo>
                <a:close/>
                <a:moveTo>
                  <a:pt x="1605247" y="388481"/>
                </a:moveTo>
                <a:lnTo>
                  <a:pt x="1605247" y="723873"/>
                </a:lnTo>
                <a:cubicBezTo>
                  <a:pt x="1604850" y="729187"/>
                  <a:pt x="1600217" y="733171"/>
                  <a:pt x="1594903" y="732768"/>
                </a:cubicBezTo>
                <a:cubicBezTo>
                  <a:pt x="1590146" y="732408"/>
                  <a:pt x="1586369" y="728631"/>
                  <a:pt x="1586009" y="723873"/>
                </a:cubicBezTo>
                <a:lnTo>
                  <a:pt x="1586009" y="388481"/>
                </a:lnTo>
                <a:cubicBezTo>
                  <a:pt x="1586407" y="383168"/>
                  <a:pt x="1591039" y="379189"/>
                  <a:pt x="1596353" y="379587"/>
                </a:cubicBezTo>
                <a:cubicBezTo>
                  <a:pt x="1601111" y="379947"/>
                  <a:pt x="1604888" y="383723"/>
                  <a:pt x="1605247" y="388481"/>
                </a:cubicBezTo>
                <a:close/>
                <a:moveTo>
                  <a:pt x="1541156" y="388481"/>
                </a:moveTo>
                <a:lnTo>
                  <a:pt x="1541156" y="723873"/>
                </a:lnTo>
                <a:cubicBezTo>
                  <a:pt x="1540758" y="729187"/>
                  <a:pt x="1536125" y="733171"/>
                  <a:pt x="1530811" y="732768"/>
                </a:cubicBezTo>
                <a:cubicBezTo>
                  <a:pt x="1526054" y="732408"/>
                  <a:pt x="1522277" y="728631"/>
                  <a:pt x="1521917" y="723873"/>
                </a:cubicBezTo>
                <a:lnTo>
                  <a:pt x="1521917" y="388481"/>
                </a:lnTo>
                <a:cubicBezTo>
                  <a:pt x="1522315" y="383168"/>
                  <a:pt x="1526948" y="379189"/>
                  <a:pt x="1532261" y="379587"/>
                </a:cubicBezTo>
                <a:cubicBezTo>
                  <a:pt x="1537019" y="379947"/>
                  <a:pt x="1540796" y="383723"/>
                  <a:pt x="1541156" y="388481"/>
                </a:cubicBezTo>
                <a:close/>
                <a:moveTo>
                  <a:pt x="1477064" y="388481"/>
                </a:moveTo>
                <a:lnTo>
                  <a:pt x="1477064" y="723873"/>
                </a:lnTo>
                <a:cubicBezTo>
                  <a:pt x="1476666" y="729187"/>
                  <a:pt x="1472034" y="733171"/>
                  <a:pt x="1466720" y="732768"/>
                </a:cubicBezTo>
                <a:cubicBezTo>
                  <a:pt x="1461962" y="732408"/>
                  <a:pt x="1458185" y="728631"/>
                  <a:pt x="1457825" y="723873"/>
                </a:cubicBezTo>
                <a:lnTo>
                  <a:pt x="1457825" y="388481"/>
                </a:lnTo>
                <a:cubicBezTo>
                  <a:pt x="1458223" y="383168"/>
                  <a:pt x="1462856" y="379189"/>
                  <a:pt x="1468169" y="379587"/>
                </a:cubicBezTo>
                <a:cubicBezTo>
                  <a:pt x="1472927" y="379947"/>
                  <a:pt x="1476704" y="383723"/>
                  <a:pt x="1477064" y="388481"/>
                </a:cubicBezTo>
                <a:close/>
                <a:moveTo>
                  <a:pt x="2556869" y="428321"/>
                </a:moveTo>
                <a:cubicBezTo>
                  <a:pt x="2562210" y="428321"/>
                  <a:pt x="2566515" y="432643"/>
                  <a:pt x="2566515" y="437967"/>
                </a:cubicBezTo>
                <a:lnTo>
                  <a:pt x="2566515" y="723873"/>
                </a:lnTo>
                <a:cubicBezTo>
                  <a:pt x="2566134" y="729187"/>
                  <a:pt x="2561501" y="733171"/>
                  <a:pt x="2556160" y="732768"/>
                </a:cubicBezTo>
                <a:cubicBezTo>
                  <a:pt x="2551419" y="732408"/>
                  <a:pt x="2547658" y="728631"/>
                  <a:pt x="2547277" y="723873"/>
                </a:cubicBezTo>
                <a:lnTo>
                  <a:pt x="2547277" y="438076"/>
                </a:lnTo>
                <a:cubicBezTo>
                  <a:pt x="2547168" y="432779"/>
                  <a:pt x="2551419" y="428413"/>
                  <a:pt x="2556705" y="428321"/>
                </a:cubicBezTo>
                <a:cubicBezTo>
                  <a:pt x="2556760" y="428321"/>
                  <a:pt x="2556814" y="428321"/>
                  <a:pt x="2556869" y="428321"/>
                </a:cubicBezTo>
                <a:close/>
                <a:moveTo>
                  <a:pt x="2502369" y="388481"/>
                </a:moveTo>
                <a:lnTo>
                  <a:pt x="2502369" y="723873"/>
                </a:lnTo>
                <a:cubicBezTo>
                  <a:pt x="2501988" y="729187"/>
                  <a:pt x="2497355" y="733171"/>
                  <a:pt x="2492014" y="732768"/>
                </a:cubicBezTo>
                <a:cubicBezTo>
                  <a:pt x="2487272" y="732408"/>
                  <a:pt x="2483512" y="728631"/>
                  <a:pt x="2483130" y="723873"/>
                </a:cubicBezTo>
                <a:lnTo>
                  <a:pt x="2483130" y="388481"/>
                </a:lnTo>
                <a:cubicBezTo>
                  <a:pt x="2483512" y="383168"/>
                  <a:pt x="2488145" y="379189"/>
                  <a:pt x="2493485" y="379587"/>
                </a:cubicBezTo>
                <a:cubicBezTo>
                  <a:pt x="2498227" y="379947"/>
                  <a:pt x="2501988" y="383723"/>
                  <a:pt x="2502369" y="388481"/>
                </a:cubicBezTo>
                <a:close/>
                <a:moveTo>
                  <a:pt x="2438277" y="388481"/>
                </a:moveTo>
                <a:lnTo>
                  <a:pt x="2438277" y="723873"/>
                </a:lnTo>
                <a:cubicBezTo>
                  <a:pt x="2437896" y="729187"/>
                  <a:pt x="2433263" y="733171"/>
                  <a:pt x="2427922" y="732768"/>
                </a:cubicBezTo>
                <a:cubicBezTo>
                  <a:pt x="2423181" y="732408"/>
                  <a:pt x="2419420" y="728631"/>
                  <a:pt x="2419039" y="723873"/>
                </a:cubicBezTo>
                <a:lnTo>
                  <a:pt x="2419039" y="388481"/>
                </a:lnTo>
                <a:cubicBezTo>
                  <a:pt x="2419420" y="383168"/>
                  <a:pt x="2424053" y="379189"/>
                  <a:pt x="2429394" y="379587"/>
                </a:cubicBezTo>
                <a:cubicBezTo>
                  <a:pt x="2434135" y="379947"/>
                  <a:pt x="2437896" y="383723"/>
                  <a:pt x="2438277" y="388481"/>
                </a:cubicBezTo>
                <a:close/>
                <a:moveTo>
                  <a:pt x="2374185" y="388481"/>
                </a:moveTo>
                <a:lnTo>
                  <a:pt x="2374185" y="723873"/>
                </a:lnTo>
                <a:cubicBezTo>
                  <a:pt x="2373804" y="729187"/>
                  <a:pt x="2369171" y="733171"/>
                  <a:pt x="2363830" y="732768"/>
                </a:cubicBezTo>
                <a:cubicBezTo>
                  <a:pt x="2359089" y="732408"/>
                  <a:pt x="2355329" y="728631"/>
                  <a:pt x="2354947" y="723873"/>
                </a:cubicBezTo>
                <a:lnTo>
                  <a:pt x="2354947" y="388481"/>
                </a:lnTo>
                <a:cubicBezTo>
                  <a:pt x="2355329" y="383168"/>
                  <a:pt x="2359961" y="379189"/>
                  <a:pt x="2365302" y="379587"/>
                </a:cubicBezTo>
                <a:cubicBezTo>
                  <a:pt x="2370043" y="379947"/>
                  <a:pt x="2373804" y="383723"/>
                  <a:pt x="2374185" y="388481"/>
                </a:cubicBezTo>
                <a:close/>
                <a:moveTo>
                  <a:pt x="2310093" y="388481"/>
                </a:moveTo>
                <a:lnTo>
                  <a:pt x="2310093" y="723873"/>
                </a:lnTo>
                <a:cubicBezTo>
                  <a:pt x="2310093" y="729171"/>
                  <a:pt x="2305788" y="733465"/>
                  <a:pt x="2300501" y="733465"/>
                </a:cubicBezTo>
                <a:cubicBezTo>
                  <a:pt x="2295215" y="733465"/>
                  <a:pt x="2290909" y="729171"/>
                  <a:pt x="2290909" y="723873"/>
                </a:cubicBezTo>
                <a:lnTo>
                  <a:pt x="2290909" y="388481"/>
                </a:lnTo>
                <a:cubicBezTo>
                  <a:pt x="2290909" y="383184"/>
                  <a:pt x="2295215" y="378889"/>
                  <a:pt x="2300501" y="378889"/>
                </a:cubicBezTo>
                <a:cubicBezTo>
                  <a:pt x="2305788" y="378889"/>
                  <a:pt x="2310093" y="383184"/>
                  <a:pt x="2310093" y="388481"/>
                </a:cubicBezTo>
                <a:close/>
                <a:moveTo>
                  <a:pt x="2246002" y="388481"/>
                </a:moveTo>
                <a:lnTo>
                  <a:pt x="2246002" y="723873"/>
                </a:lnTo>
                <a:cubicBezTo>
                  <a:pt x="2246002" y="729171"/>
                  <a:pt x="2241697" y="733465"/>
                  <a:pt x="2236410" y="733465"/>
                </a:cubicBezTo>
                <a:cubicBezTo>
                  <a:pt x="2231123" y="733465"/>
                  <a:pt x="2226818" y="729171"/>
                  <a:pt x="2226818" y="723873"/>
                </a:cubicBezTo>
                <a:lnTo>
                  <a:pt x="2226818" y="388481"/>
                </a:lnTo>
                <a:cubicBezTo>
                  <a:pt x="2226818" y="383184"/>
                  <a:pt x="2231123" y="378889"/>
                  <a:pt x="2236410" y="378889"/>
                </a:cubicBezTo>
                <a:cubicBezTo>
                  <a:pt x="2241697" y="378889"/>
                  <a:pt x="2246002" y="383184"/>
                  <a:pt x="2246002" y="388481"/>
                </a:cubicBezTo>
                <a:close/>
                <a:moveTo>
                  <a:pt x="2181964" y="388481"/>
                </a:moveTo>
                <a:lnTo>
                  <a:pt x="2181964" y="723873"/>
                </a:lnTo>
                <a:cubicBezTo>
                  <a:pt x="2181583" y="729187"/>
                  <a:pt x="2176951" y="733171"/>
                  <a:pt x="2171609" y="732768"/>
                </a:cubicBezTo>
                <a:cubicBezTo>
                  <a:pt x="2166868" y="732408"/>
                  <a:pt x="2163108" y="728631"/>
                  <a:pt x="2162726" y="723873"/>
                </a:cubicBezTo>
                <a:lnTo>
                  <a:pt x="2162726" y="388481"/>
                </a:lnTo>
                <a:cubicBezTo>
                  <a:pt x="2163108" y="383168"/>
                  <a:pt x="2167740" y="379189"/>
                  <a:pt x="2173081" y="379587"/>
                </a:cubicBezTo>
                <a:cubicBezTo>
                  <a:pt x="2177822" y="379947"/>
                  <a:pt x="2181583" y="383723"/>
                  <a:pt x="2181964" y="388481"/>
                </a:cubicBezTo>
                <a:close/>
                <a:moveTo>
                  <a:pt x="2117872" y="388481"/>
                </a:moveTo>
                <a:lnTo>
                  <a:pt x="2117872" y="723873"/>
                </a:lnTo>
                <a:cubicBezTo>
                  <a:pt x="2117491" y="729187"/>
                  <a:pt x="2112859" y="733171"/>
                  <a:pt x="2107518" y="732768"/>
                </a:cubicBezTo>
                <a:cubicBezTo>
                  <a:pt x="2102777" y="732408"/>
                  <a:pt x="2099016" y="728631"/>
                  <a:pt x="2098635" y="723873"/>
                </a:cubicBezTo>
                <a:lnTo>
                  <a:pt x="2098635" y="388481"/>
                </a:lnTo>
                <a:cubicBezTo>
                  <a:pt x="2099016" y="383168"/>
                  <a:pt x="2103648" y="379189"/>
                  <a:pt x="2108989" y="379587"/>
                </a:cubicBezTo>
                <a:cubicBezTo>
                  <a:pt x="2113730" y="379947"/>
                  <a:pt x="2117491" y="383723"/>
                  <a:pt x="2117872" y="388481"/>
                </a:cubicBezTo>
                <a:close/>
                <a:moveTo>
                  <a:pt x="2053781" y="388481"/>
                </a:moveTo>
                <a:lnTo>
                  <a:pt x="2053781" y="723873"/>
                </a:lnTo>
                <a:cubicBezTo>
                  <a:pt x="2053399" y="729187"/>
                  <a:pt x="2048767" y="733171"/>
                  <a:pt x="2043426" y="732768"/>
                </a:cubicBezTo>
                <a:cubicBezTo>
                  <a:pt x="2038685" y="732408"/>
                  <a:pt x="2034924" y="728631"/>
                  <a:pt x="2034543" y="723873"/>
                </a:cubicBezTo>
                <a:lnTo>
                  <a:pt x="2034543" y="388481"/>
                </a:lnTo>
                <a:cubicBezTo>
                  <a:pt x="2034924" y="383168"/>
                  <a:pt x="2039556" y="379189"/>
                  <a:pt x="2044897" y="379587"/>
                </a:cubicBezTo>
                <a:cubicBezTo>
                  <a:pt x="2049639" y="379947"/>
                  <a:pt x="2053399" y="383723"/>
                  <a:pt x="2053781" y="388481"/>
                </a:cubicBezTo>
                <a:close/>
                <a:moveTo>
                  <a:pt x="1970451" y="388481"/>
                </a:moveTo>
                <a:cubicBezTo>
                  <a:pt x="1970832" y="383168"/>
                  <a:pt x="1975464" y="379189"/>
                  <a:pt x="1980806" y="379587"/>
                </a:cubicBezTo>
                <a:cubicBezTo>
                  <a:pt x="1985547" y="379947"/>
                  <a:pt x="1989308" y="383723"/>
                  <a:pt x="1989689" y="388481"/>
                </a:cubicBezTo>
                <a:lnTo>
                  <a:pt x="1989689" y="723873"/>
                </a:lnTo>
                <a:cubicBezTo>
                  <a:pt x="1989308" y="729187"/>
                  <a:pt x="1984675" y="733171"/>
                  <a:pt x="1979334" y="732768"/>
                </a:cubicBezTo>
                <a:cubicBezTo>
                  <a:pt x="1974593" y="732408"/>
                  <a:pt x="1970832" y="728631"/>
                  <a:pt x="1970451" y="723873"/>
                </a:cubicBezTo>
                <a:close/>
                <a:moveTo>
                  <a:pt x="2611314" y="723873"/>
                </a:moveTo>
                <a:lnTo>
                  <a:pt x="2611314" y="498026"/>
                </a:lnTo>
                <a:cubicBezTo>
                  <a:pt x="2611695" y="492712"/>
                  <a:pt x="2616328" y="488728"/>
                  <a:pt x="2621669" y="489132"/>
                </a:cubicBezTo>
                <a:cubicBezTo>
                  <a:pt x="2626411" y="489491"/>
                  <a:pt x="2630171" y="493268"/>
                  <a:pt x="2630553" y="498026"/>
                </a:cubicBezTo>
                <a:lnTo>
                  <a:pt x="2630553" y="724146"/>
                </a:lnTo>
                <a:cubicBezTo>
                  <a:pt x="2630171" y="729460"/>
                  <a:pt x="2625538" y="733438"/>
                  <a:pt x="2620198" y="733040"/>
                </a:cubicBezTo>
                <a:cubicBezTo>
                  <a:pt x="2615456" y="732681"/>
                  <a:pt x="2611695" y="728903"/>
                  <a:pt x="2611314" y="724146"/>
                </a:cubicBezTo>
                <a:close/>
                <a:moveTo>
                  <a:pt x="1714138" y="290000"/>
                </a:moveTo>
                <a:lnTo>
                  <a:pt x="1714138" y="324717"/>
                </a:lnTo>
                <a:lnTo>
                  <a:pt x="1669285" y="324717"/>
                </a:lnTo>
                <a:lnTo>
                  <a:pt x="1669285" y="290000"/>
                </a:lnTo>
                <a:close/>
                <a:moveTo>
                  <a:pt x="1733377" y="290000"/>
                </a:moveTo>
                <a:lnTo>
                  <a:pt x="1778230" y="290000"/>
                </a:lnTo>
                <a:lnTo>
                  <a:pt x="1778230" y="324717"/>
                </a:lnTo>
                <a:lnTo>
                  <a:pt x="1733377" y="324717"/>
                </a:lnTo>
                <a:close/>
                <a:moveTo>
                  <a:pt x="1797414" y="290000"/>
                </a:moveTo>
                <a:lnTo>
                  <a:pt x="1842267" y="290000"/>
                </a:lnTo>
                <a:lnTo>
                  <a:pt x="1842267" y="324717"/>
                </a:lnTo>
                <a:lnTo>
                  <a:pt x="1797250" y="324717"/>
                </a:lnTo>
                <a:close/>
                <a:moveTo>
                  <a:pt x="1861506" y="290000"/>
                </a:moveTo>
                <a:lnTo>
                  <a:pt x="1906250" y="290000"/>
                </a:lnTo>
                <a:lnTo>
                  <a:pt x="1906250" y="324717"/>
                </a:lnTo>
                <a:lnTo>
                  <a:pt x="1861397" y="324717"/>
                </a:lnTo>
                <a:close/>
                <a:moveTo>
                  <a:pt x="1925598" y="290000"/>
                </a:moveTo>
                <a:lnTo>
                  <a:pt x="1970451" y="290000"/>
                </a:lnTo>
                <a:lnTo>
                  <a:pt x="1970451" y="324717"/>
                </a:lnTo>
                <a:lnTo>
                  <a:pt x="1925598" y="324717"/>
                </a:lnTo>
                <a:close/>
                <a:moveTo>
                  <a:pt x="2246002" y="324717"/>
                </a:moveTo>
                <a:lnTo>
                  <a:pt x="2246002" y="290000"/>
                </a:lnTo>
                <a:lnTo>
                  <a:pt x="2290909" y="290000"/>
                </a:lnTo>
                <a:lnTo>
                  <a:pt x="2290909" y="324717"/>
                </a:lnTo>
                <a:close/>
                <a:moveTo>
                  <a:pt x="2226818" y="324717"/>
                </a:moveTo>
                <a:lnTo>
                  <a:pt x="2181964" y="324717"/>
                </a:lnTo>
                <a:lnTo>
                  <a:pt x="2181964" y="290000"/>
                </a:lnTo>
                <a:lnTo>
                  <a:pt x="2226818" y="290000"/>
                </a:lnTo>
                <a:close/>
                <a:moveTo>
                  <a:pt x="2162726" y="324717"/>
                </a:moveTo>
                <a:lnTo>
                  <a:pt x="2117872" y="324717"/>
                </a:lnTo>
                <a:lnTo>
                  <a:pt x="2117872" y="290000"/>
                </a:lnTo>
                <a:lnTo>
                  <a:pt x="2162726" y="290000"/>
                </a:lnTo>
                <a:close/>
                <a:moveTo>
                  <a:pt x="2098635" y="324717"/>
                </a:moveTo>
                <a:lnTo>
                  <a:pt x="2053781" y="324717"/>
                </a:lnTo>
                <a:lnTo>
                  <a:pt x="2053781" y="290000"/>
                </a:lnTo>
                <a:lnTo>
                  <a:pt x="2098635" y="290000"/>
                </a:lnTo>
                <a:close/>
                <a:moveTo>
                  <a:pt x="2034543" y="324717"/>
                </a:moveTo>
                <a:lnTo>
                  <a:pt x="1989689" y="324717"/>
                </a:lnTo>
                <a:lnTo>
                  <a:pt x="1989689" y="290000"/>
                </a:lnTo>
                <a:lnTo>
                  <a:pt x="2034543" y="290000"/>
                </a:lnTo>
                <a:close/>
                <a:moveTo>
                  <a:pt x="2438277" y="324717"/>
                </a:moveTo>
                <a:lnTo>
                  <a:pt x="2438277" y="290000"/>
                </a:lnTo>
                <a:lnTo>
                  <a:pt x="2483130" y="290000"/>
                </a:lnTo>
                <a:lnTo>
                  <a:pt x="2483130" y="324717"/>
                </a:lnTo>
                <a:close/>
                <a:moveTo>
                  <a:pt x="2419039" y="324717"/>
                </a:moveTo>
                <a:lnTo>
                  <a:pt x="2374185" y="324717"/>
                </a:lnTo>
                <a:lnTo>
                  <a:pt x="2374185" y="290000"/>
                </a:lnTo>
                <a:lnTo>
                  <a:pt x="2419039" y="290000"/>
                </a:lnTo>
                <a:close/>
                <a:moveTo>
                  <a:pt x="2354947" y="324717"/>
                </a:moveTo>
                <a:lnTo>
                  <a:pt x="2310093" y="324717"/>
                </a:lnTo>
                <a:lnTo>
                  <a:pt x="2310093" y="290000"/>
                </a:lnTo>
                <a:lnTo>
                  <a:pt x="2354947" y="290000"/>
                </a:lnTo>
                <a:close/>
                <a:moveTo>
                  <a:pt x="1650046" y="324717"/>
                </a:moveTo>
                <a:lnTo>
                  <a:pt x="1605193" y="324717"/>
                </a:lnTo>
                <a:lnTo>
                  <a:pt x="1605193" y="290000"/>
                </a:lnTo>
                <a:lnTo>
                  <a:pt x="1650101" y="290000"/>
                </a:lnTo>
                <a:close/>
                <a:moveTo>
                  <a:pt x="1585954" y="324717"/>
                </a:moveTo>
                <a:lnTo>
                  <a:pt x="1541101" y="324717"/>
                </a:lnTo>
                <a:lnTo>
                  <a:pt x="1541101" y="290000"/>
                </a:lnTo>
                <a:lnTo>
                  <a:pt x="1585954" y="290000"/>
                </a:lnTo>
                <a:close/>
                <a:moveTo>
                  <a:pt x="1412972" y="438076"/>
                </a:moveTo>
                <a:lnTo>
                  <a:pt x="1412972" y="723982"/>
                </a:lnTo>
                <a:cubicBezTo>
                  <a:pt x="1412574" y="729296"/>
                  <a:pt x="1407942" y="733280"/>
                  <a:pt x="1402628" y="732877"/>
                </a:cubicBezTo>
                <a:cubicBezTo>
                  <a:pt x="1397870" y="732517"/>
                  <a:pt x="1394093" y="728740"/>
                  <a:pt x="1393734" y="723982"/>
                </a:cubicBezTo>
                <a:lnTo>
                  <a:pt x="1393734" y="438076"/>
                </a:lnTo>
                <a:cubicBezTo>
                  <a:pt x="1393336" y="432763"/>
                  <a:pt x="1397314" y="428130"/>
                  <a:pt x="1402628" y="427732"/>
                </a:cubicBezTo>
                <a:cubicBezTo>
                  <a:pt x="1407942" y="427334"/>
                  <a:pt x="1412574" y="431313"/>
                  <a:pt x="1412972" y="436627"/>
                </a:cubicBezTo>
                <a:cubicBezTo>
                  <a:pt x="1413010" y="437112"/>
                  <a:pt x="1413010" y="437591"/>
                  <a:pt x="1412972" y="438076"/>
                </a:cubicBezTo>
                <a:close/>
                <a:moveTo>
                  <a:pt x="1348880" y="498026"/>
                </a:moveTo>
                <a:lnTo>
                  <a:pt x="1348880" y="724146"/>
                </a:lnTo>
                <a:cubicBezTo>
                  <a:pt x="1348880" y="729443"/>
                  <a:pt x="1344586" y="733738"/>
                  <a:pt x="1339288" y="733738"/>
                </a:cubicBezTo>
                <a:cubicBezTo>
                  <a:pt x="1333991" y="733738"/>
                  <a:pt x="1329696" y="729443"/>
                  <a:pt x="1329696" y="724146"/>
                </a:cubicBezTo>
                <a:lnTo>
                  <a:pt x="1329696" y="498026"/>
                </a:lnTo>
                <a:cubicBezTo>
                  <a:pt x="1329696" y="492729"/>
                  <a:pt x="1333991" y="488434"/>
                  <a:pt x="1339288" y="488434"/>
                </a:cubicBezTo>
                <a:cubicBezTo>
                  <a:pt x="1344586" y="488434"/>
                  <a:pt x="1348880" y="492729"/>
                  <a:pt x="1348880" y="498026"/>
                </a:cubicBezTo>
                <a:close/>
                <a:moveTo>
                  <a:pt x="1472268" y="1074689"/>
                </a:moveTo>
                <a:lnTo>
                  <a:pt x="1512870" y="1074689"/>
                </a:lnTo>
                <a:lnTo>
                  <a:pt x="1512870" y="1100685"/>
                </a:lnTo>
                <a:lnTo>
                  <a:pt x="1472268" y="1100685"/>
                </a:lnTo>
                <a:close/>
                <a:moveTo>
                  <a:pt x="2451684" y="1074689"/>
                </a:moveTo>
                <a:lnTo>
                  <a:pt x="2494848" y="1074689"/>
                </a:lnTo>
                <a:lnTo>
                  <a:pt x="2494848" y="1100685"/>
                </a:lnTo>
                <a:lnTo>
                  <a:pt x="2451575" y="1100685"/>
                </a:lnTo>
                <a:close/>
                <a:moveTo>
                  <a:pt x="2618835" y="957296"/>
                </a:moveTo>
                <a:lnTo>
                  <a:pt x="2577742" y="957296"/>
                </a:lnTo>
                <a:lnTo>
                  <a:pt x="2577742" y="941655"/>
                </a:lnTo>
                <a:lnTo>
                  <a:pt x="2527003" y="941655"/>
                </a:lnTo>
                <a:lnTo>
                  <a:pt x="2527003" y="968905"/>
                </a:lnTo>
                <a:lnTo>
                  <a:pt x="2546242" y="968905"/>
                </a:lnTo>
                <a:lnTo>
                  <a:pt x="2546242" y="961002"/>
                </a:lnTo>
                <a:lnTo>
                  <a:pt x="2558504" y="961002"/>
                </a:lnTo>
                <a:lnTo>
                  <a:pt x="2558504" y="977352"/>
                </a:lnTo>
                <a:lnTo>
                  <a:pt x="2514196" y="977352"/>
                </a:lnTo>
                <a:lnTo>
                  <a:pt x="2514196" y="931082"/>
                </a:lnTo>
                <a:lnTo>
                  <a:pt x="2618835" y="931082"/>
                </a:lnTo>
                <a:close/>
                <a:moveTo>
                  <a:pt x="2618835" y="901761"/>
                </a:moveTo>
                <a:lnTo>
                  <a:pt x="2566515" y="901761"/>
                </a:lnTo>
                <a:lnTo>
                  <a:pt x="2566515" y="858488"/>
                </a:lnTo>
                <a:lnTo>
                  <a:pt x="2618835" y="858488"/>
                </a:lnTo>
                <a:close/>
                <a:moveTo>
                  <a:pt x="2547277" y="324717"/>
                </a:moveTo>
                <a:lnTo>
                  <a:pt x="2502424" y="324717"/>
                </a:lnTo>
                <a:lnTo>
                  <a:pt x="2502424" y="290000"/>
                </a:lnTo>
                <a:lnTo>
                  <a:pt x="2547277" y="290000"/>
                </a:lnTo>
                <a:close/>
                <a:moveTo>
                  <a:pt x="2324372" y="169610"/>
                </a:moveTo>
                <a:lnTo>
                  <a:pt x="2324372" y="135875"/>
                </a:lnTo>
                <a:lnTo>
                  <a:pt x="2362522" y="135875"/>
                </a:lnTo>
                <a:lnTo>
                  <a:pt x="2362522" y="233157"/>
                </a:lnTo>
                <a:lnTo>
                  <a:pt x="2486074" y="233157"/>
                </a:lnTo>
                <a:lnTo>
                  <a:pt x="2486074" y="260407"/>
                </a:lnTo>
                <a:lnTo>
                  <a:pt x="2332929" y="260407"/>
                </a:lnTo>
                <a:lnTo>
                  <a:pt x="2332929" y="186396"/>
                </a:lnTo>
                <a:lnTo>
                  <a:pt x="2246765" y="186396"/>
                </a:lnTo>
                <a:lnTo>
                  <a:pt x="2246765" y="169610"/>
                </a:lnTo>
                <a:close/>
                <a:moveTo>
                  <a:pt x="2005385" y="111077"/>
                </a:moveTo>
                <a:lnTo>
                  <a:pt x="2005385" y="169555"/>
                </a:lnTo>
                <a:lnTo>
                  <a:pt x="2109698" y="169555"/>
                </a:lnTo>
                <a:lnTo>
                  <a:pt x="2109698" y="65297"/>
                </a:lnTo>
                <a:lnTo>
                  <a:pt x="2035905" y="65297"/>
                </a:lnTo>
                <a:lnTo>
                  <a:pt x="2035905" y="120560"/>
                </a:lnTo>
                <a:lnTo>
                  <a:pt x="2055143" y="120560"/>
                </a:lnTo>
                <a:lnTo>
                  <a:pt x="2055143" y="84536"/>
                </a:lnTo>
                <a:lnTo>
                  <a:pt x="2090514" y="84536"/>
                </a:lnTo>
                <a:lnTo>
                  <a:pt x="2090514" y="150372"/>
                </a:lnTo>
                <a:lnTo>
                  <a:pt x="2024623" y="150372"/>
                </a:lnTo>
                <a:lnTo>
                  <a:pt x="2024623" y="48185"/>
                </a:lnTo>
                <a:lnTo>
                  <a:pt x="2141308" y="48185"/>
                </a:lnTo>
                <a:lnTo>
                  <a:pt x="2141308" y="169610"/>
                </a:lnTo>
                <a:lnTo>
                  <a:pt x="2227799" y="169610"/>
                </a:lnTo>
                <a:lnTo>
                  <a:pt x="2227799" y="186396"/>
                </a:lnTo>
                <a:lnTo>
                  <a:pt x="1993994" y="186396"/>
                </a:lnTo>
                <a:lnTo>
                  <a:pt x="1993994" y="111077"/>
                </a:lnTo>
                <a:close/>
                <a:moveTo>
                  <a:pt x="1821939" y="169555"/>
                </a:moveTo>
                <a:lnTo>
                  <a:pt x="1821939" y="48185"/>
                </a:lnTo>
                <a:lnTo>
                  <a:pt x="1938950" y="48185"/>
                </a:lnTo>
                <a:lnTo>
                  <a:pt x="1938950" y="150372"/>
                </a:lnTo>
                <a:lnTo>
                  <a:pt x="1873060" y="150372"/>
                </a:lnTo>
                <a:lnTo>
                  <a:pt x="1873060" y="84536"/>
                </a:lnTo>
                <a:lnTo>
                  <a:pt x="1908430" y="84536"/>
                </a:lnTo>
                <a:lnTo>
                  <a:pt x="1908430" y="120560"/>
                </a:lnTo>
                <a:lnTo>
                  <a:pt x="1927614" y="120560"/>
                </a:lnTo>
                <a:lnTo>
                  <a:pt x="1927614" y="65297"/>
                </a:lnTo>
                <a:lnTo>
                  <a:pt x="1853821" y="65297"/>
                </a:lnTo>
                <a:lnTo>
                  <a:pt x="1853821" y="169610"/>
                </a:lnTo>
                <a:lnTo>
                  <a:pt x="1958134" y="169610"/>
                </a:lnTo>
                <a:lnTo>
                  <a:pt x="1958134" y="111077"/>
                </a:lnTo>
                <a:lnTo>
                  <a:pt x="1975083" y="111077"/>
                </a:lnTo>
                <a:lnTo>
                  <a:pt x="1975083" y="186341"/>
                </a:lnTo>
                <a:lnTo>
                  <a:pt x="1735883" y="186341"/>
                </a:lnTo>
                <a:lnTo>
                  <a:pt x="1735883" y="169555"/>
                </a:lnTo>
                <a:close/>
                <a:moveTo>
                  <a:pt x="1477064" y="233157"/>
                </a:moveTo>
                <a:lnTo>
                  <a:pt x="1600615" y="233157"/>
                </a:lnTo>
                <a:lnTo>
                  <a:pt x="1600615" y="135875"/>
                </a:lnTo>
                <a:lnTo>
                  <a:pt x="1638765" y="135875"/>
                </a:lnTo>
                <a:lnTo>
                  <a:pt x="1638765" y="169610"/>
                </a:lnTo>
                <a:lnTo>
                  <a:pt x="1716209" y="169610"/>
                </a:lnTo>
                <a:lnTo>
                  <a:pt x="1716209" y="186396"/>
                </a:lnTo>
                <a:lnTo>
                  <a:pt x="1635549" y="186396"/>
                </a:lnTo>
                <a:lnTo>
                  <a:pt x="1635549" y="260625"/>
                </a:lnTo>
                <a:lnTo>
                  <a:pt x="1477064" y="260625"/>
                </a:lnTo>
                <a:close/>
                <a:moveTo>
                  <a:pt x="1412972" y="290000"/>
                </a:moveTo>
                <a:lnTo>
                  <a:pt x="1457825" y="290000"/>
                </a:lnTo>
                <a:lnTo>
                  <a:pt x="1457825" y="324717"/>
                </a:lnTo>
                <a:lnTo>
                  <a:pt x="1412972" y="324717"/>
                </a:lnTo>
                <a:close/>
                <a:moveTo>
                  <a:pt x="1140146" y="863611"/>
                </a:moveTo>
                <a:lnTo>
                  <a:pt x="1140146" y="898327"/>
                </a:lnTo>
                <a:lnTo>
                  <a:pt x="1095293" y="898327"/>
                </a:lnTo>
                <a:lnTo>
                  <a:pt x="1095293" y="863611"/>
                </a:lnTo>
                <a:close/>
                <a:moveTo>
                  <a:pt x="1076054" y="863611"/>
                </a:moveTo>
                <a:lnTo>
                  <a:pt x="1076054" y="898327"/>
                </a:lnTo>
                <a:lnTo>
                  <a:pt x="1031201" y="898327"/>
                </a:lnTo>
                <a:lnTo>
                  <a:pt x="1031201" y="863611"/>
                </a:lnTo>
                <a:close/>
                <a:moveTo>
                  <a:pt x="1012017" y="863611"/>
                </a:moveTo>
                <a:lnTo>
                  <a:pt x="1012017" y="898327"/>
                </a:lnTo>
                <a:lnTo>
                  <a:pt x="967163" y="898327"/>
                </a:lnTo>
                <a:lnTo>
                  <a:pt x="967163" y="863611"/>
                </a:lnTo>
                <a:close/>
                <a:moveTo>
                  <a:pt x="903017" y="863611"/>
                </a:moveTo>
                <a:lnTo>
                  <a:pt x="947871" y="863611"/>
                </a:lnTo>
                <a:lnTo>
                  <a:pt x="947871" y="898327"/>
                </a:lnTo>
                <a:lnTo>
                  <a:pt x="903017" y="898327"/>
                </a:lnTo>
                <a:close/>
                <a:moveTo>
                  <a:pt x="838925" y="863611"/>
                </a:moveTo>
                <a:lnTo>
                  <a:pt x="883779" y="863611"/>
                </a:lnTo>
                <a:lnTo>
                  <a:pt x="883779" y="898327"/>
                </a:lnTo>
                <a:lnTo>
                  <a:pt x="838925" y="898327"/>
                </a:lnTo>
                <a:close/>
                <a:moveTo>
                  <a:pt x="774834" y="863611"/>
                </a:moveTo>
                <a:lnTo>
                  <a:pt x="819687" y="863611"/>
                </a:lnTo>
                <a:lnTo>
                  <a:pt x="819687" y="898327"/>
                </a:lnTo>
                <a:lnTo>
                  <a:pt x="774834" y="898327"/>
                </a:lnTo>
                <a:close/>
                <a:moveTo>
                  <a:pt x="710742" y="863611"/>
                </a:moveTo>
                <a:lnTo>
                  <a:pt x="755595" y="863611"/>
                </a:lnTo>
                <a:lnTo>
                  <a:pt x="755595" y="898327"/>
                </a:lnTo>
                <a:lnTo>
                  <a:pt x="710742" y="898327"/>
                </a:lnTo>
                <a:close/>
                <a:moveTo>
                  <a:pt x="637058" y="1307076"/>
                </a:moveTo>
                <a:cubicBezTo>
                  <a:pt x="631761" y="1307109"/>
                  <a:pt x="627444" y="1302836"/>
                  <a:pt x="627411" y="1297539"/>
                </a:cubicBezTo>
                <a:cubicBezTo>
                  <a:pt x="627411" y="1297522"/>
                  <a:pt x="627411" y="1297500"/>
                  <a:pt x="627411" y="1297484"/>
                </a:cubicBezTo>
                <a:lnTo>
                  <a:pt x="627411" y="1071364"/>
                </a:lnTo>
                <a:cubicBezTo>
                  <a:pt x="627809" y="1066050"/>
                  <a:pt x="632442" y="1062072"/>
                  <a:pt x="637755" y="1062470"/>
                </a:cubicBezTo>
                <a:cubicBezTo>
                  <a:pt x="642513" y="1062829"/>
                  <a:pt x="646290" y="1066607"/>
                  <a:pt x="646650" y="1071364"/>
                </a:cubicBezTo>
                <a:lnTo>
                  <a:pt x="646650" y="1297484"/>
                </a:lnTo>
                <a:cubicBezTo>
                  <a:pt x="646650" y="1302760"/>
                  <a:pt x="642388" y="1307049"/>
                  <a:pt x="637113" y="1307076"/>
                </a:cubicBezTo>
                <a:close/>
                <a:moveTo>
                  <a:pt x="691558" y="1475099"/>
                </a:moveTo>
                <a:lnTo>
                  <a:pt x="639238" y="1475099"/>
                </a:lnTo>
                <a:lnTo>
                  <a:pt x="639238" y="1431826"/>
                </a:lnTo>
                <a:lnTo>
                  <a:pt x="691558" y="1431826"/>
                </a:lnTo>
                <a:close/>
                <a:moveTo>
                  <a:pt x="710796" y="1297484"/>
                </a:moveTo>
                <a:cubicBezTo>
                  <a:pt x="710399" y="1302798"/>
                  <a:pt x="705766" y="1306782"/>
                  <a:pt x="700452" y="1306378"/>
                </a:cubicBezTo>
                <a:cubicBezTo>
                  <a:pt x="695694" y="1306019"/>
                  <a:pt x="691917" y="1302242"/>
                  <a:pt x="691558" y="1297484"/>
                </a:cubicBezTo>
                <a:lnTo>
                  <a:pt x="691558" y="1011578"/>
                </a:lnTo>
                <a:cubicBezTo>
                  <a:pt x="691160" y="1006264"/>
                  <a:pt x="695138" y="1001632"/>
                  <a:pt x="700452" y="1001234"/>
                </a:cubicBezTo>
                <a:cubicBezTo>
                  <a:pt x="705766" y="1000836"/>
                  <a:pt x="710399" y="1004815"/>
                  <a:pt x="710796" y="1010128"/>
                </a:cubicBezTo>
                <a:cubicBezTo>
                  <a:pt x="710834" y="1010613"/>
                  <a:pt x="710834" y="1011093"/>
                  <a:pt x="710796" y="1011578"/>
                </a:cubicBezTo>
                <a:close/>
                <a:moveTo>
                  <a:pt x="755650" y="1475099"/>
                </a:moveTo>
                <a:lnTo>
                  <a:pt x="710796" y="1475099"/>
                </a:lnTo>
                <a:lnTo>
                  <a:pt x="710796" y="1431826"/>
                </a:lnTo>
                <a:lnTo>
                  <a:pt x="755650" y="1431826"/>
                </a:lnTo>
                <a:close/>
                <a:moveTo>
                  <a:pt x="774888" y="1297484"/>
                </a:moveTo>
                <a:cubicBezTo>
                  <a:pt x="774490" y="1302798"/>
                  <a:pt x="769858" y="1306782"/>
                  <a:pt x="764544" y="1306378"/>
                </a:cubicBezTo>
                <a:cubicBezTo>
                  <a:pt x="759786" y="1306019"/>
                  <a:pt x="756009" y="1302242"/>
                  <a:pt x="755650" y="1297484"/>
                </a:cubicBezTo>
                <a:lnTo>
                  <a:pt x="755650" y="962092"/>
                </a:lnTo>
                <a:cubicBezTo>
                  <a:pt x="756047" y="956778"/>
                  <a:pt x="760680" y="952800"/>
                  <a:pt x="765994" y="953198"/>
                </a:cubicBezTo>
                <a:cubicBezTo>
                  <a:pt x="770751" y="953557"/>
                  <a:pt x="774528" y="957334"/>
                  <a:pt x="774888" y="962092"/>
                </a:cubicBezTo>
                <a:close/>
                <a:moveTo>
                  <a:pt x="819741" y="1475099"/>
                </a:moveTo>
                <a:lnTo>
                  <a:pt x="774888" y="1475099"/>
                </a:lnTo>
                <a:lnTo>
                  <a:pt x="774888" y="1431826"/>
                </a:lnTo>
                <a:lnTo>
                  <a:pt x="819741" y="1431826"/>
                </a:lnTo>
                <a:close/>
                <a:moveTo>
                  <a:pt x="838980" y="1297484"/>
                </a:moveTo>
                <a:cubicBezTo>
                  <a:pt x="838582" y="1302798"/>
                  <a:pt x="833950" y="1306782"/>
                  <a:pt x="828636" y="1306378"/>
                </a:cubicBezTo>
                <a:cubicBezTo>
                  <a:pt x="823878" y="1306019"/>
                  <a:pt x="820101" y="1302242"/>
                  <a:pt x="819741" y="1297484"/>
                </a:cubicBezTo>
                <a:lnTo>
                  <a:pt x="819741" y="962092"/>
                </a:lnTo>
                <a:cubicBezTo>
                  <a:pt x="820139" y="956778"/>
                  <a:pt x="824772" y="952800"/>
                  <a:pt x="830086" y="953198"/>
                </a:cubicBezTo>
                <a:cubicBezTo>
                  <a:pt x="834843" y="953557"/>
                  <a:pt x="838620" y="957334"/>
                  <a:pt x="838980" y="962092"/>
                </a:cubicBezTo>
                <a:close/>
                <a:moveTo>
                  <a:pt x="883833" y="1475099"/>
                </a:moveTo>
                <a:lnTo>
                  <a:pt x="838980" y="1475099"/>
                </a:lnTo>
                <a:lnTo>
                  <a:pt x="838980" y="1431826"/>
                </a:lnTo>
                <a:lnTo>
                  <a:pt x="883833" y="1431826"/>
                </a:lnTo>
                <a:close/>
                <a:moveTo>
                  <a:pt x="903072" y="1297484"/>
                </a:moveTo>
                <a:cubicBezTo>
                  <a:pt x="902674" y="1302798"/>
                  <a:pt x="898041" y="1306782"/>
                  <a:pt x="892727" y="1306378"/>
                </a:cubicBezTo>
                <a:cubicBezTo>
                  <a:pt x="887970" y="1306019"/>
                  <a:pt x="884193" y="1302242"/>
                  <a:pt x="883833" y="1297484"/>
                </a:cubicBezTo>
                <a:lnTo>
                  <a:pt x="883833" y="962092"/>
                </a:lnTo>
                <a:cubicBezTo>
                  <a:pt x="884231" y="956778"/>
                  <a:pt x="888863" y="952800"/>
                  <a:pt x="894177" y="953198"/>
                </a:cubicBezTo>
                <a:cubicBezTo>
                  <a:pt x="898935" y="953557"/>
                  <a:pt x="902712" y="957334"/>
                  <a:pt x="903072" y="962092"/>
                </a:cubicBezTo>
                <a:close/>
                <a:moveTo>
                  <a:pt x="947925" y="1475099"/>
                </a:moveTo>
                <a:lnTo>
                  <a:pt x="903072" y="1475099"/>
                </a:lnTo>
                <a:lnTo>
                  <a:pt x="903072" y="1431826"/>
                </a:lnTo>
                <a:lnTo>
                  <a:pt x="947925" y="1431826"/>
                </a:lnTo>
                <a:close/>
                <a:moveTo>
                  <a:pt x="967163" y="1297484"/>
                </a:moveTo>
                <a:cubicBezTo>
                  <a:pt x="966766" y="1302798"/>
                  <a:pt x="962133" y="1306782"/>
                  <a:pt x="956819" y="1306378"/>
                </a:cubicBezTo>
                <a:cubicBezTo>
                  <a:pt x="952062" y="1306019"/>
                  <a:pt x="948285" y="1302242"/>
                  <a:pt x="947925" y="1297484"/>
                </a:cubicBezTo>
                <a:lnTo>
                  <a:pt x="947925" y="962092"/>
                </a:lnTo>
                <a:cubicBezTo>
                  <a:pt x="948323" y="956778"/>
                  <a:pt x="952955" y="952800"/>
                  <a:pt x="958269" y="953198"/>
                </a:cubicBezTo>
                <a:cubicBezTo>
                  <a:pt x="963027" y="953557"/>
                  <a:pt x="966804" y="957334"/>
                  <a:pt x="967163" y="962092"/>
                </a:cubicBezTo>
                <a:close/>
                <a:moveTo>
                  <a:pt x="1012017" y="1475099"/>
                </a:moveTo>
                <a:lnTo>
                  <a:pt x="967163" y="1475099"/>
                </a:lnTo>
                <a:lnTo>
                  <a:pt x="967163" y="1431826"/>
                </a:lnTo>
                <a:lnTo>
                  <a:pt x="1012017" y="1431826"/>
                </a:lnTo>
                <a:close/>
                <a:moveTo>
                  <a:pt x="1031201" y="1297484"/>
                </a:moveTo>
                <a:cubicBezTo>
                  <a:pt x="1031201" y="1302781"/>
                  <a:pt x="1026906" y="1307076"/>
                  <a:pt x="1021609" y="1307076"/>
                </a:cubicBezTo>
                <a:cubicBezTo>
                  <a:pt x="1016311" y="1307076"/>
                  <a:pt x="1012017" y="1302781"/>
                  <a:pt x="1012017" y="1297484"/>
                </a:cubicBezTo>
                <a:lnTo>
                  <a:pt x="1012017" y="962092"/>
                </a:lnTo>
                <a:cubicBezTo>
                  <a:pt x="1012017" y="956795"/>
                  <a:pt x="1016311" y="952500"/>
                  <a:pt x="1021609" y="952500"/>
                </a:cubicBezTo>
                <a:cubicBezTo>
                  <a:pt x="1026906" y="952500"/>
                  <a:pt x="1031201" y="956795"/>
                  <a:pt x="1031201" y="962092"/>
                </a:cubicBezTo>
                <a:close/>
                <a:moveTo>
                  <a:pt x="1076054" y="1475099"/>
                </a:moveTo>
                <a:lnTo>
                  <a:pt x="1031201" y="1475099"/>
                </a:lnTo>
                <a:lnTo>
                  <a:pt x="1031201" y="1431826"/>
                </a:lnTo>
                <a:lnTo>
                  <a:pt x="1076054" y="1431826"/>
                </a:lnTo>
                <a:close/>
                <a:moveTo>
                  <a:pt x="1095293" y="1297484"/>
                </a:moveTo>
                <a:cubicBezTo>
                  <a:pt x="1094895" y="1302798"/>
                  <a:pt x="1090262" y="1306782"/>
                  <a:pt x="1084948" y="1306378"/>
                </a:cubicBezTo>
                <a:cubicBezTo>
                  <a:pt x="1080191" y="1306019"/>
                  <a:pt x="1076414" y="1302242"/>
                  <a:pt x="1076054" y="1297484"/>
                </a:cubicBezTo>
                <a:lnTo>
                  <a:pt x="1076054" y="962092"/>
                </a:lnTo>
                <a:cubicBezTo>
                  <a:pt x="1076452" y="956778"/>
                  <a:pt x="1081084" y="952800"/>
                  <a:pt x="1086398" y="953198"/>
                </a:cubicBezTo>
                <a:cubicBezTo>
                  <a:pt x="1091156" y="953557"/>
                  <a:pt x="1094933" y="957334"/>
                  <a:pt x="1095293" y="962092"/>
                </a:cubicBezTo>
                <a:close/>
                <a:moveTo>
                  <a:pt x="1140146" y="1475099"/>
                </a:moveTo>
                <a:lnTo>
                  <a:pt x="1095293" y="1475099"/>
                </a:lnTo>
                <a:lnTo>
                  <a:pt x="1095293" y="1431826"/>
                </a:lnTo>
                <a:lnTo>
                  <a:pt x="1140146" y="1431826"/>
                </a:lnTo>
                <a:close/>
                <a:moveTo>
                  <a:pt x="1159602" y="1297484"/>
                </a:moveTo>
                <a:cubicBezTo>
                  <a:pt x="1159204" y="1302798"/>
                  <a:pt x="1154572" y="1306782"/>
                  <a:pt x="1149258" y="1306378"/>
                </a:cubicBezTo>
                <a:cubicBezTo>
                  <a:pt x="1144500" y="1306019"/>
                  <a:pt x="1140724" y="1302242"/>
                  <a:pt x="1140364" y="1297484"/>
                </a:cubicBezTo>
                <a:lnTo>
                  <a:pt x="1140364" y="962092"/>
                </a:lnTo>
                <a:cubicBezTo>
                  <a:pt x="1140762" y="956778"/>
                  <a:pt x="1145394" y="952800"/>
                  <a:pt x="1150708" y="953198"/>
                </a:cubicBezTo>
                <a:cubicBezTo>
                  <a:pt x="1155466" y="953557"/>
                  <a:pt x="1159243" y="957334"/>
                  <a:pt x="1159602" y="962092"/>
                </a:cubicBezTo>
                <a:close/>
                <a:moveTo>
                  <a:pt x="1204456" y="1475099"/>
                </a:moveTo>
                <a:lnTo>
                  <a:pt x="1159602" y="1475099"/>
                </a:lnTo>
                <a:lnTo>
                  <a:pt x="1159602" y="1431826"/>
                </a:lnTo>
                <a:lnTo>
                  <a:pt x="1204456" y="1431826"/>
                </a:lnTo>
                <a:close/>
                <a:moveTo>
                  <a:pt x="1204456" y="1297484"/>
                </a:moveTo>
                <a:lnTo>
                  <a:pt x="1204456" y="962092"/>
                </a:lnTo>
                <a:cubicBezTo>
                  <a:pt x="1204472" y="957857"/>
                  <a:pt x="1207262" y="954140"/>
                  <a:pt x="1211323" y="952936"/>
                </a:cubicBezTo>
                <a:lnTo>
                  <a:pt x="1211323" y="1306640"/>
                </a:lnTo>
                <a:cubicBezTo>
                  <a:pt x="1207175" y="1305517"/>
                  <a:pt x="1204281" y="1301779"/>
                  <a:pt x="1204238" y="1297484"/>
                </a:cubicBezTo>
                <a:close/>
                <a:moveTo>
                  <a:pt x="1346155" y="1283477"/>
                </a:moveTo>
                <a:lnTo>
                  <a:pt x="1346155" y="1129788"/>
                </a:lnTo>
                <a:lnTo>
                  <a:pt x="1406105" y="1129788"/>
                </a:lnTo>
                <a:lnTo>
                  <a:pt x="1406105" y="1241676"/>
                </a:lnTo>
                <a:lnTo>
                  <a:pt x="1369263" y="1241676"/>
                </a:lnTo>
                <a:lnTo>
                  <a:pt x="1369263" y="1283477"/>
                </a:lnTo>
                <a:close/>
                <a:moveTo>
                  <a:pt x="1470251" y="1178129"/>
                </a:moveTo>
                <a:lnTo>
                  <a:pt x="1470251" y="1323371"/>
                </a:lnTo>
                <a:lnTo>
                  <a:pt x="1387902" y="1323371"/>
                </a:lnTo>
                <a:lnTo>
                  <a:pt x="1387902" y="1261024"/>
                </a:lnTo>
                <a:lnTo>
                  <a:pt x="1441803" y="1261024"/>
                </a:lnTo>
                <a:lnTo>
                  <a:pt x="1441803" y="1289854"/>
                </a:lnTo>
                <a:lnTo>
                  <a:pt x="1424744" y="1289854"/>
                </a:lnTo>
                <a:lnTo>
                  <a:pt x="1424744" y="1274921"/>
                </a:lnTo>
                <a:lnTo>
                  <a:pt x="1405505" y="1274921"/>
                </a:lnTo>
                <a:lnTo>
                  <a:pt x="1405505" y="1309092"/>
                </a:lnTo>
                <a:lnTo>
                  <a:pt x="1461041" y="1309092"/>
                </a:lnTo>
                <a:lnTo>
                  <a:pt x="1461041" y="1241676"/>
                </a:lnTo>
                <a:lnTo>
                  <a:pt x="1424744" y="1241676"/>
                </a:lnTo>
                <a:lnTo>
                  <a:pt x="1424744" y="1129788"/>
                </a:lnTo>
                <a:lnTo>
                  <a:pt x="1512870" y="1129788"/>
                </a:lnTo>
                <a:lnTo>
                  <a:pt x="1512870" y="1160526"/>
                </a:lnTo>
                <a:lnTo>
                  <a:pt x="1523770" y="1160526"/>
                </a:lnTo>
                <a:lnTo>
                  <a:pt x="1523770" y="1178129"/>
                </a:lnTo>
                <a:close/>
                <a:moveTo>
                  <a:pt x="1593040" y="1197368"/>
                </a:moveTo>
                <a:lnTo>
                  <a:pt x="1644651" y="1197368"/>
                </a:lnTo>
                <a:lnTo>
                  <a:pt x="1644651" y="1216225"/>
                </a:lnTo>
                <a:lnTo>
                  <a:pt x="1592821" y="1216225"/>
                </a:lnTo>
                <a:close/>
                <a:moveTo>
                  <a:pt x="2285732" y="1197368"/>
                </a:moveTo>
                <a:lnTo>
                  <a:pt x="2285732" y="1216225"/>
                </a:lnTo>
                <a:lnTo>
                  <a:pt x="2240879" y="1216225"/>
                </a:lnTo>
                <a:lnTo>
                  <a:pt x="2240879" y="1197368"/>
                </a:lnTo>
                <a:close/>
                <a:moveTo>
                  <a:pt x="2221640" y="1216225"/>
                </a:moveTo>
                <a:lnTo>
                  <a:pt x="2176787" y="1216225"/>
                </a:lnTo>
                <a:lnTo>
                  <a:pt x="2176787" y="1197368"/>
                </a:lnTo>
                <a:lnTo>
                  <a:pt x="2221640" y="1197368"/>
                </a:lnTo>
                <a:close/>
                <a:moveTo>
                  <a:pt x="2157549" y="1216225"/>
                </a:moveTo>
                <a:lnTo>
                  <a:pt x="2112695" y="1216225"/>
                </a:lnTo>
                <a:lnTo>
                  <a:pt x="2112695" y="1197368"/>
                </a:lnTo>
                <a:lnTo>
                  <a:pt x="2157549" y="1197368"/>
                </a:lnTo>
                <a:close/>
                <a:moveTo>
                  <a:pt x="2093457" y="1216225"/>
                </a:moveTo>
                <a:lnTo>
                  <a:pt x="2048603" y="1216225"/>
                </a:lnTo>
                <a:lnTo>
                  <a:pt x="2048603" y="1197368"/>
                </a:lnTo>
                <a:lnTo>
                  <a:pt x="2093457" y="1197368"/>
                </a:lnTo>
                <a:close/>
                <a:moveTo>
                  <a:pt x="2029365" y="1216225"/>
                </a:moveTo>
                <a:lnTo>
                  <a:pt x="1984512" y="1216225"/>
                </a:lnTo>
                <a:lnTo>
                  <a:pt x="1984512" y="1197368"/>
                </a:lnTo>
                <a:lnTo>
                  <a:pt x="2029365" y="1197368"/>
                </a:lnTo>
                <a:close/>
                <a:moveTo>
                  <a:pt x="1965273" y="1216225"/>
                </a:moveTo>
                <a:lnTo>
                  <a:pt x="1920420" y="1216225"/>
                </a:lnTo>
                <a:lnTo>
                  <a:pt x="1920420" y="1197368"/>
                </a:lnTo>
                <a:lnTo>
                  <a:pt x="1965273" y="1197368"/>
                </a:lnTo>
                <a:close/>
                <a:moveTo>
                  <a:pt x="1901181" y="1216225"/>
                </a:moveTo>
                <a:lnTo>
                  <a:pt x="1856328" y="1216225"/>
                </a:lnTo>
                <a:lnTo>
                  <a:pt x="1856328" y="1197368"/>
                </a:lnTo>
                <a:lnTo>
                  <a:pt x="1901181" y="1197368"/>
                </a:lnTo>
                <a:close/>
                <a:moveTo>
                  <a:pt x="1837144" y="1216225"/>
                </a:moveTo>
                <a:lnTo>
                  <a:pt x="1792236" y="1216225"/>
                </a:lnTo>
                <a:lnTo>
                  <a:pt x="1792236" y="1197368"/>
                </a:lnTo>
                <a:lnTo>
                  <a:pt x="1837144" y="1197368"/>
                </a:lnTo>
                <a:close/>
                <a:moveTo>
                  <a:pt x="1773053" y="1216225"/>
                </a:moveTo>
                <a:lnTo>
                  <a:pt x="1728199" y="1216225"/>
                </a:lnTo>
                <a:lnTo>
                  <a:pt x="1728199" y="1197368"/>
                </a:lnTo>
                <a:lnTo>
                  <a:pt x="1773053" y="1197368"/>
                </a:lnTo>
                <a:close/>
                <a:moveTo>
                  <a:pt x="1708960" y="1216225"/>
                </a:moveTo>
                <a:lnTo>
                  <a:pt x="1664107" y="1216225"/>
                </a:lnTo>
                <a:lnTo>
                  <a:pt x="1664107" y="1197368"/>
                </a:lnTo>
                <a:lnTo>
                  <a:pt x="1708960" y="1197368"/>
                </a:lnTo>
                <a:close/>
                <a:moveTo>
                  <a:pt x="2304916" y="1216225"/>
                </a:moveTo>
                <a:lnTo>
                  <a:pt x="2304916" y="1197368"/>
                </a:lnTo>
                <a:lnTo>
                  <a:pt x="2371679" y="1197368"/>
                </a:lnTo>
                <a:lnTo>
                  <a:pt x="2371679" y="1216225"/>
                </a:lnTo>
                <a:close/>
                <a:moveTo>
                  <a:pt x="2381216" y="1178075"/>
                </a:moveTo>
                <a:lnTo>
                  <a:pt x="1543281" y="1178075"/>
                </a:lnTo>
                <a:lnTo>
                  <a:pt x="1543281" y="1160471"/>
                </a:lnTo>
                <a:lnTo>
                  <a:pt x="2421273" y="1160471"/>
                </a:lnTo>
                <a:lnTo>
                  <a:pt x="2421273" y="1178075"/>
                </a:lnTo>
                <a:close/>
                <a:moveTo>
                  <a:pt x="2576598" y="1323371"/>
                </a:moveTo>
                <a:lnTo>
                  <a:pt x="2494358" y="1323371"/>
                </a:lnTo>
                <a:lnTo>
                  <a:pt x="2494358" y="1178129"/>
                </a:lnTo>
                <a:lnTo>
                  <a:pt x="2440348" y="1178129"/>
                </a:lnTo>
                <a:lnTo>
                  <a:pt x="2440348" y="1160526"/>
                </a:lnTo>
                <a:lnTo>
                  <a:pt x="2451575" y="1160526"/>
                </a:lnTo>
                <a:lnTo>
                  <a:pt x="2451575" y="1129788"/>
                </a:lnTo>
                <a:lnTo>
                  <a:pt x="2539701" y="1129788"/>
                </a:lnTo>
                <a:lnTo>
                  <a:pt x="2539701" y="1241676"/>
                </a:lnTo>
                <a:lnTo>
                  <a:pt x="2503404" y="1241676"/>
                </a:lnTo>
                <a:lnTo>
                  <a:pt x="2503404" y="1308983"/>
                </a:lnTo>
                <a:lnTo>
                  <a:pt x="2558940" y="1308983"/>
                </a:lnTo>
                <a:lnTo>
                  <a:pt x="2558940" y="1274812"/>
                </a:lnTo>
                <a:lnTo>
                  <a:pt x="2539701" y="1274812"/>
                </a:lnTo>
                <a:lnTo>
                  <a:pt x="2539701" y="1289745"/>
                </a:lnTo>
                <a:lnTo>
                  <a:pt x="2522588" y="1289745"/>
                </a:lnTo>
                <a:lnTo>
                  <a:pt x="2522588" y="1261024"/>
                </a:lnTo>
                <a:lnTo>
                  <a:pt x="2576543" y="1261024"/>
                </a:lnTo>
                <a:close/>
                <a:moveTo>
                  <a:pt x="2595836" y="1283477"/>
                </a:moveTo>
                <a:lnTo>
                  <a:pt x="2595836" y="1241676"/>
                </a:lnTo>
                <a:lnTo>
                  <a:pt x="2558994" y="1241676"/>
                </a:lnTo>
                <a:lnTo>
                  <a:pt x="2558994" y="1129788"/>
                </a:lnTo>
                <a:lnTo>
                  <a:pt x="2618944" y="1129788"/>
                </a:lnTo>
                <a:lnTo>
                  <a:pt x="2618944" y="1283477"/>
                </a:lnTo>
                <a:close/>
                <a:moveTo>
                  <a:pt x="2754921" y="1307076"/>
                </a:moveTo>
                <a:cubicBezTo>
                  <a:pt x="2754376" y="1307131"/>
                  <a:pt x="2753886" y="1307131"/>
                  <a:pt x="2753341" y="1307076"/>
                </a:cubicBezTo>
                <a:lnTo>
                  <a:pt x="2753341" y="952827"/>
                </a:lnTo>
                <a:cubicBezTo>
                  <a:pt x="2753886" y="952773"/>
                  <a:pt x="2754376" y="952773"/>
                  <a:pt x="2754921" y="952827"/>
                </a:cubicBezTo>
                <a:cubicBezTo>
                  <a:pt x="2760207" y="952827"/>
                  <a:pt x="2764513" y="957122"/>
                  <a:pt x="2764513" y="962419"/>
                </a:cubicBezTo>
                <a:lnTo>
                  <a:pt x="2764513" y="1297811"/>
                </a:lnTo>
                <a:cubicBezTo>
                  <a:pt x="2764349" y="1302961"/>
                  <a:pt x="2760153" y="1307049"/>
                  <a:pt x="2754976" y="1307076"/>
                </a:cubicBezTo>
                <a:close/>
                <a:moveTo>
                  <a:pt x="2809421" y="1475099"/>
                </a:moveTo>
                <a:lnTo>
                  <a:pt x="2764568" y="1475099"/>
                </a:lnTo>
                <a:lnTo>
                  <a:pt x="2764568" y="1431826"/>
                </a:lnTo>
                <a:lnTo>
                  <a:pt x="2809421" y="1431826"/>
                </a:lnTo>
                <a:close/>
                <a:moveTo>
                  <a:pt x="2809421" y="898327"/>
                </a:moveTo>
                <a:lnTo>
                  <a:pt x="2764568" y="898327"/>
                </a:lnTo>
                <a:lnTo>
                  <a:pt x="2764568" y="863611"/>
                </a:lnTo>
                <a:lnTo>
                  <a:pt x="2809421" y="863611"/>
                </a:lnTo>
                <a:close/>
                <a:moveTo>
                  <a:pt x="2819013" y="1307076"/>
                </a:moveTo>
                <a:cubicBezTo>
                  <a:pt x="2813726" y="1307076"/>
                  <a:pt x="2809421" y="1302781"/>
                  <a:pt x="2809421" y="1297484"/>
                </a:cubicBezTo>
                <a:lnTo>
                  <a:pt x="2809421" y="962092"/>
                </a:lnTo>
                <a:cubicBezTo>
                  <a:pt x="2809803" y="956778"/>
                  <a:pt x="2814435" y="952800"/>
                  <a:pt x="2819776" y="953198"/>
                </a:cubicBezTo>
                <a:cubicBezTo>
                  <a:pt x="2824517" y="953557"/>
                  <a:pt x="2828278" y="957334"/>
                  <a:pt x="2828659" y="962092"/>
                </a:cubicBezTo>
                <a:lnTo>
                  <a:pt x="2828659" y="1297484"/>
                </a:lnTo>
                <a:cubicBezTo>
                  <a:pt x="2828659" y="1302781"/>
                  <a:pt x="2824354" y="1307076"/>
                  <a:pt x="2819067" y="1307076"/>
                </a:cubicBezTo>
                <a:cubicBezTo>
                  <a:pt x="2819067" y="1307076"/>
                  <a:pt x="2819013" y="1307076"/>
                  <a:pt x="2819013" y="1307076"/>
                </a:cubicBezTo>
                <a:close/>
                <a:moveTo>
                  <a:pt x="2873513" y="1475099"/>
                </a:moveTo>
                <a:lnTo>
                  <a:pt x="2828659" y="1475099"/>
                </a:lnTo>
                <a:lnTo>
                  <a:pt x="2828659" y="1431826"/>
                </a:lnTo>
                <a:lnTo>
                  <a:pt x="2873513" y="1431826"/>
                </a:lnTo>
                <a:close/>
                <a:moveTo>
                  <a:pt x="2873513" y="898327"/>
                </a:moveTo>
                <a:lnTo>
                  <a:pt x="2828659" y="898327"/>
                </a:lnTo>
                <a:lnTo>
                  <a:pt x="2828659" y="863611"/>
                </a:lnTo>
                <a:lnTo>
                  <a:pt x="2873513" y="863611"/>
                </a:lnTo>
                <a:close/>
                <a:moveTo>
                  <a:pt x="2883105" y="1307076"/>
                </a:moveTo>
                <a:cubicBezTo>
                  <a:pt x="2877818" y="1307076"/>
                  <a:pt x="2873513" y="1302781"/>
                  <a:pt x="2873513" y="1297484"/>
                </a:cubicBezTo>
                <a:lnTo>
                  <a:pt x="2873513" y="962092"/>
                </a:lnTo>
                <a:cubicBezTo>
                  <a:pt x="2873895" y="956778"/>
                  <a:pt x="2878527" y="952800"/>
                  <a:pt x="2883868" y="953198"/>
                </a:cubicBezTo>
                <a:cubicBezTo>
                  <a:pt x="2888609" y="953557"/>
                  <a:pt x="2892369" y="957334"/>
                  <a:pt x="2892751" y="962092"/>
                </a:cubicBezTo>
                <a:lnTo>
                  <a:pt x="2892751" y="1297484"/>
                </a:lnTo>
                <a:cubicBezTo>
                  <a:pt x="2892751" y="1302781"/>
                  <a:pt x="2888446" y="1307076"/>
                  <a:pt x="2883159" y="1307076"/>
                </a:cubicBezTo>
                <a:cubicBezTo>
                  <a:pt x="2883159" y="1307076"/>
                  <a:pt x="2883105" y="1307076"/>
                  <a:pt x="2883105" y="1307076"/>
                </a:cubicBezTo>
                <a:close/>
                <a:moveTo>
                  <a:pt x="2937604" y="1475099"/>
                </a:moveTo>
                <a:lnTo>
                  <a:pt x="2892697" y="1475099"/>
                </a:lnTo>
                <a:lnTo>
                  <a:pt x="2892697" y="1431826"/>
                </a:lnTo>
                <a:lnTo>
                  <a:pt x="2937550" y="1431826"/>
                </a:lnTo>
                <a:close/>
                <a:moveTo>
                  <a:pt x="2937604" y="898327"/>
                </a:moveTo>
                <a:lnTo>
                  <a:pt x="2892697" y="898327"/>
                </a:lnTo>
                <a:lnTo>
                  <a:pt x="2892697" y="863611"/>
                </a:lnTo>
                <a:lnTo>
                  <a:pt x="2937550" y="863611"/>
                </a:lnTo>
                <a:close/>
                <a:moveTo>
                  <a:pt x="2947196" y="1307076"/>
                </a:moveTo>
                <a:cubicBezTo>
                  <a:pt x="2941910" y="1307076"/>
                  <a:pt x="2937604" y="1302781"/>
                  <a:pt x="2937604" y="1297484"/>
                </a:cubicBezTo>
                <a:lnTo>
                  <a:pt x="2937604" y="962092"/>
                </a:lnTo>
                <a:cubicBezTo>
                  <a:pt x="2937986" y="956778"/>
                  <a:pt x="2942619" y="952800"/>
                  <a:pt x="2947960" y="953198"/>
                </a:cubicBezTo>
                <a:cubicBezTo>
                  <a:pt x="2952701" y="953557"/>
                  <a:pt x="2956461" y="957334"/>
                  <a:pt x="2956843" y="962092"/>
                </a:cubicBezTo>
                <a:lnTo>
                  <a:pt x="2956843" y="1297484"/>
                </a:lnTo>
                <a:cubicBezTo>
                  <a:pt x="2956843" y="1302781"/>
                  <a:pt x="2952537" y="1307076"/>
                  <a:pt x="2947251" y="1307076"/>
                </a:cubicBezTo>
                <a:cubicBezTo>
                  <a:pt x="2947251" y="1307076"/>
                  <a:pt x="2947196" y="1307076"/>
                  <a:pt x="2947196" y="1307076"/>
                </a:cubicBezTo>
                <a:close/>
                <a:moveTo>
                  <a:pt x="3001696" y="1475099"/>
                </a:moveTo>
                <a:lnTo>
                  <a:pt x="2956843" y="1475099"/>
                </a:lnTo>
                <a:lnTo>
                  <a:pt x="2956843" y="1431826"/>
                </a:lnTo>
                <a:lnTo>
                  <a:pt x="3001696" y="1431826"/>
                </a:lnTo>
                <a:close/>
                <a:moveTo>
                  <a:pt x="3001696" y="898327"/>
                </a:moveTo>
                <a:lnTo>
                  <a:pt x="2956843" y="898327"/>
                </a:lnTo>
                <a:lnTo>
                  <a:pt x="2956843" y="863611"/>
                </a:lnTo>
                <a:lnTo>
                  <a:pt x="3001696" y="863611"/>
                </a:lnTo>
                <a:close/>
                <a:moveTo>
                  <a:pt x="3011288" y="1307076"/>
                </a:moveTo>
                <a:cubicBezTo>
                  <a:pt x="3006002" y="1307076"/>
                  <a:pt x="3001696" y="1302781"/>
                  <a:pt x="3001696" y="1297484"/>
                </a:cubicBezTo>
                <a:lnTo>
                  <a:pt x="3001696" y="962092"/>
                </a:lnTo>
                <a:cubicBezTo>
                  <a:pt x="3001696" y="956795"/>
                  <a:pt x="3006002" y="952500"/>
                  <a:pt x="3011288" y="952500"/>
                </a:cubicBezTo>
                <a:cubicBezTo>
                  <a:pt x="3016575" y="952500"/>
                  <a:pt x="3020880" y="956795"/>
                  <a:pt x="3020880" y="962092"/>
                </a:cubicBezTo>
                <a:lnTo>
                  <a:pt x="3020880" y="1297484"/>
                </a:lnTo>
                <a:cubicBezTo>
                  <a:pt x="3020880" y="1302781"/>
                  <a:pt x="3016575" y="1307076"/>
                  <a:pt x="3011288" y="1307076"/>
                </a:cubicBezTo>
                <a:close/>
                <a:moveTo>
                  <a:pt x="3065788" y="1475099"/>
                </a:moveTo>
                <a:lnTo>
                  <a:pt x="3020935" y="1475099"/>
                </a:lnTo>
                <a:lnTo>
                  <a:pt x="3020935" y="1431826"/>
                </a:lnTo>
                <a:lnTo>
                  <a:pt x="3065788" y="1431826"/>
                </a:lnTo>
                <a:close/>
                <a:moveTo>
                  <a:pt x="3065788" y="898327"/>
                </a:moveTo>
                <a:lnTo>
                  <a:pt x="3020935" y="898327"/>
                </a:lnTo>
                <a:lnTo>
                  <a:pt x="3020935" y="863611"/>
                </a:lnTo>
                <a:lnTo>
                  <a:pt x="3065788" y="863611"/>
                </a:lnTo>
                <a:close/>
                <a:moveTo>
                  <a:pt x="3075435" y="1307076"/>
                </a:moveTo>
                <a:cubicBezTo>
                  <a:pt x="3070148" y="1307109"/>
                  <a:pt x="3065843" y="1302836"/>
                  <a:pt x="3065788" y="1297539"/>
                </a:cubicBezTo>
                <a:cubicBezTo>
                  <a:pt x="3065788" y="1297522"/>
                  <a:pt x="3065788" y="1297500"/>
                  <a:pt x="3065788" y="1297484"/>
                </a:cubicBezTo>
                <a:lnTo>
                  <a:pt x="3065788" y="962092"/>
                </a:lnTo>
                <a:cubicBezTo>
                  <a:pt x="3066169" y="956778"/>
                  <a:pt x="3070802" y="952800"/>
                  <a:pt x="3076143" y="953198"/>
                </a:cubicBezTo>
                <a:cubicBezTo>
                  <a:pt x="3080885" y="953557"/>
                  <a:pt x="3084645" y="957334"/>
                  <a:pt x="3085027" y="962092"/>
                </a:cubicBezTo>
                <a:lnTo>
                  <a:pt x="3085027" y="1297484"/>
                </a:lnTo>
                <a:cubicBezTo>
                  <a:pt x="3085027" y="1302781"/>
                  <a:pt x="3080721" y="1307076"/>
                  <a:pt x="3075435" y="1307076"/>
                </a:cubicBezTo>
                <a:cubicBezTo>
                  <a:pt x="3075435" y="1307076"/>
                  <a:pt x="3075380" y="1307076"/>
                  <a:pt x="3075380" y="1307076"/>
                </a:cubicBezTo>
                <a:close/>
                <a:moveTo>
                  <a:pt x="3129935" y="1475099"/>
                </a:moveTo>
                <a:lnTo>
                  <a:pt x="3085081" y="1475099"/>
                </a:lnTo>
                <a:lnTo>
                  <a:pt x="3085081" y="1431826"/>
                </a:lnTo>
                <a:lnTo>
                  <a:pt x="3129935" y="1431826"/>
                </a:lnTo>
                <a:close/>
                <a:moveTo>
                  <a:pt x="3129935" y="898327"/>
                </a:moveTo>
                <a:lnTo>
                  <a:pt x="3085081" y="898327"/>
                </a:lnTo>
                <a:lnTo>
                  <a:pt x="3085081" y="863611"/>
                </a:lnTo>
                <a:lnTo>
                  <a:pt x="3129935" y="863611"/>
                </a:lnTo>
                <a:close/>
                <a:moveTo>
                  <a:pt x="3139581" y="1307076"/>
                </a:moveTo>
                <a:cubicBezTo>
                  <a:pt x="3134294" y="1307109"/>
                  <a:pt x="3129989" y="1302836"/>
                  <a:pt x="3129935" y="1297539"/>
                </a:cubicBezTo>
                <a:cubicBezTo>
                  <a:pt x="3129935" y="1297522"/>
                  <a:pt x="3129935" y="1297500"/>
                  <a:pt x="3129935" y="1297484"/>
                </a:cubicBezTo>
                <a:lnTo>
                  <a:pt x="3129935" y="962092"/>
                </a:lnTo>
                <a:cubicBezTo>
                  <a:pt x="3130316" y="956778"/>
                  <a:pt x="3134948" y="952800"/>
                  <a:pt x="3140290" y="953198"/>
                </a:cubicBezTo>
                <a:cubicBezTo>
                  <a:pt x="3145031" y="953557"/>
                  <a:pt x="3148791" y="957334"/>
                  <a:pt x="3149173" y="962092"/>
                </a:cubicBezTo>
                <a:lnTo>
                  <a:pt x="3149173" y="1297484"/>
                </a:lnTo>
                <a:cubicBezTo>
                  <a:pt x="3149173" y="1302781"/>
                  <a:pt x="3144867" y="1307076"/>
                  <a:pt x="3139581" y="1307076"/>
                </a:cubicBezTo>
                <a:cubicBezTo>
                  <a:pt x="3139527" y="1307076"/>
                  <a:pt x="3139527" y="1307076"/>
                  <a:pt x="3139472" y="1307076"/>
                </a:cubicBezTo>
                <a:close/>
                <a:moveTo>
                  <a:pt x="3194081" y="1475099"/>
                </a:moveTo>
                <a:lnTo>
                  <a:pt x="3148846" y="1475099"/>
                </a:lnTo>
                <a:lnTo>
                  <a:pt x="3148846" y="1431826"/>
                </a:lnTo>
                <a:lnTo>
                  <a:pt x="3193699" y="1431826"/>
                </a:lnTo>
                <a:close/>
                <a:moveTo>
                  <a:pt x="3194081" y="898327"/>
                </a:moveTo>
                <a:lnTo>
                  <a:pt x="3148846" y="898327"/>
                </a:lnTo>
                <a:lnTo>
                  <a:pt x="3148846" y="863611"/>
                </a:lnTo>
                <a:lnTo>
                  <a:pt x="3193699" y="863611"/>
                </a:lnTo>
                <a:close/>
                <a:moveTo>
                  <a:pt x="3203727" y="1307076"/>
                </a:moveTo>
                <a:cubicBezTo>
                  <a:pt x="3198441" y="1307109"/>
                  <a:pt x="3194136" y="1302836"/>
                  <a:pt x="3194081" y="1297539"/>
                </a:cubicBezTo>
                <a:cubicBezTo>
                  <a:pt x="3194081" y="1297522"/>
                  <a:pt x="3194081" y="1297500"/>
                  <a:pt x="3194081" y="1297484"/>
                </a:cubicBezTo>
                <a:lnTo>
                  <a:pt x="3194081" y="962092"/>
                </a:lnTo>
                <a:cubicBezTo>
                  <a:pt x="3194462" y="956778"/>
                  <a:pt x="3199095" y="952800"/>
                  <a:pt x="3204435" y="953198"/>
                </a:cubicBezTo>
                <a:cubicBezTo>
                  <a:pt x="3209177" y="953557"/>
                  <a:pt x="3212938" y="957334"/>
                  <a:pt x="3213319" y="962092"/>
                </a:cubicBezTo>
                <a:lnTo>
                  <a:pt x="3213319" y="1297484"/>
                </a:lnTo>
                <a:cubicBezTo>
                  <a:pt x="3213319" y="1302781"/>
                  <a:pt x="3209014" y="1307081"/>
                  <a:pt x="3203727" y="1307081"/>
                </a:cubicBezTo>
                <a:cubicBezTo>
                  <a:pt x="3203618" y="1307081"/>
                  <a:pt x="3203455" y="1307081"/>
                  <a:pt x="3203346" y="1307076"/>
                </a:cubicBezTo>
                <a:close/>
                <a:moveTo>
                  <a:pt x="3258227" y="1475099"/>
                </a:moveTo>
                <a:lnTo>
                  <a:pt x="3213373" y="1475099"/>
                </a:lnTo>
                <a:lnTo>
                  <a:pt x="3213373" y="1431826"/>
                </a:lnTo>
                <a:lnTo>
                  <a:pt x="3257845" y="1431826"/>
                </a:lnTo>
                <a:close/>
                <a:moveTo>
                  <a:pt x="3258227" y="898327"/>
                </a:moveTo>
                <a:lnTo>
                  <a:pt x="3213373" y="898327"/>
                </a:lnTo>
                <a:lnTo>
                  <a:pt x="3213373" y="863611"/>
                </a:lnTo>
                <a:lnTo>
                  <a:pt x="3257845" y="863611"/>
                </a:lnTo>
                <a:close/>
                <a:moveTo>
                  <a:pt x="3267819" y="1307076"/>
                </a:moveTo>
                <a:cubicBezTo>
                  <a:pt x="3262532" y="1307076"/>
                  <a:pt x="3258227" y="1302781"/>
                  <a:pt x="3258227" y="1297484"/>
                </a:cubicBezTo>
                <a:lnTo>
                  <a:pt x="3258227" y="1011578"/>
                </a:lnTo>
                <a:cubicBezTo>
                  <a:pt x="3257845" y="1006264"/>
                  <a:pt x="3261824" y="1001632"/>
                  <a:pt x="3267110" y="1001234"/>
                </a:cubicBezTo>
                <a:cubicBezTo>
                  <a:pt x="3272452" y="1000836"/>
                  <a:pt x="3277084" y="1004815"/>
                  <a:pt x="3277465" y="1010128"/>
                </a:cubicBezTo>
                <a:cubicBezTo>
                  <a:pt x="3277520" y="1010613"/>
                  <a:pt x="3277520" y="1011093"/>
                  <a:pt x="3277465" y="1011578"/>
                </a:cubicBezTo>
                <a:lnTo>
                  <a:pt x="3277465" y="1297484"/>
                </a:lnTo>
                <a:cubicBezTo>
                  <a:pt x="3277465" y="1302781"/>
                  <a:pt x="3273160" y="1307076"/>
                  <a:pt x="3267873" y="1307081"/>
                </a:cubicBezTo>
                <a:cubicBezTo>
                  <a:pt x="3267764" y="1307081"/>
                  <a:pt x="3267710" y="1307076"/>
                  <a:pt x="3267601" y="1307076"/>
                </a:cubicBezTo>
                <a:close/>
                <a:moveTo>
                  <a:pt x="3329785" y="1475099"/>
                </a:moveTo>
                <a:lnTo>
                  <a:pt x="3277465" y="1475099"/>
                </a:lnTo>
                <a:lnTo>
                  <a:pt x="3277465" y="1431826"/>
                </a:lnTo>
                <a:lnTo>
                  <a:pt x="3329785" y="1431826"/>
                </a:lnTo>
                <a:close/>
                <a:moveTo>
                  <a:pt x="3341557" y="1297484"/>
                </a:moveTo>
                <a:cubicBezTo>
                  <a:pt x="3341176" y="1302798"/>
                  <a:pt x="3336543" y="1306782"/>
                  <a:pt x="3331202" y="1306378"/>
                </a:cubicBezTo>
                <a:cubicBezTo>
                  <a:pt x="3326461" y="1306019"/>
                  <a:pt x="3322700" y="1302242"/>
                  <a:pt x="3322319" y="1297484"/>
                </a:cubicBezTo>
                <a:lnTo>
                  <a:pt x="3322319" y="1071364"/>
                </a:lnTo>
                <a:cubicBezTo>
                  <a:pt x="3322700" y="1066050"/>
                  <a:pt x="3327333" y="1062072"/>
                  <a:pt x="3332674" y="1062470"/>
                </a:cubicBezTo>
                <a:cubicBezTo>
                  <a:pt x="3337415" y="1062829"/>
                  <a:pt x="3341176" y="1066607"/>
                  <a:pt x="3341557" y="107136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  <a:tileRect/>
          </a:gradFill>
          <a:ln w="5443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02B470D0-16E2-8F46-653F-E4068D78526C}"/>
              </a:ext>
            </a:extLst>
          </p:cNvPr>
          <p:cNvSpPr txBox="1"/>
          <p:nvPr/>
        </p:nvSpPr>
        <p:spPr>
          <a:xfrm>
            <a:off x="1463989" y="398122"/>
            <a:ext cx="203132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市场需求</a:t>
            </a:r>
          </a:p>
        </p:txBody>
      </p:sp>
      <p:sp>
        <p:nvSpPr>
          <p:cNvPr id="141" name="缺角矩形 140">
            <a:extLst>
              <a:ext uri="{FF2B5EF4-FFF2-40B4-BE49-F238E27FC236}">
                <a16:creationId xmlns:a16="http://schemas.microsoft.com/office/drawing/2014/main" id="{C8352086-3E36-6614-E4CD-DD03CD37BAD2}"/>
              </a:ext>
            </a:extLst>
          </p:cNvPr>
          <p:cNvSpPr/>
          <p:nvPr/>
        </p:nvSpPr>
        <p:spPr>
          <a:xfrm>
            <a:off x="1085216" y="1384167"/>
            <a:ext cx="8669822" cy="4710358"/>
          </a:xfrm>
          <a:prstGeom prst="plaque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143" name="文本框 142">
            <a:extLst>
              <a:ext uri="{FF2B5EF4-FFF2-40B4-BE49-F238E27FC236}">
                <a16:creationId xmlns:a16="http://schemas.microsoft.com/office/drawing/2014/main" id="{2606DAD4-A765-9B47-4C99-03D7E28616EA}"/>
              </a:ext>
            </a:extLst>
          </p:cNvPr>
          <p:cNvSpPr txBox="1"/>
          <p:nvPr/>
        </p:nvSpPr>
        <p:spPr>
          <a:xfrm>
            <a:off x="2034469" y="1989708"/>
            <a:ext cx="4486854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借助品牌差异化</a:t>
            </a:r>
          </a:p>
        </p:txBody>
      </p:sp>
      <p:sp>
        <p:nvSpPr>
          <p:cNvPr id="144" name="文本框 143">
            <a:extLst>
              <a:ext uri="{FF2B5EF4-FFF2-40B4-BE49-F238E27FC236}">
                <a16:creationId xmlns:a16="http://schemas.microsoft.com/office/drawing/2014/main" id="{93FA6709-051C-816A-CA2E-7B6775671969}"/>
              </a:ext>
            </a:extLst>
          </p:cNvPr>
          <p:cNvSpPr txBox="1"/>
          <p:nvPr/>
        </p:nvSpPr>
        <p:spPr>
          <a:xfrm>
            <a:off x="2034470" y="2510722"/>
            <a:ext cx="6621850" cy="106138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凭借差异化的国风定位，用了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3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年时间完成超过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40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亿元的销售额，迅速突围成为线上品牌佼佼者。中国的传统元素叠加现代化工艺，在传统文化和潮流时尚中探寻平衡点。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45" name="文本框 144">
            <a:extLst>
              <a:ext uri="{FF2B5EF4-FFF2-40B4-BE49-F238E27FC236}">
                <a16:creationId xmlns:a16="http://schemas.microsoft.com/office/drawing/2014/main" id="{91A4B01E-8193-BBCE-A378-D7C7A8839C08}"/>
              </a:ext>
            </a:extLst>
          </p:cNvPr>
          <p:cNvSpPr txBox="1"/>
          <p:nvPr/>
        </p:nvSpPr>
        <p:spPr>
          <a:xfrm>
            <a:off x="2056120" y="3910217"/>
            <a:ext cx="4486854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产品质量提升</a:t>
            </a:r>
          </a:p>
        </p:txBody>
      </p:sp>
      <p:sp>
        <p:nvSpPr>
          <p:cNvPr id="146" name="文本框 145">
            <a:extLst>
              <a:ext uri="{FF2B5EF4-FFF2-40B4-BE49-F238E27FC236}">
                <a16:creationId xmlns:a16="http://schemas.microsoft.com/office/drawing/2014/main" id="{12963F3B-F806-3818-C280-41DDF2ADA5F8}"/>
              </a:ext>
            </a:extLst>
          </p:cNvPr>
          <p:cNvSpPr txBox="1"/>
          <p:nvPr/>
        </p:nvSpPr>
        <p:spPr>
          <a:xfrm>
            <a:off x="2056121" y="4431231"/>
            <a:ext cx="6621850" cy="106138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国家经济腾飞，各个产业都得到了飞速发展，而且随着科技的进步，国货的产品生产制造水平也得到了质的飞跃，这些因素让人们的消费选择更加多样。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00" name="任意多边形: 形状 99">
            <a:extLst>
              <a:ext uri="{FF2B5EF4-FFF2-40B4-BE49-F238E27FC236}">
                <a16:creationId xmlns:a16="http://schemas.microsoft.com/office/drawing/2014/main" id="{4338792C-F75B-FA5C-3752-E95444F70E53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1" name="任意多边形: 形状 100">
            <a:extLst>
              <a:ext uri="{FF2B5EF4-FFF2-40B4-BE49-F238E27FC236}">
                <a16:creationId xmlns:a16="http://schemas.microsoft.com/office/drawing/2014/main" id="{6DF5FD17-AB8C-5C9B-1D50-6A26471DC930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7" name="任意多边形: 形状 146">
            <a:extLst>
              <a:ext uri="{FF2B5EF4-FFF2-40B4-BE49-F238E27FC236}">
                <a16:creationId xmlns:a16="http://schemas.microsoft.com/office/drawing/2014/main" id="{1298315C-ED4F-E638-E404-BDE9EE54D803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8" name="任意多边形: 形状 147">
            <a:extLst>
              <a:ext uri="{FF2B5EF4-FFF2-40B4-BE49-F238E27FC236}">
                <a16:creationId xmlns:a16="http://schemas.microsoft.com/office/drawing/2014/main" id="{0B2E2864-F69D-0EC2-4D6D-3CF71E049B6E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9" name="任意多边形: 形状 148">
            <a:extLst>
              <a:ext uri="{FF2B5EF4-FFF2-40B4-BE49-F238E27FC236}">
                <a16:creationId xmlns:a16="http://schemas.microsoft.com/office/drawing/2014/main" id="{D1591D51-1C7D-B463-932F-C7B20308D396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0" name="任意多边形: 形状 149">
            <a:extLst>
              <a:ext uri="{FF2B5EF4-FFF2-40B4-BE49-F238E27FC236}">
                <a16:creationId xmlns:a16="http://schemas.microsoft.com/office/drawing/2014/main" id="{47B34E83-C01B-5B01-F118-99094FADEA28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8E4EDD6C-54E5-6AF7-01A5-A8BC71723959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DD7E52D8-2A6E-5AE0-81EA-91763857918E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03429353-2124-B186-BB15-FC2EE21C3348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89DBA6CA-2B69-FEF3-C773-E0BD127C8B35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2268610F-2E78-1852-1803-8A8D862F65F9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6" name="任意多边形: 形状 155">
            <a:extLst>
              <a:ext uri="{FF2B5EF4-FFF2-40B4-BE49-F238E27FC236}">
                <a16:creationId xmlns:a16="http://schemas.microsoft.com/office/drawing/2014/main" id="{D5375574-99EE-2E62-2CF4-A8A1526CC5D3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7" name="任意多边形: 形状 156">
            <a:extLst>
              <a:ext uri="{FF2B5EF4-FFF2-40B4-BE49-F238E27FC236}">
                <a16:creationId xmlns:a16="http://schemas.microsoft.com/office/drawing/2014/main" id="{72224610-904B-F511-CD10-DF4FF72CE4E5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8" name="任意多边形: 形状 157">
            <a:extLst>
              <a:ext uri="{FF2B5EF4-FFF2-40B4-BE49-F238E27FC236}">
                <a16:creationId xmlns:a16="http://schemas.microsoft.com/office/drawing/2014/main" id="{F11363FB-2D2D-6C6D-4FEF-3E53343D6503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9" name="任意多边形: 形状 158">
            <a:extLst>
              <a:ext uri="{FF2B5EF4-FFF2-40B4-BE49-F238E27FC236}">
                <a16:creationId xmlns:a16="http://schemas.microsoft.com/office/drawing/2014/main" id="{09732323-CD93-F7F0-8333-9BCF2BBA918F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0" name="任意多边形: 形状 159">
            <a:extLst>
              <a:ext uri="{FF2B5EF4-FFF2-40B4-BE49-F238E27FC236}">
                <a16:creationId xmlns:a16="http://schemas.microsoft.com/office/drawing/2014/main" id="{E0203B0C-C780-70FD-4ED1-8AA222FC9FE6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id="{6F17B502-3FC0-8B2A-561D-CAB9C5DA938A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2" name="任意多边形: 形状 161">
            <a:extLst>
              <a:ext uri="{FF2B5EF4-FFF2-40B4-BE49-F238E27FC236}">
                <a16:creationId xmlns:a16="http://schemas.microsoft.com/office/drawing/2014/main" id="{8C89B85B-6DB2-5CC8-D5C1-F87C9E9F45BB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3" name="任意多边形: 形状 162">
            <a:extLst>
              <a:ext uri="{FF2B5EF4-FFF2-40B4-BE49-F238E27FC236}">
                <a16:creationId xmlns:a16="http://schemas.microsoft.com/office/drawing/2014/main" id="{02B851B7-38F2-2EDB-9F84-3C7236996F86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4" name="任意多边形: 形状 163">
            <a:extLst>
              <a:ext uri="{FF2B5EF4-FFF2-40B4-BE49-F238E27FC236}">
                <a16:creationId xmlns:a16="http://schemas.microsoft.com/office/drawing/2014/main" id="{E67B00E1-1CA6-F6E2-49D2-FD5A53F66963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D96999C9-04EB-89C9-ED23-828BFA578651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6" name="任意多边形: 形状 165">
            <a:extLst>
              <a:ext uri="{FF2B5EF4-FFF2-40B4-BE49-F238E27FC236}">
                <a16:creationId xmlns:a16="http://schemas.microsoft.com/office/drawing/2014/main" id="{F6FFE671-A859-D909-DA89-CBF5A318B529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7" name="任意多边形: 形状 166">
            <a:extLst>
              <a:ext uri="{FF2B5EF4-FFF2-40B4-BE49-F238E27FC236}">
                <a16:creationId xmlns:a16="http://schemas.microsoft.com/office/drawing/2014/main" id="{AB3F981F-A66D-6E5F-9353-8C67363F457A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8" name="任意多边形: 形状 167">
            <a:extLst>
              <a:ext uri="{FF2B5EF4-FFF2-40B4-BE49-F238E27FC236}">
                <a16:creationId xmlns:a16="http://schemas.microsoft.com/office/drawing/2014/main" id="{55A38AE0-02E7-C865-D9D1-68F21B926860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9" name="任意多边形: 形状 168">
            <a:extLst>
              <a:ext uri="{FF2B5EF4-FFF2-40B4-BE49-F238E27FC236}">
                <a16:creationId xmlns:a16="http://schemas.microsoft.com/office/drawing/2014/main" id="{7192708E-91A3-CCA1-519E-E8C6A7415E2F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0" name="任意多边形: 形状 169">
            <a:extLst>
              <a:ext uri="{FF2B5EF4-FFF2-40B4-BE49-F238E27FC236}">
                <a16:creationId xmlns:a16="http://schemas.microsoft.com/office/drawing/2014/main" id="{BEAF107B-AA2E-6746-007D-56075DD6F7E4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1" name="任意多边形: 形状 170">
            <a:extLst>
              <a:ext uri="{FF2B5EF4-FFF2-40B4-BE49-F238E27FC236}">
                <a16:creationId xmlns:a16="http://schemas.microsoft.com/office/drawing/2014/main" id="{013018F9-F535-5705-45F8-500D713BD4A2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2" name="任意多边形: 形状 171">
            <a:extLst>
              <a:ext uri="{FF2B5EF4-FFF2-40B4-BE49-F238E27FC236}">
                <a16:creationId xmlns:a16="http://schemas.microsoft.com/office/drawing/2014/main" id="{EDB077DD-D136-9AD8-107A-5C2A83437E79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3" name="任意多边形: 形状 172">
            <a:extLst>
              <a:ext uri="{FF2B5EF4-FFF2-40B4-BE49-F238E27FC236}">
                <a16:creationId xmlns:a16="http://schemas.microsoft.com/office/drawing/2014/main" id="{0AD4E232-C930-55E1-4587-A08C8F158109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62112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FAD661BF-B05D-A1E8-9CD9-D7978057F4DC}"/>
              </a:ext>
            </a:extLst>
          </p:cNvPr>
          <p:cNvSpPr txBox="1"/>
          <p:nvPr/>
        </p:nvSpPr>
        <p:spPr>
          <a:xfrm>
            <a:off x="568684" y="3853808"/>
            <a:ext cx="3768339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PART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4F9C1572-9289-2CD6-7BEE-9CA6EA0ED37F}"/>
              </a:ext>
            </a:extLst>
          </p:cNvPr>
          <p:cNvSpPr txBox="1"/>
          <p:nvPr/>
        </p:nvSpPr>
        <p:spPr>
          <a:xfrm>
            <a:off x="7667508" y="3851896"/>
            <a:ext cx="4756430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THREE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0A0D9107-7B71-C616-DFF6-F69154E1A580}"/>
              </a:ext>
            </a:extLst>
          </p:cNvPr>
          <p:cNvSpPr txBox="1"/>
          <p:nvPr/>
        </p:nvSpPr>
        <p:spPr>
          <a:xfrm>
            <a:off x="5118810" y="3923638"/>
            <a:ext cx="1954381" cy="221599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13800" dirty="0">
                <a:gradFill flip="none" rotWithShape="1">
                  <a:gsLst>
                    <a:gs pos="0">
                      <a:schemeClr val="accent2">
                        <a:lumMod val="67000"/>
                      </a:schemeClr>
                    </a:gs>
                    <a:gs pos="48000">
                      <a:schemeClr val="accent2">
                        <a:lumMod val="97000"/>
                        <a:lumOff val="3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</a:rPr>
              <a:t>叁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11E7BCF-632A-0853-0F61-4BA43ECA5496}"/>
              </a:ext>
            </a:extLst>
          </p:cNvPr>
          <p:cNvSpPr txBox="1"/>
          <p:nvPr/>
        </p:nvSpPr>
        <p:spPr>
          <a:xfrm>
            <a:off x="3951824" y="2272642"/>
            <a:ext cx="4288354" cy="132343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8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产业供给</a:t>
            </a:r>
          </a:p>
        </p:txBody>
      </p:sp>
      <p:grpSp>
        <p:nvGrpSpPr>
          <p:cNvPr id="4520" name="组合 4519">
            <a:extLst>
              <a:ext uri="{FF2B5EF4-FFF2-40B4-BE49-F238E27FC236}">
                <a16:creationId xmlns:a16="http://schemas.microsoft.com/office/drawing/2014/main" id="{3B742496-DBC3-D384-F25B-7365DE240872}"/>
              </a:ext>
            </a:extLst>
          </p:cNvPr>
          <p:cNvGrpSpPr/>
          <p:nvPr/>
        </p:nvGrpSpPr>
        <p:grpSpPr>
          <a:xfrm>
            <a:off x="10595190" y="0"/>
            <a:ext cx="688651" cy="2332644"/>
            <a:chOff x="12484950" y="192895"/>
            <a:chExt cx="688651" cy="2332644"/>
          </a:xfrm>
        </p:grpSpPr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BFC3010-972E-334E-6968-413DC3EB55A5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53F8A92-01AD-2EB6-E84A-22E1B6B57639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021AC4CC-D645-5A97-56A9-C6CA57532CED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186CED4F-8B87-7565-E3D4-6175E9E242B8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D939454F-F913-992C-C9B0-6785A324062A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02EE53C5-4EA1-E97F-37B4-9780F3A2A20C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A4FB0E9-1AE2-6587-E6E6-FE49B88DCE88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EEE9E2AF-8DA5-4EFF-8AEF-A96418840F8B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2EE1FEA-9EE2-BA9A-9CF5-585CE571DBB1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C72BA045-D1FD-72D1-A6C0-006D3621A596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BA4FCF73-732F-B20F-D027-C996EE15ED7B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D7C85B0-350D-18F6-6DB5-594CDE3E63A0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DCD1AD26-54AA-8AA1-FEA5-1F2BB23E9CC6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D32922C9-F1A2-D4C8-CA9B-E5F577EE9492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E90532D-BFA3-80B4-89F3-1D1F3ABB56FD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026" name="组合 3025">
            <a:extLst>
              <a:ext uri="{FF2B5EF4-FFF2-40B4-BE49-F238E27FC236}">
                <a16:creationId xmlns:a16="http://schemas.microsoft.com/office/drawing/2014/main" id="{ECB73CB9-3CF5-1D32-77F5-7E1AA74BE60E}"/>
              </a:ext>
            </a:extLst>
          </p:cNvPr>
          <p:cNvGrpSpPr/>
          <p:nvPr/>
        </p:nvGrpSpPr>
        <p:grpSpPr>
          <a:xfrm>
            <a:off x="-76544" y="119376"/>
            <a:ext cx="4641937" cy="1992185"/>
            <a:chOff x="-2380746" y="-4558351"/>
            <a:chExt cx="3312157" cy="1421482"/>
          </a:xfr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</p:grpSpPr>
        <p:sp>
          <p:nvSpPr>
            <p:cNvPr id="3027" name="任意多边形: 形状 3026">
              <a:extLst>
                <a:ext uri="{FF2B5EF4-FFF2-40B4-BE49-F238E27FC236}">
                  <a16:creationId xmlns:a16="http://schemas.microsoft.com/office/drawing/2014/main" id="{825F4E31-9942-88AA-CD5F-68672BCA7B06}"/>
                </a:ext>
              </a:extLst>
            </p:cNvPr>
            <p:cNvSpPr/>
            <p:nvPr/>
          </p:nvSpPr>
          <p:spPr>
            <a:xfrm>
              <a:off x="-2380746" y="-4364564"/>
              <a:ext cx="3116869" cy="853640"/>
            </a:xfrm>
            <a:custGeom>
              <a:avLst/>
              <a:gdLst>
                <a:gd name="connsiteX0" fmla="*/ 14093 w 3116869"/>
                <a:gd name="connsiteY0" fmla="*/ 59481 h 853640"/>
                <a:gd name="connsiteX1" fmla="*/ 63673 w 3116869"/>
                <a:gd name="connsiteY1" fmla="*/ 94843 h 853640"/>
                <a:gd name="connsiteX2" fmla="*/ 113887 w 3116869"/>
                <a:gd name="connsiteY2" fmla="*/ 128434 h 853640"/>
                <a:gd name="connsiteX3" fmla="*/ 216747 w 3116869"/>
                <a:gd name="connsiteY3" fmla="*/ 192100 h 853640"/>
                <a:gd name="connsiteX4" fmla="*/ 269340 w 3116869"/>
                <a:gd name="connsiteY4" fmla="*/ 222150 h 853640"/>
                <a:gd name="connsiteX5" fmla="*/ 322673 w 3116869"/>
                <a:gd name="connsiteY5" fmla="*/ 250957 h 853640"/>
                <a:gd name="connsiteX6" fmla="*/ 376746 w 3116869"/>
                <a:gd name="connsiteY6" fmla="*/ 278548 h 853640"/>
                <a:gd name="connsiteX7" fmla="*/ 431559 w 3116869"/>
                <a:gd name="connsiteY7" fmla="*/ 304818 h 853640"/>
                <a:gd name="connsiteX8" fmla="*/ 487429 w 3116869"/>
                <a:gd name="connsiteY8" fmla="*/ 329106 h 853640"/>
                <a:gd name="connsiteX9" fmla="*/ 544119 w 3116869"/>
                <a:gd name="connsiteY9" fmla="*/ 351756 h 853640"/>
                <a:gd name="connsiteX10" fmla="*/ 601575 w 3116869"/>
                <a:gd name="connsiteY10" fmla="*/ 372687 h 853640"/>
                <a:gd name="connsiteX11" fmla="*/ 659850 w 3116869"/>
                <a:gd name="connsiteY11" fmla="*/ 391716 h 853640"/>
                <a:gd name="connsiteX12" fmla="*/ 719367 w 3116869"/>
                <a:gd name="connsiteY12" fmla="*/ 407573 h 853640"/>
                <a:gd name="connsiteX13" fmla="*/ 779677 w 3116869"/>
                <a:gd name="connsiteY13" fmla="*/ 420787 h 853640"/>
                <a:gd name="connsiteX14" fmla="*/ 840728 w 3116869"/>
                <a:gd name="connsiteY14" fmla="*/ 430883 h 853640"/>
                <a:gd name="connsiteX15" fmla="*/ 902491 w 3116869"/>
                <a:gd name="connsiteY15" fmla="*/ 437596 h 853640"/>
                <a:gd name="connsiteX16" fmla="*/ 907143 w 3116869"/>
                <a:gd name="connsiteY16" fmla="*/ 437596 h 853640"/>
                <a:gd name="connsiteX17" fmla="*/ 907909 w 3116869"/>
                <a:gd name="connsiteY17" fmla="*/ 437596 h 853640"/>
                <a:gd name="connsiteX18" fmla="*/ 1202668 w 3116869"/>
                <a:gd name="connsiteY18" fmla="*/ 396896 h 853640"/>
                <a:gd name="connsiteX19" fmla="*/ 1276351 w 3116869"/>
                <a:gd name="connsiteY19" fmla="*/ 386721 h 853640"/>
                <a:gd name="connsiteX20" fmla="*/ 1280949 w 3116869"/>
                <a:gd name="connsiteY20" fmla="*/ 386087 h 853640"/>
                <a:gd name="connsiteX21" fmla="*/ 1283249 w 3116869"/>
                <a:gd name="connsiteY21" fmla="*/ 385769 h 853640"/>
                <a:gd name="connsiteX22" fmla="*/ 1283830 w 3116869"/>
                <a:gd name="connsiteY22" fmla="*/ 385769 h 853640"/>
                <a:gd name="connsiteX23" fmla="*/ 1282377 w 3116869"/>
                <a:gd name="connsiteY23" fmla="*/ 385769 h 853640"/>
                <a:gd name="connsiteX24" fmla="*/ 1283540 w 3116869"/>
                <a:gd name="connsiteY24" fmla="*/ 385769 h 853640"/>
                <a:gd name="connsiteX25" fmla="*/ 1292869 w 3116869"/>
                <a:gd name="connsiteY25" fmla="*/ 385769 h 853640"/>
                <a:gd name="connsiteX26" fmla="*/ 1311369 w 3116869"/>
                <a:gd name="connsiteY26" fmla="*/ 386192 h 853640"/>
                <a:gd name="connsiteX27" fmla="*/ 1346413 w 3116869"/>
                <a:gd name="connsiteY27" fmla="*/ 388835 h 853640"/>
                <a:gd name="connsiteX28" fmla="*/ 1493964 w 3116869"/>
                <a:gd name="connsiteY28" fmla="*/ 402763 h 853640"/>
                <a:gd name="connsiteX29" fmla="*/ 1642626 w 3116869"/>
                <a:gd name="connsiteY29" fmla="*/ 417352 h 853640"/>
                <a:gd name="connsiteX30" fmla="*/ 1662183 w 3116869"/>
                <a:gd name="connsiteY30" fmla="*/ 418884 h 853640"/>
                <a:gd name="connsiteX31" fmla="*/ 1673256 w 3116869"/>
                <a:gd name="connsiteY31" fmla="*/ 419307 h 853640"/>
                <a:gd name="connsiteX32" fmla="*/ 1678780 w 3116869"/>
                <a:gd name="connsiteY32" fmla="*/ 419466 h 853640"/>
                <a:gd name="connsiteX33" fmla="*/ 1681423 w 3116869"/>
                <a:gd name="connsiteY33" fmla="*/ 419466 h 853640"/>
                <a:gd name="connsiteX34" fmla="*/ 1678383 w 3116869"/>
                <a:gd name="connsiteY34" fmla="*/ 419466 h 853640"/>
                <a:gd name="connsiteX35" fmla="*/ 1678938 w 3116869"/>
                <a:gd name="connsiteY35" fmla="*/ 419466 h 853640"/>
                <a:gd name="connsiteX36" fmla="*/ 1680101 w 3116869"/>
                <a:gd name="connsiteY36" fmla="*/ 419624 h 853640"/>
                <a:gd name="connsiteX37" fmla="*/ 1684700 w 3116869"/>
                <a:gd name="connsiteY37" fmla="*/ 420312 h 853640"/>
                <a:gd name="connsiteX38" fmla="*/ 1687343 w 3116869"/>
                <a:gd name="connsiteY38" fmla="*/ 421422 h 853640"/>
                <a:gd name="connsiteX39" fmla="*/ 1693025 w 3116869"/>
                <a:gd name="connsiteY39" fmla="*/ 423324 h 853640"/>
                <a:gd name="connsiteX40" fmla="*/ 1709966 w 3116869"/>
                <a:gd name="connsiteY40" fmla="*/ 429244 h 853640"/>
                <a:gd name="connsiteX41" fmla="*/ 1778495 w 3116869"/>
                <a:gd name="connsiteY41" fmla="*/ 455832 h 853640"/>
                <a:gd name="connsiteX42" fmla="*/ 1915078 w 3116869"/>
                <a:gd name="connsiteY42" fmla="*/ 512574 h 853640"/>
                <a:gd name="connsiteX43" fmla="*/ 1949119 w 3116869"/>
                <a:gd name="connsiteY43" fmla="*/ 527057 h 853640"/>
                <a:gd name="connsiteX44" fmla="*/ 1966112 w 3116869"/>
                <a:gd name="connsiteY44" fmla="*/ 534325 h 853640"/>
                <a:gd name="connsiteX45" fmla="*/ 1974622 w 3116869"/>
                <a:gd name="connsiteY45" fmla="*/ 537972 h 853640"/>
                <a:gd name="connsiteX46" fmla="*/ 1979908 w 3116869"/>
                <a:gd name="connsiteY46" fmla="*/ 540245 h 853640"/>
                <a:gd name="connsiteX47" fmla="*/ 1984295 w 3116869"/>
                <a:gd name="connsiteY47" fmla="*/ 541751 h 853640"/>
                <a:gd name="connsiteX48" fmla="*/ 1993254 w 3116869"/>
                <a:gd name="connsiteY48" fmla="*/ 544737 h 853640"/>
                <a:gd name="connsiteX49" fmla="*/ 2004011 w 3116869"/>
                <a:gd name="connsiteY49" fmla="*/ 547380 h 853640"/>
                <a:gd name="connsiteX50" fmla="*/ 2024757 w 3116869"/>
                <a:gd name="connsiteY50" fmla="*/ 550631 h 853640"/>
                <a:gd name="connsiteX51" fmla="*/ 2045900 w 3116869"/>
                <a:gd name="connsiteY51" fmla="*/ 550922 h 853640"/>
                <a:gd name="connsiteX52" fmla="*/ 2064400 w 3116869"/>
                <a:gd name="connsiteY52" fmla="*/ 549918 h 853640"/>
                <a:gd name="connsiteX53" fmla="*/ 2659785 w 3116869"/>
                <a:gd name="connsiteY53" fmla="*/ 518203 h 853640"/>
                <a:gd name="connsiteX54" fmla="*/ 2696996 w 3116869"/>
                <a:gd name="connsiteY54" fmla="*/ 516195 h 853640"/>
                <a:gd name="connsiteX55" fmla="*/ 2728156 w 3116869"/>
                <a:gd name="connsiteY55" fmla="*/ 520344 h 853640"/>
                <a:gd name="connsiteX56" fmla="*/ 2741211 w 3116869"/>
                <a:gd name="connsiteY56" fmla="*/ 528272 h 853640"/>
                <a:gd name="connsiteX57" fmla="*/ 2752496 w 3116869"/>
                <a:gd name="connsiteY57" fmla="*/ 540483 h 853640"/>
                <a:gd name="connsiteX58" fmla="*/ 2776837 w 3116869"/>
                <a:gd name="connsiteY58" fmla="*/ 567836 h 853640"/>
                <a:gd name="connsiteX59" fmla="*/ 2876790 w 3116869"/>
                <a:gd name="connsiteY59" fmla="*/ 674951 h 853640"/>
                <a:gd name="connsiteX60" fmla="*/ 2982505 w 3116869"/>
                <a:gd name="connsiteY60" fmla="*/ 777019 h 853640"/>
                <a:gd name="connsiteX61" fmla="*/ 3040093 w 3116869"/>
                <a:gd name="connsiteY61" fmla="*/ 823771 h 853640"/>
                <a:gd name="connsiteX62" fmla="*/ 3071992 w 3116869"/>
                <a:gd name="connsiteY62" fmla="*/ 844095 h 853640"/>
                <a:gd name="connsiteX63" fmla="*/ 3111371 w 3116869"/>
                <a:gd name="connsiteY63" fmla="*/ 855327 h 853640"/>
                <a:gd name="connsiteX64" fmla="*/ 3117953 w 3116869"/>
                <a:gd name="connsiteY64" fmla="*/ 848376 h 853640"/>
                <a:gd name="connsiteX65" fmla="*/ 3117952 w 3116869"/>
                <a:gd name="connsiteY65" fmla="*/ 848350 h 853640"/>
                <a:gd name="connsiteX66" fmla="*/ 3110763 w 3116869"/>
                <a:gd name="connsiteY66" fmla="*/ 842007 h 853640"/>
                <a:gd name="connsiteX67" fmla="*/ 3109785 w 3116869"/>
                <a:gd name="connsiteY67" fmla="*/ 842007 h 853640"/>
                <a:gd name="connsiteX68" fmla="*/ 3079049 w 3116869"/>
                <a:gd name="connsiteY68" fmla="*/ 831911 h 853640"/>
                <a:gd name="connsiteX69" fmla="*/ 3049158 w 3116869"/>
                <a:gd name="connsiteY69" fmla="*/ 812196 h 853640"/>
                <a:gd name="connsiteX70" fmla="*/ 2993658 w 3116869"/>
                <a:gd name="connsiteY70" fmla="*/ 765575 h 853640"/>
                <a:gd name="connsiteX71" fmla="*/ 2890586 w 3116869"/>
                <a:gd name="connsiteY71" fmla="*/ 662768 h 853640"/>
                <a:gd name="connsiteX72" fmla="*/ 2792932 w 3116869"/>
                <a:gd name="connsiteY72" fmla="*/ 554728 h 853640"/>
                <a:gd name="connsiteX73" fmla="*/ 2769146 w 3116869"/>
                <a:gd name="connsiteY73" fmla="*/ 527163 h 853640"/>
                <a:gd name="connsiteX74" fmla="*/ 2755774 w 3116869"/>
                <a:gd name="connsiteY74" fmla="*/ 512495 h 853640"/>
                <a:gd name="connsiteX75" fmla="*/ 2737538 w 3116869"/>
                <a:gd name="connsiteY75" fmla="*/ 501078 h 853640"/>
                <a:gd name="connsiteX76" fmla="*/ 2716395 w 3116869"/>
                <a:gd name="connsiteY76" fmla="*/ 494788 h 853640"/>
                <a:gd name="connsiteX77" fmla="*/ 2705374 w 3116869"/>
                <a:gd name="connsiteY77" fmla="*/ 494074 h 853640"/>
                <a:gd name="connsiteX78" fmla="*/ 2696071 w 3116869"/>
                <a:gd name="connsiteY78" fmla="*/ 494418 h 853640"/>
                <a:gd name="connsiteX79" fmla="*/ 2658833 w 3116869"/>
                <a:gd name="connsiteY79" fmla="*/ 495844 h 853640"/>
                <a:gd name="connsiteX80" fmla="*/ 2063000 w 3116869"/>
                <a:gd name="connsiteY80" fmla="*/ 518626 h 853640"/>
                <a:gd name="connsiteX81" fmla="*/ 2044499 w 3116869"/>
                <a:gd name="connsiteY81" fmla="*/ 519340 h 853640"/>
                <a:gd name="connsiteX82" fmla="*/ 2028352 w 3116869"/>
                <a:gd name="connsiteY82" fmla="*/ 518890 h 853640"/>
                <a:gd name="connsiteX83" fmla="*/ 2012494 w 3116869"/>
                <a:gd name="connsiteY83" fmla="*/ 516248 h 853640"/>
                <a:gd name="connsiteX84" fmla="*/ 2005147 w 3116869"/>
                <a:gd name="connsiteY84" fmla="*/ 514556 h 853640"/>
                <a:gd name="connsiteX85" fmla="*/ 1996531 w 3116869"/>
                <a:gd name="connsiteY85" fmla="*/ 511543 h 853640"/>
                <a:gd name="connsiteX86" fmla="*/ 1992171 w 3116869"/>
                <a:gd name="connsiteY86" fmla="*/ 509984 h 853640"/>
                <a:gd name="connsiteX87" fmla="*/ 1992752 w 3116869"/>
                <a:gd name="connsiteY87" fmla="*/ 510195 h 853640"/>
                <a:gd name="connsiteX88" fmla="*/ 1992224 w 3116869"/>
                <a:gd name="connsiteY88" fmla="*/ 509958 h 853640"/>
                <a:gd name="connsiteX89" fmla="*/ 1991140 w 3116869"/>
                <a:gd name="connsiteY89" fmla="*/ 509482 h 853640"/>
                <a:gd name="connsiteX90" fmla="*/ 1989026 w 3116869"/>
                <a:gd name="connsiteY90" fmla="*/ 508530 h 853640"/>
                <a:gd name="connsiteX91" fmla="*/ 1980569 w 3116869"/>
                <a:gd name="connsiteY91" fmla="*/ 504725 h 853640"/>
                <a:gd name="connsiteX92" fmla="*/ 1963628 w 3116869"/>
                <a:gd name="connsiteY92" fmla="*/ 497166 h 853640"/>
                <a:gd name="connsiteX93" fmla="*/ 1929746 w 3116869"/>
                <a:gd name="connsiteY93" fmla="*/ 482128 h 853640"/>
                <a:gd name="connsiteX94" fmla="*/ 1793190 w 3116869"/>
                <a:gd name="connsiteY94" fmla="*/ 422637 h 853640"/>
                <a:gd name="connsiteX95" fmla="*/ 1723894 w 3116869"/>
                <a:gd name="connsiteY95" fmla="*/ 394491 h 853640"/>
                <a:gd name="connsiteX96" fmla="*/ 1705896 w 3116869"/>
                <a:gd name="connsiteY96" fmla="*/ 387910 h 853640"/>
                <a:gd name="connsiteX97" fmla="*/ 1693844 w 3116869"/>
                <a:gd name="connsiteY97" fmla="*/ 384289 h 853640"/>
                <a:gd name="connsiteX98" fmla="*/ 1687554 w 3116869"/>
                <a:gd name="connsiteY98" fmla="*/ 382677 h 853640"/>
                <a:gd name="connsiteX99" fmla="*/ 1682956 w 3116869"/>
                <a:gd name="connsiteY99" fmla="*/ 381911 h 853640"/>
                <a:gd name="connsiteX100" fmla="*/ 1681819 w 3116869"/>
                <a:gd name="connsiteY100" fmla="*/ 381726 h 853640"/>
                <a:gd name="connsiteX101" fmla="*/ 1681238 w 3116869"/>
                <a:gd name="connsiteY101" fmla="*/ 381726 h 853640"/>
                <a:gd name="connsiteX102" fmla="*/ 1677036 w 3116869"/>
                <a:gd name="connsiteY102" fmla="*/ 381726 h 853640"/>
                <a:gd name="connsiteX103" fmla="*/ 1675159 w 3116869"/>
                <a:gd name="connsiteY103" fmla="*/ 381541 h 853640"/>
                <a:gd name="connsiteX104" fmla="*/ 1671380 w 3116869"/>
                <a:gd name="connsiteY104" fmla="*/ 381197 h 853640"/>
                <a:gd name="connsiteX105" fmla="*/ 1663848 w 3116869"/>
                <a:gd name="connsiteY105" fmla="*/ 380616 h 853640"/>
                <a:gd name="connsiteX106" fmla="*/ 1646299 w 3116869"/>
                <a:gd name="connsiteY106" fmla="*/ 378951 h 853640"/>
                <a:gd name="connsiteX107" fmla="*/ 1498616 w 3116869"/>
                <a:gd name="connsiteY107" fmla="*/ 362169 h 853640"/>
                <a:gd name="connsiteX108" fmla="*/ 1349690 w 3116869"/>
                <a:gd name="connsiteY108" fmla="*/ 345835 h 853640"/>
                <a:gd name="connsiteX109" fmla="*/ 1310444 w 3116869"/>
                <a:gd name="connsiteY109" fmla="*/ 342506 h 853640"/>
                <a:gd name="connsiteX110" fmla="*/ 1291653 w 3116869"/>
                <a:gd name="connsiteY110" fmla="*/ 341819 h 853640"/>
                <a:gd name="connsiteX111" fmla="*/ 1282350 w 3116869"/>
                <a:gd name="connsiteY111" fmla="*/ 341554 h 853640"/>
                <a:gd name="connsiteX112" fmla="*/ 1281187 w 3116869"/>
                <a:gd name="connsiteY112" fmla="*/ 341554 h 853640"/>
                <a:gd name="connsiteX113" fmla="*/ 1278545 w 3116869"/>
                <a:gd name="connsiteY113" fmla="*/ 341713 h 853640"/>
                <a:gd name="connsiteX114" fmla="*/ 1277963 w 3116869"/>
                <a:gd name="connsiteY114" fmla="*/ 341713 h 853640"/>
                <a:gd name="connsiteX115" fmla="*/ 1275664 w 3116869"/>
                <a:gd name="connsiteY115" fmla="*/ 342003 h 853640"/>
                <a:gd name="connsiteX116" fmla="*/ 1271039 w 3116869"/>
                <a:gd name="connsiteY116" fmla="*/ 342558 h 853640"/>
                <a:gd name="connsiteX117" fmla="*/ 1197039 w 3116869"/>
                <a:gd name="connsiteY117" fmla="*/ 351624 h 853640"/>
                <a:gd name="connsiteX118" fmla="*/ 900879 w 3116869"/>
                <a:gd name="connsiteY118" fmla="*/ 387936 h 853640"/>
                <a:gd name="connsiteX119" fmla="*/ 906297 w 3116869"/>
                <a:gd name="connsiteY119" fmla="*/ 387778 h 853640"/>
                <a:gd name="connsiteX120" fmla="*/ 848154 w 3116869"/>
                <a:gd name="connsiteY120" fmla="*/ 380510 h 853640"/>
                <a:gd name="connsiteX121" fmla="*/ 790434 w 3116869"/>
                <a:gd name="connsiteY121" fmla="*/ 369939 h 853640"/>
                <a:gd name="connsiteX122" fmla="*/ 733216 w 3116869"/>
                <a:gd name="connsiteY122" fmla="*/ 356724 h 853640"/>
                <a:gd name="connsiteX123" fmla="*/ 676527 w 3116869"/>
                <a:gd name="connsiteY123" fmla="*/ 340867 h 853640"/>
                <a:gd name="connsiteX124" fmla="*/ 620736 w 3116869"/>
                <a:gd name="connsiteY124" fmla="*/ 321706 h 853640"/>
                <a:gd name="connsiteX125" fmla="*/ 565632 w 3116869"/>
                <a:gd name="connsiteY125" fmla="*/ 300564 h 853640"/>
                <a:gd name="connsiteX126" fmla="*/ 511136 w 3116869"/>
                <a:gd name="connsiteY126" fmla="*/ 277782 h 853640"/>
                <a:gd name="connsiteX127" fmla="*/ 457354 w 3116869"/>
                <a:gd name="connsiteY127" fmla="*/ 253415 h 853640"/>
                <a:gd name="connsiteX128" fmla="*/ 404496 w 3116869"/>
                <a:gd name="connsiteY128" fmla="*/ 226986 h 853640"/>
                <a:gd name="connsiteX129" fmla="*/ 352273 w 3116869"/>
                <a:gd name="connsiteY129" fmla="*/ 199315 h 853640"/>
                <a:gd name="connsiteX130" fmla="*/ 300764 w 3116869"/>
                <a:gd name="connsiteY130" fmla="*/ 170455 h 853640"/>
                <a:gd name="connsiteX131" fmla="*/ 249968 w 3116869"/>
                <a:gd name="connsiteY131" fmla="*/ 140379 h 853640"/>
                <a:gd name="connsiteX132" fmla="*/ 150649 w 3116869"/>
                <a:gd name="connsiteY132" fmla="*/ 76766 h 853640"/>
                <a:gd name="connsiteX133" fmla="*/ 102258 w 3116869"/>
                <a:gd name="connsiteY133" fmla="*/ 43333 h 853640"/>
                <a:gd name="connsiteX134" fmla="*/ 55348 w 3116869"/>
                <a:gd name="connsiteY134" fmla="*/ 8765 h 853640"/>
                <a:gd name="connsiteX135" fmla="*/ 55348 w 3116869"/>
                <a:gd name="connsiteY135" fmla="*/ 8765 h 853640"/>
                <a:gd name="connsiteX136" fmla="*/ 8384 w 3116869"/>
                <a:gd name="connsiteY136" fmla="*/ 13839 h 853640"/>
                <a:gd name="connsiteX137" fmla="*/ 12401 w 3116869"/>
                <a:gd name="connsiteY137" fmla="*/ 58107 h 853640"/>
                <a:gd name="connsiteX138" fmla="*/ 13670 w 3116869"/>
                <a:gd name="connsiteY138" fmla="*/ 59111 h 85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3116869" h="853640">
                  <a:moveTo>
                    <a:pt x="14093" y="59481"/>
                  </a:moveTo>
                  <a:cubicBezTo>
                    <a:pt x="30346" y="71559"/>
                    <a:pt x="47181" y="83426"/>
                    <a:pt x="63673" y="94843"/>
                  </a:cubicBezTo>
                  <a:cubicBezTo>
                    <a:pt x="80164" y="106260"/>
                    <a:pt x="97026" y="117545"/>
                    <a:pt x="113887" y="128434"/>
                  </a:cubicBezTo>
                  <a:cubicBezTo>
                    <a:pt x="147610" y="150528"/>
                    <a:pt x="181888" y="171750"/>
                    <a:pt x="216747" y="192100"/>
                  </a:cubicBezTo>
                  <a:cubicBezTo>
                    <a:pt x="234005" y="202672"/>
                    <a:pt x="251686" y="212318"/>
                    <a:pt x="269340" y="222150"/>
                  </a:cubicBezTo>
                  <a:cubicBezTo>
                    <a:pt x="286995" y="231981"/>
                    <a:pt x="304623" y="241812"/>
                    <a:pt x="322673" y="250957"/>
                  </a:cubicBezTo>
                  <a:cubicBezTo>
                    <a:pt x="340724" y="260101"/>
                    <a:pt x="358299" y="270065"/>
                    <a:pt x="376746" y="278548"/>
                  </a:cubicBezTo>
                  <a:lnTo>
                    <a:pt x="431559" y="304818"/>
                  </a:lnTo>
                  <a:lnTo>
                    <a:pt x="487429" y="329106"/>
                  </a:lnTo>
                  <a:cubicBezTo>
                    <a:pt x="505929" y="337537"/>
                    <a:pt x="525143" y="344382"/>
                    <a:pt x="544119" y="351756"/>
                  </a:cubicBezTo>
                  <a:cubicBezTo>
                    <a:pt x="563095" y="359129"/>
                    <a:pt x="581965" y="366741"/>
                    <a:pt x="601575" y="372687"/>
                  </a:cubicBezTo>
                  <a:lnTo>
                    <a:pt x="659850" y="391716"/>
                  </a:lnTo>
                  <a:lnTo>
                    <a:pt x="719367" y="407573"/>
                  </a:lnTo>
                  <a:cubicBezTo>
                    <a:pt x="739030" y="413361"/>
                    <a:pt x="759460" y="416717"/>
                    <a:pt x="779677" y="420787"/>
                  </a:cubicBezTo>
                  <a:cubicBezTo>
                    <a:pt x="799895" y="424857"/>
                    <a:pt x="819955" y="429324"/>
                    <a:pt x="840728" y="430883"/>
                  </a:cubicBezTo>
                  <a:lnTo>
                    <a:pt x="902491" y="437596"/>
                  </a:lnTo>
                  <a:cubicBezTo>
                    <a:pt x="904037" y="437781"/>
                    <a:pt x="905597" y="437781"/>
                    <a:pt x="907143" y="437596"/>
                  </a:cubicBezTo>
                  <a:lnTo>
                    <a:pt x="907909" y="437596"/>
                  </a:lnTo>
                  <a:lnTo>
                    <a:pt x="1202668" y="396896"/>
                  </a:lnTo>
                  <a:lnTo>
                    <a:pt x="1276351" y="386721"/>
                  </a:lnTo>
                  <a:lnTo>
                    <a:pt x="1280949" y="386087"/>
                  </a:lnTo>
                  <a:lnTo>
                    <a:pt x="1283249" y="385769"/>
                  </a:lnTo>
                  <a:lnTo>
                    <a:pt x="1283830" y="385769"/>
                  </a:lnTo>
                  <a:cubicBezTo>
                    <a:pt x="1284465" y="385769"/>
                    <a:pt x="1280368" y="385981"/>
                    <a:pt x="1282377" y="385769"/>
                  </a:cubicBezTo>
                  <a:lnTo>
                    <a:pt x="1283540" y="385769"/>
                  </a:lnTo>
                  <a:lnTo>
                    <a:pt x="1292869" y="385769"/>
                  </a:lnTo>
                  <a:cubicBezTo>
                    <a:pt x="1299000" y="385928"/>
                    <a:pt x="1305449" y="385769"/>
                    <a:pt x="1311369" y="386192"/>
                  </a:cubicBezTo>
                  <a:lnTo>
                    <a:pt x="1346413" y="388835"/>
                  </a:lnTo>
                  <a:cubicBezTo>
                    <a:pt x="1394857" y="392852"/>
                    <a:pt x="1444754" y="397821"/>
                    <a:pt x="1493964" y="402763"/>
                  </a:cubicBezTo>
                  <a:cubicBezTo>
                    <a:pt x="1543175" y="407705"/>
                    <a:pt x="1592623" y="412964"/>
                    <a:pt x="1642626" y="417352"/>
                  </a:cubicBezTo>
                  <a:cubicBezTo>
                    <a:pt x="1649233" y="417854"/>
                    <a:pt x="1654254" y="418620"/>
                    <a:pt x="1662183" y="418884"/>
                  </a:cubicBezTo>
                  <a:lnTo>
                    <a:pt x="1673256" y="419307"/>
                  </a:lnTo>
                  <a:lnTo>
                    <a:pt x="1678780" y="419466"/>
                  </a:lnTo>
                  <a:lnTo>
                    <a:pt x="1681423" y="419466"/>
                  </a:lnTo>
                  <a:cubicBezTo>
                    <a:pt x="1684938" y="419466"/>
                    <a:pt x="1677406" y="419466"/>
                    <a:pt x="1678383" y="419466"/>
                  </a:cubicBezTo>
                  <a:lnTo>
                    <a:pt x="1678938" y="419466"/>
                  </a:lnTo>
                  <a:lnTo>
                    <a:pt x="1680101" y="419624"/>
                  </a:lnTo>
                  <a:lnTo>
                    <a:pt x="1684700" y="420312"/>
                  </a:lnTo>
                  <a:lnTo>
                    <a:pt x="1687343" y="421422"/>
                  </a:lnTo>
                  <a:cubicBezTo>
                    <a:pt x="1689246" y="422188"/>
                    <a:pt x="1690382" y="422452"/>
                    <a:pt x="1693025" y="423324"/>
                  </a:cubicBezTo>
                  <a:lnTo>
                    <a:pt x="1709966" y="429244"/>
                  </a:lnTo>
                  <a:cubicBezTo>
                    <a:pt x="1732774" y="437570"/>
                    <a:pt x="1755661" y="446714"/>
                    <a:pt x="1778495" y="455832"/>
                  </a:cubicBezTo>
                  <a:cubicBezTo>
                    <a:pt x="1824137" y="474332"/>
                    <a:pt x="1869648" y="493307"/>
                    <a:pt x="1915078" y="512574"/>
                  </a:cubicBezTo>
                  <a:lnTo>
                    <a:pt x="1949119" y="527057"/>
                  </a:lnTo>
                  <a:lnTo>
                    <a:pt x="1966112" y="534325"/>
                  </a:lnTo>
                  <a:lnTo>
                    <a:pt x="1974622" y="537972"/>
                  </a:lnTo>
                  <a:lnTo>
                    <a:pt x="1979908" y="540245"/>
                  </a:lnTo>
                  <a:lnTo>
                    <a:pt x="1984295" y="541751"/>
                  </a:lnTo>
                  <a:cubicBezTo>
                    <a:pt x="1987308" y="542729"/>
                    <a:pt x="1989977" y="543786"/>
                    <a:pt x="1993254" y="544737"/>
                  </a:cubicBezTo>
                  <a:lnTo>
                    <a:pt x="2004011" y="547380"/>
                  </a:lnTo>
                  <a:cubicBezTo>
                    <a:pt x="2010861" y="548834"/>
                    <a:pt x="2017788" y="549918"/>
                    <a:pt x="2024757" y="550631"/>
                  </a:cubicBezTo>
                  <a:cubicBezTo>
                    <a:pt x="2031793" y="551133"/>
                    <a:pt x="2038852" y="551239"/>
                    <a:pt x="2045900" y="550922"/>
                  </a:cubicBezTo>
                  <a:lnTo>
                    <a:pt x="2064400" y="549918"/>
                  </a:lnTo>
                  <a:lnTo>
                    <a:pt x="2659785" y="518203"/>
                  </a:lnTo>
                  <a:lnTo>
                    <a:pt x="2696996" y="516195"/>
                  </a:lnTo>
                  <a:cubicBezTo>
                    <a:pt x="2711003" y="514926"/>
                    <a:pt x="2717531" y="516010"/>
                    <a:pt x="2728156" y="520344"/>
                  </a:cubicBezTo>
                  <a:cubicBezTo>
                    <a:pt x="2732835" y="522405"/>
                    <a:pt x="2737224" y="525075"/>
                    <a:pt x="2741211" y="528272"/>
                  </a:cubicBezTo>
                  <a:cubicBezTo>
                    <a:pt x="2745202" y="532131"/>
                    <a:pt x="2748970" y="536201"/>
                    <a:pt x="2752496" y="540483"/>
                  </a:cubicBezTo>
                  <a:lnTo>
                    <a:pt x="2776837" y="567836"/>
                  </a:lnTo>
                  <a:cubicBezTo>
                    <a:pt x="2809450" y="604123"/>
                    <a:pt x="2842768" y="639828"/>
                    <a:pt x="2876790" y="674951"/>
                  </a:cubicBezTo>
                  <a:cubicBezTo>
                    <a:pt x="2910883" y="709969"/>
                    <a:pt x="2945716" y="744406"/>
                    <a:pt x="2982505" y="777019"/>
                  </a:cubicBezTo>
                  <a:cubicBezTo>
                    <a:pt x="3001005" y="793299"/>
                    <a:pt x="3019849" y="809183"/>
                    <a:pt x="3040093" y="823771"/>
                  </a:cubicBezTo>
                  <a:cubicBezTo>
                    <a:pt x="3050271" y="831224"/>
                    <a:pt x="3060927" y="838016"/>
                    <a:pt x="3071992" y="844095"/>
                  </a:cubicBezTo>
                  <a:cubicBezTo>
                    <a:pt x="3083357" y="849856"/>
                    <a:pt x="3095382" y="856067"/>
                    <a:pt x="3111371" y="855327"/>
                  </a:cubicBezTo>
                  <a:cubicBezTo>
                    <a:pt x="3115106" y="855221"/>
                    <a:pt x="3118053" y="852129"/>
                    <a:pt x="3117953" y="848376"/>
                  </a:cubicBezTo>
                  <a:cubicBezTo>
                    <a:pt x="3117952" y="848376"/>
                    <a:pt x="3117952" y="848350"/>
                    <a:pt x="3117952" y="848350"/>
                  </a:cubicBezTo>
                  <a:cubicBezTo>
                    <a:pt x="3117697" y="844624"/>
                    <a:pt x="3114492" y="841795"/>
                    <a:pt x="3110763" y="842007"/>
                  </a:cubicBezTo>
                  <a:lnTo>
                    <a:pt x="3109785" y="842007"/>
                  </a:lnTo>
                  <a:cubicBezTo>
                    <a:pt x="3100641" y="842403"/>
                    <a:pt x="3089144" y="837593"/>
                    <a:pt x="3079049" y="831911"/>
                  </a:cubicBezTo>
                  <a:cubicBezTo>
                    <a:pt x="3068677" y="825991"/>
                    <a:pt x="3058693" y="819384"/>
                    <a:pt x="3049158" y="812196"/>
                  </a:cubicBezTo>
                  <a:cubicBezTo>
                    <a:pt x="3029839" y="797792"/>
                    <a:pt x="3011471" y="781882"/>
                    <a:pt x="2993658" y="765575"/>
                  </a:cubicBezTo>
                  <a:cubicBezTo>
                    <a:pt x="2957847" y="732830"/>
                    <a:pt x="2923807" y="698103"/>
                    <a:pt x="2890586" y="662768"/>
                  </a:cubicBezTo>
                  <a:cubicBezTo>
                    <a:pt x="2857365" y="627433"/>
                    <a:pt x="2824779" y="591411"/>
                    <a:pt x="2792932" y="554728"/>
                  </a:cubicBezTo>
                  <a:lnTo>
                    <a:pt x="2769146" y="527163"/>
                  </a:lnTo>
                  <a:cubicBezTo>
                    <a:pt x="2765010" y="521982"/>
                    <a:pt x="2760543" y="517093"/>
                    <a:pt x="2755774" y="512495"/>
                  </a:cubicBezTo>
                  <a:cubicBezTo>
                    <a:pt x="2750235" y="507896"/>
                    <a:pt x="2744101" y="504038"/>
                    <a:pt x="2737538" y="501078"/>
                  </a:cubicBezTo>
                  <a:cubicBezTo>
                    <a:pt x="2730822" y="497985"/>
                    <a:pt x="2723704" y="495871"/>
                    <a:pt x="2716395" y="494788"/>
                  </a:cubicBezTo>
                  <a:cubicBezTo>
                    <a:pt x="2712750" y="494232"/>
                    <a:pt x="2709062" y="493968"/>
                    <a:pt x="2705374" y="494074"/>
                  </a:cubicBezTo>
                  <a:lnTo>
                    <a:pt x="2696071" y="494418"/>
                  </a:lnTo>
                  <a:lnTo>
                    <a:pt x="2658833" y="495844"/>
                  </a:lnTo>
                  <a:lnTo>
                    <a:pt x="2063000" y="518626"/>
                  </a:lnTo>
                  <a:lnTo>
                    <a:pt x="2044499" y="519340"/>
                  </a:lnTo>
                  <a:cubicBezTo>
                    <a:pt x="2039113" y="519472"/>
                    <a:pt x="2033722" y="519340"/>
                    <a:pt x="2028352" y="518890"/>
                  </a:cubicBezTo>
                  <a:cubicBezTo>
                    <a:pt x="2023024" y="518282"/>
                    <a:pt x="2017732" y="517410"/>
                    <a:pt x="2012494" y="516248"/>
                  </a:cubicBezTo>
                  <a:lnTo>
                    <a:pt x="2005147" y="514556"/>
                  </a:lnTo>
                  <a:cubicBezTo>
                    <a:pt x="2002504" y="513790"/>
                    <a:pt x="1999386" y="512548"/>
                    <a:pt x="1996531" y="511543"/>
                  </a:cubicBezTo>
                  <a:lnTo>
                    <a:pt x="1992171" y="509984"/>
                  </a:lnTo>
                  <a:cubicBezTo>
                    <a:pt x="1994206" y="510803"/>
                    <a:pt x="1992435" y="509984"/>
                    <a:pt x="1992752" y="510195"/>
                  </a:cubicBezTo>
                  <a:lnTo>
                    <a:pt x="1992224" y="509958"/>
                  </a:lnTo>
                  <a:lnTo>
                    <a:pt x="1991140" y="509482"/>
                  </a:lnTo>
                  <a:lnTo>
                    <a:pt x="1989026" y="508530"/>
                  </a:lnTo>
                  <a:lnTo>
                    <a:pt x="1980569" y="504725"/>
                  </a:lnTo>
                  <a:lnTo>
                    <a:pt x="1963628" y="497166"/>
                  </a:lnTo>
                  <a:lnTo>
                    <a:pt x="1929746" y="482128"/>
                  </a:lnTo>
                  <a:cubicBezTo>
                    <a:pt x="1884308" y="461857"/>
                    <a:pt x="1838787" y="442009"/>
                    <a:pt x="1793190" y="422637"/>
                  </a:cubicBezTo>
                  <a:cubicBezTo>
                    <a:pt x="1770249" y="413070"/>
                    <a:pt x="1747415" y="403503"/>
                    <a:pt x="1723894" y="394491"/>
                  </a:cubicBezTo>
                  <a:lnTo>
                    <a:pt x="1705896" y="387910"/>
                  </a:lnTo>
                  <a:cubicBezTo>
                    <a:pt x="1702698" y="386747"/>
                    <a:pt x="1697967" y="385267"/>
                    <a:pt x="1693844" y="384289"/>
                  </a:cubicBezTo>
                  <a:lnTo>
                    <a:pt x="1687554" y="382677"/>
                  </a:lnTo>
                  <a:lnTo>
                    <a:pt x="1682956" y="381911"/>
                  </a:lnTo>
                  <a:lnTo>
                    <a:pt x="1681819" y="381726"/>
                  </a:lnTo>
                  <a:lnTo>
                    <a:pt x="1681238" y="381726"/>
                  </a:lnTo>
                  <a:cubicBezTo>
                    <a:pt x="1681846" y="381726"/>
                    <a:pt x="1673917" y="381726"/>
                    <a:pt x="1677036" y="381726"/>
                  </a:cubicBezTo>
                  <a:lnTo>
                    <a:pt x="1675159" y="381541"/>
                  </a:lnTo>
                  <a:lnTo>
                    <a:pt x="1671380" y="381197"/>
                  </a:lnTo>
                  <a:lnTo>
                    <a:pt x="1663848" y="380616"/>
                  </a:lnTo>
                  <a:cubicBezTo>
                    <a:pt x="1659355" y="380616"/>
                    <a:pt x="1652061" y="379479"/>
                    <a:pt x="1646299" y="378951"/>
                  </a:cubicBezTo>
                  <a:cubicBezTo>
                    <a:pt x="1597380" y="373903"/>
                    <a:pt x="1547905" y="367824"/>
                    <a:pt x="1498616" y="362169"/>
                  </a:cubicBezTo>
                  <a:cubicBezTo>
                    <a:pt x="1449326" y="356513"/>
                    <a:pt x="1400195" y="350778"/>
                    <a:pt x="1349690" y="345835"/>
                  </a:cubicBezTo>
                  <a:lnTo>
                    <a:pt x="1310444" y="342506"/>
                  </a:lnTo>
                  <a:cubicBezTo>
                    <a:pt x="1303942" y="342003"/>
                    <a:pt x="1297943" y="342056"/>
                    <a:pt x="1291653" y="341819"/>
                  </a:cubicBezTo>
                  <a:lnTo>
                    <a:pt x="1282350" y="341554"/>
                  </a:lnTo>
                  <a:lnTo>
                    <a:pt x="1281187" y="341554"/>
                  </a:lnTo>
                  <a:cubicBezTo>
                    <a:pt x="1282800" y="341554"/>
                    <a:pt x="1278333" y="341713"/>
                    <a:pt x="1278545" y="341713"/>
                  </a:cubicBezTo>
                  <a:lnTo>
                    <a:pt x="1277963" y="341713"/>
                  </a:lnTo>
                  <a:lnTo>
                    <a:pt x="1275664" y="342003"/>
                  </a:lnTo>
                  <a:lnTo>
                    <a:pt x="1271039" y="342558"/>
                  </a:lnTo>
                  <a:lnTo>
                    <a:pt x="1197039" y="351624"/>
                  </a:lnTo>
                  <a:lnTo>
                    <a:pt x="900879" y="387936"/>
                  </a:lnTo>
                  <a:lnTo>
                    <a:pt x="906297" y="387778"/>
                  </a:lnTo>
                  <a:lnTo>
                    <a:pt x="848154" y="380510"/>
                  </a:lnTo>
                  <a:cubicBezTo>
                    <a:pt x="828703" y="378845"/>
                    <a:pt x="809648" y="373744"/>
                    <a:pt x="790434" y="369939"/>
                  </a:cubicBezTo>
                  <a:cubicBezTo>
                    <a:pt x="771220" y="366133"/>
                    <a:pt x="752007" y="362486"/>
                    <a:pt x="733216" y="356724"/>
                  </a:cubicBezTo>
                  <a:lnTo>
                    <a:pt x="676527" y="340867"/>
                  </a:lnTo>
                  <a:lnTo>
                    <a:pt x="620736" y="321706"/>
                  </a:lnTo>
                  <a:cubicBezTo>
                    <a:pt x="601998" y="315734"/>
                    <a:pt x="583920" y="307858"/>
                    <a:pt x="565632" y="300564"/>
                  </a:cubicBezTo>
                  <a:cubicBezTo>
                    <a:pt x="547343" y="293269"/>
                    <a:pt x="528949" y="286266"/>
                    <a:pt x="511136" y="277782"/>
                  </a:cubicBezTo>
                  <a:lnTo>
                    <a:pt x="457354" y="253415"/>
                  </a:lnTo>
                  <a:lnTo>
                    <a:pt x="404496" y="226986"/>
                  </a:lnTo>
                  <a:cubicBezTo>
                    <a:pt x="386710" y="218476"/>
                    <a:pt x="369716" y="208486"/>
                    <a:pt x="352273" y="199315"/>
                  </a:cubicBezTo>
                  <a:cubicBezTo>
                    <a:pt x="334830" y="190145"/>
                    <a:pt x="317731" y="180419"/>
                    <a:pt x="300764" y="170455"/>
                  </a:cubicBezTo>
                  <a:cubicBezTo>
                    <a:pt x="283797" y="160492"/>
                    <a:pt x="266618" y="150819"/>
                    <a:pt x="249968" y="140379"/>
                  </a:cubicBezTo>
                  <a:cubicBezTo>
                    <a:pt x="216325" y="119950"/>
                    <a:pt x="183209" y="98728"/>
                    <a:pt x="150649" y="76766"/>
                  </a:cubicBezTo>
                  <a:cubicBezTo>
                    <a:pt x="134290" y="65904"/>
                    <a:pt x="118274" y="54618"/>
                    <a:pt x="102258" y="43333"/>
                  </a:cubicBezTo>
                  <a:cubicBezTo>
                    <a:pt x="86243" y="32048"/>
                    <a:pt x="70755" y="20631"/>
                    <a:pt x="55348" y="8765"/>
                  </a:cubicBezTo>
                  <a:lnTo>
                    <a:pt x="55348" y="8765"/>
                  </a:lnTo>
                  <a:cubicBezTo>
                    <a:pt x="40838" y="-2283"/>
                    <a:pt x="20198" y="-62"/>
                    <a:pt x="8384" y="13839"/>
                  </a:cubicBezTo>
                  <a:cubicBezTo>
                    <a:pt x="-2743" y="27159"/>
                    <a:pt x="-945" y="46981"/>
                    <a:pt x="12401" y="58107"/>
                  </a:cubicBezTo>
                  <a:cubicBezTo>
                    <a:pt x="12798" y="58450"/>
                    <a:pt x="13247" y="58794"/>
                    <a:pt x="13670" y="591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8" name="任意多边形: 形状 3027">
              <a:extLst>
                <a:ext uri="{FF2B5EF4-FFF2-40B4-BE49-F238E27FC236}">
                  <a16:creationId xmlns:a16="http://schemas.microsoft.com/office/drawing/2014/main" id="{AC4B486E-15F6-EA37-0512-6045E21E1A4B}"/>
                </a:ext>
              </a:extLst>
            </p:cNvPr>
            <p:cNvSpPr/>
            <p:nvPr/>
          </p:nvSpPr>
          <p:spPr>
            <a:xfrm>
              <a:off x="277018" y="-3943589"/>
              <a:ext cx="622819" cy="93133"/>
            </a:xfrm>
            <a:custGeom>
              <a:avLst/>
              <a:gdLst>
                <a:gd name="connsiteX0" fmla="*/ 12221 w 622819"/>
                <a:gd name="connsiteY0" fmla="*/ 94770 h 93133"/>
                <a:gd name="connsiteX1" fmla="*/ 38649 w 622819"/>
                <a:gd name="connsiteY1" fmla="*/ 91863 h 93133"/>
                <a:gd name="connsiteX2" fmla="*/ 108104 w 622819"/>
                <a:gd name="connsiteY2" fmla="*/ 85811 h 93133"/>
                <a:gd name="connsiteX3" fmla="*/ 320379 w 622819"/>
                <a:gd name="connsiteY3" fmla="*/ 71038 h 93133"/>
                <a:gd name="connsiteX4" fmla="*/ 378072 w 622819"/>
                <a:gd name="connsiteY4" fmla="*/ 64774 h 93133"/>
                <a:gd name="connsiteX5" fmla="*/ 433335 w 622819"/>
                <a:gd name="connsiteY5" fmla="*/ 55577 h 93133"/>
                <a:gd name="connsiteX6" fmla="*/ 484606 w 622819"/>
                <a:gd name="connsiteY6" fmla="*/ 44477 h 93133"/>
                <a:gd name="connsiteX7" fmla="*/ 529931 w 622819"/>
                <a:gd name="connsiteY7" fmla="*/ 32531 h 93133"/>
                <a:gd name="connsiteX8" fmla="*/ 596294 w 622819"/>
                <a:gd name="connsiteY8" fmla="*/ 10833 h 93133"/>
                <a:gd name="connsiteX9" fmla="*/ 615190 w 622819"/>
                <a:gd name="connsiteY9" fmla="*/ 6737 h 93133"/>
                <a:gd name="connsiteX10" fmla="*/ 621956 w 622819"/>
                <a:gd name="connsiteY10" fmla="*/ 5733 h 93133"/>
                <a:gd name="connsiteX11" fmla="*/ 622141 w 622819"/>
                <a:gd name="connsiteY11" fmla="*/ 5733 h 93133"/>
                <a:gd name="connsiteX12" fmla="*/ 623890 w 622819"/>
                <a:gd name="connsiteY12" fmla="*/ 3486 h 93133"/>
                <a:gd name="connsiteX13" fmla="*/ 623885 w 622819"/>
                <a:gd name="connsiteY13" fmla="*/ 3460 h 93133"/>
                <a:gd name="connsiteX14" fmla="*/ 621559 w 622819"/>
                <a:gd name="connsiteY14" fmla="*/ 1768 h 93133"/>
                <a:gd name="connsiteX15" fmla="*/ 614582 w 622819"/>
                <a:gd name="connsiteY15" fmla="*/ 2614 h 93133"/>
                <a:gd name="connsiteX16" fmla="*/ 595052 w 622819"/>
                <a:gd name="connsiteY16" fmla="*/ 6261 h 93133"/>
                <a:gd name="connsiteX17" fmla="*/ 528028 w 622819"/>
                <a:gd name="connsiteY17" fmla="*/ 26109 h 93133"/>
                <a:gd name="connsiteX18" fmla="*/ 482677 w 622819"/>
                <a:gd name="connsiteY18" fmla="*/ 36680 h 93133"/>
                <a:gd name="connsiteX19" fmla="*/ 431643 w 622819"/>
                <a:gd name="connsiteY19" fmla="*/ 46274 h 93133"/>
                <a:gd name="connsiteX20" fmla="*/ 376487 w 622819"/>
                <a:gd name="connsiteY20" fmla="*/ 53885 h 93133"/>
                <a:gd name="connsiteX21" fmla="*/ 319348 w 622819"/>
                <a:gd name="connsiteY21" fmla="*/ 58722 h 93133"/>
                <a:gd name="connsiteX22" fmla="*/ 106941 w 622819"/>
                <a:gd name="connsiteY22" fmla="*/ 68685 h 93133"/>
                <a:gd name="connsiteX23" fmla="*/ 36614 w 622819"/>
                <a:gd name="connsiteY23" fmla="*/ 73205 h 93133"/>
                <a:gd name="connsiteX24" fmla="*/ 10186 w 622819"/>
                <a:gd name="connsiteY24" fmla="*/ 75504 h 93133"/>
                <a:gd name="connsiteX25" fmla="*/ 1110 w 622819"/>
                <a:gd name="connsiteY25" fmla="*/ 85943 h 93133"/>
                <a:gd name="connsiteX26" fmla="*/ 1121 w 622819"/>
                <a:gd name="connsiteY26" fmla="*/ 86075 h 93133"/>
                <a:gd name="connsiteX27" fmla="*/ 12009 w 622819"/>
                <a:gd name="connsiteY27" fmla="*/ 94823 h 9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2819" h="93133">
                  <a:moveTo>
                    <a:pt x="12221" y="94770"/>
                  </a:moveTo>
                  <a:lnTo>
                    <a:pt x="38649" y="91863"/>
                  </a:lnTo>
                  <a:cubicBezTo>
                    <a:pt x="55537" y="89855"/>
                    <a:pt x="79191" y="88057"/>
                    <a:pt x="108104" y="85811"/>
                  </a:cubicBezTo>
                  <a:cubicBezTo>
                    <a:pt x="165797" y="81424"/>
                    <a:pt x="243075" y="77618"/>
                    <a:pt x="320379" y="71038"/>
                  </a:cubicBezTo>
                  <a:cubicBezTo>
                    <a:pt x="339724" y="69346"/>
                    <a:pt x="358964" y="67364"/>
                    <a:pt x="378072" y="64774"/>
                  </a:cubicBezTo>
                  <a:cubicBezTo>
                    <a:pt x="397180" y="62184"/>
                    <a:pt x="415390" y="59330"/>
                    <a:pt x="433335" y="55577"/>
                  </a:cubicBezTo>
                  <a:cubicBezTo>
                    <a:pt x="451333" y="52432"/>
                    <a:pt x="468379" y="48203"/>
                    <a:pt x="484606" y="44477"/>
                  </a:cubicBezTo>
                  <a:cubicBezTo>
                    <a:pt x="500833" y="40750"/>
                    <a:pt x="515898" y="36178"/>
                    <a:pt x="529931" y="32531"/>
                  </a:cubicBezTo>
                  <a:cubicBezTo>
                    <a:pt x="557946" y="24206"/>
                    <a:pt x="580146" y="14877"/>
                    <a:pt x="596294" y="10833"/>
                  </a:cubicBezTo>
                  <a:cubicBezTo>
                    <a:pt x="602502" y="9089"/>
                    <a:pt x="608813" y="7715"/>
                    <a:pt x="615190" y="6737"/>
                  </a:cubicBezTo>
                  <a:lnTo>
                    <a:pt x="621956" y="5733"/>
                  </a:lnTo>
                  <a:lnTo>
                    <a:pt x="622141" y="5733"/>
                  </a:lnTo>
                  <a:cubicBezTo>
                    <a:pt x="623243" y="5600"/>
                    <a:pt x="624025" y="4596"/>
                    <a:pt x="623890" y="3486"/>
                  </a:cubicBezTo>
                  <a:cubicBezTo>
                    <a:pt x="623888" y="3486"/>
                    <a:pt x="623888" y="3460"/>
                    <a:pt x="623885" y="3460"/>
                  </a:cubicBezTo>
                  <a:cubicBezTo>
                    <a:pt x="623695" y="2350"/>
                    <a:pt x="622664" y="1610"/>
                    <a:pt x="621559" y="1768"/>
                  </a:cubicBezTo>
                  <a:lnTo>
                    <a:pt x="614582" y="2614"/>
                  </a:lnTo>
                  <a:cubicBezTo>
                    <a:pt x="608004" y="3433"/>
                    <a:pt x="601482" y="4649"/>
                    <a:pt x="595052" y="6261"/>
                  </a:cubicBezTo>
                  <a:cubicBezTo>
                    <a:pt x="578322" y="9961"/>
                    <a:pt x="555726" y="18735"/>
                    <a:pt x="528028" y="26109"/>
                  </a:cubicBezTo>
                  <a:cubicBezTo>
                    <a:pt x="513968" y="29360"/>
                    <a:pt x="498957" y="33456"/>
                    <a:pt x="482677" y="36680"/>
                  </a:cubicBezTo>
                  <a:cubicBezTo>
                    <a:pt x="466397" y="39905"/>
                    <a:pt x="449430" y="43658"/>
                    <a:pt x="431643" y="46274"/>
                  </a:cubicBezTo>
                  <a:cubicBezTo>
                    <a:pt x="414015" y="49445"/>
                    <a:pt x="395410" y="51560"/>
                    <a:pt x="376487" y="53885"/>
                  </a:cubicBezTo>
                  <a:cubicBezTo>
                    <a:pt x="357564" y="56211"/>
                    <a:pt x="338562" y="57480"/>
                    <a:pt x="319348" y="58722"/>
                  </a:cubicBezTo>
                  <a:cubicBezTo>
                    <a:pt x="242361" y="63532"/>
                    <a:pt x="165005" y="65567"/>
                    <a:pt x="106941" y="68685"/>
                  </a:cubicBezTo>
                  <a:cubicBezTo>
                    <a:pt x="77869" y="70271"/>
                    <a:pt x="53370" y="71593"/>
                    <a:pt x="36614" y="73205"/>
                  </a:cubicBezTo>
                  <a:lnTo>
                    <a:pt x="10186" y="75504"/>
                  </a:lnTo>
                  <a:cubicBezTo>
                    <a:pt x="4798" y="75874"/>
                    <a:pt x="735" y="80552"/>
                    <a:pt x="1110" y="85943"/>
                  </a:cubicBezTo>
                  <a:cubicBezTo>
                    <a:pt x="1113" y="85996"/>
                    <a:pt x="1117" y="86023"/>
                    <a:pt x="1121" y="86075"/>
                  </a:cubicBezTo>
                  <a:cubicBezTo>
                    <a:pt x="1730" y="91493"/>
                    <a:pt x="6592" y="95405"/>
                    <a:pt x="12009" y="94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9" name="任意多边形: 形状 3028">
              <a:extLst>
                <a:ext uri="{FF2B5EF4-FFF2-40B4-BE49-F238E27FC236}">
                  <a16:creationId xmlns:a16="http://schemas.microsoft.com/office/drawing/2014/main" id="{E9D2018C-CAE6-F2E6-D8D7-B5B7EBECD35B}"/>
                </a:ext>
              </a:extLst>
            </p:cNvPr>
            <p:cNvSpPr/>
            <p:nvPr/>
          </p:nvSpPr>
          <p:spPr>
            <a:xfrm>
              <a:off x="-1496733" y="-4389008"/>
              <a:ext cx="972962" cy="453875"/>
            </a:xfrm>
            <a:custGeom>
              <a:avLst/>
              <a:gdLst>
                <a:gd name="connsiteX0" fmla="*/ 23050 w 972962"/>
                <a:gd name="connsiteY0" fmla="*/ 455168 h 453875"/>
                <a:gd name="connsiteX1" fmla="*/ 26037 w 972962"/>
                <a:gd name="connsiteY1" fmla="*/ 454746 h 453875"/>
                <a:gd name="connsiteX2" fmla="*/ 35763 w 972962"/>
                <a:gd name="connsiteY2" fmla="*/ 452975 h 453875"/>
                <a:gd name="connsiteX3" fmla="*/ 70411 w 972962"/>
                <a:gd name="connsiteY3" fmla="*/ 442403 h 453875"/>
                <a:gd name="connsiteX4" fmla="*/ 119277 w 972962"/>
                <a:gd name="connsiteY4" fmla="*/ 422106 h 453875"/>
                <a:gd name="connsiteX5" fmla="*/ 180433 w 972962"/>
                <a:gd name="connsiteY5" fmla="*/ 395492 h 453875"/>
                <a:gd name="connsiteX6" fmla="*/ 253112 w 972962"/>
                <a:gd name="connsiteY6" fmla="*/ 362060 h 453875"/>
                <a:gd name="connsiteX7" fmla="*/ 332398 w 972962"/>
                <a:gd name="connsiteY7" fmla="*/ 322021 h 453875"/>
                <a:gd name="connsiteX8" fmla="*/ 415939 w 972962"/>
                <a:gd name="connsiteY8" fmla="*/ 277753 h 453875"/>
                <a:gd name="connsiteX9" fmla="*/ 501779 w 972962"/>
                <a:gd name="connsiteY9" fmla="*/ 231476 h 453875"/>
                <a:gd name="connsiteX10" fmla="*/ 670209 w 972962"/>
                <a:gd name="connsiteY10" fmla="*/ 139610 h 453875"/>
                <a:gd name="connsiteX11" fmla="*/ 747671 w 972962"/>
                <a:gd name="connsiteY11" fmla="*/ 97325 h 453875"/>
                <a:gd name="connsiteX12" fmla="*/ 817205 w 972962"/>
                <a:gd name="connsiteY12" fmla="*/ 60324 h 453875"/>
                <a:gd name="connsiteX13" fmla="*/ 926725 w 972962"/>
                <a:gd name="connsiteY13" fmla="*/ 18039 h 453875"/>
                <a:gd name="connsiteX14" fmla="*/ 959021 w 972962"/>
                <a:gd name="connsiteY14" fmla="*/ 11193 h 453875"/>
                <a:gd name="connsiteX15" fmla="*/ 970570 w 972962"/>
                <a:gd name="connsiteY15" fmla="*/ 9344 h 453875"/>
                <a:gd name="connsiteX16" fmla="*/ 970755 w 972962"/>
                <a:gd name="connsiteY16" fmla="*/ 9344 h 453875"/>
                <a:gd name="connsiteX17" fmla="*/ 974006 w 972962"/>
                <a:gd name="connsiteY17" fmla="*/ 4956 h 453875"/>
                <a:gd name="connsiteX18" fmla="*/ 974006 w 972962"/>
                <a:gd name="connsiteY18" fmla="*/ 4956 h 453875"/>
                <a:gd name="connsiteX19" fmla="*/ 969566 w 972962"/>
                <a:gd name="connsiteY19" fmla="*/ 1785 h 453875"/>
                <a:gd name="connsiteX20" fmla="*/ 957726 w 972962"/>
                <a:gd name="connsiteY20" fmla="*/ 3344 h 453875"/>
                <a:gd name="connsiteX21" fmla="*/ 924505 w 972962"/>
                <a:gd name="connsiteY21" fmla="*/ 9423 h 453875"/>
                <a:gd name="connsiteX22" fmla="*/ 811523 w 972962"/>
                <a:gd name="connsiteY22" fmla="*/ 49277 h 453875"/>
                <a:gd name="connsiteX23" fmla="*/ 740324 w 972962"/>
                <a:gd name="connsiteY23" fmla="*/ 84559 h 453875"/>
                <a:gd name="connsiteX24" fmla="*/ 661699 w 972962"/>
                <a:gd name="connsiteY24" fmla="*/ 124652 h 453875"/>
                <a:gd name="connsiteX25" fmla="*/ 490547 w 972962"/>
                <a:gd name="connsiteY25" fmla="*/ 211628 h 453875"/>
                <a:gd name="connsiteX26" fmla="*/ 403332 w 972962"/>
                <a:gd name="connsiteY26" fmla="*/ 255368 h 453875"/>
                <a:gd name="connsiteX27" fmla="*/ 318761 w 972962"/>
                <a:gd name="connsiteY27" fmla="*/ 297152 h 453875"/>
                <a:gd name="connsiteX28" fmla="*/ 239131 w 972962"/>
                <a:gd name="connsiteY28" fmla="*/ 334522 h 453875"/>
                <a:gd name="connsiteX29" fmla="*/ 166902 w 972962"/>
                <a:gd name="connsiteY29" fmla="*/ 365258 h 453875"/>
                <a:gd name="connsiteX30" fmla="*/ 104504 w 972962"/>
                <a:gd name="connsiteY30" fmla="*/ 390577 h 453875"/>
                <a:gd name="connsiteX31" fmla="*/ 57487 w 972962"/>
                <a:gd name="connsiteY31" fmla="*/ 409077 h 453875"/>
                <a:gd name="connsiteX32" fmla="*/ 28231 w 972962"/>
                <a:gd name="connsiteY32" fmla="*/ 417349 h 453875"/>
                <a:gd name="connsiteX33" fmla="*/ 20619 w 972962"/>
                <a:gd name="connsiteY33" fmla="*/ 418591 h 453875"/>
                <a:gd name="connsiteX34" fmla="*/ 17606 w 972962"/>
                <a:gd name="connsiteY34" fmla="*/ 418961 h 453875"/>
                <a:gd name="connsiteX35" fmla="*/ 17606 w 972962"/>
                <a:gd name="connsiteY35" fmla="*/ 418961 h 453875"/>
                <a:gd name="connsiteX36" fmla="*/ 1194 w 972962"/>
                <a:gd name="connsiteY36" fmla="*/ 439337 h 453875"/>
                <a:gd name="connsiteX37" fmla="*/ 1220 w 972962"/>
                <a:gd name="connsiteY37" fmla="*/ 439576 h 453875"/>
                <a:gd name="connsiteX38" fmla="*/ 22628 w 972962"/>
                <a:gd name="connsiteY38" fmla="*/ 455433 h 45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72962" h="453875">
                  <a:moveTo>
                    <a:pt x="23050" y="455168"/>
                  </a:moveTo>
                  <a:lnTo>
                    <a:pt x="26037" y="454746"/>
                  </a:lnTo>
                  <a:cubicBezTo>
                    <a:pt x="27887" y="454481"/>
                    <a:pt x="30873" y="454032"/>
                    <a:pt x="35763" y="452975"/>
                  </a:cubicBezTo>
                  <a:cubicBezTo>
                    <a:pt x="47542" y="450252"/>
                    <a:pt x="59118" y="446711"/>
                    <a:pt x="70411" y="442403"/>
                  </a:cubicBezTo>
                  <a:cubicBezTo>
                    <a:pt x="84524" y="437117"/>
                    <a:pt x="100909" y="430273"/>
                    <a:pt x="119277" y="422106"/>
                  </a:cubicBezTo>
                  <a:cubicBezTo>
                    <a:pt x="137645" y="413940"/>
                    <a:pt x="157652" y="405271"/>
                    <a:pt x="180433" y="395492"/>
                  </a:cubicBezTo>
                  <a:cubicBezTo>
                    <a:pt x="203214" y="385714"/>
                    <a:pt x="228005" y="374349"/>
                    <a:pt x="253112" y="362060"/>
                  </a:cubicBezTo>
                  <a:cubicBezTo>
                    <a:pt x="278219" y="349771"/>
                    <a:pt x="305150" y="336240"/>
                    <a:pt x="332398" y="322021"/>
                  </a:cubicBezTo>
                  <a:lnTo>
                    <a:pt x="415939" y="277753"/>
                  </a:lnTo>
                  <a:cubicBezTo>
                    <a:pt x="444217" y="262768"/>
                    <a:pt x="473183" y="247201"/>
                    <a:pt x="501779" y="231476"/>
                  </a:cubicBezTo>
                  <a:lnTo>
                    <a:pt x="670209" y="139610"/>
                  </a:lnTo>
                  <a:lnTo>
                    <a:pt x="747671" y="97325"/>
                  </a:lnTo>
                  <a:cubicBezTo>
                    <a:pt x="772170" y="83740"/>
                    <a:pt x="795243" y="71081"/>
                    <a:pt x="817205" y="60324"/>
                  </a:cubicBezTo>
                  <a:cubicBezTo>
                    <a:pt x="860759" y="38574"/>
                    <a:pt x="899134" y="24857"/>
                    <a:pt x="926725" y="18039"/>
                  </a:cubicBezTo>
                  <a:cubicBezTo>
                    <a:pt x="940494" y="14497"/>
                    <a:pt x="951515" y="12409"/>
                    <a:pt x="959021" y="11193"/>
                  </a:cubicBezTo>
                  <a:lnTo>
                    <a:pt x="970570" y="9344"/>
                  </a:lnTo>
                  <a:lnTo>
                    <a:pt x="970755" y="9344"/>
                  </a:lnTo>
                  <a:cubicBezTo>
                    <a:pt x="972864" y="9026"/>
                    <a:pt x="974318" y="7071"/>
                    <a:pt x="974006" y="4956"/>
                  </a:cubicBezTo>
                  <a:cubicBezTo>
                    <a:pt x="974006" y="4956"/>
                    <a:pt x="974006" y="4956"/>
                    <a:pt x="974006" y="4956"/>
                  </a:cubicBezTo>
                  <a:cubicBezTo>
                    <a:pt x="973604" y="2895"/>
                    <a:pt x="971654" y="1494"/>
                    <a:pt x="969566" y="1785"/>
                  </a:cubicBezTo>
                  <a:lnTo>
                    <a:pt x="957726" y="3344"/>
                  </a:lnTo>
                  <a:cubicBezTo>
                    <a:pt x="950009" y="4401"/>
                    <a:pt x="938697" y="6199"/>
                    <a:pt x="924505" y="9423"/>
                  </a:cubicBezTo>
                  <a:cubicBezTo>
                    <a:pt x="896068" y="15554"/>
                    <a:pt x="856372" y="28478"/>
                    <a:pt x="811523" y="49277"/>
                  </a:cubicBezTo>
                  <a:cubicBezTo>
                    <a:pt x="789058" y="59558"/>
                    <a:pt x="765272" y="71662"/>
                    <a:pt x="740324" y="84559"/>
                  </a:cubicBezTo>
                  <a:lnTo>
                    <a:pt x="661699" y="124652"/>
                  </a:lnTo>
                  <a:lnTo>
                    <a:pt x="490547" y="211628"/>
                  </a:lnTo>
                  <a:cubicBezTo>
                    <a:pt x="461475" y="226561"/>
                    <a:pt x="432404" y="241123"/>
                    <a:pt x="403332" y="255368"/>
                  </a:cubicBezTo>
                  <a:lnTo>
                    <a:pt x="318761" y="297152"/>
                  </a:lnTo>
                  <a:cubicBezTo>
                    <a:pt x="291275" y="310366"/>
                    <a:pt x="264661" y="323184"/>
                    <a:pt x="239131" y="334522"/>
                  </a:cubicBezTo>
                  <a:cubicBezTo>
                    <a:pt x="213601" y="345859"/>
                    <a:pt x="189921" y="356167"/>
                    <a:pt x="166902" y="365258"/>
                  </a:cubicBezTo>
                  <a:cubicBezTo>
                    <a:pt x="143882" y="374349"/>
                    <a:pt x="122686" y="382754"/>
                    <a:pt x="104504" y="390577"/>
                  </a:cubicBezTo>
                  <a:cubicBezTo>
                    <a:pt x="86321" y="398399"/>
                    <a:pt x="70437" y="404531"/>
                    <a:pt x="57487" y="409077"/>
                  </a:cubicBezTo>
                  <a:cubicBezTo>
                    <a:pt x="47930" y="412486"/>
                    <a:pt x="38157" y="415261"/>
                    <a:pt x="28231" y="417349"/>
                  </a:cubicBezTo>
                  <a:cubicBezTo>
                    <a:pt x="25717" y="417904"/>
                    <a:pt x="23177" y="418327"/>
                    <a:pt x="20619" y="418591"/>
                  </a:cubicBezTo>
                  <a:lnTo>
                    <a:pt x="17606" y="418961"/>
                  </a:lnTo>
                  <a:lnTo>
                    <a:pt x="17606" y="418961"/>
                  </a:lnTo>
                  <a:cubicBezTo>
                    <a:pt x="7447" y="420045"/>
                    <a:pt x="100" y="429189"/>
                    <a:pt x="1194" y="439337"/>
                  </a:cubicBezTo>
                  <a:cubicBezTo>
                    <a:pt x="1202" y="439417"/>
                    <a:pt x="1210" y="439496"/>
                    <a:pt x="1220" y="439576"/>
                  </a:cubicBezTo>
                  <a:cubicBezTo>
                    <a:pt x="2822" y="449830"/>
                    <a:pt x="12357" y="456886"/>
                    <a:pt x="22628" y="4554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0" name="任意多边形: 形状 3029">
              <a:extLst>
                <a:ext uri="{FF2B5EF4-FFF2-40B4-BE49-F238E27FC236}">
                  <a16:creationId xmlns:a16="http://schemas.microsoft.com/office/drawing/2014/main" id="{7F684A18-EC7B-7EC3-4807-8703B3E6A2DE}"/>
                </a:ext>
              </a:extLst>
            </p:cNvPr>
            <p:cNvSpPr/>
            <p:nvPr/>
          </p:nvSpPr>
          <p:spPr>
            <a:xfrm>
              <a:off x="-736318" y="-3982639"/>
              <a:ext cx="287419" cy="759927"/>
            </a:xfrm>
            <a:custGeom>
              <a:avLst/>
              <a:gdLst>
                <a:gd name="connsiteX0" fmla="*/ 2347 w 287419"/>
                <a:gd name="connsiteY0" fmla="*/ 27128 h 759927"/>
                <a:gd name="connsiteX1" fmla="*/ 16037 w 287419"/>
                <a:gd name="connsiteY1" fmla="*/ 58155 h 759927"/>
                <a:gd name="connsiteX2" fmla="*/ 32344 w 287419"/>
                <a:gd name="connsiteY2" fmla="*/ 93728 h 759927"/>
                <a:gd name="connsiteX3" fmla="*/ 54676 w 287419"/>
                <a:gd name="connsiteY3" fmla="*/ 139608 h 759927"/>
                <a:gd name="connsiteX4" fmla="*/ 79466 w 287419"/>
                <a:gd name="connsiteY4" fmla="*/ 193179 h 759927"/>
                <a:gd name="connsiteX5" fmla="*/ 91200 w 287419"/>
                <a:gd name="connsiteY5" fmla="*/ 222806 h 759927"/>
                <a:gd name="connsiteX6" fmla="*/ 97279 w 287419"/>
                <a:gd name="connsiteY6" fmla="*/ 238107 h 759927"/>
                <a:gd name="connsiteX7" fmla="*/ 102564 w 287419"/>
                <a:gd name="connsiteY7" fmla="*/ 253965 h 759927"/>
                <a:gd name="connsiteX8" fmla="*/ 146119 w 287419"/>
                <a:gd name="connsiteY8" fmla="*/ 391764 h 759927"/>
                <a:gd name="connsiteX9" fmla="*/ 189013 w 287419"/>
                <a:gd name="connsiteY9" fmla="*/ 529616 h 759927"/>
                <a:gd name="connsiteX10" fmla="*/ 207935 w 287419"/>
                <a:gd name="connsiteY10" fmla="*/ 593335 h 759927"/>
                <a:gd name="connsiteX11" fmla="*/ 227070 w 287419"/>
                <a:gd name="connsiteY11" fmla="*/ 650025 h 759927"/>
                <a:gd name="connsiteX12" fmla="*/ 257780 w 287419"/>
                <a:gd name="connsiteY12" fmla="*/ 734596 h 759927"/>
                <a:gd name="connsiteX13" fmla="*/ 274060 w 287419"/>
                <a:gd name="connsiteY13" fmla="*/ 755950 h 759927"/>
                <a:gd name="connsiteX14" fmla="*/ 282781 w 287419"/>
                <a:gd name="connsiteY14" fmla="*/ 761236 h 759927"/>
                <a:gd name="connsiteX15" fmla="*/ 288067 w 287419"/>
                <a:gd name="connsiteY15" fmla="*/ 759624 h 759927"/>
                <a:gd name="connsiteX16" fmla="*/ 286799 w 287419"/>
                <a:gd name="connsiteY16" fmla="*/ 754761 h 759927"/>
                <a:gd name="connsiteX17" fmla="*/ 286032 w 287419"/>
                <a:gd name="connsiteY17" fmla="*/ 754259 h 759927"/>
                <a:gd name="connsiteX18" fmla="*/ 279399 w 287419"/>
                <a:gd name="connsiteY18" fmla="*/ 749951 h 759927"/>
                <a:gd name="connsiteX19" fmla="*/ 266184 w 287419"/>
                <a:gd name="connsiteY19" fmla="*/ 730896 h 759927"/>
                <a:gd name="connsiteX20" fmla="*/ 239227 w 287419"/>
                <a:gd name="connsiteY20" fmla="*/ 646668 h 759927"/>
                <a:gd name="connsiteX21" fmla="*/ 222418 w 287419"/>
                <a:gd name="connsiteY21" fmla="*/ 589794 h 759927"/>
                <a:gd name="connsiteX22" fmla="*/ 205953 w 287419"/>
                <a:gd name="connsiteY22" fmla="*/ 525440 h 759927"/>
                <a:gd name="connsiteX23" fmla="*/ 168345 w 287419"/>
                <a:gd name="connsiteY23" fmla="*/ 385923 h 759927"/>
                <a:gd name="connsiteX24" fmla="*/ 130156 w 287419"/>
                <a:gd name="connsiteY24" fmla="*/ 246697 h 759927"/>
                <a:gd name="connsiteX25" fmla="*/ 125399 w 287419"/>
                <a:gd name="connsiteY25" fmla="*/ 229862 h 759927"/>
                <a:gd name="connsiteX26" fmla="*/ 119690 w 287419"/>
                <a:gd name="connsiteY26" fmla="*/ 213661 h 759927"/>
                <a:gd name="connsiteX27" fmla="*/ 108617 w 287419"/>
                <a:gd name="connsiteY27" fmla="*/ 182264 h 759927"/>
                <a:gd name="connsiteX28" fmla="*/ 85333 w 287419"/>
                <a:gd name="connsiteY28" fmla="*/ 126552 h 759927"/>
                <a:gd name="connsiteX29" fmla="*/ 65194 w 287419"/>
                <a:gd name="connsiteY29" fmla="*/ 80804 h 759927"/>
                <a:gd name="connsiteX30" fmla="*/ 50421 w 287419"/>
                <a:gd name="connsiteY30" fmla="*/ 45073 h 759927"/>
                <a:gd name="connsiteX31" fmla="*/ 37946 w 287419"/>
                <a:gd name="connsiteY31" fmla="*/ 13570 h 759927"/>
                <a:gd name="connsiteX32" fmla="*/ 37946 w 287419"/>
                <a:gd name="connsiteY32" fmla="*/ 13570 h 759927"/>
                <a:gd name="connsiteX33" fmla="*/ 13341 w 287419"/>
                <a:gd name="connsiteY33" fmla="*/ 2998 h 759927"/>
                <a:gd name="connsiteX34" fmla="*/ 2093 w 287419"/>
                <a:gd name="connsiteY34" fmla="*/ 26176 h 759927"/>
                <a:gd name="connsiteX35" fmla="*/ 2321 w 287419"/>
                <a:gd name="connsiteY35" fmla="*/ 26784 h 7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419" h="759927">
                  <a:moveTo>
                    <a:pt x="2347" y="27128"/>
                  </a:moveTo>
                  <a:cubicBezTo>
                    <a:pt x="2347" y="27128"/>
                    <a:pt x="7342" y="38413"/>
                    <a:pt x="16037" y="58155"/>
                  </a:cubicBezTo>
                  <a:cubicBezTo>
                    <a:pt x="20451" y="68013"/>
                    <a:pt x="25419" y="80038"/>
                    <a:pt x="32344" y="93728"/>
                  </a:cubicBezTo>
                  <a:cubicBezTo>
                    <a:pt x="39268" y="107418"/>
                    <a:pt x="46483" y="122800"/>
                    <a:pt x="54676" y="139608"/>
                  </a:cubicBezTo>
                  <a:cubicBezTo>
                    <a:pt x="62287" y="156205"/>
                    <a:pt x="71484" y="173965"/>
                    <a:pt x="79466" y="193179"/>
                  </a:cubicBezTo>
                  <a:cubicBezTo>
                    <a:pt x="83306" y="202799"/>
                    <a:pt x="87217" y="212683"/>
                    <a:pt x="91200" y="222806"/>
                  </a:cubicBezTo>
                  <a:cubicBezTo>
                    <a:pt x="93209" y="227853"/>
                    <a:pt x="95236" y="232954"/>
                    <a:pt x="97279" y="238107"/>
                  </a:cubicBezTo>
                  <a:cubicBezTo>
                    <a:pt x="99023" y="242759"/>
                    <a:pt x="100714" y="248679"/>
                    <a:pt x="102564" y="253965"/>
                  </a:cubicBezTo>
                  <a:lnTo>
                    <a:pt x="146119" y="391764"/>
                  </a:lnTo>
                  <a:cubicBezTo>
                    <a:pt x="160760" y="438807"/>
                    <a:pt x="176274" y="485295"/>
                    <a:pt x="189013" y="529616"/>
                  </a:cubicBezTo>
                  <a:cubicBezTo>
                    <a:pt x="195567" y="551736"/>
                    <a:pt x="201910" y="573091"/>
                    <a:pt x="207935" y="593335"/>
                  </a:cubicBezTo>
                  <a:cubicBezTo>
                    <a:pt x="214728" y="613447"/>
                    <a:pt x="221150" y="632476"/>
                    <a:pt x="227070" y="650025"/>
                  </a:cubicBezTo>
                  <a:cubicBezTo>
                    <a:pt x="239359" y="685201"/>
                    <a:pt x="247816" y="714167"/>
                    <a:pt x="257780" y="734596"/>
                  </a:cubicBezTo>
                  <a:cubicBezTo>
                    <a:pt x="261707" y="742736"/>
                    <a:pt x="267247" y="750004"/>
                    <a:pt x="274060" y="755950"/>
                  </a:cubicBezTo>
                  <a:cubicBezTo>
                    <a:pt x="276869" y="757880"/>
                    <a:pt x="279782" y="759624"/>
                    <a:pt x="282781" y="761236"/>
                  </a:cubicBezTo>
                  <a:cubicBezTo>
                    <a:pt x="284690" y="762214"/>
                    <a:pt x="287023" y="761500"/>
                    <a:pt x="288067" y="759624"/>
                  </a:cubicBezTo>
                  <a:cubicBezTo>
                    <a:pt x="288979" y="757933"/>
                    <a:pt x="288427" y="755792"/>
                    <a:pt x="286799" y="754761"/>
                  </a:cubicBezTo>
                  <a:lnTo>
                    <a:pt x="286032" y="754259"/>
                  </a:lnTo>
                  <a:lnTo>
                    <a:pt x="279399" y="749951"/>
                  </a:lnTo>
                  <a:cubicBezTo>
                    <a:pt x="273759" y="744560"/>
                    <a:pt x="269266" y="738058"/>
                    <a:pt x="266184" y="730896"/>
                  </a:cubicBezTo>
                  <a:cubicBezTo>
                    <a:pt x="257727" y="712053"/>
                    <a:pt x="249904" y="681554"/>
                    <a:pt x="239227" y="646668"/>
                  </a:cubicBezTo>
                  <a:cubicBezTo>
                    <a:pt x="233941" y="629040"/>
                    <a:pt x="228365" y="609959"/>
                    <a:pt x="222418" y="589794"/>
                  </a:cubicBezTo>
                  <a:lnTo>
                    <a:pt x="205953" y="525440"/>
                  </a:lnTo>
                  <a:cubicBezTo>
                    <a:pt x="194959" y="480723"/>
                    <a:pt x="181110" y="433310"/>
                    <a:pt x="168345" y="385923"/>
                  </a:cubicBezTo>
                  <a:lnTo>
                    <a:pt x="130156" y="246697"/>
                  </a:lnTo>
                  <a:cubicBezTo>
                    <a:pt x="128517" y="240988"/>
                    <a:pt x="127328" y="235940"/>
                    <a:pt x="125399" y="229862"/>
                  </a:cubicBezTo>
                  <a:lnTo>
                    <a:pt x="119690" y="213661"/>
                  </a:lnTo>
                  <a:lnTo>
                    <a:pt x="108617" y="182264"/>
                  </a:lnTo>
                  <a:cubicBezTo>
                    <a:pt x="101058" y="162073"/>
                    <a:pt x="92495" y="143837"/>
                    <a:pt x="85333" y="126552"/>
                  </a:cubicBezTo>
                  <a:lnTo>
                    <a:pt x="65194" y="80804"/>
                  </a:lnTo>
                  <a:cubicBezTo>
                    <a:pt x="59010" y="67431"/>
                    <a:pt x="54464" y="55037"/>
                    <a:pt x="50421" y="45073"/>
                  </a:cubicBezTo>
                  <a:lnTo>
                    <a:pt x="37946" y="13570"/>
                  </a:lnTo>
                  <a:lnTo>
                    <a:pt x="37946" y="13570"/>
                  </a:lnTo>
                  <a:cubicBezTo>
                    <a:pt x="33924" y="4003"/>
                    <a:pt x="23051" y="-675"/>
                    <a:pt x="13341" y="2998"/>
                  </a:cubicBezTo>
                  <a:cubicBezTo>
                    <a:pt x="3838" y="6302"/>
                    <a:pt x="-1197" y="16662"/>
                    <a:pt x="2093" y="26176"/>
                  </a:cubicBezTo>
                  <a:cubicBezTo>
                    <a:pt x="2165" y="26361"/>
                    <a:pt x="2241" y="26573"/>
                    <a:pt x="2321" y="26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1" name="任意多边形: 形状 3030">
              <a:extLst>
                <a:ext uri="{FF2B5EF4-FFF2-40B4-BE49-F238E27FC236}">
                  <a16:creationId xmlns:a16="http://schemas.microsoft.com/office/drawing/2014/main" id="{71FCA6E6-4EF7-960C-8A62-A51003454079}"/>
                </a:ext>
              </a:extLst>
            </p:cNvPr>
            <p:cNvSpPr/>
            <p:nvPr/>
          </p:nvSpPr>
          <p:spPr>
            <a:xfrm>
              <a:off x="-1132805" y="-4448527"/>
              <a:ext cx="73964" cy="348019"/>
            </a:xfrm>
            <a:custGeom>
              <a:avLst/>
              <a:gdLst>
                <a:gd name="connsiteX0" fmla="*/ 27670 w 73964"/>
                <a:gd name="connsiteY0" fmla="*/ 337721 h 348019"/>
                <a:gd name="connsiteX1" fmla="*/ 28014 w 73964"/>
                <a:gd name="connsiteY1" fmla="*/ 333916 h 348019"/>
                <a:gd name="connsiteX2" fmla="*/ 29229 w 73964"/>
                <a:gd name="connsiteY2" fmla="*/ 323529 h 348019"/>
                <a:gd name="connsiteX3" fmla="*/ 32559 w 73964"/>
                <a:gd name="connsiteY3" fmla="*/ 308570 h 348019"/>
                <a:gd name="connsiteX4" fmla="*/ 37290 w 73964"/>
                <a:gd name="connsiteY4" fmla="*/ 285974 h 348019"/>
                <a:gd name="connsiteX5" fmla="*/ 40409 w 73964"/>
                <a:gd name="connsiteY5" fmla="*/ 260391 h 348019"/>
                <a:gd name="connsiteX6" fmla="*/ 42576 w 73964"/>
                <a:gd name="connsiteY6" fmla="*/ 231161 h 348019"/>
                <a:gd name="connsiteX7" fmla="*/ 45509 w 73964"/>
                <a:gd name="connsiteY7" fmla="*/ 168420 h 348019"/>
                <a:gd name="connsiteX8" fmla="*/ 46064 w 73964"/>
                <a:gd name="connsiteY8" fmla="*/ 136256 h 348019"/>
                <a:gd name="connsiteX9" fmla="*/ 46064 w 73964"/>
                <a:gd name="connsiteY9" fmla="*/ 105466 h 348019"/>
                <a:gd name="connsiteX10" fmla="*/ 47518 w 73964"/>
                <a:gd name="connsiteY10" fmla="*/ 77531 h 348019"/>
                <a:gd name="connsiteX11" fmla="*/ 51984 w 73964"/>
                <a:gd name="connsiteY11" fmla="*/ 52741 h 348019"/>
                <a:gd name="connsiteX12" fmla="*/ 58486 w 73964"/>
                <a:gd name="connsiteY12" fmla="*/ 32497 h 348019"/>
                <a:gd name="connsiteX13" fmla="*/ 65806 w 73964"/>
                <a:gd name="connsiteY13" fmla="*/ 17829 h 348019"/>
                <a:gd name="connsiteX14" fmla="*/ 74264 w 73964"/>
                <a:gd name="connsiteY14" fmla="*/ 6333 h 348019"/>
                <a:gd name="connsiteX15" fmla="*/ 74554 w 73964"/>
                <a:gd name="connsiteY15" fmla="*/ 5963 h 348019"/>
                <a:gd name="connsiteX16" fmla="*/ 73949 w 73964"/>
                <a:gd name="connsiteY16" fmla="*/ 2263 h 348019"/>
                <a:gd name="connsiteX17" fmla="*/ 73894 w 73964"/>
                <a:gd name="connsiteY17" fmla="*/ 2236 h 348019"/>
                <a:gd name="connsiteX18" fmla="*/ 70194 w 73964"/>
                <a:gd name="connsiteY18" fmla="*/ 2685 h 348019"/>
                <a:gd name="connsiteX19" fmla="*/ 60336 w 73964"/>
                <a:gd name="connsiteY19" fmla="*/ 14499 h 348019"/>
                <a:gd name="connsiteX20" fmla="*/ 51614 w 73964"/>
                <a:gd name="connsiteY20" fmla="*/ 29590 h 348019"/>
                <a:gd name="connsiteX21" fmla="*/ 43448 w 73964"/>
                <a:gd name="connsiteY21" fmla="*/ 50495 h 348019"/>
                <a:gd name="connsiteX22" fmla="*/ 37158 w 73964"/>
                <a:gd name="connsiteY22" fmla="*/ 76131 h 348019"/>
                <a:gd name="connsiteX23" fmla="*/ 33801 w 73964"/>
                <a:gd name="connsiteY23" fmla="*/ 105466 h 348019"/>
                <a:gd name="connsiteX24" fmla="*/ 32004 w 73964"/>
                <a:gd name="connsiteY24" fmla="*/ 136176 h 348019"/>
                <a:gd name="connsiteX25" fmla="*/ 29520 w 73964"/>
                <a:gd name="connsiteY25" fmla="*/ 167468 h 348019"/>
                <a:gd name="connsiteX26" fmla="*/ 22754 w 73964"/>
                <a:gd name="connsiteY26" fmla="*/ 229364 h 348019"/>
                <a:gd name="connsiteX27" fmla="*/ 18922 w 73964"/>
                <a:gd name="connsiteY27" fmla="*/ 257326 h 348019"/>
                <a:gd name="connsiteX28" fmla="*/ 14218 w 73964"/>
                <a:gd name="connsiteY28" fmla="*/ 282724 h 348019"/>
                <a:gd name="connsiteX29" fmla="*/ 8694 w 73964"/>
                <a:gd name="connsiteY29" fmla="*/ 302519 h 348019"/>
                <a:gd name="connsiteX30" fmla="*/ 3726 w 73964"/>
                <a:gd name="connsiteY30" fmla="*/ 320173 h 348019"/>
                <a:gd name="connsiteX31" fmla="*/ 1796 w 73964"/>
                <a:gd name="connsiteY31" fmla="*/ 331167 h 348019"/>
                <a:gd name="connsiteX32" fmla="*/ 1215 w 73964"/>
                <a:gd name="connsiteY32" fmla="*/ 334947 h 348019"/>
                <a:gd name="connsiteX33" fmla="*/ 12201 w 73964"/>
                <a:gd name="connsiteY33" fmla="*/ 349561 h 348019"/>
                <a:gd name="connsiteX34" fmla="*/ 12473 w 73964"/>
                <a:gd name="connsiteY34" fmla="*/ 349588 h 348019"/>
                <a:gd name="connsiteX35" fmla="*/ 27670 w 73964"/>
                <a:gd name="connsiteY35" fmla="*/ 338726 h 348019"/>
                <a:gd name="connsiteX36" fmla="*/ 27670 w 73964"/>
                <a:gd name="connsiteY36" fmla="*/ 338012 h 34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964" h="348019">
                  <a:moveTo>
                    <a:pt x="27670" y="337721"/>
                  </a:moveTo>
                  <a:cubicBezTo>
                    <a:pt x="27670" y="337721"/>
                    <a:pt x="27670" y="336400"/>
                    <a:pt x="28014" y="333916"/>
                  </a:cubicBezTo>
                  <a:cubicBezTo>
                    <a:pt x="28357" y="331431"/>
                    <a:pt x="28357" y="327441"/>
                    <a:pt x="29229" y="323529"/>
                  </a:cubicBezTo>
                  <a:cubicBezTo>
                    <a:pt x="30101" y="319618"/>
                    <a:pt x="30841" y="315231"/>
                    <a:pt x="32559" y="308570"/>
                  </a:cubicBezTo>
                  <a:cubicBezTo>
                    <a:pt x="34119" y="302413"/>
                    <a:pt x="35889" y="294775"/>
                    <a:pt x="37290" y="285974"/>
                  </a:cubicBezTo>
                  <a:cubicBezTo>
                    <a:pt x="38241" y="278046"/>
                    <a:pt x="39298" y="269456"/>
                    <a:pt x="40409" y="260391"/>
                  </a:cubicBezTo>
                  <a:cubicBezTo>
                    <a:pt x="41637" y="250692"/>
                    <a:pt x="42361" y="240940"/>
                    <a:pt x="42576" y="231161"/>
                  </a:cubicBezTo>
                  <a:cubicBezTo>
                    <a:pt x="43527" y="211128"/>
                    <a:pt x="44531" y="189774"/>
                    <a:pt x="45509" y="168420"/>
                  </a:cubicBezTo>
                  <a:cubicBezTo>
                    <a:pt x="45932" y="157848"/>
                    <a:pt x="45879" y="146854"/>
                    <a:pt x="46064" y="136256"/>
                  </a:cubicBezTo>
                  <a:cubicBezTo>
                    <a:pt x="46249" y="125658"/>
                    <a:pt x="46434" y="115457"/>
                    <a:pt x="46064" y="105466"/>
                  </a:cubicBezTo>
                  <a:cubicBezTo>
                    <a:pt x="46001" y="96137"/>
                    <a:pt x="46487" y="86808"/>
                    <a:pt x="47518" y="77531"/>
                  </a:cubicBezTo>
                  <a:cubicBezTo>
                    <a:pt x="48414" y="69180"/>
                    <a:pt x="49904" y="60881"/>
                    <a:pt x="51984" y="52741"/>
                  </a:cubicBezTo>
                  <a:cubicBezTo>
                    <a:pt x="53644" y="45844"/>
                    <a:pt x="55819" y="39078"/>
                    <a:pt x="58486" y="32497"/>
                  </a:cubicBezTo>
                  <a:cubicBezTo>
                    <a:pt x="60838" y="26603"/>
                    <a:pt x="63771" y="21926"/>
                    <a:pt x="65806" y="17829"/>
                  </a:cubicBezTo>
                  <a:lnTo>
                    <a:pt x="74264" y="6333"/>
                  </a:lnTo>
                  <a:lnTo>
                    <a:pt x="74554" y="5963"/>
                  </a:lnTo>
                  <a:cubicBezTo>
                    <a:pt x="75405" y="4773"/>
                    <a:pt x="75133" y="3135"/>
                    <a:pt x="73949" y="2263"/>
                  </a:cubicBezTo>
                  <a:cubicBezTo>
                    <a:pt x="73931" y="2263"/>
                    <a:pt x="73912" y="2236"/>
                    <a:pt x="73894" y="2236"/>
                  </a:cubicBezTo>
                  <a:cubicBezTo>
                    <a:pt x="72720" y="1443"/>
                    <a:pt x="71145" y="1629"/>
                    <a:pt x="70194" y="2685"/>
                  </a:cubicBezTo>
                  <a:cubicBezTo>
                    <a:pt x="70194" y="2685"/>
                    <a:pt x="66520" y="6861"/>
                    <a:pt x="60336" y="14499"/>
                  </a:cubicBezTo>
                  <a:cubicBezTo>
                    <a:pt x="57983" y="18675"/>
                    <a:pt x="54468" y="23538"/>
                    <a:pt x="51614" y="29590"/>
                  </a:cubicBezTo>
                  <a:cubicBezTo>
                    <a:pt x="48366" y="36329"/>
                    <a:pt x="45636" y="43333"/>
                    <a:pt x="43448" y="50495"/>
                  </a:cubicBezTo>
                  <a:cubicBezTo>
                    <a:pt x="40731" y="58873"/>
                    <a:pt x="38627" y="67436"/>
                    <a:pt x="37158" y="76131"/>
                  </a:cubicBezTo>
                  <a:cubicBezTo>
                    <a:pt x="35472" y="85830"/>
                    <a:pt x="34351" y="95635"/>
                    <a:pt x="33801" y="105466"/>
                  </a:cubicBezTo>
                  <a:cubicBezTo>
                    <a:pt x="33669" y="115457"/>
                    <a:pt x="32824" y="126002"/>
                    <a:pt x="32004" y="136176"/>
                  </a:cubicBezTo>
                  <a:cubicBezTo>
                    <a:pt x="31185" y="146351"/>
                    <a:pt x="30577" y="156897"/>
                    <a:pt x="29520" y="167468"/>
                  </a:cubicBezTo>
                  <a:cubicBezTo>
                    <a:pt x="27221" y="188611"/>
                    <a:pt x="24921" y="209754"/>
                    <a:pt x="22754" y="229364"/>
                  </a:cubicBezTo>
                  <a:cubicBezTo>
                    <a:pt x="21985" y="238746"/>
                    <a:pt x="20703" y="248076"/>
                    <a:pt x="18922" y="257326"/>
                  </a:cubicBezTo>
                  <a:cubicBezTo>
                    <a:pt x="17257" y="266338"/>
                    <a:pt x="15671" y="274848"/>
                    <a:pt x="14218" y="282724"/>
                  </a:cubicBezTo>
                  <a:cubicBezTo>
                    <a:pt x="12606" y="289595"/>
                    <a:pt x="10729" y="296202"/>
                    <a:pt x="8694" y="302519"/>
                  </a:cubicBezTo>
                  <a:cubicBezTo>
                    <a:pt x="6765" y="308333"/>
                    <a:pt x="5047" y="315125"/>
                    <a:pt x="3726" y="320173"/>
                  </a:cubicBezTo>
                  <a:cubicBezTo>
                    <a:pt x="2404" y="325221"/>
                    <a:pt x="2298" y="328577"/>
                    <a:pt x="1796" y="331167"/>
                  </a:cubicBezTo>
                  <a:cubicBezTo>
                    <a:pt x="1294" y="333757"/>
                    <a:pt x="1215" y="334947"/>
                    <a:pt x="1215" y="334947"/>
                  </a:cubicBezTo>
                  <a:cubicBezTo>
                    <a:pt x="216" y="342003"/>
                    <a:pt x="5134" y="348557"/>
                    <a:pt x="12201" y="349561"/>
                  </a:cubicBezTo>
                  <a:cubicBezTo>
                    <a:pt x="12291" y="349561"/>
                    <a:pt x="12384" y="349588"/>
                    <a:pt x="12473" y="349588"/>
                  </a:cubicBezTo>
                  <a:cubicBezTo>
                    <a:pt x="19667" y="350777"/>
                    <a:pt x="26470" y="345914"/>
                    <a:pt x="27670" y="338726"/>
                  </a:cubicBezTo>
                  <a:lnTo>
                    <a:pt x="27670" y="33801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2" name="任意多边形: 形状 3031">
              <a:extLst>
                <a:ext uri="{FF2B5EF4-FFF2-40B4-BE49-F238E27FC236}">
                  <a16:creationId xmlns:a16="http://schemas.microsoft.com/office/drawing/2014/main" id="{AF0244CC-2C20-EB92-8953-9916D6841BF7}"/>
                </a:ext>
              </a:extLst>
            </p:cNvPr>
            <p:cNvSpPr/>
            <p:nvPr/>
          </p:nvSpPr>
          <p:spPr>
            <a:xfrm>
              <a:off x="-1012588" y="-4183832"/>
              <a:ext cx="489863" cy="68260"/>
            </a:xfrm>
            <a:custGeom>
              <a:avLst/>
              <a:gdLst>
                <a:gd name="connsiteX0" fmla="*/ 16234 w 489863"/>
                <a:gd name="connsiteY0" fmla="*/ 28442 h 68260"/>
                <a:gd name="connsiteX1" fmla="*/ 21519 w 489863"/>
                <a:gd name="connsiteY1" fmla="*/ 27807 h 68260"/>
                <a:gd name="connsiteX2" fmla="*/ 36240 w 489863"/>
                <a:gd name="connsiteY2" fmla="*/ 26459 h 68260"/>
                <a:gd name="connsiteX3" fmla="*/ 57383 w 489863"/>
                <a:gd name="connsiteY3" fmla="*/ 27569 h 68260"/>
                <a:gd name="connsiteX4" fmla="*/ 86455 w 489863"/>
                <a:gd name="connsiteY4" fmla="*/ 32247 h 68260"/>
                <a:gd name="connsiteX5" fmla="*/ 121499 w 489863"/>
                <a:gd name="connsiteY5" fmla="*/ 40467 h 68260"/>
                <a:gd name="connsiteX6" fmla="*/ 162199 w 489863"/>
                <a:gd name="connsiteY6" fmla="*/ 49214 h 68260"/>
                <a:gd name="connsiteX7" fmla="*/ 249625 w 489863"/>
                <a:gd name="connsiteY7" fmla="*/ 62429 h 68260"/>
                <a:gd name="connsiteX8" fmla="*/ 271904 w 489863"/>
                <a:gd name="connsiteY8" fmla="*/ 65759 h 68260"/>
                <a:gd name="connsiteX9" fmla="*/ 294607 w 489863"/>
                <a:gd name="connsiteY9" fmla="*/ 68005 h 68260"/>
                <a:gd name="connsiteX10" fmla="*/ 338637 w 489863"/>
                <a:gd name="connsiteY10" fmla="*/ 69908 h 68260"/>
                <a:gd name="connsiteX11" fmla="*/ 379760 w 489863"/>
                <a:gd name="connsiteY11" fmla="*/ 68930 h 68260"/>
                <a:gd name="connsiteX12" fmla="*/ 416416 w 489863"/>
                <a:gd name="connsiteY12" fmla="*/ 65072 h 68260"/>
                <a:gd name="connsiteX13" fmla="*/ 446968 w 489863"/>
                <a:gd name="connsiteY13" fmla="*/ 58914 h 68260"/>
                <a:gd name="connsiteX14" fmla="*/ 469987 w 489863"/>
                <a:gd name="connsiteY14" fmla="*/ 51963 h 68260"/>
                <a:gd name="connsiteX15" fmla="*/ 489306 w 489863"/>
                <a:gd name="connsiteY15" fmla="*/ 44034 h 68260"/>
                <a:gd name="connsiteX16" fmla="*/ 490752 w 489863"/>
                <a:gd name="connsiteY16" fmla="*/ 40599 h 68260"/>
                <a:gd name="connsiteX17" fmla="*/ 490734 w 489863"/>
                <a:gd name="connsiteY17" fmla="*/ 40546 h 68260"/>
                <a:gd name="connsiteX18" fmla="*/ 487287 w 489863"/>
                <a:gd name="connsiteY18" fmla="*/ 39092 h 68260"/>
                <a:gd name="connsiteX19" fmla="*/ 487245 w 489863"/>
                <a:gd name="connsiteY19" fmla="*/ 39119 h 68260"/>
                <a:gd name="connsiteX20" fmla="*/ 486822 w 489863"/>
                <a:gd name="connsiteY20" fmla="*/ 39119 h 68260"/>
                <a:gd name="connsiteX21" fmla="*/ 467793 w 489863"/>
                <a:gd name="connsiteY21" fmla="*/ 46096 h 68260"/>
                <a:gd name="connsiteX22" fmla="*/ 445223 w 489863"/>
                <a:gd name="connsiteY22" fmla="*/ 51884 h 68260"/>
                <a:gd name="connsiteX23" fmla="*/ 415227 w 489863"/>
                <a:gd name="connsiteY23" fmla="*/ 56641 h 68260"/>
                <a:gd name="connsiteX24" fmla="*/ 379284 w 489863"/>
                <a:gd name="connsiteY24" fmla="*/ 58861 h 68260"/>
                <a:gd name="connsiteX25" fmla="*/ 339033 w 489863"/>
                <a:gd name="connsiteY25" fmla="*/ 58094 h 68260"/>
                <a:gd name="connsiteX26" fmla="*/ 296245 w 489863"/>
                <a:gd name="connsiteY26" fmla="*/ 54447 h 68260"/>
                <a:gd name="connsiteX27" fmla="*/ 274521 w 489863"/>
                <a:gd name="connsiteY27" fmla="*/ 51382 h 68260"/>
                <a:gd name="connsiteX28" fmla="*/ 252400 w 489863"/>
                <a:gd name="connsiteY28" fmla="*/ 47100 h 68260"/>
                <a:gd name="connsiteX29" fmla="*/ 165661 w 489863"/>
                <a:gd name="connsiteY29" fmla="*/ 30344 h 68260"/>
                <a:gd name="connsiteX30" fmla="*/ 127366 w 489863"/>
                <a:gd name="connsiteY30" fmla="*/ 20355 h 68260"/>
                <a:gd name="connsiteX31" fmla="*/ 91952 w 489863"/>
                <a:gd name="connsiteY31" fmla="*/ 10444 h 68260"/>
                <a:gd name="connsiteX32" fmla="*/ 60581 w 489863"/>
                <a:gd name="connsiteY32" fmla="*/ 4021 h 68260"/>
                <a:gd name="connsiteX33" fmla="*/ 34364 w 489863"/>
                <a:gd name="connsiteY33" fmla="*/ 1749 h 68260"/>
                <a:gd name="connsiteX34" fmla="*/ 18665 w 489863"/>
                <a:gd name="connsiteY34" fmla="*/ 2542 h 68260"/>
                <a:gd name="connsiteX35" fmla="*/ 13379 w 489863"/>
                <a:gd name="connsiteY35" fmla="*/ 2964 h 68260"/>
                <a:gd name="connsiteX36" fmla="*/ 1106 w 489863"/>
                <a:gd name="connsiteY36" fmla="*/ 16654 h 68260"/>
                <a:gd name="connsiteX37" fmla="*/ 1117 w 489863"/>
                <a:gd name="connsiteY37" fmla="*/ 16839 h 68260"/>
                <a:gd name="connsiteX38" fmla="*/ 15520 w 489863"/>
                <a:gd name="connsiteY38" fmla="*/ 28653 h 68260"/>
                <a:gd name="connsiteX39" fmla="*/ 16049 w 489863"/>
                <a:gd name="connsiteY39" fmla="*/ 28653 h 6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9863" h="68260">
                  <a:moveTo>
                    <a:pt x="16234" y="28442"/>
                  </a:moveTo>
                  <a:lnTo>
                    <a:pt x="21519" y="27807"/>
                  </a:lnTo>
                  <a:cubicBezTo>
                    <a:pt x="26396" y="27067"/>
                    <a:pt x="31311" y="26618"/>
                    <a:pt x="36240" y="26459"/>
                  </a:cubicBezTo>
                  <a:cubicBezTo>
                    <a:pt x="43304" y="26354"/>
                    <a:pt x="50366" y="26724"/>
                    <a:pt x="57383" y="27569"/>
                  </a:cubicBezTo>
                  <a:cubicBezTo>
                    <a:pt x="67148" y="28627"/>
                    <a:pt x="76850" y="30186"/>
                    <a:pt x="86455" y="32247"/>
                  </a:cubicBezTo>
                  <a:cubicBezTo>
                    <a:pt x="97211" y="34573"/>
                    <a:pt x="108972" y="37348"/>
                    <a:pt x="121499" y="40467"/>
                  </a:cubicBezTo>
                  <a:cubicBezTo>
                    <a:pt x="134026" y="43585"/>
                    <a:pt x="147399" y="46889"/>
                    <a:pt x="162199" y="49214"/>
                  </a:cubicBezTo>
                  <a:lnTo>
                    <a:pt x="249625" y="62429"/>
                  </a:lnTo>
                  <a:lnTo>
                    <a:pt x="271904" y="65759"/>
                  </a:lnTo>
                  <a:cubicBezTo>
                    <a:pt x="280203" y="66922"/>
                    <a:pt x="287048" y="67239"/>
                    <a:pt x="294607" y="68005"/>
                  </a:cubicBezTo>
                  <a:cubicBezTo>
                    <a:pt x="309459" y="69009"/>
                    <a:pt x="324444" y="70040"/>
                    <a:pt x="338637" y="69908"/>
                  </a:cubicBezTo>
                  <a:cubicBezTo>
                    <a:pt x="352908" y="70278"/>
                    <a:pt x="366704" y="69538"/>
                    <a:pt x="379760" y="68930"/>
                  </a:cubicBezTo>
                  <a:cubicBezTo>
                    <a:pt x="392815" y="68322"/>
                    <a:pt x="405131" y="66710"/>
                    <a:pt x="416416" y="65072"/>
                  </a:cubicBezTo>
                  <a:cubicBezTo>
                    <a:pt x="427622" y="62772"/>
                    <a:pt x="438088" y="61847"/>
                    <a:pt x="446968" y="58914"/>
                  </a:cubicBezTo>
                  <a:cubicBezTo>
                    <a:pt x="455848" y="55980"/>
                    <a:pt x="463882" y="54764"/>
                    <a:pt x="469987" y="51963"/>
                  </a:cubicBezTo>
                  <a:lnTo>
                    <a:pt x="489306" y="44034"/>
                  </a:lnTo>
                  <a:cubicBezTo>
                    <a:pt x="490657" y="43480"/>
                    <a:pt x="491304" y="41946"/>
                    <a:pt x="490752" y="40599"/>
                  </a:cubicBezTo>
                  <a:cubicBezTo>
                    <a:pt x="490744" y="40572"/>
                    <a:pt x="490739" y="40572"/>
                    <a:pt x="490734" y="40546"/>
                  </a:cubicBezTo>
                  <a:cubicBezTo>
                    <a:pt x="490181" y="39198"/>
                    <a:pt x="488638" y="38537"/>
                    <a:pt x="487287" y="39092"/>
                  </a:cubicBezTo>
                  <a:cubicBezTo>
                    <a:pt x="487271" y="39119"/>
                    <a:pt x="487258" y="39119"/>
                    <a:pt x="487245" y="39119"/>
                  </a:cubicBezTo>
                  <a:lnTo>
                    <a:pt x="486822" y="39119"/>
                  </a:lnTo>
                  <a:lnTo>
                    <a:pt x="467793" y="46096"/>
                  </a:lnTo>
                  <a:cubicBezTo>
                    <a:pt x="461847" y="48554"/>
                    <a:pt x="453918" y="49637"/>
                    <a:pt x="445223" y="51884"/>
                  </a:cubicBezTo>
                  <a:cubicBezTo>
                    <a:pt x="436528" y="54130"/>
                    <a:pt x="426195" y="54844"/>
                    <a:pt x="415227" y="56641"/>
                  </a:cubicBezTo>
                  <a:cubicBezTo>
                    <a:pt x="404153" y="57751"/>
                    <a:pt x="392049" y="58464"/>
                    <a:pt x="379284" y="58861"/>
                  </a:cubicBezTo>
                  <a:cubicBezTo>
                    <a:pt x="366519" y="59257"/>
                    <a:pt x="352987" y="59046"/>
                    <a:pt x="339033" y="58094"/>
                  </a:cubicBezTo>
                  <a:cubicBezTo>
                    <a:pt x="325000" y="57645"/>
                    <a:pt x="310887" y="56033"/>
                    <a:pt x="296245" y="54447"/>
                  </a:cubicBezTo>
                  <a:cubicBezTo>
                    <a:pt x="289109" y="53417"/>
                    <a:pt x="281022" y="52624"/>
                    <a:pt x="274521" y="51382"/>
                  </a:cubicBezTo>
                  <a:lnTo>
                    <a:pt x="252400" y="47100"/>
                  </a:lnTo>
                  <a:lnTo>
                    <a:pt x="165661" y="30344"/>
                  </a:lnTo>
                  <a:cubicBezTo>
                    <a:pt x="152711" y="27701"/>
                    <a:pt x="139603" y="23869"/>
                    <a:pt x="127366" y="20355"/>
                  </a:cubicBezTo>
                  <a:cubicBezTo>
                    <a:pt x="115130" y="16839"/>
                    <a:pt x="103105" y="13351"/>
                    <a:pt x="91952" y="10444"/>
                  </a:cubicBezTo>
                  <a:cubicBezTo>
                    <a:pt x="81613" y="7774"/>
                    <a:pt x="71142" y="5607"/>
                    <a:pt x="60581" y="4021"/>
                  </a:cubicBezTo>
                  <a:cubicBezTo>
                    <a:pt x="51907" y="2621"/>
                    <a:pt x="43146" y="1881"/>
                    <a:pt x="34364" y="1749"/>
                  </a:cubicBezTo>
                  <a:cubicBezTo>
                    <a:pt x="29120" y="1722"/>
                    <a:pt x="23879" y="1986"/>
                    <a:pt x="18665" y="2542"/>
                  </a:cubicBezTo>
                  <a:lnTo>
                    <a:pt x="13379" y="2964"/>
                  </a:lnTo>
                  <a:cubicBezTo>
                    <a:pt x="6209" y="3361"/>
                    <a:pt x="712" y="9492"/>
                    <a:pt x="1106" y="16654"/>
                  </a:cubicBezTo>
                  <a:cubicBezTo>
                    <a:pt x="1109" y="16707"/>
                    <a:pt x="1111" y="16786"/>
                    <a:pt x="1117" y="16839"/>
                  </a:cubicBezTo>
                  <a:cubicBezTo>
                    <a:pt x="1854" y="24054"/>
                    <a:pt x="8286" y="29340"/>
                    <a:pt x="15520" y="28653"/>
                  </a:cubicBezTo>
                  <a:lnTo>
                    <a:pt x="16049" y="28653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3" name="任意多边形: 形状 3032">
              <a:extLst>
                <a:ext uri="{FF2B5EF4-FFF2-40B4-BE49-F238E27FC236}">
                  <a16:creationId xmlns:a16="http://schemas.microsoft.com/office/drawing/2014/main" id="{C2EF0BD8-8AFE-5F69-E6CF-F177101BD2F9}"/>
                </a:ext>
              </a:extLst>
            </p:cNvPr>
            <p:cNvSpPr/>
            <p:nvPr/>
          </p:nvSpPr>
          <p:spPr>
            <a:xfrm>
              <a:off x="-802960" y="-4558351"/>
              <a:ext cx="165679" cy="285652"/>
            </a:xfrm>
            <a:custGeom>
              <a:avLst/>
              <a:gdLst>
                <a:gd name="connsiteX0" fmla="*/ 14757 w 165679"/>
                <a:gd name="connsiteY0" fmla="*/ 283846 h 285652"/>
                <a:gd name="connsiteX1" fmla="*/ 16634 w 165679"/>
                <a:gd name="connsiteY1" fmla="*/ 280728 h 285652"/>
                <a:gd name="connsiteX2" fmla="*/ 21708 w 165679"/>
                <a:gd name="connsiteY2" fmla="*/ 271319 h 285652"/>
                <a:gd name="connsiteX3" fmla="*/ 27840 w 165679"/>
                <a:gd name="connsiteY3" fmla="*/ 255462 h 285652"/>
                <a:gd name="connsiteX4" fmla="*/ 33707 w 165679"/>
                <a:gd name="connsiteY4" fmla="*/ 235323 h 285652"/>
                <a:gd name="connsiteX5" fmla="*/ 47291 w 165679"/>
                <a:gd name="connsiteY5" fmla="*/ 186113 h 285652"/>
                <a:gd name="connsiteX6" fmla="*/ 57334 w 165679"/>
                <a:gd name="connsiteY6" fmla="*/ 158892 h 285652"/>
                <a:gd name="connsiteX7" fmla="*/ 69015 w 165679"/>
                <a:gd name="connsiteY7" fmla="*/ 131538 h 285652"/>
                <a:gd name="connsiteX8" fmla="*/ 82732 w 165679"/>
                <a:gd name="connsiteY8" fmla="*/ 105109 h 285652"/>
                <a:gd name="connsiteX9" fmla="*/ 98193 w 165679"/>
                <a:gd name="connsiteY9" fmla="*/ 80584 h 285652"/>
                <a:gd name="connsiteX10" fmla="*/ 114261 w 165679"/>
                <a:gd name="connsiteY10" fmla="*/ 58489 h 285652"/>
                <a:gd name="connsiteX11" fmla="*/ 129722 w 165679"/>
                <a:gd name="connsiteY11" fmla="*/ 39566 h 285652"/>
                <a:gd name="connsiteX12" fmla="*/ 143756 w 165679"/>
                <a:gd name="connsiteY12" fmla="*/ 24317 h 285652"/>
                <a:gd name="connsiteX13" fmla="*/ 155622 w 165679"/>
                <a:gd name="connsiteY13" fmla="*/ 13587 h 285652"/>
                <a:gd name="connsiteX14" fmla="*/ 166193 w 165679"/>
                <a:gd name="connsiteY14" fmla="*/ 4337 h 285652"/>
                <a:gd name="connsiteX15" fmla="*/ 166326 w 165679"/>
                <a:gd name="connsiteY15" fmla="*/ 4205 h 285652"/>
                <a:gd name="connsiteX16" fmla="*/ 166371 w 165679"/>
                <a:gd name="connsiteY16" fmla="*/ 2196 h 285652"/>
                <a:gd name="connsiteX17" fmla="*/ 166326 w 165679"/>
                <a:gd name="connsiteY17" fmla="*/ 2143 h 285652"/>
                <a:gd name="connsiteX18" fmla="*/ 164211 w 165679"/>
                <a:gd name="connsiteY18" fmla="*/ 2143 h 285652"/>
                <a:gd name="connsiteX19" fmla="*/ 153270 w 165679"/>
                <a:gd name="connsiteY19" fmla="*/ 11155 h 285652"/>
                <a:gd name="connsiteX20" fmla="*/ 140796 w 165679"/>
                <a:gd name="connsiteY20" fmla="*/ 21727 h 285652"/>
                <a:gd name="connsiteX21" fmla="*/ 126022 w 165679"/>
                <a:gd name="connsiteY21" fmla="*/ 36686 h 285652"/>
                <a:gd name="connsiteX22" fmla="*/ 109610 w 165679"/>
                <a:gd name="connsiteY22" fmla="*/ 55370 h 285652"/>
                <a:gd name="connsiteX23" fmla="*/ 92616 w 165679"/>
                <a:gd name="connsiteY23" fmla="*/ 77095 h 285652"/>
                <a:gd name="connsiteX24" fmla="*/ 75966 w 165679"/>
                <a:gd name="connsiteY24" fmla="*/ 101568 h 285652"/>
                <a:gd name="connsiteX25" fmla="*/ 60955 w 165679"/>
                <a:gd name="connsiteY25" fmla="*/ 127996 h 285652"/>
                <a:gd name="connsiteX26" fmla="*/ 48005 w 165679"/>
                <a:gd name="connsiteY26" fmla="*/ 155562 h 285652"/>
                <a:gd name="connsiteX27" fmla="*/ 36931 w 165679"/>
                <a:gd name="connsiteY27" fmla="*/ 182598 h 285652"/>
                <a:gd name="connsiteX28" fmla="*/ 21259 w 165679"/>
                <a:gd name="connsiteY28" fmla="*/ 232178 h 285652"/>
                <a:gd name="connsiteX29" fmla="*/ 14889 w 165679"/>
                <a:gd name="connsiteY29" fmla="*/ 251365 h 285652"/>
                <a:gd name="connsiteX30" fmla="*/ 9128 w 165679"/>
                <a:gd name="connsiteY30" fmla="*/ 264976 h 285652"/>
                <a:gd name="connsiteX31" fmla="*/ 4186 w 165679"/>
                <a:gd name="connsiteY31" fmla="*/ 273486 h 285652"/>
                <a:gd name="connsiteX32" fmla="*/ 2204 w 165679"/>
                <a:gd name="connsiteY32" fmla="*/ 276526 h 285652"/>
                <a:gd name="connsiteX33" fmla="*/ 2204 w 165679"/>
                <a:gd name="connsiteY33" fmla="*/ 276526 h 285652"/>
                <a:gd name="connsiteX34" fmla="*/ 4260 w 165679"/>
                <a:gd name="connsiteY34" fmla="*/ 286146 h 285652"/>
                <a:gd name="connsiteX35" fmla="*/ 4529 w 165679"/>
                <a:gd name="connsiteY35" fmla="*/ 286304 h 285652"/>
                <a:gd name="connsiteX36" fmla="*/ 14678 w 165679"/>
                <a:gd name="connsiteY36" fmla="*/ 284058 h 285652"/>
                <a:gd name="connsiteX37" fmla="*/ 14757 w 165679"/>
                <a:gd name="connsiteY37" fmla="*/ 283846 h 28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5679" h="285652">
                  <a:moveTo>
                    <a:pt x="14757" y="283846"/>
                  </a:moveTo>
                  <a:lnTo>
                    <a:pt x="16634" y="280728"/>
                  </a:lnTo>
                  <a:cubicBezTo>
                    <a:pt x="18587" y="277741"/>
                    <a:pt x="20284" y="274596"/>
                    <a:pt x="21708" y="271319"/>
                  </a:cubicBezTo>
                  <a:cubicBezTo>
                    <a:pt x="24126" y="266192"/>
                    <a:pt x="26175" y="260880"/>
                    <a:pt x="27840" y="255462"/>
                  </a:cubicBezTo>
                  <a:cubicBezTo>
                    <a:pt x="29954" y="249463"/>
                    <a:pt x="31698" y="242670"/>
                    <a:pt x="33707" y="235323"/>
                  </a:cubicBezTo>
                  <a:cubicBezTo>
                    <a:pt x="37724" y="220629"/>
                    <a:pt x="41107" y="203397"/>
                    <a:pt x="47291" y="186113"/>
                  </a:cubicBezTo>
                  <a:cubicBezTo>
                    <a:pt x="50595" y="177312"/>
                    <a:pt x="53555" y="167904"/>
                    <a:pt x="57334" y="158892"/>
                  </a:cubicBezTo>
                  <a:cubicBezTo>
                    <a:pt x="61113" y="149879"/>
                    <a:pt x="64417" y="140392"/>
                    <a:pt x="69015" y="131538"/>
                  </a:cubicBezTo>
                  <a:cubicBezTo>
                    <a:pt x="73091" y="122473"/>
                    <a:pt x="77671" y="113646"/>
                    <a:pt x="82732" y="105109"/>
                  </a:cubicBezTo>
                  <a:cubicBezTo>
                    <a:pt x="87441" y="96652"/>
                    <a:pt x="92603" y="88486"/>
                    <a:pt x="98193" y="80584"/>
                  </a:cubicBezTo>
                  <a:cubicBezTo>
                    <a:pt x="103478" y="72655"/>
                    <a:pt x="108764" y="65149"/>
                    <a:pt x="114261" y="58489"/>
                  </a:cubicBezTo>
                  <a:cubicBezTo>
                    <a:pt x="119758" y="51829"/>
                    <a:pt x="124330" y="44958"/>
                    <a:pt x="129722" y="39566"/>
                  </a:cubicBezTo>
                  <a:lnTo>
                    <a:pt x="143756" y="24317"/>
                  </a:lnTo>
                  <a:cubicBezTo>
                    <a:pt x="148116" y="19956"/>
                    <a:pt x="152345" y="16600"/>
                    <a:pt x="155622" y="13587"/>
                  </a:cubicBezTo>
                  <a:lnTo>
                    <a:pt x="166193" y="4337"/>
                  </a:lnTo>
                  <a:lnTo>
                    <a:pt x="166326" y="4205"/>
                  </a:lnTo>
                  <a:cubicBezTo>
                    <a:pt x="166894" y="3650"/>
                    <a:pt x="166915" y="2751"/>
                    <a:pt x="166371" y="2196"/>
                  </a:cubicBezTo>
                  <a:cubicBezTo>
                    <a:pt x="166355" y="2170"/>
                    <a:pt x="166341" y="2170"/>
                    <a:pt x="166326" y="2143"/>
                  </a:cubicBezTo>
                  <a:cubicBezTo>
                    <a:pt x="165723" y="1615"/>
                    <a:pt x="164814" y="1615"/>
                    <a:pt x="164211" y="2143"/>
                  </a:cubicBezTo>
                  <a:lnTo>
                    <a:pt x="153270" y="11155"/>
                  </a:lnTo>
                  <a:cubicBezTo>
                    <a:pt x="149834" y="14089"/>
                    <a:pt x="145341" y="17393"/>
                    <a:pt x="140796" y="21727"/>
                  </a:cubicBezTo>
                  <a:lnTo>
                    <a:pt x="126022" y="36686"/>
                  </a:lnTo>
                  <a:cubicBezTo>
                    <a:pt x="120366" y="41971"/>
                    <a:pt x="115450" y="48737"/>
                    <a:pt x="109610" y="55370"/>
                  </a:cubicBezTo>
                  <a:cubicBezTo>
                    <a:pt x="103769" y="62004"/>
                    <a:pt x="98272" y="69431"/>
                    <a:pt x="92616" y="77095"/>
                  </a:cubicBezTo>
                  <a:cubicBezTo>
                    <a:pt x="86627" y="84944"/>
                    <a:pt x="81069" y="93111"/>
                    <a:pt x="75966" y="101568"/>
                  </a:cubicBezTo>
                  <a:cubicBezTo>
                    <a:pt x="70469" y="110078"/>
                    <a:pt x="65455" y="118905"/>
                    <a:pt x="60955" y="127996"/>
                  </a:cubicBezTo>
                  <a:cubicBezTo>
                    <a:pt x="55907" y="136929"/>
                    <a:pt x="52260" y="146496"/>
                    <a:pt x="48005" y="155562"/>
                  </a:cubicBezTo>
                  <a:cubicBezTo>
                    <a:pt x="43750" y="164627"/>
                    <a:pt x="40552" y="173824"/>
                    <a:pt x="36931" y="182598"/>
                  </a:cubicBezTo>
                  <a:cubicBezTo>
                    <a:pt x="29716" y="200675"/>
                    <a:pt x="25699" y="217960"/>
                    <a:pt x="21259" y="232178"/>
                  </a:cubicBezTo>
                  <a:cubicBezTo>
                    <a:pt x="19012" y="239288"/>
                    <a:pt x="17083" y="245868"/>
                    <a:pt x="14889" y="251365"/>
                  </a:cubicBezTo>
                  <a:cubicBezTo>
                    <a:pt x="13269" y="256017"/>
                    <a:pt x="11345" y="260563"/>
                    <a:pt x="9128" y="264976"/>
                  </a:cubicBezTo>
                  <a:cubicBezTo>
                    <a:pt x="7735" y="267963"/>
                    <a:pt x="6081" y="270790"/>
                    <a:pt x="4186" y="273486"/>
                  </a:cubicBezTo>
                  <a:lnTo>
                    <a:pt x="2204" y="276526"/>
                  </a:lnTo>
                  <a:lnTo>
                    <a:pt x="2204" y="276526"/>
                  </a:lnTo>
                  <a:cubicBezTo>
                    <a:pt x="116" y="279750"/>
                    <a:pt x="1038" y="284058"/>
                    <a:pt x="4260" y="286146"/>
                  </a:cubicBezTo>
                  <a:cubicBezTo>
                    <a:pt x="4347" y="286198"/>
                    <a:pt x="4437" y="286251"/>
                    <a:pt x="4529" y="286304"/>
                  </a:cubicBezTo>
                  <a:cubicBezTo>
                    <a:pt x="7968" y="288392"/>
                    <a:pt x="12445" y="287414"/>
                    <a:pt x="14678" y="284058"/>
                  </a:cubicBezTo>
                  <a:cubicBezTo>
                    <a:pt x="14718" y="284005"/>
                    <a:pt x="14744" y="283925"/>
                    <a:pt x="14757" y="2838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4" name="任意多边形: 形状 3033">
              <a:extLst>
                <a:ext uri="{FF2B5EF4-FFF2-40B4-BE49-F238E27FC236}">
                  <a16:creationId xmlns:a16="http://schemas.microsoft.com/office/drawing/2014/main" id="{AC20DDBC-37B4-9FAC-187D-0EEEEE7E472F}"/>
                </a:ext>
              </a:extLst>
            </p:cNvPr>
            <p:cNvSpPr/>
            <p:nvPr/>
          </p:nvSpPr>
          <p:spPr>
            <a:xfrm>
              <a:off x="-709975" y="-3848654"/>
              <a:ext cx="64302" cy="292334"/>
            </a:xfrm>
            <a:custGeom>
              <a:avLst/>
              <a:gdLst>
                <a:gd name="connsiteX0" fmla="*/ 37397 w 64302"/>
                <a:gd name="connsiteY0" fmla="*/ 16062 h 292334"/>
                <a:gd name="connsiteX1" fmla="*/ 38772 w 64302"/>
                <a:gd name="connsiteY1" fmla="*/ 28140 h 292334"/>
                <a:gd name="connsiteX2" fmla="*/ 41732 w 64302"/>
                <a:gd name="connsiteY2" fmla="*/ 59643 h 292334"/>
                <a:gd name="connsiteX3" fmla="*/ 42181 w 64302"/>
                <a:gd name="connsiteY3" fmla="*/ 80152 h 292334"/>
                <a:gd name="connsiteX4" fmla="*/ 41230 w 64302"/>
                <a:gd name="connsiteY4" fmla="*/ 103356 h 292334"/>
                <a:gd name="connsiteX5" fmla="*/ 39036 w 64302"/>
                <a:gd name="connsiteY5" fmla="*/ 128278 h 292334"/>
                <a:gd name="connsiteX6" fmla="*/ 35495 w 64302"/>
                <a:gd name="connsiteY6" fmla="*/ 154020 h 292334"/>
                <a:gd name="connsiteX7" fmla="*/ 30420 w 64302"/>
                <a:gd name="connsiteY7" fmla="*/ 179656 h 292334"/>
                <a:gd name="connsiteX8" fmla="*/ 24738 w 64302"/>
                <a:gd name="connsiteY8" fmla="*/ 204393 h 292334"/>
                <a:gd name="connsiteX9" fmla="*/ 13294 w 64302"/>
                <a:gd name="connsiteY9" fmla="*/ 248106 h 292334"/>
                <a:gd name="connsiteX10" fmla="*/ 1190 w 64302"/>
                <a:gd name="connsiteY10" fmla="*/ 290683 h 292334"/>
                <a:gd name="connsiteX11" fmla="*/ 2998 w 64302"/>
                <a:gd name="connsiteY11" fmla="*/ 293960 h 292334"/>
                <a:gd name="connsiteX12" fmla="*/ 3119 w 64302"/>
                <a:gd name="connsiteY12" fmla="*/ 293986 h 292334"/>
                <a:gd name="connsiteX13" fmla="*/ 6476 w 64302"/>
                <a:gd name="connsiteY13" fmla="*/ 292295 h 292334"/>
                <a:gd name="connsiteX14" fmla="*/ 21778 w 64302"/>
                <a:gd name="connsiteY14" fmla="*/ 250617 h 292334"/>
                <a:gd name="connsiteX15" fmla="*/ 36578 w 64302"/>
                <a:gd name="connsiteY15" fmla="*/ 207485 h 292334"/>
                <a:gd name="connsiteX16" fmla="*/ 44190 w 64302"/>
                <a:gd name="connsiteY16" fmla="*/ 182854 h 292334"/>
                <a:gd name="connsiteX17" fmla="*/ 51325 w 64302"/>
                <a:gd name="connsiteY17" fmla="*/ 157112 h 292334"/>
                <a:gd name="connsiteX18" fmla="*/ 56955 w 64302"/>
                <a:gd name="connsiteY18" fmla="*/ 130921 h 292334"/>
                <a:gd name="connsiteX19" fmla="*/ 61157 w 64302"/>
                <a:gd name="connsiteY19" fmla="*/ 105233 h 292334"/>
                <a:gd name="connsiteX20" fmla="*/ 63985 w 64302"/>
                <a:gd name="connsiteY20" fmla="*/ 80866 h 292334"/>
                <a:gd name="connsiteX21" fmla="*/ 65121 w 64302"/>
                <a:gd name="connsiteY21" fmla="*/ 58613 h 292334"/>
                <a:gd name="connsiteX22" fmla="*/ 64540 w 64302"/>
                <a:gd name="connsiteY22" fmla="*/ 26264 h 292334"/>
                <a:gd name="connsiteX23" fmla="*/ 64037 w 64302"/>
                <a:gd name="connsiteY23" fmla="*/ 14133 h 292334"/>
                <a:gd name="connsiteX24" fmla="*/ 50162 w 64302"/>
                <a:gd name="connsiteY24" fmla="*/ 1764 h 292334"/>
                <a:gd name="connsiteX25" fmla="*/ 37397 w 64302"/>
                <a:gd name="connsiteY25" fmla="*/ 15085 h 292334"/>
                <a:gd name="connsiteX26" fmla="*/ 37397 w 64302"/>
                <a:gd name="connsiteY26" fmla="*/ 16062 h 29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302" h="292334">
                  <a:moveTo>
                    <a:pt x="37397" y="16062"/>
                  </a:moveTo>
                  <a:lnTo>
                    <a:pt x="38772" y="28140"/>
                  </a:lnTo>
                  <a:cubicBezTo>
                    <a:pt x="39327" y="35673"/>
                    <a:pt x="41679" y="47090"/>
                    <a:pt x="41732" y="59643"/>
                  </a:cubicBezTo>
                  <a:cubicBezTo>
                    <a:pt x="41864" y="65986"/>
                    <a:pt x="42022" y="72858"/>
                    <a:pt x="42181" y="80152"/>
                  </a:cubicBezTo>
                  <a:cubicBezTo>
                    <a:pt x="42255" y="87896"/>
                    <a:pt x="41938" y="95639"/>
                    <a:pt x="41230" y="103356"/>
                  </a:cubicBezTo>
                  <a:cubicBezTo>
                    <a:pt x="40622" y="111285"/>
                    <a:pt x="40490" y="119848"/>
                    <a:pt x="39036" y="128278"/>
                  </a:cubicBezTo>
                  <a:cubicBezTo>
                    <a:pt x="37582" y="136709"/>
                    <a:pt x="36684" y="145404"/>
                    <a:pt x="35495" y="154020"/>
                  </a:cubicBezTo>
                  <a:cubicBezTo>
                    <a:pt x="33803" y="162609"/>
                    <a:pt x="32085" y="171198"/>
                    <a:pt x="30420" y="179656"/>
                  </a:cubicBezTo>
                  <a:cubicBezTo>
                    <a:pt x="28755" y="188113"/>
                    <a:pt x="26641" y="196359"/>
                    <a:pt x="24738" y="204393"/>
                  </a:cubicBezTo>
                  <a:cubicBezTo>
                    <a:pt x="21012" y="220461"/>
                    <a:pt x="16809" y="235314"/>
                    <a:pt x="13294" y="248106"/>
                  </a:cubicBezTo>
                  <a:cubicBezTo>
                    <a:pt x="6053" y="273662"/>
                    <a:pt x="1190" y="290683"/>
                    <a:pt x="1190" y="290683"/>
                  </a:cubicBezTo>
                  <a:cubicBezTo>
                    <a:pt x="786" y="292083"/>
                    <a:pt x="1595" y="293537"/>
                    <a:pt x="2998" y="293960"/>
                  </a:cubicBezTo>
                  <a:cubicBezTo>
                    <a:pt x="3037" y="293960"/>
                    <a:pt x="3077" y="293986"/>
                    <a:pt x="3119" y="293986"/>
                  </a:cubicBezTo>
                  <a:cubicBezTo>
                    <a:pt x="4504" y="294356"/>
                    <a:pt x="5947" y="293616"/>
                    <a:pt x="6476" y="292295"/>
                  </a:cubicBezTo>
                  <a:lnTo>
                    <a:pt x="21778" y="250617"/>
                  </a:lnTo>
                  <a:cubicBezTo>
                    <a:pt x="26218" y="238063"/>
                    <a:pt x="31583" y="223448"/>
                    <a:pt x="36578" y="207485"/>
                  </a:cubicBezTo>
                  <a:cubicBezTo>
                    <a:pt x="39089" y="199557"/>
                    <a:pt x="41864" y="191390"/>
                    <a:pt x="44190" y="182854"/>
                  </a:cubicBezTo>
                  <a:cubicBezTo>
                    <a:pt x="46515" y="174317"/>
                    <a:pt x="48920" y="165728"/>
                    <a:pt x="51325" y="157112"/>
                  </a:cubicBezTo>
                  <a:cubicBezTo>
                    <a:pt x="53202" y="148338"/>
                    <a:pt x="55105" y="139563"/>
                    <a:pt x="56955" y="130921"/>
                  </a:cubicBezTo>
                  <a:cubicBezTo>
                    <a:pt x="58805" y="122279"/>
                    <a:pt x="59915" y="113584"/>
                    <a:pt x="61157" y="105233"/>
                  </a:cubicBezTo>
                  <a:cubicBezTo>
                    <a:pt x="62515" y="97172"/>
                    <a:pt x="63459" y="89032"/>
                    <a:pt x="63985" y="80866"/>
                  </a:cubicBezTo>
                  <a:cubicBezTo>
                    <a:pt x="64381" y="72937"/>
                    <a:pt x="64777" y="65510"/>
                    <a:pt x="65121" y="58613"/>
                  </a:cubicBezTo>
                  <a:cubicBezTo>
                    <a:pt x="65967" y="44685"/>
                    <a:pt x="64540" y="34140"/>
                    <a:pt x="64540" y="26264"/>
                  </a:cubicBezTo>
                  <a:cubicBezTo>
                    <a:pt x="64540" y="18388"/>
                    <a:pt x="64037" y="14133"/>
                    <a:pt x="64037" y="14133"/>
                  </a:cubicBezTo>
                  <a:cubicBezTo>
                    <a:pt x="63583" y="6892"/>
                    <a:pt x="57396" y="1394"/>
                    <a:pt x="50162" y="1764"/>
                  </a:cubicBezTo>
                  <a:cubicBezTo>
                    <a:pt x="43000" y="2003"/>
                    <a:pt x="37337" y="7923"/>
                    <a:pt x="37397" y="15085"/>
                  </a:cubicBezTo>
                  <a:cubicBezTo>
                    <a:pt x="37368" y="15402"/>
                    <a:pt x="37368" y="15745"/>
                    <a:pt x="37397" y="16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5" name="任意多边形: 形状 3034">
              <a:extLst>
                <a:ext uri="{FF2B5EF4-FFF2-40B4-BE49-F238E27FC236}">
                  <a16:creationId xmlns:a16="http://schemas.microsoft.com/office/drawing/2014/main" id="{86F65B3E-22DB-A3B2-62F4-4ADA9E272DA1}"/>
                </a:ext>
              </a:extLst>
            </p:cNvPr>
            <p:cNvSpPr/>
            <p:nvPr/>
          </p:nvSpPr>
          <p:spPr>
            <a:xfrm>
              <a:off x="-598962" y="-3624445"/>
              <a:ext cx="217303" cy="136195"/>
            </a:xfrm>
            <a:custGeom>
              <a:avLst/>
              <a:gdLst>
                <a:gd name="connsiteX0" fmla="*/ 3371 w 217303"/>
                <a:gd name="connsiteY0" fmla="*/ 21915 h 136195"/>
                <a:gd name="connsiteX1" fmla="*/ 4825 w 217303"/>
                <a:gd name="connsiteY1" fmla="*/ 24082 h 136195"/>
                <a:gd name="connsiteX2" fmla="*/ 10983 w 217303"/>
                <a:gd name="connsiteY2" fmla="*/ 31614 h 136195"/>
                <a:gd name="connsiteX3" fmla="*/ 34531 w 217303"/>
                <a:gd name="connsiteY3" fmla="*/ 49506 h 136195"/>
                <a:gd name="connsiteX4" fmla="*/ 69178 w 217303"/>
                <a:gd name="connsiteY4" fmla="*/ 67610 h 136195"/>
                <a:gd name="connsiteX5" fmla="*/ 88524 w 217303"/>
                <a:gd name="connsiteY5" fmla="*/ 76411 h 136195"/>
                <a:gd name="connsiteX6" fmla="*/ 108451 w 217303"/>
                <a:gd name="connsiteY6" fmla="*/ 85872 h 136195"/>
                <a:gd name="connsiteX7" fmla="*/ 147064 w 217303"/>
                <a:gd name="connsiteY7" fmla="*/ 105218 h 136195"/>
                <a:gd name="connsiteX8" fmla="*/ 180311 w 217303"/>
                <a:gd name="connsiteY8" fmla="*/ 122820 h 136195"/>
                <a:gd name="connsiteX9" fmla="*/ 214853 w 217303"/>
                <a:gd name="connsiteY9" fmla="*/ 137831 h 136195"/>
                <a:gd name="connsiteX10" fmla="*/ 214853 w 217303"/>
                <a:gd name="connsiteY10" fmla="*/ 137831 h 136195"/>
                <a:gd name="connsiteX11" fmla="*/ 218289 w 217303"/>
                <a:gd name="connsiteY11" fmla="*/ 135981 h 136195"/>
                <a:gd name="connsiteX12" fmla="*/ 216597 w 217303"/>
                <a:gd name="connsiteY12" fmla="*/ 132757 h 136195"/>
                <a:gd name="connsiteX13" fmla="*/ 185015 w 217303"/>
                <a:gd name="connsiteY13" fmla="*/ 115393 h 136195"/>
                <a:gd name="connsiteX14" fmla="*/ 153301 w 217303"/>
                <a:gd name="connsiteY14" fmla="*/ 94620 h 136195"/>
                <a:gd name="connsiteX15" fmla="*/ 116301 w 217303"/>
                <a:gd name="connsiteY15" fmla="*/ 71654 h 136195"/>
                <a:gd name="connsiteX16" fmla="*/ 97404 w 217303"/>
                <a:gd name="connsiteY16" fmla="*/ 60395 h 136195"/>
                <a:gd name="connsiteX17" fmla="*/ 78666 w 217303"/>
                <a:gd name="connsiteY17" fmla="*/ 49824 h 136195"/>
                <a:gd name="connsiteX18" fmla="*/ 47824 w 217303"/>
                <a:gd name="connsiteY18" fmla="*/ 30504 h 136195"/>
                <a:gd name="connsiteX19" fmla="*/ 30275 w 217303"/>
                <a:gd name="connsiteY19" fmla="*/ 14964 h 136195"/>
                <a:gd name="connsiteX20" fmla="*/ 27448 w 217303"/>
                <a:gd name="connsiteY20" fmla="*/ 10868 h 136195"/>
                <a:gd name="connsiteX21" fmla="*/ 26153 w 217303"/>
                <a:gd name="connsiteY21" fmla="*/ 8595 h 136195"/>
                <a:gd name="connsiteX22" fmla="*/ 26153 w 217303"/>
                <a:gd name="connsiteY22" fmla="*/ 8595 h 136195"/>
                <a:gd name="connsiteX23" fmla="*/ 7996 w 217303"/>
                <a:gd name="connsiteY23" fmla="*/ 3309 h 136195"/>
                <a:gd name="connsiteX24" fmla="*/ 2491 w 217303"/>
                <a:gd name="connsiteY24" fmla="*/ 20435 h 136195"/>
                <a:gd name="connsiteX25" fmla="*/ 2710 w 217303"/>
                <a:gd name="connsiteY25" fmla="*/ 20831 h 136195"/>
                <a:gd name="connsiteX26" fmla="*/ 3371 w 217303"/>
                <a:gd name="connsiteY26" fmla="*/ 21915 h 1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7303" h="136195">
                  <a:moveTo>
                    <a:pt x="3371" y="21915"/>
                  </a:moveTo>
                  <a:lnTo>
                    <a:pt x="4825" y="24082"/>
                  </a:lnTo>
                  <a:cubicBezTo>
                    <a:pt x="6675" y="26751"/>
                    <a:pt x="8733" y="29262"/>
                    <a:pt x="10983" y="31614"/>
                  </a:cubicBezTo>
                  <a:cubicBezTo>
                    <a:pt x="18079" y="38512"/>
                    <a:pt x="25986" y="44511"/>
                    <a:pt x="34531" y="49506"/>
                  </a:cubicBezTo>
                  <a:cubicBezTo>
                    <a:pt x="45723" y="56193"/>
                    <a:pt x="57291" y="62245"/>
                    <a:pt x="69178" y="67610"/>
                  </a:cubicBezTo>
                  <a:lnTo>
                    <a:pt x="88524" y="76411"/>
                  </a:lnTo>
                  <a:lnTo>
                    <a:pt x="108451" y="85872"/>
                  </a:lnTo>
                  <a:cubicBezTo>
                    <a:pt x="121930" y="92057"/>
                    <a:pt x="134748" y="99087"/>
                    <a:pt x="147064" y="105218"/>
                  </a:cubicBezTo>
                  <a:cubicBezTo>
                    <a:pt x="159379" y="111350"/>
                    <a:pt x="170453" y="117454"/>
                    <a:pt x="180311" y="122820"/>
                  </a:cubicBezTo>
                  <a:cubicBezTo>
                    <a:pt x="191223" y="129110"/>
                    <a:pt x="202810" y="134158"/>
                    <a:pt x="214853" y="137831"/>
                  </a:cubicBezTo>
                  <a:lnTo>
                    <a:pt x="214853" y="137831"/>
                  </a:lnTo>
                  <a:cubicBezTo>
                    <a:pt x="216309" y="138254"/>
                    <a:pt x="217832" y="137435"/>
                    <a:pt x="218289" y="135981"/>
                  </a:cubicBezTo>
                  <a:cubicBezTo>
                    <a:pt x="218672" y="134633"/>
                    <a:pt x="217929" y="133206"/>
                    <a:pt x="216597" y="132757"/>
                  </a:cubicBezTo>
                  <a:cubicBezTo>
                    <a:pt x="205439" y="128211"/>
                    <a:pt x="194841" y="122370"/>
                    <a:pt x="185015" y="115393"/>
                  </a:cubicBezTo>
                  <a:cubicBezTo>
                    <a:pt x="176003" y="109315"/>
                    <a:pt x="165009" y="101888"/>
                    <a:pt x="153301" y="94620"/>
                  </a:cubicBezTo>
                  <a:cubicBezTo>
                    <a:pt x="141593" y="87352"/>
                    <a:pt x="129145" y="78974"/>
                    <a:pt x="116301" y="71654"/>
                  </a:cubicBezTo>
                  <a:lnTo>
                    <a:pt x="97404" y="60395"/>
                  </a:lnTo>
                  <a:cubicBezTo>
                    <a:pt x="90665" y="56299"/>
                    <a:pt x="84666" y="53444"/>
                    <a:pt x="78666" y="49824"/>
                  </a:cubicBezTo>
                  <a:cubicBezTo>
                    <a:pt x="68021" y="43983"/>
                    <a:pt x="57722" y="37534"/>
                    <a:pt x="47824" y="30504"/>
                  </a:cubicBezTo>
                  <a:cubicBezTo>
                    <a:pt x="41360" y="26064"/>
                    <a:pt x="35466" y="20831"/>
                    <a:pt x="30275" y="14964"/>
                  </a:cubicBezTo>
                  <a:cubicBezTo>
                    <a:pt x="29202" y="13696"/>
                    <a:pt x="28256" y="12322"/>
                    <a:pt x="27448" y="10868"/>
                  </a:cubicBezTo>
                  <a:lnTo>
                    <a:pt x="26153" y="8595"/>
                  </a:lnTo>
                  <a:lnTo>
                    <a:pt x="26153" y="8595"/>
                  </a:lnTo>
                  <a:cubicBezTo>
                    <a:pt x="22503" y="2252"/>
                    <a:pt x="14484" y="-100"/>
                    <a:pt x="7996" y="3309"/>
                  </a:cubicBezTo>
                  <a:cubicBezTo>
                    <a:pt x="1751" y="6507"/>
                    <a:pt x="-715" y="14171"/>
                    <a:pt x="2491" y="20435"/>
                  </a:cubicBezTo>
                  <a:cubicBezTo>
                    <a:pt x="2562" y="20567"/>
                    <a:pt x="2634" y="20699"/>
                    <a:pt x="2710" y="20831"/>
                  </a:cubicBezTo>
                  <a:cubicBezTo>
                    <a:pt x="2909" y="21202"/>
                    <a:pt x="3128" y="21572"/>
                    <a:pt x="3371" y="2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6" name="任意多边形: 形状 3035">
              <a:extLst>
                <a:ext uri="{FF2B5EF4-FFF2-40B4-BE49-F238E27FC236}">
                  <a16:creationId xmlns:a16="http://schemas.microsoft.com/office/drawing/2014/main" id="{3CB154EE-0F42-2867-5DF7-E2E3CDBFCC6E}"/>
                </a:ext>
              </a:extLst>
            </p:cNvPr>
            <p:cNvSpPr/>
            <p:nvPr/>
          </p:nvSpPr>
          <p:spPr>
            <a:xfrm>
              <a:off x="-663260" y="-3654121"/>
              <a:ext cx="109242" cy="508639"/>
            </a:xfrm>
            <a:custGeom>
              <a:avLst/>
              <a:gdLst>
                <a:gd name="connsiteX0" fmla="*/ 56146 w 109242"/>
                <a:gd name="connsiteY0" fmla="*/ 14353 h 508639"/>
                <a:gd name="connsiteX1" fmla="*/ 56146 w 109242"/>
                <a:gd name="connsiteY1" fmla="*/ 15859 h 508639"/>
                <a:gd name="connsiteX2" fmla="*/ 56278 w 109242"/>
                <a:gd name="connsiteY2" fmla="*/ 21145 h 508639"/>
                <a:gd name="connsiteX3" fmla="*/ 57785 w 109242"/>
                <a:gd name="connsiteY3" fmla="*/ 38218 h 508639"/>
                <a:gd name="connsiteX4" fmla="*/ 65449 w 109242"/>
                <a:gd name="connsiteY4" fmla="*/ 96784 h 508639"/>
                <a:gd name="connsiteX5" fmla="*/ 88046 w 109242"/>
                <a:gd name="connsiteY5" fmla="*/ 273036 h 508639"/>
                <a:gd name="connsiteX6" fmla="*/ 90689 w 109242"/>
                <a:gd name="connsiteY6" fmla="*/ 320344 h 508639"/>
                <a:gd name="connsiteX7" fmla="*/ 88469 w 109242"/>
                <a:gd name="connsiteY7" fmla="*/ 339373 h 508639"/>
                <a:gd name="connsiteX8" fmla="*/ 78161 w 109242"/>
                <a:gd name="connsiteY8" fmla="*/ 360515 h 508639"/>
                <a:gd name="connsiteX9" fmla="*/ 60375 w 109242"/>
                <a:gd name="connsiteY9" fmla="*/ 400740 h 508639"/>
                <a:gd name="connsiteX10" fmla="*/ 41505 w 109242"/>
                <a:gd name="connsiteY10" fmla="*/ 435097 h 508639"/>
                <a:gd name="connsiteX11" fmla="*/ 11561 w 109242"/>
                <a:gd name="connsiteY11" fmla="*/ 486395 h 508639"/>
                <a:gd name="connsiteX12" fmla="*/ 3976 w 109242"/>
                <a:gd name="connsiteY12" fmla="*/ 501301 h 508639"/>
                <a:gd name="connsiteX13" fmla="*/ 1333 w 109242"/>
                <a:gd name="connsiteY13" fmla="*/ 506586 h 508639"/>
                <a:gd name="connsiteX14" fmla="*/ 2615 w 109242"/>
                <a:gd name="connsiteY14" fmla="*/ 510101 h 508639"/>
                <a:gd name="connsiteX15" fmla="*/ 2681 w 109242"/>
                <a:gd name="connsiteY15" fmla="*/ 510128 h 508639"/>
                <a:gd name="connsiteX16" fmla="*/ 6275 w 109242"/>
                <a:gd name="connsiteY16" fmla="*/ 509018 h 508639"/>
                <a:gd name="connsiteX17" fmla="*/ 6275 w 109242"/>
                <a:gd name="connsiteY17" fmla="*/ 509018 h 508639"/>
                <a:gd name="connsiteX18" fmla="*/ 9183 w 109242"/>
                <a:gd name="connsiteY18" fmla="*/ 503970 h 508639"/>
                <a:gd name="connsiteX19" fmla="*/ 17666 w 109242"/>
                <a:gd name="connsiteY19" fmla="*/ 489857 h 508639"/>
                <a:gd name="connsiteX20" fmla="*/ 51098 w 109242"/>
                <a:gd name="connsiteY20" fmla="*/ 440964 h 508639"/>
                <a:gd name="connsiteX21" fmla="*/ 72902 w 109242"/>
                <a:gd name="connsiteY21" fmla="*/ 407320 h 508639"/>
                <a:gd name="connsiteX22" fmla="*/ 93622 w 109242"/>
                <a:gd name="connsiteY22" fmla="*/ 368285 h 508639"/>
                <a:gd name="connsiteX23" fmla="*/ 105171 w 109242"/>
                <a:gd name="connsiteY23" fmla="*/ 348305 h 508639"/>
                <a:gd name="connsiteX24" fmla="*/ 109400 w 109242"/>
                <a:gd name="connsiteY24" fmla="*/ 333611 h 508639"/>
                <a:gd name="connsiteX25" fmla="*/ 110246 w 109242"/>
                <a:gd name="connsiteY25" fmla="*/ 320899 h 508639"/>
                <a:gd name="connsiteX26" fmla="*/ 108581 w 109242"/>
                <a:gd name="connsiteY26" fmla="*/ 271715 h 508639"/>
                <a:gd name="connsiteX27" fmla="*/ 89922 w 109242"/>
                <a:gd name="connsiteY27" fmla="*/ 94088 h 508639"/>
                <a:gd name="connsiteX28" fmla="*/ 83685 w 109242"/>
                <a:gd name="connsiteY28" fmla="*/ 35945 h 508639"/>
                <a:gd name="connsiteX29" fmla="*/ 82654 w 109242"/>
                <a:gd name="connsiteY29" fmla="*/ 20088 h 508639"/>
                <a:gd name="connsiteX30" fmla="*/ 82654 w 109242"/>
                <a:gd name="connsiteY30" fmla="*/ 16758 h 508639"/>
                <a:gd name="connsiteX31" fmla="*/ 82654 w 109242"/>
                <a:gd name="connsiteY31" fmla="*/ 15278 h 508639"/>
                <a:gd name="connsiteX32" fmla="*/ 70061 w 109242"/>
                <a:gd name="connsiteY32" fmla="*/ 1773 h 508639"/>
                <a:gd name="connsiteX33" fmla="*/ 69969 w 109242"/>
                <a:gd name="connsiteY33" fmla="*/ 1773 h 508639"/>
                <a:gd name="connsiteX34" fmla="*/ 55961 w 109242"/>
                <a:gd name="connsiteY34" fmla="*/ 13983 h 508639"/>
                <a:gd name="connsiteX35" fmla="*/ 56146 w 109242"/>
                <a:gd name="connsiteY35" fmla="*/ 14353 h 508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242" h="508639">
                  <a:moveTo>
                    <a:pt x="56146" y="14353"/>
                  </a:moveTo>
                  <a:cubicBezTo>
                    <a:pt x="56146" y="14353"/>
                    <a:pt x="56146" y="14882"/>
                    <a:pt x="56146" y="15859"/>
                  </a:cubicBezTo>
                  <a:cubicBezTo>
                    <a:pt x="56146" y="16837"/>
                    <a:pt x="56146" y="18846"/>
                    <a:pt x="56278" y="21145"/>
                  </a:cubicBezTo>
                  <a:cubicBezTo>
                    <a:pt x="56490" y="25294"/>
                    <a:pt x="57018" y="31029"/>
                    <a:pt x="57785" y="38218"/>
                  </a:cubicBezTo>
                  <a:cubicBezTo>
                    <a:pt x="59371" y="52542"/>
                    <a:pt x="62093" y="72575"/>
                    <a:pt x="65449" y="96784"/>
                  </a:cubicBezTo>
                  <a:cubicBezTo>
                    <a:pt x="72030" y="144937"/>
                    <a:pt x="81809" y="209026"/>
                    <a:pt x="88046" y="273036"/>
                  </a:cubicBezTo>
                  <a:cubicBezTo>
                    <a:pt x="89499" y="288894"/>
                    <a:pt x="90689" y="305041"/>
                    <a:pt x="90689" y="320344"/>
                  </a:cubicBezTo>
                  <a:cubicBezTo>
                    <a:pt x="90689" y="327532"/>
                    <a:pt x="90213" y="336439"/>
                    <a:pt x="88469" y="339373"/>
                  </a:cubicBezTo>
                  <a:cubicBezTo>
                    <a:pt x="84980" y="346508"/>
                    <a:pt x="81254" y="353089"/>
                    <a:pt x="78161" y="360515"/>
                  </a:cubicBezTo>
                  <a:cubicBezTo>
                    <a:pt x="71634" y="375157"/>
                    <a:pt x="66401" y="388292"/>
                    <a:pt x="60375" y="400740"/>
                  </a:cubicBezTo>
                  <a:cubicBezTo>
                    <a:pt x="54349" y="413188"/>
                    <a:pt x="47768" y="424526"/>
                    <a:pt x="41505" y="435097"/>
                  </a:cubicBezTo>
                  <a:cubicBezTo>
                    <a:pt x="28978" y="456055"/>
                    <a:pt x="18221" y="473630"/>
                    <a:pt x="11561" y="486395"/>
                  </a:cubicBezTo>
                  <a:cubicBezTo>
                    <a:pt x="8046" y="492685"/>
                    <a:pt x="5668" y="497812"/>
                    <a:pt x="3976" y="501301"/>
                  </a:cubicBezTo>
                  <a:lnTo>
                    <a:pt x="1333" y="506586"/>
                  </a:lnTo>
                  <a:cubicBezTo>
                    <a:pt x="718" y="507908"/>
                    <a:pt x="1291" y="509494"/>
                    <a:pt x="2615" y="510101"/>
                  </a:cubicBezTo>
                  <a:cubicBezTo>
                    <a:pt x="2636" y="510101"/>
                    <a:pt x="2657" y="510128"/>
                    <a:pt x="2681" y="510128"/>
                  </a:cubicBezTo>
                  <a:cubicBezTo>
                    <a:pt x="3987" y="510736"/>
                    <a:pt x="5533" y="510233"/>
                    <a:pt x="6275" y="509018"/>
                  </a:cubicBezTo>
                  <a:lnTo>
                    <a:pt x="6275" y="509018"/>
                  </a:lnTo>
                  <a:lnTo>
                    <a:pt x="9183" y="503970"/>
                  </a:lnTo>
                  <a:cubicBezTo>
                    <a:pt x="11085" y="500693"/>
                    <a:pt x="13781" y="495830"/>
                    <a:pt x="17666" y="489857"/>
                  </a:cubicBezTo>
                  <a:cubicBezTo>
                    <a:pt x="25146" y="477779"/>
                    <a:pt x="36959" y="461235"/>
                    <a:pt x="51098" y="440964"/>
                  </a:cubicBezTo>
                  <a:cubicBezTo>
                    <a:pt x="58181" y="430842"/>
                    <a:pt x="65634" y="419530"/>
                    <a:pt x="72902" y="407320"/>
                  </a:cubicBezTo>
                  <a:cubicBezTo>
                    <a:pt x="80170" y="395110"/>
                    <a:pt x="86751" y="381130"/>
                    <a:pt x="93622" y="368285"/>
                  </a:cubicBezTo>
                  <a:cubicBezTo>
                    <a:pt x="96820" y="361784"/>
                    <a:pt x="101260" y="355071"/>
                    <a:pt x="105171" y="348305"/>
                  </a:cubicBezTo>
                  <a:cubicBezTo>
                    <a:pt x="107582" y="343759"/>
                    <a:pt x="109019" y="338738"/>
                    <a:pt x="109400" y="333611"/>
                  </a:cubicBezTo>
                  <a:cubicBezTo>
                    <a:pt x="109929" y="329224"/>
                    <a:pt x="110140" y="325048"/>
                    <a:pt x="110246" y="320899"/>
                  </a:cubicBezTo>
                  <a:cubicBezTo>
                    <a:pt x="110616" y="304328"/>
                    <a:pt x="109691" y="288022"/>
                    <a:pt x="108581" y="271715"/>
                  </a:cubicBezTo>
                  <a:cubicBezTo>
                    <a:pt x="103718" y="206621"/>
                    <a:pt x="95366" y="142215"/>
                    <a:pt x="89922" y="94088"/>
                  </a:cubicBezTo>
                  <a:cubicBezTo>
                    <a:pt x="87121" y="69985"/>
                    <a:pt x="84901" y="49926"/>
                    <a:pt x="83685" y="35945"/>
                  </a:cubicBezTo>
                  <a:cubicBezTo>
                    <a:pt x="83104" y="29021"/>
                    <a:pt x="82734" y="23656"/>
                    <a:pt x="82654" y="20088"/>
                  </a:cubicBezTo>
                  <a:cubicBezTo>
                    <a:pt x="82654" y="18634"/>
                    <a:pt x="82654" y="17445"/>
                    <a:pt x="82654" y="16758"/>
                  </a:cubicBezTo>
                  <a:cubicBezTo>
                    <a:pt x="82654" y="16071"/>
                    <a:pt x="82654" y="15278"/>
                    <a:pt x="82654" y="15278"/>
                  </a:cubicBezTo>
                  <a:cubicBezTo>
                    <a:pt x="82905" y="8063"/>
                    <a:pt x="77268" y="2037"/>
                    <a:pt x="70061" y="1773"/>
                  </a:cubicBezTo>
                  <a:cubicBezTo>
                    <a:pt x="70029" y="1773"/>
                    <a:pt x="70000" y="1773"/>
                    <a:pt x="69969" y="1773"/>
                  </a:cubicBezTo>
                  <a:cubicBezTo>
                    <a:pt x="62743" y="1324"/>
                    <a:pt x="56498" y="6768"/>
                    <a:pt x="55961" y="13983"/>
                  </a:cubicBezTo>
                  <a:cubicBezTo>
                    <a:pt x="56041" y="14089"/>
                    <a:pt x="56104" y="14221"/>
                    <a:pt x="56146" y="143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7" name="任意多边形: 形状 3036">
              <a:extLst>
                <a:ext uri="{FF2B5EF4-FFF2-40B4-BE49-F238E27FC236}">
                  <a16:creationId xmlns:a16="http://schemas.microsoft.com/office/drawing/2014/main" id="{CBB05053-8EC6-FE53-1362-E4B61020DE7B}"/>
                </a:ext>
              </a:extLst>
            </p:cNvPr>
            <p:cNvSpPr/>
            <p:nvPr/>
          </p:nvSpPr>
          <p:spPr>
            <a:xfrm>
              <a:off x="-378773" y="-4335023"/>
              <a:ext cx="906338" cy="516544"/>
            </a:xfrm>
            <a:custGeom>
              <a:avLst/>
              <a:gdLst>
                <a:gd name="connsiteX0" fmla="*/ 39513 w 906338"/>
                <a:gd name="connsiteY0" fmla="*/ 502511 h 516544"/>
                <a:gd name="connsiteX1" fmla="*/ 40015 w 906338"/>
                <a:gd name="connsiteY1" fmla="*/ 499709 h 516544"/>
                <a:gd name="connsiteX2" fmla="*/ 40306 w 906338"/>
                <a:gd name="connsiteY2" fmla="*/ 498520 h 516544"/>
                <a:gd name="connsiteX3" fmla="*/ 40438 w 906338"/>
                <a:gd name="connsiteY3" fmla="*/ 498970 h 516544"/>
                <a:gd name="connsiteX4" fmla="*/ 40253 w 906338"/>
                <a:gd name="connsiteY4" fmla="*/ 499366 h 516544"/>
                <a:gd name="connsiteX5" fmla="*/ 40967 w 906338"/>
                <a:gd name="connsiteY5" fmla="*/ 498256 h 516544"/>
                <a:gd name="connsiteX6" fmla="*/ 58833 w 906338"/>
                <a:gd name="connsiteY6" fmla="*/ 478910 h 516544"/>
                <a:gd name="connsiteX7" fmla="*/ 97366 w 906338"/>
                <a:gd name="connsiteY7" fmla="*/ 448781 h 516544"/>
                <a:gd name="connsiteX8" fmla="*/ 149086 w 906338"/>
                <a:gd name="connsiteY8" fmla="*/ 409958 h 516544"/>
                <a:gd name="connsiteX9" fmla="*/ 178792 w 906338"/>
                <a:gd name="connsiteY9" fmla="*/ 387678 h 516544"/>
                <a:gd name="connsiteX10" fmla="*/ 211537 w 906338"/>
                <a:gd name="connsiteY10" fmla="*/ 366007 h 516544"/>
                <a:gd name="connsiteX11" fmla="*/ 282895 w 906338"/>
                <a:gd name="connsiteY11" fmla="*/ 320259 h 516544"/>
                <a:gd name="connsiteX12" fmla="*/ 361784 w 906338"/>
                <a:gd name="connsiteY12" fmla="*/ 272687 h 516544"/>
                <a:gd name="connsiteX13" fmla="*/ 443713 w 906338"/>
                <a:gd name="connsiteY13" fmla="*/ 225116 h 516544"/>
                <a:gd name="connsiteX14" fmla="*/ 526593 w 906338"/>
                <a:gd name="connsiteY14" fmla="*/ 179157 h 516544"/>
                <a:gd name="connsiteX15" fmla="*/ 547023 w 906338"/>
                <a:gd name="connsiteY15" fmla="*/ 167845 h 516544"/>
                <a:gd name="connsiteX16" fmla="*/ 567663 w 906338"/>
                <a:gd name="connsiteY16" fmla="*/ 157881 h 516544"/>
                <a:gd name="connsiteX17" fmla="*/ 608892 w 906338"/>
                <a:gd name="connsiteY17" fmla="*/ 138351 h 516544"/>
                <a:gd name="connsiteX18" fmla="*/ 686909 w 906338"/>
                <a:gd name="connsiteY18" fmla="*/ 101351 h 516544"/>
                <a:gd name="connsiteX19" fmla="*/ 723037 w 906338"/>
                <a:gd name="connsiteY19" fmla="*/ 84225 h 516544"/>
                <a:gd name="connsiteX20" fmla="*/ 757395 w 906338"/>
                <a:gd name="connsiteY20" fmla="*/ 69847 h 516544"/>
                <a:gd name="connsiteX21" fmla="*/ 905025 w 906338"/>
                <a:gd name="connsiteY21" fmla="*/ 9062 h 516544"/>
                <a:gd name="connsiteX22" fmla="*/ 905025 w 906338"/>
                <a:gd name="connsiteY22" fmla="*/ 9062 h 516544"/>
                <a:gd name="connsiteX23" fmla="*/ 907171 w 906338"/>
                <a:gd name="connsiteY23" fmla="*/ 4199 h 516544"/>
                <a:gd name="connsiteX24" fmla="*/ 907113 w 906338"/>
                <a:gd name="connsiteY24" fmla="*/ 4067 h 516544"/>
                <a:gd name="connsiteX25" fmla="*/ 902039 w 906338"/>
                <a:gd name="connsiteY25" fmla="*/ 2005 h 516544"/>
                <a:gd name="connsiteX26" fmla="*/ 752003 w 906338"/>
                <a:gd name="connsiteY26" fmla="*/ 58827 h 516544"/>
                <a:gd name="connsiteX27" fmla="*/ 716932 w 906338"/>
                <a:gd name="connsiteY27" fmla="*/ 72279 h 516544"/>
                <a:gd name="connsiteX28" fmla="*/ 680276 w 906338"/>
                <a:gd name="connsiteY28" fmla="*/ 88400 h 516544"/>
                <a:gd name="connsiteX29" fmla="*/ 601148 w 906338"/>
                <a:gd name="connsiteY29" fmla="*/ 123154 h 516544"/>
                <a:gd name="connsiteX30" fmla="*/ 559365 w 906338"/>
                <a:gd name="connsiteY30" fmla="*/ 141654 h 516544"/>
                <a:gd name="connsiteX31" fmla="*/ 537852 w 906338"/>
                <a:gd name="connsiteY31" fmla="*/ 151274 h 516544"/>
                <a:gd name="connsiteX32" fmla="*/ 516920 w 906338"/>
                <a:gd name="connsiteY32" fmla="*/ 162110 h 516544"/>
                <a:gd name="connsiteX33" fmla="*/ 431979 w 906338"/>
                <a:gd name="connsiteY33" fmla="*/ 206034 h 516544"/>
                <a:gd name="connsiteX34" fmla="*/ 348200 w 906338"/>
                <a:gd name="connsiteY34" fmla="*/ 251597 h 516544"/>
                <a:gd name="connsiteX35" fmla="*/ 267883 w 906338"/>
                <a:gd name="connsiteY35" fmla="*/ 296764 h 516544"/>
                <a:gd name="connsiteX36" fmla="*/ 193090 w 906338"/>
                <a:gd name="connsiteY36" fmla="*/ 341693 h 516544"/>
                <a:gd name="connsiteX37" fmla="*/ 158733 w 906338"/>
                <a:gd name="connsiteY37" fmla="*/ 363021 h 516544"/>
                <a:gd name="connsiteX38" fmla="*/ 128340 w 906338"/>
                <a:gd name="connsiteY38" fmla="*/ 384454 h 516544"/>
                <a:gd name="connsiteX39" fmla="*/ 75007 w 906338"/>
                <a:gd name="connsiteY39" fmla="*/ 422141 h 516544"/>
                <a:gd name="connsiteX40" fmla="*/ 33805 w 906338"/>
                <a:gd name="connsiteY40" fmla="*/ 452561 h 516544"/>
                <a:gd name="connsiteX41" fmla="*/ 7984 w 906338"/>
                <a:gd name="connsiteY41" fmla="*/ 479703 h 516544"/>
                <a:gd name="connsiteX42" fmla="*/ 2038 w 906338"/>
                <a:gd name="connsiteY42" fmla="*/ 493340 h 516544"/>
                <a:gd name="connsiteX43" fmla="*/ 1430 w 906338"/>
                <a:gd name="connsiteY43" fmla="*/ 496142 h 516544"/>
                <a:gd name="connsiteX44" fmla="*/ 16058 w 906338"/>
                <a:gd name="connsiteY44" fmla="*/ 517839 h 516544"/>
                <a:gd name="connsiteX45" fmla="*/ 16230 w 906338"/>
                <a:gd name="connsiteY45" fmla="*/ 517866 h 516544"/>
                <a:gd name="connsiteX46" fmla="*/ 38773 w 906338"/>
                <a:gd name="connsiteY46" fmla="*/ 503621 h 516544"/>
                <a:gd name="connsiteX47" fmla="*/ 38773 w 906338"/>
                <a:gd name="connsiteY47" fmla="*/ 503172 h 5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06338" h="516544">
                  <a:moveTo>
                    <a:pt x="39513" y="502511"/>
                  </a:moveTo>
                  <a:cubicBezTo>
                    <a:pt x="39513" y="502511"/>
                    <a:pt x="39672" y="501560"/>
                    <a:pt x="40015" y="499709"/>
                  </a:cubicBezTo>
                  <a:cubicBezTo>
                    <a:pt x="40015" y="499419"/>
                    <a:pt x="40201" y="498388"/>
                    <a:pt x="40306" y="498520"/>
                  </a:cubicBezTo>
                  <a:cubicBezTo>
                    <a:pt x="40388" y="498652"/>
                    <a:pt x="40436" y="498811"/>
                    <a:pt x="40438" y="498970"/>
                  </a:cubicBezTo>
                  <a:cubicBezTo>
                    <a:pt x="40444" y="499128"/>
                    <a:pt x="40375" y="499260"/>
                    <a:pt x="40253" y="499366"/>
                  </a:cubicBezTo>
                  <a:cubicBezTo>
                    <a:pt x="40253" y="499366"/>
                    <a:pt x="40729" y="498626"/>
                    <a:pt x="40967" y="498256"/>
                  </a:cubicBezTo>
                  <a:cubicBezTo>
                    <a:pt x="45980" y="490988"/>
                    <a:pt x="51996" y="484486"/>
                    <a:pt x="58833" y="478910"/>
                  </a:cubicBezTo>
                  <a:cubicBezTo>
                    <a:pt x="68611" y="470189"/>
                    <a:pt x="81033" y="460886"/>
                    <a:pt x="97366" y="448781"/>
                  </a:cubicBezTo>
                  <a:lnTo>
                    <a:pt x="149086" y="409958"/>
                  </a:lnTo>
                  <a:lnTo>
                    <a:pt x="178792" y="387678"/>
                  </a:lnTo>
                  <a:cubicBezTo>
                    <a:pt x="189073" y="380014"/>
                    <a:pt x="200305" y="373486"/>
                    <a:pt x="211537" y="366007"/>
                  </a:cubicBezTo>
                  <a:cubicBezTo>
                    <a:pt x="234292" y="351524"/>
                    <a:pt x="257735" y="335588"/>
                    <a:pt x="282895" y="320259"/>
                  </a:cubicBezTo>
                  <a:lnTo>
                    <a:pt x="361784" y="272687"/>
                  </a:lnTo>
                  <a:cubicBezTo>
                    <a:pt x="388609" y="256407"/>
                    <a:pt x="415884" y="239969"/>
                    <a:pt x="443713" y="225116"/>
                  </a:cubicBezTo>
                  <a:lnTo>
                    <a:pt x="526593" y="179157"/>
                  </a:lnTo>
                  <a:lnTo>
                    <a:pt x="547023" y="167845"/>
                  </a:lnTo>
                  <a:cubicBezTo>
                    <a:pt x="553339" y="164489"/>
                    <a:pt x="560871" y="161185"/>
                    <a:pt x="567663" y="157881"/>
                  </a:cubicBezTo>
                  <a:lnTo>
                    <a:pt x="608892" y="138351"/>
                  </a:lnTo>
                  <a:lnTo>
                    <a:pt x="686909" y="101351"/>
                  </a:lnTo>
                  <a:lnTo>
                    <a:pt x="723037" y="84225"/>
                  </a:lnTo>
                  <a:cubicBezTo>
                    <a:pt x="734851" y="78939"/>
                    <a:pt x="746453" y="74472"/>
                    <a:pt x="757395" y="69847"/>
                  </a:cubicBezTo>
                  <a:lnTo>
                    <a:pt x="905025" y="9062"/>
                  </a:lnTo>
                  <a:lnTo>
                    <a:pt x="905025" y="9062"/>
                  </a:lnTo>
                  <a:cubicBezTo>
                    <a:pt x="906958" y="8322"/>
                    <a:pt x="907919" y="6128"/>
                    <a:pt x="907171" y="4199"/>
                  </a:cubicBezTo>
                  <a:cubicBezTo>
                    <a:pt x="907152" y="4172"/>
                    <a:pt x="907133" y="4119"/>
                    <a:pt x="907113" y="4067"/>
                  </a:cubicBezTo>
                  <a:cubicBezTo>
                    <a:pt x="906225" y="2164"/>
                    <a:pt x="904009" y="1265"/>
                    <a:pt x="902039" y="2005"/>
                  </a:cubicBezTo>
                  <a:lnTo>
                    <a:pt x="752003" y="58827"/>
                  </a:lnTo>
                  <a:cubicBezTo>
                    <a:pt x="740771" y="63161"/>
                    <a:pt x="728905" y="67363"/>
                    <a:pt x="716932" y="72279"/>
                  </a:cubicBezTo>
                  <a:lnTo>
                    <a:pt x="680276" y="88400"/>
                  </a:lnTo>
                  <a:lnTo>
                    <a:pt x="601148" y="123154"/>
                  </a:lnTo>
                  <a:lnTo>
                    <a:pt x="559365" y="141654"/>
                  </a:lnTo>
                  <a:cubicBezTo>
                    <a:pt x="552203" y="144878"/>
                    <a:pt x="545410" y="147574"/>
                    <a:pt x="537852" y="151274"/>
                  </a:cubicBezTo>
                  <a:lnTo>
                    <a:pt x="516920" y="162110"/>
                  </a:lnTo>
                  <a:lnTo>
                    <a:pt x="431979" y="206034"/>
                  </a:lnTo>
                  <a:cubicBezTo>
                    <a:pt x="403224" y="220438"/>
                    <a:pt x="375448" y="236110"/>
                    <a:pt x="348200" y="251597"/>
                  </a:cubicBezTo>
                  <a:lnTo>
                    <a:pt x="267883" y="296764"/>
                  </a:lnTo>
                  <a:cubicBezTo>
                    <a:pt x="241640" y="311670"/>
                    <a:pt x="216929" y="327421"/>
                    <a:pt x="193090" y="341693"/>
                  </a:cubicBezTo>
                  <a:cubicBezTo>
                    <a:pt x="181382" y="349040"/>
                    <a:pt x="169304" y="355647"/>
                    <a:pt x="158733" y="363021"/>
                  </a:cubicBezTo>
                  <a:lnTo>
                    <a:pt x="128340" y="384454"/>
                  </a:lnTo>
                  <a:lnTo>
                    <a:pt x="75007" y="422141"/>
                  </a:lnTo>
                  <a:cubicBezTo>
                    <a:pt x="59943" y="432713"/>
                    <a:pt x="44984" y="443284"/>
                    <a:pt x="33805" y="452561"/>
                  </a:cubicBezTo>
                  <a:cubicBezTo>
                    <a:pt x="23913" y="460305"/>
                    <a:pt x="15215" y="469449"/>
                    <a:pt x="7984" y="479703"/>
                  </a:cubicBezTo>
                  <a:cubicBezTo>
                    <a:pt x="5278" y="483905"/>
                    <a:pt x="3269" y="488504"/>
                    <a:pt x="2038" y="493340"/>
                  </a:cubicBezTo>
                  <a:lnTo>
                    <a:pt x="1430" y="496142"/>
                  </a:lnTo>
                  <a:cubicBezTo>
                    <a:pt x="-521" y="506158"/>
                    <a:pt x="6028" y="515884"/>
                    <a:pt x="16058" y="517839"/>
                  </a:cubicBezTo>
                  <a:cubicBezTo>
                    <a:pt x="16116" y="517839"/>
                    <a:pt x="16172" y="517866"/>
                    <a:pt x="16230" y="517866"/>
                  </a:cubicBezTo>
                  <a:cubicBezTo>
                    <a:pt x="26368" y="520033"/>
                    <a:pt x="36387" y="513717"/>
                    <a:pt x="38773" y="503621"/>
                  </a:cubicBezTo>
                  <a:lnTo>
                    <a:pt x="38773" y="50317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8" name="任意多边形: 形状 3037">
              <a:extLst>
                <a:ext uri="{FF2B5EF4-FFF2-40B4-BE49-F238E27FC236}">
                  <a16:creationId xmlns:a16="http://schemas.microsoft.com/office/drawing/2014/main" id="{7620D0A1-19DE-BA7C-9CA9-29E81D36FC88}"/>
                </a:ext>
              </a:extLst>
            </p:cNvPr>
            <p:cNvSpPr/>
            <p:nvPr/>
          </p:nvSpPr>
          <p:spPr>
            <a:xfrm>
              <a:off x="471480" y="-4060759"/>
              <a:ext cx="413986" cy="193912"/>
            </a:xfrm>
            <a:custGeom>
              <a:avLst/>
              <a:gdLst>
                <a:gd name="connsiteX0" fmla="*/ 9684 w 413986"/>
                <a:gd name="connsiteY0" fmla="*/ 195476 h 193912"/>
                <a:gd name="connsiteX1" fmla="*/ 28475 w 413986"/>
                <a:gd name="connsiteY1" fmla="*/ 190190 h 193912"/>
                <a:gd name="connsiteX2" fmla="*/ 77474 w 413986"/>
                <a:gd name="connsiteY2" fmla="*/ 174809 h 193912"/>
                <a:gd name="connsiteX3" fmla="*/ 222831 w 413986"/>
                <a:gd name="connsiteY3" fmla="*/ 120181 h 193912"/>
                <a:gd name="connsiteX4" fmla="*/ 260915 w 413986"/>
                <a:gd name="connsiteY4" fmla="*/ 101681 h 193912"/>
                <a:gd name="connsiteX5" fmla="*/ 295087 w 413986"/>
                <a:gd name="connsiteY5" fmla="*/ 79507 h 193912"/>
                <a:gd name="connsiteX6" fmla="*/ 353653 w 413986"/>
                <a:gd name="connsiteY6" fmla="*/ 38384 h 193912"/>
                <a:gd name="connsiteX7" fmla="*/ 377677 w 413986"/>
                <a:gd name="connsiteY7" fmla="*/ 23056 h 193912"/>
                <a:gd name="connsiteX8" fmla="*/ 396943 w 413986"/>
                <a:gd name="connsiteY8" fmla="*/ 12484 h 193912"/>
                <a:gd name="connsiteX9" fmla="*/ 414307 w 413986"/>
                <a:gd name="connsiteY9" fmla="*/ 4291 h 193912"/>
                <a:gd name="connsiteX10" fmla="*/ 414307 w 413986"/>
                <a:gd name="connsiteY10" fmla="*/ 4291 h 193912"/>
                <a:gd name="connsiteX11" fmla="*/ 414941 w 413986"/>
                <a:gd name="connsiteY11" fmla="*/ 2494 h 193912"/>
                <a:gd name="connsiteX12" fmla="*/ 413117 w 413986"/>
                <a:gd name="connsiteY12" fmla="*/ 1860 h 193912"/>
                <a:gd name="connsiteX13" fmla="*/ 395305 w 413986"/>
                <a:gd name="connsiteY13" fmla="*/ 9788 h 193912"/>
                <a:gd name="connsiteX14" fmla="*/ 375536 w 413986"/>
                <a:gd name="connsiteY14" fmla="*/ 19990 h 193912"/>
                <a:gd name="connsiteX15" fmla="*/ 350852 w 413986"/>
                <a:gd name="connsiteY15" fmla="*/ 34763 h 193912"/>
                <a:gd name="connsiteX16" fmla="*/ 291096 w 413986"/>
                <a:gd name="connsiteY16" fmla="*/ 74274 h 193912"/>
                <a:gd name="connsiteX17" fmla="*/ 256898 w 413986"/>
                <a:gd name="connsiteY17" fmla="*/ 95232 h 193912"/>
                <a:gd name="connsiteX18" fmla="*/ 219158 w 413986"/>
                <a:gd name="connsiteY18" fmla="*/ 112517 h 193912"/>
                <a:gd name="connsiteX19" fmla="*/ 73694 w 413986"/>
                <a:gd name="connsiteY19" fmla="*/ 163762 h 193912"/>
                <a:gd name="connsiteX20" fmla="*/ 24907 w 413986"/>
                <a:gd name="connsiteY20" fmla="*/ 178007 h 193912"/>
                <a:gd name="connsiteX21" fmla="*/ 6222 w 413986"/>
                <a:gd name="connsiteY21" fmla="*/ 182843 h 193912"/>
                <a:gd name="connsiteX22" fmla="*/ 1218 w 413986"/>
                <a:gd name="connsiteY22" fmla="*/ 190428 h 193912"/>
                <a:gd name="connsiteX23" fmla="*/ 1253 w 413986"/>
                <a:gd name="connsiteY23" fmla="*/ 190587 h 193912"/>
                <a:gd name="connsiteX24" fmla="*/ 9314 w 413986"/>
                <a:gd name="connsiteY24" fmla="*/ 195476 h 19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3986" h="193912">
                  <a:moveTo>
                    <a:pt x="9684" y="195476"/>
                  </a:moveTo>
                  <a:lnTo>
                    <a:pt x="28475" y="190190"/>
                  </a:lnTo>
                  <a:cubicBezTo>
                    <a:pt x="40500" y="186728"/>
                    <a:pt x="57335" y="181495"/>
                    <a:pt x="77474" y="174809"/>
                  </a:cubicBezTo>
                  <a:cubicBezTo>
                    <a:pt x="117672" y="161383"/>
                    <a:pt x="170978" y="142751"/>
                    <a:pt x="222831" y="120181"/>
                  </a:cubicBezTo>
                  <a:cubicBezTo>
                    <a:pt x="235808" y="114578"/>
                    <a:pt x="248573" y="108420"/>
                    <a:pt x="260915" y="101681"/>
                  </a:cubicBezTo>
                  <a:cubicBezTo>
                    <a:pt x="273257" y="94941"/>
                    <a:pt x="284172" y="86960"/>
                    <a:pt x="295087" y="79507"/>
                  </a:cubicBezTo>
                  <a:cubicBezTo>
                    <a:pt x="316706" y="64469"/>
                    <a:pt x="336184" y="49907"/>
                    <a:pt x="353653" y="38384"/>
                  </a:cubicBezTo>
                  <a:cubicBezTo>
                    <a:pt x="362269" y="32464"/>
                    <a:pt x="370514" y="27601"/>
                    <a:pt x="377677" y="23056"/>
                  </a:cubicBezTo>
                  <a:cubicBezTo>
                    <a:pt x="385130" y="18933"/>
                    <a:pt x="391525" y="15127"/>
                    <a:pt x="396943" y="12484"/>
                  </a:cubicBezTo>
                  <a:lnTo>
                    <a:pt x="414307" y="4291"/>
                  </a:lnTo>
                  <a:lnTo>
                    <a:pt x="414307" y="4291"/>
                  </a:lnTo>
                  <a:cubicBezTo>
                    <a:pt x="414978" y="3974"/>
                    <a:pt x="415261" y="3155"/>
                    <a:pt x="414941" y="2494"/>
                  </a:cubicBezTo>
                  <a:cubicBezTo>
                    <a:pt x="414582" y="1860"/>
                    <a:pt x="413799" y="1569"/>
                    <a:pt x="413117" y="1860"/>
                  </a:cubicBezTo>
                  <a:lnTo>
                    <a:pt x="395305" y="9788"/>
                  </a:lnTo>
                  <a:cubicBezTo>
                    <a:pt x="389755" y="12431"/>
                    <a:pt x="383200" y="16052"/>
                    <a:pt x="375536" y="19990"/>
                  </a:cubicBezTo>
                  <a:cubicBezTo>
                    <a:pt x="368189" y="24351"/>
                    <a:pt x="359679" y="29081"/>
                    <a:pt x="350852" y="34763"/>
                  </a:cubicBezTo>
                  <a:cubicBezTo>
                    <a:pt x="332959" y="45864"/>
                    <a:pt x="312900" y="60003"/>
                    <a:pt x="291096" y="74274"/>
                  </a:cubicBezTo>
                  <a:cubicBezTo>
                    <a:pt x="280208" y="81331"/>
                    <a:pt x="268711" y="88942"/>
                    <a:pt x="256898" y="95232"/>
                  </a:cubicBezTo>
                  <a:cubicBezTo>
                    <a:pt x="245084" y="101522"/>
                    <a:pt x="232108" y="107231"/>
                    <a:pt x="219158" y="112517"/>
                  </a:cubicBezTo>
                  <a:cubicBezTo>
                    <a:pt x="167437" y="133712"/>
                    <a:pt x="113945" y="151288"/>
                    <a:pt x="73694" y="163762"/>
                  </a:cubicBezTo>
                  <a:cubicBezTo>
                    <a:pt x="53582" y="169999"/>
                    <a:pt x="36694" y="174888"/>
                    <a:pt x="24907" y="178007"/>
                  </a:cubicBezTo>
                  <a:cubicBezTo>
                    <a:pt x="13120" y="181125"/>
                    <a:pt x="6222" y="182843"/>
                    <a:pt x="6222" y="182843"/>
                  </a:cubicBezTo>
                  <a:cubicBezTo>
                    <a:pt x="2747" y="183557"/>
                    <a:pt x="507" y="186940"/>
                    <a:pt x="1218" y="190428"/>
                  </a:cubicBezTo>
                  <a:cubicBezTo>
                    <a:pt x="1229" y="190481"/>
                    <a:pt x="1241" y="190534"/>
                    <a:pt x="1253" y="190587"/>
                  </a:cubicBezTo>
                  <a:cubicBezTo>
                    <a:pt x="2151" y="194155"/>
                    <a:pt x="5742" y="196322"/>
                    <a:pt x="9314" y="195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9" name="任意多边形: 形状 3038">
              <a:extLst>
                <a:ext uri="{FF2B5EF4-FFF2-40B4-BE49-F238E27FC236}">
                  <a16:creationId xmlns:a16="http://schemas.microsoft.com/office/drawing/2014/main" id="{8DDCB4AF-5F8E-4DE0-A235-0DB4E390C4CA}"/>
                </a:ext>
              </a:extLst>
            </p:cNvPr>
            <p:cNvSpPr/>
            <p:nvPr/>
          </p:nvSpPr>
          <p:spPr>
            <a:xfrm>
              <a:off x="-108094" y="-4267215"/>
              <a:ext cx="191265" cy="239784"/>
            </a:xfrm>
            <a:custGeom>
              <a:avLst/>
              <a:gdLst>
                <a:gd name="connsiteX0" fmla="*/ 26488 w 191265"/>
                <a:gd name="connsiteY0" fmla="*/ 233951 h 239784"/>
                <a:gd name="connsiteX1" fmla="*/ 31774 w 191265"/>
                <a:gd name="connsiteY1" fmla="*/ 222983 h 239784"/>
                <a:gd name="connsiteX2" fmla="*/ 37773 w 191265"/>
                <a:gd name="connsiteY2" fmla="*/ 210377 h 239784"/>
                <a:gd name="connsiteX3" fmla="*/ 41446 w 191265"/>
                <a:gd name="connsiteY3" fmla="*/ 202607 h 239784"/>
                <a:gd name="connsiteX4" fmla="*/ 46336 w 191265"/>
                <a:gd name="connsiteY4" fmla="*/ 195048 h 239784"/>
                <a:gd name="connsiteX5" fmla="*/ 57304 w 191265"/>
                <a:gd name="connsiteY5" fmla="*/ 177975 h 239784"/>
                <a:gd name="connsiteX6" fmla="*/ 71337 w 191265"/>
                <a:gd name="connsiteY6" fmla="*/ 159185 h 239784"/>
                <a:gd name="connsiteX7" fmla="*/ 104452 w 191265"/>
                <a:gd name="connsiteY7" fmla="*/ 119277 h 239784"/>
                <a:gd name="connsiteX8" fmla="*/ 138995 w 191265"/>
                <a:gd name="connsiteY8" fmla="*/ 79634 h 239784"/>
                <a:gd name="connsiteX9" fmla="*/ 154508 w 191265"/>
                <a:gd name="connsiteY9" fmla="*/ 60976 h 239784"/>
                <a:gd name="connsiteX10" fmla="*/ 167722 w 191265"/>
                <a:gd name="connsiteY10" fmla="*/ 43559 h 239784"/>
                <a:gd name="connsiteX11" fmla="*/ 178135 w 191265"/>
                <a:gd name="connsiteY11" fmla="*/ 28416 h 239784"/>
                <a:gd name="connsiteX12" fmla="*/ 185535 w 191265"/>
                <a:gd name="connsiteY12" fmla="*/ 16338 h 239784"/>
                <a:gd name="connsiteX13" fmla="*/ 191984 w 191265"/>
                <a:gd name="connsiteY13" fmla="*/ 5766 h 239784"/>
                <a:gd name="connsiteX14" fmla="*/ 191054 w 191265"/>
                <a:gd name="connsiteY14" fmla="*/ 2145 h 239784"/>
                <a:gd name="connsiteX15" fmla="*/ 191006 w 191265"/>
                <a:gd name="connsiteY15" fmla="*/ 2119 h 239784"/>
                <a:gd name="connsiteX16" fmla="*/ 187333 w 191265"/>
                <a:gd name="connsiteY16" fmla="*/ 2886 h 239784"/>
                <a:gd name="connsiteX17" fmla="*/ 187148 w 191265"/>
                <a:gd name="connsiteY17" fmla="*/ 3176 h 239784"/>
                <a:gd name="connsiteX18" fmla="*/ 180038 w 191265"/>
                <a:gd name="connsiteY18" fmla="*/ 13008 h 239784"/>
                <a:gd name="connsiteX19" fmla="*/ 171925 w 191265"/>
                <a:gd name="connsiteY19" fmla="*/ 24293 h 239784"/>
                <a:gd name="connsiteX20" fmla="*/ 160640 w 191265"/>
                <a:gd name="connsiteY20" fmla="*/ 38353 h 239784"/>
                <a:gd name="connsiteX21" fmla="*/ 146553 w 191265"/>
                <a:gd name="connsiteY21" fmla="*/ 54474 h 239784"/>
                <a:gd name="connsiteX22" fmla="*/ 129877 w 191265"/>
                <a:gd name="connsiteY22" fmla="*/ 71785 h 239784"/>
                <a:gd name="connsiteX23" fmla="*/ 92639 w 191265"/>
                <a:gd name="connsiteY23" fmla="*/ 108785 h 239784"/>
                <a:gd name="connsiteX24" fmla="*/ 55850 w 191265"/>
                <a:gd name="connsiteY24" fmla="*/ 147080 h 239784"/>
                <a:gd name="connsiteX25" fmla="*/ 39623 w 191265"/>
                <a:gd name="connsiteY25" fmla="*/ 165765 h 239784"/>
                <a:gd name="connsiteX26" fmla="*/ 25986 w 191265"/>
                <a:gd name="connsiteY26" fmla="*/ 184028 h 239784"/>
                <a:gd name="connsiteX27" fmla="*/ 19960 w 191265"/>
                <a:gd name="connsiteY27" fmla="*/ 192194 h 239784"/>
                <a:gd name="connsiteX28" fmla="*/ 15705 w 191265"/>
                <a:gd name="connsiteY28" fmla="*/ 199673 h 239784"/>
                <a:gd name="connsiteX29" fmla="*/ 8754 w 191265"/>
                <a:gd name="connsiteY29" fmla="*/ 211857 h 239784"/>
                <a:gd name="connsiteX30" fmla="*/ 2728 w 191265"/>
                <a:gd name="connsiteY30" fmla="*/ 222428 h 239784"/>
                <a:gd name="connsiteX31" fmla="*/ 7496 w 191265"/>
                <a:gd name="connsiteY31" fmla="*/ 239633 h 239784"/>
                <a:gd name="connsiteX32" fmla="*/ 8014 w 191265"/>
                <a:gd name="connsiteY32" fmla="*/ 239924 h 239784"/>
                <a:gd name="connsiteX33" fmla="*/ 26171 w 191265"/>
                <a:gd name="connsiteY33" fmla="*/ 234850 h 239784"/>
                <a:gd name="connsiteX34" fmla="*/ 26594 w 191265"/>
                <a:gd name="connsiteY34" fmla="*/ 234030 h 23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65" h="239784">
                  <a:moveTo>
                    <a:pt x="26488" y="233951"/>
                  </a:moveTo>
                  <a:lnTo>
                    <a:pt x="31774" y="222983"/>
                  </a:lnTo>
                  <a:cubicBezTo>
                    <a:pt x="33412" y="219468"/>
                    <a:pt x="35447" y="215240"/>
                    <a:pt x="37773" y="210377"/>
                  </a:cubicBezTo>
                  <a:cubicBezTo>
                    <a:pt x="38909" y="207919"/>
                    <a:pt x="40151" y="205329"/>
                    <a:pt x="41446" y="202607"/>
                  </a:cubicBezTo>
                  <a:lnTo>
                    <a:pt x="46336" y="195048"/>
                  </a:lnTo>
                  <a:lnTo>
                    <a:pt x="57304" y="177975"/>
                  </a:lnTo>
                  <a:cubicBezTo>
                    <a:pt x="61083" y="171818"/>
                    <a:pt x="66501" y="165712"/>
                    <a:pt x="71337" y="159185"/>
                  </a:cubicBezTo>
                  <a:cubicBezTo>
                    <a:pt x="81010" y="145970"/>
                    <a:pt x="93035" y="132756"/>
                    <a:pt x="104452" y="119277"/>
                  </a:cubicBezTo>
                  <a:cubicBezTo>
                    <a:pt x="115869" y="105798"/>
                    <a:pt x="128238" y="92611"/>
                    <a:pt x="138995" y="79634"/>
                  </a:cubicBezTo>
                  <a:cubicBezTo>
                    <a:pt x="144280" y="73133"/>
                    <a:pt x="149857" y="67160"/>
                    <a:pt x="154508" y="60976"/>
                  </a:cubicBezTo>
                  <a:lnTo>
                    <a:pt x="167722" y="43559"/>
                  </a:lnTo>
                  <a:cubicBezTo>
                    <a:pt x="171581" y="38775"/>
                    <a:pt x="175062" y="33728"/>
                    <a:pt x="178135" y="28416"/>
                  </a:cubicBezTo>
                  <a:cubicBezTo>
                    <a:pt x="180990" y="23764"/>
                    <a:pt x="183421" y="19694"/>
                    <a:pt x="185535" y="16338"/>
                  </a:cubicBezTo>
                  <a:lnTo>
                    <a:pt x="191984" y="5766"/>
                  </a:lnTo>
                  <a:cubicBezTo>
                    <a:pt x="192727" y="4498"/>
                    <a:pt x="192309" y="2886"/>
                    <a:pt x="191054" y="2145"/>
                  </a:cubicBezTo>
                  <a:cubicBezTo>
                    <a:pt x="191038" y="2145"/>
                    <a:pt x="191022" y="2119"/>
                    <a:pt x="191006" y="2119"/>
                  </a:cubicBezTo>
                  <a:cubicBezTo>
                    <a:pt x="189764" y="1405"/>
                    <a:pt x="188186" y="1749"/>
                    <a:pt x="187333" y="2886"/>
                  </a:cubicBezTo>
                  <a:lnTo>
                    <a:pt x="187148" y="3176"/>
                  </a:lnTo>
                  <a:lnTo>
                    <a:pt x="180038" y="13008"/>
                  </a:lnTo>
                  <a:lnTo>
                    <a:pt x="171925" y="24293"/>
                  </a:lnTo>
                  <a:cubicBezTo>
                    <a:pt x="168542" y="29261"/>
                    <a:pt x="164768" y="33966"/>
                    <a:pt x="160640" y="38353"/>
                  </a:cubicBezTo>
                  <a:lnTo>
                    <a:pt x="146553" y="54474"/>
                  </a:lnTo>
                  <a:cubicBezTo>
                    <a:pt x="141558" y="60183"/>
                    <a:pt x="135638" y="65759"/>
                    <a:pt x="129877" y="71785"/>
                  </a:cubicBezTo>
                  <a:cubicBezTo>
                    <a:pt x="118380" y="83757"/>
                    <a:pt x="105377" y="96179"/>
                    <a:pt x="92639" y="108785"/>
                  </a:cubicBezTo>
                  <a:cubicBezTo>
                    <a:pt x="79900" y="121391"/>
                    <a:pt x="66976" y="134077"/>
                    <a:pt x="55850" y="147080"/>
                  </a:cubicBezTo>
                  <a:cubicBezTo>
                    <a:pt x="50247" y="153582"/>
                    <a:pt x="44406" y="159264"/>
                    <a:pt x="39623" y="165765"/>
                  </a:cubicBezTo>
                  <a:lnTo>
                    <a:pt x="25986" y="184028"/>
                  </a:lnTo>
                  <a:lnTo>
                    <a:pt x="19960" y="192194"/>
                  </a:lnTo>
                  <a:cubicBezTo>
                    <a:pt x="18480" y="194837"/>
                    <a:pt x="17053" y="197347"/>
                    <a:pt x="15705" y="199673"/>
                  </a:cubicBezTo>
                  <a:lnTo>
                    <a:pt x="8754" y="211857"/>
                  </a:lnTo>
                  <a:lnTo>
                    <a:pt x="2728" y="222428"/>
                  </a:lnTo>
                  <a:cubicBezTo>
                    <a:pt x="-710" y="228507"/>
                    <a:pt x="1426" y="236198"/>
                    <a:pt x="7496" y="239633"/>
                  </a:cubicBezTo>
                  <a:cubicBezTo>
                    <a:pt x="7665" y="239739"/>
                    <a:pt x="7840" y="239845"/>
                    <a:pt x="8014" y="239924"/>
                  </a:cubicBezTo>
                  <a:cubicBezTo>
                    <a:pt x="14450" y="243360"/>
                    <a:pt x="22450" y="241113"/>
                    <a:pt x="26171" y="234850"/>
                  </a:cubicBezTo>
                  <a:cubicBezTo>
                    <a:pt x="26327" y="234586"/>
                    <a:pt x="26469" y="234321"/>
                    <a:pt x="26594" y="2340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0" name="任意多边形: 形状 3039">
              <a:extLst>
                <a:ext uri="{FF2B5EF4-FFF2-40B4-BE49-F238E27FC236}">
                  <a16:creationId xmlns:a16="http://schemas.microsoft.com/office/drawing/2014/main" id="{BD044956-71BF-2FCB-D283-BCB5F4FD8D76}"/>
                </a:ext>
              </a:extLst>
            </p:cNvPr>
            <p:cNvSpPr/>
            <p:nvPr/>
          </p:nvSpPr>
          <p:spPr>
            <a:xfrm>
              <a:off x="1029" y="-4118042"/>
              <a:ext cx="497624" cy="36596"/>
            </a:xfrm>
            <a:custGeom>
              <a:avLst/>
              <a:gdLst>
                <a:gd name="connsiteX0" fmla="*/ 16577 w 497624"/>
                <a:gd name="connsiteY0" fmla="*/ 38343 h 36596"/>
                <a:gd name="connsiteX1" fmla="*/ 90947 w 497624"/>
                <a:gd name="connsiteY1" fmla="*/ 28221 h 36596"/>
                <a:gd name="connsiteX2" fmla="*/ 167432 w 497624"/>
                <a:gd name="connsiteY2" fmla="*/ 20293 h 36596"/>
                <a:gd name="connsiteX3" fmla="*/ 255043 w 497624"/>
                <a:gd name="connsiteY3" fmla="*/ 16777 h 36596"/>
                <a:gd name="connsiteX4" fmla="*/ 276925 w 497624"/>
                <a:gd name="connsiteY4" fmla="*/ 18310 h 36596"/>
                <a:gd name="connsiteX5" fmla="*/ 287682 w 497624"/>
                <a:gd name="connsiteY5" fmla="*/ 20240 h 36596"/>
                <a:gd name="connsiteX6" fmla="*/ 293972 w 497624"/>
                <a:gd name="connsiteY6" fmla="*/ 21059 h 36596"/>
                <a:gd name="connsiteX7" fmla="*/ 299839 w 497624"/>
                <a:gd name="connsiteY7" fmla="*/ 21244 h 36596"/>
                <a:gd name="connsiteX8" fmla="*/ 343843 w 497624"/>
                <a:gd name="connsiteY8" fmla="*/ 19579 h 36596"/>
                <a:gd name="connsiteX9" fmla="*/ 420988 w 497624"/>
                <a:gd name="connsiteY9" fmla="*/ 14293 h 36596"/>
                <a:gd name="connsiteX10" fmla="*/ 475352 w 497624"/>
                <a:gd name="connsiteY10" fmla="*/ 11967 h 36596"/>
                <a:gd name="connsiteX11" fmla="*/ 490284 w 497624"/>
                <a:gd name="connsiteY11" fmla="*/ 12681 h 36596"/>
                <a:gd name="connsiteX12" fmla="*/ 494882 w 497624"/>
                <a:gd name="connsiteY12" fmla="*/ 13632 h 36596"/>
                <a:gd name="connsiteX13" fmla="*/ 498503 w 497624"/>
                <a:gd name="connsiteY13" fmla="*/ 12205 h 36596"/>
                <a:gd name="connsiteX14" fmla="*/ 497092 w 497624"/>
                <a:gd name="connsiteY14" fmla="*/ 8743 h 36596"/>
                <a:gd name="connsiteX15" fmla="*/ 497023 w 497624"/>
                <a:gd name="connsiteY15" fmla="*/ 8717 h 36596"/>
                <a:gd name="connsiteX16" fmla="*/ 491130 w 497624"/>
                <a:gd name="connsiteY16" fmla="*/ 6972 h 36596"/>
                <a:gd name="connsiteX17" fmla="*/ 475484 w 497624"/>
                <a:gd name="connsiteY17" fmla="*/ 5783 h 36596"/>
                <a:gd name="connsiteX18" fmla="*/ 420565 w 497624"/>
                <a:gd name="connsiteY18" fmla="*/ 6602 h 36596"/>
                <a:gd name="connsiteX19" fmla="*/ 343341 w 497624"/>
                <a:gd name="connsiteY19" fmla="*/ 9774 h 36596"/>
                <a:gd name="connsiteX20" fmla="*/ 300209 w 497624"/>
                <a:gd name="connsiteY20" fmla="*/ 10250 h 36596"/>
                <a:gd name="connsiteX21" fmla="*/ 294923 w 497624"/>
                <a:gd name="connsiteY21" fmla="*/ 9906 h 36596"/>
                <a:gd name="connsiteX22" fmla="*/ 290140 w 497624"/>
                <a:gd name="connsiteY22" fmla="*/ 9166 h 36596"/>
                <a:gd name="connsiteX23" fmla="*/ 278934 w 497624"/>
                <a:gd name="connsiteY23" fmla="*/ 6523 h 36596"/>
                <a:gd name="connsiteX24" fmla="*/ 255888 w 497624"/>
                <a:gd name="connsiteY24" fmla="*/ 3642 h 36596"/>
                <a:gd name="connsiteX25" fmla="*/ 166348 w 497624"/>
                <a:gd name="connsiteY25" fmla="*/ 2453 h 36596"/>
                <a:gd name="connsiteX26" fmla="*/ 88754 w 497624"/>
                <a:gd name="connsiteY26" fmla="*/ 6418 h 36596"/>
                <a:gd name="connsiteX27" fmla="*/ 13247 w 497624"/>
                <a:gd name="connsiteY27" fmla="*/ 12602 h 36596"/>
                <a:gd name="connsiteX28" fmla="*/ 13035 w 497624"/>
                <a:gd name="connsiteY28" fmla="*/ 12602 h 36596"/>
                <a:gd name="connsiteX29" fmla="*/ 1129 w 497624"/>
                <a:gd name="connsiteY29" fmla="*/ 26609 h 36596"/>
                <a:gd name="connsiteX30" fmla="*/ 1143 w 497624"/>
                <a:gd name="connsiteY30" fmla="*/ 26767 h 36596"/>
                <a:gd name="connsiteX31" fmla="*/ 15837 w 497624"/>
                <a:gd name="connsiteY31" fmla="*/ 38237 h 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7624" h="36596">
                  <a:moveTo>
                    <a:pt x="16577" y="38343"/>
                  </a:moveTo>
                  <a:cubicBezTo>
                    <a:pt x="16577" y="38343"/>
                    <a:pt x="46230" y="33718"/>
                    <a:pt x="90947" y="28221"/>
                  </a:cubicBezTo>
                  <a:cubicBezTo>
                    <a:pt x="113306" y="25578"/>
                    <a:pt x="139444" y="22592"/>
                    <a:pt x="167432" y="20293"/>
                  </a:cubicBezTo>
                  <a:cubicBezTo>
                    <a:pt x="195420" y="17993"/>
                    <a:pt x="225575" y="15852"/>
                    <a:pt x="255043" y="16777"/>
                  </a:cubicBezTo>
                  <a:cubicBezTo>
                    <a:pt x="262469" y="16777"/>
                    <a:pt x="269710" y="17597"/>
                    <a:pt x="276925" y="18310"/>
                  </a:cubicBezTo>
                  <a:lnTo>
                    <a:pt x="287682" y="20240"/>
                  </a:lnTo>
                  <a:cubicBezTo>
                    <a:pt x="289761" y="20636"/>
                    <a:pt x="291861" y="20900"/>
                    <a:pt x="293972" y="21059"/>
                  </a:cubicBezTo>
                  <a:lnTo>
                    <a:pt x="299839" y="21244"/>
                  </a:lnTo>
                  <a:cubicBezTo>
                    <a:pt x="315115" y="21376"/>
                    <a:pt x="329677" y="20398"/>
                    <a:pt x="343843" y="19579"/>
                  </a:cubicBezTo>
                  <a:lnTo>
                    <a:pt x="420988" y="14293"/>
                  </a:lnTo>
                  <a:cubicBezTo>
                    <a:pt x="443505" y="12839"/>
                    <a:pt x="462322" y="11915"/>
                    <a:pt x="475352" y="11967"/>
                  </a:cubicBezTo>
                  <a:cubicBezTo>
                    <a:pt x="480338" y="11941"/>
                    <a:pt x="485323" y="12179"/>
                    <a:pt x="490284" y="12681"/>
                  </a:cubicBezTo>
                  <a:cubicBezTo>
                    <a:pt x="491846" y="12839"/>
                    <a:pt x="493387" y="13157"/>
                    <a:pt x="494882" y="13632"/>
                  </a:cubicBezTo>
                  <a:cubicBezTo>
                    <a:pt x="496277" y="14214"/>
                    <a:pt x="497888" y="13580"/>
                    <a:pt x="498503" y="12205"/>
                  </a:cubicBezTo>
                  <a:cubicBezTo>
                    <a:pt x="499069" y="10857"/>
                    <a:pt x="498437" y="9298"/>
                    <a:pt x="497092" y="8743"/>
                  </a:cubicBezTo>
                  <a:cubicBezTo>
                    <a:pt x="497069" y="8743"/>
                    <a:pt x="497046" y="8717"/>
                    <a:pt x="497023" y="8717"/>
                  </a:cubicBezTo>
                  <a:cubicBezTo>
                    <a:pt x="495130" y="7924"/>
                    <a:pt x="493153" y="7342"/>
                    <a:pt x="491130" y="6972"/>
                  </a:cubicBezTo>
                  <a:cubicBezTo>
                    <a:pt x="485940" y="6285"/>
                    <a:pt x="480717" y="5889"/>
                    <a:pt x="475484" y="5783"/>
                  </a:cubicBezTo>
                  <a:cubicBezTo>
                    <a:pt x="462270" y="5334"/>
                    <a:pt x="443214" y="5783"/>
                    <a:pt x="420565" y="6602"/>
                  </a:cubicBezTo>
                  <a:lnTo>
                    <a:pt x="343341" y="9774"/>
                  </a:lnTo>
                  <a:cubicBezTo>
                    <a:pt x="329281" y="10223"/>
                    <a:pt x="314613" y="10778"/>
                    <a:pt x="300209" y="10250"/>
                  </a:cubicBezTo>
                  <a:lnTo>
                    <a:pt x="294923" y="9906"/>
                  </a:lnTo>
                  <a:cubicBezTo>
                    <a:pt x="293313" y="9774"/>
                    <a:pt x="291714" y="9536"/>
                    <a:pt x="290140" y="9166"/>
                  </a:cubicBezTo>
                  <a:lnTo>
                    <a:pt x="278934" y="6523"/>
                  </a:lnTo>
                  <a:cubicBezTo>
                    <a:pt x="271243" y="5307"/>
                    <a:pt x="263526" y="4145"/>
                    <a:pt x="255888" y="3642"/>
                  </a:cubicBezTo>
                  <a:cubicBezTo>
                    <a:pt x="226086" y="1607"/>
                    <a:pt x="196194" y="1211"/>
                    <a:pt x="166348" y="2453"/>
                  </a:cubicBezTo>
                  <a:cubicBezTo>
                    <a:pt x="137911" y="3352"/>
                    <a:pt x="111429" y="4884"/>
                    <a:pt x="88754" y="6418"/>
                  </a:cubicBezTo>
                  <a:cubicBezTo>
                    <a:pt x="43402" y="9562"/>
                    <a:pt x="13247" y="12602"/>
                    <a:pt x="13247" y="12602"/>
                  </a:cubicBezTo>
                  <a:lnTo>
                    <a:pt x="13035" y="12602"/>
                  </a:lnTo>
                  <a:cubicBezTo>
                    <a:pt x="5879" y="13183"/>
                    <a:pt x="548" y="19447"/>
                    <a:pt x="1129" y="26609"/>
                  </a:cubicBezTo>
                  <a:cubicBezTo>
                    <a:pt x="1135" y="26662"/>
                    <a:pt x="1137" y="26715"/>
                    <a:pt x="1143" y="26767"/>
                  </a:cubicBezTo>
                  <a:cubicBezTo>
                    <a:pt x="2049" y="33982"/>
                    <a:pt x="8617" y="39110"/>
                    <a:pt x="15837" y="382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1" name="任意多边形: 形状 3040">
              <a:extLst>
                <a:ext uri="{FF2B5EF4-FFF2-40B4-BE49-F238E27FC236}">
                  <a16:creationId xmlns:a16="http://schemas.microsoft.com/office/drawing/2014/main" id="{2ABBA2B6-D3F7-F7D0-922A-2ACBC54ACCED}"/>
                </a:ext>
              </a:extLst>
            </p:cNvPr>
            <p:cNvSpPr/>
            <p:nvPr/>
          </p:nvSpPr>
          <p:spPr>
            <a:xfrm>
              <a:off x="-1214898" y="-4002001"/>
              <a:ext cx="196102" cy="716637"/>
            </a:xfrm>
            <a:custGeom>
              <a:avLst/>
              <a:gdLst>
                <a:gd name="connsiteX0" fmla="*/ 78603 w 196102"/>
                <a:gd name="connsiteY0" fmla="*/ 21700 h 716637"/>
                <a:gd name="connsiteX1" fmla="*/ 79502 w 196102"/>
                <a:gd name="connsiteY1" fmla="*/ 30052 h 716637"/>
                <a:gd name="connsiteX2" fmla="*/ 84497 w 196102"/>
                <a:gd name="connsiteY2" fmla="*/ 56005 h 716637"/>
                <a:gd name="connsiteX3" fmla="*/ 97896 w 196102"/>
                <a:gd name="connsiteY3" fmla="*/ 93243 h 716637"/>
                <a:gd name="connsiteX4" fmla="*/ 119303 w 196102"/>
                <a:gd name="connsiteY4" fmla="*/ 137246 h 716637"/>
                <a:gd name="connsiteX5" fmla="*/ 141054 w 196102"/>
                <a:gd name="connsiteY5" fmla="*/ 187461 h 716637"/>
                <a:gd name="connsiteX6" fmla="*/ 160585 w 196102"/>
                <a:gd name="connsiteY6" fmla="*/ 247295 h 716637"/>
                <a:gd name="connsiteX7" fmla="*/ 171817 w 196102"/>
                <a:gd name="connsiteY7" fmla="*/ 310724 h 716637"/>
                <a:gd name="connsiteX8" fmla="*/ 162408 w 196102"/>
                <a:gd name="connsiteY8" fmla="*/ 375765 h 716637"/>
                <a:gd name="connsiteX9" fmla="*/ 137882 w 196102"/>
                <a:gd name="connsiteY9" fmla="*/ 440779 h 716637"/>
                <a:gd name="connsiteX10" fmla="*/ 126624 w 196102"/>
                <a:gd name="connsiteY10" fmla="*/ 473419 h 716637"/>
                <a:gd name="connsiteX11" fmla="*/ 115022 w 196102"/>
                <a:gd name="connsiteY11" fmla="*/ 504420 h 716637"/>
                <a:gd name="connsiteX12" fmla="*/ 89439 w 196102"/>
                <a:gd name="connsiteY12" fmla="*/ 561875 h 716637"/>
                <a:gd name="connsiteX13" fmla="*/ 62746 w 196102"/>
                <a:gd name="connsiteY13" fmla="*/ 611773 h 716637"/>
                <a:gd name="connsiteX14" fmla="*/ 18187 w 196102"/>
                <a:gd name="connsiteY14" fmla="*/ 684663 h 716637"/>
                <a:gd name="connsiteX15" fmla="*/ 1616 w 196102"/>
                <a:gd name="connsiteY15" fmla="*/ 712651 h 716637"/>
                <a:gd name="connsiteX16" fmla="*/ 2917 w 196102"/>
                <a:gd name="connsiteY16" fmla="*/ 717804 h 716637"/>
                <a:gd name="connsiteX17" fmla="*/ 3176 w 196102"/>
                <a:gd name="connsiteY17" fmla="*/ 717937 h 716637"/>
                <a:gd name="connsiteX18" fmla="*/ 8461 w 196102"/>
                <a:gd name="connsiteY18" fmla="*/ 716536 h 716637"/>
                <a:gd name="connsiteX19" fmla="*/ 25984 w 196102"/>
                <a:gd name="connsiteY19" fmla="*/ 689367 h 716637"/>
                <a:gd name="connsiteX20" fmla="*/ 73555 w 196102"/>
                <a:gd name="connsiteY20" fmla="*/ 618010 h 716637"/>
                <a:gd name="connsiteX21" fmla="*/ 102627 w 196102"/>
                <a:gd name="connsiteY21" fmla="*/ 568377 h 716637"/>
                <a:gd name="connsiteX22" fmla="*/ 131011 w 196102"/>
                <a:gd name="connsiteY22" fmla="*/ 510762 h 716637"/>
                <a:gd name="connsiteX23" fmla="*/ 144225 w 196102"/>
                <a:gd name="connsiteY23" fmla="*/ 479471 h 716637"/>
                <a:gd name="connsiteX24" fmla="*/ 156568 w 196102"/>
                <a:gd name="connsiteY24" fmla="*/ 447756 h 716637"/>
                <a:gd name="connsiteX25" fmla="*/ 183974 w 196102"/>
                <a:gd name="connsiteY25" fmla="*/ 382663 h 716637"/>
                <a:gd name="connsiteX26" fmla="*/ 197188 w 196102"/>
                <a:gd name="connsiteY26" fmla="*/ 310697 h 716637"/>
                <a:gd name="connsiteX27" fmla="*/ 187701 w 196102"/>
                <a:gd name="connsiteY27" fmla="*/ 240873 h 716637"/>
                <a:gd name="connsiteX28" fmla="*/ 170284 w 196102"/>
                <a:gd name="connsiteY28" fmla="*/ 179532 h 716637"/>
                <a:gd name="connsiteX29" fmla="*/ 149379 w 196102"/>
                <a:gd name="connsiteY29" fmla="*/ 124481 h 716637"/>
                <a:gd name="connsiteX30" fmla="*/ 130588 w 196102"/>
                <a:gd name="connsiteY30" fmla="*/ 81059 h 716637"/>
                <a:gd name="connsiteX31" fmla="*/ 120360 w 196102"/>
                <a:gd name="connsiteY31" fmla="*/ 48235 h 716637"/>
                <a:gd name="connsiteX32" fmla="*/ 117295 w 196102"/>
                <a:gd name="connsiteY32" fmla="*/ 27435 h 716637"/>
                <a:gd name="connsiteX33" fmla="*/ 116766 w 196102"/>
                <a:gd name="connsiteY33" fmla="*/ 19057 h 716637"/>
                <a:gd name="connsiteX34" fmla="*/ 96601 w 196102"/>
                <a:gd name="connsiteY34" fmla="*/ 1799 h 716637"/>
                <a:gd name="connsiteX35" fmla="*/ 78704 w 196102"/>
                <a:gd name="connsiteY35" fmla="*/ 21145 h 716637"/>
                <a:gd name="connsiteX36" fmla="*/ 78709 w 196102"/>
                <a:gd name="connsiteY36" fmla="*/ 21251 h 71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102" h="716637">
                  <a:moveTo>
                    <a:pt x="78603" y="21700"/>
                  </a:moveTo>
                  <a:cubicBezTo>
                    <a:pt x="78603" y="21700"/>
                    <a:pt x="78920" y="24607"/>
                    <a:pt x="79502" y="30052"/>
                  </a:cubicBezTo>
                  <a:cubicBezTo>
                    <a:pt x="80577" y="38800"/>
                    <a:pt x="82245" y="47468"/>
                    <a:pt x="84497" y="56005"/>
                  </a:cubicBezTo>
                  <a:cubicBezTo>
                    <a:pt x="88028" y="68743"/>
                    <a:pt x="92507" y="81191"/>
                    <a:pt x="97896" y="93243"/>
                  </a:cubicBezTo>
                  <a:cubicBezTo>
                    <a:pt x="103922" y="106959"/>
                    <a:pt x="111480" y="121627"/>
                    <a:pt x="119303" y="137246"/>
                  </a:cubicBezTo>
                  <a:cubicBezTo>
                    <a:pt x="127715" y="153447"/>
                    <a:pt x="134983" y="170229"/>
                    <a:pt x="141054" y="187461"/>
                  </a:cubicBezTo>
                  <a:cubicBezTo>
                    <a:pt x="147317" y="206595"/>
                    <a:pt x="154559" y="226866"/>
                    <a:pt x="160585" y="247295"/>
                  </a:cubicBezTo>
                  <a:cubicBezTo>
                    <a:pt x="167052" y="267857"/>
                    <a:pt x="170828" y="289184"/>
                    <a:pt x="171817" y="310724"/>
                  </a:cubicBezTo>
                  <a:cubicBezTo>
                    <a:pt x="172589" y="332792"/>
                    <a:pt x="169401" y="354807"/>
                    <a:pt x="162408" y="375765"/>
                  </a:cubicBezTo>
                  <a:cubicBezTo>
                    <a:pt x="155643" y="397331"/>
                    <a:pt x="146023" y="418764"/>
                    <a:pt x="137882" y="440779"/>
                  </a:cubicBezTo>
                  <a:cubicBezTo>
                    <a:pt x="133680" y="451959"/>
                    <a:pt x="130403" y="462847"/>
                    <a:pt x="126624" y="473419"/>
                  </a:cubicBezTo>
                  <a:cubicBezTo>
                    <a:pt x="122845" y="483990"/>
                    <a:pt x="119118" y="494562"/>
                    <a:pt x="115022" y="504420"/>
                  </a:cubicBezTo>
                  <a:cubicBezTo>
                    <a:pt x="106961" y="524373"/>
                    <a:pt x="97817" y="543904"/>
                    <a:pt x="89439" y="561875"/>
                  </a:cubicBezTo>
                  <a:cubicBezTo>
                    <a:pt x="80480" y="580191"/>
                    <a:pt x="71811" y="596603"/>
                    <a:pt x="62746" y="611773"/>
                  </a:cubicBezTo>
                  <a:cubicBezTo>
                    <a:pt x="44933" y="642086"/>
                    <a:pt x="28812" y="666903"/>
                    <a:pt x="18187" y="684663"/>
                  </a:cubicBezTo>
                  <a:cubicBezTo>
                    <a:pt x="7563" y="702423"/>
                    <a:pt x="1616" y="712651"/>
                    <a:pt x="1616" y="712651"/>
                  </a:cubicBezTo>
                  <a:cubicBezTo>
                    <a:pt x="554" y="714421"/>
                    <a:pt x="1138" y="716747"/>
                    <a:pt x="2917" y="717804"/>
                  </a:cubicBezTo>
                  <a:cubicBezTo>
                    <a:pt x="3001" y="717857"/>
                    <a:pt x="3088" y="717884"/>
                    <a:pt x="3176" y="717937"/>
                  </a:cubicBezTo>
                  <a:cubicBezTo>
                    <a:pt x="5036" y="718888"/>
                    <a:pt x="7322" y="718280"/>
                    <a:pt x="8461" y="716536"/>
                  </a:cubicBezTo>
                  <a:cubicBezTo>
                    <a:pt x="8461" y="716536"/>
                    <a:pt x="14593" y="706546"/>
                    <a:pt x="25984" y="689367"/>
                  </a:cubicBezTo>
                  <a:cubicBezTo>
                    <a:pt x="37374" y="672188"/>
                    <a:pt x="54262" y="647953"/>
                    <a:pt x="73555" y="618010"/>
                  </a:cubicBezTo>
                  <a:cubicBezTo>
                    <a:pt x="83228" y="603157"/>
                    <a:pt x="93139" y="586031"/>
                    <a:pt x="102627" y="568377"/>
                  </a:cubicBezTo>
                  <a:cubicBezTo>
                    <a:pt x="112062" y="550035"/>
                    <a:pt x="121761" y="531377"/>
                    <a:pt x="131011" y="510762"/>
                  </a:cubicBezTo>
                  <a:cubicBezTo>
                    <a:pt x="135715" y="500482"/>
                    <a:pt x="140235" y="490016"/>
                    <a:pt x="144225" y="479471"/>
                  </a:cubicBezTo>
                  <a:cubicBezTo>
                    <a:pt x="148216" y="468926"/>
                    <a:pt x="152154" y="457985"/>
                    <a:pt x="156568" y="447756"/>
                  </a:cubicBezTo>
                  <a:cubicBezTo>
                    <a:pt x="165236" y="426613"/>
                    <a:pt x="175781" y="405471"/>
                    <a:pt x="183974" y="382663"/>
                  </a:cubicBezTo>
                  <a:cubicBezTo>
                    <a:pt x="192614" y="359643"/>
                    <a:pt x="197088" y="335276"/>
                    <a:pt x="197188" y="310697"/>
                  </a:cubicBezTo>
                  <a:cubicBezTo>
                    <a:pt x="197038" y="287123"/>
                    <a:pt x="193848" y="263655"/>
                    <a:pt x="187701" y="240873"/>
                  </a:cubicBezTo>
                  <a:cubicBezTo>
                    <a:pt x="182098" y="218911"/>
                    <a:pt x="175781" y="198904"/>
                    <a:pt x="170284" y="179532"/>
                  </a:cubicBezTo>
                  <a:cubicBezTo>
                    <a:pt x="164620" y="160715"/>
                    <a:pt x="157635" y="142321"/>
                    <a:pt x="149379" y="124481"/>
                  </a:cubicBezTo>
                  <a:cubicBezTo>
                    <a:pt x="142111" y="108201"/>
                    <a:pt x="135478" y="93798"/>
                    <a:pt x="130588" y="81059"/>
                  </a:cubicBezTo>
                  <a:cubicBezTo>
                    <a:pt x="126365" y="70382"/>
                    <a:pt x="122948" y="59414"/>
                    <a:pt x="120360" y="48235"/>
                  </a:cubicBezTo>
                  <a:cubicBezTo>
                    <a:pt x="118878" y="41390"/>
                    <a:pt x="117852" y="34439"/>
                    <a:pt x="117295" y="27435"/>
                  </a:cubicBezTo>
                  <a:lnTo>
                    <a:pt x="116766" y="19057"/>
                  </a:lnTo>
                  <a:cubicBezTo>
                    <a:pt x="115936" y="8724"/>
                    <a:pt x="106927" y="1033"/>
                    <a:pt x="96601" y="1799"/>
                  </a:cubicBezTo>
                  <a:cubicBezTo>
                    <a:pt x="86318" y="2196"/>
                    <a:pt x="78304" y="10865"/>
                    <a:pt x="78704" y="21145"/>
                  </a:cubicBezTo>
                  <a:cubicBezTo>
                    <a:pt x="78706" y="21172"/>
                    <a:pt x="78706" y="21225"/>
                    <a:pt x="78709" y="2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2" name="任意多边形: 形状 3041">
              <a:extLst>
                <a:ext uri="{FF2B5EF4-FFF2-40B4-BE49-F238E27FC236}">
                  <a16:creationId xmlns:a16="http://schemas.microsoft.com/office/drawing/2014/main" id="{C0F4F2F4-2E40-2596-56C6-54F07D765B33}"/>
                </a:ext>
              </a:extLst>
            </p:cNvPr>
            <p:cNvSpPr/>
            <p:nvPr/>
          </p:nvSpPr>
          <p:spPr>
            <a:xfrm>
              <a:off x="19036" y="-3651348"/>
              <a:ext cx="285502" cy="80246"/>
            </a:xfrm>
            <a:custGeom>
              <a:avLst/>
              <a:gdLst>
                <a:gd name="connsiteX0" fmla="*/ 13396 w 285502"/>
                <a:gd name="connsiteY0" fmla="*/ 27623 h 80246"/>
                <a:gd name="connsiteX1" fmla="*/ 25315 w 285502"/>
                <a:gd name="connsiteY1" fmla="*/ 28468 h 80246"/>
                <a:gd name="connsiteX2" fmla="*/ 38371 w 285502"/>
                <a:gd name="connsiteY2" fmla="*/ 30001 h 80246"/>
                <a:gd name="connsiteX3" fmla="*/ 54228 w 285502"/>
                <a:gd name="connsiteY3" fmla="*/ 33199 h 80246"/>
                <a:gd name="connsiteX4" fmla="*/ 73812 w 285502"/>
                <a:gd name="connsiteY4" fmla="*/ 38696 h 80246"/>
                <a:gd name="connsiteX5" fmla="*/ 95747 w 285502"/>
                <a:gd name="connsiteY5" fmla="*/ 45990 h 80246"/>
                <a:gd name="connsiteX6" fmla="*/ 144535 w 285502"/>
                <a:gd name="connsiteY6" fmla="*/ 62191 h 80246"/>
                <a:gd name="connsiteX7" fmla="*/ 157300 w 285502"/>
                <a:gd name="connsiteY7" fmla="*/ 65838 h 80246"/>
                <a:gd name="connsiteX8" fmla="*/ 170514 w 285502"/>
                <a:gd name="connsiteY8" fmla="*/ 68481 h 80246"/>
                <a:gd name="connsiteX9" fmla="*/ 195515 w 285502"/>
                <a:gd name="connsiteY9" fmla="*/ 72763 h 80246"/>
                <a:gd name="connsiteX10" fmla="*/ 239836 w 285502"/>
                <a:gd name="connsiteY10" fmla="*/ 79053 h 80246"/>
                <a:gd name="connsiteX11" fmla="*/ 257676 w 285502"/>
                <a:gd name="connsiteY11" fmla="*/ 81008 h 80246"/>
                <a:gd name="connsiteX12" fmla="*/ 271630 w 285502"/>
                <a:gd name="connsiteY12" fmla="*/ 81563 h 80246"/>
                <a:gd name="connsiteX13" fmla="*/ 283734 w 285502"/>
                <a:gd name="connsiteY13" fmla="*/ 81986 h 80246"/>
                <a:gd name="connsiteX14" fmla="*/ 286580 w 285502"/>
                <a:gd name="connsiteY14" fmla="*/ 79555 h 80246"/>
                <a:gd name="connsiteX15" fmla="*/ 286589 w 285502"/>
                <a:gd name="connsiteY15" fmla="*/ 79343 h 80246"/>
                <a:gd name="connsiteX16" fmla="*/ 284157 w 285502"/>
                <a:gd name="connsiteY16" fmla="*/ 76700 h 80246"/>
                <a:gd name="connsiteX17" fmla="*/ 283787 w 285502"/>
                <a:gd name="connsiteY17" fmla="*/ 76700 h 80246"/>
                <a:gd name="connsiteX18" fmla="*/ 272026 w 285502"/>
                <a:gd name="connsiteY18" fmla="*/ 75432 h 80246"/>
                <a:gd name="connsiteX19" fmla="*/ 258601 w 285502"/>
                <a:gd name="connsiteY19" fmla="*/ 73899 h 80246"/>
                <a:gd name="connsiteX20" fmla="*/ 241237 w 285502"/>
                <a:gd name="connsiteY20" fmla="*/ 70675 h 80246"/>
                <a:gd name="connsiteX21" fmla="*/ 197894 w 285502"/>
                <a:gd name="connsiteY21" fmla="*/ 61266 h 80246"/>
                <a:gd name="connsiteX22" fmla="*/ 173765 w 285502"/>
                <a:gd name="connsiteY22" fmla="*/ 55293 h 80246"/>
                <a:gd name="connsiteX23" fmla="*/ 161766 w 285502"/>
                <a:gd name="connsiteY23" fmla="*/ 51884 h 80246"/>
                <a:gd name="connsiteX24" fmla="*/ 149847 w 285502"/>
                <a:gd name="connsiteY24" fmla="*/ 47497 h 80246"/>
                <a:gd name="connsiteX25" fmla="*/ 103332 w 285502"/>
                <a:gd name="connsiteY25" fmla="*/ 28098 h 80246"/>
                <a:gd name="connsiteX26" fmla="*/ 81423 w 285502"/>
                <a:gd name="connsiteY26" fmla="*/ 18980 h 80246"/>
                <a:gd name="connsiteX27" fmla="*/ 61046 w 285502"/>
                <a:gd name="connsiteY27" fmla="*/ 11580 h 80246"/>
                <a:gd name="connsiteX28" fmla="*/ 42282 w 285502"/>
                <a:gd name="connsiteY28" fmla="*/ 6294 h 80246"/>
                <a:gd name="connsiteX29" fmla="*/ 28275 w 285502"/>
                <a:gd name="connsiteY29" fmla="*/ 3652 h 80246"/>
                <a:gd name="connsiteX30" fmla="*/ 16435 w 285502"/>
                <a:gd name="connsiteY30" fmla="*/ 1934 h 80246"/>
                <a:gd name="connsiteX31" fmla="*/ 1212 w 285502"/>
                <a:gd name="connsiteY31" fmla="*/ 12743 h 80246"/>
                <a:gd name="connsiteX32" fmla="*/ 12294 w 285502"/>
                <a:gd name="connsiteY32" fmla="*/ 27411 h 80246"/>
                <a:gd name="connsiteX33" fmla="*/ 12444 w 285502"/>
                <a:gd name="connsiteY33" fmla="*/ 27437 h 80246"/>
                <a:gd name="connsiteX34" fmla="*/ 13422 w 285502"/>
                <a:gd name="connsiteY34" fmla="*/ 27437 h 8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502" h="80246">
                  <a:moveTo>
                    <a:pt x="13396" y="27623"/>
                  </a:moveTo>
                  <a:lnTo>
                    <a:pt x="25315" y="28468"/>
                  </a:lnTo>
                  <a:cubicBezTo>
                    <a:pt x="29702" y="28600"/>
                    <a:pt x="34071" y="29129"/>
                    <a:pt x="38371" y="30001"/>
                  </a:cubicBezTo>
                  <a:cubicBezTo>
                    <a:pt x="43049" y="31005"/>
                    <a:pt x="48202" y="31772"/>
                    <a:pt x="54228" y="33199"/>
                  </a:cubicBezTo>
                  <a:lnTo>
                    <a:pt x="73812" y="38696"/>
                  </a:lnTo>
                  <a:lnTo>
                    <a:pt x="95747" y="45990"/>
                  </a:lnTo>
                  <a:cubicBezTo>
                    <a:pt x="111076" y="51276"/>
                    <a:pt x="127462" y="57275"/>
                    <a:pt x="144535" y="62191"/>
                  </a:cubicBezTo>
                  <a:lnTo>
                    <a:pt x="157300" y="65838"/>
                  </a:lnTo>
                  <a:lnTo>
                    <a:pt x="170514" y="68481"/>
                  </a:lnTo>
                  <a:cubicBezTo>
                    <a:pt x="179235" y="70437"/>
                    <a:pt x="187402" y="71468"/>
                    <a:pt x="195515" y="72763"/>
                  </a:cubicBezTo>
                  <a:cubicBezTo>
                    <a:pt x="211663" y="75168"/>
                    <a:pt x="226728" y="77678"/>
                    <a:pt x="239836" y="79053"/>
                  </a:cubicBezTo>
                  <a:lnTo>
                    <a:pt x="257676" y="81008"/>
                  </a:lnTo>
                  <a:cubicBezTo>
                    <a:pt x="262961" y="81352"/>
                    <a:pt x="267771" y="81405"/>
                    <a:pt x="271630" y="81563"/>
                  </a:cubicBezTo>
                  <a:lnTo>
                    <a:pt x="283734" y="81986"/>
                  </a:lnTo>
                  <a:cubicBezTo>
                    <a:pt x="285189" y="82092"/>
                    <a:pt x="286463" y="81008"/>
                    <a:pt x="286580" y="79555"/>
                  </a:cubicBezTo>
                  <a:cubicBezTo>
                    <a:pt x="286586" y="79502"/>
                    <a:pt x="286589" y="79423"/>
                    <a:pt x="286589" y="79343"/>
                  </a:cubicBezTo>
                  <a:cubicBezTo>
                    <a:pt x="286593" y="77969"/>
                    <a:pt x="285534" y="76806"/>
                    <a:pt x="284157" y="76700"/>
                  </a:cubicBezTo>
                  <a:lnTo>
                    <a:pt x="283787" y="76700"/>
                  </a:lnTo>
                  <a:lnTo>
                    <a:pt x="272026" y="75432"/>
                  </a:lnTo>
                  <a:cubicBezTo>
                    <a:pt x="268300" y="74982"/>
                    <a:pt x="263781" y="74639"/>
                    <a:pt x="258601" y="73899"/>
                  </a:cubicBezTo>
                  <a:lnTo>
                    <a:pt x="241237" y="70675"/>
                  </a:lnTo>
                  <a:cubicBezTo>
                    <a:pt x="228525" y="68428"/>
                    <a:pt x="213751" y="64807"/>
                    <a:pt x="197894" y="61266"/>
                  </a:cubicBezTo>
                  <a:cubicBezTo>
                    <a:pt x="189965" y="59390"/>
                    <a:pt x="181561" y="57672"/>
                    <a:pt x="173765" y="55293"/>
                  </a:cubicBezTo>
                  <a:lnTo>
                    <a:pt x="161766" y="51884"/>
                  </a:lnTo>
                  <a:lnTo>
                    <a:pt x="149847" y="47497"/>
                  </a:lnTo>
                  <a:cubicBezTo>
                    <a:pt x="133990" y="41656"/>
                    <a:pt x="118291" y="34520"/>
                    <a:pt x="103332" y="28098"/>
                  </a:cubicBezTo>
                  <a:lnTo>
                    <a:pt x="81423" y="18980"/>
                  </a:lnTo>
                  <a:lnTo>
                    <a:pt x="61046" y="11580"/>
                  </a:lnTo>
                  <a:cubicBezTo>
                    <a:pt x="54492" y="9466"/>
                    <a:pt x="47832" y="7959"/>
                    <a:pt x="42282" y="6294"/>
                  </a:cubicBezTo>
                  <a:cubicBezTo>
                    <a:pt x="37689" y="5052"/>
                    <a:pt x="33006" y="4154"/>
                    <a:pt x="28275" y="3652"/>
                  </a:cubicBezTo>
                  <a:lnTo>
                    <a:pt x="16435" y="1934"/>
                  </a:lnTo>
                  <a:cubicBezTo>
                    <a:pt x="9249" y="718"/>
                    <a:pt x="2438" y="5555"/>
                    <a:pt x="1212" y="12743"/>
                  </a:cubicBezTo>
                  <a:cubicBezTo>
                    <a:pt x="221" y="19852"/>
                    <a:pt x="5182" y="26433"/>
                    <a:pt x="12294" y="27411"/>
                  </a:cubicBezTo>
                  <a:cubicBezTo>
                    <a:pt x="12344" y="27437"/>
                    <a:pt x="12394" y="27437"/>
                    <a:pt x="12444" y="27437"/>
                  </a:cubicBezTo>
                  <a:lnTo>
                    <a:pt x="13422" y="27437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3" name="任意多边形: 形状 3042">
              <a:extLst>
                <a:ext uri="{FF2B5EF4-FFF2-40B4-BE49-F238E27FC236}">
                  <a16:creationId xmlns:a16="http://schemas.microsoft.com/office/drawing/2014/main" id="{E5824586-C360-2B5D-BF1F-8CD9229AC49C}"/>
                </a:ext>
              </a:extLst>
            </p:cNvPr>
            <p:cNvSpPr/>
            <p:nvPr/>
          </p:nvSpPr>
          <p:spPr>
            <a:xfrm>
              <a:off x="-124457" y="-3559965"/>
              <a:ext cx="165002" cy="266601"/>
            </a:xfrm>
            <a:custGeom>
              <a:avLst/>
              <a:gdLst>
                <a:gd name="connsiteX0" fmla="*/ 152740 w 165002"/>
                <a:gd name="connsiteY0" fmla="*/ 8151 h 266601"/>
                <a:gd name="connsiteX1" fmla="*/ 152740 w 165002"/>
                <a:gd name="connsiteY1" fmla="*/ 21366 h 266601"/>
                <a:gd name="connsiteX2" fmla="*/ 152740 w 165002"/>
                <a:gd name="connsiteY2" fmla="*/ 28263 h 266601"/>
                <a:gd name="connsiteX3" fmla="*/ 151366 w 165002"/>
                <a:gd name="connsiteY3" fmla="*/ 35690 h 266601"/>
                <a:gd name="connsiteX4" fmla="*/ 149860 w 165002"/>
                <a:gd name="connsiteY4" fmla="*/ 44174 h 266601"/>
                <a:gd name="connsiteX5" fmla="*/ 146873 w 165002"/>
                <a:gd name="connsiteY5" fmla="*/ 53582 h 266601"/>
                <a:gd name="connsiteX6" fmla="*/ 143305 w 165002"/>
                <a:gd name="connsiteY6" fmla="*/ 63810 h 266601"/>
                <a:gd name="connsiteX7" fmla="*/ 138152 w 165002"/>
                <a:gd name="connsiteY7" fmla="*/ 74382 h 266601"/>
                <a:gd name="connsiteX8" fmla="*/ 125387 w 165002"/>
                <a:gd name="connsiteY8" fmla="*/ 96476 h 266601"/>
                <a:gd name="connsiteX9" fmla="*/ 109001 w 165002"/>
                <a:gd name="connsiteY9" fmla="*/ 118782 h 266601"/>
                <a:gd name="connsiteX10" fmla="*/ 90501 w 165002"/>
                <a:gd name="connsiteY10" fmla="*/ 140876 h 266601"/>
                <a:gd name="connsiteX11" fmla="*/ 52232 w 165002"/>
                <a:gd name="connsiteY11" fmla="*/ 183347 h 266601"/>
                <a:gd name="connsiteX12" fmla="*/ 35054 w 165002"/>
                <a:gd name="connsiteY12" fmla="*/ 203406 h 266601"/>
                <a:gd name="connsiteX13" fmla="*/ 20703 w 165002"/>
                <a:gd name="connsiteY13" fmla="*/ 222250 h 266601"/>
                <a:gd name="connsiteX14" fmla="*/ 10369 w 165002"/>
                <a:gd name="connsiteY14" fmla="*/ 239428 h 266601"/>
                <a:gd name="connsiteX15" fmla="*/ 4317 w 165002"/>
                <a:gd name="connsiteY15" fmla="*/ 253647 h 266601"/>
                <a:gd name="connsiteX16" fmla="*/ 1119 w 165002"/>
                <a:gd name="connsiteY16" fmla="*/ 266703 h 266601"/>
                <a:gd name="connsiteX17" fmla="*/ 2139 w 165002"/>
                <a:gd name="connsiteY17" fmla="*/ 268315 h 266601"/>
                <a:gd name="connsiteX18" fmla="*/ 2150 w 165002"/>
                <a:gd name="connsiteY18" fmla="*/ 268315 h 266601"/>
                <a:gd name="connsiteX19" fmla="*/ 3789 w 165002"/>
                <a:gd name="connsiteY19" fmla="*/ 267363 h 266601"/>
                <a:gd name="connsiteX20" fmla="*/ 3789 w 165002"/>
                <a:gd name="connsiteY20" fmla="*/ 267099 h 266601"/>
                <a:gd name="connsiteX21" fmla="*/ 7277 w 165002"/>
                <a:gd name="connsiteY21" fmla="*/ 254625 h 266601"/>
                <a:gd name="connsiteX22" fmla="*/ 13620 w 165002"/>
                <a:gd name="connsiteY22" fmla="*/ 241093 h 266601"/>
                <a:gd name="connsiteX23" fmla="*/ 24191 w 165002"/>
                <a:gd name="connsiteY23" fmla="*/ 224681 h 266601"/>
                <a:gd name="connsiteX24" fmla="*/ 38939 w 165002"/>
                <a:gd name="connsiteY24" fmla="*/ 206577 h 266601"/>
                <a:gd name="connsiteX25" fmla="*/ 56672 w 165002"/>
                <a:gd name="connsiteY25" fmla="*/ 187258 h 266601"/>
                <a:gd name="connsiteX26" fmla="*/ 96447 w 165002"/>
                <a:gd name="connsiteY26" fmla="*/ 145977 h 266601"/>
                <a:gd name="connsiteX27" fmla="*/ 115978 w 165002"/>
                <a:gd name="connsiteY27" fmla="*/ 124173 h 266601"/>
                <a:gd name="connsiteX28" fmla="*/ 133580 w 165002"/>
                <a:gd name="connsiteY28" fmla="*/ 101815 h 266601"/>
                <a:gd name="connsiteX29" fmla="*/ 147745 w 165002"/>
                <a:gd name="connsiteY29" fmla="*/ 79139 h 266601"/>
                <a:gd name="connsiteX30" fmla="*/ 153560 w 165002"/>
                <a:gd name="connsiteY30" fmla="*/ 68145 h 266601"/>
                <a:gd name="connsiteX31" fmla="*/ 157788 w 165002"/>
                <a:gd name="connsiteY31" fmla="*/ 57256 h 266601"/>
                <a:gd name="connsiteX32" fmla="*/ 161409 w 165002"/>
                <a:gd name="connsiteY32" fmla="*/ 47081 h 266601"/>
                <a:gd name="connsiteX33" fmla="*/ 163497 w 165002"/>
                <a:gd name="connsiteY33" fmla="*/ 37276 h 266601"/>
                <a:gd name="connsiteX34" fmla="*/ 165268 w 165002"/>
                <a:gd name="connsiteY34" fmla="*/ 28634 h 266601"/>
                <a:gd name="connsiteX35" fmla="*/ 165611 w 165002"/>
                <a:gd name="connsiteY35" fmla="*/ 21656 h 266601"/>
                <a:gd name="connsiteX36" fmla="*/ 166087 w 165002"/>
                <a:gd name="connsiteY36" fmla="*/ 8442 h 266601"/>
                <a:gd name="connsiteX37" fmla="*/ 159667 w 165002"/>
                <a:gd name="connsiteY37" fmla="*/ 1755 h 266601"/>
                <a:gd name="connsiteX38" fmla="*/ 159638 w 165002"/>
                <a:gd name="connsiteY38" fmla="*/ 1755 h 266601"/>
                <a:gd name="connsiteX39" fmla="*/ 152740 w 165002"/>
                <a:gd name="connsiteY39" fmla="*/ 7993 h 266601"/>
                <a:gd name="connsiteX40" fmla="*/ 152740 w 165002"/>
                <a:gd name="connsiteY40" fmla="*/ 8151 h 26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5002" h="266601">
                  <a:moveTo>
                    <a:pt x="152740" y="8151"/>
                  </a:moveTo>
                  <a:cubicBezTo>
                    <a:pt x="152740" y="8151"/>
                    <a:pt x="152740" y="12935"/>
                    <a:pt x="152740" y="21366"/>
                  </a:cubicBezTo>
                  <a:cubicBezTo>
                    <a:pt x="152740" y="23454"/>
                    <a:pt x="152740" y="25832"/>
                    <a:pt x="152740" y="28263"/>
                  </a:cubicBezTo>
                  <a:cubicBezTo>
                    <a:pt x="152740" y="30695"/>
                    <a:pt x="151868" y="33047"/>
                    <a:pt x="151366" y="35690"/>
                  </a:cubicBezTo>
                  <a:lnTo>
                    <a:pt x="149860" y="44174"/>
                  </a:lnTo>
                  <a:cubicBezTo>
                    <a:pt x="149252" y="47160"/>
                    <a:pt x="147878" y="50305"/>
                    <a:pt x="146873" y="53582"/>
                  </a:cubicBezTo>
                  <a:cubicBezTo>
                    <a:pt x="145869" y="56859"/>
                    <a:pt x="144680" y="60321"/>
                    <a:pt x="143305" y="63810"/>
                  </a:cubicBezTo>
                  <a:lnTo>
                    <a:pt x="138152" y="74382"/>
                  </a:lnTo>
                  <a:cubicBezTo>
                    <a:pt x="135007" y="81808"/>
                    <a:pt x="129853" y="88812"/>
                    <a:pt x="125387" y="96476"/>
                  </a:cubicBezTo>
                  <a:cubicBezTo>
                    <a:pt x="120101" y="103770"/>
                    <a:pt x="115000" y="111434"/>
                    <a:pt x="109001" y="118782"/>
                  </a:cubicBezTo>
                  <a:cubicBezTo>
                    <a:pt x="103002" y="126129"/>
                    <a:pt x="96976" y="133634"/>
                    <a:pt x="90501" y="140876"/>
                  </a:cubicBezTo>
                  <a:cubicBezTo>
                    <a:pt x="77789" y="155465"/>
                    <a:pt x="64416" y="169657"/>
                    <a:pt x="52232" y="183347"/>
                  </a:cubicBezTo>
                  <a:cubicBezTo>
                    <a:pt x="46101" y="190139"/>
                    <a:pt x="40339" y="196852"/>
                    <a:pt x="35054" y="203406"/>
                  </a:cubicBezTo>
                  <a:cubicBezTo>
                    <a:pt x="29768" y="209960"/>
                    <a:pt x="25143" y="216436"/>
                    <a:pt x="20703" y="222250"/>
                  </a:cubicBezTo>
                  <a:cubicBezTo>
                    <a:pt x="16765" y="228460"/>
                    <a:pt x="13118" y="234169"/>
                    <a:pt x="10369" y="239428"/>
                  </a:cubicBezTo>
                  <a:cubicBezTo>
                    <a:pt x="7621" y="244688"/>
                    <a:pt x="5612" y="249550"/>
                    <a:pt x="4317" y="253647"/>
                  </a:cubicBezTo>
                  <a:lnTo>
                    <a:pt x="1119" y="266703"/>
                  </a:lnTo>
                  <a:cubicBezTo>
                    <a:pt x="955" y="267416"/>
                    <a:pt x="1413" y="268156"/>
                    <a:pt x="2139" y="268315"/>
                  </a:cubicBezTo>
                  <a:cubicBezTo>
                    <a:pt x="2142" y="268315"/>
                    <a:pt x="2147" y="268315"/>
                    <a:pt x="2150" y="268315"/>
                  </a:cubicBezTo>
                  <a:cubicBezTo>
                    <a:pt x="2861" y="268473"/>
                    <a:pt x="3572" y="268051"/>
                    <a:pt x="3789" y="267363"/>
                  </a:cubicBezTo>
                  <a:lnTo>
                    <a:pt x="3789" y="267099"/>
                  </a:lnTo>
                  <a:lnTo>
                    <a:pt x="7277" y="254625"/>
                  </a:lnTo>
                  <a:cubicBezTo>
                    <a:pt x="8678" y="250740"/>
                    <a:pt x="11215" y="246300"/>
                    <a:pt x="13620" y="241093"/>
                  </a:cubicBezTo>
                  <a:cubicBezTo>
                    <a:pt x="16474" y="236045"/>
                    <a:pt x="20254" y="230522"/>
                    <a:pt x="24191" y="224681"/>
                  </a:cubicBezTo>
                  <a:cubicBezTo>
                    <a:pt x="28790" y="219078"/>
                    <a:pt x="33256" y="212683"/>
                    <a:pt x="38939" y="206577"/>
                  </a:cubicBezTo>
                  <a:cubicBezTo>
                    <a:pt x="44621" y="200473"/>
                    <a:pt x="50329" y="193813"/>
                    <a:pt x="56672" y="187258"/>
                  </a:cubicBezTo>
                  <a:cubicBezTo>
                    <a:pt x="69226" y="174044"/>
                    <a:pt x="83101" y="160301"/>
                    <a:pt x="96447" y="145977"/>
                  </a:cubicBezTo>
                  <a:cubicBezTo>
                    <a:pt x="103213" y="138894"/>
                    <a:pt x="109662" y="131547"/>
                    <a:pt x="115978" y="124173"/>
                  </a:cubicBezTo>
                  <a:cubicBezTo>
                    <a:pt x="122295" y="116799"/>
                    <a:pt x="127977" y="109162"/>
                    <a:pt x="133580" y="101815"/>
                  </a:cubicBezTo>
                  <a:cubicBezTo>
                    <a:pt x="138522" y="93886"/>
                    <a:pt x="144151" y="86909"/>
                    <a:pt x="147745" y="79139"/>
                  </a:cubicBezTo>
                  <a:cubicBezTo>
                    <a:pt x="149728" y="75360"/>
                    <a:pt x="151683" y="71686"/>
                    <a:pt x="153560" y="68145"/>
                  </a:cubicBezTo>
                  <a:cubicBezTo>
                    <a:pt x="155436" y="64603"/>
                    <a:pt x="156414" y="60744"/>
                    <a:pt x="157788" y="57256"/>
                  </a:cubicBezTo>
                  <a:cubicBezTo>
                    <a:pt x="159163" y="53767"/>
                    <a:pt x="160431" y="50464"/>
                    <a:pt x="161409" y="47081"/>
                  </a:cubicBezTo>
                  <a:cubicBezTo>
                    <a:pt x="162387" y="43698"/>
                    <a:pt x="162836" y="40342"/>
                    <a:pt x="163497" y="37276"/>
                  </a:cubicBezTo>
                  <a:cubicBezTo>
                    <a:pt x="164158" y="34210"/>
                    <a:pt x="164713" y="31303"/>
                    <a:pt x="165268" y="28634"/>
                  </a:cubicBezTo>
                  <a:cubicBezTo>
                    <a:pt x="165823" y="25964"/>
                    <a:pt x="165479" y="23771"/>
                    <a:pt x="165611" y="21656"/>
                  </a:cubicBezTo>
                  <a:cubicBezTo>
                    <a:pt x="165902" y="13279"/>
                    <a:pt x="166087" y="8442"/>
                    <a:pt x="166087" y="8442"/>
                  </a:cubicBezTo>
                  <a:cubicBezTo>
                    <a:pt x="166161" y="4821"/>
                    <a:pt x="163285" y="1835"/>
                    <a:pt x="159667" y="1755"/>
                  </a:cubicBezTo>
                  <a:cubicBezTo>
                    <a:pt x="159657" y="1755"/>
                    <a:pt x="159649" y="1755"/>
                    <a:pt x="159638" y="1755"/>
                  </a:cubicBezTo>
                  <a:cubicBezTo>
                    <a:pt x="156012" y="1571"/>
                    <a:pt x="152925" y="4372"/>
                    <a:pt x="152740" y="7993"/>
                  </a:cubicBezTo>
                  <a:cubicBezTo>
                    <a:pt x="152732" y="8046"/>
                    <a:pt x="152732" y="8098"/>
                    <a:pt x="152740" y="81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4" name="任意多边形: 形状 3043">
              <a:extLst>
                <a:ext uri="{FF2B5EF4-FFF2-40B4-BE49-F238E27FC236}">
                  <a16:creationId xmlns:a16="http://schemas.microsoft.com/office/drawing/2014/main" id="{1E644512-D8FA-F32B-6257-357DA45DA27F}"/>
                </a:ext>
              </a:extLst>
            </p:cNvPr>
            <p:cNvSpPr/>
            <p:nvPr/>
          </p:nvSpPr>
          <p:spPr>
            <a:xfrm>
              <a:off x="-378445" y="-3856205"/>
              <a:ext cx="515189" cy="602055"/>
            </a:xfrm>
            <a:custGeom>
              <a:avLst/>
              <a:gdLst>
                <a:gd name="connsiteX0" fmla="*/ 14079 w 515189"/>
                <a:gd name="connsiteY0" fmla="*/ 37753 h 602055"/>
                <a:gd name="connsiteX1" fmla="*/ 14475 w 515189"/>
                <a:gd name="connsiteY1" fmla="*/ 37753 h 602055"/>
                <a:gd name="connsiteX2" fmla="*/ 14660 w 515189"/>
                <a:gd name="connsiteY2" fmla="*/ 37753 h 602055"/>
                <a:gd name="connsiteX3" fmla="*/ 56576 w 515189"/>
                <a:gd name="connsiteY3" fmla="*/ 50095 h 602055"/>
                <a:gd name="connsiteX4" fmla="*/ 166175 w 515189"/>
                <a:gd name="connsiteY4" fmla="*/ 83950 h 602055"/>
                <a:gd name="connsiteX5" fmla="*/ 239806 w 515189"/>
                <a:gd name="connsiteY5" fmla="*/ 106811 h 602055"/>
                <a:gd name="connsiteX6" fmla="*/ 280400 w 515189"/>
                <a:gd name="connsiteY6" fmla="*/ 118836 h 602055"/>
                <a:gd name="connsiteX7" fmla="*/ 300962 w 515189"/>
                <a:gd name="connsiteY7" fmla="*/ 124915 h 602055"/>
                <a:gd name="connsiteX8" fmla="*/ 320545 w 515189"/>
                <a:gd name="connsiteY8" fmla="*/ 131734 h 602055"/>
                <a:gd name="connsiteX9" fmla="*/ 378847 w 515189"/>
                <a:gd name="connsiteY9" fmla="*/ 182714 h 602055"/>
                <a:gd name="connsiteX10" fmla="*/ 397717 w 515189"/>
                <a:gd name="connsiteY10" fmla="*/ 269057 h 602055"/>
                <a:gd name="connsiteX11" fmla="*/ 445526 w 515189"/>
                <a:gd name="connsiteY11" fmla="*/ 603802 h 602055"/>
                <a:gd name="connsiteX12" fmla="*/ 458238 w 515189"/>
                <a:gd name="connsiteY12" fmla="*/ 602137 h 602055"/>
                <a:gd name="connsiteX13" fmla="*/ 446980 w 515189"/>
                <a:gd name="connsiteY13" fmla="*/ 500228 h 602055"/>
                <a:gd name="connsiteX14" fmla="*/ 447323 w 515189"/>
                <a:gd name="connsiteY14" fmla="*/ 500730 h 602055"/>
                <a:gd name="connsiteX15" fmla="*/ 516276 w 515189"/>
                <a:gd name="connsiteY15" fmla="*/ 569445 h 602055"/>
                <a:gd name="connsiteX16" fmla="*/ 457102 w 515189"/>
                <a:gd name="connsiteY16" fmla="*/ 494572 h 602055"/>
                <a:gd name="connsiteX17" fmla="*/ 443888 w 515189"/>
                <a:gd name="connsiteY17" fmla="*/ 471368 h 602055"/>
                <a:gd name="connsiteX18" fmla="*/ 421265 w 515189"/>
                <a:gd name="connsiteY18" fmla="*/ 266361 h 602055"/>
                <a:gd name="connsiteX19" fmla="*/ 403610 w 515189"/>
                <a:gd name="connsiteY19" fmla="*/ 173332 h 602055"/>
                <a:gd name="connsiteX20" fmla="*/ 374539 w 515189"/>
                <a:gd name="connsiteY20" fmla="*/ 131337 h 602055"/>
                <a:gd name="connsiteX21" fmla="*/ 332253 w 515189"/>
                <a:gd name="connsiteY21" fmla="*/ 105807 h 602055"/>
                <a:gd name="connsiteX22" fmla="*/ 310344 w 515189"/>
                <a:gd name="connsiteY22" fmla="*/ 97456 h 602055"/>
                <a:gd name="connsiteX23" fmla="*/ 289412 w 515189"/>
                <a:gd name="connsiteY23" fmla="*/ 90610 h 602055"/>
                <a:gd name="connsiteX24" fmla="*/ 249769 w 515189"/>
                <a:gd name="connsiteY24" fmla="*/ 77740 h 602055"/>
                <a:gd name="connsiteX25" fmla="*/ 177170 w 515189"/>
                <a:gd name="connsiteY25" fmla="*/ 53135 h 602055"/>
                <a:gd name="connsiteX26" fmla="*/ 67782 w 515189"/>
                <a:gd name="connsiteY26" fmla="*/ 16135 h 602055"/>
                <a:gd name="connsiteX27" fmla="*/ 26236 w 515189"/>
                <a:gd name="connsiteY27" fmla="*/ 2735 h 602055"/>
                <a:gd name="connsiteX28" fmla="*/ 2106 w 515189"/>
                <a:gd name="connsiteY28" fmla="*/ 14337 h 602055"/>
                <a:gd name="connsiteX29" fmla="*/ 13283 w 515189"/>
                <a:gd name="connsiteY29" fmla="*/ 37489 h 602055"/>
                <a:gd name="connsiteX30" fmla="*/ 14079 w 515189"/>
                <a:gd name="connsiteY30" fmla="*/ 37753 h 6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5189" h="602055">
                  <a:moveTo>
                    <a:pt x="14079" y="37753"/>
                  </a:moveTo>
                  <a:lnTo>
                    <a:pt x="14475" y="37753"/>
                  </a:lnTo>
                  <a:lnTo>
                    <a:pt x="14660" y="37753"/>
                  </a:lnTo>
                  <a:lnTo>
                    <a:pt x="56576" y="50095"/>
                  </a:lnTo>
                  <a:cubicBezTo>
                    <a:pt x="83454" y="57707"/>
                    <a:pt x="120692" y="69838"/>
                    <a:pt x="166175" y="83950"/>
                  </a:cubicBezTo>
                  <a:cubicBezTo>
                    <a:pt x="189010" y="91007"/>
                    <a:pt x="213403" y="99015"/>
                    <a:pt x="239806" y="106811"/>
                  </a:cubicBezTo>
                  <a:lnTo>
                    <a:pt x="280400" y="118836"/>
                  </a:lnTo>
                  <a:lnTo>
                    <a:pt x="300962" y="124915"/>
                  </a:lnTo>
                  <a:cubicBezTo>
                    <a:pt x="307886" y="127056"/>
                    <a:pt x="313991" y="129276"/>
                    <a:pt x="320545" y="131734"/>
                  </a:cubicBezTo>
                  <a:cubicBezTo>
                    <a:pt x="346762" y="141856"/>
                    <a:pt x="368672" y="157211"/>
                    <a:pt x="378847" y="182714"/>
                  </a:cubicBezTo>
                  <a:cubicBezTo>
                    <a:pt x="389550" y="208033"/>
                    <a:pt x="393171" y="238902"/>
                    <a:pt x="397717" y="269057"/>
                  </a:cubicBezTo>
                  <a:cubicBezTo>
                    <a:pt x="415107" y="390787"/>
                    <a:pt x="432497" y="512491"/>
                    <a:pt x="445526" y="603802"/>
                  </a:cubicBezTo>
                  <a:lnTo>
                    <a:pt x="458238" y="602137"/>
                  </a:lnTo>
                  <a:cubicBezTo>
                    <a:pt x="454829" y="571268"/>
                    <a:pt x="451023" y="536858"/>
                    <a:pt x="446980" y="500228"/>
                  </a:cubicBezTo>
                  <a:cubicBezTo>
                    <a:pt x="447112" y="500387"/>
                    <a:pt x="447191" y="500545"/>
                    <a:pt x="447323" y="500730"/>
                  </a:cubicBezTo>
                  <a:lnTo>
                    <a:pt x="516276" y="569445"/>
                  </a:lnTo>
                  <a:cubicBezTo>
                    <a:pt x="493018" y="543413"/>
                    <a:pt x="471188" y="516112"/>
                    <a:pt x="457102" y="494572"/>
                  </a:cubicBezTo>
                  <a:cubicBezTo>
                    <a:pt x="452141" y="487172"/>
                    <a:pt x="447725" y="479402"/>
                    <a:pt x="443888" y="471368"/>
                  </a:cubicBezTo>
                  <a:cubicBezTo>
                    <a:pt x="436778" y="406909"/>
                    <a:pt x="429008" y="336582"/>
                    <a:pt x="421265" y="266361"/>
                  </a:cubicBezTo>
                  <a:cubicBezTo>
                    <a:pt x="417485" y="235810"/>
                    <a:pt x="415424" y="204677"/>
                    <a:pt x="403610" y="173332"/>
                  </a:cubicBezTo>
                  <a:cubicBezTo>
                    <a:pt x="397471" y="157184"/>
                    <a:pt x="387494" y="142781"/>
                    <a:pt x="374539" y="131337"/>
                  </a:cubicBezTo>
                  <a:cubicBezTo>
                    <a:pt x="361858" y="120686"/>
                    <a:pt x="347592" y="112071"/>
                    <a:pt x="332253" y="105807"/>
                  </a:cubicBezTo>
                  <a:cubicBezTo>
                    <a:pt x="325012" y="102794"/>
                    <a:pt x="317294" y="99808"/>
                    <a:pt x="310344" y="97456"/>
                  </a:cubicBezTo>
                  <a:cubicBezTo>
                    <a:pt x="303393" y="95104"/>
                    <a:pt x="296336" y="92857"/>
                    <a:pt x="289412" y="90610"/>
                  </a:cubicBezTo>
                  <a:lnTo>
                    <a:pt x="249769" y="77740"/>
                  </a:lnTo>
                  <a:cubicBezTo>
                    <a:pt x="224028" y="69415"/>
                    <a:pt x="199555" y="60720"/>
                    <a:pt x="177170" y="53135"/>
                  </a:cubicBezTo>
                  <a:cubicBezTo>
                    <a:pt x="132056" y="37833"/>
                    <a:pt x="94184" y="24433"/>
                    <a:pt x="67782" y="16135"/>
                  </a:cubicBezTo>
                  <a:lnTo>
                    <a:pt x="26236" y="2735"/>
                  </a:lnTo>
                  <a:cubicBezTo>
                    <a:pt x="16381" y="-542"/>
                    <a:pt x="5698" y="4585"/>
                    <a:pt x="2106" y="14337"/>
                  </a:cubicBezTo>
                  <a:cubicBezTo>
                    <a:pt x="-1202" y="23825"/>
                    <a:pt x="3800" y="34185"/>
                    <a:pt x="13283" y="37489"/>
                  </a:cubicBezTo>
                  <a:cubicBezTo>
                    <a:pt x="13547" y="37595"/>
                    <a:pt x="13812" y="37674"/>
                    <a:pt x="14079" y="377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5" name="任意多边形: 形状 3044">
              <a:extLst>
                <a:ext uri="{FF2B5EF4-FFF2-40B4-BE49-F238E27FC236}">
                  <a16:creationId xmlns:a16="http://schemas.microsoft.com/office/drawing/2014/main" id="{C84E342C-6296-7228-CD2D-7D5242BCFA02}"/>
                </a:ext>
              </a:extLst>
            </p:cNvPr>
            <p:cNvSpPr/>
            <p:nvPr/>
          </p:nvSpPr>
          <p:spPr>
            <a:xfrm>
              <a:off x="426735" y="-3780406"/>
              <a:ext cx="110791" cy="335648"/>
            </a:xfrm>
            <a:custGeom>
              <a:avLst/>
              <a:gdLst>
                <a:gd name="connsiteX0" fmla="*/ 1149 w 110791"/>
                <a:gd name="connsiteY0" fmla="*/ 9314 h 335648"/>
                <a:gd name="connsiteX1" fmla="*/ 1889 w 110791"/>
                <a:gd name="connsiteY1" fmla="*/ 13146 h 335648"/>
                <a:gd name="connsiteX2" fmla="*/ 4268 w 110791"/>
                <a:gd name="connsiteY2" fmla="*/ 24061 h 335648"/>
                <a:gd name="connsiteX3" fmla="*/ 9553 w 110791"/>
                <a:gd name="connsiteY3" fmla="*/ 41082 h 335648"/>
                <a:gd name="connsiteX4" fmla="*/ 18064 w 110791"/>
                <a:gd name="connsiteY4" fmla="*/ 62066 h 335648"/>
                <a:gd name="connsiteX5" fmla="*/ 43197 w 110791"/>
                <a:gd name="connsiteY5" fmla="*/ 112280 h 335648"/>
                <a:gd name="connsiteX6" fmla="*/ 72057 w 110791"/>
                <a:gd name="connsiteY6" fmla="*/ 168996 h 335648"/>
                <a:gd name="connsiteX7" fmla="*/ 83448 w 110791"/>
                <a:gd name="connsiteY7" fmla="*/ 198702 h 335648"/>
                <a:gd name="connsiteX8" fmla="*/ 89474 w 110791"/>
                <a:gd name="connsiteY8" fmla="*/ 228857 h 335648"/>
                <a:gd name="connsiteX9" fmla="*/ 95817 w 110791"/>
                <a:gd name="connsiteY9" fmla="*/ 283855 h 335648"/>
                <a:gd name="connsiteX10" fmla="*/ 103930 w 110791"/>
                <a:gd name="connsiteY10" fmla="*/ 322494 h 335648"/>
                <a:gd name="connsiteX11" fmla="*/ 109216 w 110791"/>
                <a:gd name="connsiteY11" fmla="*/ 336607 h 335648"/>
                <a:gd name="connsiteX12" fmla="*/ 109216 w 110791"/>
                <a:gd name="connsiteY12" fmla="*/ 336607 h 335648"/>
                <a:gd name="connsiteX13" fmla="*/ 111066 w 110791"/>
                <a:gd name="connsiteY13" fmla="*/ 337267 h 335648"/>
                <a:gd name="connsiteX14" fmla="*/ 111779 w 110791"/>
                <a:gd name="connsiteY14" fmla="*/ 335549 h 335648"/>
                <a:gd name="connsiteX15" fmla="*/ 107128 w 110791"/>
                <a:gd name="connsiteY15" fmla="*/ 321542 h 335648"/>
                <a:gd name="connsiteX16" fmla="*/ 100547 w 110791"/>
                <a:gd name="connsiteY16" fmla="*/ 283300 h 335648"/>
                <a:gd name="connsiteX17" fmla="*/ 96134 w 110791"/>
                <a:gd name="connsiteY17" fmla="*/ 228091 h 335648"/>
                <a:gd name="connsiteX18" fmla="*/ 90848 w 110791"/>
                <a:gd name="connsiteY18" fmla="*/ 196799 h 335648"/>
                <a:gd name="connsiteX19" fmla="*/ 79959 w 110791"/>
                <a:gd name="connsiteY19" fmla="*/ 165798 h 335648"/>
                <a:gd name="connsiteX20" fmla="*/ 52474 w 110791"/>
                <a:gd name="connsiteY20" fmla="*/ 107840 h 335648"/>
                <a:gd name="connsiteX21" fmla="*/ 29058 w 110791"/>
                <a:gd name="connsiteY21" fmla="*/ 57626 h 335648"/>
                <a:gd name="connsiteX22" fmla="*/ 21446 w 110791"/>
                <a:gd name="connsiteY22" fmla="*/ 37223 h 335648"/>
                <a:gd name="connsiteX23" fmla="*/ 16980 w 110791"/>
                <a:gd name="connsiteY23" fmla="*/ 21524 h 335648"/>
                <a:gd name="connsiteX24" fmla="*/ 14998 w 110791"/>
                <a:gd name="connsiteY24" fmla="*/ 10953 h 335648"/>
                <a:gd name="connsiteX25" fmla="*/ 14363 w 110791"/>
                <a:gd name="connsiteY25" fmla="*/ 7121 h 335648"/>
                <a:gd name="connsiteX26" fmla="*/ 6752 w 110791"/>
                <a:gd name="connsiteY26" fmla="*/ 1835 h 335648"/>
                <a:gd name="connsiteX27" fmla="*/ 1141 w 110791"/>
                <a:gd name="connsiteY27" fmla="*/ 9129 h 335648"/>
                <a:gd name="connsiteX28" fmla="*/ 1149 w 110791"/>
                <a:gd name="connsiteY28" fmla="*/ 9182 h 335648"/>
                <a:gd name="connsiteX29" fmla="*/ 1149 w 110791"/>
                <a:gd name="connsiteY29" fmla="*/ 9314 h 3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0791" h="335648">
                  <a:moveTo>
                    <a:pt x="1149" y="9314"/>
                  </a:moveTo>
                  <a:cubicBezTo>
                    <a:pt x="1149" y="9314"/>
                    <a:pt x="1413" y="10636"/>
                    <a:pt x="1889" y="13146"/>
                  </a:cubicBezTo>
                  <a:cubicBezTo>
                    <a:pt x="2495" y="16820"/>
                    <a:pt x="3289" y="20467"/>
                    <a:pt x="4268" y="24061"/>
                  </a:cubicBezTo>
                  <a:cubicBezTo>
                    <a:pt x="5729" y="29823"/>
                    <a:pt x="7493" y="35505"/>
                    <a:pt x="9553" y="41082"/>
                  </a:cubicBezTo>
                  <a:cubicBezTo>
                    <a:pt x="11721" y="47530"/>
                    <a:pt x="14839" y="54507"/>
                    <a:pt x="18064" y="62066"/>
                  </a:cubicBezTo>
                  <a:cubicBezTo>
                    <a:pt x="24750" y="77209"/>
                    <a:pt x="33577" y="94230"/>
                    <a:pt x="43197" y="112280"/>
                  </a:cubicBezTo>
                  <a:cubicBezTo>
                    <a:pt x="52817" y="130331"/>
                    <a:pt x="63177" y="149280"/>
                    <a:pt x="72057" y="168996"/>
                  </a:cubicBezTo>
                  <a:cubicBezTo>
                    <a:pt x="76510" y="178642"/>
                    <a:pt x="80315" y="188553"/>
                    <a:pt x="83448" y="198702"/>
                  </a:cubicBezTo>
                  <a:cubicBezTo>
                    <a:pt x="86201" y="208586"/>
                    <a:pt x="88215" y="218682"/>
                    <a:pt x="89474" y="228857"/>
                  </a:cubicBezTo>
                  <a:cubicBezTo>
                    <a:pt x="92117" y="248784"/>
                    <a:pt x="93544" y="267707"/>
                    <a:pt x="95817" y="283855"/>
                  </a:cubicBezTo>
                  <a:cubicBezTo>
                    <a:pt x="97414" y="296937"/>
                    <a:pt x="100129" y="309861"/>
                    <a:pt x="103930" y="322494"/>
                  </a:cubicBezTo>
                  <a:cubicBezTo>
                    <a:pt x="105409" y="327304"/>
                    <a:pt x="107174" y="332008"/>
                    <a:pt x="109216" y="336607"/>
                  </a:cubicBezTo>
                  <a:lnTo>
                    <a:pt x="109216" y="336607"/>
                  </a:lnTo>
                  <a:cubicBezTo>
                    <a:pt x="109559" y="337294"/>
                    <a:pt x="110372" y="337584"/>
                    <a:pt x="111066" y="337267"/>
                  </a:cubicBezTo>
                  <a:cubicBezTo>
                    <a:pt x="111735" y="336977"/>
                    <a:pt x="112053" y="336210"/>
                    <a:pt x="111779" y="335549"/>
                  </a:cubicBezTo>
                  <a:cubicBezTo>
                    <a:pt x="109930" y="330977"/>
                    <a:pt x="108376" y="326299"/>
                    <a:pt x="107128" y="321542"/>
                  </a:cubicBezTo>
                  <a:cubicBezTo>
                    <a:pt x="103857" y="309015"/>
                    <a:pt x="101656" y="296197"/>
                    <a:pt x="100547" y="283300"/>
                  </a:cubicBezTo>
                  <a:cubicBezTo>
                    <a:pt x="98856" y="267258"/>
                    <a:pt x="98169" y="248414"/>
                    <a:pt x="96134" y="228091"/>
                  </a:cubicBezTo>
                  <a:cubicBezTo>
                    <a:pt x="95189" y="217546"/>
                    <a:pt x="93422" y="207080"/>
                    <a:pt x="90848" y="196799"/>
                  </a:cubicBezTo>
                  <a:cubicBezTo>
                    <a:pt x="87920" y="186227"/>
                    <a:pt x="84282" y="175868"/>
                    <a:pt x="79959" y="165798"/>
                  </a:cubicBezTo>
                  <a:cubicBezTo>
                    <a:pt x="71476" y="145554"/>
                    <a:pt x="61459" y="126155"/>
                    <a:pt x="52474" y="107840"/>
                  </a:cubicBezTo>
                  <a:cubicBezTo>
                    <a:pt x="43488" y="89525"/>
                    <a:pt x="35136" y="72558"/>
                    <a:pt x="29058" y="57626"/>
                  </a:cubicBezTo>
                  <a:cubicBezTo>
                    <a:pt x="26071" y="50199"/>
                    <a:pt x="23323" y="43381"/>
                    <a:pt x="21446" y="37223"/>
                  </a:cubicBezTo>
                  <a:cubicBezTo>
                    <a:pt x="19570" y="31065"/>
                    <a:pt x="18037" y="25832"/>
                    <a:pt x="16980" y="21524"/>
                  </a:cubicBezTo>
                  <a:cubicBezTo>
                    <a:pt x="16133" y="18036"/>
                    <a:pt x="15471" y="14521"/>
                    <a:pt x="14998" y="10953"/>
                  </a:cubicBezTo>
                  <a:cubicBezTo>
                    <a:pt x="14575" y="8468"/>
                    <a:pt x="14363" y="7121"/>
                    <a:pt x="14363" y="7121"/>
                  </a:cubicBezTo>
                  <a:cubicBezTo>
                    <a:pt x="13669" y="3606"/>
                    <a:pt x="10300" y="1253"/>
                    <a:pt x="6752" y="1835"/>
                  </a:cubicBezTo>
                  <a:cubicBezTo>
                    <a:pt x="3191" y="2284"/>
                    <a:pt x="679" y="5561"/>
                    <a:pt x="1141" y="9129"/>
                  </a:cubicBezTo>
                  <a:cubicBezTo>
                    <a:pt x="1143" y="9129"/>
                    <a:pt x="1146" y="9156"/>
                    <a:pt x="1149" y="9182"/>
                  </a:cubicBezTo>
                  <a:cubicBezTo>
                    <a:pt x="1149" y="9182"/>
                    <a:pt x="1149" y="9261"/>
                    <a:pt x="1149" y="93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6" name="任意多边形: 形状 3045">
              <a:extLst>
                <a:ext uri="{FF2B5EF4-FFF2-40B4-BE49-F238E27FC236}">
                  <a16:creationId xmlns:a16="http://schemas.microsoft.com/office/drawing/2014/main" id="{AFBE9E0D-1702-D300-4A4A-E2EB688C367D}"/>
                </a:ext>
              </a:extLst>
            </p:cNvPr>
            <p:cNvSpPr/>
            <p:nvPr/>
          </p:nvSpPr>
          <p:spPr>
            <a:xfrm>
              <a:off x="536693" y="-3696764"/>
              <a:ext cx="394718" cy="50611"/>
            </a:xfrm>
            <a:custGeom>
              <a:avLst/>
              <a:gdLst>
                <a:gd name="connsiteX0" fmla="*/ 4517 w 394718"/>
                <a:gd name="connsiteY0" fmla="*/ 42910 h 50611"/>
                <a:gd name="connsiteX1" fmla="*/ 8376 w 394718"/>
                <a:gd name="connsiteY1" fmla="*/ 44945 h 50611"/>
                <a:gd name="connsiteX2" fmla="*/ 21590 w 394718"/>
                <a:gd name="connsiteY2" fmla="*/ 49834 h 50611"/>
                <a:gd name="connsiteX3" fmla="*/ 41966 w 394718"/>
                <a:gd name="connsiteY3" fmla="*/ 52292 h 50611"/>
                <a:gd name="connsiteX4" fmla="*/ 67734 w 394718"/>
                <a:gd name="connsiteY4" fmla="*/ 51420 h 50611"/>
                <a:gd name="connsiteX5" fmla="*/ 130212 w 394718"/>
                <a:gd name="connsiteY5" fmla="*/ 41668 h 50611"/>
                <a:gd name="connsiteX6" fmla="*/ 164754 w 394718"/>
                <a:gd name="connsiteY6" fmla="*/ 34981 h 50611"/>
                <a:gd name="connsiteX7" fmla="*/ 200644 w 394718"/>
                <a:gd name="connsiteY7" fmla="*/ 29695 h 50611"/>
                <a:gd name="connsiteX8" fmla="*/ 394604 w 394718"/>
                <a:gd name="connsiteY8" fmla="*/ 4429 h 50611"/>
                <a:gd name="connsiteX9" fmla="*/ 395796 w 394718"/>
                <a:gd name="connsiteY9" fmla="*/ 2949 h 50611"/>
                <a:gd name="connsiteX10" fmla="*/ 395793 w 394718"/>
                <a:gd name="connsiteY10" fmla="*/ 2923 h 50611"/>
                <a:gd name="connsiteX11" fmla="*/ 394260 w 394718"/>
                <a:gd name="connsiteY11" fmla="*/ 1760 h 50611"/>
                <a:gd name="connsiteX12" fmla="*/ 199666 w 394718"/>
                <a:gd name="connsiteY12" fmla="*/ 21978 h 50611"/>
                <a:gd name="connsiteX13" fmla="*/ 163195 w 394718"/>
                <a:gd name="connsiteY13" fmla="*/ 26286 h 50611"/>
                <a:gd name="connsiteX14" fmla="*/ 128309 w 394718"/>
                <a:gd name="connsiteY14" fmla="*/ 32179 h 50611"/>
                <a:gd name="connsiteX15" fmla="*/ 66809 w 394718"/>
                <a:gd name="connsiteY15" fmla="*/ 40108 h 50611"/>
                <a:gd name="connsiteX16" fmla="*/ 42548 w 394718"/>
                <a:gd name="connsiteY16" fmla="*/ 40320 h 50611"/>
                <a:gd name="connsiteX17" fmla="*/ 24761 w 394718"/>
                <a:gd name="connsiteY17" fmla="*/ 37677 h 50611"/>
                <a:gd name="connsiteX18" fmla="*/ 14930 w 394718"/>
                <a:gd name="connsiteY18" fmla="*/ 33739 h 50611"/>
                <a:gd name="connsiteX19" fmla="*/ 11124 w 394718"/>
                <a:gd name="connsiteY19" fmla="*/ 31624 h 50611"/>
                <a:gd name="connsiteX20" fmla="*/ 11124 w 394718"/>
                <a:gd name="connsiteY20" fmla="*/ 31624 h 50611"/>
                <a:gd name="connsiteX21" fmla="*/ 1980 w 394718"/>
                <a:gd name="connsiteY21" fmla="*/ 33977 h 50611"/>
                <a:gd name="connsiteX22" fmla="*/ 4166 w 394718"/>
                <a:gd name="connsiteY22" fmla="*/ 42645 h 50611"/>
                <a:gd name="connsiteX23" fmla="*/ 4411 w 394718"/>
                <a:gd name="connsiteY23" fmla="*/ 42777 h 5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4718" h="50611">
                  <a:moveTo>
                    <a:pt x="4517" y="42910"/>
                  </a:moveTo>
                  <a:lnTo>
                    <a:pt x="8376" y="44945"/>
                  </a:lnTo>
                  <a:cubicBezTo>
                    <a:pt x="12574" y="47085"/>
                    <a:pt x="17009" y="48724"/>
                    <a:pt x="21590" y="49834"/>
                  </a:cubicBezTo>
                  <a:cubicBezTo>
                    <a:pt x="28304" y="51208"/>
                    <a:pt x="35119" y="52027"/>
                    <a:pt x="41966" y="52292"/>
                  </a:cubicBezTo>
                  <a:cubicBezTo>
                    <a:pt x="50565" y="52503"/>
                    <a:pt x="59169" y="52213"/>
                    <a:pt x="67734" y="51420"/>
                  </a:cubicBezTo>
                  <a:cubicBezTo>
                    <a:pt x="88716" y="49253"/>
                    <a:pt x="109570" y="46002"/>
                    <a:pt x="130212" y="41668"/>
                  </a:cubicBezTo>
                  <a:lnTo>
                    <a:pt x="164754" y="34981"/>
                  </a:lnTo>
                  <a:cubicBezTo>
                    <a:pt x="176383" y="32761"/>
                    <a:pt x="188540" y="31440"/>
                    <a:pt x="200644" y="29695"/>
                  </a:cubicBezTo>
                  <a:lnTo>
                    <a:pt x="394604" y="4429"/>
                  </a:lnTo>
                  <a:cubicBezTo>
                    <a:pt x="395344" y="4350"/>
                    <a:pt x="395878" y="3690"/>
                    <a:pt x="395796" y="2949"/>
                  </a:cubicBezTo>
                  <a:cubicBezTo>
                    <a:pt x="395796" y="2923"/>
                    <a:pt x="395793" y="2923"/>
                    <a:pt x="395793" y="2923"/>
                  </a:cubicBezTo>
                  <a:cubicBezTo>
                    <a:pt x="395685" y="2183"/>
                    <a:pt x="395003" y="1655"/>
                    <a:pt x="394260" y="1760"/>
                  </a:cubicBezTo>
                  <a:lnTo>
                    <a:pt x="199666" y="21978"/>
                  </a:lnTo>
                  <a:cubicBezTo>
                    <a:pt x="187562" y="23299"/>
                    <a:pt x="175273" y="24304"/>
                    <a:pt x="163195" y="26286"/>
                  </a:cubicBezTo>
                  <a:lnTo>
                    <a:pt x="128309" y="32179"/>
                  </a:lnTo>
                  <a:cubicBezTo>
                    <a:pt x="107960" y="35879"/>
                    <a:pt x="87433" y="38522"/>
                    <a:pt x="66809" y="40108"/>
                  </a:cubicBezTo>
                  <a:cubicBezTo>
                    <a:pt x="58733" y="40637"/>
                    <a:pt x="50633" y="40716"/>
                    <a:pt x="42548" y="40320"/>
                  </a:cubicBezTo>
                  <a:cubicBezTo>
                    <a:pt x="36559" y="39897"/>
                    <a:pt x="30611" y="39025"/>
                    <a:pt x="24761" y="37677"/>
                  </a:cubicBezTo>
                  <a:cubicBezTo>
                    <a:pt x="21335" y="36778"/>
                    <a:pt x="18033" y="35457"/>
                    <a:pt x="14930" y="33739"/>
                  </a:cubicBezTo>
                  <a:lnTo>
                    <a:pt x="11124" y="31624"/>
                  </a:lnTo>
                  <a:lnTo>
                    <a:pt x="11124" y="31624"/>
                  </a:lnTo>
                  <a:cubicBezTo>
                    <a:pt x="7937" y="29854"/>
                    <a:pt x="3913" y="30884"/>
                    <a:pt x="1980" y="33977"/>
                  </a:cubicBezTo>
                  <a:cubicBezTo>
                    <a:pt x="192" y="36963"/>
                    <a:pt x="1170" y="40848"/>
                    <a:pt x="4166" y="42645"/>
                  </a:cubicBezTo>
                  <a:cubicBezTo>
                    <a:pt x="4246" y="42698"/>
                    <a:pt x="4328" y="42725"/>
                    <a:pt x="4411" y="42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7" name="任意多边形: 形状 3046">
              <a:extLst>
                <a:ext uri="{FF2B5EF4-FFF2-40B4-BE49-F238E27FC236}">
                  <a16:creationId xmlns:a16="http://schemas.microsoft.com/office/drawing/2014/main" id="{45923F38-2D01-44F1-9F7F-563E998B7684}"/>
                </a:ext>
              </a:extLst>
            </p:cNvPr>
            <p:cNvSpPr/>
            <p:nvPr/>
          </p:nvSpPr>
          <p:spPr>
            <a:xfrm>
              <a:off x="-1409695" y="-3819562"/>
              <a:ext cx="369334" cy="345240"/>
            </a:xfrm>
            <a:custGeom>
              <a:avLst/>
              <a:gdLst>
                <a:gd name="connsiteX0" fmla="*/ 346502 w 369334"/>
                <a:gd name="connsiteY0" fmla="*/ 6792 h 345240"/>
                <a:gd name="connsiteX1" fmla="*/ 299248 w 369334"/>
                <a:gd name="connsiteY1" fmla="*/ 65728 h 345240"/>
                <a:gd name="connsiteX2" fmla="*/ 249721 w 369334"/>
                <a:gd name="connsiteY2" fmla="*/ 124770 h 345240"/>
                <a:gd name="connsiteX3" fmla="*/ 220649 w 369334"/>
                <a:gd name="connsiteY3" fmla="*/ 157066 h 345240"/>
                <a:gd name="connsiteX4" fmla="*/ 190124 w 369334"/>
                <a:gd name="connsiteY4" fmla="*/ 190049 h 345240"/>
                <a:gd name="connsiteX5" fmla="*/ 158225 w 369334"/>
                <a:gd name="connsiteY5" fmla="*/ 221763 h 345240"/>
                <a:gd name="connsiteX6" fmla="*/ 142579 w 369334"/>
                <a:gd name="connsiteY6" fmla="*/ 237356 h 345240"/>
                <a:gd name="connsiteX7" fmla="*/ 126325 w 369334"/>
                <a:gd name="connsiteY7" fmla="*/ 251257 h 345240"/>
                <a:gd name="connsiteX8" fmla="*/ 94347 w 369334"/>
                <a:gd name="connsiteY8" fmla="*/ 276788 h 345240"/>
                <a:gd name="connsiteX9" fmla="*/ 64614 w 369334"/>
                <a:gd name="connsiteY9" fmla="*/ 298195 h 345240"/>
                <a:gd name="connsiteX10" fmla="*/ 19263 w 369334"/>
                <a:gd name="connsiteY10" fmla="*/ 329909 h 345240"/>
                <a:gd name="connsiteX11" fmla="*/ 2190 w 369334"/>
                <a:gd name="connsiteY11" fmla="*/ 342172 h 345240"/>
                <a:gd name="connsiteX12" fmla="*/ 1580 w 369334"/>
                <a:gd name="connsiteY12" fmla="*/ 345872 h 345240"/>
                <a:gd name="connsiteX13" fmla="*/ 1609 w 369334"/>
                <a:gd name="connsiteY13" fmla="*/ 345898 h 345240"/>
                <a:gd name="connsiteX14" fmla="*/ 5388 w 369334"/>
                <a:gd name="connsiteY14" fmla="*/ 346533 h 345240"/>
                <a:gd name="connsiteX15" fmla="*/ 5388 w 369334"/>
                <a:gd name="connsiteY15" fmla="*/ 346533 h 345240"/>
                <a:gd name="connsiteX16" fmla="*/ 22910 w 369334"/>
                <a:gd name="connsiteY16" fmla="*/ 335036 h 345240"/>
                <a:gd name="connsiteX17" fmla="*/ 69530 w 369334"/>
                <a:gd name="connsiteY17" fmla="*/ 305225 h 345240"/>
                <a:gd name="connsiteX18" fmla="*/ 100663 w 369334"/>
                <a:gd name="connsiteY18" fmla="*/ 284716 h 345240"/>
                <a:gd name="connsiteX19" fmla="*/ 134122 w 369334"/>
                <a:gd name="connsiteY19" fmla="*/ 260270 h 345240"/>
                <a:gd name="connsiteX20" fmla="*/ 151459 w 369334"/>
                <a:gd name="connsiteY20" fmla="*/ 246632 h 345240"/>
                <a:gd name="connsiteX21" fmla="*/ 167924 w 369334"/>
                <a:gd name="connsiteY21" fmla="*/ 231595 h 345240"/>
                <a:gd name="connsiteX22" fmla="*/ 201568 w 369334"/>
                <a:gd name="connsiteY22" fmla="*/ 200832 h 345240"/>
                <a:gd name="connsiteX23" fmla="*/ 233890 w 369334"/>
                <a:gd name="connsiteY23" fmla="*/ 168827 h 345240"/>
                <a:gd name="connsiteX24" fmla="*/ 264785 w 369334"/>
                <a:gd name="connsiteY24" fmla="*/ 137403 h 345240"/>
                <a:gd name="connsiteX25" fmla="*/ 317431 w 369334"/>
                <a:gd name="connsiteY25" fmla="*/ 79868 h 345240"/>
                <a:gd name="connsiteX26" fmla="*/ 367249 w 369334"/>
                <a:gd name="connsiteY26" fmla="*/ 22967 h 345240"/>
                <a:gd name="connsiteX27" fmla="*/ 366192 w 369334"/>
                <a:gd name="connsiteY27" fmla="*/ 5207 h 345240"/>
                <a:gd name="connsiteX28" fmla="*/ 365690 w 369334"/>
                <a:gd name="connsiteY28" fmla="*/ 4784 h 345240"/>
                <a:gd name="connsiteX29" fmla="*/ 346846 w 369334"/>
                <a:gd name="connsiteY29" fmla="*/ 6290 h 34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69334" h="345240">
                  <a:moveTo>
                    <a:pt x="346502" y="6792"/>
                  </a:moveTo>
                  <a:lnTo>
                    <a:pt x="299248" y="65728"/>
                  </a:lnTo>
                  <a:lnTo>
                    <a:pt x="249721" y="124770"/>
                  </a:lnTo>
                  <a:lnTo>
                    <a:pt x="220649" y="157066"/>
                  </a:lnTo>
                  <a:cubicBezTo>
                    <a:pt x="210553" y="167901"/>
                    <a:pt x="200933" y="179530"/>
                    <a:pt x="190124" y="190049"/>
                  </a:cubicBezTo>
                  <a:lnTo>
                    <a:pt x="158225" y="221763"/>
                  </a:lnTo>
                  <a:lnTo>
                    <a:pt x="142579" y="237356"/>
                  </a:lnTo>
                  <a:cubicBezTo>
                    <a:pt x="137082" y="242060"/>
                    <a:pt x="131638" y="246685"/>
                    <a:pt x="126325" y="251257"/>
                  </a:cubicBezTo>
                  <a:cubicBezTo>
                    <a:pt x="116148" y="260349"/>
                    <a:pt x="105471" y="268885"/>
                    <a:pt x="94347" y="276788"/>
                  </a:cubicBezTo>
                  <a:cubicBezTo>
                    <a:pt x="83775" y="284399"/>
                    <a:pt x="74182" y="291799"/>
                    <a:pt x="64614" y="298195"/>
                  </a:cubicBezTo>
                  <a:cubicBezTo>
                    <a:pt x="45744" y="311118"/>
                    <a:pt x="30099" y="321980"/>
                    <a:pt x="19263" y="329909"/>
                  </a:cubicBezTo>
                  <a:lnTo>
                    <a:pt x="2190" y="342172"/>
                  </a:lnTo>
                  <a:cubicBezTo>
                    <a:pt x="1003" y="343018"/>
                    <a:pt x="731" y="344683"/>
                    <a:pt x="1580" y="345872"/>
                  </a:cubicBezTo>
                  <a:cubicBezTo>
                    <a:pt x="1590" y="345872"/>
                    <a:pt x="1598" y="345898"/>
                    <a:pt x="1609" y="345898"/>
                  </a:cubicBezTo>
                  <a:cubicBezTo>
                    <a:pt x="2518" y="347061"/>
                    <a:pt x="4151" y="347325"/>
                    <a:pt x="5388" y="346533"/>
                  </a:cubicBezTo>
                  <a:lnTo>
                    <a:pt x="5388" y="346533"/>
                  </a:lnTo>
                  <a:lnTo>
                    <a:pt x="22910" y="335036"/>
                  </a:lnTo>
                  <a:cubicBezTo>
                    <a:pt x="33957" y="327663"/>
                    <a:pt x="50026" y="317382"/>
                    <a:pt x="69530" y="305225"/>
                  </a:cubicBezTo>
                  <a:cubicBezTo>
                    <a:pt x="79282" y="299278"/>
                    <a:pt x="89616" y="292010"/>
                    <a:pt x="100663" y="284716"/>
                  </a:cubicBezTo>
                  <a:cubicBezTo>
                    <a:pt x="112244" y="277184"/>
                    <a:pt x="123413" y="269017"/>
                    <a:pt x="134122" y="260270"/>
                  </a:cubicBezTo>
                  <a:lnTo>
                    <a:pt x="151459" y="246632"/>
                  </a:lnTo>
                  <a:lnTo>
                    <a:pt x="167924" y="231595"/>
                  </a:lnTo>
                  <a:lnTo>
                    <a:pt x="201568" y="200832"/>
                  </a:lnTo>
                  <a:cubicBezTo>
                    <a:pt x="212985" y="190630"/>
                    <a:pt x="223186" y="179345"/>
                    <a:pt x="233890" y="168827"/>
                  </a:cubicBezTo>
                  <a:lnTo>
                    <a:pt x="264785" y="137403"/>
                  </a:lnTo>
                  <a:lnTo>
                    <a:pt x="317431" y="79868"/>
                  </a:lnTo>
                  <a:lnTo>
                    <a:pt x="367249" y="22967"/>
                  </a:lnTo>
                  <a:cubicBezTo>
                    <a:pt x="371861" y="17760"/>
                    <a:pt x="371388" y="9832"/>
                    <a:pt x="366192" y="5207"/>
                  </a:cubicBezTo>
                  <a:cubicBezTo>
                    <a:pt x="366028" y="5074"/>
                    <a:pt x="365861" y="4916"/>
                    <a:pt x="365690" y="4784"/>
                  </a:cubicBezTo>
                  <a:cubicBezTo>
                    <a:pt x="360005" y="212"/>
                    <a:pt x="351730" y="872"/>
                    <a:pt x="346846" y="62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8" name="任意多边形: 形状 3047">
              <a:extLst>
                <a:ext uri="{FF2B5EF4-FFF2-40B4-BE49-F238E27FC236}">
                  <a16:creationId xmlns:a16="http://schemas.microsoft.com/office/drawing/2014/main" id="{49703BC4-1547-2825-98CF-9E16D8F991E1}"/>
                </a:ext>
              </a:extLst>
            </p:cNvPr>
            <p:cNvSpPr/>
            <p:nvPr/>
          </p:nvSpPr>
          <p:spPr>
            <a:xfrm>
              <a:off x="-1048316" y="-3740846"/>
              <a:ext cx="138252" cy="385788"/>
            </a:xfrm>
            <a:custGeom>
              <a:avLst/>
              <a:gdLst>
                <a:gd name="connsiteX0" fmla="*/ 1086 w 138252"/>
                <a:gd name="connsiteY0" fmla="*/ 15635 h 385788"/>
                <a:gd name="connsiteX1" fmla="*/ 1350 w 138252"/>
                <a:gd name="connsiteY1" fmla="*/ 20022 h 385788"/>
                <a:gd name="connsiteX2" fmla="*/ 2883 w 138252"/>
                <a:gd name="connsiteY2" fmla="*/ 33236 h 385788"/>
                <a:gd name="connsiteX3" fmla="*/ 10812 w 138252"/>
                <a:gd name="connsiteY3" fmla="*/ 77663 h 385788"/>
                <a:gd name="connsiteX4" fmla="*/ 25876 w 138252"/>
                <a:gd name="connsiteY4" fmla="*/ 139612 h 385788"/>
                <a:gd name="connsiteX5" fmla="*/ 31902 w 138252"/>
                <a:gd name="connsiteY5" fmla="*/ 157160 h 385788"/>
                <a:gd name="connsiteX6" fmla="*/ 36553 w 138252"/>
                <a:gd name="connsiteY6" fmla="*/ 166701 h 385788"/>
                <a:gd name="connsiteX7" fmla="*/ 41416 w 138252"/>
                <a:gd name="connsiteY7" fmla="*/ 174365 h 385788"/>
                <a:gd name="connsiteX8" fmla="*/ 59361 w 138252"/>
                <a:gd name="connsiteY8" fmla="*/ 205498 h 385788"/>
                <a:gd name="connsiteX9" fmla="*/ 87534 w 138252"/>
                <a:gd name="connsiteY9" fmla="*/ 270830 h 385788"/>
                <a:gd name="connsiteX10" fmla="*/ 106721 w 138252"/>
                <a:gd name="connsiteY10" fmla="*/ 330453 h 385788"/>
                <a:gd name="connsiteX11" fmla="*/ 124244 w 138252"/>
                <a:gd name="connsiteY11" fmla="*/ 372210 h 385788"/>
                <a:gd name="connsiteX12" fmla="*/ 134392 w 138252"/>
                <a:gd name="connsiteY12" fmla="*/ 386508 h 385788"/>
                <a:gd name="connsiteX13" fmla="*/ 134551 w 138252"/>
                <a:gd name="connsiteY13" fmla="*/ 386667 h 385788"/>
                <a:gd name="connsiteX14" fmla="*/ 138436 w 138252"/>
                <a:gd name="connsiteY14" fmla="*/ 386851 h 385788"/>
                <a:gd name="connsiteX15" fmla="*/ 138753 w 138252"/>
                <a:gd name="connsiteY15" fmla="*/ 383204 h 385788"/>
                <a:gd name="connsiteX16" fmla="*/ 130190 w 138252"/>
                <a:gd name="connsiteY16" fmla="*/ 369197 h 385788"/>
                <a:gd name="connsiteX17" fmla="*/ 116130 w 138252"/>
                <a:gd name="connsiteY17" fmla="*/ 327969 h 385788"/>
                <a:gd name="connsiteX18" fmla="*/ 101013 w 138252"/>
                <a:gd name="connsiteY18" fmla="*/ 266786 h 385788"/>
                <a:gd name="connsiteX19" fmla="*/ 76672 w 138252"/>
                <a:gd name="connsiteY19" fmla="*/ 197834 h 385788"/>
                <a:gd name="connsiteX20" fmla="*/ 60180 w 138252"/>
                <a:gd name="connsiteY20" fmla="*/ 164058 h 385788"/>
                <a:gd name="connsiteX21" fmla="*/ 55820 w 138252"/>
                <a:gd name="connsiteY21" fmla="*/ 156130 h 385788"/>
                <a:gd name="connsiteX22" fmla="*/ 52913 w 138252"/>
                <a:gd name="connsiteY22" fmla="*/ 149469 h 385788"/>
                <a:gd name="connsiteX23" fmla="*/ 48076 w 138252"/>
                <a:gd name="connsiteY23" fmla="*/ 133612 h 385788"/>
                <a:gd name="connsiteX24" fmla="*/ 35311 w 138252"/>
                <a:gd name="connsiteY24" fmla="*/ 73249 h 385788"/>
                <a:gd name="connsiteX25" fmla="*/ 29021 w 138252"/>
                <a:gd name="connsiteY25" fmla="*/ 30144 h 385788"/>
                <a:gd name="connsiteX26" fmla="*/ 28017 w 138252"/>
                <a:gd name="connsiteY26" fmla="*/ 18780 h 385788"/>
                <a:gd name="connsiteX27" fmla="*/ 28017 w 138252"/>
                <a:gd name="connsiteY27" fmla="*/ 14393 h 385788"/>
                <a:gd name="connsiteX28" fmla="*/ 28017 w 138252"/>
                <a:gd name="connsiteY28" fmla="*/ 14234 h 385788"/>
                <a:gd name="connsiteX29" fmla="*/ 14247 w 138252"/>
                <a:gd name="connsiteY29" fmla="*/ 1760 h 385788"/>
                <a:gd name="connsiteX30" fmla="*/ 1297 w 138252"/>
                <a:gd name="connsiteY30" fmla="*/ 14974 h 3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252" h="385788">
                  <a:moveTo>
                    <a:pt x="1086" y="15635"/>
                  </a:moveTo>
                  <a:cubicBezTo>
                    <a:pt x="1086" y="15635"/>
                    <a:pt x="1086" y="17167"/>
                    <a:pt x="1350" y="20022"/>
                  </a:cubicBezTo>
                  <a:cubicBezTo>
                    <a:pt x="1615" y="22876"/>
                    <a:pt x="2117" y="28135"/>
                    <a:pt x="2883" y="33236"/>
                  </a:cubicBezTo>
                  <a:cubicBezTo>
                    <a:pt x="4416" y="44204"/>
                    <a:pt x="7032" y="59453"/>
                    <a:pt x="10812" y="77663"/>
                  </a:cubicBezTo>
                  <a:cubicBezTo>
                    <a:pt x="14591" y="95872"/>
                    <a:pt x="19190" y="116909"/>
                    <a:pt x="25876" y="139612"/>
                  </a:cubicBezTo>
                  <a:cubicBezTo>
                    <a:pt x="27620" y="145320"/>
                    <a:pt x="29391" y="151029"/>
                    <a:pt x="31902" y="157160"/>
                  </a:cubicBezTo>
                  <a:cubicBezTo>
                    <a:pt x="33194" y="160464"/>
                    <a:pt x="34748" y="163662"/>
                    <a:pt x="36553" y="166701"/>
                  </a:cubicBezTo>
                  <a:lnTo>
                    <a:pt x="41416" y="174365"/>
                  </a:lnTo>
                  <a:cubicBezTo>
                    <a:pt x="48129" y="184752"/>
                    <a:pt x="53705" y="194583"/>
                    <a:pt x="59361" y="205498"/>
                  </a:cubicBezTo>
                  <a:cubicBezTo>
                    <a:pt x="70178" y="226641"/>
                    <a:pt x="79590" y="248445"/>
                    <a:pt x="87534" y="270830"/>
                  </a:cubicBezTo>
                  <a:cubicBezTo>
                    <a:pt x="95463" y="292290"/>
                    <a:pt x="101145" y="312587"/>
                    <a:pt x="106721" y="330453"/>
                  </a:cubicBezTo>
                  <a:cubicBezTo>
                    <a:pt x="110990" y="344988"/>
                    <a:pt x="116867" y="358996"/>
                    <a:pt x="124244" y="372210"/>
                  </a:cubicBezTo>
                  <a:cubicBezTo>
                    <a:pt x="127153" y="377284"/>
                    <a:pt x="130552" y="382094"/>
                    <a:pt x="134392" y="386508"/>
                  </a:cubicBezTo>
                  <a:lnTo>
                    <a:pt x="134551" y="386667"/>
                  </a:lnTo>
                  <a:cubicBezTo>
                    <a:pt x="135592" y="387750"/>
                    <a:pt x="137297" y="387829"/>
                    <a:pt x="138436" y="386851"/>
                  </a:cubicBezTo>
                  <a:cubicBezTo>
                    <a:pt x="139503" y="385926"/>
                    <a:pt x="139643" y="384314"/>
                    <a:pt x="138753" y="383204"/>
                  </a:cubicBezTo>
                  <a:cubicBezTo>
                    <a:pt x="135439" y="378844"/>
                    <a:pt x="132571" y="374139"/>
                    <a:pt x="130190" y="369197"/>
                  </a:cubicBezTo>
                  <a:cubicBezTo>
                    <a:pt x="123974" y="356036"/>
                    <a:pt x="119259" y="342187"/>
                    <a:pt x="116130" y="327969"/>
                  </a:cubicBezTo>
                  <a:cubicBezTo>
                    <a:pt x="111954" y="310393"/>
                    <a:pt x="107620" y="288960"/>
                    <a:pt x="101013" y="266786"/>
                  </a:cubicBezTo>
                  <a:cubicBezTo>
                    <a:pt x="94413" y="243291"/>
                    <a:pt x="86284" y="220272"/>
                    <a:pt x="76672" y="197834"/>
                  </a:cubicBezTo>
                  <a:cubicBezTo>
                    <a:pt x="71809" y="186522"/>
                    <a:pt x="66101" y="174497"/>
                    <a:pt x="60180" y="164058"/>
                  </a:cubicBezTo>
                  <a:lnTo>
                    <a:pt x="55820" y="156130"/>
                  </a:lnTo>
                  <a:cubicBezTo>
                    <a:pt x="54678" y="153989"/>
                    <a:pt x="53705" y="151769"/>
                    <a:pt x="52913" y="149469"/>
                  </a:cubicBezTo>
                  <a:cubicBezTo>
                    <a:pt x="51063" y="144580"/>
                    <a:pt x="49503" y="139083"/>
                    <a:pt x="48076" y="133612"/>
                  </a:cubicBezTo>
                  <a:cubicBezTo>
                    <a:pt x="42394" y="112046"/>
                    <a:pt x="38430" y="91089"/>
                    <a:pt x="35311" y="73249"/>
                  </a:cubicBezTo>
                  <a:cubicBezTo>
                    <a:pt x="32193" y="55410"/>
                    <a:pt x="30025" y="40425"/>
                    <a:pt x="29021" y="30144"/>
                  </a:cubicBezTo>
                  <a:cubicBezTo>
                    <a:pt x="28413" y="24858"/>
                    <a:pt x="28202" y="21581"/>
                    <a:pt x="28017" y="18780"/>
                  </a:cubicBezTo>
                  <a:cubicBezTo>
                    <a:pt x="27832" y="15978"/>
                    <a:pt x="28017" y="14393"/>
                    <a:pt x="28017" y="14393"/>
                  </a:cubicBezTo>
                  <a:lnTo>
                    <a:pt x="28017" y="14234"/>
                  </a:lnTo>
                  <a:cubicBezTo>
                    <a:pt x="27618" y="7019"/>
                    <a:pt x="21478" y="1443"/>
                    <a:pt x="14247" y="1760"/>
                  </a:cubicBezTo>
                  <a:cubicBezTo>
                    <a:pt x="7054" y="1892"/>
                    <a:pt x="1295" y="7786"/>
                    <a:pt x="1297" y="149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9" name="任意多边形: 形状 3048">
              <a:extLst>
                <a:ext uri="{FF2B5EF4-FFF2-40B4-BE49-F238E27FC236}">
                  <a16:creationId xmlns:a16="http://schemas.microsoft.com/office/drawing/2014/main" id="{753D0123-7388-768D-5411-C592682D5D5F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0" name="任意多边形: 形状 3049">
              <a:extLst>
                <a:ext uri="{FF2B5EF4-FFF2-40B4-BE49-F238E27FC236}">
                  <a16:creationId xmlns:a16="http://schemas.microsoft.com/office/drawing/2014/main" id="{53CEF647-9029-B4FB-F023-DFEEC1DB33E9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1" name="任意多边形: 形状 3050">
              <a:extLst>
                <a:ext uri="{FF2B5EF4-FFF2-40B4-BE49-F238E27FC236}">
                  <a16:creationId xmlns:a16="http://schemas.microsoft.com/office/drawing/2014/main" id="{0CAD54E5-2435-316A-0D10-229422C43630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2" name="任意多边形: 形状 3051">
              <a:extLst>
                <a:ext uri="{FF2B5EF4-FFF2-40B4-BE49-F238E27FC236}">
                  <a16:creationId xmlns:a16="http://schemas.microsoft.com/office/drawing/2014/main" id="{F82CBDB3-E5CF-EE23-BC92-B491A5A5AEC4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3" name="任意多边形: 形状 3052">
              <a:extLst>
                <a:ext uri="{FF2B5EF4-FFF2-40B4-BE49-F238E27FC236}">
                  <a16:creationId xmlns:a16="http://schemas.microsoft.com/office/drawing/2014/main" id="{D1CA837C-7A5E-24AC-B955-300A3D050179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4" name="任意多边形: 形状 3053">
              <a:extLst>
                <a:ext uri="{FF2B5EF4-FFF2-40B4-BE49-F238E27FC236}">
                  <a16:creationId xmlns:a16="http://schemas.microsoft.com/office/drawing/2014/main" id="{9E48726E-2E40-9750-68CB-6334E92ABA94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5" name="任意多边形: 形状 3054">
              <a:extLst>
                <a:ext uri="{FF2B5EF4-FFF2-40B4-BE49-F238E27FC236}">
                  <a16:creationId xmlns:a16="http://schemas.microsoft.com/office/drawing/2014/main" id="{46F7F88E-09C0-5816-4F60-6B20629C224B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6" name="任意多边形: 形状 3055">
              <a:extLst>
                <a:ext uri="{FF2B5EF4-FFF2-40B4-BE49-F238E27FC236}">
                  <a16:creationId xmlns:a16="http://schemas.microsoft.com/office/drawing/2014/main" id="{A5488D31-C117-EB02-36F4-C0EA698F5553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7" name="任意多边形: 形状 3056">
              <a:extLst>
                <a:ext uri="{FF2B5EF4-FFF2-40B4-BE49-F238E27FC236}">
                  <a16:creationId xmlns:a16="http://schemas.microsoft.com/office/drawing/2014/main" id="{1009997A-D932-38D5-90E4-BD17BD3C0F3F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8" name="任意多边形: 形状 3057">
              <a:extLst>
                <a:ext uri="{FF2B5EF4-FFF2-40B4-BE49-F238E27FC236}">
                  <a16:creationId xmlns:a16="http://schemas.microsoft.com/office/drawing/2014/main" id="{C2F48052-0389-4ED4-8C19-2CDFE208AA6A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9" name="任意多边形: 形状 3058">
              <a:extLst>
                <a:ext uri="{FF2B5EF4-FFF2-40B4-BE49-F238E27FC236}">
                  <a16:creationId xmlns:a16="http://schemas.microsoft.com/office/drawing/2014/main" id="{C5AABAB6-DF82-DAC7-320B-624F151F6890}"/>
                </a:ext>
              </a:extLst>
            </p:cNvPr>
            <p:cNvSpPr/>
            <p:nvPr/>
          </p:nvSpPr>
          <p:spPr>
            <a:xfrm>
              <a:off x="-1437676" y="-3968466"/>
              <a:ext cx="28637" cy="27592"/>
            </a:xfrm>
            <a:custGeom>
              <a:avLst/>
              <a:gdLst>
                <a:gd name="connsiteX0" fmla="*/ 26947 w 28637"/>
                <a:gd name="connsiteY0" fmla="*/ 23712 h 27592"/>
                <a:gd name="connsiteX1" fmla="*/ 24452 w 28637"/>
                <a:gd name="connsiteY1" fmla="*/ 4842 h 27592"/>
                <a:gd name="connsiteX2" fmla="*/ 23855 w 28637"/>
                <a:gd name="connsiteY2" fmla="*/ 4419 h 27592"/>
                <a:gd name="connsiteX3" fmla="*/ 3848 w 28637"/>
                <a:gd name="connsiteY3" fmla="*/ 7379 h 27592"/>
                <a:gd name="connsiteX4" fmla="*/ 6372 w 28637"/>
                <a:gd name="connsiteY4" fmla="*/ 26223 h 27592"/>
                <a:gd name="connsiteX5" fmla="*/ 6940 w 28637"/>
                <a:gd name="connsiteY5" fmla="*/ 26646 h 27592"/>
                <a:gd name="connsiteX6" fmla="*/ 26947 w 28637"/>
                <a:gd name="connsiteY6" fmla="*/ 23712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26947" y="23712"/>
                  </a:move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4" y="29870"/>
                    <a:pt x="26947" y="237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0" name="任意多边形: 形状 3059">
              <a:extLst>
                <a:ext uri="{FF2B5EF4-FFF2-40B4-BE49-F238E27FC236}">
                  <a16:creationId xmlns:a16="http://schemas.microsoft.com/office/drawing/2014/main" id="{EF5ECF4F-F6A4-239E-DEC7-755C018A1A24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1" name="任意多边形: 形状 3060">
              <a:extLst>
                <a:ext uri="{FF2B5EF4-FFF2-40B4-BE49-F238E27FC236}">
                  <a16:creationId xmlns:a16="http://schemas.microsoft.com/office/drawing/2014/main" id="{7FAEBC94-686F-6BEB-3C03-4215B807AE8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2" name="任意多边形: 形状 3061">
              <a:extLst>
                <a:ext uri="{FF2B5EF4-FFF2-40B4-BE49-F238E27FC236}">
                  <a16:creationId xmlns:a16="http://schemas.microsoft.com/office/drawing/2014/main" id="{D6F1F108-EFE0-79F2-DD0B-A41AA0771141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3" name="任意多边形: 形状 3062">
              <a:extLst>
                <a:ext uri="{FF2B5EF4-FFF2-40B4-BE49-F238E27FC236}">
                  <a16:creationId xmlns:a16="http://schemas.microsoft.com/office/drawing/2014/main" id="{488CFF52-9C71-E6C3-DD73-384B059855C5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4" name="任意多边形: 形状 3063">
              <a:extLst>
                <a:ext uri="{FF2B5EF4-FFF2-40B4-BE49-F238E27FC236}">
                  <a16:creationId xmlns:a16="http://schemas.microsoft.com/office/drawing/2014/main" id="{45088A1B-B7D9-D7C4-270F-F265F3B02028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5" name="任意多边形: 形状 3064">
              <a:extLst>
                <a:ext uri="{FF2B5EF4-FFF2-40B4-BE49-F238E27FC236}">
                  <a16:creationId xmlns:a16="http://schemas.microsoft.com/office/drawing/2014/main" id="{5544534C-7F06-512D-5B9D-E07249BEFF77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6" name="任意多边形: 形状 3065">
              <a:extLst>
                <a:ext uri="{FF2B5EF4-FFF2-40B4-BE49-F238E27FC236}">
                  <a16:creationId xmlns:a16="http://schemas.microsoft.com/office/drawing/2014/main" id="{72BF2E1B-6547-62DA-919D-458887B2A84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7" name="任意多边形: 形状 3066">
              <a:extLst>
                <a:ext uri="{FF2B5EF4-FFF2-40B4-BE49-F238E27FC236}">
                  <a16:creationId xmlns:a16="http://schemas.microsoft.com/office/drawing/2014/main" id="{F7B51E70-DCE1-2CE0-B307-A2DB9317669D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8" name="任意多边形: 形状 3067">
              <a:extLst>
                <a:ext uri="{FF2B5EF4-FFF2-40B4-BE49-F238E27FC236}">
                  <a16:creationId xmlns:a16="http://schemas.microsoft.com/office/drawing/2014/main" id="{925B8AAE-592B-8E9C-8AF8-CD1E239F1127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9" name="任意多边形: 形状 3068">
              <a:extLst>
                <a:ext uri="{FF2B5EF4-FFF2-40B4-BE49-F238E27FC236}">
                  <a16:creationId xmlns:a16="http://schemas.microsoft.com/office/drawing/2014/main" id="{28E9D6E8-29D2-589D-3B31-CFBFECA489D7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0" name="任意多边形: 形状 3069">
              <a:extLst>
                <a:ext uri="{FF2B5EF4-FFF2-40B4-BE49-F238E27FC236}">
                  <a16:creationId xmlns:a16="http://schemas.microsoft.com/office/drawing/2014/main" id="{8FBD0AAE-A395-A7A4-290E-D67770FF4259}"/>
                </a:ext>
              </a:extLst>
            </p:cNvPr>
            <p:cNvSpPr/>
            <p:nvPr/>
          </p:nvSpPr>
          <p:spPr>
            <a:xfrm>
              <a:off x="-1437571" y="-3968466"/>
              <a:ext cx="28637" cy="27592"/>
            </a:xfrm>
            <a:custGeom>
              <a:avLst/>
              <a:gdLst>
                <a:gd name="connsiteX0" fmla="*/ 3848 w 28637"/>
                <a:gd name="connsiteY0" fmla="*/ 7379 h 27592"/>
                <a:gd name="connsiteX1" fmla="*/ 6372 w 28637"/>
                <a:gd name="connsiteY1" fmla="*/ 26223 h 27592"/>
                <a:gd name="connsiteX2" fmla="*/ 6940 w 28637"/>
                <a:gd name="connsiteY2" fmla="*/ 26646 h 27592"/>
                <a:gd name="connsiteX3" fmla="*/ 26947 w 28637"/>
                <a:gd name="connsiteY3" fmla="*/ 23712 h 27592"/>
                <a:gd name="connsiteX4" fmla="*/ 24452 w 28637"/>
                <a:gd name="connsiteY4" fmla="*/ 4842 h 27592"/>
                <a:gd name="connsiteX5" fmla="*/ 23855 w 28637"/>
                <a:gd name="connsiteY5" fmla="*/ 4419 h 27592"/>
                <a:gd name="connsiteX6" fmla="*/ 3848 w 28637"/>
                <a:gd name="connsiteY6" fmla="*/ 7379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3848" y="7379"/>
                  </a:move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6" y="29870"/>
                    <a:pt x="26947" y="23712"/>
                  </a:cubicBez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1" name="任意多边形: 形状 3070">
              <a:extLst>
                <a:ext uri="{FF2B5EF4-FFF2-40B4-BE49-F238E27FC236}">
                  <a16:creationId xmlns:a16="http://schemas.microsoft.com/office/drawing/2014/main" id="{458FD664-BEF4-C8C3-103E-CDEC4BD48F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2" name="任意多边形: 形状 3071">
              <a:extLst>
                <a:ext uri="{FF2B5EF4-FFF2-40B4-BE49-F238E27FC236}">
                  <a16:creationId xmlns:a16="http://schemas.microsoft.com/office/drawing/2014/main" id="{20676066-A47C-E380-712D-EFD6A6787F73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3" name="任意多边形: 形状 3072">
              <a:extLst>
                <a:ext uri="{FF2B5EF4-FFF2-40B4-BE49-F238E27FC236}">
                  <a16:creationId xmlns:a16="http://schemas.microsoft.com/office/drawing/2014/main" id="{3D04393C-B4FB-4BD4-77ED-44F54CF0A1B2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4" name="任意多边形: 形状 3073">
              <a:extLst>
                <a:ext uri="{FF2B5EF4-FFF2-40B4-BE49-F238E27FC236}">
                  <a16:creationId xmlns:a16="http://schemas.microsoft.com/office/drawing/2014/main" id="{45EA9FDB-321A-B092-057D-07D81B0183E4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5" name="任意多边形: 形状 3074">
              <a:extLst>
                <a:ext uri="{FF2B5EF4-FFF2-40B4-BE49-F238E27FC236}">
                  <a16:creationId xmlns:a16="http://schemas.microsoft.com/office/drawing/2014/main" id="{FC623C93-DB9F-889B-D887-5C7EAD24624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6" name="任意多边形: 形状 3075">
              <a:extLst>
                <a:ext uri="{FF2B5EF4-FFF2-40B4-BE49-F238E27FC236}">
                  <a16:creationId xmlns:a16="http://schemas.microsoft.com/office/drawing/2014/main" id="{F9CD2615-CB5D-AD61-680B-ABF2FB7386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7" name="任意多边形: 形状 3076">
              <a:extLst>
                <a:ext uri="{FF2B5EF4-FFF2-40B4-BE49-F238E27FC236}">
                  <a16:creationId xmlns:a16="http://schemas.microsoft.com/office/drawing/2014/main" id="{613C7DEF-5895-7E28-7D0D-D5C92E6C5215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8" name="任意多边形: 形状 3077">
              <a:extLst>
                <a:ext uri="{FF2B5EF4-FFF2-40B4-BE49-F238E27FC236}">
                  <a16:creationId xmlns:a16="http://schemas.microsoft.com/office/drawing/2014/main" id="{5FB4E10E-2982-6920-EEB5-D9EAA5E0DF7B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9" name="任意多边形: 形状 3078">
              <a:extLst>
                <a:ext uri="{FF2B5EF4-FFF2-40B4-BE49-F238E27FC236}">
                  <a16:creationId xmlns:a16="http://schemas.microsoft.com/office/drawing/2014/main" id="{410C417C-57C3-EFB9-3B9B-96DD2B000F7C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0" name="任意多边形: 形状 3079">
              <a:extLst>
                <a:ext uri="{FF2B5EF4-FFF2-40B4-BE49-F238E27FC236}">
                  <a16:creationId xmlns:a16="http://schemas.microsoft.com/office/drawing/2014/main" id="{A1C74F9A-115A-785A-1883-B4B64697B8B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1" name="任意多边形: 形状 3080">
              <a:extLst>
                <a:ext uri="{FF2B5EF4-FFF2-40B4-BE49-F238E27FC236}">
                  <a16:creationId xmlns:a16="http://schemas.microsoft.com/office/drawing/2014/main" id="{1DA33DA6-6415-E8DE-41EA-0C8F2C5A6E02}"/>
                </a:ext>
              </a:extLst>
            </p:cNvPr>
            <p:cNvSpPr/>
            <p:nvPr/>
          </p:nvSpPr>
          <p:spPr>
            <a:xfrm>
              <a:off x="-1585323" y="-4000894"/>
              <a:ext cx="7954" cy="7774"/>
            </a:xfrm>
            <a:custGeom>
              <a:avLst/>
              <a:gdLst>
                <a:gd name="connsiteX0" fmla="*/ 6243 w 7954"/>
                <a:gd name="connsiteY0" fmla="*/ 9361 h 7774"/>
                <a:gd name="connsiteX1" fmla="*/ 8886 w 7954"/>
                <a:gd name="connsiteY1" fmla="*/ 4551 h 7774"/>
                <a:gd name="connsiteX2" fmla="*/ 3891 w 7954"/>
                <a:gd name="connsiteY2" fmla="*/ 1908 h 7774"/>
                <a:gd name="connsiteX3" fmla="*/ 1241 w 7954"/>
                <a:gd name="connsiteY3" fmla="*/ 6718 h 7774"/>
                <a:gd name="connsiteX4" fmla="*/ 1248 w 7954"/>
                <a:gd name="connsiteY4" fmla="*/ 6744 h 7774"/>
                <a:gd name="connsiteX5" fmla="*/ 6243 w 7954"/>
                <a:gd name="connsiteY5" fmla="*/ 9361 h 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74">
                  <a:moveTo>
                    <a:pt x="6243" y="9361"/>
                  </a:moveTo>
                  <a:cubicBezTo>
                    <a:pt x="8300" y="8753"/>
                    <a:pt x="9481" y="6612"/>
                    <a:pt x="8886" y="4551"/>
                  </a:cubicBezTo>
                  <a:cubicBezTo>
                    <a:pt x="8205" y="2463"/>
                    <a:pt x="5995" y="1300"/>
                    <a:pt x="3891" y="1908"/>
                  </a:cubicBezTo>
                  <a:cubicBezTo>
                    <a:pt x="1830" y="2516"/>
                    <a:pt x="643" y="4656"/>
                    <a:pt x="1241" y="6718"/>
                  </a:cubicBezTo>
                  <a:cubicBezTo>
                    <a:pt x="1243" y="6718"/>
                    <a:pt x="1246" y="6744"/>
                    <a:pt x="1248" y="6744"/>
                  </a:cubicBezTo>
                  <a:cubicBezTo>
                    <a:pt x="1941" y="8806"/>
                    <a:pt x="4145" y="9968"/>
                    <a:pt x="6243" y="93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2" name="任意多边形: 形状 3081">
              <a:extLst>
                <a:ext uri="{FF2B5EF4-FFF2-40B4-BE49-F238E27FC236}">
                  <a16:creationId xmlns:a16="http://schemas.microsoft.com/office/drawing/2014/main" id="{D8DD2817-B748-F978-EEB6-74FFAF7DC967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3" name="任意多边形: 形状 3082">
              <a:extLst>
                <a:ext uri="{FF2B5EF4-FFF2-40B4-BE49-F238E27FC236}">
                  <a16:creationId xmlns:a16="http://schemas.microsoft.com/office/drawing/2014/main" id="{18C7A4E0-690C-C6AE-4463-227EDC9DDE4D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4" name="任意多边形: 形状 3083">
              <a:extLst>
                <a:ext uri="{FF2B5EF4-FFF2-40B4-BE49-F238E27FC236}">
                  <a16:creationId xmlns:a16="http://schemas.microsoft.com/office/drawing/2014/main" id="{D247584D-7BFE-4FAC-98BA-29AD5ECB8FA0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5" name="任意多边形: 形状 3084">
              <a:extLst>
                <a:ext uri="{FF2B5EF4-FFF2-40B4-BE49-F238E27FC236}">
                  <a16:creationId xmlns:a16="http://schemas.microsoft.com/office/drawing/2014/main" id="{FBC627E0-9DF1-280B-9BF9-1B7E8D65CB3D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6" name="任意多边形: 形状 3085">
              <a:extLst>
                <a:ext uri="{FF2B5EF4-FFF2-40B4-BE49-F238E27FC236}">
                  <a16:creationId xmlns:a16="http://schemas.microsoft.com/office/drawing/2014/main" id="{8D312EC0-C9DB-1F06-9DEC-EDF7A8DB2C6E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7" name="任意多边形: 形状 3086">
              <a:extLst>
                <a:ext uri="{FF2B5EF4-FFF2-40B4-BE49-F238E27FC236}">
                  <a16:creationId xmlns:a16="http://schemas.microsoft.com/office/drawing/2014/main" id="{F6B54A50-3395-717E-E2D4-2BAFA62000B3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8" name="任意多边形: 形状 3087">
              <a:extLst>
                <a:ext uri="{FF2B5EF4-FFF2-40B4-BE49-F238E27FC236}">
                  <a16:creationId xmlns:a16="http://schemas.microsoft.com/office/drawing/2014/main" id="{204A8E81-166D-91C3-00E9-571460D8F11A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9" name="任意多边形: 形状 3088">
              <a:extLst>
                <a:ext uri="{FF2B5EF4-FFF2-40B4-BE49-F238E27FC236}">
                  <a16:creationId xmlns:a16="http://schemas.microsoft.com/office/drawing/2014/main" id="{9B05FD25-3E69-67F6-2AD6-8ADCEDB56F72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0" name="任意多边形: 形状 3089">
              <a:extLst>
                <a:ext uri="{FF2B5EF4-FFF2-40B4-BE49-F238E27FC236}">
                  <a16:creationId xmlns:a16="http://schemas.microsoft.com/office/drawing/2014/main" id="{E164B5EF-E65E-10D7-2B55-CCE22A5B8A49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1" name="任意多边形: 形状 3090">
              <a:extLst>
                <a:ext uri="{FF2B5EF4-FFF2-40B4-BE49-F238E27FC236}">
                  <a16:creationId xmlns:a16="http://schemas.microsoft.com/office/drawing/2014/main" id="{B5E09A0D-3880-4E88-1BD4-AF880ECA280C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2" name="任意多边形: 形状 3091">
              <a:extLst>
                <a:ext uri="{FF2B5EF4-FFF2-40B4-BE49-F238E27FC236}">
                  <a16:creationId xmlns:a16="http://schemas.microsoft.com/office/drawing/2014/main" id="{3F43CE93-75F3-DF3E-A86D-C0531E840952}"/>
                </a:ext>
              </a:extLst>
            </p:cNvPr>
            <p:cNvSpPr/>
            <p:nvPr/>
          </p:nvSpPr>
          <p:spPr>
            <a:xfrm>
              <a:off x="-1585323" y="-4000918"/>
              <a:ext cx="7954" cy="7799"/>
            </a:xfrm>
            <a:custGeom>
              <a:avLst/>
              <a:gdLst>
                <a:gd name="connsiteX0" fmla="*/ 3891 w 7954"/>
                <a:gd name="connsiteY0" fmla="*/ 1906 h 7799"/>
                <a:gd name="connsiteX1" fmla="*/ 1241 w 7954"/>
                <a:gd name="connsiteY1" fmla="*/ 6716 h 7799"/>
                <a:gd name="connsiteX2" fmla="*/ 1248 w 7954"/>
                <a:gd name="connsiteY2" fmla="*/ 6742 h 7799"/>
                <a:gd name="connsiteX3" fmla="*/ 6243 w 7954"/>
                <a:gd name="connsiteY3" fmla="*/ 9385 h 7799"/>
                <a:gd name="connsiteX4" fmla="*/ 8886 w 7954"/>
                <a:gd name="connsiteY4" fmla="*/ 4575 h 7799"/>
                <a:gd name="connsiteX5" fmla="*/ 3891 w 7954"/>
                <a:gd name="connsiteY5" fmla="*/ 1906 h 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99">
                  <a:moveTo>
                    <a:pt x="3891" y="1906"/>
                  </a:moveTo>
                  <a:cubicBezTo>
                    <a:pt x="1830" y="2513"/>
                    <a:pt x="643" y="4654"/>
                    <a:pt x="1241" y="6716"/>
                  </a:cubicBezTo>
                  <a:cubicBezTo>
                    <a:pt x="1243" y="6716"/>
                    <a:pt x="1246" y="6742"/>
                    <a:pt x="1248" y="6742"/>
                  </a:cubicBezTo>
                  <a:cubicBezTo>
                    <a:pt x="1930" y="8830"/>
                    <a:pt x="4140" y="9993"/>
                    <a:pt x="6243" y="9385"/>
                  </a:cubicBezTo>
                  <a:cubicBezTo>
                    <a:pt x="8300" y="8777"/>
                    <a:pt x="9481" y="6636"/>
                    <a:pt x="8886" y="4575"/>
                  </a:cubicBezTo>
                  <a:cubicBezTo>
                    <a:pt x="8215" y="2487"/>
                    <a:pt x="6003" y="1298"/>
                    <a:pt x="3891" y="19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3" name="任意多边形: 形状 3092">
              <a:extLst>
                <a:ext uri="{FF2B5EF4-FFF2-40B4-BE49-F238E27FC236}">
                  <a16:creationId xmlns:a16="http://schemas.microsoft.com/office/drawing/2014/main" id="{1F751258-A906-189F-31F3-5A810636D94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4" name="任意多边形: 形状 3093">
              <a:extLst>
                <a:ext uri="{FF2B5EF4-FFF2-40B4-BE49-F238E27FC236}">
                  <a16:creationId xmlns:a16="http://schemas.microsoft.com/office/drawing/2014/main" id="{9257B1FC-330B-3934-A799-6459DB92C410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5" name="任意多边形: 形状 3094">
              <a:extLst>
                <a:ext uri="{FF2B5EF4-FFF2-40B4-BE49-F238E27FC236}">
                  <a16:creationId xmlns:a16="http://schemas.microsoft.com/office/drawing/2014/main" id="{AD65A478-F672-79A5-4B4E-1368F7CC0017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6" name="任意多边形: 形状 3095">
              <a:extLst>
                <a:ext uri="{FF2B5EF4-FFF2-40B4-BE49-F238E27FC236}">
                  <a16:creationId xmlns:a16="http://schemas.microsoft.com/office/drawing/2014/main" id="{E19A0D6E-373E-B54F-DB0F-C6CE283193B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7" name="任意多边形: 形状 3096">
              <a:extLst>
                <a:ext uri="{FF2B5EF4-FFF2-40B4-BE49-F238E27FC236}">
                  <a16:creationId xmlns:a16="http://schemas.microsoft.com/office/drawing/2014/main" id="{ABCD8AFF-51AD-00DA-6448-147E731A6C82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8" name="任意多边形: 形状 3097">
              <a:extLst>
                <a:ext uri="{FF2B5EF4-FFF2-40B4-BE49-F238E27FC236}">
                  <a16:creationId xmlns:a16="http://schemas.microsoft.com/office/drawing/2014/main" id="{7A79519E-FA89-268F-BAED-AC7AB2146D6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9" name="任意多边形: 形状 3098">
              <a:extLst>
                <a:ext uri="{FF2B5EF4-FFF2-40B4-BE49-F238E27FC236}">
                  <a16:creationId xmlns:a16="http://schemas.microsoft.com/office/drawing/2014/main" id="{6FAFE511-3DD9-163E-F602-204716AAD04E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0" name="任意多边形: 形状 3099">
              <a:extLst>
                <a:ext uri="{FF2B5EF4-FFF2-40B4-BE49-F238E27FC236}">
                  <a16:creationId xmlns:a16="http://schemas.microsoft.com/office/drawing/2014/main" id="{86078C10-88F2-813C-8F97-34ACF516D500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1" name="任意多边形: 形状 3100">
              <a:extLst>
                <a:ext uri="{FF2B5EF4-FFF2-40B4-BE49-F238E27FC236}">
                  <a16:creationId xmlns:a16="http://schemas.microsoft.com/office/drawing/2014/main" id="{F8AF1F85-5F23-8127-F8D3-6F406EA5087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2" name="任意多边形: 形状 3101">
              <a:extLst>
                <a:ext uri="{FF2B5EF4-FFF2-40B4-BE49-F238E27FC236}">
                  <a16:creationId xmlns:a16="http://schemas.microsoft.com/office/drawing/2014/main" id="{7E8E2B6D-F147-760C-9AD6-0195E922B009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3" name="任意多边形: 形状 3102">
              <a:extLst>
                <a:ext uri="{FF2B5EF4-FFF2-40B4-BE49-F238E27FC236}">
                  <a16:creationId xmlns:a16="http://schemas.microsoft.com/office/drawing/2014/main" id="{2CB715F8-3132-C5FF-7D15-ADFD9F0C010D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18839 w 19021"/>
                <a:gd name="connsiteY0" fmla="*/ 6350 h 18349"/>
                <a:gd name="connsiteX1" fmla="*/ 5862 w 19021"/>
                <a:gd name="connsiteY1" fmla="*/ 2967 h 18349"/>
                <a:gd name="connsiteX2" fmla="*/ 2136 w 19021"/>
                <a:gd name="connsiteY2" fmla="*/ 15124 h 18349"/>
                <a:gd name="connsiteX3" fmla="*/ 2347 w 19021"/>
                <a:gd name="connsiteY3" fmla="*/ 15494 h 18349"/>
                <a:gd name="connsiteX4" fmla="*/ 15350 w 19021"/>
                <a:gd name="connsiteY4" fmla="*/ 18877 h 18349"/>
                <a:gd name="connsiteX5" fmla="*/ 19047 w 19021"/>
                <a:gd name="connsiteY5" fmla="*/ 6720 h 18349"/>
                <a:gd name="connsiteX6" fmla="*/ 18839 w 19021"/>
                <a:gd name="connsiteY6" fmla="*/ 6350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18839" y="6350"/>
                  </a:move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4" name="任意多边形: 形状 3103">
              <a:extLst>
                <a:ext uri="{FF2B5EF4-FFF2-40B4-BE49-F238E27FC236}">
                  <a16:creationId xmlns:a16="http://schemas.microsoft.com/office/drawing/2014/main" id="{AAE9426E-6CFB-B69E-EC52-1791474D1DE5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5" name="任意多边形: 形状 3104">
              <a:extLst>
                <a:ext uri="{FF2B5EF4-FFF2-40B4-BE49-F238E27FC236}">
                  <a16:creationId xmlns:a16="http://schemas.microsoft.com/office/drawing/2014/main" id="{D2EA2AEB-F1A2-61A3-6720-DB072189F834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6" name="任意多边形: 形状 3105">
              <a:extLst>
                <a:ext uri="{FF2B5EF4-FFF2-40B4-BE49-F238E27FC236}">
                  <a16:creationId xmlns:a16="http://schemas.microsoft.com/office/drawing/2014/main" id="{7AD6ED30-AC2F-FB18-0DBD-1AA30ADC0CBC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7" name="任意多边形: 形状 3106">
              <a:extLst>
                <a:ext uri="{FF2B5EF4-FFF2-40B4-BE49-F238E27FC236}">
                  <a16:creationId xmlns:a16="http://schemas.microsoft.com/office/drawing/2014/main" id="{7DBBEB53-BF3A-8AA7-6154-21B835FE40C6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8" name="任意多边形: 形状 3107">
              <a:extLst>
                <a:ext uri="{FF2B5EF4-FFF2-40B4-BE49-F238E27FC236}">
                  <a16:creationId xmlns:a16="http://schemas.microsoft.com/office/drawing/2014/main" id="{24F38467-FBEA-EE08-D2B3-959D935AFD06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9" name="任意多边形: 形状 3108">
              <a:extLst>
                <a:ext uri="{FF2B5EF4-FFF2-40B4-BE49-F238E27FC236}">
                  <a16:creationId xmlns:a16="http://schemas.microsoft.com/office/drawing/2014/main" id="{09AFAC6F-252F-C586-2654-E2F36AEFB079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0" name="任意多边形: 形状 3109">
              <a:extLst>
                <a:ext uri="{FF2B5EF4-FFF2-40B4-BE49-F238E27FC236}">
                  <a16:creationId xmlns:a16="http://schemas.microsoft.com/office/drawing/2014/main" id="{61C9E27D-A6F0-B7A9-21D5-3DDEA85BEFF1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1" name="任意多边形: 形状 3110">
              <a:extLst>
                <a:ext uri="{FF2B5EF4-FFF2-40B4-BE49-F238E27FC236}">
                  <a16:creationId xmlns:a16="http://schemas.microsoft.com/office/drawing/2014/main" id="{15B1DD6A-F8A3-999C-6B97-EE34E6EC78B1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2" name="任意多边形: 形状 3111">
              <a:extLst>
                <a:ext uri="{FF2B5EF4-FFF2-40B4-BE49-F238E27FC236}">
                  <a16:creationId xmlns:a16="http://schemas.microsoft.com/office/drawing/2014/main" id="{67D22972-CE56-D3E7-45DB-86EA5B87FE33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3" name="任意多边形: 形状 3112">
              <a:extLst>
                <a:ext uri="{FF2B5EF4-FFF2-40B4-BE49-F238E27FC236}">
                  <a16:creationId xmlns:a16="http://schemas.microsoft.com/office/drawing/2014/main" id="{0334D7A4-361A-DEC3-2DA8-BD748EAB508D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4" name="任意多边形: 形状 3113">
              <a:extLst>
                <a:ext uri="{FF2B5EF4-FFF2-40B4-BE49-F238E27FC236}">
                  <a16:creationId xmlns:a16="http://schemas.microsoft.com/office/drawing/2014/main" id="{97121740-55F1-69C3-7380-750311259685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2347 w 19021"/>
                <a:gd name="connsiteY0" fmla="*/ 15494 h 18349"/>
                <a:gd name="connsiteX1" fmla="*/ 15350 w 19021"/>
                <a:gd name="connsiteY1" fmla="*/ 18877 h 18349"/>
                <a:gd name="connsiteX2" fmla="*/ 19047 w 19021"/>
                <a:gd name="connsiteY2" fmla="*/ 6720 h 18349"/>
                <a:gd name="connsiteX3" fmla="*/ 18839 w 19021"/>
                <a:gd name="connsiteY3" fmla="*/ 6350 h 18349"/>
                <a:gd name="connsiteX4" fmla="*/ 5862 w 19021"/>
                <a:gd name="connsiteY4" fmla="*/ 2967 h 18349"/>
                <a:gd name="connsiteX5" fmla="*/ 2136 w 19021"/>
                <a:gd name="connsiteY5" fmla="*/ 15124 h 18349"/>
                <a:gd name="connsiteX6" fmla="*/ 2347 w 19021"/>
                <a:gd name="connsiteY6" fmla="*/ 15494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2347" y="15494"/>
                  </a:move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5" name="任意多边形: 形状 3114">
              <a:extLst>
                <a:ext uri="{FF2B5EF4-FFF2-40B4-BE49-F238E27FC236}">
                  <a16:creationId xmlns:a16="http://schemas.microsoft.com/office/drawing/2014/main" id="{31CA1696-C11F-4A9C-CF67-21781C6DEF0D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6" name="任意多边形: 形状 3115">
              <a:extLst>
                <a:ext uri="{FF2B5EF4-FFF2-40B4-BE49-F238E27FC236}">
                  <a16:creationId xmlns:a16="http://schemas.microsoft.com/office/drawing/2014/main" id="{D7CC46F2-4129-E058-445F-D09E1779E591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7" name="任意多边形: 形状 3116">
              <a:extLst>
                <a:ext uri="{FF2B5EF4-FFF2-40B4-BE49-F238E27FC236}">
                  <a16:creationId xmlns:a16="http://schemas.microsoft.com/office/drawing/2014/main" id="{F2845481-6548-8232-E3A7-E666186C248B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8" name="任意多边形: 形状 3117">
              <a:extLst>
                <a:ext uri="{FF2B5EF4-FFF2-40B4-BE49-F238E27FC236}">
                  <a16:creationId xmlns:a16="http://schemas.microsoft.com/office/drawing/2014/main" id="{A3E6983E-5282-AB2F-EFAD-4A6B7099BFFA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9" name="任意多边形: 形状 3118">
              <a:extLst>
                <a:ext uri="{FF2B5EF4-FFF2-40B4-BE49-F238E27FC236}">
                  <a16:creationId xmlns:a16="http://schemas.microsoft.com/office/drawing/2014/main" id="{4371766F-29D6-6BD4-1200-6084165B1C8C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0" name="任意多边形: 形状 3119">
              <a:extLst>
                <a:ext uri="{FF2B5EF4-FFF2-40B4-BE49-F238E27FC236}">
                  <a16:creationId xmlns:a16="http://schemas.microsoft.com/office/drawing/2014/main" id="{D6FB5607-97FF-1E7E-8F71-236DA8878668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1" name="任意多边形: 形状 3120">
              <a:extLst>
                <a:ext uri="{FF2B5EF4-FFF2-40B4-BE49-F238E27FC236}">
                  <a16:creationId xmlns:a16="http://schemas.microsoft.com/office/drawing/2014/main" id="{60049FB7-970D-AA7E-44CB-01BA61F09B24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2" name="任意多边形: 形状 3121">
              <a:extLst>
                <a:ext uri="{FF2B5EF4-FFF2-40B4-BE49-F238E27FC236}">
                  <a16:creationId xmlns:a16="http://schemas.microsoft.com/office/drawing/2014/main" id="{D66336F2-93F6-4FBB-059C-364EE58C3DAE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3" name="任意多边形: 形状 3122">
              <a:extLst>
                <a:ext uri="{FF2B5EF4-FFF2-40B4-BE49-F238E27FC236}">
                  <a16:creationId xmlns:a16="http://schemas.microsoft.com/office/drawing/2014/main" id="{EBD4866D-05C1-F2DC-F17A-339DB9A264A6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4" name="任意多边形: 形状 3123">
              <a:extLst>
                <a:ext uri="{FF2B5EF4-FFF2-40B4-BE49-F238E27FC236}">
                  <a16:creationId xmlns:a16="http://schemas.microsoft.com/office/drawing/2014/main" id="{18B4FB72-007C-9B57-7907-387AFCE97F69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5" name="任意多边形: 形状 3124">
              <a:extLst>
                <a:ext uri="{FF2B5EF4-FFF2-40B4-BE49-F238E27FC236}">
                  <a16:creationId xmlns:a16="http://schemas.microsoft.com/office/drawing/2014/main" id="{71E2D9B9-DECC-595C-9507-E7DD1C4C4533}"/>
                </a:ext>
              </a:extLst>
            </p:cNvPr>
            <p:cNvSpPr/>
            <p:nvPr/>
          </p:nvSpPr>
          <p:spPr>
            <a:xfrm>
              <a:off x="-1552068" y="-3928420"/>
              <a:ext cx="12876" cy="12378"/>
            </a:xfrm>
            <a:custGeom>
              <a:avLst/>
              <a:gdLst>
                <a:gd name="connsiteX0" fmla="*/ 13212 w 12876"/>
                <a:gd name="connsiteY0" fmla="*/ 10888 h 12378"/>
                <a:gd name="connsiteX1" fmla="*/ 10807 w 12876"/>
                <a:gd name="connsiteY1" fmla="*/ 2642 h 12378"/>
                <a:gd name="connsiteX2" fmla="*/ 10569 w 12876"/>
                <a:gd name="connsiteY2" fmla="*/ 2510 h 12378"/>
                <a:gd name="connsiteX3" fmla="*/ 1848 w 12876"/>
                <a:gd name="connsiteY3" fmla="*/ 4968 h 12378"/>
                <a:gd name="connsiteX4" fmla="*/ 4203 w 12876"/>
                <a:gd name="connsiteY4" fmla="*/ 13187 h 12378"/>
                <a:gd name="connsiteX5" fmla="*/ 4491 w 12876"/>
                <a:gd name="connsiteY5" fmla="*/ 13346 h 12378"/>
                <a:gd name="connsiteX6" fmla="*/ 13212 w 12876"/>
                <a:gd name="connsiteY6" fmla="*/ 10888 h 1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6" h="12378">
                  <a:moveTo>
                    <a:pt x="13212" y="10888"/>
                  </a:moveTo>
                  <a:cubicBezTo>
                    <a:pt x="14827" y="7954"/>
                    <a:pt x="13751" y="4254"/>
                    <a:pt x="10807" y="2642"/>
                  </a:cubicBezTo>
                  <a:cubicBezTo>
                    <a:pt x="10731" y="2589"/>
                    <a:pt x="10649" y="2536"/>
                    <a:pt x="10569" y="2510"/>
                  </a:cubicBezTo>
                  <a:cubicBezTo>
                    <a:pt x="7472" y="871"/>
                    <a:pt x="3637" y="1955"/>
                    <a:pt x="1848" y="4968"/>
                  </a:cubicBezTo>
                  <a:cubicBezTo>
                    <a:pt x="225" y="7901"/>
                    <a:pt x="1280" y="11575"/>
                    <a:pt x="4203" y="13187"/>
                  </a:cubicBezTo>
                  <a:cubicBezTo>
                    <a:pt x="4298" y="13240"/>
                    <a:pt x="4393" y="13293"/>
                    <a:pt x="4491" y="13346"/>
                  </a:cubicBezTo>
                  <a:cubicBezTo>
                    <a:pt x="7583" y="15011"/>
                    <a:pt x="11449" y="13927"/>
                    <a:pt x="13212" y="108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6" name="任意多边形: 形状 3125">
              <a:extLst>
                <a:ext uri="{FF2B5EF4-FFF2-40B4-BE49-F238E27FC236}">
                  <a16:creationId xmlns:a16="http://schemas.microsoft.com/office/drawing/2014/main" id="{A486C18A-A424-3C9B-9FB8-A0F8204DBC8B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7" name="任意多边形: 形状 3126">
              <a:extLst>
                <a:ext uri="{FF2B5EF4-FFF2-40B4-BE49-F238E27FC236}">
                  <a16:creationId xmlns:a16="http://schemas.microsoft.com/office/drawing/2014/main" id="{5FB55A2A-446E-DEBD-0C7D-302B03DF33B8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8" name="任意多边形: 形状 3127">
              <a:extLst>
                <a:ext uri="{FF2B5EF4-FFF2-40B4-BE49-F238E27FC236}">
                  <a16:creationId xmlns:a16="http://schemas.microsoft.com/office/drawing/2014/main" id="{E07872E1-64D5-C514-59C2-738011A39EC5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9" name="任意多边形: 形状 3128">
              <a:extLst>
                <a:ext uri="{FF2B5EF4-FFF2-40B4-BE49-F238E27FC236}">
                  <a16:creationId xmlns:a16="http://schemas.microsoft.com/office/drawing/2014/main" id="{80DD1F72-4DA3-FE95-43E8-7EB7241DC909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0" name="任意多边形: 形状 3129">
              <a:extLst>
                <a:ext uri="{FF2B5EF4-FFF2-40B4-BE49-F238E27FC236}">
                  <a16:creationId xmlns:a16="http://schemas.microsoft.com/office/drawing/2014/main" id="{DB75AE26-9F2E-4FE4-D9D8-805BB7DF0BA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1" name="任意多边形: 形状 3130">
              <a:extLst>
                <a:ext uri="{FF2B5EF4-FFF2-40B4-BE49-F238E27FC236}">
                  <a16:creationId xmlns:a16="http://schemas.microsoft.com/office/drawing/2014/main" id="{B4CEEFF3-BA6F-36A6-940A-D9E2A24199B1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2" name="任意多边形: 形状 3131">
              <a:extLst>
                <a:ext uri="{FF2B5EF4-FFF2-40B4-BE49-F238E27FC236}">
                  <a16:creationId xmlns:a16="http://schemas.microsoft.com/office/drawing/2014/main" id="{12AC76E4-AAB3-FDC7-44DF-AB11509CF4C9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3" name="任意多边形: 形状 3132">
              <a:extLst>
                <a:ext uri="{FF2B5EF4-FFF2-40B4-BE49-F238E27FC236}">
                  <a16:creationId xmlns:a16="http://schemas.microsoft.com/office/drawing/2014/main" id="{037B1474-7738-76C1-CE8B-B28B6895E97C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4" name="任意多边形: 形状 3133">
              <a:extLst>
                <a:ext uri="{FF2B5EF4-FFF2-40B4-BE49-F238E27FC236}">
                  <a16:creationId xmlns:a16="http://schemas.microsoft.com/office/drawing/2014/main" id="{CFF4FBBB-489B-1657-75D7-59E3EA55A0E3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5" name="任意多边形: 形状 3134">
              <a:extLst>
                <a:ext uri="{FF2B5EF4-FFF2-40B4-BE49-F238E27FC236}">
                  <a16:creationId xmlns:a16="http://schemas.microsoft.com/office/drawing/2014/main" id="{1EA2FB0C-4B3A-01E1-0C9E-3592E65C8CB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6" name="任意多边形: 形状 3135">
              <a:extLst>
                <a:ext uri="{FF2B5EF4-FFF2-40B4-BE49-F238E27FC236}">
                  <a16:creationId xmlns:a16="http://schemas.microsoft.com/office/drawing/2014/main" id="{9DE8EFAC-4BBC-18C8-588D-95E2FF9ED715}"/>
                </a:ext>
              </a:extLst>
            </p:cNvPr>
            <p:cNvSpPr/>
            <p:nvPr/>
          </p:nvSpPr>
          <p:spPr>
            <a:xfrm>
              <a:off x="-1551856" y="-3928377"/>
              <a:ext cx="12850" cy="12361"/>
            </a:xfrm>
            <a:custGeom>
              <a:avLst/>
              <a:gdLst>
                <a:gd name="connsiteX0" fmla="*/ 1848 w 12850"/>
                <a:gd name="connsiteY0" fmla="*/ 4951 h 12361"/>
                <a:gd name="connsiteX1" fmla="*/ 4203 w 12850"/>
                <a:gd name="connsiteY1" fmla="*/ 13170 h 12361"/>
                <a:gd name="connsiteX2" fmla="*/ 4491 w 12850"/>
                <a:gd name="connsiteY2" fmla="*/ 13329 h 12361"/>
                <a:gd name="connsiteX3" fmla="*/ 13186 w 12850"/>
                <a:gd name="connsiteY3" fmla="*/ 10871 h 12361"/>
                <a:gd name="connsiteX4" fmla="*/ 10781 w 12850"/>
                <a:gd name="connsiteY4" fmla="*/ 2625 h 12361"/>
                <a:gd name="connsiteX5" fmla="*/ 10543 w 12850"/>
                <a:gd name="connsiteY5" fmla="*/ 2493 h 12361"/>
                <a:gd name="connsiteX6" fmla="*/ 1848 w 12850"/>
                <a:gd name="connsiteY6" fmla="*/ 4951 h 1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0" h="12361">
                  <a:moveTo>
                    <a:pt x="1848" y="4951"/>
                  </a:moveTo>
                  <a:cubicBezTo>
                    <a:pt x="225" y="7884"/>
                    <a:pt x="1280" y="11558"/>
                    <a:pt x="4203" y="13170"/>
                  </a:cubicBezTo>
                  <a:cubicBezTo>
                    <a:pt x="4298" y="13223"/>
                    <a:pt x="4393" y="13276"/>
                    <a:pt x="4491" y="13329"/>
                  </a:cubicBezTo>
                  <a:cubicBezTo>
                    <a:pt x="7578" y="14994"/>
                    <a:pt x="11423" y="13910"/>
                    <a:pt x="13186" y="10871"/>
                  </a:cubicBezTo>
                  <a:cubicBezTo>
                    <a:pt x="14801" y="7937"/>
                    <a:pt x="13725" y="4237"/>
                    <a:pt x="10781" y="2625"/>
                  </a:cubicBezTo>
                  <a:cubicBezTo>
                    <a:pt x="10704" y="2572"/>
                    <a:pt x="10622" y="2519"/>
                    <a:pt x="10543" y="2493"/>
                  </a:cubicBezTo>
                  <a:cubicBezTo>
                    <a:pt x="7451" y="881"/>
                    <a:pt x="3637" y="1964"/>
                    <a:pt x="1848" y="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7" name="任意多边形: 形状 3136">
              <a:extLst>
                <a:ext uri="{FF2B5EF4-FFF2-40B4-BE49-F238E27FC236}">
                  <a16:creationId xmlns:a16="http://schemas.microsoft.com/office/drawing/2014/main" id="{CD5D2013-E5F6-A396-2D85-13E41E0D0B52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8" name="任意多边形: 形状 3137">
              <a:extLst>
                <a:ext uri="{FF2B5EF4-FFF2-40B4-BE49-F238E27FC236}">
                  <a16:creationId xmlns:a16="http://schemas.microsoft.com/office/drawing/2014/main" id="{F4A1FBA2-D5C6-F6A5-BD17-D1ED8594B763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9" name="任意多边形: 形状 3138">
              <a:extLst>
                <a:ext uri="{FF2B5EF4-FFF2-40B4-BE49-F238E27FC236}">
                  <a16:creationId xmlns:a16="http://schemas.microsoft.com/office/drawing/2014/main" id="{D7F3FFFA-F7AD-3BA6-FEFB-8ADB8443CB6F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0" name="任意多边形: 形状 3139">
              <a:extLst>
                <a:ext uri="{FF2B5EF4-FFF2-40B4-BE49-F238E27FC236}">
                  <a16:creationId xmlns:a16="http://schemas.microsoft.com/office/drawing/2014/main" id="{29BE19EE-6222-AF13-0BE8-540BCCA72B36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1" name="任意多边形: 形状 3140">
              <a:extLst>
                <a:ext uri="{FF2B5EF4-FFF2-40B4-BE49-F238E27FC236}">
                  <a16:creationId xmlns:a16="http://schemas.microsoft.com/office/drawing/2014/main" id="{DAC5BB32-CD88-4719-18BC-AC8A07CA00EF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2" name="任意多边形: 形状 3141">
              <a:extLst>
                <a:ext uri="{FF2B5EF4-FFF2-40B4-BE49-F238E27FC236}">
                  <a16:creationId xmlns:a16="http://schemas.microsoft.com/office/drawing/2014/main" id="{0E95F903-DAF7-997A-7CAA-07FD79820FB1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3" name="任意多边形: 形状 3142">
              <a:extLst>
                <a:ext uri="{FF2B5EF4-FFF2-40B4-BE49-F238E27FC236}">
                  <a16:creationId xmlns:a16="http://schemas.microsoft.com/office/drawing/2014/main" id="{A18178EA-A393-9433-7474-F6FA29A9AC2D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4" name="任意多边形: 形状 3143">
              <a:extLst>
                <a:ext uri="{FF2B5EF4-FFF2-40B4-BE49-F238E27FC236}">
                  <a16:creationId xmlns:a16="http://schemas.microsoft.com/office/drawing/2014/main" id="{0E67AA4B-EF18-F823-EC10-A5C59FD5CA7C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5" name="任意多边形: 形状 3144">
              <a:extLst>
                <a:ext uri="{FF2B5EF4-FFF2-40B4-BE49-F238E27FC236}">
                  <a16:creationId xmlns:a16="http://schemas.microsoft.com/office/drawing/2014/main" id="{29F24488-285E-D352-3992-2129CCED5830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6" name="任意多边形: 形状 3145">
              <a:extLst>
                <a:ext uri="{FF2B5EF4-FFF2-40B4-BE49-F238E27FC236}">
                  <a16:creationId xmlns:a16="http://schemas.microsoft.com/office/drawing/2014/main" id="{FB669EC9-4057-6C59-0F21-574FA25689AC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7" name="任意多边形: 形状 3146">
              <a:extLst>
                <a:ext uri="{FF2B5EF4-FFF2-40B4-BE49-F238E27FC236}">
                  <a16:creationId xmlns:a16="http://schemas.microsoft.com/office/drawing/2014/main" id="{5DB6A677-D541-5FF0-A7F2-4D42CCC3BDA8}"/>
                </a:ext>
              </a:extLst>
            </p:cNvPr>
            <p:cNvSpPr/>
            <p:nvPr/>
          </p:nvSpPr>
          <p:spPr>
            <a:xfrm>
              <a:off x="-1449080" y="-3905364"/>
              <a:ext cx="5180" cy="4860"/>
            </a:xfrm>
            <a:custGeom>
              <a:avLst/>
              <a:gdLst>
                <a:gd name="connsiteX0" fmla="*/ 3385 w 5180"/>
                <a:gd name="connsiteY0" fmla="*/ 1759 h 4860"/>
                <a:gd name="connsiteX1" fmla="*/ 1086 w 5180"/>
                <a:gd name="connsiteY1" fmla="*/ 4402 h 4860"/>
                <a:gd name="connsiteX2" fmla="*/ 3967 w 5180"/>
                <a:gd name="connsiteY2" fmla="*/ 6595 h 4860"/>
                <a:gd name="connsiteX3" fmla="*/ 6266 w 5180"/>
                <a:gd name="connsiteY3" fmla="*/ 3953 h 4860"/>
                <a:gd name="connsiteX4" fmla="*/ 3385 w 5180"/>
                <a:gd name="connsiteY4" fmla="*/ 1759 h 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60">
                  <a:moveTo>
                    <a:pt x="3385" y="1759"/>
                  </a:moveTo>
                  <a:cubicBezTo>
                    <a:pt x="2061" y="1944"/>
                    <a:pt x="1076" y="3054"/>
                    <a:pt x="1086" y="4402"/>
                  </a:cubicBezTo>
                  <a:cubicBezTo>
                    <a:pt x="1316" y="5776"/>
                    <a:pt x="2577" y="6728"/>
                    <a:pt x="3967" y="6595"/>
                  </a:cubicBezTo>
                  <a:cubicBezTo>
                    <a:pt x="5291" y="6411"/>
                    <a:pt x="6277" y="5300"/>
                    <a:pt x="6266" y="3953"/>
                  </a:cubicBezTo>
                  <a:cubicBezTo>
                    <a:pt x="6036" y="2579"/>
                    <a:pt x="4775" y="1627"/>
                    <a:pt x="3385" y="1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8" name="任意多边形: 形状 3147">
              <a:extLst>
                <a:ext uri="{FF2B5EF4-FFF2-40B4-BE49-F238E27FC236}">
                  <a16:creationId xmlns:a16="http://schemas.microsoft.com/office/drawing/2014/main" id="{F7063B9A-634B-4190-54C2-4426FF5556C6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9" name="任意多边形: 形状 3148">
              <a:extLst>
                <a:ext uri="{FF2B5EF4-FFF2-40B4-BE49-F238E27FC236}">
                  <a16:creationId xmlns:a16="http://schemas.microsoft.com/office/drawing/2014/main" id="{241BA40A-DA36-BF50-E5D3-4AB1004B5C52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0" name="任意多边形: 形状 3149">
              <a:extLst>
                <a:ext uri="{FF2B5EF4-FFF2-40B4-BE49-F238E27FC236}">
                  <a16:creationId xmlns:a16="http://schemas.microsoft.com/office/drawing/2014/main" id="{470A2840-0287-6FCB-B610-936BFEF98153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1" name="任意多边形: 形状 3150">
              <a:extLst>
                <a:ext uri="{FF2B5EF4-FFF2-40B4-BE49-F238E27FC236}">
                  <a16:creationId xmlns:a16="http://schemas.microsoft.com/office/drawing/2014/main" id="{6290B0FE-2998-25FF-528F-0DD6740056C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2" name="任意多边形: 形状 3151">
              <a:extLst>
                <a:ext uri="{FF2B5EF4-FFF2-40B4-BE49-F238E27FC236}">
                  <a16:creationId xmlns:a16="http://schemas.microsoft.com/office/drawing/2014/main" id="{FCE02F8B-D370-9324-9D69-B261BECE1886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3" name="任意多边形: 形状 3152">
              <a:extLst>
                <a:ext uri="{FF2B5EF4-FFF2-40B4-BE49-F238E27FC236}">
                  <a16:creationId xmlns:a16="http://schemas.microsoft.com/office/drawing/2014/main" id="{B510BFDF-EA36-EFD3-1A60-A9E4D1B274E7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4" name="任意多边形: 形状 3153">
              <a:extLst>
                <a:ext uri="{FF2B5EF4-FFF2-40B4-BE49-F238E27FC236}">
                  <a16:creationId xmlns:a16="http://schemas.microsoft.com/office/drawing/2014/main" id="{0AD88542-2A16-0D34-8107-859ECF1CE653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5" name="任意多边形: 形状 3154">
              <a:extLst>
                <a:ext uri="{FF2B5EF4-FFF2-40B4-BE49-F238E27FC236}">
                  <a16:creationId xmlns:a16="http://schemas.microsoft.com/office/drawing/2014/main" id="{020B0B6C-68EF-E9B2-39A0-773DB1EBD960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6" name="任意多边形: 形状 3155">
              <a:extLst>
                <a:ext uri="{FF2B5EF4-FFF2-40B4-BE49-F238E27FC236}">
                  <a16:creationId xmlns:a16="http://schemas.microsoft.com/office/drawing/2014/main" id="{A0A0AC67-9D71-B8CA-F1FD-82757EBA575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7" name="任意多边形: 形状 3156">
              <a:extLst>
                <a:ext uri="{FF2B5EF4-FFF2-40B4-BE49-F238E27FC236}">
                  <a16:creationId xmlns:a16="http://schemas.microsoft.com/office/drawing/2014/main" id="{7E0E5CFA-1939-433A-C787-C294D49CD342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8" name="任意多边形: 形状 3157">
              <a:extLst>
                <a:ext uri="{FF2B5EF4-FFF2-40B4-BE49-F238E27FC236}">
                  <a16:creationId xmlns:a16="http://schemas.microsoft.com/office/drawing/2014/main" id="{B4CE6C93-49E2-8024-5D6B-EC2C227C9A33}"/>
                </a:ext>
              </a:extLst>
            </p:cNvPr>
            <p:cNvSpPr/>
            <p:nvPr/>
          </p:nvSpPr>
          <p:spPr>
            <a:xfrm>
              <a:off x="-1449080" y="-3905258"/>
              <a:ext cx="5180" cy="4887"/>
            </a:xfrm>
            <a:custGeom>
              <a:avLst/>
              <a:gdLst>
                <a:gd name="connsiteX0" fmla="*/ 3967 w 5180"/>
                <a:gd name="connsiteY0" fmla="*/ 6622 h 4887"/>
                <a:gd name="connsiteX1" fmla="*/ 6266 w 5180"/>
                <a:gd name="connsiteY1" fmla="*/ 3979 h 4887"/>
                <a:gd name="connsiteX2" fmla="*/ 3385 w 5180"/>
                <a:gd name="connsiteY2" fmla="*/ 1759 h 4887"/>
                <a:gd name="connsiteX3" fmla="*/ 1086 w 5180"/>
                <a:gd name="connsiteY3" fmla="*/ 4402 h 4887"/>
                <a:gd name="connsiteX4" fmla="*/ 3967 w 5180"/>
                <a:gd name="connsiteY4" fmla="*/ 6622 h 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87">
                  <a:moveTo>
                    <a:pt x="3967" y="6622"/>
                  </a:moveTo>
                  <a:cubicBezTo>
                    <a:pt x="5291" y="6437"/>
                    <a:pt x="6277" y="5327"/>
                    <a:pt x="6266" y="3979"/>
                  </a:cubicBezTo>
                  <a:cubicBezTo>
                    <a:pt x="6049" y="2578"/>
                    <a:pt x="4784" y="1627"/>
                    <a:pt x="3385" y="1759"/>
                  </a:cubicBezTo>
                  <a:cubicBezTo>
                    <a:pt x="2061" y="1944"/>
                    <a:pt x="1076" y="3054"/>
                    <a:pt x="1086" y="4402"/>
                  </a:cubicBezTo>
                  <a:cubicBezTo>
                    <a:pt x="1303" y="5802"/>
                    <a:pt x="2569" y="6754"/>
                    <a:pt x="3967" y="66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9" name="任意多边形: 形状 3158">
              <a:extLst>
                <a:ext uri="{FF2B5EF4-FFF2-40B4-BE49-F238E27FC236}">
                  <a16:creationId xmlns:a16="http://schemas.microsoft.com/office/drawing/2014/main" id="{C0DB15D0-513A-D310-4A4F-FC1EBA37ED76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0" name="任意多边形: 形状 3159">
              <a:extLst>
                <a:ext uri="{FF2B5EF4-FFF2-40B4-BE49-F238E27FC236}">
                  <a16:creationId xmlns:a16="http://schemas.microsoft.com/office/drawing/2014/main" id="{24A09274-9741-2724-28B7-5290D2BF316F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1" name="任意多边形: 形状 3160">
              <a:extLst>
                <a:ext uri="{FF2B5EF4-FFF2-40B4-BE49-F238E27FC236}">
                  <a16:creationId xmlns:a16="http://schemas.microsoft.com/office/drawing/2014/main" id="{CFF4DE78-BD84-2538-D0FA-AC030713F511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2" name="任意多边形: 形状 3161">
              <a:extLst>
                <a:ext uri="{FF2B5EF4-FFF2-40B4-BE49-F238E27FC236}">
                  <a16:creationId xmlns:a16="http://schemas.microsoft.com/office/drawing/2014/main" id="{D0802F26-AF64-2662-53E8-DCBDDC558BEE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3" name="任意多边形: 形状 3162">
              <a:extLst>
                <a:ext uri="{FF2B5EF4-FFF2-40B4-BE49-F238E27FC236}">
                  <a16:creationId xmlns:a16="http://schemas.microsoft.com/office/drawing/2014/main" id="{70766FEC-522F-D7E9-9C75-5913AD73D278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4" name="任意多边形: 形状 3163">
              <a:extLst>
                <a:ext uri="{FF2B5EF4-FFF2-40B4-BE49-F238E27FC236}">
                  <a16:creationId xmlns:a16="http://schemas.microsoft.com/office/drawing/2014/main" id="{37C9ACA3-234E-0D21-B06B-0C1A5F97E178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5" name="任意多边形: 形状 3164">
              <a:extLst>
                <a:ext uri="{FF2B5EF4-FFF2-40B4-BE49-F238E27FC236}">
                  <a16:creationId xmlns:a16="http://schemas.microsoft.com/office/drawing/2014/main" id="{C872F724-8B83-A5F0-68AD-C04C4193522A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6" name="任意多边形: 形状 3165">
              <a:extLst>
                <a:ext uri="{FF2B5EF4-FFF2-40B4-BE49-F238E27FC236}">
                  <a16:creationId xmlns:a16="http://schemas.microsoft.com/office/drawing/2014/main" id="{99BE5B78-D1A4-31F8-E469-CBA292AE766D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7" name="任意多边形: 形状 3166">
              <a:extLst>
                <a:ext uri="{FF2B5EF4-FFF2-40B4-BE49-F238E27FC236}">
                  <a16:creationId xmlns:a16="http://schemas.microsoft.com/office/drawing/2014/main" id="{BD12B16B-EB55-9053-8D71-5EFB315E3417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8" name="任意多边形: 形状 3167">
              <a:extLst>
                <a:ext uri="{FF2B5EF4-FFF2-40B4-BE49-F238E27FC236}">
                  <a16:creationId xmlns:a16="http://schemas.microsoft.com/office/drawing/2014/main" id="{48101CB8-271F-83D9-A9A4-AD4966A46104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9" name="任意多边形: 形状 3168">
              <a:extLst>
                <a:ext uri="{FF2B5EF4-FFF2-40B4-BE49-F238E27FC236}">
                  <a16:creationId xmlns:a16="http://schemas.microsoft.com/office/drawing/2014/main" id="{FF92B001-15B1-2077-C78C-0F6ADBBFD940}"/>
                </a:ext>
              </a:extLst>
            </p:cNvPr>
            <p:cNvSpPr/>
            <p:nvPr/>
          </p:nvSpPr>
          <p:spPr>
            <a:xfrm>
              <a:off x="-1435616" y="-3798966"/>
              <a:ext cx="8130" cy="7878"/>
            </a:xfrm>
            <a:custGeom>
              <a:avLst/>
              <a:gdLst>
                <a:gd name="connsiteX0" fmla="*/ 9108 w 8130"/>
                <a:gd name="connsiteY0" fmla="*/ 4722 h 7878"/>
                <a:gd name="connsiteX1" fmla="*/ 4166 w 8130"/>
                <a:gd name="connsiteY1" fmla="*/ 1868 h 7878"/>
                <a:gd name="connsiteX2" fmla="*/ 1172 w 8130"/>
                <a:gd name="connsiteY2" fmla="*/ 6467 h 7878"/>
                <a:gd name="connsiteX3" fmla="*/ 1206 w 8130"/>
                <a:gd name="connsiteY3" fmla="*/ 6625 h 7878"/>
                <a:gd name="connsiteX4" fmla="*/ 6122 w 8130"/>
                <a:gd name="connsiteY4" fmla="*/ 9506 h 7878"/>
                <a:gd name="connsiteX5" fmla="*/ 9119 w 8130"/>
                <a:gd name="connsiteY5" fmla="*/ 4775 h 7878"/>
                <a:gd name="connsiteX6" fmla="*/ 9108 w 8130"/>
                <a:gd name="connsiteY6" fmla="*/ 4722 h 7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78">
                  <a:moveTo>
                    <a:pt x="9108" y="4722"/>
                  </a:moveTo>
                  <a:cubicBezTo>
                    <a:pt x="8503" y="2582"/>
                    <a:pt x="6315" y="1340"/>
                    <a:pt x="4166" y="1868"/>
                  </a:cubicBezTo>
                  <a:cubicBezTo>
                    <a:pt x="2068" y="2317"/>
                    <a:pt x="725" y="4379"/>
                    <a:pt x="1172" y="6467"/>
                  </a:cubicBezTo>
                  <a:cubicBezTo>
                    <a:pt x="1182" y="6520"/>
                    <a:pt x="1193" y="6572"/>
                    <a:pt x="1206" y="6625"/>
                  </a:cubicBezTo>
                  <a:cubicBezTo>
                    <a:pt x="1798" y="8766"/>
                    <a:pt x="3973" y="10035"/>
                    <a:pt x="6122" y="9506"/>
                  </a:cubicBezTo>
                  <a:cubicBezTo>
                    <a:pt x="8257" y="9030"/>
                    <a:pt x="9600" y="6916"/>
                    <a:pt x="9119" y="4775"/>
                  </a:cubicBezTo>
                  <a:cubicBezTo>
                    <a:pt x="9116" y="4749"/>
                    <a:pt x="9111" y="4749"/>
                    <a:pt x="9108" y="4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0" name="任意多边形: 形状 3169">
              <a:extLst>
                <a:ext uri="{FF2B5EF4-FFF2-40B4-BE49-F238E27FC236}">
                  <a16:creationId xmlns:a16="http://schemas.microsoft.com/office/drawing/2014/main" id="{E92C28BA-4F37-19D9-4416-4E4556813633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1" name="任意多边形: 形状 3170">
              <a:extLst>
                <a:ext uri="{FF2B5EF4-FFF2-40B4-BE49-F238E27FC236}">
                  <a16:creationId xmlns:a16="http://schemas.microsoft.com/office/drawing/2014/main" id="{A48301C2-6C6E-145C-2A0E-F7A67B3C584F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2" name="任意多边形: 形状 3171">
              <a:extLst>
                <a:ext uri="{FF2B5EF4-FFF2-40B4-BE49-F238E27FC236}">
                  <a16:creationId xmlns:a16="http://schemas.microsoft.com/office/drawing/2014/main" id="{FFBFF1E0-8EBA-E690-AAFC-95795354FF0A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3" name="任意多边形: 形状 3172">
              <a:extLst>
                <a:ext uri="{FF2B5EF4-FFF2-40B4-BE49-F238E27FC236}">
                  <a16:creationId xmlns:a16="http://schemas.microsoft.com/office/drawing/2014/main" id="{939EA943-EFC2-ECE5-6232-9C78BFF9D4C0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4" name="任意多边形: 形状 3173">
              <a:extLst>
                <a:ext uri="{FF2B5EF4-FFF2-40B4-BE49-F238E27FC236}">
                  <a16:creationId xmlns:a16="http://schemas.microsoft.com/office/drawing/2014/main" id="{2A9AF610-A856-AFB3-AC37-122371424EAE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5" name="任意多边形: 形状 3174">
              <a:extLst>
                <a:ext uri="{FF2B5EF4-FFF2-40B4-BE49-F238E27FC236}">
                  <a16:creationId xmlns:a16="http://schemas.microsoft.com/office/drawing/2014/main" id="{3C9EA177-1150-9698-09B4-CA3848B7E1ED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6" name="任意多边形: 形状 3175">
              <a:extLst>
                <a:ext uri="{FF2B5EF4-FFF2-40B4-BE49-F238E27FC236}">
                  <a16:creationId xmlns:a16="http://schemas.microsoft.com/office/drawing/2014/main" id="{90F2476F-71D2-06A7-87D6-9FD0F25C5339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7" name="任意多边形: 形状 3176">
              <a:extLst>
                <a:ext uri="{FF2B5EF4-FFF2-40B4-BE49-F238E27FC236}">
                  <a16:creationId xmlns:a16="http://schemas.microsoft.com/office/drawing/2014/main" id="{8D8133D0-F2B8-3A8B-0E0F-7285FA672302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8" name="任意多边形: 形状 3177">
              <a:extLst>
                <a:ext uri="{FF2B5EF4-FFF2-40B4-BE49-F238E27FC236}">
                  <a16:creationId xmlns:a16="http://schemas.microsoft.com/office/drawing/2014/main" id="{5525A753-3B84-F0F9-50CE-93C8B2795B6A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9" name="任意多边形: 形状 3178">
              <a:extLst>
                <a:ext uri="{FF2B5EF4-FFF2-40B4-BE49-F238E27FC236}">
                  <a16:creationId xmlns:a16="http://schemas.microsoft.com/office/drawing/2014/main" id="{87748E5A-E6F8-8A7C-792F-FABF2F941FE6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0" name="任意多边形: 形状 3179">
              <a:extLst>
                <a:ext uri="{FF2B5EF4-FFF2-40B4-BE49-F238E27FC236}">
                  <a16:creationId xmlns:a16="http://schemas.microsoft.com/office/drawing/2014/main" id="{94AAFEBA-2BAD-142B-C248-AABCDDE86031}"/>
                </a:ext>
              </a:extLst>
            </p:cNvPr>
            <p:cNvSpPr/>
            <p:nvPr/>
          </p:nvSpPr>
          <p:spPr>
            <a:xfrm>
              <a:off x="-1435616" y="-3798975"/>
              <a:ext cx="8130" cy="7887"/>
            </a:xfrm>
            <a:custGeom>
              <a:avLst/>
              <a:gdLst>
                <a:gd name="connsiteX0" fmla="*/ 1206 w 8130"/>
                <a:gd name="connsiteY0" fmla="*/ 6634 h 7887"/>
                <a:gd name="connsiteX1" fmla="*/ 6122 w 8130"/>
                <a:gd name="connsiteY1" fmla="*/ 9515 h 7887"/>
                <a:gd name="connsiteX2" fmla="*/ 9119 w 8130"/>
                <a:gd name="connsiteY2" fmla="*/ 4784 h 7887"/>
                <a:gd name="connsiteX3" fmla="*/ 9108 w 8130"/>
                <a:gd name="connsiteY3" fmla="*/ 4731 h 7887"/>
                <a:gd name="connsiteX4" fmla="*/ 4166 w 8130"/>
                <a:gd name="connsiteY4" fmla="*/ 1877 h 7887"/>
                <a:gd name="connsiteX5" fmla="*/ 1172 w 8130"/>
                <a:gd name="connsiteY5" fmla="*/ 6476 h 7887"/>
                <a:gd name="connsiteX6" fmla="*/ 1206 w 8130"/>
                <a:gd name="connsiteY6" fmla="*/ 6634 h 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87">
                  <a:moveTo>
                    <a:pt x="1206" y="6634"/>
                  </a:moveTo>
                  <a:cubicBezTo>
                    <a:pt x="1798" y="8775"/>
                    <a:pt x="3973" y="10044"/>
                    <a:pt x="6122" y="9515"/>
                  </a:cubicBezTo>
                  <a:cubicBezTo>
                    <a:pt x="8257" y="9039"/>
                    <a:pt x="9600" y="6925"/>
                    <a:pt x="9119" y="4784"/>
                  </a:cubicBezTo>
                  <a:cubicBezTo>
                    <a:pt x="9116" y="4758"/>
                    <a:pt x="9111" y="4758"/>
                    <a:pt x="9108" y="4731"/>
                  </a:cubicBezTo>
                  <a:cubicBezTo>
                    <a:pt x="8503" y="2590"/>
                    <a:pt x="6315" y="1322"/>
                    <a:pt x="4166" y="1877"/>
                  </a:cubicBezTo>
                  <a:cubicBezTo>
                    <a:pt x="2068" y="2326"/>
                    <a:pt x="725" y="4388"/>
                    <a:pt x="1172" y="6476"/>
                  </a:cubicBezTo>
                  <a:cubicBezTo>
                    <a:pt x="1182" y="6529"/>
                    <a:pt x="1193" y="6581"/>
                    <a:pt x="1206" y="66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1" name="任意多边形: 形状 3180">
              <a:extLst>
                <a:ext uri="{FF2B5EF4-FFF2-40B4-BE49-F238E27FC236}">
                  <a16:creationId xmlns:a16="http://schemas.microsoft.com/office/drawing/2014/main" id="{E108A23C-ED1B-0555-B960-F9459CEE3552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2" name="任意多边形: 形状 3181">
              <a:extLst>
                <a:ext uri="{FF2B5EF4-FFF2-40B4-BE49-F238E27FC236}">
                  <a16:creationId xmlns:a16="http://schemas.microsoft.com/office/drawing/2014/main" id="{9B3326AA-CF6E-DF12-2D40-5DD2FB3C8887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3" name="任意多边形: 形状 3182">
              <a:extLst>
                <a:ext uri="{FF2B5EF4-FFF2-40B4-BE49-F238E27FC236}">
                  <a16:creationId xmlns:a16="http://schemas.microsoft.com/office/drawing/2014/main" id="{5AF76572-1796-200C-2380-34DED19A9C18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4" name="任意多边形: 形状 3183">
              <a:extLst>
                <a:ext uri="{FF2B5EF4-FFF2-40B4-BE49-F238E27FC236}">
                  <a16:creationId xmlns:a16="http://schemas.microsoft.com/office/drawing/2014/main" id="{3F37C1BF-9B8F-862C-CFF2-E74D3EF31DAE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5" name="任意多边形: 形状 3184">
              <a:extLst>
                <a:ext uri="{FF2B5EF4-FFF2-40B4-BE49-F238E27FC236}">
                  <a16:creationId xmlns:a16="http://schemas.microsoft.com/office/drawing/2014/main" id="{3731C369-46DB-FBAB-0D17-208C38C37A2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6" name="任意多边形: 形状 3185">
              <a:extLst>
                <a:ext uri="{FF2B5EF4-FFF2-40B4-BE49-F238E27FC236}">
                  <a16:creationId xmlns:a16="http://schemas.microsoft.com/office/drawing/2014/main" id="{3D2EEB95-6112-2A16-D862-D0FF26206691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7" name="任意多边形: 形状 3186">
              <a:extLst>
                <a:ext uri="{FF2B5EF4-FFF2-40B4-BE49-F238E27FC236}">
                  <a16:creationId xmlns:a16="http://schemas.microsoft.com/office/drawing/2014/main" id="{FCBA36C2-EF6F-6504-D1B0-C3E48EACFB3D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8" name="任意多边形: 形状 3187">
              <a:extLst>
                <a:ext uri="{FF2B5EF4-FFF2-40B4-BE49-F238E27FC236}">
                  <a16:creationId xmlns:a16="http://schemas.microsoft.com/office/drawing/2014/main" id="{08C7D3C7-628D-9A7F-5F3E-93031A6EF3F2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9" name="任意多边形: 形状 3188">
              <a:extLst>
                <a:ext uri="{FF2B5EF4-FFF2-40B4-BE49-F238E27FC236}">
                  <a16:creationId xmlns:a16="http://schemas.microsoft.com/office/drawing/2014/main" id="{AD010943-D237-14F4-3497-FB55B44524C1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0" name="任意多边形: 形状 3189">
              <a:extLst>
                <a:ext uri="{FF2B5EF4-FFF2-40B4-BE49-F238E27FC236}">
                  <a16:creationId xmlns:a16="http://schemas.microsoft.com/office/drawing/2014/main" id="{83360BDF-863C-D414-9377-BCECB7AE5B3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1" name="任意多边形: 形状 3190">
              <a:extLst>
                <a:ext uri="{FF2B5EF4-FFF2-40B4-BE49-F238E27FC236}">
                  <a16:creationId xmlns:a16="http://schemas.microsoft.com/office/drawing/2014/main" id="{E7E24600-03FD-0EA9-D9B1-28B8A0191E96}"/>
                </a:ext>
              </a:extLst>
            </p:cNvPr>
            <p:cNvSpPr/>
            <p:nvPr/>
          </p:nvSpPr>
          <p:spPr>
            <a:xfrm>
              <a:off x="-1328405" y="-3887133"/>
              <a:ext cx="16923" cy="16305"/>
            </a:xfrm>
            <a:custGeom>
              <a:avLst/>
              <a:gdLst>
                <a:gd name="connsiteX0" fmla="*/ 2248 w 16923"/>
                <a:gd name="connsiteY0" fmla="*/ 5807 h 16305"/>
                <a:gd name="connsiteX1" fmla="*/ 4885 w 16923"/>
                <a:gd name="connsiteY1" fmla="*/ 16696 h 16305"/>
                <a:gd name="connsiteX2" fmla="*/ 5287 w 16923"/>
                <a:gd name="connsiteY2" fmla="*/ 16934 h 16305"/>
                <a:gd name="connsiteX3" fmla="*/ 16836 w 16923"/>
                <a:gd name="connsiteY3" fmla="*/ 14000 h 16305"/>
                <a:gd name="connsiteX4" fmla="*/ 14230 w 16923"/>
                <a:gd name="connsiteY4" fmla="*/ 3085 h 16305"/>
                <a:gd name="connsiteX5" fmla="*/ 13797 w 16923"/>
                <a:gd name="connsiteY5" fmla="*/ 2847 h 16305"/>
                <a:gd name="connsiteX6" fmla="*/ 2248 w 16923"/>
                <a:gd name="connsiteY6" fmla="*/ 5807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2248" y="5807"/>
                  </a:moveTo>
                  <a:cubicBezTo>
                    <a:pt x="-33" y="9533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4"/>
                  </a:cubicBezTo>
                  <a:cubicBezTo>
                    <a:pt x="9301" y="19206"/>
                    <a:pt x="14392" y="17911"/>
                    <a:pt x="16836" y="14000"/>
                  </a:cubicBezTo>
                  <a:cubicBezTo>
                    <a:pt x="19127" y="10274"/>
                    <a:pt x="17962" y="5384"/>
                    <a:pt x="14230" y="3085"/>
                  </a:cubicBezTo>
                  <a:cubicBezTo>
                    <a:pt x="14088" y="3006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2" name="任意多边形: 形状 3191">
              <a:extLst>
                <a:ext uri="{FF2B5EF4-FFF2-40B4-BE49-F238E27FC236}">
                  <a16:creationId xmlns:a16="http://schemas.microsoft.com/office/drawing/2014/main" id="{D8C91A61-19B2-37C6-B8FF-F8597EDDD4D9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3" name="任意多边形: 形状 3192">
              <a:extLst>
                <a:ext uri="{FF2B5EF4-FFF2-40B4-BE49-F238E27FC236}">
                  <a16:creationId xmlns:a16="http://schemas.microsoft.com/office/drawing/2014/main" id="{88E20454-0C5C-C52A-5DC1-22ECA58BC8FD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4" name="任意多边形: 形状 3193">
              <a:extLst>
                <a:ext uri="{FF2B5EF4-FFF2-40B4-BE49-F238E27FC236}">
                  <a16:creationId xmlns:a16="http://schemas.microsoft.com/office/drawing/2014/main" id="{2A460FAC-139D-E07A-D839-12A61F0A9BA4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5" name="任意多边形: 形状 3194">
              <a:extLst>
                <a:ext uri="{FF2B5EF4-FFF2-40B4-BE49-F238E27FC236}">
                  <a16:creationId xmlns:a16="http://schemas.microsoft.com/office/drawing/2014/main" id="{D27D8926-F5E7-7F1C-D61D-225FFEEDBA59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6" name="任意多边形: 形状 3195">
              <a:extLst>
                <a:ext uri="{FF2B5EF4-FFF2-40B4-BE49-F238E27FC236}">
                  <a16:creationId xmlns:a16="http://schemas.microsoft.com/office/drawing/2014/main" id="{4A3D5878-08F7-AB9E-74DE-B7D3AC35ACE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7" name="任意多边形: 形状 3196">
              <a:extLst>
                <a:ext uri="{FF2B5EF4-FFF2-40B4-BE49-F238E27FC236}">
                  <a16:creationId xmlns:a16="http://schemas.microsoft.com/office/drawing/2014/main" id="{9D8FEB10-7D35-18AB-3FB4-CFA4BF1A54F4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8" name="任意多边形: 形状 3197">
              <a:extLst>
                <a:ext uri="{FF2B5EF4-FFF2-40B4-BE49-F238E27FC236}">
                  <a16:creationId xmlns:a16="http://schemas.microsoft.com/office/drawing/2014/main" id="{5E114B3B-6733-0063-ECF5-80DD24CB6162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9" name="任意多边形: 形状 3198">
              <a:extLst>
                <a:ext uri="{FF2B5EF4-FFF2-40B4-BE49-F238E27FC236}">
                  <a16:creationId xmlns:a16="http://schemas.microsoft.com/office/drawing/2014/main" id="{D930A8FB-5819-8AEC-68E7-6BFB1BB3F2DA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0" name="任意多边形: 形状 3199">
              <a:extLst>
                <a:ext uri="{FF2B5EF4-FFF2-40B4-BE49-F238E27FC236}">
                  <a16:creationId xmlns:a16="http://schemas.microsoft.com/office/drawing/2014/main" id="{A939E117-0F5C-604E-42A2-DE294226100B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1" name="任意多边形: 形状 3200">
              <a:extLst>
                <a:ext uri="{FF2B5EF4-FFF2-40B4-BE49-F238E27FC236}">
                  <a16:creationId xmlns:a16="http://schemas.microsoft.com/office/drawing/2014/main" id="{EC2DA716-AD33-476A-6D95-124B6E9E1CF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2" name="任意多边形: 形状 3201">
              <a:extLst>
                <a:ext uri="{FF2B5EF4-FFF2-40B4-BE49-F238E27FC236}">
                  <a16:creationId xmlns:a16="http://schemas.microsoft.com/office/drawing/2014/main" id="{1F19979A-418A-67A2-25EA-996BCFD8AEA9}"/>
                </a:ext>
              </a:extLst>
            </p:cNvPr>
            <p:cNvSpPr/>
            <p:nvPr/>
          </p:nvSpPr>
          <p:spPr>
            <a:xfrm>
              <a:off x="-1328405" y="-3887212"/>
              <a:ext cx="16923" cy="16305"/>
            </a:xfrm>
            <a:custGeom>
              <a:avLst/>
              <a:gdLst>
                <a:gd name="connsiteX0" fmla="*/ 16836 w 16923"/>
                <a:gd name="connsiteY0" fmla="*/ 14000 h 16305"/>
                <a:gd name="connsiteX1" fmla="*/ 14230 w 16923"/>
                <a:gd name="connsiteY1" fmla="*/ 3085 h 16305"/>
                <a:gd name="connsiteX2" fmla="*/ 13797 w 16923"/>
                <a:gd name="connsiteY2" fmla="*/ 2847 h 16305"/>
                <a:gd name="connsiteX3" fmla="*/ 2248 w 16923"/>
                <a:gd name="connsiteY3" fmla="*/ 5807 h 16305"/>
                <a:gd name="connsiteX4" fmla="*/ 4885 w 16923"/>
                <a:gd name="connsiteY4" fmla="*/ 16696 h 16305"/>
                <a:gd name="connsiteX5" fmla="*/ 5287 w 16923"/>
                <a:gd name="connsiteY5" fmla="*/ 16933 h 16305"/>
                <a:gd name="connsiteX6" fmla="*/ 16836 w 16923"/>
                <a:gd name="connsiteY6" fmla="*/ 14000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16836" y="14000"/>
                  </a:moveTo>
                  <a:cubicBezTo>
                    <a:pt x="19127" y="10273"/>
                    <a:pt x="17962" y="5384"/>
                    <a:pt x="14230" y="3085"/>
                  </a:cubicBezTo>
                  <a:cubicBezTo>
                    <a:pt x="14088" y="3005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ubicBezTo>
                    <a:pt x="-33" y="9534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3"/>
                  </a:cubicBezTo>
                  <a:cubicBezTo>
                    <a:pt x="9301" y="19206"/>
                    <a:pt x="14392" y="17911"/>
                    <a:pt x="16836" y="14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3" name="任意多边形: 形状 3202">
              <a:extLst>
                <a:ext uri="{FF2B5EF4-FFF2-40B4-BE49-F238E27FC236}">
                  <a16:creationId xmlns:a16="http://schemas.microsoft.com/office/drawing/2014/main" id="{182F7707-62BB-CBD2-1929-8DAA01F9EDE0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4" name="任意多边形: 形状 3203">
              <a:extLst>
                <a:ext uri="{FF2B5EF4-FFF2-40B4-BE49-F238E27FC236}">
                  <a16:creationId xmlns:a16="http://schemas.microsoft.com/office/drawing/2014/main" id="{A93888D7-4D42-FB70-FFC7-C61C5DBD1031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5" name="任意多边形: 形状 3204">
              <a:extLst>
                <a:ext uri="{FF2B5EF4-FFF2-40B4-BE49-F238E27FC236}">
                  <a16:creationId xmlns:a16="http://schemas.microsoft.com/office/drawing/2014/main" id="{DD963F0C-56A8-ED2E-F5A2-E86A2CEA0600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6" name="任意多边形: 形状 3205">
              <a:extLst>
                <a:ext uri="{FF2B5EF4-FFF2-40B4-BE49-F238E27FC236}">
                  <a16:creationId xmlns:a16="http://schemas.microsoft.com/office/drawing/2014/main" id="{D7922037-35C8-1BCF-9C46-F2C6F5D5B707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7" name="任意多边形: 形状 3206">
              <a:extLst>
                <a:ext uri="{FF2B5EF4-FFF2-40B4-BE49-F238E27FC236}">
                  <a16:creationId xmlns:a16="http://schemas.microsoft.com/office/drawing/2014/main" id="{FBB4BF4A-744C-E447-363E-1B969ABBD34C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8" name="任意多边形: 形状 3207">
              <a:extLst>
                <a:ext uri="{FF2B5EF4-FFF2-40B4-BE49-F238E27FC236}">
                  <a16:creationId xmlns:a16="http://schemas.microsoft.com/office/drawing/2014/main" id="{295A1A7E-627A-84A8-2DF2-70A31BCFFD05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9" name="任意多边形: 形状 3208">
              <a:extLst>
                <a:ext uri="{FF2B5EF4-FFF2-40B4-BE49-F238E27FC236}">
                  <a16:creationId xmlns:a16="http://schemas.microsoft.com/office/drawing/2014/main" id="{5C1F8C74-2825-07EC-D107-85C17413AA0E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0" name="任意多边形: 形状 3209">
              <a:extLst>
                <a:ext uri="{FF2B5EF4-FFF2-40B4-BE49-F238E27FC236}">
                  <a16:creationId xmlns:a16="http://schemas.microsoft.com/office/drawing/2014/main" id="{C68D60DA-C43C-5947-5157-F76B962D59DC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1" name="任意多边形: 形状 3210">
              <a:extLst>
                <a:ext uri="{FF2B5EF4-FFF2-40B4-BE49-F238E27FC236}">
                  <a16:creationId xmlns:a16="http://schemas.microsoft.com/office/drawing/2014/main" id="{AB371C55-3CB4-FFBC-B4B2-CE063724A741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2" name="任意多边形: 形状 3211">
              <a:extLst>
                <a:ext uri="{FF2B5EF4-FFF2-40B4-BE49-F238E27FC236}">
                  <a16:creationId xmlns:a16="http://schemas.microsoft.com/office/drawing/2014/main" id="{08EE9713-EB85-FCE6-724F-35C07DFB4CAD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3" name="任意多边形: 形状 3212">
              <a:extLst>
                <a:ext uri="{FF2B5EF4-FFF2-40B4-BE49-F238E27FC236}">
                  <a16:creationId xmlns:a16="http://schemas.microsoft.com/office/drawing/2014/main" id="{8C88169E-6BD7-49B7-A936-3A1EB125C983}"/>
                </a:ext>
              </a:extLst>
            </p:cNvPr>
            <p:cNvSpPr/>
            <p:nvPr/>
          </p:nvSpPr>
          <p:spPr>
            <a:xfrm>
              <a:off x="-1031682" y="-3654485"/>
              <a:ext cx="15449" cy="14860"/>
            </a:xfrm>
            <a:custGeom>
              <a:avLst/>
              <a:gdLst>
                <a:gd name="connsiteX0" fmla="*/ 2133 w 15449"/>
                <a:gd name="connsiteY0" fmla="*/ 5388 h 14860"/>
                <a:gd name="connsiteX1" fmla="*/ 4636 w 15449"/>
                <a:gd name="connsiteY1" fmla="*/ 15431 h 14860"/>
                <a:gd name="connsiteX2" fmla="*/ 4908 w 15449"/>
                <a:gd name="connsiteY2" fmla="*/ 15590 h 14860"/>
                <a:gd name="connsiteX3" fmla="*/ 15480 w 15449"/>
                <a:gd name="connsiteY3" fmla="*/ 12947 h 14860"/>
                <a:gd name="connsiteX4" fmla="*/ 13038 w 15449"/>
                <a:gd name="connsiteY4" fmla="*/ 2957 h 14860"/>
                <a:gd name="connsiteX5" fmla="*/ 12705 w 15449"/>
                <a:gd name="connsiteY5" fmla="*/ 2772 h 14860"/>
                <a:gd name="connsiteX6" fmla="*/ 2133 w 15449"/>
                <a:gd name="connsiteY6" fmla="*/ 5388 h 1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60">
                  <a:moveTo>
                    <a:pt x="2133" y="5388"/>
                  </a:moveTo>
                  <a:cubicBezTo>
                    <a:pt x="51" y="8850"/>
                    <a:pt x="1171" y="13343"/>
                    <a:pt x="4636" y="15431"/>
                  </a:cubicBezTo>
                  <a:cubicBezTo>
                    <a:pt x="4726" y="15484"/>
                    <a:pt x="4816" y="15537"/>
                    <a:pt x="4908" y="15590"/>
                  </a:cubicBezTo>
                  <a:cubicBezTo>
                    <a:pt x="8574" y="17651"/>
                    <a:pt x="13215" y="16488"/>
                    <a:pt x="15480" y="12947"/>
                  </a:cubicBezTo>
                  <a:cubicBezTo>
                    <a:pt x="17562" y="9511"/>
                    <a:pt x="16471" y="5045"/>
                    <a:pt x="13038" y="2957"/>
                  </a:cubicBezTo>
                  <a:cubicBezTo>
                    <a:pt x="12929" y="2904"/>
                    <a:pt x="12818" y="2824"/>
                    <a:pt x="12705" y="2772"/>
                  </a:cubicBezTo>
                  <a:cubicBezTo>
                    <a:pt x="9044" y="710"/>
                    <a:pt x="4406" y="1847"/>
                    <a:pt x="2133" y="53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4" name="任意多边形: 形状 3213">
              <a:extLst>
                <a:ext uri="{FF2B5EF4-FFF2-40B4-BE49-F238E27FC236}">
                  <a16:creationId xmlns:a16="http://schemas.microsoft.com/office/drawing/2014/main" id="{201D0710-39BD-B703-78AC-08B5996B7180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5" name="任意多边形: 形状 3214">
              <a:extLst>
                <a:ext uri="{FF2B5EF4-FFF2-40B4-BE49-F238E27FC236}">
                  <a16:creationId xmlns:a16="http://schemas.microsoft.com/office/drawing/2014/main" id="{1A4F0D7A-9E6C-7F25-BAD3-532FB4E0435D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6" name="任意多边形: 形状 3215">
              <a:extLst>
                <a:ext uri="{FF2B5EF4-FFF2-40B4-BE49-F238E27FC236}">
                  <a16:creationId xmlns:a16="http://schemas.microsoft.com/office/drawing/2014/main" id="{CA9B1BD6-CC35-6BC0-9472-47E66D6B902A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7" name="任意多边形: 形状 3216">
              <a:extLst>
                <a:ext uri="{FF2B5EF4-FFF2-40B4-BE49-F238E27FC236}">
                  <a16:creationId xmlns:a16="http://schemas.microsoft.com/office/drawing/2014/main" id="{8FB8EA08-6BC4-A618-5C04-7AB5CE7EE142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8" name="任意多边形: 形状 3217">
              <a:extLst>
                <a:ext uri="{FF2B5EF4-FFF2-40B4-BE49-F238E27FC236}">
                  <a16:creationId xmlns:a16="http://schemas.microsoft.com/office/drawing/2014/main" id="{F290C9E2-77EC-7B4B-6FDE-8894CFC6A388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9" name="任意多边形: 形状 3218">
              <a:extLst>
                <a:ext uri="{FF2B5EF4-FFF2-40B4-BE49-F238E27FC236}">
                  <a16:creationId xmlns:a16="http://schemas.microsoft.com/office/drawing/2014/main" id="{101C9E67-6770-E296-524F-3780D83CA8ED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0" name="任意多边形: 形状 3219">
              <a:extLst>
                <a:ext uri="{FF2B5EF4-FFF2-40B4-BE49-F238E27FC236}">
                  <a16:creationId xmlns:a16="http://schemas.microsoft.com/office/drawing/2014/main" id="{1479C5E7-77FF-EFBF-DEEF-ED07E0392454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1" name="任意多边形: 形状 3220">
              <a:extLst>
                <a:ext uri="{FF2B5EF4-FFF2-40B4-BE49-F238E27FC236}">
                  <a16:creationId xmlns:a16="http://schemas.microsoft.com/office/drawing/2014/main" id="{0F56B511-34E5-686D-D7B3-CBA8D2661B79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2" name="任意多边形: 形状 3221">
              <a:extLst>
                <a:ext uri="{FF2B5EF4-FFF2-40B4-BE49-F238E27FC236}">
                  <a16:creationId xmlns:a16="http://schemas.microsoft.com/office/drawing/2014/main" id="{845E64FC-C2E6-7B99-78F8-453FB5494460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3" name="任意多边形: 形状 3222">
              <a:extLst>
                <a:ext uri="{FF2B5EF4-FFF2-40B4-BE49-F238E27FC236}">
                  <a16:creationId xmlns:a16="http://schemas.microsoft.com/office/drawing/2014/main" id="{B6854501-6783-B8D2-C109-53EED15C1C49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4" name="任意多边形: 形状 3223">
              <a:extLst>
                <a:ext uri="{FF2B5EF4-FFF2-40B4-BE49-F238E27FC236}">
                  <a16:creationId xmlns:a16="http://schemas.microsoft.com/office/drawing/2014/main" id="{1B16BC13-EA83-2132-FD95-53A8431622B1}"/>
                </a:ext>
              </a:extLst>
            </p:cNvPr>
            <p:cNvSpPr/>
            <p:nvPr/>
          </p:nvSpPr>
          <p:spPr>
            <a:xfrm>
              <a:off x="-1031629" y="-3654531"/>
              <a:ext cx="15449" cy="14879"/>
            </a:xfrm>
            <a:custGeom>
              <a:avLst/>
              <a:gdLst>
                <a:gd name="connsiteX0" fmla="*/ 15480 w 15449"/>
                <a:gd name="connsiteY0" fmla="*/ 12940 h 14879"/>
                <a:gd name="connsiteX1" fmla="*/ 13038 w 15449"/>
                <a:gd name="connsiteY1" fmla="*/ 2950 h 14879"/>
                <a:gd name="connsiteX2" fmla="*/ 12705 w 15449"/>
                <a:gd name="connsiteY2" fmla="*/ 2765 h 14879"/>
                <a:gd name="connsiteX3" fmla="*/ 2133 w 15449"/>
                <a:gd name="connsiteY3" fmla="*/ 5408 h 14879"/>
                <a:gd name="connsiteX4" fmla="*/ 4636 w 15449"/>
                <a:gd name="connsiteY4" fmla="*/ 15450 h 14879"/>
                <a:gd name="connsiteX5" fmla="*/ 4908 w 15449"/>
                <a:gd name="connsiteY5" fmla="*/ 15609 h 14879"/>
                <a:gd name="connsiteX6" fmla="*/ 15480 w 15449"/>
                <a:gd name="connsiteY6" fmla="*/ 12940 h 14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79">
                  <a:moveTo>
                    <a:pt x="15480" y="12940"/>
                  </a:moveTo>
                  <a:cubicBezTo>
                    <a:pt x="17562" y="9504"/>
                    <a:pt x="16471" y="5038"/>
                    <a:pt x="13038" y="2950"/>
                  </a:cubicBezTo>
                  <a:cubicBezTo>
                    <a:pt x="12929" y="2897"/>
                    <a:pt x="12818" y="2818"/>
                    <a:pt x="12705" y="2765"/>
                  </a:cubicBezTo>
                  <a:cubicBezTo>
                    <a:pt x="9039" y="703"/>
                    <a:pt x="4398" y="1866"/>
                    <a:pt x="2133" y="5408"/>
                  </a:cubicBezTo>
                  <a:cubicBezTo>
                    <a:pt x="51" y="8870"/>
                    <a:pt x="1171" y="13363"/>
                    <a:pt x="4636" y="15450"/>
                  </a:cubicBezTo>
                  <a:cubicBezTo>
                    <a:pt x="4726" y="15503"/>
                    <a:pt x="4816" y="15556"/>
                    <a:pt x="4908" y="15609"/>
                  </a:cubicBezTo>
                  <a:cubicBezTo>
                    <a:pt x="8582" y="17671"/>
                    <a:pt x="13223" y="16508"/>
                    <a:pt x="15480" y="1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5" name="任意多边形: 形状 3224">
              <a:extLst>
                <a:ext uri="{FF2B5EF4-FFF2-40B4-BE49-F238E27FC236}">
                  <a16:creationId xmlns:a16="http://schemas.microsoft.com/office/drawing/2014/main" id="{A37ABB73-639E-2892-8CF3-812E251E0802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6" name="任意多边形: 形状 3225">
              <a:extLst>
                <a:ext uri="{FF2B5EF4-FFF2-40B4-BE49-F238E27FC236}">
                  <a16:creationId xmlns:a16="http://schemas.microsoft.com/office/drawing/2014/main" id="{8F27134F-3AA6-C93A-1308-4955ED75E6A8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7" name="任意多边形: 形状 3226">
              <a:extLst>
                <a:ext uri="{FF2B5EF4-FFF2-40B4-BE49-F238E27FC236}">
                  <a16:creationId xmlns:a16="http://schemas.microsoft.com/office/drawing/2014/main" id="{A24C02B1-591D-4C7C-17CF-016431DB7C98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8" name="任意多边形: 形状 3227">
              <a:extLst>
                <a:ext uri="{FF2B5EF4-FFF2-40B4-BE49-F238E27FC236}">
                  <a16:creationId xmlns:a16="http://schemas.microsoft.com/office/drawing/2014/main" id="{98B96B84-B309-C7FA-93E9-CB1E33639CCF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9" name="任意多边形: 形状 3228">
              <a:extLst>
                <a:ext uri="{FF2B5EF4-FFF2-40B4-BE49-F238E27FC236}">
                  <a16:creationId xmlns:a16="http://schemas.microsoft.com/office/drawing/2014/main" id="{F0D7B6A9-0E2F-259C-5DEE-6F497CBDE6C1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0" name="任意多边形: 形状 3229">
              <a:extLst>
                <a:ext uri="{FF2B5EF4-FFF2-40B4-BE49-F238E27FC236}">
                  <a16:creationId xmlns:a16="http://schemas.microsoft.com/office/drawing/2014/main" id="{C42C1C24-0704-EC93-4B9B-9A20F627533C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1" name="任意多边形: 形状 3230">
              <a:extLst>
                <a:ext uri="{FF2B5EF4-FFF2-40B4-BE49-F238E27FC236}">
                  <a16:creationId xmlns:a16="http://schemas.microsoft.com/office/drawing/2014/main" id="{1E18991A-B5C5-A02C-BB6A-9BC4F475D05B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2" name="任意多边形: 形状 3231">
              <a:extLst>
                <a:ext uri="{FF2B5EF4-FFF2-40B4-BE49-F238E27FC236}">
                  <a16:creationId xmlns:a16="http://schemas.microsoft.com/office/drawing/2014/main" id="{1A963E6E-E530-23F8-B968-4E07911D4FCD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3" name="任意多边形: 形状 3232">
              <a:extLst>
                <a:ext uri="{FF2B5EF4-FFF2-40B4-BE49-F238E27FC236}">
                  <a16:creationId xmlns:a16="http://schemas.microsoft.com/office/drawing/2014/main" id="{85DDC000-ED61-BB9A-8CE5-CF031D373535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4" name="任意多边形: 形状 3233">
              <a:extLst>
                <a:ext uri="{FF2B5EF4-FFF2-40B4-BE49-F238E27FC236}">
                  <a16:creationId xmlns:a16="http://schemas.microsoft.com/office/drawing/2014/main" id="{1E902F25-B6AA-3EF0-F0CF-46B372745B89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5" name="任意多边形: 形状 3234">
              <a:extLst>
                <a:ext uri="{FF2B5EF4-FFF2-40B4-BE49-F238E27FC236}">
                  <a16:creationId xmlns:a16="http://schemas.microsoft.com/office/drawing/2014/main" id="{9CD2C2EF-F9B0-4262-2CFB-BBE9D91F86B0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548 w 21484"/>
                <a:gd name="connsiteY0" fmla="*/ 6909 h 20726"/>
                <a:gd name="connsiteX1" fmla="*/ 5952 w 21484"/>
                <a:gd name="connsiteY1" fmla="*/ 20784 h 20726"/>
                <a:gd name="connsiteX2" fmla="*/ 6433 w 21484"/>
                <a:gd name="connsiteY2" fmla="*/ 21049 h 20726"/>
                <a:gd name="connsiteX3" fmla="*/ 21101 w 21484"/>
                <a:gd name="connsiteY3" fmla="*/ 17348 h 20726"/>
                <a:gd name="connsiteX4" fmla="*/ 17699 w 21484"/>
                <a:gd name="connsiteY4" fmla="*/ 3447 h 20726"/>
                <a:gd name="connsiteX5" fmla="*/ 17242 w 21484"/>
                <a:gd name="connsiteY5" fmla="*/ 3183 h 20726"/>
                <a:gd name="connsiteX6" fmla="*/ 2548 w 21484"/>
                <a:gd name="connsiteY6" fmla="*/ 6909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548" y="6909"/>
                  </a:move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87" y="22317"/>
                    <a:pt x="21101" y="17348"/>
                  </a:cubicBez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6" name="任意多边形: 形状 3235">
              <a:extLst>
                <a:ext uri="{FF2B5EF4-FFF2-40B4-BE49-F238E27FC236}">
                  <a16:creationId xmlns:a16="http://schemas.microsoft.com/office/drawing/2014/main" id="{E79AF592-88B0-B136-8D04-B92FEB8FEDD3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7" name="任意多边形: 形状 3236">
              <a:extLst>
                <a:ext uri="{FF2B5EF4-FFF2-40B4-BE49-F238E27FC236}">
                  <a16:creationId xmlns:a16="http://schemas.microsoft.com/office/drawing/2014/main" id="{E342A271-6B4A-2A1C-5280-B81CC20D5CD8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8" name="任意多边形: 形状 3237">
              <a:extLst>
                <a:ext uri="{FF2B5EF4-FFF2-40B4-BE49-F238E27FC236}">
                  <a16:creationId xmlns:a16="http://schemas.microsoft.com/office/drawing/2014/main" id="{ABE6C282-6A13-CE75-6940-8F3FDF3FF2A2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9" name="任意多边形: 形状 3238">
              <a:extLst>
                <a:ext uri="{FF2B5EF4-FFF2-40B4-BE49-F238E27FC236}">
                  <a16:creationId xmlns:a16="http://schemas.microsoft.com/office/drawing/2014/main" id="{BD000F7E-CE09-8B25-964B-4D33B22766BF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0" name="任意多边形: 形状 3239">
              <a:extLst>
                <a:ext uri="{FF2B5EF4-FFF2-40B4-BE49-F238E27FC236}">
                  <a16:creationId xmlns:a16="http://schemas.microsoft.com/office/drawing/2014/main" id="{97A63832-8EF8-7673-1C71-226A14918869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1" name="任意多边形: 形状 3240">
              <a:extLst>
                <a:ext uri="{FF2B5EF4-FFF2-40B4-BE49-F238E27FC236}">
                  <a16:creationId xmlns:a16="http://schemas.microsoft.com/office/drawing/2014/main" id="{48A47930-5F73-C921-D4BC-5D3401E8AF70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2" name="任意多边形: 形状 3241">
              <a:extLst>
                <a:ext uri="{FF2B5EF4-FFF2-40B4-BE49-F238E27FC236}">
                  <a16:creationId xmlns:a16="http://schemas.microsoft.com/office/drawing/2014/main" id="{4334605F-1607-E471-9D5A-930B6EB8EC79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3" name="任意多边形: 形状 3242">
              <a:extLst>
                <a:ext uri="{FF2B5EF4-FFF2-40B4-BE49-F238E27FC236}">
                  <a16:creationId xmlns:a16="http://schemas.microsoft.com/office/drawing/2014/main" id="{3F71A555-276C-D711-F3FF-46092860462A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4" name="任意多边形: 形状 3243">
              <a:extLst>
                <a:ext uri="{FF2B5EF4-FFF2-40B4-BE49-F238E27FC236}">
                  <a16:creationId xmlns:a16="http://schemas.microsoft.com/office/drawing/2014/main" id="{6882A897-F1E5-6905-CAF3-25D833E1124B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5" name="任意多边形: 形状 3244">
              <a:extLst>
                <a:ext uri="{FF2B5EF4-FFF2-40B4-BE49-F238E27FC236}">
                  <a16:creationId xmlns:a16="http://schemas.microsoft.com/office/drawing/2014/main" id="{7B1DB060-72F1-7756-45AE-928BB35E1EEA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6" name="任意多边形: 形状 3245">
              <a:extLst>
                <a:ext uri="{FF2B5EF4-FFF2-40B4-BE49-F238E27FC236}">
                  <a16:creationId xmlns:a16="http://schemas.microsoft.com/office/drawing/2014/main" id="{A1E2901D-A4EA-AC40-7B05-0D6DE7378D5F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1101 w 21484"/>
                <a:gd name="connsiteY0" fmla="*/ 17348 h 20726"/>
                <a:gd name="connsiteX1" fmla="*/ 17699 w 21484"/>
                <a:gd name="connsiteY1" fmla="*/ 3447 h 20726"/>
                <a:gd name="connsiteX2" fmla="*/ 17242 w 21484"/>
                <a:gd name="connsiteY2" fmla="*/ 3183 h 20726"/>
                <a:gd name="connsiteX3" fmla="*/ 2548 w 21484"/>
                <a:gd name="connsiteY3" fmla="*/ 6909 h 20726"/>
                <a:gd name="connsiteX4" fmla="*/ 5952 w 21484"/>
                <a:gd name="connsiteY4" fmla="*/ 20784 h 20726"/>
                <a:gd name="connsiteX5" fmla="*/ 6433 w 21484"/>
                <a:gd name="connsiteY5" fmla="*/ 21049 h 20726"/>
                <a:gd name="connsiteX6" fmla="*/ 21101 w 21484"/>
                <a:gd name="connsiteY6" fmla="*/ 17348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1101" y="17348"/>
                  </a:move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90" y="22317"/>
                    <a:pt x="21101" y="173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7" name="任意多边形: 形状 3246">
              <a:extLst>
                <a:ext uri="{FF2B5EF4-FFF2-40B4-BE49-F238E27FC236}">
                  <a16:creationId xmlns:a16="http://schemas.microsoft.com/office/drawing/2014/main" id="{39B6C3AB-9FD9-A23E-4E16-7904CB1E80F5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8" name="任意多边形: 形状 3247">
              <a:extLst>
                <a:ext uri="{FF2B5EF4-FFF2-40B4-BE49-F238E27FC236}">
                  <a16:creationId xmlns:a16="http://schemas.microsoft.com/office/drawing/2014/main" id="{60297D1A-3A01-CBAD-5222-67DD1838426C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9" name="任意多边形: 形状 3248">
              <a:extLst>
                <a:ext uri="{FF2B5EF4-FFF2-40B4-BE49-F238E27FC236}">
                  <a16:creationId xmlns:a16="http://schemas.microsoft.com/office/drawing/2014/main" id="{DAFA3C7C-D090-FA96-4C9D-738519439CAE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0" name="任意多边形: 形状 3249">
              <a:extLst>
                <a:ext uri="{FF2B5EF4-FFF2-40B4-BE49-F238E27FC236}">
                  <a16:creationId xmlns:a16="http://schemas.microsoft.com/office/drawing/2014/main" id="{7BC3E9C2-E788-5532-D181-6B2BBB7796F7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1" name="任意多边形: 形状 3250">
              <a:extLst>
                <a:ext uri="{FF2B5EF4-FFF2-40B4-BE49-F238E27FC236}">
                  <a16:creationId xmlns:a16="http://schemas.microsoft.com/office/drawing/2014/main" id="{EF8E81CB-763E-112E-F8C0-763BDA5C02BB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2" name="任意多边形: 形状 3251">
              <a:extLst>
                <a:ext uri="{FF2B5EF4-FFF2-40B4-BE49-F238E27FC236}">
                  <a16:creationId xmlns:a16="http://schemas.microsoft.com/office/drawing/2014/main" id="{2A4EA65F-FC8E-C8FF-0AF1-AC1091FCB37B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3" name="任意多边形: 形状 3252">
              <a:extLst>
                <a:ext uri="{FF2B5EF4-FFF2-40B4-BE49-F238E27FC236}">
                  <a16:creationId xmlns:a16="http://schemas.microsoft.com/office/drawing/2014/main" id="{608EAE95-ABF8-81B5-8355-7E429930E626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4" name="任意多边形: 形状 3253">
              <a:extLst>
                <a:ext uri="{FF2B5EF4-FFF2-40B4-BE49-F238E27FC236}">
                  <a16:creationId xmlns:a16="http://schemas.microsoft.com/office/drawing/2014/main" id="{D044EA1E-6260-5C9E-9027-4FA414385129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5" name="任意多边形: 形状 3254">
              <a:extLst>
                <a:ext uri="{FF2B5EF4-FFF2-40B4-BE49-F238E27FC236}">
                  <a16:creationId xmlns:a16="http://schemas.microsoft.com/office/drawing/2014/main" id="{CDAB7459-42A3-B081-5298-6864A316BC34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6" name="任意多边形: 形状 3255">
              <a:extLst>
                <a:ext uri="{FF2B5EF4-FFF2-40B4-BE49-F238E27FC236}">
                  <a16:creationId xmlns:a16="http://schemas.microsoft.com/office/drawing/2014/main" id="{39E27B64-0EE8-59DA-1544-64051EE83CF3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7" name="任意多边形: 形状 3256">
              <a:extLst>
                <a:ext uri="{FF2B5EF4-FFF2-40B4-BE49-F238E27FC236}">
                  <a16:creationId xmlns:a16="http://schemas.microsoft.com/office/drawing/2014/main" id="{77B02EA9-0982-2890-B0EF-DDEF3E370BEC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10871 w 16028"/>
                <a:gd name="connsiteY0" fmla="*/ 17062 h 15541"/>
                <a:gd name="connsiteX1" fmla="*/ 16976 w 16028"/>
                <a:gd name="connsiteY1" fmla="*/ 8050 h 15541"/>
                <a:gd name="connsiteX2" fmla="*/ 16923 w 16028"/>
                <a:gd name="connsiteY2" fmla="*/ 7812 h 15541"/>
                <a:gd name="connsiteX3" fmla="*/ 7356 w 16028"/>
                <a:gd name="connsiteY3" fmla="*/ 1971 h 15541"/>
                <a:gd name="connsiteX4" fmla="*/ 7329 w 16028"/>
                <a:gd name="connsiteY4" fmla="*/ 1971 h 15541"/>
                <a:gd name="connsiteX5" fmla="*/ 1230 w 16028"/>
                <a:gd name="connsiteY5" fmla="*/ 11010 h 15541"/>
                <a:gd name="connsiteX6" fmla="*/ 1277 w 16028"/>
                <a:gd name="connsiteY6" fmla="*/ 11248 h 15541"/>
                <a:gd name="connsiteX7" fmla="*/ 10863 w 16028"/>
                <a:gd name="connsiteY7" fmla="*/ 17062 h 15541"/>
                <a:gd name="connsiteX8" fmla="*/ 10871 w 16028"/>
                <a:gd name="connsiteY8" fmla="*/ 17062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10871" y="17062"/>
                  </a:move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8" name="任意多边形: 形状 3257">
              <a:extLst>
                <a:ext uri="{FF2B5EF4-FFF2-40B4-BE49-F238E27FC236}">
                  <a16:creationId xmlns:a16="http://schemas.microsoft.com/office/drawing/2014/main" id="{C7CDEA5C-95BA-5556-05E6-F6E4F9349B53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9" name="任意多边形: 形状 3258">
              <a:extLst>
                <a:ext uri="{FF2B5EF4-FFF2-40B4-BE49-F238E27FC236}">
                  <a16:creationId xmlns:a16="http://schemas.microsoft.com/office/drawing/2014/main" id="{809A89EA-9652-3BC7-06BC-9FA4653C972A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0" name="任意多边形: 形状 3259">
              <a:extLst>
                <a:ext uri="{FF2B5EF4-FFF2-40B4-BE49-F238E27FC236}">
                  <a16:creationId xmlns:a16="http://schemas.microsoft.com/office/drawing/2014/main" id="{1135A12B-B16E-309C-C5D0-3C1D6FB3193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1" name="任意多边形: 形状 3260">
              <a:extLst>
                <a:ext uri="{FF2B5EF4-FFF2-40B4-BE49-F238E27FC236}">
                  <a16:creationId xmlns:a16="http://schemas.microsoft.com/office/drawing/2014/main" id="{34F8EE4A-3DEA-3AF7-6B4E-DE8798442A4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2" name="任意多边形: 形状 3261">
              <a:extLst>
                <a:ext uri="{FF2B5EF4-FFF2-40B4-BE49-F238E27FC236}">
                  <a16:creationId xmlns:a16="http://schemas.microsoft.com/office/drawing/2014/main" id="{17444E98-CAB7-70BE-9825-E58301885E64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3" name="任意多边形: 形状 3262">
              <a:extLst>
                <a:ext uri="{FF2B5EF4-FFF2-40B4-BE49-F238E27FC236}">
                  <a16:creationId xmlns:a16="http://schemas.microsoft.com/office/drawing/2014/main" id="{2571D795-42BF-87B3-58DE-EF4D436E4839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4" name="任意多边形: 形状 3263">
              <a:extLst>
                <a:ext uri="{FF2B5EF4-FFF2-40B4-BE49-F238E27FC236}">
                  <a16:creationId xmlns:a16="http://schemas.microsoft.com/office/drawing/2014/main" id="{E7509396-CC7A-B67F-9C0E-D0B2B2E8F4B6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5" name="任意多边形: 形状 3264">
              <a:extLst>
                <a:ext uri="{FF2B5EF4-FFF2-40B4-BE49-F238E27FC236}">
                  <a16:creationId xmlns:a16="http://schemas.microsoft.com/office/drawing/2014/main" id="{A15D14AC-F6BE-9BA4-2A5F-A66BAA56DE9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6" name="任意多边形: 形状 3265">
              <a:extLst>
                <a:ext uri="{FF2B5EF4-FFF2-40B4-BE49-F238E27FC236}">
                  <a16:creationId xmlns:a16="http://schemas.microsoft.com/office/drawing/2014/main" id="{9408EAC5-37CF-E84C-9638-1BAC7BF407D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7" name="任意多边形: 形状 3266">
              <a:extLst>
                <a:ext uri="{FF2B5EF4-FFF2-40B4-BE49-F238E27FC236}">
                  <a16:creationId xmlns:a16="http://schemas.microsoft.com/office/drawing/2014/main" id="{76263E2E-5198-A899-6452-BD1420177748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8" name="任意多边形: 形状 3267">
              <a:extLst>
                <a:ext uri="{FF2B5EF4-FFF2-40B4-BE49-F238E27FC236}">
                  <a16:creationId xmlns:a16="http://schemas.microsoft.com/office/drawing/2014/main" id="{490D2C59-9A73-142D-6AA1-F8CC85FFBE50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7329 w 16028"/>
                <a:gd name="connsiteY0" fmla="*/ 1971 h 15541"/>
                <a:gd name="connsiteX1" fmla="*/ 1230 w 16028"/>
                <a:gd name="connsiteY1" fmla="*/ 11010 h 15541"/>
                <a:gd name="connsiteX2" fmla="*/ 1277 w 16028"/>
                <a:gd name="connsiteY2" fmla="*/ 11248 h 15541"/>
                <a:gd name="connsiteX3" fmla="*/ 10863 w 16028"/>
                <a:gd name="connsiteY3" fmla="*/ 17062 h 15541"/>
                <a:gd name="connsiteX4" fmla="*/ 10871 w 16028"/>
                <a:gd name="connsiteY4" fmla="*/ 17062 h 15541"/>
                <a:gd name="connsiteX5" fmla="*/ 16976 w 16028"/>
                <a:gd name="connsiteY5" fmla="*/ 8050 h 15541"/>
                <a:gd name="connsiteX6" fmla="*/ 16923 w 16028"/>
                <a:gd name="connsiteY6" fmla="*/ 7812 h 15541"/>
                <a:gd name="connsiteX7" fmla="*/ 7356 w 16028"/>
                <a:gd name="connsiteY7" fmla="*/ 1971 h 15541"/>
                <a:gd name="connsiteX8" fmla="*/ 7329 w 16028"/>
                <a:gd name="connsiteY8" fmla="*/ 1971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7329" y="1971"/>
                  </a:move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9" name="任意多边形: 形状 3268">
              <a:extLst>
                <a:ext uri="{FF2B5EF4-FFF2-40B4-BE49-F238E27FC236}">
                  <a16:creationId xmlns:a16="http://schemas.microsoft.com/office/drawing/2014/main" id="{142EDBB4-2E73-4783-A7B0-780D61189855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0" name="任意多边形: 形状 3269">
              <a:extLst>
                <a:ext uri="{FF2B5EF4-FFF2-40B4-BE49-F238E27FC236}">
                  <a16:creationId xmlns:a16="http://schemas.microsoft.com/office/drawing/2014/main" id="{7E468C31-B2B2-2C97-FCCA-4EF87CFBF242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1" name="任意多边形: 形状 3270">
              <a:extLst>
                <a:ext uri="{FF2B5EF4-FFF2-40B4-BE49-F238E27FC236}">
                  <a16:creationId xmlns:a16="http://schemas.microsoft.com/office/drawing/2014/main" id="{862D8168-B54F-419D-4CE3-257D760300B6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2" name="任意多边形: 形状 3271">
              <a:extLst>
                <a:ext uri="{FF2B5EF4-FFF2-40B4-BE49-F238E27FC236}">
                  <a16:creationId xmlns:a16="http://schemas.microsoft.com/office/drawing/2014/main" id="{BDA2505D-9371-6E54-1F73-2916979ACCDC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3" name="任意多边形: 形状 3272">
              <a:extLst>
                <a:ext uri="{FF2B5EF4-FFF2-40B4-BE49-F238E27FC236}">
                  <a16:creationId xmlns:a16="http://schemas.microsoft.com/office/drawing/2014/main" id="{8A73418F-3166-EAB5-6730-53523165CBFC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4" name="任意多边形: 形状 3273">
              <a:extLst>
                <a:ext uri="{FF2B5EF4-FFF2-40B4-BE49-F238E27FC236}">
                  <a16:creationId xmlns:a16="http://schemas.microsoft.com/office/drawing/2014/main" id="{1EA9B582-38D6-927C-10F1-F64DE5B5C754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5" name="任意多边形: 形状 3274">
              <a:extLst>
                <a:ext uri="{FF2B5EF4-FFF2-40B4-BE49-F238E27FC236}">
                  <a16:creationId xmlns:a16="http://schemas.microsoft.com/office/drawing/2014/main" id="{91897F59-4B54-383D-A911-1686F63818F3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6" name="任意多边形: 形状 3275">
              <a:extLst>
                <a:ext uri="{FF2B5EF4-FFF2-40B4-BE49-F238E27FC236}">
                  <a16:creationId xmlns:a16="http://schemas.microsoft.com/office/drawing/2014/main" id="{C1299EC6-6062-190F-FBA9-862448244850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7" name="任意多边形: 形状 3276">
              <a:extLst>
                <a:ext uri="{FF2B5EF4-FFF2-40B4-BE49-F238E27FC236}">
                  <a16:creationId xmlns:a16="http://schemas.microsoft.com/office/drawing/2014/main" id="{FF594C2C-CABC-6BF9-B985-F971DCB7EA98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8" name="任意多边形: 形状 3277">
              <a:extLst>
                <a:ext uri="{FF2B5EF4-FFF2-40B4-BE49-F238E27FC236}">
                  <a16:creationId xmlns:a16="http://schemas.microsoft.com/office/drawing/2014/main" id="{34873D47-B23A-6D45-8015-9307521B5CBF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9" name="任意多边形: 形状 3278">
              <a:extLst>
                <a:ext uri="{FF2B5EF4-FFF2-40B4-BE49-F238E27FC236}">
                  <a16:creationId xmlns:a16="http://schemas.microsoft.com/office/drawing/2014/main" id="{EEC909CD-526A-AC4F-2FE5-A645BE529CEA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960 w 12777"/>
                <a:gd name="connsiteY0" fmla="*/ 4813 h 12342"/>
                <a:gd name="connsiteX1" fmla="*/ 3990 w 12777"/>
                <a:gd name="connsiteY1" fmla="*/ 13085 h 12342"/>
                <a:gd name="connsiteX2" fmla="*/ 4259 w 12777"/>
                <a:gd name="connsiteY2" fmla="*/ 13243 h 12342"/>
                <a:gd name="connsiteX3" fmla="*/ 13007 w 12777"/>
                <a:gd name="connsiteY3" fmla="*/ 11023 h 12342"/>
                <a:gd name="connsiteX4" fmla="*/ 10914 w 12777"/>
                <a:gd name="connsiteY4" fmla="*/ 2725 h 12342"/>
                <a:gd name="connsiteX5" fmla="*/ 10681 w 12777"/>
                <a:gd name="connsiteY5" fmla="*/ 2593 h 12342"/>
                <a:gd name="connsiteX6" fmla="*/ 1960 w 12777"/>
                <a:gd name="connsiteY6" fmla="*/ 481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960" y="4813"/>
                  </a:move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0" name="任意多边形: 形状 3279">
              <a:extLst>
                <a:ext uri="{FF2B5EF4-FFF2-40B4-BE49-F238E27FC236}">
                  <a16:creationId xmlns:a16="http://schemas.microsoft.com/office/drawing/2014/main" id="{55592E81-98F6-BB2A-CACB-173758D7C144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1" name="任意多边形: 形状 3280">
              <a:extLst>
                <a:ext uri="{FF2B5EF4-FFF2-40B4-BE49-F238E27FC236}">
                  <a16:creationId xmlns:a16="http://schemas.microsoft.com/office/drawing/2014/main" id="{D46781D9-3418-20D1-994C-ABBAFDEDB9AD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2" name="任意多边形: 形状 3281">
              <a:extLst>
                <a:ext uri="{FF2B5EF4-FFF2-40B4-BE49-F238E27FC236}">
                  <a16:creationId xmlns:a16="http://schemas.microsoft.com/office/drawing/2014/main" id="{6660B3A4-FDF4-6CD1-172C-282D3A8F4061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3" name="任意多边形: 形状 3282">
              <a:extLst>
                <a:ext uri="{FF2B5EF4-FFF2-40B4-BE49-F238E27FC236}">
                  <a16:creationId xmlns:a16="http://schemas.microsoft.com/office/drawing/2014/main" id="{9DA12ABA-1925-5801-3381-79B32E0E3F6A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4" name="任意多边形: 形状 3283">
              <a:extLst>
                <a:ext uri="{FF2B5EF4-FFF2-40B4-BE49-F238E27FC236}">
                  <a16:creationId xmlns:a16="http://schemas.microsoft.com/office/drawing/2014/main" id="{58BEDAB0-5622-EB4B-FEDD-636D215F0B38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5" name="任意多边形: 形状 3284">
              <a:extLst>
                <a:ext uri="{FF2B5EF4-FFF2-40B4-BE49-F238E27FC236}">
                  <a16:creationId xmlns:a16="http://schemas.microsoft.com/office/drawing/2014/main" id="{EC64A174-7545-C0BF-07CD-3B397A640391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6" name="任意多边形: 形状 3285">
              <a:extLst>
                <a:ext uri="{FF2B5EF4-FFF2-40B4-BE49-F238E27FC236}">
                  <a16:creationId xmlns:a16="http://schemas.microsoft.com/office/drawing/2014/main" id="{63FC0CFF-2FFE-5B3B-1FAC-63D2D60320DB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7" name="任意多边形: 形状 3286">
              <a:extLst>
                <a:ext uri="{FF2B5EF4-FFF2-40B4-BE49-F238E27FC236}">
                  <a16:creationId xmlns:a16="http://schemas.microsoft.com/office/drawing/2014/main" id="{B112E1BE-4260-CF53-C3D9-597C32A73D32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8" name="任意多边形: 形状 3287">
              <a:extLst>
                <a:ext uri="{FF2B5EF4-FFF2-40B4-BE49-F238E27FC236}">
                  <a16:creationId xmlns:a16="http://schemas.microsoft.com/office/drawing/2014/main" id="{ACB5D928-8B29-9DD5-7C4F-C2C51FBD2AD5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9" name="任意多边形: 形状 3288">
              <a:extLst>
                <a:ext uri="{FF2B5EF4-FFF2-40B4-BE49-F238E27FC236}">
                  <a16:creationId xmlns:a16="http://schemas.microsoft.com/office/drawing/2014/main" id="{6F5763C3-B182-AC6D-E694-B8BDE4E91AC7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0" name="任意多边形: 形状 3289">
              <a:extLst>
                <a:ext uri="{FF2B5EF4-FFF2-40B4-BE49-F238E27FC236}">
                  <a16:creationId xmlns:a16="http://schemas.microsoft.com/office/drawing/2014/main" id="{037CE5AA-F873-0FAE-58E6-497D8776F90D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3007 w 12777"/>
                <a:gd name="connsiteY0" fmla="*/ 11023 h 12342"/>
                <a:gd name="connsiteX1" fmla="*/ 10914 w 12777"/>
                <a:gd name="connsiteY1" fmla="*/ 2725 h 12342"/>
                <a:gd name="connsiteX2" fmla="*/ 10681 w 12777"/>
                <a:gd name="connsiteY2" fmla="*/ 2593 h 12342"/>
                <a:gd name="connsiteX3" fmla="*/ 1960 w 12777"/>
                <a:gd name="connsiteY3" fmla="*/ 4813 h 12342"/>
                <a:gd name="connsiteX4" fmla="*/ 3990 w 12777"/>
                <a:gd name="connsiteY4" fmla="*/ 13085 h 12342"/>
                <a:gd name="connsiteX5" fmla="*/ 4259 w 12777"/>
                <a:gd name="connsiteY5" fmla="*/ 13243 h 12342"/>
                <a:gd name="connsiteX6" fmla="*/ 13007 w 12777"/>
                <a:gd name="connsiteY6" fmla="*/ 1102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3007" y="11023"/>
                  </a:move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1" name="任意多边形: 形状 3290">
              <a:extLst>
                <a:ext uri="{FF2B5EF4-FFF2-40B4-BE49-F238E27FC236}">
                  <a16:creationId xmlns:a16="http://schemas.microsoft.com/office/drawing/2014/main" id="{F5755E25-D99C-1EAB-68E8-14904EDB99A1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2" name="任意多边形: 形状 3291">
              <a:extLst>
                <a:ext uri="{FF2B5EF4-FFF2-40B4-BE49-F238E27FC236}">
                  <a16:creationId xmlns:a16="http://schemas.microsoft.com/office/drawing/2014/main" id="{68EB5E98-BBE7-1ADD-8C53-C70CAA721A5D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3" name="任意多边形: 形状 3292">
              <a:extLst>
                <a:ext uri="{FF2B5EF4-FFF2-40B4-BE49-F238E27FC236}">
                  <a16:creationId xmlns:a16="http://schemas.microsoft.com/office/drawing/2014/main" id="{C8BEF861-7366-CCA1-835A-4E2E96973E81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4" name="任意多边形: 形状 3293">
              <a:extLst>
                <a:ext uri="{FF2B5EF4-FFF2-40B4-BE49-F238E27FC236}">
                  <a16:creationId xmlns:a16="http://schemas.microsoft.com/office/drawing/2014/main" id="{41C4DB6C-FCB2-B1B5-DAD1-0C6E33F5A3BA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5" name="任意多边形: 形状 3294">
              <a:extLst>
                <a:ext uri="{FF2B5EF4-FFF2-40B4-BE49-F238E27FC236}">
                  <a16:creationId xmlns:a16="http://schemas.microsoft.com/office/drawing/2014/main" id="{2AFBB500-A6D6-F8CB-54F6-3DC3672B1A54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6" name="任意多边形: 形状 3295">
              <a:extLst>
                <a:ext uri="{FF2B5EF4-FFF2-40B4-BE49-F238E27FC236}">
                  <a16:creationId xmlns:a16="http://schemas.microsoft.com/office/drawing/2014/main" id="{6A5B60B6-E240-FE85-63EA-D81AE9568162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7" name="任意多边形: 形状 3296">
              <a:extLst>
                <a:ext uri="{FF2B5EF4-FFF2-40B4-BE49-F238E27FC236}">
                  <a16:creationId xmlns:a16="http://schemas.microsoft.com/office/drawing/2014/main" id="{DCD4D8F2-07E3-2326-407C-4A5474E200E4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8" name="任意多边形: 形状 3297">
              <a:extLst>
                <a:ext uri="{FF2B5EF4-FFF2-40B4-BE49-F238E27FC236}">
                  <a16:creationId xmlns:a16="http://schemas.microsoft.com/office/drawing/2014/main" id="{501F1EE1-769E-194C-FC47-D3070DC4D026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9" name="任意多边形: 形状 3298">
              <a:extLst>
                <a:ext uri="{FF2B5EF4-FFF2-40B4-BE49-F238E27FC236}">
                  <a16:creationId xmlns:a16="http://schemas.microsoft.com/office/drawing/2014/main" id="{10C456D4-3374-E738-BBDB-2BBFCCEFF63B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0" name="任意多边形: 形状 3299">
              <a:extLst>
                <a:ext uri="{FF2B5EF4-FFF2-40B4-BE49-F238E27FC236}">
                  <a16:creationId xmlns:a16="http://schemas.microsoft.com/office/drawing/2014/main" id="{A8DA6984-57AA-C3B2-BEA8-7DC388B3DD5D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1" name="任意多边形: 形状 3300">
              <a:extLst>
                <a:ext uri="{FF2B5EF4-FFF2-40B4-BE49-F238E27FC236}">
                  <a16:creationId xmlns:a16="http://schemas.microsoft.com/office/drawing/2014/main" id="{3DEFC4F0-641C-4CC6-2A68-DCB1452EA3C7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758 w 9864"/>
                <a:gd name="connsiteY0" fmla="*/ 4118 h 9525"/>
                <a:gd name="connsiteX1" fmla="*/ 3331 w 9864"/>
                <a:gd name="connsiteY1" fmla="*/ 10513 h 9525"/>
                <a:gd name="connsiteX2" fmla="*/ 3529 w 9864"/>
                <a:gd name="connsiteY2" fmla="*/ 10619 h 9525"/>
                <a:gd name="connsiteX3" fmla="*/ 10268 w 9864"/>
                <a:gd name="connsiteY3" fmla="*/ 8901 h 9525"/>
                <a:gd name="connsiteX4" fmla="*/ 8743 w 9864"/>
                <a:gd name="connsiteY4" fmla="*/ 2532 h 9525"/>
                <a:gd name="connsiteX5" fmla="*/ 8498 w 9864"/>
                <a:gd name="connsiteY5" fmla="*/ 2400 h 9525"/>
                <a:gd name="connsiteX6" fmla="*/ 1758 w 9864"/>
                <a:gd name="connsiteY6" fmla="*/ 41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758" y="4118"/>
                  </a:move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2" name="任意多边形: 形状 3301">
              <a:extLst>
                <a:ext uri="{FF2B5EF4-FFF2-40B4-BE49-F238E27FC236}">
                  <a16:creationId xmlns:a16="http://schemas.microsoft.com/office/drawing/2014/main" id="{9F20F74E-C711-AE50-5F2B-915CCD5DDA1E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3" name="任意多边形: 形状 3302">
              <a:extLst>
                <a:ext uri="{FF2B5EF4-FFF2-40B4-BE49-F238E27FC236}">
                  <a16:creationId xmlns:a16="http://schemas.microsoft.com/office/drawing/2014/main" id="{FF6DBC11-C75F-B13F-36D0-8B0D14F07199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4" name="任意多边形: 形状 3303">
              <a:extLst>
                <a:ext uri="{FF2B5EF4-FFF2-40B4-BE49-F238E27FC236}">
                  <a16:creationId xmlns:a16="http://schemas.microsoft.com/office/drawing/2014/main" id="{B66DC111-72CA-0CA3-E85F-F374C85C5FEA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5" name="任意多边形: 形状 3304">
              <a:extLst>
                <a:ext uri="{FF2B5EF4-FFF2-40B4-BE49-F238E27FC236}">
                  <a16:creationId xmlns:a16="http://schemas.microsoft.com/office/drawing/2014/main" id="{C37C3821-BA1F-C187-662C-0EF8E608052B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6" name="任意多边形: 形状 3305">
              <a:extLst>
                <a:ext uri="{FF2B5EF4-FFF2-40B4-BE49-F238E27FC236}">
                  <a16:creationId xmlns:a16="http://schemas.microsoft.com/office/drawing/2014/main" id="{1A388FAA-E561-C7AB-C24A-208DB1AEC2AC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7" name="任意多边形: 形状 3306">
              <a:extLst>
                <a:ext uri="{FF2B5EF4-FFF2-40B4-BE49-F238E27FC236}">
                  <a16:creationId xmlns:a16="http://schemas.microsoft.com/office/drawing/2014/main" id="{F254536E-C971-C80B-BC42-D81EB9404169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8" name="任意多边形: 形状 3307">
              <a:extLst>
                <a:ext uri="{FF2B5EF4-FFF2-40B4-BE49-F238E27FC236}">
                  <a16:creationId xmlns:a16="http://schemas.microsoft.com/office/drawing/2014/main" id="{3BED19F7-0929-AD01-937B-BCD57DE49660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9" name="任意多边形: 形状 3308">
              <a:extLst>
                <a:ext uri="{FF2B5EF4-FFF2-40B4-BE49-F238E27FC236}">
                  <a16:creationId xmlns:a16="http://schemas.microsoft.com/office/drawing/2014/main" id="{86917136-3000-2F0A-E132-3BE82D7BF991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0" name="任意多边形: 形状 3309">
              <a:extLst>
                <a:ext uri="{FF2B5EF4-FFF2-40B4-BE49-F238E27FC236}">
                  <a16:creationId xmlns:a16="http://schemas.microsoft.com/office/drawing/2014/main" id="{D55483F7-D6FB-424F-C8BE-EEA8A6E53769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1" name="任意多边形: 形状 3310">
              <a:extLst>
                <a:ext uri="{FF2B5EF4-FFF2-40B4-BE49-F238E27FC236}">
                  <a16:creationId xmlns:a16="http://schemas.microsoft.com/office/drawing/2014/main" id="{BF548E2C-8B11-096B-AFC2-AF6B6D071883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2" name="任意多边形: 形状 3311">
              <a:extLst>
                <a:ext uri="{FF2B5EF4-FFF2-40B4-BE49-F238E27FC236}">
                  <a16:creationId xmlns:a16="http://schemas.microsoft.com/office/drawing/2014/main" id="{7302FCD0-375A-0E14-82D8-811721BFE9E0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0268 w 9864"/>
                <a:gd name="connsiteY0" fmla="*/ 8901 h 9525"/>
                <a:gd name="connsiteX1" fmla="*/ 8743 w 9864"/>
                <a:gd name="connsiteY1" fmla="*/ 2532 h 9525"/>
                <a:gd name="connsiteX2" fmla="*/ 8498 w 9864"/>
                <a:gd name="connsiteY2" fmla="*/ 2400 h 9525"/>
                <a:gd name="connsiteX3" fmla="*/ 1758 w 9864"/>
                <a:gd name="connsiteY3" fmla="*/ 4118 h 9525"/>
                <a:gd name="connsiteX4" fmla="*/ 3331 w 9864"/>
                <a:gd name="connsiteY4" fmla="*/ 10513 h 9525"/>
                <a:gd name="connsiteX5" fmla="*/ 3529 w 9864"/>
                <a:gd name="connsiteY5" fmla="*/ 10619 h 9525"/>
                <a:gd name="connsiteX6" fmla="*/ 10268 w 9864"/>
                <a:gd name="connsiteY6" fmla="*/ 8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0268" y="8901"/>
                  </a:move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3" name="任意多边形: 形状 3312">
              <a:extLst>
                <a:ext uri="{FF2B5EF4-FFF2-40B4-BE49-F238E27FC236}">
                  <a16:creationId xmlns:a16="http://schemas.microsoft.com/office/drawing/2014/main" id="{61CC38A7-0024-6CC0-2673-DB3082EA8D86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4" name="任意多边形: 形状 3313">
              <a:extLst>
                <a:ext uri="{FF2B5EF4-FFF2-40B4-BE49-F238E27FC236}">
                  <a16:creationId xmlns:a16="http://schemas.microsoft.com/office/drawing/2014/main" id="{D4D08CD3-36E8-FE12-B11C-58E4413977E4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5" name="任意多边形: 形状 3314">
              <a:extLst>
                <a:ext uri="{FF2B5EF4-FFF2-40B4-BE49-F238E27FC236}">
                  <a16:creationId xmlns:a16="http://schemas.microsoft.com/office/drawing/2014/main" id="{6CBE86C0-57EC-F1A8-AAE1-D1E22A8DD021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6" name="任意多边形: 形状 3315">
              <a:extLst>
                <a:ext uri="{FF2B5EF4-FFF2-40B4-BE49-F238E27FC236}">
                  <a16:creationId xmlns:a16="http://schemas.microsoft.com/office/drawing/2014/main" id="{BBB626DA-8FD6-EAFA-7DE0-DA0B5B9DEE87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7" name="任意多边形: 形状 3316">
              <a:extLst>
                <a:ext uri="{FF2B5EF4-FFF2-40B4-BE49-F238E27FC236}">
                  <a16:creationId xmlns:a16="http://schemas.microsoft.com/office/drawing/2014/main" id="{288EEF7D-9425-9CAC-53C8-2478065D810F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8" name="任意多边形: 形状 3317">
              <a:extLst>
                <a:ext uri="{FF2B5EF4-FFF2-40B4-BE49-F238E27FC236}">
                  <a16:creationId xmlns:a16="http://schemas.microsoft.com/office/drawing/2014/main" id="{6A826601-19B4-8C09-6FB4-EC1F32914513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9" name="任意多边形: 形状 3318">
              <a:extLst>
                <a:ext uri="{FF2B5EF4-FFF2-40B4-BE49-F238E27FC236}">
                  <a16:creationId xmlns:a16="http://schemas.microsoft.com/office/drawing/2014/main" id="{137A71C8-333F-5250-080C-2C33FA02D540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0" name="任意多边形: 形状 3319">
              <a:extLst>
                <a:ext uri="{FF2B5EF4-FFF2-40B4-BE49-F238E27FC236}">
                  <a16:creationId xmlns:a16="http://schemas.microsoft.com/office/drawing/2014/main" id="{D07D957E-7D0F-AA40-8DE9-AEF4BD8C331A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1" name="任意多边形: 形状 3320">
              <a:extLst>
                <a:ext uri="{FF2B5EF4-FFF2-40B4-BE49-F238E27FC236}">
                  <a16:creationId xmlns:a16="http://schemas.microsoft.com/office/drawing/2014/main" id="{80B87FAE-401D-8D14-CED1-B6047733C5A0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2" name="任意多边形: 形状 3321">
              <a:extLst>
                <a:ext uri="{FF2B5EF4-FFF2-40B4-BE49-F238E27FC236}">
                  <a16:creationId xmlns:a16="http://schemas.microsoft.com/office/drawing/2014/main" id="{2F8F0E03-E8D0-9ADB-29A4-6A4CE7B39C77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3" name="任意多边形: 形状 3322">
              <a:extLst>
                <a:ext uri="{FF2B5EF4-FFF2-40B4-BE49-F238E27FC236}">
                  <a16:creationId xmlns:a16="http://schemas.microsoft.com/office/drawing/2014/main" id="{51C4F127-A927-9C2F-9B09-DD344DC32BD7}"/>
                </a:ext>
              </a:extLst>
            </p:cNvPr>
            <p:cNvSpPr/>
            <p:nvPr/>
          </p:nvSpPr>
          <p:spPr>
            <a:xfrm>
              <a:off x="-464446" y="-3451844"/>
              <a:ext cx="8009" cy="7732"/>
            </a:xfrm>
            <a:custGeom>
              <a:avLst/>
              <a:gdLst>
                <a:gd name="connsiteX0" fmla="*/ 1659 w 8009"/>
                <a:gd name="connsiteY0" fmla="*/ 3657 h 7732"/>
                <a:gd name="connsiteX1" fmla="*/ 2830 w 8009"/>
                <a:gd name="connsiteY1" fmla="*/ 8785 h 7732"/>
                <a:gd name="connsiteX2" fmla="*/ 3086 w 8009"/>
                <a:gd name="connsiteY2" fmla="*/ 8943 h 7732"/>
                <a:gd name="connsiteX3" fmla="*/ 8530 w 8009"/>
                <a:gd name="connsiteY3" fmla="*/ 7569 h 7732"/>
                <a:gd name="connsiteX4" fmla="*/ 7344 w 8009"/>
                <a:gd name="connsiteY4" fmla="*/ 2442 h 7732"/>
                <a:gd name="connsiteX5" fmla="*/ 7077 w 8009"/>
                <a:gd name="connsiteY5" fmla="*/ 2283 h 7732"/>
                <a:gd name="connsiteX6" fmla="*/ 1659 w 8009"/>
                <a:gd name="connsiteY6" fmla="*/ 3657 h 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32">
                  <a:moveTo>
                    <a:pt x="1659" y="3657"/>
                  </a:move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27"/>
                    <a:pt x="7391" y="9419"/>
                    <a:pt x="8530" y="7569"/>
                  </a:cubicBez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6" y="2336"/>
                    <a:pt x="7077" y="2283"/>
                  </a:cubicBezTo>
                  <a:cubicBezTo>
                    <a:pt x="5198" y="1200"/>
                    <a:pt x="2790" y="1807"/>
                    <a:pt x="1659" y="36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4" name="任意多边形: 形状 3323">
              <a:extLst>
                <a:ext uri="{FF2B5EF4-FFF2-40B4-BE49-F238E27FC236}">
                  <a16:creationId xmlns:a16="http://schemas.microsoft.com/office/drawing/2014/main" id="{F48F7524-FE14-76E4-1A2B-69CB0E3FF377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5" name="任意多边形: 形状 3324">
              <a:extLst>
                <a:ext uri="{FF2B5EF4-FFF2-40B4-BE49-F238E27FC236}">
                  <a16:creationId xmlns:a16="http://schemas.microsoft.com/office/drawing/2014/main" id="{E5B5EBA9-A965-F26D-120B-CBB50B39688C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6" name="任意多边形: 形状 3325">
              <a:extLst>
                <a:ext uri="{FF2B5EF4-FFF2-40B4-BE49-F238E27FC236}">
                  <a16:creationId xmlns:a16="http://schemas.microsoft.com/office/drawing/2014/main" id="{DC08E019-B612-9292-9B5D-575968538635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7" name="任意多边形: 形状 3326">
              <a:extLst>
                <a:ext uri="{FF2B5EF4-FFF2-40B4-BE49-F238E27FC236}">
                  <a16:creationId xmlns:a16="http://schemas.microsoft.com/office/drawing/2014/main" id="{C2245922-0D10-8BA0-9DE6-29BF6DB851DC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8" name="任意多边形: 形状 3327">
              <a:extLst>
                <a:ext uri="{FF2B5EF4-FFF2-40B4-BE49-F238E27FC236}">
                  <a16:creationId xmlns:a16="http://schemas.microsoft.com/office/drawing/2014/main" id="{D26AE697-5A60-6F64-EE19-BAFE94047837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9" name="任意多边形: 形状 3328">
              <a:extLst>
                <a:ext uri="{FF2B5EF4-FFF2-40B4-BE49-F238E27FC236}">
                  <a16:creationId xmlns:a16="http://schemas.microsoft.com/office/drawing/2014/main" id="{910AC9C1-829D-3AF1-FFFD-51A6E71A4333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0" name="任意多边形: 形状 3329">
              <a:extLst>
                <a:ext uri="{FF2B5EF4-FFF2-40B4-BE49-F238E27FC236}">
                  <a16:creationId xmlns:a16="http://schemas.microsoft.com/office/drawing/2014/main" id="{C6DB88E5-3C3C-D9DF-6EBE-6CE1AA4C8BCB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1" name="任意多边形: 形状 3330">
              <a:extLst>
                <a:ext uri="{FF2B5EF4-FFF2-40B4-BE49-F238E27FC236}">
                  <a16:creationId xmlns:a16="http://schemas.microsoft.com/office/drawing/2014/main" id="{3D883967-7071-3256-FE7B-6BF697F3A949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2" name="任意多边形: 形状 3331">
              <a:extLst>
                <a:ext uri="{FF2B5EF4-FFF2-40B4-BE49-F238E27FC236}">
                  <a16:creationId xmlns:a16="http://schemas.microsoft.com/office/drawing/2014/main" id="{44C7B25E-AA4F-8517-CA0A-CCE877AD884E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3" name="任意多边形: 形状 3332">
              <a:extLst>
                <a:ext uri="{FF2B5EF4-FFF2-40B4-BE49-F238E27FC236}">
                  <a16:creationId xmlns:a16="http://schemas.microsoft.com/office/drawing/2014/main" id="{69FBEE46-518C-7DD5-86B3-03C3707D6BAC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4" name="任意多边形: 形状 3333">
              <a:extLst>
                <a:ext uri="{FF2B5EF4-FFF2-40B4-BE49-F238E27FC236}">
                  <a16:creationId xmlns:a16="http://schemas.microsoft.com/office/drawing/2014/main" id="{67523E98-E1A5-2BD9-919C-564E790D0760}"/>
                </a:ext>
              </a:extLst>
            </p:cNvPr>
            <p:cNvSpPr/>
            <p:nvPr/>
          </p:nvSpPr>
          <p:spPr>
            <a:xfrm>
              <a:off x="-464393" y="-3451897"/>
              <a:ext cx="8009" cy="7744"/>
            </a:xfrm>
            <a:custGeom>
              <a:avLst/>
              <a:gdLst>
                <a:gd name="connsiteX0" fmla="*/ 8530 w 8009"/>
                <a:gd name="connsiteY0" fmla="*/ 7569 h 7744"/>
                <a:gd name="connsiteX1" fmla="*/ 7344 w 8009"/>
                <a:gd name="connsiteY1" fmla="*/ 2442 h 7744"/>
                <a:gd name="connsiteX2" fmla="*/ 7077 w 8009"/>
                <a:gd name="connsiteY2" fmla="*/ 2283 h 7744"/>
                <a:gd name="connsiteX3" fmla="*/ 1659 w 8009"/>
                <a:gd name="connsiteY3" fmla="*/ 3658 h 7744"/>
                <a:gd name="connsiteX4" fmla="*/ 2830 w 8009"/>
                <a:gd name="connsiteY4" fmla="*/ 8785 h 7744"/>
                <a:gd name="connsiteX5" fmla="*/ 3086 w 8009"/>
                <a:gd name="connsiteY5" fmla="*/ 8943 h 7744"/>
                <a:gd name="connsiteX6" fmla="*/ 8530 w 8009"/>
                <a:gd name="connsiteY6" fmla="*/ 7569 h 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44">
                  <a:moveTo>
                    <a:pt x="8530" y="7569"/>
                  </a:move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7" y="2336"/>
                    <a:pt x="7077" y="2283"/>
                  </a:cubicBezTo>
                  <a:cubicBezTo>
                    <a:pt x="5198" y="1200"/>
                    <a:pt x="2790" y="1807"/>
                    <a:pt x="1659" y="3658"/>
                  </a:cubicBez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53"/>
                    <a:pt x="7391" y="9419"/>
                    <a:pt x="8530" y="75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5" name="任意多边形: 形状 3334">
              <a:extLst>
                <a:ext uri="{FF2B5EF4-FFF2-40B4-BE49-F238E27FC236}">
                  <a16:creationId xmlns:a16="http://schemas.microsoft.com/office/drawing/2014/main" id="{7B049529-4517-CE06-5D1F-29E01C81DE24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6" name="任意多边形: 形状 3335">
              <a:extLst>
                <a:ext uri="{FF2B5EF4-FFF2-40B4-BE49-F238E27FC236}">
                  <a16:creationId xmlns:a16="http://schemas.microsoft.com/office/drawing/2014/main" id="{0DF06201-6E51-1148-8115-8455F68A5826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7" name="任意多边形: 形状 3336">
              <a:extLst>
                <a:ext uri="{FF2B5EF4-FFF2-40B4-BE49-F238E27FC236}">
                  <a16:creationId xmlns:a16="http://schemas.microsoft.com/office/drawing/2014/main" id="{571EA742-F376-4FE5-3D23-60D0FE747B24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8" name="任意多边形: 形状 3337">
              <a:extLst>
                <a:ext uri="{FF2B5EF4-FFF2-40B4-BE49-F238E27FC236}">
                  <a16:creationId xmlns:a16="http://schemas.microsoft.com/office/drawing/2014/main" id="{020F2D3B-EFD2-74E3-5A88-2E04F168FD87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9" name="任意多边形: 形状 3338">
              <a:extLst>
                <a:ext uri="{FF2B5EF4-FFF2-40B4-BE49-F238E27FC236}">
                  <a16:creationId xmlns:a16="http://schemas.microsoft.com/office/drawing/2014/main" id="{0D443172-6A89-C186-BB12-D436884E0DBD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0" name="任意多边形: 形状 3339">
              <a:extLst>
                <a:ext uri="{FF2B5EF4-FFF2-40B4-BE49-F238E27FC236}">
                  <a16:creationId xmlns:a16="http://schemas.microsoft.com/office/drawing/2014/main" id="{50BD29E5-3756-4ADA-4DEA-BA0C1C4C1EC2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1" name="任意多边形: 形状 3340">
              <a:extLst>
                <a:ext uri="{FF2B5EF4-FFF2-40B4-BE49-F238E27FC236}">
                  <a16:creationId xmlns:a16="http://schemas.microsoft.com/office/drawing/2014/main" id="{18B26DCA-ED84-F14A-542F-9653D6BED1D8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2" name="任意多边形: 形状 3341">
              <a:extLst>
                <a:ext uri="{FF2B5EF4-FFF2-40B4-BE49-F238E27FC236}">
                  <a16:creationId xmlns:a16="http://schemas.microsoft.com/office/drawing/2014/main" id="{B8284C67-7189-B325-BEB1-548270DAB145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3" name="任意多边形: 形状 3342">
              <a:extLst>
                <a:ext uri="{FF2B5EF4-FFF2-40B4-BE49-F238E27FC236}">
                  <a16:creationId xmlns:a16="http://schemas.microsoft.com/office/drawing/2014/main" id="{03E607F6-ABEE-4DE3-B189-816A84495486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4" name="任意多边形: 形状 3343">
              <a:extLst>
                <a:ext uri="{FF2B5EF4-FFF2-40B4-BE49-F238E27FC236}">
                  <a16:creationId xmlns:a16="http://schemas.microsoft.com/office/drawing/2014/main" id="{6B32D944-02DB-0585-2A78-9BF5BDDCD49F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5" name="任意多边形: 形状 3344">
              <a:extLst>
                <a:ext uri="{FF2B5EF4-FFF2-40B4-BE49-F238E27FC236}">
                  <a16:creationId xmlns:a16="http://schemas.microsoft.com/office/drawing/2014/main" id="{8BBC4D13-B43A-5CB7-A8E1-A3F3AD0AAD94}"/>
                </a:ext>
              </a:extLst>
            </p:cNvPr>
            <p:cNvSpPr/>
            <p:nvPr/>
          </p:nvSpPr>
          <p:spPr>
            <a:xfrm>
              <a:off x="-646213" y="-3402933"/>
              <a:ext cx="8025" cy="7772"/>
            </a:xfrm>
            <a:custGeom>
              <a:avLst/>
              <a:gdLst>
                <a:gd name="connsiteX0" fmla="*/ 6856 w 8025"/>
                <a:gd name="connsiteY0" fmla="*/ 9110 h 7772"/>
                <a:gd name="connsiteX1" fmla="*/ 8799 w 8025"/>
                <a:gd name="connsiteY1" fmla="*/ 4168 h 7772"/>
                <a:gd name="connsiteX2" fmla="*/ 8627 w 8025"/>
                <a:gd name="connsiteY2" fmla="*/ 3824 h 7772"/>
                <a:gd name="connsiteX3" fmla="*/ 3341 w 8025"/>
                <a:gd name="connsiteY3" fmla="*/ 2133 h 7772"/>
                <a:gd name="connsiteX4" fmla="*/ 1399 w 8025"/>
                <a:gd name="connsiteY4" fmla="*/ 7075 h 7772"/>
                <a:gd name="connsiteX5" fmla="*/ 1571 w 8025"/>
                <a:gd name="connsiteY5" fmla="*/ 7418 h 7772"/>
                <a:gd name="connsiteX6" fmla="*/ 6856 w 8025"/>
                <a:gd name="connsiteY6" fmla="*/ 9110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6856" y="9110"/>
                  </a:moveTo>
                  <a:cubicBezTo>
                    <a:pt x="8757" y="8290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8"/>
                  </a:cubicBezTo>
                  <a:cubicBezTo>
                    <a:pt x="2596" y="9295"/>
                    <a:pt x="4924" y="10061"/>
                    <a:pt x="6856" y="91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6" name="任意多边形: 形状 3345">
              <a:extLst>
                <a:ext uri="{FF2B5EF4-FFF2-40B4-BE49-F238E27FC236}">
                  <a16:creationId xmlns:a16="http://schemas.microsoft.com/office/drawing/2014/main" id="{DA9900E5-3EB9-2108-69EF-89267ED98194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7" name="任意多边形: 形状 3346">
              <a:extLst>
                <a:ext uri="{FF2B5EF4-FFF2-40B4-BE49-F238E27FC236}">
                  <a16:creationId xmlns:a16="http://schemas.microsoft.com/office/drawing/2014/main" id="{648EAF91-9D47-4AC4-E898-5ECEE3D0F86E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8" name="任意多边形: 形状 3347">
              <a:extLst>
                <a:ext uri="{FF2B5EF4-FFF2-40B4-BE49-F238E27FC236}">
                  <a16:creationId xmlns:a16="http://schemas.microsoft.com/office/drawing/2014/main" id="{4D5BF0BF-92FF-FB59-6FD6-26D6C159518C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9" name="任意多边形: 形状 3348">
              <a:extLst>
                <a:ext uri="{FF2B5EF4-FFF2-40B4-BE49-F238E27FC236}">
                  <a16:creationId xmlns:a16="http://schemas.microsoft.com/office/drawing/2014/main" id="{0A7A415B-0A71-36CE-0B0F-B9FD9E823F32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0" name="任意多边形: 形状 3349">
              <a:extLst>
                <a:ext uri="{FF2B5EF4-FFF2-40B4-BE49-F238E27FC236}">
                  <a16:creationId xmlns:a16="http://schemas.microsoft.com/office/drawing/2014/main" id="{CDCF14C4-8668-5168-EF17-F5DA4EE0C11C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1" name="任意多边形: 形状 3350">
              <a:extLst>
                <a:ext uri="{FF2B5EF4-FFF2-40B4-BE49-F238E27FC236}">
                  <a16:creationId xmlns:a16="http://schemas.microsoft.com/office/drawing/2014/main" id="{60A6F98F-9414-A020-3690-D0EEEA5DAA82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2" name="任意多边形: 形状 3351">
              <a:extLst>
                <a:ext uri="{FF2B5EF4-FFF2-40B4-BE49-F238E27FC236}">
                  <a16:creationId xmlns:a16="http://schemas.microsoft.com/office/drawing/2014/main" id="{A92B9A65-0E87-5176-B7D4-2A37E08CC4D4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3" name="任意多边形: 形状 3352">
              <a:extLst>
                <a:ext uri="{FF2B5EF4-FFF2-40B4-BE49-F238E27FC236}">
                  <a16:creationId xmlns:a16="http://schemas.microsoft.com/office/drawing/2014/main" id="{BC1BC2C8-8E66-68E9-BF07-753BD13D5945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4" name="任意多边形: 形状 3353">
              <a:extLst>
                <a:ext uri="{FF2B5EF4-FFF2-40B4-BE49-F238E27FC236}">
                  <a16:creationId xmlns:a16="http://schemas.microsoft.com/office/drawing/2014/main" id="{8461CEEF-E5BA-90CF-962F-113A63889418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5" name="任意多边形: 形状 3354">
              <a:extLst>
                <a:ext uri="{FF2B5EF4-FFF2-40B4-BE49-F238E27FC236}">
                  <a16:creationId xmlns:a16="http://schemas.microsoft.com/office/drawing/2014/main" id="{575008DB-AA9F-5063-E36E-6CC506F55395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6" name="任意多边形: 形状 3355">
              <a:extLst>
                <a:ext uri="{FF2B5EF4-FFF2-40B4-BE49-F238E27FC236}">
                  <a16:creationId xmlns:a16="http://schemas.microsoft.com/office/drawing/2014/main" id="{88E36349-FF2C-4578-1CC4-BDAD791AF43D}"/>
                </a:ext>
              </a:extLst>
            </p:cNvPr>
            <p:cNvSpPr/>
            <p:nvPr/>
          </p:nvSpPr>
          <p:spPr>
            <a:xfrm>
              <a:off x="-646266" y="-3402801"/>
              <a:ext cx="8025" cy="7772"/>
            </a:xfrm>
            <a:custGeom>
              <a:avLst/>
              <a:gdLst>
                <a:gd name="connsiteX0" fmla="*/ 3341 w 8025"/>
                <a:gd name="connsiteY0" fmla="*/ 2133 h 7772"/>
                <a:gd name="connsiteX1" fmla="*/ 1399 w 8025"/>
                <a:gd name="connsiteY1" fmla="*/ 7075 h 7772"/>
                <a:gd name="connsiteX2" fmla="*/ 1571 w 8025"/>
                <a:gd name="connsiteY2" fmla="*/ 7419 h 7772"/>
                <a:gd name="connsiteX3" fmla="*/ 6856 w 8025"/>
                <a:gd name="connsiteY3" fmla="*/ 9110 h 7772"/>
                <a:gd name="connsiteX4" fmla="*/ 8799 w 8025"/>
                <a:gd name="connsiteY4" fmla="*/ 4168 h 7772"/>
                <a:gd name="connsiteX5" fmla="*/ 8627 w 8025"/>
                <a:gd name="connsiteY5" fmla="*/ 3824 h 7772"/>
                <a:gd name="connsiteX6" fmla="*/ 3341 w 8025"/>
                <a:gd name="connsiteY6" fmla="*/ 2133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3341" y="2133"/>
                  </a:move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9"/>
                  </a:cubicBezTo>
                  <a:cubicBezTo>
                    <a:pt x="2596" y="9295"/>
                    <a:pt x="4924" y="10062"/>
                    <a:pt x="6856" y="9110"/>
                  </a:cubicBezTo>
                  <a:cubicBezTo>
                    <a:pt x="8757" y="8291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7" name="任意多边形: 形状 3356">
              <a:extLst>
                <a:ext uri="{FF2B5EF4-FFF2-40B4-BE49-F238E27FC236}">
                  <a16:creationId xmlns:a16="http://schemas.microsoft.com/office/drawing/2014/main" id="{F933D5D1-20D6-2C0C-B8F0-A07D99314DC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8" name="任意多边形: 形状 3357">
              <a:extLst>
                <a:ext uri="{FF2B5EF4-FFF2-40B4-BE49-F238E27FC236}">
                  <a16:creationId xmlns:a16="http://schemas.microsoft.com/office/drawing/2014/main" id="{57F5136B-EAD7-81AB-0439-A0D2BD00E096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9" name="任意多边形: 形状 3358">
              <a:extLst>
                <a:ext uri="{FF2B5EF4-FFF2-40B4-BE49-F238E27FC236}">
                  <a16:creationId xmlns:a16="http://schemas.microsoft.com/office/drawing/2014/main" id="{50B47248-74E9-EE81-E60F-D06F2919BD86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0" name="任意多边形: 形状 3359">
              <a:extLst>
                <a:ext uri="{FF2B5EF4-FFF2-40B4-BE49-F238E27FC236}">
                  <a16:creationId xmlns:a16="http://schemas.microsoft.com/office/drawing/2014/main" id="{465BEB73-370E-CD53-9DAE-892AC9D774CE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1" name="任意多边形: 形状 3360">
              <a:extLst>
                <a:ext uri="{FF2B5EF4-FFF2-40B4-BE49-F238E27FC236}">
                  <a16:creationId xmlns:a16="http://schemas.microsoft.com/office/drawing/2014/main" id="{18A96AEA-2663-9796-5A77-FFE61B9EC43F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2" name="任意多边形: 形状 3361">
              <a:extLst>
                <a:ext uri="{FF2B5EF4-FFF2-40B4-BE49-F238E27FC236}">
                  <a16:creationId xmlns:a16="http://schemas.microsoft.com/office/drawing/2014/main" id="{7120335C-2F5B-FE08-4D6A-192D509AC7E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3" name="任意多边形: 形状 3362">
              <a:extLst>
                <a:ext uri="{FF2B5EF4-FFF2-40B4-BE49-F238E27FC236}">
                  <a16:creationId xmlns:a16="http://schemas.microsoft.com/office/drawing/2014/main" id="{06B3F54F-099D-75D7-374C-94ED73AC9C04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4" name="任意多边形: 形状 3363">
              <a:extLst>
                <a:ext uri="{FF2B5EF4-FFF2-40B4-BE49-F238E27FC236}">
                  <a16:creationId xmlns:a16="http://schemas.microsoft.com/office/drawing/2014/main" id="{9F602169-5C85-0F4F-4019-9A557F91EAFE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5" name="任意多边形: 形状 3364">
              <a:extLst>
                <a:ext uri="{FF2B5EF4-FFF2-40B4-BE49-F238E27FC236}">
                  <a16:creationId xmlns:a16="http://schemas.microsoft.com/office/drawing/2014/main" id="{7E46DA97-4DFE-799C-6BB3-125668340F70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6" name="任意多边形: 形状 3365">
              <a:extLst>
                <a:ext uri="{FF2B5EF4-FFF2-40B4-BE49-F238E27FC236}">
                  <a16:creationId xmlns:a16="http://schemas.microsoft.com/office/drawing/2014/main" id="{BD5C4BB1-F264-61B7-1298-EB6EAAEC233D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7" name="任意多边形: 形状 3366">
              <a:extLst>
                <a:ext uri="{FF2B5EF4-FFF2-40B4-BE49-F238E27FC236}">
                  <a16:creationId xmlns:a16="http://schemas.microsoft.com/office/drawing/2014/main" id="{4230071A-B1CD-AD02-5558-E8EF4B7E4376}"/>
                </a:ext>
              </a:extLst>
            </p:cNvPr>
            <p:cNvSpPr/>
            <p:nvPr/>
          </p:nvSpPr>
          <p:spPr>
            <a:xfrm>
              <a:off x="-556930" y="-3678630"/>
              <a:ext cx="17339" cy="16739"/>
            </a:xfrm>
            <a:custGeom>
              <a:avLst/>
              <a:gdLst>
                <a:gd name="connsiteX0" fmla="*/ 4233 w 17339"/>
                <a:gd name="connsiteY0" fmla="*/ 16556 h 16739"/>
                <a:gd name="connsiteX1" fmla="*/ 16416 w 17339"/>
                <a:gd name="connsiteY1" fmla="*/ 15446 h 16739"/>
                <a:gd name="connsiteX2" fmla="*/ 15639 w 17339"/>
                <a:gd name="connsiteY2" fmla="*/ 3950 h 16739"/>
                <a:gd name="connsiteX3" fmla="*/ 15306 w 17339"/>
                <a:gd name="connsiteY3" fmla="*/ 3686 h 16739"/>
                <a:gd name="connsiteX4" fmla="*/ 3096 w 17339"/>
                <a:gd name="connsiteY4" fmla="*/ 4795 h 16739"/>
                <a:gd name="connsiteX5" fmla="*/ 3855 w 17339"/>
                <a:gd name="connsiteY5" fmla="*/ 16239 h 16739"/>
                <a:gd name="connsiteX6" fmla="*/ 4233 w 17339"/>
                <a:gd name="connsiteY6" fmla="*/ 16556 h 1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39">
                  <a:moveTo>
                    <a:pt x="4233" y="16556"/>
                  </a:moveTo>
                  <a:cubicBezTo>
                    <a:pt x="7938" y="19516"/>
                    <a:pt x="13306" y="19014"/>
                    <a:pt x="16416" y="15446"/>
                  </a:cubicBezTo>
                  <a:cubicBezTo>
                    <a:pt x="19374" y="12063"/>
                    <a:pt x="19025" y="6910"/>
                    <a:pt x="15639" y="3950"/>
                  </a:cubicBezTo>
                  <a:cubicBezTo>
                    <a:pt x="15531" y="3871"/>
                    <a:pt x="15420" y="3765"/>
                    <a:pt x="15306" y="3686"/>
                  </a:cubicBezTo>
                  <a:cubicBezTo>
                    <a:pt x="11596" y="726"/>
                    <a:pt x="6209" y="1201"/>
                    <a:pt x="3096" y="4795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1"/>
                    <a:pt x="4233" y="165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8" name="任意多边形: 形状 3367">
              <a:extLst>
                <a:ext uri="{FF2B5EF4-FFF2-40B4-BE49-F238E27FC236}">
                  <a16:creationId xmlns:a16="http://schemas.microsoft.com/office/drawing/2014/main" id="{56EB0215-FA0F-2813-DBC5-5CAED20FFA47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9" name="任意多边形: 形状 3368">
              <a:extLst>
                <a:ext uri="{FF2B5EF4-FFF2-40B4-BE49-F238E27FC236}">
                  <a16:creationId xmlns:a16="http://schemas.microsoft.com/office/drawing/2014/main" id="{58BA7608-044F-ADAD-6079-CF0E3238BF7D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0" name="任意多边形: 形状 3369">
              <a:extLst>
                <a:ext uri="{FF2B5EF4-FFF2-40B4-BE49-F238E27FC236}">
                  <a16:creationId xmlns:a16="http://schemas.microsoft.com/office/drawing/2014/main" id="{0F446BE5-4BCD-FB75-E328-720D3ADCFC6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1" name="任意多边形: 形状 3370">
              <a:extLst>
                <a:ext uri="{FF2B5EF4-FFF2-40B4-BE49-F238E27FC236}">
                  <a16:creationId xmlns:a16="http://schemas.microsoft.com/office/drawing/2014/main" id="{1FC38AA8-55D9-8D21-9EE7-94100AB557EC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2" name="任意多边形: 形状 3371">
              <a:extLst>
                <a:ext uri="{FF2B5EF4-FFF2-40B4-BE49-F238E27FC236}">
                  <a16:creationId xmlns:a16="http://schemas.microsoft.com/office/drawing/2014/main" id="{E5EB6BE7-891F-635A-BD83-576A7E5CFE88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3" name="任意多边形: 形状 3372">
              <a:extLst>
                <a:ext uri="{FF2B5EF4-FFF2-40B4-BE49-F238E27FC236}">
                  <a16:creationId xmlns:a16="http://schemas.microsoft.com/office/drawing/2014/main" id="{EA439728-306C-5204-95BB-34EB7543376D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4" name="任意多边形: 形状 3373">
              <a:extLst>
                <a:ext uri="{FF2B5EF4-FFF2-40B4-BE49-F238E27FC236}">
                  <a16:creationId xmlns:a16="http://schemas.microsoft.com/office/drawing/2014/main" id="{8C7125BF-8C8C-342A-9D2C-D70BC18150F8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5" name="任意多边形: 形状 3374">
              <a:extLst>
                <a:ext uri="{FF2B5EF4-FFF2-40B4-BE49-F238E27FC236}">
                  <a16:creationId xmlns:a16="http://schemas.microsoft.com/office/drawing/2014/main" id="{10B448CF-40E8-9F58-AF78-2FA68765984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6" name="任意多边形: 形状 3375">
              <a:extLst>
                <a:ext uri="{FF2B5EF4-FFF2-40B4-BE49-F238E27FC236}">
                  <a16:creationId xmlns:a16="http://schemas.microsoft.com/office/drawing/2014/main" id="{8DA0983A-A0BD-BD71-43CA-8BAF61003D35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7" name="任意多边形: 形状 3376">
              <a:extLst>
                <a:ext uri="{FF2B5EF4-FFF2-40B4-BE49-F238E27FC236}">
                  <a16:creationId xmlns:a16="http://schemas.microsoft.com/office/drawing/2014/main" id="{8E09026F-E2E8-F3E0-E1F8-F71B2D9BBB9C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8" name="任意多边形: 形状 3377">
              <a:extLst>
                <a:ext uri="{FF2B5EF4-FFF2-40B4-BE49-F238E27FC236}">
                  <a16:creationId xmlns:a16="http://schemas.microsoft.com/office/drawing/2014/main" id="{3481300D-DD97-E83B-9160-DBA602806158}"/>
                </a:ext>
              </a:extLst>
            </p:cNvPr>
            <p:cNvSpPr/>
            <p:nvPr/>
          </p:nvSpPr>
          <p:spPr>
            <a:xfrm>
              <a:off x="-556930" y="-3678683"/>
              <a:ext cx="17339" cy="16728"/>
            </a:xfrm>
            <a:custGeom>
              <a:avLst/>
              <a:gdLst>
                <a:gd name="connsiteX0" fmla="*/ 15306 w 17339"/>
                <a:gd name="connsiteY0" fmla="*/ 3686 h 16728"/>
                <a:gd name="connsiteX1" fmla="*/ 3096 w 17339"/>
                <a:gd name="connsiteY1" fmla="*/ 4796 h 16728"/>
                <a:gd name="connsiteX2" fmla="*/ 3855 w 17339"/>
                <a:gd name="connsiteY2" fmla="*/ 16239 h 16728"/>
                <a:gd name="connsiteX3" fmla="*/ 4233 w 17339"/>
                <a:gd name="connsiteY3" fmla="*/ 16556 h 16728"/>
                <a:gd name="connsiteX4" fmla="*/ 16416 w 17339"/>
                <a:gd name="connsiteY4" fmla="*/ 15446 h 16728"/>
                <a:gd name="connsiteX5" fmla="*/ 15639 w 17339"/>
                <a:gd name="connsiteY5" fmla="*/ 3950 h 16728"/>
                <a:gd name="connsiteX6" fmla="*/ 15306 w 17339"/>
                <a:gd name="connsiteY6" fmla="*/ 3686 h 1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28">
                  <a:moveTo>
                    <a:pt x="15306" y="3686"/>
                  </a:moveTo>
                  <a:cubicBezTo>
                    <a:pt x="11596" y="726"/>
                    <a:pt x="6209" y="1201"/>
                    <a:pt x="3096" y="4796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0"/>
                    <a:pt x="4233" y="16556"/>
                  </a:cubicBezTo>
                  <a:cubicBezTo>
                    <a:pt x="7938" y="19490"/>
                    <a:pt x="13306" y="19014"/>
                    <a:pt x="16416" y="15446"/>
                  </a:cubicBezTo>
                  <a:cubicBezTo>
                    <a:pt x="19374" y="12064"/>
                    <a:pt x="19025" y="6910"/>
                    <a:pt x="15639" y="3950"/>
                  </a:cubicBezTo>
                  <a:cubicBezTo>
                    <a:pt x="15531" y="3870"/>
                    <a:pt x="15420" y="3765"/>
                    <a:pt x="15306" y="36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9" name="任意多边形: 形状 3378">
              <a:extLst>
                <a:ext uri="{FF2B5EF4-FFF2-40B4-BE49-F238E27FC236}">
                  <a16:creationId xmlns:a16="http://schemas.microsoft.com/office/drawing/2014/main" id="{924FE698-D42A-EB35-8746-D8D4F275F856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0" name="任意多边形: 形状 3379">
              <a:extLst>
                <a:ext uri="{FF2B5EF4-FFF2-40B4-BE49-F238E27FC236}">
                  <a16:creationId xmlns:a16="http://schemas.microsoft.com/office/drawing/2014/main" id="{E5B7D9A6-8BB8-8F46-ADB8-8C1400A17BCB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1" name="任意多边形: 形状 3380">
              <a:extLst>
                <a:ext uri="{FF2B5EF4-FFF2-40B4-BE49-F238E27FC236}">
                  <a16:creationId xmlns:a16="http://schemas.microsoft.com/office/drawing/2014/main" id="{10AFCE37-5812-5E63-7D53-2468A87473DC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2" name="任意多边形: 形状 3381">
              <a:extLst>
                <a:ext uri="{FF2B5EF4-FFF2-40B4-BE49-F238E27FC236}">
                  <a16:creationId xmlns:a16="http://schemas.microsoft.com/office/drawing/2014/main" id="{2AE4F060-4A9A-DF53-58AB-F332141AADF6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3" name="任意多边形: 形状 3382">
              <a:extLst>
                <a:ext uri="{FF2B5EF4-FFF2-40B4-BE49-F238E27FC236}">
                  <a16:creationId xmlns:a16="http://schemas.microsoft.com/office/drawing/2014/main" id="{6E690F9F-D3D6-BD9A-B891-DA01F4525812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4" name="任意多边形: 形状 3383">
              <a:extLst>
                <a:ext uri="{FF2B5EF4-FFF2-40B4-BE49-F238E27FC236}">
                  <a16:creationId xmlns:a16="http://schemas.microsoft.com/office/drawing/2014/main" id="{8FB42093-5F0D-BC27-A61F-35DFA871A738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5" name="任意多边形: 形状 3384">
              <a:extLst>
                <a:ext uri="{FF2B5EF4-FFF2-40B4-BE49-F238E27FC236}">
                  <a16:creationId xmlns:a16="http://schemas.microsoft.com/office/drawing/2014/main" id="{4C4DD0EA-6598-60E1-25FC-8E2C6B8D1623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6" name="任意多边形: 形状 3385">
              <a:extLst>
                <a:ext uri="{FF2B5EF4-FFF2-40B4-BE49-F238E27FC236}">
                  <a16:creationId xmlns:a16="http://schemas.microsoft.com/office/drawing/2014/main" id="{42D008EC-BD13-5167-A625-FC79EF0D116A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7" name="任意多边形: 形状 3386">
              <a:extLst>
                <a:ext uri="{FF2B5EF4-FFF2-40B4-BE49-F238E27FC236}">
                  <a16:creationId xmlns:a16="http://schemas.microsoft.com/office/drawing/2014/main" id="{21CD4BD4-9E35-4065-F16A-46E1B1DB9D94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8" name="任意多边形: 形状 3387">
              <a:extLst>
                <a:ext uri="{FF2B5EF4-FFF2-40B4-BE49-F238E27FC236}">
                  <a16:creationId xmlns:a16="http://schemas.microsoft.com/office/drawing/2014/main" id="{9666DA0E-2F48-3D28-16ED-31126B2C5B36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9" name="任意多边形: 形状 3388">
              <a:extLst>
                <a:ext uri="{FF2B5EF4-FFF2-40B4-BE49-F238E27FC236}">
                  <a16:creationId xmlns:a16="http://schemas.microsoft.com/office/drawing/2014/main" id="{D6694E19-ED0B-98FC-C8CD-809B8C703DE9}"/>
                </a:ext>
              </a:extLst>
            </p:cNvPr>
            <p:cNvSpPr/>
            <p:nvPr/>
          </p:nvSpPr>
          <p:spPr>
            <a:xfrm>
              <a:off x="-5083" y="-3652733"/>
              <a:ext cx="23989" cy="23117"/>
            </a:xfrm>
            <a:custGeom>
              <a:avLst/>
              <a:gdLst>
                <a:gd name="connsiteX0" fmla="*/ 20020 w 23989"/>
                <a:gd name="connsiteY0" fmla="*/ 22664 h 23117"/>
                <a:gd name="connsiteX1" fmla="*/ 23223 w 23989"/>
                <a:gd name="connsiteY1" fmla="*/ 7098 h 23117"/>
                <a:gd name="connsiteX2" fmla="*/ 22848 w 23989"/>
                <a:gd name="connsiteY2" fmla="*/ 6569 h 23117"/>
                <a:gd name="connsiteX3" fmla="*/ 6145 w 23989"/>
                <a:gd name="connsiteY3" fmla="*/ 3926 h 23117"/>
                <a:gd name="connsiteX4" fmla="*/ 2949 w 23989"/>
                <a:gd name="connsiteY4" fmla="*/ 19519 h 23117"/>
                <a:gd name="connsiteX5" fmla="*/ 3317 w 23989"/>
                <a:gd name="connsiteY5" fmla="*/ 20048 h 23117"/>
                <a:gd name="connsiteX6" fmla="*/ 20020 w 23989"/>
                <a:gd name="connsiteY6" fmla="*/ 22664 h 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17">
                  <a:moveTo>
                    <a:pt x="20020" y="22664"/>
                  </a:moveTo>
                  <a:cubicBezTo>
                    <a:pt x="25200" y="19255"/>
                    <a:pt x="26635" y="12278"/>
                    <a:pt x="23223" y="7098"/>
                  </a:cubicBezTo>
                  <a:cubicBezTo>
                    <a:pt x="23104" y="6913"/>
                    <a:pt x="22977" y="6754"/>
                    <a:pt x="22848" y="6569"/>
                  </a:cubicBezTo>
                  <a:cubicBezTo>
                    <a:pt x="18883" y="1363"/>
                    <a:pt x="11523" y="200"/>
                    <a:pt x="6145" y="3926"/>
                  </a:cubicBezTo>
                  <a:cubicBezTo>
                    <a:pt x="954" y="7362"/>
                    <a:pt x="-476" y="14339"/>
                    <a:pt x="2949" y="19519"/>
                  </a:cubicBezTo>
                  <a:cubicBezTo>
                    <a:pt x="3068" y="19704"/>
                    <a:pt x="3190" y="19889"/>
                    <a:pt x="3317" y="20048"/>
                  </a:cubicBezTo>
                  <a:cubicBezTo>
                    <a:pt x="7284" y="25254"/>
                    <a:pt x="14652" y="26417"/>
                    <a:pt x="20020" y="22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0" name="任意多边形: 形状 3389">
              <a:extLst>
                <a:ext uri="{FF2B5EF4-FFF2-40B4-BE49-F238E27FC236}">
                  <a16:creationId xmlns:a16="http://schemas.microsoft.com/office/drawing/2014/main" id="{2D001A9E-6CCE-E482-50ED-1C2CDDFFE40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1" name="任意多边形: 形状 3390">
              <a:extLst>
                <a:ext uri="{FF2B5EF4-FFF2-40B4-BE49-F238E27FC236}">
                  <a16:creationId xmlns:a16="http://schemas.microsoft.com/office/drawing/2014/main" id="{5CD51B3F-AA57-6736-BC56-CE3BF3A692DA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2" name="任意多边形: 形状 3391">
              <a:extLst>
                <a:ext uri="{FF2B5EF4-FFF2-40B4-BE49-F238E27FC236}">
                  <a16:creationId xmlns:a16="http://schemas.microsoft.com/office/drawing/2014/main" id="{72D169CF-1419-74D2-2DD4-CC7DD0E3B8D9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3" name="任意多边形: 形状 3392">
              <a:extLst>
                <a:ext uri="{FF2B5EF4-FFF2-40B4-BE49-F238E27FC236}">
                  <a16:creationId xmlns:a16="http://schemas.microsoft.com/office/drawing/2014/main" id="{44AECBB4-11EF-A163-A41C-5797BA5757B8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4" name="任意多边形: 形状 3393">
              <a:extLst>
                <a:ext uri="{FF2B5EF4-FFF2-40B4-BE49-F238E27FC236}">
                  <a16:creationId xmlns:a16="http://schemas.microsoft.com/office/drawing/2014/main" id="{6AA03D9B-22C6-7D30-5355-DF30B491577C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5" name="任意多边形: 形状 3394">
              <a:extLst>
                <a:ext uri="{FF2B5EF4-FFF2-40B4-BE49-F238E27FC236}">
                  <a16:creationId xmlns:a16="http://schemas.microsoft.com/office/drawing/2014/main" id="{0B4E97D5-D995-DECD-BF1B-7D8B4A55E4D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6" name="任意多边形: 形状 3395">
              <a:extLst>
                <a:ext uri="{FF2B5EF4-FFF2-40B4-BE49-F238E27FC236}">
                  <a16:creationId xmlns:a16="http://schemas.microsoft.com/office/drawing/2014/main" id="{5044CA79-5169-1310-060C-662094A34E8C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7" name="任意多边形: 形状 3396">
              <a:extLst>
                <a:ext uri="{FF2B5EF4-FFF2-40B4-BE49-F238E27FC236}">
                  <a16:creationId xmlns:a16="http://schemas.microsoft.com/office/drawing/2014/main" id="{BB3A4149-068B-C1C6-5D50-32866F5D9A51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8" name="任意多边形: 形状 3397">
              <a:extLst>
                <a:ext uri="{FF2B5EF4-FFF2-40B4-BE49-F238E27FC236}">
                  <a16:creationId xmlns:a16="http://schemas.microsoft.com/office/drawing/2014/main" id="{0FF058C0-485A-9407-C515-0F2FCB492DF7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9" name="任意多边形: 形状 3398">
              <a:extLst>
                <a:ext uri="{FF2B5EF4-FFF2-40B4-BE49-F238E27FC236}">
                  <a16:creationId xmlns:a16="http://schemas.microsoft.com/office/drawing/2014/main" id="{A090B4FE-1AA7-5D1A-1ED1-226DCCE412A8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0" name="任意多边形: 形状 3399">
              <a:extLst>
                <a:ext uri="{FF2B5EF4-FFF2-40B4-BE49-F238E27FC236}">
                  <a16:creationId xmlns:a16="http://schemas.microsoft.com/office/drawing/2014/main" id="{43C7C195-C8CF-8773-3EA2-E76AED80109C}"/>
                </a:ext>
              </a:extLst>
            </p:cNvPr>
            <p:cNvSpPr/>
            <p:nvPr/>
          </p:nvSpPr>
          <p:spPr>
            <a:xfrm>
              <a:off x="-5083" y="-3652935"/>
              <a:ext cx="23989" cy="23125"/>
            </a:xfrm>
            <a:custGeom>
              <a:avLst/>
              <a:gdLst>
                <a:gd name="connsiteX0" fmla="*/ 6145 w 23989"/>
                <a:gd name="connsiteY0" fmla="*/ 3917 h 23125"/>
                <a:gd name="connsiteX1" fmla="*/ 2949 w 23989"/>
                <a:gd name="connsiteY1" fmla="*/ 19510 h 23125"/>
                <a:gd name="connsiteX2" fmla="*/ 3317 w 23989"/>
                <a:gd name="connsiteY2" fmla="*/ 20039 h 23125"/>
                <a:gd name="connsiteX3" fmla="*/ 20020 w 23989"/>
                <a:gd name="connsiteY3" fmla="*/ 22682 h 23125"/>
                <a:gd name="connsiteX4" fmla="*/ 23223 w 23989"/>
                <a:gd name="connsiteY4" fmla="*/ 7115 h 23125"/>
                <a:gd name="connsiteX5" fmla="*/ 22848 w 23989"/>
                <a:gd name="connsiteY5" fmla="*/ 6586 h 23125"/>
                <a:gd name="connsiteX6" fmla="*/ 6145 w 23989"/>
                <a:gd name="connsiteY6" fmla="*/ 3917 h 2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25">
                  <a:moveTo>
                    <a:pt x="6145" y="3917"/>
                  </a:moveTo>
                  <a:cubicBezTo>
                    <a:pt x="954" y="7353"/>
                    <a:pt x="-476" y="14330"/>
                    <a:pt x="2949" y="19510"/>
                  </a:cubicBezTo>
                  <a:cubicBezTo>
                    <a:pt x="3068" y="19695"/>
                    <a:pt x="3190" y="19880"/>
                    <a:pt x="3317" y="20039"/>
                  </a:cubicBezTo>
                  <a:cubicBezTo>
                    <a:pt x="7276" y="25245"/>
                    <a:pt x="14644" y="26434"/>
                    <a:pt x="20020" y="22682"/>
                  </a:cubicBezTo>
                  <a:cubicBezTo>
                    <a:pt x="25200" y="19272"/>
                    <a:pt x="26635" y="12295"/>
                    <a:pt x="23223" y="7115"/>
                  </a:cubicBezTo>
                  <a:cubicBezTo>
                    <a:pt x="23104" y="6930"/>
                    <a:pt x="22977" y="6772"/>
                    <a:pt x="22848" y="6586"/>
                  </a:cubicBezTo>
                  <a:cubicBezTo>
                    <a:pt x="18891" y="1380"/>
                    <a:pt x="11531" y="191"/>
                    <a:pt x="6145" y="39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1" name="任意多边形: 形状 3400">
              <a:extLst>
                <a:ext uri="{FF2B5EF4-FFF2-40B4-BE49-F238E27FC236}">
                  <a16:creationId xmlns:a16="http://schemas.microsoft.com/office/drawing/2014/main" id="{74F58BD3-5A44-E966-1ABE-AB77699D1BA7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2" name="任意多边形: 形状 3401">
              <a:extLst>
                <a:ext uri="{FF2B5EF4-FFF2-40B4-BE49-F238E27FC236}">
                  <a16:creationId xmlns:a16="http://schemas.microsoft.com/office/drawing/2014/main" id="{87619F0B-A751-F39C-7C8B-B31047E49049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3" name="任意多边形: 形状 3402">
              <a:extLst>
                <a:ext uri="{FF2B5EF4-FFF2-40B4-BE49-F238E27FC236}">
                  <a16:creationId xmlns:a16="http://schemas.microsoft.com/office/drawing/2014/main" id="{22B118E1-3CE8-C600-BFE5-032DB613F81B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4" name="任意多边形: 形状 3403">
              <a:extLst>
                <a:ext uri="{FF2B5EF4-FFF2-40B4-BE49-F238E27FC236}">
                  <a16:creationId xmlns:a16="http://schemas.microsoft.com/office/drawing/2014/main" id="{6AF474CE-3199-0A39-E48A-05782018CCE5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5" name="任意多边形: 形状 3404">
              <a:extLst>
                <a:ext uri="{FF2B5EF4-FFF2-40B4-BE49-F238E27FC236}">
                  <a16:creationId xmlns:a16="http://schemas.microsoft.com/office/drawing/2014/main" id="{B172A4F5-F5CA-DB60-C351-A606D3E5DBE0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6" name="任意多边形: 形状 3405">
              <a:extLst>
                <a:ext uri="{FF2B5EF4-FFF2-40B4-BE49-F238E27FC236}">
                  <a16:creationId xmlns:a16="http://schemas.microsoft.com/office/drawing/2014/main" id="{9D394A9D-1144-6147-5F10-48ED89AB2954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7" name="任意多边形: 形状 3406">
              <a:extLst>
                <a:ext uri="{FF2B5EF4-FFF2-40B4-BE49-F238E27FC236}">
                  <a16:creationId xmlns:a16="http://schemas.microsoft.com/office/drawing/2014/main" id="{470D69F0-32B7-E7B0-91EF-7B2329F45BCE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8" name="任意多边形: 形状 3407">
              <a:extLst>
                <a:ext uri="{FF2B5EF4-FFF2-40B4-BE49-F238E27FC236}">
                  <a16:creationId xmlns:a16="http://schemas.microsoft.com/office/drawing/2014/main" id="{638F4F6E-883C-7AB0-9646-F7D9D07FDA72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9" name="任意多边形: 形状 3408">
              <a:extLst>
                <a:ext uri="{FF2B5EF4-FFF2-40B4-BE49-F238E27FC236}">
                  <a16:creationId xmlns:a16="http://schemas.microsoft.com/office/drawing/2014/main" id="{98E8CA36-1321-B903-1A3E-446BE669C5FB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0" name="任意多边形: 形状 3409">
              <a:extLst>
                <a:ext uri="{FF2B5EF4-FFF2-40B4-BE49-F238E27FC236}">
                  <a16:creationId xmlns:a16="http://schemas.microsoft.com/office/drawing/2014/main" id="{D13565C7-91C5-ECFD-7CF3-4F84A8D77A43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1" name="任意多边形: 形状 3410">
              <a:extLst>
                <a:ext uri="{FF2B5EF4-FFF2-40B4-BE49-F238E27FC236}">
                  <a16:creationId xmlns:a16="http://schemas.microsoft.com/office/drawing/2014/main" id="{08C41463-4EE7-0507-3750-2DA273808861}"/>
                </a:ext>
              </a:extLst>
            </p:cNvPr>
            <p:cNvSpPr/>
            <p:nvPr/>
          </p:nvSpPr>
          <p:spPr>
            <a:xfrm>
              <a:off x="242808" y="-3861048"/>
              <a:ext cx="15715" cy="15225"/>
            </a:xfrm>
            <a:custGeom>
              <a:avLst/>
              <a:gdLst>
                <a:gd name="connsiteX0" fmla="*/ 9616 w 15715"/>
                <a:gd name="connsiteY0" fmla="*/ 1790 h 15225"/>
                <a:gd name="connsiteX1" fmla="*/ 1109 w 15715"/>
                <a:gd name="connsiteY1" fmla="*/ 8688 h 15225"/>
                <a:gd name="connsiteX2" fmla="*/ 1106 w 15715"/>
                <a:gd name="connsiteY2" fmla="*/ 8715 h 15225"/>
                <a:gd name="connsiteX3" fmla="*/ 8232 w 15715"/>
                <a:gd name="connsiteY3" fmla="*/ 16934 h 15225"/>
                <a:gd name="connsiteX4" fmla="*/ 8268 w 15715"/>
                <a:gd name="connsiteY4" fmla="*/ 16934 h 15225"/>
                <a:gd name="connsiteX5" fmla="*/ 16778 w 15715"/>
                <a:gd name="connsiteY5" fmla="*/ 9983 h 15225"/>
                <a:gd name="connsiteX6" fmla="*/ 9783 w 15715"/>
                <a:gd name="connsiteY6" fmla="*/ 1790 h 15225"/>
                <a:gd name="connsiteX7" fmla="*/ 9616 w 15715"/>
                <a:gd name="connsiteY7" fmla="*/ 1790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9616" y="1790"/>
                  </a:move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2" name="任意多边形: 形状 3411">
              <a:extLst>
                <a:ext uri="{FF2B5EF4-FFF2-40B4-BE49-F238E27FC236}">
                  <a16:creationId xmlns:a16="http://schemas.microsoft.com/office/drawing/2014/main" id="{A3C37525-3630-3C3F-4C2B-71B92134678D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3" name="任意多边形: 形状 3412">
              <a:extLst>
                <a:ext uri="{FF2B5EF4-FFF2-40B4-BE49-F238E27FC236}">
                  <a16:creationId xmlns:a16="http://schemas.microsoft.com/office/drawing/2014/main" id="{C773E992-A6B2-88E6-AF61-0C4CB176026F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4" name="任意多边形: 形状 3413">
              <a:extLst>
                <a:ext uri="{FF2B5EF4-FFF2-40B4-BE49-F238E27FC236}">
                  <a16:creationId xmlns:a16="http://schemas.microsoft.com/office/drawing/2014/main" id="{02FE4838-3E56-753A-B297-DD3E559B3BBA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5" name="任意多边形: 形状 3414">
              <a:extLst>
                <a:ext uri="{FF2B5EF4-FFF2-40B4-BE49-F238E27FC236}">
                  <a16:creationId xmlns:a16="http://schemas.microsoft.com/office/drawing/2014/main" id="{9C42A3B5-0350-5844-D95F-DF14C8C8A6D1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6" name="任意多边形: 形状 3415">
              <a:extLst>
                <a:ext uri="{FF2B5EF4-FFF2-40B4-BE49-F238E27FC236}">
                  <a16:creationId xmlns:a16="http://schemas.microsoft.com/office/drawing/2014/main" id="{18473F24-36DB-FBD2-8815-2B7BBB0B48F6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7" name="任意多边形: 形状 3416">
              <a:extLst>
                <a:ext uri="{FF2B5EF4-FFF2-40B4-BE49-F238E27FC236}">
                  <a16:creationId xmlns:a16="http://schemas.microsoft.com/office/drawing/2014/main" id="{09FC42DA-A6D5-466B-C6C5-BE452772A5F4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8" name="任意多边形: 形状 3417">
              <a:extLst>
                <a:ext uri="{FF2B5EF4-FFF2-40B4-BE49-F238E27FC236}">
                  <a16:creationId xmlns:a16="http://schemas.microsoft.com/office/drawing/2014/main" id="{7C36E9F7-AF4F-F060-FAC0-B53129394068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9" name="任意多边形: 形状 3418">
              <a:extLst>
                <a:ext uri="{FF2B5EF4-FFF2-40B4-BE49-F238E27FC236}">
                  <a16:creationId xmlns:a16="http://schemas.microsoft.com/office/drawing/2014/main" id="{8AFEA62D-1BA2-0CB5-8321-CFB655C5F627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0" name="任意多边形: 形状 3419">
              <a:extLst>
                <a:ext uri="{FF2B5EF4-FFF2-40B4-BE49-F238E27FC236}">
                  <a16:creationId xmlns:a16="http://schemas.microsoft.com/office/drawing/2014/main" id="{A2BFAA47-8B7A-9586-235F-4A702FFEB79A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1" name="任意多边形: 形状 3420">
              <a:extLst>
                <a:ext uri="{FF2B5EF4-FFF2-40B4-BE49-F238E27FC236}">
                  <a16:creationId xmlns:a16="http://schemas.microsoft.com/office/drawing/2014/main" id="{DB975F35-A03D-3BF6-F80D-F1ADCEC13A80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2" name="任意多边形: 形状 3421">
              <a:extLst>
                <a:ext uri="{FF2B5EF4-FFF2-40B4-BE49-F238E27FC236}">
                  <a16:creationId xmlns:a16="http://schemas.microsoft.com/office/drawing/2014/main" id="{9DBB92EB-1E0E-9EE7-CDC2-0E611C8A180A}"/>
                </a:ext>
              </a:extLst>
            </p:cNvPr>
            <p:cNvSpPr/>
            <p:nvPr/>
          </p:nvSpPr>
          <p:spPr>
            <a:xfrm>
              <a:off x="242676" y="-3861074"/>
              <a:ext cx="15715" cy="15225"/>
            </a:xfrm>
            <a:custGeom>
              <a:avLst/>
              <a:gdLst>
                <a:gd name="connsiteX0" fmla="*/ 8268 w 15715"/>
                <a:gd name="connsiteY0" fmla="*/ 16934 h 15225"/>
                <a:gd name="connsiteX1" fmla="*/ 16778 w 15715"/>
                <a:gd name="connsiteY1" fmla="*/ 9983 h 15225"/>
                <a:gd name="connsiteX2" fmla="*/ 9783 w 15715"/>
                <a:gd name="connsiteY2" fmla="*/ 1790 h 15225"/>
                <a:gd name="connsiteX3" fmla="*/ 9616 w 15715"/>
                <a:gd name="connsiteY3" fmla="*/ 1790 h 15225"/>
                <a:gd name="connsiteX4" fmla="*/ 1109 w 15715"/>
                <a:gd name="connsiteY4" fmla="*/ 8688 h 15225"/>
                <a:gd name="connsiteX5" fmla="*/ 1106 w 15715"/>
                <a:gd name="connsiteY5" fmla="*/ 8715 h 15225"/>
                <a:gd name="connsiteX6" fmla="*/ 8232 w 15715"/>
                <a:gd name="connsiteY6" fmla="*/ 16934 h 15225"/>
                <a:gd name="connsiteX7" fmla="*/ 8268 w 15715"/>
                <a:gd name="connsiteY7" fmla="*/ 16934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8268" y="16934"/>
                  </a:move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3" name="任意多边形: 形状 3422">
              <a:extLst>
                <a:ext uri="{FF2B5EF4-FFF2-40B4-BE49-F238E27FC236}">
                  <a16:creationId xmlns:a16="http://schemas.microsoft.com/office/drawing/2014/main" id="{B5C3AA54-BF97-6209-D407-2BBA0DCA7D1F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4" name="任意多边形: 形状 3423">
              <a:extLst>
                <a:ext uri="{FF2B5EF4-FFF2-40B4-BE49-F238E27FC236}">
                  <a16:creationId xmlns:a16="http://schemas.microsoft.com/office/drawing/2014/main" id="{CEED467B-CAC5-E289-E35A-27EEC467C934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5" name="任意多边形: 形状 3424">
              <a:extLst>
                <a:ext uri="{FF2B5EF4-FFF2-40B4-BE49-F238E27FC236}">
                  <a16:creationId xmlns:a16="http://schemas.microsoft.com/office/drawing/2014/main" id="{B50FAABC-3679-40D0-E6E3-7ACAD69BD283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6" name="任意多边形: 形状 3425">
              <a:extLst>
                <a:ext uri="{FF2B5EF4-FFF2-40B4-BE49-F238E27FC236}">
                  <a16:creationId xmlns:a16="http://schemas.microsoft.com/office/drawing/2014/main" id="{6A16C9B6-290C-3D4A-6387-20EF34D45888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7" name="任意多边形: 形状 3426">
              <a:extLst>
                <a:ext uri="{FF2B5EF4-FFF2-40B4-BE49-F238E27FC236}">
                  <a16:creationId xmlns:a16="http://schemas.microsoft.com/office/drawing/2014/main" id="{A6A7F62C-B48F-BD7A-5239-E1C2DB2AE042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8" name="任意多边形: 形状 3427">
              <a:extLst>
                <a:ext uri="{FF2B5EF4-FFF2-40B4-BE49-F238E27FC236}">
                  <a16:creationId xmlns:a16="http://schemas.microsoft.com/office/drawing/2014/main" id="{4CF70758-A1FA-AD51-8930-50AE9BBD0CD1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9" name="任意多边形: 形状 3428">
              <a:extLst>
                <a:ext uri="{FF2B5EF4-FFF2-40B4-BE49-F238E27FC236}">
                  <a16:creationId xmlns:a16="http://schemas.microsoft.com/office/drawing/2014/main" id="{26A8C1A7-0820-FB6E-68AB-E9E6101574B8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0" name="任意多边形: 形状 3429">
              <a:extLst>
                <a:ext uri="{FF2B5EF4-FFF2-40B4-BE49-F238E27FC236}">
                  <a16:creationId xmlns:a16="http://schemas.microsoft.com/office/drawing/2014/main" id="{D5F24797-8135-03B6-B259-663ECD8DB224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1" name="任意多边形: 形状 3430">
              <a:extLst>
                <a:ext uri="{FF2B5EF4-FFF2-40B4-BE49-F238E27FC236}">
                  <a16:creationId xmlns:a16="http://schemas.microsoft.com/office/drawing/2014/main" id="{663A914D-97AD-8296-7131-A743055381BC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2" name="任意多边形: 形状 3431">
              <a:extLst>
                <a:ext uri="{FF2B5EF4-FFF2-40B4-BE49-F238E27FC236}">
                  <a16:creationId xmlns:a16="http://schemas.microsoft.com/office/drawing/2014/main" id="{19E40519-D42E-A63F-0974-F23AA4FA4160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3" name="任意多边形: 形状 3432">
              <a:extLst>
                <a:ext uri="{FF2B5EF4-FFF2-40B4-BE49-F238E27FC236}">
                  <a16:creationId xmlns:a16="http://schemas.microsoft.com/office/drawing/2014/main" id="{E33BE5F8-B9FF-FC77-AEAC-86C0ECB6E1C2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1284 w 30768"/>
                <a:gd name="connsiteY0" fmla="*/ 19055 h 29753"/>
                <a:gd name="connsiteX1" fmla="*/ 18965 w 30768"/>
                <a:gd name="connsiteY1" fmla="*/ 31265 h 29753"/>
                <a:gd name="connsiteX2" fmla="*/ 31712 w 30768"/>
                <a:gd name="connsiteY2" fmla="*/ 14430 h 29753"/>
                <a:gd name="connsiteX3" fmla="*/ 31677 w 30768"/>
                <a:gd name="connsiteY3" fmla="*/ 14193 h 29753"/>
                <a:gd name="connsiteX4" fmla="*/ 13944 w 30768"/>
                <a:gd name="connsiteY4" fmla="*/ 1983 h 29753"/>
                <a:gd name="connsiteX5" fmla="*/ 1216 w 30768"/>
                <a:gd name="connsiteY5" fmla="*/ 18606 h 29753"/>
                <a:gd name="connsiteX6" fmla="*/ 1284 w 30768"/>
                <a:gd name="connsiteY6" fmla="*/ 19055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1284" y="19055"/>
                  </a:move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38"/>
                    <a:pt x="1261" y="18897"/>
                    <a:pt x="1284" y="190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4" name="任意多边形: 形状 3433">
              <a:extLst>
                <a:ext uri="{FF2B5EF4-FFF2-40B4-BE49-F238E27FC236}">
                  <a16:creationId xmlns:a16="http://schemas.microsoft.com/office/drawing/2014/main" id="{1E5D9040-8E15-7912-D526-B513C4815B01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5" name="任意多边形: 形状 3434">
              <a:extLst>
                <a:ext uri="{FF2B5EF4-FFF2-40B4-BE49-F238E27FC236}">
                  <a16:creationId xmlns:a16="http://schemas.microsoft.com/office/drawing/2014/main" id="{4545B9CC-BB78-71D9-45E3-E3EEDF1ADAC9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6" name="任意多边形: 形状 3435">
              <a:extLst>
                <a:ext uri="{FF2B5EF4-FFF2-40B4-BE49-F238E27FC236}">
                  <a16:creationId xmlns:a16="http://schemas.microsoft.com/office/drawing/2014/main" id="{C32F7E73-04ED-09CD-691B-BC28578B373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7" name="任意多边形: 形状 3436">
              <a:extLst>
                <a:ext uri="{FF2B5EF4-FFF2-40B4-BE49-F238E27FC236}">
                  <a16:creationId xmlns:a16="http://schemas.microsoft.com/office/drawing/2014/main" id="{D6967771-C5DC-F58E-EF97-EF8E8F3A87CF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8" name="任意多边形: 形状 3437">
              <a:extLst>
                <a:ext uri="{FF2B5EF4-FFF2-40B4-BE49-F238E27FC236}">
                  <a16:creationId xmlns:a16="http://schemas.microsoft.com/office/drawing/2014/main" id="{4E67E17C-EE54-E6D1-41A8-7800A1FC65C8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9" name="任意多边形: 形状 3438">
              <a:extLst>
                <a:ext uri="{FF2B5EF4-FFF2-40B4-BE49-F238E27FC236}">
                  <a16:creationId xmlns:a16="http://schemas.microsoft.com/office/drawing/2014/main" id="{22ADF644-96A4-A7A2-B2B8-7D6C58955A38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0" name="任意多边形: 形状 3439">
              <a:extLst>
                <a:ext uri="{FF2B5EF4-FFF2-40B4-BE49-F238E27FC236}">
                  <a16:creationId xmlns:a16="http://schemas.microsoft.com/office/drawing/2014/main" id="{181B333B-9043-5E46-97C8-AFA324764453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1" name="任意多边形: 形状 3440">
              <a:extLst>
                <a:ext uri="{FF2B5EF4-FFF2-40B4-BE49-F238E27FC236}">
                  <a16:creationId xmlns:a16="http://schemas.microsoft.com/office/drawing/2014/main" id="{8E6D9D76-35BA-103A-3B49-D76E9FE4247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2" name="任意多边形: 形状 3441">
              <a:extLst>
                <a:ext uri="{FF2B5EF4-FFF2-40B4-BE49-F238E27FC236}">
                  <a16:creationId xmlns:a16="http://schemas.microsoft.com/office/drawing/2014/main" id="{D3AA5A98-C280-F512-6A03-1AD51600ECCA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3" name="任意多边形: 形状 3442">
              <a:extLst>
                <a:ext uri="{FF2B5EF4-FFF2-40B4-BE49-F238E27FC236}">
                  <a16:creationId xmlns:a16="http://schemas.microsoft.com/office/drawing/2014/main" id="{37E753C3-D1FA-43B5-145D-5D4933CEEE8F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4" name="任意多边形: 形状 3443">
              <a:extLst>
                <a:ext uri="{FF2B5EF4-FFF2-40B4-BE49-F238E27FC236}">
                  <a16:creationId xmlns:a16="http://schemas.microsoft.com/office/drawing/2014/main" id="{39DD1AAA-8851-3F15-5B67-B9382D1715F4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31677 w 30768"/>
                <a:gd name="connsiteY0" fmla="*/ 14193 h 29753"/>
                <a:gd name="connsiteX1" fmla="*/ 13944 w 30768"/>
                <a:gd name="connsiteY1" fmla="*/ 1983 h 29753"/>
                <a:gd name="connsiteX2" fmla="*/ 1216 w 30768"/>
                <a:gd name="connsiteY2" fmla="*/ 18606 h 29753"/>
                <a:gd name="connsiteX3" fmla="*/ 1284 w 30768"/>
                <a:gd name="connsiteY3" fmla="*/ 19055 h 29753"/>
                <a:gd name="connsiteX4" fmla="*/ 18965 w 30768"/>
                <a:gd name="connsiteY4" fmla="*/ 31265 h 29753"/>
                <a:gd name="connsiteX5" fmla="*/ 31712 w 30768"/>
                <a:gd name="connsiteY5" fmla="*/ 14430 h 29753"/>
                <a:gd name="connsiteX6" fmla="*/ 31677 w 30768"/>
                <a:gd name="connsiteY6" fmla="*/ 14193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31677" y="14193"/>
                  </a:move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65"/>
                    <a:pt x="1261" y="18897"/>
                    <a:pt x="1284" y="19055"/>
                  </a:cubicBez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5" name="任意多边形: 形状 3444">
              <a:extLst>
                <a:ext uri="{FF2B5EF4-FFF2-40B4-BE49-F238E27FC236}">
                  <a16:creationId xmlns:a16="http://schemas.microsoft.com/office/drawing/2014/main" id="{B8D48E4F-A7DD-C6ED-E10A-299D041B9B0E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6" name="任意多边形: 形状 3445">
              <a:extLst>
                <a:ext uri="{FF2B5EF4-FFF2-40B4-BE49-F238E27FC236}">
                  <a16:creationId xmlns:a16="http://schemas.microsoft.com/office/drawing/2014/main" id="{E790A41B-C6F4-5003-EFD3-16BFC1530738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7" name="任意多边形: 形状 3446">
              <a:extLst>
                <a:ext uri="{FF2B5EF4-FFF2-40B4-BE49-F238E27FC236}">
                  <a16:creationId xmlns:a16="http://schemas.microsoft.com/office/drawing/2014/main" id="{3724E31F-3975-5CA0-479D-CFAD0DB2E010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8" name="任意多边形: 形状 3447">
              <a:extLst>
                <a:ext uri="{FF2B5EF4-FFF2-40B4-BE49-F238E27FC236}">
                  <a16:creationId xmlns:a16="http://schemas.microsoft.com/office/drawing/2014/main" id="{9F0897A9-08B4-8181-926F-E5553DF8FCD4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9" name="任意多边形: 形状 3448">
              <a:extLst>
                <a:ext uri="{FF2B5EF4-FFF2-40B4-BE49-F238E27FC236}">
                  <a16:creationId xmlns:a16="http://schemas.microsoft.com/office/drawing/2014/main" id="{0FDC7B5E-6BAF-9DC6-630A-FFD2315C9767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0" name="任意多边形: 形状 3449">
              <a:extLst>
                <a:ext uri="{FF2B5EF4-FFF2-40B4-BE49-F238E27FC236}">
                  <a16:creationId xmlns:a16="http://schemas.microsoft.com/office/drawing/2014/main" id="{455B9EEC-9F1B-E5FF-8863-393E557EA4CB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1" name="任意多边形: 形状 3450">
              <a:extLst>
                <a:ext uri="{FF2B5EF4-FFF2-40B4-BE49-F238E27FC236}">
                  <a16:creationId xmlns:a16="http://schemas.microsoft.com/office/drawing/2014/main" id="{A724947D-D5CA-0491-56B3-1A99EF490A5C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2" name="任意多边形: 形状 3451">
              <a:extLst>
                <a:ext uri="{FF2B5EF4-FFF2-40B4-BE49-F238E27FC236}">
                  <a16:creationId xmlns:a16="http://schemas.microsoft.com/office/drawing/2014/main" id="{2AEFD668-B9BD-8A88-69E0-0D43180EE724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3" name="任意多边形: 形状 3452">
              <a:extLst>
                <a:ext uri="{FF2B5EF4-FFF2-40B4-BE49-F238E27FC236}">
                  <a16:creationId xmlns:a16="http://schemas.microsoft.com/office/drawing/2014/main" id="{589D4AC1-75AF-6A11-6E2F-56CE52115E23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4" name="任意多边形: 形状 3453">
              <a:extLst>
                <a:ext uri="{FF2B5EF4-FFF2-40B4-BE49-F238E27FC236}">
                  <a16:creationId xmlns:a16="http://schemas.microsoft.com/office/drawing/2014/main" id="{A44CC4AD-6FBC-2AA5-AD2B-7712453F43D8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5" name="任意多边形: 形状 3454">
              <a:extLst>
                <a:ext uri="{FF2B5EF4-FFF2-40B4-BE49-F238E27FC236}">
                  <a16:creationId xmlns:a16="http://schemas.microsoft.com/office/drawing/2014/main" id="{E9F023F1-DFE8-1345-495B-1971277E58E5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5170 w 14367"/>
                <a:gd name="connsiteY0" fmla="*/ 10675 h 13891"/>
                <a:gd name="connsiteX1" fmla="*/ 10505 w 14367"/>
                <a:gd name="connsiteY1" fmla="*/ 2112 h 13891"/>
                <a:gd name="connsiteX2" fmla="*/ 10333 w 14367"/>
                <a:gd name="connsiteY2" fmla="*/ 2059 h 13891"/>
                <a:gd name="connsiteX3" fmla="*/ 1374 w 14367"/>
                <a:gd name="connsiteY3" fmla="*/ 6710 h 13891"/>
                <a:gd name="connsiteX4" fmla="*/ 5996 w 14367"/>
                <a:gd name="connsiteY4" fmla="*/ 15247 h 13891"/>
                <a:gd name="connsiteX5" fmla="*/ 6237 w 14367"/>
                <a:gd name="connsiteY5" fmla="*/ 15326 h 13891"/>
                <a:gd name="connsiteX6" fmla="*/ 15170 w 14367"/>
                <a:gd name="connsiteY6" fmla="*/ 10675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5170" y="10675"/>
                  </a:move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08" y="2984"/>
                    <a:pt x="1374" y="6710"/>
                  </a:cubicBez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6" name="任意多边形: 形状 3455">
              <a:extLst>
                <a:ext uri="{FF2B5EF4-FFF2-40B4-BE49-F238E27FC236}">
                  <a16:creationId xmlns:a16="http://schemas.microsoft.com/office/drawing/2014/main" id="{4F0872B1-4098-0F40-A076-B0A1F590713D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7" name="任意多边形: 形状 3456">
              <a:extLst>
                <a:ext uri="{FF2B5EF4-FFF2-40B4-BE49-F238E27FC236}">
                  <a16:creationId xmlns:a16="http://schemas.microsoft.com/office/drawing/2014/main" id="{DD221F72-4DE6-5D49-3F00-0112EE9F0EDC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8" name="任意多边形: 形状 3457">
              <a:extLst>
                <a:ext uri="{FF2B5EF4-FFF2-40B4-BE49-F238E27FC236}">
                  <a16:creationId xmlns:a16="http://schemas.microsoft.com/office/drawing/2014/main" id="{4087C6BA-E7F4-1E8D-44BA-9C3D0A4AAC49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9" name="任意多边形: 形状 3458">
              <a:extLst>
                <a:ext uri="{FF2B5EF4-FFF2-40B4-BE49-F238E27FC236}">
                  <a16:creationId xmlns:a16="http://schemas.microsoft.com/office/drawing/2014/main" id="{3ACA2DC1-183C-E269-9059-544C9661F7BB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0" name="任意多边形: 形状 3459">
              <a:extLst>
                <a:ext uri="{FF2B5EF4-FFF2-40B4-BE49-F238E27FC236}">
                  <a16:creationId xmlns:a16="http://schemas.microsoft.com/office/drawing/2014/main" id="{61B9F133-4A69-5D6B-6E13-AE531B244878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1" name="任意多边形: 形状 3460">
              <a:extLst>
                <a:ext uri="{FF2B5EF4-FFF2-40B4-BE49-F238E27FC236}">
                  <a16:creationId xmlns:a16="http://schemas.microsoft.com/office/drawing/2014/main" id="{6A61160F-181A-9C22-0448-FAA6E5C8A72B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2" name="任意多边形: 形状 3461">
              <a:extLst>
                <a:ext uri="{FF2B5EF4-FFF2-40B4-BE49-F238E27FC236}">
                  <a16:creationId xmlns:a16="http://schemas.microsoft.com/office/drawing/2014/main" id="{11E925FF-79CA-7E78-AC34-95E40F92EB05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3" name="任意多边形: 形状 3462">
              <a:extLst>
                <a:ext uri="{FF2B5EF4-FFF2-40B4-BE49-F238E27FC236}">
                  <a16:creationId xmlns:a16="http://schemas.microsoft.com/office/drawing/2014/main" id="{D4E39272-93F1-35B1-0A5C-AF264D7181C8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4" name="任意多边形: 形状 3463">
              <a:extLst>
                <a:ext uri="{FF2B5EF4-FFF2-40B4-BE49-F238E27FC236}">
                  <a16:creationId xmlns:a16="http://schemas.microsoft.com/office/drawing/2014/main" id="{D6F3807B-CD74-1CE6-DF36-2A04D1C8AA29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5" name="任意多边形: 形状 3464">
              <a:extLst>
                <a:ext uri="{FF2B5EF4-FFF2-40B4-BE49-F238E27FC236}">
                  <a16:creationId xmlns:a16="http://schemas.microsoft.com/office/drawing/2014/main" id="{529BE93F-5F4D-156C-FD27-3046F4930B05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6" name="任意多边形: 形状 3465">
              <a:extLst>
                <a:ext uri="{FF2B5EF4-FFF2-40B4-BE49-F238E27FC236}">
                  <a16:creationId xmlns:a16="http://schemas.microsoft.com/office/drawing/2014/main" id="{5FDAB648-8C88-25E6-DE10-D44CD57FD396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374 w 14367"/>
                <a:gd name="connsiteY0" fmla="*/ 6710 h 13891"/>
                <a:gd name="connsiteX1" fmla="*/ 5996 w 14367"/>
                <a:gd name="connsiteY1" fmla="*/ 15247 h 13891"/>
                <a:gd name="connsiteX2" fmla="*/ 6237 w 14367"/>
                <a:gd name="connsiteY2" fmla="*/ 15326 h 13891"/>
                <a:gd name="connsiteX3" fmla="*/ 15170 w 14367"/>
                <a:gd name="connsiteY3" fmla="*/ 10675 h 13891"/>
                <a:gd name="connsiteX4" fmla="*/ 10505 w 14367"/>
                <a:gd name="connsiteY4" fmla="*/ 2112 h 13891"/>
                <a:gd name="connsiteX5" fmla="*/ 10333 w 14367"/>
                <a:gd name="connsiteY5" fmla="*/ 2059 h 13891"/>
                <a:gd name="connsiteX6" fmla="*/ 1374 w 14367"/>
                <a:gd name="connsiteY6" fmla="*/ 6710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374" y="6710"/>
                  </a:move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11" y="2984"/>
                    <a:pt x="1374" y="67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7" name="任意多边形: 形状 3466">
              <a:extLst>
                <a:ext uri="{FF2B5EF4-FFF2-40B4-BE49-F238E27FC236}">
                  <a16:creationId xmlns:a16="http://schemas.microsoft.com/office/drawing/2014/main" id="{58DBAB4B-E980-71B3-5192-333D87644524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8" name="任意多边形: 形状 3467">
              <a:extLst>
                <a:ext uri="{FF2B5EF4-FFF2-40B4-BE49-F238E27FC236}">
                  <a16:creationId xmlns:a16="http://schemas.microsoft.com/office/drawing/2014/main" id="{4D226F3E-2B0B-0F76-5793-8E96848BE28A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9" name="任意多边形: 形状 3468">
              <a:extLst>
                <a:ext uri="{FF2B5EF4-FFF2-40B4-BE49-F238E27FC236}">
                  <a16:creationId xmlns:a16="http://schemas.microsoft.com/office/drawing/2014/main" id="{DB4850FA-3BD4-3438-2AEF-FDF5F24F2BDC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0" name="任意多边形: 形状 3469">
              <a:extLst>
                <a:ext uri="{FF2B5EF4-FFF2-40B4-BE49-F238E27FC236}">
                  <a16:creationId xmlns:a16="http://schemas.microsoft.com/office/drawing/2014/main" id="{9D5EEB43-BA8D-DE59-1F07-B9AE414308A9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1" name="任意多边形: 形状 3470">
              <a:extLst>
                <a:ext uri="{FF2B5EF4-FFF2-40B4-BE49-F238E27FC236}">
                  <a16:creationId xmlns:a16="http://schemas.microsoft.com/office/drawing/2014/main" id="{DE05951B-7A15-D598-9252-A79B6E185061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2" name="任意多边形: 形状 3471">
              <a:extLst>
                <a:ext uri="{FF2B5EF4-FFF2-40B4-BE49-F238E27FC236}">
                  <a16:creationId xmlns:a16="http://schemas.microsoft.com/office/drawing/2014/main" id="{1D45D369-8CE7-EC8B-C335-1AC2885D67D1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3" name="任意多边形: 形状 3472">
              <a:extLst>
                <a:ext uri="{FF2B5EF4-FFF2-40B4-BE49-F238E27FC236}">
                  <a16:creationId xmlns:a16="http://schemas.microsoft.com/office/drawing/2014/main" id="{9C0578D3-0F13-0CAD-BDED-74672AD2FFEC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4" name="任意多边形: 形状 3473">
              <a:extLst>
                <a:ext uri="{FF2B5EF4-FFF2-40B4-BE49-F238E27FC236}">
                  <a16:creationId xmlns:a16="http://schemas.microsoft.com/office/drawing/2014/main" id="{D0DF16DB-55D7-CD42-8E99-016A50DC8FB8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5" name="任意多边形: 形状 3474">
              <a:extLst>
                <a:ext uri="{FF2B5EF4-FFF2-40B4-BE49-F238E27FC236}">
                  <a16:creationId xmlns:a16="http://schemas.microsoft.com/office/drawing/2014/main" id="{30DD08B1-5BE3-858C-64C3-6B0593B5D76E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6" name="任意多边形: 形状 3475">
              <a:extLst>
                <a:ext uri="{FF2B5EF4-FFF2-40B4-BE49-F238E27FC236}">
                  <a16:creationId xmlns:a16="http://schemas.microsoft.com/office/drawing/2014/main" id="{14DB9308-25CB-0AD9-0004-8CD1B44A7453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7" name="任意多边形: 形状 3476">
              <a:extLst>
                <a:ext uri="{FF2B5EF4-FFF2-40B4-BE49-F238E27FC236}">
                  <a16:creationId xmlns:a16="http://schemas.microsoft.com/office/drawing/2014/main" id="{025448EB-371F-10B4-C565-03BA65B21D2A}"/>
                </a:ext>
              </a:extLst>
            </p:cNvPr>
            <p:cNvSpPr/>
            <p:nvPr/>
          </p:nvSpPr>
          <p:spPr>
            <a:xfrm>
              <a:off x="-217854" y="-3895033"/>
              <a:ext cx="14308" cy="13817"/>
            </a:xfrm>
            <a:custGeom>
              <a:avLst/>
              <a:gdLst>
                <a:gd name="connsiteX0" fmla="*/ 7011 w 14308"/>
                <a:gd name="connsiteY0" fmla="*/ 1867 h 13817"/>
                <a:gd name="connsiteX1" fmla="*/ 1160 w 14308"/>
                <a:gd name="connsiteY1" fmla="*/ 9717 h 13817"/>
                <a:gd name="connsiteX2" fmla="*/ 1170 w 14308"/>
                <a:gd name="connsiteY2" fmla="*/ 9796 h 13817"/>
                <a:gd name="connsiteX3" fmla="*/ 9495 w 14308"/>
                <a:gd name="connsiteY3" fmla="*/ 15451 h 13817"/>
                <a:gd name="connsiteX4" fmla="*/ 15317 w 14308"/>
                <a:gd name="connsiteY4" fmla="*/ 7576 h 13817"/>
                <a:gd name="connsiteX5" fmla="*/ 15309 w 14308"/>
                <a:gd name="connsiteY5" fmla="*/ 7523 h 13817"/>
                <a:gd name="connsiteX6" fmla="*/ 7011 w 14308"/>
                <a:gd name="connsiteY6" fmla="*/ 1867 h 1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817">
                  <a:moveTo>
                    <a:pt x="7011" y="1867"/>
                  </a:moveTo>
                  <a:cubicBezTo>
                    <a:pt x="3226" y="2422"/>
                    <a:pt x="607" y="5937"/>
                    <a:pt x="1160" y="9717"/>
                  </a:cubicBezTo>
                  <a:cubicBezTo>
                    <a:pt x="1162" y="9743"/>
                    <a:pt x="1165" y="9769"/>
                    <a:pt x="1170" y="9796"/>
                  </a:cubicBezTo>
                  <a:cubicBezTo>
                    <a:pt x="1942" y="13628"/>
                    <a:pt x="5642" y="16138"/>
                    <a:pt x="9495" y="15451"/>
                  </a:cubicBezTo>
                  <a:cubicBezTo>
                    <a:pt x="13277" y="14896"/>
                    <a:pt x="15883" y="11355"/>
                    <a:pt x="15317" y="7576"/>
                  </a:cubicBezTo>
                  <a:cubicBezTo>
                    <a:pt x="15315" y="7549"/>
                    <a:pt x="15312" y="7549"/>
                    <a:pt x="15309" y="7523"/>
                  </a:cubicBezTo>
                  <a:cubicBezTo>
                    <a:pt x="14561" y="3691"/>
                    <a:pt x="10859" y="1154"/>
                    <a:pt x="701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8" name="任意多边形: 形状 3477">
              <a:extLst>
                <a:ext uri="{FF2B5EF4-FFF2-40B4-BE49-F238E27FC236}">
                  <a16:creationId xmlns:a16="http://schemas.microsoft.com/office/drawing/2014/main" id="{EB8BEB16-0BB1-A631-8719-4E6AA50E77E2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9" name="任意多边形: 形状 3478">
              <a:extLst>
                <a:ext uri="{FF2B5EF4-FFF2-40B4-BE49-F238E27FC236}">
                  <a16:creationId xmlns:a16="http://schemas.microsoft.com/office/drawing/2014/main" id="{EB27D383-26D2-9818-64F4-91470FDBEBFB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0" name="任意多边形: 形状 3479">
              <a:extLst>
                <a:ext uri="{FF2B5EF4-FFF2-40B4-BE49-F238E27FC236}">
                  <a16:creationId xmlns:a16="http://schemas.microsoft.com/office/drawing/2014/main" id="{8DD7F342-EEFD-9F6C-6297-99AFD9181F3C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1" name="任意多边形: 形状 3480">
              <a:extLst>
                <a:ext uri="{FF2B5EF4-FFF2-40B4-BE49-F238E27FC236}">
                  <a16:creationId xmlns:a16="http://schemas.microsoft.com/office/drawing/2014/main" id="{38802FEB-40BE-DDF3-1241-993A153D252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2" name="任意多边形: 形状 3481">
              <a:extLst>
                <a:ext uri="{FF2B5EF4-FFF2-40B4-BE49-F238E27FC236}">
                  <a16:creationId xmlns:a16="http://schemas.microsoft.com/office/drawing/2014/main" id="{15B70ACB-A38B-196E-3936-BE58AC808E97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3" name="任意多边形: 形状 3482">
              <a:extLst>
                <a:ext uri="{FF2B5EF4-FFF2-40B4-BE49-F238E27FC236}">
                  <a16:creationId xmlns:a16="http://schemas.microsoft.com/office/drawing/2014/main" id="{BE70163C-E3BC-AE77-763C-5CF7F4CC96E8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4" name="任意多边形: 形状 3483">
              <a:extLst>
                <a:ext uri="{FF2B5EF4-FFF2-40B4-BE49-F238E27FC236}">
                  <a16:creationId xmlns:a16="http://schemas.microsoft.com/office/drawing/2014/main" id="{18946777-4A56-F3F7-A8B5-44D051E72437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5" name="任意多边形: 形状 3484">
              <a:extLst>
                <a:ext uri="{FF2B5EF4-FFF2-40B4-BE49-F238E27FC236}">
                  <a16:creationId xmlns:a16="http://schemas.microsoft.com/office/drawing/2014/main" id="{5EB2E35F-C980-56F7-F700-FB6636241444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6" name="任意多边形: 形状 3485">
              <a:extLst>
                <a:ext uri="{FF2B5EF4-FFF2-40B4-BE49-F238E27FC236}">
                  <a16:creationId xmlns:a16="http://schemas.microsoft.com/office/drawing/2014/main" id="{65824197-ED4A-E42D-401E-6E3C5935CCE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7" name="任意多边形: 形状 3486">
              <a:extLst>
                <a:ext uri="{FF2B5EF4-FFF2-40B4-BE49-F238E27FC236}">
                  <a16:creationId xmlns:a16="http://schemas.microsoft.com/office/drawing/2014/main" id="{08FE185C-1D93-530F-30B7-46954E43D0C4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8" name="任意多边形: 形状 3487">
              <a:extLst>
                <a:ext uri="{FF2B5EF4-FFF2-40B4-BE49-F238E27FC236}">
                  <a16:creationId xmlns:a16="http://schemas.microsoft.com/office/drawing/2014/main" id="{7CC5BAC4-AAB7-CAE6-5A52-CE4EECF50A72}"/>
                </a:ext>
              </a:extLst>
            </p:cNvPr>
            <p:cNvSpPr/>
            <p:nvPr/>
          </p:nvSpPr>
          <p:spPr>
            <a:xfrm>
              <a:off x="-217854" y="-3894928"/>
              <a:ext cx="14308" cy="13793"/>
            </a:xfrm>
            <a:custGeom>
              <a:avLst/>
              <a:gdLst>
                <a:gd name="connsiteX0" fmla="*/ 9495 w 14308"/>
                <a:gd name="connsiteY0" fmla="*/ 15426 h 13793"/>
                <a:gd name="connsiteX1" fmla="*/ 15317 w 14308"/>
                <a:gd name="connsiteY1" fmla="*/ 7550 h 13793"/>
                <a:gd name="connsiteX2" fmla="*/ 15309 w 14308"/>
                <a:gd name="connsiteY2" fmla="*/ 7497 h 13793"/>
                <a:gd name="connsiteX3" fmla="*/ 7011 w 14308"/>
                <a:gd name="connsiteY3" fmla="*/ 1868 h 13793"/>
                <a:gd name="connsiteX4" fmla="*/ 1160 w 14308"/>
                <a:gd name="connsiteY4" fmla="*/ 9717 h 13793"/>
                <a:gd name="connsiteX5" fmla="*/ 1170 w 14308"/>
                <a:gd name="connsiteY5" fmla="*/ 9797 h 13793"/>
                <a:gd name="connsiteX6" fmla="*/ 9495 w 14308"/>
                <a:gd name="connsiteY6" fmla="*/ 15426 h 1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793">
                  <a:moveTo>
                    <a:pt x="9495" y="15426"/>
                  </a:moveTo>
                  <a:cubicBezTo>
                    <a:pt x="13277" y="14871"/>
                    <a:pt x="15883" y="11329"/>
                    <a:pt x="15317" y="7550"/>
                  </a:cubicBezTo>
                  <a:cubicBezTo>
                    <a:pt x="15315" y="7524"/>
                    <a:pt x="15312" y="7524"/>
                    <a:pt x="15309" y="7497"/>
                  </a:cubicBezTo>
                  <a:cubicBezTo>
                    <a:pt x="14551" y="3665"/>
                    <a:pt x="10851" y="1154"/>
                    <a:pt x="7011" y="1868"/>
                  </a:cubicBezTo>
                  <a:cubicBezTo>
                    <a:pt x="3226" y="2423"/>
                    <a:pt x="607" y="5938"/>
                    <a:pt x="1160" y="9717"/>
                  </a:cubicBezTo>
                  <a:cubicBezTo>
                    <a:pt x="1162" y="9744"/>
                    <a:pt x="1165" y="9770"/>
                    <a:pt x="1170" y="9797"/>
                  </a:cubicBezTo>
                  <a:cubicBezTo>
                    <a:pt x="1955" y="13629"/>
                    <a:pt x="5652" y="16113"/>
                    <a:pt x="9495" y="154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9" name="任意多边形: 形状 3488">
              <a:extLst>
                <a:ext uri="{FF2B5EF4-FFF2-40B4-BE49-F238E27FC236}">
                  <a16:creationId xmlns:a16="http://schemas.microsoft.com/office/drawing/2014/main" id="{17F7F687-92A2-59CB-AD0B-131694CC5714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0" name="任意多边形: 形状 3489">
              <a:extLst>
                <a:ext uri="{FF2B5EF4-FFF2-40B4-BE49-F238E27FC236}">
                  <a16:creationId xmlns:a16="http://schemas.microsoft.com/office/drawing/2014/main" id="{79B87806-DEB4-7A48-7536-32D34996C699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1" name="任意多边形: 形状 3490">
              <a:extLst>
                <a:ext uri="{FF2B5EF4-FFF2-40B4-BE49-F238E27FC236}">
                  <a16:creationId xmlns:a16="http://schemas.microsoft.com/office/drawing/2014/main" id="{C25027C9-0868-6840-566C-87E89D092FF3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2" name="任意多边形: 形状 3491">
              <a:extLst>
                <a:ext uri="{FF2B5EF4-FFF2-40B4-BE49-F238E27FC236}">
                  <a16:creationId xmlns:a16="http://schemas.microsoft.com/office/drawing/2014/main" id="{C5E71683-4FA2-A3DB-8BE0-3CB9F84BB08B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3" name="任意多边形: 形状 3492">
              <a:extLst>
                <a:ext uri="{FF2B5EF4-FFF2-40B4-BE49-F238E27FC236}">
                  <a16:creationId xmlns:a16="http://schemas.microsoft.com/office/drawing/2014/main" id="{3A420C6A-59CB-60E8-E6A8-A58E8CAFD4EA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4" name="任意多边形: 形状 3493">
              <a:extLst>
                <a:ext uri="{FF2B5EF4-FFF2-40B4-BE49-F238E27FC236}">
                  <a16:creationId xmlns:a16="http://schemas.microsoft.com/office/drawing/2014/main" id="{EE240BFC-B28C-F2AD-43B6-49B32F0E505B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5" name="任意多边形: 形状 3494">
              <a:extLst>
                <a:ext uri="{FF2B5EF4-FFF2-40B4-BE49-F238E27FC236}">
                  <a16:creationId xmlns:a16="http://schemas.microsoft.com/office/drawing/2014/main" id="{635D9203-73B3-E501-2967-D246CFE321B7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6" name="任意多边形: 形状 3495">
              <a:extLst>
                <a:ext uri="{FF2B5EF4-FFF2-40B4-BE49-F238E27FC236}">
                  <a16:creationId xmlns:a16="http://schemas.microsoft.com/office/drawing/2014/main" id="{764ECDED-C5AE-93CD-D97A-A1EFE588FD3E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7" name="任意多边形: 形状 3496">
              <a:extLst>
                <a:ext uri="{FF2B5EF4-FFF2-40B4-BE49-F238E27FC236}">
                  <a16:creationId xmlns:a16="http://schemas.microsoft.com/office/drawing/2014/main" id="{66E36E01-4752-59F7-2CC4-499C9220282A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8" name="任意多边形: 形状 3497">
              <a:extLst>
                <a:ext uri="{FF2B5EF4-FFF2-40B4-BE49-F238E27FC236}">
                  <a16:creationId xmlns:a16="http://schemas.microsoft.com/office/drawing/2014/main" id="{F134FEDD-85CA-4C74-BA29-C68FFB140268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9" name="任意多边形: 形状 3498">
              <a:extLst>
                <a:ext uri="{FF2B5EF4-FFF2-40B4-BE49-F238E27FC236}">
                  <a16:creationId xmlns:a16="http://schemas.microsoft.com/office/drawing/2014/main" id="{F1EF0F9E-D789-BBCF-29A8-08CB6B160EC1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11744 w 13492"/>
                <a:gd name="connsiteY0" fmla="*/ 13551 h 13012"/>
                <a:gd name="connsiteX1" fmla="*/ 13530 w 13492"/>
                <a:gd name="connsiteY1" fmla="*/ 4803 h 13012"/>
                <a:gd name="connsiteX2" fmla="*/ 13329 w 13492"/>
                <a:gd name="connsiteY2" fmla="*/ 4513 h 13012"/>
                <a:gd name="connsiteX3" fmla="*/ 3921 w 13492"/>
                <a:gd name="connsiteY3" fmla="*/ 2953 h 13012"/>
                <a:gd name="connsiteX4" fmla="*/ 2145 w 13492"/>
                <a:gd name="connsiteY4" fmla="*/ 11754 h 13012"/>
                <a:gd name="connsiteX5" fmla="*/ 2335 w 13492"/>
                <a:gd name="connsiteY5" fmla="*/ 12018 h 13012"/>
                <a:gd name="connsiteX6" fmla="*/ 11744 w 13492"/>
                <a:gd name="connsiteY6" fmla="*/ 13551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11744" y="13551"/>
                  </a:move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0" name="任意多边形: 形状 3499">
              <a:extLst>
                <a:ext uri="{FF2B5EF4-FFF2-40B4-BE49-F238E27FC236}">
                  <a16:creationId xmlns:a16="http://schemas.microsoft.com/office/drawing/2014/main" id="{4A488127-DFA9-1BD1-BE2C-4EEC898C833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1" name="任意多边形: 形状 3500">
              <a:extLst>
                <a:ext uri="{FF2B5EF4-FFF2-40B4-BE49-F238E27FC236}">
                  <a16:creationId xmlns:a16="http://schemas.microsoft.com/office/drawing/2014/main" id="{C3E22CD8-BBC7-1068-C278-C719F94D413A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2" name="任意多边形: 形状 3501">
              <a:extLst>
                <a:ext uri="{FF2B5EF4-FFF2-40B4-BE49-F238E27FC236}">
                  <a16:creationId xmlns:a16="http://schemas.microsoft.com/office/drawing/2014/main" id="{C90654CC-7014-A7AB-9370-75ECCC6AFB76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3" name="任意多边形: 形状 3502">
              <a:extLst>
                <a:ext uri="{FF2B5EF4-FFF2-40B4-BE49-F238E27FC236}">
                  <a16:creationId xmlns:a16="http://schemas.microsoft.com/office/drawing/2014/main" id="{82D04731-5236-18C6-077A-BAFF1966B5D8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4" name="任意多边形: 形状 3503">
              <a:extLst>
                <a:ext uri="{FF2B5EF4-FFF2-40B4-BE49-F238E27FC236}">
                  <a16:creationId xmlns:a16="http://schemas.microsoft.com/office/drawing/2014/main" id="{C4D67D63-2F87-D8DC-747F-AAB5E9D31B60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5" name="任意多边形: 形状 3504">
              <a:extLst>
                <a:ext uri="{FF2B5EF4-FFF2-40B4-BE49-F238E27FC236}">
                  <a16:creationId xmlns:a16="http://schemas.microsoft.com/office/drawing/2014/main" id="{A704617A-74EE-1580-1074-0D2D3AAD567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6" name="任意多边形: 形状 3505">
              <a:extLst>
                <a:ext uri="{FF2B5EF4-FFF2-40B4-BE49-F238E27FC236}">
                  <a16:creationId xmlns:a16="http://schemas.microsoft.com/office/drawing/2014/main" id="{0EA4952E-20F7-EA33-BBBD-C00DB83E4BED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7" name="任意多边形: 形状 3506">
              <a:extLst>
                <a:ext uri="{FF2B5EF4-FFF2-40B4-BE49-F238E27FC236}">
                  <a16:creationId xmlns:a16="http://schemas.microsoft.com/office/drawing/2014/main" id="{0157D266-739C-E5CD-ACEE-ED9F08B59863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8" name="任意多边形: 形状 3507">
              <a:extLst>
                <a:ext uri="{FF2B5EF4-FFF2-40B4-BE49-F238E27FC236}">
                  <a16:creationId xmlns:a16="http://schemas.microsoft.com/office/drawing/2014/main" id="{44A1D511-A8B8-764D-71A9-B402791FD56A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9" name="任意多边形: 形状 3508">
              <a:extLst>
                <a:ext uri="{FF2B5EF4-FFF2-40B4-BE49-F238E27FC236}">
                  <a16:creationId xmlns:a16="http://schemas.microsoft.com/office/drawing/2014/main" id="{DA4E0FE4-BBAE-E363-2D4A-D83A12DD8899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0" name="任意多边形: 形状 3509">
              <a:extLst>
                <a:ext uri="{FF2B5EF4-FFF2-40B4-BE49-F238E27FC236}">
                  <a16:creationId xmlns:a16="http://schemas.microsoft.com/office/drawing/2014/main" id="{86F3BD62-6325-9537-9AA1-B52C92C22A44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3921 w 13492"/>
                <a:gd name="connsiteY0" fmla="*/ 2953 h 13012"/>
                <a:gd name="connsiteX1" fmla="*/ 2145 w 13492"/>
                <a:gd name="connsiteY1" fmla="*/ 11754 h 13012"/>
                <a:gd name="connsiteX2" fmla="*/ 2335 w 13492"/>
                <a:gd name="connsiteY2" fmla="*/ 12018 h 13012"/>
                <a:gd name="connsiteX3" fmla="*/ 11744 w 13492"/>
                <a:gd name="connsiteY3" fmla="*/ 13551 h 13012"/>
                <a:gd name="connsiteX4" fmla="*/ 13530 w 13492"/>
                <a:gd name="connsiteY4" fmla="*/ 4803 h 13012"/>
                <a:gd name="connsiteX5" fmla="*/ 13329 w 13492"/>
                <a:gd name="connsiteY5" fmla="*/ 4513 h 13012"/>
                <a:gd name="connsiteX6" fmla="*/ 3921 w 13492"/>
                <a:gd name="connsiteY6" fmla="*/ 2953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3921" y="2953"/>
                  </a:move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1" name="任意多边形: 形状 3510">
              <a:extLst>
                <a:ext uri="{FF2B5EF4-FFF2-40B4-BE49-F238E27FC236}">
                  <a16:creationId xmlns:a16="http://schemas.microsoft.com/office/drawing/2014/main" id="{8B311425-7DC6-AD2A-71CF-2C6DB245A92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2" name="任意多边形: 形状 3511">
              <a:extLst>
                <a:ext uri="{FF2B5EF4-FFF2-40B4-BE49-F238E27FC236}">
                  <a16:creationId xmlns:a16="http://schemas.microsoft.com/office/drawing/2014/main" id="{72DFA9B2-01BC-C9E4-BBDA-C11219BCC8B8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3" name="任意多边形: 形状 3512">
              <a:extLst>
                <a:ext uri="{FF2B5EF4-FFF2-40B4-BE49-F238E27FC236}">
                  <a16:creationId xmlns:a16="http://schemas.microsoft.com/office/drawing/2014/main" id="{9D37508E-BADB-E56F-761C-13D7C249907B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4" name="任意多边形: 形状 3513">
              <a:extLst>
                <a:ext uri="{FF2B5EF4-FFF2-40B4-BE49-F238E27FC236}">
                  <a16:creationId xmlns:a16="http://schemas.microsoft.com/office/drawing/2014/main" id="{A366C108-D3AA-2E1D-FF34-1F95AA9C6266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5" name="任意多边形: 形状 3514">
              <a:extLst>
                <a:ext uri="{FF2B5EF4-FFF2-40B4-BE49-F238E27FC236}">
                  <a16:creationId xmlns:a16="http://schemas.microsoft.com/office/drawing/2014/main" id="{DE59804A-3CB1-039F-0213-99DBA0F940D8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6" name="任意多边形: 形状 3515">
              <a:extLst>
                <a:ext uri="{FF2B5EF4-FFF2-40B4-BE49-F238E27FC236}">
                  <a16:creationId xmlns:a16="http://schemas.microsoft.com/office/drawing/2014/main" id="{DC564564-C412-1889-51A6-235469A7876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7" name="任意多边形: 形状 3516">
              <a:extLst>
                <a:ext uri="{FF2B5EF4-FFF2-40B4-BE49-F238E27FC236}">
                  <a16:creationId xmlns:a16="http://schemas.microsoft.com/office/drawing/2014/main" id="{46E575E5-3902-3398-3710-050C4542C623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8" name="任意多边形: 形状 3517">
              <a:extLst>
                <a:ext uri="{FF2B5EF4-FFF2-40B4-BE49-F238E27FC236}">
                  <a16:creationId xmlns:a16="http://schemas.microsoft.com/office/drawing/2014/main" id="{0DE61A5C-102E-7B1D-97FA-5566D946D254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9" name="任意多边形: 形状 3518">
              <a:extLst>
                <a:ext uri="{FF2B5EF4-FFF2-40B4-BE49-F238E27FC236}">
                  <a16:creationId xmlns:a16="http://schemas.microsoft.com/office/drawing/2014/main" id="{0100FDC5-8C33-DDBD-37EF-261E5AD1FB0F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0" name="任意多边形: 形状 3519">
              <a:extLst>
                <a:ext uri="{FF2B5EF4-FFF2-40B4-BE49-F238E27FC236}">
                  <a16:creationId xmlns:a16="http://schemas.microsoft.com/office/drawing/2014/main" id="{61432F80-2229-858D-D171-AF0B119CDB63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1" name="任意多边形: 形状 3520">
              <a:extLst>
                <a:ext uri="{FF2B5EF4-FFF2-40B4-BE49-F238E27FC236}">
                  <a16:creationId xmlns:a16="http://schemas.microsoft.com/office/drawing/2014/main" id="{25506E03-56B3-268B-E309-C4FCFA64CE41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1490 w 11301"/>
                <a:gd name="connsiteY0" fmla="*/ 4264 h 10875"/>
                <a:gd name="connsiteX1" fmla="*/ 3720 w 11301"/>
                <a:gd name="connsiteY1" fmla="*/ 2599 h 10875"/>
                <a:gd name="connsiteX2" fmla="*/ 1801 w 11301"/>
                <a:gd name="connsiteY2" fmla="*/ 9814 h 10875"/>
                <a:gd name="connsiteX3" fmla="*/ 1976 w 11301"/>
                <a:gd name="connsiteY3" fmla="*/ 10105 h 10875"/>
                <a:gd name="connsiteX4" fmla="*/ 9772 w 11301"/>
                <a:gd name="connsiteY4" fmla="*/ 11770 h 10875"/>
                <a:gd name="connsiteX5" fmla="*/ 11662 w 11301"/>
                <a:gd name="connsiteY5" fmla="*/ 4529 h 10875"/>
                <a:gd name="connsiteX6" fmla="*/ 11490 w 11301"/>
                <a:gd name="connsiteY6" fmla="*/ 4264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1490" y="4264"/>
                  </a:move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2" name="任意多边形: 形状 3521">
              <a:extLst>
                <a:ext uri="{FF2B5EF4-FFF2-40B4-BE49-F238E27FC236}">
                  <a16:creationId xmlns:a16="http://schemas.microsoft.com/office/drawing/2014/main" id="{52A6A3A3-A146-A17B-A7A1-CE4310A76A77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3" name="任意多边形: 形状 3522">
              <a:extLst>
                <a:ext uri="{FF2B5EF4-FFF2-40B4-BE49-F238E27FC236}">
                  <a16:creationId xmlns:a16="http://schemas.microsoft.com/office/drawing/2014/main" id="{CFFCA6F5-E817-14C5-511A-391BFAB589C2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4" name="任意多边形: 形状 3523">
              <a:extLst>
                <a:ext uri="{FF2B5EF4-FFF2-40B4-BE49-F238E27FC236}">
                  <a16:creationId xmlns:a16="http://schemas.microsoft.com/office/drawing/2014/main" id="{4C80773F-6A9C-71DF-D863-8A32BCCB75CF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5" name="任意多边形: 形状 3524">
              <a:extLst>
                <a:ext uri="{FF2B5EF4-FFF2-40B4-BE49-F238E27FC236}">
                  <a16:creationId xmlns:a16="http://schemas.microsoft.com/office/drawing/2014/main" id="{4F0407AC-7CF2-DCC5-6605-9E5AA86C0E6E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6" name="任意多边形: 形状 3525">
              <a:extLst>
                <a:ext uri="{FF2B5EF4-FFF2-40B4-BE49-F238E27FC236}">
                  <a16:creationId xmlns:a16="http://schemas.microsoft.com/office/drawing/2014/main" id="{D61D986B-5BCE-1F51-555D-DDFC98316E48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7" name="任意多边形: 形状 3526">
              <a:extLst>
                <a:ext uri="{FF2B5EF4-FFF2-40B4-BE49-F238E27FC236}">
                  <a16:creationId xmlns:a16="http://schemas.microsoft.com/office/drawing/2014/main" id="{C45CAEA8-3767-2A24-BA3C-A8DF904CD284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8" name="任意多边形: 形状 3527">
              <a:extLst>
                <a:ext uri="{FF2B5EF4-FFF2-40B4-BE49-F238E27FC236}">
                  <a16:creationId xmlns:a16="http://schemas.microsoft.com/office/drawing/2014/main" id="{AA30437E-A3D1-E76E-45E8-4FBA2A8AC416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9" name="任意多边形: 形状 3528">
              <a:extLst>
                <a:ext uri="{FF2B5EF4-FFF2-40B4-BE49-F238E27FC236}">
                  <a16:creationId xmlns:a16="http://schemas.microsoft.com/office/drawing/2014/main" id="{32251F52-B814-5E1C-DC27-9F1F80DC54BC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0" name="任意多边形: 形状 3529">
              <a:extLst>
                <a:ext uri="{FF2B5EF4-FFF2-40B4-BE49-F238E27FC236}">
                  <a16:creationId xmlns:a16="http://schemas.microsoft.com/office/drawing/2014/main" id="{D8A455F4-8EB4-0D74-8053-11F912F7C542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1" name="任意多边形: 形状 3530">
              <a:extLst>
                <a:ext uri="{FF2B5EF4-FFF2-40B4-BE49-F238E27FC236}">
                  <a16:creationId xmlns:a16="http://schemas.microsoft.com/office/drawing/2014/main" id="{8F7FF07E-F7D2-45F5-4516-44405218C36A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2" name="任意多边形: 形状 3531">
              <a:extLst>
                <a:ext uri="{FF2B5EF4-FFF2-40B4-BE49-F238E27FC236}">
                  <a16:creationId xmlns:a16="http://schemas.microsoft.com/office/drawing/2014/main" id="{26E60F2B-D8AD-02F5-8AE1-BF135F691872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976 w 11301"/>
                <a:gd name="connsiteY0" fmla="*/ 10105 h 10875"/>
                <a:gd name="connsiteX1" fmla="*/ 9772 w 11301"/>
                <a:gd name="connsiteY1" fmla="*/ 11770 h 10875"/>
                <a:gd name="connsiteX2" fmla="*/ 11662 w 11301"/>
                <a:gd name="connsiteY2" fmla="*/ 4529 h 10875"/>
                <a:gd name="connsiteX3" fmla="*/ 11490 w 11301"/>
                <a:gd name="connsiteY3" fmla="*/ 4264 h 10875"/>
                <a:gd name="connsiteX4" fmla="*/ 3720 w 11301"/>
                <a:gd name="connsiteY4" fmla="*/ 2599 h 10875"/>
                <a:gd name="connsiteX5" fmla="*/ 1801 w 11301"/>
                <a:gd name="connsiteY5" fmla="*/ 9814 h 10875"/>
                <a:gd name="connsiteX6" fmla="*/ 1976 w 11301"/>
                <a:gd name="connsiteY6" fmla="*/ 10105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976" y="10105"/>
                  </a:move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3" name="任意多边形: 形状 3532">
              <a:extLst>
                <a:ext uri="{FF2B5EF4-FFF2-40B4-BE49-F238E27FC236}">
                  <a16:creationId xmlns:a16="http://schemas.microsoft.com/office/drawing/2014/main" id="{FDC7DAE7-B4B4-1146-5D85-E229FEF94717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4" name="任意多边形: 形状 3533">
              <a:extLst>
                <a:ext uri="{FF2B5EF4-FFF2-40B4-BE49-F238E27FC236}">
                  <a16:creationId xmlns:a16="http://schemas.microsoft.com/office/drawing/2014/main" id="{71474796-DECE-EB04-EF6E-34AA46521E18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5" name="任意多边形: 形状 3534">
              <a:extLst>
                <a:ext uri="{FF2B5EF4-FFF2-40B4-BE49-F238E27FC236}">
                  <a16:creationId xmlns:a16="http://schemas.microsoft.com/office/drawing/2014/main" id="{07F4E4C7-0B06-965A-7EAA-088F0A298A8A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6" name="任意多边形: 形状 3535">
              <a:extLst>
                <a:ext uri="{FF2B5EF4-FFF2-40B4-BE49-F238E27FC236}">
                  <a16:creationId xmlns:a16="http://schemas.microsoft.com/office/drawing/2014/main" id="{53EAAB8F-76B3-D8A0-18C2-B08E16EAB93B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7" name="任意多边形: 形状 3536">
              <a:extLst>
                <a:ext uri="{FF2B5EF4-FFF2-40B4-BE49-F238E27FC236}">
                  <a16:creationId xmlns:a16="http://schemas.microsoft.com/office/drawing/2014/main" id="{EB66A351-3570-7353-67C5-0070B08E1923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8" name="任意多边形: 形状 3537">
              <a:extLst>
                <a:ext uri="{FF2B5EF4-FFF2-40B4-BE49-F238E27FC236}">
                  <a16:creationId xmlns:a16="http://schemas.microsoft.com/office/drawing/2014/main" id="{4CC9BF92-58E2-0351-9DFE-AF40BA05BF41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9" name="任意多边形: 形状 3538">
              <a:extLst>
                <a:ext uri="{FF2B5EF4-FFF2-40B4-BE49-F238E27FC236}">
                  <a16:creationId xmlns:a16="http://schemas.microsoft.com/office/drawing/2014/main" id="{15D4F29A-4146-D638-1BE5-CD73FCB8003C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0" name="任意多边形: 形状 3539">
              <a:extLst>
                <a:ext uri="{FF2B5EF4-FFF2-40B4-BE49-F238E27FC236}">
                  <a16:creationId xmlns:a16="http://schemas.microsoft.com/office/drawing/2014/main" id="{DCFB109B-8FF8-11B5-5D0F-79B2CC349633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1" name="任意多边形: 形状 3540">
              <a:extLst>
                <a:ext uri="{FF2B5EF4-FFF2-40B4-BE49-F238E27FC236}">
                  <a16:creationId xmlns:a16="http://schemas.microsoft.com/office/drawing/2014/main" id="{4B21B600-C807-84E4-F855-468F43456B2C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2" name="任意多边形: 形状 3541">
              <a:extLst>
                <a:ext uri="{FF2B5EF4-FFF2-40B4-BE49-F238E27FC236}">
                  <a16:creationId xmlns:a16="http://schemas.microsoft.com/office/drawing/2014/main" id="{6FD79FC2-3FA3-1B23-888E-34077C02B3EE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3" name="任意多边形: 形状 3542">
              <a:extLst>
                <a:ext uri="{FF2B5EF4-FFF2-40B4-BE49-F238E27FC236}">
                  <a16:creationId xmlns:a16="http://schemas.microsoft.com/office/drawing/2014/main" id="{A2110A42-ECAA-816F-514F-D2669ECBFC48}"/>
                </a:ext>
              </a:extLst>
            </p:cNvPr>
            <p:cNvSpPr/>
            <p:nvPr/>
          </p:nvSpPr>
          <p:spPr>
            <a:xfrm>
              <a:off x="-1158515" y="-3382864"/>
              <a:ext cx="11339" cy="10949"/>
            </a:xfrm>
            <a:custGeom>
              <a:avLst/>
              <a:gdLst>
                <a:gd name="connsiteX0" fmla="*/ 11490 w 11339"/>
                <a:gd name="connsiteY0" fmla="*/ 4264 h 10949"/>
                <a:gd name="connsiteX1" fmla="*/ 3720 w 11339"/>
                <a:gd name="connsiteY1" fmla="*/ 2625 h 10949"/>
                <a:gd name="connsiteX2" fmla="*/ 1801 w 11339"/>
                <a:gd name="connsiteY2" fmla="*/ 9840 h 10949"/>
                <a:gd name="connsiteX3" fmla="*/ 1976 w 11339"/>
                <a:gd name="connsiteY3" fmla="*/ 10131 h 10949"/>
                <a:gd name="connsiteX4" fmla="*/ 9904 w 11339"/>
                <a:gd name="connsiteY4" fmla="*/ 11770 h 10949"/>
                <a:gd name="connsiteX5" fmla="*/ 11643 w 11339"/>
                <a:gd name="connsiteY5" fmla="*/ 4502 h 10949"/>
                <a:gd name="connsiteX6" fmla="*/ 11490 w 11339"/>
                <a:gd name="connsiteY6" fmla="*/ 4264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9" h="10949">
                  <a:moveTo>
                    <a:pt x="11490" y="4264"/>
                  </a:moveTo>
                  <a:cubicBezTo>
                    <a:pt x="9767" y="1700"/>
                    <a:pt x="6329" y="987"/>
                    <a:pt x="3720" y="2625"/>
                  </a:cubicBezTo>
                  <a:cubicBezTo>
                    <a:pt x="1196" y="4079"/>
                    <a:pt x="334" y="7330"/>
                    <a:pt x="1801" y="9840"/>
                  </a:cubicBezTo>
                  <a:cubicBezTo>
                    <a:pt x="1857" y="9946"/>
                    <a:pt x="1915" y="10052"/>
                    <a:pt x="1976" y="10131"/>
                  </a:cubicBezTo>
                  <a:cubicBezTo>
                    <a:pt x="3725" y="12747"/>
                    <a:pt x="7259" y="13488"/>
                    <a:pt x="9904" y="11770"/>
                  </a:cubicBezTo>
                  <a:cubicBezTo>
                    <a:pt x="12391" y="10237"/>
                    <a:pt x="13171" y="6986"/>
                    <a:pt x="11643" y="4502"/>
                  </a:cubicBezTo>
                  <a:cubicBezTo>
                    <a:pt x="11596" y="4422"/>
                    <a:pt x="11543" y="4343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4" name="任意多边形: 形状 3543">
              <a:extLst>
                <a:ext uri="{FF2B5EF4-FFF2-40B4-BE49-F238E27FC236}">
                  <a16:creationId xmlns:a16="http://schemas.microsoft.com/office/drawing/2014/main" id="{6DC724F2-6694-03E7-B40D-46143672C8B0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5" name="任意多边形: 形状 3544">
              <a:extLst>
                <a:ext uri="{FF2B5EF4-FFF2-40B4-BE49-F238E27FC236}">
                  <a16:creationId xmlns:a16="http://schemas.microsoft.com/office/drawing/2014/main" id="{E5BAE04E-87D8-9B17-1726-B49102FAD644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6" name="任意多边形: 形状 3545">
              <a:extLst>
                <a:ext uri="{FF2B5EF4-FFF2-40B4-BE49-F238E27FC236}">
                  <a16:creationId xmlns:a16="http://schemas.microsoft.com/office/drawing/2014/main" id="{F4DFC2F4-22F3-81F5-8791-6281ED9C0964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7" name="任意多边形: 形状 3546">
              <a:extLst>
                <a:ext uri="{FF2B5EF4-FFF2-40B4-BE49-F238E27FC236}">
                  <a16:creationId xmlns:a16="http://schemas.microsoft.com/office/drawing/2014/main" id="{10148534-E806-94A5-F9AE-D4DC05AA3125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8" name="任意多边形: 形状 3547">
              <a:extLst>
                <a:ext uri="{FF2B5EF4-FFF2-40B4-BE49-F238E27FC236}">
                  <a16:creationId xmlns:a16="http://schemas.microsoft.com/office/drawing/2014/main" id="{6E3AB985-A833-F6FA-8D52-8BE9E781B397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9" name="任意多边形: 形状 3548">
              <a:extLst>
                <a:ext uri="{FF2B5EF4-FFF2-40B4-BE49-F238E27FC236}">
                  <a16:creationId xmlns:a16="http://schemas.microsoft.com/office/drawing/2014/main" id="{62DE3850-7517-FE5B-3C53-DDFCE4F7C18E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0" name="任意多边形: 形状 3549">
              <a:extLst>
                <a:ext uri="{FF2B5EF4-FFF2-40B4-BE49-F238E27FC236}">
                  <a16:creationId xmlns:a16="http://schemas.microsoft.com/office/drawing/2014/main" id="{5D228DBF-067C-8642-ADE8-CCABB4231BAA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1" name="任意多边形: 形状 3550">
              <a:extLst>
                <a:ext uri="{FF2B5EF4-FFF2-40B4-BE49-F238E27FC236}">
                  <a16:creationId xmlns:a16="http://schemas.microsoft.com/office/drawing/2014/main" id="{3FD4A4BB-8AC9-AC7C-AEF1-BBDA1C0FC2E7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2" name="任意多边形: 形状 3551">
              <a:extLst>
                <a:ext uri="{FF2B5EF4-FFF2-40B4-BE49-F238E27FC236}">
                  <a16:creationId xmlns:a16="http://schemas.microsoft.com/office/drawing/2014/main" id="{40B3E130-38B7-E666-5A18-E21800581209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3" name="任意多边形: 形状 3552">
              <a:extLst>
                <a:ext uri="{FF2B5EF4-FFF2-40B4-BE49-F238E27FC236}">
                  <a16:creationId xmlns:a16="http://schemas.microsoft.com/office/drawing/2014/main" id="{C7C594FC-C14B-ED89-EB5E-3269652A448D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4" name="任意多边形: 形状 3553">
              <a:extLst>
                <a:ext uri="{FF2B5EF4-FFF2-40B4-BE49-F238E27FC236}">
                  <a16:creationId xmlns:a16="http://schemas.microsoft.com/office/drawing/2014/main" id="{3A15F061-4993-E7EA-EE1C-4677B07BA94F}"/>
                </a:ext>
              </a:extLst>
            </p:cNvPr>
            <p:cNvSpPr/>
            <p:nvPr/>
          </p:nvSpPr>
          <p:spPr>
            <a:xfrm>
              <a:off x="-1158478" y="-3382864"/>
              <a:ext cx="11396" cy="10949"/>
            </a:xfrm>
            <a:custGeom>
              <a:avLst/>
              <a:gdLst>
                <a:gd name="connsiteX0" fmla="*/ 1939 w 11396"/>
                <a:gd name="connsiteY0" fmla="*/ 10131 h 10949"/>
                <a:gd name="connsiteX1" fmla="*/ 9868 w 11396"/>
                <a:gd name="connsiteY1" fmla="*/ 11770 h 10949"/>
                <a:gd name="connsiteX2" fmla="*/ 11757 w 11396"/>
                <a:gd name="connsiteY2" fmla="*/ 4528 h 10949"/>
                <a:gd name="connsiteX3" fmla="*/ 11586 w 11396"/>
                <a:gd name="connsiteY3" fmla="*/ 4264 h 10949"/>
                <a:gd name="connsiteX4" fmla="*/ 3816 w 11396"/>
                <a:gd name="connsiteY4" fmla="*/ 2625 h 10949"/>
                <a:gd name="connsiteX5" fmla="*/ 1746 w 11396"/>
                <a:gd name="connsiteY5" fmla="*/ 9814 h 10949"/>
                <a:gd name="connsiteX6" fmla="*/ 1939 w 11396"/>
                <a:gd name="connsiteY6" fmla="*/ 10131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6" h="10949">
                  <a:moveTo>
                    <a:pt x="1939" y="10131"/>
                  </a:moveTo>
                  <a:cubicBezTo>
                    <a:pt x="3689" y="12747"/>
                    <a:pt x="7222" y="13488"/>
                    <a:pt x="9868" y="11770"/>
                  </a:cubicBezTo>
                  <a:cubicBezTo>
                    <a:pt x="12386" y="10290"/>
                    <a:pt x="13232" y="7065"/>
                    <a:pt x="11757" y="4528"/>
                  </a:cubicBezTo>
                  <a:cubicBezTo>
                    <a:pt x="11702" y="4449"/>
                    <a:pt x="11646" y="4343"/>
                    <a:pt x="11586" y="4264"/>
                  </a:cubicBezTo>
                  <a:cubicBezTo>
                    <a:pt x="9862" y="1700"/>
                    <a:pt x="6424" y="987"/>
                    <a:pt x="3816" y="2625"/>
                  </a:cubicBezTo>
                  <a:cubicBezTo>
                    <a:pt x="1260" y="4026"/>
                    <a:pt x="335" y="7250"/>
                    <a:pt x="1746" y="9814"/>
                  </a:cubicBezTo>
                  <a:cubicBezTo>
                    <a:pt x="1807" y="9920"/>
                    <a:pt x="1870" y="10025"/>
                    <a:pt x="1939" y="101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5" name="任意多边形: 形状 3554">
              <a:extLst>
                <a:ext uri="{FF2B5EF4-FFF2-40B4-BE49-F238E27FC236}">
                  <a16:creationId xmlns:a16="http://schemas.microsoft.com/office/drawing/2014/main" id="{1CC63EE9-C7A2-2634-F3C1-217BC7FEA5D9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6" name="任意多边形: 形状 3555">
              <a:extLst>
                <a:ext uri="{FF2B5EF4-FFF2-40B4-BE49-F238E27FC236}">
                  <a16:creationId xmlns:a16="http://schemas.microsoft.com/office/drawing/2014/main" id="{A8249C23-6FCB-3C8E-BDFA-4033E64E5D90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7" name="任意多边形: 形状 3556">
              <a:extLst>
                <a:ext uri="{FF2B5EF4-FFF2-40B4-BE49-F238E27FC236}">
                  <a16:creationId xmlns:a16="http://schemas.microsoft.com/office/drawing/2014/main" id="{4F78482D-8215-3545-24D8-DD1279FD8C72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8" name="任意多边形: 形状 3557">
              <a:extLst>
                <a:ext uri="{FF2B5EF4-FFF2-40B4-BE49-F238E27FC236}">
                  <a16:creationId xmlns:a16="http://schemas.microsoft.com/office/drawing/2014/main" id="{8034F4F2-CB1B-958A-10B2-78AC303C2EBC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9" name="任意多边形: 形状 3558">
              <a:extLst>
                <a:ext uri="{FF2B5EF4-FFF2-40B4-BE49-F238E27FC236}">
                  <a16:creationId xmlns:a16="http://schemas.microsoft.com/office/drawing/2014/main" id="{B9D9B7ED-F727-228D-85FC-9879E1D54900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0" name="任意多边形: 形状 3559">
              <a:extLst>
                <a:ext uri="{FF2B5EF4-FFF2-40B4-BE49-F238E27FC236}">
                  <a16:creationId xmlns:a16="http://schemas.microsoft.com/office/drawing/2014/main" id="{36631B2E-3F55-B663-9D30-86E8A0AC2266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1" name="任意多边形: 形状 3560">
              <a:extLst>
                <a:ext uri="{FF2B5EF4-FFF2-40B4-BE49-F238E27FC236}">
                  <a16:creationId xmlns:a16="http://schemas.microsoft.com/office/drawing/2014/main" id="{0D267075-6EEB-043E-CED2-16293A584E2B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2" name="任意多边形: 形状 3561">
              <a:extLst>
                <a:ext uri="{FF2B5EF4-FFF2-40B4-BE49-F238E27FC236}">
                  <a16:creationId xmlns:a16="http://schemas.microsoft.com/office/drawing/2014/main" id="{0BDF6657-C5B0-D902-1EAD-E437F9B1BC14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3" name="任意多边形: 形状 3562">
              <a:extLst>
                <a:ext uri="{FF2B5EF4-FFF2-40B4-BE49-F238E27FC236}">
                  <a16:creationId xmlns:a16="http://schemas.microsoft.com/office/drawing/2014/main" id="{FC045225-3533-63F4-69CB-DE3C1FC18E02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4" name="任意多边形: 形状 3563">
              <a:extLst>
                <a:ext uri="{FF2B5EF4-FFF2-40B4-BE49-F238E27FC236}">
                  <a16:creationId xmlns:a16="http://schemas.microsoft.com/office/drawing/2014/main" id="{523C2B78-A995-6A70-3153-C45E891E0027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5" name="任意多边形: 形状 3564">
              <a:extLst>
                <a:ext uri="{FF2B5EF4-FFF2-40B4-BE49-F238E27FC236}">
                  <a16:creationId xmlns:a16="http://schemas.microsoft.com/office/drawing/2014/main" id="{597C92FC-61D4-2FAC-46CD-37F25056EAA1}"/>
                </a:ext>
              </a:extLst>
            </p:cNvPr>
            <p:cNvSpPr/>
            <p:nvPr/>
          </p:nvSpPr>
          <p:spPr>
            <a:xfrm>
              <a:off x="-1234563" y="-3626896"/>
              <a:ext cx="11244" cy="10908"/>
            </a:xfrm>
            <a:custGeom>
              <a:avLst/>
              <a:gdLst>
                <a:gd name="connsiteX0" fmla="*/ 7539 w 11244"/>
                <a:gd name="connsiteY0" fmla="*/ 1823 h 10908"/>
                <a:gd name="connsiteX1" fmla="*/ 1143 w 11244"/>
                <a:gd name="connsiteY1" fmla="*/ 6369 h 10908"/>
                <a:gd name="connsiteX2" fmla="*/ 5771 w 11244"/>
                <a:gd name="connsiteY2" fmla="*/ 12579 h 10908"/>
                <a:gd name="connsiteX3" fmla="*/ 5848 w 11244"/>
                <a:gd name="connsiteY3" fmla="*/ 12579 h 10908"/>
                <a:gd name="connsiteX4" fmla="*/ 12270 w 11244"/>
                <a:gd name="connsiteY4" fmla="*/ 8007 h 10908"/>
                <a:gd name="connsiteX5" fmla="*/ 7714 w 11244"/>
                <a:gd name="connsiteY5" fmla="*/ 1849 h 10908"/>
                <a:gd name="connsiteX6" fmla="*/ 7539 w 11244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7539" y="1823"/>
                  </a:move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ubicBezTo>
                    <a:pt x="8879" y="13082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6" name="任意多边形: 形状 3565">
              <a:extLst>
                <a:ext uri="{FF2B5EF4-FFF2-40B4-BE49-F238E27FC236}">
                  <a16:creationId xmlns:a16="http://schemas.microsoft.com/office/drawing/2014/main" id="{05446294-AEA3-D392-F520-43BD5A2D3587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7" name="任意多边形: 形状 3566">
              <a:extLst>
                <a:ext uri="{FF2B5EF4-FFF2-40B4-BE49-F238E27FC236}">
                  <a16:creationId xmlns:a16="http://schemas.microsoft.com/office/drawing/2014/main" id="{0BEA367B-F848-44D7-766F-7A04A456BF8C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8" name="任意多边形: 形状 3567">
              <a:extLst>
                <a:ext uri="{FF2B5EF4-FFF2-40B4-BE49-F238E27FC236}">
                  <a16:creationId xmlns:a16="http://schemas.microsoft.com/office/drawing/2014/main" id="{F24919DE-47E9-0FFC-13C1-1FA68E0188FD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9" name="任意多边形: 形状 3568">
              <a:extLst>
                <a:ext uri="{FF2B5EF4-FFF2-40B4-BE49-F238E27FC236}">
                  <a16:creationId xmlns:a16="http://schemas.microsoft.com/office/drawing/2014/main" id="{743A56B0-3498-D87C-8DC7-D67001E05FEF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0" name="任意多边形: 形状 3569">
              <a:extLst>
                <a:ext uri="{FF2B5EF4-FFF2-40B4-BE49-F238E27FC236}">
                  <a16:creationId xmlns:a16="http://schemas.microsoft.com/office/drawing/2014/main" id="{99157AE0-1E64-C69D-CEED-D602E5B41E8F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1" name="任意多边形: 形状 3570">
              <a:extLst>
                <a:ext uri="{FF2B5EF4-FFF2-40B4-BE49-F238E27FC236}">
                  <a16:creationId xmlns:a16="http://schemas.microsoft.com/office/drawing/2014/main" id="{8F060082-D38A-86EC-DDB1-8DDC5B98D07B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2" name="任意多边形: 形状 3571">
              <a:extLst>
                <a:ext uri="{FF2B5EF4-FFF2-40B4-BE49-F238E27FC236}">
                  <a16:creationId xmlns:a16="http://schemas.microsoft.com/office/drawing/2014/main" id="{2BF82935-7283-1EF0-267F-15238746C83A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3" name="任意多边形: 形状 3572">
              <a:extLst>
                <a:ext uri="{FF2B5EF4-FFF2-40B4-BE49-F238E27FC236}">
                  <a16:creationId xmlns:a16="http://schemas.microsoft.com/office/drawing/2014/main" id="{FCFA59DB-9763-D221-39AC-DB073A89AC62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4" name="任意多边形: 形状 3573">
              <a:extLst>
                <a:ext uri="{FF2B5EF4-FFF2-40B4-BE49-F238E27FC236}">
                  <a16:creationId xmlns:a16="http://schemas.microsoft.com/office/drawing/2014/main" id="{FDE7D537-2B31-D693-814D-EE2E268FC316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5" name="任意多边形: 形状 3574">
              <a:extLst>
                <a:ext uri="{FF2B5EF4-FFF2-40B4-BE49-F238E27FC236}">
                  <a16:creationId xmlns:a16="http://schemas.microsoft.com/office/drawing/2014/main" id="{67315142-80A8-F9BB-A3DD-3E925D0568F2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6" name="任意多边形: 形状 3575">
              <a:extLst>
                <a:ext uri="{FF2B5EF4-FFF2-40B4-BE49-F238E27FC236}">
                  <a16:creationId xmlns:a16="http://schemas.microsoft.com/office/drawing/2014/main" id="{122B4DAC-A287-44F9-BAA6-62DBCDF66648}"/>
                </a:ext>
              </a:extLst>
            </p:cNvPr>
            <p:cNvSpPr/>
            <p:nvPr/>
          </p:nvSpPr>
          <p:spPr>
            <a:xfrm>
              <a:off x="-1234563" y="-3626791"/>
              <a:ext cx="11244" cy="10908"/>
            </a:xfrm>
            <a:custGeom>
              <a:avLst/>
              <a:gdLst>
                <a:gd name="connsiteX0" fmla="*/ 5848 w 11244"/>
                <a:gd name="connsiteY0" fmla="*/ 12579 h 10908"/>
                <a:gd name="connsiteX1" fmla="*/ 12270 w 11244"/>
                <a:gd name="connsiteY1" fmla="*/ 8007 h 10908"/>
                <a:gd name="connsiteX2" fmla="*/ 7714 w 11244"/>
                <a:gd name="connsiteY2" fmla="*/ 1849 h 10908"/>
                <a:gd name="connsiteX3" fmla="*/ 7539 w 11244"/>
                <a:gd name="connsiteY3" fmla="*/ 1823 h 10908"/>
                <a:gd name="connsiteX4" fmla="*/ 1143 w 11244"/>
                <a:gd name="connsiteY4" fmla="*/ 6369 h 10908"/>
                <a:gd name="connsiteX5" fmla="*/ 5771 w 11244"/>
                <a:gd name="connsiteY5" fmla="*/ 12579 h 10908"/>
                <a:gd name="connsiteX6" fmla="*/ 5848 w 11244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5848" y="12579"/>
                  </a:moveTo>
                  <a:cubicBezTo>
                    <a:pt x="8879" y="13081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7" name="任意多边形: 形状 3576">
              <a:extLst>
                <a:ext uri="{FF2B5EF4-FFF2-40B4-BE49-F238E27FC236}">
                  <a16:creationId xmlns:a16="http://schemas.microsoft.com/office/drawing/2014/main" id="{8B61FCAE-41C1-5E82-74EA-E8EE119CA9C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8" name="任意多边形: 形状 3577">
              <a:extLst>
                <a:ext uri="{FF2B5EF4-FFF2-40B4-BE49-F238E27FC236}">
                  <a16:creationId xmlns:a16="http://schemas.microsoft.com/office/drawing/2014/main" id="{C08AA76B-70D8-4955-1DC9-D1FC04153F99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9" name="任意多边形: 形状 3578">
              <a:extLst>
                <a:ext uri="{FF2B5EF4-FFF2-40B4-BE49-F238E27FC236}">
                  <a16:creationId xmlns:a16="http://schemas.microsoft.com/office/drawing/2014/main" id="{9FFD4F91-09A0-381E-7ACD-24D2A907E7B6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0" name="任意多边形: 形状 3579">
              <a:extLst>
                <a:ext uri="{FF2B5EF4-FFF2-40B4-BE49-F238E27FC236}">
                  <a16:creationId xmlns:a16="http://schemas.microsoft.com/office/drawing/2014/main" id="{971E53EE-8ACA-D4B6-42A9-3AB5D107E633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1" name="任意多边形: 形状 3580">
              <a:extLst>
                <a:ext uri="{FF2B5EF4-FFF2-40B4-BE49-F238E27FC236}">
                  <a16:creationId xmlns:a16="http://schemas.microsoft.com/office/drawing/2014/main" id="{44790E5C-6E6D-CC03-A712-821C6D7C3B55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2" name="任意多边形: 形状 3581">
              <a:extLst>
                <a:ext uri="{FF2B5EF4-FFF2-40B4-BE49-F238E27FC236}">
                  <a16:creationId xmlns:a16="http://schemas.microsoft.com/office/drawing/2014/main" id="{84091A9E-AFB1-80BA-969F-BA78B5ADFAB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3" name="任意多边形: 形状 3582">
              <a:extLst>
                <a:ext uri="{FF2B5EF4-FFF2-40B4-BE49-F238E27FC236}">
                  <a16:creationId xmlns:a16="http://schemas.microsoft.com/office/drawing/2014/main" id="{1A4D42AD-B8C2-561E-2CDD-8AC286A51DF2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4" name="任意多边形: 形状 3583">
              <a:extLst>
                <a:ext uri="{FF2B5EF4-FFF2-40B4-BE49-F238E27FC236}">
                  <a16:creationId xmlns:a16="http://schemas.microsoft.com/office/drawing/2014/main" id="{F0B562C8-848D-C56C-8904-A2C101B3000C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5" name="任意多边形: 形状 3584">
              <a:extLst>
                <a:ext uri="{FF2B5EF4-FFF2-40B4-BE49-F238E27FC236}">
                  <a16:creationId xmlns:a16="http://schemas.microsoft.com/office/drawing/2014/main" id="{5A183AA1-51B9-4184-4FBA-D15DB37072B6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6" name="任意多边形: 形状 3585">
              <a:extLst>
                <a:ext uri="{FF2B5EF4-FFF2-40B4-BE49-F238E27FC236}">
                  <a16:creationId xmlns:a16="http://schemas.microsoft.com/office/drawing/2014/main" id="{14AC13E2-39D0-8B94-468B-F8239D8E5C4C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7" name="任意多边形: 形状 3586">
              <a:extLst>
                <a:ext uri="{FF2B5EF4-FFF2-40B4-BE49-F238E27FC236}">
                  <a16:creationId xmlns:a16="http://schemas.microsoft.com/office/drawing/2014/main" id="{96913E2A-B7C0-7608-F490-7AAA613A6991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7558 w 11259"/>
                <a:gd name="connsiteY0" fmla="*/ 1823 h 10908"/>
                <a:gd name="connsiteX1" fmla="*/ 1136 w 11259"/>
                <a:gd name="connsiteY1" fmla="*/ 6395 h 10908"/>
                <a:gd name="connsiteX2" fmla="*/ 5850 w 11259"/>
                <a:gd name="connsiteY2" fmla="*/ 12579 h 10908"/>
                <a:gd name="connsiteX3" fmla="*/ 5866 w 11259"/>
                <a:gd name="connsiteY3" fmla="*/ 12579 h 10908"/>
                <a:gd name="connsiteX4" fmla="*/ 12289 w 11259"/>
                <a:gd name="connsiteY4" fmla="*/ 8007 h 10908"/>
                <a:gd name="connsiteX5" fmla="*/ 7679 w 11259"/>
                <a:gd name="connsiteY5" fmla="*/ 1849 h 10908"/>
                <a:gd name="connsiteX6" fmla="*/ 7558 w 11259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7558" y="1823"/>
                  </a:move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8" name="任意多边形: 形状 3587">
              <a:extLst>
                <a:ext uri="{FF2B5EF4-FFF2-40B4-BE49-F238E27FC236}">
                  <a16:creationId xmlns:a16="http://schemas.microsoft.com/office/drawing/2014/main" id="{CE13A7F6-86A6-86A5-B640-AA9F3CD14387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9" name="任意多边形: 形状 3588">
              <a:extLst>
                <a:ext uri="{FF2B5EF4-FFF2-40B4-BE49-F238E27FC236}">
                  <a16:creationId xmlns:a16="http://schemas.microsoft.com/office/drawing/2014/main" id="{6FED82F9-C310-54CA-67CD-CBF68E1C50A9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0" name="任意多边形: 形状 3589">
              <a:extLst>
                <a:ext uri="{FF2B5EF4-FFF2-40B4-BE49-F238E27FC236}">
                  <a16:creationId xmlns:a16="http://schemas.microsoft.com/office/drawing/2014/main" id="{BD05FD0A-EE0A-CDED-8236-ACC6160CED35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1" name="任意多边形: 形状 3590">
              <a:extLst>
                <a:ext uri="{FF2B5EF4-FFF2-40B4-BE49-F238E27FC236}">
                  <a16:creationId xmlns:a16="http://schemas.microsoft.com/office/drawing/2014/main" id="{04A526BE-C3B2-C936-C7B8-CD5C5D1AABB9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2" name="任意多边形: 形状 3591">
              <a:extLst>
                <a:ext uri="{FF2B5EF4-FFF2-40B4-BE49-F238E27FC236}">
                  <a16:creationId xmlns:a16="http://schemas.microsoft.com/office/drawing/2014/main" id="{F0E94896-B9EF-45C2-2783-E2622C520CDE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3" name="任意多边形: 形状 3592">
              <a:extLst>
                <a:ext uri="{FF2B5EF4-FFF2-40B4-BE49-F238E27FC236}">
                  <a16:creationId xmlns:a16="http://schemas.microsoft.com/office/drawing/2014/main" id="{08EF87C0-5C87-9EF8-57B9-00289C79AF7B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4" name="任意多边形: 形状 3593">
              <a:extLst>
                <a:ext uri="{FF2B5EF4-FFF2-40B4-BE49-F238E27FC236}">
                  <a16:creationId xmlns:a16="http://schemas.microsoft.com/office/drawing/2014/main" id="{A7A22EC1-FFE6-8B53-7856-EDB2B418127A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5" name="任意多边形: 形状 3594">
              <a:extLst>
                <a:ext uri="{FF2B5EF4-FFF2-40B4-BE49-F238E27FC236}">
                  <a16:creationId xmlns:a16="http://schemas.microsoft.com/office/drawing/2014/main" id="{B2FB6D33-EB60-0894-CA2C-30E1872C5D39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6" name="任意多边形: 形状 3595">
              <a:extLst>
                <a:ext uri="{FF2B5EF4-FFF2-40B4-BE49-F238E27FC236}">
                  <a16:creationId xmlns:a16="http://schemas.microsoft.com/office/drawing/2014/main" id="{1F5C6321-F8DE-6BB6-2D68-611AA4E0A28D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7" name="任意多边形: 形状 3596">
              <a:extLst>
                <a:ext uri="{FF2B5EF4-FFF2-40B4-BE49-F238E27FC236}">
                  <a16:creationId xmlns:a16="http://schemas.microsoft.com/office/drawing/2014/main" id="{C2B13EDA-A35A-0C30-4FA4-87EBCBBD022A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8" name="任意多边形: 形状 3597">
              <a:extLst>
                <a:ext uri="{FF2B5EF4-FFF2-40B4-BE49-F238E27FC236}">
                  <a16:creationId xmlns:a16="http://schemas.microsoft.com/office/drawing/2014/main" id="{C48880E8-232D-34CA-C3DD-C7E480EDBB69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5866 w 11259"/>
                <a:gd name="connsiteY0" fmla="*/ 12579 h 10908"/>
                <a:gd name="connsiteX1" fmla="*/ 12289 w 11259"/>
                <a:gd name="connsiteY1" fmla="*/ 8007 h 10908"/>
                <a:gd name="connsiteX2" fmla="*/ 7679 w 11259"/>
                <a:gd name="connsiteY2" fmla="*/ 1849 h 10908"/>
                <a:gd name="connsiteX3" fmla="*/ 7558 w 11259"/>
                <a:gd name="connsiteY3" fmla="*/ 1823 h 10908"/>
                <a:gd name="connsiteX4" fmla="*/ 1136 w 11259"/>
                <a:gd name="connsiteY4" fmla="*/ 6395 h 10908"/>
                <a:gd name="connsiteX5" fmla="*/ 5850 w 11259"/>
                <a:gd name="connsiteY5" fmla="*/ 12579 h 10908"/>
                <a:gd name="connsiteX6" fmla="*/ 5866 w 11259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5866" y="12579"/>
                  </a:move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9" name="任意多边形: 形状 3598">
              <a:extLst>
                <a:ext uri="{FF2B5EF4-FFF2-40B4-BE49-F238E27FC236}">
                  <a16:creationId xmlns:a16="http://schemas.microsoft.com/office/drawing/2014/main" id="{87D619BE-FC8F-68B9-B087-DF1BFEE296B4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0" name="任意多边形: 形状 3599">
              <a:extLst>
                <a:ext uri="{FF2B5EF4-FFF2-40B4-BE49-F238E27FC236}">
                  <a16:creationId xmlns:a16="http://schemas.microsoft.com/office/drawing/2014/main" id="{2065CAEE-4FB7-A57A-CCDF-4AA06B333F4C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1" name="任意多边形: 形状 3600">
              <a:extLst>
                <a:ext uri="{FF2B5EF4-FFF2-40B4-BE49-F238E27FC236}">
                  <a16:creationId xmlns:a16="http://schemas.microsoft.com/office/drawing/2014/main" id="{32021518-A5E8-E388-85F5-5AB9D591DCC7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2" name="任意多边形: 形状 3601">
              <a:extLst>
                <a:ext uri="{FF2B5EF4-FFF2-40B4-BE49-F238E27FC236}">
                  <a16:creationId xmlns:a16="http://schemas.microsoft.com/office/drawing/2014/main" id="{8A06A630-CA1A-1AB0-F5F4-8DB87594DFBE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3" name="任意多边形: 形状 3602">
              <a:extLst>
                <a:ext uri="{FF2B5EF4-FFF2-40B4-BE49-F238E27FC236}">
                  <a16:creationId xmlns:a16="http://schemas.microsoft.com/office/drawing/2014/main" id="{8567BCD9-CEAA-AC3C-D4FF-8240F9FD4C0F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4" name="任意多边形: 形状 3603">
              <a:extLst>
                <a:ext uri="{FF2B5EF4-FFF2-40B4-BE49-F238E27FC236}">
                  <a16:creationId xmlns:a16="http://schemas.microsoft.com/office/drawing/2014/main" id="{1646062E-2555-D3EE-80DE-1DE08C6531C0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5" name="任意多边形: 形状 3604">
              <a:extLst>
                <a:ext uri="{FF2B5EF4-FFF2-40B4-BE49-F238E27FC236}">
                  <a16:creationId xmlns:a16="http://schemas.microsoft.com/office/drawing/2014/main" id="{E45DB319-0422-423B-46A8-2D57C5A12AFE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6" name="任意多边形: 形状 3605">
              <a:extLst>
                <a:ext uri="{FF2B5EF4-FFF2-40B4-BE49-F238E27FC236}">
                  <a16:creationId xmlns:a16="http://schemas.microsoft.com/office/drawing/2014/main" id="{C3095594-D2E5-F4B8-7930-CD9B86479FE1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7" name="任意多边形: 形状 3606">
              <a:extLst>
                <a:ext uri="{FF2B5EF4-FFF2-40B4-BE49-F238E27FC236}">
                  <a16:creationId xmlns:a16="http://schemas.microsoft.com/office/drawing/2014/main" id="{682B2AA3-B85D-E2C0-7452-3AABA453DA09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8" name="任意多边形: 形状 3607">
              <a:extLst>
                <a:ext uri="{FF2B5EF4-FFF2-40B4-BE49-F238E27FC236}">
                  <a16:creationId xmlns:a16="http://schemas.microsoft.com/office/drawing/2014/main" id="{A2742F39-8EAC-899A-1B9D-8809348D258D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9" name="任意多边形: 形状 3608">
              <a:extLst>
                <a:ext uri="{FF2B5EF4-FFF2-40B4-BE49-F238E27FC236}">
                  <a16:creationId xmlns:a16="http://schemas.microsoft.com/office/drawing/2014/main" id="{68F5F821-B699-E9F9-BBCA-3A2DC55ECEFC}"/>
                </a:ext>
              </a:extLst>
            </p:cNvPr>
            <p:cNvSpPr/>
            <p:nvPr/>
          </p:nvSpPr>
          <p:spPr>
            <a:xfrm>
              <a:off x="-782862" y="-4298045"/>
              <a:ext cx="18219" cy="17475"/>
            </a:xfrm>
            <a:custGeom>
              <a:avLst/>
              <a:gdLst>
                <a:gd name="connsiteX0" fmla="*/ 1107 w 18219"/>
                <a:gd name="connsiteY0" fmla="*/ 11251 h 17475"/>
                <a:gd name="connsiteX1" fmla="*/ 10886 w 18219"/>
                <a:gd name="connsiteY1" fmla="*/ 19180 h 17475"/>
                <a:gd name="connsiteX2" fmla="*/ 19290 w 18219"/>
                <a:gd name="connsiteY2" fmla="*/ 9718 h 17475"/>
                <a:gd name="connsiteX3" fmla="*/ 9459 w 18219"/>
                <a:gd name="connsiteY3" fmla="*/ 1790 h 17475"/>
                <a:gd name="connsiteX4" fmla="*/ 1099 w 18219"/>
                <a:gd name="connsiteY4" fmla="*/ 11119 h 17475"/>
                <a:gd name="connsiteX5" fmla="*/ 1107 w 18219"/>
                <a:gd name="connsiteY5" fmla="*/ 11251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107" y="11251"/>
                  </a:move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5"/>
                    <a:pt x="1105" y="11198"/>
                    <a:pt x="1107" y="1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0" name="任意多边形: 形状 3609">
              <a:extLst>
                <a:ext uri="{FF2B5EF4-FFF2-40B4-BE49-F238E27FC236}">
                  <a16:creationId xmlns:a16="http://schemas.microsoft.com/office/drawing/2014/main" id="{BB1FD3EA-AADD-FBC5-2624-D7BDA62D4A3A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1" name="任意多边形: 形状 3610">
              <a:extLst>
                <a:ext uri="{FF2B5EF4-FFF2-40B4-BE49-F238E27FC236}">
                  <a16:creationId xmlns:a16="http://schemas.microsoft.com/office/drawing/2014/main" id="{CD1A43DF-AF9F-F594-320A-FACEF947DB2F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2" name="任意多边形: 形状 3611">
              <a:extLst>
                <a:ext uri="{FF2B5EF4-FFF2-40B4-BE49-F238E27FC236}">
                  <a16:creationId xmlns:a16="http://schemas.microsoft.com/office/drawing/2014/main" id="{D0502079-855C-FA65-4832-4C5D5A9913A1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3" name="任意多边形: 形状 3612">
              <a:extLst>
                <a:ext uri="{FF2B5EF4-FFF2-40B4-BE49-F238E27FC236}">
                  <a16:creationId xmlns:a16="http://schemas.microsoft.com/office/drawing/2014/main" id="{D0CA4F83-A635-A948-77C4-8252BC0F7F66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4" name="任意多边形: 形状 3613">
              <a:extLst>
                <a:ext uri="{FF2B5EF4-FFF2-40B4-BE49-F238E27FC236}">
                  <a16:creationId xmlns:a16="http://schemas.microsoft.com/office/drawing/2014/main" id="{B41F007A-790D-EA7B-B4F4-A0ED55DAC2A4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5" name="任意多边形: 形状 3614">
              <a:extLst>
                <a:ext uri="{FF2B5EF4-FFF2-40B4-BE49-F238E27FC236}">
                  <a16:creationId xmlns:a16="http://schemas.microsoft.com/office/drawing/2014/main" id="{E42301AF-20C0-BDED-1437-A12B5042E7E8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6" name="任意多边形: 形状 3615">
              <a:extLst>
                <a:ext uri="{FF2B5EF4-FFF2-40B4-BE49-F238E27FC236}">
                  <a16:creationId xmlns:a16="http://schemas.microsoft.com/office/drawing/2014/main" id="{398E280D-1B77-3ACF-5F8E-14A929090B59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7" name="任意多边形: 形状 3616">
              <a:extLst>
                <a:ext uri="{FF2B5EF4-FFF2-40B4-BE49-F238E27FC236}">
                  <a16:creationId xmlns:a16="http://schemas.microsoft.com/office/drawing/2014/main" id="{BE15BC42-61DA-7077-4DE1-6F2672ECFF20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8" name="任意多边形: 形状 3617">
              <a:extLst>
                <a:ext uri="{FF2B5EF4-FFF2-40B4-BE49-F238E27FC236}">
                  <a16:creationId xmlns:a16="http://schemas.microsoft.com/office/drawing/2014/main" id="{5032757E-8D71-A2CF-2580-BEB130090C2B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9" name="任意多边形: 形状 3618">
              <a:extLst>
                <a:ext uri="{FF2B5EF4-FFF2-40B4-BE49-F238E27FC236}">
                  <a16:creationId xmlns:a16="http://schemas.microsoft.com/office/drawing/2014/main" id="{0C94F594-BB46-0171-3F5A-6809ABF350C2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0" name="任意多边形: 形状 3619">
              <a:extLst>
                <a:ext uri="{FF2B5EF4-FFF2-40B4-BE49-F238E27FC236}">
                  <a16:creationId xmlns:a16="http://schemas.microsoft.com/office/drawing/2014/main" id="{AD6BD805-F12E-94A2-0697-A07742DC3213}"/>
                </a:ext>
              </a:extLst>
            </p:cNvPr>
            <p:cNvSpPr/>
            <p:nvPr/>
          </p:nvSpPr>
          <p:spPr>
            <a:xfrm>
              <a:off x="-782862" y="-4297860"/>
              <a:ext cx="18219" cy="17475"/>
            </a:xfrm>
            <a:custGeom>
              <a:avLst/>
              <a:gdLst>
                <a:gd name="connsiteX0" fmla="*/ 19290 w 18219"/>
                <a:gd name="connsiteY0" fmla="*/ 9718 h 17475"/>
                <a:gd name="connsiteX1" fmla="*/ 9459 w 18219"/>
                <a:gd name="connsiteY1" fmla="*/ 1790 h 17475"/>
                <a:gd name="connsiteX2" fmla="*/ 1099 w 18219"/>
                <a:gd name="connsiteY2" fmla="*/ 11119 h 17475"/>
                <a:gd name="connsiteX3" fmla="*/ 1107 w 18219"/>
                <a:gd name="connsiteY3" fmla="*/ 11251 h 17475"/>
                <a:gd name="connsiteX4" fmla="*/ 10886 w 18219"/>
                <a:gd name="connsiteY4" fmla="*/ 19180 h 17475"/>
                <a:gd name="connsiteX5" fmla="*/ 19290 w 18219"/>
                <a:gd name="connsiteY5" fmla="*/ 9718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9290" y="9718"/>
                  </a:move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6"/>
                    <a:pt x="1105" y="11198"/>
                    <a:pt x="1107" y="11251"/>
                  </a:cubicBez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1" name="任意多边形: 形状 3620">
              <a:extLst>
                <a:ext uri="{FF2B5EF4-FFF2-40B4-BE49-F238E27FC236}">
                  <a16:creationId xmlns:a16="http://schemas.microsoft.com/office/drawing/2014/main" id="{A70D2440-35E2-1E3A-7B5F-3759FEDBAAE2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2" name="任意多边形: 形状 3621">
              <a:extLst>
                <a:ext uri="{FF2B5EF4-FFF2-40B4-BE49-F238E27FC236}">
                  <a16:creationId xmlns:a16="http://schemas.microsoft.com/office/drawing/2014/main" id="{5F7B8E8B-AA59-1C79-B9D4-96F403907A76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3" name="任意多边形: 形状 3622">
              <a:extLst>
                <a:ext uri="{FF2B5EF4-FFF2-40B4-BE49-F238E27FC236}">
                  <a16:creationId xmlns:a16="http://schemas.microsoft.com/office/drawing/2014/main" id="{3182EFB0-C289-F241-75D1-165FAA12EAA7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4" name="任意多边形: 形状 3623">
              <a:extLst>
                <a:ext uri="{FF2B5EF4-FFF2-40B4-BE49-F238E27FC236}">
                  <a16:creationId xmlns:a16="http://schemas.microsoft.com/office/drawing/2014/main" id="{45B94506-4DCA-7958-10C8-685FDF9355DB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5" name="任意多边形: 形状 3624">
              <a:extLst>
                <a:ext uri="{FF2B5EF4-FFF2-40B4-BE49-F238E27FC236}">
                  <a16:creationId xmlns:a16="http://schemas.microsoft.com/office/drawing/2014/main" id="{A35EE4D1-A580-FF3B-B5F7-7BA078EE772F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6" name="任意多边形: 形状 3625">
              <a:extLst>
                <a:ext uri="{FF2B5EF4-FFF2-40B4-BE49-F238E27FC236}">
                  <a16:creationId xmlns:a16="http://schemas.microsoft.com/office/drawing/2014/main" id="{D5127552-2E77-A5D5-04D5-0FA2C0CEB184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7" name="任意多边形: 形状 3626">
              <a:extLst>
                <a:ext uri="{FF2B5EF4-FFF2-40B4-BE49-F238E27FC236}">
                  <a16:creationId xmlns:a16="http://schemas.microsoft.com/office/drawing/2014/main" id="{0EF74E7E-6870-BD5E-BAF8-C1989350F861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8" name="任意多边形: 形状 3627">
              <a:extLst>
                <a:ext uri="{FF2B5EF4-FFF2-40B4-BE49-F238E27FC236}">
                  <a16:creationId xmlns:a16="http://schemas.microsoft.com/office/drawing/2014/main" id="{6E9C3029-9FAD-A457-A097-33863B6C3340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9" name="任意多边形: 形状 3628">
              <a:extLst>
                <a:ext uri="{FF2B5EF4-FFF2-40B4-BE49-F238E27FC236}">
                  <a16:creationId xmlns:a16="http://schemas.microsoft.com/office/drawing/2014/main" id="{56373F36-CBB3-2C38-AF74-D4F7A04F6CE1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0" name="任意多边形: 形状 3629">
              <a:extLst>
                <a:ext uri="{FF2B5EF4-FFF2-40B4-BE49-F238E27FC236}">
                  <a16:creationId xmlns:a16="http://schemas.microsoft.com/office/drawing/2014/main" id="{8EF3B4C2-7B45-BDF7-65EA-95076A417B8E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1" name="任意多边形: 形状 3630">
              <a:extLst>
                <a:ext uri="{FF2B5EF4-FFF2-40B4-BE49-F238E27FC236}">
                  <a16:creationId xmlns:a16="http://schemas.microsoft.com/office/drawing/2014/main" id="{890CB64B-3559-D13D-4581-582594ECF3B5}"/>
                </a:ext>
              </a:extLst>
            </p:cNvPr>
            <p:cNvSpPr/>
            <p:nvPr/>
          </p:nvSpPr>
          <p:spPr>
            <a:xfrm>
              <a:off x="-675667" y="-4285104"/>
              <a:ext cx="11897" cy="11473"/>
            </a:xfrm>
            <a:custGeom>
              <a:avLst/>
              <a:gdLst>
                <a:gd name="connsiteX0" fmla="*/ 12287 w 11897"/>
                <a:gd name="connsiteY0" fmla="*/ 10177 h 11473"/>
                <a:gd name="connsiteX1" fmla="*/ 10085 w 11897"/>
                <a:gd name="connsiteY1" fmla="*/ 2565 h 11473"/>
                <a:gd name="connsiteX2" fmla="*/ 9829 w 11897"/>
                <a:gd name="connsiteY2" fmla="*/ 2433 h 11473"/>
                <a:gd name="connsiteX3" fmla="*/ 1768 w 11897"/>
                <a:gd name="connsiteY3" fmla="*/ 4785 h 11473"/>
                <a:gd name="connsiteX4" fmla="*/ 4036 w 11897"/>
                <a:gd name="connsiteY4" fmla="*/ 12423 h 11473"/>
                <a:gd name="connsiteX5" fmla="*/ 4252 w 11897"/>
                <a:gd name="connsiteY5" fmla="*/ 12529 h 11473"/>
                <a:gd name="connsiteX6" fmla="*/ 12287 w 11897"/>
                <a:gd name="connsiteY6" fmla="*/ 10177 h 1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7" h="11473">
                  <a:moveTo>
                    <a:pt x="12287" y="10177"/>
                  </a:moveTo>
                  <a:cubicBezTo>
                    <a:pt x="13780" y="7455"/>
                    <a:pt x="12794" y="4072"/>
                    <a:pt x="10085" y="2565"/>
                  </a:cubicBezTo>
                  <a:cubicBezTo>
                    <a:pt x="10000" y="2512"/>
                    <a:pt x="9916" y="2486"/>
                    <a:pt x="9829" y="2433"/>
                  </a:cubicBezTo>
                  <a:cubicBezTo>
                    <a:pt x="6945" y="927"/>
                    <a:pt x="3396" y="1984"/>
                    <a:pt x="1768" y="4785"/>
                  </a:cubicBezTo>
                  <a:cubicBezTo>
                    <a:pt x="285" y="7507"/>
                    <a:pt x="1300" y="10943"/>
                    <a:pt x="4036" y="12423"/>
                  </a:cubicBezTo>
                  <a:cubicBezTo>
                    <a:pt x="4107" y="12450"/>
                    <a:pt x="4178" y="12503"/>
                    <a:pt x="4252" y="12529"/>
                  </a:cubicBezTo>
                  <a:cubicBezTo>
                    <a:pt x="7128" y="14035"/>
                    <a:pt x="10680" y="13004"/>
                    <a:pt x="12287" y="10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2" name="任意多边形: 形状 3631">
              <a:extLst>
                <a:ext uri="{FF2B5EF4-FFF2-40B4-BE49-F238E27FC236}">
                  <a16:creationId xmlns:a16="http://schemas.microsoft.com/office/drawing/2014/main" id="{6E856CEA-E4D3-4F4E-729A-1E4B8A94D94E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3" name="任意多边形: 形状 3632">
              <a:extLst>
                <a:ext uri="{FF2B5EF4-FFF2-40B4-BE49-F238E27FC236}">
                  <a16:creationId xmlns:a16="http://schemas.microsoft.com/office/drawing/2014/main" id="{FE293186-7552-16EE-F4D2-5F86E96A3FE3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4" name="任意多边形: 形状 3633">
              <a:extLst>
                <a:ext uri="{FF2B5EF4-FFF2-40B4-BE49-F238E27FC236}">
                  <a16:creationId xmlns:a16="http://schemas.microsoft.com/office/drawing/2014/main" id="{32DF2C59-A11B-CA45-6040-559C5E59A712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5" name="任意多边形: 形状 3634">
              <a:extLst>
                <a:ext uri="{FF2B5EF4-FFF2-40B4-BE49-F238E27FC236}">
                  <a16:creationId xmlns:a16="http://schemas.microsoft.com/office/drawing/2014/main" id="{8A3CC92C-C6FF-77E8-9EED-5AB8FABC2DA5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6" name="任意多边形: 形状 3635">
              <a:extLst>
                <a:ext uri="{FF2B5EF4-FFF2-40B4-BE49-F238E27FC236}">
                  <a16:creationId xmlns:a16="http://schemas.microsoft.com/office/drawing/2014/main" id="{5E1A8EF2-DAAA-0BDC-982A-81B788F2F001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7" name="任意多边形: 形状 3636">
              <a:extLst>
                <a:ext uri="{FF2B5EF4-FFF2-40B4-BE49-F238E27FC236}">
                  <a16:creationId xmlns:a16="http://schemas.microsoft.com/office/drawing/2014/main" id="{9AEFF39A-BD5A-5827-AF78-88802B5D138C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8" name="任意多边形: 形状 3637">
              <a:extLst>
                <a:ext uri="{FF2B5EF4-FFF2-40B4-BE49-F238E27FC236}">
                  <a16:creationId xmlns:a16="http://schemas.microsoft.com/office/drawing/2014/main" id="{B75A3B08-5EF4-66CB-0B45-ADF0C2582411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9" name="任意多边形: 形状 3638">
              <a:extLst>
                <a:ext uri="{FF2B5EF4-FFF2-40B4-BE49-F238E27FC236}">
                  <a16:creationId xmlns:a16="http://schemas.microsoft.com/office/drawing/2014/main" id="{624BD720-B51F-2517-0B92-8E10669E74DB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0" name="任意多边形: 形状 3639">
              <a:extLst>
                <a:ext uri="{FF2B5EF4-FFF2-40B4-BE49-F238E27FC236}">
                  <a16:creationId xmlns:a16="http://schemas.microsoft.com/office/drawing/2014/main" id="{26F4E6AC-A6DB-02D0-C512-839028E3C226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1" name="任意多边形: 形状 3640">
              <a:extLst>
                <a:ext uri="{FF2B5EF4-FFF2-40B4-BE49-F238E27FC236}">
                  <a16:creationId xmlns:a16="http://schemas.microsoft.com/office/drawing/2014/main" id="{DEC5C80F-98BA-A127-6475-22C8681649BB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2" name="任意多边形: 形状 3641">
              <a:extLst>
                <a:ext uri="{FF2B5EF4-FFF2-40B4-BE49-F238E27FC236}">
                  <a16:creationId xmlns:a16="http://schemas.microsoft.com/office/drawing/2014/main" id="{FAB15042-EE09-5FDD-E2CB-2EB74EBEA418}"/>
                </a:ext>
              </a:extLst>
            </p:cNvPr>
            <p:cNvSpPr/>
            <p:nvPr/>
          </p:nvSpPr>
          <p:spPr>
            <a:xfrm>
              <a:off x="-675667" y="-4285191"/>
              <a:ext cx="11791" cy="11377"/>
            </a:xfrm>
            <a:custGeom>
              <a:avLst/>
              <a:gdLst>
                <a:gd name="connsiteX0" fmla="*/ 1768 w 11791"/>
                <a:gd name="connsiteY0" fmla="*/ 4740 h 11377"/>
                <a:gd name="connsiteX1" fmla="*/ 4036 w 11791"/>
                <a:gd name="connsiteY1" fmla="*/ 12378 h 11377"/>
                <a:gd name="connsiteX2" fmla="*/ 4252 w 11791"/>
                <a:gd name="connsiteY2" fmla="*/ 12483 h 11377"/>
                <a:gd name="connsiteX3" fmla="*/ 12181 w 11791"/>
                <a:gd name="connsiteY3" fmla="*/ 10131 h 11377"/>
                <a:gd name="connsiteX4" fmla="*/ 9979 w 11791"/>
                <a:gd name="connsiteY4" fmla="*/ 2520 h 11377"/>
                <a:gd name="connsiteX5" fmla="*/ 9723 w 11791"/>
                <a:gd name="connsiteY5" fmla="*/ 2388 h 11377"/>
                <a:gd name="connsiteX6" fmla="*/ 1768 w 11791"/>
                <a:gd name="connsiteY6" fmla="*/ 4740 h 1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91" h="11377">
                  <a:moveTo>
                    <a:pt x="1768" y="4740"/>
                  </a:moveTo>
                  <a:cubicBezTo>
                    <a:pt x="285" y="7462"/>
                    <a:pt x="1300" y="10898"/>
                    <a:pt x="4036" y="12378"/>
                  </a:cubicBezTo>
                  <a:cubicBezTo>
                    <a:pt x="4107" y="12404"/>
                    <a:pt x="4178" y="12457"/>
                    <a:pt x="4252" y="12483"/>
                  </a:cubicBezTo>
                  <a:cubicBezTo>
                    <a:pt x="7101" y="13911"/>
                    <a:pt x="10579" y="12880"/>
                    <a:pt x="12181" y="10131"/>
                  </a:cubicBezTo>
                  <a:cubicBezTo>
                    <a:pt x="13674" y="7409"/>
                    <a:pt x="12688" y="4026"/>
                    <a:pt x="9979" y="2520"/>
                  </a:cubicBezTo>
                  <a:cubicBezTo>
                    <a:pt x="9895" y="2467"/>
                    <a:pt x="9810" y="2441"/>
                    <a:pt x="9723" y="2388"/>
                  </a:cubicBezTo>
                  <a:cubicBezTo>
                    <a:pt x="6866" y="961"/>
                    <a:pt x="3391" y="1991"/>
                    <a:pt x="1768" y="4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3" name="任意多边形: 形状 3642">
              <a:extLst>
                <a:ext uri="{FF2B5EF4-FFF2-40B4-BE49-F238E27FC236}">
                  <a16:creationId xmlns:a16="http://schemas.microsoft.com/office/drawing/2014/main" id="{020DB537-7409-17F0-B8DA-0A270030FFE0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4" name="任意多边形: 形状 3643">
              <a:extLst>
                <a:ext uri="{FF2B5EF4-FFF2-40B4-BE49-F238E27FC236}">
                  <a16:creationId xmlns:a16="http://schemas.microsoft.com/office/drawing/2014/main" id="{9A2ED907-6A42-F3C4-AB38-B93D918B7BF6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5" name="任意多边形: 形状 3644">
              <a:extLst>
                <a:ext uri="{FF2B5EF4-FFF2-40B4-BE49-F238E27FC236}">
                  <a16:creationId xmlns:a16="http://schemas.microsoft.com/office/drawing/2014/main" id="{C9FC8E3E-B119-82F5-F028-D96735CF8141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6" name="任意多边形: 形状 3645">
              <a:extLst>
                <a:ext uri="{FF2B5EF4-FFF2-40B4-BE49-F238E27FC236}">
                  <a16:creationId xmlns:a16="http://schemas.microsoft.com/office/drawing/2014/main" id="{50CB3984-CF9F-F8ED-E0DC-708AD572F950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7" name="任意多边形: 形状 3646">
              <a:extLst>
                <a:ext uri="{FF2B5EF4-FFF2-40B4-BE49-F238E27FC236}">
                  <a16:creationId xmlns:a16="http://schemas.microsoft.com/office/drawing/2014/main" id="{775FD8BB-BEA7-9B47-5FC2-BA0EE91C38DE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8" name="任意多边形: 形状 3647">
              <a:extLst>
                <a:ext uri="{FF2B5EF4-FFF2-40B4-BE49-F238E27FC236}">
                  <a16:creationId xmlns:a16="http://schemas.microsoft.com/office/drawing/2014/main" id="{760C9B71-C145-6D65-2EB2-F78BBEC2462C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9" name="任意多边形: 形状 3648">
              <a:extLst>
                <a:ext uri="{FF2B5EF4-FFF2-40B4-BE49-F238E27FC236}">
                  <a16:creationId xmlns:a16="http://schemas.microsoft.com/office/drawing/2014/main" id="{B4FCBFE1-41C4-8F3E-D1B8-9143BE0F8C1E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0" name="任意多边形: 形状 3649">
              <a:extLst>
                <a:ext uri="{FF2B5EF4-FFF2-40B4-BE49-F238E27FC236}">
                  <a16:creationId xmlns:a16="http://schemas.microsoft.com/office/drawing/2014/main" id="{A14F44B2-0ED5-80B9-56C4-CA6DF258A955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1" name="任意多边形: 形状 3650">
              <a:extLst>
                <a:ext uri="{FF2B5EF4-FFF2-40B4-BE49-F238E27FC236}">
                  <a16:creationId xmlns:a16="http://schemas.microsoft.com/office/drawing/2014/main" id="{9E085EA3-8B7C-831B-D074-903382820706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2" name="任意多边形: 形状 3651">
              <a:extLst>
                <a:ext uri="{FF2B5EF4-FFF2-40B4-BE49-F238E27FC236}">
                  <a16:creationId xmlns:a16="http://schemas.microsoft.com/office/drawing/2014/main" id="{06EF31C8-9123-DAF9-790A-DF99378C45C7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3" name="任意多边形: 形状 3652">
              <a:extLst>
                <a:ext uri="{FF2B5EF4-FFF2-40B4-BE49-F238E27FC236}">
                  <a16:creationId xmlns:a16="http://schemas.microsoft.com/office/drawing/2014/main" id="{635663B3-32D7-FDE9-4611-DF672ECC2E19}"/>
                </a:ext>
              </a:extLst>
            </p:cNvPr>
            <p:cNvSpPr/>
            <p:nvPr/>
          </p:nvSpPr>
          <p:spPr>
            <a:xfrm>
              <a:off x="-686799" y="-4391641"/>
              <a:ext cx="11896" cy="11501"/>
            </a:xfrm>
            <a:custGeom>
              <a:avLst/>
              <a:gdLst>
                <a:gd name="connsiteX0" fmla="*/ 5262 w 11896"/>
                <a:gd name="connsiteY0" fmla="*/ 2039 h 11501"/>
                <a:gd name="connsiteX1" fmla="*/ 1284 w 11896"/>
                <a:gd name="connsiteY1" fmla="*/ 8990 h 11501"/>
                <a:gd name="connsiteX2" fmla="*/ 1350 w 11896"/>
                <a:gd name="connsiteY2" fmla="*/ 9201 h 11501"/>
                <a:gd name="connsiteX3" fmla="*/ 8830 w 11896"/>
                <a:gd name="connsiteY3" fmla="*/ 12981 h 11501"/>
                <a:gd name="connsiteX4" fmla="*/ 12765 w 11896"/>
                <a:gd name="connsiteY4" fmla="*/ 5924 h 11501"/>
                <a:gd name="connsiteX5" fmla="*/ 12715 w 11896"/>
                <a:gd name="connsiteY5" fmla="*/ 5766 h 11501"/>
                <a:gd name="connsiteX6" fmla="*/ 5262 w 11896"/>
                <a:gd name="connsiteY6" fmla="*/ 2039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5262" y="2039"/>
                  </a:moveTo>
                  <a:cubicBezTo>
                    <a:pt x="2246" y="2859"/>
                    <a:pt x="468" y="5977"/>
                    <a:pt x="1284" y="8990"/>
                  </a:cubicBezTo>
                  <a:cubicBezTo>
                    <a:pt x="1305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0" y="2700"/>
                    <a:pt x="8346" y="1035"/>
                    <a:pt x="5262" y="20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4" name="任意多边形: 形状 3653">
              <a:extLst>
                <a:ext uri="{FF2B5EF4-FFF2-40B4-BE49-F238E27FC236}">
                  <a16:creationId xmlns:a16="http://schemas.microsoft.com/office/drawing/2014/main" id="{A8AEBA94-95B2-1121-151F-973C9BE28021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5" name="任意多边形: 形状 3654">
              <a:extLst>
                <a:ext uri="{FF2B5EF4-FFF2-40B4-BE49-F238E27FC236}">
                  <a16:creationId xmlns:a16="http://schemas.microsoft.com/office/drawing/2014/main" id="{37D361B0-054D-9D37-5767-0C3344A898BF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6" name="任意多边形: 形状 3655">
              <a:extLst>
                <a:ext uri="{FF2B5EF4-FFF2-40B4-BE49-F238E27FC236}">
                  <a16:creationId xmlns:a16="http://schemas.microsoft.com/office/drawing/2014/main" id="{6D7E5E8D-B864-8164-A579-70CA52D918AE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7" name="任意多边形: 形状 3656">
              <a:extLst>
                <a:ext uri="{FF2B5EF4-FFF2-40B4-BE49-F238E27FC236}">
                  <a16:creationId xmlns:a16="http://schemas.microsoft.com/office/drawing/2014/main" id="{F8A2334A-E2FC-1205-0D74-48E83556CA6E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8" name="任意多边形: 形状 3657">
              <a:extLst>
                <a:ext uri="{FF2B5EF4-FFF2-40B4-BE49-F238E27FC236}">
                  <a16:creationId xmlns:a16="http://schemas.microsoft.com/office/drawing/2014/main" id="{D5076494-1A27-BEB6-8581-62CA2A8BF133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9" name="任意多边形: 形状 3658">
              <a:extLst>
                <a:ext uri="{FF2B5EF4-FFF2-40B4-BE49-F238E27FC236}">
                  <a16:creationId xmlns:a16="http://schemas.microsoft.com/office/drawing/2014/main" id="{564C8DB6-E91C-06C7-F60E-10F54192E6D9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0" name="任意多边形: 形状 3659">
              <a:extLst>
                <a:ext uri="{FF2B5EF4-FFF2-40B4-BE49-F238E27FC236}">
                  <a16:creationId xmlns:a16="http://schemas.microsoft.com/office/drawing/2014/main" id="{E8DA4A07-5C34-55E7-C2FC-2F1A64D56282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1" name="任意多边形: 形状 3660">
              <a:extLst>
                <a:ext uri="{FF2B5EF4-FFF2-40B4-BE49-F238E27FC236}">
                  <a16:creationId xmlns:a16="http://schemas.microsoft.com/office/drawing/2014/main" id="{7BFD6C52-55E2-BA5F-09C7-C417394B87D5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2" name="任意多边形: 形状 3661">
              <a:extLst>
                <a:ext uri="{FF2B5EF4-FFF2-40B4-BE49-F238E27FC236}">
                  <a16:creationId xmlns:a16="http://schemas.microsoft.com/office/drawing/2014/main" id="{82036912-B23B-B7FA-8B3B-30B7E318CE90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3" name="任意多边形: 形状 3662">
              <a:extLst>
                <a:ext uri="{FF2B5EF4-FFF2-40B4-BE49-F238E27FC236}">
                  <a16:creationId xmlns:a16="http://schemas.microsoft.com/office/drawing/2014/main" id="{211926BC-18CB-64C0-112C-0EEC413D0035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4" name="任意多边形: 形状 3663">
              <a:extLst>
                <a:ext uri="{FF2B5EF4-FFF2-40B4-BE49-F238E27FC236}">
                  <a16:creationId xmlns:a16="http://schemas.microsoft.com/office/drawing/2014/main" id="{12889B96-9B09-E09B-FAAE-3C811C90AEA6}"/>
                </a:ext>
              </a:extLst>
            </p:cNvPr>
            <p:cNvSpPr/>
            <p:nvPr/>
          </p:nvSpPr>
          <p:spPr>
            <a:xfrm>
              <a:off x="-686693" y="-4391641"/>
              <a:ext cx="11896" cy="11501"/>
            </a:xfrm>
            <a:custGeom>
              <a:avLst/>
              <a:gdLst>
                <a:gd name="connsiteX0" fmla="*/ 8830 w 11896"/>
                <a:gd name="connsiteY0" fmla="*/ 12981 h 11501"/>
                <a:gd name="connsiteX1" fmla="*/ 12765 w 11896"/>
                <a:gd name="connsiteY1" fmla="*/ 5924 h 11501"/>
                <a:gd name="connsiteX2" fmla="*/ 12715 w 11896"/>
                <a:gd name="connsiteY2" fmla="*/ 5766 h 11501"/>
                <a:gd name="connsiteX3" fmla="*/ 5262 w 11896"/>
                <a:gd name="connsiteY3" fmla="*/ 2039 h 11501"/>
                <a:gd name="connsiteX4" fmla="*/ 1284 w 11896"/>
                <a:gd name="connsiteY4" fmla="*/ 8990 h 11501"/>
                <a:gd name="connsiteX5" fmla="*/ 1350 w 11896"/>
                <a:gd name="connsiteY5" fmla="*/ 9201 h 11501"/>
                <a:gd name="connsiteX6" fmla="*/ 8830 w 11896"/>
                <a:gd name="connsiteY6" fmla="*/ 12981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8830" y="12981"/>
                  </a:move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3" y="2700"/>
                    <a:pt x="8346" y="1035"/>
                    <a:pt x="5262" y="2039"/>
                  </a:cubicBezTo>
                  <a:cubicBezTo>
                    <a:pt x="2246" y="2859"/>
                    <a:pt x="468" y="5977"/>
                    <a:pt x="1284" y="8990"/>
                  </a:cubicBezTo>
                  <a:cubicBezTo>
                    <a:pt x="1306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5" name="任意多边形: 形状 3664">
              <a:extLst>
                <a:ext uri="{FF2B5EF4-FFF2-40B4-BE49-F238E27FC236}">
                  <a16:creationId xmlns:a16="http://schemas.microsoft.com/office/drawing/2014/main" id="{BBDF002E-5986-CA64-6CDC-402AB7755DCD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6" name="任意多边形: 形状 3665">
              <a:extLst>
                <a:ext uri="{FF2B5EF4-FFF2-40B4-BE49-F238E27FC236}">
                  <a16:creationId xmlns:a16="http://schemas.microsoft.com/office/drawing/2014/main" id="{7A3461AE-7758-00B0-D3A1-3CA606FCE455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7" name="任意多边形: 形状 3666">
              <a:extLst>
                <a:ext uri="{FF2B5EF4-FFF2-40B4-BE49-F238E27FC236}">
                  <a16:creationId xmlns:a16="http://schemas.microsoft.com/office/drawing/2014/main" id="{ADC3D516-F8E3-2392-6ECA-F66C54C3B428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8" name="任意多边形: 形状 3667">
              <a:extLst>
                <a:ext uri="{FF2B5EF4-FFF2-40B4-BE49-F238E27FC236}">
                  <a16:creationId xmlns:a16="http://schemas.microsoft.com/office/drawing/2014/main" id="{6BDEE58E-C720-3AC3-78DE-AC3A2797B014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9" name="任意多边形: 形状 3668">
              <a:extLst>
                <a:ext uri="{FF2B5EF4-FFF2-40B4-BE49-F238E27FC236}">
                  <a16:creationId xmlns:a16="http://schemas.microsoft.com/office/drawing/2014/main" id="{1B583276-38B3-9239-0D1E-2EE55F5345D8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0" name="任意多边形: 形状 3669">
              <a:extLst>
                <a:ext uri="{FF2B5EF4-FFF2-40B4-BE49-F238E27FC236}">
                  <a16:creationId xmlns:a16="http://schemas.microsoft.com/office/drawing/2014/main" id="{291C32F5-FEFD-97E7-C4CA-B7003C280E70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1" name="任意多边形: 形状 3670">
              <a:extLst>
                <a:ext uri="{FF2B5EF4-FFF2-40B4-BE49-F238E27FC236}">
                  <a16:creationId xmlns:a16="http://schemas.microsoft.com/office/drawing/2014/main" id="{20ECA80D-3E0F-D34F-B3E6-F5F9118BEAF9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2" name="任意多边形: 形状 3671">
              <a:extLst>
                <a:ext uri="{FF2B5EF4-FFF2-40B4-BE49-F238E27FC236}">
                  <a16:creationId xmlns:a16="http://schemas.microsoft.com/office/drawing/2014/main" id="{DEF0776A-A352-9487-9A62-C4FF6FC6FAB1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3" name="任意多边形: 形状 3672">
              <a:extLst>
                <a:ext uri="{FF2B5EF4-FFF2-40B4-BE49-F238E27FC236}">
                  <a16:creationId xmlns:a16="http://schemas.microsoft.com/office/drawing/2014/main" id="{23124913-F4C1-5D2F-CB5A-E0D699ED9165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4" name="任意多边形: 形状 3673">
              <a:extLst>
                <a:ext uri="{FF2B5EF4-FFF2-40B4-BE49-F238E27FC236}">
                  <a16:creationId xmlns:a16="http://schemas.microsoft.com/office/drawing/2014/main" id="{144203C9-F782-EC3B-FDFD-525E2DE65D79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5" name="任意多边形: 形状 3674">
              <a:extLst>
                <a:ext uri="{FF2B5EF4-FFF2-40B4-BE49-F238E27FC236}">
                  <a16:creationId xmlns:a16="http://schemas.microsoft.com/office/drawing/2014/main" id="{81ECA5EA-235A-6AF9-DDB0-8DA18BC43C14}"/>
                </a:ext>
              </a:extLst>
            </p:cNvPr>
            <p:cNvSpPr/>
            <p:nvPr/>
          </p:nvSpPr>
          <p:spPr>
            <a:xfrm>
              <a:off x="-20628" y="-3491729"/>
              <a:ext cx="13488" cy="13025"/>
            </a:xfrm>
            <a:custGeom>
              <a:avLst/>
              <a:gdLst>
                <a:gd name="connsiteX0" fmla="*/ 11410 w 13488"/>
                <a:gd name="connsiteY0" fmla="*/ 2763 h 13025"/>
                <a:gd name="connsiteX1" fmla="*/ 2133 w 13488"/>
                <a:gd name="connsiteY1" fmla="*/ 4772 h 13025"/>
                <a:gd name="connsiteX2" fmla="*/ 3957 w 13488"/>
                <a:gd name="connsiteY2" fmla="*/ 13599 h 13025"/>
                <a:gd name="connsiteX3" fmla="*/ 4221 w 13488"/>
                <a:gd name="connsiteY3" fmla="*/ 13758 h 13025"/>
                <a:gd name="connsiteX4" fmla="*/ 13524 w 13488"/>
                <a:gd name="connsiteY4" fmla="*/ 11722 h 13025"/>
                <a:gd name="connsiteX5" fmla="*/ 11743 w 13488"/>
                <a:gd name="connsiteY5" fmla="*/ 2974 h 13025"/>
                <a:gd name="connsiteX6" fmla="*/ 11410 w 13488"/>
                <a:gd name="connsiteY6" fmla="*/ 2763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8" h="13025">
                  <a:moveTo>
                    <a:pt x="11410" y="2763"/>
                  </a:move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ubicBezTo>
                    <a:pt x="7366" y="15687"/>
                    <a:pt x="11473" y="14788"/>
                    <a:pt x="13524" y="11722"/>
                  </a:cubicBezTo>
                  <a:cubicBezTo>
                    <a:pt x="15451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6" name="任意多边形: 形状 3675">
              <a:extLst>
                <a:ext uri="{FF2B5EF4-FFF2-40B4-BE49-F238E27FC236}">
                  <a16:creationId xmlns:a16="http://schemas.microsoft.com/office/drawing/2014/main" id="{7212FA16-1B45-71A5-6859-CC6FF21A89F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7" name="任意多边形: 形状 3676">
              <a:extLst>
                <a:ext uri="{FF2B5EF4-FFF2-40B4-BE49-F238E27FC236}">
                  <a16:creationId xmlns:a16="http://schemas.microsoft.com/office/drawing/2014/main" id="{44385AB1-19C0-A6FF-7A94-FDAE37A5D00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8" name="任意多边形: 形状 3677">
              <a:extLst>
                <a:ext uri="{FF2B5EF4-FFF2-40B4-BE49-F238E27FC236}">
                  <a16:creationId xmlns:a16="http://schemas.microsoft.com/office/drawing/2014/main" id="{BA78777F-96BC-C190-0EA2-3C2F1EA1D678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9" name="任意多边形: 形状 3678">
              <a:extLst>
                <a:ext uri="{FF2B5EF4-FFF2-40B4-BE49-F238E27FC236}">
                  <a16:creationId xmlns:a16="http://schemas.microsoft.com/office/drawing/2014/main" id="{81E15E69-0456-AF7A-3A30-7C9F632484BD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0" name="任意多边形: 形状 3679">
              <a:extLst>
                <a:ext uri="{FF2B5EF4-FFF2-40B4-BE49-F238E27FC236}">
                  <a16:creationId xmlns:a16="http://schemas.microsoft.com/office/drawing/2014/main" id="{35A8287C-48A9-D5E8-9D3F-8053A0711366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1" name="任意多边形: 形状 3680">
              <a:extLst>
                <a:ext uri="{FF2B5EF4-FFF2-40B4-BE49-F238E27FC236}">
                  <a16:creationId xmlns:a16="http://schemas.microsoft.com/office/drawing/2014/main" id="{CFADEF1A-D743-2A86-B40A-9FEA75E5F14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2" name="任意多边形: 形状 3681">
              <a:extLst>
                <a:ext uri="{FF2B5EF4-FFF2-40B4-BE49-F238E27FC236}">
                  <a16:creationId xmlns:a16="http://schemas.microsoft.com/office/drawing/2014/main" id="{DB844029-1056-F095-35A0-BA684B7DCE2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3" name="任意多边形: 形状 3682">
              <a:extLst>
                <a:ext uri="{FF2B5EF4-FFF2-40B4-BE49-F238E27FC236}">
                  <a16:creationId xmlns:a16="http://schemas.microsoft.com/office/drawing/2014/main" id="{0BECC8AC-89F6-A38E-1AA9-DCD19CF361B5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4" name="任意多边形: 形状 3683">
              <a:extLst>
                <a:ext uri="{FF2B5EF4-FFF2-40B4-BE49-F238E27FC236}">
                  <a16:creationId xmlns:a16="http://schemas.microsoft.com/office/drawing/2014/main" id="{D748E167-107B-4957-7506-29633B6DE20B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5" name="任意多边形: 形状 3684">
              <a:extLst>
                <a:ext uri="{FF2B5EF4-FFF2-40B4-BE49-F238E27FC236}">
                  <a16:creationId xmlns:a16="http://schemas.microsoft.com/office/drawing/2014/main" id="{BC1483A6-D444-ACB0-C453-B65129FEAB8A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6" name="任意多边形: 形状 3685">
              <a:extLst>
                <a:ext uri="{FF2B5EF4-FFF2-40B4-BE49-F238E27FC236}">
                  <a16:creationId xmlns:a16="http://schemas.microsoft.com/office/drawing/2014/main" id="{5786940E-41DE-65EF-FD2F-6B784EBFEA57}"/>
                </a:ext>
              </a:extLst>
            </p:cNvPr>
            <p:cNvSpPr/>
            <p:nvPr/>
          </p:nvSpPr>
          <p:spPr>
            <a:xfrm>
              <a:off x="-20681" y="-3491729"/>
              <a:ext cx="13487" cy="13025"/>
            </a:xfrm>
            <a:custGeom>
              <a:avLst/>
              <a:gdLst>
                <a:gd name="connsiteX0" fmla="*/ 4221 w 13487"/>
                <a:gd name="connsiteY0" fmla="*/ 13758 h 13025"/>
                <a:gd name="connsiteX1" fmla="*/ 13524 w 13487"/>
                <a:gd name="connsiteY1" fmla="*/ 11722 h 13025"/>
                <a:gd name="connsiteX2" fmla="*/ 11743 w 13487"/>
                <a:gd name="connsiteY2" fmla="*/ 2974 h 13025"/>
                <a:gd name="connsiteX3" fmla="*/ 11410 w 13487"/>
                <a:gd name="connsiteY3" fmla="*/ 2763 h 13025"/>
                <a:gd name="connsiteX4" fmla="*/ 2133 w 13487"/>
                <a:gd name="connsiteY4" fmla="*/ 4772 h 13025"/>
                <a:gd name="connsiteX5" fmla="*/ 3957 w 13487"/>
                <a:gd name="connsiteY5" fmla="*/ 13599 h 13025"/>
                <a:gd name="connsiteX6" fmla="*/ 4221 w 13487"/>
                <a:gd name="connsiteY6" fmla="*/ 13758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7" h="13025">
                  <a:moveTo>
                    <a:pt x="4221" y="13758"/>
                  </a:moveTo>
                  <a:cubicBezTo>
                    <a:pt x="7366" y="15687"/>
                    <a:pt x="11473" y="14788"/>
                    <a:pt x="13524" y="11722"/>
                  </a:cubicBezTo>
                  <a:cubicBezTo>
                    <a:pt x="15448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7" name="任意多边形: 形状 3686">
              <a:extLst>
                <a:ext uri="{FF2B5EF4-FFF2-40B4-BE49-F238E27FC236}">
                  <a16:creationId xmlns:a16="http://schemas.microsoft.com/office/drawing/2014/main" id="{C221ED86-0AFF-0924-99FE-12FE6D25AFF1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8" name="任意多边形: 形状 3687">
              <a:extLst>
                <a:ext uri="{FF2B5EF4-FFF2-40B4-BE49-F238E27FC236}">
                  <a16:creationId xmlns:a16="http://schemas.microsoft.com/office/drawing/2014/main" id="{FBC858FA-E2DE-22A3-445D-CFA40A8D7870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9" name="任意多边形: 形状 3688">
              <a:extLst>
                <a:ext uri="{FF2B5EF4-FFF2-40B4-BE49-F238E27FC236}">
                  <a16:creationId xmlns:a16="http://schemas.microsoft.com/office/drawing/2014/main" id="{CA35C242-7698-BD02-17AE-F174C5C15528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0" name="任意多边形: 形状 3689">
              <a:extLst>
                <a:ext uri="{FF2B5EF4-FFF2-40B4-BE49-F238E27FC236}">
                  <a16:creationId xmlns:a16="http://schemas.microsoft.com/office/drawing/2014/main" id="{9D142B37-ADEF-D7B6-E44C-053BC7CC227E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1" name="任意多边形: 形状 3690">
              <a:extLst>
                <a:ext uri="{FF2B5EF4-FFF2-40B4-BE49-F238E27FC236}">
                  <a16:creationId xmlns:a16="http://schemas.microsoft.com/office/drawing/2014/main" id="{9D0CD305-F2E2-C126-BE4E-6A7781F5FB45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2" name="任意多边形: 形状 3691">
              <a:extLst>
                <a:ext uri="{FF2B5EF4-FFF2-40B4-BE49-F238E27FC236}">
                  <a16:creationId xmlns:a16="http://schemas.microsoft.com/office/drawing/2014/main" id="{38236DD3-4AD4-FDB6-5DB3-D0BB0FB6F0D2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3" name="任意多边形: 形状 3692">
              <a:extLst>
                <a:ext uri="{FF2B5EF4-FFF2-40B4-BE49-F238E27FC236}">
                  <a16:creationId xmlns:a16="http://schemas.microsoft.com/office/drawing/2014/main" id="{F78E1FF2-6BE2-8599-09A1-2F27F8E6256A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4" name="任意多边形: 形状 3693">
              <a:extLst>
                <a:ext uri="{FF2B5EF4-FFF2-40B4-BE49-F238E27FC236}">
                  <a16:creationId xmlns:a16="http://schemas.microsoft.com/office/drawing/2014/main" id="{088B9FAF-8CBC-6298-9CA7-8CCB16CD001B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5" name="任意多边形: 形状 3694">
              <a:extLst>
                <a:ext uri="{FF2B5EF4-FFF2-40B4-BE49-F238E27FC236}">
                  <a16:creationId xmlns:a16="http://schemas.microsoft.com/office/drawing/2014/main" id="{42F8F047-86D2-17BF-046E-02D8EA0FED77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6" name="任意多边形: 形状 3695">
              <a:extLst>
                <a:ext uri="{FF2B5EF4-FFF2-40B4-BE49-F238E27FC236}">
                  <a16:creationId xmlns:a16="http://schemas.microsoft.com/office/drawing/2014/main" id="{562FBE09-4E5E-9540-5C4F-EDE1D58AE8CB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7" name="任意多边形: 形状 3696">
              <a:extLst>
                <a:ext uri="{FF2B5EF4-FFF2-40B4-BE49-F238E27FC236}">
                  <a16:creationId xmlns:a16="http://schemas.microsoft.com/office/drawing/2014/main" id="{F3EC39BB-DE68-7D8E-671C-A0CC479EC327}"/>
                </a:ext>
              </a:extLst>
            </p:cNvPr>
            <p:cNvSpPr/>
            <p:nvPr/>
          </p:nvSpPr>
          <p:spPr>
            <a:xfrm>
              <a:off x="100421" y="-3575541"/>
              <a:ext cx="8173" cy="7925"/>
            </a:xfrm>
            <a:custGeom>
              <a:avLst/>
              <a:gdLst>
                <a:gd name="connsiteX0" fmla="*/ 1360 w 8173"/>
                <a:gd name="connsiteY0" fmla="*/ 4303 h 7925"/>
                <a:gd name="connsiteX1" fmla="*/ 3566 w 8173"/>
                <a:gd name="connsiteY1" fmla="*/ 9377 h 7925"/>
                <a:gd name="connsiteX2" fmla="*/ 3712 w 8173"/>
                <a:gd name="connsiteY2" fmla="*/ 9430 h 7925"/>
                <a:gd name="connsiteX3" fmla="*/ 8998 w 8173"/>
                <a:gd name="connsiteY3" fmla="*/ 7130 h 7925"/>
                <a:gd name="connsiteX4" fmla="*/ 6730 w 8173"/>
                <a:gd name="connsiteY4" fmla="*/ 2056 h 7925"/>
                <a:gd name="connsiteX5" fmla="*/ 6619 w 8173"/>
                <a:gd name="connsiteY5" fmla="*/ 2003 h 7925"/>
                <a:gd name="connsiteX6" fmla="*/ 1360 w 8173"/>
                <a:gd name="connsiteY6" fmla="*/ 4303 h 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73" h="7925">
                  <a:moveTo>
                    <a:pt x="1360" y="4303"/>
                  </a:moveTo>
                  <a:cubicBezTo>
                    <a:pt x="567" y="6311"/>
                    <a:pt x="1555" y="8584"/>
                    <a:pt x="3566" y="9377"/>
                  </a:cubicBezTo>
                  <a:cubicBezTo>
                    <a:pt x="3614" y="9403"/>
                    <a:pt x="3662" y="9403"/>
                    <a:pt x="3712" y="9430"/>
                  </a:cubicBezTo>
                  <a:cubicBezTo>
                    <a:pt x="5805" y="10170"/>
                    <a:pt x="8123" y="9165"/>
                    <a:pt x="8998" y="7130"/>
                  </a:cubicBezTo>
                  <a:cubicBezTo>
                    <a:pt x="9777" y="5096"/>
                    <a:pt x="8760" y="2823"/>
                    <a:pt x="6730" y="2056"/>
                  </a:cubicBezTo>
                  <a:cubicBezTo>
                    <a:pt x="6693" y="2030"/>
                    <a:pt x="6656" y="2003"/>
                    <a:pt x="6619" y="2003"/>
                  </a:cubicBezTo>
                  <a:cubicBezTo>
                    <a:pt x="4534" y="1237"/>
                    <a:pt x="2213" y="2241"/>
                    <a:pt x="1360" y="4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8" name="任意多边形: 形状 3697">
              <a:extLst>
                <a:ext uri="{FF2B5EF4-FFF2-40B4-BE49-F238E27FC236}">
                  <a16:creationId xmlns:a16="http://schemas.microsoft.com/office/drawing/2014/main" id="{D628A079-9B60-F193-1BFB-85C231EB22AC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9" name="任意多边形: 形状 3698">
              <a:extLst>
                <a:ext uri="{FF2B5EF4-FFF2-40B4-BE49-F238E27FC236}">
                  <a16:creationId xmlns:a16="http://schemas.microsoft.com/office/drawing/2014/main" id="{4FCD01B9-DE5B-E327-75FA-D03153E896A2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0" name="任意多边形: 形状 3699">
              <a:extLst>
                <a:ext uri="{FF2B5EF4-FFF2-40B4-BE49-F238E27FC236}">
                  <a16:creationId xmlns:a16="http://schemas.microsoft.com/office/drawing/2014/main" id="{5088D2B0-1A0B-344A-3538-3583D47FD7DA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1" name="任意多边形: 形状 3700">
              <a:extLst>
                <a:ext uri="{FF2B5EF4-FFF2-40B4-BE49-F238E27FC236}">
                  <a16:creationId xmlns:a16="http://schemas.microsoft.com/office/drawing/2014/main" id="{E1D06E4A-094E-E4EF-783C-A7DB5DDACC56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2" name="任意多边形: 形状 3701">
              <a:extLst>
                <a:ext uri="{FF2B5EF4-FFF2-40B4-BE49-F238E27FC236}">
                  <a16:creationId xmlns:a16="http://schemas.microsoft.com/office/drawing/2014/main" id="{89E42B48-57F8-8AC8-C996-C91CF08BA903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3" name="任意多边形: 形状 3702">
              <a:extLst>
                <a:ext uri="{FF2B5EF4-FFF2-40B4-BE49-F238E27FC236}">
                  <a16:creationId xmlns:a16="http://schemas.microsoft.com/office/drawing/2014/main" id="{E6F44A75-1A8B-6072-69BD-EB700E7B408B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4" name="任意多边形: 形状 3703">
              <a:extLst>
                <a:ext uri="{FF2B5EF4-FFF2-40B4-BE49-F238E27FC236}">
                  <a16:creationId xmlns:a16="http://schemas.microsoft.com/office/drawing/2014/main" id="{3404DE5D-0E19-FBD3-0F18-9B9CA8B12B4D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5" name="任意多边形: 形状 3704">
              <a:extLst>
                <a:ext uri="{FF2B5EF4-FFF2-40B4-BE49-F238E27FC236}">
                  <a16:creationId xmlns:a16="http://schemas.microsoft.com/office/drawing/2014/main" id="{187EF187-26A7-291B-64AE-30BD6BF1A549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6" name="任意多边形: 形状 3705">
              <a:extLst>
                <a:ext uri="{FF2B5EF4-FFF2-40B4-BE49-F238E27FC236}">
                  <a16:creationId xmlns:a16="http://schemas.microsoft.com/office/drawing/2014/main" id="{2B7299C7-269D-E499-EA3E-44E0BDC1DEA7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7" name="任意多边形: 形状 3706">
              <a:extLst>
                <a:ext uri="{FF2B5EF4-FFF2-40B4-BE49-F238E27FC236}">
                  <a16:creationId xmlns:a16="http://schemas.microsoft.com/office/drawing/2014/main" id="{33FCDB1D-A5A1-D74A-DACB-A77FD11DA95C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8" name="任意多边形: 形状 3707">
              <a:extLst>
                <a:ext uri="{FF2B5EF4-FFF2-40B4-BE49-F238E27FC236}">
                  <a16:creationId xmlns:a16="http://schemas.microsoft.com/office/drawing/2014/main" id="{7916BC8D-FEE0-4B3E-751F-706753080D3E}"/>
                </a:ext>
              </a:extLst>
            </p:cNvPr>
            <p:cNvSpPr/>
            <p:nvPr/>
          </p:nvSpPr>
          <p:spPr>
            <a:xfrm>
              <a:off x="100421" y="-3575552"/>
              <a:ext cx="8200" cy="7950"/>
            </a:xfrm>
            <a:custGeom>
              <a:avLst/>
              <a:gdLst>
                <a:gd name="connsiteX0" fmla="*/ 9024 w 8200"/>
                <a:gd name="connsiteY0" fmla="*/ 7141 h 7950"/>
                <a:gd name="connsiteX1" fmla="*/ 6756 w 8200"/>
                <a:gd name="connsiteY1" fmla="*/ 2067 h 7950"/>
                <a:gd name="connsiteX2" fmla="*/ 6645 w 8200"/>
                <a:gd name="connsiteY2" fmla="*/ 2014 h 7950"/>
                <a:gd name="connsiteX3" fmla="*/ 1360 w 8200"/>
                <a:gd name="connsiteY3" fmla="*/ 4313 h 7950"/>
                <a:gd name="connsiteX4" fmla="*/ 3566 w 8200"/>
                <a:gd name="connsiteY4" fmla="*/ 9388 h 7950"/>
                <a:gd name="connsiteX5" fmla="*/ 3712 w 8200"/>
                <a:gd name="connsiteY5" fmla="*/ 9441 h 7950"/>
                <a:gd name="connsiteX6" fmla="*/ 9024 w 8200"/>
                <a:gd name="connsiteY6" fmla="*/ 7141 h 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0" h="7950">
                  <a:moveTo>
                    <a:pt x="9024" y="7141"/>
                  </a:moveTo>
                  <a:cubicBezTo>
                    <a:pt x="9804" y="5106"/>
                    <a:pt x="8786" y="2833"/>
                    <a:pt x="6756" y="2067"/>
                  </a:cubicBezTo>
                  <a:cubicBezTo>
                    <a:pt x="6719" y="2041"/>
                    <a:pt x="6682" y="2014"/>
                    <a:pt x="6645" y="2014"/>
                  </a:cubicBezTo>
                  <a:cubicBezTo>
                    <a:pt x="4552" y="1221"/>
                    <a:pt x="2216" y="2252"/>
                    <a:pt x="1360" y="4313"/>
                  </a:cubicBezTo>
                  <a:cubicBezTo>
                    <a:pt x="567" y="6322"/>
                    <a:pt x="1555" y="8595"/>
                    <a:pt x="3566" y="9388"/>
                  </a:cubicBezTo>
                  <a:cubicBezTo>
                    <a:pt x="3614" y="9414"/>
                    <a:pt x="3662" y="9414"/>
                    <a:pt x="3712" y="9441"/>
                  </a:cubicBezTo>
                  <a:cubicBezTo>
                    <a:pt x="5813" y="10207"/>
                    <a:pt x="8147" y="9203"/>
                    <a:pt x="9024" y="71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9" name="任意多边形: 形状 3708">
              <a:extLst>
                <a:ext uri="{FF2B5EF4-FFF2-40B4-BE49-F238E27FC236}">
                  <a16:creationId xmlns:a16="http://schemas.microsoft.com/office/drawing/2014/main" id="{09840C27-FEDD-E3E1-50FD-CD5A8CB32BDB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0" name="任意多边形: 形状 3709">
              <a:extLst>
                <a:ext uri="{FF2B5EF4-FFF2-40B4-BE49-F238E27FC236}">
                  <a16:creationId xmlns:a16="http://schemas.microsoft.com/office/drawing/2014/main" id="{99867523-0655-2304-E9CC-2E0AF6414C64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1" name="任意多边形: 形状 3710">
              <a:extLst>
                <a:ext uri="{FF2B5EF4-FFF2-40B4-BE49-F238E27FC236}">
                  <a16:creationId xmlns:a16="http://schemas.microsoft.com/office/drawing/2014/main" id="{7A9B27C2-ECF7-BEEB-5B47-016D8A2CF15A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2" name="任意多边形: 形状 3711">
              <a:extLst>
                <a:ext uri="{FF2B5EF4-FFF2-40B4-BE49-F238E27FC236}">
                  <a16:creationId xmlns:a16="http://schemas.microsoft.com/office/drawing/2014/main" id="{7DEF69F9-799F-3D8A-6878-EE9B879042EB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3" name="任意多边形: 形状 3712">
              <a:extLst>
                <a:ext uri="{FF2B5EF4-FFF2-40B4-BE49-F238E27FC236}">
                  <a16:creationId xmlns:a16="http://schemas.microsoft.com/office/drawing/2014/main" id="{672475E2-E344-5CF3-BF1A-543248249BD6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4" name="任意多边形: 形状 3713">
              <a:extLst>
                <a:ext uri="{FF2B5EF4-FFF2-40B4-BE49-F238E27FC236}">
                  <a16:creationId xmlns:a16="http://schemas.microsoft.com/office/drawing/2014/main" id="{C492E33B-CB29-CD79-2743-48BAA89A93EE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5" name="任意多边形: 形状 3714">
              <a:extLst>
                <a:ext uri="{FF2B5EF4-FFF2-40B4-BE49-F238E27FC236}">
                  <a16:creationId xmlns:a16="http://schemas.microsoft.com/office/drawing/2014/main" id="{E2E99CF4-761E-AC44-0E65-B6989E0AE883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6" name="任意多边形: 形状 3715">
              <a:extLst>
                <a:ext uri="{FF2B5EF4-FFF2-40B4-BE49-F238E27FC236}">
                  <a16:creationId xmlns:a16="http://schemas.microsoft.com/office/drawing/2014/main" id="{8E11B200-EAF3-7A77-CCBF-A36B2ABA7D99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7" name="任意多边形: 形状 3716">
              <a:extLst>
                <a:ext uri="{FF2B5EF4-FFF2-40B4-BE49-F238E27FC236}">
                  <a16:creationId xmlns:a16="http://schemas.microsoft.com/office/drawing/2014/main" id="{0183D242-4913-F33F-79DC-626419D1FCE6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8" name="任意多边形: 形状 3717">
              <a:extLst>
                <a:ext uri="{FF2B5EF4-FFF2-40B4-BE49-F238E27FC236}">
                  <a16:creationId xmlns:a16="http://schemas.microsoft.com/office/drawing/2014/main" id="{8331973A-38D0-D7CF-FDFC-C1F4C7308ADA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9" name="任意多边形: 形状 3718">
              <a:extLst>
                <a:ext uri="{FF2B5EF4-FFF2-40B4-BE49-F238E27FC236}">
                  <a16:creationId xmlns:a16="http://schemas.microsoft.com/office/drawing/2014/main" id="{955CF8AB-75D8-F903-39C8-572FD2BF200E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6878 w 14113"/>
                <a:gd name="connsiteY0" fmla="*/ 15252 h 13637"/>
                <a:gd name="connsiteX1" fmla="*/ 15097 w 14113"/>
                <a:gd name="connsiteY1" fmla="*/ 9808 h 13637"/>
                <a:gd name="connsiteX2" fmla="*/ 9524 w 14113"/>
                <a:gd name="connsiteY2" fmla="*/ 1906 h 13637"/>
                <a:gd name="connsiteX3" fmla="*/ 9442 w 14113"/>
                <a:gd name="connsiteY3" fmla="*/ 1879 h 13637"/>
                <a:gd name="connsiteX4" fmla="*/ 1196 w 14113"/>
                <a:gd name="connsiteY4" fmla="*/ 7324 h 13637"/>
                <a:gd name="connsiteX5" fmla="*/ 6669 w 14113"/>
                <a:gd name="connsiteY5" fmla="*/ 15226 h 13637"/>
                <a:gd name="connsiteX6" fmla="*/ 6878 w 14113"/>
                <a:gd name="connsiteY6" fmla="*/ 15252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6878" y="15252"/>
                  </a:move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0" name="任意多边形: 形状 3719">
              <a:extLst>
                <a:ext uri="{FF2B5EF4-FFF2-40B4-BE49-F238E27FC236}">
                  <a16:creationId xmlns:a16="http://schemas.microsoft.com/office/drawing/2014/main" id="{CA073431-574E-E1C2-2EA4-3634359D630F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1" name="任意多边形: 形状 3720">
              <a:extLst>
                <a:ext uri="{FF2B5EF4-FFF2-40B4-BE49-F238E27FC236}">
                  <a16:creationId xmlns:a16="http://schemas.microsoft.com/office/drawing/2014/main" id="{B8CA731E-9104-0204-CBE0-D10171DD7BCE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2" name="任意多边形: 形状 3721">
              <a:extLst>
                <a:ext uri="{FF2B5EF4-FFF2-40B4-BE49-F238E27FC236}">
                  <a16:creationId xmlns:a16="http://schemas.microsoft.com/office/drawing/2014/main" id="{9ECD2166-0281-1171-E6BD-BD3425A97FA9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3" name="任意多边形: 形状 3722">
              <a:extLst>
                <a:ext uri="{FF2B5EF4-FFF2-40B4-BE49-F238E27FC236}">
                  <a16:creationId xmlns:a16="http://schemas.microsoft.com/office/drawing/2014/main" id="{FC2D8DC3-3F1E-B88C-6232-FA9CF97A96B2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4" name="任意多边形: 形状 3723">
              <a:extLst>
                <a:ext uri="{FF2B5EF4-FFF2-40B4-BE49-F238E27FC236}">
                  <a16:creationId xmlns:a16="http://schemas.microsoft.com/office/drawing/2014/main" id="{96633F9B-202A-F8CC-2994-C7F7F9DFDCE9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5" name="任意多边形: 形状 3724">
              <a:extLst>
                <a:ext uri="{FF2B5EF4-FFF2-40B4-BE49-F238E27FC236}">
                  <a16:creationId xmlns:a16="http://schemas.microsoft.com/office/drawing/2014/main" id="{1E0FF247-C761-EBA4-932E-3060FAD1272D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6" name="任意多边形: 形状 3725">
              <a:extLst>
                <a:ext uri="{FF2B5EF4-FFF2-40B4-BE49-F238E27FC236}">
                  <a16:creationId xmlns:a16="http://schemas.microsoft.com/office/drawing/2014/main" id="{5EB844B0-6DAC-05EE-3EB1-D3CDB7B9EDB6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7" name="任意多边形: 形状 3726">
              <a:extLst>
                <a:ext uri="{FF2B5EF4-FFF2-40B4-BE49-F238E27FC236}">
                  <a16:creationId xmlns:a16="http://schemas.microsoft.com/office/drawing/2014/main" id="{E42DFA3D-36AD-9D20-673B-7A42143753E1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8" name="任意多边形: 形状 3727">
              <a:extLst>
                <a:ext uri="{FF2B5EF4-FFF2-40B4-BE49-F238E27FC236}">
                  <a16:creationId xmlns:a16="http://schemas.microsoft.com/office/drawing/2014/main" id="{3CB815AB-F6B8-1FED-F53E-88252CD99148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9" name="任意多边形: 形状 3728">
              <a:extLst>
                <a:ext uri="{FF2B5EF4-FFF2-40B4-BE49-F238E27FC236}">
                  <a16:creationId xmlns:a16="http://schemas.microsoft.com/office/drawing/2014/main" id="{A18636B4-DEA3-D86F-CF26-A84FF415D86C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0" name="任意多边形: 形状 3729">
              <a:extLst>
                <a:ext uri="{FF2B5EF4-FFF2-40B4-BE49-F238E27FC236}">
                  <a16:creationId xmlns:a16="http://schemas.microsoft.com/office/drawing/2014/main" id="{409AA96D-1F54-C617-717F-457D6CCF66E6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9442 w 14113"/>
                <a:gd name="connsiteY0" fmla="*/ 1879 h 13637"/>
                <a:gd name="connsiteX1" fmla="*/ 1196 w 14113"/>
                <a:gd name="connsiteY1" fmla="*/ 7324 h 13637"/>
                <a:gd name="connsiteX2" fmla="*/ 6669 w 14113"/>
                <a:gd name="connsiteY2" fmla="*/ 15226 h 13637"/>
                <a:gd name="connsiteX3" fmla="*/ 6878 w 14113"/>
                <a:gd name="connsiteY3" fmla="*/ 15252 h 13637"/>
                <a:gd name="connsiteX4" fmla="*/ 15097 w 14113"/>
                <a:gd name="connsiteY4" fmla="*/ 9808 h 13637"/>
                <a:gd name="connsiteX5" fmla="*/ 9524 w 14113"/>
                <a:gd name="connsiteY5" fmla="*/ 1906 h 13637"/>
                <a:gd name="connsiteX6" fmla="*/ 9442 w 14113"/>
                <a:gd name="connsiteY6" fmla="*/ 1879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9442" y="1879"/>
                  </a:move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1" name="任意多边形: 形状 3730">
              <a:extLst>
                <a:ext uri="{FF2B5EF4-FFF2-40B4-BE49-F238E27FC236}">
                  <a16:creationId xmlns:a16="http://schemas.microsoft.com/office/drawing/2014/main" id="{83324CCD-4E94-1226-9E6E-927DF5B74E66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2" name="任意多边形: 形状 3731">
              <a:extLst>
                <a:ext uri="{FF2B5EF4-FFF2-40B4-BE49-F238E27FC236}">
                  <a16:creationId xmlns:a16="http://schemas.microsoft.com/office/drawing/2014/main" id="{741F4CCF-462E-B919-FBBC-6C7CC3350543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3" name="任意多边形: 形状 3732">
              <a:extLst>
                <a:ext uri="{FF2B5EF4-FFF2-40B4-BE49-F238E27FC236}">
                  <a16:creationId xmlns:a16="http://schemas.microsoft.com/office/drawing/2014/main" id="{5C703CFA-8976-3342-AF72-813B0CB86011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4" name="任意多边形: 形状 3733">
              <a:extLst>
                <a:ext uri="{FF2B5EF4-FFF2-40B4-BE49-F238E27FC236}">
                  <a16:creationId xmlns:a16="http://schemas.microsoft.com/office/drawing/2014/main" id="{E15E4A55-B286-5C21-5167-11C22E79AA06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5" name="任意多边形: 形状 3734">
              <a:extLst>
                <a:ext uri="{FF2B5EF4-FFF2-40B4-BE49-F238E27FC236}">
                  <a16:creationId xmlns:a16="http://schemas.microsoft.com/office/drawing/2014/main" id="{AE84B913-3924-397A-7876-D3CE0A06501B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6" name="任意多边形: 形状 3735">
              <a:extLst>
                <a:ext uri="{FF2B5EF4-FFF2-40B4-BE49-F238E27FC236}">
                  <a16:creationId xmlns:a16="http://schemas.microsoft.com/office/drawing/2014/main" id="{6816F3EA-1065-9D59-3448-F5EEEAC80E9E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7" name="任意多边形: 形状 3736">
              <a:extLst>
                <a:ext uri="{FF2B5EF4-FFF2-40B4-BE49-F238E27FC236}">
                  <a16:creationId xmlns:a16="http://schemas.microsoft.com/office/drawing/2014/main" id="{4A39FF1C-B773-28D4-8AE8-7F5A98853071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8" name="任意多边形: 形状 3737">
              <a:extLst>
                <a:ext uri="{FF2B5EF4-FFF2-40B4-BE49-F238E27FC236}">
                  <a16:creationId xmlns:a16="http://schemas.microsoft.com/office/drawing/2014/main" id="{9D9571DB-3C51-8F98-BF39-C9F0046B3DB7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9" name="任意多边形: 形状 3738">
              <a:extLst>
                <a:ext uri="{FF2B5EF4-FFF2-40B4-BE49-F238E27FC236}">
                  <a16:creationId xmlns:a16="http://schemas.microsoft.com/office/drawing/2014/main" id="{B45A3B04-7B72-9707-C6A8-3142D4ADCC59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0" name="任意多边形: 形状 3739">
              <a:extLst>
                <a:ext uri="{FF2B5EF4-FFF2-40B4-BE49-F238E27FC236}">
                  <a16:creationId xmlns:a16="http://schemas.microsoft.com/office/drawing/2014/main" id="{0A4A79A5-4D93-EE87-7EC8-B30B94C4DE2D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1" name="任意多边形: 形状 3740">
              <a:extLst>
                <a:ext uri="{FF2B5EF4-FFF2-40B4-BE49-F238E27FC236}">
                  <a16:creationId xmlns:a16="http://schemas.microsoft.com/office/drawing/2014/main" id="{73752E51-5C8E-AE2D-9CDD-5E8ED0990648}"/>
                </a:ext>
              </a:extLst>
            </p:cNvPr>
            <p:cNvSpPr/>
            <p:nvPr/>
          </p:nvSpPr>
          <p:spPr>
            <a:xfrm>
              <a:off x="-80379" y="-4061967"/>
              <a:ext cx="22102" cy="21319"/>
            </a:xfrm>
            <a:custGeom>
              <a:avLst/>
              <a:gdLst>
                <a:gd name="connsiteX0" fmla="*/ 5088 w 22102"/>
                <a:gd name="connsiteY0" fmla="*/ 20590 h 21319"/>
                <a:gd name="connsiteX1" fmla="*/ 20628 w 22102"/>
                <a:gd name="connsiteY1" fmla="*/ 19189 h 21319"/>
                <a:gd name="connsiteX2" fmla="*/ 19645 w 22102"/>
                <a:gd name="connsiteY2" fmla="*/ 4574 h 21319"/>
                <a:gd name="connsiteX3" fmla="*/ 19201 w 22102"/>
                <a:gd name="connsiteY3" fmla="*/ 4204 h 21319"/>
                <a:gd name="connsiteX4" fmla="*/ 3635 w 22102"/>
                <a:gd name="connsiteY4" fmla="*/ 5605 h 21319"/>
                <a:gd name="connsiteX5" fmla="*/ 4642 w 22102"/>
                <a:gd name="connsiteY5" fmla="*/ 20220 h 21319"/>
                <a:gd name="connsiteX6" fmla="*/ 5088 w 22102"/>
                <a:gd name="connsiteY6" fmla="*/ 20590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5088" y="20590"/>
                  </a:move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2" name="任意多边形: 形状 3741">
              <a:extLst>
                <a:ext uri="{FF2B5EF4-FFF2-40B4-BE49-F238E27FC236}">
                  <a16:creationId xmlns:a16="http://schemas.microsoft.com/office/drawing/2014/main" id="{41893905-AD46-E4CA-EE2A-B0B14D8D68AD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3" name="任意多边形: 形状 3742">
              <a:extLst>
                <a:ext uri="{FF2B5EF4-FFF2-40B4-BE49-F238E27FC236}">
                  <a16:creationId xmlns:a16="http://schemas.microsoft.com/office/drawing/2014/main" id="{B2FA5526-662E-DB21-E4B6-4CC8F6043F06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4" name="任意多边形: 形状 3743">
              <a:extLst>
                <a:ext uri="{FF2B5EF4-FFF2-40B4-BE49-F238E27FC236}">
                  <a16:creationId xmlns:a16="http://schemas.microsoft.com/office/drawing/2014/main" id="{3098FE7E-618A-F7E9-02BA-BC269FE486B9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5" name="任意多边形: 形状 3744">
              <a:extLst>
                <a:ext uri="{FF2B5EF4-FFF2-40B4-BE49-F238E27FC236}">
                  <a16:creationId xmlns:a16="http://schemas.microsoft.com/office/drawing/2014/main" id="{2F4D6597-0437-8FC5-3BF0-E9CF10BAC80A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6" name="任意多边形: 形状 3745">
              <a:extLst>
                <a:ext uri="{FF2B5EF4-FFF2-40B4-BE49-F238E27FC236}">
                  <a16:creationId xmlns:a16="http://schemas.microsoft.com/office/drawing/2014/main" id="{BC7E887C-18BA-66ED-376C-4C4514BA0C09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7" name="任意多边形: 形状 3746">
              <a:extLst>
                <a:ext uri="{FF2B5EF4-FFF2-40B4-BE49-F238E27FC236}">
                  <a16:creationId xmlns:a16="http://schemas.microsoft.com/office/drawing/2014/main" id="{23DF0D2A-AE2D-AD1D-8359-05E230B2E70B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8" name="任意多边形: 形状 3747">
              <a:extLst>
                <a:ext uri="{FF2B5EF4-FFF2-40B4-BE49-F238E27FC236}">
                  <a16:creationId xmlns:a16="http://schemas.microsoft.com/office/drawing/2014/main" id="{A5F4E20E-BDF1-7DD0-2010-6BB5519CD414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9" name="任意多边形: 形状 3748">
              <a:extLst>
                <a:ext uri="{FF2B5EF4-FFF2-40B4-BE49-F238E27FC236}">
                  <a16:creationId xmlns:a16="http://schemas.microsoft.com/office/drawing/2014/main" id="{15A83FC4-D354-E888-DC74-A7ED618E75DD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0" name="任意多边形: 形状 3749">
              <a:extLst>
                <a:ext uri="{FF2B5EF4-FFF2-40B4-BE49-F238E27FC236}">
                  <a16:creationId xmlns:a16="http://schemas.microsoft.com/office/drawing/2014/main" id="{0AE18555-985F-792D-8B2B-B87FE9CEE018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1" name="任意多边形: 形状 3750">
              <a:extLst>
                <a:ext uri="{FF2B5EF4-FFF2-40B4-BE49-F238E27FC236}">
                  <a16:creationId xmlns:a16="http://schemas.microsoft.com/office/drawing/2014/main" id="{E35F5A4A-1FEC-8068-122B-0A1CE1A31DED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2" name="任意多边形: 形状 3751">
              <a:extLst>
                <a:ext uri="{FF2B5EF4-FFF2-40B4-BE49-F238E27FC236}">
                  <a16:creationId xmlns:a16="http://schemas.microsoft.com/office/drawing/2014/main" id="{A2A72B5A-741D-7D34-0865-BF6741CF8D7C}"/>
                </a:ext>
              </a:extLst>
            </p:cNvPr>
            <p:cNvSpPr/>
            <p:nvPr/>
          </p:nvSpPr>
          <p:spPr>
            <a:xfrm>
              <a:off x="-80431" y="-4061967"/>
              <a:ext cx="22102" cy="21319"/>
            </a:xfrm>
            <a:custGeom>
              <a:avLst/>
              <a:gdLst>
                <a:gd name="connsiteX0" fmla="*/ 19201 w 22102"/>
                <a:gd name="connsiteY0" fmla="*/ 4204 h 21319"/>
                <a:gd name="connsiteX1" fmla="*/ 3635 w 22102"/>
                <a:gd name="connsiteY1" fmla="*/ 5605 h 21319"/>
                <a:gd name="connsiteX2" fmla="*/ 4642 w 22102"/>
                <a:gd name="connsiteY2" fmla="*/ 20220 h 21319"/>
                <a:gd name="connsiteX3" fmla="*/ 5088 w 22102"/>
                <a:gd name="connsiteY3" fmla="*/ 20590 h 21319"/>
                <a:gd name="connsiteX4" fmla="*/ 20628 w 22102"/>
                <a:gd name="connsiteY4" fmla="*/ 19189 h 21319"/>
                <a:gd name="connsiteX5" fmla="*/ 19645 w 22102"/>
                <a:gd name="connsiteY5" fmla="*/ 4574 h 21319"/>
                <a:gd name="connsiteX6" fmla="*/ 19201 w 22102"/>
                <a:gd name="connsiteY6" fmla="*/ 4204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19201" y="4204"/>
                  </a:move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3" name="任意多边形: 形状 3752">
              <a:extLst>
                <a:ext uri="{FF2B5EF4-FFF2-40B4-BE49-F238E27FC236}">
                  <a16:creationId xmlns:a16="http://schemas.microsoft.com/office/drawing/2014/main" id="{F733419D-C27D-95E7-9677-218EA4596EBC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4" name="任意多边形: 形状 3753">
              <a:extLst>
                <a:ext uri="{FF2B5EF4-FFF2-40B4-BE49-F238E27FC236}">
                  <a16:creationId xmlns:a16="http://schemas.microsoft.com/office/drawing/2014/main" id="{AD058FA5-A399-ED17-5F0F-8A87F6C52F34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5" name="任意多边形: 形状 3754">
              <a:extLst>
                <a:ext uri="{FF2B5EF4-FFF2-40B4-BE49-F238E27FC236}">
                  <a16:creationId xmlns:a16="http://schemas.microsoft.com/office/drawing/2014/main" id="{068B9562-489B-534C-2312-8810E11C7D76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6" name="任意多边形: 形状 3755">
              <a:extLst>
                <a:ext uri="{FF2B5EF4-FFF2-40B4-BE49-F238E27FC236}">
                  <a16:creationId xmlns:a16="http://schemas.microsoft.com/office/drawing/2014/main" id="{53344CC1-6AF7-BC3B-D761-67CA776F789D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7" name="任意多边形: 形状 3756">
              <a:extLst>
                <a:ext uri="{FF2B5EF4-FFF2-40B4-BE49-F238E27FC236}">
                  <a16:creationId xmlns:a16="http://schemas.microsoft.com/office/drawing/2014/main" id="{A7F29B9E-8CEB-47DE-8BA6-3651B2F22F8B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8" name="任意多边形: 形状 3757">
              <a:extLst>
                <a:ext uri="{FF2B5EF4-FFF2-40B4-BE49-F238E27FC236}">
                  <a16:creationId xmlns:a16="http://schemas.microsoft.com/office/drawing/2014/main" id="{265A0DE8-2A85-7124-F0F8-D64E1081403F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9" name="任意多边形: 形状 3758">
              <a:extLst>
                <a:ext uri="{FF2B5EF4-FFF2-40B4-BE49-F238E27FC236}">
                  <a16:creationId xmlns:a16="http://schemas.microsoft.com/office/drawing/2014/main" id="{31331CF3-8184-142A-0DE4-B4CE8C499913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0" name="任意多边形: 形状 3759">
              <a:extLst>
                <a:ext uri="{FF2B5EF4-FFF2-40B4-BE49-F238E27FC236}">
                  <a16:creationId xmlns:a16="http://schemas.microsoft.com/office/drawing/2014/main" id="{1DAC8BF8-4709-2D19-E092-8DC41743C8C0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1" name="任意多边形: 形状 3760">
              <a:extLst>
                <a:ext uri="{FF2B5EF4-FFF2-40B4-BE49-F238E27FC236}">
                  <a16:creationId xmlns:a16="http://schemas.microsoft.com/office/drawing/2014/main" id="{2FCDA5F2-0846-A642-1344-4AA18DAF1BF6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2" name="任意多边形: 形状 3761">
              <a:extLst>
                <a:ext uri="{FF2B5EF4-FFF2-40B4-BE49-F238E27FC236}">
                  <a16:creationId xmlns:a16="http://schemas.microsoft.com/office/drawing/2014/main" id="{56F853C2-46CD-ABB5-2145-9D6743F890A7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3" name="任意多边形: 形状 3762">
              <a:extLst>
                <a:ext uri="{FF2B5EF4-FFF2-40B4-BE49-F238E27FC236}">
                  <a16:creationId xmlns:a16="http://schemas.microsoft.com/office/drawing/2014/main" id="{41E2C2C6-1022-CD2C-99D2-892C0EE94B3C}"/>
                </a:ext>
              </a:extLst>
            </p:cNvPr>
            <p:cNvSpPr/>
            <p:nvPr/>
          </p:nvSpPr>
          <p:spPr>
            <a:xfrm>
              <a:off x="-53379" y="-4165823"/>
              <a:ext cx="7952" cy="7773"/>
            </a:xfrm>
            <a:custGeom>
              <a:avLst/>
              <a:gdLst>
                <a:gd name="connsiteX0" fmla="*/ 8878 w 7952"/>
                <a:gd name="connsiteY0" fmla="*/ 4539 h 7773"/>
                <a:gd name="connsiteX1" fmla="*/ 3883 w 7952"/>
                <a:gd name="connsiteY1" fmla="*/ 1896 h 7773"/>
                <a:gd name="connsiteX2" fmla="*/ 1240 w 7952"/>
                <a:gd name="connsiteY2" fmla="*/ 6706 h 7773"/>
                <a:gd name="connsiteX3" fmla="*/ 6235 w 7952"/>
                <a:gd name="connsiteY3" fmla="*/ 9349 h 7773"/>
                <a:gd name="connsiteX4" fmla="*/ 8891 w 7952"/>
                <a:gd name="connsiteY4" fmla="*/ 4592 h 7773"/>
                <a:gd name="connsiteX5" fmla="*/ 8878 w 7952"/>
                <a:gd name="connsiteY5" fmla="*/ 4539 h 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2" h="7773">
                  <a:moveTo>
                    <a:pt x="8878" y="4539"/>
                  </a:moveTo>
                  <a:cubicBezTo>
                    <a:pt x="8185" y="2478"/>
                    <a:pt x="5986" y="1315"/>
                    <a:pt x="3883" y="1896"/>
                  </a:cubicBezTo>
                  <a:cubicBezTo>
                    <a:pt x="1827" y="2504"/>
                    <a:pt x="645" y="4645"/>
                    <a:pt x="1240" y="6706"/>
                  </a:cubicBezTo>
                  <a:cubicBezTo>
                    <a:pt x="1911" y="8794"/>
                    <a:pt x="4128" y="9984"/>
                    <a:pt x="6235" y="9349"/>
                  </a:cubicBezTo>
                  <a:cubicBezTo>
                    <a:pt x="8286" y="8768"/>
                    <a:pt x="9472" y="6627"/>
                    <a:pt x="8891" y="4592"/>
                  </a:cubicBezTo>
                  <a:cubicBezTo>
                    <a:pt x="8886" y="4566"/>
                    <a:pt x="8883" y="4566"/>
                    <a:pt x="8878" y="45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4" name="任意多边形: 形状 3763">
              <a:extLst>
                <a:ext uri="{FF2B5EF4-FFF2-40B4-BE49-F238E27FC236}">
                  <a16:creationId xmlns:a16="http://schemas.microsoft.com/office/drawing/2014/main" id="{33F30127-490F-2B86-08CF-044FD5EA6EED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5" name="任意多边形: 形状 3764">
              <a:extLst>
                <a:ext uri="{FF2B5EF4-FFF2-40B4-BE49-F238E27FC236}">
                  <a16:creationId xmlns:a16="http://schemas.microsoft.com/office/drawing/2014/main" id="{A3115B20-7C58-174B-6C68-9410538994D6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6" name="任意多边形: 形状 3765">
              <a:extLst>
                <a:ext uri="{FF2B5EF4-FFF2-40B4-BE49-F238E27FC236}">
                  <a16:creationId xmlns:a16="http://schemas.microsoft.com/office/drawing/2014/main" id="{9A12FB4C-8D26-686B-24FA-63BD2E8A9FCD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7" name="任意多边形: 形状 3766">
              <a:extLst>
                <a:ext uri="{FF2B5EF4-FFF2-40B4-BE49-F238E27FC236}">
                  <a16:creationId xmlns:a16="http://schemas.microsoft.com/office/drawing/2014/main" id="{0B8D308A-3452-5EB0-03F7-3563701F7409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8" name="任意多边形: 形状 3767">
              <a:extLst>
                <a:ext uri="{FF2B5EF4-FFF2-40B4-BE49-F238E27FC236}">
                  <a16:creationId xmlns:a16="http://schemas.microsoft.com/office/drawing/2014/main" id="{EB3E7BF9-2A17-E850-B34D-7F962F47A632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9" name="任意多边形: 形状 3768">
              <a:extLst>
                <a:ext uri="{FF2B5EF4-FFF2-40B4-BE49-F238E27FC236}">
                  <a16:creationId xmlns:a16="http://schemas.microsoft.com/office/drawing/2014/main" id="{E3F364A3-3EBF-8452-65F6-C86821E3A883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0" name="任意多边形: 形状 3769">
              <a:extLst>
                <a:ext uri="{FF2B5EF4-FFF2-40B4-BE49-F238E27FC236}">
                  <a16:creationId xmlns:a16="http://schemas.microsoft.com/office/drawing/2014/main" id="{CC00F960-F18B-55D3-6A64-4ECC357FB74F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1" name="任意多边形: 形状 3770">
              <a:extLst>
                <a:ext uri="{FF2B5EF4-FFF2-40B4-BE49-F238E27FC236}">
                  <a16:creationId xmlns:a16="http://schemas.microsoft.com/office/drawing/2014/main" id="{351BE8C1-0B03-C5DF-FA92-083C0C2D19F1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2" name="任意多边形: 形状 3771">
              <a:extLst>
                <a:ext uri="{FF2B5EF4-FFF2-40B4-BE49-F238E27FC236}">
                  <a16:creationId xmlns:a16="http://schemas.microsoft.com/office/drawing/2014/main" id="{EE0C447F-797D-8262-28C7-847357EC3FAF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3" name="任意多边形: 形状 3772">
              <a:extLst>
                <a:ext uri="{FF2B5EF4-FFF2-40B4-BE49-F238E27FC236}">
                  <a16:creationId xmlns:a16="http://schemas.microsoft.com/office/drawing/2014/main" id="{49527DE9-BFCB-7DA2-7F38-6DFEF33B667A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4" name="任意多边形: 形状 3773">
              <a:extLst>
                <a:ext uri="{FF2B5EF4-FFF2-40B4-BE49-F238E27FC236}">
                  <a16:creationId xmlns:a16="http://schemas.microsoft.com/office/drawing/2014/main" id="{889009A3-F19B-DA81-9C09-ECFF42E8EF74}"/>
                </a:ext>
              </a:extLst>
            </p:cNvPr>
            <p:cNvSpPr/>
            <p:nvPr/>
          </p:nvSpPr>
          <p:spPr>
            <a:xfrm>
              <a:off x="-53495" y="-4165770"/>
              <a:ext cx="8051" cy="7746"/>
            </a:xfrm>
            <a:custGeom>
              <a:avLst/>
              <a:gdLst>
                <a:gd name="connsiteX0" fmla="*/ 1224 w 8051"/>
                <a:gd name="connsiteY0" fmla="*/ 6680 h 7746"/>
                <a:gd name="connsiteX1" fmla="*/ 6219 w 8051"/>
                <a:gd name="connsiteY1" fmla="*/ 9323 h 7746"/>
                <a:gd name="connsiteX2" fmla="*/ 9020 w 8051"/>
                <a:gd name="connsiteY2" fmla="*/ 4645 h 7746"/>
                <a:gd name="connsiteX3" fmla="*/ 8994 w 8051"/>
                <a:gd name="connsiteY3" fmla="*/ 4539 h 7746"/>
                <a:gd name="connsiteX4" fmla="*/ 3999 w 8051"/>
                <a:gd name="connsiteY4" fmla="*/ 1896 h 7746"/>
                <a:gd name="connsiteX5" fmla="*/ 1210 w 8051"/>
                <a:gd name="connsiteY5" fmla="*/ 6627 h 7746"/>
                <a:gd name="connsiteX6" fmla="*/ 1224 w 8051"/>
                <a:gd name="connsiteY6" fmla="*/ 6680 h 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1" h="7746">
                  <a:moveTo>
                    <a:pt x="1224" y="6680"/>
                  </a:moveTo>
                  <a:cubicBezTo>
                    <a:pt x="1895" y="8768"/>
                    <a:pt x="4112" y="9957"/>
                    <a:pt x="6219" y="9323"/>
                  </a:cubicBezTo>
                  <a:cubicBezTo>
                    <a:pt x="8285" y="8794"/>
                    <a:pt x="9541" y="6706"/>
                    <a:pt x="9020" y="4645"/>
                  </a:cubicBezTo>
                  <a:cubicBezTo>
                    <a:pt x="9012" y="4619"/>
                    <a:pt x="9004" y="4566"/>
                    <a:pt x="8994" y="4539"/>
                  </a:cubicBezTo>
                  <a:cubicBezTo>
                    <a:pt x="8301" y="2478"/>
                    <a:pt x="6102" y="1315"/>
                    <a:pt x="3999" y="1896"/>
                  </a:cubicBezTo>
                  <a:cubicBezTo>
                    <a:pt x="1921" y="2425"/>
                    <a:pt x="674" y="4566"/>
                    <a:pt x="1210" y="6627"/>
                  </a:cubicBezTo>
                  <a:cubicBezTo>
                    <a:pt x="1216" y="6653"/>
                    <a:pt x="1218" y="6653"/>
                    <a:pt x="1224" y="66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5" name="任意多边形: 形状 3774">
              <a:extLst>
                <a:ext uri="{FF2B5EF4-FFF2-40B4-BE49-F238E27FC236}">
                  <a16:creationId xmlns:a16="http://schemas.microsoft.com/office/drawing/2014/main" id="{03BDE3E7-9D2D-1A3E-842E-37AA3BC5177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6" name="任意多边形: 形状 3775">
              <a:extLst>
                <a:ext uri="{FF2B5EF4-FFF2-40B4-BE49-F238E27FC236}">
                  <a16:creationId xmlns:a16="http://schemas.microsoft.com/office/drawing/2014/main" id="{8BA7CB30-A9FD-22BB-75F3-820C23725436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7" name="任意多边形: 形状 3776">
              <a:extLst>
                <a:ext uri="{FF2B5EF4-FFF2-40B4-BE49-F238E27FC236}">
                  <a16:creationId xmlns:a16="http://schemas.microsoft.com/office/drawing/2014/main" id="{57DE54AD-9D6E-6CE2-66A7-119453017DC9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8" name="任意多边形: 形状 3777">
              <a:extLst>
                <a:ext uri="{FF2B5EF4-FFF2-40B4-BE49-F238E27FC236}">
                  <a16:creationId xmlns:a16="http://schemas.microsoft.com/office/drawing/2014/main" id="{8A0C6A3C-11C7-403A-D0AF-E391CAA58B91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9" name="任意多边形: 形状 3778">
              <a:extLst>
                <a:ext uri="{FF2B5EF4-FFF2-40B4-BE49-F238E27FC236}">
                  <a16:creationId xmlns:a16="http://schemas.microsoft.com/office/drawing/2014/main" id="{724A8D48-6CEF-EDEE-AEF7-4F6F64CC5D14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0" name="任意多边形: 形状 3779">
              <a:extLst>
                <a:ext uri="{FF2B5EF4-FFF2-40B4-BE49-F238E27FC236}">
                  <a16:creationId xmlns:a16="http://schemas.microsoft.com/office/drawing/2014/main" id="{C6FE6F43-6F91-C21E-1067-6B6E45DAC1C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1" name="任意多边形: 形状 3780">
              <a:extLst>
                <a:ext uri="{FF2B5EF4-FFF2-40B4-BE49-F238E27FC236}">
                  <a16:creationId xmlns:a16="http://schemas.microsoft.com/office/drawing/2014/main" id="{A83A5CFF-A308-4289-F927-88E12716FE47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2" name="任意多边形: 形状 3781">
              <a:extLst>
                <a:ext uri="{FF2B5EF4-FFF2-40B4-BE49-F238E27FC236}">
                  <a16:creationId xmlns:a16="http://schemas.microsoft.com/office/drawing/2014/main" id="{32A8B2B1-62BA-3EB6-4486-C69FA609B94F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3" name="任意多边形: 形状 3782">
              <a:extLst>
                <a:ext uri="{FF2B5EF4-FFF2-40B4-BE49-F238E27FC236}">
                  <a16:creationId xmlns:a16="http://schemas.microsoft.com/office/drawing/2014/main" id="{69F77FA9-574A-3A4A-93D0-E3936C0F3F30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4" name="任意多边形: 形状 3783">
              <a:extLst>
                <a:ext uri="{FF2B5EF4-FFF2-40B4-BE49-F238E27FC236}">
                  <a16:creationId xmlns:a16="http://schemas.microsoft.com/office/drawing/2014/main" id="{25F849ED-68EF-F50C-22C7-34D241DC02A2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5" name="任意多边形: 形状 3784">
              <a:extLst>
                <a:ext uri="{FF2B5EF4-FFF2-40B4-BE49-F238E27FC236}">
                  <a16:creationId xmlns:a16="http://schemas.microsoft.com/office/drawing/2014/main" id="{226560D8-FB53-F9CC-EF4C-669CDAAD98C5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2931 w 13204"/>
                <a:gd name="connsiteY0" fmla="*/ 3704 h 12761"/>
                <a:gd name="connsiteX1" fmla="*/ 2878 w 13204"/>
                <a:gd name="connsiteY1" fmla="*/ 12478 h 12761"/>
                <a:gd name="connsiteX2" fmla="*/ 3116 w 13204"/>
                <a:gd name="connsiteY2" fmla="*/ 12716 h 12761"/>
                <a:gd name="connsiteX3" fmla="*/ 12445 w 13204"/>
                <a:gd name="connsiteY3" fmla="*/ 12531 h 12761"/>
                <a:gd name="connsiteX4" fmla="*/ 12498 w 13204"/>
                <a:gd name="connsiteY4" fmla="*/ 3757 h 12761"/>
                <a:gd name="connsiteX5" fmla="*/ 12260 w 13204"/>
                <a:gd name="connsiteY5" fmla="*/ 3519 h 12761"/>
                <a:gd name="connsiteX6" fmla="*/ 2931 w 13204"/>
                <a:gd name="connsiteY6" fmla="*/ 3704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2931" y="3704"/>
                  </a:move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6" name="任意多边形: 形状 3785">
              <a:extLst>
                <a:ext uri="{FF2B5EF4-FFF2-40B4-BE49-F238E27FC236}">
                  <a16:creationId xmlns:a16="http://schemas.microsoft.com/office/drawing/2014/main" id="{42BE0575-8114-83C2-0BA2-7AAA49FFC7A3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7" name="任意多边形: 形状 3786">
              <a:extLst>
                <a:ext uri="{FF2B5EF4-FFF2-40B4-BE49-F238E27FC236}">
                  <a16:creationId xmlns:a16="http://schemas.microsoft.com/office/drawing/2014/main" id="{616860CC-ACBF-9953-3113-D8719CD056B3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8" name="任意多边形: 形状 3787">
              <a:extLst>
                <a:ext uri="{FF2B5EF4-FFF2-40B4-BE49-F238E27FC236}">
                  <a16:creationId xmlns:a16="http://schemas.microsoft.com/office/drawing/2014/main" id="{481EA15F-8891-F6CD-03F0-22306F9126D2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9" name="任意多边形: 形状 3788">
              <a:extLst>
                <a:ext uri="{FF2B5EF4-FFF2-40B4-BE49-F238E27FC236}">
                  <a16:creationId xmlns:a16="http://schemas.microsoft.com/office/drawing/2014/main" id="{40A80D0C-8375-3359-89CF-C8F0304FA467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0" name="任意多边形: 形状 3789">
              <a:extLst>
                <a:ext uri="{FF2B5EF4-FFF2-40B4-BE49-F238E27FC236}">
                  <a16:creationId xmlns:a16="http://schemas.microsoft.com/office/drawing/2014/main" id="{622D58F1-AEAE-4187-5C89-4F54BE332EF9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1" name="任意多边形: 形状 3790">
              <a:extLst>
                <a:ext uri="{FF2B5EF4-FFF2-40B4-BE49-F238E27FC236}">
                  <a16:creationId xmlns:a16="http://schemas.microsoft.com/office/drawing/2014/main" id="{C61A55FF-A058-2217-FD1C-FBBE28F742A6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2" name="任意多边形: 形状 3791">
              <a:extLst>
                <a:ext uri="{FF2B5EF4-FFF2-40B4-BE49-F238E27FC236}">
                  <a16:creationId xmlns:a16="http://schemas.microsoft.com/office/drawing/2014/main" id="{5929CA82-4B3A-B715-3633-8DF902B8EDA6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3" name="任意多边形: 形状 3792">
              <a:extLst>
                <a:ext uri="{FF2B5EF4-FFF2-40B4-BE49-F238E27FC236}">
                  <a16:creationId xmlns:a16="http://schemas.microsoft.com/office/drawing/2014/main" id="{4E5974CA-AE41-FDB2-8AE7-7A0BD0114E96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4" name="任意多边形: 形状 3793">
              <a:extLst>
                <a:ext uri="{FF2B5EF4-FFF2-40B4-BE49-F238E27FC236}">
                  <a16:creationId xmlns:a16="http://schemas.microsoft.com/office/drawing/2014/main" id="{D995228E-46C1-4DA4-2760-39F3840086E3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5" name="任意多边形: 形状 3794">
              <a:extLst>
                <a:ext uri="{FF2B5EF4-FFF2-40B4-BE49-F238E27FC236}">
                  <a16:creationId xmlns:a16="http://schemas.microsoft.com/office/drawing/2014/main" id="{1285595A-2176-7431-D129-EFA7778C7642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6" name="任意多边形: 形状 3795">
              <a:extLst>
                <a:ext uri="{FF2B5EF4-FFF2-40B4-BE49-F238E27FC236}">
                  <a16:creationId xmlns:a16="http://schemas.microsoft.com/office/drawing/2014/main" id="{77F833A6-0187-04FF-B090-7DD891FED6FE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12445 w 13204"/>
                <a:gd name="connsiteY0" fmla="*/ 12531 h 12761"/>
                <a:gd name="connsiteX1" fmla="*/ 12498 w 13204"/>
                <a:gd name="connsiteY1" fmla="*/ 3757 h 12761"/>
                <a:gd name="connsiteX2" fmla="*/ 12260 w 13204"/>
                <a:gd name="connsiteY2" fmla="*/ 3519 h 12761"/>
                <a:gd name="connsiteX3" fmla="*/ 2931 w 13204"/>
                <a:gd name="connsiteY3" fmla="*/ 3704 h 12761"/>
                <a:gd name="connsiteX4" fmla="*/ 2878 w 13204"/>
                <a:gd name="connsiteY4" fmla="*/ 12478 h 12761"/>
                <a:gd name="connsiteX5" fmla="*/ 3116 w 13204"/>
                <a:gd name="connsiteY5" fmla="*/ 12716 h 12761"/>
                <a:gd name="connsiteX6" fmla="*/ 12445 w 13204"/>
                <a:gd name="connsiteY6" fmla="*/ 12531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12445" y="12531"/>
                  </a:move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7" name="任意多边形: 形状 3796">
              <a:extLst>
                <a:ext uri="{FF2B5EF4-FFF2-40B4-BE49-F238E27FC236}">
                  <a16:creationId xmlns:a16="http://schemas.microsoft.com/office/drawing/2014/main" id="{F064108B-1B3A-5AAE-F9EF-9E2A8F600037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8" name="任意多边形: 形状 3797">
              <a:extLst>
                <a:ext uri="{FF2B5EF4-FFF2-40B4-BE49-F238E27FC236}">
                  <a16:creationId xmlns:a16="http://schemas.microsoft.com/office/drawing/2014/main" id="{6691BD92-5C32-68E7-1B8D-9A3282458675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9" name="任意多边形: 形状 3798">
              <a:extLst>
                <a:ext uri="{FF2B5EF4-FFF2-40B4-BE49-F238E27FC236}">
                  <a16:creationId xmlns:a16="http://schemas.microsoft.com/office/drawing/2014/main" id="{45AF62D5-A84B-9814-C7FD-88B5B3679CA6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0" name="任意多边形: 形状 3799">
              <a:extLst>
                <a:ext uri="{FF2B5EF4-FFF2-40B4-BE49-F238E27FC236}">
                  <a16:creationId xmlns:a16="http://schemas.microsoft.com/office/drawing/2014/main" id="{E2CCD5A3-0F53-8599-DB62-F14C695355FE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1" name="任意多边形: 形状 3800">
              <a:extLst>
                <a:ext uri="{FF2B5EF4-FFF2-40B4-BE49-F238E27FC236}">
                  <a16:creationId xmlns:a16="http://schemas.microsoft.com/office/drawing/2014/main" id="{E0605C13-D860-D741-433D-340983CA4799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2" name="任意多边形: 形状 3801">
              <a:extLst>
                <a:ext uri="{FF2B5EF4-FFF2-40B4-BE49-F238E27FC236}">
                  <a16:creationId xmlns:a16="http://schemas.microsoft.com/office/drawing/2014/main" id="{BB2FB44B-E26D-55EC-943C-76F45773947E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3" name="任意多边形: 形状 3802">
              <a:extLst>
                <a:ext uri="{FF2B5EF4-FFF2-40B4-BE49-F238E27FC236}">
                  <a16:creationId xmlns:a16="http://schemas.microsoft.com/office/drawing/2014/main" id="{2BCD9FF2-092F-B4F4-0D5B-120F690A2549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4" name="任意多边形: 形状 3803">
              <a:extLst>
                <a:ext uri="{FF2B5EF4-FFF2-40B4-BE49-F238E27FC236}">
                  <a16:creationId xmlns:a16="http://schemas.microsoft.com/office/drawing/2014/main" id="{B1A0E6E1-7AB6-9BB8-34E1-C11DF8B859C8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5" name="任意多边形: 形状 3804">
              <a:extLst>
                <a:ext uri="{FF2B5EF4-FFF2-40B4-BE49-F238E27FC236}">
                  <a16:creationId xmlns:a16="http://schemas.microsoft.com/office/drawing/2014/main" id="{768FC8E9-1523-E4B7-E295-5AD4D6DCFF02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6" name="任意多边形: 形状 3805">
              <a:extLst>
                <a:ext uri="{FF2B5EF4-FFF2-40B4-BE49-F238E27FC236}">
                  <a16:creationId xmlns:a16="http://schemas.microsoft.com/office/drawing/2014/main" id="{25E55E06-ABF0-6190-5FB7-F77A6BCF543D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7" name="任意多边形: 形状 3806">
              <a:extLst>
                <a:ext uri="{FF2B5EF4-FFF2-40B4-BE49-F238E27FC236}">
                  <a16:creationId xmlns:a16="http://schemas.microsoft.com/office/drawing/2014/main" id="{8B21F4B1-B282-FAF8-02F8-AB6EC69F4082}"/>
                </a:ext>
              </a:extLst>
            </p:cNvPr>
            <p:cNvSpPr/>
            <p:nvPr/>
          </p:nvSpPr>
          <p:spPr>
            <a:xfrm>
              <a:off x="129592" y="-4022269"/>
              <a:ext cx="5305" cy="5226"/>
            </a:xfrm>
            <a:custGeom>
              <a:avLst/>
              <a:gdLst>
                <a:gd name="connsiteX0" fmla="*/ 1815 w 5305"/>
                <a:gd name="connsiteY0" fmla="*/ 2537 h 5226"/>
                <a:gd name="connsiteX1" fmla="*/ 1815 w 5305"/>
                <a:gd name="connsiteY1" fmla="*/ 6184 h 5226"/>
                <a:gd name="connsiteX2" fmla="*/ 5552 w 5305"/>
                <a:gd name="connsiteY2" fmla="*/ 6236 h 5226"/>
                <a:gd name="connsiteX3" fmla="*/ 5595 w 5305"/>
                <a:gd name="connsiteY3" fmla="*/ 6184 h 5226"/>
                <a:gd name="connsiteX4" fmla="*/ 5732 w 5305"/>
                <a:gd name="connsiteY4" fmla="*/ 2669 h 5226"/>
                <a:gd name="connsiteX5" fmla="*/ 5595 w 5305"/>
                <a:gd name="connsiteY5" fmla="*/ 2537 h 5226"/>
                <a:gd name="connsiteX6" fmla="*/ 1858 w 5305"/>
                <a:gd name="connsiteY6" fmla="*/ 2484 h 5226"/>
                <a:gd name="connsiteX7" fmla="*/ 1815 w 5305"/>
                <a:gd name="connsiteY7" fmla="*/ 2537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1815" y="2537"/>
                  </a:move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4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89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8" name="任意多边形: 形状 3807">
              <a:extLst>
                <a:ext uri="{FF2B5EF4-FFF2-40B4-BE49-F238E27FC236}">
                  <a16:creationId xmlns:a16="http://schemas.microsoft.com/office/drawing/2014/main" id="{4AA9E804-AC3C-EF9C-E807-970B158C63EF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9" name="任意多边形: 形状 3808">
              <a:extLst>
                <a:ext uri="{FF2B5EF4-FFF2-40B4-BE49-F238E27FC236}">
                  <a16:creationId xmlns:a16="http://schemas.microsoft.com/office/drawing/2014/main" id="{CB24A394-9891-B3A9-41E3-694F9FF28929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0" name="任意多边形: 形状 3809">
              <a:extLst>
                <a:ext uri="{FF2B5EF4-FFF2-40B4-BE49-F238E27FC236}">
                  <a16:creationId xmlns:a16="http://schemas.microsoft.com/office/drawing/2014/main" id="{82967866-B2FD-9375-36B7-7760A48BE3BA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1" name="任意多边形: 形状 3810">
              <a:extLst>
                <a:ext uri="{FF2B5EF4-FFF2-40B4-BE49-F238E27FC236}">
                  <a16:creationId xmlns:a16="http://schemas.microsoft.com/office/drawing/2014/main" id="{F2BF8B9B-03A1-ECB6-0A89-02C0AC72EBED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2" name="任意多边形: 形状 3811">
              <a:extLst>
                <a:ext uri="{FF2B5EF4-FFF2-40B4-BE49-F238E27FC236}">
                  <a16:creationId xmlns:a16="http://schemas.microsoft.com/office/drawing/2014/main" id="{B04A6FC9-7A6D-6D75-565B-AE835E0BE28A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3" name="任意多边形: 形状 3812">
              <a:extLst>
                <a:ext uri="{FF2B5EF4-FFF2-40B4-BE49-F238E27FC236}">
                  <a16:creationId xmlns:a16="http://schemas.microsoft.com/office/drawing/2014/main" id="{21E567C2-27C1-8D95-A6E4-5D51F92CCC8E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4" name="任意多边形: 形状 3813">
              <a:extLst>
                <a:ext uri="{FF2B5EF4-FFF2-40B4-BE49-F238E27FC236}">
                  <a16:creationId xmlns:a16="http://schemas.microsoft.com/office/drawing/2014/main" id="{219F7094-ED81-8009-081D-F31E39D57324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5" name="任意多边形: 形状 3814">
              <a:extLst>
                <a:ext uri="{FF2B5EF4-FFF2-40B4-BE49-F238E27FC236}">
                  <a16:creationId xmlns:a16="http://schemas.microsoft.com/office/drawing/2014/main" id="{9F29B2E2-1B77-C457-1064-92B7E0134CA3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6" name="任意多边形: 形状 3815">
              <a:extLst>
                <a:ext uri="{FF2B5EF4-FFF2-40B4-BE49-F238E27FC236}">
                  <a16:creationId xmlns:a16="http://schemas.microsoft.com/office/drawing/2014/main" id="{F6D5F6F9-80F5-87EF-C296-98D90547E660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7" name="任意多边形: 形状 3816">
              <a:extLst>
                <a:ext uri="{FF2B5EF4-FFF2-40B4-BE49-F238E27FC236}">
                  <a16:creationId xmlns:a16="http://schemas.microsoft.com/office/drawing/2014/main" id="{FA312623-F9A9-6B7A-D585-40830C30024F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8" name="任意多边形: 形状 3817">
              <a:extLst>
                <a:ext uri="{FF2B5EF4-FFF2-40B4-BE49-F238E27FC236}">
                  <a16:creationId xmlns:a16="http://schemas.microsoft.com/office/drawing/2014/main" id="{9AC69390-444D-5329-FA54-4738E573C2E7}"/>
                </a:ext>
              </a:extLst>
            </p:cNvPr>
            <p:cNvSpPr/>
            <p:nvPr/>
          </p:nvSpPr>
          <p:spPr>
            <a:xfrm>
              <a:off x="129671" y="-4022322"/>
              <a:ext cx="5305" cy="5226"/>
            </a:xfrm>
            <a:custGeom>
              <a:avLst/>
              <a:gdLst>
                <a:gd name="connsiteX0" fmla="*/ 5595 w 5305"/>
                <a:gd name="connsiteY0" fmla="*/ 6184 h 5226"/>
                <a:gd name="connsiteX1" fmla="*/ 5732 w 5305"/>
                <a:gd name="connsiteY1" fmla="*/ 2669 h 5226"/>
                <a:gd name="connsiteX2" fmla="*/ 5595 w 5305"/>
                <a:gd name="connsiteY2" fmla="*/ 2537 h 5226"/>
                <a:gd name="connsiteX3" fmla="*/ 1858 w 5305"/>
                <a:gd name="connsiteY3" fmla="*/ 2484 h 5226"/>
                <a:gd name="connsiteX4" fmla="*/ 1815 w 5305"/>
                <a:gd name="connsiteY4" fmla="*/ 2537 h 5226"/>
                <a:gd name="connsiteX5" fmla="*/ 1815 w 5305"/>
                <a:gd name="connsiteY5" fmla="*/ 6184 h 5226"/>
                <a:gd name="connsiteX6" fmla="*/ 5552 w 5305"/>
                <a:gd name="connsiteY6" fmla="*/ 6236 h 5226"/>
                <a:gd name="connsiteX7" fmla="*/ 5595 w 5305"/>
                <a:gd name="connsiteY7" fmla="*/ 6184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5595" y="6184"/>
                  </a:move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90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5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9" name="任意多边形: 形状 3818">
              <a:extLst>
                <a:ext uri="{FF2B5EF4-FFF2-40B4-BE49-F238E27FC236}">
                  <a16:creationId xmlns:a16="http://schemas.microsoft.com/office/drawing/2014/main" id="{591C9FDE-BC40-EA83-6515-AECEF403A405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0" name="任意多边形: 形状 3819">
              <a:extLst>
                <a:ext uri="{FF2B5EF4-FFF2-40B4-BE49-F238E27FC236}">
                  <a16:creationId xmlns:a16="http://schemas.microsoft.com/office/drawing/2014/main" id="{92388E1A-2559-427C-5D2B-8C47D1D447B2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1" name="任意多边形: 形状 3820">
              <a:extLst>
                <a:ext uri="{FF2B5EF4-FFF2-40B4-BE49-F238E27FC236}">
                  <a16:creationId xmlns:a16="http://schemas.microsoft.com/office/drawing/2014/main" id="{36002A69-BF4C-BB98-FA0E-847846855A9D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2" name="任意多边形: 形状 3821">
              <a:extLst>
                <a:ext uri="{FF2B5EF4-FFF2-40B4-BE49-F238E27FC236}">
                  <a16:creationId xmlns:a16="http://schemas.microsoft.com/office/drawing/2014/main" id="{A4D5CBA7-EAE1-1CBE-B522-727743BB9383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3" name="任意多边形: 形状 3822">
              <a:extLst>
                <a:ext uri="{FF2B5EF4-FFF2-40B4-BE49-F238E27FC236}">
                  <a16:creationId xmlns:a16="http://schemas.microsoft.com/office/drawing/2014/main" id="{D0804268-B498-9878-344A-F1A75287476C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4" name="任意多边形: 形状 3823">
              <a:extLst>
                <a:ext uri="{FF2B5EF4-FFF2-40B4-BE49-F238E27FC236}">
                  <a16:creationId xmlns:a16="http://schemas.microsoft.com/office/drawing/2014/main" id="{79EBA306-294A-AEE5-C3B1-F3543536ADA8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5" name="任意多边形: 形状 3824">
              <a:extLst>
                <a:ext uri="{FF2B5EF4-FFF2-40B4-BE49-F238E27FC236}">
                  <a16:creationId xmlns:a16="http://schemas.microsoft.com/office/drawing/2014/main" id="{02374ABF-AE04-6F29-D4BA-274D34FC16B5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6" name="任意多边形: 形状 3825">
              <a:extLst>
                <a:ext uri="{FF2B5EF4-FFF2-40B4-BE49-F238E27FC236}">
                  <a16:creationId xmlns:a16="http://schemas.microsoft.com/office/drawing/2014/main" id="{0B7BCCC1-DDEE-1575-B015-7E2EBD922934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7" name="任意多边形: 形状 3826">
              <a:extLst>
                <a:ext uri="{FF2B5EF4-FFF2-40B4-BE49-F238E27FC236}">
                  <a16:creationId xmlns:a16="http://schemas.microsoft.com/office/drawing/2014/main" id="{80CE6CA5-7BC7-6571-04C2-D894054432F9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8" name="任意多边形: 形状 3827">
              <a:extLst>
                <a:ext uri="{FF2B5EF4-FFF2-40B4-BE49-F238E27FC236}">
                  <a16:creationId xmlns:a16="http://schemas.microsoft.com/office/drawing/2014/main" id="{5920D176-5702-A5CA-6685-EE4C44E8078F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9" name="任意多边形: 形状 3828">
              <a:extLst>
                <a:ext uri="{FF2B5EF4-FFF2-40B4-BE49-F238E27FC236}">
                  <a16:creationId xmlns:a16="http://schemas.microsoft.com/office/drawing/2014/main" id="{64C29E45-AE29-2152-81DB-4F0BA3A82394}"/>
                </a:ext>
              </a:extLst>
            </p:cNvPr>
            <p:cNvSpPr/>
            <p:nvPr/>
          </p:nvSpPr>
          <p:spPr>
            <a:xfrm>
              <a:off x="226980" y="-4111527"/>
              <a:ext cx="11253" cy="10832"/>
            </a:xfrm>
            <a:custGeom>
              <a:avLst/>
              <a:gdLst>
                <a:gd name="connsiteX0" fmla="*/ 2451 w 11253"/>
                <a:gd name="connsiteY0" fmla="*/ 10711 h 10832"/>
                <a:gd name="connsiteX1" fmla="*/ 10380 w 11253"/>
                <a:gd name="connsiteY1" fmla="*/ 11266 h 10832"/>
                <a:gd name="connsiteX2" fmla="*/ 11162 w 11253"/>
                <a:gd name="connsiteY2" fmla="*/ 3840 h 10832"/>
                <a:gd name="connsiteX3" fmla="*/ 10988 w 11253"/>
                <a:gd name="connsiteY3" fmla="*/ 3628 h 10832"/>
                <a:gd name="connsiteX4" fmla="*/ 3059 w 11253"/>
                <a:gd name="connsiteY4" fmla="*/ 3047 h 10832"/>
                <a:gd name="connsiteX5" fmla="*/ 2253 w 11253"/>
                <a:gd name="connsiteY5" fmla="*/ 10473 h 10832"/>
                <a:gd name="connsiteX6" fmla="*/ 2451 w 11253"/>
                <a:gd name="connsiteY6" fmla="*/ 10711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0832">
                  <a:moveTo>
                    <a:pt x="2451" y="10711"/>
                  </a:moveTo>
                  <a:cubicBezTo>
                    <a:pt x="4530" y="12958"/>
                    <a:pt x="8008" y="13222"/>
                    <a:pt x="10380" y="11266"/>
                  </a:cubicBezTo>
                  <a:cubicBezTo>
                    <a:pt x="12649" y="9416"/>
                    <a:pt x="12999" y="6113"/>
                    <a:pt x="11162" y="3840"/>
                  </a:cubicBezTo>
                  <a:cubicBezTo>
                    <a:pt x="11106" y="3761"/>
                    <a:pt x="11048" y="3708"/>
                    <a:pt x="10988" y="3628"/>
                  </a:cubicBezTo>
                  <a:cubicBezTo>
                    <a:pt x="8917" y="1355"/>
                    <a:pt x="5438" y="1118"/>
                    <a:pt x="3059" y="3047"/>
                  </a:cubicBezTo>
                  <a:cubicBezTo>
                    <a:pt x="785" y="4871"/>
                    <a:pt x="423" y="8201"/>
                    <a:pt x="2253" y="10473"/>
                  </a:cubicBezTo>
                  <a:cubicBezTo>
                    <a:pt x="2317" y="10553"/>
                    <a:pt x="2383" y="10632"/>
                    <a:pt x="2451" y="107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0" name="任意多边形: 形状 3829">
              <a:extLst>
                <a:ext uri="{FF2B5EF4-FFF2-40B4-BE49-F238E27FC236}">
                  <a16:creationId xmlns:a16="http://schemas.microsoft.com/office/drawing/2014/main" id="{839F8BE4-64A7-7731-A1E6-3E5C2A2A7F0D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1" name="任意多边形: 形状 3830">
              <a:extLst>
                <a:ext uri="{FF2B5EF4-FFF2-40B4-BE49-F238E27FC236}">
                  <a16:creationId xmlns:a16="http://schemas.microsoft.com/office/drawing/2014/main" id="{929CB694-3118-072B-5CD6-41EC7721C569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2" name="任意多边形: 形状 3831">
              <a:extLst>
                <a:ext uri="{FF2B5EF4-FFF2-40B4-BE49-F238E27FC236}">
                  <a16:creationId xmlns:a16="http://schemas.microsoft.com/office/drawing/2014/main" id="{12C9C800-4DFD-FE7A-2AA4-A0706006F86E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3" name="任意多边形: 形状 3832">
              <a:extLst>
                <a:ext uri="{FF2B5EF4-FFF2-40B4-BE49-F238E27FC236}">
                  <a16:creationId xmlns:a16="http://schemas.microsoft.com/office/drawing/2014/main" id="{4AFE9316-73E1-E70C-D3F3-B350A0837ED4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4" name="任意多边形: 形状 3833">
              <a:extLst>
                <a:ext uri="{FF2B5EF4-FFF2-40B4-BE49-F238E27FC236}">
                  <a16:creationId xmlns:a16="http://schemas.microsoft.com/office/drawing/2014/main" id="{35A140AE-D0A1-F0DD-0F50-9307A238B6D1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5" name="任意多边形: 形状 3834">
              <a:extLst>
                <a:ext uri="{FF2B5EF4-FFF2-40B4-BE49-F238E27FC236}">
                  <a16:creationId xmlns:a16="http://schemas.microsoft.com/office/drawing/2014/main" id="{51E061A5-A622-2CA6-FD30-C48FFF9B5DC2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6" name="任意多边形: 形状 3835">
              <a:extLst>
                <a:ext uri="{FF2B5EF4-FFF2-40B4-BE49-F238E27FC236}">
                  <a16:creationId xmlns:a16="http://schemas.microsoft.com/office/drawing/2014/main" id="{3293AA04-792B-B5DB-A2E7-30A2BEE932D0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7" name="任意多边形: 形状 3836">
              <a:extLst>
                <a:ext uri="{FF2B5EF4-FFF2-40B4-BE49-F238E27FC236}">
                  <a16:creationId xmlns:a16="http://schemas.microsoft.com/office/drawing/2014/main" id="{6F341973-3361-8F97-5767-DD5BD317F6B6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8" name="任意多边形: 形状 3837">
              <a:extLst>
                <a:ext uri="{FF2B5EF4-FFF2-40B4-BE49-F238E27FC236}">
                  <a16:creationId xmlns:a16="http://schemas.microsoft.com/office/drawing/2014/main" id="{997C1F73-EAE0-C191-0936-C9E36131E092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9" name="任意多边形: 形状 3838">
              <a:extLst>
                <a:ext uri="{FF2B5EF4-FFF2-40B4-BE49-F238E27FC236}">
                  <a16:creationId xmlns:a16="http://schemas.microsoft.com/office/drawing/2014/main" id="{D0592FFD-709D-3F44-2AB2-121E130EF8D0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0" name="任意多边形: 形状 3839">
              <a:extLst>
                <a:ext uri="{FF2B5EF4-FFF2-40B4-BE49-F238E27FC236}">
                  <a16:creationId xmlns:a16="http://schemas.microsoft.com/office/drawing/2014/main" id="{3A713009-24EE-16E4-7344-22FEAD3B2C5E}"/>
                </a:ext>
              </a:extLst>
            </p:cNvPr>
            <p:cNvSpPr/>
            <p:nvPr/>
          </p:nvSpPr>
          <p:spPr>
            <a:xfrm>
              <a:off x="226995" y="-4111527"/>
              <a:ext cx="11249" cy="10832"/>
            </a:xfrm>
            <a:custGeom>
              <a:avLst/>
              <a:gdLst>
                <a:gd name="connsiteX0" fmla="*/ 10973 w 11249"/>
                <a:gd name="connsiteY0" fmla="*/ 3628 h 10832"/>
                <a:gd name="connsiteX1" fmla="*/ 3044 w 11249"/>
                <a:gd name="connsiteY1" fmla="*/ 3047 h 10832"/>
                <a:gd name="connsiteX2" fmla="*/ 2265 w 11249"/>
                <a:gd name="connsiteY2" fmla="*/ 10473 h 10832"/>
                <a:gd name="connsiteX3" fmla="*/ 2463 w 11249"/>
                <a:gd name="connsiteY3" fmla="*/ 10711 h 10832"/>
                <a:gd name="connsiteX4" fmla="*/ 10391 w 11249"/>
                <a:gd name="connsiteY4" fmla="*/ 11266 h 10832"/>
                <a:gd name="connsiteX5" fmla="*/ 11145 w 11249"/>
                <a:gd name="connsiteY5" fmla="*/ 3840 h 10832"/>
                <a:gd name="connsiteX6" fmla="*/ 10973 w 11249"/>
                <a:gd name="connsiteY6" fmla="*/ 3628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9" h="10832">
                  <a:moveTo>
                    <a:pt x="10973" y="3628"/>
                  </a:moveTo>
                  <a:cubicBezTo>
                    <a:pt x="8902" y="1355"/>
                    <a:pt x="5423" y="1118"/>
                    <a:pt x="3044" y="3047"/>
                  </a:cubicBezTo>
                  <a:cubicBezTo>
                    <a:pt x="776" y="4897"/>
                    <a:pt x="427" y="8201"/>
                    <a:pt x="2265" y="10473"/>
                  </a:cubicBezTo>
                  <a:cubicBezTo>
                    <a:pt x="2329" y="10553"/>
                    <a:pt x="2395" y="10632"/>
                    <a:pt x="2463" y="10711"/>
                  </a:cubicBezTo>
                  <a:cubicBezTo>
                    <a:pt x="4541" y="12958"/>
                    <a:pt x="8019" y="13222"/>
                    <a:pt x="10391" y="11266"/>
                  </a:cubicBezTo>
                  <a:cubicBezTo>
                    <a:pt x="12653" y="9416"/>
                    <a:pt x="12990" y="6086"/>
                    <a:pt x="11145" y="3840"/>
                  </a:cubicBezTo>
                  <a:cubicBezTo>
                    <a:pt x="11089" y="3761"/>
                    <a:pt x="11032" y="3681"/>
                    <a:pt x="10973" y="36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1" name="任意多边形: 形状 3840">
              <a:extLst>
                <a:ext uri="{FF2B5EF4-FFF2-40B4-BE49-F238E27FC236}">
                  <a16:creationId xmlns:a16="http://schemas.microsoft.com/office/drawing/2014/main" id="{5E2C9260-053F-524F-422D-BB523A77FC8A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2" name="任意多边形: 形状 3841">
              <a:extLst>
                <a:ext uri="{FF2B5EF4-FFF2-40B4-BE49-F238E27FC236}">
                  <a16:creationId xmlns:a16="http://schemas.microsoft.com/office/drawing/2014/main" id="{C083C1AE-AC8A-7A63-0A6D-3B13A1380916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3" name="任意多边形: 形状 3842">
              <a:extLst>
                <a:ext uri="{FF2B5EF4-FFF2-40B4-BE49-F238E27FC236}">
                  <a16:creationId xmlns:a16="http://schemas.microsoft.com/office/drawing/2014/main" id="{FDCB3111-774F-0E39-7523-B9DE321325F6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4" name="任意多边形: 形状 3843">
              <a:extLst>
                <a:ext uri="{FF2B5EF4-FFF2-40B4-BE49-F238E27FC236}">
                  <a16:creationId xmlns:a16="http://schemas.microsoft.com/office/drawing/2014/main" id="{E5083698-C024-937B-D9C3-40009463BF49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5" name="任意多边形: 形状 3844">
              <a:extLst>
                <a:ext uri="{FF2B5EF4-FFF2-40B4-BE49-F238E27FC236}">
                  <a16:creationId xmlns:a16="http://schemas.microsoft.com/office/drawing/2014/main" id="{A8624AAF-2363-2E92-2647-9F92B4E44049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6" name="任意多边形: 形状 3845">
              <a:extLst>
                <a:ext uri="{FF2B5EF4-FFF2-40B4-BE49-F238E27FC236}">
                  <a16:creationId xmlns:a16="http://schemas.microsoft.com/office/drawing/2014/main" id="{8099603C-0297-0BB7-68B1-83A0784EA1C0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7" name="任意多边形: 形状 3846">
              <a:extLst>
                <a:ext uri="{FF2B5EF4-FFF2-40B4-BE49-F238E27FC236}">
                  <a16:creationId xmlns:a16="http://schemas.microsoft.com/office/drawing/2014/main" id="{5A7B6011-356D-5646-3412-C74D28F34234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8" name="任意多边形: 形状 3847">
              <a:extLst>
                <a:ext uri="{FF2B5EF4-FFF2-40B4-BE49-F238E27FC236}">
                  <a16:creationId xmlns:a16="http://schemas.microsoft.com/office/drawing/2014/main" id="{708B6325-3866-284C-7FF7-AE538E61FC1D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9" name="任意多边形: 形状 3848">
              <a:extLst>
                <a:ext uri="{FF2B5EF4-FFF2-40B4-BE49-F238E27FC236}">
                  <a16:creationId xmlns:a16="http://schemas.microsoft.com/office/drawing/2014/main" id="{47488BA5-4315-9042-FBE8-14C020E94C65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0" name="任意多边形: 形状 3849">
              <a:extLst>
                <a:ext uri="{FF2B5EF4-FFF2-40B4-BE49-F238E27FC236}">
                  <a16:creationId xmlns:a16="http://schemas.microsoft.com/office/drawing/2014/main" id="{5F50062A-A818-A480-D5BE-7C5CCBB806C3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1" name="任意多边形: 形状 3850">
              <a:extLst>
                <a:ext uri="{FF2B5EF4-FFF2-40B4-BE49-F238E27FC236}">
                  <a16:creationId xmlns:a16="http://schemas.microsoft.com/office/drawing/2014/main" id="{B1312C7A-3A06-6746-00B8-E0F21FA4E1FE}"/>
                </a:ext>
              </a:extLst>
            </p:cNvPr>
            <p:cNvSpPr/>
            <p:nvPr/>
          </p:nvSpPr>
          <p:spPr>
            <a:xfrm>
              <a:off x="319950" y="-4052681"/>
              <a:ext cx="7473" cy="7210"/>
            </a:xfrm>
            <a:custGeom>
              <a:avLst/>
              <a:gdLst>
                <a:gd name="connsiteX0" fmla="*/ 1982 w 7473"/>
                <a:gd name="connsiteY0" fmla="*/ 7682 h 7210"/>
                <a:gd name="connsiteX1" fmla="*/ 7267 w 7473"/>
                <a:gd name="connsiteY1" fmla="*/ 8053 h 7210"/>
                <a:gd name="connsiteX2" fmla="*/ 7795 w 7473"/>
                <a:gd name="connsiteY2" fmla="*/ 3190 h 7210"/>
                <a:gd name="connsiteX3" fmla="*/ 7664 w 7473"/>
                <a:gd name="connsiteY3" fmla="*/ 3031 h 7210"/>
                <a:gd name="connsiteX4" fmla="*/ 2378 w 7473"/>
                <a:gd name="connsiteY4" fmla="*/ 2661 h 7210"/>
                <a:gd name="connsiteX5" fmla="*/ 1850 w 7473"/>
                <a:gd name="connsiteY5" fmla="*/ 7524 h 7210"/>
                <a:gd name="connsiteX6" fmla="*/ 1982 w 7473"/>
                <a:gd name="connsiteY6" fmla="*/ 7682 h 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0">
                  <a:moveTo>
                    <a:pt x="1982" y="7682"/>
                  </a:moveTo>
                  <a:cubicBezTo>
                    <a:pt x="3348" y="9215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2" name="任意多边形: 形状 3851">
              <a:extLst>
                <a:ext uri="{FF2B5EF4-FFF2-40B4-BE49-F238E27FC236}">
                  <a16:creationId xmlns:a16="http://schemas.microsoft.com/office/drawing/2014/main" id="{7052D155-43A1-DAE5-5D91-92C4B8FE2631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3" name="任意多边形: 形状 3852">
              <a:extLst>
                <a:ext uri="{FF2B5EF4-FFF2-40B4-BE49-F238E27FC236}">
                  <a16:creationId xmlns:a16="http://schemas.microsoft.com/office/drawing/2014/main" id="{4E08CA86-C8D2-2316-E906-BEA2D686AAF2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4" name="任意多边形: 形状 3853">
              <a:extLst>
                <a:ext uri="{FF2B5EF4-FFF2-40B4-BE49-F238E27FC236}">
                  <a16:creationId xmlns:a16="http://schemas.microsoft.com/office/drawing/2014/main" id="{B82FCA24-A9D4-B7E3-A865-C09282F8A34A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5" name="任意多边形: 形状 3854">
              <a:extLst>
                <a:ext uri="{FF2B5EF4-FFF2-40B4-BE49-F238E27FC236}">
                  <a16:creationId xmlns:a16="http://schemas.microsoft.com/office/drawing/2014/main" id="{AE41A6B7-7066-C9EC-A12B-EFF96DDBF4B7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6" name="任意多边形: 形状 3855">
              <a:extLst>
                <a:ext uri="{FF2B5EF4-FFF2-40B4-BE49-F238E27FC236}">
                  <a16:creationId xmlns:a16="http://schemas.microsoft.com/office/drawing/2014/main" id="{990A36C4-4970-DFB7-D799-AFC54851E7C4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7" name="任意多边形: 形状 3856">
              <a:extLst>
                <a:ext uri="{FF2B5EF4-FFF2-40B4-BE49-F238E27FC236}">
                  <a16:creationId xmlns:a16="http://schemas.microsoft.com/office/drawing/2014/main" id="{582F5AD2-3FEA-0843-FC79-E0B5489A4507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8" name="任意多边形: 形状 3857">
              <a:extLst>
                <a:ext uri="{FF2B5EF4-FFF2-40B4-BE49-F238E27FC236}">
                  <a16:creationId xmlns:a16="http://schemas.microsoft.com/office/drawing/2014/main" id="{91A41C39-2FC0-09F7-D804-A32214318DB3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9" name="任意多边形: 形状 3858">
              <a:extLst>
                <a:ext uri="{FF2B5EF4-FFF2-40B4-BE49-F238E27FC236}">
                  <a16:creationId xmlns:a16="http://schemas.microsoft.com/office/drawing/2014/main" id="{E3B8FAF0-47DF-87B3-437D-EBB813AF3EF4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0" name="任意多边形: 形状 3859">
              <a:extLst>
                <a:ext uri="{FF2B5EF4-FFF2-40B4-BE49-F238E27FC236}">
                  <a16:creationId xmlns:a16="http://schemas.microsoft.com/office/drawing/2014/main" id="{9595D735-EF26-F737-2665-05226ABDF7C2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1" name="任意多边形: 形状 3860">
              <a:extLst>
                <a:ext uri="{FF2B5EF4-FFF2-40B4-BE49-F238E27FC236}">
                  <a16:creationId xmlns:a16="http://schemas.microsoft.com/office/drawing/2014/main" id="{7FC80A27-1BF0-82C7-8056-789E40731C9F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2" name="任意多边形: 形状 3861">
              <a:extLst>
                <a:ext uri="{FF2B5EF4-FFF2-40B4-BE49-F238E27FC236}">
                  <a16:creationId xmlns:a16="http://schemas.microsoft.com/office/drawing/2014/main" id="{124B5D4D-7378-FA16-3DB9-9E7C76EE1D6D}"/>
                </a:ext>
              </a:extLst>
            </p:cNvPr>
            <p:cNvSpPr/>
            <p:nvPr/>
          </p:nvSpPr>
          <p:spPr>
            <a:xfrm>
              <a:off x="319870" y="-4052734"/>
              <a:ext cx="7473" cy="7211"/>
            </a:xfrm>
            <a:custGeom>
              <a:avLst/>
              <a:gdLst>
                <a:gd name="connsiteX0" fmla="*/ 7664 w 7473"/>
                <a:gd name="connsiteY0" fmla="*/ 3031 h 7211"/>
                <a:gd name="connsiteX1" fmla="*/ 2378 w 7473"/>
                <a:gd name="connsiteY1" fmla="*/ 2661 h 7211"/>
                <a:gd name="connsiteX2" fmla="*/ 1850 w 7473"/>
                <a:gd name="connsiteY2" fmla="*/ 7524 h 7211"/>
                <a:gd name="connsiteX3" fmla="*/ 1982 w 7473"/>
                <a:gd name="connsiteY3" fmla="*/ 7682 h 7211"/>
                <a:gd name="connsiteX4" fmla="*/ 7267 w 7473"/>
                <a:gd name="connsiteY4" fmla="*/ 8053 h 7211"/>
                <a:gd name="connsiteX5" fmla="*/ 7795 w 7473"/>
                <a:gd name="connsiteY5" fmla="*/ 3190 h 7211"/>
                <a:gd name="connsiteX6" fmla="*/ 7664 w 7473"/>
                <a:gd name="connsiteY6" fmla="*/ 3031 h 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1">
                  <a:moveTo>
                    <a:pt x="7664" y="3031"/>
                  </a:move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ubicBezTo>
                    <a:pt x="3348" y="9216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3" name="任意多边形: 形状 3862">
              <a:extLst>
                <a:ext uri="{FF2B5EF4-FFF2-40B4-BE49-F238E27FC236}">
                  <a16:creationId xmlns:a16="http://schemas.microsoft.com/office/drawing/2014/main" id="{2692457C-C45B-11FC-1AE3-A24EDA1427E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4" name="任意多边形: 形状 3863">
              <a:extLst>
                <a:ext uri="{FF2B5EF4-FFF2-40B4-BE49-F238E27FC236}">
                  <a16:creationId xmlns:a16="http://schemas.microsoft.com/office/drawing/2014/main" id="{776F93F7-4009-45C3-9D04-8771EF3815CC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5" name="任意多边形: 形状 3864">
              <a:extLst>
                <a:ext uri="{FF2B5EF4-FFF2-40B4-BE49-F238E27FC236}">
                  <a16:creationId xmlns:a16="http://schemas.microsoft.com/office/drawing/2014/main" id="{365B30BD-44C7-CFB6-EC03-00C08B757A63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6" name="任意多边形: 形状 3865">
              <a:extLst>
                <a:ext uri="{FF2B5EF4-FFF2-40B4-BE49-F238E27FC236}">
                  <a16:creationId xmlns:a16="http://schemas.microsoft.com/office/drawing/2014/main" id="{04354EEF-9EB2-1A5F-665D-79D0CD054AA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7" name="任意多边形: 形状 3866">
              <a:extLst>
                <a:ext uri="{FF2B5EF4-FFF2-40B4-BE49-F238E27FC236}">
                  <a16:creationId xmlns:a16="http://schemas.microsoft.com/office/drawing/2014/main" id="{8ADF1107-9F23-6FAF-5853-20F15DF12226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8" name="任意多边形: 形状 3867">
              <a:extLst>
                <a:ext uri="{FF2B5EF4-FFF2-40B4-BE49-F238E27FC236}">
                  <a16:creationId xmlns:a16="http://schemas.microsoft.com/office/drawing/2014/main" id="{47A529EE-9FBD-03C6-880D-2C217D76088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9" name="任意多边形: 形状 3868">
              <a:extLst>
                <a:ext uri="{FF2B5EF4-FFF2-40B4-BE49-F238E27FC236}">
                  <a16:creationId xmlns:a16="http://schemas.microsoft.com/office/drawing/2014/main" id="{3941F954-0C3C-9660-B7AF-BAE2C2A336B7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0" name="任意多边形: 形状 3869">
              <a:extLst>
                <a:ext uri="{FF2B5EF4-FFF2-40B4-BE49-F238E27FC236}">
                  <a16:creationId xmlns:a16="http://schemas.microsoft.com/office/drawing/2014/main" id="{9C5AF03D-0C29-9A27-17C5-2AE1233F6ACB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1" name="任意多边形: 形状 3870">
              <a:extLst>
                <a:ext uri="{FF2B5EF4-FFF2-40B4-BE49-F238E27FC236}">
                  <a16:creationId xmlns:a16="http://schemas.microsoft.com/office/drawing/2014/main" id="{2D47904C-7CB7-B1AD-45C6-0E9A6BD8428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2" name="任意多边形: 形状 3871">
              <a:extLst>
                <a:ext uri="{FF2B5EF4-FFF2-40B4-BE49-F238E27FC236}">
                  <a16:creationId xmlns:a16="http://schemas.microsoft.com/office/drawing/2014/main" id="{18FB53F0-4EB7-D584-08CD-BB3B4F8887AB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3" name="任意多边形: 形状 3872">
              <a:extLst>
                <a:ext uri="{FF2B5EF4-FFF2-40B4-BE49-F238E27FC236}">
                  <a16:creationId xmlns:a16="http://schemas.microsoft.com/office/drawing/2014/main" id="{27C7EDD3-F561-1DB9-FCD2-33BACBB5E5E0}"/>
                </a:ext>
              </a:extLst>
            </p:cNvPr>
            <p:cNvSpPr/>
            <p:nvPr/>
          </p:nvSpPr>
          <p:spPr>
            <a:xfrm>
              <a:off x="318090" y="-4159948"/>
              <a:ext cx="7360" cy="7207"/>
            </a:xfrm>
            <a:custGeom>
              <a:avLst/>
              <a:gdLst>
                <a:gd name="connsiteX0" fmla="*/ 8334 w 7360"/>
                <a:gd name="connsiteY0" fmla="*/ 6196 h 7207"/>
                <a:gd name="connsiteX1" fmla="*/ 5786 w 7360"/>
                <a:gd name="connsiteY1" fmla="*/ 1888 h 7207"/>
                <a:gd name="connsiteX2" fmla="*/ 5691 w 7360"/>
                <a:gd name="connsiteY2" fmla="*/ 1862 h 7207"/>
                <a:gd name="connsiteX3" fmla="*/ 1198 w 7360"/>
                <a:gd name="connsiteY3" fmla="*/ 4505 h 7207"/>
                <a:gd name="connsiteX4" fmla="*/ 3747 w 7360"/>
                <a:gd name="connsiteY4" fmla="*/ 8813 h 7207"/>
                <a:gd name="connsiteX5" fmla="*/ 3841 w 7360"/>
                <a:gd name="connsiteY5" fmla="*/ 8839 h 7207"/>
                <a:gd name="connsiteX6" fmla="*/ 8334 w 7360"/>
                <a:gd name="connsiteY6" fmla="*/ 6196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8334" y="6196"/>
                  </a:move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4" name="任意多边形: 形状 3873">
              <a:extLst>
                <a:ext uri="{FF2B5EF4-FFF2-40B4-BE49-F238E27FC236}">
                  <a16:creationId xmlns:a16="http://schemas.microsoft.com/office/drawing/2014/main" id="{1CFC478D-1AFB-D338-55D4-8C57A80033E4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5" name="任意多边形: 形状 3874">
              <a:extLst>
                <a:ext uri="{FF2B5EF4-FFF2-40B4-BE49-F238E27FC236}">
                  <a16:creationId xmlns:a16="http://schemas.microsoft.com/office/drawing/2014/main" id="{83B364AC-CE50-C1F7-FB49-3E50BF391EC2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6" name="任意多边形: 形状 3875">
              <a:extLst>
                <a:ext uri="{FF2B5EF4-FFF2-40B4-BE49-F238E27FC236}">
                  <a16:creationId xmlns:a16="http://schemas.microsoft.com/office/drawing/2014/main" id="{96B7B6F3-73BC-7885-3E75-BD5A12D163A7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7" name="任意多边形: 形状 3876">
              <a:extLst>
                <a:ext uri="{FF2B5EF4-FFF2-40B4-BE49-F238E27FC236}">
                  <a16:creationId xmlns:a16="http://schemas.microsoft.com/office/drawing/2014/main" id="{E1EBA901-DDF9-E8EE-76EA-D42914A6007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8" name="任意多边形: 形状 3877">
              <a:extLst>
                <a:ext uri="{FF2B5EF4-FFF2-40B4-BE49-F238E27FC236}">
                  <a16:creationId xmlns:a16="http://schemas.microsoft.com/office/drawing/2014/main" id="{E35C7F24-5FCC-0272-FE8D-1D098FE12923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9" name="任意多边形: 形状 3878">
              <a:extLst>
                <a:ext uri="{FF2B5EF4-FFF2-40B4-BE49-F238E27FC236}">
                  <a16:creationId xmlns:a16="http://schemas.microsoft.com/office/drawing/2014/main" id="{4795D051-D933-E234-BF20-67AEBD190E93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0" name="任意多边形: 形状 3879">
              <a:extLst>
                <a:ext uri="{FF2B5EF4-FFF2-40B4-BE49-F238E27FC236}">
                  <a16:creationId xmlns:a16="http://schemas.microsoft.com/office/drawing/2014/main" id="{2FC2F924-6F52-C6B1-C60E-69240772465C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1" name="任意多边形: 形状 3880">
              <a:extLst>
                <a:ext uri="{FF2B5EF4-FFF2-40B4-BE49-F238E27FC236}">
                  <a16:creationId xmlns:a16="http://schemas.microsoft.com/office/drawing/2014/main" id="{A82EEF6E-B2A6-B4A8-31CD-4EAD7BF3E661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2" name="任意多边形: 形状 3881">
              <a:extLst>
                <a:ext uri="{FF2B5EF4-FFF2-40B4-BE49-F238E27FC236}">
                  <a16:creationId xmlns:a16="http://schemas.microsoft.com/office/drawing/2014/main" id="{A94804FA-AF2F-CC1A-2837-9C7C5C445A3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3" name="任意多边形: 形状 3882">
              <a:extLst>
                <a:ext uri="{FF2B5EF4-FFF2-40B4-BE49-F238E27FC236}">
                  <a16:creationId xmlns:a16="http://schemas.microsoft.com/office/drawing/2014/main" id="{5F55BFB4-C24A-33CC-76BE-9663EDA24D6E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4" name="任意多边形: 形状 3883">
              <a:extLst>
                <a:ext uri="{FF2B5EF4-FFF2-40B4-BE49-F238E27FC236}">
                  <a16:creationId xmlns:a16="http://schemas.microsoft.com/office/drawing/2014/main" id="{AF71BE42-8FDC-8B88-5DE4-066702CDAB2F}"/>
                </a:ext>
              </a:extLst>
            </p:cNvPr>
            <p:cNvSpPr/>
            <p:nvPr/>
          </p:nvSpPr>
          <p:spPr>
            <a:xfrm>
              <a:off x="318090" y="-4160027"/>
              <a:ext cx="7360" cy="7207"/>
            </a:xfrm>
            <a:custGeom>
              <a:avLst/>
              <a:gdLst>
                <a:gd name="connsiteX0" fmla="*/ 1198 w 7360"/>
                <a:gd name="connsiteY0" fmla="*/ 4505 h 7207"/>
                <a:gd name="connsiteX1" fmla="*/ 3747 w 7360"/>
                <a:gd name="connsiteY1" fmla="*/ 8813 h 7207"/>
                <a:gd name="connsiteX2" fmla="*/ 3841 w 7360"/>
                <a:gd name="connsiteY2" fmla="*/ 8839 h 7207"/>
                <a:gd name="connsiteX3" fmla="*/ 8334 w 7360"/>
                <a:gd name="connsiteY3" fmla="*/ 6196 h 7207"/>
                <a:gd name="connsiteX4" fmla="*/ 5786 w 7360"/>
                <a:gd name="connsiteY4" fmla="*/ 1888 h 7207"/>
                <a:gd name="connsiteX5" fmla="*/ 5691 w 7360"/>
                <a:gd name="connsiteY5" fmla="*/ 1862 h 7207"/>
                <a:gd name="connsiteX6" fmla="*/ 1198 w 7360"/>
                <a:gd name="connsiteY6" fmla="*/ 4505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1198" y="4505"/>
                  </a:move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5" name="任意多边形: 形状 3884">
              <a:extLst>
                <a:ext uri="{FF2B5EF4-FFF2-40B4-BE49-F238E27FC236}">
                  <a16:creationId xmlns:a16="http://schemas.microsoft.com/office/drawing/2014/main" id="{B7F74F96-4FBB-BDCD-907B-2309D0B944C7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6" name="任意多边形: 形状 3885">
              <a:extLst>
                <a:ext uri="{FF2B5EF4-FFF2-40B4-BE49-F238E27FC236}">
                  <a16:creationId xmlns:a16="http://schemas.microsoft.com/office/drawing/2014/main" id="{F875DF1A-CCC6-4EF0-92C6-4BC862AD79E3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7" name="任意多边形: 形状 3886">
              <a:extLst>
                <a:ext uri="{FF2B5EF4-FFF2-40B4-BE49-F238E27FC236}">
                  <a16:creationId xmlns:a16="http://schemas.microsoft.com/office/drawing/2014/main" id="{C00A0646-6B71-4A40-40CF-FD8BA4E6B8C9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8" name="任意多边形: 形状 3887">
              <a:extLst>
                <a:ext uri="{FF2B5EF4-FFF2-40B4-BE49-F238E27FC236}">
                  <a16:creationId xmlns:a16="http://schemas.microsoft.com/office/drawing/2014/main" id="{9125E47F-F8D7-D04F-8A72-7E946AF3A993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9" name="任意多边形: 形状 3888">
              <a:extLst>
                <a:ext uri="{FF2B5EF4-FFF2-40B4-BE49-F238E27FC236}">
                  <a16:creationId xmlns:a16="http://schemas.microsoft.com/office/drawing/2014/main" id="{2B88D388-8024-5E9B-0A2A-D0510D2A06F0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0" name="任意多边形: 形状 3889">
              <a:extLst>
                <a:ext uri="{FF2B5EF4-FFF2-40B4-BE49-F238E27FC236}">
                  <a16:creationId xmlns:a16="http://schemas.microsoft.com/office/drawing/2014/main" id="{BDCEE0D8-CE16-8B53-6AB0-B5BA3F8FB736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1" name="任意多边形: 形状 3890">
              <a:extLst>
                <a:ext uri="{FF2B5EF4-FFF2-40B4-BE49-F238E27FC236}">
                  <a16:creationId xmlns:a16="http://schemas.microsoft.com/office/drawing/2014/main" id="{41D7316A-44B9-858F-8029-FCA7015C64F8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2" name="任意多边形: 形状 3891">
              <a:extLst>
                <a:ext uri="{FF2B5EF4-FFF2-40B4-BE49-F238E27FC236}">
                  <a16:creationId xmlns:a16="http://schemas.microsoft.com/office/drawing/2014/main" id="{48B28E40-047C-0333-36D5-DA4AE86B650F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3" name="任意多边形: 形状 3892">
              <a:extLst>
                <a:ext uri="{FF2B5EF4-FFF2-40B4-BE49-F238E27FC236}">
                  <a16:creationId xmlns:a16="http://schemas.microsoft.com/office/drawing/2014/main" id="{54C1919D-551B-FAA0-D229-EFF77C5D3C6C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4" name="任意多边形: 形状 3893">
              <a:extLst>
                <a:ext uri="{FF2B5EF4-FFF2-40B4-BE49-F238E27FC236}">
                  <a16:creationId xmlns:a16="http://schemas.microsoft.com/office/drawing/2014/main" id="{01B22D20-78E4-F3F2-61DF-B07B3EB8F861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5" name="任意多边形: 形状 3894">
              <a:extLst>
                <a:ext uri="{FF2B5EF4-FFF2-40B4-BE49-F238E27FC236}">
                  <a16:creationId xmlns:a16="http://schemas.microsoft.com/office/drawing/2014/main" id="{EE99D22D-EE99-C1C6-C291-80876FE825BE}"/>
                </a:ext>
              </a:extLst>
            </p:cNvPr>
            <p:cNvSpPr/>
            <p:nvPr/>
          </p:nvSpPr>
          <p:spPr>
            <a:xfrm>
              <a:off x="322762" y="-4267048"/>
              <a:ext cx="14713" cy="14380"/>
            </a:xfrm>
            <a:custGeom>
              <a:avLst/>
              <a:gdLst>
                <a:gd name="connsiteX0" fmla="*/ 15582 w 14713"/>
                <a:gd name="connsiteY0" fmla="*/ 10621 h 14380"/>
                <a:gd name="connsiteX1" fmla="*/ 10453 w 14713"/>
                <a:gd name="connsiteY1" fmla="*/ 2005 h 14380"/>
                <a:gd name="connsiteX2" fmla="*/ 10296 w 14713"/>
                <a:gd name="connsiteY2" fmla="*/ 1979 h 14380"/>
                <a:gd name="connsiteX3" fmla="*/ 1310 w 14713"/>
                <a:gd name="connsiteY3" fmla="*/ 7264 h 14380"/>
                <a:gd name="connsiteX4" fmla="*/ 6386 w 14713"/>
                <a:gd name="connsiteY4" fmla="*/ 15854 h 14380"/>
                <a:gd name="connsiteX5" fmla="*/ 6596 w 14713"/>
                <a:gd name="connsiteY5" fmla="*/ 15906 h 14380"/>
                <a:gd name="connsiteX6" fmla="*/ 15582 w 14713"/>
                <a:gd name="connsiteY6" fmla="*/ 10621 h 1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3" h="14380">
                  <a:moveTo>
                    <a:pt x="15582" y="10621"/>
                  </a:moveTo>
                  <a:cubicBezTo>
                    <a:pt x="16541" y="6841"/>
                    <a:pt x="14245" y="2983"/>
                    <a:pt x="10453" y="2005"/>
                  </a:cubicBezTo>
                  <a:cubicBezTo>
                    <a:pt x="10401" y="2005"/>
                    <a:pt x="10348" y="1979"/>
                    <a:pt x="10296" y="1979"/>
                  </a:cubicBezTo>
                  <a:cubicBezTo>
                    <a:pt x="6357" y="974"/>
                    <a:pt x="2345" y="3326"/>
                    <a:pt x="1310" y="7264"/>
                  </a:cubicBezTo>
                  <a:cubicBezTo>
                    <a:pt x="339" y="11044"/>
                    <a:pt x="2612" y="14876"/>
                    <a:pt x="6386" y="15854"/>
                  </a:cubicBezTo>
                  <a:cubicBezTo>
                    <a:pt x="6456" y="15880"/>
                    <a:pt x="6526" y="15880"/>
                    <a:pt x="6596" y="15906"/>
                  </a:cubicBezTo>
                  <a:cubicBezTo>
                    <a:pt x="10532" y="16884"/>
                    <a:pt x="14534" y="14532"/>
                    <a:pt x="15582" y="106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6" name="任意多边形: 形状 3895">
              <a:extLst>
                <a:ext uri="{FF2B5EF4-FFF2-40B4-BE49-F238E27FC236}">
                  <a16:creationId xmlns:a16="http://schemas.microsoft.com/office/drawing/2014/main" id="{0D33880B-8EDC-4821-EA42-1C5ECAC51127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7" name="任意多边形: 形状 3896">
              <a:extLst>
                <a:ext uri="{FF2B5EF4-FFF2-40B4-BE49-F238E27FC236}">
                  <a16:creationId xmlns:a16="http://schemas.microsoft.com/office/drawing/2014/main" id="{7098053E-BA93-27F0-0E16-0B340E0E30F4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8" name="任意多边形: 形状 3897">
              <a:extLst>
                <a:ext uri="{FF2B5EF4-FFF2-40B4-BE49-F238E27FC236}">
                  <a16:creationId xmlns:a16="http://schemas.microsoft.com/office/drawing/2014/main" id="{BB43D18C-AC90-9D82-D3AC-9BD36DF27078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9" name="任意多边形: 形状 3898">
              <a:extLst>
                <a:ext uri="{FF2B5EF4-FFF2-40B4-BE49-F238E27FC236}">
                  <a16:creationId xmlns:a16="http://schemas.microsoft.com/office/drawing/2014/main" id="{1E90ABBC-F520-EFCD-6273-DC0F364FBA35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0" name="任意多边形: 形状 3899">
              <a:extLst>
                <a:ext uri="{FF2B5EF4-FFF2-40B4-BE49-F238E27FC236}">
                  <a16:creationId xmlns:a16="http://schemas.microsoft.com/office/drawing/2014/main" id="{A0DBBFDF-E452-9CEE-9D89-D9503936D5C1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1" name="任意多边形: 形状 3900">
              <a:extLst>
                <a:ext uri="{FF2B5EF4-FFF2-40B4-BE49-F238E27FC236}">
                  <a16:creationId xmlns:a16="http://schemas.microsoft.com/office/drawing/2014/main" id="{0EF4181C-0F65-67CF-7BCA-47B4FEFE15C8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2" name="任意多边形: 形状 3901">
              <a:extLst>
                <a:ext uri="{FF2B5EF4-FFF2-40B4-BE49-F238E27FC236}">
                  <a16:creationId xmlns:a16="http://schemas.microsoft.com/office/drawing/2014/main" id="{65A0D162-F2F8-8A03-ADE6-1AE402458BDC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3" name="任意多边形: 形状 3902">
              <a:extLst>
                <a:ext uri="{FF2B5EF4-FFF2-40B4-BE49-F238E27FC236}">
                  <a16:creationId xmlns:a16="http://schemas.microsoft.com/office/drawing/2014/main" id="{B71A024D-C765-1AC3-AFD4-0757648FC5E6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4" name="任意多边形: 形状 3903">
              <a:extLst>
                <a:ext uri="{FF2B5EF4-FFF2-40B4-BE49-F238E27FC236}">
                  <a16:creationId xmlns:a16="http://schemas.microsoft.com/office/drawing/2014/main" id="{C4FADD36-44D9-2E75-7F83-15D85DFBBE37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5" name="任意多边形: 形状 3904">
              <a:extLst>
                <a:ext uri="{FF2B5EF4-FFF2-40B4-BE49-F238E27FC236}">
                  <a16:creationId xmlns:a16="http://schemas.microsoft.com/office/drawing/2014/main" id="{ABF76735-D9F8-4402-4339-0F644822DCA6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6" name="任意多边形: 形状 3905">
              <a:extLst>
                <a:ext uri="{FF2B5EF4-FFF2-40B4-BE49-F238E27FC236}">
                  <a16:creationId xmlns:a16="http://schemas.microsoft.com/office/drawing/2014/main" id="{16F4DA78-7790-CE5F-B5FE-1DF70C7446C3}"/>
                </a:ext>
              </a:extLst>
            </p:cNvPr>
            <p:cNvSpPr/>
            <p:nvPr/>
          </p:nvSpPr>
          <p:spPr>
            <a:xfrm>
              <a:off x="322683" y="-4267189"/>
              <a:ext cx="14740" cy="14399"/>
            </a:xfrm>
            <a:custGeom>
              <a:avLst/>
              <a:gdLst>
                <a:gd name="connsiteX0" fmla="*/ 1310 w 14740"/>
                <a:gd name="connsiteY0" fmla="*/ 7273 h 14399"/>
                <a:gd name="connsiteX1" fmla="*/ 6386 w 14740"/>
                <a:gd name="connsiteY1" fmla="*/ 15862 h 14399"/>
                <a:gd name="connsiteX2" fmla="*/ 6596 w 14740"/>
                <a:gd name="connsiteY2" fmla="*/ 15915 h 14399"/>
                <a:gd name="connsiteX3" fmla="*/ 15608 w 14740"/>
                <a:gd name="connsiteY3" fmla="*/ 10629 h 14399"/>
                <a:gd name="connsiteX4" fmla="*/ 10479 w 14740"/>
                <a:gd name="connsiteY4" fmla="*/ 2014 h 14399"/>
                <a:gd name="connsiteX5" fmla="*/ 10322 w 14740"/>
                <a:gd name="connsiteY5" fmla="*/ 1987 h 14399"/>
                <a:gd name="connsiteX6" fmla="*/ 1310 w 14740"/>
                <a:gd name="connsiteY6" fmla="*/ 727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40" h="14399">
                  <a:moveTo>
                    <a:pt x="1310" y="7273"/>
                  </a:moveTo>
                  <a:cubicBezTo>
                    <a:pt x="339" y="11052"/>
                    <a:pt x="2612" y="14885"/>
                    <a:pt x="6386" y="15862"/>
                  </a:cubicBezTo>
                  <a:cubicBezTo>
                    <a:pt x="6456" y="15889"/>
                    <a:pt x="6526" y="15889"/>
                    <a:pt x="6596" y="15915"/>
                  </a:cubicBezTo>
                  <a:cubicBezTo>
                    <a:pt x="10541" y="16919"/>
                    <a:pt x="14561" y="14567"/>
                    <a:pt x="15608" y="10629"/>
                  </a:cubicBezTo>
                  <a:cubicBezTo>
                    <a:pt x="16568" y="6850"/>
                    <a:pt x="14272" y="2992"/>
                    <a:pt x="10479" y="2014"/>
                  </a:cubicBezTo>
                  <a:cubicBezTo>
                    <a:pt x="10427" y="2014"/>
                    <a:pt x="10375" y="1987"/>
                    <a:pt x="10322" y="1987"/>
                  </a:cubicBezTo>
                  <a:cubicBezTo>
                    <a:pt x="6375" y="957"/>
                    <a:pt x="2345" y="3335"/>
                    <a:pt x="1310" y="72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7" name="任意多边形: 形状 3906">
              <a:extLst>
                <a:ext uri="{FF2B5EF4-FFF2-40B4-BE49-F238E27FC236}">
                  <a16:creationId xmlns:a16="http://schemas.microsoft.com/office/drawing/2014/main" id="{456547D3-A43B-907E-7DC8-8712D0431CA6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8" name="任意多边形: 形状 3907">
              <a:extLst>
                <a:ext uri="{FF2B5EF4-FFF2-40B4-BE49-F238E27FC236}">
                  <a16:creationId xmlns:a16="http://schemas.microsoft.com/office/drawing/2014/main" id="{B4BB5BA1-6CD6-A6D7-E0B8-47AEE9E2D324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9" name="任意多边形: 形状 3908">
              <a:extLst>
                <a:ext uri="{FF2B5EF4-FFF2-40B4-BE49-F238E27FC236}">
                  <a16:creationId xmlns:a16="http://schemas.microsoft.com/office/drawing/2014/main" id="{7640D3A7-58E2-305E-E5B4-FB108F1ABA89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0" name="任意多边形: 形状 3909">
              <a:extLst>
                <a:ext uri="{FF2B5EF4-FFF2-40B4-BE49-F238E27FC236}">
                  <a16:creationId xmlns:a16="http://schemas.microsoft.com/office/drawing/2014/main" id="{2636B3CD-7A8D-8AF6-12D9-4781046D5FE3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1" name="任意多边形: 形状 3910">
              <a:extLst>
                <a:ext uri="{FF2B5EF4-FFF2-40B4-BE49-F238E27FC236}">
                  <a16:creationId xmlns:a16="http://schemas.microsoft.com/office/drawing/2014/main" id="{681D65A8-8004-9F00-2988-48004BF7F520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2" name="任意多边形: 形状 3911">
              <a:extLst>
                <a:ext uri="{FF2B5EF4-FFF2-40B4-BE49-F238E27FC236}">
                  <a16:creationId xmlns:a16="http://schemas.microsoft.com/office/drawing/2014/main" id="{565CFB18-672C-FB8A-26CD-5EED3D5414FE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3" name="任意多边形: 形状 3912">
              <a:extLst>
                <a:ext uri="{FF2B5EF4-FFF2-40B4-BE49-F238E27FC236}">
                  <a16:creationId xmlns:a16="http://schemas.microsoft.com/office/drawing/2014/main" id="{F7E29D0B-0130-E16C-908C-904290A53216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4" name="任意多边形: 形状 3913">
              <a:extLst>
                <a:ext uri="{FF2B5EF4-FFF2-40B4-BE49-F238E27FC236}">
                  <a16:creationId xmlns:a16="http://schemas.microsoft.com/office/drawing/2014/main" id="{16E28ECB-7614-422F-D939-E3BF71007F50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5" name="任意多边形: 形状 3914">
              <a:extLst>
                <a:ext uri="{FF2B5EF4-FFF2-40B4-BE49-F238E27FC236}">
                  <a16:creationId xmlns:a16="http://schemas.microsoft.com/office/drawing/2014/main" id="{BFF94181-5077-BDD3-7655-D79CF7F83572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6" name="任意多边形: 形状 3915">
              <a:extLst>
                <a:ext uri="{FF2B5EF4-FFF2-40B4-BE49-F238E27FC236}">
                  <a16:creationId xmlns:a16="http://schemas.microsoft.com/office/drawing/2014/main" id="{9693207C-0BBE-5B2E-AFF1-00CD45574506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7" name="任意多边形: 形状 3916">
              <a:extLst>
                <a:ext uri="{FF2B5EF4-FFF2-40B4-BE49-F238E27FC236}">
                  <a16:creationId xmlns:a16="http://schemas.microsoft.com/office/drawing/2014/main" id="{D4CA5CEE-2C6E-778B-350B-FF51A1A7CAC4}"/>
                </a:ext>
              </a:extLst>
            </p:cNvPr>
            <p:cNvSpPr/>
            <p:nvPr/>
          </p:nvSpPr>
          <p:spPr>
            <a:xfrm>
              <a:off x="175507" y="-4197698"/>
              <a:ext cx="8525" cy="8220"/>
            </a:xfrm>
            <a:custGeom>
              <a:avLst/>
              <a:gdLst>
                <a:gd name="connsiteX0" fmla="*/ 6986 w 8525"/>
                <a:gd name="connsiteY0" fmla="*/ 2057 h 8220"/>
                <a:gd name="connsiteX1" fmla="*/ 1357 w 8525"/>
                <a:gd name="connsiteY1" fmla="*/ 4356 h 8220"/>
                <a:gd name="connsiteX2" fmla="*/ 3709 w 8525"/>
                <a:gd name="connsiteY2" fmla="*/ 9642 h 8220"/>
                <a:gd name="connsiteX3" fmla="*/ 9339 w 8525"/>
                <a:gd name="connsiteY3" fmla="*/ 7369 h 8220"/>
                <a:gd name="connsiteX4" fmla="*/ 6986 w 8525"/>
                <a:gd name="connsiteY4" fmla="*/ 2057 h 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25" h="8220">
                  <a:moveTo>
                    <a:pt x="6986" y="2057"/>
                  </a:moveTo>
                  <a:cubicBezTo>
                    <a:pt x="4798" y="1185"/>
                    <a:pt x="2311" y="2216"/>
                    <a:pt x="1357" y="4356"/>
                  </a:cubicBezTo>
                  <a:cubicBezTo>
                    <a:pt x="551" y="6471"/>
                    <a:pt x="1603" y="8823"/>
                    <a:pt x="3709" y="9642"/>
                  </a:cubicBezTo>
                  <a:cubicBezTo>
                    <a:pt x="5892" y="10540"/>
                    <a:pt x="8384" y="9510"/>
                    <a:pt x="9339" y="7369"/>
                  </a:cubicBezTo>
                  <a:cubicBezTo>
                    <a:pt x="10147" y="5255"/>
                    <a:pt x="9098" y="2876"/>
                    <a:pt x="6986" y="20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8" name="任意多边形: 形状 3917">
              <a:extLst>
                <a:ext uri="{FF2B5EF4-FFF2-40B4-BE49-F238E27FC236}">
                  <a16:creationId xmlns:a16="http://schemas.microsoft.com/office/drawing/2014/main" id="{AF7000A6-B780-39D2-3D31-993149C342B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9" name="任意多边形: 形状 3918">
              <a:extLst>
                <a:ext uri="{FF2B5EF4-FFF2-40B4-BE49-F238E27FC236}">
                  <a16:creationId xmlns:a16="http://schemas.microsoft.com/office/drawing/2014/main" id="{C777FC6D-CFDF-AE92-4537-0FB9A9275C48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0" name="任意多边形: 形状 3919">
              <a:extLst>
                <a:ext uri="{FF2B5EF4-FFF2-40B4-BE49-F238E27FC236}">
                  <a16:creationId xmlns:a16="http://schemas.microsoft.com/office/drawing/2014/main" id="{DE56084A-A47D-4DC1-2899-DD1042E0D8C8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1" name="任意多边形: 形状 3920">
              <a:extLst>
                <a:ext uri="{FF2B5EF4-FFF2-40B4-BE49-F238E27FC236}">
                  <a16:creationId xmlns:a16="http://schemas.microsoft.com/office/drawing/2014/main" id="{CEA60860-1F4B-3B30-676C-FB58BAE9E957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2" name="任意多边形: 形状 3921">
              <a:extLst>
                <a:ext uri="{FF2B5EF4-FFF2-40B4-BE49-F238E27FC236}">
                  <a16:creationId xmlns:a16="http://schemas.microsoft.com/office/drawing/2014/main" id="{4AE18093-B689-BEA3-B9E2-9ED00A71B917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3" name="任意多边形: 形状 3922">
              <a:extLst>
                <a:ext uri="{FF2B5EF4-FFF2-40B4-BE49-F238E27FC236}">
                  <a16:creationId xmlns:a16="http://schemas.microsoft.com/office/drawing/2014/main" id="{F64C6915-28BE-0801-F5AF-E9116B56126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4" name="任意多边形: 形状 3923">
              <a:extLst>
                <a:ext uri="{FF2B5EF4-FFF2-40B4-BE49-F238E27FC236}">
                  <a16:creationId xmlns:a16="http://schemas.microsoft.com/office/drawing/2014/main" id="{211C958B-92D8-D53D-DE32-A13EB735F12A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5" name="任意多边形: 形状 3924">
              <a:extLst>
                <a:ext uri="{FF2B5EF4-FFF2-40B4-BE49-F238E27FC236}">
                  <a16:creationId xmlns:a16="http://schemas.microsoft.com/office/drawing/2014/main" id="{59E78716-47C7-71EC-8C82-7BF570F60F0C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6" name="任意多边形: 形状 3925">
              <a:extLst>
                <a:ext uri="{FF2B5EF4-FFF2-40B4-BE49-F238E27FC236}">
                  <a16:creationId xmlns:a16="http://schemas.microsoft.com/office/drawing/2014/main" id="{8A21F7CA-07B1-AE74-3D39-9D280716F4F6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7" name="任意多边形: 形状 3926">
              <a:extLst>
                <a:ext uri="{FF2B5EF4-FFF2-40B4-BE49-F238E27FC236}">
                  <a16:creationId xmlns:a16="http://schemas.microsoft.com/office/drawing/2014/main" id="{63ADCB45-91D0-B6DC-61B7-760C5931087F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8" name="任意多边形: 形状 3927">
              <a:extLst>
                <a:ext uri="{FF2B5EF4-FFF2-40B4-BE49-F238E27FC236}">
                  <a16:creationId xmlns:a16="http://schemas.microsoft.com/office/drawing/2014/main" id="{252A425A-6DD5-CC01-E3D8-77A2D86E67C7}"/>
                </a:ext>
              </a:extLst>
            </p:cNvPr>
            <p:cNvSpPr/>
            <p:nvPr/>
          </p:nvSpPr>
          <p:spPr>
            <a:xfrm>
              <a:off x="175461" y="-4197487"/>
              <a:ext cx="8616" cy="8352"/>
            </a:xfrm>
            <a:custGeom>
              <a:avLst/>
              <a:gdLst>
                <a:gd name="connsiteX0" fmla="*/ 3756 w 8616"/>
                <a:gd name="connsiteY0" fmla="*/ 9774 h 8352"/>
                <a:gd name="connsiteX1" fmla="*/ 9385 w 8616"/>
                <a:gd name="connsiteY1" fmla="*/ 7501 h 8352"/>
                <a:gd name="connsiteX2" fmla="*/ 7165 w 8616"/>
                <a:gd name="connsiteY2" fmla="*/ 2110 h 8352"/>
                <a:gd name="connsiteX3" fmla="*/ 7033 w 8616"/>
                <a:gd name="connsiteY3" fmla="*/ 2057 h 8352"/>
                <a:gd name="connsiteX4" fmla="*/ 1404 w 8616"/>
                <a:gd name="connsiteY4" fmla="*/ 4356 h 8352"/>
                <a:gd name="connsiteX5" fmla="*/ 3605 w 8616"/>
                <a:gd name="connsiteY5" fmla="*/ 9721 h 8352"/>
                <a:gd name="connsiteX6" fmla="*/ 3756 w 8616"/>
                <a:gd name="connsiteY6" fmla="*/ 9774 h 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6" h="8352">
                  <a:moveTo>
                    <a:pt x="3756" y="9774"/>
                  </a:moveTo>
                  <a:cubicBezTo>
                    <a:pt x="5939" y="10673"/>
                    <a:pt x="8431" y="9642"/>
                    <a:pt x="9385" y="7501"/>
                  </a:cubicBezTo>
                  <a:cubicBezTo>
                    <a:pt x="10260" y="5387"/>
                    <a:pt x="9266" y="2982"/>
                    <a:pt x="7165" y="2110"/>
                  </a:cubicBezTo>
                  <a:cubicBezTo>
                    <a:pt x="7123" y="2083"/>
                    <a:pt x="7078" y="2083"/>
                    <a:pt x="7033" y="2057"/>
                  </a:cubicBezTo>
                  <a:cubicBezTo>
                    <a:pt x="4845" y="1185"/>
                    <a:pt x="2358" y="2216"/>
                    <a:pt x="1404" y="4356"/>
                  </a:cubicBezTo>
                  <a:cubicBezTo>
                    <a:pt x="531" y="6444"/>
                    <a:pt x="1517" y="8849"/>
                    <a:pt x="3605" y="9721"/>
                  </a:cubicBezTo>
                  <a:cubicBezTo>
                    <a:pt x="3655" y="9748"/>
                    <a:pt x="3705" y="9748"/>
                    <a:pt x="3756" y="97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9" name="任意多边形: 形状 3928">
              <a:extLst>
                <a:ext uri="{FF2B5EF4-FFF2-40B4-BE49-F238E27FC236}">
                  <a16:creationId xmlns:a16="http://schemas.microsoft.com/office/drawing/2014/main" id="{964D7559-598E-3288-02A2-7E7F3B48E3B0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0" name="任意多边形: 形状 3929">
              <a:extLst>
                <a:ext uri="{FF2B5EF4-FFF2-40B4-BE49-F238E27FC236}">
                  <a16:creationId xmlns:a16="http://schemas.microsoft.com/office/drawing/2014/main" id="{583CD8AE-C4A1-9AA1-7AA2-ABDEC0B0C2B3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1" name="任意多边形: 形状 3930">
              <a:extLst>
                <a:ext uri="{FF2B5EF4-FFF2-40B4-BE49-F238E27FC236}">
                  <a16:creationId xmlns:a16="http://schemas.microsoft.com/office/drawing/2014/main" id="{D93A6A56-6CCD-6324-A68F-00D3A30838C6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2" name="任意多边形: 形状 3931">
              <a:extLst>
                <a:ext uri="{FF2B5EF4-FFF2-40B4-BE49-F238E27FC236}">
                  <a16:creationId xmlns:a16="http://schemas.microsoft.com/office/drawing/2014/main" id="{6361C72B-43B7-B096-C864-BBB163B554E8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3" name="任意多边形: 形状 3932">
              <a:extLst>
                <a:ext uri="{FF2B5EF4-FFF2-40B4-BE49-F238E27FC236}">
                  <a16:creationId xmlns:a16="http://schemas.microsoft.com/office/drawing/2014/main" id="{5095C4A8-7EB3-2CEE-031A-A197E0EAE7BC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4" name="任意多边形: 形状 3933">
              <a:extLst>
                <a:ext uri="{FF2B5EF4-FFF2-40B4-BE49-F238E27FC236}">
                  <a16:creationId xmlns:a16="http://schemas.microsoft.com/office/drawing/2014/main" id="{85BAD4B7-21C4-F1DD-99BC-417F04550F5D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5" name="任意多边形: 形状 3934">
              <a:extLst>
                <a:ext uri="{FF2B5EF4-FFF2-40B4-BE49-F238E27FC236}">
                  <a16:creationId xmlns:a16="http://schemas.microsoft.com/office/drawing/2014/main" id="{BFF00648-A463-94B7-C753-87FB0B076C7A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6" name="任意多边形: 形状 3935">
              <a:extLst>
                <a:ext uri="{FF2B5EF4-FFF2-40B4-BE49-F238E27FC236}">
                  <a16:creationId xmlns:a16="http://schemas.microsoft.com/office/drawing/2014/main" id="{6D466E0C-C1D3-AFAC-2F30-8458A6E93840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7" name="任意多边形: 形状 3936">
              <a:extLst>
                <a:ext uri="{FF2B5EF4-FFF2-40B4-BE49-F238E27FC236}">
                  <a16:creationId xmlns:a16="http://schemas.microsoft.com/office/drawing/2014/main" id="{03E71E3A-D818-FD8B-280E-9C1685BD68F0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8" name="任意多边形: 形状 3937">
              <a:extLst>
                <a:ext uri="{FF2B5EF4-FFF2-40B4-BE49-F238E27FC236}">
                  <a16:creationId xmlns:a16="http://schemas.microsoft.com/office/drawing/2014/main" id="{CF488867-0F52-4BA6-B029-1E7E5E3848A9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9" name="任意多边形: 形状 3938">
              <a:extLst>
                <a:ext uri="{FF2B5EF4-FFF2-40B4-BE49-F238E27FC236}">
                  <a16:creationId xmlns:a16="http://schemas.microsoft.com/office/drawing/2014/main" id="{6767CFCE-3C52-C605-FFE7-5FA9E2AC51DB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4435 w 4848"/>
                <a:gd name="connsiteY0" fmla="*/ 1927 h 4699"/>
                <a:gd name="connsiteX1" fmla="*/ 1264 w 4848"/>
                <a:gd name="connsiteY1" fmla="*/ 3222 h 4699"/>
                <a:gd name="connsiteX2" fmla="*/ 2503 w 4848"/>
                <a:gd name="connsiteY2" fmla="*/ 6235 h 4699"/>
                <a:gd name="connsiteX3" fmla="*/ 2585 w 4848"/>
                <a:gd name="connsiteY3" fmla="*/ 6262 h 4699"/>
                <a:gd name="connsiteX4" fmla="*/ 5756 w 4848"/>
                <a:gd name="connsiteY4" fmla="*/ 4993 h 4699"/>
                <a:gd name="connsiteX5" fmla="*/ 4501 w 4848"/>
                <a:gd name="connsiteY5" fmla="*/ 1954 h 4699"/>
                <a:gd name="connsiteX6" fmla="*/ 4435 w 4848"/>
                <a:gd name="connsiteY6" fmla="*/ 192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4435" y="1927"/>
                  </a:move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0" name="任意多边形: 形状 3939">
              <a:extLst>
                <a:ext uri="{FF2B5EF4-FFF2-40B4-BE49-F238E27FC236}">
                  <a16:creationId xmlns:a16="http://schemas.microsoft.com/office/drawing/2014/main" id="{83CAAEC1-3A7E-14D7-0430-AC62BF834C8D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1" name="任意多边形: 形状 3940">
              <a:extLst>
                <a:ext uri="{FF2B5EF4-FFF2-40B4-BE49-F238E27FC236}">
                  <a16:creationId xmlns:a16="http://schemas.microsoft.com/office/drawing/2014/main" id="{E0DFAC7F-FB6B-316A-3F18-E55DA19C7538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2" name="任意多边形: 形状 3941">
              <a:extLst>
                <a:ext uri="{FF2B5EF4-FFF2-40B4-BE49-F238E27FC236}">
                  <a16:creationId xmlns:a16="http://schemas.microsoft.com/office/drawing/2014/main" id="{35A47CCA-9E40-9D79-654E-625B36D188A1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3" name="任意多边形: 形状 3942">
              <a:extLst>
                <a:ext uri="{FF2B5EF4-FFF2-40B4-BE49-F238E27FC236}">
                  <a16:creationId xmlns:a16="http://schemas.microsoft.com/office/drawing/2014/main" id="{627E32B4-3AF2-7C1C-8280-1AE247B61CA6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4" name="任意多边形: 形状 3943">
              <a:extLst>
                <a:ext uri="{FF2B5EF4-FFF2-40B4-BE49-F238E27FC236}">
                  <a16:creationId xmlns:a16="http://schemas.microsoft.com/office/drawing/2014/main" id="{8FC817E1-BE5E-6FCF-02CC-27294D83931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5" name="任意多边形: 形状 3944">
              <a:extLst>
                <a:ext uri="{FF2B5EF4-FFF2-40B4-BE49-F238E27FC236}">
                  <a16:creationId xmlns:a16="http://schemas.microsoft.com/office/drawing/2014/main" id="{45F393EB-8769-F5DE-E624-FE6D42D83BDC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6" name="任意多边形: 形状 3945">
              <a:extLst>
                <a:ext uri="{FF2B5EF4-FFF2-40B4-BE49-F238E27FC236}">
                  <a16:creationId xmlns:a16="http://schemas.microsoft.com/office/drawing/2014/main" id="{2238F0A5-D177-5238-1D45-1F669851CD69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7" name="任意多边形: 形状 3946">
              <a:extLst>
                <a:ext uri="{FF2B5EF4-FFF2-40B4-BE49-F238E27FC236}">
                  <a16:creationId xmlns:a16="http://schemas.microsoft.com/office/drawing/2014/main" id="{13A08C58-4D09-ECCE-C5CA-CAD16CB983D4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8" name="任意多边形: 形状 3947">
              <a:extLst>
                <a:ext uri="{FF2B5EF4-FFF2-40B4-BE49-F238E27FC236}">
                  <a16:creationId xmlns:a16="http://schemas.microsoft.com/office/drawing/2014/main" id="{4EB7A813-5C90-3BA3-3D8C-507FF7098B43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9" name="任意多边形: 形状 3948">
              <a:extLst>
                <a:ext uri="{FF2B5EF4-FFF2-40B4-BE49-F238E27FC236}">
                  <a16:creationId xmlns:a16="http://schemas.microsoft.com/office/drawing/2014/main" id="{54AED504-EE60-811A-D4C6-BE380D73A7E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0" name="任意多边形: 形状 3949">
              <a:extLst>
                <a:ext uri="{FF2B5EF4-FFF2-40B4-BE49-F238E27FC236}">
                  <a16:creationId xmlns:a16="http://schemas.microsoft.com/office/drawing/2014/main" id="{D5934EA3-310B-80E7-FDE2-365D503C8A9F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2585 w 4848"/>
                <a:gd name="connsiteY0" fmla="*/ 6262 h 4699"/>
                <a:gd name="connsiteX1" fmla="*/ 5756 w 4848"/>
                <a:gd name="connsiteY1" fmla="*/ 4993 h 4699"/>
                <a:gd name="connsiteX2" fmla="*/ 4501 w 4848"/>
                <a:gd name="connsiteY2" fmla="*/ 1954 h 4699"/>
                <a:gd name="connsiteX3" fmla="*/ 4435 w 4848"/>
                <a:gd name="connsiteY3" fmla="*/ 1927 h 4699"/>
                <a:gd name="connsiteX4" fmla="*/ 1264 w 4848"/>
                <a:gd name="connsiteY4" fmla="*/ 3222 h 4699"/>
                <a:gd name="connsiteX5" fmla="*/ 2503 w 4848"/>
                <a:gd name="connsiteY5" fmla="*/ 6235 h 4699"/>
                <a:gd name="connsiteX6" fmla="*/ 2585 w 4848"/>
                <a:gd name="connsiteY6" fmla="*/ 6262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2585" y="6262"/>
                  </a:move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1" name="任意多边形: 形状 3950">
              <a:extLst>
                <a:ext uri="{FF2B5EF4-FFF2-40B4-BE49-F238E27FC236}">
                  <a16:creationId xmlns:a16="http://schemas.microsoft.com/office/drawing/2014/main" id="{53338409-91DC-546D-9ED6-809662B471BC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2" name="任意多边形: 形状 3951">
              <a:extLst>
                <a:ext uri="{FF2B5EF4-FFF2-40B4-BE49-F238E27FC236}">
                  <a16:creationId xmlns:a16="http://schemas.microsoft.com/office/drawing/2014/main" id="{9B91D1FE-6208-B2A0-6407-FB618F6F96DB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3" name="任意多边形: 形状 3952">
              <a:extLst>
                <a:ext uri="{FF2B5EF4-FFF2-40B4-BE49-F238E27FC236}">
                  <a16:creationId xmlns:a16="http://schemas.microsoft.com/office/drawing/2014/main" id="{1385CAC7-DA51-67B5-4471-BF4DE4E3FB34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4" name="任意多边形: 形状 3953">
              <a:extLst>
                <a:ext uri="{FF2B5EF4-FFF2-40B4-BE49-F238E27FC236}">
                  <a16:creationId xmlns:a16="http://schemas.microsoft.com/office/drawing/2014/main" id="{F5F6AE2D-AF2F-2B36-9B9B-F4FE88AE9C79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5" name="任意多边形: 形状 3954">
              <a:extLst>
                <a:ext uri="{FF2B5EF4-FFF2-40B4-BE49-F238E27FC236}">
                  <a16:creationId xmlns:a16="http://schemas.microsoft.com/office/drawing/2014/main" id="{4B0AD8A7-4F2B-7260-6FE0-2CF8F32DF40A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6" name="任意多边形: 形状 3955">
              <a:extLst>
                <a:ext uri="{FF2B5EF4-FFF2-40B4-BE49-F238E27FC236}">
                  <a16:creationId xmlns:a16="http://schemas.microsoft.com/office/drawing/2014/main" id="{270D8556-6F05-6383-1F8D-126AD9D99FA5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7" name="任意多边形: 形状 3956">
              <a:extLst>
                <a:ext uri="{FF2B5EF4-FFF2-40B4-BE49-F238E27FC236}">
                  <a16:creationId xmlns:a16="http://schemas.microsoft.com/office/drawing/2014/main" id="{0BC23185-3038-9D4C-05E4-440A4498CCCA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8" name="任意多边形: 形状 3957">
              <a:extLst>
                <a:ext uri="{FF2B5EF4-FFF2-40B4-BE49-F238E27FC236}">
                  <a16:creationId xmlns:a16="http://schemas.microsoft.com/office/drawing/2014/main" id="{7F51CA7B-428C-A155-9B66-07DE8AD02DD9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9" name="任意多边形: 形状 3958">
              <a:extLst>
                <a:ext uri="{FF2B5EF4-FFF2-40B4-BE49-F238E27FC236}">
                  <a16:creationId xmlns:a16="http://schemas.microsoft.com/office/drawing/2014/main" id="{B5A67147-76DC-8ACB-8CFF-EAE569CF4B11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0" name="任意多边形: 形状 3959">
              <a:extLst>
                <a:ext uri="{FF2B5EF4-FFF2-40B4-BE49-F238E27FC236}">
                  <a16:creationId xmlns:a16="http://schemas.microsoft.com/office/drawing/2014/main" id="{ACCEF5A5-1103-706B-E441-7E85A87F3F22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1" name="任意多边形: 形状 3960">
              <a:extLst>
                <a:ext uri="{FF2B5EF4-FFF2-40B4-BE49-F238E27FC236}">
                  <a16:creationId xmlns:a16="http://schemas.microsoft.com/office/drawing/2014/main" id="{056A803C-F427-4707-4B43-8BB6D6CBF67B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4433 w 4853"/>
                <a:gd name="connsiteY0" fmla="*/ 1916 h 4699"/>
                <a:gd name="connsiteX1" fmla="*/ 1261 w 4853"/>
                <a:gd name="connsiteY1" fmla="*/ 3211 h 4699"/>
                <a:gd name="connsiteX2" fmla="*/ 2530 w 4853"/>
                <a:gd name="connsiteY2" fmla="*/ 6251 h 4699"/>
                <a:gd name="connsiteX3" fmla="*/ 2609 w 4853"/>
                <a:gd name="connsiteY3" fmla="*/ 6277 h 4699"/>
                <a:gd name="connsiteX4" fmla="*/ 5781 w 4853"/>
                <a:gd name="connsiteY4" fmla="*/ 4982 h 4699"/>
                <a:gd name="connsiteX5" fmla="*/ 4433 w 4853"/>
                <a:gd name="connsiteY5" fmla="*/ 1916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4433" y="1916"/>
                  </a:move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2" name="任意多边形: 形状 3961">
              <a:extLst>
                <a:ext uri="{FF2B5EF4-FFF2-40B4-BE49-F238E27FC236}">
                  <a16:creationId xmlns:a16="http://schemas.microsoft.com/office/drawing/2014/main" id="{C57ECE29-25C1-E737-937A-392C0E5132F8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3" name="任意多边形: 形状 3962">
              <a:extLst>
                <a:ext uri="{FF2B5EF4-FFF2-40B4-BE49-F238E27FC236}">
                  <a16:creationId xmlns:a16="http://schemas.microsoft.com/office/drawing/2014/main" id="{876F8D96-5C4B-61C0-3220-837A466EDCA2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4" name="任意多边形: 形状 3963">
              <a:extLst>
                <a:ext uri="{FF2B5EF4-FFF2-40B4-BE49-F238E27FC236}">
                  <a16:creationId xmlns:a16="http://schemas.microsoft.com/office/drawing/2014/main" id="{9D412C9B-D711-FEFE-1A52-AEFFB91CE269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5" name="任意多边形: 形状 3964">
              <a:extLst>
                <a:ext uri="{FF2B5EF4-FFF2-40B4-BE49-F238E27FC236}">
                  <a16:creationId xmlns:a16="http://schemas.microsoft.com/office/drawing/2014/main" id="{AE50A92A-F475-5FE8-B364-3D1015456D12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6" name="任意多边形: 形状 3965">
              <a:extLst>
                <a:ext uri="{FF2B5EF4-FFF2-40B4-BE49-F238E27FC236}">
                  <a16:creationId xmlns:a16="http://schemas.microsoft.com/office/drawing/2014/main" id="{C8D95FE3-5D26-9108-4549-4C16303E8000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7" name="任意多边形: 形状 3966">
              <a:extLst>
                <a:ext uri="{FF2B5EF4-FFF2-40B4-BE49-F238E27FC236}">
                  <a16:creationId xmlns:a16="http://schemas.microsoft.com/office/drawing/2014/main" id="{7BD5F637-03E3-038E-7D62-608892FC6FAC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8" name="任意多边形: 形状 3967">
              <a:extLst>
                <a:ext uri="{FF2B5EF4-FFF2-40B4-BE49-F238E27FC236}">
                  <a16:creationId xmlns:a16="http://schemas.microsoft.com/office/drawing/2014/main" id="{5603F0A5-4B1F-8581-2BE5-718A69EB6C36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9" name="任意多边形: 形状 3968">
              <a:extLst>
                <a:ext uri="{FF2B5EF4-FFF2-40B4-BE49-F238E27FC236}">
                  <a16:creationId xmlns:a16="http://schemas.microsoft.com/office/drawing/2014/main" id="{9D4A7658-EE6B-755F-46A7-46BF39F2C631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0" name="任意多边形: 形状 3969">
              <a:extLst>
                <a:ext uri="{FF2B5EF4-FFF2-40B4-BE49-F238E27FC236}">
                  <a16:creationId xmlns:a16="http://schemas.microsoft.com/office/drawing/2014/main" id="{FFB24393-B06E-10B1-AE12-CA9AF99269A1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1" name="任意多边形: 形状 3970">
              <a:extLst>
                <a:ext uri="{FF2B5EF4-FFF2-40B4-BE49-F238E27FC236}">
                  <a16:creationId xmlns:a16="http://schemas.microsoft.com/office/drawing/2014/main" id="{5FE246C5-F157-7295-B8E8-DCFABDD4C582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2" name="任意多边形: 形状 3971">
              <a:extLst>
                <a:ext uri="{FF2B5EF4-FFF2-40B4-BE49-F238E27FC236}">
                  <a16:creationId xmlns:a16="http://schemas.microsoft.com/office/drawing/2014/main" id="{C10CC891-41C2-2D27-C856-A0C92163E599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2609 w 4853"/>
                <a:gd name="connsiteY0" fmla="*/ 6277 h 4699"/>
                <a:gd name="connsiteX1" fmla="*/ 5781 w 4853"/>
                <a:gd name="connsiteY1" fmla="*/ 4982 h 4699"/>
                <a:gd name="connsiteX2" fmla="*/ 4433 w 4853"/>
                <a:gd name="connsiteY2" fmla="*/ 1916 h 4699"/>
                <a:gd name="connsiteX3" fmla="*/ 1261 w 4853"/>
                <a:gd name="connsiteY3" fmla="*/ 3211 h 4699"/>
                <a:gd name="connsiteX4" fmla="*/ 2530 w 4853"/>
                <a:gd name="connsiteY4" fmla="*/ 6251 h 4699"/>
                <a:gd name="connsiteX5" fmla="*/ 2609 w 4853"/>
                <a:gd name="connsiteY5" fmla="*/ 627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2609" y="6277"/>
                  </a:move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3" name="任意多边形: 形状 3972">
              <a:extLst>
                <a:ext uri="{FF2B5EF4-FFF2-40B4-BE49-F238E27FC236}">
                  <a16:creationId xmlns:a16="http://schemas.microsoft.com/office/drawing/2014/main" id="{ACB96FC6-D432-954E-DF6E-F29E0B5DF0EA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4" name="任意多边形: 形状 3973">
              <a:extLst>
                <a:ext uri="{FF2B5EF4-FFF2-40B4-BE49-F238E27FC236}">
                  <a16:creationId xmlns:a16="http://schemas.microsoft.com/office/drawing/2014/main" id="{3ECADA7E-3761-0FD3-D686-222A8463850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5" name="任意多边形: 形状 3974">
              <a:extLst>
                <a:ext uri="{FF2B5EF4-FFF2-40B4-BE49-F238E27FC236}">
                  <a16:creationId xmlns:a16="http://schemas.microsoft.com/office/drawing/2014/main" id="{43A3D5D5-2B95-67A7-B090-36540727B6BE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6" name="任意多边形: 形状 3975">
              <a:extLst>
                <a:ext uri="{FF2B5EF4-FFF2-40B4-BE49-F238E27FC236}">
                  <a16:creationId xmlns:a16="http://schemas.microsoft.com/office/drawing/2014/main" id="{43627D27-D146-19BC-EA1F-9FC6750ECC89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7" name="任意多边形: 形状 3976">
              <a:extLst>
                <a:ext uri="{FF2B5EF4-FFF2-40B4-BE49-F238E27FC236}">
                  <a16:creationId xmlns:a16="http://schemas.microsoft.com/office/drawing/2014/main" id="{D295AC05-4290-3F58-F22A-7655E961D8BF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8" name="任意多边形: 形状 3977">
              <a:extLst>
                <a:ext uri="{FF2B5EF4-FFF2-40B4-BE49-F238E27FC236}">
                  <a16:creationId xmlns:a16="http://schemas.microsoft.com/office/drawing/2014/main" id="{CA9F435D-BF72-80D1-040D-FC7EFBF800F0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9" name="任意多边形: 形状 3978">
              <a:extLst>
                <a:ext uri="{FF2B5EF4-FFF2-40B4-BE49-F238E27FC236}">
                  <a16:creationId xmlns:a16="http://schemas.microsoft.com/office/drawing/2014/main" id="{48F5DE8C-C5D3-3F5D-FC53-DAD6B4C031F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0" name="任意多边形: 形状 3979">
              <a:extLst>
                <a:ext uri="{FF2B5EF4-FFF2-40B4-BE49-F238E27FC236}">
                  <a16:creationId xmlns:a16="http://schemas.microsoft.com/office/drawing/2014/main" id="{F3C96802-B77D-DE6B-D7F7-A7872139D4F8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1" name="任意多边形: 形状 3980">
              <a:extLst>
                <a:ext uri="{FF2B5EF4-FFF2-40B4-BE49-F238E27FC236}">
                  <a16:creationId xmlns:a16="http://schemas.microsoft.com/office/drawing/2014/main" id="{96D6AECF-E301-6149-3058-7193C059E20F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2" name="任意多边形: 形状 3981">
              <a:extLst>
                <a:ext uri="{FF2B5EF4-FFF2-40B4-BE49-F238E27FC236}">
                  <a16:creationId xmlns:a16="http://schemas.microsoft.com/office/drawing/2014/main" id="{FCCFC630-3EE1-5307-174F-1AA9C4FC8A20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3" name="任意多边形: 形状 3982">
              <a:extLst>
                <a:ext uri="{FF2B5EF4-FFF2-40B4-BE49-F238E27FC236}">
                  <a16:creationId xmlns:a16="http://schemas.microsoft.com/office/drawing/2014/main" id="{EDA16277-5248-3050-4E44-E4DAA51E54B6}"/>
                </a:ext>
              </a:extLst>
            </p:cNvPr>
            <p:cNvSpPr/>
            <p:nvPr/>
          </p:nvSpPr>
          <p:spPr>
            <a:xfrm>
              <a:off x="4223" y="-4116150"/>
              <a:ext cx="9415" cy="9119"/>
            </a:xfrm>
            <a:custGeom>
              <a:avLst/>
              <a:gdLst>
                <a:gd name="connsiteX0" fmla="*/ 7700 w 9415"/>
                <a:gd name="connsiteY0" fmla="*/ 10498 h 9119"/>
                <a:gd name="connsiteX1" fmla="*/ 10160 w 9415"/>
                <a:gd name="connsiteY1" fmla="*/ 4604 h 9119"/>
                <a:gd name="connsiteX2" fmla="*/ 10105 w 9415"/>
                <a:gd name="connsiteY2" fmla="*/ 4472 h 9119"/>
                <a:gd name="connsiteX3" fmla="*/ 3894 w 9415"/>
                <a:gd name="connsiteY3" fmla="*/ 2146 h 9119"/>
                <a:gd name="connsiteX4" fmla="*/ 1407 w 9415"/>
                <a:gd name="connsiteY4" fmla="*/ 7960 h 9119"/>
                <a:gd name="connsiteX5" fmla="*/ 1489 w 9415"/>
                <a:gd name="connsiteY5" fmla="*/ 8146 h 9119"/>
                <a:gd name="connsiteX6" fmla="*/ 7700 w 9415"/>
                <a:gd name="connsiteY6" fmla="*/ 10498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7700" y="10498"/>
                  </a:moveTo>
                  <a:cubicBezTo>
                    <a:pt x="10007" y="9546"/>
                    <a:pt x="11109" y="6903"/>
                    <a:pt x="10160" y="4604"/>
                  </a:cubicBezTo>
                  <a:cubicBezTo>
                    <a:pt x="10142" y="4551"/>
                    <a:pt x="10124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4" name="任意多边形: 形状 3983">
              <a:extLst>
                <a:ext uri="{FF2B5EF4-FFF2-40B4-BE49-F238E27FC236}">
                  <a16:creationId xmlns:a16="http://schemas.microsoft.com/office/drawing/2014/main" id="{6C415CFF-F92A-4BE8-EC62-98EB1C206A09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5" name="任意多边形: 形状 3984">
              <a:extLst>
                <a:ext uri="{FF2B5EF4-FFF2-40B4-BE49-F238E27FC236}">
                  <a16:creationId xmlns:a16="http://schemas.microsoft.com/office/drawing/2014/main" id="{14605D7D-93FE-8187-AB88-14BC259DFD96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6" name="任意多边形: 形状 3985">
              <a:extLst>
                <a:ext uri="{FF2B5EF4-FFF2-40B4-BE49-F238E27FC236}">
                  <a16:creationId xmlns:a16="http://schemas.microsoft.com/office/drawing/2014/main" id="{02953DFF-158D-C7E9-B186-D44AA91EB831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7" name="任意多边形: 形状 3986">
              <a:extLst>
                <a:ext uri="{FF2B5EF4-FFF2-40B4-BE49-F238E27FC236}">
                  <a16:creationId xmlns:a16="http://schemas.microsoft.com/office/drawing/2014/main" id="{EE8A47DB-587A-56AF-5625-99C232D69D47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8" name="任意多边形: 形状 3987">
              <a:extLst>
                <a:ext uri="{FF2B5EF4-FFF2-40B4-BE49-F238E27FC236}">
                  <a16:creationId xmlns:a16="http://schemas.microsoft.com/office/drawing/2014/main" id="{9A24286E-AA2C-5862-3F3C-C3A665FCA605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9" name="任意多边形: 形状 3988">
              <a:extLst>
                <a:ext uri="{FF2B5EF4-FFF2-40B4-BE49-F238E27FC236}">
                  <a16:creationId xmlns:a16="http://schemas.microsoft.com/office/drawing/2014/main" id="{9A3F4795-AA3B-3A99-3B21-4DB1FAF5FC16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0" name="任意多边形: 形状 3989">
              <a:extLst>
                <a:ext uri="{FF2B5EF4-FFF2-40B4-BE49-F238E27FC236}">
                  <a16:creationId xmlns:a16="http://schemas.microsoft.com/office/drawing/2014/main" id="{26D56FDB-03AF-560C-3AEA-7A5FB716DC6E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1" name="任意多边形: 形状 3990">
              <a:extLst>
                <a:ext uri="{FF2B5EF4-FFF2-40B4-BE49-F238E27FC236}">
                  <a16:creationId xmlns:a16="http://schemas.microsoft.com/office/drawing/2014/main" id="{99D88079-1DD7-CA3B-4686-1B5FBE6188E6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2" name="任意多边形: 形状 3991">
              <a:extLst>
                <a:ext uri="{FF2B5EF4-FFF2-40B4-BE49-F238E27FC236}">
                  <a16:creationId xmlns:a16="http://schemas.microsoft.com/office/drawing/2014/main" id="{EF32DFDC-1C88-4942-8F38-7E3767EB152C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3" name="任意多边形: 形状 3992">
              <a:extLst>
                <a:ext uri="{FF2B5EF4-FFF2-40B4-BE49-F238E27FC236}">
                  <a16:creationId xmlns:a16="http://schemas.microsoft.com/office/drawing/2014/main" id="{3D63716D-D571-D729-168D-BC7653B78C69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4" name="任意多边形: 形状 3993">
              <a:extLst>
                <a:ext uri="{FF2B5EF4-FFF2-40B4-BE49-F238E27FC236}">
                  <a16:creationId xmlns:a16="http://schemas.microsoft.com/office/drawing/2014/main" id="{4E79F9C0-A0F5-92C3-56B7-372D1F9B0F91}"/>
                </a:ext>
              </a:extLst>
            </p:cNvPr>
            <p:cNvSpPr/>
            <p:nvPr/>
          </p:nvSpPr>
          <p:spPr>
            <a:xfrm>
              <a:off x="4118" y="-4116150"/>
              <a:ext cx="9415" cy="9119"/>
            </a:xfrm>
            <a:custGeom>
              <a:avLst/>
              <a:gdLst>
                <a:gd name="connsiteX0" fmla="*/ 3894 w 9415"/>
                <a:gd name="connsiteY0" fmla="*/ 2146 h 9119"/>
                <a:gd name="connsiteX1" fmla="*/ 1407 w 9415"/>
                <a:gd name="connsiteY1" fmla="*/ 7960 h 9119"/>
                <a:gd name="connsiteX2" fmla="*/ 1489 w 9415"/>
                <a:gd name="connsiteY2" fmla="*/ 8146 h 9119"/>
                <a:gd name="connsiteX3" fmla="*/ 7700 w 9415"/>
                <a:gd name="connsiteY3" fmla="*/ 10498 h 9119"/>
                <a:gd name="connsiteX4" fmla="*/ 10161 w 9415"/>
                <a:gd name="connsiteY4" fmla="*/ 4604 h 9119"/>
                <a:gd name="connsiteX5" fmla="*/ 10105 w 9415"/>
                <a:gd name="connsiteY5" fmla="*/ 4472 h 9119"/>
                <a:gd name="connsiteX6" fmla="*/ 3894 w 9415"/>
                <a:gd name="connsiteY6" fmla="*/ 2146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3894" y="2146"/>
                  </a:move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ubicBezTo>
                    <a:pt x="10007" y="9546"/>
                    <a:pt x="11109" y="6903"/>
                    <a:pt x="10161" y="4604"/>
                  </a:cubicBezTo>
                  <a:cubicBezTo>
                    <a:pt x="10142" y="4551"/>
                    <a:pt x="10123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5" name="任意多边形: 形状 3994">
              <a:extLst>
                <a:ext uri="{FF2B5EF4-FFF2-40B4-BE49-F238E27FC236}">
                  <a16:creationId xmlns:a16="http://schemas.microsoft.com/office/drawing/2014/main" id="{907440FC-38A1-291F-97B7-81C1E875E74A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6" name="任意多边形: 形状 3995">
              <a:extLst>
                <a:ext uri="{FF2B5EF4-FFF2-40B4-BE49-F238E27FC236}">
                  <a16:creationId xmlns:a16="http://schemas.microsoft.com/office/drawing/2014/main" id="{06C3A120-5240-7282-11DA-4DBDB9C1E0B1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7" name="任意多边形: 形状 3996">
              <a:extLst>
                <a:ext uri="{FF2B5EF4-FFF2-40B4-BE49-F238E27FC236}">
                  <a16:creationId xmlns:a16="http://schemas.microsoft.com/office/drawing/2014/main" id="{47D4AD8A-E59F-4159-9034-E6AB2F355EB5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8" name="任意多边形: 形状 3997">
              <a:extLst>
                <a:ext uri="{FF2B5EF4-FFF2-40B4-BE49-F238E27FC236}">
                  <a16:creationId xmlns:a16="http://schemas.microsoft.com/office/drawing/2014/main" id="{0D60A970-42DC-90B1-A3E3-BE04DB6FC773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9" name="任意多边形: 形状 3998">
              <a:extLst>
                <a:ext uri="{FF2B5EF4-FFF2-40B4-BE49-F238E27FC236}">
                  <a16:creationId xmlns:a16="http://schemas.microsoft.com/office/drawing/2014/main" id="{79AE247A-4E94-09B9-9393-A58C8AFEF0FC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0" name="任意多边形: 形状 3999">
              <a:extLst>
                <a:ext uri="{FF2B5EF4-FFF2-40B4-BE49-F238E27FC236}">
                  <a16:creationId xmlns:a16="http://schemas.microsoft.com/office/drawing/2014/main" id="{92763987-32ED-9A3F-F8ED-51A91B3F3666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1" name="任意多边形: 形状 4000">
              <a:extLst>
                <a:ext uri="{FF2B5EF4-FFF2-40B4-BE49-F238E27FC236}">
                  <a16:creationId xmlns:a16="http://schemas.microsoft.com/office/drawing/2014/main" id="{478BE21F-E6AE-53F4-C710-F489401EFFF3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2" name="任意多边形: 形状 4001">
              <a:extLst>
                <a:ext uri="{FF2B5EF4-FFF2-40B4-BE49-F238E27FC236}">
                  <a16:creationId xmlns:a16="http://schemas.microsoft.com/office/drawing/2014/main" id="{CC2A62A7-0630-FCC9-3808-0393F4DF75E8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3" name="任意多边形: 形状 4002">
              <a:extLst>
                <a:ext uri="{FF2B5EF4-FFF2-40B4-BE49-F238E27FC236}">
                  <a16:creationId xmlns:a16="http://schemas.microsoft.com/office/drawing/2014/main" id="{B53B1858-782A-4371-C4C5-E301220B4C2F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4" name="任意多边形: 形状 4003">
              <a:extLst>
                <a:ext uri="{FF2B5EF4-FFF2-40B4-BE49-F238E27FC236}">
                  <a16:creationId xmlns:a16="http://schemas.microsoft.com/office/drawing/2014/main" id="{243A43AA-4708-1587-E694-E819507C45B4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5" name="任意多边形: 形状 4004">
              <a:extLst>
                <a:ext uri="{FF2B5EF4-FFF2-40B4-BE49-F238E27FC236}">
                  <a16:creationId xmlns:a16="http://schemas.microsoft.com/office/drawing/2014/main" id="{4EA06C42-24DE-6984-A6F4-EDF5B0362CA0}"/>
                </a:ext>
              </a:extLst>
            </p:cNvPr>
            <p:cNvSpPr/>
            <p:nvPr/>
          </p:nvSpPr>
          <p:spPr>
            <a:xfrm>
              <a:off x="-154630" y="-4097225"/>
              <a:ext cx="15570" cy="15013"/>
            </a:xfrm>
            <a:custGeom>
              <a:avLst/>
              <a:gdLst>
                <a:gd name="connsiteX0" fmla="*/ 12555 w 15570"/>
                <a:gd name="connsiteY0" fmla="*/ 2646 h 15013"/>
                <a:gd name="connsiteX1" fmla="*/ 1983 w 15570"/>
                <a:gd name="connsiteY1" fmla="*/ 5792 h 15013"/>
                <a:gd name="connsiteX2" fmla="*/ 4880 w 15570"/>
                <a:gd name="connsiteY2" fmla="*/ 15702 h 15013"/>
                <a:gd name="connsiteX3" fmla="*/ 5207 w 15570"/>
                <a:gd name="connsiteY3" fmla="*/ 15861 h 15013"/>
                <a:gd name="connsiteX4" fmla="*/ 15779 w 15570"/>
                <a:gd name="connsiteY4" fmla="*/ 12716 h 15013"/>
                <a:gd name="connsiteX5" fmla="*/ 12787 w 15570"/>
                <a:gd name="connsiteY5" fmla="*/ 2779 h 15013"/>
                <a:gd name="connsiteX6" fmla="*/ 12555 w 15570"/>
                <a:gd name="connsiteY6" fmla="*/ 2646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70" h="15013">
                  <a:moveTo>
                    <a:pt x="12555" y="2646"/>
                  </a:moveTo>
                  <a:cubicBezTo>
                    <a:pt x="8759" y="664"/>
                    <a:pt x="4082" y="2065"/>
                    <a:pt x="1983" y="5792"/>
                  </a:cubicBezTo>
                  <a:cubicBezTo>
                    <a:pt x="49" y="9333"/>
                    <a:pt x="1346" y="13746"/>
                    <a:pt x="4880" y="15702"/>
                  </a:cubicBezTo>
                  <a:cubicBezTo>
                    <a:pt x="4988" y="15755"/>
                    <a:pt x="5096" y="15808"/>
                    <a:pt x="5207" y="15861"/>
                  </a:cubicBezTo>
                  <a:cubicBezTo>
                    <a:pt x="9003" y="17843"/>
                    <a:pt x="13680" y="16442"/>
                    <a:pt x="15779" y="12716"/>
                  </a:cubicBezTo>
                  <a:cubicBezTo>
                    <a:pt x="17700" y="9148"/>
                    <a:pt x="16360" y="4682"/>
                    <a:pt x="12787" y="2779"/>
                  </a:cubicBezTo>
                  <a:cubicBezTo>
                    <a:pt x="12711" y="2726"/>
                    <a:pt x="12631" y="2673"/>
                    <a:pt x="12555" y="26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6" name="任意多边形: 形状 4005">
              <a:extLst>
                <a:ext uri="{FF2B5EF4-FFF2-40B4-BE49-F238E27FC236}">
                  <a16:creationId xmlns:a16="http://schemas.microsoft.com/office/drawing/2014/main" id="{B2ACB5B4-29E2-EEDF-750E-6B5F6FA82F5F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7" name="任意多边形: 形状 4006">
              <a:extLst>
                <a:ext uri="{FF2B5EF4-FFF2-40B4-BE49-F238E27FC236}">
                  <a16:creationId xmlns:a16="http://schemas.microsoft.com/office/drawing/2014/main" id="{CE25CFF5-B0AD-54F1-5210-4079E3D871CB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8" name="任意多边形: 形状 4007">
              <a:extLst>
                <a:ext uri="{FF2B5EF4-FFF2-40B4-BE49-F238E27FC236}">
                  <a16:creationId xmlns:a16="http://schemas.microsoft.com/office/drawing/2014/main" id="{F19C8D1A-67DC-8EC1-5497-87A8698520A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9" name="任意多边形: 形状 4008">
              <a:extLst>
                <a:ext uri="{FF2B5EF4-FFF2-40B4-BE49-F238E27FC236}">
                  <a16:creationId xmlns:a16="http://schemas.microsoft.com/office/drawing/2014/main" id="{BE42F1CD-4D50-92EE-8E92-EA9B647446FB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0" name="任意多边形: 形状 4009">
              <a:extLst>
                <a:ext uri="{FF2B5EF4-FFF2-40B4-BE49-F238E27FC236}">
                  <a16:creationId xmlns:a16="http://schemas.microsoft.com/office/drawing/2014/main" id="{12A0060B-A849-116D-6F0C-D4551A7C78C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1" name="任意多边形: 形状 4010">
              <a:extLst>
                <a:ext uri="{FF2B5EF4-FFF2-40B4-BE49-F238E27FC236}">
                  <a16:creationId xmlns:a16="http://schemas.microsoft.com/office/drawing/2014/main" id="{B8826291-6D66-6F12-D5BC-32851B9F1F00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2" name="任意多边形: 形状 4011">
              <a:extLst>
                <a:ext uri="{FF2B5EF4-FFF2-40B4-BE49-F238E27FC236}">
                  <a16:creationId xmlns:a16="http://schemas.microsoft.com/office/drawing/2014/main" id="{412D5640-F734-0134-F3A4-D733413DC040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3" name="任意多边形: 形状 4012">
              <a:extLst>
                <a:ext uri="{FF2B5EF4-FFF2-40B4-BE49-F238E27FC236}">
                  <a16:creationId xmlns:a16="http://schemas.microsoft.com/office/drawing/2014/main" id="{1E449FE0-2F9F-A375-FF8D-955033AF9A0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4" name="任意多边形: 形状 4013">
              <a:extLst>
                <a:ext uri="{FF2B5EF4-FFF2-40B4-BE49-F238E27FC236}">
                  <a16:creationId xmlns:a16="http://schemas.microsoft.com/office/drawing/2014/main" id="{48DE366D-E0E7-4C20-4509-62382EAD0DA2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5" name="任意多边形: 形状 4014">
              <a:extLst>
                <a:ext uri="{FF2B5EF4-FFF2-40B4-BE49-F238E27FC236}">
                  <a16:creationId xmlns:a16="http://schemas.microsoft.com/office/drawing/2014/main" id="{75330615-EC55-A09D-FC51-B8A51E74071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6" name="任意多边形: 形状 4015">
              <a:extLst>
                <a:ext uri="{FF2B5EF4-FFF2-40B4-BE49-F238E27FC236}">
                  <a16:creationId xmlns:a16="http://schemas.microsoft.com/office/drawing/2014/main" id="{A14D3948-2B32-2763-F522-3F05DEA8DEAB}"/>
                </a:ext>
              </a:extLst>
            </p:cNvPr>
            <p:cNvSpPr/>
            <p:nvPr/>
          </p:nvSpPr>
          <p:spPr>
            <a:xfrm>
              <a:off x="-154519" y="-4097225"/>
              <a:ext cx="15585" cy="15013"/>
            </a:xfrm>
            <a:custGeom>
              <a:avLst/>
              <a:gdLst>
                <a:gd name="connsiteX0" fmla="*/ 5228 w 15585"/>
                <a:gd name="connsiteY0" fmla="*/ 15861 h 15013"/>
                <a:gd name="connsiteX1" fmla="*/ 15800 w 15585"/>
                <a:gd name="connsiteY1" fmla="*/ 12716 h 15013"/>
                <a:gd name="connsiteX2" fmla="*/ 12792 w 15585"/>
                <a:gd name="connsiteY2" fmla="*/ 2779 h 15013"/>
                <a:gd name="connsiteX3" fmla="*/ 12549 w 15585"/>
                <a:gd name="connsiteY3" fmla="*/ 2646 h 15013"/>
                <a:gd name="connsiteX4" fmla="*/ 1978 w 15585"/>
                <a:gd name="connsiteY4" fmla="*/ 5792 h 15013"/>
                <a:gd name="connsiteX5" fmla="*/ 4890 w 15585"/>
                <a:gd name="connsiteY5" fmla="*/ 15676 h 15013"/>
                <a:gd name="connsiteX6" fmla="*/ 5228 w 15585"/>
                <a:gd name="connsiteY6" fmla="*/ 15861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85" h="15013">
                  <a:moveTo>
                    <a:pt x="5228" y="15861"/>
                  </a:moveTo>
                  <a:cubicBezTo>
                    <a:pt x="9024" y="17843"/>
                    <a:pt x="13701" y="16442"/>
                    <a:pt x="15800" y="12716"/>
                  </a:cubicBezTo>
                  <a:cubicBezTo>
                    <a:pt x="17716" y="9148"/>
                    <a:pt x="16368" y="4682"/>
                    <a:pt x="12792" y="2779"/>
                  </a:cubicBezTo>
                  <a:cubicBezTo>
                    <a:pt x="12710" y="2726"/>
                    <a:pt x="12631" y="2699"/>
                    <a:pt x="12549" y="2646"/>
                  </a:cubicBezTo>
                  <a:cubicBezTo>
                    <a:pt x="8754" y="664"/>
                    <a:pt x="4076" y="2065"/>
                    <a:pt x="1978" y="5792"/>
                  </a:cubicBezTo>
                  <a:cubicBezTo>
                    <a:pt x="48" y="9333"/>
                    <a:pt x="1354" y="13746"/>
                    <a:pt x="4890" y="15676"/>
                  </a:cubicBezTo>
                  <a:cubicBezTo>
                    <a:pt x="5001" y="15755"/>
                    <a:pt x="5115" y="15808"/>
                    <a:pt x="5228" y="158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7" name="任意多边形: 形状 4016">
              <a:extLst>
                <a:ext uri="{FF2B5EF4-FFF2-40B4-BE49-F238E27FC236}">
                  <a16:creationId xmlns:a16="http://schemas.microsoft.com/office/drawing/2014/main" id="{0D6B218D-7BCC-96A4-A517-2548333C8E3B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8" name="任意多边形: 形状 4017">
              <a:extLst>
                <a:ext uri="{FF2B5EF4-FFF2-40B4-BE49-F238E27FC236}">
                  <a16:creationId xmlns:a16="http://schemas.microsoft.com/office/drawing/2014/main" id="{3173EA21-17CD-FF0B-8DD5-A53257DAD090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9" name="任意多边形: 形状 4018">
              <a:extLst>
                <a:ext uri="{FF2B5EF4-FFF2-40B4-BE49-F238E27FC236}">
                  <a16:creationId xmlns:a16="http://schemas.microsoft.com/office/drawing/2014/main" id="{88A14863-C07A-9C42-9C57-F01E8EF36C9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0" name="任意多边形: 形状 4019">
              <a:extLst>
                <a:ext uri="{FF2B5EF4-FFF2-40B4-BE49-F238E27FC236}">
                  <a16:creationId xmlns:a16="http://schemas.microsoft.com/office/drawing/2014/main" id="{E0724419-43D9-514A-DEB3-29616DC88F1B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1" name="任意多边形: 形状 4020">
              <a:extLst>
                <a:ext uri="{FF2B5EF4-FFF2-40B4-BE49-F238E27FC236}">
                  <a16:creationId xmlns:a16="http://schemas.microsoft.com/office/drawing/2014/main" id="{4A82680B-29F5-C025-74F7-0E74C2AD7F31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2" name="任意多边形: 形状 4021">
              <a:extLst>
                <a:ext uri="{FF2B5EF4-FFF2-40B4-BE49-F238E27FC236}">
                  <a16:creationId xmlns:a16="http://schemas.microsoft.com/office/drawing/2014/main" id="{D3A35A09-ED98-033A-2D4C-A79246BD3C5C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3" name="任意多边形: 形状 4022">
              <a:extLst>
                <a:ext uri="{FF2B5EF4-FFF2-40B4-BE49-F238E27FC236}">
                  <a16:creationId xmlns:a16="http://schemas.microsoft.com/office/drawing/2014/main" id="{FC89E68B-6826-A1C8-C787-6E2F5AF5CB3F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4" name="任意多边形: 形状 4023">
              <a:extLst>
                <a:ext uri="{FF2B5EF4-FFF2-40B4-BE49-F238E27FC236}">
                  <a16:creationId xmlns:a16="http://schemas.microsoft.com/office/drawing/2014/main" id="{D0B15D73-2355-2215-0E33-5D701019632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5" name="任意多边形: 形状 4024">
              <a:extLst>
                <a:ext uri="{FF2B5EF4-FFF2-40B4-BE49-F238E27FC236}">
                  <a16:creationId xmlns:a16="http://schemas.microsoft.com/office/drawing/2014/main" id="{B32667C3-F015-5A4F-BEA1-4D1DF5B7A39E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6" name="任意多边形: 形状 4025">
              <a:extLst>
                <a:ext uri="{FF2B5EF4-FFF2-40B4-BE49-F238E27FC236}">
                  <a16:creationId xmlns:a16="http://schemas.microsoft.com/office/drawing/2014/main" id="{784522AE-7FA4-6231-6829-59BC3CF2EB2B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7" name="任意多边形: 形状 4026">
              <a:extLst>
                <a:ext uri="{FF2B5EF4-FFF2-40B4-BE49-F238E27FC236}">
                  <a16:creationId xmlns:a16="http://schemas.microsoft.com/office/drawing/2014/main" id="{FB5A37E8-0754-9D75-0022-B30FBE28A8FD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1086 w 8325"/>
                <a:gd name="connsiteY0" fmla="*/ 5792 h 8036"/>
                <a:gd name="connsiteX1" fmla="*/ 5285 w 8325"/>
                <a:gd name="connsiteY1" fmla="*/ 9782 h 8036"/>
                <a:gd name="connsiteX2" fmla="*/ 5288 w 8325"/>
                <a:gd name="connsiteY2" fmla="*/ 9782 h 8036"/>
                <a:gd name="connsiteX3" fmla="*/ 9411 w 8325"/>
                <a:gd name="connsiteY3" fmla="*/ 5739 h 8036"/>
                <a:gd name="connsiteX4" fmla="*/ 5182 w 8325"/>
                <a:gd name="connsiteY4" fmla="*/ 1748 h 8036"/>
                <a:gd name="connsiteX5" fmla="*/ 1086 w 8325"/>
                <a:gd name="connsiteY5" fmla="*/ 5792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1086" y="5792"/>
                  </a:move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8" name="任意多边形: 形状 4027">
              <a:extLst>
                <a:ext uri="{FF2B5EF4-FFF2-40B4-BE49-F238E27FC236}">
                  <a16:creationId xmlns:a16="http://schemas.microsoft.com/office/drawing/2014/main" id="{FD2BE04D-E2AA-4DA3-5042-5ED96D3E9FC7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9" name="任意多边形: 形状 4028">
              <a:extLst>
                <a:ext uri="{FF2B5EF4-FFF2-40B4-BE49-F238E27FC236}">
                  <a16:creationId xmlns:a16="http://schemas.microsoft.com/office/drawing/2014/main" id="{CFF8EA16-FFD3-9BD5-9FF7-1230C0180FB4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0" name="任意多边形: 形状 4029">
              <a:extLst>
                <a:ext uri="{FF2B5EF4-FFF2-40B4-BE49-F238E27FC236}">
                  <a16:creationId xmlns:a16="http://schemas.microsoft.com/office/drawing/2014/main" id="{5609E409-AB88-9439-622B-5580746CCE62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1" name="任意多边形: 形状 4030">
              <a:extLst>
                <a:ext uri="{FF2B5EF4-FFF2-40B4-BE49-F238E27FC236}">
                  <a16:creationId xmlns:a16="http://schemas.microsoft.com/office/drawing/2014/main" id="{EC64CCFB-8612-3D7F-5EDA-801513F0259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2" name="任意多边形: 形状 4031">
              <a:extLst>
                <a:ext uri="{FF2B5EF4-FFF2-40B4-BE49-F238E27FC236}">
                  <a16:creationId xmlns:a16="http://schemas.microsoft.com/office/drawing/2014/main" id="{7B0403F6-70CB-DF7A-E621-25A6CE6FA0DC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3" name="任意多边形: 形状 4032">
              <a:extLst>
                <a:ext uri="{FF2B5EF4-FFF2-40B4-BE49-F238E27FC236}">
                  <a16:creationId xmlns:a16="http://schemas.microsoft.com/office/drawing/2014/main" id="{46CB49A3-91CD-11E1-D053-B4595FEB2CA6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4" name="任意多边形: 形状 4033">
              <a:extLst>
                <a:ext uri="{FF2B5EF4-FFF2-40B4-BE49-F238E27FC236}">
                  <a16:creationId xmlns:a16="http://schemas.microsoft.com/office/drawing/2014/main" id="{8282683A-63C3-EB02-FD87-730111210873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5" name="任意多边形: 形状 4034">
              <a:extLst>
                <a:ext uri="{FF2B5EF4-FFF2-40B4-BE49-F238E27FC236}">
                  <a16:creationId xmlns:a16="http://schemas.microsoft.com/office/drawing/2014/main" id="{44FFB5D7-FB8B-9707-41F3-055BF7A264A8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6" name="任意多边形: 形状 4035">
              <a:extLst>
                <a:ext uri="{FF2B5EF4-FFF2-40B4-BE49-F238E27FC236}">
                  <a16:creationId xmlns:a16="http://schemas.microsoft.com/office/drawing/2014/main" id="{72DB943F-3E65-392C-391A-790DF76974D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7" name="任意多边形: 形状 4036">
              <a:extLst>
                <a:ext uri="{FF2B5EF4-FFF2-40B4-BE49-F238E27FC236}">
                  <a16:creationId xmlns:a16="http://schemas.microsoft.com/office/drawing/2014/main" id="{76A7A396-62E6-ACF7-1047-B262B7791789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8" name="任意多边形: 形状 4037">
              <a:extLst>
                <a:ext uri="{FF2B5EF4-FFF2-40B4-BE49-F238E27FC236}">
                  <a16:creationId xmlns:a16="http://schemas.microsoft.com/office/drawing/2014/main" id="{194A6368-B254-997E-C0CC-225ADA8A6485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9411 w 8325"/>
                <a:gd name="connsiteY0" fmla="*/ 5739 h 8036"/>
                <a:gd name="connsiteX1" fmla="*/ 5182 w 8325"/>
                <a:gd name="connsiteY1" fmla="*/ 1748 h 8036"/>
                <a:gd name="connsiteX2" fmla="*/ 1086 w 8325"/>
                <a:gd name="connsiteY2" fmla="*/ 5792 h 8036"/>
                <a:gd name="connsiteX3" fmla="*/ 5285 w 8325"/>
                <a:gd name="connsiteY3" fmla="*/ 9782 h 8036"/>
                <a:gd name="connsiteX4" fmla="*/ 5288 w 8325"/>
                <a:gd name="connsiteY4" fmla="*/ 9782 h 8036"/>
                <a:gd name="connsiteX5" fmla="*/ 9411 w 8325"/>
                <a:gd name="connsiteY5" fmla="*/ 5739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9411" y="5739"/>
                  </a:move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9" name="任意多边形: 形状 4038">
              <a:extLst>
                <a:ext uri="{FF2B5EF4-FFF2-40B4-BE49-F238E27FC236}">
                  <a16:creationId xmlns:a16="http://schemas.microsoft.com/office/drawing/2014/main" id="{38183AE2-8C2F-78AA-5220-0A6BFECD04B1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0" name="任意多边形: 形状 4039">
              <a:extLst>
                <a:ext uri="{FF2B5EF4-FFF2-40B4-BE49-F238E27FC236}">
                  <a16:creationId xmlns:a16="http://schemas.microsoft.com/office/drawing/2014/main" id="{89C6B73D-659F-E9D4-8BC3-24D60632A6B9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1" name="任意多边形: 形状 4040">
              <a:extLst>
                <a:ext uri="{FF2B5EF4-FFF2-40B4-BE49-F238E27FC236}">
                  <a16:creationId xmlns:a16="http://schemas.microsoft.com/office/drawing/2014/main" id="{BD478B5C-37D6-31EB-6193-E3D920EBAAAF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2" name="任意多边形: 形状 4041">
              <a:extLst>
                <a:ext uri="{FF2B5EF4-FFF2-40B4-BE49-F238E27FC236}">
                  <a16:creationId xmlns:a16="http://schemas.microsoft.com/office/drawing/2014/main" id="{EAE43B7C-8EAC-2076-AEF4-D0BC6FCDADE0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3" name="任意多边形: 形状 4042">
              <a:extLst>
                <a:ext uri="{FF2B5EF4-FFF2-40B4-BE49-F238E27FC236}">
                  <a16:creationId xmlns:a16="http://schemas.microsoft.com/office/drawing/2014/main" id="{C72CDFEA-3DFF-BD5C-3511-12756BDE16AB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4" name="任意多边形: 形状 4043">
              <a:extLst>
                <a:ext uri="{FF2B5EF4-FFF2-40B4-BE49-F238E27FC236}">
                  <a16:creationId xmlns:a16="http://schemas.microsoft.com/office/drawing/2014/main" id="{5FA16185-8F99-6D4E-790F-37B57B7AF39E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5" name="任意多边形: 形状 4044">
              <a:extLst>
                <a:ext uri="{FF2B5EF4-FFF2-40B4-BE49-F238E27FC236}">
                  <a16:creationId xmlns:a16="http://schemas.microsoft.com/office/drawing/2014/main" id="{50B3E883-4359-1854-08CF-C9163FB2E63E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6" name="任意多边形: 形状 4045">
              <a:extLst>
                <a:ext uri="{FF2B5EF4-FFF2-40B4-BE49-F238E27FC236}">
                  <a16:creationId xmlns:a16="http://schemas.microsoft.com/office/drawing/2014/main" id="{133F3D1F-B7E2-6B97-5BC6-2B297E201FA0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7" name="任意多边形: 形状 4046">
              <a:extLst>
                <a:ext uri="{FF2B5EF4-FFF2-40B4-BE49-F238E27FC236}">
                  <a16:creationId xmlns:a16="http://schemas.microsoft.com/office/drawing/2014/main" id="{B7C18CAC-ADF3-63DA-CA88-799C09D8DFA5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8" name="任意多边形: 形状 4047">
              <a:extLst>
                <a:ext uri="{FF2B5EF4-FFF2-40B4-BE49-F238E27FC236}">
                  <a16:creationId xmlns:a16="http://schemas.microsoft.com/office/drawing/2014/main" id="{6FE18E66-283C-B01D-4D17-E41116C6E765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9" name="任意多边形: 形状 4048">
              <a:extLst>
                <a:ext uri="{FF2B5EF4-FFF2-40B4-BE49-F238E27FC236}">
                  <a16:creationId xmlns:a16="http://schemas.microsoft.com/office/drawing/2014/main" id="{8AC46C40-2F9F-2971-CC6E-FCFE425BC0B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780 w 10045"/>
                <a:gd name="connsiteY0" fmla="*/ 4155 h 9716"/>
                <a:gd name="connsiteX1" fmla="*/ 3350 w 10045"/>
                <a:gd name="connsiteY1" fmla="*/ 10656 h 9716"/>
                <a:gd name="connsiteX2" fmla="*/ 3577 w 10045"/>
                <a:gd name="connsiteY2" fmla="*/ 10788 h 9716"/>
                <a:gd name="connsiteX3" fmla="*/ 10448 w 10045"/>
                <a:gd name="connsiteY3" fmla="*/ 9044 h 9716"/>
                <a:gd name="connsiteX4" fmla="*/ 8831 w 10045"/>
                <a:gd name="connsiteY4" fmla="*/ 2516 h 9716"/>
                <a:gd name="connsiteX5" fmla="*/ 8651 w 10045"/>
                <a:gd name="connsiteY5" fmla="*/ 2411 h 9716"/>
                <a:gd name="connsiteX6" fmla="*/ 1780 w 10045"/>
                <a:gd name="connsiteY6" fmla="*/ 4155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780" y="4155"/>
                  </a:move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0" name="任意多边形: 形状 4049">
              <a:extLst>
                <a:ext uri="{FF2B5EF4-FFF2-40B4-BE49-F238E27FC236}">
                  <a16:creationId xmlns:a16="http://schemas.microsoft.com/office/drawing/2014/main" id="{DBF2FC6C-FF2B-4A5C-AB64-0FA6F5180F27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1" name="任意多边形: 形状 4050">
              <a:extLst>
                <a:ext uri="{FF2B5EF4-FFF2-40B4-BE49-F238E27FC236}">
                  <a16:creationId xmlns:a16="http://schemas.microsoft.com/office/drawing/2014/main" id="{4639BE5F-C870-4D83-F5C6-EF1CCC47927F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2" name="任意多边形: 形状 4051">
              <a:extLst>
                <a:ext uri="{FF2B5EF4-FFF2-40B4-BE49-F238E27FC236}">
                  <a16:creationId xmlns:a16="http://schemas.microsoft.com/office/drawing/2014/main" id="{632B7DE1-68CE-8FAD-74DD-51AD7527FE0A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3" name="任意多边形: 形状 4052">
              <a:extLst>
                <a:ext uri="{FF2B5EF4-FFF2-40B4-BE49-F238E27FC236}">
                  <a16:creationId xmlns:a16="http://schemas.microsoft.com/office/drawing/2014/main" id="{FF2C362F-9743-3EC3-9E95-73CFF0BF284D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4" name="任意多边形: 形状 4053">
              <a:extLst>
                <a:ext uri="{FF2B5EF4-FFF2-40B4-BE49-F238E27FC236}">
                  <a16:creationId xmlns:a16="http://schemas.microsoft.com/office/drawing/2014/main" id="{7F5D46D4-0BDB-7320-D291-A42952BC07D3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5" name="任意多边形: 形状 4054">
              <a:extLst>
                <a:ext uri="{FF2B5EF4-FFF2-40B4-BE49-F238E27FC236}">
                  <a16:creationId xmlns:a16="http://schemas.microsoft.com/office/drawing/2014/main" id="{B85D4FA4-98A9-726C-E871-AC28B8F0E189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6" name="任意多边形: 形状 4055">
              <a:extLst>
                <a:ext uri="{FF2B5EF4-FFF2-40B4-BE49-F238E27FC236}">
                  <a16:creationId xmlns:a16="http://schemas.microsoft.com/office/drawing/2014/main" id="{DE97249E-B917-6FE8-D9F5-16911F8C458E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7" name="任意多边形: 形状 4056">
              <a:extLst>
                <a:ext uri="{FF2B5EF4-FFF2-40B4-BE49-F238E27FC236}">
                  <a16:creationId xmlns:a16="http://schemas.microsoft.com/office/drawing/2014/main" id="{12F45110-A420-2B3D-6337-C03D0C6A5058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8" name="任意多边形: 形状 4057">
              <a:extLst>
                <a:ext uri="{FF2B5EF4-FFF2-40B4-BE49-F238E27FC236}">
                  <a16:creationId xmlns:a16="http://schemas.microsoft.com/office/drawing/2014/main" id="{ED9BB076-12E6-C7A2-B52E-0AC6827CFEA6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9" name="任意多边形: 形状 4058">
              <a:extLst>
                <a:ext uri="{FF2B5EF4-FFF2-40B4-BE49-F238E27FC236}">
                  <a16:creationId xmlns:a16="http://schemas.microsoft.com/office/drawing/2014/main" id="{C3E66269-63CC-0EC1-6458-28564BEDF177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0" name="任意多边形: 形状 4059">
              <a:extLst>
                <a:ext uri="{FF2B5EF4-FFF2-40B4-BE49-F238E27FC236}">
                  <a16:creationId xmlns:a16="http://schemas.microsoft.com/office/drawing/2014/main" id="{A69AB210-6E50-FF27-81BC-7960B73A62D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0448 w 10045"/>
                <a:gd name="connsiteY0" fmla="*/ 9044 h 9716"/>
                <a:gd name="connsiteX1" fmla="*/ 8831 w 10045"/>
                <a:gd name="connsiteY1" fmla="*/ 2516 h 9716"/>
                <a:gd name="connsiteX2" fmla="*/ 8651 w 10045"/>
                <a:gd name="connsiteY2" fmla="*/ 2411 h 9716"/>
                <a:gd name="connsiteX3" fmla="*/ 1780 w 10045"/>
                <a:gd name="connsiteY3" fmla="*/ 4155 h 9716"/>
                <a:gd name="connsiteX4" fmla="*/ 3350 w 10045"/>
                <a:gd name="connsiteY4" fmla="*/ 10656 h 9716"/>
                <a:gd name="connsiteX5" fmla="*/ 3577 w 10045"/>
                <a:gd name="connsiteY5" fmla="*/ 10788 h 9716"/>
                <a:gd name="connsiteX6" fmla="*/ 10448 w 10045"/>
                <a:gd name="connsiteY6" fmla="*/ 9044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0448" y="9044"/>
                  </a:move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1" name="任意多边形: 形状 4060">
              <a:extLst>
                <a:ext uri="{FF2B5EF4-FFF2-40B4-BE49-F238E27FC236}">
                  <a16:creationId xmlns:a16="http://schemas.microsoft.com/office/drawing/2014/main" id="{CAEDBDCC-E2CA-5488-EA28-E629F2A05330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2" name="任意多边形: 形状 4061">
              <a:extLst>
                <a:ext uri="{FF2B5EF4-FFF2-40B4-BE49-F238E27FC236}">
                  <a16:creationId xmlns:a16="http://schemas.microsoft.com/office/drawing/2014/main" id="{73097559-6437-9E51-23C7-EC3B0563C220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3" name="任意多边形: 形状 4062">
              <a:extLst>
                <a:ext uri="{FF2B5EF4-FFF2-40B4-BE49-F238E27FC236}">
                  <a16:creationId xmlns:a16="http://schemas.microsoft.com/office/drawing/2014/main" id="{3F21912C-4B52-080A-7C8A-B39F260B3C58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4" name="任意多边形: 形状 4063">
              <a:extLst>
                <a:ext uri="{FF2B5EF4-FFF2-40B4-BE49-F238E27FC236}">
                  <a16:creationId xmlns:a16="http://schemas.microsoft.com/office/drawing/2014/main" id="{1D53A688-6DE9-B5DC-03BC-B34EFB865D45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5" name="任意多边形: 形状 4064">
              <a:extLst>
                <a:ext uri="{FF2B5EF4-FFF2-40B4-BE49-F238E27FC236}">
                  <a16:creationId xmlns:a16="http://schemas.microsoft.com/office/drawing/2014/main" id="{C720FAAE-D996-5DF5-3BD8-15AD163CB42F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6" name="任意多边形: 形状 4065">
              <a:extLst>
                <a:ext uri="{FF2B5EF4-FFF2-40B4-BE49-F238E27FC236}">
                  <a16:creationId xmlns:a16="http://schemas.microsoft.com/office/drawing/2014/main" id="{6451C495-D68C-8719-C67C-0014C6BEF585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7" name="任意多边形: 形状 4066">
              <a:extLst>
                <a:ext uri="{FF2B5EF4-FFF2-40B4-BE49-F238E27FC236}">
                  <a16:creationId xmlns:a16="http://schemas.microsoft.com/office/drawing/2014/main" id="{E6B4AEA4-2125-5BEA-47B9-418591833C9C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8" name="任意多边形: 形状 4067">
              <a:extLst>
                <a:ext uri="{FF2B5EF4-FFF2-40B4-BE49-F238E27FC236}">
                  <a16:creationId xmlns:a16="http://schemas.microsoft.com/office/drawing/2014/main" id="{E373A489-E733-A923-3BB7-891EFAAD2FBB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9" name="任意多边形: 形状 4068">
              <a:extLst>
                <a:ext uri="{FF2B5EF4-FFF2-40B4-BE49-F238E27FC236}">
                  <a16:creationId xmlns:a16="http://schemas.microsoft.com/office/drawing/2014/main" id="{1FC51C3D-08EC-76E7-6BAF-4A5F55851BD3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0" name="任意多边形: 形状 4069">
              <a:extLst>
                <a:ext uri="{FF2B5EF4-FFF2-40B4-BE49-F238E27FC236}">
                  <a16:creationId xmlns:a16="http://schemas.microsoft.com/office/drawing/2014/main" id="{851D81D8-9B91-588B-65D0-AFEBD60886CD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1" name="任意多边形: 形状 4070">
              <a:extLst>
                <a:ext uri="{FF2B5EF4-FFF2-40B4-BE49-F238E27FC236}">
                  <a16:creationId xmlns:a16="http://schemas.microsoft.com/office/drawing/2014/main" id="{1680BC44-EA86-AAB6-B552-A47899C7D3DE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2027 w 13859"/>
                <a:gd name="connsiteY0" fmla="*/ 5079 h 13377"/>
                <a:gd name="connsiteX1" fmla="*/ 4239 w 13859"/>
                <a:gd name="connsiteY1" fmla="*/ 14038 h 13377"/>
                <a:gd name="connsiteX2" fmla="*/ 4511 w 13859"/>
                <a:gd name="connsiteY2" fmla="*/ 14197 h 13377"/>
                <a:gd name="connsiteX3" fmla="*/ 13999 w 13859"/>
                <a:gd name="connsiteY3" fmla="*/ 11818 h 13377"/>
                <a:gd name="connsiteX4" fmla="*/ 11800 w 13859"/>
                <a:gd name="connsiteY4" fmla="*/ 2859 h 13377"/>
                <a:gd name="connsiteX5" fmla="*/ 11488 w 13859"/>
                <a:gd name="connsiteY5" fmla="*/ 2674 h 13377"/>
                <a:gd name="connsiteX6" fmla="*/ 2027 w 13859"/>
                <a:gd name="connsiteY6" fmla="*/ 5079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2027" y="5079"/>
                  </a:move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2" name="任意多边形: 形状 4071">
              <a:extLst>
                <a:ext uri="{FF2B5EF4-FFF2-40B4-BE49-F238E27FC236}">
                  <a16:creationId xmlns:a16="http://schemas.microsoft.com/office/drawing/2014/main" id="{260692F6-9954-6D11-FAFA-B08D2E6354AE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3" name="任意多边形: 形状 4072">
              <a:extLst>
                <a:ext uri="{FF2B5EF4-FFF2-40B4-BE49-F238E27FC236}">
                  <a16:creationId xmlns:a16="http://schemas.microsoft.com/office/drawing/2014/main" id="{05BB077E-B5A2-417F-AC57-54D9D2B41E0E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4" name="任意多边形: 形状 4073">
              <a:extLst>
                <a:ext uri="{FF2B5EF4-FFF2-40B4-BE49-F238E27FC236}">
                  <a16:creationId xmlns:a16="http://schemas.microsoft.com/office/drawing/2014/main" id="{E5B9760D-7ECA-E562-9800-6B25AD437E41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5" name="任意多边形: 形状 4074">
              <a:extLst>
                <a:ext uri="{FF2B5EF4-FFF2-40B4-BE49-F238E27FC236}">
                  <a16:creationId xmlns:a16="http://schemas.microsoft.com/office/drawing/2014/main" id="{782BE337-9E1C-3A54-BB77-722032966EC3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6" name="任意多边形: 形状 4075">
              <a:extLst>
                <a:ext uri="{FF2B5EF4-FFF2-40B4-BE49-F238E27FC236}">
                  <a16:creationId xmlns:a16="http://schemas.microsoft.com/office/drawing/2014/main" id="{5FCBDE73-A434-C9AD-1924-38EA7D907FF7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7" name="任意多边形: 形状 4076">
              <a:extLst>
                <a:ext uri="{FF2B5EF4-FFF2-40B4-BE49-F238E27FC236}">
                  <a16:creationId xmlns:a16="http://schemas.microsoft.com/office/drawing/2014/main" id="{03E06C16-62B5-8C2D-B276-19F9CACB556C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8" name="任意多边形: 形状 4077">
              <a:extLst>
                <a:ext uri="{FF2B5EF4-FFF2-40B4-BE49-F238E27FC236}">
                  <a16:creationId xmlns:a16="http://schemas.microsoft.com/office/drawing/2014/main" id="{E7C497CD-9181-CA09-8EA6-05D1C4727DB0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9" name="任意多边形: 形状 4078">
              <a:extLst>
                <a:ext uri="{FF2B5EF4-FFF2-40B4-BE49-F238E27FC236}">
                  <a16:creationId xmlns:a16="http://schemas.microsoft.com/office/drawing/2014/main" id="{FC1890B9-8621-DF33-C43C-6C9A70BCFE0A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0" name="任意多边形: 形状 4079">
              <a:extLst>
                <a:ext uri="{FF2B5EF4-FFF2-40B4-BE49-F238E27FC236}">
                  <a16:creationId xmlns:a16="http://schemas.microsoft.com/office/drawing/2014/main" id="{1BD17E2E-D205-D454-091B-779C5B9ACCB0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1" name="任意多边形: 形状 4080">
              <a:extLst>
                <a:ext uri="{FF2B5EF4-FFF2-40B4-BE49-F238E27FC236}">
                  <a16:creationId xmlns:a16="http://schemas.microsoft.com/office/drawing/2014/main" id="{E202AF66-67DF-33E1-9F42-AE18BE5930F0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2" name="任意多边形: 形状 4081">
              <a:extLst>
                <a:ext uri="{FF2B5EF4-FFF2-40B4-BE49-F238E27FC236}">
                  <a16:creationId xmlns:a16="http://schemas.microsoft.com/office/drawing/2014/main" id="{EA881B5A-6A39-C83F-92A2-1BA76092E544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13999 w 13859"/>
                <a:gd name="connsiteY0" fmla="*/ 11818 h 13377"/>
                <a:gd name="connsiteX1" fmla="*/ 11800 w 13859"/>
                <a:gd name="connsiteY1" fmla="*/ 2859 h 13377"/>
                <a:gd name="connsiteX2" fmla="*/ 11488 w 13859"/>
                <a:gd name="connsiteY2" fmla="*/ 2674 h 13377"/>
                <a:gd name="connsiteX3" fmla="*/ 2027 w 13859"/>
                <a:gd name="connsiteY3" fmla="*/ 5079 h 13377"/>
                <a:gd name="connsiteX4" fmla="*/ 4239 w 13859"/>
                <a:gd name="connsiteY4" fmla="*/ 14038 h 13377"/>
                <a:gd name="connsiteX5" fmla="*/ 4511 w 13859"/>
                <a:gd name="connsiteY5" fmla="*/ 14197 h 13377"/>
                <a:gd name="connsiteX6" fmla="*/ 13999 w 13859"/>
                <a:gd name="connsiteY6" fmla="*/ 11818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13999" y="11818"/>
                  </a:move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3" name="任意多边形: 形状 4082">
              <a:extLst>
                <a:ext uri="{FF2B5EF4-FFF2-40B4-BE49-F238E27FC236}">
                  <a16:creationId xmlns:a16="http://schemas.microsoft.com/office/drawing/2014/main" id="{B23AB21B-4CFB-C1CA-A8A6-5DFB3016847C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4" name="任意多边形: 形状 4083">
              <a:extLst>
                <a:ext uri="{FF2B5EF4-FFF2-40B4-BE49-F238E27FC236}">
                  <a16:creationId xmlns:a16="http://schemas.microsoft.com/office/drawing/2014/main" id="{D9C22D69-8411-64F5-1E8C-8FF74245A65D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5" name="任意多边形: 形状 4084">
              <a:extLst>
                <a:ext uri="{FF2B5EF4-FFF2-40B4-BE49-F238E27FC236}">
                  <a16:creationId xmlns:a16="http://schemas.microsoft.com/office/drawing/2014/main" id="{B4BA5A56-2470-5D27-D0FA-B5E53A975407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6" name="任意多边形: 形状 4085">
              <a:extLst>
                <a:ext uri="{FF2B5EF4-FFF2-40B4-BE49-F238E27FC236}">
                  <a16:creationId xmlns:a16="http://schemas.microsoft.com/office/drawing/2014/main" id="{F40CF4FA-236F-9B83-58D7-06871667C74A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7" name="任意多边形: 形状 4086">
              <a:extLst>
                <a:ext uri="{FF2B5EF4-FFF2-40B4-BE49-F238E27FC236}">
                  <a16:creationId xmlns:a16="http://schemas.microsoft.com/office/drawing/2014/main" id="{DA6FC466-E7E0-D50E-70A7-A65345D8CFD8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8" name="任意多边形: 形状 4087">
              <a:extLst>
                <a:ext uri="{FF2B5EF4-FFF2-40B4-BE49-F238E27FC236}">
                  <a16:creationId xmlns:a16="http://schemas.microsoft.com/office/drawing/2014/main" id="{1FCA34A8-38EA-B1BE-A152-A57BAA15DB3E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9" name="任意多边形: 形状 4088">
              <a:extLst>
                <a:ext uri="{FF2B5EF4-FFF2-40B4-BE49-F238E27FC236}">
                  <a16:creationId xmlns:a16="http://schemas.microsoft.com/office/drawing/2014/main" id="{9B38894A-0A55-C596-6638-943A5051E612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0" name="任意多边形: 形状 4089">
              <a:extLst>
                <a:ext uri="{FF2B5EF4-FFF2-40B4-BE49-F238E27FC236}">
                  <a16:creationId xmlns:a16="http://schemas.microsoft.com/office/drawing/2014/main" id="{F53AB432-E9A0-21E9-FC61-3D8611A99371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1" name="任意多边形: 形状 4090">
              <a:extLst>
                <a:ext uri="{FF2B5EF4-FFF2-40B4-BE49-F238E27FC236}">
                  <a16:creationId xmlns:a16="http://schemas.microsoft.com/office/drawing/2014/main" id="{9DFD8F77-D448-BA6C-64C9-FE8C259B8B77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2" name="任意多边形: 形状 4091">
              <a:extLst>
                <a:ext uri="{FF2B5EF4-FFF2-40B4-BE49-F238E27FC236}">
                  <a16:creationId xmlns:a16="http://schemas.microsoft.com/office/drawing/2014/main" id="{9F5FC462-067C-82CC-FE78-687026A66319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3" name="任意多边形: 形状 4092">
              <a:extLst>
                <a:ext uri="{FF2B5EF4-FFF2-40B4-BE49-F238E27FC236}">
                  <a16:creationId xmlns:a16="http://schemas.microsoft.com/office/drawing/2014/main" id="{5E3CF53E-D60E-8918-1A32-F5C631FA4792}"/>
                </a:ext>
              </a:extLst>
            </p:cNvPr>
            <p:cNvSpPr/>
            <p:nvPr/>
          </p:nvSpPr>
          <p:spPr>
            <a:xfrm>
              <a:off x="-1055478" y="-3595715"/>
              <a:ext cx="8055" cy="7769"/>
            </a:xfrm>
            <a:custGeom>
              <a:avLst/>
              <a:gdLst>
                <a:gd name="connsiteX0" fmla="*/ 1614 w 8055"/>
                <a:gd name="connsiteY0" fmla="*/ 3677 h 7769"/>
                <a:gd name="connsiteX1" fmla="*/ 2962 w 8055"/>
                <a:gd name="connsiteY1" fmla="*/ 8884 h 7769"/>
                <a:gd name="connsiteX2" fmla="*/ 3094 w 8055"/>
                <a:gd name="connsiteY2" fmla="*/ 8963 h 7769"/>
                <a:gd name="connsiteX3" fmla="*/ 8618 w 8055"/>
                <a:gd name="connsiteY3" fmla="*/ 7562 h 7769"/>
                <a:gd name="connsiteX4" fmla="*/ 7241 w 8055"/>
                <a:gd name="connsiteY4" fmla="*/ 2329 h 7769"/>
                <a:gd name="connsiteX5" fmla="*/ 7164 w 8055"/>
                <a:gd name="connsiteY5" fmla="*/ 2276 h 7769"/>
                <a:gd name="connsiteX6" fmla="*/ 1614 w 8055"/>
                <a:gd name="connsiteY6" fmla="*/ 3677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1614" y="3677"/>
                  </a:moveTo>
                  <a:cubicBezTo>
                    <a:pt x="546" y="5501"/>
                    <a:pt x="1149" y="7826"/>
                    <a:pt x="2962" y="8884"/>
                  </a:cubicBezTo>
                  <a:cubicBezTo>
                    <a:pt x="3004" y="8910"/>
                    <a:pt x="3049" y="8937"/>
                    <a:pt x="3094" y="8963"/>
                  </a:cubicBezTo>
                  <a:cubicBezTo>
                    <a:pt x="5010" y="10073"/>
                    <a:pt x="7465" y="9465"/>
                    <a:pt x="8618" y="7562"/>
                  </a:cubicBezTo>
                  <a:cubicBezTo>
                    <a:pt x="9685" y="5739"/>
                    <a:pt x="9070" y="3387"/>
                    <a:pt x="7241" y="2329"/>
                  </a:cubicBezTo>
                  <a:cubicBezTo>
                    <a:pt x="7217" y="2303"/>
                    <a:pt x="7191" y="2303"/>
                    <a:pt x="7164" y="2276"/>
                  </a:cubicBezTo>
                  <a:cubicBezTo>
                    <a:pt x="5235" y="1193"/>
                    <a:pt x="2803" y="1827"/>
                    <a:pt x="1614" y="36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4" name="任意多边形: 形状 4093">
              <a:extLst>
                <a:ext uri="{FF2B5EF4-FFF2-40B4-BE49-F238E27FC236}">
                  <a16:creationId xmlns:a16="http://schemas.microsoft.com/office/drawing/2014/main" id="{659A6B4B-D232-2140-C191-1099C7F89B94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5" name="任意多边形: 形状 4094">
              <a:extLst>
                <a:ext uri="{FF2B5EF4-FFF2-40B4-BE49-F238E27FC236}">
                  <a16:creationId xmlns:a16="http://schemas.microsoft.com/office/drawing/2014/main" id="{0EA955D0-59FD-F44B-6938-BBA643B012BE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6" name="任意多边形: 形状 4095">
              <a:extLst>
                <a:ext uri="{FF2B5EF4-FFF2-40B4-BE49-F238E27FC236}">
                  <a16:creationId xmlns:a16="http://schemas.microsoft.com/office/drawing/2014/main" id="{CABC3E91-2CE7-F060-C2E7-ABFE13F10A8E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7" name="任意多边形: 形状 4096">
              <a:extLst>
                <a:ext uri="{FF2B5EF4-FFF2-40B4-BE49-F238E27FC236}">
                  <a16:creationId xmlns:a16="http://schemas.microsoft.com/office/drawing/2014/main" id="{BE48D930-C6B1-BE18-6022-54B7889F1A4E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8" name="任意多边形: 形状 4097">
              <a:extLst>
                <a:ext uri="{FF2B5EF4-FFF2-40B4-BE49-F238E27FC236}">
                  <a16:creationId xmlns:a16="http://schemas.microsoft.com/office/drawing/2014/main" id="{1068793F-26E0-C1DD-8433-ACFFA265AC2C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9" name="任意多边形: 形状 4098">
              <a:extLst>
                <a:ext uri="{FF2B5EF4-FFF2-40B4-BE49-F238E27FC236}">
                  <a16:creationId xmlns:a16="http://schemas.microsoft.com/office/drawing/2014/main" id="{9371F531-A8A5-D9B4-A690-7FD8765F814C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0" name="任意多边形: 形状 4099">
              <a:extLst>
                <a:ext uri="{FF2B5EF4-FFF2-40B4-BE49-F238E27FC236}">
                  <a16:creationId xmlns:a16="http://schemas.microsoft.com/office/drawing/2014/main" id="{712EEE69-F86C-92B3-BE16-A7A5A69ADA94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1" name="任意多边形: 形状 4100">
              <a:extLst>
                <a:ext uri="{FF2B5EF4-FFF2-40B4-BE49-F238E27FC236}">
                  <a16:creationId xmlns:a16="http://schemas.microsoft.com/office/drawing/2014/main" id="{8FE88E52-742D-E1FA-86CF-137A7C09E127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2" name="任意多边形: 形状 4101">
              <a:extLst>
                <a:ext uri="{FF2B5EF4-FFF2-40B4-BE49-F238E27FC236}">
                  <a16:creationId xmlns:a16="http://schemas.microsoft.com/office/drawing/2014/main" id="{384DBB2C-569F-9C91-5D48-E23AEE6492D5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3" name="任意多边形: 形状 4102">
              <a:extLst>
                <a:ext uri="{FF2B5EF4-FFF2-40B4-BE49-F238E27FC236}">
                  <a16:creationId xmlns:a16="http://schemas.microsoft.com/office/drawing/2014/main" id="{6CDE5160-B89E-13E4-840A-D691CCEF2075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4" name="任意多边形: 形状 4103">
              <a:extLst>
                <a:ext uri="{FF2B5EF4-FFF2-40B4-BE49-F238E27FC236}">
                  <a16:creationId xmlns:a16="http://schemas.microsoft.com/office/drawing/2014/main" id="{DEC715D9-F351-030C-E9F5-AAAE8AB428FB}"/>
                </a:ext>
              </a:extLst>
            </p:cNvPr>
            <p:cNvSpPr/>
            <p:nvPr/>
          </p:nvSpPr>
          <p:spPr>
            <a:xfrm>
              <a:off x="-1055477" y="-3595662"/>
              <a:ext cx="8055" cy="7769"/>
            </a:xfrm>
            <a:custGeom>
              <a:avLst/>
              <a:gdLst>
                <a:gd name="connsiteX0" fmla="*/ 8617 w 8055"/>
                <a:gd name="connsiteY0" fmla="*/ 7562 h 7769"/>
                <a:gd name="connsiteX1" fmla="*/ 7240 w 8055"/>
                <a:gd name="connsiteY1" fmla="*/ 2329 h 7769"/>
                <a:gd name="connsiteX2" fmla="*/ 7163 w 8055"/>
                <a:gd name="connsiteY2" fmla="*/ 2276 h 7769"/>
                <a:gd name="connsiteX3" fmla="*/ 1613 w 8055"/>
                <a:gd name="connsiteY3" fmla="*/ 3677 h 7769"/>
                <a:gd name="connsiteX4" fmla="*/ 2961 w 8055"/>
                <a:gd name="connsiteY4" fmla="*/ 8884 h 7769"/>
                <a:gd name="connsiteX5" fmla="*/ 3093 w 8055"/>
                <a:gd name="connsiteY5" fmla="*/ 8963 h 7769"/>
                <a:gd name="connsiteX6" fmla="*/ 8617 w 8055"/>
                <a:gd name="connsiteY6" fmla="*/ 7562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8617" y="7562"/>
                  </a:moveTo>
                  <a:cubicBezTo>
                    <a:pt x="9685" y="5738"/>
                    <a:pt x="9069" y="3387"/>
                    <a:pt x="7240" y="2329"/>
                  </a:cubicBezTo>
                  <a:cubicBezTo>
                    <a:pt x="7216" y="2303"/>
                    <a:pt x="7190" y="2303"/>
                    <a:pt x="7163" y="2276"/>
                  </a:cubicBezTo>
                  <a:cubicBezTo>
                    <a:pt x="5234" y="1193"/>
                    <a:pt x="2803" y="1827"/>
                    <a:pt x="1613" y="3677"/>
                  </a:cubicBezTo>
                  <a:cubicBezTo>
                    <a:pt x="546" y="5501"/>
                    <a:pt x="1151" y="7826"/>
                    <a:pt x="2961" y="8884"/>
                  </a:cubicBezTo>
                  <a:cubicBezTo>
                    <a:pt x="3004" y="8910"/>
                    <a:pt x="3049" y="8937"/>
                    <a:pt x="3093" y="8963"/>
                  </a:cubicBezTo>
                  <a:cubicBezTo>
                    <a:pt x="5010" y="10073"/>
                    <a:pt x="7465" y="9465"/>
                    <a:pt x="8617" y="7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5" name="任意多边形: 形状 4104">
              <a:extLst>
                <a:ext uri="{FF2B5EF4-FFF2-40B4-BE49-F238E27FC236}">
                  <a16:creationId xmlns:a16="http://schemas.microsoft.com/office/drawing/2014/main" id="{444B853A-B4FC-2835-0546-8A6DFD5B42CF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6" name="任意多边形: 形状 4105">
              <a:extLst>
                <a:ext uri="{FF2B5EF4-FFF2-40B4-BE49-F238E27FC236}">
                  <a16:creationId xmlns:a16="http://schemas.microsoft.com/office/drawing/2014/main" id="{D3435C08-3C12-EB65-053D-10F6C58B81CD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7" name="任意多边形: 形状 4106">
              <a:extLst>
                <a:ext uri="{FF2B5EF4-FFF2-40B4-BE49-F238E27FC236}">
                  <a16:creationId xmlns:a16="http://schemas.microsoft.com/office/drawing/2014/main" id="{7AF868EB-4282-1E77-BD7E-B0965EFE237B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8" name="任意多边形: 形状 4107">
              <a:extLst>
                <a:ext uri="{FF2B5EF4-FFF2-40B4-BE49-F238E27FC236}">
                  <a16:creationId xmlns:a16="http://schemas.microsoft.com/office/drawing/2014/main" id="{FC4C39F1-B726-E75C-89A9-8970A147BF81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9" name="任意多边形: 形状 4108">
              <a:extLst>
                <a:ext uri="{FF2B5EF4-FFF2-40B4-BE49-F238E27FC236}">
                  <a16:creationId xmlns:a16="http://schemas.microsoft.com/office/drawing/2014/main" id="{6369CE9C-4CBB-545A-329B-57E8253E723D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0" name="任意多边形: 形状 4109">
              <a:extLst>
                <a:ext uri="{FF2B5EF4-FFF2-40B4-BE49-F238E27FC236}">
                  <a16:creationId xmlns:a16="http://schemas.microsoft.com/office/drawing/2014/main" id="{15CF2974-7B06-BEBD-6AFE-2CCF20C1956B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1" name="任意多边形: 形状 4110">
              <a:extLst>
                <a:ext uri="{FF2B5EF4-FFF2-40B4-BE49-F238E27FC236}">
                  <a16:creationId xmlns:a16="http://schemas.microsoft.com/office/drawing/2014/main" id="{270FCC87-9123-7D27-14BD-5F8B07BB1D6B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2" name="任意多边形: 形状 4111">
              <a:extLst>
                <a:ext uri="{FF2B5EF4-FFF2-40B4-BE49-F238E27FC236}">
                  <a16:creationId xmlns:a16="http://schemas.microsoft.com/office/drawing/2014/main" id="{1B5C7BF9-964C-1686-9811-F1C648579BFE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3" name="任意多边形: 形状 4112">
              <a:extLst>
                <a:ext uri="{FF2B5EF4-FFF2-40B4-BE49-F238E27FC236}">
                  <a16:creationId xmlns:a16="http://schemas.microsoft.com/office/drawing/2014/main" id="{4CE9F3BE-315C-FF52-3CDC-72AD00DA5206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4" name="任意多边形: 形状 4113">
              <a:extLst>
                <a:ext uri="{FF2B5EF4-FFF2-40B4-BE49-F238E27FC236}">
                  <a16:creationId xmlns:a16="http://schemas.microsoft.com/office/drawing/2014/main" id="{B377F172-B9E5-37D7-E99E-8CED7FA15586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5" name="任意多边形: 形状 4114">
              <a:extLst>
                <a:ext uri="{FF2B5EF4-FFF2-40B4-BE49-F238E27FC236}">
                  <a16:creationId xmlns:a16="http://schemas.microsoft.com/office/drawing/2014/main" id="{C080CDF2-BF69-0FA4-170C-B3EA4AA8315F}"/>
                </a:ext>
              </a:extLst>
            </p:cNvPr>
            <p:cNvSpPr/>
            <p:nvPr/>
          </p:nvSpPr>
          <p:spPr>
            <a:xfrm>
              <a:off x="-1052009" y="-3546878"/>
              <a:ext cx="5773" cy="5531"/>
            </a:xfrm>
            <a:custGeom>
              <a:avLst/>
              <a:gdLst>
                <a:gd name="connsiteX0" fmla="*/ 1502 w 5773"/>
                <a:gd name="connsiteY0" fmla="*/ 3125 h 5531"/>
                <a:gd name="connsiteX1" fmla="*/ 2305 w 5773"/>
                <a:gd name="connsiteY1" fmla="*/ 6772 h 5531"/>
                <a:gd name="connsiteX2" fmla="*/ 2532 w 5773"/>
                <a:gd name="connsiteY2" fmla="*/ 6904 h 5531"/>
                <a:gd name="connsiteX3" fmla="*/ 6444 w 5773"/>
                <a:gd name="connsiteY3" fmla="*/ 5900 h 5531"/>
                <a:gd name="connsiteX4" fmla="*/ 5640 w 5773"/>
                <a:gd name="connsiteY4" fmla="*/ 2253 h 5531"/>
                <a:gd name="connsiteX5" fmla="*/ 5413 w 5773"/>
                <a:gd name="connsiteY5" fmla="*/ 2121 h 5531"/>
                <a:gd name="connsiteX6" fmla="*/ 1502 w 5773"/>
                <a:gd name="connsiteY6" fmla="*/ 3125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1502" y="3125"/>
                  </a:move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6" name="任意多边形: 形状 4115">
              <a:extLst>
                <a:ext uri="{FF2B5EF4-FFF2-40B4-BE49-F238E27FC236}">
                  <a16:creationId xmlns:a16="http://schemas.microsoft.com/office/drawing/2014/main" id="{5E0BDAA4-0EE9-2A33-6F74-BF30F5A65FA0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7" name="任意多边形: 形状 4116">
              <a:extLst>
                <a:ext uri="{FF2B5EF4-FFF2-40B4-BE49-F238E27FC236}">
                  <a16:creationId xmlns:a16="http://schemas.microsoft.com/office/drawing/2014/main" id="{DA911EDB-4A61-7698-6DE4-A79BA8149229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8" name="任意多边形: 形状 4117">
              <a:extLst>
                <a:ext uri="{FF2B5EF4-FFF2-40B4-BE49-F238E27FC236}">
                  <a16:creationId xmlns:a16="http://schemas.microsoft.com/office/drawing/2014/main" id="{BDB02A97-1C07-27CD-DE68-527919696874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9" name="任意多边形: 形状 4118">
              <a:extLst>
                <a:ext uri="{FF2B5EF4-FFF2-40B4-BE49-F238E27FC236}">
                  <a16:creationId xmlns:a16="http://schemas.microsoft.com/office/drawing/2014/main" id="{DE5C6885-521B-5204-6771-F5D1904BA881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0" name="任意多边形: 形状 4119">
              <a:extLst>
                <a:ext uri="{FF2B5EF4-FFF2-40B4-BE49-F238E27FC236}">
                  <a16:creationId xmlns:a16="http://schemas.microsoft.com/office/drawing/2014/main" id="{032CB8B1-E9AF-53A1-A5FE-B3B1AA62E47E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1" name="任意多边形: 形状 4120">
              <a:extLst>
                <a:ext uri="{FF2B5EF4-FFF2-40B4-BE49-F238E27FC236}">
                  <a16:creationId xmlns:a16="http://schemas.microsoft.com/office/drawing/2014/main" id="{ECBBF871-D91F-ACEA-695C-5493DC491902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2" name="任意多边形: 形状 4121">
              <a:extLst>
                <a:ext uri="{FF2B5EF4-FFF2-40B4-BE49-F238E27FC236}">
                  <a16:creationId xmlns:a16="http://schemas.microsoft.com/office/drawing/2014/main" id="{5614AE01-C241-C47A-8784-56E5C72F483A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3" name="任意多边形: 形状 4122">
              <a:extLst>
                <a:ext uri="{FF2B5EF4-FFF2-40B4-BE49-F238E27FC236}">
                  <a16:creationId xmlns:a16="http://schemas.microsoft.com/office/drawing/2014/main" id="{EE9AAAF8-5F0B-53C3-753C-A8318BE911A0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4" name="任意多边形: 形状 4123">
              <a:extLst>
                <a:ext uri="{FF2B5EF4-FFF2-40B4-BE49-F238E27FC236}">
                  <a16:creationId xmlns:a16="http://schemas.microsoft.com/office/drawing/2014/main" id="{3BA07A1E-B1E3-4AF1-AF7A-E0676CB61742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5" name="任意多边形: 形状 4124">
              <a:extLst>
                <a:ext uri="{FF2B5EF4-FFF2-40B4-BE49-F238E27FC236}">
                  <a16:creationId xmlns:a16="http://schemas.microsoft.com/office/drawing/2014/main" id="{8D447533-6E15-487E-3C4A-622D53561C3C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6" name="任意多边形: 形状 4125">
              <a:extLst>
                <a:ext uri="{FF2B5EF4-FFF2-40B4-BE49-F238E27FC236}">
                  <a16:creationId xmlns:a16="http://schemas.microsoft.com/office/drawing/2014/main" id="{1E2AA343-3359-C082-08AD-6B25AC331170}"/>
                </a:ext>
              </a:extLst>
            </p:cNvPr>
            <p:cNvSpPr/>
            <p:nvPr/>
          </p:nvSpPr>
          <p:spPr>
            <a:xfrm>
              <a:off x="-1051903" y="-3546878"/>
              <a:ext cx="5773" cy="5531"/>
            </a:xfrm>
            <a:custGeom>
              <a:avLst/>
              <a:gdLst>
                <a:gd name="connsiteX0" fmla="*/ 6444 w 5773"/>
                <a:gd name="connsiteY0" fmla="*/ 5900 h 5531"/>
                <a:gd name="connsiteX1" fmla="*/ 5640 w 5773"/>
                <a:gd name="connsiteY1" fmla="*/ 2253 h 5531"/>
                <a:gd name="connsiteX2" fmla="*/ 5413 w 5773"/>
                <a:gd name="connsiteY2" fmla="*/ 2121 h 5531"/>
                <a:gd name="connsiteX3" fmla="*/ 1502 w 5773"/>
                <a:gd name="connsiteY3" fmla="*/ 3125 h 5531"/>
                <a:gd name="connsiteX4" fmla="*/ 2305 w 5773"/>
                <a:gd name="connsiteY4" fmla="*/ 6772 h 5531"/>
                <a:gd name="connsiteX5" fmla="*/ 2532 w 5773"/>
                <a:gd name="connsiteY5" fmla="*/ 6904 h 5531"/>
                <a:gd name="connsiteX6" fmla="*/ 6444 w 5773"/>
                <a:gd name="connsiteY6" fmla="*/ 5900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6444" y="5900"/>
                  </a:move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7" name="任意多边形: 形状 4126">
              <a:extLst>
                <a:ext uri="{FF2B5EF4-FFF2-40B4-BE49-F238E27FC236}">
                  <a16:creationId xmlns:a16="http://schemas.microsoft.com/office/drawing/2014/main" id="{6C1484A4-CFA3-D6CB-FA39-F1EFDC908390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8" name="任意多边形: 形状 4127">
              <a:extLst>
                <a:ext uri="{FF2B5EF4-FFF2-40B4-BE49-F238E27FC236}">
                  <a16:creationId xmlns:a16="http://schemas.microsoft.com/office/drawing/2014/main" id="{4D986EAE-A23C-B672-1A10-AD93E9F5FDEA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9" name="任意多边形: 形状 4128">
              <a:extLst>
                <a:ext uri="{FF2B5EF4-FFF2-40B4-BE49-F238E27FC236}">
                  <a16:creationId xmlns:a16="http://schemas.microsoft.com/office/drawing/2014/main" id="{FD71B29F-A85E-3970-AA4E-324A98D883F2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0" name="任意多边形: 形状 4129">
              <a:extLst>
                <a:ext uri="{FF2B5EF4-FFF2-40B4-BE49-F238E27FC236}">
                  <a16:creationId xmlns:a16="http://schemas.microsoft.com/office/drawing/2014/main" id="{CE5BCE9E-C149-C552-E58D-8CD0A6031A31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1" name="任意多边形: 形状 4130">
              <a:extLst>
                <a:ext uri="{FF2B5EF4-FFF2-40B4-BE49-F238E27FC236}">
                  <a16:creationId xmlns:a16="http://schemas.microsoft.com/office/drawing/2014/main" id="{F14A4F49-E22B-C06F-10FE-0051CA86FFED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2" name="任意多边形: 形状 4131">
              <a:extLst>
                <a:ext uri="{FF2B5EF4-FFF2-40B4-BE49-F238E27FC236}">
                  <a16:creationId xmlns:a16="http://schemas.microsoft.com/office/drawing/2014/main" id="{EC6A3B3C-7CD3-9B84-06DD-2720A82A9CBC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3" name="任意多边形: 形状 4132">
              <a:extLst>
                <a:ext uri="{FF2B5EF4-FFF2-40B4-BE49-F238E27FC236}">
                  <a16:creationId xmlns:a16="http://schemas.microsoft.com/office/drawing/2014/main" id="{889C3294-C752-B57A-F1DC-CBF9A9921F89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4" name="任意多边形: 形状 4133">
              <a:extLst>
                <a:ext uri="{FF2B5EF4-FFF2-40B4-BE49-F238E27FC236}">
                  <a16:creationId xmlns:a16="http://schemas.microsoft.com/office/drawing/2014/main" id="{9CA763E0-4AC7-09BC-C678-0D85893438E6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5" name="任意多边形: 形状 4134">
              <a:extLst>
                <a:ext uri="{FF2B5EF4-FFF2-40B4-BE49-F238E27FC236}">
                  <a16:creationId xmlns:a16="http://schemas.microsoft.com/office/drawing/2014/main" id="{455E236E-EADE-41A3-0D5A-DC23B9A9D193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6" name="任意多边形: 形状 4135">
              <a:extLst>
                <a:ext uri="{FF2B5EF4-FFF2-40B4-BE49-F238E27FC236}">
                  <a16:creationId xmlns:a16="http://schemas.microsoft.com/office/drawing/2014/main" id="{93A321D6-31FA-E3D1-BEEF-2A8DADC966E0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7" name="任意多边形: 形状 4136">
              <a:extLst>
                <a:ext uri="{FF2B5EF4-FFF2-40B4-BE49-F238E27FC236}">
                  <a16:creationId xmlns:a16="http://schemas.microsoft.com/office/drawing/2014/main" id="{85874118-9B8F-3137-DBA4-B395D6D5092A}"/>
                </a:ext>
              </a:extLst>
            </p:cNvPr>
            <p:cNvSpPr/>
            <p:nvPr/>
          </p:nvSpPr>
          <p:spPr>
            <a:xfrm>
              <a:off x="-1102311" y="-3632613"/>
              <a:ext cx="11038" cy="10660"/>
            </a:xfrm>
            <a:custGeom>
              <a:avLst/>
              <a:gdLst>
                <a:gd name="connsiteX0" fmla="*/ 1828 w 11038"/>
                <a:gd name="connsiteY0" fmla="*/ 4342 h 10660"/>
                <a:gd name="connsiteX1" fmla="*/ 3675 w 11038"/>
                <a:gd name="connsiteY1" fmla="*/ 11583 h 10660"/>
                <a:gd name="connsiteX2" fmla="*/ 3810 w 11038"/>
                <a:gd name="connsiteY2" fmla="*/ 11662 h 10660"/>
                <a:gd name="connsiteX3" fmla="*/ 11421 w 11038"/>
                <a:gd name="connsiteY3" fmla="*/ 9733 h 10660"/>
                <a:gd name="connsiteX4" fmla="*/ 9518 w 11038"/>
                <a:gd name="connsiteY4" fmla="*/ 2545 h 10660"/>
                <a:gd name="connsiteX5" fmla="*/ 1828 w 11038"/>
                <a:gd name="connsiteY5" fmla="*/ 4342 h 1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38" h="10660">
                  <a:moveTo>
                    <a:pt x="1828" y="4342"/>
                  </a:moveTo>
                  <a:cubicBezTo>
                    <a:pt x="337" y="6853"/>
                    <a:pt x="1164" y="10103"/>
                    <a:pt x="3675" y="11583"/>
                  </a:cubicBezTo>
                  <a:cubicBezTo>
                    <a:pt x="3720" y="11610"/>
                    <a:pt x="3765" y="11636"/>
                    <a:pt x="3810" y="11662"/>
                  </a:cubicBezTo>
                  <a:cubicBezTo>
                    <a:pt x="6453" y="13169"/>
                    <a:pt x="9817" y="12323"/>
                    <a:pt x="11421" y="9733"/>
                  </a:cubicBezTo>
                  <a:cubicBezTo>
                    <a:pt x="12864" y="7223"/>
                    <a:pt x="12016" y="4025"/>
                    <a:pt x="9518" y="2545"/>
                  </a:cubicBezTo>
                  <a:cubicBezTo>
                    <a:pt x="6889" y="985"/>
                    <a:pt x="3487" y="1778"/>
                    <a:pt x="1828" y="4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8" name="任意多边形: 形状 4137">
              <a:extLst>
                <a:ext uri="{FF2B5EF4-FFF2-40B4-BE49-F238E27FC236}">
                  <a16:creationId xmlns:a16="http://schemas.microsoft.com/office/drawing/2014/main" id="{F1890B81-7107-DF58-F975-42210E20AD64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9" name="任意多边形: 形状 4138">
              <a:extLst>
                <a:ext uri="{FF2B5EF4-FFF2-40B4-BE49-F238E27FC236}">
                  <a16:creationId xmlns:a16="http://schemas.microsoft.com/office/drawing/2014/main" id="{4F9BFD76-ACDE-F267-BAEE-D6B9EDEF400F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0" name="任意多边形: 形状 4139">
              <a:extLst>
                <a:ext uri="{FF2B5EF4-FFF2-40B4-BE49-F238E27FC236}">
                  <a16:creationId xmlns:a16="http://schemas.microsoft.com/office/drawing/2014/main" id="{51DDA292-5E68-31D0-F5E7-721B952D7E4A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1" name="任意多边形: 形状 4140">
              <a:extLst>
                <a:ext uri="{FF2B5EF4-FFF2-40B4-BE49-F238E27FC236}">
                  <a16:creationId xmlns:a16="http://schemas.microsoft.com/office/drawing/2014/main" id="{F11F126C-3BDD-0480-C6C2-5CFC3BBE0057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2" name="任意多边形: 形状 4141">
              <a:extLst>
                <a:ext uri="{FF2B5EF4-FFF2-40B4-BE49-F238E27FC236}">
                  <a16:creationId xmlns:a16="http://schemas.microsoft.com/office/drawing/2014/main" id="{27B3FF9C-FF8F-7F81-5291-356B2C70E2FC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3" name="任意多边形: 形状 4142">
              <a:extLst>
                <a:ext uri="{FF2B5EF4-FFF2-40B4-BE49-F238E27FC236}">
                  <a16:creationId xmlns:a16="http://schemas.microsoft.com/office/drawing/2014/main" id="{11E7D16A-D2A0-D546-ACA8-1515A368ED6C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4" name="任意多边形: 形状 4143">
              <a:extLst>
                <a:ext uri="{FF2B5EF4-FFF2-40B4-BE49-F238E27FC236}">
                  <a16:creationId xmlns:a16="http://schemas.microsoft.com/office/drawing/2014/main" id="{4ED3C125-FD10-62D3-174B-4FD66C157172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5" name="任意多边形: 形状 4144">
              <a:extLst>
                <a:ext uri="{FF2B5EF4-FFF2-40B4-BE49-F238E27FC236}">
                  <a16:creationId xmlns:a16="http://schemas.microsoft.com/office/drawing/2014/main" id="{BB940DD5-A147-A562-7FCF-6BE8A0C4D613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6" name="任意多边形: 形状 4145">
              <a:extLst>
                <a:ext uri="{FF2B5EF4-FFF2-40B4-BE49-F238E27FC236}">
                  <a16:creationId xmlns:a16="http://schemas.microsoft.com/office/drawing/2014/main" id="{334F3C13-ABC2-9872-0998-FCA827A95D4F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7" name="任意多边形: 形状 4146">
              <a:extLst>
                <a:ext uri="{FF2B5EF4-FFF2-40B4-BE49-F238E27FC236}">
                  <a16:creationId xmlns:a16="http://schemas.microsoft.com/office/drawing/2014/main" id="{30FA71BC-A29D-A3FD-280F-55282A1CA146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8" name="任意多边形: 形状 4147">
              <a:extLst>
                <a:ext uri="{FF2B5EF4-FFF2-40B4-BE49-F238E27FC236}">
                  <a16:creationId xmlns:a16="http://schemas.microsoft.com/office/drawing/2014/main" id="{23955883-3DF4-D84E-5BB9-AF0517AF877F}"/>
                </a:ext>
              </a:extLst>
            </p:cNvPr>
            <p:cNvSpPr/>
            <p:nvPr/>
          </p:nvSpPr>
          <p:spPr>
            <a:xfrm>
              <a:off x="-1102205" y="-3632543"/>
              <a:ext cx="10932" cy="10648"/>
            </a:xfrm>
            <a:custGeom>
              <a:avLst/>
              <a:gdLst>
                <a:gd name="connsiteX0" fmla="*/ 11315 w 10932"/>
                <a:gd name="connsiteY0" fmla="*/ 9663 h 10648"/>
                <a:gd name="connsiteX1" fmla="*/ 9413 w 10932"/>
                <a:gd name="connsiteY1" fmla="*/ 2474 h 10648"/>
                <a:gd name="connsiteX2" fmla="*/ 1828 w 10932"/>
                <a:gd name="connsiteY2" fmla="*/ 4403 h 10648"/>
                <a:gd name="connsiteX3" fmla="*/ 3675 w 10932"/>
                <a:gd name="connsiteY3" fmla="*/ 11645 h 10648"/>
                <a:gd name="connsiteX4" fmla="*/ 3810 w 10932"/>
                <a:gd name="connsiteY4" fmla="*/ 11724 h 10648"/>
                <a:gd name="connsiteX5" fmla="*/ 11315 w 10932"/>
                <a:gd name="connsiteY5" fmla="*/ 9663 h 1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2" h="10648">
                  <a:moveTo>
                    <a:pt x="11315" y="9663"/>
                  </a:moveTo>
                  <a:cubicBezTo>
                    <a:pt x="12758" y="7152"/>
                    <a:pt x="11910" y="3954"/>
                    <a:pt x="9413" y="2474"/>
                  </a:cubicBezTo>
                  <a:cubicBezTo>
                    <a:pt x="6775" y="994"/>
                    <a:pt x="3440" y="1840"/>
                    <a:pt x="1828" y="4403"/>
                  </a:cubicBezTo>
                  <a:cubicBezTo>
                    <a:pt x="337" y="6914"/>
                    <a:pt x="1164" y="10165"/>
                    <a:pt x="3675" y="11645"/>
                  </a:cubicBezTo>
                  <a:cubicBezTo>
                    <a:pt x="3720" y="11671"/>
                    <a:pt x="3765" y="11698"/>
                    <a:pt x="3810" y="11724"/>
                  </a:cubicBezTo>
                  <a:cubicBezTo>
                    <a:pt x="6460" y="13151"/>
                    <a:pt x="9759" y="12226"/>
                    <a:pt x="11315" y="9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9" name="任意多边形: 形状 4148">
              <a:extLst>
                <a:ext uri="{FF2B5EF4-FFF2-40B4-BE49-F238E27FC236}">
                  <a16:creationId xmlns:a16="http://schemas.microsoft.com/office/drawing/2014/main" id="{F5B29606-1C0B-285D-8073-E2A6CD84B39F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0" name="任意多边形: 形状 4149">
              <a:extLst>
                <a:ext uri="{FF2B5EF4-FFF2-40B4-BE49-F238E27FC236}">
                  <a16:creationId xmlns:a16="http://schemas.microsoft.com/office/drawing/2014/main" id="{CA239F0B-BB68-DCCD-AFC3-2E3DB986E63B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1" name="任意多边形: 形状 4150">
              <a:extLst>
                <a:ext uri="{FF2B5EF4-FFF2-40B4-BE49-F238E27FC236}">
                  <a16:creationId xmlns:a16="http://schemas.microsoft.com/office/drawing/2014/main" id="{D75A3F69-41BF-9ADB-0E88-43013055A1E1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2" name="任意多边形: 形状 4151">
              <a:extLst>
                <a:ext uri="{FF2B5EF4-FFF2-40B4-BE49-F238E27FC236}">
                  <a16:creationId xmlns:a16="http://schemas.microsoft.com/office/drawing/2014/main" id="{40489278-EED5-4737-A3E8-6D64E394A605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3" name="任意多边形: 形状 4152">
              <a:extLst>
                <a:ext uri="{FF2B5EF4-FFF2-40B4-BE49-F238E27FC236}">
                  <a16:creationId xmlns:a16="http://schemas.microsoft.com/office/drawing/2014/main" id="{301A42CC-B109-CC7D-693D-D5DCB8F05942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4" name="任意多边形: 形状 4153">
              <a:extLst>
                <a:ext uri="{FF2B5EF4-FFF2-40B4-BE49-F238E27FC236}">
                  <a16:creationId xmlns:a16="http://schemas.microsoft.com/office/drawing/2014/main" id="{104634F3-91CB-390C-B7BD-3CE194288290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5" name="任意多边形: 形状 4154">
              <a:extLst>
                <a:ext uri="{FF2B5EF4-FFF2-40B4-BE49-F238E27FC236}">
                  <a16:creationId xmlns:a16="http://schemas.microsoft.com/office/drawing/2014/main" id="{6E8AE27F-64E5-D9A1-3DBD-2FB809E3D8F7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6" name="任意多边形: 形状 4155">
              <a:extLst>
                <a:ext uri="{FF2B5EF4-FFF2-40B4-BE49-F238E27FC236}">
                  <a16:creationId xmlns:a16="http://schemas.microsoft.com/office/drawing/2014/main" id="{5507B92A-22E0-BB85-E94C-054AA7AC60C4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7" name="任意多边形: 形状 4156">
              <a:extLst>
                <a:ext uri="{FF2B5EF4-FFF2-40B4-BE49-F238E27FC236}">
                  <a16:creationId xmlns:a16="http://schemas.microsoft.com/office/drawing/2014/main" id="{2083CC9E-519F-1FB2-53E8-B9B127EF9EBE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8" name="任意多边形: 形状 4157">
              <a:extLst>
                <a:ext uri="{FF2B5EF4-FFF2-40B4-BE49-F238E27FC236}">
                  <a16:creationId xmlns:a16="http://schemas.microsoft.com/office/drawing/2014/main" id="{841388BA-3124-3827-9D47-98EFC8B45B7D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9" name="任意多边形: 形状 4158">
              <a:extLst>
                <a:ext uri="{FF2B5EF4-FFF2-40B4-BE49-F238E27FC236}">
                  <a16:creationId xmlns:a16="http://schemas.microsoft.com/office/drawing/2014/main" id="{E421A42E-22D9-83B2-9C24-BD4AC69B2FB7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760 w 7215"/>
                <a:gd name="connsiteY0" fmla="*/ 8725 h 6981"/>
                <a:gd name="connsiteX1" fmla="*/ 8301 w 7215"/>
                <a:gd name="connsiteY1" fmla="*/ 5184 h 6981"/>
                <a:gd name="connsiteX2" fmla="*/ 4627 w 7215"/>
                <a:gd name="connsiteY2" fmla="*/ 1748 h 6981"/>
                <a:gd name="connsiteX3" fmla="*/ 1086 w 7215"/>
                <a:gd name="connsiteY3" fmla="*/ 5290 h 6981"/>
                <a:gd name="connsiteX4" fmla="*/ 1086 w 7215"/>
                <a:gd name="connsiteY4" fmla="*/ 5316 h 6981"/>
                <a:gd name="connsiteX5" fmla="*/ 4754 w 7215"/>
                <a:gd name="connsiteY5" fmla="*/ 8725 h 6981"/>
                <a:gd name="connsiteX6" fmla="*/ 4760 w 7215"/>
                <a:gd name="connsiteY6" fmla="*/ 8725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760" y="8725"/>
                  </a:move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0" name="任意多边形: 形状 4159">
              <a:extLst>
                <a:ext uri="{FF2B5EF4-FFF2-40B4-BE49-F238E27FC236}">
                  <a16:creationId xmlns:a16="http://schemas.microsoft.com/office/drawing/2014/main" id="{37DA87C3-28C7-4ABB-CE39-C7CDD066F3DA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1" name="任意多边形: 形状 4160">
              <a:extLst>
                <a:ext uri="{FF2B5EF4-FFF2-40B4-BE49-F238E27FC236}">
                  <a16:creationId xmlns:a16="http://schemas.microsoft.com/office/drawing/2014/main" id="{85B41D1C-A282-00A5-CB2A-BF60FD375827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2" name="任意多边形: 形状 4161">
              <a:extLst>
                <a:ext uri="{FF2B5EF4-FFF2-40B4-BE49-F238E27FC236}">
                  <a16:creationId xmlns:a16="http://schemas.microsoft.com/office/drawing/2014/main" id="{05BB6602-5E02-62DC-7D41-16A37613DF6A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3" name="任意多边形: 形状 4162">
              <a:extLst>
                <a:ext uri="{FF2B5EF4-FFF2-40B4-BE49-F238E27FC236}">
                  <a16:creationId xmlns:a16="http://schemas.microsoft.com/office/drawing/2014/main" id="{88FFAEF0-D4D1-21E4-2C9F-64EB3440124B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4" name="任意多边形: 形状 4163">
              <a:extLst>
                <a:ext uri="{FF2B5EF4-FFF2-40B4-BE49-F238E27FC236}">
                  <a16:creationId xmlns:a16="http://schemas.microsoft.com/office/drawing/2014/main" id="{CAFFD594-6F2D-9640-B282-120CA79C28B5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5" name="任意多边形: 形状 4164">
              <a:extLst>
                <a:ext uri="{FF2B5EF4-FFF2-40B4-BE49-F238E27FC236}">
                  <a16:creationId xmlns:a16="http://schemas.microsoft.com/office/drawing/2014/main" id="{88683B01-13CA-BAFE-94F5-DF1647A18798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6" name="任意多边形: 形状 4165">
              <a:extLst>
                <a:ext uri="{FF2B5EF4-FFF2-40B4-BE49-F238E27FC236}">
                  <a16:creationId xmlns:a16="http://schemas.microsoft.com/office/drawing/2014/main" id="{AF035E81-40AC-BBB2-2767-CCD70ADAD7D6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7" name="任意多边形: 形状 4166">
              <a:extLst>
                <a:ext uri="{FF2B5EF4-FFF2-40B4-BE49-F238E27FC236}">
                  <a16:creationId xmlns:a16="http://schemas.microsoft.com/office/drawing/2014/main" id="{20D70CBC-1558-93B3-32B7-563C35EB26B7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8" name="任意多边形: 形状 4167">
              <a:extLst>
                <a:ext uri="{FF2B5EF4-FFF2-40B4-BE49-F238E27FC236}">
                  <a16:creationId xmlns:a16="http://schemas.microsoft.com/office/drawing/2014/main" id="{94417FF1-5F97-8C33-E595-A9BF53D57F6A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9" name="任意多边形: 形状 4168">
              <a:extLst>
                <a:ext uri="{FF2B5EF4-FFF2-40B4-BE49-F238E27FC236}">
                  <a16:creationId xmlns:a16="http://schemas.microsoft.com/office/drawing/2014/main" id="{1BB23405-8F26-555E-0219-EC60B8FDFB79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0" name="任意多边形: 形状 4169">
              <a:extLst>
                <a:ext uri="{FF2B5EF4-FFF2-40B4-BE49-F238E27FC236}">
                  <a16:creationId xmlns:a16="http://schemas.microsoft.com/office/drawing/2014/main" id="{93EB4A9D-97BD-A866-D8A2-ABACC08305A5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627 w 7215"/>
                <a:gd name="connsiteY0" fmla="*/ 1748 h 6981"/>
                <a:gd name="connsiteX1" fmla="*/ 1086 w 7215"/>
                <a:gd name="connsiteY1" fmla="*/ 5290 h 6981"/>
                <a:gd name="connsiteX2" fmla="*/ 1086 w 7215"/>
                <a:gd name="connsiteY2" fmla="*/ 5316 h 6981"/>
                <a:gd name="connsiteX3" fmla="*/ 4754 w 7215"/>
                <a:gd name="connsiteY3" fmla="*/ 8725 h 6981"/>
                <a:gd name="connsiteX4" fmla="*/ 4760 w 7215"/>
                <a:gd name="connsiteY4" fmla="*/ 8725 h 6981"/>
                <a:gd name="connsiteX5" fmla="*/ 8301 w 7215"/>
                <a:gd name="connsiteY5" fmla="*/ 5184 h 6981"/>
                <a:gd name="connsiteX6" fmla="*/ 4627 w 7215"/>
                <a:gd name="connsiteY6" fmla="*/ 1748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627" y="1748"/>
                  </a:move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1" name="任意多边形: 形状 4170">
              <a:extLst>
                <a:ext uri="{FF2B5EF4-FFF2-40B4-BE49-F238E27FC236}">
                  <a16:creationId xmlns:a16="http://schemas.microsoft.com/office/drawing/2014/main" id="{8479D3B8-BD52-2CD0-5C6B-FC41B728EC28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2" name="任意多边形: 形状 4171">
              <a:extLst>
                <a:ext uri="{FF2B5EF4-FFF2-40B4-BE49-F238E27FC236}">
                  <a16:creationId xmlns:a16="http://schemas.microsoft.com/office/drawing/2014/main" id="{6ED12D5F-D58E-E51C-C0F2-71B02E8B0E09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3" name="任意多边形: 形状 4172">
              <a:extLst>
                <a:ext uri="{FF2B5EF4-FFF2-40B4-BE49-F238E27FC236}">
                  <a16:creationId xmlns:a16="http://schemas.microsoft.com/office/drawing/2014/main" id="{234E4001-4D6E-6E66-198F-7238D7A86D3A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4" name="任意多边形: 形状 4173">
              <a:extLst>
                <a:ext uri="{FF2B5EF4-FFF2-40B4-BE49-F238E27FC236}">
                  <a16:creationId xmlns:a16="http://schemas.microsoft.com/office/drawing/2014/main" id="{07404852-3288-7015-A837-F48DA1221524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5" name="任意多边形: 形状 4174">
              <a:extLst>
                <a:ext uri="{FF2B5EF4-FFF2-40B4-BE49-F238E27FC236}">
                  <a16:creationId xmlns:a16="http://schemas.microsoft.com/office/drawing/2014/main" id="{34C1C1F0-E775-6947-A2DE-4034027BF4D2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6" name="任意多边形: 形状 4175">
              <a:extLst>
                <a:ext uri="{FF2B5EF4-FFF2-40B4-BE49-F238E27FC236}">
                  <a16:creationId xmlns:a16="http://schemas.microsoft.com/office/drawing/2014/main" id="{107B0361-E2E7-DC65-76D1-32B835D75940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7" name="任意多边形: 形状 4176">
              <a:extLst>
                <a:ext uri="{FF2B5EF4-FFF2-40B4-BE49-F238E27FC236}">
                  <a16:creationId xmlns:a16="http://schemas.microsoft.com/office/drawing/2014/main" id="{5F7EC593-1E2F-A1A9-7353-AEA3820B838A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8" name="任意多边形: 形状 4177">
              <a:extLst>
                <a:ext uri="{FF2B5EF4-FFF2-40B4-BE49-F238E27FC236}">
                  <a16:creationId xmlns:a16="http://schemas.microsoft.com/office/drawing/2014/main" id="{FBBA63EA-DD5D-290B-6D56-2ECBA90270A1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9" name="任意多边形: 形状 4178">
              <a:extLst>
                <a:ext uri="{FF2B5EF4-FFF2-40B4-BE49-F238E27FC236}">
                  <a16:creationId xmlns:a16="http://schemas.microsoft.com/office/drawing/2014/main" id="{4925E0DE-4287-3BD4-28CA-4D3036E2FED3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0" name="任意多边形: 形状 4179">
              <a:extLst>
                <a:ext uri="{FF2B5EF4-FFF2-40B4-BE49-F238E27FC236}">
                  <a16:creationId xmlns:a16="http://schemas.microsoft.com/office/drawing/2014/main" id="{299EF6A3-12B9-91C7-CC71-42BFC891CD44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1" name="任意多边形: 形状 4180">
              <a:extLst>
                <a:ext uri="{FF2B5EF4-FFF2-40B4-BE49-F238E27FC236}">
                  <a16:creationId xmlns:a16="http://schemas.microsoft.com/office/drawing/2014/main" id="{D4B6CDBA-FFD6-D927-E52C-EC494939492D}"/>
                </a:ext>
              </a:extLst>
            </p:cNvPr>
            <p:cNvSpPr/>
            <p:nvPr/>
          </p:nvSpPr>
          <p:spPr>
            <a:xfrm>
              <a:off x="-991576" y="-3602730"/>
              <a:ext cx="7202" cy="6961"/>
            </a:xfrm>
            <a:custGeom>
              <a:avLst/>
              <a:gdLst>
                <a:gd name="connsiteX0" fmla="*/ 5528 w 7202"/>
                <a:gd name="connsiteY0" fmla="*/ 8605 h 6961"/>
                <a:gd name="connsiteX1" fmla="*/ 8216 w 7202"/>
                <a:gd name="connsiteY1" fmla="*/ 4509 h 6961"/>
                <a:gd name="connsiteX2" fmla="*/ 8171 w 7202"/>
                <a:gd name="connsiteY2" fmla="*/ 4323 h 6961"/>
                <a:gd name="connsiteX3" fmla="*/ 3704 w 7202"/>
                <a:gd name="connsiteY3" fmla="*/ 1892 h 6961"/>
                <a:gd name="connsiteX4" fmla="*/ 1191 w 7202"/>
                <a:gd name="connsiteY4" fmla="*/ 6094 h 6961"/>
                <a:gd name="connsiteX5" fmla="*/ 1220 w 7202"/>
                <a:gd name="connsiteY5" fmla="*/ 6200 h 6961"/>
                <a:gd name="connsiteX6" fmla="*/ 5528 w 7202"/>
                <a:gd name="connsiteY6" fmla="*/ 8605 h 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02" h="6961">
                  <a:moveTo>
                    <a:pt x="5528" y="8605"/>
                  </a:moveTo>
                  <a:cubicBezTo>
                    <a:pt x="7399" y="8208"/>
                    <a:pt x="8604" y="6385"/>
                    <a:pt x="8216" y="4509"/>
                  </a:cubicBezTo>
                  <a:cubicBezTo>
                    <a:pt x="8202" y="4456"/>
                    <a:pt x="8187" y="4376"/>
                    <a:pt x="8171" y="4323"/>
                  </a:cubicBezTo>
                  <a:cubicBezTo>
                    <a:pt x="7597" y="2421"/>
                    <a:pt x="5607" y="1337"/>
                    <a:pt x="3704" y="1892"/>
                  </a:cubicBezTo>
                  <a:cubicBezTo>
                    <a:pt x="1849" y="2368"/>
                    <a:pt x="726" y="4244"/>
                    <a:pt x="1191" y="6094"/>
                  </a:cubicBezTo>
                  <a:cubicBezTo>
                    <a:pt x="1202" y="6121"/>
                    <a:pt x="1209" y="6174"/>
                    <a:pt x="1220" y="6200"/>
                  </a:cubicBezTo>
                  <a:cubicBezTo>
                    <a:pt x="1804" y="7997"/>
                    <a:pt x="3683" y="9054"/>
                    <a:pt x="5528" y="8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2" name="任意多边形: 形状 4181">
              <a:extLst>
                <a:ext uri="{FF2B5EF4-FFF2-40B4-BE49-F238E27FC236}">
                  <a16:creationId xmlns:a16="http://schemas.microsoft.com/office/drawing/2014/main" id="{74079BBD-D6A1-8CAE-F99F-F70AF6CE3C0C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3" name="任意多边形: 形状 4182">
              <a:extLst>
                <a:ext uri="{FF2B5EF4-FFF2-40B4-BE49-F238E27FC236}">
                  <a16:creationId xmlns:a16="http://schemas.microsoft.com/office/drawing/2014/main" id="{F6AF578C-19EA-5AAA-983F-BA946884D46E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4" name="任意多边形: 形状 4183">
              <a:extLst>
                <a:ext uri="{FF2B5EF4-FFF2-40B4-BE49-F238E27FC236}">
                  <a16:creationId xmlns:a16="http://schemas.microsoft.com/office/drawing/2014/main" id="{973C6CD6-3247-A6BB-253E-9F57F33031F8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5" name="任意多边形: 形状 4184">
              <a:extLst>
                <a:ext uri="{FF2B5EF4-FFF2-40B4-BE49-F238E27FC236}">
                  <a16:creationId xmlns:a16="http://schemas.microsoft.com/office/drawing/2014/main" id="{1693D508-9088-ABA8-3DC5-ACEA2A205E15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6" name="任意多边形: 形状 4185">
              <a:extLst>
                <a:ext uri="{FF2B5EF4-FFF2-40B4-BE49-F238E27FC236}">
                  <a16:creationId xmlns:a16="http://schemas.microsoft.com/office/drawing/2014/main" id="{B662C540-9DC3-6A92-B114-4559BCDF520D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7" name="任意多边形: 形状 4186">
              <a:extLst>
                <a:ext uri="{FF2B5EF4-FFF2-40B4-BE49-F238E27FC236}">
                  <a16:creationId xmlns:a16="http://schemas.microsoft.com/office/drawing/2014/main" id="{4447FE21-07C7-D172-08AC-2D6E30FE987B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8" name="任意多边形: 形状 4187">
              <a:extLst>
                <a:ext uri="{FF2B5EF4-FFF2-40B4-BE49-F238E27FC236}">
                  <a16:creationId xmlns:a16="http://schemas.microsoft.com/office/drawing/2014/main" id="{E8FCBD89-2C32-11DB-C918-46542647962F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9" name="任意多边形: 形状 4188">
              <a:extLst>
                <a:ext uri="{FF2B5EF4-FFF2-40B4-BE49-F238E27FC236}">
                  <a16:creationId xmlns:a16="http://schemas.microsoft.com/office/drawing/2014/main" id="{D0C6ECF8-5E3A-AE41-1F24-DD8567AB82F9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0" name="任意多边形: 形状 4189">
              <a:extLst>
                <a:ext uri="{FF2B5EF4-FFF2-40B4-BE49-F238E27FC236}">
                  <a16:creationId xmlns:a16="http://schemas.microsoft.com/office/drawing/2014/main" id="{463BD12E-AF54-781A-2EEF-932E51DBA350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1" name="任意多边形: 形状 4190">
              <a:extLst>
                <a:ext uri="{FF2B5EF4-FFF2-40B4-BE49-F238E27FC236}">
                  <a16:creationId xmlns:a16="http://schemas.microsoft.com/office/drawing/2014/main" id="{C2F80A98-64E2-9D24-7241-607F4649DAE8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2" name="任意多边形: 形状 4191">
              <a:extLst>
                <a:ext uri="{FF2B5EF4-FFF2-40B4-BE49-F238E27FC236}">
                  <a16:creationId xmlns:a16="http://schemas.microsoft.com/office/drawing/2014/main" id="{9C7A2D9C-DDB4-715D-DDBE-E3418A2C0E5D}"/>
                </a:ext>
              </a:extLst>
            </p:cNvPr>
            <p:cNvSpPr/>
            <p:nvPr/>
          </p:nvSpPr>
          <p:spPr>
            <a:xfrm>
              <a:off x="-991708" y="-3602757"/>
              <a:ext cx="7334" cy="7020"/>
            </a:xfrm>
            <a:custGeom>
              <a:avLst/>
              <a:gdLst>
                <a:gd name="connsiteX0" fmla="*/ 3704 w 7334"/>
                <a:gd name="connsiteY0" fmla="*/ 1918 h 7020"/>
                <a:gd name="connsiteX1" fmla="*/ 1191 w 7334"/>
                <a:gd name="connsiteY1" fmla="*/ 6121 h 7020"/>
                <a:gd name="connsiteX2" fmla="*/ 1220 w 7334"/>
                <a:gd name="connsiteY2" fmla="*/ 6226 h 7020"/>
                <a:gd name="connsiteX3" fmla="*/ 5660 w 7334"/>
                <a:gd name="connsiteY3" fmla="*/ 8631 h 7020"/>
                <a:gd name="connsiteX4" fmla="*/ 8348 w 7334"/>
                <a:gd name="connsiteY4" fmla="*/ 4535 h 7020"/>
                <a:gd name="connsiteX5" fmla="*/ 8303 w 7334"/>
                <a:gd name="connsiteY5" fmla="*/ 4350 h 7020"/>
                <a:gd name="connsiteX6" fmla="*/ 3815 w 7334"/>
                <a:gd name="connsiteY6" fmla="*/ 1892 h 7020"/>
                <a:gd name="connsiteX7" fmla="*/ 3704 w 7334"/>
                <a:gd name="connsiteY7" fmla="*/ 1918 h 7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34" h="7020">
                  <a:moveTo>
                    <a:pt x="3704" y="1918"/>
                  </a:moveTo>
                  <a:cubicBezTo>
                    <a:pt x="1849" y="2394"/>
                    <a:pt x="726" y="4270"/>
                    <a:pt x="1191" y="6121"/>
                  </a:cubicBezTo>
                  <a:cubicBezTo>
                    <a:pt x="1202" y="6147"/>
                    <a:pt x="1210" y="6200"/>
                    <a:pt x="1220" y="6226"/>
                  </a:cubicBezTo>
                  <a:cubicBezTo>
                    <a:pt x="1804" y="8103"/>
                    <a:pt x="3773" y="9160"/>
                    <a:pt x="5660" y="8631"/>
                  </a:cubicBezTo>
                  <a:cubicBezTo>
                    <a:pt x="7531" y="8235"/>
                    <a:pt x="8736" y="6411"/>
                    <a:pt x="8348" y="4535"/>
                  </a:cubicBezTo>
                  <a:cubicBezTo>
                    <a:pt x="8335" y="4482"/>
                    <a:pt x="8319" y="4403"/>
                    <a:pt x="8303" y="4350"/>
                  </a:cubicBezTo>
                  <a:cubicBezTo>
                    <a:pt x="7745" y="2420"/>
                    <a:pt x="5734" y="1337"/>
                    <a:pt x="3815" y="1892"/>
                  </a:cubicBezTo>
                  <a:cubicBezTo>
                    <a:pt x="3778" y="1892"/>
                    <a:pt x="3741" y="1918"/>
                    <a:pt x="3704" y="19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3" name="任意多边形: 形状 4192">
              <a:extLst>
                <a:ext uri="{FF2B5EF4-FFF2-40B4-BE49-F238E27FC236}">
                  <a16:creationId xmlns:a16="http://schemas.microsoft.com/office/drawing/2014/main" id="{381254C5-593D-6B4A-F600-793A0B497C6B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4" name="任意多边形: 形状 4193">
              <a:extLst>
                <a:ext uri="{FF2B5EF4-FFF2-40B4-BE49-F238E27FC236}">
                  <a16:creationId xmlns:a16="http://schemas.microsoft.com/office/drawing/2014/main" id="{57398DBA-1EA5-52B3-6142-B11173C3478A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5" name="任意多边形: 形状 4194">
              <a:extLst>
                <a:ext uri="{FF2B5EF4-FFF2-40B4-BE49-F238E27FC236}">
                  <a16:creationId xmlns:a16="http://schemas.microsoft.com/office/drawing/2014/main" id="{ADCB2529-875D-B766-FA24-A71883C3B98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6" name="任意多边形: 形状 4195">
              <a:extLst>
                <a:ext uri="{FF2B5EF4-FFF2-40B4-BE49-F238E27FC236}">
                  <a16:creationId xmlns:a16="http://schemas.microsoft.com/office/drawing/2014/main" id="{2B2B2E84-93FD-2109-C3A5-CF3F058423FA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7" name="任意多边形: 形状 4196">
              <a:extLst>
                <a:ext uri="{FF2B5EF4-FFF2-40B4-BE49-F238E27FC236}">
                  <a16:creationId xmlns:a16="http://schemas.microsoft.com/office/drawing/2014/main" id="{C7D128E7-4009-A408-7785-84CD806E7C82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8" name="任意多边形: 形状 4197">
              <a:extLst>
                <a:ext uri="{FF2B5EF4-FFF2-40B4-BE49-F238E27FC236}">
                  <a16:creationId xmlns:a16="http://schemas.microsoft.com/office/drawing/2014/main" id="{6239DD89-C2DD-F57A-934B-D56D964AC776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9" name="任意多边形: 形状 4198">
              <a:extLst>
                <a:ext uri="{FF2B5EF4-FFF2-40B4-BE49-F238E27FC236}">
                  <a16:creationId xmlns:a16="http://schemas.microsoft.com/office/drawing/2014/main" id="{E27213CC-4AFD-4AA3-776F-7F0FEDA01140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0" name="任意多边形: 形状 4199">
              <a:extLst>
                <a:ext uri="{FF2B5EF4-FFF2-40B4-BE49-F238E27FC236}">
                  <a16:creationId xmlns:a16="http://schemas.microsoft.com/office/drawing/2014/main" id="{7A293A2B-3756-4629-7317-7797EC32E30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1" name="任意多边形: 形状 4200">
              <a:extLst>
                <a:ext uri="{FF2B5EF4-FFF2-40B4-BE49-F238E27FC236}">
                  <a16:creationId xmlns:a16="http://schemas.microsoft.com/office/drawing/2014/main" id="{6C3B09D4-EA47-D283-E93C-4F5838AF3A2C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2" name="任意多边形: 形状 4201">
              <a:extLst>
                <a:ext uri="{FF2B5EF4-FFF2-40B4-BE49-F238E27FC236}">
                  <a16:creationId xmlns:a16="http://schemas.microsoft.com/office/drawing/2014/main" id="{97095E8F-2D2E-AB4F-0862-CF24FD6A5E0F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3" name="任意多边形: 形状 4202">
              <a:extLst>
                <a:ext uri="{FF2B5EF4-FFF2-40B4-BE49-F238E27FC236}">
                  <a16:creationId xmlns:a16="http://schemas.microsoft.com/office/drawing/2014/main" id="{2428CA99-0092-9118-CDCF-82E7467D6A34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1518 w 6329"/>
                <a:gd name="connsiteY0" fmla="*/ 3268 h 6108"/>
                <a:gd name="connsiteX1" fmla="*/ 2525 w 6329"/>
                <a:gd name="connsiteY1" fmla="*/ 7364 h 6108"/>
                <a:gd name="connsiteX2" fmla="*/ 2655 w 6329"/>
                <a:gd name="connsiteY2" fmla="*/ 7444 h 6108"/>
                <a:gd name="connsiteX3" fmla="*/ 6989 w 6329"/>
                <a:gd name="connsiteY3" fmla="*/ 6334 h 6108"/>
                <a:gd name="connsiteX4" fmla="*/ 5966 w 6329"/>
                <a:gd name="connsiteY4" fmla="*/ 2237 h 6108"/>
                <a:gd name="connsiteX5" fmla="*/ 5826 w 6329"/>
                <a:gd name="connsiteY5" fmla="*/ 2158 h 6108"/>
                <a:gd name="connsiteX6" fmla="*/ 1518 w 6329"/>
                <a:gd name="connsiteY6" fmla="*/ 3268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1518" y="3268"/>
                  </a:move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ubicBezTo>
                    <a:pt x="7837" y="4906"/>
                    <a:pt x="7380" y="3083"/>
                    <a:pt x="5966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4" name="任意多边形: 形状 4203">
              <a:extLst>
                <a:ext uri="{FF2B5EF4-FFF2-40B4-BE49-F238E27FC236}">
                  <a16:creationId xmlns:a16="http://schemas.microsoft.com/office/drawing/2014/main" id="{A539F953-0349-9379-8BB5-BF0D3B42DD5E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5" name="任意多边形: 形状 4204">
              <a:extLst>
                <a:ext uri="{FF2B5EF4-FFF2-40B4-BE49-F238E27FC236}">
                  <a16:creationId xmlns:a16="http://schemas.microsoft.com/office/drawing/2014/main" id="{DEBCB57D-BF36-E0B2-DA46-8F30E0A46E8D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6" name="任意多边形: 形状 4205">
              <a:extLst>
                <a:ext uri="{FF2B5EF4-FFF2-40B4-BE49-F238E27FC236}">
                  <a16:creationId xmlns:a16="http://schemas.microsoft.com/office/drawing/2014/main" id="{1816904A-DDC2-050F-0D30-619A518DB631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7" name="任意多边形: 形状 4206">
              <a:extLst>
                <a:ext uri="{FF2B5EF4-FFF2-40B4-BE49-F238E27FC236}">
                  <a16:creationId xmlns:a16="http://schemas.microsoft.com/office/drawing/2014/main" id="{16068D28-724F-32AF-2242-3B775AE3D60E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8" name="任意多边形: 形状 4207">
              <a:extLst>
                <a:ext uri="{FF2B5EF4-FFF2-40B4-BE49-F238E27FC236}">
                  <a16:creationId xmlns:a16="http://schemas.microsoft.com/office/drawing/2014/main" id="{51966039-D260-EE0A-B4A8-B1DCFBC6DA23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9" name="任意多边形: 形状 4208">
              <a:extLst>
                <a:ext uri="{FF2B5EF4-FFF2-40B4-BE49-F238E27FC236}">
                  <a16:creationId xmlns:a16="http://schemas.microsoft.com/office/drawing/2014/main" id="{D03042E9-6C9A-57EA-95BB-31865078D19F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0" name="任意多边形: 形状 4209">
              <a:extLst>
                <a:ext uri="{FF2B5EF4-FFF2-40B4-BE49-F238E27FC236}">
                  <a16:creationId xmlns:a16="http://schemas.microsoft.com/office/drawing/2014/main" id="{6C0BEA14-F7FF-6A00-7ED3-460373F67337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1" name="任意多边形: 形状 4210">
              <a:extLst>
                <a:ext uri="{FF2B5EF4-FFF2-40B4-BE49-F238E27FC236}">
                  <a16:creationId xmlns:a16="http://schemas.microsoft.com/office/drawing/2014/main" id="{8D2313DE-8849-0864-C64C-F83ACC94331A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2" name="任意多边形: 形状 4211">
              <a:extLst>
                <a:ext uri="{FF2B5EF4-FFF2-40B4-BE49-F238E27FC236}">
                  <a16:creationId xmlns:a16="http://schemas.microsoft.com/office/drawing/2014/main" id="{06DA5E71-3BD8-570B-EF49-29D4DA1CC4A9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3" name="任意多边形: 形状 4212">
              <a:extLst>
                <a:ext uri="{FF2B5EF4-FFF2-40B4-BE49-F238E27FC236}">
                  <a16:creationId xmlns:a16="http://schemas.microsoft.com/office/drawing/2014/main" id="{1609ABC1-BA65-8ABB-883C-FDCC326BC395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4" name="任意多边形: 形状 4213">
              <a:extLst>
                <a:ext uri="{FF2B5EF4-FFF2-40B4-BE49-F238E27FC236}">
                  <a16:creationId xmlns:a16="http://schemas.microsoft.com/office/drawing/2014/main" id="{BEEB94D1-501A-2D7A-BEE5-E5A15F995BAB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6989 w 6329"/>
                <a:gd name="connsiteY0" fmla="*/ 6334 h 6108"/>
                <a:gd name="connsiteX1" fmla="*/ 5964 w 6329"/>
                <a:gd name="connsiteY1" fmla="*/ 2237 h 6108"/>
                <a:gd name="connsiteX2" fmla="*/ 5826 w 6329"/>
                <a:gd name="connsiteY2" fmla="*/ 2158 h 6108"/>
                <a:gd name="connsiteX3" fmla="*/ 1518 w 6329"/>
                <a:gd name="connsiteY3" fmla="*/ 3268 h 6108"/>
                <a:gd name="connsiteX4" fmla="*/ 2525 w 6329"/>
                <a:gd name="connsiteY4" fmla="*/ 7364 h 6108"/>
                <a:gd name="connsiteX5" fmla="*/ 2655 w 6329"/>
                <a:gd name="connsiteY5" fmla="*/ 7444 h 6108"/>
                <a:gd name="connsiteX6" fmla="*/ 6989 w 6329"/>
                <a:gd name="connsiteY6" fmla="*/ 6334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6989" y="6334"/>
                  </a:moveTo>
                  <a:cubicBezTo>
                    <a:pt x="7837" y="4906"/>
                    <a:pt x="7380" y="3083"/>
                    <a:pt x="5964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5" name="任意多边形: 形状 4214">
              <a:extLst>
                <a:ext uri="{FF2B5EF4-FFF2-40B4-BE49-F238E27FC236}">
                  <a16:creationId xmlns:a16="http://schemas.microsoft.com/office/drawing/2014/main" id="{584516CD-F824-B55F-FC15-DEA82E2452E8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6" name="任意多边形: 形状 4215">
              <a:extLst>
                <a:ext uri="{FF2B5EF4-FFF2-40B4-BE49-F238E27FC236}">
                  <a16:creationId xmlns:a16="http://schemas.microsoft.com/office/drawing/2014/main" id="{D26A8F4E-26CA-1B18-69AD-93492E7BCCA7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7" name="任意多边形: 形状 4216">
              <a:extLst>
                <a:ext uri="{FF2B5EF4-FFF2-40B4-BE49-F238E27FC236}">
                  <a16:creationId xmlns:a16="http://schemas.microsoft.com/office/drawing/2014/main" id="{AE482393-10E2-3904-F76B-0A6018D4D67C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8" name="任意多边形: 形状 4217">
              <a:extLst>
                <a:ext uri="{FF2B5EF4-FFF2-40B4-BE49-F238E27FC236}">
                  <a16:creationId xmlns:a16="http://schemas.microsoft.com/office/drawing/2014/main" id="{410DBF54-7F87-88EF-C382-07BCC0BFED1A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9" name="任意多边形: 形状 4218">
              <a:extLst>
                <a:ext uri="{FF2B5EF4-FFF2-40B4-BE49-F238E27FC236}">
                  <a16:creationId xmlns:a16="http://schemas.microsoft.com/office/drawing/2014/main" id="{40BA24E2-FFDC-D4EA-7E71-E7ED76F69B5D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0" name="任意多边形: 形状 4219">
              <a:extLst>
                <a:ext uri="{FF2B5EF4-FFF2-40B4-BE49-F238E27FC236}">
                  <a16:creationId xmlns:a16="http://schemas.microsoft.com/office/drawing/2014/main" id="{210F23B5-E033-15D2-E9FA-38A681FAC70A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1" name="任意多边形: 形状 4220">
              <a:extLst>
                <a:ext uri="{FF2B5EF4-FFF2-40B4-BE49-F238E27FC236}">
                  <a16:creationId xmlns:a16="http://schemas.microsoft.com/office/drawing/2014/main" id="{8BC89102-39C5-8E70-08FE-9BE0F0783A65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2" name="任意多边形: 形状 4221">
              <a:extLst>
                <a:ext uri="{FF2B5EF4-FFF2-40B4-BE49-F238E27FC236}">
                  <a16:creationId xmlns:a16="http://schemas.microsoft.com/office/drawing/2014/main" id="{F27A69C8-00E7-EBC5-03D6-67B70FFE3DAA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3" name="任意多边形: 形状 4222">
              <a:extLst>
                <a:ext uri="{FF2B5EF4-FFF2-40B4-BE49-F238E27FC236}">
                  <a16:creationId xmlns:a16="http://schemas.microsoft.com/office/drawing/2014/main" id="{FEF028DF-3D87-4BA6-7859-FDC62E561096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4" name="任意多边形: 形状 4223">
              <a:extLst>
                <a:ext uri="{FF2B5EF4-FFF2-40B4-BE49-F238E27FC236}">
                  <a16:creationId xmlns:a16="http://schemas.microsoft.com/office/drawing/2014/main" id="{81E9BA5D-2D44-2966-D78B-4C3959DA400B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5" name="任意多边形: 形状 4224">
              <a:extLst>
                <a:ext uri="{FF2B5EF4-FFF2-40B4-BE49-F238E27FC236}">
                  <a16:creationId xmlns:a16="http://schemas.microsoft.com/office/drawing/2014/main" id="{E92B01BE-9779-A28F-D42D-5481B2FC1C9F}"/>
                </a:ext>
              </a:extLst>
            </p:cNvPr>
            <p:cNvSpPr/>
            <p:nvPr/>
          </p:nvSpPr>
          <p:spPr>
            <a:xfrm>
              <a:off x="-1002409" y="-3530021"/>
              <a:ext cx="4059" cy="3902"/>
            </a:xfrm>
            <a:custGeom>
              <a:avLst/>
              <a:gdLst>
                <a:gd name="connsiteX0" fmla="*/ 1350 w 4059"/>
                <a:gd name="connsiteY0" fmla="*/ 2733 h 3902"/>
                <a:gd name="connsiteX1" fmla="*/ 2024 w 4059"/>
                <a:gd name="connsiteY1" fmla="*/ 5350 h 3902"/>
                <a:gd name="connsiteX2" fmla="*/ 2090 w 4059"/>
                <a:gd name="connsiteY2" fmla="*/ 5376 h 3902"/>
                <a:gd name="connsiteX3" fmla="*/ 4891 w 4059"/>
                <a:gd name="connsiteY3" fmla="*/ 4663 h 3902"/>
                <a:gd name="connsiteX4" fmla="*/ 4173 w 4059"/>
                <a:gd name="connsiteY4" fmla="*/ 2020 h 3902"/>
                <a:gd name="connsiteX5" fmla="*/ 4151 w 4059"/>
                <a:gd name="connsiteY5" fmla="*/ 2020 h 3902"/>
                <a:gd name="connsiteX6" fmla="*/ 1350 w 4059"/>
                <a:gd name="connsiteY6" fmla="*/ 273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1350" y="2733"/>
                  </a:move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6" name="任意多边形: 形状 4225">
              <a:extLst>
                <a:ext uri="{FF2B5EF4-FFF2-40B4-BE49-F238E27FC236}">
                  <a16:creationId xmlns:a16="http://schemas.microsoft.com/office/drawing/2014/main" id="{75EBD875-A5AB-822F-3B6C-34E9DE126A0C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7" name="任意多边形: 形状 4226">
              <a:extLst>
                <a:ext uri="{FF2B5EF4-FFF2-40B4-BE49-F238E27FC236}">
                  <a16:creationId xmlns:a16="http://schemas.microsoft.com/office/drawing/2014/main" id="{734CB5FC-7084-490D-A731-7A732F771EF7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8" name="任意多边形: 形状 4227">
              <a:extLst>
                <a:ext uri="{FF2B5EF4-FFF2-40B4-BE49-F238E27FC236}">
                  <a16:creationId xmlns:a16="http://schemas.microsoft.com/office/drawing/2014/main" id="{97B2FE4F-08DC-DAC0-7036-6AD115429895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9" name="任意多边形: 形状 4228">
              <a:extLst>
                <a:ext uri="{FF2B5EF4-FFF2-40B4-BE49-F238E27FC236}">
                  <a16:creationId xmlns:a16="http://schemas.microsoft.com/office/drawing/2014/main" id="{E3EA3510-F5A8-7BC7-A06E-541FFF384530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0" name="任意多边形: 形状 4229">
              <a:extLst>
                <a:ext uri="{FF2B5EF4-FFF2-40B4-BE49-F238E27FC236}">
                  <a16:creationId xmlns:a16="http://schemas.microsoft.com/office/drawing/2014/main" id="{5832718F-3E56-6452-4E8A-A4F5C9F251A9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1" name="任意多边形: 形状 4230">
              <a:extLst>
                <a:ext uri="{FF2B5EF4-FFF2-40B4-BE49-F238E27FC236}">
                  <a16:creationId xmlns:a16="http://schemas.microsoft.com/office/drawing/2014/main" id="{29DF5D3F-941D-F314-7F11-A65B1694F133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2" name="任意多边形: 形状 4231">
              <a:extLst>
                <a:ext uri="{FF2B5EF4-FFF2-40B4-BE49-F238E27FC236}">
                  <a16:creationId xmlns:a16="http://schemas.microsoft.com/office/drawing/2014/main" id="{61D98011-1E6C-CCFC-F0EC-B4A4F5DF4CCD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3" name="任意多边形: 形状 4232">
              <a:extLst>
                <a:ext uri="{FF2B5EF4-FFF2-40B4-BE49-F238E27FC236}">
                  <a16:creationId xmlns:a16="http://schemas.microsoft.com/office/drawing/2014/main" id="{CB950E90-BD24-9CBC-82F3-59BBC59B9A9C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4" name="任意多边形: 形状 4233">
              <a:extLst>
                <a:ext uri="{FF2B5EF4-FFF2-40B4-BE49-F238E27FC236}">
                  <a16:creationId xmlns:a16="http://schemas.microsoft.com/office/drawing/2014/main" id="{0A2188EC-5220-FE33-E3F9-D755DBF35FFB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5" name="任意多边形: 形状 4234">
              <a:extLst>
                <a:ext uri="{FF2B5EF4-FFF2-40B4-BE49-F238E27FC236}">
                  <a16:creationId xmlns:a16="http://schemas.microsoft.com/office/drawing/2014/main" id="{069391A4-C17A-24A7-D1CF-905BED1B8C33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6" name="任意多边形: 形状 4235">
              <a:extLst>
                <a:ext uri="{FF2B5EF4-FFF2-40B4-BE49-F238E27FC236}">
                  <a16:creationId xmlns:a16="http://schemas.microsoft.com/office/drawing/2014/main" id="{09D246F4-D787-24FB-269F-32C4A0E53541}"/>
                </a:ext>
              </a:extLst>
            </p:cNvPr>
            <p:cNvSpPr/>
            <p:nvPr/>
          </p:nvSpPr>
          <p:spPr>
            <a:xfrm>
              <a:off x="-1002409" y="-3529994"/>
              <a:ext cx="4059" cy="3902"/>
            </a:xfrm>
            <a:custGeom>
              <a:avLst/>
              <a:gdLst>
                <a:gd name="connsiteX0" fmla="*/ 4891 w 4059"/>
                <a:gd name="connsiteY0" fmla="*/ 4663 h 3902"/>
                <a:gd name="connsiteX1" fmla="*/ 4173 w 4059"/>
                <a:gd name="connsiteY1" fmla="*/ 2020 h 3902"/>
                <a:gd name="connsiteX2" fmla="*/ 4151 w 4059"/>
                <a:gd name="connsiteY2" fmla="*/ 2020 h 3902"/>
                <a:gd name="connsiteX3" fmla="*/ 1350 w 4059"/>
                <a:gd name="connsiteY3" fmla="*/ 2733 h 3902"/>
                <a:gd name="connsiteX4" fmla="*/ 2024 w 4059"/>
                <a:gd name="connsiteY4" fmla="*/ 5350 h 3902"/>
                <a:gd name="connsiteX5" fmla="*/ 2090 w 4059"/>
                <a:gd name="connsiteY5" fmla="*/ 5376 h 3902"/>
                <a:gd name="connsiteX6" fmla="*/ 4891 w 4059"/>
                <a:gd name="connsiteY6" fmla="*/ 466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4891" y="4663"/>
                  </a:move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7" name="任意多边形: 形状 4236">
              <a:extLst>
                <a:ext uri="{FF2B5EF4-FFF2-40B4-BE49-F238E27FC236}">
                  <a16:creationId xmlns:a16="http://schemas.microsoft.com/office/drawing/2014/main" id="{7AD298F9-9615-C63D-B2FC-99C3B8594D17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8" name="任意多边形: 形状 4237">
              <a:extLst>
                <a:ext uri="{FF2B5EF4-FFF2-40B4-BE49-F238E27FC236}">
                  <a16:creationId xmlns:a16="http://schemas.microsoft.com/office/drawing/2014/main" id="{EC5454EB-0930-C7CC-2C6F-AC90B0EF1EFA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9" name="任意多边形: 形状 4238">
              <a:extLst>
                <a:ext uri="{FF2B5EF4-FFF2-40B4-BE49-F238E27FC236}">
                  <a16:creationId xmlns:a16="http://schemas.microsoft.com/office/drawing/2014/main" id="{6D0EF37D-36D0-2007-7EA9-D491623CCD55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0" name="任意多边形: 形状 4239">
              <a:extLst>
                <a:ext uri="{FF2B5EF4-FFF2-40B4-BE49-F238E27FC236}">
                  <a16:creationId xmlns:a16="http://schemas.microsoft.com/office/drawing/2014/main" id="{0F88E403-1AFA-38BC-6303-91FCD30246DA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1" name="任意多边形: 形状 4240">
              <a:extLst>
                <a:ext uri="{FF2B5EF4-FFF2-40B4-BE49-F238E27FC236}">
                  <a16:creationId xmlns:a16="http://schemas.microsoft.com/office/drawing/2014/main" id="{93AE2308-504E-F34B-5292-60088DF778B5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2" name="任意多边形: 形状 4241">
              <a:extLst>
                <a:ext uri="{FF2B5EF4-FFF2-40B4-BE49-F238E27FC236}">
                  <a16:creationId xmlns:a16="http://schemas.microsoft.com/office/drawing/2014/main" id="{9FA376E0-06BD-B1E5-11FD-453094FFF4F5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3" name="任意多边形: 形状 4242">
              <a:extLst>
                <a:ext uri="{FF2B5EF4-FFF2-40B4-BE49-F238E27FC236}">
                  <a16:creationId xmlns:a16="http://schemas.microsoft.com/office/drawing/2014/main" id="{92142954-79D8-015C-7922-232F0C82DFA8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4" name="任意多边形: 形状 4243">
              <a:extLst>
                <a:ext uri="{FF2B5EF4-FFF2-40B4-BE49-F238E27FC236}">
                  <a16:creationId xmlns:a16="http://schemas.microsoft.com/office/drawing/2014/main" id="{A0756A26-DA39-3FFA-8DF0-41D2D834A162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5" name="任意多边形: 形状 4244">
              <a:extLst>
                <a:ext uri="{FF2B5EF4-FFF2-40B4-BE49-F238E27FC236}">
                  <a16:creationId xmlns:a16="http://schemas.microsoft.com/office/drawing/2014/main" id="{6013D0FC-DB3D-BA5E-06B9-98618D9831BF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6" name="任意多边形: 形状 4245">
              <a:extLst>
                <a:ext uri="{FF2B5EF4-FFF2-40B4-BE49-F238E27FC236}">
                  <a16:creationId xmlns:a16="http://schemas.microsoft.com/office/drawing/2014/main" id="{04BFEF2D-C565-4B43-3EBE-6BE25BDBC270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7" name="任意多边形: 形状 4246">
              <a:extLst>
                <a:ext uri="{FF2B5EF4-FFF2-40B4-BE49-F238E27FC236}">
                  <a16:creationId xmlns:a16="http://schemas.microsoft.com/office/drawing/2014/main" id="{7116D92C-81C6-0CB5-A1DB-F21B1479E5C9}"/>
                </a:ext>
              </a:extLst>
            </p:cNvPr>
            <p:cNvSpPr/>
            <p:nvPr/>
          </p:nvSpPr>
          <p:spPr>
            <a:xfrm>
              <a:off x="-1312362" y="-4013478"/>
              <a:ext cx="11649" cy="11219"/>
            </a:xfrm>
            <a:custGeom>
              <a:avLst/>
              <a:gdLst>
                <a:gd name="connsiteX0" fmla="*/ 2854 w 11649"/>
                <a:gd name="connsiteY0" fmla="*/ 11321 h 11219"/>
                <a:gd name="connsiteX1" fmla="*/ 11100 w 11649"/>
                <a:gd name="connsiteY1" fmla="*/ 11321 h 11219"/>
                <a:gd name="connsiteX2" fmla="*/ 11166 w 11649"/>
                <a:gd name="connsiteY2" fmla="*/ 3577 h 11219"/>
                <a:gd name="connsiteX3" fmla="*/ 10968 w 11649"/>
                <a:gd name="connsiteY3" fmla="*/ 3392 h 11219"/>
                <a:gd name="connsiteX4" fmla="*/ 2722 w 11649"/>
                <a:gd name="connsiteY4" fmla="*/ 3392 h 11219"/>
                <a:gd name="connsiteX5" fmla="*/ 2656 w 11649"/>
                <a:gd name="connsiteY5" fmla="*/ 11136 h 11219"/>
                <a:gd name="connsiteX6" fmla="*/ 2854 w 11649"/>
                <a:gd name="connsiteY6" fmla="*/ 11321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9" h="11219">
                  <a:moveTo>
                    <a:pt x="2854" y="11321"/>
                  </a:moveTo>
                  <a:cubicBezTo>
                    <a:pt x="5161" y="13514"/>
                    <a:pt x="8792" y="13514"/>
                    <a:pt x="11100" y="11321"/>
                  </a:cubicBezTo>
                  <a:cubicBezTo>
                    <a:pt x="13254" y="9206"/>
                    <a:pt x="13285" y="5744"/>
                    <a:pt x="11166" y="3577"/>
                  </a:cubicBezTo>
                  <a:cubicBezTo>
                    <a:pt x="11102" y="3524"/>
                    <a:pt x="11036" y="3445"/>
                    <a:pt x="10968" y="3392"/>
                  </a:cubicBezTo>
                  <a:cubicBezTo>
                    <a:pt x="8660" y="1198"/>
                    <a:pt x="5029" y="1198"/>
                    <a:pt x="2722" y="3392"/>
                  </a:cubicBezTo>
                  <a:cubicBezTo>
                    <a:pt x="568" y="5506"/>
                    <a:pt x="536" y="8968"/>
                    <a:pt x="2656" y="11136"/>
                  </a:cubicBezTo>
                  <a:cubicBezTo>
                    <a:pt x="2719" y="11189"/>
                    <a:pt x="2785" y="11268"/>
                    <a:pt x="2854" y="11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8" name="任意多边形: 形状 4247">
              <a:extLst>
                <a:ext uri="{FF2B5EF4-FFF2-40B4-BE49-F238E27FC236}">
                  <a16:creationId xmlns:a16="http://schemas.microsoft.com/office/drawing/2014/main" id="{36598E1A-EC48-E6AE-D28F-89B91993B8BD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9" name="任意多边形: 形状 4248">
              <a:extLst>
                <a:ext uri="{FF2B5EF4-FFF2-40B4-BE49-F238E27FC236}">
                  <a16:creationId xmlns:a16="http://schemas.microsoft.com/office/drawing/2014/main" id="{9EC1F255-D5C7-7571-D454-8CB6EDF9DBB0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0" name="任意多边形: 形状 4249">
              <a:extLst>
                <a:ext uri="{FF2B5EF4-FFF2-40B4-BE49-F238E27FC236}">
                  <a16:creationId xmlns:a16="http://schemas.microsoft.com/office/drawing/2014/main" id="{C12A297E-AFFE-B31C-8B36-9BA7505A417A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1" name="任意多边形: 形状 4250">
              <a:extLst>
                <a:ext uri="{FF2B5EF4-FFF2-40B4-BE49-F238E27FC236}">
                  <a16:creationId xmlns:a16="http://schemas.microsoft.com/office/drawing/2014/main" id="{67C72E6F-71FF-FA90-CD8C-1D9AAB71D43B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2" name="任意多边形: 形状 4251">
              <a:extLst>
                <a:ext uri="{FF2B5EF4-FFF2-40B4-BE49-F238E27FC236}">
                  <a16:creationId xmlns:a16="http://schemas.microsoft.com/office/drawing/2014/main" id="{CE778AC4-05EF-DD05-447C-F7ACC579538B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3" name="任意多边形: 形状 4252">
              <a:extLst>
                <a:ext uri="{FF2B5EF4-FFF2-40B4-BE49-F238E27FC236}">
                  <a16:creationId xmlns:a16="http://schemas.microsoft.com/office/drawing/2014/main" id="{DE5137F5-061A-5D47-F2C1-7A405FBA656F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4" name="任意多边形: 形状 4253">
              <a:extLst>
                <a:ext uri="{FF2B5EF4-FFF2-40B4-BE49-F238E27FC236}">
                  <a16:creationId xmlns:a16="http://schemas.microsoft.com/office/drawing/2014/main" id="{3C96C6C4-CBC9-C680-B047-FBEE9FA7590F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5" name="任意多边形: 形状 4254">
              <a:extLst>
                <a:ext uri="{FF2B5EF4-FFF2-40B4-BE49-F238E27FC236}">
                  <a16:creationId xmlns:a16="http://schemas.microsoft.com/office/drawing/2014/main" id="{ECF92591-8B8F-F64A-51D3-97671161E891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6" name="任意多边形: 形状 4255">
              <a:extLst>
                <a:ext uri="{FF2B5EF4-FFF2-40B4-BE49-F238E27FC236}">
                  <a16:creationId xmlns:a16="http://schemas.microsoft.com/office/drawing/2014/main" id="{7C9CCC1F-D746-7AA8-6C5A-8F955DCD2C76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7" name="任意多边形: 形状 4256">
              <a:extLst>
                <a:ext uri="{FF2B5EF4-FFF2-40B4-BE49-F238E27FC236}">
                  <a16:creationId xmlns:a16="http://schemas.microsoft.com/office/drawing/2014/main" id="{AC6D95D0-38BE-F62F-F07B-C0A0516BBE3C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8" name="任意多边形: 形状 4257">
              <a:extLst>
                <a:ext uri="{FF2B5EF4-FFF2-40B4-BE49-F238E27FC236}">
                  <a16:creationId xmlns:a16="http://schemas.microsoft.com/office/drawing/2014/main" id="{5B10A4D1-C6A7-EBBF-641D-934DAE9838EC}"/>
                </a:ext>
              </a:extLst>
            </p:cNvPr>
            <p:cNvSpPr/>
            <p:nvPr/>
          </p:nvSpPr>
          <p:spPr>
            <a:xfrm>
              <a:off x="-1312452" y="-4013637"/>
              <a:ext cx="11645" cy="11219"/>
            </a:xfrm>
            <a:custGeom>
              <a:avLst/>
              <a:gdLst>
                <a:gd name="connsiteX0" fmla="*/ 11031 w 11645"/>
                <a:gd name="connsiteY0" fmla="*/ 3392 h 11219"/>
                <a:gd name="connsiteX1" fmla="*/ 2786 w 11645"/>
                <a:gd name="connsiteY1" fmla="*/ 3392 h 11219"/>
                <a:gd name="connsiteX2" fmla="*/ 2593 w 11645"/>
                <a:gd name="connsiteY2" fmla="*/ 11136 h 11219"/>
                <a:gd name="connsiteX3" fmla="*/ 2786 w 11645"/>
                <a:gd name="connsiteY3" fmla="*/ 11321 h 11219"/>
                <a:gd name="connsiteX4" fmla="*/ 11031 w 11645"/>
                <a:gd name="connsiteY4" fmla="*/ 11321 h 11219"/>
                <a:gd name="connsiteX5" fmla="*/ 11224 w 11645"/>
                <a:gd name="connsiteY5" fmla="*/ 3577 h 11219"/>
                <a:gd name="connsiteX6" fmla="*/ 11031 w 11645"/>
                <a:gd name="connsiteY6" fmla="*/ 3392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5" h="11219">
                  <a:moveTo>
                    <a:pt x="11031" y="3392"/>
                  </a:moveTo>
                  <a:cubicBezTo>
                    <a:pt x="8724" y="1198"/>
                    <a:pt x="5093" y="1198"/>
                    <a:pt x="2786" y="3392"/>
                  </a:cubicBezTo>
                  <a:cubicBezTo>
                    <a:pt x="597" y="5480"/>
                    <a:pt x="510" y="8942"/>
                    <a:pt x="2593" y="11136"/>
                  </a:cubicBezTo>
                  <a:cubicBezTo>
                    <a:pt x="2654" y="11188"/>
                    <a:pt x="2720" y="11268"/>
                    <a:pt x="2786" y="11321"/>
                  </a:cubicBezTo>
                  <a:cubicBezTo>
                    <a:pt x="5093" y="13514"/>
                    <a:pt x="8724" y="13514"/>
                    <a:pt x="11031" y="11321"/>
                  </a:cubicBezTo>
                  <a:cubicBezTo>
                    <a:pt x="13220" y="9233"/>
                    <a:pt x="13307" y="5771"/>
                    <a:pt x="11224" y="3577"/>
                  </a:cubicBezTo>
                  <a:cubicBezTo>
                    <a:pt x="11164" y="3524"/>
                    <a:pt x="11098" y="3445"/>
                    <a:pt x="11031" y="3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9" name="任意多边形: 形状 4258">
              <a:extLst>
                <a:ext uri="{FF2B5EF4-FFF2-40B4-BE49-F238E27FC236}">
                  <a16:creationId xmlns:a16="http://schemas.microsoft.com/office/drawing/2014/main" id="{BF792AD6-5C9B-AC59-80CD-EEF8F2977CB5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0" name="任意多边形: 形状 4259">
              <a:extLst>
                <a:ext uri="{FF2B5EF4-FFF2-40B4-BE49-F238E27FC236}">
                  <a16:creationId xmlns:a16="http://schemas.microsoft.com/office/drawing/2014/main" id="{D5FE9CA1-0879-4728-E4AD-C8D7239DBA3C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1" name="任意多边形: 形状 4260">
              <a:extLst>
                <a:ext uri="{FF2B5EF4-FFF2-40B4-BE49-F238E27FC236}">
                  <a16:creationId xmlns:a16="http://schemas.microsoft.com/office/drawing/2014/main" id="{AFADF8B0-92BF-0F38-4B97-51FFC725C632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2" name="任意多边形: 形状 4261">
              <a:extLst>
                <a:ext uri="{FF2B5EF4-FFF2-40B4-BE49-F238E27FC236}">
                  <a16:creationId xmlns:a16="http://schemas.microsoft.com/office/drawing/2014/main" id="{613BBE24-2DB2-491A-D299-F22CAF95C14A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3" name="任意多边形: 形状 4262">
              <a:extLst>
                <a:ext uri="{FF2B5EF4-FFF2-40B4-BE49-F238E27FC236}">
                  <a16:creationId xmlns:a16="http://schemas.microsoft.com/office/drawing/2014/main" id="{01C4C776-C484-5588-F252-06F62A5577C9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4" name="任意多边形: 形状 4263">
              <a:extLst>
                <a:ext uri="{FF2B5EF4-FFF2-40B4-BE49-F238E27FC236}">
                  <a16:creationId xmlns:a16="http://schemas.microsoft.com/office/drawing/2014/main" id="{783E5144-38BC-EA7A-426A-0DE0DAA5478F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5" name="任意多边形: 形状 4264">
              <a:extLst>
                <a:ext uri="{FF2B5EF4-FFF2-40B4-BE49-F238E27FC236}">
                  <a16:creationId xmlns:a16="http://schemas.microsoft.com/office/drawing/2014/main" id="{38E7D0C0-E30B-B105-421F-529CCBBCB9E2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6" name="任意多边形: 形状 4265">
              <a:extLst>
                <a:ext uri="{FF2B5EF4-FFF2-40B4-BE49-F238E27FC236}">
                  <a16:creationId xmlns:a16="http://schemas.microsoft.com/office/drawing/2014/main" id="{E1DE294F-2BC0-4090-99DA-665674CB16EA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7" name="任意多边形: 形状 4266">
              <a:extLst>
                <a:ext uri="{FF2B5EF4-FFF2-40B4-BE49-F238E27FC236}">
                  <a16:creationId xmlns:a16="http://schemas.microsoft.com/office/drawing/2014/main" id="{A2F8C1D2-6B56-129B-BC43-F387185213C1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8" name="任意多边形: 形状 4267">
              <a:extLst>
                <a:ext uri="{FF2B5EF4-FFF2-40B4-BE49-F238E27FC236}">
                  <a16:creationId xmlns:a16="http://schemas.microsoft.com/office/drawing/2014/main" id="{66C592B4-036C-D728-FB93-EE7FB3FB9761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9" name="任意多边形: 形状 4268">
              <a:extLst>
                <a:ext uri="{FF2B5EF4-FFF2-40B4-BE49-F238E27FC236}">
                  <a16:creationId xmlns:a16="http://schemas.microsoft.com/office/drawing/2014/main" id="{B77FB652-EEEB-4452-D14B-18FC5C3E7678}"/>
                </a:ext>
              </a:extLst>
            </p:cNvPr>
            <p:cNvSpPr/>
            <p:nvPr/>
          </p:nvSpPr>
          <p:spPr>
            <a:xfrm>
              <a:off x="-1375096" y="-4066459"/>
              <a:ext cx="11785" cy="11361"/>
            </a:xfrm>
            <a:custGeom>
              <a:avLst/>
              <a:gdLst>
                <a:gd name="connsiteX0" fmla="*/ 2160 w 11785"/>
                <a:gd name="connsiteY0" fmla="*/ 10678 h 11361"/>
                <a:gd name="connsiteX1" fmla="*/ 10300 w 11785"/>
                <a:gd name="connsiteY1" fmla="*/ 12105 h 11361"/>
                <a:gd name="connsiteX2" fmla="*/ 12052 w 11785"/>
                <a:gd name="connsiteY2" fmla="*/ 4600 h 11361"/>
                <a:gd name="connsiteX3" fmla="*/ 11753 w 11785"/>
                <a:gd name="connsiteY3" fmla="*/ 4177 h 11361"/>
                <a:gd name="connsiteX4" fmla="*/ 3640 w 11785"/>
                <a:gd name="connsiteY4" fmla="*/ 2750 h 11361"/>
                <a:gd name="connsiteX5" fmla="*/ 1954 w 11785"/>
                <a:gd name="connsiteY5" fmla="*/ 10388 h 11361"/>
                <a:gd name="connsiteX6" fmla="*/ 2160 w 11785"/>
                <a:gd name="connsiteY6" fmla="*/ 10678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2160" y="10678"/>
                  </a:moveTo>
                  <a:cubicBezTo>
                    <a:pt x="4060" y="13242"/>
                    <a:pt x="7638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7"/>
                    <a:pt x="11859" y="4309"/>
                    <a:pt x="11753" y="4177"/>
                  </a:cubicBezTo>
                  <a:cubicBezTo>
                    <a:pt x="9869" y="1613"/>
                    <a:pt x="6288" y="979"/>
                    <a:pt x="3640" y="2750"/>
                  </a:cubicBezTo>
                  <a:cubicBezTo>
                    <a:pt x="1068" y="4388"/>
                    <a:pt x="312" y="7797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0" name="任意多边形: 形状 4269">
              <a:extLst>
                <a:ext uri="{FF2B5EF4-FFF2-40B4-BE49-F238E27FC236}">
                  <a16:creationId xmlns:a16="http://schemas.microsoft.com/office/drawing/2014/main" id="{89899012-0808-4D63-5D98-D381A85767D7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1" name="任意多边形: 形状 4270">
              <a:extLst>
                <a:ext uri="{FF2B5EF4-FFF2-40B4-BE49-F238E27FC236}">
                  <a16:creationId xmlns:a16="http://schemas.microsoft.com/office/drawing/2014/main" id="{DEDD58DB-194F-4969-0CA2-50BD0CCE5886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2" name="任意多边形: 形状 4271">
              <a:extLst>
                <a:ext uri="{FF2B5EF4-FFF2-40B4-BE49-F238E27FC236}">
                  <a16:creationId xmlns:a16="http://schemas.microsoft.com/office/drawing/2014/main" id="{D46CF790-E69F-F76B-8C5D-93B44CA37578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3" name="任意多边形: 形状 4272">
              <a:extLst>
                <a:ext uri="{FF2B5EF4-FFF2-40B4-BE49-F238E27FC236}">
                  <a16:creationId xmlns:a16="http://schemas.microsoft.com/office/drawing/2014/main" id="{11F97538-9C7D-8B73-B6CC-B72C05364DD5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4" name="任意多边形: 形状 4273">
              <a:extLst>
                <a:ext uri="{FF2B5EF4-FFF2-40B4-BE49-F238E27FC236}">
                  <a16:creationId xmlns:a16="http://schemas.microsoft.com/office/drawing/2014/main" id="{6333675F-39AF-91A1-C162-DD2A7E8ED67E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5" name="任意多边形: 形状 4274">
              <a:extLst>
                <a:ext uri="{FF2B5EF4-FFF2-40B4-BE49-F238E27FC236}">
                  <a16:creationId xmlns:a16="http://schemas.microsoft.com/office/drawing/2014/main" id="{5D6D30FF-5251-D715-25AB-087421E847FF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6" name="任意多边形: 形状 4275">
              <a:extLst>
                <a:ext uri="{FF2B5EF4-FFF2-40B4-BE49-F238E27FC236}">
                  <a16:creationId xmlns:a16="http://schemas.microsoft.com/office/drawing/2014/main" id="{CBA9ADB4-9B12-7711-7931-A11C791E4AB7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7" name="任意多边形: 形状 4276">
              <a:extLst>
                <a:ext uri="{FF2B5EF4-FFF2-40B4-BE49-F238E27FC236}">
                  <a16:creationId xmlns:a16="http://schemas.microsoft.com/office/drawing/2014/main" id="{02658222-A108-FCDF-001B-1EBA04ECB699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8" name="任意多边形: 形状 4277">
              <a:extLst>
                <a:ext uri="{FF2B5EF4-FFF2-40B4-BE49-F238E27FC236}">
                  <a16:creationId xmlns:a16="http://schemas.microsoft.com/office/drawing/2014/main" id="{D9CDF3EF-DA70-2174-D7A2-BB0E26073350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9" name="任意多边形: 形状 4278">
              <a:extLst>
                <a:ext uri="{FF2B5EF4-FFF2-40B4-BE49-F238E27FC236}">
                  <a16:creationId xmlns:a16="http://schemas.microsoft.com/office/drawing/2014/main" id="{9B15CB71-8EEA-E3FC-568C-EB698836DDA5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0" name="任意多边形: 形状 4279">
              <a:extLst>
                <a:ext uri="{FF2B5EF4-FFF2-40B4-BE49-F238E27FC236}">
                  <a16:creationId xmlns:a16="http://schemas.microsoft.com/office/drawing/2014/main" id="{7B67FBCE-ECBB-1166-15C7-0867A4DD853D}"/>
                </a:ext>
              </a:extLst>
            </p:cNvPr>
            <p:cNvSpPr/>
            <p:nvPr/>
          </p:nvSpPr>
          <p:spPr>
            <a:xfrm>
              <a:off x="-1375202" y="-4066354"/>
              <a:ext cx="11785" cy="11361"/>
            </a:xfrm>
            <a:custGeom>
              <a:avLst/>
              <a:gdLst>
                <a:gd name="connsiteX0" fmla="*/ 11753 w 11785"/>
                <a:gd name="connsiteY0" fmla="*/ 4177 h 11361"/>
                <a:gd name="connsiteX1" fmla="*/ 3640 w 11785"/>
                <a:gd name="connsiteY1" fmla="*/ 2750 h 11361"/>
                <a:gd name="connsiteX2" fmla="*/ 1954 w 11785"/>
                <a:gd name="connsiteY2" fmla="*/ 10388 h 11361"/>
                <a:gd name="connsiteX3" fmla="*/ 2160 w 11785"/>
                <a:gd name="connsiteY3" fmla="*/ 10678 h 11361"/>
                <a:gd name="connsiteX4" fmla="*/ 10300 w 11785"/>
                <a:gd name="connsiteY4" fmla="*/ 12105 h 11361"/>
                <a:gd name="connsiteX5" fmla="*/ 12052 w 11785"/>
                <a:gd name="connsiteY5" fmla="*/ 4600 h 11361"/>
                <a:gd name="connsiteX6" fmla="*/ 11753 w 11785"/>
                <a:gd name="connsiteY6" fmla="*/ 4177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11753" y="4177"/>
                  </a:moveTo>
                  <a:cubicBezTo>
                    <a:pt x="9869" y="1613"/>
                    <a:pt x="6291" y="979"/>
                    <a:pt x="3640" y="2750"/>
                  </a:cubicBezTo>
                  <a:cubicBezTo>
                    <a:pt x="1068" y="4388"/>
                    <a:pt x="312" y="7798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ubicBezTo>
                    <a:pt x="4060" y="13242"/>
                    <a:pt x="7639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8"/>
                    <a:pt x="11859" y="4309"/>
                    <a:pt x="11753" y="4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1" name="任意多边形: 形状 4280">
              <a:extLst>
                <a:ext uri="{FF2B5EF4-FFF2-40B4-BE49-F238E27FC236}">
                  <a16:creationId xmlns:a16="http://schemas.microsoft.com/office/drawing/2014/main" id="{4171DCB6-B487-7C63-F248-BA9FE4B6DABB}"/>
                </a:ext>
              </a:extLst>
            </p:cNvPr>
            <p:cNvSpPr/>
            <p:nvPr/>
          </p:nvSpPr>
          <p:spPr>
            <a:xfrm>
              <a:off x="-1537098" y="-3857621"/>
              <a:ext cx="43961" cy="52898"/>
            </a:xfrm>
            <a:custGeom>
              <a:avLst/>
              <a:gdLst>
                <a:gd name="connsiteX0" fmla="*/ 45048 w 43961"/>
                <a:gd name="connsiteY0" fmla="*/ 1747 h 52898"/>
                <a:gd name="connsiteX1" fmla="*/ 5801 w 43961"/>
                <a:gd name="connsiteY1" fmla="*/ 52384 h 52898"/>
                <a:gd name="connsiteX2" fmla="*/ 45048 w 43961"/>
                <a:gd name="connsiteY2" fmla="*/ 1747 h 52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961" h="52898">
                  <a:moveTo>
                    <a:pt x="45048" y="1747"/>
                  </a:moveTo>
                  <a:cubicBezTo>
                    <a:pt x="4242" y="23154"/>
                    <a:pt x="-6303" y="44033"/>
                    <a:pt x="5801" y="52384"/>
                  </a:cubicBezTo>
                  <a:cubicBezTo>
                    <a:pt x="18329" y="61053"/>
                    <a:pt x="35375" y="44931"/>
                    <a:pt x="450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2" name="任意多边形: 形状 4281">
              <a:extLst>
                <a:ext uri="{FF2B5EF4-FFF2-40B4-BE49-F238E27FC236}">
                  <a16:creationId xmlns:a16="http://schemas.microsoft.com/office/drawing/2014/main" id="{E3395F83-732F-183D-C08F-65E568B83411}"/>
                </a:ext>
              </a:extLst>
            </p:cNvPr>
            <p:cNvSpPr/>
            <p:nvPr/>
          </p:nvSpPr>
          <p:spPr>
            <a:xfrm>
              <a:off x="-1162582" y="-4146553"/>
              <a:ext cx="26166" cy="62966"/>
            </a:xfrm>
            <a:custGeom>
              <a:avLst/>
              <a:gdLst>
                <a:gd name="connsiteX0" fmla="*/ 18782 w 26166"/>
                <a:gd name="connsiteY0" fmla="*/ 64713 h 62966"/>
                <a:gd name="connsiteX1" fmla="*/ 12254 w 26166"/>
                <a:gd name="connsiteY1" fmla="*/ 1839 h 62966"/>
                <a:gd name="connsiteX2" fmla="*/ 18782 w 26166"/>
                <a:gd name="connsiteY2" fmla="*/ 64713 h 6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66" h="62966">
                  <a:moveTo>
                    <a:pt x="18782" y="64713"/>
                  </a:moveTo>
                  <a:cubicBezTo>
                    <a:pt x="33872" y="22427"/>
                    <a:pt x="27001" y="121"/>
                    <a:pt x="12254" y="1839"/>
                  </a:cubicBezTo>
                  <a:cubicBezTo>
                    <a:pt x="-3049" y="3768"/>
                    <a:pt x="-4211" y="26576"/>
                    <a:pt x="18782" y="647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3" name="任意多边形: 形状 4282">
              <a:extLst>
                <a:ext uri="{FF2B5EF4-FFF2-40B4-BE49-F238E27FC236}">
                  <a16:creationId xmlns:a16="http://schemas.microsoft.com/office/drawing/2014/main" id="{402C07DF-F667-1F7B-E3F8-52E9DC63AD40}"/>
                </a:ext>
              </a:extLst>
            </p:cNvPr>
            <p:cNvSpPr/>
            <p:nvPr/>
          </p:nvSpPr>
          <p:spPr>
            <a:xfrm>
              <a:off x="-1269147" y="-4107492"/>
              <a:ext cx="51396" cy="46369"/>
            </a:xfrm>
            <a:custGeom>
              <a:avLst/>
              <a:gdLst>
                <a:gd name="connsiteX0" fmla="*/ 52483 w 51396"/>
                <a:gd name="connsiteY0" fmla="*/ 48117 h 46369"/>
                <a:gd name="connsiteX1" fmla="*/ 4145 w 51396"/>
                <a:gd name="connsiteY1" fmla="*/ 5461 h 46369"/>
                <a:gd name="connsiteX2" fmla="*/ 52483 w 51396"/>
                <a:gd name="connsiteY2" fmla="*/ 48117 h 4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96" h="46369">
                  <a:moveTo>
                    <a:pt x="52483" y="48117"/>
                  </a:moveTo>
                  <a:cubicBezTo>
                    <a:pt x="34432" y="6835"/>
                    <a:pt x="13923" y="-5296"/>
                    <a:pt x="4145" y="5461"/>
                  </a:cubicBezTo>
                  <a:cubicBezTo>
                    <a:pt x="-6004" y="16614"/>
                    <a:pt x="8849" y="34559"/>
                    <a:pt x="52483" y="48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4" name="任意多边形: 形状 4283">
              <a:extLst>
                <a:ext uri="{FF2B5EF4-FFF2-40B4-BE49-F238E27FC236}">
                  <a16:creationId xmlns:a16="http://schemas.microsoft.com/office/drawing/2014/main" id="{8D2E3336-D0BF-F7B9-F76D-7A22871BF1AD}"/>
                </a:ext>
              </a:extLst>
            </p:cNvPr>
            <p:cNvSpPr/>
            <p:nvPr/>
          </p:nvSpPr>
          <p:spPr>
            <a:xfrm>
              <a:off x="-1365024" y="-3959256"/>
              <a:ext cx="25909" cy="41852"/>
            </a:xfrm>
            <a:custGeom>
              <a:avLst/>
              <a:gdLst>
                <a:gd name="connsiteX0" fmla="*/ 18939 w 25909"/>
                <a:gd name="connsiteY0" fmla="*/ 43600 h 41852"/>
                <a:gd name="connsiteX1" fmla="*/ 12041 w 25909"/>
                <a:gd name="connsiteY1" fmla="*/ 1763 h 41852"/>
                <a:gd name="connsiteX2" fmla="*/ 18939 w 25909"/>
                <a:gd name="connsiteY2" fmla="*/ 43600 h 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9" h="41852">
                  <a:moveTo>
                    <a:pt x="18939" y="43600"/>
                  </a:moveTo>
                  <a:cubicBezTo>
                    <a:pt x="33501" y="17647"/>
                    <a:pt x="26577" y="2318"/>
                    <a:pt x="12041" y="1763"/>
                  </a:cubicBezTo>
                  <a:cubicBezTo>
                    <a:pt x="-3050" y="1182"/>
                    <a:pt x="-4160" y="16035"/>
                    <a:pt x="18939" y="436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5" name="任意多边形: 形状 4284">
              <a:extLst>
                <a:ext uri="{FF2B5EF4-FFF2-40B4-BE49-F238E27FC236}">
                  <a16:creationId xmlns:a16="http://schemas.microsoft.com/office/drawing/2014/main" id="{B6E5CC4D-C035-366D-6108-71396B1A580C}"/>
                </a:ext>
              </a:extLst>
            </p:cNvPr>
            <p:cNvSpPr/>
            <p:nvPr/>
          </p:nvSpPr>
          <p:spPr>
            <a:xfrm>
              <a:off x="-1057672" y="-4145650"/>
              <a:ext cx="96551" cy="77736"/>
            </a:xfrm>
            <a:custGeom>
              <a:avLst/>
              <a:gdLst>
                <a:gd name="connsiteX0" fmla="*/ 1086 w 96551"/>
                <a:gd name="connsiteY0" fmla="*/ 1994 h 77736"/>
                <a:gd name="connsiteX1" fmla="*/ 95965 w 96551"/>
                <a:gd name="connsiteY1" fmla="*/ 62489 h 77736"/>
                <a:gd name="connsiteX2" fmla="*/ 1086 w 96551"/>
                <a:gd name="connsiteY2" fmla="*/ 1994 h 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551" h="77736">
                  <a:moveTo>
                    <a:pt x="1086" y="1994"/>
                  </a:moveTo>
                  <a:cubicBezTo>
                    <a:pt x="49556" y="83394"/>
                    <a:pt x="86741" y="95314"/>
                    <a:pt x="95965" y="62489"/>
                  </a:cubicBezTo>
                  <a:cubicBezTo>
                    <a:pt x="105558" y="28476"/>
                    <a:pt x="73870" y="-1283"/>
                    <a:pt x="1086" y="1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6" name="任意多边形: 形状 4285">
              <a:extLst>
                <a:ext uri="{FF2B5EF4-FFF2-40B4-BE49-F238E27FC236}">
                  <a16:creationId xmlns:a16="http://schemas.microsoft.com/office/drawing/2014/main" id="{ED8AAEEB-5F24-A90C-A409-B19F499D2578}"/>
                </a:ext>
              </a:extLst>
            </p:cNvPr>
            <p:cNvSpPr/>
            <p:nvPr/>
          </p:nvSpPr>
          <p:spPr>
            <a:xfrm>
              <a:off x="-1741138" y="-4079024"/>
              <a:ext cx="37596" cy="74247"/>
            </a:xfrm>
            <a:custGeom>
              <a:avLst/>
              <a:gdLst>
                <a:gd name="connsiteX0" fmla="*/ 32214 w 37596"/>
                <a:gd name="connsiteY0" fmla="*/ 75994 h 74247"/>
                <a:gd name="connsiteX1" fmla="*/ 14507 w 37596"/>
                <a:gd name="connsiteY1" fmla="*/ 4875 h 74247"/>
                <a:gd name="connsiteX2" fmla="*/ 32214 w 37596"/>
                <a:gd name="connsiteY2" fmla="*/ 75994 h 7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96" h="74247">
                  <a:moveTo>
                    <a:pt x="32214" y="75994"/>
                  </a:moveTo>
                  <a:cubicBezTo>
                    <a:pt x="46988" y="15024"/>
                    <a:pt x="34487" y="-7098"/>
                    <a:pt x="14507" y="4875"/>
                  </a:cubicBezTo>
                  <a:cubicBezTo>
                    <a:pt x="-6239" y="17243"/>
                    <a:pt x="-4839" y="45654"/>
                    <a:pt x="32214" y="75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7" name="任意多边形: 形状 4286">
              <a:extLst>
                <a:ext uri="{FF2B5EF4-FFF2-40B4-BE49-F238E27FC236}">
                  <a16:creationId xmlns:a16="http://schemas.microsoft.com/office/drawing/2014/main" id="{63FC8BBF-8C3B-4DAB-3CC1-956BB25F4BCD}"/>
                </a:ext>
              </a:extLst>
            </p:cNvPr>
            <p:cNvSpPr/>
            <p:nvPr/>
          </p:nvSpPr>
          <p:spPr>
            <a:xfrm>
              <a:off x="-1029287" y="-3998169"/>
              <a:ext cx="80789" cy="113131"/>
            </a:xfrm>
            <a:custGeom>
              <a:avLst/>
              <a:gdLst>
                <a:gd name="connsiteX0" fmla="*/ 1086 w 80789"/>
                <a:gd name="connsiteY0" fmla="*/ 1747 h 113131"/>
                <a:gd name="connsiteX1" fmla="*/ 71465 w 80789"/>
                <a:gd name="connsiteY1" fmla="*/ 103576 h 113131"/>
                <a:gd name="connsiteX2" fmla="*/ 1086 w 80789"/>
                <a:gd name="connsiteY2" fmla="*/ 1747 h 11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89" h="113131">
                  <a:moveTo>
                    <a:pt x="1086" y="1747"/>
                  </a:moveTo>
                  <a:cubicBezTo>
                    <a:pt x="14300" y="105664"/>
                    <a:pt x="47230" y="133441"/>
                    <a:pt x="71465" y="103576"/>
                  </a:cubicBezTo>
                  <a:cubicBezTo>
                    <a:pt x="96599" y="72602"/>
                    <a:pt x="77385" y="2878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8" name="任意多边形: 形状 4287">
              <a:extLst>
                <a:ext uri="{FF2B5EF4-FFF2-40B4-BE49-F238E27FC236}">
                  <a16:creationId xmlns:a16="http://schemas.microsoft.com/office/drawing/2014/main" id="{D1409DDA-994E-44CB-00D0-8F7E27D27B43}"/>
                </a:ext>
              </a:extLst>
            </p:cNvPr>
            <p:cNvSpPr/>
            <p:nvPr/>
          </p:nvSpPr>
          <p:spPr>
            <a:xfrm>
              <a:off x="-166841" y="-3853816"/>
              <a:ext cx="60613" cy="84837"/>
            </a:xfrm>
            <a:custGeom>
              <a:avLst/>
              <a:gdLst>
                <a:gd name="connsiteX0" fmla="*/ 1086 w 60613"/>
                <a:gd name="connsiteY0" fmla="*/ 1747 h 84837"/>
                <a:gd name="connsiteX1" fmla="*/ 53943 w 60613"/>
                <a:gd name="connsiteY1" fmla="*/ 78099 h 84837"/>
                <a:gd name="connsiteX2" fmla="*/ 1086 w 60613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13" h="84837">
                  <a:moveTo>
                    <a:pt x="1086" y="1747"/>
                  </a:moveTo>
                  <a:cubicBezTo>
                    <a:pt x="11050" y="79685"/>
                    <a:pt x="35707" y="100511"/>
                    <a:pt x="53943" y="78099"/>
                  </a:cubicBezTo>
                  <a:cubicBezTo>
                    <a:pt x="72708" y="54948"/>
                    <a:pt x="58304" y="220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9" name="任意多边形: 形状 4288">
              <a:extLst>
                <a:ext uri="{FF2B5EF4-FFF2-40B4-BE49-F238E27FC236}">
                  <a16:creationId xmlns:a16="http://schemas.microsoft.com/office/drawing/2014/main" id="{C40380A5-0363-6D6F-6142-CEAAAD0C6A24}"/>
                </a:ext>
              </a:extLst>
            </p:cNvPr>
            <p:cNvSpPr/>
            <p:nvPr/>
          </p:nvSpPr>
          <p:spPr>
            <a:xfrm>
              <a:off x="-554030" y="-3868289"/>
              <a:ext cx="96791" cy="45450"/>
            </a:xfrm>
            <a:custGeom>
              <a:avLst/>
              <a:gdLst>
                <a:gd name="connsiteX0" fmla="*/ 97877 w 96791"/>
                <a:gd name="connsiteY0" fmla="*/ 10749 h 45450"/>
                <a:gd name="connsiteX1" fmla="*/ 4901 w 96791"/>
                <a:gd name="connsiteY1" fmla="*/ 30359 h 45450"/>
                <a:gd name="connsiteX2" fmla="*/ 97877 w 96791"/>
                <a:gd name="connsiteY2" fmla="*/ 10749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1" h="45450">
                  <a:moveTo>
                    <a:pt x="97877" y="10749"/>
                  </a:moveTo>
                  <a:cubicBezTo>
                    <a:pt x="18961" y="-8676"/>
                    <a:pt x="-10137" y="5860"/>
                    <a:pt x="4901" y="30359"/>
                  </a:cubicBezTo>
                  <a:cubicBezTo>
                    <a:pt x="20468" y="55863"/>
                    <a:pt x="57468" y="54726"/>
                    <a:pt x="97877" y="10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0" name="任意多边形: 形状 4289">
              <a:extLst>
                <a:ext uri="{FF2B5EF4-FFF2-40B4-BE49-F238E27FC236}">
                  <a16:creationId xmlns:a16="http://schemas.microsoft.com/office/drawing/2014/main" id="{B47DA3C3-D904-1D33-0F33-7DA70DCC787D}"/>
                </a:ext>
              </a:extLst>
            </p:cNvPr>
            <p:cNvSpPr/>
            <p:nvPr/>
          </p:nvSpPr>
          <p:spPr>
            <a:xfrm>
              <a:off x="-299222" y="-3997426"/>
              <a:ext cx="82060" cy="63445"/>
            </a:xfrm>
            <a:custGeom>
              <a:avLst/>
              <a:gdLst>
                <a:gd name="connsiteX0" fmla="*/ 83146 w 82060"/>
                <a:gd name="connsiteY0" fmla="*/ 64644 h 63445"/>
                <a:gd name="connsiteX1" fmla="*/ 2195 w 82060"/>
                <a:gd name="connsiteY1" fmla="*/ 16411 h 63445"/>
                <a:gd name="connsiteX2" fmla="*/ 83146 w 82060"/>
                <a:gd name="connsiteY2" fmla="*/ 64644 h 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60" h="63445">
                  <a:moveTo>
                    <a:pt x="83146" y="64644"/>
                  </a:moveTo>
                  <a:cubicBezTo>
                    <a:pt x="40437" y="-2221"/>
                    <a:pt x="9014" y="-11259"/>
                    <a:pt x="2195" y="16411"/>
                  </a:cubicBezTo>
                  <a:cubicBezTo>
                    <a:pt x="-4941" y="45087"/>
                    <a:pt x="22387" y="69163"/>
                    <a:pt x="83146" y="646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1" name="任意多边形: 形状 4290">
              <a:extLst>
                <a:ext uri="{FF2B5EF4-FFF2-40B4-BE49-F238E27FC236}">
                  <a16:creationId xmlns:a16="http://schemas.microsoft.com/office/drawing/2014/main" id="{4507A6A8-E614-271E-6A65-B643C755CAFA}"/>
                </a:ext>
              </a:extLst>
            </p:cNvPr>
            <p:cNvSpPr/>
            <p:nvPr/>
          </p:nvSpPr>
          <p:spPr>
            <a:xfrm>
              <a:off x="181910" y="-3596744"/>
              <a:ext cx="60608" cy="84837"/>
            </a:xfrm>
            <a:custGeom>
              <a:avLst/>
              <a:gdLst>
                <a:gd name="connsiteX0" fmla="*/ 1086 w 60608"/>
                <a:gd name="connsiteY0" fmla="*/ 1747 h 84837"/>
                <a:gd name="connsiteX1" fmla="*/ 53943 w 60608"/>
                <a:gd name="connsiteY1" fmla="*/ 78099 h 84837"/>
                <a:gd name="connsiteX2" fmla="*/ 1086 w 60608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08" h="84837">
                  <a:moveTo>
                    <a:pt x="1086" y="1747"/>
                  </a:moveTo>
                  <a:cubicBezTo>
                    <a:pt x="11023" y="79685"/>
                    <a:pt x="35681" y="100511"/>
                    <a:pt x="53943" y="78099"/>
                  </a:cubicBezTo>
                  <a:cubicBezTo>
                    <a:pt x="72708" y="54868"/>
                    <a:pt x="58278" y="220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2" name="任意多边形: 形状 4291">
              <a:extLst>
                <a:ext uri="{FF2B5EF4-FFF2-40B4-BE49-F238E27FC236}">
                  <a16:creationId xmlns:a16="http://schemas.microsoft.com/office/drawing/2014/main" id="{E2A15E64-D02E-6291-AB82-1C4D176DF989}"/>
                </a:ext>
              </a:extLst>
            </p:cNvPr>
            <p:cNvSpPr/>
            <p:nvPr/>
          </p:nvSpPr>
          <p:spPr>
            <a:xfrm>
              <a:off x="351952" y="-3881824"/>
              <a:ext cx="97153" cy="46269"/>
            </a:xfrm>
            <a:custGeom>
              <a:avLst/>
              <a:gdLst>
                <a:gd name="connsiteX0" fmla="*/ 1086 w 97153"/>
                <a:gd name="connsiteY0" fmla="*/ 28486 h 46269"/>
                <a:gd name="connsiteX1" fmla="*/ 96229 w 97153"/>
                <a:gd name="connsiteY1" fmla="*/ 23491 h 46269"/>
                <a:gd name="connsiteX2" fmla="*/ 1086 w 97153"/>
                <a:gd name="connsiteY2" fmla="*/ 28486 h 4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153" h="46269">
                  <a:moveTo>
                    <a:pt x="1086" y="28486"/>
                  </a:moveTo>
                  <a:cubicBezTo>
                    <a:pt x="75773" y="59831"/>
                    <a:pt x="106801" y="49946"/>
                    <a:pt x="96229" y="23491"/>
                  </a:cubicBezTo>
                  <a:cubicBezTo>
                    <a:pt x="84944" y="-3968"/>
                    <a:pt x="48261" y="-8699"/>
                    <a:pt x="1086" y="284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3" name="任意多边形: 形状 4292">
              <a:extLst>
                <a:ext uri="{FF2B5EF4-FFF2-40B4-BE49-F238E27FC236}">
                  <a16:creationId xmlns:a16="http://schemas.microsoft.com/office/drawing/2014/main" id="{1DF5D360-FB58-92FE-B975-A258B3300148}"/>
                </a:ext>
              </a:extLst>
            </p:cNvPr>
            <p:cNvSpPr/>
            <p:nvPr/>
          </p:nvSpPr>
          <p:spPr>
            <a:xfrm>
              <a:off x="-479439" y="-3545024"/>
              <a:ext cx="34469" cy="48270"/>
            </a:xfrm>
            <a:custGeom>
              <a:avLst/>
              <a:gdLst>
                <a:gd name="connsiteX0" fmla="*/ 1086 w 34469"/>
                <a:gd name="connsiteY0" fmla="*/ 1747 h 48270"/>
                <a:gd name="connsiteX1" fmla="*/ 31109 w 34469"/>
                <a:gd name="connsiteY1" fmla="*/ 45196 h 48270"/>
                <a:gd name="connsiteX2" fmla="*/ 1086 w 34469"/>
                <a:gd name="connsiteY2" fmla="*/ 1747 h 4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69" h="48270">
                  <a:moveTo>
                    <a:pt x="1086" y="1747"/>
                  </a:moveTo>
                  <a:cubicBezTo>
                    <a:pt x="6742" y="46094"/>
                    <a:pt x="20775" y="57934"/>
                    <a:pt x="31109" y="45196"/>
                  </a:cubicBezTo>
                  <a:cubicBezTo>
                    <a:pt x="41839" y="31981"/>
                    <a:pt x="33646" y="1327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4" name="任意多边形: 形状 4293">
              <a:extLst>
                <a:ext uri="{FF2B5EF4-FFF2-40B4-BE49-F238E27FC236}">
                  <a16:creationId xmlns:a16="http://schemas.microsoft.com/office/drawing/2014/main" id="{65997F00-BFF0-A659-4F8E-1A63A42055E2}"/>
                </a:ext>
              </a:extLst>
            </p:cNvPr>
            <p:cNvSpPr/>
            <p:nvPr/>
          </p:nvSpPr>
          <p:spPr>
            <a:xfrm>
              <a:off x="-1016870" y="-3518172"/>
              <a:ext cx="50319" cy="68607"/>
            </a:xfrm>
            <a:custGeom>
              <a:avLst/>
              <a:gdLst>
                <a:gd name="connsiteX0" fmla="*/ 48979 w 50319"/>
                <a:gd name="connsiteY0" fmla="*/ 1747 h 68607"/>
                <a:gd name="connsiteX1" fmla="*/ 14965 w 50319"/>
                <a:gd name="connsiteY1" fmla="*/ 70065 h 68607"/>
                <a:gd name="connsiteX2" fmla="*/ 48979 w 50319"/>
                <a:gd name="connsiteY2" fmla="*/ 1747 h 6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19" h="68607">
                  <a:moveTo>
                    <a:pt x="48979" y="1747"/>
                  </a:moveTo>
                  <a:cubicBezTo>
                    <a:pt x="-4249" y="41390"/>
                    <a:pt x="-9165" y="67078"/>
                    <a:pt x="14965" y="70065"/>
                  </a:cubicBezTo>
                  <a:cubicBezTo>
                    <a:pt x="40019" y="73289"/>
                    <a:pt x="58176" y="49556"/>
                    <a:pt x="489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5" name="任意多边形: 形状 4294">
              <a:extLst>
                <a:ext uri="{FF2B5EF4-FFF2-40B4-BE49-F238E27FC236}">
                  <a16:creationId xmlns:a16="http://schemas.microsoft.com/office/drawing/2014/main" id="{2BACF287-51C2-2B29-25CC-D866F0A02FA1}"/>
                </a:ext>
              </a:extLst>
            </p:cNvPr>
            <p:cNvSpPr/>
            <p:nvPr/>
          </p:nvSpPr>
          <p:spPr>
            <a:xfrm>
              <a:off x="-1038379" y="-3772656"/>
              <a:ext cx="80112" cy="46243"/>
            </a:xfrm>
            <a:custGeom>
              <a:avLst/>
              <a:gdLst>
                <a:gd name="connsiteX0" fmla="*/ 1086 w 80112"/>
                <a:gd name="connsiteY0" fmla="*/ 9810 h 46243"/>
                <a:gd name="connsiteX1" fmla="*/ 81165 w 80112"/>
                <a:gd name="connsiteY1" fmla="*/ 31534 h 46243"/>
                <a:gd name="connsiteX2" fmla="*/ 1086 w 80112"/>
                <a:gd name="connsiteY2" fmla="*/ 9810 h 4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12" h="46243">
                  <a:moveTo>
                    <a:pt x="1086" y="9810"/>
                  </a:moveTo>
                  <a:cubicBezTo>
                    <a:pt x="53679" y="56086"/>
                    <a:pt x="82328" y="56377"/>
                    <a:pt x="81165" y="31534"/>
                  </a:cubicBezTo>
                  <a:cubicBezTo>
                    <a:pt x="80028" y="5792"/>
                    <a:pt x="51062" y="-8056"/>
                    <a:pt x="1086" y="98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6" name="任意多边形: 形状 4295">
              <a:extLst>
                <a:ext uri="{FF2B5EF4-FFF2-40B4-BE49-F238E27FC236}">
                  <a16:creationId xmlns:a16="http://schemas.microsoft.com/office/drawing/2014/main" id="{6BEB74DB-5340-1617-A007-FDE977C3B8EC}"/>
                </a:ext>
              </a:extLst>
            </p:cNvPr>
            <p:cNvSpPr/>
            <p:nvPr/>
          </p:nvSpPr>
          <p:spPr>
            <a:xfrm>
              <a:off x="-972598" y="-3546555"/>
              <a:ext cx="80139" cy="46266"/>
            </a:xfrm>
            <a:custGeom>
              <a:avLst/>
              <a:gdLst>
                <a:gd name="connsiteX0" fmla="*/ 1086 w 80139"/>
                <a:gd name="connsiteY0" fmla="*/ 9833 h 46266"/>
                <a:gd name="connsiteX1" fmla="*/ 81191 w 80139"/>
                <a:gd name="connsiteY1" fmla="*/ 31557 h 46266"/>
                <a:gd name="connsiteX2" fmla="*/ 1086 w 80139"/>
                <a:gd name="connsiteY2" fmla="*/ 9833 h 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39" h="46266">
                  <a:moveTo>
                    <a:pt x="1086" y="9833"/>
                  </a:moveTo>
                  <a:cubicBezTo>
                    <a:pt x="53679" y="56109"/>
                    <a:pt x="82354" y="56400"/>
                    <a:pt x="81191" y="31557"/>
                  </a:cubicBezTo>
                  <a:cubicBezTo>
                    <a:pt x="79975" y="5816"/>
                    <a:pt x="51010" y="-8086"/>
                    <a:pt x="1086" y="9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7" name="任意多边形: 形状 4296">
              <a:extLst>
                <a:ext uri="{FF2B5EF4-FFF2-40B4-BE49-F238E27FC236}">
                  <a16:creationId xmlns:a16="http://schemas.microsoft.com/office/drawing/2014/main" id="{19D5C235-6024-E63F-1339-18750279874A}"/>
                </a:ext>
              </a:extLst>
            </p:cNvPr>
            <p:cNvSpPr/>
            <p:nvPr/>
          </p:nvSpPr>
          <p:spPr>
            <a:xfrm>
              <a:off x="-1158190" y="-3834295"/>
              <a:ext cx="110006" cy="56841"/>
            </a:xfrm>
            <a:custGeom>
              <a:avLst/>
              <a:gdLst>
                <a:gd name="connsiteX0" fmla="*/ 111092 w 110006"/>
                <a:gd name="connsiteY0" fmla="*/ 39074 h 56841"/>
                <a:gd name="connsiteX1" fmla="*/ 1863 w 110006"/>
                <a:gd name="connsiteY1" fmla="*/ 26388 h 56841"/>
                <a:gd name="connsiteX2" fmla="*/ 111092 w 110006"/>
                <a:gd name="connsiteY2" fmla="*/ 39074 h 5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06" h="56841">
                  <a:moveTo>
                    <a:pt x="111092" y="39074"/>
                  </a:moveTo>
                  <a:cubicBezTo>
                    <a:pt x="32599" y="-11141"/>
                    <a:pt x="-4903" y="-5855"/>
                    <a:pt x="1863" y="26388"/>
                  </a:cubicBezTo>
                  <a:cubicBezTo>
                    <a:pt x="8866" y="59794"/>
                    <a:pt x="49540" y="72294"/>
                    <a:pt x="111092" y="390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8" name="任意多边形: 形状 4297">
              <a:extLst>
                <a:ext uri="{FF2B5EF4-FFF2-40B4-BE49-F238E27FC236}">
                  <a16:creationId xmlns:a16="http://schemas.microsoft.com/office/drawing/2014/main" id="{3718A1E7-0C56-252B-1A1B-BE36C40F6B01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9" name="任意多边形: 形状 4298">
              <a:extLst>
                <a:ext uri="{FF2B5EF4-FFF2-40B4-BE49-F238E27FC236}">
                  <a16:creationId xmlns:a16="http://schemas.microsoft.com/office/drawing/2014/main" id="{64320AA1-7C6D-2FC2-FB98-36DC544D737D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0" name="任意多边形: 形状 4299">
              <a:extLst>
                <a:ext uri="{FF2B5EF4-FFF2-40B4-BE49-F238E27FC236}">
                  <a16:creationId xmlns:a16="http://schemas.microsoft.com/office/drawing/2014/main" id="{B1F30793-FFC1-2842-AFF1-3C75117B4433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1" name="任意多边形: 形状 4300">
              <a:extLst>
                <a:ext uri="{FF2B5EF4-FFF2-40B4-BE49-F238E27FC236}">
                  <a16:creationId xmlns:a16="http://schemas.microsoft.com/office/drawing/2014/main" id="{377F60D9-7B76-FD7C-0F8D-15D852189566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2" name="任意多边形: 形状 4301">
              <a:extLst>
                <a:ext uri="{FF2B5EF4-FFF2-40B4-BE49-F238E27FC236}">
                  <a16:creationId xmlns:a16="http://schemas.microsoft.com/office/drawing/2014/main" id="{BC11149B-D2A0-C61F-CE7A-19F5FA67921C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3" name="任意多边形: 形状 4302">
              <a:extLst>
                <a:ext uri="{FF2B5EF4-FFF2-40B4-BE49-F238E27FC236}">
                  <a16:creationId xmlns:a16="http://schemas.microsoft.com/office/drawing/2014/main" id="{68204A43-C41B-D315-E8A5-088C34078DD9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4" name="任意多边形: 形状 4303">
              <a:extLst>
                <a:ext uri="{FF2B5EF4-FFF2-40B4-BE49-F238E27FC236}">
                  <a16:creationId xmlns:a16="http://schemas.microsoft.com/office/drawing/2014/main" id="{2C2900B5-15C5-EF75-44FF-BDB39A769448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5" name="任意多边形: 形状 4304">
              <a:extLst>
                <a:ext uri="{FF2B5EF4-FFF2-40B4-BE49-F238E27FC236}">
                  <a16:creationId xmlns:a16="http://schemas.microsoft.com/office/drawing/2014/main" id="{4B78158B-23D7-2D91-0441-8CD088A97C2C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6" name="任意多边形: 形状 4305">
              <a:extLst>
                <a:ext uri="{FF2B5EF4-FFF2-40B4-BE49-F238E27FC236}">
                  <a16:creationId xmlns:a16="http://schemas.microsoft.com/office/drawing/2014/main" id="{CA513CFE-AFD4-EC5A-62E2-B2C2004BD47D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7" name="任意多边形: 形状 4306">
              <a:extLst>
                <a:ext uri="{FF2B5EF4-FFF2-40B4-BE49-F238E27FC236}">
                  <a16:creationId xmlns:a16="http://schemas.microsoft.com/office/drawing/2014/main" id="{E04C8193-8549-1E8B-B014-0B68F276B2AE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8" name="任意多边形: 形状 4307">
              <a:extLst>
                <a:ext uri="{FF2B5EF4-FFF2-40B4-BE49-F238E27FC236}">
                  <a16:creationId xmlns:a16="http://schemas.microsoft.com/office/drawing/2014/main" id="{E6DBB474-D8BE-7E7A-99B8-42B6B4F62F82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7882 w 9046"/>
                <a:gd name="connsiteY0" fmla="*/ 2346 h 8738"/>
                <a:gd name="connsiteX1" fmla="*/ 1698 w 9046"/>
                <a:gd name="connsiteY1" fmla="*/ 3932 h 8738"/>
                <a:gd name="connsiteX2" fmla="*/ 3164 w 9046"/>
                <a:gd name="connsiteY2" fmla="*/ 9799 h 8738"/>
                <a:gd name="connsiteX3" fmla="*/ 3336 w 9046"/>
                <a:gd name="connsiteY3" fmla="*/ 9904 h 8738"/>
                <a:gd name="connsiteX4" fmla="*/ 9521 w 9046"/>
                <a:gd name="connsiteY4" fmla="*/ 8319 h 8738"/>
                <a:gd name="connsiteX5" fmla="*/ 8054 w 9046"/>
                <a:gd name="connsiteY5" fmla="*/ 2452 h 8738"/>
                <a:gd name="connsiteX6" fmla="*/ 7882 w 9046"/>
                <a:gd name="connsiteY6" fmla="*/ 2346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7882" y="2346"/>
                  </a:move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9" name="任意多边形: 形状 4308">
              <a:extLst>
                <a:ext uri="{FF2B5EF4-FFF2-40B4-BE49-F238E27FC236}">
                  <a16:creationId xmlns:a16="http://schemas.microsoft.com/office/drawing/2014/main" id="{716E72F8-73BE-6996-4255-8C9562EDF610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0" name="任意多边形: 形状 4309">
              <a:extLst>
                <a:ext uri="{FF2B5EF4-FFF2-40B4-BE49-F238E27FC236}">
                  <a16:creationId xmlns:a16="http://schemas.microsoft.com/office/drawing/2014/main" id="{936D582E-4407-A417-0E97-09EBEAD8D7D6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1" name="任意多边形: 形状 4310">
              <a:extLst>
                <a:ext uri="{FF2B5EF4-FFF2-40B4-BE49-F238E27FC236}">
                  <a16:creationId xmlns:a16="http://schemas.microsoft.com/office/drawing/2014/main" id="{6453D657-63DE-F885-8382-ABE1945EBC28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2" name="任意多边形: 形状 4311">
              <a:extLst>
                <a:ext uri="{FF2B5EF4-FFF2-40B4-BE49-F238E27FC236}">
                  <a16:creationId xmlns:a16="http://schemas.microsoft.com/office/drawing/2014/main" id="{DF5171FE-D3AA-42ED-5D82-10D818564C23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3" name="任意多边形: 形状 4312">
              <a:extLst>
                <a:ext uri="{FF2B5EF4-FFF2-40B4-BE49-F238E27FC236}">
                  <a16:creationId xmlns:a16="http://schemas.microsoft.com/office/drawing/2014/main" id="{6FC087A9-02CA-0E26-DEC4-1CE6D47BE2DA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4" name="任意多边形: 形状 4313">
              <a:extLst>
                <a:ext uri="{FF2B5EF4-FFF2-40B4-BE49-F238E27FC236}">
                  <a16:creationId xmlns:a16="http://schemas.microsoft.com/office/drawing/2014/main" id="{AFEF1DBA-4A00-674C-0CCB-C9DB66584E0A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5" name="任意多边形: 形状 4314">
              <a:extLst>
                <a:ext uri="{FF2B5EF4-FFF2-40B4-BE49-F238E27FC236}">
                  <a16:creationId xmlns:a16="http://schemas.microsoft.com/office/drawing/2014/main" id="{A1874EAA-EEE1-00C2-5E42-DDE0860F0A1F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6" name="任意多边形: 形状 4315">
              <a:extLst>
                <a:ext uri="{FF2B5EF4-FFF2-40B4-BE49-F238E27FC236}">
                  <a16:creationId xmlns:a16="http://schemas.microsoft.com/office/drawing/2014/main" id="{A6C591CC-D351-DB30-FFDD-018B12E20EE3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7" name="任意多边形: 形状 4316">
              <a:extLst>
                <a:ext uri="{FF2B5EF4-FFF2-40B4-BE49-F238E27FC236}">
                  <a16:creationId xmlns:a16="http://schemas.microsoft.com/office/drawing/2014/main" id="{93D6F737-7011-7E20-A4AE-B3723051A4E2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8" name="任意多边形: 形状 4317">
              <a:extLst>
                <a:ext uri="{FF2B5EF4-FFF2-40B4-BE49-F238E27FC236}">
                  <a16:creationId xmlns:a16="http://schemas.microsoft.com/office/drawing/2014/main" id="{01A8B494-7739-8C1A-05B6-D1A33920EB67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9" name="任意多边形: 形状 4318">
              <a:extLst>
                <a:ext uri="{FF2B5EF4-FFF2-40B4-BE49-F238E27FC236}">
                  <a16:creationId xmlns:a16="http://schemas.microsoft.com/office/drawing/2014/main" id="{1B5C62CA-9373-8BBE-AEDA-C7E3A1C92AFE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3336 w 9046"/>
                <a:gd name="connsiteY0" fmla="*/ 9904 h 8738"/>
                <a:gd name="connsiteX1" fmla="*/ 9521 w 9046"/>
                <a:gd name="connsiteY1" fmla="*/ 8319 h 8738"/>
                <a:gd name="connsiteX2" fmla="*/ 8054 w 9046"/>
                <a:gd name="connsiteY2" fmla="*/ 2452 h 8738"/>
                <a:gd name="connsiteX3" fmla="*/ 7882 w 9046"/>
                <a:gd name="connsiteY3" fmla="*/ 2346 h 8738"/>
                <a:gd name="connsiteX4" fmla="*/ 1698 w 9046"/>
                <a:gd name="connsiteY4" fmla="*/ 3932 h 8738"/>
                <a:gd name="connsiteX5" fmla="*/ 3164 w 9046"/>
                <a:gd name="connsiteY5" fmla="*/ 9799 h 8738"/>
                <a:gd name="connsiteX6" fmla="*/ 3336 w 9046"/>
                <a:gd name="connsiteY6" fmla="*/ 9904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3336" y="9904"/>
                  </a:move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0" name="任意多边形: 形状 4319">
              <a:extLst>
                <a:ext uri="{FF2B5EF4-FFF2-40B4-BE49-F238E27FC236}">
                  <a16:creationId xmlns:a16="http://schemas.microsoft.com/office/drawing/2014/main" id="{9E6DCB4A-F326-DD85-B2FB-AB68415CD092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1" name="任意多边形: 形状 4320">
              <a:extLst>
                <a:ext uri="{FF2B5EF4-FFF2-40B4-BE49-F238E27FC236}">
                  <a16:creationId xmlns:a16="http://schemas.microsoft.com/office/drawing/2014/main" id="{F47FAB24-8CAF-99AD-6AC5-F8AD2F8DCC6D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2" name="任意多边形: 形状 4321">
              <a:extLst>
                <a:ext uri="{FF2B5EF4-FFF2-40B4-BE49-F238E27FC236}">
                  <a16:creationId xmlns:a16="http://schemas.microsoft.com/office/drawing/2014/main" id="{47C425C9-2688-B992-D671-137639097752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3" name="任意多边形: 形状 4322">
              <a:extLst>
                <a:ext uri="{FF2B5EF4-FFF2-40B4-BE49-F238E27FC236}">
                  <a16:creationId xmlns:a16="http://schemas.microsoft.com/office/drawing/2014/main" id="{C5742383-DCB1-E5AC-48C8-74AE468CE27F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4" name="任意多边形: 形状 4323">
              <a:extLst>
                <a:ext uri="{FF2B5EF4-FFF2-40B4-BE49-F238E27FC236}">
                  <a16:creationId xmlns:a16="http://schemas.microsoft.com/office/drawing/2014/main" id="{09CC3C9A-D724-BDB0-E6D4-C00705E1FDEF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5" name="任意多边形: 形状 4324">
              <a:extLst>
                <a:ext uri="{FF2B5EF4-FFF2-40B4-BE49-F238E27FC236}">
                  <a16:creationId xmlns:a16="http://schemas.microsoft.com/office/drawing/2014/main" id="{6664C33A-D5EA-EDF0-62B9-672D761031B5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6" name="任意多边形: 形状 4325">
              <a:extLst>
                <a:ext uri="{FF2B5EF4-FFF2-40B4-BE49-F238E27FC236}">
                  <a16:creationId xmlns:a16="http://schemas.microsoft.com/office/drawing/2014/main" id="{877E2FD5-E966-6F6B-63D6-14F52E633A9A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7" name="任意多边形: 形状 4326">
              <a:extLst>
                <a:ext uri="{FF2B5EF4-FFF2-40B4-BE49-F238E27FC236}">
                  <a16:creationId xmlns:a16="http://schemas.microsoft.com/office/drawing/2014/main" id="{60FFE2CE-47A1-E36E-BF2E-53CB702B2E8F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8" name="任意多边形: 形状 4327">
              <a:extLst>
                <a:ext uri="{FF2B5EF4-FFF2-40B4-BE49-F238E27FC236}">
                  <a16:creationId xmlns:a16="http://schemas.microsoft.com/office/drawing/2014/main" id="{6F78B594-1BEB-79A3-E8FB-1723EFE4DF68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9" name="任意多边形: 形状 4328">
              <a:extLst>
                <a:ext uri="{FF2B5EF4-FFF2-40B4-BE49-F238E27FC236}">
                  <a16:creationId xmlns:a16="http://schemas.microsoft.com/office/drawing/2014/main" id="{A27970E1-2F9B-91FC-CD22-0B809122ED10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0" name="任意多边形: 形状 4329">
              <a:extLst>
                <a:ext uri="{FF2B5EF4-FFF2-40B4-BE49-F238E27FC236}">
                  <a16:creationId xmlns:a16="http://schemas.microsoft.com/office/drawing/2014/main" id="{CFC0CC31-40BD-22D0-1A71-61638BCE7D42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12365 w 12446"/>
                <a:gd name="connsiteY0" fmla="*/ 4229 h 12000"/>
                <a:gd name="connsiteX1" fmla="*/ 3670 w 12446"/>
                <a:gd name="connsiteY1" fmla="*/ 2854 h 12000"/>
                <a:gd name="connsiteX2" fmla="*/ 2117 w 12446"/>
                <a:gd name="connsiteY2" fmla="*/ 11073 h 12000"/>
                <a:gd name="connsiteX3" fmla="*/ 2243 w 12446"/>
                <a:gd name="connsiteY3" fmla="*/ 11258 h 12000"/>
                <a:gd name="connsiteX4" fmla="*/ 10938 w 12446"/>
                <a:gd name="connsiteY4" fmla="*/ 12633 h 12000"/>
                <a:gd name="connsiteX5" fmla="*/ 12522 w 12446"/>
                <a:gd name="connsiteY5" fmla="*/ 4440 h 12000"/>
                <a:gd name="connsiteX6" fmla="*/ 12365 w 12446"/>
                <a:gd name="connsiteY6" fmla="*/ 4229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12365" y="4229"/>
                  </a:move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1" name="任意多边形: 形状 4330">
              <a:extLst>
                <a:ext uri="{FF2B5EF4-FFF2-40B4-BE49-F238E27FC236}">
                  <a16:creationId xmlns:a16="http://schemas.microsoft.com/office/drawing/2014/main" id="{B7ABBD34-B448-F902-1F18-40A1C6955F43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2" name="任意多边形: 形状 4331">
              <a:extLst>
                <a:ext uri="{FF2B5EF4-FFF2-40B4-BE49-F238E27FC236}">
                  <a16:creationId xmlns:a16="http://schemas.microsoft.com/office/drawing/2014/main" id="{4F022D23-8CAE-2853-F180-4488289F5496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3" name="任意多边形: 形状 4332">
              <a:extLst>
                <a:ext uri="{FF2B5EF4-FFF2-40B4-BE49-F238E27FC236}">
                  <a16:creationId xmlns:a16="http://schemas.microsoft.com/office/drawing/2014/main" id="{AE2DDC59-69E4-DD6F-3D02-F458100356A5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4" name="任意多边形: 形状 4333">
              <a:extLst>
                <a:ext uri="{FF2B5EF4-FFF2-40B4-BE49-F238E27FC236}">
                  <a16:creationId xmlns:a16="http://schemas.microsoft.com/office/drawing/2014/main" id="{B62EB3A7-BA7E-7E53-474D-C1DB20F79B95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5" name="任意多边形: 形状 4334">
              <a:extLst>
                <a:ext uri="{FF2B5EF4-FFF2-40B4-BE49-F238E27FC236}">
                  <a16:creationId xmlns:a16="http://schemas.microsoft.com/office/drawing/2014/main" id="{9D22D2EA-00DA-4143-CBFA-F6D64AF76196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6" name="任意多边形: 形状 4335">
              <a:extLst>
                <a:ext uri="{FF2B5EF4-FFF2-40B4-BE49-F238E27FC236}">
                  <a16:creationId xmlns:a16="http://schemas.microsoft.com/office/drawing/2014/main" id="{D7688D8A-DC7F-2886-50D1-89C9DEF36EE7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7" name="任意多边形: 形状 4336">
              <a:extLst>
                <a:ext uri="{FF2B5EF4-FFF2-40B4-BE49-F238E27FC236}">
                  <a16:creationId xmlns:a16="http://schemas.microsoft.com/office/drawing/2014/main" id="{D66C570A-5681-7A20-119F-C9612E364A28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8" name="任意多边形: 形状 4337">
              <a:extLst>
                <a:ext uri="{FF2B5EF4-FFF2-40B4-BE49-F238E27FC236}">
                  <a16:creationId xmlns:a16="http://schemas.microsoft.com/office/drawing/2014/main" id="{942D55D4-9CA4-40A4-39AB-DEE35534997B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9" name="任意多边形: 形状 4338">
              <a:extLst>
                <a:ext uri="{FF2B5EF4-FFF2-40B4-BE49-F238E27FC236}">
                  <a16:creationId xmlns:a16="http://schemas.microsoft.com/office/drawing/2014/main" id="{BE53B7DA-8D76-1E92-0C84-C70BA286FE40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0" name="任意多边形: 形状 4339">
              <a:extLst>
                <a:ext uri="{FF2B5EF4-FFF2-40B4-BE49-F238E27FC236}">
                  <a16:creationId xmlns:a16="http://schemas.microsoft.com/office/drawing/2014/main" id="{3A2ACE53-8529-B53A-D0E2-5910A0E724AB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1" name="任意多边形: 形状 4340">
              <a:extLst>
                <a:ext uri="{FF2B5EF4-FFF2-40B4-BE49-F238E27FC236}">
                  <a16:creationId xmlns:a16="http://schemas.microsoft.com/office/drawing/2014/main" id="{A69BDDE9-3379-E2D8-281C-3144126722DB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2243 w 12446"/>
                <a:gd name="connsiteY0" fmla="*/ 11258 h 12000"/>
                <a:gd name="connsiteX1" fmla="*/ 10938 w 12446"/>
                <a:gd name="connsiteY1" fmla="*/ 12633 h 12000"/>
                <a:gd name="connsiteX2" fmla="*/ 12522 w 12446"/>
                <a:gd name="connsiteY2" fmla="*/ 4440 h 12000"/>
                <a:gd name="connsiteX3" fmla="*/ 12365 w 12446"/>
                <a:gd name="connsiteY3" fmla="*/ 4229 h 12000"/>
                <a:gd name="connsiteX4" fmla="*/ 3670 w 12446"/>
                <a:gd name="connsiteY4" fmla="*/ 2854 h 12000"/>
                <a:gd name="connsiteX5" fmla="*/ 2117 w 12446"/>
                <a:gd name="connsiteY5" fmla="*/ 11073 h 12000"/>
                <a:gd name="connsiteX6" fmla="*/ 2243 w 12446"/>
                <a:gd name="connsiteY6" fmla="*/ 11258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2243" y="11258"/>
                  </a:move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2" name="任意多边形: 形状 4341">
              <a:extLst>
                <a:ext uri="{FF2B5EF4-FFF2-40B4-BE49-F238E27FC236}">
                  <a16:creationId xmlns:a16="http://schemas.microsoft.com/office/drawing/2014/main" id="{954854BC-1123-AF32-FBFC-FB5DD3B87479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3" name="任意多边形: 形状 4342">
              <a:extLst>
                <a:ext uri="{FF2B5EF4-FFF2-40B4-BE49-F238E27FC236}">
                  <a16:creationId xmlns:a16="http://schemas.microsoft.com/office/drawing/2014/main" id="{61EF995A-FA79-4DA4-E328-F180D9468E94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4" name="任意多边形: 形状 4343">
              <a:extLst>
                <a:ext uri="{FF2B5EF4-FFF2-40B4-BE49-F238E27FC236}">
                  <a16:creationId xmlns:a16="http://schemas.microsoft.com/office/drawing/2014/main" id="{150379B7-B59D-AF3D-B3C0-5A026C5A5FB7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5" name="任意多边形: 形状 4344">
              <a:extLst>
                <a:ext uri="{FF2B5EF4-FFF2-40B4-BE49-F238E27FC236}">
                  <a16:creationId xmlns:a16="http://schemas.microsoft.com/office/drawing/2014/main" id="{CB0FEDEB-4BFF-CC4C-4BC1-913D7518FEE6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6" name="任意多边形: 形状 4345">
              <a:extLst>
                <a:ext uri="{FF2B5EF4-FFF2-40B4-BE49-F238E27FC236}">
                  <a16:creationId xmlns:a16="http://schemas.microsoft.com/office/drawing/2014/main" id="{12F92F2D-B699-5081-9349-DA968E116EA9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7" name="任意多边形: 形状 4346">
              <a:extLst>
                <a:ext uri="{FF2B5EF4-FFF2-40B4-BE49-F238E27FC236}">
                  <a16:creationId xmlns:a16="http://schemas.microsoft.com/office/drawing/2014/main" id="{23B92ACE-BED6-37B3-514C-232D927DD02C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8" name="任意多边形: 形状 4347">
              <a:extLst>
                <a:ext uri="{FF2B5EF4-FFF2-40B4-BE49-F238E27FC236}">
                  <a16:creationId xmlns:a16="http://schemas.microsoft.com/office/drawing/2014/main" id="{741BFFE6-E775-6558-08B3-96FEF2B888BA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9" name="任意多边形: 形状 4348">
              <a:extLst>
                <a:ext uri="{FF2B5EF4-FFF2-40B4-BE49-F238E27FC236}">
                  <a16:creationId xmlns:a16="http://schemas.microsoft.com/office/drawing/2014/main" id="{3F38EC6D-9F88-CE24-F184-C87058606352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0" name="任意多边形: 形状 4349">
              <a:extLst>
                <a:ext uri="{FF2B5EF4-FFF2-40B4-BE49-F238E27FC236}">
                  <a16:creationId xmlns:a16="http://schemas.microsoft.com/office/drawing/2014/main" id="{68AE9207-7AC1-FE8D-73D8-E62140831942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1" name="任意多边形: 形状 4350">
              <a:extLst>
                <a:ext uri="{FF2B5EF4-FFF2-40B4-BE49-F238E27FC236}">
                  <a16:creationId xmlns:a16="http://schemas.microsoft.com/office/drawing/2014/main" id="{992F17F9-7099-4382-0150-C9AEB1100B44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2" name="任意多边形: 形状 4351">
              <a:extLst>
                <a:ext uri="{FF2B5EF4-FFF2-40B4-BE49-F238E27FC236}">
                  <a16:creationId xmlns:a16="http://schemas.microsoft.com/office/drawing/2014/main" id="{D080E5ED-77D7-F874-5BA2-0DA33DF588F4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10844 w 14392"/>
                <a:gd name="connsiteY0" fmla="*/ 15188 h 13920"/>
                <a:gd name="connsiteX1" fmla="*/ 15101 w 14392"/>
                <a:gd name="connsiteY1" fmla="*/ 6440 h 13920"/>
                <a:gd name="connsiteX2" fmla="*/ 15020 w 14392"/>
                <a:gd name="connsiteY2" fmla="*/ 6229 h 13920"/>
                <a:gd name="connsiteX3" fmla="*/ 5743 w 14392"/>
                <a:gd name="connsiteY3" fmla="*/ 2212 h 13920"/>
                <a:gd name="connsiteX4" fmla="*/ 1455 w 14392"/>
                <a:gd name="connsiteY4" fmla="*/ 10933 h 13920"/>
                <a:gd name="connsiteX5" fmla="*/ 1541 w 14392"/>
                <a:gd name="connsiteY5" fmla="*/ 11171 h 13920"/>
                <a:gd name="connsiteX6" fmla="*/ 10844 w 14392"/>
                <a:gd name="connsiteY6" fmla="*/ 15188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10844" y="15188"/>
                  </a:move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3" name="任意多边形: 形状 4352">
              <a:extLst>
                <a:ext uri="{FF2B5EF4-FFF2-40B4-BE49-F238E27FC236}">
                  <a16:creationId xmlns:a16="http://schemas.microsoft.com/office/drawing/2014/main" id="{F308EDDA-916E-111B-3C6C-99696C21142D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4" name="任意多边形: 形状 4353">
              <a:extLst>
                <a:ext uri="{FF2B5EF4-FFF2-40B4-BE49-F238E27FC236}">
                  <a16:creationId xmlns:a16="http://schemas.microsoft.com/office/drawing/2014/main" id="{EFFB3533-57EA-C779-D58C-EBAA92B061AF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5" name="任意多边形: 形状 4354">
              <a:extLst>
                <a:ext uri="{FF2B5EF4-FFF2-40B4-BE49-F238E27FC236}">
                  <a16:creationId xmlns:a16="http://schemas.microsoft.com/office/drawing/2014/main" id="{4371E9C4-D699-9996-F30A-20184551A52B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6" name="任意多边形: 形状 4355">
              <a:extLst>
                <a:ext uri="{FF2B5EF4-FFF2-40B4-BE49-F238E27FC236}">
                  <a16:creationId xmlns:a16="http://schemas.microsoft.com/office/drawing/2014/main" id="{DBB30339-57C1-9A5C-7B3A-150D717925B2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7" name="任意多边形: 形状 4356">
              <a:extLst>
                <a:ext uri="{FF2B5EF4-FFF2-40B4-BE49-F238E27FC236}">
                  <a16:creationId xmlns:a16="http://schemas.microsoft.com/office/drawing/2014/main" id="{3A724ABA-5BC1-F854-91C3-35FC9B13A58A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8" name="任意多边形: 形状 4357">
              <a:extLst>
                <a:ext uri="{FF2B5EF4-FFF2-40B4-BE49-F238E27FC236}">
                  <a16:creationId xmlns:a16="http://schemas.microsoft.com/office/drawing/2014/main" id="{A088989D-DD85-E37F-EB44-2051EBEA4C81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9" name="任意多边形: 形状 4358">
              <a:extLst>
                <a:ext uri="{FF2B5EF4-FFF2-40B4-BE49-F238E27FC236}">
                  <a16:creationId xmlns:a16="http://schemas.microsoft.com/office/drawing/2014/main" id="{92A8FCF0-3C7E-927B-AC5D-D8C113E9E546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0" name="任意多边形: 形状 4359">
              <a:extLst>
                <a:ext uri="{FF2B5EF4-FFF2-40B4-BE49-F238E27FC236}">
                  <a16:creationId xmlns:a16="http://schemas.microsoft.com/office/drawing/2014/main" id="{74D8A92D-0A4B-AF5C-D991-28372A3C4C28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1" name="任意多边形: 形状 4360">
              <a:extLst>
                <a:ext uri="{FF2B5EF4-FFF2-40B4-BE49-F238E27FC236}">
                  <a16:creationId xmlns:a16="http://schemas.microsoft.com/office/drawing/2014/main" id="{BB8DA49B-EC5B-CD9E-78F2-60D2B4CF85FF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2" name="任意多边形: 形状 4361">
              <a:extLst>
                <a:ext uri="{FF2B5EF4-FFF2-40B4-BE49-F238E27FC236}">
                  <a16:creationId xmlns:a16="http://schemas.microsoft.com/office/drawing/2014/main" id="{672FD43A-D432-BB71-591F-7FA3443DF901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3" name="任意多边形: 形状 4362">
              <a:extLst>
                <a:ext uri="{FF2B5EF4-FFF2-40B4-BE49-F238E27FC236}">
                  <a16:creationId xmlns:a16="http://schemas.microsoft.com/office/drawing/2014/main" id="{B345E516-9613-644E-DE7D-FB8BB351E325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5743 w 14392"/>
                <a:gd name="connsiteY0" fmla="*/ 2212 h 13920"/>
                <a:gd name="connsiteX1" fmla="*/ 1455 w 14392"/>
                <a:gd name="connsiteY1" fmla="*/ 10933 h 13920"/>
                <a:gd name="connsiteX2" fmla="*/ 1541 w 14392"/>
                <a:gd name="connsiteY2" fmla="*/ 11171 h 13920"/>
                <a:gd name="connsiteX3" fmla="*/ 10844 w 14392"/>
                <a:gd name="connsiteY3" fmla="*/ 15188 h 13920"/>
                <a:gd name="connsiteX4" fmla="*/ 15101 w 14392"/>
                <a:gd name="connsiteY4" fmla="*/ 6440 h 13920"/>
                <a:gd name="connsiteX5" fmla="*/ 15020 w 14392"/>
                <a:gd name="connsiteY5" fmla="*/ 6229 h 13920"/>
                <a:gd name="connsiteX6" fmla="*/ 5743 w 14392"/>
                <a:gd name="connsiteY6" fmla="*/ 2212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5743" y="2212"/>
                  </a:move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4" name="任意多边形: 形状 4363">
              <a:extLst>
                <a:ext uri="{FF2B5EF4-FFF2-40B4-BE49-F238E27FC236}">
                  <a16:creationId xmlns:a16="http://schemas.microsoft.com/office/drawing/2014/main" id="{A2AB74FB-34B6-38B7-F151-B4C495FAE29F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5" name="任意多边形: 形状 4364">
              <a:extLst>
                <a:ext uri="{FF2B5EF4-FFF2-40B4-BE49-F238E27FC236}">
                  <a16:creationId xmlns:a16="http://schemas.microsoft.com/office/drawing/2014/main" id="{4F729BED-1284-0E7C-68B4-AE62EDF06D1A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6" name="任意多边形: 形状 4365">
              <a:extLst>
                <a:ext uri="{FF2B5EF4-FFF2-40B4-BE49-F238E27FC236}">
                  <a16:creationId xmlns:a16="http://schemas.microsoft.com/office/drawing/2014/main" id="{2142F67C-0671-4CEC-7D3B-7E05C1175C1E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7" name="任意多边形: 形状 4366">
              <a:extLst>
                <a:ext uri="{FF2B5EF4-FFF2-40B4-BE49-F238E27FC236}">
                  <a16:creationId xmlns:a16="http://schemas.microsoft.com/office/drawing/2014/main" id="{DFD235F8-1C1A-FEE9-711E-4E5B9AF4DB5F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8" name="任意多边形: 形状 4367">
              <a:extLst>
                <a:ext uri="{FF2B5EF4-FFF2-40B4-BE49-F238E27FC236}">
                  <a16:creationId xmlns:a16="http://schemas.microsoft.com/office/drawing/2014/main" id="{EABE7F37-AC79-C905-8295-EC88D1DF05F4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9" name="任意多边形: 形状 4368">
              <a:extLst>
                <a:ext uri="{FF2B5EF4-FFF2-40B4-BE49-F238E27FC236}">
                  <a16:creationId xmlns:a16="http://schemas.microsoft.com/office/drawing/2014/main" id="{90F7A0C5-ED2B-9DB4-DD85-0E267AA6FE35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0" name="任意多边形: 形状 4369">
              <a:extLst>
                <a:ext uri="{FF2B5EF4-FFF2-40B4-BE49-F238E27FC236}">
                  <a16:creationId xmlns:a16="http://schemas.microsoft.com/office/drawing/2014/main" id="{884D01FE-A951-B750-3736-31A76F700D7C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1" name="任意多边形: 形状 4370">
              <a:extLst>
                <a:ext uri="{FF2B5EF4-FFF2-40B4-BE49-F238E27FC236}">
                  <a16:creationId xmlns:a16="http://schemas.microsoft.com/office/drawing/2014/main" id="{C4638C6F-A979-250C-165D-BAE98433B8CC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2" name="任意多边形: 形状 4371">
              <a:extLst>
                <a:ext uri="{FF2B5EF4-FFF2-40B4-BE49-F238E27FC236}">
                  <a16:creationId xmlns:a16="http://schemas.microsoft.com/office/drawing/2014/main" id="{AD8636F6-144D-BD07-3BD4-2256A920F47D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3" name="任意多边形: 形状 4372">
              <a:extLst>
                <a:ext uri="{FF2B5EF4-FFF2-40B4-BE49-F238E27FC236}">
                  <a16:creationId xmlns:a16="http://schemas.microsoft.com/office/drawing/2014/main" id="{0107D17E-38F1-F85D-310A-8AEB6F69E3D9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4" name="任意多边形: 形状 4373">
              <a:extLst>
                <a:ext uri="{FF2B5EF4-FFF2-40B4-BE49-F238E27FC236}">
                  <a16:creationId xmlns:a16="http://schemas.microsoft.com/office/drawing/2014/main" id="{D5CDFA2F-4555-963A-31C0-8A34B66B9CC2}"/>
                </a:ext>
              </a:extLst>
            </p:cNvPr>
            <p:cNvSpPr/>
            <p:nvPr/>
          </p:nvSpPr>
          <p:spPr>
            <a:xfrm>
              <a:off x="440214" y="-3619161"/>
              <a:ext cx="9701" cy="9378"/>
            </a:xfrm>
            <a:custGeom>
              <a:avLst/>
              <a:gdLst>
                <a:gd name="connsiteX0" fmla="*/ 3632 w 9701"/>
                <a:gd name="connsiteY0" fmla="*/ 2307 h 9378"/>
                <a:gd name="connsiteX1" fmla="*/ 1581 w 9701"/>
                <a:gd name="connsiteY1" fmla="*/ 8518 h 9378"/>
                <a:gd name="connsiteX2" fmla="*/ 1650 w 9701"/>
                <a:gd name="connsiteY2" fmla="*/ 8650 h 9378"/>
                <a:gd name="connsiteX3" fmla="*/ 8231 w 9701"/>
                <a:gd name="connsiteY3" fmla="*/ 10553 h 9378"/>
                <a:gd name="connsiteX4" fmla="*/ 10307 w 9701"/>
                <a:gd name="connsiteY4" fmla="*/ 4395 h 9378"/>
                <a:gd name="connsiteX5" fmla="*/ 10213 w 9701"/>
                <a:gd name="connsiteY5" fmla="*/ 4210 h 9378"/>
                <a:gd name="connsiteX6" fmla="*/ 3632 w 9701"/>
                <a:gd name="connsiteY6" fmla="*/ 2307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3632" y="2307"/>
                  </a:move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5" name="任意多边形: 形状 4374">
              <a:extLst>
                <a:ext uri="{FF2B5EF4-FFF2-40B4-BE49-F238E27FC236}">
                  <a16:creationId xmlns:a16="http://schemas.microsoft.com/office/drawing/2014/main" id="{7A403A1C-309B-00AA-4909-2BC1E87229B4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6" name="任意多边形: 形状 4375">
              <a:extLst>
                <a:ext uri="{FF2B5EF4-FFF2-40B4-BE49-F238E27FC236}">
                  <a16:creationId xmlns:a16="http://schemas.microsoft.com/office/drawing/2014/main" id="{2FD0C83A-8EA4-A917-55B4-F204A9473010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7" name="任意多边形: 形状 4376">
              <a:extLst>
                <a:ext uri="{FF2B5EF4-FFF2-40B4-BE49-F238E27FC236}">
                  <a16:creationId xmlns:a16="http://schemas.microsoft.com/office/drawing/2014/main" id="{B8CB46AD-E2F3-20F6-3014-3EE5A0B46504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8" name="任意多边形: 形状 4377">
              <a:extLst>
                <a:ext uri="{FF2B5EF4-FFF2-40B4-BE49-F238E27FC236}">
                  <a16:creationId xmlns:a16="http://schemas.microsoft.com/office/drawing/2014/main" id="{1B1524C1-C69E-808B-C497-F7940304C7AA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9" name="任意多边形: 形状 4378">
              <a:extLst>
                <a:ext uri="{FF2B5EF4-FFF2-40B4-BE49-F238E27FC236}">
                  <a16:creationId xmlns:a16="http://schemas.microsoft.com/office/drawing/2014/main" id="{216D2DF2-94BA-B3BC-E326-0DFB7D1CA99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0" name="任意多边形: 形状 4379">
              <a:extLst>
                <a:ext uri="{FF2B5EF4-FFF2-40B4-BE49-F238E27FC236}">
                  <a16:creationId xmlns:a16="http://schemas.microsoft.com/office/drawing/2014/main" id="{A9264BC6-AC84-3157-F368-85F8025AC353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1" name="任意多边形: 形状 4380">
              <a:extLst>
                <a:ext uri="{FF2B5EF4-FFF2-40B4-BE49-F238E27FC236}">
                  <a16:creationId xmlns:a16="http://schemas.microsoft.com/office/drawing/2014/main" id="{8CA433E5-B293-4DF6-4F45-19A26E1B04C6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2" name="任意多边形: 形状 4381">
              <a:extLst>
                <a:ext uri="{FF2B5EF4-FFF2-40B4-BE49-F238E27FC236}">
                  <a16:creationId xmlns:a16="http://schemas.microsoft.com/office/drawing/2014/main" id="{F2588ED7-BFE9-9EBE-8778-28F5D1ECE105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3" name="任意多边形: 形状 4382">
              <a:extLst>
                <a:ext uri="{FF2B5EF4-FFF2-40B4-BE49-F238E27FC236}">
                  <a16:creationId xmlns:a16="http://schemas.microsoft.com/office/drawing/2014/main" id="{E7A56529-BDE5-4773-2A08-11B2A840FFCB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4" name="任意多边形: 形状 4383">
              <a:extLst>
                <a:ext uri="{FF2B5EF4-FFF2-40B4-BE49-F238E27FC236}">
                  <a16:creationId xmlns:a16="http://schemas.microsoft.com/office/drawing/2014/main" id="{17207798-F402-757A-D9D6-54792B7ECDE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5" name="任意多边形: 形状 4384">
              <a:extLst>
                <a:ext uri="{FF2B5EF4-FFF2-40B4-BE49-F238E27FC236}">
                  <a16:creationId xmlns:a16="http://schemas.microsoft.com/office/drawing/2014/main" id="{28A1E3BC-0C4D-8D40-5585-912295B2FB49}"/>
                </a:ext>
              </a:extLst>
            </p:cNvPr>
            <p:cNvSpPr/>
            <p:nvPr/>
          </p:nvSpPr>
          <p:spPr>
            <a:xfrm>
              <a:off x="440214" y="-3619109"/>
              <a:ext cx="9701" cy="9378"/>
            </a:xfrm>
            <a:custGeom>
              <a:avLst/>
              <a:gdLst>
                <a:gd name="connsiteX0" fmla="*/ 8231 w 9701"/>
                <a:gd name="connsiteY0" fmla="*/ 10553 h 9378"/>
                <a:gd name="connsiteX1" fmla="*/ 10307 w 9701"/>
                <a:gd name="connsiteY1" fmla="*/ 4395 h 9378"/>
                <a:gd name="connsiteX2" fmla="*/ 10213 w 9701"/>
                <a:gd name="connsiteY2" fmla="*/ 4210 h 9378"/>
                <a:gd name="connsiteX3" fmla="*/ 3632 w 9701"/>
                <a:gd name="connsiteY3" fmla="*/ 2307 h 9378"/>
                <a:gd name="connsiteX4" fmla="*/ 1581 w 9701"/>
                <a:gd name="connsiteY4" fmla="*/ 8518 h 9378"/>
                <a:gd name="connsiteX5" fmla="*/ 1650 w 9701"/>
                <a:gd name="connsiteY5" fmla="*/ 8650 h 9378"/>
                <a:gd name="connsiteX6" fmla="*/ 8231 w 9701"/>
                <a:gd name="connsiteY6" fmla="*/ 10553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8231" y="10553"/>
                  </a:move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6" name="任意多边形: 形状 4385">
              <a:extLst>
                <a:ext uri="{FF2B5EF4-FFF2-40B4-BE49-F238E27FC236}">
                  <a16:creationId xmlns:a16="http://schemas.microsoft.com/office/drawing/2014/main" id="{C9AE70DD-FDD5-39EC-E8CF-F29BE413FE5B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7" name="任意多边形: 形状 4386">
              <a:extLst>
                <a:ext uri="{FF2B5EF4-FFF2-40B4-BE49-F238E27FC236}">
                  <a16:creationId xmlns:a16="http://schemas.microsoft.com/office/drawing/2014/main" id="{03385FA4-1D94-B9C4-F578-120C77B7FE88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8" name="任意多边形: 形状 4387">
              <a:extLst>
                <a:ext uri="{FF2B5EF4-FFF2-40B4-BE49-F238E27FC236}">
                  <a16:creationId xmlns:a16="http://schemas.microsoft.com/office/drawing/2014/main" id="{D6A5C6C0-794E-1D3A-3F70-EB8F0677AF9B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9" name="任意多边形: 形状 4388">
              <a:extLst>
                <a:ext uri="{FF2B5EF4-FFF2-40B4-BE49-F238E27FC236}">
                  <a16:creationId xmlns:a16="http://schemas.microsoft.com/office/drawing/2014/main" id="{F485DB75-2716-8553-D8A9-B54920F17A02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0" name="任意多边形: 形状 4389">
              <a:extLst>
                <a:ext uri="{FF2B5EF4-FFF2-40B4-BE49-F238E27FC236}">
                  <a16:creationId xmlns:a16="http://schemas.microsoft.com/office/drawing/2014/main" id="{B4395AC3-6E05-CFCF-C774-AE3C995FFAF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1" name="任意多边形: 形状 4390">
              <a:extLst>
                <a:ext uri="{FF2B5EF4-FFF2-40B4-BE49-F238E27FC236}">
                  <a16:creationId xmlns:a16="http://schemas.microsoft.com/office/drawing/2014/main" id="{D8ED642B-62E3-27E4-6A72-E46D6CD1A539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2" name="任意多边形: 形状 4391">
              <a:extLst>
                <a:ext uri="{FF2B5EF4-FFF2-40B4-BE49-F238E27FC236}">
                  <a16:creationId xmlns:a16="http://schemas.microsoft.com/office/drawing/2014/main" id="{F25B3D87-D9F5-2109-5065-271C44F6592D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3" name="任意多边形: 形状 4392">
              <a:extLst>
                <a:ext uri="{FF2B5EF4-FFF2-40B4-BE49-F238E27FC236}">
                  <a16:creationId xmlns:a16="http://schemas.microsoft.com/office/drawing/2014/main" id="{1ECD0DB7-75E6-36AC-BBFC-E69281ED2C5C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4" name="任意多边形: 形状 4393">
              <a:extLst>
                <a:ext uri="{FF2B5EF4-FFF2-40B4-BE49-F238E27FC236}">
                  <a16:creationId xmlns:a16="http://schemas.microsoft.com/office/drawing/2014/main" id="{53AEC714-2286-A5C4-2299-DDF873C0F46B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5" name="任意多边形: 形状 4394">
              <a:extLst>
                <a:ext uri="{FF2B5EF4-FFF2-40B4-BE49-F238E27FC236}">
                  <a16:creationId xmlns:a16="http://schemas.microsoft.com/office/drawing/2014/main" id="{F6E6F285-0611-FF31-1C07-443B73ED058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6" name="任意多边形: 形状 4395">
              <a:extLst>
                <a:ext uri="{FF2B5EF4-FFF2-40B4-BE49-F238E27FC236}">
                  <a16:creationId xmlns:a16="http://schemas.microsoft.com/office/drawing/2014/main" id="{E0B07305-A698-4CCC-8FDD-02D4C0F426FA}"/>
                </a:ext>
              </a:extLst>
            </p:cNvPr>
            <p:cNvSpPr/>
            <p:nvPr/>
          </p:nvSpPr>
          <p:spPr>
            <a:xfrm>
              <a:off x="395407" y="-3645268"/>
              <a:ext cx="4378" cy="4200"/>
            </a:xfrm>
            <a:custGeom>
              <a:avLst/>
              <a:gdLst>
                <a:gd name="connsiteX0" fmla="*/ 1132 w 4378"/>
                <a:gd name="connsiteY0" fmla="*/ 3412 h 4200"/>
                <a:gd name="connsiteX1" fmla="*/ 2717 w 4378"/>
                <a:gd name="connsiteY1" fmla="*/ 5870 h 4200"/>
                <a:gd name="connsiteX2" fmla="*/ 2771 w 4378"/>
                <a:gd name="connsiteY2" fmla="*/ 5870 h 4200"/>
                <a:gd name="connsiteX3" fmla="*/ 5394 w 4378"/>
                <a:gd name="connsiteY3" fmla="*/ 4364 h 4200"/>
                <a:gd name="connsiteX4" fmla="*/ 5413 w 4378"/>
                <a:gd name="connsiteY4" fmla="*/ 4284 h 4200"/>
                <a:gd name="connsiteX5" fmla="*/ 3882 w 4378"/>
                <a:gd name="connsiteY5" fmla="*/ 1853 h 4200"/>
                <a:gd name="connsiteX6" fmla="*/ 3775 w 4378"/>
                <a:gd name="connsiteY6" fmla="*/ 1826 h 4200"/>
                <a:gd name="connsiteX7" fmla="*/ 1164 w 4378"/>
                <a:gd name="connsiteY7" fmla="*/ 3280 h 4200"/>
                <a:gd name="connsiteX8" fmla="*/ 1132 w 4378"/>
                <a:gd name="connsiteY8" fmla="*/ 3412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1132" y="3412"/>
                  </a:move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26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7" name="任意多边形: 形状 4396">
              <a:extLst>
                <a:ext uri="{FF2B5EF4-FFF2-40B4-BE49-F238E27FC236}">
                  <a16:creationId xmlns:a16="http://schemas.microsoft.com/office/drawing/2014/main" id="{FB36DC32-69FD-4AB2-4B35-7733A8C4D68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8" name="任意多边形: 形状 4397">
              <a:extLst>
                <a:ext uri="{FF2B5EF4-FFF2-40B4-BE49-F238E27FC236}">
                  <a16:creationId xmlns:a16="http://schemas.microsoft.com/office/drawing/2014/main" id="{FE2FB299-42B1-00AB-F86F-B7F0EB3DE879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9" name="任意多边形: 形状 4398">
              <a:extLst>
                <a:ext uri="{FF2B5EF4-FFF2-40B4-BE49-F238E27FC236}">
                  <a16:creationId xmlns:a16="http://schemas.microsoft.com/office/drawing/2014/main" id="{72AC04C3-2ADE-0139-B8DD-D1B668006584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0" name="任意多边形: 形状 4399">
              <a:extLst>
                <a:ext uri="{FF2B5EF4-FFF2-40B4-BE49-F238E27FC236}">
                  <a16:creationId xmlns:a16="http://schemas.microsoft.com/office/drawing/2014/main" id="{A37D5021-6F50-5354-A5C9-58A97D8FE11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1" name="任意多边形: 形状 4400">
              <a:extLst>
                <a:ext uri="{FF2B5EF4-FFF2-40B4-BE49-F238E27FC236}">
                  <a16:creationId xmlns:a16="http://schemas.microsoft.com/office/drawing/2014/main" id="{7E034D83-8EF0-4E74-FD62-3971B28DDC46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2" name="任意多边形: 形状 4401">
              <a:extLst>
                <a:ext uri="{FF2B5EF4-FFF2-40B4-BE49-F238E27FC236}">
                  <a16:creationId xmlns:a16="http://schemas.microsoft.com/office/drawing/2014/main" id="{5DD77F06-FBE9-B474-3327-2A0CF379C2F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3" name="任意多边形: 形状 4402">
              <a:extLst>
                <a:ext uri="{FF2B5EF4-FFF2-40B4-BE49-F238E27FC236}">
                  <a16:creationId xmlns:a16="http://schemas.microsoft.com/office/drawing/2014/main" id="{B3CF1B67-3179-8714-F5F7-CDC894F25544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4" name="任意多边形: 形状 4403">
              <a:extLst>
                <a:ext uri="{FF2B5EF4-FFF2-40B4-BE49-F238E27FC236}">
                  <a16:creationId xmlns:a16="http://schemas.microsoft.com/office/drawing/2014/main" id="{8DC7D5D7-F5F7-D167-9EB0-3276ABD2A393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5" name="任意多边形: 形状 4404">
              <a:extLst>
                <a:ext uri="{FF2B5EF4-FFF2-40B4-BE49-F238E27FC236}">
                  <a16:creationId xmlns:a16="http://schemas.microsoft.com/office/drawing/2014/main" id="{86985BB4-0D9D-73F4-09CB-F2D3A14BBEF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6" name="任意多边形: 形状 4405">
              <a:extLst>
                <a:ext uri="{FF2B5EF4-FFF2-40B4-BE49-F238E27FC236}">
                  <a16:creationId xmlns:a16="http://schemas.microsoft.com/office/drawing/2014/main" id="{31BC9AC7-28C4-FB99-39C5-0EE3C76E976B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7" name="任意多边形: 形状 4406">
              <a:extLst>
                <a:ext uri="{FF2B5EF4-FFF2-40B4-BE49-F238E27FC236}">
                  <a16:creationId xmlns:a16="http://schemas.microsoft.com/office/drawing/2014/main" id="{0DE16C4A-6056-F1C0-718F-E657F4BA57DA}"/>
                </a:ext>
              </a:extLst>
            </p:cNvPr>
            <p:cNvSpPr/>
            <p:nvPr/>
          </p:nvSpPr>
          <p:spPr>
            <a:xfrm>
              <a:off x="395302" y="-3645268"/>
              <a:ext cx="4378" cy="4200"/>
            </a:xfrm>
            <a:custGeom>
              <a:avLst/>
              <a:gdLst>
                <a:gd name="connsiteX0" fmla="*/ 5413 w 4378"/>
                <a:gd name="connsiteY0" fmla="*/ 4284 h 4200"/>
                <a:gd name="connsiteX1" fmla="*/ 3882 w 4378"/>
                <a:gd name="connsiteY1" fmla="*/ 1853 h 4200"/>
                <a:gd name="connsiteX2" fmla="*/ 3775 w 4378"/>
                <a:gd name="connsiteY2" fmla="*/ 1826 h 4200"/>
                <a:gd name="connsiteX3" fmla="*/ 1164 w 4378"/>
                <a:gd name="connsiteY3" fmla="*/ 3280 h 4200"/>
                <a:gd name="connsiteX4" fmla="*/ 1132 w 4378"/>
                <a:gd name="connsiteY4" fmla="*/ 3412 h 4200"/>
                <a:gd name="connsiteX5" fmla="*/ 2717 w 4378"/>
                <a:gd name="connsiteY5" fmla="*/ 5870 h 4200"/>
                <a:gd name="connsiteX6" fmla="*/ 2771 w 4378"/>
                <a:gd name="connsiteY6" fmla="*/ 5870 h 4200"/>
                <a:gd name="connsiteX7" fmla="*/ 5394 w 4378"/>
                <a:gd name="connsiteY7" fmla="*/ 4364 h 4200"/>
                <a:gd name="connsiteX8" fmla="*/ 5413 w 4378"/>
                <a:gd name="connsiteY8" fmla="*/ 4284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5413" y="4284"/>
                  </a:move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53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8" name="任意多边形: 形状 4407">
              <a:extLst>
                <a:ext uri="{FF2B5EF4-FFF2-40B4-BE49-F238E27FC236}">
                  <a16:creationId xmlns:a16="http://schemas.microsoft.com/office/drawing/2014/main" id="{37504BDD-6B0E-4F86-527F-2154805922AE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9" name="任意多边形: 形状 4408">
              <a:extLst>
                <a:ext uri="{FF2B5EF4-FFF2-40B4-BE49-F238E27FC236}">
                  <a16:creationId xmlns:a16="http://schemas.microsoft.com/office/drawing/2014/main" id="{A03289F5-F916-F144-21D0-D938D859A6F2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0" name="任意多边形: 形状 4409">
              <a:extLst>
                <a:ext uri="{FF2B5EF4-FFF2-40B4-BE49-F238E27FC236}">
                  <a16:creationId xmlns:a16="http://schemas.microsoft.com/office/drawing/2014/main" id="{2126750E-9AAC-83BD-BA31-BCBE04D6E41E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1" name="任意多边形: 形状 4410">
              <a:extLst>
                <a:ext uri="{FF2B5EF4-FFF2-40B4-BE49-F238E27FC236}">
                  <a16:creationId xmlns:a16="http://schemas.microsoft.com/office/drawing/2014/main" id="{E974B6F5-4DA1-35D6-DEFA-2F6EFBB38967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2" name="任意多边形: 形状 4411">
              <a:extLst>
                <a:ext uri="{FF2B5EF4-FFF2-40B4-BE49-F238E27FC236}">
                  <a16:creationId xmlns:a16="http://schemas.microsoft.com/office/drawing/2014/main" id="{0B884656-A8FE-8769-7343-029EB9022168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3" name="任意多边形: 形状 4412">
              <a:extLst>
                <a:ext uri="{FF2B5EF4-FFF2-40B4-BE49-F238E27FC236}">
                  <a16:creationId xmlns:a16="http://schemas.microsoft.com/office/drawing/2014/main" id="{F24EB9AB-7D38-0C15-04C3-C9CFB93666EF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4" name="任意多边形: 形状 4413">
              <a:extLst>
                <a:ext uri="{FF2B5EF4-FFF2-40B4-BE49-F238E27FC236}">
                  <a16:creationId xmlns:a16="http://schemas.microsoft.com/office/drawing/2014/main" id="{E86C2A58-C2F1-B2C7-D41D-3704C1EFCF66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5" name="任意多边形: 形状 4414">
              <a:extLst>
                <a:ext uri="{FF2B5EF4-FFF2-40B4-BE49-F238E27FC236}">
                  <a16:creationId xmlns:a16="http://schemas.microsoft.com/office/drawing/2014/main" id="{285C11C7-1667-7713-9299-709725346BF8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6" name="任意多边形: 形状 4415">
              <a:extLst>
                <a:ext uri="{FF2B5EF4-FFF2-40B4-BE49-F238E27FC236}">
                  <a16:creationId xmlns:a16="http://schemas.microsoft.com/office/drawing/2014/main" id="{5F19BB67-523F-B547-628B-1EC5929BB70E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7" name="任意多边形: 形状 4416">
              <a:extLst>
                <a:ext uri="{FF2B5EF4-FFF2-40B4-BE49-F238E27FC236}">
                  <a16:creationId xmlns:a16="http://schemas.microsoft.com/office/drawing/2014/main" id="{B7DEC7CA-84C5-7387-D5FB-33FFEEE2015C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8" name="任意多边形: 形状 4417">
              <a:extLst>
                <a:ext uri="{FF2B5EF4-FFF2-40B4-BE49-F238E27FC236}">
                  <a16:creationId xmlns:a16="http://schemas.microsoft.com/office/drawing/2014/main" id="{8421A12D-1777-BEB1-3831-F9AEF6234520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2838 w 3931"/>
                <a:gd name="connsiteY0" fmla="*/ 1762 h 3783"/>
                <a:gd name="connsiteX1" fmla="*/ 1093 w 3931"/>
                <a:gd name="connsiteY1" fmla="*/ 3850 h 3783"/>
                <a:gd name="connsiteX2" fmla="*/ 3287 w 3931"/>
                <a:gd name="connsiteY2" fmla="*/ 5515 h 3783"/>
                <a:gd name="connsiteX3" fmla="*/ 5012 w 3931"/>
                <a:gd name="connsiteY3" fmla="*/ 3506 h 3783"/>
                <a:gd name="connsiteX4" fmla="*/ 5005 w 3931"/>
                <a:gd name="connsiteY4" fmla="*/ 3427 h 3783"/>
                <a:gd name="connsiteX5" fmla="*/ 2844 w 3931"/>
                <a:gd name="connsiteY5" fmla="*/ 1762 h 3783"/>
                <a:gd name="connsiteX6" fmla="*/ 2838 w 3931"/>
                <a:gd name="connsiteY6" fmla="*/ 1762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2838" y="1762"/>
                  </a:move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9" name="任意多边形: 形状 4418">
              <a:extLst>
                <a:ext uri="{FF2B5EF4-FFF2-40B4-BE49-F238E27FC236}">
                  <a16:creationId xmlns:a16="http://schemas.microsoft.com/office/drawing/2014/main" id="{0E66BE2A-89AF-44EA-D40A-94C68E20C72A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0" name="任意多边形: 形状 4419">
              <a:extLst>
                <a:ext uri="{FF2B5EF4-FFF2-40B4-BE49-F238E27FC236}">
                  <a16:creationId xmlns:a16="http://schemas.microsoft.com/office/drawing/2014/main" id="{95E730D4-D3A5-2757-1DFD-11A71582FA41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1" name="任意多边形: 形状 4420">
              <a:extLst>
                <a:ext uri="{FF2B5EF4-FFF2-40B4-BE49-F238E27FC236}">
                  <a16:creationId xmlns:a16="http://schemas.microsoft.com/office/drawing/2014/main" id="{1DCE6FA9-3973-76CA-151D-123C59CCAD9B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2" name="任意多边形: 形状 4421">
              <a:extLst>
                <a:ext uri="{FF2B5EF4-FFF2-40B4-BE49-F238E27FC236}">
                  <a16:creationId xmlns:a16="http://schemas.microsoft.com/office/drawing/2014/main" id="{0B8D2D70-2316-8F33-C261-18A37853CAEA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3" name="任意多边形: 形状 4422">
              <a:extLst>
                <a:ext uri="{FF2B5EF4-FFF2-40B4-BE49-F238E27FC236}">
                  <a16:creationId xmlns:a16="http://schemas.microsoft.com/office/drawing/2014/main" id="{BE4DE0DA-CD64-871A-7065-7B448CE9B101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4" name="任意多边形: 形状 4423">
              <a:extLst>
                <a:ext uri="{FF2B5EF4-FFF2-40B4-BE49-F238E27FC236}">
                  <a16:creationId xmlns:a16="http://schemas.microsoft.com/office/drawing/2014/main" id="{64210B44-6AF2-B2BE-6079-B7C5E0483328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5" name="任意多边形: 形状 4424">
              <a:extLst>
                <a:ext uri="{FF2B5EF4-FFF2-40B4-BE49-F238E27FC236}">
                  <a16:creationId xmlns:a16="http://schemas.microsoft.com/office/drawing/2014/main" id="{F8CF16C9-2971-1B63-DCCE-29FFBE16D912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6" name="任意多边形: 形状 4425">
              <a:extLst>
                <a:ext uri="{FF2B5EF4-FFF2-40B4-BE49-F238E27FC236}">
                  <a16:creationId xmlns:a16="http://schemas.microsoft.com/office/drawing/2014/main" id="{D73E9C48-B972-4A52-84F2-ED8B63EDB0D6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7" name="任意多边形: 形状 4426">
              <a:extLst>
                <a:ext uri="{FF2B5EF4-FFF2-40B4-BE49-F238E27FC236}">
                  <a16:creationId xmlns:a16="http://schemas.microsoft.com/office/drawing/2014/main" id="{455E2450-FC02-9311-FF91-8F92C7D91D1F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8" name="任意多边形: 形状 4427">
              <a:extLst>
                <a:ext uri="{FF2B5EF4-FFF2-40B4-BE49-F238E27FC236}">
                  <a16:creationId xmlns:a16="http://schemas.microsoft.com/office/drawing/2014/main" id="{03D45644-BEE0-9C5F-FD82-F51A2DB01BA5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9" name="任意多边形: 形状 4428">
              <a:extLst>
                <a:ext uri="{FF2B5EF4-FFF2-40B4-BE49-F238E27FC236}">
                  <a16:creationId xmlns:a16="http://schemas.microsoft.com/office/drawing/2014/main" id="{EF182C61-B2E2-7889-F481-F302D46E6A26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3287 w 3931"/>
                <a:gd name="connsiteY0" fmla="*/ 5515 h 3783"/>
                <a:gd name="connsiteX1" fmla="*/ 5012 w 3931"/>
                <a:gd name="connsiteY1" fmla="*/ 3506 h 3783"/>
                <a:gd name="connsiteX2" fmla="*/ 5005 w 3931"/>
                <a:gd name="connsiteY2" fmla="*/ 3427 h 3783"/>
                <a:gd name="connsiteX3" fmla="*/ 2844 w 3931"/>
                <a:gd name="connsiteY3" fmla="*/ 1762 h 3783"/>
                <a:gd name="connsiteX4" fmla="*/ 2838 w 3931"/>
                <a:gd name="connsiteY4" fmla="*/ 1762 h 3783"/>
                <a:gd name="connsiteX5" fmla="*/ 1093 w 3931"/>
                <a:gd name="connsiteY5" fmla="*/ 3850 h 3783"/>
                <a:gd name="connsiteX6" fmla="*/ 3287 w 3931"/>
                <a:gd name="connsiteY6" fmla="*/ 5515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3287" y="5515"/>
                  </a:move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0" name="任意多边形: 形状 4429">
              <a:extLst>
                <a:ext uri="{FF2B5EF4-FFF2-40B4-BE49-F238E27FC236}">
                  <a16:creationId xmlns:a16="http://schemas.microsoft.com/office/drawing/2014/main" id="{2007EB86-7EBA-8B30-7A7F-6F85E3208D78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1" name="任意多边形: 形状 4430">
              <a:extLst>
                <a:ext uri="{FF2B5EF4-FFF2-40B4-BE49-F238E27FC236}">
                  <a16:creationId xmlns:a16="http://schemas.microsoft.com/office/drawing/2014/main" id="{91302BAD-DF34-E624-DE63-BD5FA77BAC31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2" name="任意多边形: 形状 4431">
              <a:extLst>
                <a:ext uri="{FF2B5EF4-FFF2-40B4-BE49-F238E27FC236}">
                  <a16:creationId xmlns:a16="http://schemas.microsoft.com/office/drawing/2014/main" id="{7A64A112-A470-2275-098C-57277172747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3" name="任意多边形: 形状 4432">
              <a:extLst>
                <a:ext uri="{FF2B5EF4-FFF2-40B4-BE49-F238E27FC236}">
                  <a16:creationId xmlns:a16="http://schemas.microsoft.com/office/drawing/2014/main" id="{9E5E8A88-B10D-208C-E026-7B89B8A56B7E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4" name="任意多边形: 形状 4433">
              <a:extLst>
                <a:ext uri="{FF2B5EF4-FFF2-40B4-BE49-F238E27FC236}">
                  <a16:creationId xmlns:a16="http://schemas.microsoft.com/office/drawing/2014/main" id="{92B803D9-7FA4-AD1E-553C-40DBD9148673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5" name="任意多边形: 形状 4434">
              <a:extLst>
                <a:ext uri="{FF2B5EF4-FFF2-40B4-BE49-F238E27FC236}">
                  <a16:creationId xmlns:a16="http://schemas.microsoft.com/office/drawing/2014/main" id="{D65A666B-BAE7-D0F4-070D-96BEF8FCAB0D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6" name="任意多边形: 形状 4435">
              <a:extLst>
                <a:ext uri="{FF2B5EF4-FFF2-40B4-BE49-F238E27FC236}">
                  <a16:creationId xmlns:a16="http://schemas.microsoft.com/office/drawing/2014/main" id="{1CCD6D11-4955-6666-A97B-13A827DA2744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7" name="任意多边形: 形状 4436">
              <a:extLst>
                <a:ext uri="{FF2B5EF4-FFF2-40B4-BE49-F238E27FC236}">
                  <a16:creationId xmlns:a16="http://schemas.microsoft.com/office/drawing/2014/main" id="{D3442EE7-8472-4301-7B04-55970AD4BCE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8" name="任意多边形: 形状 4437">
              <a:extLst>
                <a:ext uri="{FF2B5EF4-FFF2-40B4-BE49-F238E27FC236}">
                  <a16:creationId xmlns:a16="http://schemas.microsoft.com/office/drawing/2014/main" id="{BE945B97-0DE7-15CC-34C8-6EF91B7154CF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9" name="任意多边形: 形状 4438">
              <a:extLst>
                <a:ext uri="{FF2B5EF4-FFF2-40B4-BE49-F238E27FC236}">
                  <a16:creationId xmlns:a16="http://schemas.microsoft.com/office/drawing/2014/main" id="{8C351947-E7D7-9E5F-76C9-2B2972A2A3FA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0" name="任意多边形: 形状 4439">
              <a:extLst>
                <a:ext uri="{FF2B5EF4-FFF2-40B4-BE49-F238E27FC236}">
                  <a16:creationId xmlns:a16="http://schemas.microsoft.com/office/drawing/2014/main" id="{00100319-EC54-68DD-9F72-02E4FD3E579B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9181 w 8594"/>
                <a:gd name="connsiteY0" fmla="*/ 3956 h 8304"/>
                <a:gd name="connsiteX1" fmla="*/ 3367 w 8594"/>
                <a:gd name="connsiteY1" fmla="*/ 2238 h 8304"/>
                <a:gd name="connsiteX2" fmla="*/ 1492 w 8594"/>
                <a:gd name="connsiteY2" fmla="*/ 7630 h 8304"/>
                <a:gd name="connsiteX3" fmla="*/ 1596 w 8594"/>
                <a:gd name="connsiteY3" fmla="*/ 7841 h 8304"/>
                <a:gd name="connsiteX4" fmla="*/ 7410 w 8594"/>
                <a:gd name="connsiteY4" fmla="*/ 9559 h 8304"/>
                <a:gd name="connsiteX5" fmla="*/ 9260 w 8594"/>
                <a:gd name="connsiteY5" fmla="*/ 4115 h 8304"/>
                <a:gd name="connsiteX6" fmla="*/ 9181 w 8594"/>
                <a:gd name="connsiteY6" fmla="*/ 3956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9181" y="3956"/>
                  </a:move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1" name="任意多边形: 形状 4440">
              <a:extLst>
                <a:ext uri="{FF2B5EF4-FFF2-40B4-BE49-F238E27FC236}">
                  <a16:creationId xmlns:a16="http://schemas.microsoft.com/office/drawing/2014/main" id="{D2720248-7231-7909-5E6A-4BFF22A232A9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2" name="任意多边形: 形状 4441">
              <a:extLst>
                <a:ext uri="{FF2B5EF4-FFF2-40B4-BE49-F238E27FC236}">
                  <a16:creationId xmlns:a16="http://schemas.microsoft.com/office/drawing/2014/main" id="{0AFDBDAD-C751-6D49-E0B6-563EBEC97059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3" name="任意多边形: 形状 4442">
              <a:extLst>
                <a:ext uri="{FF2B5EF4-FFF2-40B4-BE49-F238E27FC236}">
                  <a16:creationId xmlns:a16="http://schemas.microsoft.com/office/drawing/2014/main" id="{6EF60EBD-61A6-3551-7E9A-516AAD8751D9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4" name="任意多边形: 形状 4443">
              <a:extLst>
                <a:ext uri="{FF2B5EF4-FFF2-40B4-BE49-F238E27FC236}">
                  <a16:creationId xmlns:a16="http://schemas.microsoft.com/office/drawing/2014/main" id="{7C87E407-ED90-2B94-E618-0856484EB59D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5" name="任意多边形: 形状 4444">
              <a:extLst>
                <a:ext uri="{FF2B5EF4-FFF2-40B4-BE49-F238E27FC236}">
                  <a16:creationId xmlns:a16="http://schemas.microsoft.com/office/drawing/2014/main" id="{C89FC9CE-5C51-B518-160B-96CC5B9929F2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6" name="任意多边形: 形状 4445">
              <a:extLst>
                <a:ext uri="{FF2B5EF4-FFF2-40B4-BE49-F238E27FC236}">
                  <a16:creationId xmlns:a16="http://schemas.microsoft.com/office/drawing/2014/main" id="{5CCABFA1-6779-34A5-B5E1-E184BBA4DA3F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7" name="任意多边形: 形状 4446">
              <a:extLst>
                <a:ext uri="{FF2B5EF4-FFF2-40B4-BE49-F238E27FC236}">
                  <a16:creationId xmlns:a16="http://schemas.microsoft.com/office/drawing/2014/main" id="{0A55CD92-5ACD-CC77-65E4-73F6CFBCA997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8" name="任意多边形: 形状 4447">
              <a:extLst>
                <a:ext uri="{FF2B5EF4-FFF2-40B4-BE49-F238E27FC236}">
                  <a16:creationId xmlns:a16="http://schemas.microsoft.com/office/drawing/2014/main" id="{CE67CDD0-7489-6AF3-A3E1-CBEBB56AB84C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9" name="任意多边形: 形状 4448">
              <a:extLst>
                <a:ext uri="{FF2B5EF4-FFF2-40B4-BE49-F238E27FC236}">
                  <a16:creationId xmlns:a16="http://schemas.microsoft.com/office/drawing/2014/main" id="{AF5A6519-E43C-D72A-9799-F87ADD02790B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0" name="任意多边形: 形状 4449">
              <a:extLst>
                <a:ext uri="{FF2B5EF4-FFF2-40B4-BE49-F238E27FC236}">
                  <a16:creationId xmlns:a16="http://schemas.microsoft.com/office/drawing/2014/main" id="{7EEBDA09-583F-7BA9-CA3B-77182502DF54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1" name="任意多边形: 形状 4450">
              <a:extLst>
                <a:ext uri="{FF2B5EF4-FFF2-40B4-BE49-F238E27FC236}">
                  <a16:creationId xmlns:a16="http://schemas.microsoft.com/office/drawing/2014/main" id="{6CD4054F-8BC0-C9EE-CD54-5AE68CFC091A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1596 w 8594"/>
                <a:gd name="connsiteY0" fmla="*/ 7841 h 8304"/>
                <a:gd name="connsiteX1" fmla="*/ 7410 w 8594"/>
                <a:gd name="connsiteY1" fmla="*/ 9559 h 8304"/>
                <a:gd name="connsiteX2" fmla="*/ 9260 w 8594"/>
                <a:gd name="connsiteY2" fmla="*/ 4115 h 8304"/>
                <a:gd name="connsiteX3" fmla="*/ 9181 w 8594"/>
                <a:gd name="connsiteY3" fmla="*/ 3956 h 8304"/>
                <a:gd name="connsiteX4" fmla="*/ 3367 w 8594"/>
                <a:gd name="connsiteY4" fmla="*/ 2238 h 8304"/>
                <a:gd name="connsiteX5" fmla="*/ 1492 w 8594"/>
                <a:gd name="connsiteY5" fmla="*/ 7630 h 8304"/>
                <a:gd name="connsiteX6" fmla="*/ 1596 w 8594"/>
                <a:gd name="connsiteY6" fmla="*/ 7841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1596" y="7841"/>
                  </a:move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2" name="任意多边形: 形状 4451">
              <a:extLst>
                <a:ext uri="{FF2B5EF4-FFF2-40B4-BE49-F238E27FC236}">
                  <a16:creationId xmlns:a16="http://schemas.microsoft.com/office/drawing/2014/main" id="{2789F53C-6CC3-335A-F2A5-D6EC71E99978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3" name="任意多边形: 形状 4452">
              <a:extLst>
                <a:ext uri="{FF2B5EF4-FFF2-40B4-BE49-F238E27FC236}">
                  <a16:creationId xmlns:a16="http://schemas.microsoft.com/office/drawing/2014/main" id="{64B2C8C4-74B1-A757-E09A-5F29D33C8A31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4" name="任意多边形: 形状 4453">
              <a:extLst>
                <a:ext uri="{FF2B5EF4-FFF2-40B4-BE49-F238E27FC236}">
                  <a16:creationId xmlns:a16="http://schemas.microsoft.com/office/drawing/2014/main" id="{B871FB47-C046-AF5D-0587-2E76834E5B22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5" name="任意多边形: 形状 4454">
              <a:extLst>
                <a:ext uri="{FF2B5EF4-FFF2-40B4-BE49-F238E27FC236}">
                  <a16:creationId xmlns:a16="http://schemas.microsoft.com/office/drawing/2014/main" id="{8EA5E1FC-ECB5-ACD6-E1B1-7AF605CAFB5C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6" name="任意多边形: 形状 4455">
              <a:extLst>
                <a:ext uri="{FF2B5EF4-FFF2-40B4-BE49-F238E27FC236}">
                  <a16:creationId xmlns:a16="http://schemas.microsoft.com/office/drawing/2014/main" id="{706F2A6A-0123-57EA-F81F-C6A450DAFA4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7" name="任意多边形: 形状 4456">
              <a:extLst>
                <a:ext uri="{FF2B5EF4-FFF2-40B4-BE49-F238E27FC236}">
                  <a16:creationId xmlns:a16="http://schemas.microsoft.com/office/drawing/2014/main" id="{BD5366D9-4FB8-2238-DA52-8886382598CB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8" name="任意多边形: 形状 4457">
              <a:extLst>
                <a:ext uri="{FF2B5EF4-FFF2-40B4-BE49-F238E27FC236}">
                  <a16:creationId xmlns:a16="http://schemas.microsoft.com/office/drawing/2014/main" id="{CBDEB15B-BD4F-E380-D334-F89F111EE38C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9" name="任意多边形: 形状 4458">
              <a:extLst>
                <a:ext uri="{FF2B5EF4-FFF2-40B4-BE49-F238E27FC236}">
                  <a16:creationId xmlns:a16="http://schemas.microsoft.com/office/drawing/2014/main" id="{BF24F220-B589-AC67-8E41-DC15CC0427AC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0" name="任意多边形: 形状 4459">
              <a:extLst>
                <a:ext uri="{FF2B5EF4-FFF2-40B4-BE49-F238E27FC236}">
                  <a16:creationId xmlns:a16="http://schemas.microsoft.com/office/drawing/2014/main" id="{1EB8FBEE-159D-BD99-02E0-ADDD17D64123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1" name="任意多边形: 形状 4460">
              <a:extLst>
                <a:ext uri="{FF2B5EF4-FFF2-40B4-BE49-F238E27FC236}">
                  <a16:creationId xmlns:a16="http://schemas.microsoft.com/office/drawing/2014/main" id="{D666C348-E7D6-D4A0-2253-25CB1F074E6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2" name="任意多边形: 形状 4461">
              <a:extLst>
                <a:ext uri="{FF2B5EF4-FFF2-40B4-BE49-F238E27FC236}">
                  <a16:creationId xmlns:a16="http://schemas.microsoft.com/office/drawing/2014/main" id="{DB2DEEFF-7CC9-D7B0-0DCB-A36F2933F6DD}"/>
                </a:ext>
              </a:extLst>
            </p:cNvPr>
            <p:cNvSpPr/>
            <p:nvPr/>
          </p:nvSpPr>
          <p:spPr>
            <a:xfrm>
              <a:off x="533016" y="-3544669"/>
              <a:ext cx="3511" cy="3401"/>
            </a:xfrm>
            <a:custGeom>
              <a:avLst/>
              <a:gdLst>
                <a:gd name="connsiteX0" fmla="*/ 3331 w 3511"/>
                <a:gd name="connsiteY0" fmla="*/ 1815 h 3401"/>
                <a:gd name="connsiteX1" fmla="*/ 1164 w 3511"/>
                <a:gd name="connsiteY1" fmla="*/ 2978 h 3401"/>
                <a:gd name="connsiteX2" fmla="*/ 2227 w 3511"/>
                <a:gd name="connsiteY2" fmla="*/ 5039 h 3401"/>
                <a:gd name="connsiteX3" fmla="*/ 2327 w 3511"/>
                <a:gd name="connsiteY3" fmla="*/ 5066 h 3401"/>
                <a:gd name="connsiteX4" fmla="*/ 4520 w 3511"/>
                <a:gd name="connsiteY4" fmla="*/ 3956 h 3401"/>
                <a:gd name="connsiteX5" fmla="*/ 3409 w 3511"/>
                <a:gd name="connsiteY5" fmla="*/ 1841 h 3401"/>
                <a:gd name="connsiteX6" fmla="*/ 3331 w 3511"/>
                <a:gd name="connsiteY6" fmla="*/ 1815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3331" y="1815"/>
                  </a:move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3" name="任意多边形: 形状 4462">
              <a:extLst>
                <a:ext uri="{FF2B5EF4-FFF2-40B4-BE49-F238E27FC236}">
                  <a16:creationId xmlns:a16="http://schemas.microsoft.com/office/drawing/2014/main" id="{A4157053-3130-806E-DE8A-0D93374B1F0E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4" name="任意多边形: 形状 4463">
              <a:extLst>
                <a:ext uri="{FF2B5EF4-FFF2-40B4-BE49-F238E27FC236}">
                  <a16:creationId xmlns:a16="http://schemas.microsoft.com/office/drawing/2014/main" id="{2C8E52E5-5387-1468-8B19-C2D5984653F1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5" name="任意多边形: 形状 4464">
              <a:extLst>
                <a:ext uri="{FF2B5EF4-FFF2-40B4-BE49-F238E27FC236}">
                  <a16:creationId xmlns:a16="http://schemas.microsoft.com/office/drawing/2014/main" id="{63F4DDC9-99F3-8E2A-166D-CDC4165D4B81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6" name="任意多边形: 形状 4465">
              <a:extLst>
                <a:ext uri="{FF2B5EF4-FFF2-40B4-BE49-F238E27FC236}">
                  <a16:creationId xmlns:a16="http://schemas.microsoft.com/office/drawing/2014/main" id="{50548CC4-B546-7724-D92A-F88D64E685B0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7" name="任意多边形: 形状 4466">
              <a:extLst>
                <a:ext uri="{FF2B5EF4-FFF2-40B4-BE49-F238E27FC236}">
                  <a16:creationId xmlns:a16="http://schemas.microsoft.com/office/drawing/2014/main" id="{CE231228-6B72-46B4-6173-AD4DB7D98822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8" name="任意多边形: 形状 4467">
              <a:extLst>
                <a:ext uri="{FF2B5EF4-FFF2-40B4-BE49-F238E27FC236}">
                  <a16:creationId xmlns:a16="http://schemas.microsoft.com/office/drawing/2014/main" id="{1A676360-7208-A146-836B-0C4510541135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9" name="任意多边形: 形状 4468">
              <a:extLst>
                <a:ext uri="{FF2B5EF4-FFF2-40B4-BE49-F238E27FC236}">
                  <a16:creationId xmlns:a16="http://schemas.microsoft.com/office/drawing/2014/main" id="{6EBDA5C6-E12A-7429-AF9D-4939091686FF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0" name="任意多边形: 形状 4469">
              <a:extLst>
                <a:ext uri="{FF2B5EF4-FFF2-40B4-BE49-F238E27FC236}">
                  <a16:creationId xmlns:a16="http://schemas.microsoft.com/office/drawing/2014/main" id="{48DDA814-C2C9-DE4C-75C2-B41361CFD625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1" name="任意多边形: 形状 4470">
              <a:extLst>
                <a:ext uri="{FF2B5EF4-FFF2-40B4-BE49-F238E27FC236}">
                  <a16:creationId xmlns:a16="http://schemas.microsoft.com/office/drawing/2014/main" id="{780CDCC9-F545-56F6-897B-A3C23EE21C96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2" name="任意多边形: 形状 4471">
              <a:extLst>
                <a:ext uri="{FF2B5EF4-FFF2-40B4-BE49-F238E27FC236}">
                  <a16:creationId xmlns:a16="http://schemas.microsoft.com/office/drawing/2014/main" id="{4F3DDF94-69EC-D2A9-0AD6-5A5770E9F209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3" name="任意多边形: 形状 4472">
              <a:extLst>
                <a:ext uri="{FF2B5EF4-FFF2-40B4-BE49-F238E27FC236}">
                  <a16:creationId xmlns:a16="http://schemas.microsoft.com/office/drawing/2014/main" id="{06345B9F-96DC-ABD0-3A9C-EA1803748C6A}"/>
                </a:ext>
              </a:extLst>
            </p:cNvPr>
            <p:cNvSpPr/>
            <p:nvPr/>
          </p:nvSpPr>
          <p:spPr>
            <a:xfrm>
              <a:off x="533016" y="-3544722"/>
              <a:ext cx="3511" cy="3401"/>
            </a:xfrm>
            <a:custGeom>
              <a:avLst/>
              <a:gdLst>
                <a:gd name="connsiteX0" fmla="*/ 2327 w 3511"/>
                <a:gd name="connsiteY0" fmla="*/ 5066 h 3401"/>
                <a:gd name="connsiteX1" fmla="*/ 4520 w 3511"/>
                <a:gd name="connsiteY1" fmla="*/ 3956 h 3401"/>
                <a:gd name="connsiteX2" fmla="*/ 3409 w 3511"/>
                <a:gd name="connsiteY2" fmla="*/ 1841 h 3401"/>
                <a:gd name="connsiteX3" fmla="*/ 3331 w 3511"/>
                <a:gd name="connsiteY3" fmla="*/ 1815 h 3401"/>
                <a:gd name="connsiteX4" fmla="*/ 1164 w 3511"/>
                <a:gd name="connsiteY4" fmla="*/ 2978 h 3401"/>
                <a:gd name="connsiteX5" fmla="*/ 2227 w 3511"/>
                <a:gd name="connsiteY5" fmla="*/ 5039 h 3401"/>
                <a:gd name="connsiteX6" fmla="*/ 2327 w 3511"/>
                <a:gd name="connsiteY6" fmla="*/ 5066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2327" y="5066"/>
                  </a:move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4" name="任意多边形: 形状 4473">
              <a:extLst>
                <a:ext uri="{FF2B5EF4-FFF2-40B4-BE49-F238E27FC236}">
                  <a16:creationId xmlns:a16="http://schemas.microsoft.com/office/drawing/2014/main" id="{3CBB77EB-7656-9C12-7B18-7267787F9D85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5" name="任意多边形: 形状 4474">
              <a:extLst>
                <a:ext uri="{FF2B5EF4-FFF2-40B4-BE49-F238E27FC236}">
                  <a16:creationId xmlns:a16="http://schemas.microsoft.com/office/drawing/2014/main" id="{8FD744FF-2987-C51A-EBEB-D781A336074E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6" name="任意多边形: 形状 4475">
              <a:extLst>
                <a:ext uri="{FF2B5EF4-FFF2-40B4-BE49-F238E27FC236}">
                  <a16:creationId xmlns:a16="http://schemas.microsoft.com/office/drawing/2014/main" id="{5DED86EE-5148-406D-19F4-B7D35DE39175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7" name="任意多边形: 形状 4476">
              <a:extLst>
                <a:ext uri="{FF2B5EF4-FFF2-40B4-BE49-F238E27FC236}">
                  <a16:creationId xmlns:a16="http://schemas.microsoft.com/office/drawing/2014/main" id="{96D2C153-A37D-8180-8B93-F87BA692F4D0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8" name="任意多边形: 形状 4477">
              <a:extLst>
                <a:ext uri="{FF2B5EF4-FFF2-40B4-BE49-F238E27FC236}">
                  <a16:creationId xmlns:a16="http://schemas.microsoft.com/office/drawing/2014/main" id="{AF6EBDD6-93F6-1019-65AF-FB7DF1FD4D7B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9" name="任意多边形: 形状 4478">
              <a:extLst>
                <a:ext uri="{FF2B5EF4-FFF2-40B4-BE49-F238E27FC236}">
                  <a16:creationId xmlns:a16="http://schemas.microsoft.com/office/drawing/2014/main" id="{36197B1F-C289-A6B2-C952-8B7BC9958ADD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0" name="任意多边形: 形状 4479">
              <a:extLst>
                <a:ext uri="{FF2B5EF4-FFF2-40B4-BE49-F238E27FC236}">
                  <a16:creationId xmlns:a16="http://schemas.microsoft.com/office/drawing/2014/main" id="{F4C0D61A-8E39-D06F-31A0-AB47FB5398AB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1" name="任意多边形: 形状 4480">
              <a:extLst>
                <a:ext uri="{FF2B5EF4-FFF2-40B4-BE49-F238E27FC236}">
                  <a16:creationId xmlns:a16="http://schemas.microsoft.com/office/drawing/2014/main" id="{AAE9D4EC-B29A-7DA9-200F-3A6CE4E7C813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2" name="任意多边形: 形状 4481">
              <a:extLst>
                <a:ext uri="{FF2B5EF4-FFF2-40B4-BE49-F238E27FC236}">
                  <a16:creationId xmlns:a16="http://schemas.microsoft.com/office/drawing/2014/main" id="{529E3E83-B948-D6DA-C3DD-3EBF9350D334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3" name="任意多边形: 形状 4482">
              <a:extLst>
                <a:ext uri="{FF2B5EF4-FFF2-40B4-BE49-F238E27FC236}">
                  <a16:creationId xmlns:a16="http://schemas.microsoft.com/office/drawing/2014/main" id="{6F2055D1-C65E-88BE-5843-773DD7A26FD6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4" name="任意多边形: 形状 4483">
              <a:extLst>
                <a:ext uri="{FF2B5EF4-FFF2-40B4-BE49-F238E27FC236}">
                  <a16:creationId xmlns:a16="http://schemas.microsoft.com/office/drawing/2014/main" id="{8856F0D2-21E6-6E6D-6D76-EF82C792BD64}"/>
                </a:ext>
              </a:extLst>
            </p:cNvPr>
            <p:cNvSpPr/>
            <p:nvPr/>
          </p:nvSpPr>
          <p:spPr>
            <a:xfrm>
              <a:off x="579292" y="-3603004"/>
              <a:ext cx="12830" cy="12464"/>
            </a:xfrm>
            <a:custGeom>
              <a:avLst/>
              <a:gdLst>
                <a:gd name="connsiteX0" fmla="*/ 1455 w 12830"/>
                <a:gd name="connsiteY0" fmla="*/ 5945 h 12464"/>
                <a:gd name="connsiteX1" fmla="*/ 5106 w 12830"/>
                <a:gd name="connsiteY1" fmla="*/ 13768 h 12464"/>
                <a:gd name="connsiteX2" fmla="*/ 5420 w 12830"/>
                <a:gd name="connsiteY2" fmla="*/ 13874 h 12464"/>
                <a:gd name="connsiteX3" fmla="*/ 13560 w 12830"/>
                <a:gd name="connsiteY3" fmla="*/ 10015 h 12464"/>
                <a:gd name="connsiteX4" fmla="*/ 9838 w 12830"/>
                <a:gd name="connsiteY4" fmla="*/ 2192 h 12464"/>
                <a:gd name="connsiteX5" fmla="*/ 9543 w 12830"/>
                <a:gd name="connsiteY5" fmla="*/ 2087 h 12464"/>
                <a:gd name="connsiteX6" fmla="*/ 1455 w 12830"/>
                <a:gd name="connsiteY6" fmla="*/ 594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455" y="5945"/>
                  </a:move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ubicBezTo>
                    <a:pt x="14695" y="6817"/>
                    <a:pt x="13028" y="3329"/>
                    <a:pt x="9838" y="2192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5" name="任意多边形: 形状 4484">
              <a:extLst>
                <a:ext uri="{FF2B5EF4-FFF2-40B4-BE49-F238E27FC236}">
                  <a16:creationId xmlns:a16="http://schemas.microsoft.com/office/drawing/2014/main" id="{2462ED48-7A5A-A9F3-98DE-5FD65E2C8E70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6" name="任意多边形: 形状 4485">
              <a:extLst>
                <a:ext uri="{FF2B5EF4-FFF2-40B4-BE49-F238E27FC236}">
                  <a16:creationId xmlns:a16="http://schemas.microsoft.com/office/drawing/2014/main" id="{17F6DBA9-F988-08AB-78E5-F772E8C2E5A9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7" name="任意多边形: 形状 4486">
              <a:extLst>
                <a:ext uri="{FF2B5EF4-FFF2-40B4-BE49-F238E27FC236}">
                  <a16:creationId xmlns:a16="http://schemas.microsoft.com/office/drawing/2014/main" id="{5563152A-9E71-4CBD-5F16-ACD771E0F73B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8" name="任意多边形: 形状 4487">
              <a:extLst>
                <a:ext uri="{FF2B5EF4-FFF2-40B4-BE49-F238E27FC236}">
                  <a16:creationId xmlns:a16="http://schemas.microsoft.com/office/drawing/2014/main" id="{F989A342-08C4-7615-6F93-9805709BB5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9" name="任意多边形: 形状 4488">
              <a:extLst>
                <a:ext uri="{FF2B5EF4-FFF2-40B4-BE49-F238E27FC236}">
                  <a16:creationId xmlns:a16="http://schemas.microsoft.com/office/drawing/2014/main" id="{DBC0CD57-B9DD-DB98-BD83-51E37A5439BB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0" name="任意多边形: 形状 4489">
              <a:extLst>
                <a:ext uri="{FF2B5EF4-FFF2-40B4-BE49-F238E27FC236}">
                  <a16:creationId xmlns:a16="http://schemas.microsoft.com/office/drawing/2014/main" id="{12C8A3F1-513A-01D9-9E97-8C1EB9D05A48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1" name="任意多边形: 形状 4490">
              <a:extLst>
                <a:ext uri="{FF2B5EF4-FFF2-40B4-BE49-F238E27FC236}">
                  <a16:creationId xmlns:a16="http://schemas.microsoft.com/office/drawing/2014/main" id="{5174B105-69B9-42D6-D052-62CA8807674E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2" name="任意多边形: 形状 4491">
              <a:extLst>
                <a:ext uri="{FF2B5EF4-FFF2-40B4-BE49-F238E27FC236}">
                  <a16:creationId xmlns:a16="http://schemas.microsoft.com/office/drawing/2014/main" id="{AB376704-05C8-9EBC-C6B1-284C1B67DFFF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3" name="任意多边形: 形状 4492">
              <a:extLst>
                <a:ext uri="{FF2B5EF4-FFF2-40B4-BE49-F238E27FC236}">
                  <a16:creationId xmlns:a16="http://schemas.microsoft.com/office/drawing/2014/main" id="{BFFFCC55-2458-9125-463E-ED9A6D38C7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4" name="任意多边形: 形状 4493">
              <a:extLst>
                <a:ext uri="{FF2B5EF4-FFF2-40B4-BE49-F238E27FC236}">
                  <a16:creationId xmlns:a16="http://schemas.microsoft.com/office/drawing/2014/main" id="{71D9C11B-E5C6-D54F-DB5F-6F3C632919AA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5" name="任意多边形: 形状 4494">
              <a:extLst>
                <a:ext uri="{FF2B5EF4-FFF2-40B4-BE49-F238E27FC236}">
                  <a16:creationId xmlns:a16="http://schemas.microsoft.com/office/drawing/2014/main" id="{64E5D8FF-EDF7-8A46-B2C4-CB1343948874}"/>
                </a:ext>
              </a:extLst>
            </p:cNvPr>
            <p:cNvSpPr/>
            <p:nvPr/>
          </p:nvSpPr>
          <p:spPr>
            <a:xfrm>
              <a:off x="579292" y="-3603084"/>
              <a:ext cx="12830" cy="12464"/>
            </a:xfrm>
            <a:custGeom>
              <a:avLst/>
              <a:gdLst>
                <a:gd name="connsiteX0" fmla="*/ 13560 w 12830"/>
                <a:gd name="connsiteY0" fmla="*/ 10015 h 12464"/>
                <a:gd name="connsiteX1" fmla="*/ 9838 w 12830"/>
                <a:gd name="connsiteY1" fmla="*/ 2193 h 12464"/>
                <a:gd name="connsiteX2" fmla="*/ 9543 w 12830"/>
                <a:gd name="connsiteY2" fmla="*/ 2087 h 12464"/>
                <a:gd name="connsiteX3" fmla="*/ 1455 w 12830"/>
                <a:gd name="connsiteY3" fmla="*/ 5945 h 12464"/>
                <a:gd name="connsiteX4" fmla="*/ 5106 w 12830"/>
                <a:gd name="connsiteY4" fmla="*/ 13768 h 12464"/>
                <a:gd name="connsiteX5" fmla="*/ 5420 w 12830"/>
                <a:gd name="connsiteY5" fmla="*/ 13874 h 12464"/>
                <a:gd name="connsiteX6" fmla="*/ 13560 w 12830"/>
                <a:gd name="connsiteY6" fmla="*/ 1001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3560" y="10015"/>
                  </a:moveTo>
                  <a:cubicBezTo>
                    <a:pt x="14695" y="6818"/>
                    <a:pt x="13028" y="3329"/>
                    <a:pt x="9838" y="2193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6" name="任意多边形: 形状 4495">
              <a:extLst>
                <a:ext uri="{FF2B5EF4-FFF2-40B4-BE49-F238E27FC236}">
                  <a16:creationId xmlns:a16="http://schemas.microsoft.com/office/drawing/2014/main" id="{9363774F-99B1-72C8-FEA3-DC740BE803C3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7" name="任意多边形: 形状 4496">
              <a:extLst>
                <a:ext uri="{FF2B5EF4-FFF2-40B4-BE49-F238E27FC236}">
                  <a16:creationId xmlns:a16="http://schemas.microsoft.com/office/drawing/2014/main" id="{1CD248DB-BA1E-2B43-BF57-AAE73F5D7F9D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8" name="任意多边形: 形状 4497">
              <a:extLst>
                <a:ext uri="{FF2B5EF4-FFF2-40B4-BE49-F238E27FC236}">
                  <a16:creationId xmlns:a16="http://schemas.microsoft.com/office/drawing/2014/main" id="{EDADB2AE-1877-0CC4-B669-353942BE3273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9" name="任意多边形: 形状 4498">
              <a:extLst>
                <a:ext uri="{FF2B5EF4-FFF2-40B4-BE49-F238E27FC236}">
                  <a16:creationId xmlns:a16="http://schemas.microsoft.com/office/drawing/2014/main" id="{0C87C156-192C-F6B7-B342-E1D3917F08D4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0" name="任意多边形: 形状 4499">
              <a:extLst>
                <a:ext uri="{FF2B5EF4-FFF2-40B4-BE49-F238E27FC236}">
                  <a16:creationId xmlns:a16="http://schemas.microsoft.com/office/drawing/2014/main" id="{16CEFE8C-1AA4-E705-E9F1-5FB85D73315C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1" name="任意多边形: 形状 4500">
              <a:extLst>
                <a:ext uri="{FF2B5EF4-FFF2-40B4-BE49-F238E27FC236}">
                  <a16:creationId xmlns:a16="http://schemas.microsoft.com/office/drawing/2014/main" id="{9822E09A-4645-ACDC-D38E-EFA08AD2B1D5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2" name="任意多边形: 形状 4501">
              <a:extLst>
                <a:ext uri="{FF2B5EF4-FFF2-40B4-BE49-F238E27FC236}">
                  <a16:creationId xmlns:a16="http://schemas.microsoft.com/office/drawing/2014/main" id="{3C0F47F0-54A0-8B99-FF6D-611CE6205B0A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3" name="任意多边形: 形状 4502">
              <a:extLst>
                <a:ext uri="{FF2B5EF4-FFF2-40B4-BE49-F238E27FC236}">
                  <a16:creationId xmlns:a16="http://schemas.microsoft.com/office/drawing/2014/main" id="{C852D02E-758E-345C-1403-CB96EE23873E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4" name="任意多边形: 形状 4503">
              <a:extLst>
                <a:ext uri="{FF2B5EF4-FFF2-40B4-BE49-F238E27FC236}">
                  <a16:creationId xmlns:a16="http://schemas.microsoft.com/office/drawing/2014/main" id="{8F556FCD-2933-5F14-BBF9-975E4371E305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5" name="任意多边形: 形状 4504">
              <a:extLst>
                <a:ext uri="{FF2B5EF4-FFF2-40B4-BE49-F238E27FC236}">
                  <a16:creationId xmlns:a16="http://schemas.microsoft.com/office/drawing/2014/main" id="{7BB70215-17BF-4450-A46B-F8E9CA45BAA1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6" name="任意多边形: 形状 4505">
              <a:extLst>
                <a:ext uri="{FF2B5EF4-FFF2-40B4-BE49-F238E27FC236}">
                  <a16:creationId xmlns:a16="http://schemas.microsoft.com/office/drawing/2014/main" id="{C4A4A7DC-D55B-B699-F645-14E87661127E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3426 w 8851"/>
                <a:gd name="connsiteY0" fmla="*/ 9781 h 8541"/>
                <a:gd name="connsiteX1" fmla="*/ 9426 w 8851"/>
                <a:gd name="connsiteY1" fmla="*/ 8010 h 8541"/>
                <a:gd name="connsiteX2" fmla="*/ 7762 w 8851"/>
                <a:gd name="connsiteY2" fmla="*/ 2354 h 8541"/>
                <a:gd name="connsiteX3" fmla="*/ 7576 w 8851"/>
                <a:gd name="connsiteY3" fmla="*/ 2249 h 8541"/>
                <a:gd name="connsiteX4" fmla="*/ 1603 w 8851"/>
                <a:gd name="connsiteY4" fmla="*/ 4019 h 8541"/>
                <a:gd name="connsiteX5" fmla="*/ 3251 w 8851"/>
                <a:gd name="connsiteY5" fmla="*/ 9701 h 8541"/>
                <a:gd name="connsiteX6" fmla="*/ 3426 w 8851"/>
                <a:gd name="connsiteY6" fmla="*/ 9781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3426" y="9781"/>
                  </a:move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7" name="任意多边形: 形状 4506">
              <a:extLst>
                <a:ext uri="{FF2B5EF4-FFF2-40B4-BE49-F238E27FC236}">
                  <a16:creationId xmlns:a16="http://schemas.microsoft.com/office/drawing/2014/main" id="{91E80536-C13F-370F-0A0F-A63F69C3C09B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8" name="任意多边形: 形状 4507">
              <a:extLst>
                <a:ext uri="{FF2B5EF4-FFF2-40B4-BE49-F238E27FC236}">
                  <a16:creationId xmlns:a16="http://schemas.microsoft.com/office/drawing/2014/main" id="{B9421A66-3832-A373-EA13-42564543F3AC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9" name="任意多边形: 形状 4508">
              <a:extLst>
                <a:ext uri="{FF2B5EF4-FFF2-40B4-BE49-F238E27FC236}">
                  <a16:creationId xmlns:a16="http://schemas.microsoft.com/office/drawing/2014/main" id="{4E1238E2-DD58-1536-16E1-CB482CAB4B02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0" name="任意多边形: 形状 4509">
              <a:extLst>
                <a:ext uri="{FF2B5EF4-FFF2-40B4-BE49-F238E27FC236}">
                  <a16:creationId xmlns:a16="http://schemas.microsoft.com/office/drawing/2014/main" id="{A78811E4-E65B-B256-0A20-36190DF10A5F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1" name="任意多边形: 形状 4510">
              <a:extLst>
                <a:ext uri="{FF2B5EF4-FFF2-40B4-BE49-F238E27FC236}">
                  <a16:creationId xmlns:a16="http://schemas.microsoft.com/office/drawing/2014/main" id="{769207F5-D6E7-BD3B-99AF-64238F5C167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2" name="任意多边形: 形状 4511">
              <a:extLst>
                <a:ext uri="{FF2B5EF4-FFF2-40B4-BE49-F238E27FC236}">
                  <a16:creationId xmlns:a16="http://schemas.microsoft.com/office/drawing/2014/main" id="{9054A6F7-01CC-1CF6-7A14-8C7895FBE958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3" name="任意多边形: 形状 4512">
              <a:extLst>
                <a:ext uri="{FF2B5EF4-FFF2-40B4-BE49-F238E27FC236}">
                  <a16:creationId xmlns:a16="http://schemas.microsoft.com/office/drawing/2014/main" id="{0B2CE8EC-DFCC-4127-CF8F-D78593AC6E1F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4" name="任意多边形: 形状 4513">
              <a:extLst>
                <a:ext uri="{FF2B5EF4-FFF2-40B4-BE49-F238E27FC236}">
                  <a16:creationId xmlns:a16="http://schemas.microsoft.com/office/drawing/2014/main" id="{F8E41115-4A74-CD93-2A3B-D9BB678F67AF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5" name="任意多边形: 形状 4514">
              <a:extLst>
                <a:ext uri="{FF2B5EF4-FFF2-40B4-BE49-F238E27FC236}">
                  <a16:creationId xmlns:a16="http://schemas.microsoft.com/office/drawing/2014/main" id="{707BAE09-E188-6309-8876-B8820B382730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6" name="任意多边形: 形状 4515">
              <a:extLst>
                <a:ext uri="{FF2B5EF4-FFF2-40B4-BE49-F238E27FC236}">
                  <a16:creationId xmlns:a16="http://schemas.microsoft.com/office/drawing/2014/main" id="{9D40FAB5-8F37-24EC-7F7A-498AF1700BF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7" name="任意多边形: 形状 4516">
              <a:extLst>
                <a:ext uri="{FF2B5EF4-FFF2-40B4-BE49-F238E27FC236}">
                  <a16:creationId xmlns:a16="http://schemas.microsoft.com/office/drawing/2014/main" id="{78F74BB7-2BFD-9931-3B26-AB22EAABED5A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7576 w 8851"/>
                <a:gd name="connsiteY0" fmla="*/ 2249 h 8541"/>
                <a:gd name="connsiteX1" fmla="*/ 1603 w 8851"/>
                <a:gd name="connsiteY1" fmla="*/ 4019 h 8541"/>
                <a:gd name="connsiteX2" fmla="*/ 3251 w 8851"/>
                <a:gd name="connsiteY2" fmla="*/ 9701 h 8541"/>
                <a:gd name="connsiteX3" fmla="*/ 3426 w 8851"/>
                <a:gd name="connsiteY3" fmla="*/ 9781 h 8541"/>
                <a:gd name="connsiteX4" fmla="*/ 9426 w 8851"/>
                <a:gd name="connsiteY4" fmla="*/ 8010 h 8541"/>
                <a:gd name="connsiteX5" fmla="*/ 7762 w 8851"/>
                <a:gd name="connsiteY5" fmla="*/ 2354 h 8541"/>
                <a:gd name="connsiteX6" fmla="*/ 7576 w 8851"/>
                <a:gd name="connsiteY6" fmla="*/ 2249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7576" y="2249"/>
                  </a:move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8" name="任意多边形: 形状 4517">
              <a:extLst>
                <a:ext uri="{FF2B5EF4-FFF2-40B4-BE49-F238E27FC236}">
                  <a16:creationId xmlns:a16="http://schemas.microsoft.com/office/drawing/2014/main" id="{26AE0D41-6B8B-52C4-3456-47835985FB92}"/>
                </a:ext>
              </a:extLst>
            </p:cNvPr>
            <p:cNvSpPr/>
            <p:nvPr/>
          </p:nvSpPr>
          <p:spPr>
            <a:xfrm>
              <a:off x="512004" y="-3592686"/>
              <a:ext cx="47320" cy="22404"/>
            </a:xfrm>
            <a:custGeom>
              <a:avLst/>
              <a:gdLst>
                <a:gd name="connsiteX0" fmla="*/ 1086 w 47320"/>
                <a:gd name="connsiteY0" fmla="*/ 23615 h 22404"/>
                <a:gd name="connsiteX1" fmla="*/ 47785 w 47320"/>
                <a:gd name="connsiteY1" fmla="*/ 7388 h 22404"/>
                <a:gd name="connsiteX2" fmla="*/ 1086 w 47320"/>
                <a:gd name="connsiteY2" fmla="*/ 23615 h 2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404">
                  <a:moveTo>
                    <a:pt x="1086" y="23615"/>
                  </a:moveTo>
                  <a:cubicBezTo>
                    <a:pt x="36130" y="26470"/>
                    <a:pt x="51829" y="17484"/>
                    <a:pt x="47785" y="7388"/>
                  </a:cubicBezTo>
                  <a:cubicBezTo>
                    <a:pt x="43583" y="-3025"/>
                    <a:pt x="25850" y="199"/>
                    <a:pt x="1086" y="236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9" name="任意多边形: 形状 4518">
              <a:extLst>
                <a:ext uri="{FF2B5EF4-FFF2-40B4-BE49-F238E27FC236}">
                  <a16:creationId xmlns:a16="http://schemas.microsoft.com/office/drawing/2014/main" id="{B3106321-AA58-7B1E-4979-58ED9B03B21B}"/>
                </a:ext>
              </a:extLst>
            </p:cNvPr>
            <p:cNvSpPr/>
            <p:nvPr/>
          </p:nvSpPr>
          <p:spPr>
            <a:xfrm>
              <a:off x="390908" y="-3684786"/>
              <a:ext cx="47320" cy="22294"/>
            </a:xfrm>
            <a:custGeom>
              <a:avLst/>
              <a:gdLst>
                <a:gd name="connsiteX0" fmla="*/ 1086 w 47320"/>
                <a:gd name="connsiteY0" fmla="*/ 23505 h 22294"/>
                <a:gd name="connsiteX1" fmla="*/ 47785 w 47320"/>
                <a:gd name="connsiteY1" fmla="*/ 7252 h 22294"/>
                <a:gd name="connsiteX2" fmla="*/ 1086 w 47320"/>
                <a:gd name="connsiteY2" fmla="*/ 23505 h 2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294">
                  <a:moveTo>
                    <a:pt x="1086" y="23505"/>
                  </a:moveTo>
                  <a:cubicBezTo>
                    <a:pt x="36130" y="26359"/>
                    <a:pt x="51829" y="17374"/>
                    <a:pt x="47785" y="7252"/>
                  </a:cubicBezTo>
                  <a:cubicBezTo>
                    <a:pt x="43742" y="-2871"/>
                    <a:pt x="25850" y="89"/>
                    <a:pt x="1086" y="23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521" name="组合 4520">
            <a:extLst>
              <a:ext uri="{FF2B5EF4-FFF2-40B4-BE49-F238E27FC236}">
                <a16:creationId xmlns:a16="http://schemas.microsoft.com/office/drawing/2014/main" id="{3AADEB05-0A6A-C799-7BE4-6F18828052BE}"/>
              </a:ext>
            </a:extLst>
          </p:cNvPr>
          <p:cNvGrpSpPr/>
          <p:nvPr/>
        </p:nvGrpSpPr>
        <p:grpSpPr>
          <a:xfrm>
            <a:off x="11028187" y="-18187"/>
            <a:ext cx="1017690" cy="3447187"/>
            <a:chOff x="12484950" y="192895"/>
            <a:chExt cx="688651" cy="2332644"/>
          </a:xfrm>
        </p:grpSpPr>
        <p:sp>
          <p:nvSpPr>
            <p:cNvPr id="4522" name="任意多边形: 形状 4521">
              <a:extLst>
                <a:ext uri="{FF2B5EF4-FFF2-40B4-BE49-F238E27FC236}">
                  <a16:creationId xmlns:a16="http://schemas.microsoft.com/office/drawing/2014/main" id="{03AB93E3-AFE4-1F7D-9181-3ACCDFA7CDA2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3" name="任意多边形: 形状 4522">
              <a:extLst>
                <a:ext uri="{FF2B5EF4-FFF2-40B4-BE49-F238E27FC236}">
                  <a16:creationId xmlns:a16="http://schemas.microsoft.com/office/drawing/2014/main" id="{54B6E2C6-49AA-FC12-4AB7-66C5178FCCF6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4" name="任意多边形: 形状 4523">
              <a:extLst>
                <a:ext uri="{FF2B5EF4-FFF2-40B4-BE49-F238E27FC236}">
                  <a16:creationId xmlns:a16="http://schemas.microsoft.com/office/drawing/2014/main" id="{6C58449F-F144-DE04-67BC-53207977A56C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5" name="任意多边形: 形状 4524">
              <a:extLst>
                <a:ext uri="{FF2B5EF4-FFF2-40B4-BE49-F238E27FC236}">
                  <a16:creationId xmlns:a16="http://schemas.microsoft.com/office/drawing/2014/main" id="{E1AF34E8-B5D8-94C2-0B55-B2D1AA6214CF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6" name="任意多边形: 形状 4525">
              <a:extLst>
                <a:ext uri="{FF2B5EF4-FFF2-40B4-BE49-F238E27FC236}">
                  <a16:creationId xmlns:a16="http://schemas.microsoft.com/office/drawing/2014/main" id="{806F9A9B-44D6-14EC-B62F-123645C6E51F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7" name="任意多边形: 形状 4526">
              <a:extLst>
                <a:ext uri="{FF2B5EF4-FFF2-40B4-BE49-F238E27FC236}">
                  <a16:creationId xmlns:a16="http://schemas.microsoft.com/office/drawing/2014/main" id="{FFAB691F-DEF0-0930-A314-90D5409AA949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8" name="任意多边形: 形状 4527">
              <a:extLst>
                <a:ext uri="{FF2B5EF4-FFF2-40B4-BE49-F238E27FC236}">
                  <a16:creationId xmlns:a16="http://schemas.microsoft.com/office/drawing/2014/main" id="{DD8482B1-505A-69D8-057E-2FC24336D859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9" name="任意多边形: 形状 4528">
              <a:extLst>
                <a:ext uri="{FF2B5EF4-FFF2-40B4-BE49-F238E27FC236}">
                  <a16:creationId xmlns:a16="http://schemas.microsoft.com/office/drawing/2014/main" id="{C82392A6-4D95-6212-0F31-6DAC9A374DB5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0" name="任意多边形: 形状 4529">
              <a:extLst>
                <a:ext uri="{FF2B5EF4-FFF2-40B4-BE49-F238E27FC236}">
                  <a16:creationId xmlns:a16="http://schemas.microsoft.com/office/drawing/2014/main" id="{20493938-1851-5B7E-0B55-82B59F6B7880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1" name="任意多边形: 形状 4530">
              <a:extLst>
                <a:ext uri="{FF2B5EF4-FFF2-40B4-BE49-F238E27FC236}">
                  <a16:creationId xmlns:a16="http://schemas.microsoft.com/office/drawing/2014/main" id="{A569501F-1DE1-CA27-7C50-FAAF8727FEB8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2" name="任意多边形: 形状 4531">
              <a:extLst>
                <a:ext uri="{FF2B5EF4-FFF2-40B4-BE49-F238E27FC236}">
                  <a16:creationId xmlns:a16="http://schemas.microsoft.com/office/drawing/2014/main" id="{B53D0097-C62E-2384-CA13-98945122D43C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3" name="任意多边形: 形状 4532">
              <a:extLst>
                <a:ext uri="{FF2B5EF4-FFF2-40B4-BE49-F238E27FC236}">
                  <a16:creationId xmlns:a16="http://schemas.microsoft.com/office/drawing/2014/main" id="{150AF321-DB98-C6A2-C0A8-652A99ED42E1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4" name="任意多边形: 形状 4533">
              <a:extLst>
                <a:ext uri="{FF2B5EF4-FFF2-40B4-BE49-F238E27FC236}">
                  <a16:creationId xmlns:a16="http://schemas.microsoft.com/office/drawing/2014/main" id="{C51491A5-FAC7-29AC-D055-789D67746CB5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5" name="任意多边形: 形状 4534">
              <a:extLst>
                <a:ext uri="{FF2B5EF4-FFF2-40B4-BE49-F238E27FC236}">
                  <a16:creationId xmlns:a16="http://schemas.microsoft.com/office/drawing/2014/main" id="{24EF8851-7FB6-F1E0-F469-627774033B10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6" name="任意多边形: 形状 4535">
              <a:extLst>
                <a:ext uri="{FF2B5EF4-FFF2-40B4-BE49-F238E27FC236}">
                  <a16:creationId xmlns:a16="http://schemas.microsoft.com/office/drawing/2014/main" id="{DC8C0913-602A-8BCF-FFA3-0CA269F55DEB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094614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02B470D0-16E2-8F46-653F-E4068D78526C}"/>
              </a:ext>
            </a:extLst>
          </p:cNvPr>
          <p:cNvSpPr txBox="1"/>
          <p:nvPr/>
        </p:nvSpPr>
        <p:spPr>
          <a:xfrm>
            <a:off x="1463989" y="398122"/>
            <a:ext cx="203132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产业供给</a:t>
            </a:r>
          </a:p>
        </p:txBody>
      </p:sp>
      <p:sp>
        <p:nvSpPr>
          <p:cNvPr id="141" name="椭圆 140">
            <a:extLst>
              <a:ext uri="{FF2B5EF4-FFF2-40B4-BE49-F238E27FC236}">
                <a16:creationId xmlns:a16="http://schemas.microsoft.com/office/drawing/2014/main" id="{C8352086-3E36-6614-E4CD-DD03CD37BAD2}"/>
              </a:ext>
            </a:extLst>
          </p:cNvPr>
          <p:cNvSpPr/>
          <p:nvPr/>
        </p:nvSpPr>
        <p:spPr>
          <a:xfrm>
            <a:off x="4701569" y="1997794"/>
            <a:ext cx="2788863" cy="2862413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143" name="文本框 142">
            <a:extLst>
              <a:ext uri="{FF2B5EF4-FFF2-40B4-BE49-F238E27FC236}">
                <a16:creationId xmlns:a16="http://schemas.microsoft.com/office/drawing/2014/main" id="{2606DAD4-A765-9B47-4C99-03D7E28616EA}"/>
              </a:ext>
            </a:extLst>
          </p:cNvPr>
          <p:cNvSpPr txBox="1"/>
          <p:nvPr/>
        </p:nvSpPr>
        <p:spPr>
          <a:xfrm>
            <a:off x="1085215" y="1755794"/>
            <a:ext cx="296862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经济因素</a:t>
            </a:r>
          </a:p>
        </p:txBody>
      </p:sp>
      <p:sp>
        <p:nvSpPr>
          <p:cNvPr id="144" name="文本框 143">
            <a:extLst>
              <a:ext uri="{FF2B5EF4-FFF2-40B4-BE49-F238E27FC236}">
                <a16:creationId xmlns:a16="http://schemas.microsoft.com/office/drawing/2014/main" id="{93FA6709-051C-816A-CA2E-7B6775671969}"/>
              </a:ext>
            </a:extLst>
          </p:cNvPr>
          <p:cNvSpPr txBox="1"/>
          <p:nvPr/>
        </p:nvSpPr>
        <p:spPr>
          <a:xfrm>
            <a:off x="1085216" y="2276808"/>
            <a:ext cx="3212464" cy="106138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20XX 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年中国社消零售总额达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39.2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万亿元，即将超越美国成为全球最大的消费市场。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42" name="图形 63">
            <a:extLst>
              <a:ext uri="{FF2B5EF4-FFF2-40B4-BE49-F238E27FC236}">
                <a16:creationId xmlns:a16="http://schemas.microsoft.com/office/drawing/2014/main" id="{B18FCE98-88F2-3D77-D4C6-B92B4A24AC6E}"/>
              </a:ext>
            </a:extLst>
          </p:cNvPr>
          <p:cNvSpPr/>
          <p:nvPr/>
        </p:nvSpPr>
        <p:spPr>
          <a:xfrm>
            <a:off x="4959425" y="2695693"/>
            <a:ext cx="2273150" cy="1421998"/>
          </a:xfrm>
          <a:custGeom>
            <a:avLst/>
            <a:gdLst>
              <a:gd name="connsiteX0" fmla="*/ 3647900 w 3970202"/>
              <a:gd name="connsiteY0" fmla="*/ 1184015 h 2483611"/>
              <a:gd name="connsiteX1" fmla="*/ 3650299 w 3970202"/>
              <a:gd name="connsiteY1" fmla="*/ 1183307 h 2483611"/>
              <a:gd name="connsiteX2" fmla="*/ 3969504 w 3970202"/>
              <a:gd name="connsiteY2" fmla="*/ 1077686 h 2483611"/>
              <a:gd name="connsiteX3" fmla="*/ 3937949 w 3970202"/>
              <a:gd name="connsiteY3" fmla="*/ 1037302 h 2483611"/>
              <a:gd name="connsiteX4" fmla="*/ 3912062 w 3970202"/>
              <a:gd name="connsiteY4" fmla="*/ 1053652 h 2483611"/>
              <a:gd name="connsiteX5" fmla="*/ 3912062 w 3970202"/>
              <a:gd name="connsiteY5" fmla="*/ 1038501 h 2483611"/>
              <a:gd name="connsiteX6" fmla="*/ 3885247 w 3970202"/>
              <a:gd name="connsiteY6" fmla="*/ 1014041 h 2483611"/>
              <a:gd name="connsiteX7" fmla="*/ 3860777 w 3970202"/>
              <a:gd name="connsiteY7" fmla="*/ 1038501 h 2483611"/>
              <a:gd name="connsiteX8" fmla="*/ 3860777 w 3970202"/>
              <a:gd name="connsiteY8" fmla="*/ 1079321 h 2483611"/>
              <a:gd name="connsiteX9" fmla="*/ 3828731 w 3970202"/>
              <a:gd name="connsiteY9" fmla="*/ 1092183 h 2483611"/>
              <a:gd name="connsiteX10" fmla="*/ 3828731 w 3970202"/>
              <a:gd name="connsiteY10" fmla="*/ 1066568 h 2483611"/>
              <a:gd name="connsiteX11" fmla="*/ 3804261 w 3970202"/>
              <a:gd name="connsiteY11" fmla="*/ 1039743 h 2483611"/>
              <a:gd name="connsiteX12" fmla="*/ 3777447 w 3970202"/>
              <a:gd name="connsiteY12" fmla="*/ 1064203 h 2483611"/>
              <a:gd name="connsiteX13" fmla="*/ 3777447 w 3970202"/>
              <a:gd name="connsiteY13" fmla="*/ 1066568 h 2483611"/>
              <a:gd name="connsiteX14" fmla="*/ 3777447 w 3970202"/>
              <a:gd name="connsiteY14" fmla="*/ 1108642 h 2483611"/>
              <a:gd name="connsiteX15" fmla="*/ 3749434 w 3970202"/>
              <a:gd name="connsiteY15" fmla="*/ 1115781 h 2483611"/>
              <a:gd name="connsiteX16" fmla="*/ 3749434 w 3970202"/>
              <a:gd name="connsiteY16" fmla="*/ 1087932 h 2483611"/>
              <a:gd name="connsiteX17" fmla="*/ 3722620 w 3970202"/>
              <a:gd name="connsiteY17" fmla="*/ 1063473 h 2483611"/>
              <a:gd name="connsiteX18" fmla="*/ 3698150 w 3970202"/>
              <a:gd name="connsiteY18" fmla="*/ 1087932 h 2483611"/>
              <a:gd name="connsiteX19" fmla="*/ 3698150 w 3970202"/>
              <a:gd name="connsiteY19" fmla="*/ 1125700 h 2483611"/>
              <a:gd name="connsiteX20" fmla="*/ 3668774 w 3970202"/>
              <a:gd name="connsiteY20" fmla="*/ 1129733 h 2483611"/>
              <a:gd name="connsiteX21" fmla="*/ 3668774 w 3970202"/>
              <a:gd name="connsiteY21" fmla="*/ 1101012 h 2483611"/>
              <a:gd name="connsiteX22" fmla="*/ 3643159 w 3970202"/>
              <a:gd name="connsiteY22" fmla="*/ 1075397 h 2483611"/>
              <a:gd name="connsiteX23" fmla="*/ 3617544 w 3970202"/>
              <a:gd name="connsiteY23" fmla="*/ 1101012 h 2483611"/>
              <a:gd name="connsiteX24" fmla="*/ 3617544 w 3970202"/>
              <a:gd name="connsiteY24" fmla="*/ 1133712 h 2483611"/>
              <a:gd name="connsiteX25" fmla="*/ 3612912 w 3970202"/>
              <a:gd name="connsiteY25" fmla="*/ 1133712 h 2483611"/>
              <a:gd name="connsiteX26" fmla="*/ 3321883 w 3970202"/>
              <a:gd name="connsiteY26" fmla="*/ 947977 h 2483611"/>
              <a:gd name="connsiteX27" fmla="*/ 3313108 w 3970202"/>
              <a:gd name="connsiteY27" fmla="*/ 926994 h 2483611"/>
              <a:gd name="connsiteX28" fmla="*/ 3335453 w 3970202"/>
              <a:gd name="connsiteY28" fmla="*/ 926994 h 2483611"/>
              <a:gd name="connsiteX29" fmla="*/ 3335453 w 3970202"/>
              <a:gd name="connsiteY29" fmla="*/ 897619 h 2483611"/>
              <a:gd name="connsiteX30" fmla="*/ 3277248 w 3970202"/>
              <a:gd name="connsiteY30" fmla="*/ 897619 h 2483611"/>
              <a:gd name="connsiteX31" fmla="*/ 3277248 w 3970202"/>
              <a:gd name="connsiteY31" fmla="*/ 862902 h 2483611"/>
              <a:gd name="connsiteX32" fmla="*/ 3335453 w 3970202"/>
              <a:gd name="connsiteY32" fmla="*/ 862902 h 2483611"/>
              <a:gd name="connsiteX33" fmla="*/ 3335453 w 3970202"/>
              <a:gd name="connsiteY33" fmla="*/ 833527 h 2483611"/>
              <a:gd name="connsiteX34" fmla="*/ 3043825 w 3970202"/>
              <a:gd name="connsiteY34" fmla="*/ 833527 h 2483611"/>
              <a:gd name="connsiteX35" fmla="*/ 3043825 w 3970202"/>
              <a:gd name="connsiteY35" fmla="*/ 760007 h 2483611"/>
              <a:gd name="connsiteX36" fmla="*/ 3014776 w 3970202"/>
              <a:gd name="connsiteY36" fmla="*/ 760007 h 2483611"/>
              <a:gd name="connsiteX37" fmla="*/ 3105900 w 3970202"/>
              <a:gd name="connsiteY37" fmla="*/ 712265 h 2483611"/>
              <a:gd name="connsiteX38" fmla="*/ 3222693 w 3970202"/>
              <a:gd name="connsiteY38" fmla="*/ 640870 h 2483611"/>
              <a:gd name="connsiteX39" fmla="*/ 3222693 w 3970202"/>
              <a:gd name="connsiteY39" fmla="*/ 566096 h 2483611"/>
              <a:gd name="connsiteX40" fmla="*/ 2937169 w 3970202"/>
              <a:gd name="connsiteY40" fmla="*/ 610350 h 2483611"/>
              <a:gd name="connsiteX41" fmla="*/ 2939566 w 3970202"/>
              <a:gd name="connsiteY41" fmla="*/ 609696 h 2483611"/>
              <a:gd name="connsiteX42" fmla="*/ 3258772 w 3970202"/>
              <a:gd name="connsiteY42" fmla="*/ 504075 h 2483611"/>
              <a:gd name="connsiteX43" fmla="*/ 3227217 w 3970202"/>
              <a:gd name="connsiteY43" fmla="*/ 463637 h 2483611"/>
              <a:gd name="connsiteX44" fmla="*/ 3201329 w 3970202"/>
              <a:gd name="connsiteY44" fmla="*/ 480314 h 2483611"/>
              <a:gd name="connsiteX45" fmla="*/ 3201329 w 3970202"/>
              <a:gd name="connsiteY45" fmla="*/ 465326 h 2483611"/>
              <a:gd name="connsiteX46" fmla="*/ 3174515 w 3970202"/>
              <a:gd name="connsiteY46" fmla="*/ 440867 h 2483611"/>
              <a:gd name="connsiteX47" fmla="*/ 3150045 w 3970202"/>
              <a:gd name="connsiteY47" fmla="*/ 465326 h 2483611"/>
              <a:gd name="connsiteX48" fmla="*/ 3150045 w 3970202"/>
              <a:gd name="connsiteY48" fmla="*/ 506146 h 2483611"/>
              <a:gd name="connsiteX49" fmla="*/ 3117999 w 3970202"/>
              <a:gd name="connsiteY49" fmla="*/ 519008 h 2483611"/>
              <a:gd name="connsiteX50" fmla="*/ 3117999 w 3970202"/>
              <a:gd name="connsiteY50" fmla="*/ 493394 h 2483611"/>
              <a:gd name="connsiteX51" fmla="*/ 3093528 w 3970202"/>
              <a:gd name="connsiteY51" fmla="*/ 466569 h 2483611"/>
              <a:gd name="connsiteX52" fmla="*/ 3066715 w 3970202"/>
              <a:gd name="connsiteY52" fmla="*/ 491028 h 2483611"/>
              <a:gd name="connsiteX53" fmla="*/ 3066715 w 3970202"/>
              <a:gd name="connsiteY53" fmla="*/ 493394 h 2483611"/>
              <a:gd name="connsiteX54" fmla="*/ 3066715 w 3970202"/>
              <a:gd name="connsiteY54" fmla="*/ 535467 h 2483611"/>
              <a:gd name="connsiteX55" fmla="*/ 3038702 w 3970202"/>
              <a:gd name="connsiteY55" fmla="*/ 542607 h 2483611"/>
              <a:gd name="connsiteX56" fmla="*/ 3038702 w 3970202"/>
              <a:gd name="connsiteY56" fmla="*/ 514376 h 2483611"/>
              <a:gd name="connsiteX57" fmla="*/ 3014232 w 3970202"/>
              <a:gd name="connsiteY57" fmla="*/ 487551 h 2483611"/>
              <a:gd name="connsiteX58" fmla="*/ 2987417 w 3970202"/>
              <a:gd name="connsiteY58" fmla="*/ 512011 h 2483611"/>
              <a:gd name="connsiteX59" fmla="*/ 2987417 w 3970202"/>
              <a:gd name="connsiteY59" fmla="*/ 514376 h 2483611"/>
              <a:gd name="connsiteX60" fmla="*/ 2987417 w 3970202"/>
              <a:gd name="connsiteY60" fmla="*/ 552526 h 2483611"/>
              <a:gd name="connsiteX61" fmla="*/ 2958042 w 3970202"/>
              <a:gd name="connsiteY61" fmla="*/ 556613 h 2483611"/>
              <a:gd name="connsiteX62" fmla="*/ 2958042 w 3970202"/>
              <a:gd name="connsiteY62" fmla="*/ 527892 h 2483611"/>
              <a:gd name="connsiteX63" fmla="*/ 2932427 w 3970202"/>
              <a:gd name="connsiteY63" fmla="*/ 502277 h 2483611"/>
              <a:gd name="connsiteX64" fmla="*/ 2906812 w 3970202"/>
              <a:gd name="connsiteY64" fmla="*/ 527892 h 2483611"/>
              <a:gd name="connsiteX65" fmla="*/ 2906812 w 3970202"/>
              <a:gd name="connsiteY65" fmla="*/ 560592 h 2483611"/>
              <a:gd name="connsiteX66" fmla="*/ 2902180 w 3970202"/>
              <a:gd name="connsiteY66" fmla="*/ 560592 h 2483611"/>
              <a:gd name="connsiteX67" fmla="*/ 2611260 w 3970202"/>
              <a:gd name="connsiteY67" fmla="*/ 375292 h 2483611"/>
              <a:gd name="connsiteX68" fmla="*/ 2602376 w 3970202"/>
              <a:gd name="connsiteY68" fmla="*/ 354092 h 2483611"/>
              <a:gd name="connsiteX69" fmla="*/ 2624721 w 3970202"/>
              <a:gd name="connsiteY69" fmla="*/ 354092 h 2483611"/>
              <a:gd name="connsiteX70" fmla="*/ 2624721 w 3970202"/>
              <a:gd name="connsiteY70" fmla="*/ 324717 h 2483611"/>
              <a:gd name="connsiteX71" fmla="*/ 2566515 w 3970202"/>
              <a:gd name="connsiteY71" fmla="*/ 324717 h 2483611"/>
              <a:gd name="connsiteX72" fmla="*/ 2566515 w 3970202"/>
              <a:gd name="connsiteY72" fmla="*/ 290000 h 2483611"/>
              <a:gd name="connsiteX73" fmla="*/ 2624721 w 3970202"/>
              <a:gd name="connsiteY73" fmla="*/ 290000 h 2483611"/>
              <a:gd name="connsiteX74" fmla="*/ 2624721 w 3970202"/>
              <a:gd name="connsiteY74" fmla="*/ 260625 h 2483611"/>
              <a:gd name="connsiteX75" fmla="*/ 2505421 w 3970202"/>
              <a:gd name="connsiteY75" fmla="*/ 260625 h 2483611"/>
              <a:gd name="connsiteX76" fmla="*/ 2505421 w 3970202"/>
              <a:gd name="connsiteY76" fmla="*/ 213918 h 2483611"/>
              <a:gd name="connsiteX77" fmla="*/ 2381925 w 3970202"/>
              <a:gd name="connsiteY77" fmla="*/ 213918 h 2483611"/>
              <a:gd name="connsiteX78" fmla="*/ 2381925 w 3970202"/>
              <a:gd name="connsiteY78" fmla="*/ 116527 h 2483611"/>
              <a:gd name="connsiteX79" fmla="*/ 2324372 w 3970202"/>
              <a:gd name="connsiteY79" fmla="*/ 116527 h 2483611"/>
              <a:gd name="connsiteX80" fmla="*/ 2324372 w 3970202"/>
              <a:gd name="connsiteY80" fmla="*/ 29001 h 2483611"/>
              <a:gd name="connsiteX81" fmla="*/ 2179130 w 3970202"/>
              <a:gd name="connsiteY81" fmla="*/ 29001 h 2483611"/>
              <a:gd name="connsiteX82" fmla="*/ 2179130 w 3970202"/>
              <a:gd name="connsiteY82" fmla="*/ 135384 h 2483611"/>
              <a:gd name="connsiteX83" fmla="*/ 2278865 w 3970202"/>
              <a:gd name="connsiteY83" fmla="*/ 135384 h 2483611"/>
              <a:gd name="connsiteX84" fmla="*/ 2278865 w 3970202"/>
              <a:gd name="connsiteY84" fmla="*/ 66333 h 2483611"/>
              <a:gd name="connsiteX85" fmla="*/ 2216299 w 3970202"/>
              <a:gd name="connsiteY85" fmla="*/ 66333 h 2483611"/>
              <a:gd name="connsiteX86" fmla="*/ 2216299 w 3970202"/>
              <a:gd name="connsiteY86" fmla="*/ 85571 h 2483611"/>
              <a:gd name="connsiteX87" fmla="*/ 2259627 w 3970202"/>
              <a:gd name="connsiteY87" fmla="*/ 85571 h 2483611"/>
              <a:gd name="connsiteX88" fmla="*/ 2259627 w 3970202"/>
              <a:gd name="connsiteY88" fmla="*/ 116146 h 2483611"/>
              <a:gd name="connsiteX89" fmla="*/ 2198314 w 3970202"/>
              <a:gd name="connsiteY89" fmla="*/ 116146 h 2483611"/>
              <a:gd name="connsiteX90" fmla="*/ 2198314 w 3970202"/>
              <a:gd name="connsiteY90" fmla="*/ 48185 h 2483611"/>
              <a:gd name="connsiteX91" fmla="*/ 2305134 w 3970202"/>
              <a:gd name="connsiteY91" fmla="*/ 48185 h 2483611"/>
              <a:gd name="connsiteX92" fmla="*/ 2305134 w 3970202"/>
              <a:gd name="connsiteY92" fmla="*/ 150372 h 2483611"/>
              <a:gd name="connsiteX93" fmla="*/ 2160546 w 3970202"/>
              <a:gd name="connsiteY93" fmla="*/ 150372 h 2483611"/>
              <a:gd name="connsiteX94" fmla="*/ 2160546 w 3970202"/>
              <a:gd name="connsiteY94" fmla="*/ 29001 h 2483611"/>
              <a:gd name="connsiteX95" fmla="*/ 2005385 w 3970202"/>
              <a:gd name="connsiteY95" fmla="*/ 29001 h 2483611"/>
              <a:gd name="connsiteX96" fmla="*/ 2005385 w 3970202"/>
              <a:gd name="connsiteY96" fmla="*/ 91893 h 2483611"/>
              <a:gd name="connsiteX97" fmla="*/ 1993994 w 3970202"/>
              <a:gd name="connsiteY97" fmla="*/ 91893 h 2483611"/>
              <a:gd name="connsiteX98" fmla="*/ 1993994 w 3970202"/>
              <a:gd name="connsiteY98" fmla="*/ 18428 h 2483611"/>
              <a:gd name="connsiteX99" fmla="*/ 2160001 w 3970202"/>
              <a:gd name="connsiteY99" fmla="*/ 18428 h 2483611"/>
              <a:gd name="connsiteX100" fmla="*/ 2160001 w 3970202"/>
              <a:gd name="connsiteY100" fmla="*/ -757 h 2483611"/>
              <a:gd name="connsiteX101" fmla="*/ 1803790 w 3970202"/>
              <a:gd name="connsiteY101" fmla="*/ -757 h 2483611"/>
              <a:gd name="connsiteX102" fmla="*/ 1803790 w 3970202"/>
              <a:gd name="connsiteY102" fmla="*/ 18428 h 2483611"/>
              <a:gd name="connsiteX103" fmla="*/ 1974810 w 3970202"/>
              <a:gd name="connsiteY103" fmla="*/ 18428 h 2483611"/>
              <a:gd name="connsiteX104" fmla="*/ 1974810 w 3970202"/>
              <a:gd name="connsiteY104" fmla="*/ 91730 h 2483611"/>
              <a:gd name="connsiteX105" fmla="*/ 1957861 w 3970202"/>
              <a:gd name="connsiteY105" fmla="*/ 91730 h 2483611"/>
              <a:gd name="connsiteX106" fmla="*/ 1957861 w 3970202"/>
              <a:gd name="connsiteY106" fmla="*/ 29001 h 2483611"/>
              <a:gd name="connsiteX107" fmla="*/ 1802700 w 3970202"/>
              <a:gd name="connsiteY107" fmla="*/ 29001 h 2483611"/>
              <a:gd name="connsiteX108" fmla="*/ 1802700 w 3970202"/>
              <a:gd name="connsiteY108" fmla="*/ 150372 h 2483611"/>
              <a:gd name="connsiteX109" fmla="*/ 1658058 w 3970202"/>
              <a:gd name="connsiteY109" fmla="*/ 150372 h 2483611"/>
              <a:gd name="connsiteX110" fmla="*/ 1658058 w 3970202"/>
              <a:gd name="connsiteY110" fmla="*/ 48185 h 2483611"/>
              <a:gd name="connsiteX111" fmla="*/ 1764877 w 3970202"/>
              <a:gd name="connsiteY111" fmla="*/ 48185 h 2483611"/>
              <a:gd name="connsiteX112" fmla="*/ 1764877 w 3970202"/>
              <a:gd name="connsiteY112" fmla="*/ 116146 h 2483611"/>
              <a:gd name="connsiteX113" fmla="*/ 1703620 w 3970202"/>
              <a:gd name="connsiteY113" fmla="*/ 116146 h 2483611"/>
              <a:gd name="connsiteX114" fmla="*/ 1703620 w 3970202"/>
              <a:gd name="connsiteY114" fmla="*/ 85571 h 2483611"/>
              <a:gd name="connsiteX115" fmla="*/ 1746892 w 3970202"/>
              <a:gd name="connsiteY115" fmla="*/ 85571 h 2483611"/>
              <a:gd name="connsiteX116" fmla="*/ 1746892 w 3970202"/>
              <a:gd name="connsiteY116" fmla="*/ 66333 h 2483611"/>
              <a:gd name="connsiteX117" fmla="*/ 1684436 w 3970202"/>
              <a:gd name="connsiteY117" fmla="*/ 66333 h 2483611"/>
              <a:gd name="connsiteX118" fmla="*/ 1684436 w 3970202"/>
              <a:gd name="connsiteY118" fmla="*/ 135384 h 2483611"/>
              <a:gd name="connsiteX119" fmla="*/ 1784170 w 3970202"/>
              <a:gd name="connsiteY119" fmla="*/ 135384 h 2483611"/>
              <a:gd name="connsiteX120" fmla="*/ 1784170 w 3970202"/>
              <a:gd name="connsiteY120" fmla="*/ 29001 h 2483611"/>
              <a:gd name="connsiteX121" fmla="*/ 1639201 w 3970202"/>
              <a:gd name="connsiteY121" fmla="*/ 29001 h 2483611"/>
              <a:gd name="connsiteX122" fmla="*/ 1639201 w 3970202"/>
              <a:gd name="connsiteY122" fmla="*/ 116527 h 2483611"/>
              <a:gd name="connsiteX123" fmla="*/ 1581376 w 3970202"/>
              <a:gd name="connsiteY123" fmla="*/ 116527 h 2483611"/>
              <a:gd name="connsiteX124" fmla="*/ 1581376 w 3970202"/>
              <a:gd name="connsiteY124" fmla="*/ 213755 h 2483611"/>
              <a:gd name="connsiteX125" fmla="*/ 1457825 w 3970202"/>
              <a:gd name="connsiteY125" fmla="*/ 213755 h 2483611"/>
              <a:gd name="connsiteX126" fmla="*/ 1457825 w 3970202"/>
              <a:gd name="connsiteY126" fmla="*/ 260461 h 2483611"/>
              <a:gd name="connsiteX127" fmla="*/ 1339833 w 3970202"/>
              <a:gd name="connsiteY127" fmla="*/ 260461 h 2483611"/>
              <a:gd name="connsiteX128" fmla="*/ 1339833 w 3970202"/>
              <a:gd name="connsiteY128" fmla="*/ 289837 h 2483611"/>
              <a:gd name="connsiteX129" fmla="*/ 1393952 w 3970202"/>
              <a:gd name="connsiteY129" fmla="*/ 289837 h 2483611"/>
              <a:gd name="connsiteX130" fmla="*/ 1393952 w 3970202"/>
              <a:gd name="connsiteY130" fmla="*/ 324553 h 2483611"/>
              <a:gd name="connsiteX131" fmla="*/ 1340051 w 3970202"/>
              <a:gd name="connsiteY131" fmla="*/ 324553 h 2483611"/>
              <a:gd name="connsiteX132" fmla="*/ 1340051 w 3970202"/>
              <a:gd name="connsiteY132" fmla="*/ 353928 h 2483611"/>
              <a:gd name="connsiteX133" fmla="*/ 1362396 w 3970202"/>
              <a:gd name="connsiteY133" fmla="*/ 353928 h 2483611"/>
              <a:gd name="connsiteX134" fmla="*/ 1353513 w 3970202"/>
              <a:gd name="connsiteY134" fmla="*/ 375129 h 2483611"/>
              <a:gd name="connsiteX135" fmla="*/ 1062538 w 3970202"/>
              <a:gd name="connsiteY135" fmla="*/ 560428 h 2483611"/>
              <a:gd name="connsiteX136" fmla="*/ 1057960 w 3970202"/>
              <a:gd name="connsiteY136" fmla="*/ 560428 h 2483611"/>
              <a:gd name="connsiteX137" fmla="*/ 1057960 w 3970202"/>
              <a:gd name="connsiteY137" fmla="*/ 527728 h 2483611"/>
              <a:gd name="connsiteX138" fmla="*/ 1032345 w 3970202"/>
              <a:gd name="connsiteY138" fmla="*/ 502113 h 2483611"/>
              <a:gd name="connsiteX139" fmla="*/ 1006730 w 3970202"/>
              <a:gd name="connsiteY139" fmla="*/ 527728 h 2483611"/>
              <a:gd name="connsiteX140" fmla="*/ 1006730 w 3970202"/>
              <a:gd name="connsiteY140" fmla="*/ 556450 h 2483611"/>
              <a:gd name="connsiteX141" fmla="*/ 977355 w 3970202"/>
              <a:gd name="connsiteY141" fmla="*/ 552362 h 2483611"/>
              <a:gd name="connsiteX142" fmla="*/ 977355 w 3970202"/>
              <a:gd name="connsiteY142" fmla="*/ 514376 h 2483611"/>
              <a:gd name="connsiteX143" fmla="*/ 952895 w 3970202"/>
              <a:gd name="connsiteY143" fmla="*/ 487551 h 2483611"/>
              <a:gd name="connsiteX144" fmla="*/ 926071 w 3970202"/>
              <a:gd name="connsiteY144" fmla="*/ 512011 h 2483611"/>
              <a:gd name="connsiteX145" fmla="*/ 926071 w 3970202"/>
              <a:gd name="connsiteY145" fmla="*/ 514376 h 2483611"/>
              <a:gd name="connsiteX146" fmla="*/ 926071 w 3970202"/>
              <a:gd name="connsiteY146" fmla="*/ 542225 h 2483611"/>
              <a:gd name="connsiteX147" fmla="*/ 898003 w 3970202"/>
              <a:gd name="connsiteY147" fmla="*/ 535086 h 2483611"/>
              <a:gd name="connsiteX148" fmla="*/ 898003 w 3970202"/>
              <a:gd name="connsiteY148" fmla="*/ 493012 h 2483611"/>
              <a:gd name="connsiteX149" fmla="*/ 872388 w 3970202"/>
              <a:gd name="connsiteY149" fmla="*/ 467397 h 2483611"/>
              <a:gd name="connsiteX150" fmla="*/ 846773 w 3970202"/>
              <a:gd name="connsiteY150" fmla="*/ 493012 h 2483611"/>
              <a:gd name="connsiteX151" fmla="*/ 846773 w 3970202"/>
              <a:gd name="connsiteY151" fmla="*/ 518627 h 2483611"/>
              <a:gd name="connsiteX152" fmla="*/ 814727 w 3970202"/>
              <a:gd name="connsiteY152" fmla="*/ 505765 h 2483611"/>
              <a:gd name="connsiteX153" fmla="*/ 814727 w 3970202"/>
              <a:gd name="connsiteY153" fmla="*/ 465326 h 2483611"/>
              <a:gd name="connsiteX154" fmla="*/ 787902 w 3970202"/>
              <a:gd name="connsiteY154" fmla="*/ 440867 h 2483611"/>
              <a:gd name="connsiteX155" fmla="*/ 763443 w 3970202"/>
              <a:gd name="connsiteY155" fmla="*/ 465326 h 2483611"/>
              <a:gd name="connsiteX156" fmla="*/ 763443 w 3970202"/>
              <a:gd name="connsiteY156" fmla="*/ 480477 h 2483611"/>
              <a:gd name="connsiteX157" fmla="*/ 737610 w 3970202"/>
              <a:gd name="connsiteY157" fmla="*/ 464127 h 2483611"/>
              <a:gd name="connsiteX158" fmla="*/ 706000 w 3970202"/>
              <a:gd name="connsiteY158" fmla="*/ 504511 h 2483611"/>
              <a:gd name="connsiteX159" fmla="*/ 1025206 w 3970202"/>
              <a:gd name="connsiteY159" fmla="*/ 610132 h 2483611"/>
              <a:gd name="connsiteX160" fmla="*/ 1027604 w 3970202"/>
              <a:gd name="connsiteY160" fmla="*/ 610786 h 2483611"/>
              <a:gd name="connsiteX161" fmla="*/ 742079 w 3970202"/>
              <a:gd name="connsiteY161" fmla="*/ 566532 h 2483611"/>
              <a:gd name="connsiteX162" fmla="*/ 742079 w 3970202"/>
              <a:gd name="connsiteY162" fmla="*/ 641306 h 2483611"/>
              <a:gd name="connsiteX163" fmla="*/ 858872 w 3970202"/>
              <a:gd name="connsiteY163" fmla="*/ 712701 h 2483611"/>
              <a:gd name="connsiteX164" fmla="*/ 949996 w 3970202"/>
              <a:gd name="connsiteY164" fmla="*/ 760443 h 2483611"/>
              <a:gd name="connsiteX165" fmla="*/ 925253 w 3970202"/>
              <a:gd name="connsiteY165" fmla="*/ 760443 h 2483611"/>
              <a:gd name="connsiteX166" fmla="*/ 925253 w 3970202"/>
              <a:gd name="connsiteY166" fmla="*/ 834672 h 2483611"/>
              <a:gd name="connsiteX167" fmla="*/ 633679 w 3970202"/>
              <a:gd name="connsiteY167" fmla="*/ 834672 h 2483611"/>
              <a:gd name="connsiteX168" fmla="*/ 633679 w 3970202"/>
              <a:gd name="connsiteY168" fmla="*/ 864047 h 2483611"/>
              <a:gd name="connsiteX169" fmla="*/ 691830 w 3970202"/>
              <a:gd name="connsiteY169" fmla="*/ 864047 h 2483611"/>
              <a:gd name="connsiteX170" fmla="*/ 691830 w 3970202"/>
              <a:gd name="connsiteY170" fmla="*/ 898763 h 2483611"/>
              <a:gd name="connsiteX171" fmla="*/ 633407 w 3970202"/>
              <a:gd name="connsiteY171" fmla="*/ 898763 h 2483611"/>
              <a:gd name="connsiteX172" fmla="*/ 633407 w 3970202"/>
              <a:gd name="connsiteY172" fmla="*/ 928139 h 2483611"/>
              <a:gd name="connsiteX173" fmla="*/ 655697 w 3970202"/>
              <a:gd name="connsiteY173" fmla="*/ 928139 h 2483611"/>
              <a:gd name="connsiteX174" fmla="*/ 646922 w 3970202"/>
              <a:gd name="connsiteY174" fmla="*/ 949121 h 2483611"/>
              <a:gd name="connsiteX175" fmla="*/ 355894 w 3970202"/>
              <a:gd name="connsiteY175" fmla="*/ 1134856 h 2483611"/>
              <a:gd name="connsiteX176" fmla="*/ 351315 w 3970202"/>
              <a:gd name="connsiteY176" fmla="*/ 1134856 h 2483611"/>
              <a:gd name="connsiteX177" fmla="*/ 351315 w 3970202"/>
              <a:gd name="connsiteY177" fmla="*/ 1102156 h 2483611"/>
              <a:gd name="connsiteX178" fmla="*/ 324491 w 3970202"/>
              <a:gd name="connsiteY178" fmla="*/ 1077697 h 2483611"/>
              <a:gd name="connsiteX179" fmla="*/ 300031 w 3970202"/>
              <a:gd name="connsiteY179" fmla="*/ 1102156 h 2483611"/>
              <a:gd name="connsiteX180" fmla="*/ 300031 w 3970202"/>
              <a:gd name="connsiteY180" fmla="*/ 1130224 h 2483611"/>
              <a:gd name="connsiteX181" fmla="*/ 270656 w 3970202"/>
              <a:gd name="connsiteY181" fmla="*/ 1126191 h 2483611"/>
              <a:gd name="connsiteX182" fmla="*/ 270656 w 3970202"/>
              <a:gd name="connsiteY182" fmla="*/ 1088423 h 2483611"/>
              <a:gd name="connsiteX183" fmla="*/ 243831 w 3970202"/>
              <a:gd name="connsiteY183" fmla="*/ 1063963 h 2483611"/>
              <a:gd name="connsiteX184" fmla="*/ 219371 w 3970202"/>
              <a:gd name="connsiteY184" fmla="*/ 1088423 h 2483611"/>
              <a:gd name="connsiteX185" fmla="*/ 219371 w 3970202"/>
              <a:gd name="connsiteY185" fmla="*/ 1116272 h 2483611"/>
              <a:gd name="connsiteX186" fmla="*/ 191359 w 3970202"/>
              <a:gd name="connsiteY186" fmla="*/ 1109133 h 2483611"/>
              <a:gd name="connsiteX187" fmla="*/ 191359 w 3970202"/>
              <a:gd name="connsiteY187" fmla="*/ 1067059 h 2483611"/>
              <a:gd name="connsiteX188" fmla="*/ 166899 w 3970202"/>
              <a:gd name="connsiteY188" fmla="*/ 1040234 h 2483611"/>
              <a:gd name="connsiteX189" fmla="*/ 140074 w 3970202"/>
              <a:gd name="connsiteY189" fmla="*/ 1064694 h 2483611"/>
              <a:gd name="connsiteX190" fmla="*/ 140074 w 3970202"/>
              <a:gd name="connsiteY190" fmla="*/ 1067059 h 2483611"/>
              <a:gd name="connsiteX191" fmla="*/ 140074 w 3970202"/>
              <a:gd name="connsiteY191" fmla="*/ 1092674 h 2483611"/>
              <a:gd name="connsiteX192" fmla="*/ 108028 w 3970202"/>
              <a:gd name="connsiteY192" fmla="*/ 1079812 h 2483611"/>
              <a:gd name="connsiteX193" fmla="*/ 108028 w 3970202"/>
              <a:gd name="connsiteY193" fmla="*/ 1038991 h 2483611"/>
              <a:gd name="connsiteX194" fmla="*/ 82413 w 3970202"/>
              <a:gd name="connsiteY194" fmla="*/ 1013376 h 2483611"/>
              <a:gd name="connsiteX195" fmla="*/ 56798 w 3970202"/>
              <a:gd name="connsiteY195" fmla="*/ 1038991 h 2483611"/>
              <a:gd name="connsiteX196" fmla="*/ 56798 w 3970202"/>
              <a:gd name="connsiteY196" fmla="*/ 1053924 h 2483611"/>
              <a:gd name="connsiteX197" fmla="*/ 30857 w 3970202"/>
              <a:gd name="connsiteY197" fmla="*/ 1037574 h 2483611"/>
              <a:gd name="connsiteX198" fmla="*/ -699 w 3970202"/>
              <a:gd name="connsiteY198" fmla="*/ 1077959 h 2483611"/>
              <a:gd name="connsiteX199" fmla="*/ 318506 w 3970202"/>
              <a:gd name="connsiteY199" fmla="*/ 1183579 h 2483611"/>
              <a:gd name="connsiteX200" fmla="*/ 320904 w 3970202"/>
              <a:gd name="connsiteY200" fmla="*/ 1184288 h 2483611"/>
              <a:gd name="connsiteX201" fmla="*/ 35434 w 3970202"/>
              <a:gd name="connsiteY201" fmla="*/ 1139979 h 2483611"/>
              <a:gd name="connsiteX202" fmla="*/ 35434 w 3970202"/>
              <a:gd name="connsiteY202" fmla="*/ 1214753 h 2483611"/>
              <a:gd name="connsiteX203" fmla="*/ 152173 w 3970202"/>
              <a:gd name="connsiteY203" fmla="*/ 1286148 h 2483611"/>
              <a:gd name="connsiteX204" fmla="*/ 566644 w 3970202"/>
              <a:gd name="connsiteY204" fmla="*/ 1402723 h 2483611"/>
              <a:gd name="connsiteX205" fmla="*/ 454429 w 3970202"/>
              <a:gd name="connsiteY205" fmla="*/ 1402723 h 2483611"/>
              <a:gd name="connsiteX206" fmla="*/ 454429 w 3970202"/>
              <a:gd name="connsiteY206" fmla="*/ 1432044 h 2483611"/>
              <a:gd name="connsiteX207" fmla="*/ 504678 w 3970202"/>
              <a:gd name="connsiteY207" fmla="*/ 1432044 h 2483611"/>
              <a:gd name="connsiteX208" fmla="*/ 504678 w 3970202"/>
              <a:gd name="connsiteY208" fmla="*/ 2295757 h 2483611"/>
              <a:gd name="connsiteX209" fmla="*/ 485439 w 3970202"/>
              <a:gd name="connsiteY209" fmla="*/ 2295757 h 2483611"/>
              <a:gd name="connsiteX210" fmla="*/ 485439 w 3970202"/>
              <a:gd name="connsiteY210" fmla="*/ 2351020 h 2483611"/>
              <a:gd name="connsiteX211" fmla="*/ 457699 w 3970202"/>
              <a:gd name="connsiteY211" fmla="*/ 2351020 h 2483611"/>
              <a:gd name="connsiteX212" fmla="*/ 457699 w 3970202"/>
              <a:gd name="connsiteY212" fmla="*/ 2478060 h 2483611"/>
              <a:gd name="connsiteX213" fmla="*/ 686162 w 3970202"/>
              <a:gd name="connsiteY213" fmla="*/ 2478060 h 2483611"/>
              <a:gd name="connsiteX214" fmla="*/ 686162 w 3970202"/>
              <a:gd name="connsiteY214" fmla="*/ 2351020 h 2483611"/>
              <a:gd name="connsiteX215" fmla="*/ 658476 w 3970202"/>
              <a:gd name="connsiteY215" fmla="*/ 2351020 h 2483611"/>
              <a:gd name="connsiteX216" fmla="*/ 658476 w 3970202"/>
              <a:gd name="connsiteY216" fmla="*/ 2295376 h 2483611"/>
              <a:gd name="connsiteX217" fmla="*/ 639238 w 3970202"/>
              <a:gd name="connsiteY217" fmla="*/ 2295376 h 2483611"/>
              <a:gd name="connsiteX218" fmla="*/ 639238 w 3970202"/>
              <a:gd name="connsiteY218" fmla="*/ 1504475 h 2483611"/>
              <a:gd name="connsiteX219" fmla="*/ 1211105 w 3970202"/>
              <a:gd name="connsiteY219" fmla="*/ 1504475 h 2483611"/>
              <a:gd name="connsiteX220" fmla="*/ 1211105 w 3970202"/>
              <a:gd name="connsiteY220" fmla="*/ 2300172 h 2483611"/>
              <a:gd name="connsiteX221" fmla="*/ 1191866 w 3970202"/>
              <a:gd name="connsiteY221" fmla="*/ 2300172 h 2483611"/>
              <a:gd name="connsiteX222" fmla="*/ 1191866 w 3970202"/>
              <a:gd name="connsiteY222" fmla="*/ 2355816 h 2483611"/>
              <a:gd name="connsiteX223" fmla="*/ 1164180 w 3970202"/>
              <a:gd name="connsiteY223" fmla="*/ 2355816 h 2483611"/>
              <a:gd name="connsiteX224" fmla="*/ 1164180 w 3970202"/>
              <a:gd name="connsiteY224" fmla="*/ 2482801 h 2483611"/>
              <a:gd name="connsiteX225" fmla="*/ 1392644 w 3970202"/>
              <a:gd name="connsiteY225" fmla="*/ 2482801 h 2483611"/>
              <a:gd name="connsiteX226" fmla="*/ 1392644 w 3970202"/>
              <a:gd name="connsiteY226" fmla="*/ 2355816 h 2483611"/>
              <a:gd name="connsiteX227" fmla="*/ 1364903 w 3970202"/>
              <a:gd name="connsiteY227" fmla="*/ 2355816 h 2483611"/>
              <a:gd name="connsiteX228" fmla="*/ 1364903 w 3970202"/>
              <a:gd name="connsiteY228" fmla="*/ 2300172 h 2483611"/>
              <a:gd name="connsiteX229" fmla="*/ 1345719 w 3970202"/>
              <a:gd name="connsiteY229" fmla="*/ 2300172 h 2483611"/>
              <a:gd name="connsiteX230" fmla="*/ 1345719 w 3970202"/>
              <a:gd name="connsiteY230" fmla="*/ 1302825 h 2483611"/>
              <a:gd name="connsiteX231" fmla="*/ 1368664 w 3970202"/>
              <a:gd name="connsiteY231" fmla="*/ 1302825 h 2483611"/>
              <a:gd name="connsiteX232" fmla="*/ 1368664 w 3970202"/>
              <a:gd name="connsiteY232" fmla="*/ 1342773 h 2483611"/>
              <a:gd name="connsiteX233" fmla="*/ 1489326 w 3970202"/>
              <a:gd name="connsiteY233" fmla="*/ 1342773 h 2483611"/>
              <a:gd name="connsiteX234" fmla="*/ 1489326 w 3970202"/>
              <a:gd name="connsiteY234" fmla="*/ 1197368 h 2483611"/>
              <a:gd name="connsiteX235" fmla="*/ 1573801 w 3970202"/>
              <a:gd name="connsiteY235" fmla="*/ 1197368 h 2483611"/>
              <a:gd name="connsiteX236" fmla="*/ 1573801 w 3970202"/>
              <a:gd name="connsiteY236" fmla="*/ 1254484 h 2483611"/>
              <a:gd name="connsiteX237" fmla="*/ 1525187 w 3970202"/>
              <a:gd name="connsiteY237" fmla="*/ 1254484 h 2483611"/>
              <a:gd name="connsiteX238" fmla="*/ 1525187 w 3970202"/>
              <a:gd name="connsiteY238" fmla="*/ 1232684 h 2483611"/>
              <a:gd name="connsiteX239" fmla="*/ 1540120 w 3970202"/>
              <a:gd name="connsiteY239" fmla="*/ 1232684 h 2483611"/>
              <a:gd name="connsiteX240" fmla="*/ 1540120 w 3970202"/>
              <a:gd name="connsiteY240" fmla="*/ 1241240 h 2483611"/>
              <a:gd name="connsiteX241" fmla="*/ 1559358 w 3970202"/>
              <a:gd name="connsiteY241" fmla="*/ 1241240 h 2483611"/>
              <a:gd name="connsiteX242" fmla="*/ 1559358 w 3970202"/>
              <a:gd name="connsiteY242" fmla="*/ 1213500 h 2483611"/>
              <a:gd name="connsiteX243" fmla="*/ 1505949 w 3970202"/>
              <a:gd name="connsiteY243" fmla="*/ 1213500 h 2483611"/>
              <a:gd name="connsiteX244" fmla="*/ 1505949 w 3970202"/>
              <a:gd name="connsiteY244" fmla="*/ 1273831 h 2483611"/>
              <a:gd name="connsiteX245" fmla="*/ 1593148 w 3970202"/>
              <a:gd name="connsiteY245" fmla="*/ 1273831 h 2483611"/>
              <a:gd name="connsiteX246" fmla="*/ 1593148 w 3970202"/>
              <a:gd name="connsiteY246" fmla="*/ 1235681 h 2483611"/>
              <a:gd name="connsiteX247" fmla="*/ 2371788 w 3970202"/>
              <a:gd name="connsiteY247" fmla="*/ 1235681 h 2483611"/>
              <a:gd name="connsiteX248" fmla="*/ 2371788 w 3970202"/>
              <a:gd name="connsiteY248" fmla="*/ 1273831 h 2483611"/>
              <a:gd name="connsiteX249" fmla="*/ 2458987 w 3970202"/>
              <a:gd name="connsiteY249" fmla="*/ 1273831 h 2483611"/>
              <a:gd name="connsiteX250" fmla="*/ 2458987 w 3970202"/>
              <a:gd name="connsiteY250" fmla="*/ 1213391 h 2483611"/>
              <a:gd name="connsiteX251" fmla="*/ 2405577 w 3970202"/>
              <a:gd name="connsiteY251" fmla="*/ 1213391 h 2483611"/>
              <a:gd name="connsiteX252" fmla="*/ 2405577 w 3970202"/>
              <a:gd name="connsiteY252" fmla="*/ 1241131 h 2483611"/>
              <a:gd name="connsiteX253" fmla="*/ 2424761 w 3970202"/>
              <a:gd name="connsiteY253" fmla="*/ 1241131 h 2483611"/>
              <a:gd name="connsiteX254" fmla="*/ 2424761 w 3970202"/>
              <a:gd name="connsiteY254" fmla="*/ 1232575 h 2483611"/>
              <a:gd name="connsiteX255" fmla="*/ 2439749 w 3970202"/>
              <a:gd name="connsiteY255" fmla="*/ 1232575 h 2483611"/>
              <a:gd name="connsiteX256" fmla="*/ 2439749 w 3970202"/>
              <a:gd name="connsiteY256" fmla="*/ 1254375 h 2483611"/>
              <a:gd name="connsiteX257" fmla="*/ 2391135 w 3970202"/>
              <a:gd name="connsiteY257" fmla="*/ 1254375 h 2483611"/>
              <a:gd name="connsiteX258" fmla="*/ 2391135 w 3970202"/>
              <a:gd name="connsiteY258" fmla="*/ 1197368 h 2483611"/>
              <a:gd name="connsiteX259" fmla="*/ 2475500 w 3970202"/>
              <a:gd name="connsiteY259" fmla="*/ 1197368 h 2483611"/>
              <a:gd name="connsiteX260" fmla="*/ 2475500 w 3970202"/>
              <a:gd name="connsiteY260" fmla="*/ 1342773 h 2483611"/>
              <a:gd name="connsiteX261" fmla="*/ 2596218 w 3970202"/>
              <a:gd name="connsiteY261" fmla="*/ 1342773 h 2483611"/>
              <a:gd name="connsiteX262" fmla="*/ 2596218 w 3970202"/>
              <a:gd name="connsiteY262" fmla="*/ 1302879 h 2483611"/>
              <a:gd name="connsiteX263" fmla="*/ 2619162 w 3970202"/>
              <a:gd name="connsiteY263" fmla="*/ 1302879 h 2483611"/>
              <a:gd name="connsiteX264" fmla="*/ 2619162 w 3970202"/>
              <a:gd name="connsiteY264" fmla="*/ 2300227 h 2483611"/>
              <a:gd name="connsiteX265" fmla="*/ 2599924 w 3970202"/>
              <a:gd name="connsiteY265" fmla="*/ 2300227 h 2483611"/>
              <a:gd name="connsiteX266" fmla="*/ 2599924 w 3970202"/>
              <a:gd name="connsiteY266" fmla="*/ 2355871 h 2483611"/>
              <a:gd name="connsiteX267" fmla="*/ 2572237 w 3970202"/>
              <a:gd name="connsiteY267" fmla="*/ 2355871 h 2483611"/>
              <a:gd name="connsiteX268" fmla="*/ 2572237 w 3970202"/>
              <a:gd name="connsiteY268" fmla="*/ 2482855 h 2483611"/>
              <a:gd name="connsiteX269" fmla="*/ 2800701 w 3970202"/>
              <a:gd name="connsiteY269" fmla="*/ 2482855 h 2483611"/>
              <a:gd name="connsiteX270" fmla="*/ 2800701 w 3970202"/>
              <a:gd name="connsiteY270" fmla="*/ 2355871 h 2483611"/>
              <a:gd name="connsiteX271" fmla="*/ 2772797 w 3970202"/>
              <a:gd name="connsiteY271" fmla="*/ 2355871 h 2483611"/>
              <a:gd name="connsiteX272" fmla="*/ 2772797 w 3970202"/>
              <a:gd name="connsiteY272" fmla="*/ 2300227 h 2483611"/>
              <a:gd name="connsiteX273" fmla="*/ 2753558 w 3970202"/>
              <a:gd name="connsiteY273" fmla="*/ 2300227 h 2483611"/>
              <a:gd name="connsiteX274" fmla="*/ 2753558 w 3970202"/>
              <a:gd name="connsiteY274" fmla="*/ 1504529 h 2483611"/>
              <a:gd name="connsiteX275" fmla="*/ 3329730 w 3970202"/>
              <a:gd name="connsiteY275" fmla="*/ 1504529 h 2483611"/>
              <a:gd name="connsiteX276" fmla="*/ 3329730 w 3970202"/>
              <a:gd name="connsiteY276" fmla="*/ 2295594 h 2483611"/>
              <a:gd name="connsiteX277" fmla="*/ 3310492 w 3970202"/>
              <a:gd name="connsiteY277" fmla="*/ 2295594 h 2483611"/>
              <a:gd name="connsiteX278" fmla="*/ 3310492 w 3970202"/>
              <a:gd name="connsiteY278" fmla="*/ 2351020 h 2483611"/>
              <a:gd name="connsiteX279" fmla="*/ 3282806 w 3970202"/>
              <a:gd name="connsiteY279" fmla="*/ 2351020 h 2483611"/>
              <a:gd name="connsiteX280" fmla="*/ 3282806 w 3970202"/>
              <a:gd name="connsiteY280" fmla="*/ 2478060 h 2483611"/>
              <a:gd name="connsiteX281" fmla="*/ 3511270 w 3970202"/>
              <a:gd name="connsiteY281" fmla="*/ 2478060 h 2483611"/>
              <a:gd name="connsiteX282" fmla="*/ 3511270 w 3970202"/>
              <a:gd name="connsiteY282" fmla="*/ 2351020 h 2483611"/>
              <a:gd name="connsiteX283" fmla="*/ 3483529 w 3970202"/>
              <a:gd name="connsiteY283" fmla="*/ 2351020 h 2483611"/>
              <a:gd name="connsiteX284" fmla="*/ 3483529 w 3970202"/>
              <a:gd name="connsiteY284" fmla="*/ 2295376 h 2483611"/>
              <a:gd name="connsiteX285" fmla="*/ 3464345 w 3970202"/>
              <a:gd name="connsiteY285" fmla="*/ 2295376 h 2483611"/>
              <a:gd name="connsiteX286" fmla="*/ 3464345 w 3970202"/>
              <a:gd name="connsiteY286" fmla="*/ 1431826 h 2483611"/>
              <a:gd name="connsiteX287" fmla="*/ 3514540 w 3970202"/>
              <a:gd name="connsiteY287" fmla="*/ 1431826 h 2483611"/>
              <a:gd name="connsiteX288" fmla="*/ 3514540 w 3970202"/>
              <a:gd name="connsiteY288" fmla="*/ 1402723 h 2483611"/>
              <a:gd name="connsiteX289" fmla="*/ 3402325 w 3970202"/>
              <a:gd name="connsiteY289" fmla="*/ 1402723 h 2483611"/>
              <a:gd name="connsiteX290" fmla="*/ 3816523 w 3970202"/>
              <a:gd name="connsiteY290" fmla="*/ 1286093 h 2483611"/>
              <a:gd name="connsiteX291" fmla="*/ 3933316 w 3970202"/>
              <a:gd name="connsiteY291" fmla="*/ 1214699 h 2483611"/>
              <a:gd name="connsiteX292" fmla="*/ 3933316 w 3970202"/>
              <a:gd name="connsiteY292" fmla="*/ 1139707 h 2483611"/>
              <a:gd name="connsiteX293" fmla="*/ 3647900 w 3970202"/>
              <a:gd name="connsiteY293" fmla="*/ 1184015 h 2483611"/>
              <a:gd name="connsiteX294" fmla="*/ 2514304 w 3970202"/>
              <a:gd name="connsiteY294" fmla="*/ 1100413 h 2483611"/>
              <a:gd name="connsiteX295" fmla="*/ 2514304 w 3970202"/>
              <a:gd name="connsiteY295" fmla="*/ 1052289 h 2483611"/>
              <a:gd name="connsiteX296" fmla="*/ 2558613 w 3970202"/>
              <a:gd name="connsiteY296" fmla="*/ 1052289 h 2483611"/>
              <a:gd name="connsiteX297" fmla="*/ 2558613 w 3970202"/>
              <a:gd name="connsiteY297" fmla="*/ 1068639 h 2483611"/>
              <a:gd name="connsiteX298" fmla="*/ 2546350 w 3970202"/>
              <a:gd name="connsiteY298" fmla="*/ 1068639 h 2483611"/>
              <a:gd name="connsiteX299" fmla="*/ 2546350 w 3970202"/>
              <a:gd name="connsiteY299" fmla="*/ 1060737 h 2483611"/>
              <a:gd name="connsiteX300" fmla="*/ 2527112 w 3970202"/>
              <a:gd name="connsiteY300" fmla="*/ 1060737 h 2483611"/>
              <a:gd name="connsiteX301" fmla="*/ 2527112 w 3970202"/>
              <a:gd name="connsiteY301" fmla="*/ 1087987 h 2483611"/>
              <a:gd name="connsiteX302" fmla="*/ 2577851 w 3970202"/>
              <a:gd name="connsiteY302" fmla="*/ 1087987 h 2483611"/>
              <a:gd name="connsiteX303" fmla="*/ 2577851 w 3970202"/>
              <a:gd name="connsiteY303" fmla="*/ 1074634 h 2483611"/>
              <a:gd name="connsiteX304" fmla="*/ 2618944 w 3970202"/>
              <a:gd name="connsiteY304" fmla="*/ 1074634 h 2483611"/>
              <a:gd name="connsiteX305" fmla="*/ 2618944 w 3970202"/>
              <a:gd name="connsiteY305" fmla="*/ 1100631 h 2483611"/>
              <a:gd name="connsiteX306" fmla="*/ 1345828 w 3970202"/>
              <a:gd name="connsiteY306" fmla="*/ 1100413 h 2483611"/>
              <a:gd name="connsiteX307" fmla="*/ 1345828 w 3970202"/>
              <a:gd name="connsiteY307" fmla="*/ 1074416 h 2483611"/>
              <a:gd name="connsiteX308" fmla="*/ 1389428 w 3970202"/>
              <a:gd name="connsiteY308" fmla="*/ 1074416 h 2483611"/>
              <a:gd name="connsiteX309" fmla="*/ 1389428 w 3970202"/>
              <a:gd name="connsiteY309" fmla="*/ 1087769 h 2483611"/>
              <a:gd name="connsiteX310" fmla="*/ 1440113 w 3970202"/>
              <a:gd name="connsiteY310" fmla="*/ 1087769 h 2483611"/>
              <a:gd name="connsiteX311" fmla="*/ 1440113 w 3970202"/>
              <a:gd name="connsiteY311" fmla="*/ 1060519 h 2483611"/>
              <a:gd name="connsiteX312" fmla="*/ 1421201 w 3970202"/>
              <a:gd name="connsiteY312" fmla="*/ 1060519 h 2483611"/>
              <a:gd name="connsiteX313" fmla="*/ 1421201 w 3970202"/>
              <a:gd name="connsiteY313" fmla="*/ 1068421 h 2483611"/>
              <a:gd name="connsiteX314" fmla="*/ 1408939 w 3970202"/>
              <a:gd name="connsiteY314" fmla="*/ 1068421 h 2483611"/>
              <a:gd name="connsiteX315" fmla="*/ 1408939 w 3970202"/>
              <a:gd name="connsiteY315" fmla="*/ 1052071 h 2483611"/>
              <a:gd name="connsiteX316" fmla="*/ 1453302 w 3970202"/>
              <a:gd name="connsiteY316" fmla="*/ 1052071 h 2483611"/>
              <a:gd name="connsiteX317" fmla="*/ 1453302 w 3970202"/>
              <a:gd name="connsiteY317" fmla="*/ 1100195 h 2483611"/>
              <a:gd name="connsiteX318" fmla="*/ 1204129 w 3970202"/>
              <a:gd name="connsiteY318" fmla="*/ 863611 h 2483611"/>
              <a:gd name="connsiteX319" fmla="*/ 1204129 w 3970202"/>
              <a:gd name="connsiteY319" fmla="*/ 898327 h 2483611"/>
              <a:gd name="connsiteX320" fmla="*/ 1159602 w 3970202"/>
              <a:gd name="connsiteY320" fmla="*/ 898327 h 2483611"/>
              <a:gd name="connsiteX321" fmla="*/ 1159602 w 3970202"/>
              <a:gd name="connsiteY321" fmla="*/ 863611 h 2483611"/>
              <a:gd name="connsiteX322" fmla="*/ 1521808 w 3970202"/>
              <a:gd name="connsiteY322" fmla="*/ 290000 h 2483611"/>
              <a:gd name="connsiteX323" fmla="*/ 1521808 w 3970202"/>
              <a:gd name="connsiteY323" fmla="*/ 324717 h 2483611"/>
              <a:gd name="connsiteX324" fmla="*/ 1476955 w 3970202"/>
              <a:gd name="connsiteY324" fmla="*/ 324717 h 2483611"/>
              <a:gd name="connsiteX325" fmla="*/ 1476955 w 3970202"/>
              <a:gd name="connsiteY325" fmla="*/ 290000 h 2483611"/>
              <a:gd name="connsiteX326" fmla="*/ 2502424 w 3970202"/>
              <a:gd name="connsiteY326" fmla="*/ 901325 h 2483611"/>
              <a:gd name="connsiteX327" fmla="*/ 2502424 w 3970202"/>
              <a:gd name="connsiteY327" fmla="*/ 858052 h 2483611"/>
              <a:gd name="connsiteX328" fmla="*/ 2547277 w 3970202"/>
              <a:gd name="connsiteY328" fmla="*/ 858052 h 2483611"/>
              <a:gd name="connsiteX329" fmla="*/ 2547277 w 3970202"/>
              <a:gd name="connsiteY329" fmla="*/ 901325 h 2483611"/>
              <a:gd name="connsiteX330" fmla="*/ 2577742 w 3970202"/>
              <a:gd name="connsiteY330" fmla="*/ 996155 h 2483611"/>
              <a:gd name="connsiteX331" fmla="*/ 2577742 w 3970202"/>
              <a:gd name="connsiteY331" fmla="*/ 976098 h 2483611"/>
              <a:gd name="connsiteX332" fmla="*/ 2618835 w 3970202"/>
              <a:gd name="connsiteY332" fmla="*/ 976098 h 2483611"/>
              <a:gd name="connsiteX333" fmla="*/ 2618835 w 3970202"/>
              <a:gd name="connsiteY333" fmla="*/ 1055014 h 2483611"/>
              <a:gd name="connsiteX334" fmla="*/ 2577742 w 3970202"/>
              <a:gd name="connsiteY334" fmla="*/ 1055014 h 2483611"/>
              <a:gd name="connsiteX335" fmla="*/ 2577742 w 3970202"/>
              <a:gd name="connsiteY335" fmla="*/ 1032942 h 2483611"/>
              <a:gd name="connsiteX336" fmla="*/ 2545696 w 3970202"/>
              <a:gd name="connsiteY336" fmla="*/ 1032942 h 2483611"/>
              <a:gd name="connsiteX337" fmla="*/ 2545696 w 3970202"/>
              <a:gd name="connsiteY337" fmla="*/ 996155 h 2483611"/>
              <a:gd name="connsiteX338" fmla="*/ 2526458 w 3970202"/>
              <a:gd name="connsiteY338" fmla="*/ 1032942 h 2483611"/>
              <a:gd name="connsiteX339" fmla="*/ 2494848 w 3970202"/>
              <a:gd name="connsiteY339" fmla="*/ 1032942 h 2483611"/>
              <a:gd name="connsiteX340" fmla="*/ 2494848 w 3970202"/>
              <a:gd name="connsiteY340" fmla="*/ 1055014 h 2483611"/>
              <a:gd name="connsiteX341" fmla="*/ 2451575 w 3970202"/>
              <a:gd name="connsiteY341" fmla="*/ 1055014 h 2483611"/>
              <a:gd name="connsiteX342" fmla="*/ 2451575 w 3970202"/>
              <a:gd name="connsiteY342" fmla="*/ 976262 h 2483611"/>
              <a:gd name="connsiteX343" fmla="*/ 2494848 w 3970202"/>
              <a:gd name="connsiteY343" fmla="*/ 976262 h 2483611"/>
              <a:gd name="connsiteX344" fmla="*/ 2494848 w 3970202"/>
              <a:gd name="connsiteY344" fmla="*/ 996318 h 2483611"/>
              <a:gd name="connsiteX345" fmla="*/ 2526349 w 3970202"/>
              <a:gd name="connsiteY345" fmla="*/ 996318 h 2483611"/>
              <a:gd name="connsiteX346" fmla="*/ 1440767 w 3970202"/>
              <a:gd name="connsiteY346" fmla="*/ 1032942 h 2483611"/>
              <a:gd name="connsiteX347" fmla="*/ 1440767 w 3970202"/>
              <a:gd name="connsiteY347" fmla="*/ 996155 h 2483611"/>
              <a:gd name="connsiteX348" fmla="*/ 1472268 w 3970202"/>
              <a:gd name="connsiteY348" fmla="*/ 996155 h 2483611"/>
              <a:gd name="connsiteX349" fmla="*/ 1472268 w 3970202"/>
              <a:gd name="connsiteY349" fmla="*/ 976098 h 2483611"/>
              <a:gd name="connsiteX350" fmla="*/ 1512870 w 3970202"/>
              <a:gd name="connsiteY350" fmla="*/ 976098 h 2483611"/>
              <a:gd name="connsiteX351" fmla="*/ 1512870 w 3970202"/>
              <a:gd name="connsiteY351" fmla="*/ 1055014 h 2483611"/>
              <a:gd name="connsiteX352" fmla="*/ 1472268 w 3970202"/>
              <a:gd name="connsiteY352" fmla="*/ 1055014 h 2483611"/>
              <a:gd name="connsiteX353" fmla="*/ 1472268 w 3970202"/>
              <a:gd name="connsiteY353" fmla="*/ 1032942 h 2483611"/>
              <a:gd name="connsiteX354" fmla="*/ 1389537 w 3970202"/>
              <a:gd name="connsiteY354" fmla="*/ 1032942 h 2483611"/>
              <a:gd name="connsiteX355" fmla="*/ 1389537 w 3970202"/>
              <a:gd name="connsiteY355" fmla="*/ 1055014 h 2483611"/>
              <a:gd name="connsiteX356" fmla="*/ 1345937 w 3970202"/>
              <a:gd name="connsiteY356" fmla="*/ 1055014 h 2483611"/>
              <a:gd name="connsiteX357" fmla="*/ 1345937 w 3970202"/>
              <a:gd name="connsiteY357" fmla="*/ 976262 h 2483611"/>
              <a:gd name="connsiteX358" fmla="*/ 1389537 w 3970202"/>
              <a:gd name="connsiteY358" fmla="*/ 976262 h 2483611"/>
              <a:gd name="connsiteX359" fmla="*/ 1389537 w 3970202"/>
              <a:gd name="connsiteY359" fmla="*/ 996318 h 2483611"/>
              <a:gd name="connsiteX360" fmla="*/ 1421583 w 3970202"/>
              <a:gd name="connsiteY360" fmla="*/ 996318 h 2483611"/>
              <a:gd name="connsiteX361" fmla="*/ 1421583 w 3970202"/>
              <a:gd name="connsiteY361" fmla="*/ 1033105 h 2483611"/>
              <a:gd name="connsiteX362" fmla="*/ 2438332 w 3970202"/>
              <a:gd name="connsiteY362" fmla="*/ 901325 h 2483611"/>
              <a:gd name="connsiteX363" fmla="*/ 2438332 w 3970202"/>
              <a:gd name="connsiteY363" fmla="*/ 858052 h 2483611"/>
              <a:gd name="connsiteX364" fmla="*/ 2483185 w 3970202"/>
              <a:gd name="connsiteY364" fmla="*/ 858052 h 2483611"/>
              <a:gd name="connsiteX365" fmla="*/ 2483185 w 3970202"/>
              <a:gd name="connsiteY365" fmla="*/ 901325 h 2483611"/>
              <a:gd name="connsiteX366" fmla="*/ 2419093 w 3970202"/>
              <a:gd name="connsiteY366" fmla="*/ 901325 h 2483611"/>
              <a:gd name="connsiteX367" fmla="*/ 2374240 w 3970202"/>
              <a:gd name="connsiteY367" fmla="*/ 901325 h 2483611"/>
              <a:gd name="connsiteX368" fmla="*/ 2374240 w 3970202"/>
              <a:gd name="connsiteY368" fmla="*/ 858052 h 2483611"/>
              <a:gd name="connsiteX369" fmla="*/ 2419093 w 3970202"/>
              <a:gd name="connsiteY369" fmla="*/ 858052 h 2483611"/>
              <a:gd name="connsiteX370" fmla="*/ 2355001 w 3970202"/>
              <a:gd name="connsiteY370" fmla="*/ 901325 h 2483611"/>
              <a:gd name="connsiteX371" fmla="*/ 2310148 w 3970202"/>
              <a:gd name="connsiteY371" fmla="*/ 901325 h 2483611"/>
              <a:gd name="connsiteX372" fmla="*/ 2310148 w 3970202"/>
              <a:gd name="connsiteY372" fmla="*/ 858052 h 2483611"/>
              <a:gd name="connsiteX373" fmla="*/ 2355001 w 3970202"/>
              <a:gd name="connsiteY373" fmla="*/ 858052 h 2483611"/>
              <a:gd name="connsiteX374" fmla="*/ 2290964 w 3970202"/>
              <a:gd name="connsiteY374" fmla="*/ 901325 h 2483611"/>
              <a:gd name="connsiteX375" fmla="*/ 2246056 w 3970202"/>
              <a:gd name="connsiteY375" fmla="*/ 901325 h 2483611"/>
              <a:gd name="connsiteX376" fmla="*/ 2246056 w 3970202"/>
              <a:gd name="connsiteY376" fmla="*/ 858052 h 2483611"/>
              <a:gd name="connsiteX377" fmla="*/ 2290964 w 3970202"/>
              <a:gd name="connsiteY377" fmla="*/ 858052 h 2483611"/>
              <a:gd name="connsiteX378" fmla="*/ 2226872 w 3970202"/>
              <a:gd name="connsiteY378" fmla="*/ 901325 h 2483611"/>
              <a:gd name="connsiteX379" fmla="*/ 2182019 w 3970202"/>
              <a:gd name="connsiteY379" fmla="*/ 901325 h 2483611"/>
              <a:gd name="connsiteX380" fmla="*/ 2182019 w 3970202"/>
              <a:gd name="connsiteY380" fmla="*/ 858052 h 2483611"/>
              <a:gd name="connsiteX381" fmla="*/ 2226872 w 3970202"/>
              <a:gd name="connsiteY381" fmla="*/ 858052 h 2483611"/>
              <a:gd name="connsiteX382" fmla="*/ 2162780 w 3970202"/>
              <a:gd name="connsiteY382" fmla="*/ 901325 h 2483611"/>
              <a:gd name="connsiteX383" fmla="*/ 2117927 w 3970202"/>
              <a:gd name="connsiteY383" fmla="*/ 901325 h 2483611"/>
              <a:gd name="connsiteX384" fmla="*/ 2117927 w 3970202"/>
              <a:gd name="connsiteY384" fmla="*/ 858052 h 2483611"/>
              <a:gd name="connsiteX385" fmla="*/ 2162780 w 3970202"/>
              <a:gd name="connsiteY385" fmla="*/ 858052 h 2483611"/>
              <a:gd name="connsiteX386" fmla="*/ 2098689 w 3970202"/>
              <a:gd name="connsiteY386" fmla="*/ 901325 h 2483611"/>
              <a:gd name="connsiteX387" fmla="*/ 2053835 w 3970202"/>
              <a:gd name="connsiteY387" fmla="*/ 901325 h 2483611"/>
              <a:gd name="connsiteX388" fmla="*/ 2053835 w 3970202"/>
              <a:gd name="connsiteY388" fmla="*/ 858052 h 2483611"/>
              <a:gd name="connsiteX389" fmla="*/ 2098689 w 3970202"/>
              <a:gd name="connsiteY389" fmla="*/ 858052 h 2483611"/>
              <a:gd name="connsiteX390" fmla="*/ 2034597 w 3970202"/>
              <a:gd name="connsiteY390" fmla="*/ 901325 h 2483611"/>
              <a:gd name="connsiteX391" fmla="*/ 1989743 w 3970202"/>
              <a:gd name="connsiteY391" fmla="*/ 901325 h 2483611"/>
              <a:gd name="connsiteX392" fmla="*/ 1989743 w 3970202"/>
              <a:gd name="connsiteY392" fmla="*/ 858052 h 2483611"/>
              <a:gd name="connsiteX393" fmla="*/ 2034597 w 3970202"/>
              <a:gd name="connsiteY393" fmla="*/ 858052 h 2483611"/>
              <a:gd name="connsiteX394" fmla="*/ 1970505 w 3970202"/>
              <a:gd name="connsiteY394" fmla="*/ 901325 h 2483611"/>
              <a:gd name="connsiteX395" fmla="*/ 1925652 w 3970202"/>
              <a:gd name="connsiteY395" fmla="*/ 901325 h 2483611"/>
              <a:gd name="connsiteX396" fmla="*/ 1925652 w 3970202"/>
              <a:gd name="connsiteY396" fmla="*/ 858052 h 2483611"/>
              <a:gd name="connsiteX397" fmla="*/ 1970505 w 3970202"/>
              <a:gd name="connsiteY397" fmla="*/ 858052 h 2483611"/>
              <a:gd name="connsiteX398" fmla="*/ 1906250 w 3970202"/>
              <a:gd name="connsiteY398" fmla="*/ 901325 h 2483611"/>
              <a:gd name="connsiteX399" fmla="*/ 1861397 w 3970202"/>
              <a:gd name="connsiteY399" fmla="*/ 901325 h 2483611"/>
              <a:gd name="connsiteX400" fmla="*/ 1861397 w 3970202"/>
              <a:gd name="connsiteY400" fmla="*/ 858052 h 2483611"/>
              <a:gd name="connsiteX401" fmla="*/ 1906250 w 3970202"/>
              <a:gd name="connsiteY401" fmla="*/ 858052 h 2483611"/>
              <a:gd name="connsiteX402" fmla="*/ 1842158 w 3970202"/>
              <a:gd name="connsiteY402" fmla="*/ 901325 h 2483611"/>
              <a:gd name="connsiteX403" fmla="*/ 1797250 w 3970202"/>
              <a:gd name="connsiteY403" fmla="*/ 901325 h 2483611"/>
              <a:gd name="connsiteX404" fmla="*/ 1797250 w 3970202"/>
              <a:gd name="connsiteY404" fmla="*/ 858052 h 2483611"/>
              <a:gd name="connsiteX405" fmla="*/ 1842103 w 3970202"/>
              <a:gd name="connsiteY405" fmla="*/ 858052 h 2483611"/>
              <a:gd name="connsiteX406" fmla="*/ 1778121 w 3970202"/>
              <a:gd name="connsiteY406" fmla="*/ 901325 h 2483611"/>
              <a:gd name="connsiteX407" fmla="*/ 1733267 w 3970202"/>
              <a:gd name="connsiteY407" fmla="*/ 901325 h 2483611"/>
              <a:gd name="connsiteX408" fmla="*/ 1733267 w 3970202"/>
              <a:gd name="connsiteY408" fmla="*/ 858052 h 2483611"/>
              <a:gd name="connsiteX409" fmla="*/ 1778121 w 3970202"/>
              <a:gd name="connsiteY409" fmla="*/ 858052 h 2483611"/>
              <a:gd name="connsiteX410" fmla="*/ 1714029 w 3970202"/>
              <a:gd name="connsiteY410" fmla="*/ 901325 h 2483611"/>
              <a:gd name="connsiteX411" fmla="*/ 1669176 w 3970202"/>
              <a:gd name="connsiteY411" fmla="*/ 901325 h 2483611"/>
              <a:gd name="connsiteX412" fmla="*/ 1669176 w 3970202"/>
              <a:gd name="connsiteY412" fmla="*/ 858052 h 2483611"/>
              <a:gd name="connsiteX413" fmla="*/ 1714029 w 3970202"/>
              <a:gd name="connsiteY413" fmla="*/ 858052 h 2483611"/>
              <a:gd name="connsiteX414" fmla="*/ 1650101 w 3970202"/>
              <a:gd name="connsiteY414" fmla="*/ 901325 h 2483611"/>
              <a:gd name="connsiteX415" fmla="*/ 1605247 w 3970202"/>
              <a:gd name="connsiteY415" fmla="*/ 901325 h 2483611"/>
              <a:gd name="connsiteX416" fmla="*/ 1605247 w 3970202"/>
              <a:gd name="connsiteY416" fmla="*/ 858052 h 2483611"/>
              <a:gd name="connsiteX417" fmla="*/ 1650101 w 3970202"/>
              <a:gd name="connsiteY417" fmla="*/ 858052 h 2483611"/>
              <a:gd name="connsiteX418" fmla="*/ 1586009 w 3970202"/>
              <a:gd name="connsiteY418" fmla="*/ 901325 h 2483611"/>
              <a:gd name="connsiteX419" fmla="*/ 1541101 w 3970202"/>
              <a:gd name="connsiteY419" fmla="*/ 901325 h 2483611"/>
              <a:gd name="connsiteX420" fmla="*/ 1541101 w 3970202"/>
              <a:gd name="connsiteY420" fmla="*/ 858052 h 2483611"/>
              <a:gd name="connsiteX421" fmla="*/ 1585954 w 3970202"/>
              <a:gd name="connsiteY421" fmla="*/ 858052 h 2483611"/>
              <a:gd name="connsiteX422" fmla="*/ 1521917 w 3970202"/>
              <a:gd name="connsiteY422" fmla="*/ 901325 h 2483611"/>
              <a:gd name="connsiteX423" fmla="*/ 1477064 w 3970202"/>
              <a:gd name="connsiteY423" fmla="*/ 901325 h 2483611"/>
              <a:gd name="connsiteX424" fmla="*/ 1477064 w 3970202"/>
              <a:gd name="connsiteY424" fmla="*/ 858052 h 2483611"/>
              <a:gd name="connsiteX425" fmla="*/ 1521917 w 3970202"/>
              <a:gd name="connsiteY425" fmla="*/ 858052 h 2483611"/>
              <a:gd name="connsiteX426" fmla="*/ 1457825 w 3970202"/>
              <a:gd name="connsiteY426" fmla="*/ 901325 h 2483611"/>
              <a:gd name="connsiteX427" fmla="*/ 1412972 w 3970202"/>
              <a:gd name="connsiteY427" fmla="*/ 901325 h 2483611"/>
              <a:gd name="connsiteX428" fmla="*/ 1412972 w 3970202"/>
              <a:gd name="connsiteY428" fmla="*/ 858052 h 2483611"/>
              <a:gd name="connsiteX429" fmla="*/ 1457825 w 3970202"/>
              <a:gd name="connsiteY429" fmla="*/ 858052 h 2483611"/>
              <a:gd name="connsiteX430" fmla="*/ 1393952 w 3970202"/>
              <a:gd name="connsiteY430" fmla="*/ 901325 h 2483611"/>
              <a:gd name="connsiteX431" fmla="*/ 1345937 w 3970202"/>
              <a:gd name="connsiteY431" fmla="*/ 901325 h 2483611"/>
              <a:gd name="connsiteX432" fmla="*/ 1345937 w 3970202"/>
              <a:gd name="connsiteY432" fmla="*/ 858052 h 2483611"/>
              <a:gd name="connsiteX433" fmla="*/ 1393952 w 3970202"/>
              <a:gd name="connsiteY433" fmla="*/ 858052 h 2483611"/>
              <a:gd name="connsiteX434" fmla="*/ 1453302 w 3970202"/>
              <a:gd name="connsiteY434" fmla="*/ 930700 h 2483611"/>
              <a:gd name="connsiteX435" fmla="*/ 1453302 w 3970202"/>
              <a:gd name="connsiteY435" fmla="*/ 976971 h 2483611"/>
              <a:gd name="connsiteX436" fmla="*/ 1408939 w 3970202"/>
              <a:gd name="connsiteY436" fmla="*/ 976971 h 2483611"/>
              <a:gd name="connsiteX437" fmla="*/ 1408939 w 3970202"/>
              <a:gd name="connsiteY437" fmla="*/ 960621 h 2483611"/>
              <a:gd name="connsiteX438" fmla="*/ 1421201 w 3970202"/>
              <a:gd name="connsiteY438" fmla="*/ 960621 h 2483611"/>
              <a:gd name="connsiteX439" fmla="*/ 1421201 w 3970202"/>
              <a:gd name="connsiteY439" fmla="*/ 968523 h 2483611"/>
              <a:gd name="connsiteX440" fmla="*/ 1440440 w 3970202"/>
              <a:gd name="connsiteY440" fmla="*/ 968523 h 2483611"/>
              <a:gd name="connsiteX441" fmla="*/ 1440440 w 3970202"/>
              <a:gd name="connsiteY441" fmla="*/ 941273 h 2483611"/>
              <a:gd name="connsiteX442" fmla="*/ 1389755 w 3970202"/>
              <a:gd name="connsiteY442" fmla="*/ 941273 h 2483611"/>
              <a:gd name="connsiteX443" fmla="*/ 1389755 w 3970202"/>
              <a:gd name="connsiteY443" fmla="*/ 956642 h 2483611"/>
              <a:gd name="connsiteX444" fmla="*/ 1346155 w 3970202"/>
              <a:gd name="connsiteY444" fmla="*/ 956642 h 2483611"/>
              <a:gd name="connsiteX445" fmla="*/ 1346155 w 3970202"/>
              <a:gd name="connsiteY445" fmla="*/ 930482 h 2483611"/>
              <a:gd name="connsiteX446" fmla="*/ 1513252 w 3970202"/>
              <a:gd name="connsiteY446" fmla="*/ 956860 h 2483611"/>
              <a:gd name="connsiteX447" fmla="*/ 1472649 w 3970202"/>
              <a:gd name="connsiteY447" fmla="*/ 956860 h 2483611"/>
              <a:gd name="connsiteX448" fmla="*/ 1472649 w 3970202"/>
              <a:gd name="connsiteY448" fmla="*/ 930700 h 2483611"/>
              <a:gd name="connsiteX449" fmla="*/ 1513252 w 3970202"/>
              <a:gd name="connsiteY449" fmla="*/ 930700 h 2483611"/>
              <a:gd name="connsiteX450" fmla="*/ 2495338 w 3970202"/>
              <a:gd name="connsiteY450" fmla="*/ 956860 h 2483611"/>
              <a:gd name="connsiteX451" fmla="*/ 2452066 w 3970202"/>
              <a:gd name="connsiteY451" fmla="*/ 956860 h 2483611"/>
              <a:gd name="connsiteX452" fmla="*/ 2452066 w 3970202"/>
              <a:gd name="connsiteY452" fmla="*/ 930700 h 2483611"/>
              <a:gd name="connsiteX453" fmla="*/ 2494848 w 3970202"/>
              <a:gd name="connsiteY453" fmla="*/ 930700 h 2483611"/>
              <a:gd name="connsiteX454" fmla="*/ 1925652 w 3970202"/>
              <a:gd name="connsiteY454" fmla="*/ 388481 h 2483611"/>
              <a:gd name="connsiteX455" fmla="*/ 1925652 w 3970202"/>
              <a:gd name="connsiteY455" fmla="*/ 723873 h 2483611"/>
              <a:gd name="connsiteX456" fmla="*/ 1915297 w 3970202"/>
              <a:gd name="connsiteY456" fmla="*/ 732768 h 2483611"/>
              <a:gd name="connsiteX457" fmla="*/ 1906414 w 3970202"/>
              <a:gd name="connsiteY457" fmla="*/ 723873 h 2483611"/>
              <a:gd name="connsiteX458" fmla="*/ 1906414 w 3970202"/>
              <a:gd name="connsiteY458" fmla="*/ 388481 h 2483611"/>
              <a:gd name="connsiteX459" fmla="*/ 1916769 w 3970202"/>
              <a:gd name="connsiteY459" fmla="*/ 379587 h 2483611"/>
              <a:gd name="connsiteX460" fmla="*/ 1925652 w 3970202"/>
              <a:gd name="connsiteY460" fmla="*/ 388481 h 2483611"/>
              <a:gd name="connsiteX461" fmla="*/ 1861560 w 3970202"/>
              <a:gd name="connsiteY461" fmla="*/ 388481 h 2483611"/>
              <a:gd name="connsiteX462" fmla="*/ 1861560 w 3970202"/>
              <a:gd name="connsiteY462" fmla="*/ 723873 h 2483611"/>
              <a:gd name="connsiteX463" fmla="*/ 1851205 w 3970202"/>
              <a:gd name="connsiteY463" fmla="*/ 732768 h 2483611"/>
              <a:gd name="connsiteX464" fmla="*/ 1842322 w 3970202"/>
              <a:gd name="connsiteY464" fmla="*/ 723873 h 2483611"/>
              <a:gd name="connsiteX465" fmla="*/ 1842322 w 3970202"/>
              <a:gd name="connsiteY465" fmla="*/ 388481 h 2483611"/>
              <a:gd name="connsiteX466" fmla="*/ 1852677 w 3970202"/>
              <a:gd name="connsiteY466" fmla="*/ 379587 h 2483611"/>
              <a:gd name="connsiteX467" fmla="*/ 1861560 w 3970202"/>
              <a:gd name="connsiteY467" fmla="*/ 388481 h 2483611"/>
              <a:gd name="connsiteX468" fmla="*/ 1797468 w 3970202"/>
              <a:gd name="connsiteY468" fmla="*/ 388481 h 2483611"/>
              <a:gd name="connsiteX469" fmla="*/ 1797468 w 3970202"/>
              <a:gd name="connsiteY469" fmla="*/ 723873 h 2483611"/>
              <a:gd name="connsiteX470" fmla="*/ 1787876 w 3970202"/>
              <a:gd name="connsiteY470" fmla="*/ 733465 h 2483611"/>
              <a:gd name="connsiteX471" fmla="*/ 1778284 w 3970202"/>
              <a:gd name="connsiteY471" fmla="*/ 723873 h 2483611"/>
              <a:gd name="connsiteX472" fmla="*/ 1778284 w 3970202"/>
              <a:gd name="connsiteY472" fmla="*/ 388481 h 2483611"/>
              <a:gd name="connsiteX473" fmla="*/ 1787876 w 3970202"/>
              <a:gd name="connsiteY473" fmla="*/ 378889 h 2483611"/>
              <a:gd name="connsiteX474" fmla="*/ 1797468 w 3970202"/>
              <a:gd name="connsiteY474" fmla="*/ 388481 h 2483611"/>
              <a:gd name="connsiteX475" fmla="*/ 1733431 w 3970202"/>
              <a:gd name="connsiteY475" fmla="*/ 388481 h 2483611"/>
              <a:gd name="connsiteX476" fmla="*/ 1733431 w 3970202"/>
              <a:gd name="connsiteY476" fmla="*/ 723873 h 2483611"/>
              <a:gd name="connsiteX477" fmla="*/ 1723076 w 3970202"/>
              <a:gd name="connsiteY477" fmla="*/ 732768 h 2483611"/>
              <a:gd name="connsiteX478" fmla="*/ 1714193 w 3970202"/>
              <a:gd name="connsiteY478" fmla="*/ 723873 h 2483611"/>
              <a:gd name="connsiteX479" fmla="*/ 1714193 w 3970202"/>
              <a:gd name="connsiteY479" fmla="*/ 388481 h 2483611"/>
              <a:gd name="connsiteX480" fmla="*/ 1724547 w 3970202"/>
              <a:gd name="connsiteY480" fmla="*/ 379587 h 2483611"/>
              <a:gd name="connsiteX481" fmla="*/ 1733431 w 3970202"/>
              <a:gd name="connsiteY481" fmla="*/ 388481 h 2483611"/>
              <a:gd name="connsiteX482" fmla="*/ 1669339 w 3970202"/>
              <a:gd name="connsiteY482" fmla="*/ 388481 h 2483611"/>
              <a:gd name="connsiteX483" fmla="*/ 1669339 w 3970202"/>
              <a:gd name="connsiteY483" fmla="*/ 723873 h 2483611"/>
              <a:gd name="connsiteX484" fmla="*/ 1658984 w 3970202"/>
              <a:gd name="connsiteY484" fmla="*/ 732768 h 2483611"/>
              <a:gd name="connsiteX485" fmla="*/ 1650101 w 3970202"/>
              <a:gd name="connsiteY485" fmla="*/ 723873 h 2483611"/>
              <a:gd name="connsiteX486" fmla="*/ 1650101 w 3970202"/>
              <a:gd name="connsiteY486" fmla="*/ 388481 h 2483611"/>
              <a:gd name="connsiteX487" fmla="*/ 1660456 w 3970202"/>
              <a:gd name="connsiteY487" fmla="*/ 379587 h 2483611"/>
              <a:gd name="connsiteX488" fmla="*/ 1669339 w 3970202"/>
              <a:gd name="connsiteY488" fmla="*/ 388481 h 2483611"/>
              <a:gd name="connsiteX489" fmla="*/ 1605247 w 3970202"/>
              <a:gd name="connsiteY489" fmla="*/ 388481 h 2483611"/>
              <a:gd name="connsiteX490" fmla="*/ 1605247 w 3970202"/>
              <a:gd name="connsiteY490" fmla="*/ 723873 h 2483611"/>
              <a:gd name="connsiteX491" fmla="*/ 1594903 w 3970202"/>
              <a:gd name="connsiteY491" fmla="*/ 732768 h 2483611"/>
              <a:gd name="connsiteX492" fmla="*/ 1586009 w 3970202"/>
              <a:gd name="connsiteY492" fmla="*/ 723873 h 2483611"/>
              <a:gd name="connsiteX493" fmla="*/ 1586009 w 3970202"/>
              <a:gd name="connsiteY493" fmla="*/ 388481 h 2483611"/>
              <a:gd name="connsiteX494" fmla="*/ 1596353 w 3970202"/>
              <a:gd name="connsiteY494" fmla="*/ 379587 h 2483611"/>
              <a:gd name="connsiteX495" fmla="*/ 1605247 w 3970202"/>
              <a:gd name="connsiteY495" fmla="*/ 388481 h 2483611"/>
              <a:gd name="connsiteX496" fmla="*/ 1541156 w 3970202"/>
              <a:gd name="connsiteY496" fmla="*/ 388481 h 2483611"/>
              <a:gd name="connsiteX497" fmla="*/ 1541156 w 3970202"/>
              <a:gd name="connsiteY497" fmla="*/ 723873 h 2483611"/>
              <a:gd name="connsiteX498" fmla="*/ 1530811 w 3970202"/>
              <a:gd name="connsiteY498" fmla="*/ 732768 h 2483611"/>
              <a:gd name="connsiteX499" fmla="*/ 1521917 w 3970202"/>
              <a:gd name="connsiteY499" fmla="*/ 723873 h 2483611"/>
              <a:gd name="connsiteX500" fmla="*/ 1521917 w 3970202"/>
              <a:gd name="connsiteY500" fmla="*/ 388481 h 2483611"/>
              <a:gd name="connsiteX501" fmla="*/ 1532261 w 3970202"/>
              <a:gd name="connsiteY501" fmla="*/ 379587 h 2483611"/>
              <a:gd name="connsiteX502" fmla="*/ 1541156 w 3970202"/>
              <a:gd name="connsiteY502" fmla="*/ 388481 h 2483611"/>
              <a:gd name="connsiteX503" fmla="*/ 1477064 w 3970202"/>
              <a:gd name="connsiteY503" fmla="*/ 388481 h 2483611"/>
              <a:gd name="connsiteX504" fmla="*/ 1477064 w 3970202"/>
              <a:gd name="connsiteY504" fmla="*/ 723873 h 2483611"/>
              <a:gd name="connsiteX505" fmla="*/ 1466720 w 3970202"/>
              <a:gd name="connsiteY505" fmla="*/ 732768 h 2483611"/>
              <a:gd name="connsiteX506" fmla="*/ 1457825 w 3970202"/>
              <a:gd name="connsiteY506" fmla="*/ 723873 h 2483611"/>
              <a:gd name="connsiteX507" fmla="*/ 1457825 w 3970202"/>
              <a:gd name="connsiteY507" fmla="*/ 388481 h 2483611"/>
              <a:gd name="connsiteX508" fmla="*/ 1468169 w 3970202"/>
              <a:gd name="connsiteY508" fmla="*/ 379587 h 2483611"/>
              <a:gd name="connsiteX509" fmla="*/ 1477064 w 3970202"/>
              <a:gd name="connsiteY509" fmla="*/ 388481 h 2483611"/>
              <a:gd name="connsiteX510" fmla="*/ 2556869 w 3970202"/>
              <a:gd name="connsiteY510" fmla="*/ 428321 h 2483611"/>
              <a:gd name="connsiteX511" fmla="*/ 2566515 w 3970202"/>
              <a:gd name="connsiteY511" fmla="*/ 437967 h 2483611"/>
              <a:gd name="connsiteX512" fmla="*/ 2566515 w 3970202"/>
              <a:gd name="connsiteY512" fmla="*/ 723873 h 2483611"/>
              <a:gd name="connsiteX513" fmla="*/ 2556160 w 3970202"/>
              <a:gd name="connsiteY513" fmla="*/ 732768 h 2483611"/>
              <a:gd name="connsiteX514" fmla="*/ 2547277 w 3970202"/>
              <a:gd name="connsiteY514" fmla="*/ 723873 h 2483611"/>
              <a:gd name="connsiteX515" fmla="*/ 2547277 w 3970202"/>
              <a:gd name="connsiteY515" fmla="*/ 438076 h 2483611"/>
              <a:gd name="connsiteX516" fmla="*/ 2556705 w 3970202"/>
              <a:gd name="connsiteY516" fmla="*/ 428321 h 2483611"/>
              <a:gd name="connsiteX517" fmla="*/ 2556869 w 3970202"/>
              <a:gd name="connsiteY517" fmla="*/ 428321 h 2483611"/>
              <a:gd name="connsiteX518" fmla="*/ 2502369 w 3970202"/>
              <a:gd name="connsiteY518" fmla="*/ 388481 h 2483611"/>
              <a:gd name="connsiteX519" fmla="*/ 2502369 w 3970202"/>
              <a:gd name="connsiteY519" fmla="*/ 723873 h 2483611"/>
              <a:gd name="connsiteX520" fmla="*/ 2492014 w 3970202"/>
              <a:gd name="connsiteY520" fmla="*/ 732768 h 2483611"/>
              <a:gd name="connsiteX521" fmla="*/ 2483130 w 3970202"/>
              <a:gd name="connsiteY521" fmla="*/ 723873 h 2483611"/>
              <a:gd name="connsiteX522" fmla="*/ 2483130 w 3970202"/>
              <a:gd name="connsiteY522" fmla="*/ 388481 h 2483611"/>
              <a:gd name="connsiteX523" fmla="*/ 2493485 w 3970202"/>
              <a:gd name="connsiteY523" fmla="*/ 379587 h 2483611"/>
              <a:gd name="connsiteX524" fmla="*/ 2502369 w 3970202"/>
              <a:gd name="connsiteY524" fmla="*/ 388481 h 2483611"/>
              <a:gd name="connsiteX525" fmla="*/ 2438277 w 3970202"/>
              <a:gd name="connsiteY525" fmla="*/ 388481 h 2483611"/>
              <a:gd name="connsiteX526" fmla="*/ 2438277 w 3970202"/>
              <a:gd name="connsiteY526" fmla="*/ 723873 h 2483611"/>
              <a:gd name="connsiteX527" fmla="*/ 2427922 w 3970202"/>
              <a:gd name="connsiteY527" fmla="*/ 732768 h 2483611"/>
              <a:gd name="connsiteX528" fmla="*/ 2419039 w 3970202"/>
              <a:gd name="connsiteY528" fmla="*/ 723873 h 2483611"/>
              <a:gd name="connsiteX529" fmla="*/ 2419039 w 3970202"/>
              <a:gd name="connsiteY529" fmla="*/ 388481 h 2483611"/>
              <a:gd name="connsiteX530" fmla="*/ 2429394 w 3970202"/>
              <a:gd name="connsiteY530" fmla="*/ 379587 h 2483611"/>
              <a:gd name="connsiteX531" fmla="*/ 2438277 w 3970202"/>
              <a:gd name="connsiteY531" fmla="*/ 388481 h 2483611"/>
              <a:gd name="connsiteX532" fmla="*/ 2374185 w 3970202"/>
              <a:gd name="connsiteY532" fmla="*/ 388481 h 2483611"/>
              <a:gd name="connsiteX533" fmla="*/ 2374185 w 3970202"/>
              <a:gd name="connsiteY533" fmla="*/ 723873 h 2483611"/>
              <a:gd name="connsiteX534" fmla="*/ 2363830 w 3970202"/>
              <a:gd name="connsiteY534" fmla="*/ 732768 h 2483611"/>
              <a:gd name="connsiteX535" fmla="*/ 2354947 w 3970202"/>
              <a:gd name="connsiteY535" fmla="*/ 723873 h 2483611"/>
              <a:gd name="connsiteX536" fmla="*/ 2354947 w 3970202"/>
              <a:gd name="connsiteY536" fmla="*/ 388481 h 2483611"/>
              <a:gd name="connsiteX537" fmla="*/ 2365302 w 3970202"/>
              <a:gd name="connsiteY537" fmla="*/ 379587 h 2483611"/>
              <a:gd name="connsiteX538" fmla="*/ 2374185 w 3970202"/>
              <a:gd name="connsiteY538" fmla="*/ 388481 h 2483611"/>
              <a:gd name="connsiteX539" fmla="*/ 2310093 w 3970202"/>
              <a:gd name="connsiteY539" fmla="*/ 388481 h 2483611"/>
              <a:gd name="connsiteX540" fmla="*/ 2310093 w 3970202"/>
              <a:gd name="connsiteY540" fmla="*/ 723873 h 2483611"/>
              <a:gd name="connsiteX541" fmla="*/ 2300501 w 3970202"/>
              <a:gd name="connsiteY541" fmla="*/ 733465 h 2483611"/>
              <a:gd name="connsiteX542" fmla="*/ 2290909 w 3970202"/>
              <a:gd name="connsiteY542" fmla="*/ 723873 h 2483611"/>
              <a:gd name="connsiteX543" fmla="*/ 2290909 w 3970202"/>
              <a:gd name="connsiteY543" fmla="*/ 388481 h 2483611"/>
              <a:gd name="connsiteX544" fmla="*/ 2300501 w 3970202"/>
              <a:gd name="connsiteY544" fmla="*/ 378889 h 2483611"/>
              <a:gd name="connsiteX545" fmla="*/ 2310093 w 3970202"/>
              <a:gd name="connsiteY545" fmla="*/ 388481 h 2483611"/>
              <a:gd name="connsiteX546" fmla="*/ 2246002 w 3970202"/>
              <a:gd name="connsiteY546" fmla="*/ 388481 h 2483611"/>
              <a:gd name="connsiteX547" fmla="*/ 2246002 w 3970202"/>
              <a:gd name="connsiteY547" fmla="*/ 723873 h 2483611"/>
              <a:gd name="connsiteX548" fmla="*/ 2236410 w 3970202"/>
              <a:gd name="connsiteY548" fmla="*/ 733465 h 2483611"/>
              <a:gd name="connsiteX549" fmla="*/ 2226818 w 3970202"/>
              <a:gd name="connsiteY549" fmla="*/ 723873 h 2483611"/>
              <a:gd name="connsiteX550" fmla="*/ 2226818 w 3970202"/>
              <a:gd name="connsiteY550" fmla="*/ 388481 h 2483611"/>
              <a:gd name="connsiteX551" fmla="*/ 2236410 w 3970202"/>
              <a:gd name="connsiteY551" fmla="*/ 378889 h 2483611"/>
              <a:gd name="connsiteX552" fmla="*/ 2246002 w 3970202"/>
              <a:gd name="connsiteY552" fmla="*/ 388481 h 2483611"/>
              <a:gd name="connsiteX553" fmla="*/ 2181964 w 3970202"/>
              <a:gd name="connsiteY553" fmla="*/ 388481 h 2483611"/>
              <a:gd name="connsiteX554" fmla="*/ 2181964 w 3970202"/>
              <a:gd name="connsiteY554" fmla="*/ 723873 h 2483611"/>
              <a:gd name="connsiteX555" fmla="*/ 2171609 w 3970202"/>
              <a:gd name="connsiteY555" fmla="*/ 732768 h 2483611"/>
              <a:gd name="connsiteX556" fmla="*/ 2162726 w 3970202"/>
              <a:gd name="connsiteY556" fmla="*/ 723873 h 2483611"/>
              <a:gd name="connsiteX557" fmla="*/ 2162726 w 3970202"/>
              <a:gd name="connsiteY557" fmla="*/ 388481 h 2483611"/>
              <a:gd name="connsiteX558" fmla="*/ 2173081 w 3970202"/>
              <a:gd name="connsiteY558" fmla="*/ 379587 h 2483611"/>
              <a:gd name="connsiteX559" fmla="*/ 2181964 w 3970202"/>
              <a:gd name="connsiteY559" fmla="*/ 388481 h 2483611"/>
              <a:gd name="connsiteX560" fmla="*/ 2117872 w 3970202"/>
              <a:gd name="connsiteY560" fmla="*/ 388481 h 2483611"/>
              <a:gd name="connsiteX561" fmla="*/ 2117872 w 3970202"/>
              <a:gd name="connsiteY561" fmla="*/ 723873 h 2483611"/>
              <a:gd name="connsiteX562" fmla="*/ 2107518 w 3970202"/>
              <a:gd name="connsiteY562" fmla="*/ 732768 h 2483611"/>
              <a:gd name="connsiteX563" fmla="*/ 2098635 w 3970202"/>
              <a:gd name="connsiteY563" fmla="*/ 723873 h 2483611"/>
              <a:gd name="connsiteX564" fmla="*/ 2098635 w 3970202"/>
              <a:gd name="connsiteY564" fmla="*/ 388481 h 2483611"/>
              <a:gd name="connsiteX565" fmla="*/ 2108989 w 3970202"/>
              <a:gd name="connsiteY565" fmla="*/ 379587 h 2483611"/>
              <a:gd name="connsiteX566" fmla="*/ 2117872 w 3970202"/>
              <a:gd name="connsiteY566" fmla="*/ 388481 h 2483611"/>
              <a:gd name="connsiteX567" fmla="*/ 2053781 w 3970202"/>
              <a:gd name="connsiteY567" fmla="*/ 388481 h 2483611"/>
              <a:gd name="connsiteX568" fmla="*/ 2053781 w 3970202"/>
              <a:gd name="connsiteY568" fmla="*/ 723873 h 2483611"/>
              <a:gd name="connsiteX569" fmla="*/ 2043426 w 3970202"/>
              <a:gd name="connsiteY569" fmla="*/ 732768 h 2483611"/>
              <a:gd name="connsiteX570" fmla="*/ 2034543 w 3970202"/>
              <a:gd name="connsiteY570" fmla="*/ 723873 h 2483611"/>
              <a:gd name="connsiteX571" fmla="*/ 2034543 w 3970202"/>
              <a:gd name="connsiteY571" fmla="*/ 388481 h 2483611"/>
              <a:gd name="connsiteX572" fmla="*/ 2044897 w 3970202"/>
              <a:gd name="connsiteY572" fmla="*/ 379587 h 2483611"/>
              <a:gd name="connsiteX573" fmla="*/ 2053781 w 3970202"/>
              <a:gd name="connsiteY573" fmla="*/ 388481 h 2483611"/>
              <a:gd name="connsiteX574" fmla="*/ 1970451 w 3970202"/>
              <a:gd name="connsiteY574" fmla="*/ 388481 h 2483611"/>
              <a:gd name="connsiteX575" fmla="*/ 1980806 w 3970202"/>
              <a:gd name="connsiteY575" fmla="*/ 379587 h 2483611"/>
              <a:gd name="connsiteX576" fmla="*/ 1989689 w 3970202"/>
              <a:gd name="connsiteY576" fmla="*/ 388481 h 2483611"/>
              <a:gd name="connsiteX577" fmla="*/ 1989689 w 3970202"/>
              <a:gd name="connsiteY577" fmla="*/ 723873 h 2483611"/>
              <a:gd name="connsiteX578" fmla="*/ 1979334 w 3970202"/>
              <a:gd name="connsiteY578" fmla="*/ 732768 h 2483611"/>
              <a:gd name="connsiteX579" fmla="*/ 1970451 w 3970202"/>
              <a:gd name="connsiteY579" fmla="*/ 723873 h 2483611"/>
              <a:gd name="connsiteX580" fmla="*/ 2611314 w 3970202"/>
              <a:gd name="connsiteY580" fmla="*/ 723873 h 2483611"/>
              <a:gd name="connsiteX581" fmla="*/ 2611314 w 3970202"/>
              <a:gd name="connsiteY581" fmla="*/ 498026 h 2483611"/>
              <a:gd name="connsiteX582" fmla="*/ 2621669 w 3970202"/>
              <a:gd name="connsiteY582" fmla="*/ 489132 h 2483611"/>
              <a:gd name="connsiteX583" fmla="*/ 2630553 w 3970202"/>
              <a:gd name="connsiteY583" fmla="*/ 498026 h 2483611"/>
              <a:gd name="connsiteX584" fmla="*/ 2630553 w 3970202"/>
              <a:gd name="connsiteY584" fmla="*/ 724146 h 2483611"/>
              <a:gd name="connsiteX585" fmla="*/ 2620198 w 3970202"/>
              <a:gd name="connsiteY585" fmla="*/ 733040 h 2483611"/>
              <a:gd name="connsiteX586" fmla="*/ 2611314 w 3970202"/>
              <a:gd name="connsiteY586" fmla="*/ 724146 h 2483611"/>
              <a:gd name="connsiteX587" fmla="*/ 1714138 w 3970202"/>
              <a:gd name="connsiteY587" fmla="*/ 290000 h 2483611"/>
              <a:gd name="connsiteX588" fmla="*/ 1714138 w 3970202"/>
              <a:gd name="connsiteY588" fmla="*/ 324717 h 2483611"/>
              <a:gd name="connsiteX589" fmla="*/ 1669285 w 3970202"/>
              <a:gd name="connsiteY589" fmla="*/ 324717 h 2483611"/>
              <a:gd name="connsiteX590" fmla="*/ 1669285 w 3970202"/>
              <a:gd name="connsiteY590" fmla="*/ 290000 h 2483611"/>
              <a:gd name="connsiteX591" fmla="*/ 1733377 w 3970202"/>
              <a:gd name="connsiteY591" fmla="*/ 290000 h 2483611"/>
              <a:gd name="connsiteX592" fmla="*/ 1778230 w 3970202"/>
              <a:gd name="connsiteY592" fmla="*/ 290000 h 2483611"/>
              <a:gd name="connsiteX593" fmla="*/ 1778230 w 3970202"/>
              <a:gd name="connsiteY593" fmla="*/ 324717 h 2483611"/>
              <a:gd name="connsiteX594" fmla="*/ 1733377 w 3970202"/>
              <a:gd name="connsiteY594" fmla="*/ 324717 h 2483611"/>
              <a:gd name="connsiteX595" fmla="*/ 1797414 w 3970202"/>
              <a:gd name="connsiteY595" fmla="*/ 290000 h 2483611"/>
              <a:gd name="connsiteX596" fmla="*/ 1842267 w 3970202"/>
              <a:gd name="connsiteY596" fmla="*/ 290000 h 2483611"/>
              <a:gd name="connsiteX597" fmla="*/ 1842267 w 3970202"/>
              <a:gd name="connsiteY597" fmla="*/ 324717 h 2483611"/>
              <a:gd name="connsiteX598" fmla="*/ 1797250 w 3970202"/>
              <a:gd name="connsiteY598" fmla="*/ 324717 h 2483611"/>
              <a:gd name="connsiteX599" fmla="*/ 1861506 w 3970202"/>
              <a:gd name="connsiteY599" fmla="*/ 290000 h 2483611"/>
              <a:gd name="connsiteX600" fmla="*/ 1906250 w 3970202"/>
              <a:gd name="connsiteY600" fmla="*/ 290000 h 2483611"/>
              <a:gd name="connsiteX601" fmla="*/ 1906250 w 3970202"/>
              <a:gd name="connsiteY601" fmla="*/ 324717 h 2483611"/>
              <a:gd name="connsiteX602" fmla="*/ 1861397 w 3970202"/>
              <a:gd name="connsiteY602" fmla="*/ 324717 h 2483611"/>
              <a:gd name="connsiteX603" fmla="*/ 1925598 w 3970202"/>
              <a:gd name="connsiteY603" fmla="*/ 290000 h 2483611"/>
              <a:gd name="connsiteX604" fmla="*/ 1970451 w 3970202"/>
              <a:gd name="connsiteY604" fmla="*/ 290000 h 2483611"/>
              <a:gd name="connsiteX605" fmla="*/ 1970451 w 3970202"/>
              <a:gd name="connsiteY605" fmla="*/ 324717 h 2483611"/>
              <a:gd name="connsiteX606" fmla="*/ 1925598 w 3970202"/>
              <a:gd name="connsiteY606" fmla="*/ 324717 h 2483611"/>
              <a:gd name="connsiteX607" fmla="*/ 2246002 w 3970202"/>
              <a:gd name="connsiteY607" fmla="*/ 324717 h 2483611"/>
              <a:gd name="connsiteX608" fmla="*/ 2246002 w 3970202"/>
              <a:gd name="connsiteY608" fmla="*/ 290000 h 2483611"/>
              <a:gd name="connsiteX609" fmla="*/ 2290909 w 3970202"/>
              <a:gd name="connsiteY609" fmla="*/ 290000 h 2483611"/>
              <a:gd name="connsiteX610" fmla="*/ 2290909 w 3970202"/>
              <a:gd name="connsiteY610" fmla="*/ 324717 h 2483611"/>
              <a:gd name="connsiteX611" fmla="*/ 2226818 w 3970202"/>
              <a:gd name="connsiteY611" fmla="*/ 324717 h 2483611"/>
              <a:gd name="connsiteX612" fmla="*/ 2181964 w 3970202"/>
              <a:gd name="connsiteY612" fmla="*/ 324717 h 2483611"/>
              <a:gd name="connsiteX613" fmla="*/ 2181964 w 3970202"/>
              <a:gd name="connsiteY613" fmla="*/ 290000 h 2483611"/>
              <a:gd name="connsiteX614" fmla="*/ 2226818 w 3970202"/>
              <a:gd name="connsiteY614" fmla="*/ 290000 h 2483611"/>
              <a:gd name="connsiteX615" fmla="*/ 2162726 w 3970202"/>
              <a:gd name="connsiteY615" fmla="*/ 324717 h 2483611"/>
              <a:gd name="connsiteX616" fmla="*/ 2117872 w 3970202"/>
              <a:gd name="connsiteY616" fmla="*/ 324717 h 2483611"/>
              <a:gd name="connsiteX617" fmla="*/ 2117872 w 3970202"/>
              <a:gd name="connsiteY617" fmla="*/ 290000 h 2483611"/>
              <a:gd name="connsiteX618" fmla="*/ 2162726 w 3970202"/>
              <a:gd name="connsiteY618" fmla="*/ 290000 h 2483611"/>
              <a:gd name="connsiteX619" fmla="*/ 2098635 w 3970202"/>
              <a:gd name="connsiteY619" fmla="*/ 324717 h 2483611"/>
              <a:gd name="connsiteX620" fmla="*/ 2053781 w 3970202"/>
              <a:gd name="connsiteY620" fmla="*/ 324717 h 2483611"/>
              <a:gd name="connsiteX621" fmla="*/ 2053781 w 3970202"/>
              <a:gd name="connsiteY621" fmla="*/ 290000 h 2483611"/>
              <a:gd name="connsiteX622" fmla="*/ 2098635 w 3970202"/>
              <a:gd name="connsiteY622" fmla="*/ 290000 h 2483611"/>
              <a:gd name="connsiteX623" fmla="*/ 2034543 w 3970202"/>
              <a:gd name="connsiteY623" fmla="*/ 324717 h 2483611"/>
              <a:gd name="connsiteX624" fmla="*/ 1989689 w 3970202"/>
              <a:gd name="connsiteY624" fmla="*/ 324717 h 2483611"/>
              <a:gd name="connsiteX625" fmla="*/ 1989689 w 3970202"/>
              <a:gd name="connsiteY625" fmla="*/ 290000 h 2483611"/>
              <a:gd name="connsiteX626" fmla="*/ 2034543 w 3970202"/>
              <a:gd name="connsiteY626" fmla="*/ 290000 h 2483611"/>
              <a:gd name="connsiteX627" fmla="*/ 2438277 w 3970202"/>
              <a:gd name="connsiteY627" fmla="*/ 324717 h 2483611"/>
              <a:gd name="connsiteX628" fmla="*/ 2438277 w 3970202"/>
              <a:gd name="connsiteY628" fmla="*/ 290000 h 2483611"/>
              <a:gd name="connsiteX629" fmla="*/ 2483130 w 3970202"/>
              <a:gd name="connsiteY629" fmla="*/ 290000 h 2483611"/>
              <a:gd name="connsiteX630" fmla="*/ 2483130 w 3970202"/>
              <a:gd name="connsiteY630" fmla="*/ 324717 h 2483611"/>
              <a:gd name="connsiteX631" fmla="*/ 2419039 w 3970202"/>
              <a:gd name="connsiteY631" fmla="*/ 324717 h 2483611"/>
              <a:gd name="connsiteX632" fmla="*/ 2374185 w 3970202"/>
              <a:gd name="connsiteY632" fmla="*/ 324717 h 2483611"/>
              <a:gd name="connsiteX633" fmla="*/ 2374185 w 3970202"/>
              <a:gd name="connsiteY633" fmla="*/ 290000 h 2483611"/>
              <a:gd name="connsiteX634" fmla="*/ 2419039 w 3970202"/>
              <a:gd name="connsiteY634" fmla="*/ 290000 h 2483611"/>
              <a:gd name="connsiteX635" fmla="*/ 2354947 w 3970202"/>
              <a:gd name="connsiteY635" fmla="*/ 324717 h 2483611"/>
              <a:gd name="connsiteX636" fmla="*/ 2310093 w 3970202"/>
              <a:gd name="connsiteY636" fmla="*/ 324717 h 2483611"/>
              <a:gd name="connsiteX637" fmla="*/ 2310093 w 3970202"/>
              <a:gd name="connsiteY637" fmla="*/ 290000 h 2483611"/>
              <a:gd name="connsiteX638" fmla="*/ 2354947 w 3970202"/>
              <a:gd name="connsiteY638" fmla="*/ 290000 h 2483611"/>
              <a:gd name="connsiteX639" fmla="*/ 1650046 w 3970202"/>
              <a:gd name="connsiteY639" fmla="*/ 324717 h 2483611"/>
              <a:gd name="connsiteX640" fmla="*/ 1605193 w 3970202"/>
              <a:gd name="connsiteY640" fmla="*/ 324717 h 2483611"/>
              <a:gd name="connsiteX641" fmla="*/ 1605193 w 3970202"/>
              <a:gd name="connsiteY641" fmla="*/ 290000 h 2483611"/>
              <a:gd name="connsiteX642" fmla="*/ 1650101 w 3970202"/>
              <a:gd name="connsiteY642" fmla="*/ 290000 h 2483611"/>
              <a:gd name="connsiteX643" fmla="*/ 1585954 w 3970202"/>
              <a:gd name="connsiteY643" fmla="*/ 324717 h 2483611"/>
              <a:gd name="connsiteX644" fmla="*/ 1541101 w 3970202"/>
              <a:gd name="connsiteY644" fmla="*/ 324717 h 2483611"/>
              <a:gd name="connsiteX645" fmla="*/ 1541101 w 3970202"/>
              <a:gd name="connsiteY645" fmla="*/ 290000 h 2483611"/>
              <a:gd name="connsiteX646" fmla="*/ 1585954 w 3970202"/>
              <a:gd name="connsiteY646" fmla="*/ 290000 h 2483611"/>
              <a:gd name="connsiteX647" fmla="*/ 1412972 w 3970202"/>
              <a:gd name="connsiteY647" fmla="*/ 438076 h 2483611"/>
              <a:gd name="connsiteX648" fmla="*/ 1412972 w 3970202"/>
              <a:gd name="connsiteY648" fmla="*/ 723982 h 2483611"/>
              <a:gd name="connsiteX649" fmla="*/ 1402628 w 3970202"/>
              <a:gd name="connsiteY649" fmla="*/ 732877 h 2483611"/>
              <a:gd name="connsiteX650" fmla="*/ 1393734 w 3970202"/>
              <a:gd name="connsiteY650" fmla="*/ 723982 h 2483611"/>
              <a:gd name="connsiteX651" fmla="*/ 1393734 w 3970202"/>
              <a:gd name="connsiteY651" fmla="*/ 438076 h 2483611"/>
              <a:gd name="connsiteX652" fmla="*/ 1402628 w 3970202"/>
              <a:gd name="connsiteY652" fmla="*/ 427732 h 2483611"/>
              <a:gd name="connsiteX653" fmla="*/ 1412972 w 3970202"/>
              <a:gd name="connsiteY653" fmla="*/ 436627 h 2483611"/>
              <a:gd name="connsiteX654" fmla="*/ 1412972 w 3970202"/>
              <a:gd name="connsiteY654" fmla="*/ 438076 h 2483611"/>
              <a:gd name="connsiteX655" fmla="*/ 1348880 w 3970202"/>
              <a:gd name="connsiteY655" fmla="*/ 498026 h 2483611"/>
              <a:gd name="connsiteX656" fmla="*/ 1348880 w 3970202"/>
              <a:gd name="connsiteY656" fmla="*/ 724146 h 2483611"/>
              <a:gd name="connsiteX657" fmla="*/ 1339288 w 3970202"/>
              <a:gd name="connsiteY657" fmla="*/ 733738 h 2483611"/>
              <a:gd name="connsiteX658" fmla="*/ 1329696 w 3970202"/>
              <a:gd name="connsiteY658" fmla="*/ 724146 h 2483611"/>
              <a:gd name="connsiteX659" fmla="*/ 1329696 w 3970202"/>
              <a:gd name="connsiteY659" fmla="*/ 498026 h 2483611"/>
              <a:gd name="connsiteX660" fmla="*/ 1339288 w 3970202"/>
              <a:gd name="connsiteY660" fmla="*/ 488434 h 2483611"/>
              <a:gd name="connsiteX661" fmla="*/ 1348880 w 3970202"/>
              <a:gd name="connsiteY661" fmla="*/ 498026 h 2483611"/>
              <a:gd name="connsiteX662" fmla="*/ 1472268 w 3970202"/>
              <a:gd name="connsiteY662" fmla="*/ 1074689 h 2483611"/>
              <a:gd name="connsiteX663" fmla="*/ 1512870 w 3970202"/>
              <a:gd name="connsiteY663" fmla="*/ 1074689 h 2483611"/>
              <a:gd name="connsiteX664" fmla="*/ 1512870 w 3970202"/>
              <a:gd name="connsiteY664" fmla="*/ 1100685 h 2483611"/>
              <a:gd name="connsiteX665" fmla="*/ 1472268 w 3970202"/>
              <a:gd name="connsiteY665" fmla="*/ 1100685 h 2483611"/>
              <a:gd name="connsiteX666" fmla="*/ 2451684 w 3970202"/>
              <a:gd name="connsiteY666" fmla="*/ 1074689 h 2483611"/>
              <a:gd name="connsiteX667" fmla="*/ 2494848 w 3970202"/>
              <a:gd name="connsiteY667" fmla="*/ 1074689 h 2483611"/>
              <a:gd name="connsiteX668" fmla="*/ 2494848 w 3970202"/>
              <a:gd name="connsiteY668" fmla="*/ 1100685 h 2483611"/>
              <a:gd name="connsiteX669" fmla="*/ 2451575 w 3970202"/>
              <a:gd name="connsiteY669" fmla="*/ 1100685 h 2483611"/>
              <a:gd name="connsiteX670" fmla="*/ 2618835 w 3970202"/>
              <a:gd name="connsiteY670" fmla="*/ 957296 h 2483611"/>
              <a:gd name="connsiteX671" fmla="*/ 2577742 w 3970202"/>
              <a:gd name="connsiteY671" fmla="*/ 957296 h 2483611"/>
              <a:gd name="connsiteX672" fmla="*/ 2577742 w 3970202"/>
              <a:gd name="connsiteY672" fmla="*/ 941655 h 2483611"/>
              <a:gd name="connsiteX673" fmla="*/ 2527003 w 3970202"/>
              <a:gd name="connsiteY673" fmla="*/ 941655 h 2483611"/>
              <a:gd name="connsiteX674" fmla="*/ 2527003 w 3970202"/>
              <a:gd name="connsiteY674" fmla="*/ 968905 h 2483611"/>
              <a:gd name="connsiteX675" fmla="*/ 2546242 w 3970202"/>
              <a:gd name="connsiteY675" fmla="*/ 968905 h 2483611"/>
              <a:gd name="connsiteX676" fmla="*/ 2546242 w 3970202"/>
              <a:gd name="connsiteY676" fmla="*/ 961002 h 2483611"/>
              <a:gd name="connsiteX677" fmla="*/ 2558504 w 3970202"/>
              <a:gd name="connsiteY677" fmla="*/ 961002 h 2483611"/>
              <a:gd name="connsiteX678" fmla="*/ 2558504 w 3970202"/>
              <a:gd name="connsiteY678" fmla="*/ 977352 h 2483611"/>
              <a:gd name="connsiteX679" fmla="*/ 2514196 w 3970202"/>
              <a:gd name="connsiteY679" fmla="*/ 977352 h 2483611"/>
              <a:gd name="connsiteX680" fmla="*/ 2514196 w 3970202"/>
              <a:gd name="connsiteY680" fmla="*/ 931082 h 2483611"/>
              <a:gd name="connsiteX681" fmla="*/ 2618835 w 3970202"/>
              <a:gd name="connsiteY681" fmla="*/ 931082 h 2483611"/>
              <a:gd name="connsiteX682" fmla="*/ 2618835 w 3970202"/>
              <a:gd name="connsiteY682" fmla="*/ 901761 h 2483611"/>
              <a:gd name="connsiteX683" fmla="*/ 2566515 w 3970202"/>
              <a:gd name="connsiteY683" fmla="*/ 901761 h 2483611"/>
              <a:gd name="connsiteX684" fmla="*/ 2566515 w 3970202"/>
              <a:gd name="connsiteY684" fmla="*/ 858488 h 2483611"/>
              <a:gd name="connsiteX685" fmla="*/ 2618835 w 3970202"/>
              <a:gd name="connsiteY685" fmla="*/ 858488 h 2483611"/>
              <a:gd name="connsiteX686" fmla="*/ 2547277 w 3970202"/>
              <a:gd name="connsiteY686" fmla="*/ 324717 h 2483611"/>
              <a:gd name="connsiteX687" fmla="*/ 2502424 w 3970202"/>
              <a:gd name="connsiteY687" fmla="*/ 324717 h 2483611"/>
              <a:gd name="connsiteX688" fmla="*/ 2502424 w 3970202"/>
              <a:gd name="connsiteY688" fmla="*/ 290000 h 2483611"/>
              <a:gd name="connsiteX689" fmla="*/ 2547277 w 3970202"/>
              <a:gd name="connsiteY689" fmla="*/ 290000 h 2483611"/>
              <a:gd name="connsiteX690" fmla="*/ 2324372 w 3970202"/>
              <a:gd name="connsiteY690" fmla="*/ 169610 h 2483611"/>
              <a:gd name="connsiteX691" fmla="*/ 2324372 w 3970202"/>
              <a:gd name="connsiteY691" fmla="*/ 135875 h 2483611"/>
              <a:gd name="connsiteX692" fmla="*/ 2362522 w 3970202"/>
              <a:gd name="connsiteY692" fmla="*/ 135875 h 2483611"/>
              <a:gd name="connsiteX693" fmla="*/ 2362522 w 3970202"/>
              <a:gd name="connsiteY693" fmla="*/ 233157 h 2483611"/>
              <a:gd name="connsiteX694" fmla="*/ 2486074 w 3970202"/>
              <a:gd name="connsiteY694" fmla="*/ 233157 h 2483611"/>
              <a:gd name="connsiteX695" fmla="*/ 2486074 w 3970202"/>
              <a:gd name="connsiteY695" fmla="*/ 260407 h 2483611"/>
              <a:gd name="connsiteX696" fmla="*/ 2332929 w 3970202"/>
              <a:gd name="connsiteY696" fmla="*/ 260407 h 2483611"/>
              <a:gd name="connsiteX697" fmla="*/ 2332929 w 3970202"/>
              <a:gd name="connsiteY697" fmla="*/ 186396 h 2483611"/>
              <a:gd name="connsiteX698" fmla="*/ 2246765 w 3970202"/>
              <a:gd name="connsiteY698" fmla="*/ 186396 h 2483611"/>
              <a:gd name="connsiteX699" fmla="*/ 2246765 w 3970202"/>
              <a:gd name="connsiteY699" fmla="*/ 169610 h 2483611"/>
              <a:gd name="connsiteX700" fmla="*/ 2005385 w 3970202"/>
              <a:gd name="connsiteY700" fmla="*/ 111077 h 2483611"/>
              <a:gd name="connsiteX701" fmla="*/ 2005385 w 3970202"/>
              <a:gd name="connsiteY701" fmla="*/ 169555 h 2483611"/>
              <a:gd name="connsiteX702" fmla="*/ 2109698 w 3970202"/>
              <a:gd name="connsiteY702" fmla="*/ 169555 h 2483611"/>
              <a:gd name="connsiteX703" fmla="*/ 2109698 w 3970202"/>
              <a:gd name="connsiteY703" fmla="*/ 65297 h 2483611"/>
              <a:gd name="connsiteX704" fmla="*/ 2035905 w 3970202"/>
              <a:gd name="connsiteY704" fmla="*/ 65297 h 2483611"/>
              <a:gd name="connsiteX705" fmla="*/ 2035905 w 3970202"/>
              <a:gd name="connsiteY705" fmla="*/ 120560 h 2483611"/>
              <a:gd name="connsiteX706" fmla="*/ 2055143 w 3970202"/>
              <a:gd name="connsiteY706" fmla="*/ 120560 h 2483611"/>
              <a:gd name="connsiteX707" fmla="*/ 2055143 w 3970202"/>
              <a:gd name="connsiteY707" fmla="*/ 84536 h 2483611"/>
              <a:gd name="connsiteX708" fmla="*/ 2090514 w 3970202"/>
              <a:gd name="connsiteY708" fmla="*/ 84536 h 2483611"/>
              <a:gd name="connsiteX709" fmla="*/ 2090514 w 3970202"/>
              <a:gd name="connsiteY709" fmla="*/ 150372 h 2483611"/>
              <a:gd name="connsiteX710" fmla="*/ 2024623 w 3970202"/>
              <a:gd name="connsiteY710" fmla="*/ 150372 h 2483611"/>
              <a:gd name="connsiteX711" fmla="*/ 2024623 w 3970202"/>
              <a:gd name="connsiteY711" fmla="*/ 48185 h 2483611"/>
              <a:gd name="connsiteX712" fmla="*/ 2141308 w 3970202"/>
              <a:gd name="connsiteY712" fmla="*/ 48185 h 2483611"/>
              <a:gd name="connsiteX713" fmla="*/ 2141308 w 3970202"/>
              <a:gd name="connsiteY713" fmla="*/ 169610 h 2483611"/>
              <a:gd name="connsiteX714" fmla="*/ 2227799 w 3970202"/>
              <a:gd name="connsiteY714" fmla="*/ 169610 h 2483611"/>
              <a:gd name="connsiteX715" fmla="*/ 2227799 w 3970202"/>
              <a:gd name="connsiteY715" fmla="*/ 186396 h 2483611"/>
              <a:gd name="connsiteX716" fmla="*/ 1993994 w 3970202"/>
              <a:gd name="connsiteY716" fmla="*/ 186396 h 2483611"/>
              <a:gd name="connsiteX717" fmla="*/ 1993994 w 3970202"/>
              <a:gd name="connsiteY717" fmla="*/ 111077 h 2483611"/>
              <a:gd name="connsiteX718" fmla="*/ 1821939 w 3970202"/>
              <a:gd name="connsiteY718" fmla="*/ 169555 h 2483611"/>
              <a:gd name="connsiteX719" fmla="*/ 1821939 w 3970202"/>
              <a:gd name="connsiteY719" fmla="*/ 48185 h 2483611"/>
              <a:gd name="connsiteX720" fmla="*/ 1938950 w 3970202"/>
              <a:gd name="connsiteY720" fmla="*/ 48185 h 2483611"/>
              <a:gd name="connsiteX721" fmla="*/ 1938950 w 3970202"/>
              <a:gd name="connsiteY721" fmla="*/ 150372 h 2483611"/>
              <a:gd name="connsiteX722" fmla="*/ 1873060 w 3970202"/>
              <a:gd name="connsiteY722" fmla="*/ 150372 h 2483611"/>
              <a:gd name="connsiteX723" fmla="*/ 1873060 w 3970202"/>
              <a:gd name="connsiteY723" fmla="*/ 84536 h 2483611"/>
              <a:gd name="connsiteX724" fmla="*/ 1908430 w 3970202"/>
              <a:gd name="connsiteY724" fmla="*/ 84536 h 2483611"/>
              <a:gd name="connsiteX725" fmla="*/ 1908430 w 3970202"/>
              <a:gd name="connsiteY725" fmla="*/ 120560 h 2483611"/>
              <a:gd name="connsiteX726" fmla="*/ 1927614 w 3970202"/>
              <a:gd name="connsiteY726" fmla="*/ 120560 h 2483611"/>
              <a:gd name="connsiteX727" fmla="*/ 1927614 w 3970202"/>
              <a:gd name="connsiteY727" fmla="*/ 65297 h 2483611"/>
              <a:gd name="connsiteX728" fmla="*/ 1853821 w 3970202"/>
              <a:gd name="connsiteY728" fmla="*/ 65297 h 2483611"/>
              <a:gd name="connsiteX729" fmla="*/ 1853821 w 3970202"/>
              <a:gd name="connsiteY729" fmla="*/ 169610 h 2483611"/>
              <a:gd name="connsiteX730" fmla="*/ 1958134 w 3970202"/>
              <a:gd name="connsiteY730" fmla="*/ 169610 h 2483611"/>
              <a:gd name="connsiteX731" fmla="*/ 1958134 w 3970202"/>
              <a:gd name="connsiteY731" fmla="*/ 111077 h 2483611"/>
              <a:gd name="connsiteX732" fmla="*/ 1975083 w 3970202"/>
              <a:gd name="connsiteY732" fmla="*/ 111077 h 2483611"/>
              <a:gd name="connsiteX733" fmla="*/ 1975083 w 3970202"/>
              <a:gd name="connsiteY733" fmla="*/ 186341 h 2483611"/>
              <a:gd name="connsiteX734" fmla="*/ 1735883 w 3970202"/>
              <a:gd name="connsiteY734" fmla="*/ 186341 h 2483611"/>
              <a:gd name="connsiteX735" fmla="*/ 1735883 w 3970202"/>
              <a:gd name="connsiteY735" fmla="*/ 169555 h 2483611"/>
              <a:gd name="connsiteX736" fmla="*/ 1477064 w 3970202"/>
              <a:gd name="connsiteY736" fmla="*/ 233157 h 2483611"/>
              <a:gd name="connsiteX737" fmla="*/ 1600615 w 3970202"/>
              <a:gd name="connsiteY737" fmla="*/ 233157 h 2483611"/>
              <a:gd name="connsiteX738" fmla="*/ 1600615 w 3970202"/>
              <a:gd name="connsiteY738" fmla="*/ 135875 h 2483611"/>
              <a:gd name="connsiteX739" fmla="*/ 1638765 w 3970202"/>
              <a:gd name="connsiteY739" fmla="*/ 135875 h 2483611"/>
              <a:gd name="connsiteX740" fmla="*/ 1638765 w 3970202"/>
              <a:gd name="connsiteY740" fmla="*/ 169610 h 2483611"/>
              <a:gd name="connsiteX741" fmla="*/ 1716209 w 3970202"/>
              <a:gd name="connsiteY741" fmla="*/ 169610 h 2483611"/>
              <a:gd name="connsiteX742" fmla="*/ 1716209 w 3970202"/>
              <a:gd name="connsiteY742" fmla="*/ 186396 h 2483611"/>
              <a:gd name="connsiteX743" fmla="*/ 1635549 w 3970202"/>
              <a:gd name="connsiteY743" fmla="*/ 186396 h 2483611"/>
              <a:gd name="connsiteX744" fmla="*/ 1635549 w 3970202"/>
              <a:gd name="connsiteY744" fmla="*/ 260625 h 2483611"/>
              <a:gd name="connsiteX745" fmla="*/ 1477064 w 3970202"/>
              <a:gd name="connsiteY745" fmla="*/ 260625 h 2483611"/>
              <a:gd name="connsiteX746" fmla="*/ 1412972 w 3970202"/>
              <a:gd name="connsiteY746" fmla="*/ 290000 h 2483611"/>
              <a:gd name="connsiteX747" fmla="*/ 1457825 w 3970202"/>
              <a:gd name="connsiteY747" fmla="*/ 290000 h 2483611"/>
              <a:gd name="connsiteX748" fmla="*/ 1457825 w 3970202"/>
              <a:gd name="connsiteY748" fmla="*/ 324717 h 2483611"/>
              <a:gd name="connsiteX749" fmla="*/ 1412972 w 3970202"/>
              <a:gd name="connsiteY749" fmla="*/ 324717 h 2483611"/>
              <a:gd name="connsiteX750" fmla="*/ 1140146 w 3970202"/>
              <a:gd name="connsiteY750" fmla="*/ 863611 h 2483611"/>
              <a:gd name="connsiteX751" fmla="*/ 1140146 w 3970202"/>
              <a:gd name="connsiteY751" fmla="*/ 898327 h 2483611"/>
              <a:gd name="connsiteX752" fmla="*/ 1095293 w 3970202"/>
              <a:gd name="connsiteY752" fmla="*/ 898327 h 2483611"/>
              <a:gd name="connsiteX753" fmla="*/ 1095293 w 3970202"/>
              <a:gd name="connsiteY753" fmla="*/ 863611 h 2483611"/>
              <a:gd name="connsiteX754" fmla="*/ 1076054 w 3970202"/>
              <a:gd name="connsiteY754" fmla="*/ 863611 h 2483611"/>
              <a:gd name="connsiteX755" fmla="*/ 1076054 w 3970202"/>
              <a:gd name="connsiteY755" fmla="*/ 898327 h 2483611"/>
              <a:gd name="connsiteX756" fmla="*/ 1031201 w 3970202"/>
              <a:gd name="connsiteY756" fmla="*/ 898327 h 2483611"/>
              <a:gd name="connsiteX757" fmla="*/ 1031201 w 3970202"/>
              <a:gd name="connsiteY757" fmla="*/ 863611 h 2483611"/>
              <a:gd name="connsiteX758" fmla="*/ 1012017 w 3970202"/>
              <a:gd name="connsiteY758" fmla="*/ 863611 h 2483611"/>
              <a:gd name="connsiteX759" fmla="*/ 1012017 w 3970202"/>
              <a:gd name="connsiteY759" fmla="*/ 898327 h 2483611"/>
              <a:gd name="connsiteX760" fmla="*/ 967163 w 3970202"/>
              <a:gd name="connsiteY760" fmla="*/ 898327 h 2483611"/>
              <a:gd name="connsiteX761" fmla="*/ 967163 w 3970202"/>
              <a:gd name="connsiteY761" fmla="*/ 863611 h 2483611"/>
              <a:gd name="connsiteX762" fmla="*/ 903017 w 3970202"/>
              <a:gd name="connsiteY762" fmla="*/ 863611 h 2483611"/>
              <a:gd name="connsiteX763" fmla="*/ 947871 w 3970202"/>
              <a:gd name="connsiteY763" fmla="*/ 863611 h 2483611"/>
              <a:gd name="connsiteX764" fmla="*/ 947871 w 3970202"/>
              <a:gd name="connsiteY764" fmla="*/ 898327 h 2483611"/>
              <a:gd name="connsiteX765" fmla="*/ 903017 w 3970202"/>
              <a:gd name="connsiteY765" fmla="*/ 898327 h 2483611"/>
              <a:gd name="connsiteX766" fmla="*/ 838925 w 3970202"/>
              <a:gd name="connsiteY766" fmla="*/ 863611 h 2483611"/>
              <a:gd name="connsiteX767" fmla="*/ 883779 w 3970202"/>
              <a:gd name="connsiteY767" fmla="*/ 863611 h 2483611"/>
              <a:gd name="connsiteX768" fmla="*/ 883779 w 3970202"/>
              <a:gd name="connsiteY768" fmla="*/ 898327 h 2483611"/>
              <a:gd name="connsiteX769" fmla="*/ 838925 w 3970202"/>
              <a:gd name="connsiteY769" fmla="*/ 898327 h 2483611"/>
              <a:gd name="connsiteX770" fmla="*/ 774834 w 3970202"/>
              <a:gd name="connsiteY770" fmla="*/ 863611 h 2483611"/>
              <a:gd name="connsiteX771" fmla="*/ 819687 w 3970202"/>
              <a:gd name="connsiteY771" fmla="*/ 863611 h 2483611"/>
              <a:gd name="connsiteX772" fmla="*/ 819687 w 3970202"/>
              <a:gd name="connsiteY772" fmla="*/ 898327 h 2483611"/>
              <a:gd name="connsiteX773" fmla="*/ 774834 w 3970202"/>
              <a:gd name="connsiteY773" fmla="*/ 898327 h 2483611"/>
              <a:gd name="connsiteX774" fmla="*/ 710742 w 3970202"/>
              <a:gd name="connsiteY774" fmla="*/ 863611 h 2483611"/>
              <a:gd name="connsiteX775" fmla="*/ 755595 w 3970202"/>
              <a:gd name="connsiteY775" fmla="*/ 863611 h 2483611"/>
              <a:gd name="connsiteX776" fmla="*/ 755595 w 3970202"/>
              <a:gd name="connsiteY776" fmla="*/ 898327 h 2483611"/>
              <a:gd name="connsiteX777" fmla="*/ 710742 w 3970202"/>
              <a:gd name="connsiteY777" fmla="*/ 898327 h 2483611"/>
              <a:gd name="connsiteX778" fmla="*/ 637058 w 3970202"/>
              <a:gd name="connsiteY778" fmla="*/ 1307076 h 2483611"/>
              <a:gd name="connsiteX779" fmla="*/ 627411 w 3970202"/>
              <a:gd name="connsiteY779" fmla="*/ 1297539 h 2483611"/>
              <a:gd name="connsiteX780" fmla="*/ 627411 w 3970202"/>
              <a:gd name="connsiteY780" fmla="*/ 1297484 h 2483611"/>
              <a:gd name="connsiteX781" fmla="*/ 627411 w 3970202"/>
              <a:gd name="connsiteY781" fmla="*/ 1071364 h 2483611"/>
              <a:gd name="connsiteX782" fmla="*/ 637755 w 3970202"/>
              <a:gd name="connsiteY782" fmla="*/ 1062470 h 2483611"/>
              <a:gd name="connsiteX783" fmla="*/ 646650 w 3970202"/>
              <a:gd name="connsiteY783" fmla="*/ 1071364 h 2483611"/>
              <a:gd name="connsiteX784" fmla="*/ 646650 w 3970202"/>
              <a:gd name="connsiteY784" fmla="*/ 1297484 h 2483611"/>
              <a:gd name="connsiteX785" fmla="*/ 637113 w 3970202"/>
              <a:gd name="connsiteY785" fmla="*/ 1307076 h 2483611"/>
              <a:gd name="connsiteX786" fmla="*/ 691558 w 3970202"/>
              <a:gd name="connsiteY786" fmla="*/ 1475099 h 2483611"/>
              <a:gd name="connsiteX787" fmla="*/ 639238 w 3970202"/>
              <a:gd name="connsiteY787" fmla="*/ 1475099 h 2483611"/>
              <a:gd name="connsiteX788" fmla="*/ 639238 w 3970202"/>
              <a:gd name="connsiteY788" fmla="*/ 1431826 h 2483611"/>
              <a:gd name="connsiteX789" fmla="*/ 691558 w 3970202"/>
              <a:gd name="connsiteY789" fmla="*/ 1431826 h 2483611"/>
              <a:gd name="connsiteX790" fmla="*/ 710796 w 3970202"/>
              <a:gd name="connsiteY790" fmla="*/ 1297484 h 2483611"/>
              <a:gd name="connsiteX791" fmla="*/ 700452 w 3970202"/>
              <a:gd name="connsiteY791" fmla="*/ 1306378 h 2483611"/>
              <a:gd name="connsiteX792" fmla="*/ 691558 w 3970202"/>
              <a:gd name="connsiteY792" fmla="*/ 1297484 h 2483611"/>
              <a:gd name="connsiteX793" fmla="*/ 691558 w 3970202"/>
              <a:gd name="connsiteY793" fmla="*/ 1011578 h 2483611"/>
              <a:gd name="connsiteX794" fmla="*/ 700452 w 3970202"/>
              <a:gd name="connsiteY794" fmla="*/ 1001234 h 2483611"/>
              <a:gd name="connsiteX795" fmla="*/ 710796 w 3970202"/>
              <a:gd name="connsiteY795" fmla="*/ 1010128 h 2483611"/>
              <a:gd name="connsiteX796" fmla="*/ 710796 w 3970202"/>
              <a:gd name="connsiteY796" fmla="*/ 1011578 h 2483611"/>
              <a:gd name="connsiteX797" fmla="*/ 755650 w 3970202"/>
              <a:gd name="connsiteY797" fmla="*/ 1475099 h 2483611"/>
              <a:gd name="connsiteX798" fmla="*/ 710796 w 3970202"/>
              <a:gd name="connsiteY798" fmla="*/ 1475099 h 2483611"/>
              <a:gd name="connsiteX799" fmla="*/ 710796 w 3970202"/>
              <a:gd name="connsiteY799" fmla="*/ 1431826 h 2483611"/>
              <a:gd name="connsiteX800" fmla="*/ 755650 w 3970202"/>
              <a:gd name="connsiteY800" fmla="*/ 1431826 h 2483611"/>
              <a:gd name="connsiteX801" fmla="*/ 774888 w 3970202"/>
              <a:gd name="connsiteY801" fmla="*/ 1297484 h 2483611"/>
              <a:gd name="connsiteX802" fmla="*/ 764544 w 3970202"/>
              <a:gd name="connsiteY802" fmla="*/ 1306378 h 2483611"/>
              <a:gd name="connsiteX803" fmla="*/ 755650 w 3970202"/>
              <a:gd name="connsiteY803" fmla="*/ 1297484 h 2483611"/>
              <a:gd name="connsiteX804" fmla="*/ 755650 w 3970202"/>
              <a:gd name="connsiteY804" fmla="*/ 962092 h 2483611"/>
              <a:gd name="connsiteX805" fmla="*/ 765994 w 3970202"/>
              <a:gd name="connsiteY805" fmla="*/ 953198 h 2483611"/>
              <a:gd name="connsiteX806" fmla="*/ 774888 w 3970202"/>
              <a:gd name="connsiteY806" fmla="*/ 962092 h 2483611"/>
              <a:gd name="connsiteX807" fmla="*/ 819741 w 3970202"/>
              <a:gd name="connsiteY807" fmla="*/ 1475099 h 2483611"/>
              <a:gd name="connsiteX808" fmla="*/ 774888 w 3970202"/>
              <a:gd name="connsiteY808" fmla="*/ 1475099 h 2483611"/>
              <a:gd name="connsiteX809" fmla="*/ 774888 w 3970202"/>
              <a:gd name="connsiteY809" fmla="*/ 1431826 h 2483611"/>
              <a:gd name="connsiteX810" fmla="*/ 819741 w 3970202"/>
              <a:gd name="connsiteY810" fmla="*/ 1431826 h 2483611"/>
              <a:gd name="connsiteX811" fmla="*/ 838980 w 3970202"/>
              <a:gd name="connsiteY811" fmla="*/ 1297484 h 2483611"/>
              <a:gd name="connsiteX812" fmla="*/ 828636 w 3970202"/>
              <a:gd name="connsiteY812" fmla="*/ 1306378 h 2483611"/>
              <a:gd name="connsiteX813" fmla="*/ 819741 w 3970202"/>
              <a:gd name="connsiteY813" fmla="*/ 1297484 h 2483611"/>
              <a:gd name="connsiteX814" fmla="*/ 819741 w 3970202"/>
              <a:gd name="connsiteY814" fmla="*/ 962092 h 2483611"/>
              <a:gd name="connsiteX815" fmla="*/ 830086 w 3970202"/>
              <a:gd name="connsiteY815" fmla="*/ 953198 h 2483611"/>
              <a:gd name="connsiteX816" fmla="*/ 838980 w 3970202"/>
              <a:gd name="connsiteY816" fmla="*/ 962092 h 2483611"/>
              <a:gd name="connsiteX817" fmla="*/ 883833 w 3970202"/>
              <a:gd name="connsiteY817" fmla="*/ 1475099 h 2483611"/>
              <a:gd name="connsiteX818" fmla="*/ 838980 w 3970202"/>
              <a:gd name="connsiteY818" fmla="*/ 1475099 h 2483611"/>
              <a:gd name="connsiteX819" fmla="*/ 838980 w 3970202"/>
              <a:gd name="connsiteY819" fmla="*/ 1431826 h 2483611"/>
              <a:gd name="connsiteX820" fmla="*/ 883833 w 3970202"/>
              <a:gd name="connsiteY820" fmla="*/ 1431826 h 2483611"/>
              <a:gd name="connsiteX821" fmla="*/ 903072 w 3970202"/>
              <a:gd name="connsiteY821" fmla="*/ 1297484 h 2483611"/>
              <a:gd name="connsiteX822" fmla="*/ 892727 w 3970202"/>
              <a:gd name="connsiteY822" fmla="*/ 1306378 h 2483611"/>
              <a:gd name="connsiteX823" fmla="*/ 883833 w 3970202"/>
              <a:gd name="connsiteY823" fmla="*/ 1297484 h 2483611"/>
              <a:gd name="connsiteX824" fmla="*/ 883833 w 3970202"/>
              <a:gd name="connsiteY824" fmla="*/ 962092 h 2483611"/>
              <a:gd name="connsiteX825" fmla="*/ 894177 w 3970202"/>
              <a:gd name="connsiteY825" fmla="*/ 953198 h 2483611"/>
              <a:gd name="connsiteX826" fmla="*/ 903072 w 3970202"/>
              <a:gd name="connsiteY826" fmla="*/ 962092 h 2483611"/>
              <a:gd name="connsiteX827" fmla="*/ 947925 w 3970202"/>
              <a:gd name="connsiteY827" fmla="*/ 1475099 h 2483611"/>
              <a:gd name="connsiteX828" fmla="*/ 903072 w 3970202"/>
              <a:gd name="connsiteY828" fmla="*/ 1475099 h 2483611"/>
              <a:gd name="connsiteX829" fmla="*/ 903072 w 3970202"/>
              <a:gd name="connsiteY829" fmla="*/ 1431826 h 2483611"/>
              <a:gd name="connsiteX830" fmla="*/ 947925 w 3970202"/>
              <a:gd name="connsiteY830" fmla="*/ 1431826 h 2483611"/>
              <a:gd name="connsiteX831" fmla="*/ 967163 w 3970202"/>
              <a:gd name="connsiteY831" fmla="*/ 1297484 h 2483611"/>
              <a:gd name="connsiteX832" fmla="*/ 956819 w 3970202"/>
              <a:gd name="connsiteY832" fmla="*/ 1306378 h 2483611"/>
              <a:gd name="connsiteX833" fmla="*/ 947925 w 3970202"/>
              <a:gd name="connsiteY833" fmla="*/ 1297484 h 2483611"/>
              <a:gd name="connsiteX834" fmla="*/ 947925 w 3970202"/>
              <a:gd name="connsiteY834" fmla="*/ 962092 h 2483611"/>
              <a:gd name="connsiteX835" fmla="*/ 958269 w 3970202"/>
              <a:gd name="connsiteY835" fmla="*/ 953198 h 2483611"/>
              <a:gd name="connsiteX836" fmla="*/ 967163 w 3970202"/>
              <a:gd name="connsiteY836" fmla="*/ 962092 h 2483611"/>
              <a:gd name="connsiteX837" fmla="*/ 1012017 w 3970202"/>
              <a:gd name="connsiteY837" fmla="*/ 1475099 h 2483611"/>
              <a:gd name="connsiteX838" fmla="*/ 967163 w 3970202"/>
              <a:gd name="connsiteY838" fmla="*/ 1475099 h 2483611"/>
              <a:gd name="connsiteX839" fmla="*/ 967163 w 3970202"/>
              <a:gd name="connsiteY839" fmla="*/ 1431826 h 2483611"/>
              <a:gd name="connsiteX840" fmla="*/ 1012017 w 3970202"/>
              <a:gd name="connsiteY840" fmla="*/ 1431826 h 2483611"/>
              <a:gd name="connsiteX841" fmla="*/ 1031201 w 3970202"/>
              <a:gd name="connsiteY841" fmla="*/ 1297484 h 2483611"/>
              <a:gd name="connsiteX842" fmla="*/ 1021609 w 3970202"/>
              <a:gd name="connsiteY842" fmla="*/ 1307076 h 2483611"/>
              <a:gd name="connsiteX843" fmla="*/ 1012017 w 3970202"/>
              <a:gd name="connsiteY843" fmla="*/ 1297484 h 2483611"/>
              <a:gd name="connsiteX844" fmla="*/ 1012017 w 3970202"/>
              <a:gd name="connsiteY844" fmla="*/ 962092 h 2483611"/>
              <a:gd name="connsiteX845" fmla="*/ 1021609 w 3970202"/>
              <a:gd name="connsiteY845" fmla="*/ 952500 h 2483611"/>
              <a:gd name="connsiteX846" fmla="*/ 1031201 w 3970202"/>
              <a:gd name="connsiteY846" fmla="*/ 962092 h 2483611"/>
              <a:gd name="connsiteX847" fmla="*/ 1076054 w 3970202"/>
              <a:gd name="connsiteY847" fmla="*/ 1475099 h 2483611"/>
              <a:gd name="connsiteX848" fmla="*/ 1031201 w 3970202"/>
              <a:gd name="connsiteY848" fmla="*/ 1475099 h 2483611"/>
              <a:gd name="connsiteX849" fmla="*/ 1031201 w 3970202"/>
              <a:gd name="connsiteY849" fmla="*/ 1431826 h 2483611"/>
              <a:gd name="connsiteX850" fmla="*/ 1076054 w 3970202"/>
              <a:gd name="connsiteY850" fmla="*/ 1431826 h 2483611"/>
              <a:gd name="connsiteX851" fmla="*/ 1095293 w 3970202"/>
              <a:gd name="connsiteY851" fmla="*/ 1297484 h 2483611"/>
              <a:gd name="connsiteX852" fmla="*/ 1084948 w 3970202"/>
              <a:gd name="connsiteY852" fmla="*/ 1306378 h 2483611"/>
              <a:gd name="connsiteX853" fmla="*/ 1076054 w 3970202"/>
              <a:gd name="connsiteY853" fmla="*/ 1297484 h 2483611"/>
              <a:gd name="connsiteX854" fmla="*/ 1076054 w 3970202"/>
              <a:gd name="connsiteY854" fmla="*/ 962092 h 2483611"/>
              <a:gd name="connsiteX855" fmla="*/ 1086398 w 3970202"/>
              <a:gd name="connsiteY855" fmla="*/ 953198 h 2483611"/>
              <a:gd name="connsiteX856" fmla="*/ 1095293 w 3970202"/>
              <a:gd name="connsiteY856" fmla="*/ 962092 h 2483611"/>
              <a:gd name="connsiteX857" fmla="*/ 1140146 w 3970202"/>
              <a:gd name="connsiteY857" fmla="*/ 1475099 h 2483611"/>
              <a:gd name="connsiteX858" fmla="*/ 1095293 w 3970202"/>
              <a:gd name="connsiteY858" fmla="*/ 1475099 h 2483611"/>
              <a:gd name="connsiteX859" fmla="*/ 1095293 w 3970202"/>
              <a:gd name="connsiteY859" fmla="*/ 1431826 h 2483611"/>
              <a:gd name="connsiteX860" fmla="*/ 1140146 w 3970202"/>
              <a:gd name="connsiteY860" fmla="*/ 1431826 h 2483611"/>
              <a:gd name="connsiteX861" fmla="*/ 1159602 w 3970202"/>
              <a:gd name="connsiteY861" fmla="*/ 1297484 h 2483611"/>
              <a:gd name="connsiteX862" fmla="*/ 1149258 w 3970202"/>
              <a:gd name="connsiteY862" fmla="*/ 1306378 h 2483611"/>
              <a:gd name="connsiteX863" fmla="*/ 1140364 w 3970202"/>
              <a:gd name="connsiteY863" fmla="*/ 1297484 h 2483611"/>
              <a:gd name="connsiteX864" fmla="*/ 1140364 w 3970202"/>
              <a:gd name="connsiteY864" fmla="*/ 962092 h 2483611"/>
              <a:gd name="connsiteX865" fmla="*/ 1150708 w 3970202"/>
              <a:gd name="connsiteY865" fmla="*/ 953198 h 2483611"/>
              <a:gd name="connsiteX866" fmla="*/ 1159602 w 3970202"/>
              <a:gd name="connsiteY866" fmla="*/ 962092 h 2483611"/>
              <a:gd name="connsiteX867" fmla="*/ 1204456 w 3970202"/>
              <a:gd name="connsiteY867" fmla="*/ 1475099 h 2483611"/>
              <a:gd name="connsiteX868" fmla="*/ 1159602 w 3970202"/>
              <a:gd name="connsiteY868" fmla="*/ 1475099 h 2483611"/>
              <a:gd name="connsiteX869" fmla="*/ 1159602 w 3970202"/>
              <a:gd name="connsiteY869" fmla="*/ 1431826 h 2483611"/>
              <a:gd name="connsiteX870" fmla="*/ 1204456 w 3970202"/>
              <a:gd name="connsiteY870" fmla="*/ 1431826 h 2483611"/>
              <a:gd name="connsiteX871" fmla="*/ 1204456 w 3970202"/>
              <a:gd name="connsiteY871" fmla="*/ 1297484 h 2483611"/>
              <a:gd name="connsiteX872" fmla="*/ 1204456 w 3970202"/>
              <a:gd name="connsiteY872" fmla="*/ 962092 h 2483611"/>
              <a:gd name="connsiteX873" fmla="*/ 1211323 w 3970202"/>
              <a:gd name="connsiteY873" fmla="*/ 952936 h 2483611"/>
              <a:gd name="connsiteX874" fmla="*/ 1211323 w 3970202"/>
              <a:gd name="connsiteY874" fmla="*/ 1306640 h 2483611"/>
              <a:gd name="connsiteX875" fmla="*/ 1204238 w 3970202"/>
              <a:gd name="connsiteY875" fmla="*/ 1297484 h 2483611"/>
              <a:gd name="connsiteX876" fmla="*/ 1346155 w 3970202"/>
              <a:gd name="connsiteY876" fmla="*/ 1283477 h 2483611"/>
              <a:gd name="connsiteX877" fmla="*/ 1346155 w 3970202"/>
              <a:gd name="connsiteY877" fmla="*/ 1129788 h 2483611"/>
              <a:gd name="connsiteX878" fmla="*/ 1406105 w 3970202"/>
              <a:gd name="connsiteY878" fmla="*/ 1129788 h 2483611"/>
              <a:gd name="connsiteX879" fmla="*/ 1406105 w 3970202"/>
              <a:gd name="connsiteY879" fmla="*/ 1241676 h 2483611"/>
              <a:gd name="connsiteX880" fmla="*/ 1369263 w 3970202"/>
              <a:gd name="connsiteY880" fmla="*/ 1241676 h 2483611"/>
              <a:gd name="connsiteX881" fmla="*/ 1369263 w 3970202"/>
              <a:gd name="connsiteY881" fmla="*/ 1283477 h 2483611"/>
              <a:gd name="connsiteX882" fmla="*/ 1470251 w 3970202"/>
              <a:gd name="connsiteY882" fmla="*/ 1178129 h 2483611"/>
              <a:gd name="connsiteX883" fmla="*/ 1470251 w 3970202"/>
              <a:gd name="connsiteY883" fmla="*/ 1323371 h 2483611"/>
              <a:gd name="connsiteX884" fmla="*/ 1387902 w 3970202"/>
              <a:gd name="connsiteY884" fmla="*/ 1323371 h 2483611"/>
              <a:gd name="connsiteX885" fmla="*/ 1387902 w 3970202"/>
              <a:gd name="connsiteY885" fmla="*/ 1261024 h 2483611"/>
              <a:gd name="connsiteX886" fmla="*/ 1441803 w 3970202"/>
              <a:gd name="connsiteY886" fmla="*/ 1261024 h 2483611"/>
              <a:gd name="connsiteX887" fmla="*/ 1441803 w 3970202"/>
              <a:gd name="connsiteY887" fmla="*/ 1289854 h 2483611"/>
              <a:gd name="connsiteX888" fmla="*/ 1424744 w 3970202"/>
              <a:gd name="connsiteY888" fmla="*/ 1289854 h 2483611"/>
              <a:gd name="connsiteX889" fmla="*/ 1424744 w 3970202"/>
              <a:gd name="connsiteY889" fmla="*/ 1274921 h 2483611"/>
              <a:gd name="connsiteX890" fmla="*/ 1405505 w 3970202"/>
              <a:gd name="connsiteY890" fmla="*/ 1274921 h 2483611"/>
              <a:gd name="connsiteX891" fmla="*/ 1405505 w 3970202"/>
              <a:gd name="connsiteY891" fmla="*/ 1309092 h 2483611"/>
              <a:gd name="connsiteX892" fmla="*/ 1461041 w 3970202"/>
              <a:gd name="connsiteY892" fmla="*/ 1309092 h 2483611"/>
              <a:gd name="connsiteX893" fmla="*/ 1461041 w 3970202"/>
              <a:gd name="connsiteY893" fmla="*/ 1241676 h 2483611"/>
              <a:gd name="connsiteX894" fmla="*/ 1424744 w 3970202"/>
              <a:gd name="connsiteY894" fmla="*/ 1241676 h 2483611"/>
              <a:gd name="connsiteX895" fmla="*/ 1424744 w 3970202"/>
              <a:gd name="connsiteY895" fmla="*/ 1129788 h 2483611"/>
              <a:gd name="connsiteX896" fmla="*/ 1512870 w 3970202"/>
              <a:gd name="connsiteY896" fmla="*/ 1129788 h 2483611"/>
              <a:gd name="connsiteX897" fmla="*/ 1512870 w 3970202"/>
              <a:gd name="connsiteY897" fmla="*/ 1160526 h 2483611"/>
              <a:gd name="connsiteX898" fmla="*/ 1523770 w 3970202"/>
              <a:gd name="connsiteY898" fmla="*/ 1160526 h 2483611"/>
              <a:gd name="connsiteX899" fmla="*/ 1523770 w 3970202"/>
              <a:gd name="connsiteY899" fmla="*/ 1178129 h 2483611"/>
              <a:gd name="connsiteX900" fmla="*/ 1593040 w 3970202"/>
              <a:gd name="connsiteY900" fmla="*/ 1197368 h 2483611"/>
              <a:gd name="connsiteX901" fmla="*/ 1644651 w 3970202"/>
              <a:gd name="connsiteY901" fmla="*/ 1197368 h 2483611"/>
              <a:gd name="connsiteX902" fmla="*/ 1644651 w 3970202"/>
              <a:gd name="connsiteY902" fmla="*/ 1216225 h 2483611"/>
              <a:gd name="connsiteX903" fmla="*/ 1592821 w 3970202"/>
              <a:gd name="connsiteY903" fmla="*/ 1216225 h 2483611"/>
              <a:gd name="connsiteX904" fmla="*/ 2285732 w 3970202"/>
              <a:gd name="connsiteY904" fmla="*/ 1197368 h 2483611"/>
              <a:gd name="connsiteX905" fmla="*/ 2285732 w 3970202"/>
              <a:gd name="connsiteY905" fmla="*/ 1216225 h 2483611"/>
              <a:gd name="connsiteX906" fmla="*/ 2240879 w 3970202"/>
              <a:gd name="connsiteY906" fmla="*/ 1216225 h 2483611"/>
              <a:gd name="connsiteX907" fmla="*/ 2240879 w 3970202"/>
              <a:gd name="connsiteY907" fmla="*/ 1197368 h 2483611"/>
              <a:gd name="connsiteX908" fmla="*/ 2221640 w 3970202"/>
              <a:gd name="connsiteY908" fmla="*/ 1216225 h 2483611"/>
              <a:gd name="connsiteX909" fmla="*/ 2176787 w 3970202"/>
              <a:gd name="connsiteY909" fmla="*/ 1216225 h 2483611"/>
              <a:gd name="connsiteX910" fmla="*/ 2176787 w 3970202"/>
              <a:gd name="connsiteY910" fmla="*/ 1197368 h 2483611"/>
              <a:gd name="connsiteX911" fmla="*/ 2221640 w 3970202"/>
              <a:gd name="connsiteY911" fmla="*/ 1197368 h 2483611"/>
              <a:gd name="connsiteX912" fmla="*/ 2157549 w 3970202"/>
              <a:gd name="connsiteY912" fmla="*/ 1216225 h 2483611"/>
              <a:gd name="connsiteX913" fmla="*/ 2112695 w 3970202"/>
              <a:gd name="connsiteY913" fmla="*/ 1216225 h 2483611"/>
              <a:gd name="connsiteX914" fmla="*/ 2112695 w 3970202"/>
              <a:gd name="connsiteY914" fmla="*/ 1197368 h 2483611"/>
              <a:gd name="connsiteX915" fmla="*/ 2157549 w 3970202"/>
              <a:gd name="connsiteY915" fmla="*/ 1197368 h 2483611"/>
              <a:gd name="connsiteX916" fmla="*/ 2093457 w 3970202"/>
              <a:gd name="connsiteY916" fmla="*/ 1216225 h 2483611"/>
              <a:gd name="connsiteX917" fmla="*/ 2048603 w 3970202"/>
              <a:gd name="connsiteY917" fmla="*/ 1216225 h 2483611"/>
              <a:gd name="connsiteX918" fmla="*/ 2048603 w 3970202"/>
              <a:gd name="connsiteY918" fmla="*/ 1197368 h 2483611"/>
              <a:gd name="connsiteX919" fmla="*/ 2093457 w 3970202"/>
              <a:gd name="connsiteY919" fmla="*/ 1197368 h 2483611"/>
              <a:gd name="connsiteX920" fmla="*/ 2029365 w 3970202"/>
              <a:gd name="connsiteY920" fmla="*/ 1216225 h 2483611"/>
              <a:gd name="connsiteX921" fmla="*/ 1984512 w 3970202"/>
              <a:gd name="connsiteY921" fmla="*/ 1216225 h 2483611"/>
              <a:gd name="connsiteX922" fmla="*/ 1984512 w 3970202"/>
              <a:gd name="connsiteY922" fmla="*/ 1197368 h 2483611"/>
              <a:gd name="connsiteX923" fmla="*/ 2029365 w 3970202"/>
              <a:gd name="connsiteY923" fmla="*/ 1197368 h 2483611"/>
              <a:gd name="connsiteX924" fmla="*/ 1965273 w 3970202"/>
              <a:gd name="connsiteY924" fmla="*/ 1216225 h 2483611"/>
              <a:gd name="connsiteX925" fmla="*/ 1920420 w 3970202"/>
              <a:gd name="connsiteY925" fmla="*/ 1216225 h 2483611"/>
              <a:gd name="connsiteX926" fmla="*/ 1920420 w 3970202"/>
              <a:gd name="connsiteY926" fmla="*/ 1197368 h 2483611"/>
              <a:gd name="connsiteX927" fmla="*/ 1965273 w 3970202"/>
              <a:gd name="connsiteY927" fmla="*/ 1197368 h 2483611"/>
              <a:gd name="connsiteX928" fmla="*/ 1901181 w 3970202"/>
              <a:gd name="connsiteY928" fmla="*/ 1216225 h 2483611"/>
              <a:gd name="connsiteX929" fmla="*/ 1856328 w 3970202"/>
              <a:gd name="connsiteY929" fmla="*/ 1216225 h 2483611"/>
              <a:gd name="connsiteX930" fmla="*/ 1856328 w 3970202"/>
              <a:gd name="connsiteY930" fmla="*/ 1197368 h 2483611"/>
              <a:gd name="connsiteX931" fmla="*/ 1901181 w 3970202"/>
              <a:gd name="connsiteY931" fmla="*/ 1197368 h 2483611"/>
              <a:gd name="connsiteX932" fmla="*/ 1837144 w 3970202"/>
              <a:gd name="connsiteY932" fmla="*/ 1216225 h 2483611"/>
              <a:gd name="connsiteX933" fmla="*/ 1792236 w 3970202"/>
              <a:gd name="connsiteY933" fmla="*/ 1216225 h 2483611"/>
              <a:gd name="connsiteX934" fmla="*/ 1792236 w 3970202"/>
              <a:gd name="connsiteY934" fmla="*/ 1197368 h 2483611"/>
              <a:gd name="connsiteX935" fmla="*/ 1837144 w 3970202"/>
              <a:gd name="connsiteY935" fmla="*/ 1197368 h 2483611"/>
              <a:gd name="connsiteX936" fmla="*/ 1773053 w 3970202"/>
              <a:gd name="connsiteY936" fmla="*/ 1216225 h 2483611"/>
              <a:gd name="connsiteX937" fmla="*/ 1728199 w 3970202"/>
              <a:gd name="connsiteY937" fmla="*/ 1216225 h 2483611"/>
              <a:gd name="connsiteX938" fmla="*/ 1728199 w 3970202"/>
              <a:gd name="connsiteY938" fmla="*/ 1197368 h 2483611"/>
              <a:gd name="connsiteX939" fmla="*/ 1773053 w 3970202"/>
              <a:gd name="connsiteY939" fmla="*/ 1197368 h 2483611"/>
              <a:gd name="connsiteX940" fmla="*/ 1708960 w 3970202"/>
              <a:gd name="connsiteY940" fmla="*/ 1216225 h 2483611"/>
              <a:gd name="connsiteX941" fmla="*/ 1664107 w 3970202"/>
              <a:gd name="connsiteY941" fmla="*/ 1216225 h 2483611"/>
              <a:gd name="connsiteX942" fmla="*/ 1664107 w 3970202"/>
              <a:gd name="connsiteY942" fmla="*/ 1197368 h 2483611"/>
              <a:gd name="connsiteX943" fmla="*/ 1708960 w 3970202"/>
              <a:gd name="connsiteY943" fmla="*/ 1197368 h 2483611"/>
              <a:gd name="connsiteX944" fmla="*/ 2304916 w 3970202"/>
              <a:gd name="connsiteY944" fmla="*/ 1216225 h 2483611"/>
              <a:gd name="connsiteX945" fmla="*/ 2304916 w 3970202"/>
              <a:gd name="connsiteY945" fmla="*/ 1197368 h 2483611"/>
              <a:gd name="connsiteX946" fmla="*/ 2371679 w 3970202"/>
              <a:gd name="connsiteY946" fmla="*/ 1197368 h 2483611"/>
              <a:gd name="connsiteX947" fmla="*/ 2371679 w 3970202"/>
              <a:gd name="connsiteY947" fmla="*/ 1216225 h 2483611"/>
              <a:gd name="connsiteX948" fmla="*/ 2381216 w 3970202"/>
              <a:gd name="connsiteY948" fmla="*/ 1178075 h 2483611"/>
              <a:gd name="connsiteX949" fmla="*/ 1543281 w 3970202"/>
              <a:gd name="connsiteY949" fmla="*/ 1178075 h 2483611"/>
              <a:gd name="connsiteX950" fmla="*/ 1543281 w 3970202"/>
              <a:gd name="connsiteY950" fmla="*/ 1160471 h 2483611"/>
              <a:gd name="connsiteX951" fmla="*/ 2421273 w 3970202"/>
              <a:gd name="connsiteY951" fmla="*/ 1160471 h 2483611"/>
              <a:gd name="connsiteX952" fmla="*/ 2421273 w 3970202"/>
              <a:gd name="connsiteY952" fmla="*/ 1178075 h 2483611"/>
              <a:gd name="connsiteX953" fmla="*/ 2576598 w 3970202"/>
              <a:gd name="connsiteY953" fmla="*/ 1323371 h 2483611"/>
              <a:gd name="connsiteX954" fmla="*/ 2494358 w 3970202"/>
              <a:gd name="connsiteY954" fmla="*/ 1323371 h 2483611"/>
              <a:gd name="connsiteX955" fmla="*/ 2494358 w 3970202"/>
              <a:gd name="connsiteY955" fmla="*/ 1178129 h 2483611"/>
              <a:gd name="connsiteX956" fmla="*/ 2440348 w 3970202"/>
              <a:gd name="connsiteY956" fmla="*/ 1178129 h 2483611"/>
              <a:gd name="connsiteX957" fmla="*/ 2440348 w 3970202"/>
              <a:gd name="connsiteY957" fmla="*/ 1160526 h 2483611"/>
              <a:gd name="connsiteX958" fmla="*/ 2451575 w 3970202"/>
              <a:gd name="connsiteY958" fmla="*/ 1160526 h 2483611"/>
              <a:gd name="connsiteX959" fmla="*/ 2451575 w 3970202"/>
              <a:gd name="connsiteY959" fmla="*/ 1129788 h 2483611"/>
              <a:gd name="connsiteX960" fmla="*/ 2539701 w 3970202"/>
              <a:gd name="connsiteY960" fmla="*/ 1129788 h 2483611"/>
              <a:gd name="connsiteX961" fmla="*/ 2539701 w 3970202"/>
              <a:gd name="connsiteY961" fmla="*/ 1241676 h 2483611"/>
              <a:gd name="connsiteX962" fmla="*/ 2503404 w 3970202"/>
              <a:gd name="connsiteY962" fmla="*/ 1241676 h 2483611"/>
              <a:gd name="connsiteX963" fmla="*/ 2503404 w 3970202"/>
              <a:gd name="connsiteY963" fmla="*/ 1308983 h 2483611"/>
              <a:gd name="connsiteX964" fmla="*/ 2558940 w 3970202"/>
              <a:gd name="connsiteY964" fmla="*/ 1308983 h 2483611"/>
              <a:gd name="connsiteX965" fmla="*/ 2558940 w 3970202"/>
              <a:gd name="connsiteY965" fmla="*/ 1274812 h 2483611"/>
              <a:gd name="connsiteX966" fmla="*/ 2539701 w 3970202"/>
              <a:gd name="connsiteY966" fmla="*/ 1274812 h 2483611"/>
              <a:gd name="connsiteX967" fmla="*/ 2539701 w 3970202"/>
              <a:gd name="connsiteY967" fmla="*/ 1289745 h 2483611"/>
              <a:gd name="connsiteX968" fmla="*/ 2522588 w 3970202"/>
              <a:gd name="connsiteY968" fmla="*/ 1289745 h 2483611"/>
              <a:gd name="connsiteX969" fmla="*/ 2522588 w 3970202"/>
              <a:gd name="connsiteY969" fmla="*/ 1261024 h 2483611"/>
              <a:gd name="connsiteX970" fmla="*/ 2576543 w 3970202"/>
              <a:gd name="connsiteY970" fmla="*/ 1261024 h 2483611"/>
              <a:gd name="connsiteX971" fmla="*/ 2595836 w 3970202"/>
              <a:gd name="connsiteY971" fmla="*/ 1283477 h 2483611"/>
              <a:gd name="connsiteX972" fmla="*/ 2595836 w 3970202"/>
              <a:gd name="connsiteY972" fmla="*/ 1241676 h 2483611"/>
              <a:gd name="connsiteX973" fmla="*/ 2558994 w 3970202"/>
              <a:gd name="connsiteY973" fmla="*/ 1241676 h 2483611"/>
              <a:gd name="connsiteX974" fmla="*/ 2558994 w 3970202"/>
              <a:gd name="connsiteY974" fmla="*/ 1129788 h 2483611"/>
              <a:gd name="connsiteX975" fmla="*/ 2618944 w 3970202"/>
              <a:gd name="connsiteY975" fmla="*/ 1129788 h 2483611"/>
              <a:gd name="connsiteX976" fmla="*/ 2618944 w 3970202"/>
              <a:gd name="connsiteY976" fmla="*/ 1283477 h 2483611"/>
              <a:gd name="connsiteX977" fmla="*/ 2754921 w 3970202"/>
              <a:gd name="connsiteY977" fmla="*/ 1307076 h 2483611"/>
              <a:gd name="connsiteX978" fmla="*/ 2753341 w 3970202"/>
              <a:gd name="connsiteY978" fmla="*/ 1307076 h 2483611"/>
              <a:gd name="connsiteX979" fmla="*/ 2753341 w 3970202"/>
              <a:gd name="connsiteY979" fmla="*/ 952827 h 2483611"/>
              <a:gd name="connsiteX980" fmla="*/ 2754921 w 3970202"/>
              <a:gd name="connsiteY980" fmla="*/ 952827 h 2483611"/>
              <a:gd name="connsiteX981" fmla="*/ 2764513 w 3970202"/>
              <a:gd name="connsiteY981" fmla="*/ 962419 h 2483611"/>
              <a:gd name="connsiteX982" fmla="*/ 2764513 w 3970202"/>
              <a:gd name="connsiteY982" fmla="*/ 1297811 h 2483611"/>
              <a:gd name="connsiteX983" fmla="*/ 2754976 w 3970202"/>
              <a:gd name="connsiteY983" fmla="*/ 1307076 h 2483611"/>
              <a:gd name="connsiteX984" fmla="*/ 2809421 w 3970202"/>
              <a:gd name="connsiteY984" fmla="*/ 1475099 h 2483611"/>
              <a:gd name="connsiteX985" fmla="*/ 2764568 w 3970202"/>
              <a:gd name="connsiteY985" fmla="*/ 1475099 h 2483611"/>
              <a:gd name="connsiteX986" fmla="*/ 2764568 w 3970202"/>
              <a:gd name="connsiteY986" fmla="*/ 1431826 h 2483611"/>
              <a:gd name="connsiteX987" fmla="*/ 2809421 w 3970202"/>
              <a:gd name="connsiteY987" fmla="*/ 1431826 h 2483611"/>
              <a:gd name="connsiteX988" fmla="*/ 2809421 w 3970202"/>
              <a:gd name="connsiteY988" fmla="*/ 898327 h 2483611"/>
              <a:gd name="connsiteX989" fmla="*/ 2764568 w 3970202"/>
              <a:gd name="connsiteY989" fmla="*/ 898327 h 2483611"/>
              <a:gd name="connsiteX990" fmla="*/ 2764568 w 3970202"/>
              <a:gd name="connsiteY990" fmla="*/ 863611 h 2483611"/>
              <a:gd name="connsiteX991" fmla="*/ 2809421 w 3970202"/>
              <a:gd name="connsiteY991" fmla="*/ 863611 h 2483611"/>
              <a:gd name="connsiteX992" fmla="*/ 2819013 w 3970202"/>
              <a:gd name="connsiteY992" fmla="*/ 1307076 h 2483611"/>
              <a:gd name="connsiteX993" fmla="*/ 2809421 w 3970202"/>
              <a:gd name="connsiteY993" fmla="*/ 1297484 h 2483611"/>
              <a:gd name="connsiteX994" fmla="*/ 2809421 w 3970202"/>
              <a:gd name="connsiteY994" fmla="*/ 962092 h 2483611"/>
              <a:gd name="connsiteX995" fmla="*/ 2819776 w 3970202"/>
              <a:gd name="connsiteY995" fmla="*/ 953198 h 2483611"/>
              <a:gd name="connsiteX996" fmla="*/ 2828659 w 3970202"/>
              <a:gd name="connsiteY996" fmla="*/ 962092 h 2483611"/>
              <a:gd name="connsiteX997" fmla="*/ 2828659 w 3970202"/>
              <a:gd name="connsiteY997" fmla="*/ 1297484 h 2483611"/>
              <a:gd name="connsiteX998" fmla="*/ 2819067 w 3970202"/>
              <a:gd name="connsiteY998" fmla="*/ 1307076 h 2483611"/>
              <a:gd name="connsiteX999" fmla="*/ 2819013 w 3970202"/>
              <a:gd name="connsiteY999" fmla="*/ 1307076 h 2483611"/>
              <a:gd name="connsiteX1000" fmla="*/ 2873513 w 3970202"/>
              <a:gd name="connsiteY1000" fmla="*/ 1475099 h 2483611"/>
              <a:gd name="connsiteX1001" fmla="*/ 2828659 w 3970202"/>
              <a:gd name="connsiteY1001" fmla="*/ 1475099 h 2483611"/>
              <a:gd name="connsiteX1002" fmla="*/ 2828659 w 3970202"/>
              <a:gd name="connsiteY1002" fmla="*/ 1431826 h 2483611"/>
              <a:gd name="connsiteX1003" fmla="*/ 2873513 w 3970202"/>
              <a:gd name="connsiteY1003" fmla="*/ 1431826 h 2483611"/>
              <a:gd name="connsiteX1004" fmla="*/ 2873513 w 3970202"/>
              <a:gd name="connsiteY1004" fmla="*/ 898327 h 2483611"/>
              <a:gd name="connsiteX1005" fmla="*/ 2828659 w 3970202"/>
              <a:gd name="connsiteY1005" fmla="*/ 898327 h 2483611"/>
              <a:gd name="connsiteX1006" fmla="*/ 2828659 w 3970202"/>
              <a:gd name="connsiteY1006" fmla="*/ 863611 h 2483611"/>
              <a:gd name="connsiteX1007" fmla="*/ 2873513 w 3970202"/>
              <a:gd name="connsiteY1007" fmla="*/ 863611 h 2483611"/>
              <a:gd name="connsiteX1008" fmla="*/ 2883105 w 3970202"/>
              <a:gd name="connsiteY1008" fmla="*/ 1307076 h 2483611"/>
              <a:gd name="connsiteX1009" fmla="*/ 2873513 w 3970202"/>
              <a:gd name="connsiteY1009" fmla="*/ 1297484 h 2483611"/>
              <a:gd name="connsiteX1010" fmla="*/ 2873513 w 3970202"/>
              <a:gd name="connsiteY1010" fmla="*/ 962092 h 2483611"/>
              <a:gd name="connsiteX1011" fmla="*/ 2883868 w 3970202"/>
              <a:gd name="connsiteY1011" fmla="*/ 953198 h 2483611"/>
              <a:gd name="connsiteX1012" fmla="*/ 2892751 w 3970202"/>
              <a:gd name="connsiteY1012" fmla="*/ 962092 h 2483611"/>
              <a:gd name="connsiteX1013" fmla="*/ 2892751 w 3970202"/>
              <a:gd name="connsiteY1013" fmla="*/ 1297484 h 2483611"/>
              <a:gd name="connsiteX1014" fmla="*/ 2883159 w 3970202"/>
              <a:gd name="connsiteY1014" fmla="*/ 1307076 h 2483611"/>
              <a:gd name="connsiteX1015" fmla="*/ 2883105 w 3970202"/>
              <a:gd name="connsiteY1015" fmla="*/ 1307076 h 2483611"/>
              <a:gd name="connsiteX1016" fmla="*/ 2937604 w 3970202"/>
              <a:gd name="connsiteY1016" fmla="*/ 1475099 h 2483611"/>
              <a:gd name="connsiteX1017" fmla="*/ 2892697 w 3970202"/>
              <a:gd name="connsiteY1017" fmla="*/ 1475099 h 2483611"/>
              <a:gd name="connsiteX1018" fmla="*/ 2892697 w 3970202"/>
              <a:gd name="connsiteY1018" fmla="*/ 1431826 h 2483611"/>
              <a:gd name="connsiteX1019" fmla="*/ 2937550 w 3970202"/>
              <a:gd name="connsiteY1019" fmla="*/ 1431826 h 2483611"/>
              <a:gd name="connsiteX1020" fmla="*/ 2937604 w 3970202"/>
              <a:gd name="connsiteY1020" fmla="*/ 898327 h 2483611"/>
              <a:gd name="connsiteX1021" fmla="*/ 2892697 w 3970202"/>
              <a:gd name="connsiteY1021" fmla="*/ 898327 h 2483611"/>
              <a:gd name="connsiteX1022" fmla="*/ 2892697 w 3970202"/>
              <a:gd name="connsiteY1022" fmla="*/ 863611 h 2483611"/>
              <a:gd name="connsiteX1023" fmla="*/ 2937550 w 3970202"/>
              <a:gd name="connsiteY1023" fmla="*/ 863611 h 2483611"/>
              <a:gd name="connsiteX1024" fmla="*/ 2947196 w 3970202"/>
              <a:gd name="connsiteY1024" fmla="*/ 1307076 h 2483611"/>
              <a:gd name="connsiteX1025" fmla="*/ 2937604 w 3970202"/>
              <a:gd name="connsiteY1025" fmla="*/ 1297484 h 2483611"/>
              <a:gd name="connsiteX1026" fmla="*/ 2937604 w 3970202"/>
              <a:gd name="connsiteY1026" fmla="*/ 962092 h 2483611"/>
              <a:gd name="connsiteX1027" fmla="*/ 2947960 w 3970202"/>
              <a:gd name="connsiteY1027" fmla="*/ 953198 h 2483611"/>
              <a:gd name="connsiteX1028" fmla="*/ 2956843 w 3970202"/>
              <a:gd name="connsiteY1028" fmla="*/ 962092 h 2483611"/>
              <a:gd name="connsiteX1029" fmla="*/ 2956843 w 3970202"/>
              <a:gd name="connsiteY1029" fmla="*/ 1297484 h 2483611"/>
              <a:gd name="connsiteX1030" fmla="*/ 2947251 w 3970202"/>
              <a:gd name="connsiteY1030" fmla="*/ 1307076 h 2483611"/>
              <a:gd name="connsiteX1031" fmla="*/ 2947196 w 3970202"/>
              <a:gd name="connsiteY1031" fmla="*/ 1307076 h 2483611"/>
              <a:gd name="connsiteX1032" fmla="*/ 3001696 w 3970202"/>
              <a:gd name="connsiteY1032" fmla="*/ 1475099 h 2483611"/>
              <a:gd name="connsiteX1033" fmla="*/ 2956843 w 3970202"/>
              <a:gd name="connsiteY1033" fmla="*/ 1475099 h 2483611"/>
              <a:gd name="connsiteX1034" fmla="*/ 2956843 w 3970202"/>
              <a:gd name="connsiteY1034" fmla="*/ 1431826 h 2483611"/>
              <a:gd name="connsiteX1035" fmla="*/ 3001696 w 3970202"/>
              <a:gd name="connsiteY1035" fmla="*/ 1431826 h 2483611"/>
              <a:gd name="connsiteX1036" fmla="*/ 3001696 w 3970202"/>
              <a:gd name="connsiteY1036" fmla="*/ 898327 h 2483611"/>
              <a:gd name="connsiteX1037" fmla="*/ 2956843 w 3970202"/>
              <a:gd name="connsiteY1037" fmla="*/ 898327 h 2483611"/>
              <a:gd name="connsiteX1038" fmla="*/ 2956843 w 3970202"/>
              <a:gd name="connsiteY1038" fmla="*/ 863611 h 2483611"/>
              <a:gd name="connsiteX1039" fmla="*/ 3001696 w 3970202"/>
              <a:gd name="connsiteY1039" fmla="*/ 863611 h 2483611"/>
              <a:gd name="connsiteX1040" fmla="*/ 3011288 w 3970202"/>
              <a:gd name="connsiteY1040" fmla="*/ 1307076 h 2483611"/>
              <a:gd name="connsiteX1041" fmla="*/ 3001696 w 3970202"/>
              <a:gd name="connsiteY1041" fmla="*/ 1297484 h 2483611"/>
              <a:gd name="connsiteX1042" fmla="*/ 3001696 w 3970202"/>
              <a:gd name="connsiteY1042" fmla="*/ 962092 h 2483611"/>
              <a:gd name="connsiteX1043" fmla="*/ 3011288 w 3970202"/>
              <a:gd name="connsiteY1043" fmla="*/ 952500 h 2483611"/>
              <a:gd name="connsiteX1044" fmla="*/ 3020880 w 3970202"/>
              <a:gd name="connsiteY1044" fmla="*/ 962092 h 2483611"/>
              <a:gd name="connsiteX1045" fmla="*/ 3020880 w 3970202"/>
              <a:gd name="connsiteY1045" fmla="*/ 1297484 h 2483611"/>
              <a:gd name="connsiteX1046" fmla="*/ 3011288 w 3970202"/>
              <a:gd name="connsiteY1046" fmla="*/ 1307076 h 2483611"/>
              <a:gd name="connsiteX1047" fmla="*/ 3065788 w 3970202"/>
              <a:gd name="connsiteY1047" fmla="*/ 1475099 h 2483611"/>
              <a:gd name="connsiteX1048" fmla="*/ 3020935 w 3970202"/>
              <a:gd name="connsiteY1048" fmla="*/ 1475099 h 2483611"/>
              <a:gd name="connsiteX1049" fmla="*/ 3020935 w 3970202"/>
              <a:gd name="connsiteY1049" fmla="*/ 1431826 h 2483611"/>
              <a:gd name="connsiteX1050" fmla="*/ 3065788 w 3970202"/>
              <a:gd name="connsiteY1050" fmla="*/ 1431826 h 2483611"/>
              <a:gd name="connsiteX1051" fmla="*/ 3065788 w 3970202"/>
              <a:gd name="connsiteY1051" fmla="*/ 898327 h 2483611"/>
              <a:gd name="connsiteX1052" fmla="*/ 3020935 w 3970202"/>
              <a:gd name="connsiteY1052" fmla="*/ 898327 h 2483611"/>
              <a:gd name="connsiteX1053" fmla="*/ 3020935 w 3970202"/>
              <a:gd name="connsiteY1053" fmla="*/ 863611 h 2483611"/>
              <a:gd name="connsiteX1054" fmla="*/ 3065788 w 3970202"/>
              <a:gd name="connsiteY1054" fmla="*/ 863611 h 2483611"/>
              <a:gd name="connsiteX1055" fmla="*/ 3075435 w 3970202"/>
              <a:gd name="connsiteY1055" fmla="*/ 1307076 h 2483611"/>
              <a:gd name="connsiteX1056" fmla="*/ 3065788 w 3970202"/>
              <a:gd name="connsiteY1056" fmla="*/ 1297539 h 2483611"/>
              <a:gd name="connsiteX1057" fmla="*/ 3065788 w 3970202"/>
              <a:gd name="connsiteY1057" fmla="*/ 1297484 h 2483611"/>
              <a:gd name="connsiteX1058" fmla="*/ 3065788 w 3970202"/>
              <a:gd name="connsiteY1058" fmla="*/ 962092 h 2483611"/>
              <a:gd name="connsiteX1059" fmla="*/ 3076143 w 3970202"/>
              <a:gd name="connsiteY1059" fmla="*/ 953198 h 2483611"/>
              <a:gd name="connsiteX1060" fmla="*/ 3085027 w 3970202"/>
              <a:gd name="connsiteY1060" fmla="*/ 962092 h 2483611"/>
              <a:gd name="connsiteX1061" fmla="*/ 3085027 w 3970202"/>
              <a:gd name="connsiteY1061" fmla="*/ 1297484 h 2483611"/>
              <a:gd name="connsiteX1062" fmla="*/ 3075435 w 3970202"/>
              <a:gd name="connsiteY1062" fmla="*/ 1307076 h 2483611"/>
              <a:gd name="connsiteX1063" fmla="*/ 3075380 w 3970202"/>
              <a:gd name="connsiteY1063" fmla="*/ 1307076 h 2483611"/>
              <a:gd name="connsiteX1064" fmla="*/ 3129935 w 3970202"/>
              <a:gd name="connsiteY1064" fmla="*/ 1475099 h 2483611"/>
              <a:gd name="connsiteX1065" fmla="*/ 3085081 w 3970202"/>
              <a:gd name="connsiteY1065" fmla="*/ 1475099 h 2483611"/>
              <a:gd name="connsiteX1066" fmla="*/ 3085081 w 3970202"/>
              <a:gd name="connsiteY1066" fmla="*/ 1431826 h 2483611"/>
              <a:gd name="connsiteX1067" fmla="*/ 3129935 w 3970202"/>
              <a:gd name="connsiteY1067" fmla="*/ 1431826 h 2483611"/>
              <a:gd name="connsiteX1068" fmla="*/ 3129935 w 3970202"/>
              <a:gd name="connsiteY1068" fmla="*/ 898327 h 2483611"/>
              <a:gd name="connsiteX1069" fmla="*/ 3085081 w 3970202"/>
              <a:gd name="connsiteY1069" fmla="*/ 898327 h 2483611"/>
              <a:gd name="connsiteX1070" fmla="*/ 3085081 w 3970202"/>
              <a:gd name="connsiteY1070" fmla="*/ 863611 h 2483611"/>
              <a:gd name="connsiteX1071" fmla="*/ 3129935 w 3970202"/>
              <a:gd name="connsiteY1071" fmla="*/ 863611 h 2483611"/>
              <a:gd name="connsiteX1072" fmla="*/ 3139581 w 3970202"/>
              <a:gd name="connsiteY1072" fmla="*/ 1307076 h 2483611"/>
              <a:gd name="connsiteX1073" fmla="*/ 3129935 w 3970202"/>
              <a:gd name="connsiteY1073" fmla="*/ 1297539 h 2483611"/>
              <a:gd name="connsiteX1074" fmla="*/ 3129935 w 3970202"/>
              <a:gd name="connsiteY1074" fmla="*/ 1297484 h 2483611"/>
              <a:gd name="connsiteX1075" fmla="*/ 3129935 w 3970202"/>
              <a:gd name="connsiteY1075" fmla="*/ 962092 h 2483611"/>
              <a:gd name="connsiteX1076" fmla="*/ 3140290 w 3970202"/>
              <a:gd name="connsiteY1076" fmla="*/ 953198 h 2483611"/>
              <a:gd name="connsiteX1077" fmla="*/ 3149173 w 3970202"/>
              <a:gd name="connsiteY1077" fmla="*/ 962092 h 2483611"/>
              <a:gd name="connsiteX1078" fmla="*/ 3149173 w 3970202"/>
              <a:gd name="connsiteY1078" fmla="*/ 1297484 h 2483611"/>
              <a:gd name="connsiteX1079" fmla="*/ 3139581 w 3970202"/>
              <a:gd name="connsiteY1079" fmla="*/ 1307076 h 2483611"/>
              <a:gd name="connsiteX1080" fmla="*/ 3139472 w 3970202"/>
              <a:gd name="connsiteY1080" fmla="*/ 1307076 h 2483611"/>
              <a:gd name="connsiteX1081" fmla="*/ 3194081 w 3970202"/>
              <a:gd name="connsiteY1081" fmla="*/ 1475099 h 2483611"/>
              <a:gd name="connsiteX1082" fmla="*/ 3148846 w 3970202"/>
              <a:gd name="connsiteY1082" fmla="*/ 1475099 h 2483611"/>
              <a:gd name="connsiteX1083" fmla="*/ 3148846 w 3970202"/>
              <a:gd name="connsiteY1083" fmla="*/ 1431826 h 2483611"/>
              <a:gd name="connsiteX1084" fmla="*/ 3193699 w 3970202"/>
              <a:gd name="connsiteY1084" fmla="*/ 1431826 h 2483611"/>
              <a:gd name="connsiteX1085" fmla="*/ 3194081 w 3970202"/>
              <a:gd name="connsiteY1085" fmla="*/ 898327 h 2483611"/>
              <a:gd name="connsiteX1086" fmla="*/ 3148846 w 3970202"/>
              <a:gd name="connsiteY1086" fmla="*/ 898327 h 2483611"/>
              <a:gd name="connsiteX1087" fmla="*/ 3148846 w 3970202"/>
              <a:gd name="connsiteY1087" fmla="*/ 863611 h 2483611"/>
              <a:gd name="connsiteX1088" fmla="*/ 3193699 w 3970202"/>
              <a:gd name="connsiteY1088" fmla="*/ 863611 h 2483611"/>
              <a:gd name="connsiteX1089" fmla="*/ 3203727 w 3970202"/>
              <a:gd name="connsiteY1089" fmla="*/ 1307076 h 2483611"/>
              <a:gd name="connsiteX1090" fmla="*/ 3194081 w 3970202"/>
              <a:gd name="connsiteY1090" fmla="*/ 1297539 h 2483611"/>
              <a:gd name="connsiteX1091" fmla="*/ 3194081 w 3970202"/>
              <a:gd name="connsiteY1091" fmla="*/ 1297484 h 2483611"/>
              <a:gd name="connsiteX1092" fmla="*/ 3194081 w 3970202"/>
              <a:gd name="connsiteY1092" fmla="*/ 962092 h 2483611"/>
              <a:gd name="connsiteX1093" fmla="*/ 3204435 w 3970202"/>
              <a:gd name="connsiteY1093" fmla="*/ 953198 h 2483611"/>
              <a:gd name="connsiteX1094" fmla="*/ 3213319 w 3970202"/>
              <a:gd name="connsiteY1094" fmla="*/ 962092 h 2483611"/>
              <a:gd name="connsiteX1095" fmla="*/ 3213319 w 3970202"/>
              <a:gd name="connsiteY1095" fmla="*/ 1297484 h 2483611"/>
              <a:gd name="connsiteX1096" fmla="*/ 3203727 w 3970202"/>
              <a:gd name="connsiteY1096" fmla="*/ 1307081 h 2483611"/>
              <a:gd name="connsiteX1097" fmla="*/ 3203346 w 3970202"/>
              <a:gd name="connsiteY1097" fmla="*/ 1307076 h 2483611"/>
              <a:gd name="connsiteX1098" fmla="*/ 3258227 w 3970202"/>
              <a:gd name="connsiteY1098" fmla="*/ 1475099 h 2483611"/>
              <a:gd name="connsiteX1099" fmla="*/ 3213373 w 3970202"/>
              <a:gd name="connsiteY1099" fmla="*/ 1475099 h 2483611"/>
              <a:gd name="connsiteX1100" fmla="*/ 3213373 w 3970202"/>
              <a:gd name="connsiteY1100" fmla="*/ 1431826 h 2483611"/>
              <a:gd name="connsiteX1101" fmla="*/ 3257845 w 3970202"/>
              <a:gd name="connsiteY1101" fmla="*/ 1431826 h 2483611"/>
              <a:gd name="connsiteX1102" fmla="*/ 3258227 w 3970202"/>
              <a:gd name="connsiteY1102" fmla="*/ 898327 h 2483611"/>
              <a:gd name="connsiteX1103" fmla="*/ 3213373 w 3970202"/>
              <a:gd name="connsiteY1103" fmla="*/ 898327 h 2483611"/>
              <a:gd name="connsiteX1104" fmla="*/ 3213373 w 3970202"/>
              <a:gd name="connsiteY1104" fmla="*/ 863611 h 2483611"/>
              <a:gd name="connsiteX1105" fmla="*/ 3257845 w 3970202"/>
              <a:gd name="connsiteY1105" fmla="*/ 863611 h 2483611"/>
              <a:gd name="connsiteX1106" fmla="*/ 3267819 w 3970202"/>
              <a:gd name="connsiteY1106" fmla="*/ 1307076 h 2483611"/>
              <a:gd name="connsiteX1107" fmla="*/ 3258227 w 3970202"/>
              <a:gd name="connsiteY1107" fmla="*/ 1297484 h 2483611"/>
              <a:gd name="connsiteX1108" fmla="*/ 3258227 w 3970202"/>
              <a:gd name="connsiteY1108" fmla="*/ 1011578 h 2483611"/>
              <a:gd name="connsiteX1109" fmla="*/ 3267110 w 3970202"/>
              <a:gd name="connsiteY1109" fmla="*/ 1001234 h 2483611"/>
              <a:gd name="connsiteX1110" fmla="*/ 3277465 w 3970202"/>
              <a:gd name="connsiteY1110" fmla="*/ 1010128 h 2483611"/>
              <a:gd name="connsiteX1111" fmla="*/ 3277465 w 3970202"/>
              <a:gd name="connsiteY1111" fmla="*/ 1011578 h 2483611"/>
              <a:gd name="connsiteX1112" fmla="*/ 3277465 w 3970202"/>
              <a:gd name="connsiteY1112" fmla="*/ 1297484 h 2483611"/>
              <a:gd name="connsiteX1113" fmla="*/ 3267873 w 3970202"/>
              <a:gd name="connsiteY1113" fmla="*/ 1307081 h 2483611"/>
              <a:gd name="connsiteX1114" fmla="*/ 3267601 w 3970202"/>
              <a:gd name="connsiteY1114" fmla="*/ 1307076 h 2483611"/>
              <a:gd name="connsiteX1115" fmla="*/ 3329785 w 3970202"/>
              <a:gd name="connsiteY1115" fmla="*/ 1475099 h 2483611"/>
              <a:gd name="connsiteX1116" fmla="*/ 3277465 w 3970202"/>
              <a:gd name="connsiteY1116" fmla="*/ 1475099 h 2483611"/>
              <a:gd name="connsiteX1117" fmla="*/ 3277465 w 3970202"/>
              <a:gd name="connsiteY1117" fmla="*/ 1431826 h 2483611"/>
              <a:gd name="connsiteX1118" fmla="*/ 3329785 w 3970202"/>
              <a:gd name="connsiteY1118" fmla="*/ 1431826 h 2483611"/>
              <a:gd name="connsiteX1119" fmla="*/ 3341557 w 3970202"/>
              <a:gd name="connsiteY1119" fmla="*/ 1297484 h 2483611"/>
              <a:gd name="connsiteX1120" fmla="*/ 3331202 w 3970202"/>
              <a:gd name="connsiteY1120" fmla="*/ 1306378 h 2483611"/>
              <a:gd name="connsiteX1121" fmla="*/ 3322319 w 3970202"/>
              <a:gd name="connsiteY1121" fmla="*/ 1297484 h 2483611"/>
              <a:gd name="connsiteX1122" fmla="*/ 3322319 w 3970202"/>
              <a:gd name="connsiteY1122" fmla="*/ 1071364 h 2483611"/>
              <a:gd name="connsiteX1123" fmla="*/ 3332674 w 3970202"/>
              <a:gd name="connsiteY1123" fmla="*/ 1062470 h 2483611"/>
              <a:gd name="connsiteX1124" fmla="*/ 3341557 w 3970202"/>
              <a:gd name="connsiteY1124" fmla="*/ 1071364 h 2483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3970202" h="2483611">
                <a:moveTo>
                  <a:pt x="3647900" y="1184015"/>
                </a:moveTo>
                <a:cubicBezTo>
                  <a:pt x="3648718" y="1183835"/>
                  <a:pt x="3649536" y="1183601"/>
                  <a:pt x="3650299" y="1183307"/>
                </a:cubicBezTo>
                <a:cubicBezTo>
                  <a:pt x="3854455" y="1165976"/>
                  <a:pt x="3964653" y="1081447"/>
                  <a:pt x="3969504" y="1077686"/>
                </a:cubicBezTo>
                <a:lnTo>
                  <a:pt x="3937949" y="1037302"/>
                </a:lnTo>
                <a:cubicBezTo>
                  <a:pt x="3929610" y="1043210"/>
                  <a:pt x="3921000" y="1048671"/>
                  <a:pt x="3912062" y="1053652"/>
                </a:cubicBezTo>
                <a:lnTo>
                  <a:pt x="3912062" y="1038501"/>
                </a:lnTo>
                <a:cubicBezTo>
                  <a:pt x="3911408" y="1024336"/>
                  <a:pt x="3899417" y="1013387"/>
                  <a:pt x="3885247" y="1014041"/>
                </a:cubicBezTo>
                <a:cubicBezTo>
                  <a:pt x="3872004" y="1014652"/>
                  <a:pt x="3861376" y="1025252"/>
                  <a:pt x="3860777" y="1038501"/>
                </a:cubicBezTo>
                <a:lnTo>
                  <a:pt x="3860777" y="1079321"/>
                </a:lnTo>
                <a:cubicBezTo>
                  <a:pt x="3850967" y="1083572"/>
                  <a:pt x="3840285" y="1087932"/>
                  <a:pt x="3828731" y="1092183"/>
                </a:cubicBezTo>
                <a:lnTo>
                  <a:pt x="3828731" y="1066568"/>
                </a:lnTo>
                <a:cubicBezTo>
                  <a:pt x="3829385" y="1052404"/>
                  <a:pt x="3818431" y="1040397"/>
                  <a:pt x="3804261" y="1039743"/>
                </a:cubicBezTo>
                <a:cubicBezTo>
                  <a:pt x="3790091" y="1039089"/>
                  <a:pt x="3778101" y="1050044"/>
                  <a:pt x="3777447" y="1064203"/>
                </a:cubicBezTo>
                <a:cubicBezTo>
                  <a:pt x="3777392" y="1064993"/>
                  <a:pt x="3777392" y="1065778"/>
                  <a:pt x="3777447" y="1066568"/>
                </a:cubicBezTo>
                <a:lnTo>
                  <a:pt x="3777447" y="1108642"/>
                </a:lnTo>
                <a:cubicBezTo>
                  <a:pt x="3768454" y="1111149"/>
                  <a:pt x="3759135" y="1113531"/>
                  <a:pt x="3749434" y="1115781"/>
                </a:cubicBezTo>
                <a:lnTo>
                  <a:pt x="3749434" y="1087932"/>
                </a:lnTo>
                <a:cubicBezTo>
                  <a:pt x="3748780" y="1073768"/>
                  <a:pt x="3736790" y="1062819"/>
                  <a:pt x="3722620" y="1063473"/>
                </a:cubicBezTo>
                <a:cubicBezTo>
                  <a:pt x="3709376" y="1064083"/>
                  <a:pt x="3698749" y="1074683"/>
                  <a:pt x="3698150" y="1087932"/>
                </a:cubicBezTo>
                <a:lnTo>
                  <a:pt x="3698150" y="1125700"/>
                </a:lnTo>
                <a:cubicBezTo>
                  <a:pt x="3688612" y="1127172"/>
                  <a:pt x="3678857" y="1128535"/>
                  <a:pt x="3668774" y="1129733"/>
                </a:cubicBezTo>
                <a:lnTo>
                  <a:pt x="3668774" y="1101012"/>
                </a:lnTo>
                <a:cubicBezTo>
                  <a:pt x="3668774" y="1086864"/>
                  <a:pt x="3657329" y="1075397"/>
                  <a:pt x="3643159" y="1075397"/>
                </a:cubicBezTo>
                <a:cubicBezTo>
                  <a:pt x="3628989" y="1075397"/>
                  <a:pt x="3617544" y="1086864"/>
                  <a:pt x="3617544" y="1101012"/>
                </a:cubicBezTo>
                <a:lnTo>
                  <a:pt x="3617544" y="1133712"/>
                </a:lnTo>
                <a:lnTo>
                  <a:pt x="3612912" y="1133712"/>
                </a:lnTo>
                <a:cubicBezTo>
                  <a:pt x="3453391" y="1140633"/>
                  <a:pt x="3355782" y="1005038"/>
                  <a:pt x="3321883" y="947977"/>
                </a:cubicBezTo>
                <a:cubicBezTo>
                  <a:pt x="3318885" y="941164"/>
                  <a:pt x="3315942" y="934188"/>
                  <a:pt x="3313108" y="926994"/>
                </a:cubicBezTo>
                <a:lnTo>
                  <a:pt x="3335453" y="926994"/>
                </a:lnTo>
                <a:lnTo>
                  <a:pt x="3335453" y="897619"/>
                </a:lnTo>
                <a:lnTo>
                  <a:pt x="3277248" y="897619"/>
                </a:lnTo>
                <a:lnTo>
                  <a:pt x="3277248" y="862902"/>
                </a:lnTo>
                <a:lnTo>
                  <a:pt x="3335453" y="862902"/>
                </a:lnTo>
                <a:lnTo>
                  <a:pt x="3335453" y="833527"/>
                </a:lnTo>
                <a:lnTo>
                  <a:pt x="3043825" y="833527"/>
                </a:lnTo>
                <a:lnTo>
                  <a:pt x="3043825" y="760007"/>
                </a:lnTo>
                <a:lnTo>
                  <a:pt x="3014776" y="760007"/>
                </a:lnTo>
                <a:cubicBezTo>
                  <a:pt x="3046168" y="746082"/>
                  <a:pt x="3076579" y="730135"/>
                  <a:pt x="3105900" y="712265"/>
                </a:cubicBezTo>
                <a:lnTo>
                  <a:pt x="3222693" y="640870"/>
                </a:lnTo>
                <a:lnTo>
                  <a:pt x="3222693" y="566096"/>
                </a:lnTo>
                <a:cubicBezTo>
                  <a:pt x="3222693" y="566096"/>
                  <a:pt x="3086880" y="623212"/>
                  <a:pt x="2937169" y="610350"/>
                </a:cubicBezTo>
                <a:cubicBezTo>
                  <a:pt x="2937986" y="610208"/>
                  <a:pt x="2938803" y="609990"/>
                  <a:pt x="2939566" y="609696"/>
                </a:cubicBezTo>
                <a:cubicBezTo>
                  <a:pt x="3143723" y="592365"/>
                  <a:pt x="3253922" y="507836"/>
                  <a:pt x="3258772" y="504075"/>
                </a:cubicBezTo>
                <a:lnTo>
                  <a:pt x="3227217" y="463637"/>
                </a:lnTo>
                <a:cubicBezTo>
                  <a:pt x="3218933" y="469692"/>
                  <a:pt x="3210267" y="475261"/>
                  <a:pt x="3201329" y="480314"/>
                </a:cubicBezTo>
                <a:lnTo>
                  <a:pt x="3201329" y="465326"/>
                </a:lnTo>
                <a:cubicBezTo>
                  <a:pt x="3200675" y="451162"/>
                  <a:pt x="3188686" y="440213"/>
                  <a:pt x="3174515" y="440867"/>
                </a:cubicBezTo>
                <a:cubicBezTo>
                  <a:pt x="3161272" y="441477"/>
                  <a:pt x="3150644" y="452077"/>
                  <a:pt x="3150045" y="465326"/>
                </a:cubicBezTo>
                <a:lnTo>
                  <a:pt x="3150045" y="506146"/>
                </a:lnTo>
                <a:cubicBezTo>
                  <a:pt x="3140235" y="510398"/>
                  <a:pt x="3129553" y="514757"/>
                  <a:pt x="3117999" y="519008"/>
                </a:cubicBezTo>
                <a:lnTo>
                  <a:pt x="3117999" y="493394"/>
                </a:lnTo>
                <a:cubicBezTo>
                  <a:pt x="3118653" y="479234"/>
                  <a:pt x="3107698" y="467223"/>
                  <a:pt x="3093528" y="466569"/>
                </a:cubicBezTo>
                <a:cubicBezTo>
                  <a:pt x="3079359" y="465915"/>
                  <a:pt x="3067369" y="476869"/>
                  <a:pt x="3066715" y="491028"/>
                </a:cubicBezTo>
                <a:cubicBezTo>
                  <a:pt x="3066660" y="491819"/>
                  <a:pt x="3066660" y="492603"/>
                  <a:pt x="3066715" y="493394"/>
                </a:cubicBezTo>
                <a:lnTo>
                  <a:pt x="3066715" y="535467"/>
                </a:lnTo>
                <a:cubicBezTo>
                  <a:pt x="3057722" y="537974"/>
                  <a:pt x="3048348" y="540356"/>
                  <a:pt x="3038702" y="542607"/>
                </a:cubicBezTo>
                <a:lnTo>
                  <a:pt x="3038702" y="514376"/>
                </a:lnTo>
                <a:cubicBezTo>
                  <a:pt x="3039356" y="500211"/>
                  <a:pt x="3028401" y="488205"/>
                  <a:pt x="3014232" y="487551"/>
                </a:cubicBezTo>
                <a:cubicBezTo>
                  <a:pt x="3000061" y="486897"/>
                  <a:pt x="2988071" y="497852"/>
                  <a:pt x="2987417" y="512011"/>
                </a:cubicBezTo>
                <a:cubicBezTo>
                  <a:pt x="2987363" y="512801"/>
                  <a:pt x="2987363" y="513586"/>
                  <a:pt x="2987417" y="514376"/>
                </a:cubicBezTo>
                <a:lnTo>
                  <a:pt x="2987417" y="552526"/>
                </a:lnTo>
                <a:cubicBezTo>
                  <a:pt x="2977880" y="554052"/>
                  <a:pt x="2968124" y="555414"/>
                  <a:pt x="2958042" y="556613"/>
                </a:cubicBezTo>
                <a:lnTo>
                  <a:pt x="2958042" y="527892"/>
                </a:lnTo>
                <a:cubicBezTo>
                  <a:pt x="2958042" y="513744"/>
                  <a:pt x="2946597" y="502277"/>
                  <a:pt x="2932427" y="502277"/>
                </a:cubicBezTo>
                <a:cubicBezTo>
                  <a:pt x="2918257" y="502277"/>
                  <a:pt x="2906812" y="513744"/>
                  <a:pt x="2906812" y="527892"/>
                </a:cubicBezTo>
                <a:lnTo>
                  <a:pt x="2906812" y="560592"/>
                </a:lnTo>
                <a:lnTo>
                  <a:pt x="2902180" y="560592"/>
                </a:lnTo>
                <a:cubicBezTo>
                  <a:pt x="2742822" y="567459"/>
                  <a:pt x="2645267" y="432299"/>
                  <a:pt x="2611260" y="375292"/>
                </a:cubicBezTo>
                <a:cubicBezTo>
                  <a:pt x="2608208" y="368371"/>
                  <a:pt x="2605210" y="361340"/>
                  <a:pt x="2602376" y="354092"/>
                </a:cubicBezTo>
                <a:lnTo>
                  <a:pt x="2624721" y="354092"/>
                </a:lnTo>
                <a:lnTo>
                  <a:pt x="2624721" y="324717"/>
                </a:lnTo>
                <a:lnTo>
                  <a:pt x="2566515" y="324717"/>
                </a:lnTo>
                <a:lnTo>
                  <a:pt x="2566515" y="290000"/>
                </a:lnTo>
                <a:lnTo>
                  <a:pt x="2624721" y="290000"/>
                </a:lnTo>
                <a:lnTo>
                  <a:pt x="2624721" y="260625"/>
                </a:lnTo>
                <a:lnTo>
                  <a:pt x="2505421" y="260625"/>
                </a:lnTo>
                <a:lnTo>
                  <a:pt x="2505421" y="213918"/>
                </a:lnTo>
                <a:lnTo>
                  <a:pt x="2381925" y="213918"/>
                </a:lnTo>
                <a:lnTo>
                  <a:pt x="2381925" y="116527"/>
                </a:lnTo>
                <a:lnTo>
                  <a:pt x="2324372" y="116527"/>
                </a:lnTo>
                <a:lnTo>
                  <a:pt x="2324372" y="29001"/>
                </a:lnTo>
                <a:lnTo>
                  <a:pt x="2179130" y="29001"/>
                </a:lnTo>
                <a:lnTo>
                  <a:pt x="2179130" y="135384"/>
                </a:lnTo>
                <a:lnTo>
                  <a:pt x="2278865" y="135384"/>
                </a:lnTo>
                <a:lnTo>
                  <a:pt x="2278865" y="66333"/>
                </a:lnTo>
                <a:lnTo>
                  <a:pt x="2216299" y="66333"/>
                </a:lnTo>
                <a:lnTo>
                  <a:pt x="2216299" y="85571"/>
                </a:lnTo>
                <a:lnTo>
                  <a:pt x="2259627" y="85571"/>
                </a:lnTo>
                <a:lnTo>
                  <a:pt x="2259627" y="116146"/>
                </a:lnTo>
                <a:lnTo>
                  <a:pt x="2198314" y="116146"/>
                </a:lnTo>
                <a:lnTo>
                  <a:pt x="2198314" y="48185"/>
                </a:lnTo>
                <a:lnTo>
                  <a:pt x="2305134" y="48185"/>
                </a:lnTo>
                <a:lnTo>
                  <a:pt x="2305134" y="150372"/>
                </a:lnTo>
                <a:lnTo>
                  <a:pt x="2160546" y="150372"/>
                </a:lnTo>
                <a:lnTo>
                  <a:pt x="2160546" y="29001"/>
                </a:lnTo>
                <a:lnTo>
                  <a:pt x="2005385" y="29001"/>
                </a:lnTo>
                <a:lnTo>
                  <a:pt x="2005385" y="91893"/>
                </a:lnTo>
                <a:lnTo>
                  <a:pt x="1993994" y="91893"/>
                </a:lnTo>
                <a:lnTo>
                  <a:pt x="1993994" y="18428"/>
                </a:lnTo>
                <a:lnTo>
                  <a:pt x="2160001" y="18428"/>
                </a:lnTo>
                <a:lnTo>
                  <a:pt x="2160001" y="-757"/>
                </a:lnTo>
                <a:lnTo>
                  <a:pt x="1803790" y="-757"/>
                </a:lnTo>
                <a:lnTo>
                  <a:pt x="1803790" y="18428"/>
                </a:lnTo>
                <a:lnTo>
                  <a:pt x="1974810" y="18428"/>
                </a:lnTo>
                <a:lnTo>
                  <a:pt x="1974810" y="91730"/>
                </a:lnTo>
                <a:lnTo>
                  <a:pt x="1957861" y="91730"/>
                </a:lnTo>
                <a:lnTo>
                  <a:pt x="1957861" y="29001"/>
                </a:lnTo>
                <a:lnTo>
                  <a:pt x="1802700" y="29001"/>
                </a:lnTo>
                <a:lnTo>
                  <a:pt x="1802700" y="150372"/>
                </a:lnTo>
                <a:lnTo>
                  <a:pt x="1658058" y="150372"/>
                </a:lnTo>
                <a:lnTo>
                  <a:pt x="1658058" y="48185"/>
                </a:lnTo>
                <a:lnTo>
                  <a:pt x="1764877" y="48185"/>
                </a:lnTo>
                <a:lnTo>
                  <a:pt x="1764877" y="116146"/>
                </a:lnTo>
                <a:lnTo>
                  <a:pt x="1703620" y="116146"/>
                </a:lnTo>
                <a:lnTo>
                  <a:pt x="1703620" y="85571"/>
                </a:lnTo>
                <a:lnTo>
                  <a:pt x="1746892" y="85571"/>
                </a:lnTo>
                <a:lnTo>
                  <a:pt x="1746892" y="66333"/>
                </a:lnTo>
                <a:lnTo>
                  <a:pt x="1684436" y="66333"/>
                </a:lnTo>
                <a:lnTo>
                  <a:pt x="1684436" y="135384"/>
                </a:lnTo>
                <a:lnTo>
                  <a:pt x="1784170" y="135384"/>
                </a:lnTo>
                <a:lnTo>
                  <a:pt x="1784170" y="29001"/>
                </a:lnTo>
                <a:lnTo>
                  <a:pt x="1639201" y="29001"/>
                </a:lnTo>
                <a:lnTo>
                  <a:pt x="1639201" y="116527"/>
                </a:lnTo>
                <a:lnTo>
                  <a:pt x="1581376" y="116527"/>
                </a:lnTo>
                <a:lnTo>
                  <a:pt x="1581376" y="213755"/>
                </a:lnTo>
                <a:lnTo>
                  <a:pt x="1457825" y="213755"/>
                </a:lnTo>
                <a:lnTo>
                  <a:pt x="1457825" y="260461"/>
                </a:lnTo>
                <a:lnTo>
                  <a:pt x="1339833" y="260461"/>
                </a:lnTo>
                <a:lnTo>
                  <a:pt x="1339833" y="289837"/>
                </a:lnTo>
                <a:lnTo>
                  <a:pt x="1393952" y="289837"/>
                </a:lnTo>
                <a:lnTo>
                  <a:pt x="1393952" y="324553"/>
                </a:lnTo>
                <a:lnTo>
                  <a:pt x="1340051" y="324553"/>
                </a:lnTo>
                <a:lnTo>
                  <a:pt x="1340051" y="353928"/>
                </a:lnTo>
                <a:lnTo>
                  <a:pt x="1362396" y="353928"/>
                </a:lnTo>
                <a:cubicBezTo>
                  <a:pt x="1359508" y="361177"/>
                  <a:pt x="1356565" y="368262"/>
                  <a:pt x="1353513" y="375129"/>
                </a:cubicBezTo>
                <a:cubicBezTo>
                  <a:pt x="1319505" y="432354"/>
                  <a:pt x="1221950" y="567568"/>
                  <a:pt x="1062538" y="560428"/>
                </a:cubicBezTo>
                <a:lnTo>
                  <a:pt x="1057960" y="560428"/>
                </a:lnTo>
                <a:lnTo>
                  <a:pt x="1057960" y="527728"/>
                </a:lnTo>
                <a:cubicBezTo>
                  <a:pt x="1057960" y="513580"/>
                  <a:pt x="1046493" y="502113"/>
                  <a:pt x="1032345" y="502113"/>
                </a:cubicBezTo>
                <a:cubicBezTo>
                  <a:pt x="1018197" y="502113"/>
                  <a:pt x="1006730" y="513580"/>
                  <a:pt x="1006730" y="527728"/>
                </a:cubicBezTo>
                <a:lnTo>
                  <a:pt x="1006730" y="556450"/>
                </a:lnTo>
                <a:cubicBezTo>
                  <a:pt x="996648" y="555251"/>
                  <a:pt x="986892" y="553888"/>
                  <a:pt x="977355" y="552362"/>
                </a:cubicBezTo>
                <a:lnTo>
                  <a:pt x="977355" y="514376"/>
                </a:lnTo>
                <a:cubicBezTo>
                  <a:pt x="978009" y="500211"/>
                  <a:pt x="967054" y="488205"/>
                  <a:pt x="952895" y="487551"/>
                </a:cubicBezTo>
                <a:cubicBezTo>
                  <a:pt x="938731" y="486897"/>
                  <a:pt x="926725" y="497852"/>
                  <a:pt x="926071" y="512011"/>
                </a:cubicBezTo>
                <a:cubicBezTo>
                  <a:pt x="926032" y="512801"/>
                  <a:pt x="926032" y="513586"/>
                  <a:pt x="926071" y="514376"/>
                </a:cubicBezTo>
                <a:lnTo>
                  <a:pt x="926071" y="542225"/>
                </a:lnTo>
                <a:cubicBezTo>
                  <a:pt x="916370" y="540007"/>
                  <a:pt x="907012" y="537631"/>
                  <a:pt x="898003" y="535086"/>
                </a:cubicBezTo>
                <a:lnTo>
                  <a:pt x="898003" y="493012"/>
                </a:lnTo>
                <a:cubicBezTo>
                  <a:pt x="898003" y="478864"/>
                  <a:pt x="886536" y="467397"/>
                  <a:pt x="872388" y="467397"/>
                </a:cubicBezTo>
                <a:cubicBezTo>
                  <a:pt x="858240" y="467397"/>
                  <a:pt x="846773" y="478864"/>
                  <a:pt x="846773" y="493012"/>
                </a:cubicBezTo>
                <a:lnTo>
                  <a:pt x="846773" y="518627"/>
                </a:lnTo>
                <a:cubicBezTo>
                  <a:pt x="835165" y="514376"/>
                  <a:pt x="824483" y="510016"/>
                  <a:pt x="814727" y="505765"/>
                </a:cubicBezTo>
                <a:lnTo>
                  <a:pt x="814727" y="465326"/>
                </a:lnTo>
                <a:cubicBezTo>
                  <a:pt x="814073" y="451162"/>
                  <a:pt x="802062" y="440213"/>
                  <a:pt x="787902" y="440867"/>
                </a:cubicBezTo>
                <a:cubicBezTo>
                  <a:pt x="774654" y="441477"/>
                  <a:pt x="764053" y="452077"/>
                  <a:pt x="763443" y="465326"/>
                </a:cubicBezTo>
                <a:lnTo>
                  <a:pt x="763443" y="480477"/>
                </a:lnTo>
                <a:cubicBezTo>
                  <a:pt x="754538" y="475501"/>
                  <a:pt x="745916" y="470046"/>
                  <a:pt x="737610" y="464127"/>
                </a:cubicBezTo>
                <a:lnTo>
                  <a:pt x="706000" y="504511"/>
                </a:lnTo>
                <a:cubicBezTo>
                  <a:pt x="710796" y="508272"/>
                  <a:pt x="820995" y="592801"/>
                  <a:pt x="1025206" y="610132"/>
                </a:cubicBezTo>
                <a:cubicBezTo>
                  <a:pt x="1025985" y="610427"/>
                  <a:pt x="1026786" y="610644"/>
                  <a:pt x="1027604" y="610786"/>
                </a:cubicBezTo>
                <a:cubicBezTo>
                  <a:pt x="877893" y="623648"/>
                  <a:pt x="742079" y="566532"/>
                  <a:pt x="742079" y="566532"/>
                </a:cubicBezTo>
                <a:lnTo>
                  <a:pt x="742079" y="641306"/>
                </a:lnTo>
                <a:lnTo>
                  <a:pt x="858872" y="712701"/>
                </a:lnTo>
                <a:cubicBezTo>
                  <a:pt x="888182" y="730571"/>
                  <a:pt x="918621" y="746518"/>
                  <a:pt x="949996" y="760443"/>
                </a:cubicBezTo>
                <a:lnTo>
                  <a:pt x="925253" y="760443"/>
                </a:lnTo>
                <a:lnTo>
                  <a:pt x="925253" y="834672"/>
                </a:lnTo>
                <a:lnTo>
                  <a:pt x="633679" y="834672"/>
                </a:lnTo>
                <a:lnTo>
                  <a:pt x="633679" y="864047"/>
                </a:lnTo>
                <a:lnTo>
                  <a:pt x="691830" y="864047"/>
                </a:lnTo>
                <a:lnTo>
                  <a:pt x="691830" y="898763"/>
                </a:lnTo>
                <a:lnTo>
                  <a:pt x="633407" y="898763"/>
                </a:lnTo>
                <a:lnTo>
                  <a:pt x="633407" y="928139"/>
                </a:lnTo>
                <a:lnTo>
                  <a:pt x="655697" y="928139"/>
                </a:lnTo>
                <a:cubicBezTo>
                  <a:pt x="652863" y="935333"/>
                  <a:pt x="649920" y="942309"/>
                  <a:pt x="646922" y="949121"/>
                </a:cubicBezTo>
                <a:cubicBezTo>
                  <a:pt x="613024" y="1006182"/>
                  <a:pt x="515414" y="1141778"/>
                  <a:pt x="355894" y="1134856"/>
                </a:cubicBezTo>
                <a:lnTo>
                  <a:pt x="351315" y="1134856"/>
                </a:lnTo>
                <a:lnTo>
                  <a:pt x="351315" y="1102156"/>
                </a:lnTo>
                <a:cubicBezTo>
                  <a:pt x="350661" y="1087992"/>
                  <a:pt x="338655" y="1077043"/>
                  <a:pt x="324491" y="1077697"/>
                </a:cubicBezTo>
                <a:cubicBezTo>
                  <a:pt x="311242" y="1078307"/>
                  <a:pt x="300642" y="1088908"/>
                  <a:pt x="300031" y="1102156"/>
                </a:cubicBezTo>
                <a:lnTo>
                  <a:pt x="300031" y="1130224"/>
                </a:lnTo>
                <a:cubicBezTo>
                  <a:pt x="289949" y="1129025"/>
                  <a:pt x="280193" y="1127663"/>
                  <a:pt x="270656" y="1126191"/>
                </a:cubicBezTo>
                <a:lnTo>
                  <a:pt x="270656" y="1088423"/>
                </a:lnTo>
                <a:cubicBezTo>
                  <a:pt x="270002" y="1074264"/>
                  <a:pt x="257995" y="1063309"/>
                  <a:pt x="243831" y="1063963"/>
                </a:cubicBezTo>
                <a:cubicBezTo>
                  <a:pt x="230582" y="1064573"/>
                  <a:pt x="219982" y="1075174"/>
                  <a:pt x="219371" y="1088423"/>
                </a:cubicBezTo>
                <a:lnTo>
                  <a:pt x="219371" y="1116272"/>
                </a:lnTo>
                <a:cubicBezTo>
                  <a:pt x="209670" y="1114054"/>
                  <a:pt x="200335" y="1111678"/>
                  <a:pt x="191359" y="1109133"/>
                </a:cubicBezTo>
                <a:lnTo>
                  <a:pt x="191359" y="1067059"/>
                </a:lnTo>
                <a:cubicBezTo>
                  <a:pt x="192013" y="1052894"/>
                  <a:pt x="181063" y="1040888"/>
                  <a:pt x="166899" y="1040234"/>
                </a:cubicBezTo>
                <a:cubicBezTo>
                  <a:pt x="152734" y="1039580"/>
                  <a:pt x="140728" y="1050534"/>
                  <a:pt x="140074" y="1064694"/>
                </a:cubicBezTo>
                <a:cubicBezTo>
                  <a:pt x="140036" y="1065484"/>
                  <a:pt x="140036" y="1066269"/>
                  <a:pt x="140074" y="1067059"/>
                </a:cubicBezTo>
                <a:lnTo>
                  <a:pt x="140074" y="1092674"/>
                </a:lnTo>
                <a:cubicBezTo>
                  <a:pt x="128520" y="1088423"/>
                  <a:pt x="117838" y="1084063"/>
                  <a:pt x="108028" y="1079812"/>
                </a:cubicBezTo>
                <a:lnTo>
                  <a:pt x="108028" y="1038991"/>
                </a:lnTo>
                <a:cubicBezTo>
                  <a:pt x="108028" y="1024843"/>
                  <a:pt x="96561" y="1013376"/>
                  <a:pt x="82413" y="1013376"/>
                </a:cubicBezTo>
                <a:cubicBezTo>
                  <a:pt x="68265" y="1013376"/>
                  <a:pt x="56798" y="1024843"/>
                  <a:pt x="56798" y="1038991"/>
                </a:cubicBezTo>
                <a:lnTo>
                  <a:pt x="56798" y="1053924"/>
                </a:lnTo>
                <a:cubicBezTo>
                  <a:pt x="47871" y="1048932"/>
                  <a:pt x="39211" y="1043471"/>
                  <a:pt x="30857" y="1037574"/>
                </a:cubicBezTo>
                <a:lnTo>
                  <a:pt x="-699" y="1077959"/>
                </a:lnTo>
                <a:cubicBezTo>
                  <a:pt x="4151" y="1081719"/>
                  <a:pt x="114350" y="1166248"/>
                  <a:pt x="318506" y="1183579"/>
                </a:cubicBezTo>
                <a:cubicBezTo>
                  <a:pt x="319291" y="1183863"/>
                  <a:pt x="320092" y="1184102"/>
                  <a:pt x="320904" y="1184288"/>
                </a:cubicBezTo>
                <a:cubicBezTo>
                  <a:pt x="171194" y="1197095"/>
                  <a:pt x="35434" y="1139979"/>
                  <a:pt x="35434" y="1139979"/>
                </a:cubicBezTo>
                <a:lnTo>
                  <a:pt x="35434" y="1214753"/>
                </a:lnTo>
                <a:lnTo>
                  <a:pt x="152173" y="1286148"/>
                </a:lnTo>
                <a:cubicBezTo>
                  <a:pt x="276983" y="1362393"/>
                  <a:pt x="420394" y="1402723"/>
                  <a:pt x="566644" y="1402723"/>
                </a:cubicBezTo>
                <a:lnTo>
                  <a:pt x="454429" y="1402723"/>
                </a:lnTo>
                <a:lnTo>
                  <a:pt x="454429" y="1432044"/>
                </a:lnTo>
                <a:lnTo>
                  <a:pt x="504678" y="1432044"/>
                </a:lnTo>
                <a:lnTo>
                  <a:pt x="504678" y="2295757"/>
                </a:lnTo>
                <a:lnTo>
                  <a:pt x="485439" y="2295757"/>
                </a:lnTo>
                <a:lnTo>
                  <a:pt x="485439" y="2351020"/>
                </a:lnTo>
                <a:lnTo>
                  <a:pt x="457699" y="2351020"/>
                </a:lnTo>
                <a:lnTo>
                  <a:pt x="457699" y="2478060"/>
                </a:lnTo>
                <a:lnTo>
                  <a:pt x="686162" y="2478060"/>
                </a:lnTo>
                <a:lnTo>
                  <a:pt x="686162" y="2351020"/>
                </a:lnTo>
                <a:lnTo>
                  <a:pt x="658476" y="2351020"/>
                </a:lnTo>
                <a:lnTo>
                  <a:pt x="658476" y="2295376"/>
                </a:lnTo>
                <a:lnTo>
                  <a:pt x="639238" y="2295376"/>
                </a:lnTo>
                <a:lnTo>
                  <a:pt x="639238" y="1504475"/>
                </a:lnTo>
                <a:lnTo>
                  <a:pt x="1211105" y="1504475"/>
                </a:lnTo>
                <a:lnTo>
                  <a:pt x="1211105" y="2300172"/>
                </a:lnTo>
                <a:lnTo>
                  <a:pt x="1191866" y="2300172"/>
                </a:lnTo>
                <a:lnTo>
                  <a:pt x="1191866" y="2355816"/>
                </a:lnTo>
                <a:lnTo>
                  <a:pt x="1164180" y="2355816"/>
                </a:lnTo>
                <a:lnTo>
                  <a:pt x="1164180" y="2482801"/>
                </a:lnTo>
                <a:lnTo>
                  <a:pt x="1392644" y="2482801"/>
                </a:lnTo>
                <a:lnTo>
                  <a:pt x="1392644" y="2355816"/>
                </a:lnTo>
                <a:lnTo>
                  <a:pt x="1364903" y="2355816"/>
                </a:lnTo>
                <a:lnTo>
                  <a:pt x="1364903" y="2300172"/>
                </a:lnTo>
                <a:lnTo>
                  <a:pt x="1345719" y="2300172"/>
                </a:lnTo>
                <a:lnTo>
                  <a:pt x="1345719" y="1302825"/>
                </a:lnTo>
                <a:lnTo>
                  <a:pt x="1368664" y="1302825"/>
                </a:lnTo>
                <a:lnTo>
                  <a:pt x="1368664" y="1342773"/>
                </a:lnTo>
                <a:lnTo>
                  <a:pt x="1489326" y="1342773"/>
                </a:lnTo>
                <a:lnTo>
                  <a:pt x="1489326" y="1197368"/>
                </a:lnTo>
                <a:lnTo>
                  <a:pt x="1573801" y="1197368"/>
                </a:lnTo>
                <a:lnTo>
                  <a:pt x="1573801" y="1254484"/>
                </a:lnTo>
                <a:lnTo>
                  <a:pt x="1525187" y="1254484"/>
                </a:lnTo>
                <a:lnTo>
                  <a:pt x="1525187" y="1232684"/>
                </a:lnTo>
                <a:lnTo>
                  <a:pt x="1540120" y="1232684"/>
                </a:lnTo>
                <a:lnTo>
                  <a:pt x="1540120" y="1241240"/>
                </a:lnTo>
                <a:lnTo>
                  <a:pt x="1559358" y="1241240"/>
                </a:lnTo>
                <a:lnTo>
                  <a:pt x="1559358" y="1213500"/>
                </a:lnTo>
                <a:lnTo>
                  <a:pt x="1505949" y="1213500"/>
                </a:lnTo>
                <a:lnTo>
                  <a:pt x="1505949" y="1273831"/>
                </a:lnTo>
                <a:lnTo>
                  <a:pt x="1593148" y="1273831"/>
                </a:lnTo>
                <a:lnTo>
                  <a:pt x="1593148" y="1235681"/>
                </a:lnTo>
                <a:lnTo>
                  <a:pt x="2371788" y="1235681"/>
                </a:lnTo>
                <a:lnTo>
                  <a:pt x="2371788" y="1273831"/>
                </a:lnTo>
                <a:lnTo>
                  <a:pt x="2458987" y="1273831"/>
                </a:lnTo>
                <a:lnTo>
                  <a:pt x="2458987" y="1213391"/>
                </a:lnTo>
                <a:lnTo>
                  <a:pt x="2405577" y="1213391"/>
                </a:lnTo>
                <a:lnTo>
                  <a:pt x="2405577" y="1241131"/>
                </a:lnTo>
                <a:lnTo>
                  <a:pt x="2424761" y="1241131"/>
                </a:lnTo>
                <a:lnTo>
                  <a:pt x="2424761" y="1232575"/>
                </a:lnTo>
                <a:lnTo>
                  <a:pt x="2439749" y="1232575"/>
                </a:lnTo>
                <a:lnTo>
                  <a:pt x="2439749" y="1254375"/>
                </a:lnTo>
                <a:lnTo>
                  <a:pt x="2391135" y="1254375"/>
                </a:lnTo>
                <a:lnTo>
                  <a:pt x="2391135" y="1197368"/>
                </a:lnTo>
                <a:lnTo>
                  <a:pt x="2475500" y="1197368"/>
                </a:lnTo>
                <a:lnTo>
                  <a:pt x="2475500" y="1342773"/>
                </a:lnTo>
                <a:lnTo>
                  <a:pt x="2596218" y="1342773"/>
                </a:lnTo>
                <a:lnTo>
                  <a:pt x="2596218" y="1302879"/>
                </a:lnTo>
                <a:lnTo>
                  <a:pt x="2619162" y="1302879"/>
                </a:lnTo>
                <a:lnTo>
                  <a:pt x="2619162" y="2300227"/>
                </a:lnTo>
                <a:lnTo>
                  <a:pt x="2599924" y="2300227"/>
                </a:lnTo>
                <a:lnTo>
                  <a:pt x="2599924" y="2355871"/>
                </a:lnTo>
                <a:lnTo>
                  <a:pt x="2572237" y="2355871"/>
                </a:lnTo>
                <a:lnTo>
                  <a:pt x="2572237" y="2482855"/>
                </a:lnTo>
                <a:lnTo>
                  <a:pt x="2800701" y="2482855"/>
                </a:lnTo>
                <a:lnTo>
                  <a:pt x="2800701" y="2355871"/>
                </a:lnTo>
                <a:lnTo>
                  <a:pt x="2772797" y="2355871"/>
                </a:lnTo>
                <a:lnTo>
                  <a:pt x="2772797" y="2300227"/>
                </a:lnTo>
                <a:lnTo>
                  <a:pt x="2753558" y="2300227"/>
                </a:lnTo>
                <a:lnTo>
                  <a:pt x="2753558" y="1504529"/>
                </a:lnTo>
                <a:lnTo>
                  <a:pt x="3329730" y="1504529"/>
                </a:lnTo>
                <a:lnTo>
                  <a:pt x="3329730" y="2295594"/>
                </a:lnTo>
                <a:lnTo>
                  <a:pt x="3310492" y="2295594"/>
                </a:lnTo>
                <a:lnTo>
                  <a:pt x="3310492" y="2351020"/>
                </a:lnTo>
                <a:lnTo>
                  <a:pt x="3282806" y="2351020"/>
                </a:lnTo>
                <a:lnTo>
                  <a:pt x="3282806" y="2478060"/>
                </a:lnTo>
                <a:lnTo>
                  <a:pt x="3511270" y="2478060"/>
                </a:lnTo>
                <a:lnTo>
                  <a:pt x="3511270" y="2351020"/>
                </a:lnTo>
                <a:lnTo>
                  <a:pt x="3483529" y="2351020"/>
                </a:lnTo>
                <a:lnTo>
                  <a:pt x="3483529" y="2295376"/>
                </a:lnTo>
                <a:lnTo>
                  <a:pt x="3464345" y="2295376"/>
                </a:lnTo>
                <a:lnTo>
                  <a:pt x="3464345" y="1431826"/>
                </a:lnTo>
                <a:lnTo>
                  <a:pt x="3514540" y="1431826"/>
                </a:lnTo>
                <a:lnTo>
                  <a:pt x="3514540" y="1402723"/>
                </a:lnTo>
                <a:lnTo>
                  <a:pt x="3402325" y="1402723"/>
                </a:lnTo>
                <a:cubicBezTo>
                  <a:pt x="3548493" y="1402669"/>
                  <a:pt x="3691773" y="1362284"/>
                  <a:pt x="3816523" y="1286093"/>
                </a:cubicBezTo>
                <a:lnTo>
                  <a:pt x="3933316" y="1214699"/>
                </a:lnTo>
                <a:lnTo>
                  <a:pt x="3933316" y="1139707"/>
                </a:lnTo>
                <a:cubicBezTo>
                  <a:pt x="3933316" y="1139707"/>
                  <a:pt x="3797394" y="1196823"/>
                  <a:pt x="3647900" y="1184015"/>
                </a:cubicBezTo>
                <a:close/>
                <a:moveTo>
                  <a:pt x="2514304" y="1100413"/>
                </a:moveTo>
                <a:lnTo>
                  <a:pt x="2514304" y="1052289"/>
                </a:lnTo>
                <a:lnTo>
                  <a:pt x="2558613" y="1052289"/>
                </a:lnTo>
                <a:lnTo>
                  <a:pt x="2558613" y="1068639"/>
                </a:lnTo>
                <a:lnTo>
                  <a:pt x="2546350" y="1068639"/>
                </a:lnTo>
                <a:lnTo>
                  <a:pt x="2546350" y="1060737"/>
                </a:lnTo>
                <a:lnTo>
                  <a:pt x="2527112" y="1060737"/>
                </a:lnTo>
                <a:lnTo>
                  <a:pt x="2527112" y="1087987"/>
                </a:lnTo>
                <a:lnTo>
                  <a:pt x="2577851" y="1087987"/>
                </a:lnTo>
                <a:lnTo>
                  <a:pt x="2577851" y="1074634"/>
                </a:lnTo>
                <a:lnTo>
                  <a:pt x="2618944" y="1074634"/>
                </a:lnTo>
                <a:lnTo>
                  <a:pt x="2618944" y="1100631"/>
                </a:lnTo>
                <a:close/>
                <a:moveTo>
                  <a:pt x="1345828" y="1100413"/>
                </a:moveTo>
                <a:lnTo>
                  <a:pt x="1345828" y="1074416"/>
                </a:lnTo>
                <a:lnTo>
                  <a:pt x="1389428" y="1074416"/>
                </a:lnTo>
                <a:lnTo>
                  <a:pt x="1389428" y="1087769"/>
                </a:lnTo>
                <a:lnTo>
                  <a:pt x="1440113" y="1087769"/>
                </a:lnTo>
                <a:lnTo>
                  <a:pt x="1440113" y="1060519"/>
                </a:lnTo>
                <a:lnTo>
                  <a:pt x="1421201" y="1060519"/>
                </a:lnTo>
                <a:lnTo>
                  <a:pt x="1421201" y="1068421"/>
                </a:lnTo>
                <a:lnTo>
                  <a:pt x="1408939" y="1068421"/>
                </a:lnTo>
                <a:lnTo>
                  <a:pt x="1408939" y="1052071"/>
                </a:lnTo>
                <a:lnTo>
                  <a:pt x="1453302" y="1052071"/>
                </a:lnTo>
                <a:lnTo>
                  <a:pt x="1453302" y="1100195"/>
                </a:lnTo>
                <a:close/>
                <a:moveTo>
                  <a:pt x="1204129" y="863611"/>
                </a:moveTo>
                <a:lnTo>
                  <a:pt x="1204129" y="898327"/>
                </a:lnTo>
                <a:lnTo>
                  <a:pt x="1159602" y="898327"/>
                </a:lnTo>
                <a:lnTo>
                  <a:pt x="1159602" y="863611"/>
                </a:lnTo>
                <a:close/>
                <a:moveTo>
                  <a:pt x="1521808" y="290000"/>
                </a:moveTo>
                <a:lnTo>
                  <a:pt x="1521808" y="324717"/>
                </a:lnTo>
                <a:lnTo>
                  <a:pt x="1476955" y="324717"/>
                </a:lnTo>
                <a:lnTo>
                  <a:pt x="1476955" y="290000"/>
                </a:lnTo>
                <a:close/>
                <a:moveTo>
                  <a:pt x="2502424" y="901325"/>
                </a:moveTo>
                <a:lnTo>
                  <a:pt x="2502424" y="858052"/>
                </a:lnTo>
                <a:lnTo>
                  <a:pt x="2547277" y="858052"/>
                </a:lnTo>
                <a:lnTo>
                  <a:pt x="2547277" y="901325"/>
                </a:lnTo>
                <a:close/>
                <a:moveTo>
                  <a:pt x="2577742" y="996155"/>
                </a:moveTo>
                <a:lnTo>
                  <a:pt x="2577742" y="976098"/>
                </a:lnTo>
                <a:lnTo>
                  <a:pt x="2618835" y="976098"/>
                </a:lnTo>
                <a:lnTo>
                  <a:pt x="2618835" y="1055014"/>
                </a:lnTo>
                <a:lnTo>
                  <a:pt x="2577742" y="1055014"/>
                </a:lnTo>
                <a:lnTo>
                  <a:pt x="2577742" y="1032942"/>
                </a:lnTo>
                <a:lnTo>
                  <a:pt x="2545696" y="1032942"/>
                </a:lnTo>
                <a:lnTo>
                  <a:pt x="2545696" y="996155"/>
                </a:lnTo>
                <a:close/>
                <a:moveTo>
                  <a:pt x="2526458" y="1032942"/>
                </a:moveTo>
                <a:lnTo>
                  <a:pt x="2494848" y="1032942"/>
                </a:lnTo>
                <a:lnTo>
                  <a:pt x="2494848" y="1055014"/>
                </a:lnTo>
                <a:lnTo>
                  <a:pt x="2451575" y="1055014"/>
                </a:lnTo>
                <a:lnTo>
                  <a:pt x="2451575" y="976262"/>
                </a:lnTo>
                <a:lnTo>
                  <a:pt x="2494848" y="976262"/>
                </a:lnTo>
                <a:lnTo>
                  <a:pt x="2494848" y="996318"/>
                </a:lnTo>
                <a:lnTo>
                  <a:pt x="2526349" y="996318"/>
                </a:lnTo>
                <a:close/>
                <a:moveTo>
                  <a:pt x="1440767" y="1032942"/>
                </a:moveTo>
                <a:lnTo>
                  <a:pt x="1440767" y="996155"/>
                </a:lnTo>
                <a:lnTo>
                  <a:pt x="1472268" y="996155"/>
                </a:lnTo>
                <a:lnTo>
                  <a:pt x="1472268" y="976098"/>
                </a:lnTo>
                <a:lnTo>
                  <a:pt x="1512870" y="976098"/>
                </a:lnTo>
                <a:lnTo>
                  <a:pt x="1512870" y="1055014"/>
                </a:lnTo>
                <a:lnTo>
                  <a:pt x="1472268" y="1055014"/>
                </a:lnTo>
                <a:lnTo>
                  <a:pt x="1472268" y="1032942"/>
                </a:lnTo>
                <a:close/>
                <a:moveTo>
                  <a:pt x="1389537" y="1032942"/>
                </a:moveTo>
                <a:lnTo>
                  <a:pt x="1389537" y="1055014"/>
                </a:lnTo>
                <a:lnTo>
                  <a:pt x="1345937" y="1055014"/>
                </a:lnTo>
                <a:lnTo>
                  <a:pt x="1345937" y="976262"/>
                </a:lnTo>
                <a:lnTo>
                  <a:pt x="1389537" y="976262"/>
                </a:lnTo>
                <a:lnTo>
                  <a:pt x="1389537" y="996318"/>
                </a:lnTo>
                <a:lnTo>
                  <a:pt x="1421583" y="996318"/>
                </a:lnTo>
                <a:lnTo>
                  <a:pt x="1421583" y="1033105"/>
                </a:lnTo>
                <a:close/>
                <a:moveTo>
                  <a:pt x="2438332" y="901325"/>
                </a:moveTo>
                <a:lnTo>
                  <a:pt x="2438332" y="858052"/>
                </a:lnTo>
                <a:lnTo>
                  <a:pt x="2483185" y="858052"/>
                </a:lnTo>
                <a:lnTo>
                  <a:pt x="2483185" y="901325"/>
                </a:lnTo>
                <a:close/>
                <a:moveTo>
                  <a:pt x="2419093" y="901325"/>
                </a:moveTo>
                <a:lnTo>
                  <a:pt x="2374240" y="901325"/>
                </a:lnTo>
                <a:lnTo>
                  <a:pt x="2374240" y="858052"/>
                </a:lnTo>
                <a:lnTo>
                  <a:pt x="2419093" y="858052"/>
                </a:lnTo>
                <a:close/>
                <a:moveTo>
                  <a:pt x="2355001" y="901325"/>
                </a:moveTo>
                <a:lnTo>
                  <a:pt x="2310148" y="901325"/>
                </a:lnTo>
                <a:lnTo>
                  <a:pt x="2310148" y="858052"/>
                </a:lnTo>
                <a:lnTo>
                  <a:pt x="2355001" y="858052"/>
                </a:lnTo>
                <a:close/>
                <a:moveTo>
                  <a:pt x="2290964" y="901325"/>
                </a:moveTo>
                <a:lnTo>
                  <a:pt x="2246056" y="901325"/>
                </a:lnTo>
                <a:lnTo>
                  <a:pt x="2246056" y="858052"/>
                </a:lnTo>
                <a:lnTo>
                  <a:pt x="2290964" y="858052"/>
                </a:lnTo>
                <a:close/>
                <a:moveTo>
                  <a:pt x="2226872" y="901325"/>
                </a:moveTo>
                <a:lnTo>
                  <a:pt x="2182019" y="901325"/>
                </a:lnTo>
                <a:lnTo>
                  <a:pt x="2182019" y="858052"/>
                </a:lnTo>
                <a:lnTo>
                  <a:pt x="2226872" y="858052"/>
                </a:lnTo>
                <a:close/>
                <a:moveTo>
                  <a:pt x="2162780" y="901325"/>
                </a:moveTo>
                <a:lnTo>
                  <a:pt x="2117927" y="901325"/>
                </a:lnTo>
                <a:lnTo>
                  <a:pt x="2117927" y="858052"/>
                </a:lnTo>
                <a:lnTo>
                  <a:pt x="2162780" y="858052"/>
                </a:lnTo>
                <a:close/>
                <a:moveTo>
                  <a:pt x="2098689" y="901325"/>
                </a:moveTo>
                <a:lnTo>
                  <a:pt x="2053835" y="901325"/>
                </a:lnTo>
                <a:lnTo>
                  <a:pt x="2053835" y="858052"/>
                </a:lnTo>
                <a:lnTo>
                  <a:pt x="2098689" y="858052"/>
                </a:lnTo>
                <a:close/>
                <a:moveTo>
                  <a:pt x="2034597" y="901325"/>
                </a:moveTo>
                <a:lnTo>
                  <a:pt x="1989743" y="901325"/>
                </a:lnTo>
                <a:lnTo>
                  <a:pt x="1989743" y="858052"/>
                </a:lnTo>
                <a:lnTo>
                  <a:pt x="2034597" y="858052"/>
                </a:lnTo>
                <a:close/>
                <a:moveTo>
                  <a:pt x="1970505" y="901325"/>
                </a:moveTo>
                <a:lnTo>
                  <a:pt x="1925652" y="901325"/>
                </a:lnTo>
                <a:lnTo>
                  <a:pt x="1925652" y="858052"/>
                </a:lnTo>
                <a:lnTo>
                  <a:pt x="1970505" y="858052"/>
                </a:lnTo>
                <a:close/>
                <a:moveTo>
                  <a:pt x="1906250" y="901325"/>
                </a:moveTo>
                <a:lnTo>
                  <a:pt x="1861397" y="901325"/>
                </a:lnTo>
                <a:lnTo>
                  <a:pt x="1861397" y="858052"/>
                </a:lnTo>
                <a:lnTo>
                  <a:pt x="1906250" y="858052"/>
                </a:lnTo>
                <a:close/>
                <a:moveTo>
                  <a:pt x="1842158" y="901325"/>
                </a:moveTo>
                <a:lnTo>
                  <a:pt x="1797250" y="901325"/>
                </a:lnTo>
                <a:lnTo>
                  <a:pt x="1797250" y="858052"/>
                </a:lnTo>
                <a:lnTo>
                  <a:pt x="1842103" y="858052"/>
                </a:lnTo>
                <a:close/>
                <a:moveTo>
                  <a:pt x="1778121" y="901325"/>
                </a:moveTo>
                <a:lnTo>
                  <a:pt x="1733267" y="901325"/>
                </a:lnTo>
                <a:lnTo>
                  <a:pt x="1733267" y="858052"/>
                </a:lnTo>
                <a:lnTo>
                  <a:pt x="1778121" y="858052"/>
                </a:lnTo>
                <a:close/>
                <a:moveTo>
                  <a:pt x="1714029" y="901325"/>
                </a:moveTo>
                <a:lnTo>
                  <a:pt x="1669176" y="901325"/>
                </a:lnTo>
                <a:lnTo>
                  <a:pt x="1669176" y="858052"/>
                </a:lnTo>
                <a:lnTo>
                  <a:pt x="1714029" y="858052"/>
                </a:lnTo>
                <a:close/>
                <a:moveTo>
                  <a:pt x="1650101" y="901325"/>
                </a:moveTo>
                <a:lnTo>
                  <a:pt x="1605247" y="901325"/>
                </a:lnTo>
                <a:lnTo>
                  <a:pt x="1605247" y="858052"/>
                </a:lnTo>
                <a:lnTo>
                  <a:pt x="1650101" y="858052"/>
                </a:lnTo>
                <a:close/>
                <a:moveTo>
                  <a:pt x="1586009" y="901325"/>
                </a:moveTo>
                <a:lnTo>
                  <a:pt x="1541101" y="901325"/>
                </a:lnTo>
                <a:lnTo>
                  <a:pt x="1541101" y="858052"/>
                </a:lnTo>
                <a:lnTo>
                  <a:pt x="1585954" y="858052"/>
                </a:lnTo>
                <a:close/>
                <a:moveTo>
                  <a:pt x="1521917" y="901325"/>
                </a:moveTo>
                <a:lnTo>
                  <a:pt x="1477064" y="901325"/>
                </a:lnTo>
                <a:lnTo>
                  <a:pt x="1477064" y="858052"/>
                </a:lnTo>
                <a:lnTo>
                  <a:pt x="1521917" y="858052"/>
                </a:lnTo>
                <a:close/>
                <a:moveTo>
                  <a:pt x="1457825" y="901325"/>
                </a:moveTo>
                <a:lnTo>
                  <a:pt x="1412972" y="901325"/>
                </a:lnTo>
                <a:lnTo>
                  <a:pt x="1412972" y="858052"/>
                </a:lnTo>
                <a:lnTo>
                  <a:pt x="1457825" y="858052"/>
                </a:lnTo>
                <a:close/>
                <a:moveTo>
                  <a:pt x="1393952" y="901325"/>
                </a:moveTo>
                <a:lnTo>
                  <a:pt x="1345937" y="901325"/>
                </a:lnTo>
                <a:lnTo>
                  <a:pt x="1345937" y="858052"/>
                </a:lnTo>
                <a:lnTo>
                  <a:pt x="1393952" y="858052"/>
                </a:lnTo>
                <a:close/>
                <a:moveTo>
                  <a:pt x="1453302" y="930700"/>
                </a:moveTo>
                <a:lnTo>
                  <a:pt x="1453302" y="976971"/>
                </a:lnTo>
                <a:lnTo>
                  <a:pt x="1408939" y="976971"/>
                </a:lnTo>
                <a:lnTo>
                  <a:pt x="1408939" y="960621"/>
                </a:lnTo>
                <a:lnTo>
                  <a:pt x="1421201" y="960621"/>
                </a:lnTo>
                <a:lnTo>
                  <a:pt x="1421201" y="968523"/>
                </a:lnTo>
                <a:lnTo>
                  <a:pt x="1440440" y="968523"/>
                </a:lnTo>
                <a:lnTo>
                  <a:pt x="1440440" y="941273"/>
                </a:lnTo>
                <a:lnTo>
                  <a:pt x="1389755" y="941273"/>
                </a:lnTo>
                <a:lnTo>
                  <a:pt x="1389755" y="956642"/>
                </a:lnTo>
                <a:lnTo>
                  <a:pt x="1346155" y="956642"/>
                </a:lnTo>
                <a:lnTo>
                  <a:pt x="1346155" y="930482"/>
                </a:lnTo>
                <a:close/>
                <a:moveTo>
                  <a:pt x="1513252" y="956860"/>
                </a:moveTo>
                <a:lnTo>
                  <a:pt x="1472649" y="956860"/>
                </a:lnTo>
                <a:lnTo>
                  <a:pt x="1472649" y="930700"/>
                </a:lnTo>
                <a:lnTo>
                  <a:pt x="1513252" y="930700"/>
                </a:lnTo>
                <a:close/>
                <a:moveTo>
                  <a:pt x="2495338" y="956860"/>
                </a:moveTo>
                <a:lnTo>
                  <a:pt x="2452066" y="956860"/>
                </a:lnTo>
                <a:lnTo>
                  <a:pt x="2452066" y="930700"/>
                </a:lnTo>
                <a:lnTo>
                  <a:pt x="2494848" y="930700"/>
                </a:lnTo>
                <a:close/>
                <a:moveTo>
                  <a:pt x="1925652" y="388481"/>
                </a:moveTo>
                <a:lnTo>
                  <a:pt x="1925652" y="723873"/>
                </a:lnTo>
                <a:cubicBezTo>
                  <a:pt x="1925270" y="729187"/>
                  <a:pt x="1920638" y="733171"/>
                  <a:pt x="1915297" y="732768"/>
                </a:cubicBezTo>
                <a:cubicBezTo>
                  <a:pt x="1910556" y="732408"/>
                  <a:pt x="1906795" y="728631"/>
                  <a:pt x="1906414" y="723873"/>
                </a:cubicBezTo>
                <a:lnTo>
                  <a:pt x="1906414" y="388481"/>
                </a:lnTo>
                <a:cubicBezTo>
                  <a:pt x="1906795" y="383168"/>
                  <a:pt x="1911427" y="379189"/>
                  <a:pt x="1916769" y="379587"/>
                </a:cubicBezTo>
                <a:cubicBezTo>
                  <a:pt x="1921510" y="379947"/>
                  <a:pt x="1925270" y="383723"/>
                  <a:pt x="1925652" y="388481"/>
                </a:cubicBezTo>
                <a:close/>
                <a:moveTo>
                  <a:pt x="1861560" y="388481"/>
                </a:moveTo>
                <a:lnTo>
                  <a:pt x="1861560" y="723873"/>
                </a:lnTo>
                <a:cubicBezTo>
                  <a:pt x="1861178" y="729187"/>
                  <a:pt x="1856546" y="733171"/>
                  <a:pt x="1851205" y="732768"/>
                </a:cubicBezTo>
                <a:cubicBezTo>
                  <a:pt x="1846464" y="732408"/>
                  <a:pt x="1842703" y="728631"/>
                  <a:pt x="1842322" y="723873"/>
                </a:cubicBezTo>
                <a:lnTo>
                  <a:pt x="1842322" y="388481"/>
                </a:lnTo>
                <a:cubicBezTo>
                  <a:pt x="1842703" y="383168"/>
                  <a:pt x="1847335" y="379189"/>
                  <a:pt x="1852677" y="379587"/>
                </a:cubicBezTo>
                <a:cubicBezTo>
                  <a:pt x="1857418" y="379947"/>
                  <a:pt x="1861178" y="383723"/>
                  <a:pt x="1861560" y="388481"/>
                </a:cubicBezTo>
                <a:close/>
                <a:moveTo>
                  <a:pt x="1797468" y="388481"/>
                </a:moveTo>
                <a:lnTo>
                  <a:pt x="1797468" y="723873"/>
                </a:lnTo>
                <a:cubicBezTo>
                  <a:pt x="1797468" y="729171"/>
                  <a:pt x="1793163" y="733465"/>
                  <a:pt x="1787876" y="733465"/>
                </a:cubicBezTo>
                <a:cubicBezTo>
                  <a:pt x="1782590" y="733465"/>
                  <a:pt x="1778284" y="729171"/>
                  <a:pt x="1778284" y="723873"/>
                </a:cubicBezTo>
                <a:lnTo>
                  <a:pt x="1778284" y="388481"/>
                </a:lnTo>
                <a:cubicBezTo>
                  <a:pt x="1778284" y="383184"/>
                  <a:pt x="1782590" y="378889"/>
                  <a:pt x="1787876" y="378889"/>
                </a:cubicBezTo>
                <a:cubicBezTo>
                  <a:pt x="1793163" y="378889"/>
                  <a:pt x="1797468" y="383184"/>
                  <a:pt x="1797468" y="388481"/>
                </a:cubicBezTo>
                <a:close/>
                <a:moveTo>
                  <a:pt x="1733431" y="388481"/>
                </a:moveTo>
                <a:lnTo>
                  <a:pt x="1733431" y="723873"/>
                </a:lnTo>
                <a:cubicBezTo>
                  <a:pt x="1733049" y="729187"/>
                  <a:pt x="1728417" y="733171"/>
                  <a:pt x="1723076" y="732768"/>
                </a:cubicBezTo>
                <a:cubicBezTo>
                  <a:pt x="1718335" y="732408"/>
                  <a:pt x="1714574" y="728631"/>
                  <a:pt x="1714193" y="723873"/>
                </a:cubicBezTo>
                <a:lnTo>
                  <a:pt x="1714193" y="388481"/>
                </a:lnTo>
                <a:cubicBezTo>
                  <a:pt x="1714574" y="383168"/>
                  <a:pt x="1719206" y="379189"/>
                  <a:pt x="1724547" y="379587"/>
                </a:cubicBezTo>
                <a:cubicBezTo>
                  <a:pt x="1729289" y="379947"/>
                  <a:pt x="1733049" y="383723"/>
                  <a:pt x="1733431" y="388481"/>
                </a:cubicBezTo>
                <a:close/>
                <a:moveTo>
                  <a:pt x="1669339" y="388481"/>
                </a:moveTo>
                <a:lnTo>
                  <a:pt x="1669339" y="723873"/>
                </a:lnTo>
                <a:cubicBezTo>
                  <a:pt x="1668958" y="729187"/>
                  <a:pt x="1664325" y="733171"/>
                  <a:pt x="1658984" y="732768"/>
                </a:cubicBezTo>
                <a:cubicBezTo>
                  <a:pt x="1654243" y="732408"/>
                  <a:pt x="1650482" y="728631"/>
                  <a:pt x="1650101" y="723873"/>
                </a:cubicBezTo>
                <a:lnTo>
                  <a:pt x="1650101" y="388481"/>
                </a:lnTo>
                <a:cubicBezTo>
                  <a:pt x="1650482" y="383168"/>
                  <a:pt x="1655115" y="379189"/>
                  <a:pt x="1660456" y="379587"/>
                </a:cubicBezTo>
                <a:cubicBezTo>
                  <a:pt x="1665197" y="379947"/>
                  <a:pt x="1668958" y="383723"/>
                  <a:pt x="1669339" y="388481"/>
                </a:cubicBezTo>
                <a:close/>
                <a:moveTo>
                  <a:pt x="1605247" y="388481"/>
                </a:moveTo>
                <a:lnTo>
                  <a:pt x="1605247" y="723873"/>
                </a:lnTo>
                <a:cubicBezTo>
                  <a:pt x="1604850" y="729187"/>
                  <a:pt x="1600217" y="733171"/>
                  <a:pt x="1594903" y="732768"/>
                </a:cubicBezTo>
                <a:cubicBezTo>
                  <a:pt x="1590146" y="732408"/>
                  <a:pt x="1586369" y="728631"/>
                  <a:pt x="1586009" y="723873"/>
                </a:cubicBezTo>
                <a:lnTo>
                  <a:pt x="1586009" y="388481"/>
                </a:lnTo>
                <a:cubicBezTo>
                  <a:pt x="1586407" y="383168"/>
                  <a:pt x="1591039" y="379189"/>
                  <a:pt x="1596353" y="379587"/>
                </a:cubicBezTo>
                <a:cubicBezTo>
                  <a:pt x="1601111" y="379947"/>
                  <a:pt x="1604888" y="383723"/>
                  <a:pt x="1605247" y="388481"/>
                </a:cubicBezTo>
                <a:close/>
                <a:moveTo>
                  <a:pt x="1541156" y="388481"/>
                </a:moveTo>
                <a:lnTo>
                  <a:pt x="1541156" y="723873"/>
                </a:lnTo>
                <a:cubicBezTo>
                  <a:pt x="1540758" y="729187"/>
                  <a:pt x="1536125" y="733171"/>
                  <a:pt x="1530811" y="732768"/>
                </a:cubicBezTo>
                <a:cubicBezTo>
                  <a:pt x="1526054" y="732408"/>
                  <a:pt x="1522277" y="728631"/>
                  <a:pt x="1521917" y="723873"/>
                </a:cubicBezTo>
                <a:lnTo>
                  <a:pt x="1521917" y="388481"/>
                </a:lnTo>
                <a:cubicBezTo>
                  <a:pt x="1522315" y="383168"/>
                  <a:pt x="1526948" y="379189"/>
                  <a:pt x="1532261" y="379587"/>
                </a:cubicBezTo>
                <a:cubicBezTo>
                  <a:pt x="1537019" y="379947"/>
                  <a:pt x="1540796" y="383723"/>
                  <a:pt x="1541156" y="388481"/>
                </a:cubicBezTo>
                <a:close/>
                <a:moveTo>
                  <a:pt x="1477064" y="388481"/>
                </a:moveTo>
                <a:lnTo>
                  <a:pt x="1477064" y="723873"/>
                </a:lnTo>
                <a:cubicBezTo>
                  <a:pt x="1476666" y="729187"/>
                  <a:pt x="1472034" y="733171"/>
                  <a:pt x="1466720" y="732768"/>
                </a:cubicBezTo>
                <a:cubicBezTo>
                  <a:pt x="1461962" y="732408"/>
                  <a:pt x="1458185" y="728631"/>
                  <a:pt x="1457825" y="723873"/>
                </a:cubicBezTo>
                <a:lnTo>
                  <a:pt x="1457825" y="388481"/>
                </a:lnTo>
                <a:cubicBezTo>
                  <a:pt x="1458223" y="383168"/>
                  <a:pt x="1462856" y="379189"/>
                  <a:pt x="1468169" y="379587"/>
                </a:cubicBezTo>
                <a:cubicBezTo>
                  <a:pt x="1472927" y="379947"/>
                  <a:pt x="1476704" y="383723"/>
                  <a:pt x="1477064" y="388481"/>
                </a:cubicBezTo>
                <a:close/>
                <a:moveTo>
                  <a:pt x="2556869" y="428321"/>
                </a:moveTo>
                <a:cubicBezTo>
                  <a:pt x="2562210" y="428321"/>
                  <a:pt x="2566515" y="432643"/>
                  <a:pt x="2566515" y="437967"/>
                </a:cubicBezTo>
                <a:lnTo>
                  <a:pt x="2566515" y="723873"/>
                </a:lnTo>
                <a:cubicBezTo>
                  <a:pt x="2566134" y="729187"/>
                  <a:pt x="2561501" y="733171"/>
                  <a:pt x="2556160" y="732768"/>
                </a:cubicBezTo>
                <a:cubicBezTo>
                  <a:pt x="2551419" y="732408"/>
                  <a:pt x="2547658" y="728631"/>
                  <a:pt x="2547277" y="723873"/>
                </a:cubicBezTo>
                <a:lnTo>
                  <a:pt x="2547277" y="438076"/>
                </a:lnTo>
                <a:cubicBezTo>
                  <a:pt x="2547168" y="432779"/>
                  <a:pt x="2551419" y="428413"/>
                  <a:pt x="2556705" y="428321"/>
                </a:cubicBezTo>
                <a:cubicBezTo>
                  <a:pt x="2556760" y="428321"/>
                  <a:pt x="2556814" y="428321"/>
                  <a:pt x="2556869" y="428321"/>
                </a:cubicBezTo>
                <a:close/>
                <a:moveTo>
                  <a:pt x="2502369" y="388481"/>
                </a:moveTo>
                <a:lnTo>
                  <a:pt x="2502369" y="723873"/>
                </a:lnTo>
                <a:cubicBezTo>
                  <a:pt x="2501988" y="729187"/>
                  <a:pt x="2497355" y="733171"/>
                  <a:pt x="2492014" y="732768"/>
                </a:cubicBezTo>
                <a:cubicBezTo>
                  <a:pt x="2487272" y="732408"/>
                  <a:pt x="2483512" y="728631"/>
                  <a:pt x="2483130" y="723873"/>
                </a:cubicBezTo>
                <a:lnTo>
                  <a:pt x="2483130" y="388481"/>
                </a:lnTo>
                <a:cubicBezTo>
                  <a:pt x="2483512" y="383168"/>
                  <a:pt x="2488145" y="379189"/>
                  <a:pt x="2493485" y="379587"/>
                </a:cubicBezTo>
                <a:cubicBezTo>
                  <a:pt x="2498227" y="379947"/>
                  <a:pt x="2501988" y="383723"/>
                  <a:pt x="2502369" y="388481"/>
                </a:cubicBezTo>
                <a:close/>
                <a:moveTo>
                  <a:pt x="2438277" y="388481"/>
                </a:moveTo>
                <a:lnTo>
                  <a:pt x="2438277" y="723873"/>
                </a:lnTo>
                <a:cubicBezTo>
                  <a:pt x="2437896" y="729187"/>
                  <a:pt x="2433263" y="733171"/>
                  <a:pt x="2427922" y="732768"/>
                </a:cubicBezTo>
                <a:cubicBezTo>
                  <a:pt x="2423181" y="732408"/>
                  <a:pt x="2419420" y="728631"/>
                  <a:pt x="2419039" y="723873"/>
                </a:cubicBezTo>
                <a:lnTo>
                  <a:pt x="2419039" y="388481"/>
                </a:lnTo>
                <a:cubicBezTo>
                  <a:pt x="2419420" y="383168"/>
                  <a:pt x="2424053" y="379189"/>
                  <a:pt x="2429394" y="379587"/>
                </a:cubicBezTo>
                <a:cubicBezTo>
                  <a:pt x="2434135" y="379947"/>
                  <a:pt x="2437896" y="383723"/>
                  <a:pt x="2438277" y="388481"/>
                </a:cubicBezTo>
                <a:close/>
                <a:moveTo>
                  <a:pt x="2374185" y="388481"/>
                </a:moveTo>
                <a:lnTo>
                  <a:pt x="2374185" y="723873"/>
                </a:lnTo>
                <a:cubicBezTo>
                  <a:pt x="2373804" y="729187"/>
                  <a:pt x="2369171" y="733171"/>
                  <a:pt x="2363830" y="732768"/>
                </a:cubicBezTo>
                <a:cubicBezTo>
                  <a:pt x="2359089" y="732408"/>
                  <a:pt x="2355329" y="728631"/>
                  <a:pt x="2354947" y="723873"/>
                </a:cubicBezTo>
                <a:lnTo>
                  <a:pt x="2354947" y="388481"/>
                </a:lnTo>
                <a:cubicBezTo>
                  <a:pt x="2355329" y="383168"/>
                  <a:pt x="2359961" y="379189"/>
                  <a:pt x="2365302" y="379587"/>
                </a:cubicBezTo>
                <a:cubicBezTo>
                  <a:pt x="2370043" y="379947"/>
                  <a:pt x="2373804" y="383723"/>
                  <a:pt x="2374185" y="388481"/>
                </a:cubicBezTo>
                <a:close/>
                <a:moveTo>
                  <a:pt x="2310093" y="388481"/>
                </a:moveTo>
                <a:lnTo>
                  <a:pt x="2310093" y="723873"/>
                </a:lnTo>
                <a:cubicBezTo>
                  <a:pt x="2310093" y="729171"/>
                  <a:pt x="2305788" y="733465"/>
                  <a:pt x="2300501" y="733465"/>
                </a:cubicBezTo>
                <a:cubicBezTo>
                  <a:pt x="2295215" y="733465"/>
                  <a:pt x="2290909" y="729171"/>
                  <a:pt x="2290909" y="723873"/>
                </a:cubicBezTo>
                <a:lnTo>
                  <a:pt x="2290909" y="388481"/>
                </a:lnTo>
                <a:cubicBezTo>
                  <a:pt x="2290909" y="383184"/>
                  <a:pt x="2295215" y="378889"/>
                  <a:pt x="2300501" y="378889"/>
                </a:cubicBezTo>
                <a:cubicBezTo>
                  <a:pt x="2305788" y="378889"/>
                  <a:pt x="2310093" y="383184"/>
                  <a:pt x="2310093" y="388481"/>
                </a:cubicBezTo>
                <a:close/>
                <a:moveTo>
                  <a:pt x="2246002" y="388481"/>
                </a:moveTo>
                <a:lnTo>
                  <a:pt x="2246002" y="723873"/>
                </a:lnTo>
                <a:cubicBezTo>
                  <a:pt x="2246002" y="729171"/>
                  <a:pt x="2241697" y="733465"/>
                  <a:pt x="2236410" y="733465"/>
                </a:cubicBezTo>
                <a:cubicBezTo>
                  <a:pt x="2231123" y="733465"/>
                  <a:pt x="2226818" y="729171"/>
                  <a:pt x="2226818" y="723873"/>
                </a:cubicBezTo>
                <a:lnTo>
                  <a:pt x="2226818" y="388481"/>
                </a:lnTo>
                <a:cubicBezTo>
                  <a:pt x="2226818" y="383184"/>
                  <a:pt x="2231123" y="378889"/>
                  <a:pt x="2236410" y="378889"/>
                </a:cubicBezTo>
                <a:cubicBezTo>
                  <a:pt x="2241697" y="378889"/>
                  <a:pt x="2246002" y="383184"/>
                  <a:pt x="2246002" y="388481"/>
                </a:cubicBezTo>
                <a:close/>
                <a:moveTo>
                  <a:pt x="2181964" y="388481"/>
                </a:moveTo>
                <a:lnTo>
                  <a:pt x="2181964" y="723873"/>
                </a:lnTo>
                <a:cubicBezTo>
                  <a:pt x="2181583" y="729187"/>
                  <a:pt x="2176951" y="733171"/>
                  <a:pt x="2171609" y="732768"/>
                </a:cubicBezTo>
                <a:cubicBezTo>
                  <a:pt x="2166868" y="732408"/>
                  <a:pt x="2163108" y="728631"/>
                  <a:pt x="2162726" y="723873"/>
                </a:cubicBezTo>
                <a:lnTo>
                  <a:pt x="2162726" y="388481"/>
                </a:lnTo>
                <a:cubicBezTo>
                  <a:pt x="2163108" y="383168"/>
                  <a:pt x="2167740" y="379189"/>
                  <a:pt x="2173081" y="379587"/>
                </a:cubicBezTo>
                <a:cubicBezTo>
                  <a:pt x="2177822" y="379947"/>
                  <a:pt x="2181583" y="383723"/>
                  <a:pt x="2181964" y="388481"/>
                </a:cubicBezTo>
                <a:close/>
                <a:moveTo>
                  <a:pt x="2117872" y="388481"/>
                </a:moveTo>
                <a:lnTo>
                  <a:pt x="2117872" y="723873"/>
                </a:lnTo>
                <a:cubicBezTo>
                  <a:pt x="2117491" y="729187"/>
                  <a:pt x="2112859" y="733171"/>
                  <a:pt x="2107518" y="732768"/>
                </a:cubicBezTo>
                <a:cubicBezTo>
                  <a:pt x="2102777" y="732408"/>
                  <a:pt x="2099016" y="728631"/>
                  <a:pt x="2098635" y="723873"/>
                </a:cubicBezTo>
                <a:lnTo>
                  <a:pt x="2098635" y="388481"/>
                </a:lnTo>
                <a:cubicBezTo>
                  <a:pt x="2099016" y="383168"/>
                  <a:pt x="2103648" y="379189"/>
                  <a:pt x="2108989" y="379587"/>
                </a:cubicBezTo>
                <a:cubicBezTo>
                  <a:pt x="2113730" y="379947"/>
                  <a:pt x="2117491" y="383723"/>
                  <a:pt x="2117872" y="388481"/>
                </a:cubicBezTo>
                <a:close/>
                <a:moveTo>
                  <a:pt x="2053781" y="388481"/>
                </a:moveTo>
                <a:lnTo>
                  <a:pt x="2053781" y="723873"/>
                </a:lnTo>
                <a:cubicBezTo>
                  <a:pt x="2053399" y="729187"/>
                  <a:pt x="2048767" y="733171"/>
                  <a:pt x="2043426" y="732768"/>
                </a:cubicBezTo>
                <a:cubicBezTo>
                  <a:pt x="2038685" y="732408"/>
                  <a:pt x="2034924" y="728631"/>
                  <a:pt x="2034543" y="723873"/>
                </a:cubicBezTo>
                <a:lnTo>
                  <a:pt x="2034543" y="388481"/>
                </a:lnTo>
                <a:cubicBezTo>
                  <a:pt x="2034924" y="383168"/>
                  <a:pt x="2039556" y="379189"/>
                  <a:pt x="2044897" y="379587"/>
                </a:cubicBezTo>
                <a:cubicBezTo>
                  <a:pt x="2049639" y="379947"/>
                  <a:pt x="2053399" y="383723"/>
                  <a:pt x="2053781" y="388481"/>
                </a:cubicBezTo>
                <a:close/>
                <a:moveTo>
                  <a:pt x="1970451" y="388481"/>
                </a:moveTo>
                <a:cubicBezTo>
                  <a:pt x="1970832" y="383168"/>
                  <a:pt x="1975464" y="379189"/>
                  <a:pt x="1980806" y="379587"/>
                </a:cubicBezTo>
                <a:cubicBezTo>
                  <a:pt x="1985547" y="379947"/>
                  <a:pt x="1989308" y="383723"/>
                  <a:pt x="1989689" y="388481"/>
                </a:cubicBezTo>
                <a:lnTo>
                  <a:pt x="1989689" y="723873"/>
                </a:lnTo>
                <a:cubicBezTo>
                  <a:pt x="1989308" y="729187"/>
                  <a:pt x="1984675" y="733171"/>
                  <a:pt x="1979334" y="732768"/>
                </a:cubicBezTo>
                <a:cubicBezTo>
                  <a:pt x="1974593" y="732408"/>
                  <a:pt x="1970832" y="728631"/>
                  <a:pt x="1970451" y="723873"/>
                </a:cubicBezTo>
                <a:close/>
                <a:moveTo>
                  <a:pt x="2611314" y="723873"/>
                </a:moveTo>
                <a:lnTo>
                  <a:pt x="2611314" y="498026"/>
                </a:lnTo>
                <a:cubicBezTo>
                  <a:pt x="2611695" y="492712"/>
                  <a:pt x="2616328" y="488728"/>
                  <a:pt x="2621669" y="489132"/>
                </a:cubicBezTo>
                <a:cubicBezTo>
                  <a:pt x="2626411" y="489491"/>
                  <a:pt x="2630171" y="493268"/>
                  <a:pt x="2630553" y="498026"/>
                </a:cubicBezTo>
                <a:lnTo>
                  <a:pt x="2630553" y="724146"/>
                </a:lnTo>
                <a:cubicBezTo>
                  <a:pt x="2630171" y="729460"/>
                  <a:pt x="2625538" y="733438"/>
                  <a:pt x="2620198" y="733040"/>
                </a:cubicBezTo>
                <a:cubicBezTo>
                  <a:pt x="2615456" y="732681"/>
                  <a:pt x="2611695" y="728903"/>
                  <a:pt x="2611314" y="724146"/>
                </a:cubicBezTo>
                <a:close/>
                <a:moveTo>
                  <a:pt x="1714138" y="290000"/>
                </a:moveTo>
                <a:lnTo>
                  <a:pt x="1714138" y="324717"/>
                </a:lnTo>
                <a:lnTo>
                  <a:pt x="1669285" y="324717"/>
                </a:lnTo>
                <a:lnTo>
                  <a:pt x="1669285" y="290000"/>
                </a:lnTo>
                <a:close/>
                <a:moveTo>
                  <a:pt x="1733377" y="290000"/>
                </a:moveTo>
                <a:lnTo>
                  <a:pt x="1778230" y="290000"/>
                </a:lnTo>
                <a:lnTo>
                  <a:pt x="1778230" y="324717"/>
                </a:lnTo>
                <a:lnTo>
                  <a:pt x="1733377" y="324717"/>
                </a:lnTo>
                <a:close/>
                <a:moveTo>
                  <a:pt x="1797414" y="290000"/>
                </a:moveTo>
                <a:lnTo>
                  <a:pt x="1842267" y="290000"/>
                </a:lnTo>
                <a:lnTo>
                  <a:pt x="1842267" y="324717"/>
                </a:lnTo>
                <a:lnTo>
                  <a:pt x="1797250" y="324717"/>
                </a:lnTo>
                <a:close/>
                <a:moveTo>
                  <a:pt x="1861506" y="290000"/>
                </a:moveTo>
                <a:lnTo>
                  <a:pt x="1906250" y="290000"/>
                </a:lnTo>
                <a:lnTo>
                  <a:pt x="1906250" y="324717"/>
                </a:lnTo>
                <a:lnTo>
                  <a:pt x="1861397" y="324717"/>
                </a:lnTo>
                <a:close/>
                <a:moveTo>
                  <a:pt x="1925598" y="290000"/>
                </a:moveTo>
                <a:lnTo>
                  <a:pt x="1970451" y="290000"/>
                </a:lnTo>
                <a:lnTo>
                  <a:pt x="1970451" y="324717"/>
                </a:lnTo>
                <a:lnTo>
                  <a:pt x="1925598" y="324717"/>
                </a:lnTo>
                <a:close/>
                <a:moveTo>
                  <a:pt x="2246002" y="324717"/>
                </a:moveTo>
                <a:lnTo>
                  <a:pt x="2246002" y="290000"/>
                </a:lnTo>
                <a:lnTo>
                  <a:pt x="2290909" y="290000"/>
                </a:lnTo>
                <a:lnTo>
                  <a:pt x="2290909" y="324717"/>
                </a:lnTo>
                <a:close/>
                <a:moveTo>
                  <a:pt x="2226818" y="324717"/>
                </a:moveTo>
                <a:lnTo>
                  <a:pt x="2181964" y="324717"/>
                </a:lnTo>
                <a:lnTo>
                  <a:pt x="2181964" y="290000"/>
                </a:lnTo>
                <a:lnTo>
                  <a:pt x="2226818" y="290000"/>
                </a:lnTo>
                <a:close/>
                <a:moveTo>
                  <a:pt x="2162726" y="324717"/>
                </a:moveTo>
                <a:lnTo>
                  <a:pt x="2117872" y="324717"/>
                </a:lnTo>
                <a:lnTo>
                  <a:pt x="2117872" y="290000"/>
                </a:lnTo>
                <a:lnTo>
                  <a:pt x="2162726" y="290000"/>
                </a:lnTo>
                <a:close/>
                <a:moveTo>
                  <a:pt x="2098635" y="324717"/>
                </a:moveTo>
                <a:lnTo>
                  <a:pt x="2053781" y="324717"/>
                </a:lnTo>
                <a:lnTo>
                  <a:pt x="2053781" y="290000"/>
                </a:lnTo>
                <a:lnTo>
                  <a:pt x="2098635" y="290000"/>
                </a:lnTo>
                <a:close/>
                <a:moveTo>
                  <a:pt x="2034543" y="324717"/>
                </a:moveTo>
                <a:lnTo>
                  <a:pt x="1989689" y="324717"/>
                </a:lnTo>
                <a:lnTo>
                  <a:pt x="1989689" y="290000"/>
                </a:lnTo>
                <a:lnTo>
                  <a:pt x="2034543" y="290000"/>
                </a:lnTo>
                <a:close/>
                <a:moveTo>
                  <a:pt x="2438277" y="324717"/>
                </a:moveTo>
                <a:lnTo>
                  <a:pt x="2438277" y="290000"/>
                </a:lnTo>
                <a:lnTo>
                  <a:pt x="2483130" y="290000"/>
                </a:lnTo>
                <a:lnTo>
                  <a:pt x="2483130" y="324717"/>
                </a:lnTo>
                <a:close/>
                <a:moveTo>
                  <a:pt x="2419039" y="324717"/>
                </a:moveTo>
                <a:lnTo>
                  <a:pt x="2374185" y="324717"/>
                </a:lnTo>
                <a:lnTo>
                  <a:pt x="2374185" y="290000"/>
                </a:lnTo>
                <a:lnTo>
                  <a:pt x="2419039" y="290000"/>
                </a:lnTo>
                <a:close/>
                <a:moveTo>
                  <a:pt x="2354947" y="324717"/>
                </a:moveTo>
                <a:lnTo>
                  <a:pt x="2310093" y="324717"/>
                </a:lnTo>
                <a:lnTo>
                  <a:pt x="2310093" y="290000"/>
                </a:lnTo>
                <a:lnTo>
                  <a:pt x="2354947" y="290000"/>
                </a:lnTo>
                <a:close/>
                <a:moveTo>
                  <a:pt x="1650046" y="324717"/>
                </a:moveTo>
                <a:lnTo>
                  <a:pt x="1605193" y="324717"/>
                </a:lnTo>
                <a:lnTo>
                  <a:pt x="1605193" y="290000"/>
                </a:lnTo>
                <a:lnTo>
                  <a:pt x="1650101" y="290000"/>
                </a:lnTo>
                <a:close/>
                <a:moveTo>
                  <a:pt x="1585954" y="324717"/>
                </a:moveTo>
                <a:lnTo>
                  <a:pt x="1541101" y="324717"/>
                </a:lnTo>
                <a:lnTo>
                  <a:pt x="1541101" y="290000"/>
                </a:lnTo>
                <a:lnTo>
                  <a:pt x="1585954" y="290000"/>
                </a:lnTo>
                <a:close/>
                <a:moveTo>
                  <a:pt x="1412972" y="438076"/>
                </a:moveTo>
                <a:lnTo>
                  <a:pt x="1412972" y="723982"/>
                </a:lnTo>
                <a:cubicBezTo>
                  <a:pt x="1412574" y="729296"/>
                  <a:pt x="1407942" y="733280"/>
                  <a:pt x="1402628" y="732877"/>
                </a:cubicBezTo>
                <a:cubicBezTo>
                  <a:pt x="1397870" y="732517"/>
                  <a:pt x="1394093" y="728740"/>
                  <a:pt x="1393734" y="723982"/>
                </a:cubicBezTo>
                <a:lnTo>
                  <a:pt x="1393734" y="438076"/>
                </a:lnTo>
                <a:cubicBezTo>
                  <a:pt x="1393336" y="432763"/>
                  <a:pt x="1397314" y="428130"/>
                  <a:pt x="1402628" y="427732"/>
                </a:cubicBezTo>
                <a:cubicBezTo>
                  <a:pt x="1407942" y="427334"/>
                  <a:pt x="1412574" y="431313"/>
                  <a:pt x="1412972" y="436627"/>
                </a:cubicBezTo>
                <a:cubicBezTo>
                  <a:pt x="1413010" y="437112"/>
                  <a:pt x="1413010" y="437591"/>
                  <a:pt x="1412972" y="438076"/>
                </a:cubicBezTo>
                <a:close/>
                <a:moveTo>
                  <a:pt x="1348880" y="498026"/>
                </a:moveTo>
                <a:lnTo>
                  <a:pt x="1348880" y="724146"/>
                </a:lnTo>
                <a:cubicBezTo>
                  <a:pt x="1348880" y="729443"/>
                  <a:pt x="1344586" y="733738"/>
                  <a:pt x="1339288" y="733738"/>
                </a:cubicBezTo>
                <a:cubicBezTo>
                  <a:pt x="1333991" y="733738"/>
                  <a:pt x="1329696" y="729443"/>
                  <a:pt x="1329696" y="724146"/>
                </a:cubicBezTo>
                <a:lnTo>
                  <a:pt x="1329696" y="498026"/>
                </a:lnTo>
                <a:cubicBezTo>
                  <a:pt x="1329696" y="492729"/>
                  <a:pt x="1333991" y="488434"/>
                  <a:pt x="1339288" y="488434"/>
                </a:cubicBezTo>
                <a:cubicBezTo>
                  <a:pt x="1344586" y="488434"/>
                  <a:pt x="1348880" y="492729"/>
                  <a:pt x="1348880" y="498026"/>
                </a:cubicBezTo>
                <a:close/>
                <a:moveTo>
                  <a:pt x="1472268" y="1074689"/>
                </a:moveTo>
                <a:lnTo>
                  <a:pt x="1512870" y="1074689"/>
                </a:lnTo>
                <a:lnTo>
                  <a:pt x="1512870" y="1100685"/>
                </a:lnTo>
                <a:lnTo>
                  <a:pt x="1472268" y="1100685"/>
                </a:lnTo>
                <a:close/>
                <a:moveTo>
                  <a:pt x="2451684" y="1074689"/>
                </a:moveTo>
                <a:lnTo>
                  <a:pt x="2494848" y="1074689"/>
                </a:lnTo>
                <a:lnTo>
                  <a:pt x="2494848" y="1100685"/>
                </a:lnTo>
                <a:lnTo>
                  <a:pt x="2451575" y="1100685"/>
                </a:lnTo>
                <a:close/>
                <a:moveTo>
                  <a:pt x="2618835" y="957296"/>
                </a:moveTo>
                <a:lnTo>
                  <a:pt x="2577742" y="957296"/>
                </a:lnTo>
                <a:lnTo>
                  <a:pt x="2577742" y="941655"/>
                </a:lnTo>
                <a:lnTo>
                  <a:pt x="2527003" y="941655"/>
                </a:lnTo>
                <a:lnTo>
                  <a:pt x="2527003" y="968905"/>
                </a:lnTo>
                <a:lnTo>
                  <a:pt x="2546242" y="968905"/>
                </a:lnTo>
                <a:lnTo>
                  <a:pt x="2546242" y="961002"/>
                </a:lnTo>
                <a:lnTo>
                  <a:pt x="2558504" y="961002"/>
                </a:lnTo>
                <a:lnTo>
                  <a:pt x="2558504" y="977352"/>
                </a:lnTo>
                <a:lnTo>
                  <a:pt x="2514196" y="977352"/>
                </a:lnTo>
                <a:lnTo>
                  <a:pt x="2514196" y="931082"/>
                </a:lnTo>
                <a:lnTo>
                  <a:pt x="2618835" y="931082"/>
                </a:lnTo>
                <a:close/>
                <a:moveTo>
                  <a:pt x="2618835" y="901761"/>
                </a:moveTo>
                <a:lnTo>
                  <a:pt x="2566515" y="901761"/>
                </a:lnTo>
                <a:lnTo>
                  <a:pt x="2566515" y="858488"/>
                </a:lnTo>
                <a:lnTo>
                  <a:pt x="2618835" y="858488"/>
                </a:lnTo>
                <a:close/>
                <a:moveTo>
                  <a:pt x="2547277" y="324717"/>
                </a:moveTo>
                <a:lnTo>
                  <a:pt x="2502424" y="324717"/>
                </a:lnTo>
                <a:lnTo>
                  <a:pt x="2502424" y="290000"/>
                </a:lnTo>
                <a:lnTo>
                  <a:pt x="2547277" y="290000"/>
                </a:lnTo>
                <a:close/>
                <a:moveTo>
                  <a:pt x="2324372" y="169610"/>
                </a:moveTo>
                <a:lnTo>
                  <a:pt x="2324372" y="135875"/>
                </a:lnTo>
                <a:lnTo>
                  <a:pt x="2362522" y="135875"/>
                </a:lnTo>
                <a:lnTo>
                  <a:pt x="2362522" y="233157"/>
                </a:lnTo>
                <a:lnTo>
                  <a:pt x="2486074" y="233157"/>
                </a:lnTo>
                <a:lnTo>
                  <a:pt x="2486074" y="260407"/>
                </a:lnTo>
                <a:lnTo>
                  <a:pt x="2332929" y="260407"/>
                </a:lnTo>
                <a:lnTo>
                  <a:pt x="2332929" y="186396"/>
                </a:lnTo>
                <a:lnTo>
                  <a:pt x="2246765" y="186396"/>
                </a:lnTo>
                <a:lnTo>
                  <a:pt x="2246765" y="169610"/>
                </a:lnTo>
                <a:close/>
                <a:moveTo>
                  <a:pt x="2005385" y="111077"/>
                </a:moveTo>
                <a:lnTo>
                  <a:pt x="2005385" y="169555"/>
                </a:lnTo>
                <a:lnTo>
                  <a:pt x="2109698" y="169555"/>
                </a:lnTo>
                <a:lnTo>
                  <a:pt x="2109698" y="65297"/>
                </a:lnTo>
                <a:lnTo>
                  <a:pt x="2035905" y="65297"/>
                </a:lnTo>
                <a:lnTo>
                  <a:pt x="2035905" y="120560"/>
                </a:lnTo>
                <a:lnTo>
                  <a:pt x="2055143" y="120560"/>
                </a:lnTo>
                <a:lnTo>
                  <a:pt x="2055143" y="84536"/>
                </a:lnTo>
                <a:lnTo>
                  <a:pt x="2090514" y="84536"/>
                </a:lnTo>
                <a:lnTo>
                  <a:pt x="2090514" y="150372"/>
                </a:lnTo>
                <a:lnTo>
                  <a:pt x="2024623" y="150372"/>
                </a:lnTo>
                <a:lnTo>
                  <a:pt x="2024623" y="48185"/>
                </a:lnTo>
                <a:lnTo>
                  <a:pt x="2141308" y="48185"/>
                </a:lnTo>
                <a:lnTo>
                  <a:pt x="2141308" y="169610"/>
                </a:lnTo>
                <a:lnTo>
                  <a:pt x="2227799" y="169610"/>
                </a:lnTo>
                <a:lnTo>
                  <a:pt x="2227799" y="186396"/>
                </a:lnTo>
                <a:lnTo>
                  <a:pt x="1993994" y="186396"/>
                </a:lnTo>
                <a:lnTo>
                  <a:pt x="1993994" y="111077"/>
                </a:lnTo>
                <a:close/>
                <a:moveTo>
                  <a:pt x="1821939" y="169555"/>
                </a:moveTo>
                <a:lnTo>
                  <a:pt x="1821939" y="48185"/>
                </a:lnTo>
                <a:lnTo>
                  <a:pt x="1938950" y="48185"/>
                </a:lnTo>
                <a:lnTo>
                  <a:pt x="1938950" y="150372"/>
                </a:lnTo>
                <a:lnTo>
                  <a:pt x="1873060" y="150372"/>
                </a:lnTo>
                <a:lnTo>
                  <a:pt x="1873060" y="84536"/>
                </a:lnTo>
                <a:lnTo>
                  <a:pt x="1908430" y="84536"/>
                </a:lnTo>
                <a:lnTo>
                  <a:pt x="1908430" y="120560"/>
                </a:lnTo>
                <a:lnTo>
                  <a:pt x="1927614" y="120560"/>
                </a:lnTo>
                <a:lnTo>
                  <a:pt x="1927614" y="65297"/>
                </a:lnTo>
                <a:lnTo>
                  <a:pt x="1853821" y="65297"/>
                </a:lnTo>
                <a:lnTo>
                  <a:pt x="1853821" y="169610"/>
                </a:lnTo>
                <a:lnTo>
                  <a:pt x="1958134" y="169610"/>
                </a:lnTo>
                <a:lnTo>
                  <a:pt x="1958134" y="111077"/>
                </a:lnTo>
                <a:lnTo>
                  <a:pt x="1975083" y="111077"/>
                </a:lnTo>
                <a:lnTo>
                  <a:pt x="1975083" y="186341"/>
                </a:lnTo>
                <a:lnTo>
                  <a:pt x="1735883" y="186341"/>
                </a:lnTo>
                <a:lnTo>
                  <a:pt x="1735883" y="169555"/>
                </a:lnTo>
                <a:close/>
                <a:moveTo>
                  <a:pt x="1477064" y="233157"/>
                </a:moveTo>
                <a:lnTo>
                  <a:pt x="1600615" y="233157"/>
                </a:lnTo>
                <a:lnTo>
                  <a:pt x="1600615" y="135875"/>
                </a:lnTo>
                <a:lnTo>
                  <a:pt x="1638765" y="135875"/>
                </a:lnTo>
                <a:lnTo>
                  <a:pt x="1638765" y="169610"/>
                </a:lnTo>
                <a:lnTo>
                  <a:pt x="1716209" y="169610"/>
                </a:lnTo>
                <a:lnTo>
                  <a:pt x="1716209" y="186396"/>
                </a:lnTo>
                <a:lnTo>
                  <a:pt x="1635549" y="186396"/>
                </a:lnTo>
                <a:lnTo>
                  <a:pt x="1635549" y="260625"/>
                </a:lnTo>
                <a:lnTo>
                  <a:pt x="1477064" y="260625"/>
                </a:lnTo>
                <a:close/>
                <a:moveTo>
                  <a:pt x="1412972" y="290000"/>
                </a:moveTo>
                <a:lnTo>
                  <a:pt x="1457825" y="290000"/>
                </a:lnTo>
                <a:lnTo>
                  <a:pt x="1457825" y="324717"/>
                </a:lnTo>
                <a:lnTo>
                  <a:pt x="1412972" y="324717"/>
                </a:lnTo>
                <a:close/>
                <a:moveTo>
                  <a:pt x="1140146" y="863611"/>
                </a:moveTo>
                <a:lnTo>
                  <a:pt x="1140146" y="898327"/>
                </a:lnTo>
                <a:lnTo>
                  <a:pt x="1095293" y="898327"/>
                </a:lnTo>
                <a:lnTo>
                  <a:pt x="1095293" y="863611"/>
                </a:lnTo>
                <a:close/>
                <a:moveTo>
                  <a:pt x="1076054" y="863611"/>
                </a:moveTo>
                <a:lnTo>
                  <a:pt x="1076054" y="898327"/>
                </a:lnTo>
                <a:lnTo>
                  <a:pt x="1031201" y="898327"/>
                </a:lnTo>
                <a:lnTo>
                  <a:pt x="1031201" y="863611"/>
                </a:lnTo>
                <a:close/>
                <a:moveTo>
                  <a:pt x="1012017" y="863611"/>
                </a:moveTo>
                <a:lnTo>
                  <a:pt x="1012017" y="898327"/>
                </a:lnTo>
                <a:lnTo>
                  <a:pt x="967163" y="898327"/>
                </a:lnTo>
                <a:lnTo>
                  <a:pt x="967163" y="863611"/>
                </a:lnTo>
                <a:close/>
                <a:moveTo>
                  <a:pt x="903017" y="863611"/>
                </a:moveTo>
                <a:lnTo>
                  <a:pt x="947871" y="863611"/>
                </a:lnTo>
                <a:lnTo>
                  <a:pt x="947871" y="898327"/>
                </a:lnTo>
                <a:lnTo>
                  <a:pt x="903017" y="898327"/>
                </a:lnTo>
                <a:close/>
                <a:moveTo>
                  <a:pt x="838925" y="863611"/>
                </a:moveTo>
                <a:lnTo>
                  <a:pt x="883779" y="863611"/>
                </a:lnTo>
                <a:lnTo>
                  <a:pt x="883779" y="898327"/>
                </a:lnTo>
                <a:lnTo>
                  <a:pt x="838925" y="898327"/>
                </a:lnTo>
                <a:close/>
                <a:moveTo>
                  <a:pt x="774834" y="863611"/>
                </a:moveTo>
                <a:lnTo>
                  <a:pt x="819687" y="863611"/>
                </a:lnTo>
                <a:lnTo>
                  <a:pt x="819687" y="898327"/>
                </a:lnTo>
                <a:lnTo>
                  <a:pt x="774834" y="898327"/>
                </a:lnTo>
                <a:close/>
                <a:moveTo>
                  <a:pt x="710742" y="863611"/>
                </a:moveTo>
                <a:lnTo>
                  <a:pt x="755595" y="863611"/>
                </a:lnTo>
                <a:lnTo>
                  <a:pt x="755595" y="898327"/>
                </a:lnTo>
                <a:lnTo>
                  <a:pt x="710742" y="898327"/>
                </a:lnTo>
                <a:close/>
                <a:moveTo>
                  <a:pt x="637058" y="1307076"/>
                </a:moveTo>
                <a:cubicBezTo>
                  <a:pt x="631761" y="1307109"/>
                  <a:pt x="627444" y="1302836"/>
                  <a:pt x="627411" y="1297539"/>
                </a:cubicBezTo>
                <a:cubicBezTo>
                  <a:pt x="627411" y="1297522"/>
                  <a:pt x="627411" y="1297500"/>
                  <a:pt x="627411" y="1297484"/>
                </a:cubicBezTo>
                <a:lnTo>
                  <a:pt x="627411" y="1071364"/>
                </a:lnTo>
                <a:cubicBezTo>
                  <a:pt x="627809" y="1066050"/>
                  <a:pt x="632442" y="1062072"/>
                  <a:pt x="637755" y="1062470"/>
                </a:cubicBezTo>
                <a:cubicBezTo>
                  <a:pt x="642513" y="1062829"/>
                  <a:pt x="646290" y="1066607"/>
                  <a:pt x="646650" y="1071364"/>
                </a:cubicBezTo>
                <a:lnTo>
                  <a:pt x="646650" y="1297484"/>
                </a:lnTo>
                <a:cubicBezTo>
                  <a:pt x="646650" y="1302760"/>
                  <a:pt x="642388" y="1307049"/>
                  <a:pt x="637113" y="1307076"/>
                </a:cubicBezTo>
                <a:close/>
                <a:moveTo>
                  <a:pt x="691558" y="1475099"/>
                </a:moveTo>
                <a:lnTo>
                  <a:pt x="639238" y="1475099"/>
                </a:lnTo>
                <a:lnTo>
                  <a:pt x="639238" y="1431826"/>
                </a:lnTo>
                <a:lnTo>
                  <a:pt x="691558" y="1431826"/>
                </a:lnTo>
                <a:close/>
                <a:moveTo>
                  <a:pt x="710796" y="1297484"/>
                </a:moveTo>
                <a:cubicBezTo>
                  <a:pt x="710399" y="1302798"/>
                  <a:pt x="705766" y="1306782"/>
                  <a:pt x="700452" y="1306378"/>
                </a:cubicBezTo>
                <a:cubicBezTo>
                  <a:pt x="695694" y="1306019"/>
                  <a:pt x="691917" y="1302242"/>
                  <a:pt x="691558" y="1297484"/>
                </a:cubicBezTo>
                <a:lnTo>
                  <a:pt x="691558" y="1011578"/>
                </a:lnTo>
                <a:cubicBezTo>
                  <a:pt x="691160" y="1006264"/>
                  <a:pt x="695138" y="1001632"/>
                  <a:pt x="700452" y="1001234"/>
                </a:cubicBezTo>
                <a:cubicBezTo>
                  <a:pt x="705766" y="1000836"/>
                  <a:pt x="710399" y="1004815"/>
                  <a:pt x="710796" y="1010128"/>
                </a:cubicBezTo>
                <a:cubicBezTo>
                  <a:pt x="710834" y="1010613"/>
                  <a:pt x="710834" y="1011093"/>
                  <a:pt x="710796" y="1011578"/>
                </a:cubicBezTo>
                <a:close/>
                <a:moveTo>
                  <a:pt x="755650" y="1475099"/>
                </a:moveTo>
                <a:lnTo>
                  <a:pt x="710796" y="1475099"/>
                </a:lnTo>
                <a:lnTo>
                  <a:pt x="710796" y="1431826"/>
                </a:lnTo>
                <a:lnTo>
                  <a:pt x="755650" y="1431826"/>
                </a:lnTo>
                <a:close/>
                <a:moveTo>
                  <a:pt x="774888" y="1297484"/>
                </a:moveTo>
                <a:cubicBezTo>
                  <a:pt x="774490" y="1302798"/>
                  <a:pt x="769858" y="1306782"/>
                  <a:pt x="764544" y="1306378"/>
                </a:cubicBezTo>
                <a:cubicBezTo>
                  <a:pt x="759786" y="1306019"/>
                  <a:pt x="756009" y="1302242"/>
                  <a:pt x="755650" y="1297484"/>
                </a:cubicBezTo>
                <a:lnTo>
                  <a:pt x="755650" y="962092"/>
                </a:lnTo>
                <a:cubicBezTo>
                  <a:pt x="756047" y="956778"/>
                  <a:pt x="760680" y="952800"/>
                  <a:pt x="765994" y="953198"/>
                </a:cubicBezTo>
                <a:cubicBezTo>
                  <a:pt x="770751" y="953557"/>
                  <a:pt x="774528" y="957334"/>
                  <a:pt x="774888" y="962092"/>
                </a:cubicBezTo>
                <a:close/>
                <a:moveTo>
                  <a:pt x="819741" y="1475099"/>
                </a:moveTo>
                <a:lnTo>
                  <a:pt x="774888" y="1475099"/>
                </a:lnTo>
                <a:lnTo>
                  <a:pt x="774888" y="1431826"/>
                </a:lnTo>
                <a:lnTo>
                  <a:pt x="819741" y="1431826"/>
                </a:lnTo>
                <a:close/>
                <a:moveTo>
                  <a:pt x="838980" y="1297484"/>
                </a:moveTo>
                <a:cubicBezTo>
                  <a:pt x="838582" y="1302798"/>
                  <a:pt x="833950" y="1306782"/>
                  <a:pt x="828636" y="1306378"/>
                </a:cubicBezTo>
                <a:cubicBezTo>
                  <a:pt x="823878" y="1306019"/>
                  <a:pt x="820101" y="1302242"/>
                  <a:pt x="819741" y="1297484"/>
                </a:cubicBezTo>
                <a:lnTo>
                  <a:pt x="819741" y="962092"/>
                </a:lnTo>
                <a:cubicBezTo>
                  <a:pt x="820139" y="956778"/>
                  <a:pt x="824772" y="952800"/>
                  <a:pt x="830086" y="953198"/>
                </a:cubicBezTo>
                <a:cubicBezTo>
                  <a:pt x="834843" y="953557"/>
                  <a:pt x="838620" y="957334"/>
                  <a:pt x="838980" y="962092"/>
                </a:cubicBezTo>
                <a:close/>
                <a:moveTo>
                  <a:pt x="883833" y="1475099"/>
                </a:moveTo>
                <a:lnTo>
                  <a:pt x="838980" y="1475099"/>
                </a:lnTo>
                <a:lnTo>
                  <a:pt x="838980" y="1431826"/>
                </a:lnTo>
                <a:lnTo>
                  <a:pt x="883833" y="1431826"/>
                </a:lnTo>
                <a:close/>
                <a:moveTo>
                  <a:pt x="903072" y="1297484"/>
                </a:moveTo>
                <a:cubicBezTo>
                  <a:pt x="902674" y="1302798"/>
                  <a:pt x="898041" y="1306782"/>
                  <a:pt x="892727" y="1306378"/>
                </a:cubicBezTo>
                <a:cubicBezTo>
                  <a:pt x="887970" y="1306019"/>
                  <a:pt x="884193" y="1302242"/>
                  <a:pt x="883833" y="1297484"/>
                </a:cubicBezTo>
                <a:lnTo>
                  <a:pt x="883833" y="962092"/>
                </a:lnTo>
                <a:cubicBezTo>
                  <a:pt x="884231" y="956778"/>
                  <a:pt x="888863" y="952800"/>
                  <a:pt x="894177" y="953198"/>
                </a:cubicBezTo>
                <a:cubicBezTo>
                  <a:pt x="898935" y="953557"/>
                  <a:pt x="902712" y="957334"/>
                  <a:pt x="903072" y="962092"/>
                </a:cubicBezTo>
                <a:close/>
                <a:moveTo>
                  <a:pt x="947925" y="1475099"/>
                </a:moveTo>
                <a:lnTo>
                  <a:pt x="903072" y="1475099"/>
                </a:lnTo>
                <a:lnTo>
                  <a:pt x="903072" y="1431826"/>
                </a:lnTo>
                <a:lnTo>
                  <a:pt x="947925" y="1431826"/>
                </a:lnTo>
                <a:close/>
                <a:moveTo>
                  <a:pt x="967163" y="1297484"/>
                </a:moveTo>
                <a:cubicBezTo>
                  <a:pt x="966766" y="1302798"/>
                  <a:pt x="962133" y="1306782"/>
                  <a:pt x="956819" y="1306378"/>
                </a:cubicBezTo>
                <a:cubicBezTo>
                  <a:pt x="952062" y="1306019"/>
                  <a:pt x="948285" y="1302242"/>
                  <a:pt x="947925" y="1297484"/>
                </a:cubicBezTo>
                <a:lnTo>
                  <a:pt x="947925" y="962092"/>
                </a:lnTo>
                <a:cubicBezTo>
                  <a:pt x="948323" y="956778"/>
                  <a:pt x="952955" y="952800"/>
                  <a:pt x="958269" y="953198"/>
                </a:cubicBezTo>
                <a:cubicBezTo>
                  <a:pt x="963027" y="953557"/>
                  <a:pt x="966804" y="957334"/>
                  <a:pt x="967163" y="962092"/>
                </a:cubicBezTo>
                <a:close/>
                <a:moveTo>
                  <a:pt x="1012017" y="1475099"/>
                </a:moveTo>
                <a:lnTo>
                  <a:pt x="967163" y="1475099"/>
                </a:lnTo>
                <a:lnTo>
                  <a:pt x="967163" y="1431826"/>
                </a:lnTo>
                <a:lnTo>
                  <a:pt x="1012017" y="1431826"/>
                </a:lnTo>
                <a:close/>
                <a:moveTo>
                  <a:pt x="1031201" y="1297484"/>
                </a:moveTo>
                <a:cubicBezTo>
                  <a:pt x="1031201" y="1302781"/>
                  <a:pt x="1026906" y="1307076"/>
                  <a:pt x="1021609" y="1307076"/>
                </a:cubicBezTo>
                <a:cubicBezTo>
                  <a:pt x="1016311" y="1307076"/>
                  <a:pt x="1012017" y="1302781"/>
                  <a:pt x="1012017" y="1297484"/>
                </a:cubicBezTo>
                <a:lnTo>
                  <a:pt x="1012017" y="962092"/>
                </a:lnTo>
                <a:cubicBezTo>
                  <a:pt x="1012017" y="956795"/>
                  <a:pt x="1016311" y="952500"/>
                  <a:pt x="1021609" y="952500"/>
                </a:cubicBezTo>
                <a:cubicBezTo>
                  <a:pt x="1026906" y="952500"/>
                  <a:pt x="1031201" y="956795"/>
                  <a:pt x="1031201" y="962092"/>
                </a:cubicBezTo>
                <a:close/>
                <a:moveTo>
                  <a:pt x="1076054" y="1475099"/>
                </a:moveTo>
                <a:lnTo>
                  <a:pt x="1031201" y="1475099"/>
                </a:lnTo>
                <a:lnTo>
                  <a:pt x="1031201" y="1431826"/>
                </a:lnTo>
                <a:lnTo>
                  <a:pt x="1076054" y="1431826"/>
                </a:lnTo>
                <a:close/>
                <a:moveTo>
                  <a:pt x="1095293" y="1297484"/>
                </a:moveTo>
                <a:cubicBezTo>
                  <a:pt x="1094895" y="1302798"/>
                  <a:pt x="1090262" y="1306782"/>
                  <a:pt x="1084948" y="1306378"/>
                </a:cubicBezTo>
                <a:cubicBezTo>
                  <a:pt x="1080191" y="1306019"/>
                  <a:pt x="1076414" y="1302242"/>
                  <a:pt x="1076054" y="1297484"/>
                </a:cubicBezTo>
                <a:lnTo>
                  <a:pt x="1076054" y="962092"/>
                </a:lnTo>
                <a:cubicBezTo>
                  <a:pt x="1076452" y="956778"/>
                  <a:pt x="1081084" y="952800"/>
                  <a:pt x="1086398" y="953198"/>
                </a:cubicBezTo>
                <a:cubicBezTo>
                  <a:pt x="1091156" y="953557"/>
                  <a:pt x="1094933" y="957334"/>
                  <a:pt x="1095293" y="962092"/>
                </a:cubicBezTo>
                <a:close/>
                <a:moveTo>
                  <a:pt x="1140146" y="1475099"/>
                </a:moveTo>
                <a:lnTo>
                  <a:pt x="1095293" y="1475099"/>
                </a:lnTo>
                <a:lnTo>
                  <a:pt x="1095293" y="1431826"/>
                </a:lnTo>
                <a:lnTo>
                  <a:pt x="1140146" y="1431826"/>
                </a:lnTo>
                <a:close/>
                <a:moveTo>
                  <a:pt x="1159602" y="1297484"/>
                </a:moveTo>
                <a:cubicBezTo>
                  <a:pt x="1159204" y="1302798"/>
                  <a:pt x="1154572" y="1306782"/>
                  <a:pt x="1149258" y="1306378"/>
                </a:cubicBezTo>
                <a:cubicBezTo>
                  <a:pt x="1144500" y="1306019"/>
                  <a:pt x="1140724" y="1302242"/>
                  <a:pt x="1140364" y="1297484"/>
                </a:cubicBezTo>
                <a:lnTo>
                  <a:pt x="1140364" y="962092"/>
                </a:lnTo>
                <a:cubicBezTo>
                  <a:pt x="1140762" y="956778"/>
                  <a:pt x="1145394" y="952800"/>
                  <a:pt x="1150708" y="953198"/>
                </a:cubicBezTo>
                <a:cubicBezTo>
                  <a:pt x="1155466" y="953557"/>
                  <a:pt x="1159243" y="957334"/>
                  <a:pt x="1159602" y="962092"/>
                </a:cubicBezTo>
                <a:close/>
                <a:moveTo>
                  <a:pt x="1204456" y="1475099"/>
                </a:moveTo>
                <a:lnTo>
                  <a:pt x="1159602" y="1475099"/>
                </a:lnTo>
                <a:lnTo>
                  <a:pt x="1159602" y="1431826"/>
                </a:lnTo>
                <a:lnTo>
                  <a:pt x="1204456" y="1431826"/>
                </a:lnTo>
                <a:close/>
                <a:moveTo>
                  <a:pt x="1204456" y="1297484"/>
                </a:moveTo>
                <a:lnTo>
                  <a:pt x="1204456" y="962092"/>
                </a:lnTo>
                <a:cubicBezTo>
                  <a:pt x="1204472" y="957857"/>
                  <a:pt x="1207262" y="954140"/>
                  <a:pt x="1211323" y="952936"/>
                </a:cubicBezTo>
                <a:lnTo>
                  <a:pt x="1211323" y="1306640"/>
                </a:lnTo>
                <a:cubicBezTo>
                  <a:pt x="1207175" y="1305517"/>
                  <a:pt x="1204281" y="1301779"/>
                  <a:pt x="1204238" y="1297484"/>
                </a:cubicBezTo>
                <a:close/>
                <a:moveTo>
                  <a:pt x="1346155" y="1283477"/>
                </a:moveTo>
                <a:lnTo>
                  <a:pt x="1346155" y="1129788"/>
                </a:lnTo>
                <a:lnTo>
                  <a:pt x="1406105" y="1129788"/>
                </a:lnTo>
                <a:lnTo>
                  <a:pt x="1406105" y="1241676"/>
                </a:lnTo>
                <a:lnTo>
                  <a:pt x="1369263" y="1241676"/>
                </a:lnTo>
                <a:lnTo>
                  <a:pt x="1369263" y="1283477"/>
                </a:lnTo>
                <a:close/>
                <a:moveTo>
                  <a:pt x="1470251" y="1178129"/>
                </a:moveTo>
                <a:lnTo>
                  <a:pt x="1470251" y="1323371"/>
                </a:lnTo>
                <a:lnTo>
                  <a:pt x="1387902" y="1323371"/>
                </a:lnTo>
                <a:lnTo>
                  <a:pt x="1387902" y="1261024"/>
                </a:lnTo>
                <a:lnTo>
                  <a:pt x="1441803" y="1261024"/>
                </a:lnTo>
                <a:lnTo>
                  <a:pt x="1441803" y="1289854"/>
                </a:lnTo>
                <a:lnTo>
                  <a:pt x="1424744" y="1289854"/>
                </a:lnTo>
                <a:lnTo>
                  <a:pt x="1424744" y="1274921"/>
                </a:lnTo>
                <a:lnTo>
                  <a:pt x="1405505" y="1274921"/>
                </a:lnTo>
                <a:lnTo>
                  <a:pt x="1405505" y="1309092"/>
                </a:lnTo>
                <a:lnTo>
                  <a:pt x="1461041" y="1309092"/>
                </a:lnTo>
                <a:lnTo>
                  <a:pt x="1461041" y="1241676"/>
                </a:lnTo>
                <a:lnTo>
                  <a:pt x="1424744" y="1241676"/>
                </a:lnTo>
                <a:lnTo>
                  <a:pt x="1424744" y="1129788"/>
                </a:lnTo>
                <a:lnTo>
                  <a:pt x="1512870" y="1129788"/>
                </a:lnTo>
                <a:lnTo>
                  <a:pt x="1512870" y="1160526"/>
                </a:lnTo>
                <a:lnTo>
                  <a:pt x="1523770" y="1160526"/>
                </a:lnTo>
                <a:lnTo>
                  <a:pt x="1523770" y="1178129"/>
                </a:lnTo>
                <a:close/>
                <a:moveTo>
                  <a:pt x="1593040" y="1197368"/>
                </a:moveTo>
                <a:lnTo>
                  <a:pt x="1644651" y="1197368"/>
                </a:lnTo>
                <a:lnTo>
                  <a:pt x="1644651" y="1216225"/>
                </a:lnTo>
                <a:lnTo>
                  <a:pt x="1592821" y="1216225"/>
                </a:lnTo>
                <a:close/>
                <a:moveTo>
                  <a:pt x="2285732" y="1197368"/>
                </a:moveTo>
                <a:lnTo>
                  <a:pt x="2285732" y="1216225"/>
                </a:lnTo>
                <a:lnTo>
                  <a:pt x="2240879" y="1216225"/>
                </a:lnTo>
                <a:lnTo>
                  <a:pt x="2240879" y="1197368"/>
                </a:lnTo>
                <a:close/>
                <a:moveTo>
                  <a:pt x="2221640" y="1216225"/>
                </a:moveTo>
                <a:lnTo>
                  <a:pt x="2176787" y="1216225"/>
                </a:lnTo>
                <a:lnTo>
                  <a:pt x="2176787" y="1197368"/>
                </a:lnTo>
                <a:lnTo>
                  <a:pt x="2221640" y="1197368"/>
                </a:lnTo>
                <a:close/>
                <a:moveTo>
                  <a:pt x="2157549" y="1216225"/>
                </a:moveTo>
                <a:lnTo>
                  <a:pt x="2112695" y="1216225"/>
                </a:lnTo>
                <a:lnTo>
                  <a:pt x="2112695" y="1197368"/>
                </a:lnTo>
                <a:lnTo>
                  <a:pt x="2157549" y="1197368"/>
                </a:lnTo>
                <a:close/>
                <a:moveTo>
                  <a:pt x="2093457" y="1216225"/>
                </a:moveTo>
                <a:lnTo>
                  <a:pt x="2048603" y="1216225"/>
                </a:lnTo>
                <a:lnTo>
                  <a:pt x="2048603" y="1197368"/>
                </a:lnTo>
                <a:lnTo>
                  <a:pt x="2093457" y="1197368"/>
                </a:lnTo>
                <a:close/>
                <a:moveTo>
                  <a:pt x="2029365" y="1216225"/>
                </a:moveTo>
                <a:lnTo>
                  <a:pt x="1984512" y="1216225"/>
                </a:lnTo>
                <a:lnTo>
                  <a:pt x="1984512" y="1197368"/>
                </a:lnTo>
                <a:lnTo>
                  <a:pt x="2029365" y="1197368"/>
                </a:lnTo>
                <a:close/>
                <a:moveTo>
                  <a:pt x="1965273" y="1216225"/>
                </a:moveTo>
                <a:lnTo>
                  <a:pt x="1920420" y="1216225"/>
                </a:lnTo>
                <a:lnTo>
                  <a:pt x="1920420" y="1197368"/>
                </a:lnTo>
                <a:lnTo>
                  <a:pt x="1965273" y="1197368"/>
                </a:lnTo>
                <a:close/>
                <a:moveTo>
                  <a:pt x="1901181" y="1216225"/>
                </a:moveTo>
                <a:lnTo>
                  <a:pt x="1856328" y="1216225"/>
                </a:lnTo>
                <a:lnTo>
                  <a:pt x="1856328" y="1197368"/>
                </a:lnTo>
                <a:lnTo>
                  <a:pt x="1901181" y="1197368"/>
                </a:lnTo>
                <a:close/>
                <a:moveTo>
                  <a:pt x="1837144" y="1216225"/>
                </a:moveTo>
                <a:lnTo>
                  <a:pt x="1792236" y="1216225"/>
                </a:lnTo>
                <a:lnTo>
                  <a:pt x="1792236" y="1197368"/>
                </a:lnTo>
                <a:lnTo>
                  <a:pt x="1837144" y="1197368"/>
                </a:lnTo>
                <a:close/>
                <a:moveTo>
                  <a:pt x="1773053" y="1216225"/>
                </a:moveTo>
                <a:lnTo>
                  <a:pt x="1728199" y="1216225"/>
                </a:lnTo>
                <a:lnTo>
                  <a:pt x="1728199" y="1197368"/>
                </a:lnTo>
                <a:lnTo>
                  <a:pt x="1773053" y="1197368"/>
                </a:lnTo>
                <a:close/>
                <a:moveTo>
                  <a:pt x="1708960" y="1216225"/>
                </a:moveTo>
                <a:lnTo>
                  <a:pt x="1664107" y="1216225"/>
                </a:lnTo>
                <a:lnTo>
                  <a:pt x="1664107" y="1197368"/>
                </a:lnTo>
                <a:lnTo>
                  <a:pt x="1708960" y="1197368"/>
                </a:lnTo>
                <a:close/>
                <a:moveTo>
                  <a:pt x="2304916" y="1216225"/>
                </a:moveTo>
                <a:lnTo>
                  <a:pt x="2304916" y="1197368"/>
                </a:lnTo>
                <a:lnTo>
                  <a:pt x="2371679" y="1197368"/>
                </a:lnTo>
                <a:lnTo>
                  <a:pt x="2371679" y="1216225"/>
                </a:lnTo>
                <a:close/>
                <a:moveTo>
                  <a:pt x="2381216" y="1178075"/>
                </a:moveTo>
                <a:lnTo>
                  <a:pt x="1543281" y="1178075"/>
                </a:lnTo>
                <a:lnTo>
                  <a:pt x="1543281" y="1160471"/>
                </a:lnTo>
                <a:lnTo>
                  <a:pt x="2421273" y="1160471"/>
                </a:lnTo>
                <a:lnTo>
                  <a:pt x="2421273" y="1178075"/>
                </a:lnTo>
                <a:close/>
                <a:moveTo>
                  <a:pt x="2576598" y="1323371"/>
                </a:moveTo>
                <a:lnTo>
                  <a:pt x="2494358" y="1323371"/>
                </a:lnTo>
                <a:lnTo>
                  <a:pt x="2494358" y="1178129"/>
                </a:lnTo>
                <a:lnTo>
                  <a:pt x="2440348" y="1178129"/>
                </a:lnTo>
                <a:lnTo>
                  <a:pt x="2440348" y="1160526"/>
                </a:lnTo>
                <a:lnTo>
                  <a:pt x="2451575" y="1160526"/>
                </a:lnTo>
                <a:lnTo>
                  <a:pt x="2451575" y="1129788"/>
                </a:lnTo>
                <a:lnTo>
                  <a:pt x="2539701" y="1129788"/>
                </a:lnTo>
                <a:lnTo>
                  <a:pt x="2539701" y="1241676"/>
                </a:lnTo>
                <a:lnTo>
                  <a:pt x="2503404" y="1241676"/>
                </a:lnTo>
                <a:lnTo>
                  <a:pt x="2503404" y="1308983"/>
                </a:lnTo>
                <a:lnTo>
                  <a:pt x="2558940" y="1308983"/>
                </a:lnTo>
                <a:lnTo>
                  <a:pt x="2558940" y="1274812"/>
                </a:lnTo>
                <a:lnTo>
                  <a:pt x="2539701" y="1274812"/>
                </a:lnTo>
                <a:lnTo>
                  <a:pt x="2539701" y="1289745"/>
                </a:lnTo>
                <a:lnTo>
                  <a:pt x="2522588" y="1289745"/>
                </a:lnTo>
                <a:lnTo>
                  <a:pt x="2522588" y="1261024"/>
                </a:lnTo>
                <a:lnTo>
                  <a:pt x="2576543" y="1261024"/>
                </a:lnTo>
                <a:close/>
                <a:moveTo>
                  <a:pt x="2595836" y="1283477"/>
                </a:moveTo>
                <a:lnTo>
                  <a:pt x="2595836" y="1241676"/>
                </a:lnTo>
                <a:lnTo>
                  <a:pt x="2558994" y="1241676"/>
                </a:lnTo>
                <a:lnTo>
                  <a:pt x="2558994" y="1129788"/>
                </a:lnTo>
                <a:lnTo>
                  <a:pt x="2618944" y="1129788"/>
                </a:lnTo>
                <a:lnTo>
                  <a:pt x="2618944" y="1283477"/>
                </a:lnTo>
                <a:close/>
                <a:moveTo>
                  <a:pt x="2754921" y="1307076"/>
                </a:moveTo>
                <a:cubicBezTo>
                  <a:pt x="2754376" y="1307131"/>
                  <a:pt x="2753886" y="1307131"/>
                  <a:pt x="2753341" y="1307076"/>
                </a:cubicBezTo>
                <a:lnTo>
                  <a:pt x="2753341" y="952827"/>
                </a:lnTo>
                <a:cubicBezTo>
                  <a:pt x="2753886" y="952773"/>
                  <a:pt x="2754376" y="952773"/>
                  <a:pt x="2754921" y="952827"/>
                </a:cubicBezTo>
                <a:cubicBezTo>
                  <a:pt x="2760207" y="952827"/>
                  <a:pt x="2764513" y="957122"/>
                  <a:pt x="2764513" y="962419"/>
                </a:cubicBezTo>
                <a:lnTo>
                  <a:pt x="2764513" y="1297811"/>
                </a:lnTo>
                <a:cubicBezTo>
                  <a:pt x="2764349" y="1302961"/>
                  <a:pt x="2760153" y="1307049"/>
                  <a:pt x="2754976" y="1307076"/>
                </a:cubicBezTo>
                <a:close/>
                <a:moveTo>
                  <a:pt x="2809421" y="1475099"/>
                </a:moveTo>
                <a:lnTo>
                  <a:pt x="2764568" y="1475099"/>
                </a:lnTo>
                <a:lnTo>
                  <a:pt x="2764568" y="1431826"/>
                </a:lnTo>
                <a:lnTo>
                  <a:pt x="2809421" y="1431826"/>
                </a:lnTo>
                <a:close/>
                <a:moveTo>
                  <a:pt x="2809421" y="898327"/>
                </a:moveTo>
                <a:lnTo>
                  <a:pt x="2764568" y="898327"/>
                </a:lnTo>
                <a:lnTo>
                  <a:pt x="2764568" y="863611"/>
                </a:lnTo>
                <a:lnTo>
                  <a:pt x="2809421" y="863611"/>
                </a:lnTo>
                <a:close/>
                <a:moveTo>
                  <a:pt x="2819013" y="1307076"/>
                </a:moveTo>
                <a:cubicBezTo>
                  <a:pt x="2813726" y="1307076"/>
                  <a:pt x="2809421" y="1302781"/>
                  <a:pt x="2809421" y="1297484"/>
                </a:cubicBezTo>
                <a:lnTo>
                  <a:pt x="2809421" y="962092"/>
                </a:lnTo>
                <a:cubicBezTo>
                  <a:pt x="2809803" y="956778"/>
                  <a:pt x="2814435" y="952800"/>
                  <a:pt x="2819776" y="953198"/>
                </a:cubicBezTo>
                <a:cubicBezTo>
                  <a:pt x="2824517" y="953557"/>
                  <a:pt x="2828278" y="957334"/>
                  <a:pt x="2828659" y="962092"/>
                </a:cubicBezTo>
                <a:lnTo>
                  <a:pt x="2828659" y="1297484"/>
                </a:lnTo>
                <a:cubicBezTo>
                  <a:pt x="2828659" y="1302781"/>
                  <a:pt x="2824354" y="1307076"/>
                  <a:pt x="2819067" y="1307076"/>
                </a:cubicBezTo>
                <a:cubicBezTo>
                  <a:pt x="2819067" y="1307076"/>
                  <a:pt x="2819013" y="1307076"/>
                  <a:pt x="2819013" y="1307076"/>
                </a:cubicBezTo>
                <a:close/>
                <a:moveTo>
                  <a:pt x="2873513" y="1475099"/>
                </a:moveTo>
                <a:lnTo>
                  <a:pt x="2828659" y="1475099"/>
                </a:lnTo>
                <a:lnTo>
                  <a:pt x="2828659" y="1431826"/>
                </a:lnTo>
                <a:lnTo>
                  <a:pt x="2873513" y="1431826"/>
                </a:lnTo>
                <a:close/>
                <a:moveTo>
                  <a:pt x="2873513" y="898327"/>
                </a:moveTo>
                <a:lnTo>
                  <a:pt x="2828659" y="898327"/>
                </a:lnTo>
                <a:lnTo>
                  <a:pt x="2828659" y="863611"/>
                </a:lnTo>
                <a:lnTo>
                  <a:pt x="2873513" y="863611"/>
                </a:lnTo>
                <a:close/>
                <a:moveTo>
                  <a:pt x="2883105" y="1307076"/>
                </a:moveTo>
                <a:cubicBezTo>
                  <a:pt x="2877818" y="1307076"/>
                  <a:pt x="2873513" y="1302781"/>
                  <a:pt x="2873513" y="1297484"/>
                </a:cubicBezTo>
                <a:lnTo>
                  <a:pt x="2873513" y="962092"/>
                </a:lnTo>
                <a:cubicBezTo>
                  <a:pt x="2873895" y="956778"/>
                  <a:pt x="2878527" y="952800"/>
                  <a:pt x="2883868" y="953198"/>
                </a:cubicBezTo>
                <a:cubicBezTo>
                  <a:pt x="2888609" y="953557"/>
                  <a:pt x="2892369" y="957334"/>
                  <a:pt x="2892751" y="962092"/>
                </a:cubicBezTo>
                <a:lnTo>
                  <a:pt x="2892751" y="1297484"/>
                </a:lnTo>
                <a:cubicBezTo>
                  <a:pt x="2892751" y="1302781"/>
                  <a:pt x="2888446" y="1307076"/>
                  <a:pt x="2883159" y="1307076"/>
                </a:cubicBezTo>
                <a:cubicBezTo>
                  <a:pt x="2883159" y="1307076"/>
                  <a:pt x="2883105" y="1307076"/>
                  <a:pt x="2883105" y="1307076"/>
                </a:cubicBezTo>
                <a:close/>
                <a:moveTo>
                  <a:pt x="2937604" y="1475099"/>
                </a:moveTo>
                <a:lnTo>
                  <a:pt x="2892697" y="1475099"/>
                </a:lnTo>
                <a:lnTo>
                  <a:pt x="2892697" y="1431826"/>
                </a:lnTo>
                <a:lnTo>
                  <a:pt x="2937550" y="1431826"/>
                </a:lnTo>
                <a:close/>
                <a:moveTo>
                  <a:pt x="2937604" y="898327"/>
                </a:moveTo>
                <a:lnTo>
                  <a:pt x="2892697" y="898327"/>
                </a:lnTo>
                <a:lnTo>
                  <a:pt x="2892697" y="863611"/>
                </a:lnTo>
                <a:lnTo>
                  <a:pt x="2937550" y="863611"/>
                </a:lnTo>
                <a:close/>
                <a:moveTo>
                  <a:pt x="2947196" y="1307076"/>
                </a:moveTo>
                <a:cubicBezTo>
                  <a:pt x="2941910" y="1307076"/>
                  <a:pt x="2937604" y="1302781"/>
                  <a:pt x="2937604" y="1297484"/>
                </a:cubicBezTo>
                <a:lnTo>
                  <a:pt x="2937604" y="962092"/>
                </a:lnTo>
                <a:cubicBezTo>
                  <a:pt x="2937986" y="956778"/>
                  <a:pt x="2942619" y="952800"/>
                  <a:pt x="2947960" y="953198"/>
                </a:cubicBezTo>
                <a:cubicBezTo>
                  <a:pt x="2952701" y="953557"/>
                  <a:pt x="2956461" y="957334"/>
                  <a:pt x="2956843" y="962092"/>
                </a:cubicBezTo>
                <a:lnTo>
                  <a:pt x="2956843" y="1297484"/>
                </a:lnTo>
                <a:cubicBezTo>
                  <a:pt x="2956843" y="1302781"/>
                  <a:pt x="2952537" y="1307076"/>
                  <a:pt x="2947251" y="1307076"/>
                </a:cubicBezTo>
                <a:cubicBezTo>
                  <a:pt x="2947251" y="1307076"/>
                  <a:pt x="2947196" y="1307076"/>
                  <a:pt x="2947196" y="1307076"/>
                </a:cubicBezTo>
                <a:close/>
                <a:moveTo>
                  <a:pt x="3001696" y="1475099"/>
                </a:moveTo>
                <a:lnTo>
                  <a:pt x="2956843" y="1475099"/>
                </a:lnTo>
                <a:lnTo>
                  <a:pt x="2956843" y="1431826"/>
                </a:lnTo>
                <a:lnTo>
                  <a:pt x="3001696" y="1431826"/>
                </a:lnTo>
                <a:close/>
                <a:moveTo>
                  <a:pt x="3001696" y="898327"/>
                </a:moveTo>
                <a:lnTo>
                  <a:pt x="2956843" y="898327"/>
                </a:lnTo>
                <a:lnTo>
                  <a:pt x="2956843" y="863611"/>
                </a:lnTo>
                <a:lnTo>
                  <a:pt x="3001696" y="863611"/>
                </a:lnTo>
                <a:close/>
                <a:moveTo>
                  <a:pt x="3011288" y="1307076"/>
                </a:moveTo>
                <a:cubicBezTo>
                  <a:pt x="3006002" y="1307076"/>
                  <a:pt x="3001696" y="1302781"/>
                  <a:pt x="3001696" y="1297484"/>
                </a:cubicBezTo>
                <a:lnTo>
                  <a:pt x="3001696" y="962092"/>
                </a:lnTo>
                <a:cubicBezTo>
                  <a:pt x="3001696" y="956795"/>
                  <a:pt x="3006002" y="952500"/>
                  <a:pt x="3011288" y="952500"/>
                </a:cubicBezTo>
                <a:cubicBezTo>
                  <a:pt x="3016575" y="952500"/>
                  <a:pt x="3020880" y="956795"/>
                  <a:pt x="3020880" y="962092"/>
                </a:cubicBezTo>
                <a:lnTo>
                  <a:pt x="3020880" y="1297484"/>
                </a:lnTo>
                <a:cubicBezTo>
                  <a:pt x="3020880" y="1302781"/>
                  <a:pt x="3016575" y="1307076"/>
                  <a:pt x="3011288" y="1307076"/>
                </a:cubicBezTo>
                <a:close/>
                <a:moveTo>
                  <a:pt x="3065788" y="1475099"/>
                </a:moveTo>
                <a:lnTo>
                  <a:pt x="3020935" y="1475099"/>
                </a:lnTo>
                <a:lnTo>
                  <a:pt x="3020935" y="1431826"/>
                </a:lnTo>
                <a:lnTo>
                  <a:pt x="3065788" y="1431826"/>
                </a:lnTo>
                <a:close/>
                <a:moveTo>
                  <a:pt x="3065788" y="898327"/>
                </a:moveTo>
                <a:lnTo>
                  <a:pt x="3020935" y="898327"/>
                </a:lnTo>
                <a:lnTo>
                  <a:pt x="3020935" y="863611"/>
                </a:lnTo>
                <a:lnTo>
                  <a:pt x="3065788" y="863611"/>
                </a:lnTo>
                <a:close/>
                <a:moveTo>
                  <a:pt x="3075435" y="1307076"/>
                </a:moveTo>
                <a:cubicBezTo>
                  <a:pt x="3070148" y="1307109"/>
                  <a:pt x="3065843" y="1302836"/>
                  <a:pt x="3065788" y="1297539"/>
                </a:cubicBezTo>
                <a:cubicBezTo>
                  <a:pt x="3065788" y="1297522"/>
                  <a:pt x="3065788" y="1297500"/>
                  <a:pt x="3065788" y="1297484"/>
                </a:cubicBezTo>
                <a:lnTo>
                  <a:pt x="3065788" y="962092"/>
                </a:lnTo>
                <a:cubicBezTo>
                  <a:pt x="3066169" y="956778"/>
                  <a:pt x="3070802" y="952800"/>
                  <a:pt x="3076143" y="953198"/>
                </a:cubicBezTo>
                <a:cubicBezTo>
                  <a:pt x="3080885" y="953557"/>
                  <a:pt x="3084645" y="957334"/>
                  <a:pt x="3085027" y="962092"/>
                </a:cubicBezTo>
                <a:lnTo>
                  <a:pt x="3085027" y="1297484"/>
                </a:lnTo>
                <a:cubicBezTo>
                  <a:pt x="3085027" y="1302781"/>
                  <a:pt x="3080721" y="1307076"/>
                  <a:pt x="3075435" y="1307076"/>
                </a:cubicBezTo>
                <a:cubicBezTo>
                  <a:pt x="3075435" y="1307076"/>
                  <a:pt x="3075380" y="1307076"/>
                  <a:pt x="3075380" y="1307076"/>
                </a:cubicBezTo>
                <a:close/>
                <a:moveTo>
                  <a:pt x="3129935" y="1475099"/>
                </a:moveTo>
                <a:lnTo>
                  <a:pt x="3085081" y="1475099"/>
                </a:lnTo>
                <a:lnTo>
                  <a:pt x="3085081" y="1431826"/>
                </a:lnTo>
                <a:lnTo>
                  <a:pt x="3129935" y="1431826"/>
                </a:lnTo>
                <a:close/>
                <a:moveTo>
                  <a:pt x="3129935" y="898327"/>
                </a:moveTo>
                <a:lnTo>
                  <a:pt x="3085081" y="898327"/>
                </a:lnTo>
                <a:lnTo>
                  <a:pt x="3085081" y="863611"/>
                </a:lnTo>
                <a:lnTo>
                  <a:pt x="3129935" y="863611"/>
                </a:lnTo>
                <a:close/>
                <a:moveTo>
                  <a:pt x="3139581" y="1307076"/>
                </a:moveTo>
                <a:cubicBezTo>
                  <a:pt x="3134294" y="1307109"/>
                  <a:pt x="3129989" y="1302836"/>
                  <a:pt x="3129935" y="1297539"/>
                </a:cubicBezTo>
                <a:cubicBezTo>
                  <a:pt x="3129935" y="1297522"/>
                  <a:pt x="3129935" y="1297500"/>
                  <a:pt x="3129935" y="1297484"/>
                </a:cubicBezTo>
                <a:lnTo>
                  <a:pt x="3129935" y="962092"/>
                </a:lnTo>
                <a:cubicBezTo>
                  <a:pt x="3130316" y="956778"/>
                  <a:pt x="3134948" y="952800"/>
                  <a:pt x="3140290" y="953198"/>
                </a:cubicBezTo>
                <a:cubicBezTo>
                  <a:pt x="3145031" y="953557"/>
                  <a:pt x="3148791" y="957334"/>
                  <a:pt x="3149173" y="962092"/>
                </a:cubicBezTo>
                <a:lnTo>
                  <a:pt x="3149173" y="1297484"/>
                </a:lnTo>
                <a:cubicBezTo>
                  <a:pt x="3149173" y="1302781"/>
                  <a:pt x="3144867" y="1307076"/>
                  <a:pt x="3139581" y="1307076"/>
                </a:cubicBezTo>
                <a:cubicBezTo>
                  <a:pt x="3139527" y="1307076"/>
                  <a:pt x="3139527" y="1307076"/>
                  <a:pt x="3139472" y="1307076"/>
                </a:cubicBezTo>
                <a:close/>
                <a:moveTo>
                  <a:pt x="3194081" y="1475099"/>
                </a:moveTo>
                <a:lnTo>
                  <a:pt x="3148846" y="1475099"/>
                </a:lnTo>
                <a:lnTo>
                  <a:pt x="3148846" y="1431826"/>
                </a:lnTo>
                <a:lnTo>
                  <a:pt x="3193699" y="1431826"/>
                </a:lnTo>
                <a:close/>
                <a:moveTo>
                  <a:pt x="3194081" y="898327"/>
                </a:moveTo>
                <a:lnTo>
                  <a:pt x="3148846" y="898327"/>
                </a:lnTo>
                <a:lnTo>
                  <a:pt x="3148846" y="863611"/>
                </a:lnTo>
                <a:lnTo>
                  <a:pt x="3193699" y="863611"/>
                </a:lnTo>
                <a:close/>
                <a:moveTo>
                  <a:pt x="3203727" y="1307076"/>
                </a:moveTo>
                <a:cubicBezTo>
                  <a:pt x="3198441" y="1307109"/>
                  <a:pt x="3194136" y="1302836"/>
                  <a:pt x="3194081" y="1297539"/>
                </a:cubicBezTo>
                <a:cubicBezTo>
                  <a:pt x="3194081" y="1297522"/>
                  <a:pt x="3194081" y="1297500"/>
                  <a:pt x="3194081" y="1297484"/>
                </a:cubicBezTo>
                <a:lnTo>
                  <a:pt x="3194081" y="962092"/>
                </a:lnTo>
                <a:cubicBezTo>
                  <a:pt x="3194462" y="956778"/>
                  <a:pt x="3199095" y="952800"/>
                  <a:pt x="3204435" y="953198"/>
                </a:cubicBezTo>
                <a:cubicBezTo>
                  <a:pt x="3209177" y="953557"/>
                  <a:pt x="3212938" y="957334"/>
                  <a:pt x="3213319" y="962092"/>
                </a:cubicBezTo>
                <a:lnTo>
                  <a:pt x="3213319" y="1297484"/>
                </a:lnTo>
                <a:cubicBezTo>
                  <a:pt x="3213319" y="1302781"/>
                  <a:pt x="3209014" y="1307081"/>
                  <a:pt x="3203727" y="1307081"/>
                </a:cubicBezTo>
                <a:cubicBezTo>
                  <a:pt x="3203618" y="1307081"/>
                  <a:pt x="3203455" y="1307081"/>
                  <a:pt x="3203346" y="1307076"/>
                </a:cubicBezTo>
                <a:close/>
                <a:moveTo>
                  <a:pt x="3258227" y="1475099"/>
                </a:moveTo>
                <a:lnTo>
                  <a:pt x="3213373" y="1475099"/>
                </a:lnTo>
                <a:lnTo>
                  <a:pt x="3213373" y="1431826"/>
                </a:lnTo>
                <a:lnTo>
                  <a:pt x="3257845" y="1431826"/>
                </a:lnTo>
                <a:close/>
                <a:moveTo>
                  <a:pt x="3258227" y="898327"/>
                </a:moveTo>
                <a:lnTo>
                  <a:pt x="3213373" y="898327"/>
                </a:lnTo>
                <a:lnTo>
                  <a:pt x="3213373" y="863611"/>
                </a:lnTo>
                <a:lnTo>
                  <a:pt x="3257845" y="863611"/>
                </a:lnTo>
                <a:close/>
                <a:moveTo>
                  <a:pt x="3267819" y="1307076"/>
                </a:moveTo>
                <a:cubicBezTo>
                  <a:pt x="3262532" y="1307076"/>
                  <a:pt x="3258227" y="1302781"/>
                  <a:pt x="3258227" y="1297484"/>
                </a:cubicBezTo>
                <a:lnTo>
                  <a:pt x="3258227" y="1011578"/>
                </a:lnTo>
                <a:cubicBezTo>
                  <a:pt x="3257845" y="1006264"/>
                  <a:pt x="3261824" y="1001632"/>
                  <a:pt x="3267110" y="1001234"/>
                </a:cubicBezTo>
                <a:cubicBezTo>
                  <a:pt x="3272452" y="1000836"/>
                  <a:pt x="3277084" y="1004815"/>
                  <a:pt x="3277465" y="1010128"/>
                </a:cubicBezTo>
                <a:cubicBezTo>
                  <a:pt x="3277520" y="1010613"/>
                  <a:pt x="3277520" y="1011093"/>
                  <a:pt x="3277465" y="1011578"/>
                </a:cubicBezTo>
                <a:lnTo>
                  <a:pt x="3277465" y="1297484"/>
                </a:lnTo>
                <a:cubicBezTo>
                  <a:pt x="3277465" y="1302781"/>
                  <a:pt x="3273160" y="1307076"/>
                  <a:pt x="3267873" y="1307081"/>
                </a:cubicBezTo>
                <a:cubicBezTo>
                  <a:pt x="3267764" y="1307081"/>
                  <a:pt x="3267710" y="1307076"/>
                  <a:pt x="3267601" y="1307076"/>
                </a:cubicBezTo>
                <a:close/>
                <a:moveTo>
                  <a:pt x="3329785" y="1475099"/>
                </a:moveTo>
                <a:lnTo>
                  <a:pt x="3277465" y="1475099"/>
                </a:lnTo>
                <a:lnTo>
                  <a:pt x="3277465" y="1431826"/>
                </a:lnTo>
                <a:lnTo>
                  <a:pt x="3329785" y="1431826"/>
                </a:lnTo>
                <a:close/>
                <a:moveTo>
                  <a:pt x="3341557" y="1297484"/>
                </a:moveTo>
                <a:cubicBezTo>
                  <a:pt x="3341176" y="1302798"/>
                  <a:pt x="3336543" y="1306782"/>
                  <a:pt x="3331202" y="1306378"/>
                </a:cubicBezTo>
                <a:cubicBezTo>
                  <a:pt x="3326461" y="1306019"/>
                  <a:pt x="3322700" y="1302242"/>
                  <a:pt x="3322319" y="1297484"/>
                </a:cubicBezTo>
                <a:lnTo>
                  <a:pt x="3322319" y="1071364"/>
                </a:lnTo>
                <a:cubicBezTo>
                  <a:pt x="3322700" y="1066050"/>
                  <a:pt x="3327333" y="1062072"/>
                  <a:pt x="3332674" y="1062470"/>
                </a:cubicBezTo>
                <a:cubicBezTo>
                  <a:pt x="3337415" y="1062829"/>
                  <a:pt x="3341176" y="1066607"/>
                  <a:pt x="3341557" y="107136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  <a:tileRect/>
          </a:gradFill>
          <a:ln w="5443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E8D841D2-F59C-2360-75E3-81A436983B43}"/>
              </a:ext>
            </a:extLst>
          </p:cNvPr>
          <p:cNvSpPr txBox="1"/>
          <p:nvPr/>
        </p:nvSpPr>
        <p:spPr>
          <a:xfrm>
            <a:off x="1069126" y="3752286"/>
            <a:ext cx="296862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产业因素</a:t>
            </a:r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id="{4DED8763-628E-BE16-36CB-83F6218816B9}"/>
              </a:ext>
            </a:extLst>
          </p:cNvPr>
          <p:cNvSpPr txBox="1"/>
          <p:nvPr/>
        </p:nvSpPr>
        <p:spPr>
          <a:xfrm>
            <a:off x="1069127" y="4273300"/>
            <a:ext cx="3212464" cy="72898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中国作为全球第一制造大国，我们拥有最完善的供应链体系。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47" name="文本框 146">
            <a:extLst>
              <a:ext uri="{FF2B5EF4-FFF2-40B4-BE49-F238E27FC236}">
                <a16:creationId xmlns:a16="http://schemas.microsoft.com/office/drawing/2014/main" id="{C47F6176-8E4C-0091-D2E8-32D9631B2893}"/>
              </a:ext>
            </a:extLst>
          </p:cNvPr>
          <p:cNvSpPr txBox="1"/>
          <p:nvPr/>
        </p:nvSpPr>
        <p:spPr>
          <a:xfrm>
            <a:off x="7700053" y="1755166"/>
            <a:ext cx="301956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文化因素</a:t>
            </a:r>
          </a:p>
        </p:txBody>
      </p:sp>
      <p:sp>
        <p:nvSpPr>
          <p:cNvPr id="148" name="文本框 147">
            <a:extLst>
              <a:ext uri="{FF2B5EF4-FFF2-40B4-BE49-F238E27FC236}">
                <a16:creationId xmlns:a16="http://schemas.microsoft.com/office/drawing/2014/main" id="{558F061E-F3BF-7809-A313-A237167C9AA9}"/>
              </a:ext>
            </a:extLst>
          </p:cNvPr>
          <p:cNvSpPr txBox="1"/>
          <p:nvPr/>
        </p:nvSpPr>
        <p:spPr>
          <a:xfrm>
            <a:off x="7700054" y="2276180"/>
            <a:ext cx="3212464" cy="106138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国潮品牌深受年轻人喜爱，国货热词关注度十年累计上涨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528%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49" name="文本框 148">
            <a:extLst>
              <a:ext uri="{FF2B5EF4-FFF2-40B4-BE49-F238E27FC236}">
                <a16:creationId xmlns:a16="http://schemas.microsoft.com/office/drawing/2014/main" id="{D5E1C2BB-8EE1-7F4A-0B42-0971EFAC1999}"/>
              </a:ext>
            </a:extLst>
          </p:cNvPr>
          <p:cNvSpPr txBox="1"/>
          <p:nvPr/>
        </p:nvSpPr>
        <p:spPr>
          <a:xfrm>
            <a:off x="7748287" y="3736351"/>
            <a:ext cx="301956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政治因素</a:t>
            </a:r>
          </a:p>
        </p:txBody>
      </p:sp>
      <p:sp>
        <p:nvSpPr>
          <p:cNvPr id="150" name="文本框 149">
            <a:extLst>
              <a:ext uri="{FF2B5EF4-FFF2-40B4-BE49-F238E27FC236}">
                <a16:creationId xmlns:a16="http://schemas.microsoft.com/office/drawing/2014/main" id="{E3D2F431-BB00-841D-4D6C-43E3BCDEF4D6}"/>
              </a:ext>
            </a:extLst>
          </p:cNvPr>
          <p:cNvSpPr txBox="1"/>
          <p:nvPr/>
        </p:nvSpPr>
        <p:spPr>
          <a:xfrm>
            <a:off x="7748288" y="4257365"/>
            <a:ext cx="3212464" cy="106138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国内经济的内生需求动力将是中国经济后续修复的主要支撑来源，国货品牌崛起正当时。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52B9CAB-521F-BCB9-FC2B-4BA10A894692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DCB5EF8E-87A1-E552-A7D2-736AEFAF37EB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ACA62A2F-02C5-3883-3384-AC7A6DFD4FE9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59C56953-ACE4-F369-9150-79B538ECF9A9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DBBEF168-1617-0B1F-453C-EAEBA581695D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99EB8165-E4A8-1D6D-7C03-489F0EC2E984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09A38A1E-3C90-E22A-CCB2-9A81D666800A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0C62A6C2-F41E-3790-3F6F-9EE6209D15DD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E247E692-6B12-C4F6-8B01-9E7015529072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7DD438D1-7E7E-1A96-EDD0-8C9796DE3767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65EA8584-CAB2-A2A8-EA03-7CC3FE0DA166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329A70E1-A4CE-163B-8001-4A979E94BF4F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DAAFA0C2-5EEC-8216-0834-075C201C77ED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48C787E4-580D-9E73-0265-FFB3C8F37016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CBF46062-7333-990B-42F5-03E4063C7885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C57C920D-074A-DC66-8BD9-8309934AEE23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74D5A349-573A-524B-FA49-27834294AFED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id="{BBB40A2F-D835-C2D3-72CC-4B015C48EE70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4" name="任意多边形: 形状 123">
            <a:extLst>
              <a:ext uri="{FF2B5EF4-FFF2-40B4-BE49-F238E27FC236}">
                <a16:creationId xmlns:a16="http://schemas.microsoft.com/office/drawing/2014/main" id="{E56152D7-04E9-256F-65F5-7B6FAF672AF7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1F9C3730-8E91-3A6B-CE17-476613749317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585A1231-96C0-CDD2-4501-EB9991EFFF82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ADE91355-E5AB-A495-6CF4-47D96623F080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E308AE62-45D8-1562-8C9A-0EE315B17B4F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2580A933-DA9D-FD08-4ED0-A6DC39087942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5CE81AC5-F7A7-0E43-02F0-1CB9E86232EB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CB704F10-2E13-8D99-7A16-0604EB88C35A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2043CBD2-C5F0-EBA1-C765-B7B2CD61F297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6E34CCC2-4FB4-E85E-30B6-E23F7D863ADF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EF95B029-8ACA-603C-FB6F-71C71AE08D56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882770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02B470D0-16E2-8F46-653F-E4068D78526C}"/>
              </a:ext>
            </a:extLst>
          </p:cNvPr>
          <p:cNvSpPr txBox="1"/>
          <p:nvPr/>
        </p:nvSpPr>
        <p:spPr>
          <a:xfrm>
            <a:off x="1463989" y="398122"/>
            <a:ext cx="203132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产业供给</a:t>
            </a:r>
          </a:p>
        </p:txBody>
      </p:sp>
      <p:sp>
        <p:nvSpPr>
          <p:cNvPr id="141" name="矩形: 圆角 140">
            <a:extLst>
              <a:ext uri="{FF2B5EF4-FFF2-40B4-BE49-F238E27FC236}">
                <a16:creationId xmlns:a16="http://schemas.microsoft.com/office/drawing/2014/main" id="{C8352086-3E36-6614-E4CD-DD03CD37BAD2}"/>
              </a:ext>
            </a:extLst>
          </p:cNvPr>
          <p:cNvSpPr/>
          <p:nvPr/>
        </p:nvSpPr>
        <p:spPr>
          <a:xfrm>
            <a:off x="971030" y="1645920"/>
            <a:ext cx="2838970" cy="406908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142" name="图形 63">
            <a:extLst>
              <a:ext uri="{FF2B5EF4-FFF2-40B4-BE49-F238E27FC236}">
                <a16:creationId xmlns:a16="http://schemas.microsoft.com/office/drawing/2014/main" id="{B18FCE98-88F2-3D77-D4C6-B92B4A24AC6E}"/>
              </a:ext>
            </a:extLst>
          </p:cNvPr>
          <p:cNvSpPr/>
          <p:nvPr/>
        </p:nvSpPr>
        <p:spPr>
          <a:xfrm>
            <a:off x="1228885" y="2987040"/>
            <a:ext cx="2313991" cy="1710127"/>
          </a:xfrm>
          <a:custGeom>
            <a:avLst/>
            <a:gdLst>
              <a:gd name="connsiteX0" fmla="*/ 3647900 w 3970202"/>
              <a:gd name="connsiteY0" fmla="*/ 1184015 h 2483611"/>
              <a:gd name="connsiteX1" fmla="*/ 3650299 w 3970202"/>
              <a:gd name="connsiteY1" fmla="*/ 1183307 h 2483611"/>
              <a:gd name="connsiteX2" fmla="*/ 3969504 w 3970202"/>
              <a:gd name="connsiteY2" fmla="*/ 1077686 h 2483611"/>
              <a:gd name="connsiteX3" fmla="*/ 3937949 w 3970202"/>
              <a:gd name="connsiteY3" fmla="*/ 1037302 h 2483611"/>
              <a:gd name="connsiteX4" fmla="*/ 3912062 w 3970202"/>
              <a:gd name="connsiteY4" fmla="*/ 1053652 h 2483611"/>
              <a:gd name="connsiteX5" fmla="*/ 3912062 w 3970202"/>
              <a:gd name="connsiteY5" fmla="*/ 1038501 h 2483611"/>
              <a:gd name="connsiteX6" fmla="*/ 3885247 w 3970202"/>
              <a:gd name="connsiteY6" fmla="*/ 1014041 h 2483611"/>
              <a:gd name="connsiteX7" fmla="*/ 3860777 w 3970202"/>
              <a:gd name="connsiteY7" fmla="*/ 1038501 h 2483611"/>
              <a:gd name="connsiteX8" fmla="*/ 3860777 w 3970202"/>
              <a:gd name="connsiteY8" fmla="*/ 1079321 h 2483611"/>
              <a:gd name="connsiteX9" fmla="*/ 3828731 w 3970202"/>
              <a:gd name="connsiteY9" fmla="*/ 1092183 h 2483611"/>
              <a:gd name="connsiteX10" fmla="*/ 3828731 w 3970202"/>
              <a:gd name="connsiteY10" fmla="*/ 1066568 h 2483611"/>
              <a:gd name="connsiteX11" fmla="*/ 3804261 w 3970202"/>
              <a:gd name="connsiteY11" fmla="*/ 1039743 h 2483611"/>
              <a:gd name="connsiteX12" fmla="*/ 3777447 w 3970202"/>
              <a:gd name="connsiteY12" fmla="*/ 1064203 h 2483611"/>
              <a:gd name="connsiteX13" fmla="*/ 3777447 w 3970202"/>
              <a:gd name="connsiteY13" fmla="*/ 1066568 h 2483611"/>
              <a:gd name="connsiteX14" fmla="*/ 3777447 w 3970202"/>
              <a:gd name="connsiteY14" fmla="*/ 1108642 h 2483611"/>
              <a:gd name="connsiteX15" fmla="*/ 3749434 w 3970202"/>
              <a:gd name="connsiteY15" fmla="*/ 1115781 h 2483611"/>
              <a:gd name="connsiteX16" fmla="*/ 3749434 w 3970202"/>
              <a:gd name="connsiteY16" fmla="*/ 1087932 h 2483611"/>
              <a:gd name="connsiteX17" fmla="*/ 3722620 w 3970202"/>
              <a:gd name="connsiteY17" fmla="*/ 1063473 h 2483611"/>
              <a:gd name="connsiteX18" fmla="*/ 3698150 w 3970202"/>
              <a:gd name="connsiteY18" fmla="*/ 1087932 h 2483611"/>
              <a:gd name="connsiteX19" fmla="*/ 3698150 w 3970202"/>
              <a:gd name="connsiteY19" fmla="*/ 1125700 h 2483611"/>
              <a:gd name="connsiteX20" fmla="*/ 3668774 w 3970202"/>
              <a:gd name="connsiteY20" fmla="*/ 1129733 h 2483611"/>
              <a:gd name="connsiteX21" fmla="*/ 3668774 w 3970202"/>
              <a:gd name="connsiteY21" fmla="*/ 1101012 h 2483611"/>
              <a:gd name="connsiteX22" fmla="*/ 3643159 w 3970202"/>
              <a:gd name="connsiteY22" fmla="*/ 1075397 h 2483611"/>
              <a:gd name="connsiteX23" fmla="*/ 3617544 w 3970202"/>
              <a:gd name="connsiteY23" fmla="*/ 1101012 h 2483611"/>
              <a:gd name="connsiteX24" fmla="*/ 3617544 w 3970202"/>
              <a:gd name="connsiteY24" fmla="*/ 1133712 h 2483611"/>
              <a:gd name="connsiteX25" fmla="*/ 3612912 w 3970202"/>
              <a:gd name="connsiteY25" fmla="*/ 1133712 h 2483611"/>
              <a:gd name="connsiteX26" fmla="*/ 3321883 w 3970202"/>
              <a:gd name="connsiteY26" fmla="*/ 947977 h 2483611"/>
              <a:gd name="connsiteX27" fmla="*/ 3313108 w 3970202"/>
              <a:gd name="connsiteY27" fmla="*/ 926994 h 2483611"/>
              <a:gd name="connsiteX28" fmla="*/ 3335453 w 3970202"/>
              <a:gd name="connsiteY28" fmla="*/ 926994 h 2483611"/>
              <a:gd name="connsiteX29" fmla="*/ 3335453 w 3970202"/>
              <a:gd name="connsiteY29" fmla="*/ 897619 h 2483611"/>
              <a:gd name="connsiteX30" fmla="*/ 3277248 w 3970202"/>
              <a:gd name="connsiteY30" fmla="*/ 897619 h 2483611"/>
              <a:gd name="connsiteX31" fmla="*/ 3277248 w 3970202"/>
              <a:gd name="connsiteY31" fmla="*/ 862902 h 2483611"/>
              <a:gd name="connsiteX32" fmla="*/ 3335453 w 3970202"/>
              <a:gd name="connsiteY32" fmla="*/ 862902 h 2483611"/>
              <a:gd name="connsiteX33" fmla="*/ 3335453 w 3970202"/>
              <a:gd name="connsiteY33" fmla="*/ 833527 h 2483611"/>
              <a:gd name="connsiteX34" fmla="*/ 3043825 w 3970202"/>
              <a:gd name="connsiteY34" fmla="*/ 833527 h 2483611"/>
              <a:gd name="connsiteX35" fmla="*/ 3043825 w 3970202"/>
              <a:gd name="connsiteY35" fmla="*/ 760007 h 2483611"/>
              <a:gd name="connsiteX36" fmla="*/ 3014776 w 3970202"/>
              <a:gd name="connsiteY36" fmla="*/ 760007 h 2483611"/>
              <a:gd name="connsiteX37" fmla="*/ 3105900 w 3970202"/>
              <a:gd name="connsiteY37" fmla="*/ 712265 h 2483611"/>
              <a:gd name="connsiteX38" fmla="*/ 3222693 w 3970202"/>
              <a:gd name="connsiteY38" fmla="*/ 640870 h 2483611"/>
              <a:gd name="connsiteX39" fmla="*/ 3222693 w 3970202"/>
              <a:gd name="connsiteY39" fmla="*/ 566096 h 2483611"/>
              <a:gd name="connsiteX40" fmla="*/ 2937169 w 3970202"/>
              <a:gd name="connsiteY40" fmla="*/ 610350 h 2483611"/>
              <a:gd name="connsiteX41" fmla="*/ 2939566 w 3970202"/>
              <a:gd name="connsiteY41" fmla="*/ 609696 h 2483611"/>
              <a:gd name="connsiteX42" fmla="*/ 3258772 w 3970202"/>
              <a:gd name="connsiteY42" fmla="*/ 504075 h 2483611"/>
              <a:gd name="connsiteX43" fmla="*/ 3227217 w 3970202"/>
              <a:gd name="connsiteY43" fmla="*/ 463637 h 2483611"/>
              <a:gd name="connsiteX44" fmla="*/ 3201329 w 3970202"/>
              <a:gd name="connsiteY44" fmla="*/ 480314 h 2483611"/>
              <a:gd name="connsiteX45" fmla="*/ 3201329 w 3970202"/>
              <a:gd name="connsiteY45" fmla="*/ 465326 h 2483611"/>
              <a:gd name="connsiteX46" fmla="*/ 3174515 w 3970202"/>
              <a:gd name="connsiteY46" fmla="*/ 440867 h 2483611"/>
              <a:gd name="connsiteX47" fmla="*/ 3150045 w 3970202"/>
              <a:gd name="connsiteY47" fmla="*/ 465326 h 2483611"/>
              <a:gd name="connsiteX48" fmla="*/ 3150045 w 3970202"/>
              <a:gd name="connsiteY48" fmla="*/ 506146 h 2483611"/>
              <a:gd name="connsiteX49" fmla="*/ 3117999 w 3970202"/>
              <a:gd name="connsiteY49" fmla="*/ 519008 h 2483611"/>
              <a:gd name="connsiteX50" fmla="*/ 3117999 w 3970202"/>
              <a:gd name="connsiteY50" fmla="*/ 493394 h 2483611"/>
              <a:gd name="connsiteX51" fmla="*/ 3093528 w 3970202"/>
              <a:gd name="connsiteY51" fmla="*/ 466569 h 2483611"/>
              <a:gd name="connsiteX52" fmla="*/ 3066715 w 3970202"/>
              <a:gd name="connsiteY52" fmla="*/ 491028 h 2483611"/>
              <a:gd name="connsiteX53" fmla="*/ 3066715 w 3970202"/>
              <a:gd name="connsiteY53" fmla="*/ 493394 h 2483611"/>
              <a:gd name="connsiteX54" fmla="*/ 3066715 w 3970202"/>
              <a:gd name="connsiteY54" fmla="*/ 535467 h 2483611"/>
              <a:gd name="connsiteX55" fmla="*/ 3038702 w 3970202"/>
              <a:gd name="connsiteY55" fmla="*/ 542607 h 2483611"/>
              <a:gd name="connsiteX56" fmla="*/ 3038702 w 3970202"/>
              <a:gd name="connsiteY56" fmla="*/ 514376 h 2483611"/>
              <a:gd name="connsiteX57" fmla="*/ 3014232 w 3970202"/>
              <a:gd name="connsiteY57" fmla="*/ 487551 h 2483611"/>
              <a:gd name="connsiteX58" fmla="*/ 2987417 w 3970202"/>
              <a:gd name="connsiteY58" fmla="*/ 512011 h 2483611"/>
              <a:gd name="connsiteX59" fmla="*/ 2987417 w 3970202"/>
              <a:gd name="connsiteY59" fmla="*/ 514376 h 2483611"/>
              <a:gd name="connsiteX60" fmla="*/ 2987417 w 3970202"/>
              <a:gd name="connsiteY60" fmla="*/ 552526 h 2483611"/>
              <a:gd name="connsiteX61" fmla="*/ 2958042 w 3970202"/>
              <a:gd name="connsiteY61" fmla="*/ 556613 h 2483611"/>
              <a:gd name="connsiteX62" fmla="*/ 2958042 w 3970202"/>
              <a:gd name="connsiteY62" fmla="*/ 527892 h 2483611"/>
              <a:gd name="connsiteX63" fmla="*/ 2932427 w 3970202"/>
              <a:gd name="connsiteY63" fmla="*/ 502277 h 2483611"/>
              <a:gd name="connsiteX64" fmla="*/ 2906812 w 3970202"/>
              <a:gd name="connsiteY64" fmla="*/ 527892 h 2483611"/>
              <a:gd name="connsiteX65" fmla="*/ 2906812 w 3970202"/>
              <a:gd name="connsiteY65" fmla="*/ 560592 h 2483611"/>
              <a:gd name="connsiteX66" fmla="*/ 2902180 w 3970202"/>
              <a:gd name="connsiteY66" fmla="*/ 560592 h 2483611"/>
              <a:gd name="connsiteX67" fmla="*/ 2611260 w 3970202"/>
              <a:gd name="connsiteY67" fmla="*/ 375292 h 2483611"/>
              <a:gd name="connsiteX68" fmla="*/ 2602376 w 3970202"/>
              <a:gd name="connsiteY68" fmla="*/ 354092 h 2483611"/>
              <a:gd name="connsiteX69" fmla="*/ 2624721 w 3970202"/>
              <a:gd name="connsiteY69" fmla="*/ 354092 h 2483611"/>
              <a:gd name="connsiteX70" fmla="*/ 2624721 w 3970202"/>
              <a:gd name="connsiteY70" fmla="*/ 324717 h 2483611"/>
              <a:gd name="connsiteX71" fmla="*/ 2566515 w 3970202"/>
              <a:gd name="connsiteY71" fmla="*/ 324717 h 2483611"/>
              <a:gd name="connsiteX72" fmla="*/ 2566515 w 3970202"/>
              <a:gd name="connsiteY72" fmla="*/ 290000 h 2483611"/>
              <a:gd name="connsiteX73" fmla="*/ 2624721 w 3970202"/>
              <a:gd name="connsiteY73" fmla="*/ 290000 h 2483611"/>
              <a:gd name="connsiteX74" fmla="*/ 2624721 w 3970202"/>
              <a:gd name="connsiteY74" fmla="*/ 260625 h 2483611"/>
              <a:gd name="connsiteX75" fmla="*/ 2505421 w 3970202"/>
              <a:gd name="connsiteY75" fmla="*/ 260625 h 2483611"/>
              <a:gd name="connsiteX76" fmla="*/ 2505421 w 3970202"/>
              <a:gd name="connsiteY76" fmla="*/ 213918 h 2483611"/>
              <a:gd name="connsiteX77" fmla="*/ 2381925 w 3970202"/>
              <a:gd name="connsiteY77" fmla="*/ 213918 h 2483611"/>
              <a:gd name="connsiteX78" fmla="*/ 2381925 w 3970202"/>
              <a:gd name="connsiteY78" fmla="*/ 116527 h 2483611"/>
              <a:gd name="connsiteX79" fmla="*/ 2324372 w 3970202"/>
              <a:gd name="connsiteY79" fmla="*/ 116527 h 2483611"/>
              <a:gd name="connsiteX80" fmla="*/ 2324372 w 3970202"/>
              <a:gd name="connsiteY80" fmla="*/ 29001 h 2483611"/>
              <a:gd name="connsiteX81" fmla="*/ 2179130 w 3970202"/>
              <a:gd name="connsiteY81" fmla="*/ 29001 h 2483611"/>
              <a:gd name="connsiteX82" fmla="*/ 2179130 w 3970202"/>
              <a:gd name="connsiteY82" fmla="*/ 135384 h 2483611"/>
              <a:gd name="connsiteX83" fmla="*/ 2278865 w 3970202"/>
              <a:gd name="connsiteY83" fmla="*/ 135384 h 2483611"/>
              <a:gd name="connsiteX84" fmla="*/ 2278865 w 3970202"/>
              <a:gd name="connsiteY84" fmla="*/ 66333 h 2483611"/>
              <a:gd name="connsiteX85" fmla="*/ 2216299 w 3970202"/>
              <a:gd name="connsiteY85" fmla="*/ 66333 h 2483611"/>
              <a:gd name="connsiteX86" fmla="*/ 2216299 w 3970202"/>
              <a:gd name="connsiteY86" fmla="*/ 85571 h 2483611"/>
              <a:gd name="connsiteX87" fmla="*/ 2259627 w 3970202"/>
              <a:gd name="connsiteY87" fmla="*/ 85571 h 2483611"/>
              <a:gd name="connsiteX88" fmla="*/ 2259627 w 3970202"/>
              <a:gd name="connsiteY88" fmla="*/ 116146 h 2483611"/>
              <a:gd name="connsiteX89" fmla="*/ 2198314 w 3970202"/>
              <a:gd name="connsiteY89" fmla="*/ 116146 h 2483611"/>
              <a:gd name="connsiteX90" fmla="*/ 2198314 w 3970202"/>
              <a:gd name="connsiteY90" fmla="*/ 48185 h 2483611"/>
              <a:gd name="connsiteX91" fmla="*/ 2305134 w 3970202"/>
              <a:gd name="connsiteY91" fmla="*/ 48185 h 2483611"/>
              <a:gd name="connsiteX92" fmla="*/ 2305134 w 3970202"/>
              <a:gd name="connsiteY92" fmla="*/ 150372 h 2483611"/>
              <a:gd name="connsiteX93" fmla="*/ 2160546 w 3970202"/>
              <a:gd name="connsiteY93" fmla="*/ 150372 h 2483611"/>
              <a:gd name="connsiteX94" fmla="*/ 2160546 w 3970202"/>
              <a:gd name="connsiteY94" fmla="*/ 29001 h 2483611"/>
              <a:gd name="connsiteX95" fmla="*/ 2005385 w 3970202"/>
              <a:gd name="connsiteY95" fmla="*/ 29001 h 2483611"/>
              <a:gd name="connsiteX96" fmla="*/ 2005385 w 3970202"/>
              <a:gd name="connsiteY96" fmla="*/ 91893 h 2483611"/>
              <a:gd name="connsiteX97" fmla="*/ 1993994 w 3970202"/>
              <a:gd name="connsiteY97" fmla="*/ 91893 h 2483611"/>
              <a:gd name="connsiteX98" fmla="*/ 1993994 w 3970202"/>
              <a:gd name="connsiteY98" fmla="*/ 18428 h 2483611"/>
              <a:gd name="connsiteX99" fmla="*/ 2160001 w 3970202"/>
              <a:gd name="connsiteY99" fmla="*/ 18428 h 2483611"/>
              <a:gd name="connsiteX100" fmla="*/ 2160001 w 3970202"/>
              <a:gd name="connsiteY100" fmla="*/ -757 h 2483611"/>
              <a:gd name="connsiteX101" fmla="*/ 1803790 w 3970202"/>
              <a:gd name="connsiteY101" fmla="*/ -757 h 2483611"/>
              <a:gd name="connsiteX102" fmla="*/ 1803790 w 3970202"/>
              <a:gd name="connsiteY102" fmla="*/ 18428 h 2483611"/>
              <a:gd name="connsiteX103" fmla="*/ 1974810 w 3970202"/>
              <a:gd name="connsiteY103" fmla="*/ 18428 h 2483611"/>
              <a:gd name="connsiteX104" fmla="*/ 1974810 w 3970202"/>
              <a:gd name="connsiteY104" fmla="*/ 91730 h 2483611"/>
              <a:gd name="connsiteX105" fmla="*/ 1957861 w 3970202"/>
              <a:gd name="connsiteY105" fmla="*/ 91730 h 2483611"/>
              <a:gd name="connsiteX106" fmla="*/ 1957861 w 3970202"/>
              <a:gd name="connsiteY106" fmla="*/ 29001 h 2483611"/>
              <a:gd name="connsiteX107" fmla="*/ 1802700 w 3970202"/>
              <a:gd name="connsiteY107" fmla="*/ 29001 h 2483611"/>
              <a:gd name="connsiteX108" fmla="*/ 1802700 w 3970202"/>
              <a:gd name="connsiteY108" fmla="*/ 150372 h 2483611"/>
              <a:gd name="connsiteX109" fmla="*/ 1658058 w 3970202"/>
              <a:gd name="connsiteY109" fmla="*/ 150372 h 2483611"/>
              <a:gd name="connsiteX110" fmla="*/ 1658058 w 3970202"/>
              <a:gd name="connsiteY110" fmla="*/ 48185 h 2483611"/>
              <a:gd name="connsiteX111" fmla="*/ 1764877 w 3970202"/>
              <a:gd name="connsiteY111" fmla="*/ 48185 h 2483611"/>
              <a:gd name="connsiteX112" fmla="*/ 1764877 w 3970202"/>
              <a:gd name="connsiteY112" fmla="*/ 116146 h 2483611"/>
              <a:gd name="connsiteX113" fmla="*/ 1703620 w 3970202"/>
              <a:gd name="connsiteY113" fmla="*/ 116146 h 2483611"/>
              <a:gd name="connsiteX114" fmla="*/ 1703620 w 3970202"/>
              <a:gd name="connsiteY114" fmla="*/ 85571 h 2483611"/>
              <a:gd name="connsiteX115" fmla="*/ 1746892 w 3970202"/>
              <a:gd name="connsiteY115" fmla="*/ 85571 h 2483611"/>
              <a:gd name="connsiteX116" fmla="*/ 1746892 w 3970202"/>
              <a:gd name="connsiteY116" fmla="*/ 66333 h 2483611"/>
              <a:gd name="connsiteX117" fmla="*/ 1684436 w 3970202"/>
              <a:gd name="connsiteY117" fmla="*/ 66333 h 2483611"/>
              <a:gd name="connsiteX118" fmla="*/ 1684436 w 3970202"/>
              <a:gd name="connsiteY118" fmla="*/ 135384 h 2483611"/>
              <a:gd name="connsiteX119" fmla="*/ 1784170 w 3970202"/>
              <a:gd name="connsiteY119" fmla="*/ 135384 h 2483611"/>
              <a:gd name="connsiteX120" fmla="*/ 1784170 w 3970202"/>
              <a:gd name="connsiteY120" fmla="*/ 29001 h 2483611"/>
              <a:gd name="connsiteX121" fmla="*/ 1639201 w 3970202"/>
              <a:gd name="connsiteY121" fmla="*/ 29001 h 2483611"/>
              <a:gd name="connsiteX122" fmla="*/ 1639201 w 3970202"/>
              <a:gd name="connsiteY122" fmla="*/ 116527 h 2483611"/>
              <a:gd name="connsiteX123" fmla="*/ 1581376 w 3970202"/>
              <a:gd name="connsiteY123" fmla="*/ 116527 h 2483611"/>
              <a:gd name="connsiteX124" fmla="*/ 1581376 w 3970202"/>
              <a:gd name="connsiteY124" fmla="*/ 213755 h 2483611"/>
              <a:gd name="connsiteX125" fmla="*/ 1457825 w 3970202"/>
              <a:gd name="connsiteY125" fmla="*/ 213755 h 2483611"/>
              <a:gd name="connsiteX126" fmla="*/ 1457825 w 3970202"/>
              <a:gd name="connsiteY126" fmla="*/ 260461 h 2483611"/>
              <a:gd name="connsiteX127" fmla="*/ 1339833 w 3970202"/>
              <a:gd name="connsiteY127" fmla="*/ 260461 h 2483611"/>
              <a:gd name="connsiteX128" fmla="*/ 1339833 w 3970202"/>
              <a:gd name="connsiteY128" fmla="*/ 289837 h 2483611"/>
              <a:gd name="connsiteX129" fmla="*/ 1393952 w 3970202"/>
              <a:gd name="connsiteY129" fmla="*/ 289837 h 2483611"/>
              <a:gd name="connsiteX130" fmla="*/ 1393952 w 3970202"/>
              <a:gd name="connsiteY130" fmla="*/ 324553 h 2483611"/>
              <a:gd name="connsiteX131" fmla="*/ 1340051 w 3970202"/>
              <a:gd name="connsiteY131" fmla="*/ 324553 h 2483611"/>
              <a:gd name="connsiteX132" fmla="*/ 1340051 w 3970202"/>
              <a:gd name="connsiteY132" fmla="*/ 353928 h 2483611"/>
              <a:gd name="connsiteX133" fmla="*/ 1362396 w 3970202"/>
              <a:gd name="connsiteY133" fmla="*/ 353928 h 2483611"/>
              <a:gd name="connsiteX134" fmla="*/ 1353513 w 3970202"/>
              <a:gd name="connsiteY134" fmla="*/ 375129 h 2483611"/>
              <a:gd name="connsiteX135" fmla="*/ 1062538 w 3970202"/>
              <a:gd name="connsiteY135" fmla="*/ 560428 h 2483611"/>
              <a:gd name="connsiteX136" fmla="*/ 1057960 w 3970202"/>
              <a:gd name="connsiteY136" fmla="*/ 560428 h 2483611"/>
              <a:gd name="connsiteX137" fmla="*/ 1057960 w 3970202"/>
              <a:gd name="connsiteY137" fmla="*/ 527728 h 2483611"/>
              <a:gd name="connsiteX138" fmla="*/ 1032345 w 3970202"/>
              <a:gd name="connsiteY138" fmla="*/ 502113 h 2483611"/>
              <a:gd name="connsiteX139" fmla="*/ 1006730 w 3970202"/>
              <a:gd name="connsiteY139" fmla="*/ 527728 h 2483611"/>
              <a:gd name="connsiteX140" fmla="*/ 1006730 w 3970202"/>
              <a:gd name="connsiteY140" fmla="*/ 556450 h 2483611"/>
              <a:gd name="connsiteX141" fmla="*/ 977355 w 3970202"/>
              <a:gd name="connsiteY141" fmla="*/ 552362 h 2483611"/>
              <a:gd name="connsiteX142" fmla="*/ 977355 w 3970202"/>
              <a:gd name="connsiteY142" fmla="*/ 514376 h 2483611"/>
              <a:gd name="connsiteX143" fmla="*/ 952895 w 3970202"/>
              <a:gd name="connsiteY143" fmla="*/ 487551 h 2483611"/>
              <a:gd name="connsiteX144" fmla="*/ 926071 w 3970202"/>
              <a:gd name="connsiteY144" fmla="*/ 512011 h 2483611"/>
              <a:gd name="connsiteX145" fmla="*/ 926071 w 3970202"/>
              <a:gd name="connsiteY145" fmla="*/ 514376 h 2483611"/>
              <a:gd name="connsiteX146" fmla="*/ 926071 w 3970202"/>
              <a:gd name="connsiteY146" fmla="*/ 542225 h 2483611"/>
              <a:gd name="connsiteX147" fmla="*/ 898003 w 3970202"/>
              <a:gd name="connsiteY147" fmla="*/ 535086 h 2483611"/>
              <a:gd name="connsiteX148" fmla="*/ 898003 w 3970202"/>
              <a:gd name="connsiteY148" fmla="*/ 493012 h 2483611"/>
              <a:gd name="connsiteX149" fmla="*/ 872388 w 3970202"/>
              <a:gd name="connsiteY149" fmla="*/ 467397 h 2483611"/>
              <a:gd name="connsiteX150" fmla="*/ 846773 w 3970202"/>
              <a:gd name="connsiteY150" fmla="*/ 493012 h 2483611"/>
              <a:gd name="connsiteX151" fmla="*/ 846773 w 3970202"/>
              <a:gd name="connsiteY151" fmla="*/ 518627 h 2483611"/>
              <a:gd name="connsiteX152" fmla="*/ 814727 w 3970202"/>
              <a:gd name="connsiteY152" fmla="*/ 505765 h 2483611"/>
              <a:gd name="connsiteX153" fmla="*/ 814727 w 3970202"/>
              <a:gd name="connsiteY153" fmla="*/ 465326 h 2483611"/>
              <a:gd name="connsiteX154" fmla="*/ 787902 w 3970202"/>
              <a:gd name="connsiteY154" fmla="*/ 440867 h 2483611"/>
              <a:gd name="connsiteX155" fmla="*/ 763443 w 3970202"/>
              <a:gd name="connsiteY155" fmla="*/ 465326 h 2483611"/>
              <a:gd name="connsiteX156" fmla="*/ 763443 w 3970202"/>
              <a:gd name="connsiteY156" fmla="*/ 480477 h 2483611"/>
              <a:gd name="connsiteX157" fmla="*/ 737610 w 3970202"/>
              <a:gd name="connsiteY157" fmla="*/ 464127 h 2483611"/>
              <a:gd name="connsiteX158" fmla="*/ 706000 w 3970202"/>
              <a:gd name="connsiteY158" fmla="*/ 504511 h 2483611"/>
              <a:gd name="connsiteX159" fmla="*/ 1025206 w 3970202"/>
              <a:gd name="connsiteY159" fmla="*/ 610132 h 2483611"/>
              <a:gd name="connsiteX160" fmla="*/ 1027604 w 3970202"/>
              <a:gd name="connsiteY160" fmla="*/ 610786 h 2483611"/>
              <a:gd name="connsiteX161" fmla="*/ 742079 w 3970202"/>
              <a:gd name="connsiteY161" fmla="*/ 566532 h 2483611"/>
              <a:gd name="connsiteX162" fmla="*/ 742079 w 3970202"/>
              <a:gd name="connsiteY162" fmla="*/ 641306 h 2483611"/>
              <a:gd name="connsiteX163" fmla="*/ 858872 w 3970202"/>
              <a:gd name="connsiteY163" fmla="*/ 712701 h 2483611"/>
              <a:gd name="connsiteX164" fmla="*/ 949996 w 3970202"/>
              <a:gd name="connsiteY164" fmla="*/ 760443 h 2483611"/>
              <a:gd name="connsiteX165" fmla="*/ 925253 w 3970202"/>
              <a:gd name="connsiteY165" fmla="*/ 760443 h 2483611"/>
              <a:gd name="connsiteX166" fmla="*/ 925253 w 3970202"/>
              <a:gd name="connsiteY166" fmla="*/ 834672 h 2483611"/>
              <a:gd name="connsiteX167" fmla="*/ 633679 w 3970202"/>
              <a:gd name="connsiteY167" fmla="*/ 834672 h 2483611"/>
              <a:gd name="connsiteX168" fmla="*/ 633679 w 3970202"/>
              <a:gd name="connsiteY168" fmla="*/ 864047 h 2483611"/>
              <a:gd name="connsiteX169" fmla="*/ 691830 w 3970202"/>
              <a:gd name="connsiteY169" fmla="*/ 864047 h 2483611"/>
              <a:gd name="connsiteX170" fmla="*/ 691830 w 3970202"/>
              <a:gd name="connsiteY170" fmla="*/ 898763 h 2483611"/>
              <a:gd name="connsiteX171" fmla="*/ 633407 w 3970202"/>
              <a:gd name="connsiteY171" fmla="*/ 898763 h 2483611"/>
              <a:gd name="connsiteX172" fmla="*/ 633407 w 3970202"/>
              <a:gd name="connsiteY172" fmla="*/ 928139 h 2483611"/>
              <a:gd name="connsiteX173" fmla="*/ 655697 w 3970202"/>
              <a:gd name="connsiteY173" fmla="*/ 928139 h 2483611"/>
              <a:gd name="connsiteX174" fmla="*/ 646922 w 3970202"/>
              <a:gd name="connsiteY174" fmla="*/ 949121 h 2483611"/>
              <a:gd name="connsiteX175" fmla="*/ 355894 w 3970202"/>
              <a:gd name="connsiteY175" fmla="*/ 1134856 h 2483611"/>
              <a:gd name="connsiteX176" fmla="*/ 351315 w 3970202"/>
              <a:gd name="connsiteY176" fmla="*/ 1134856 h 2483611"/>
              <a:gd name="connsiteX177" fmla="*/ 351315 w 3970202"/>
              <a:gd name="connsiteY177" fmla="*/ 1102156 h 2483611"/>
              <a:gd name="connsiteX178" fmla="*/ 324491 w 3970202"/>
              <a:gd name="connsiteY178" fmla="*/ 1077697 h 2483611"/>
              <a:gd name="connsiteX179" fmla="*/ 300031 w 3970202"/>
              <a:gd name="connsiteY179" fmla="*/ 1102156 h 2483611"/>
              <a:gd name="connsiteX180" fmla="*/ 300031 w 3970202"/>
              <a:gd name="connsiteY180" fmla="*/ 1130224 h 2483611"/>
              <a:gd name="connsiteX181" fmla="*/ 270656 w 3970202"/>
              <a:gd name="connsiteY181" fmla="*/ 1126191 h 2483611"/>
              <a:gd name="connsiteX182" fmla="*/ 270656 w 3970202"/>
              <a:gd name="connsiteY182" fmla="*/ 1088423 h 2483611"/>
              <a:gd name="connsiteX183" fmla="*/ 243831 w 3970202"/>
              <a:gd name="connsiteY183" fmla="*/ 1063963 h 2483611"/>
              <a:gd name="connsiteX184" fmla="*/ 219371 w 3970202"/>
              <a:gd name="connsiteY184" fmla="*/ 1088423 h 2483611"/>
              <a:gd name="connsiteX185" fmla="*/ 219371 w 3970202"/>
              <a:gd name="connsiteY185" fmla="*/ 1116272 h 2483611"/>
              <a:gd name="connsiteX186" fmla="*/ 191359 w 3970202"/>
              <a:gd name="connsiteY186" fmla="*/ 1109133 h 2483611"/>
              <a:gd name="connsiteX187" fmla="*/ 191359 w 3970202"/>
              <a:gd name="connsiteY187" fmla="*/ 1067059 h 2483611"/>
              <a:gd name="connsiteX188" fmla="*/ 166899 w 3970202"/>
              <a:gd name="connsiteY188" fmla="*/ 1040234 h 2483611"/>
              <a:gd name="connsiteX189" fmla="*/ 140074 w 3970202"/>
              <a:gd name="connsiteY189" fmla="*/ 1064694 h 2483611"/>
              <a:gd name="connsiteX190" fmla="*/ 140074 w 3970202"/>
              <a:gd name="connsiteY190" fmla="*/ 1067059 h 2483611"/>
              <a:gd name="connsiteX191" fmla="*/ 140074 w 3970202"/>
              <a:gd name="connsiteY191" fmla="*/ 1092674 h 2483611"/>
              <a:gd name="connsiteX192" fmla="*/ 108028 w 3970202"/>
              <a:gd name="connsiteY192" fmla="*/ 1079812 h 2483611"/>
              <a:gd name="connsiteX193" fmla="*/ 108028 w 3970202"/>
              <a:gd name="connsiteY193" fmla="*/ 1038991 h 2483611"/>
              <a:gd name="connsiteX194" fmla="*/ 82413 w 3970202"/>
              <a:gd name="connsiteY194" fmla="*/ 1013376 h 2483611"/>
              <a:gd name="connsiteX195" fmla="*/ 56798 w 3970202"/>
              <a:gd name="connsiteY195" fmla="*/ 1038991 h 2483611"/>
              <a:gd name="connsiteX196" fmla="*/ 56798 w 3970202"/>
              <a:gd name="connsiteY196" fmla="*/ 1053924 h 2483611"/>
              <a:gd name="connsiteX197" fmla="*/ 30857 w 3970202"/>
              <a:gd name="connsiteY197" fmla="*/ 1037574 h 2483611"/>
              <a:gd name="connsiteX198" fmla="*/ -699 w 3970202"/>
              <a:gd name="connsiteY198" fmla="*/ 1077959 h 2483611"/>
              <a:gd name="connsiteX199" fmla="*/ 318506 w 3970202"/>
              <a:gd name="connsiteY199" fmla="*/ 1183579 h 2483611"/>
              <a:gd name="connsiteX200" fmla="*/ 320904 w 3970202"/>
              <a:gd name="connsiteY200" fmla="*/ 1184288 h 2483611"/>
              <a:gd name="connsiteX201" fmla="*/ 35434 w 3970202"/>
              <a:gd name="connsiteY201" fmla="*/ 1139979 h 2483611"/>
              <a:gd name="connsiteX202" fmla="*/ 35434 w 3970202"/>
              <a:gd name="connsiteY202" fmla="*/ 1214753 h 2483611"/>
              <a:gd name="connsiteX203" fmla="*/ 152173 w 3970202"/>
              <a:gd name="connsiteY203" fmla="*/ 1286148 h 2483611"/>
              <a:gd name="connsiteX204" fmla="*/ 566644 w 3970202"/>
              <a:gd name="connsiteY204" fmla="*/ 1402723 h 2483611"/>
              <a:gd name="connsiteX205" fmla="*/ 454429 w 3970202"/>
              <a:gd name="connsiteY205" fmla="*/ 1402723 h 2483611"/>
              <a:gd name="connsiteX206" fmla="*/ 454429 w 3970202"/>
              <a:gd name="connsiteY206" fmla="*/ 1432044 h 2483611"/>
              <a:gd name="connsiteX207" fmla="*/ 504678 w 3970202"/>
              <a:gd name="connsiteY207" fmla="*/ 1432044 h 2483611"/>
              <a:gd name="connsiteX208" fmla="*/ 504678 w 3970202"/>
              <a:gd name="connsiteY208" fmla="*/ 2295757 h 2483611"/>
              <a:gd name="connsiteX209" fmla="*/ 485439 w 3970202"/>
              <a:gd name="connsiteY209" fmla="*/ 2295757 h 2483611"/>
              <a:gd name="connsiteX210" fmla="*/ 485439 w 3970202"/>
              <a:gd name="connsiteY210" fmla="*/ 2351020 h 2483611"/>
              <a:gd name="connsiteX211" fmla="*/ 457699 w 3970202"/>
              <a:gd name="connsiteY211" fmla="*/ 2351020 h 2483611"/>
              <a:gd name="connsiteX212" fmla="*/ 457699 w 3970202"/>
              <a:gd name="connsiteY212" fmla="*/ 2478060 h 2483611"/>
              <a:gd name="connsiteX213" fmla="*/ 686162 w 3970202"/>
              <a:gd name="connsiteY213" fmla="*/ 2478060 h 2483611"/>
              <a:gd name="connsiteX214" fmla="*/ 686162 w 3970202"/>
              <a:gd name="connsiteY214" fmla="*/ 2351020 h 2483611"/>
              <a:gd name="connsiteX215" fmla="*/ 658476 w 3970202"/>
              <a:gd name="connsiteY215" fmla="*/ 2351020 h 2483611"/>
              <a:gd name="connsiteX216" fmla="*/ 658476 w 3970202"/>
              <a:gd name="connsiteY216" fmla="*/ 2295376 h 2483611"/>
              <a:gd name="connsiteX217" fmla="*/ 639238 w 3970202"/>
              <a:gd name="connsiteY217" fmla="*/ 2295376 h 2483611"/>
              <a:gd name="connsiteX218" fmla="*/ 639238 w 3970202"/>
              <a:gd name="connsiteY218" fmla="*/ 1504475 h 2483611"/>
              <a:gd name="connsiteX219" fmla="*/ 1211105 w 3970202"/>
              <a:gd name="connsiteY219" fmla="*/ 1504475 h 2483611"/>
              <a:gd name="connsiteX220" fmla="*/ 1211105 w 3970202"/>
              <a:gd name="connsiteY220" fmla="*/ 2300172 h 2483611"/>
              <a:gd name="connsiteX221" fmla="*/ 1191866 w 3970202"/>
              <a:gd name="connsiteY221" fmla="*/ 2300172 h 2483611"/>
              <a:gd name="connsiteX222" fmla="*/ 1191866 w 3970202"/>
              <a:gd name="connsiteY222" fmla="*/ 2355816 h 2483611"/>
              <a:gd name="connsiteX223" fmla="*/ 1164180 w 3970202"/>
              <a:gd name="connsiteY223" fmla="*/ 2355816 h 2483611"/>
              <a:gd name="connsiteX224" fmla="*/ 1164180 w 3970202"/>
              <a:gd name="connsiteY224" fmla="*/ 2482801 h 2483611"/>
              <a:gd name="connsiteX225" fmla="*/ 1392644 w 3970202"/>
              <a:gd name="connsiteY225" fmla="*/ 2482801 h 2483611"/>
              <a:gd name="connsiteX226" fmla="*/ 1392644 w 3970202"/>
              <a:gd name="connsiteY226" fmla="*/ 2355816 h 2483611"/>
              <a:gd name="connsiteX227" fmla="*/ 1364903 w 3970202"/>
              <a:gd name="connsiteY227" fmla="*/ 2355816 h 2483611"/>
              <a:gd name="connsiteX228" fmla="*/ 1364903 w 3970202"/>
              <a:gd name="connsiteY228" fmla="*/ 2300172 h 2483611"/>
              <a:gd name="connsiteX229" fmla="*/ 1345719 w 3970202"/>
              <a:gd name="connsiteY229" fmla="*/ 2300172 h 2483611"/>
              <a:gd name="connsiteX230" fmla="*/ 1345719 w 3970202"/>
              <a:gd name="connsiteY230" fmla="*/ 1302825 h 2483611"/>
              <a:gd name="connsiteX231" fmla="*/ 1368664 w 3970202"/>
              <a:gd name="connsiteY231" fmla="*/ 1302825 h 2483611"/>
              <a:gd name="connsiteX232" fmla="*/ 1368664 w 3970202"/>
              <a:gd name="connsiteY232" fmla="*/ 1342773 h 2483611"/>
              <a:gd name="connsiteX233" fmla="*/ 1489326 w 3970202"/>
              <a:gd name="connsiteY233" fmla="*/ 1342773 h 2483611"/>
              <a:gd name="connsiteX234" fmla="*/ 1489326 w 3970202"/>
              <a:gd name="connsiteY234" fmla="*/ 1197368 h 2483611"/>
              <a:gd name="connsiteX235" fmla="*/ 1573801 w 3970202"/>
              <a:gd name="connsiteY235" fmla="*/ 1197368 h 2483611"/>
              <a:gd name="connsiteX236" fmla="*/ 1573801 w 3970202"/>
              <a:gd name="connsiteY236" fmla="*/ 1254484 h 2483611"/>
              <a:gd name="connsiteX237" fmla="*/ 1525187 w 3970202"/>
              <a:gd name="connsiteY237" fmla="*/ 1254484 h 2483611"/>
              <a:gd name="connsiteX238" fmla="*/ 1525187 w 3970202"/>
              <a:gd name="connsiteY238" fmla="*/ 1232684 h 2483611"/>
              <a:gd name="connsiteX239" fmla="*/ 1540120 w 3970202"/>
              <a:gd name="connsiteY239" fmla="*/ 1232684 h 2483611"/>
              <a:gd name="connsiteX240" fmla="*/ 1540120 w 3970202"/>
              <a:gd name="connsiteY240" fmla="*/ 1241240 h 2483611"/>
              <a:gd name="connsiteX241" fmla="*/ 1559358 w 3970202"/>
              <a:gd name="connsiteY241" fmla="*/ 1241240 h 2483611"/>
              <a:gd name="connsiteX242" fmla="*/ 1559358 w 3970202"/>
              <a:gd name="connsiteY242" fmla="*/ 1213500 h 2483611"/>
              <a:gd name="connsiteX243" fmla="*/ 1505949 w 3970202"/>
              <a:gd name="connsiteY243" fmla="*/ 1213500 h 2483611"/>
              <a:gd name="connsiteX244" fmla="*/ 1505949 w 3970202"/>
              <a:gd name="connsiteY244" fmla="*/ 1273831 h 2483611"/>
              <a:gd name="connsiteX245" fmla="*/ 1593148 w 3970202"/>
              <a:gd name="connsiteY245" fmla="*/ 1273831 h 2483611"/>
              <a:gd name="connsiteX246" fmla="*/ 1593148 w 3970202"/>
              <a:gd name="connsiteY246" fmla="*/ 1235681 h 2483611"/>
              <a:gd name="connsiteX247" fmla="*/ 2371788 w 3970202"/>
              <a:gd name="connsiteY247" fmla="*/ 1235681 h 2483611"/>
              <a:gd name="connsiteX248" fmla="*/ 2371788 w 3970202"/>
              <a:gd name="connsiteY248" fmla="*/ 1273831 h 2483611"/>
              <a:gd name="connsiteX249" fmla="*/ 2458987 w 3970202"/>
              <a:gd name="connsiteY249" fmla="*/ 1273831 h 2483611"/>
              <a:gd name="connsiteX250" fmla="*/ 2458987 w 3970202"/>
              <a:gd name="connsiteY250" fmla="*/ 1213391 h 2483611"/>
              <a:gd name="connsiteX251" fmla="*/ 2405577 w 3970202"/>
              <a:gd name="connsiteY251" fmla="*/ 1213391 h 2483611"/>
              <a:gd name="connsiteX252" fmla="*/ 2405577 w 3970202"/>
              <a:gd name="connsiteY252" fmla="*/ 1241131 h 2483611"/>
              <a:gd name="connsiteX253" fmla="*/ 2424761 w 3970202"/>
              <a:gd name="connsiteY253" fmla="*/ 1241131 h 2483611"/>
              <a:gd name="connsiteX254" fmla="*/ 2424761 w 3970202"/>
              <a:gd name="connsiteY254" fmla="*/ 1232575 h 2483611"/>
              <a:gd name="connsiteX255" fmla="*/ 2439749 w 3970202"/>
              <a:gd name="connsiteY255" fmla="*/ 1232575 h 2483611"/>
              <a:gd name="connsiteX256" fmla="*/ 2439749 w 3970202"/>
              <a:gd name="connsiteY256" fmla="*/ 1254375 h 2483611"/>
              <a:gd name="connsiteX257" fmla="*/ 2391135 w 3970202"/>
              <a:gd name="connsiteY257" fmla="*/ 1254375 h 2483611"/>
              <a:gd name="connsiteX258" fmla="*/ 2391135 w 3970202"/>
              <a:gd name="connsiteY258" fmla="*/ 1197368 h 2483611"/>
              <a:gd name="connsiteX259" fmla="*/ 2475500 w 3970202"/>
              <a:gd name="connsiteY259" fmla="*/ 1197368 h 2483611"/>
              <a:gd name="connsiteX260" fmla="*/ 2475500 w 3970202"/>
              <a:gd name="connsiteY260" fmla="*/ 1342773 h 2483611"/>
              <a:gd name="connsiteX261" fmla="*/ 2596218 w 3970202"/>
              <a:gd name="connsiteY261" fmla="*/ 1342773 h 2483611"/>
              <a:gd name="connsiteX262" fmla="*/ 2596218 w 3970202"/>
              <a:gd name="connsiteY262" fmla="*/ 1302879 h 2483611"/>
              <a:gd name="connsiteX263" fmla="*/ 2619162 w 3970202"/>
              <a:gd name="connsiteY263" fmla="*/ 1302879 h 2483611"/>
              <a:gd name="connsiteX264" fmla="*/ 2619162 w 3970202"/>
              <a:gd name="connsiteY264" fmla="*/ 2300227 h 2483611"/>
              <a:gd name="connsiteX265" fmla="*/ 2599924 w 3970202"/>
              <a:gd name="connsiteY265" fmla="*/ 2300227 h 2483611"/>
              <a:gd name="connsiteX266" fmla="*/ 2599924 w 3970202"/>
              <a:gd name="connsiteY266" fmla="*/ 2355871 h 2483611"/>
              <a:gd name="connsiteX267" fmla="*/ 2572237 w 3970202"/>
              <a:gd name="connsiteY267" fmla="*/ 2355871 h 2483611"/>
              <a:gd name="connsiteX268" fmla="*/ 2572237 w 3970202"/>
              <a:gd name="connsiteY268" fmla="*/ 2482855 h 2483611"/>
              <a:gd name="connsiteX269" fmla="*/ 2800701 w 3970202"/>
              <a:gd name="connsiteY269" fmla="*/ 2482855 h 2483611"/>
              <a:gd name="connsiteX270" fmla="*/ 2800701 w 3970202"/>
              <a:gd name="connsiteY270" fmla="*/ 2355871 h 2483611"/>
              <a:gd name="connsiteX271" fmla="*/ 2772797 w 3970202"/>
              <a:gd name="connsiteY271" fmla="*/ 2355871 h 2483611"/>
              <a:gd name="connsiteX272" fmla="*/ 2772797 w 3970202"/>
              <a:gd name="connsiteY272" fmla="*/ 2300227 h 2483611"/>
              <a:gd name="connsiteX273" fmla="*/ 2753558 w 3970202"/>
              <a:gd name="connsiteY273" fmla="*/ 2300227 h 2483611"/>
              <a:gd name="connsiteX274" fmla="*/ 2753558 w 3970202"/>
              <a:gd name="connsiteY274" fmla="*/ 1504529 h 2483611"/>
              <a:gd name="connsiteX275" fmla="*/ 3329730 w 3970202"/>
              <a:gd name="connsiteY275" fmla="*/ 1504529 h 2483611"/>
              <a:gd name="connsiteX276" fmla="*/ 3329730 w 3970202"/>
              <a:gd name="connsiteY276" fmla="*/ 2295594 h 2483611"/>
              <a:gd name="connsiteX277" fmla="*/ 3310492 w 3970202"/>
              <a:gd name="connsiteY277" fmla="*/ 2295594 h 2483611"/>
              <a:gd name="connsiteX278" fmla="*/ 3310492 w 3970202"/>
              <a:gd name="connsiteY278" fmla="*/ 2351020 h 2483611"/>
              <a:gd name="connsiteX279" fmla="*/ 3282806 w 3970202"/>
              <a:gd name="connsiteY279" fmla="*/ 2351020 h 2483611"/>
              <a:gd name="connsiteX280" fmla="*/ 3282806 w 3970202"/>
              <a:gd name="connsiteY280" fmla="*/ 2478060 h 2483611"/>
              <a:gd name="connsiteX281" fmla="*/ 3511270 w 3970202"/>
              <a:gd name="connsiteY281" fmla="*/ 2478060 h 2483611"/>
              <a:gd name="connsiteX282" fmla="*/ 3511270 w 3970202"/>
              <a:gd name="connsiteY282" fmla="*/ 2351020 h 2483611"/>
              <a:gd name="connsiteX283" fmla="*/ 3483529 w 3970202"/>
              <a:gd name="connsiteY283" fmla="*/ 2351020 h 2483611"/>
              <a:gd name="connsiteX284" fmla="*/ 3483529 w 3970202"/>
              <a:gd name="connsiteY284" fmla="*/ 2295376 h 2483611"/>
              <a:gd name="connsiteX285" fmla="*/ 3464345 w 3970202"/>
              <a:gd name="connsiteY285" fmla="*/ 2295376 h 2483611"/>
              <a:gd name="connsiteX286" fmla="*/ 3464345 w 3970202"/>
              <a:gd name="connsiteY286" fmla="*/ 1431826 h 2483611"/>
              <a:gd name="connsiteX287" fmla="*/ 3514540 w 3970202"/>
              <a:gd name="connsiteY287" fmla="*/ 1431826 h 2483611"/>
              <a:gd name="connsiteX288" fmla="*/ 3514540 w 3970202"/>
              <a:gd name="connsiteY288" fmla="*/ 1402723 h 2483611"/>
              <a:gd name="connsiteX289" fmla="*/ 3402325 w 3970202"/>
              <a:gd name="connsiteY289" fmla="*/ 1402723 h 2483611"/>
              <a:gd name="connsiteX290" fmla="*/ 3816523 w 3970202"/>
              <a:gd name="connsiteY290" fmla="*/ 1286093 h 2483611"/>
              <a:gd name="connsiteX291" fmla="*/ 3933316 w 3970202"/>
              <a:gd name="connsiteY291" fmla="*/ 1214699 h 2483611"/>
              <a:gd name="connsiteX292" fmla="*/ 3933316 w 3970202"/>
              <a:gd name="connsiteY292" fmla="*/ 1139707 h 2483611"/>
              <a:gd name="connsiteX293" fmla="*/ 3647900 w 3970202"/>
              <a:gd name="connsiteY293" fmla="*/ 1184015 h 2483611"/>
              <a:gd name="connsiteX294" fmla="*/ 2514304 w 3970202"/>
              <a:gd name="connsiteY294" fmla="*/ 1100413 h 2483611"/>
              <a:gd name="connsiteX295" fmla="*/ 2514304 w 3970202"/>
              <a:gd name="connsiteY295" fmla="*/ 1052289 h 2483611"/>
              <a:gd name="connsiteX296" fmla="*/ 2558613 w 3970202"/>
              <a:gd name="connsiteY296" fmla="*/ 1052289 h 2483611"/>
              <a:gd name="connsiteX297" fmla="*/ 2558613 w 3970202"/>
              <a:gd name="connsiteY297" fmla="*/ 1068639 h 2483611"/>
              <a:gd name="connsiteX298" fmla="*/ 2546350 w 3970202"/>
              <a:gd name="connsiteY298" fmla="*/ 1068639 h 2483611"/>
              <a:gd name="connsiteX299" fmla="*/ 2546350 w 3970202"/>
              <a:gd name="connsiteY299" fmla="*/ 1060737 h 2483611"/>
              <a:gd name="connsiteX300" fmla="*/ 2527112 w 3970202"/>
              <a:gd name="connsiteY300" fmla="*/ 1060737 h 2483611"/>
              <a:gd name="connsiteX301" fmla="*/ 2527112 w 3970202"/>
              <a:gd name="connsiteY301" fmla="*/ 1087987 h 2483611"/>
              <a:gd name="connsiteX302" fmla="*/ 2577851 w 3970202"/>
              <a:gd name="connsiteY302" fmla="*/ 1087987 h 2483611"/>
              <a:gd name="connsiteX303" fmla="*/ 2577851 w 3970202"/>
              <a:gd name="connsiteY303" fmla="*/ 1074634 h 2483611"/>
              <a:gd name="connsiteX304" fmla="*/ 2618944 w 3970202"/>
              <a:gd name="connsiteY304" fmla="*/ 1074634 h 2483611"/>
              <a:gd name="connsiteX305" fmla="*/ 2618944 w 3970202"/>
              <a:gd name="connsiteY305" fmla="*/ 1100631 h 2483611"/>
              <a:gd name="connsiteX306" fmla="*/ 1345828 w 3970202"/>
              <a:gd name="connsiteY306" fmla="*/ 1100413 h 2483611"/>
              <a:gd name="connsiteX307" fmla="*/ 1345828 w 3970202"/>
              <a:gd name="connsiteY307" fmla="*/ 1074416 h 2483611"/>
              <a:gd name="connsiteX308" fmla="*/ 1389428 w 3970202"/>
              <a:gd name="connsiteY308" fmla="*/ 1074416 h 2483611"/>
              <a:gd name="connsiteX309" fmla="*/ 1389428 w 3970202"/>
              <a:gd name="connsiteY309" fmla="*/ 1087769 h 2483611"/>
              <a:gd name="connsiteX310" fmla="*/ 1440113 w 3970202"/>
              <a:gd name="connsiteY310" fmla="*/ 1087769 h 2483611"/>
              <a:gd name="connsiteX311" fmla="*/ 1440113 w 3970202"/>
              <a:gd name="connsiteY311" fmla="*/ 1060519 h 2483611"/>
              <a:gd name="connsiteX312" fmla="*/ 1421201 w 3970202"/>
              <a:gd name="connsiteY312" fmla="*/ 1060519 h 2483611"/>
              <a:gd name="connsiteX313" fmla="*/ 1421201 w 3970202"/>
              <a:gd name="connsiteY313" fmla="*/ 1068421 h 2483611"/>
              <a:gd name="connsiteX314" fmla="*/ 1408939 w 3970202"/>
              <a:gd name="connsiteY314" fmla="*/ 1068421 h 2483611"/>
              <a:gd name="connsiteX315" fmla="*/ 1408939 w 3970202"/>
              <a:gd name="connsiteY315" fmla="*/ 1052071 h 2483611"/>
              <a:gd name="connsiteX316" fmla="*/ 1453302 w 3970202"/>
              <a:gd name="connsiteY316" fmla="*/ 1052071 h 2483611"/>
              <a:gd name="connsiteX317" fmla="*/ 1453302 w 3970202"/>
              <a:gd name="connsiteY317" fmla="*/ 1100195 h 2483611"/>
              <a:gd name="connsiteX318" fmla="*/ 1204129 w 3970202"/>
              <a:gd name="connsiteY318" fmla="*/ 863611 h 2483611"/>
              <a:gd name="connsiteX319" fmla="*/ 1204129 w 3970202"/>
              <a:gd name="connsiteY319" fmla="*/ 898327 h 2483611"/>
              <a:gd name="connsiteX320" fmla="*/ 1159602 w 3970202"/>
              <a:gd name="connsiteY320" fmla="*/ 898327 h 2483611"/>
              <a:gd name="connsiteX321" fmla="*/ 1159602 w 3970202"/>
              <a:gd name="connsiteY321" fmla="*/ 863611 h 2483611"/>
              <a:gd name="connsiteX322" fmla="*/ 1521808 w 3970202"/>
              <a:gd name="connsiteY322" fmla="*/ 290000 h 2483611"/>
              <a:gd name="connsiteX323" fmla="*/ 1521808 w 3970202"/>
              <a:gd name="connsiteY323" fmla="*/ 324717 h 2483611"/>
              <a:gd name="connsiteX324" fmla="*/ 1476955 w 3970202"/>
              <a:gd name="connsiteY324" fmla="*/ 324717 h 2483611"/>
              <a:gd name="connsiteX325" fmla="*/ 1476955 w 3970202"/>
              <a:gd name="connsiteY325" fmla="*/ 290000 h 2483611"/>
              <a:gd name="connsiteX326" fmla="*/ 2502424 w 3970202"/>
              <a:gd name="connsiteY326" fmla="*/ 901325 h 2483611"/>
              <a:gd name="connsiteX327" fmla="*/ 2502424 w 3970202"/>
              <a:gd name="connsiteY327" fmla="*/ 858052 h 2483611"/>
              <a:gd name="connsiteX328" fmla="*/ 2547277 w 3970202"/>
              <a:gd name="connsiteY328" fmla="*/ 858052 h 2483611"/>
              <a:gd name="connsiteX329" fmla="*/ 2547277 w 3970202"/>
              <a:gd name="connsiteY329" fmla="*/ 901325 h 2483611"/>
              <a:gd name="connsiteX330" fmla="*/ 2577742 w 3970202"/>
              <a:gd name="connsiteY330" fmla="*/ 996155 h 2483611"/>
              <a:gd name="connsiteX331" fmla="*/ 2577742 w 3970202"/>
              <a:gd name="connsiteY331" fmla="*/ 976098 h 2483611"/>
              <a:gd name="connsiteX332" fmla="*/ 2618835 w 3970202"/>
              <a:gd name="connsiteY332" fmla="*/ 976098 h 2483611"/>
              <a:gd name="connsiteX333" fmla="*/ 2618835 w 3970202"/>
              <a:gd name="connsiteY333" fmla="*/ 1055014 h 2483611"/>
              <a:gd name="connsiteX334" fmla="*/ 2577742 w 3970202"/>
              <a:gd name="connsiteY334" fmla="*/ 1055014 h 2483611"/>
              <a:gd name="connsiteX335" fmla="*/ 2577742 w 3970202"/>
              <a:gd name="connsiteY335" fmla="*/ 1032942 h 2483611"/>
              <a:gd name="connsiteX336" fmla="*/ 2545696 w 3970202"/>
              <a:gd name="connsiteY336" fmla="*/ 1032942 h 2483611"/>
              <a:gd name="connsiteX337" fmla="*/ 2545696 w 3970202"/>
              <a:gd name="connsiteY337" fmla="*/ 996155 h 2483611"/>
              <a:gd name="connsiteX338" fmla="*/ 2526458 w 3970202"/>
              <a:gd name="connsiteY338" fmla="*/ 1032942 h 2483611"/>
              <a:gd name="connsiteX339" fmla="*/ 2494848 w 3970202"/>
              <a:gd name="connsiteY339" fmla="*/ 1032942 h 2483611"/>
              <a:gd name="connsiteX340" fmla="*/ 2494848 w 3970202"/>
              <a:gd name="connsiteY340" fmla="*/ 1055014 h 2483611"/>
              <a:gd name="connsiteX341" fmla="*/ 2451575 w 3970202"/>
              <a:gd name="connsiteY341" fmla="*/ 1055014 h 2483611"/>
              <a:gd name="connsiteX342" fmla="*/ 2451575 w 3970202"/>
              <a:gd name="connsiteY342" fmla="*/ 976262 h 2483611"/>
              <a:gd name="connsiteX343" fmla="*/ 2494848 w 3970202"/>
              <a:gd name="connsiteY343" fmla="*/ 976262 h 2483611"/>
              <a:gd name="connsiteX344" fmla="*/ 2494848 w 3970202"/>
              <a:gd name="connsiteY344" fmla="*/ 996318 h 2483611"/>
              <a:gd name="connsiteX345" fmla="*/ 2526349 w 3970202"/>
              <a:gd name="connsiteY345" fmla="*/ 996318 h 2483611"/>
              <a:gd name="connsiteX346" fmla="*/ 1440767 w 3970202"/>
              <a:gd name="connsiteY346" fmla="*/ 1032942 h 2483611"/>
              <a:gd name="connsiteX347" fmla="*/ 1440767 w 3970202"/>
              <a:gd name="connsiteY347" fmla="*/ 996155 h 2483611"/>
              <a:gd name="connsiteX348" fmla="*/ 1472268 w 3970202"/>
              <a:gd name="connsiteY348" fmla="*/ 996155 h 2483611"/>
              <a:gd name="connsiteX349" fmla="*/ 1472268 w 3970202"/>
              <a:gd name="connsiteY349" fmla="*/ 976098 h 2483611"/>
              <a:gd name="connsiteX350" fmla="*/ 1512870 w 3970202"/>
              <a:gd name="connsiteY350" fmla="*/ 976098 h 2483611"/>
              <a:gd name="connsiteX351" fmla="*/ 1512870 w 3970202"/>
              <a:gd name="connsiteY351" fmla="*/ 1055014 h 2483611"/>
              <a:gd name="connsiteX352" fmla="*/ 1472268 w 3970202"/>
              <a:gd name="connsiteY352" fmla="*/ 1055014 h 2483611"/>
              <a:gd name="connsiteX353" fmla="*/ 1472268 w 3970202"/>
              <a:gd name="connsiteY353" fmla="*/ 1032942 h 2483611"/>
              <a:gd name="connsiteX354" fmla="*/ 1389537 w 3970202"/>
              <a:gd name="connsiteY354" fmla="*/ 1032942 h 2483611"/>
              <a:gd name="connsiteX355" fmla="*/ 1389537 w 3970202"/>
              <a:gd name="connsiteY355" fmla="*/ 1055014 h 2483611"/>
              <a:gd name="connsiteX356" fmla="*/ 1345937 w 3970202"/>
              <a:gd name="connsiteY356" fmla="*/ 1055014 h 2483611"/>
              <a:gd name="connsiteX357" fmla="*/ 1345937 w 3970202"/>
              <a:gd name="connsiteY357" fmla="*/ 976262 h 2483611"/>
              <a:gd name="connsiteX358" fmla="*/ 1389537 w 3970202"/>
              <a:gd name="connsiteY358" fmla="*/ 976262 h 2483611"/>
              <a:gd name="connsiteX359" fmla="*/ 1389537 w 3970202"/>
              <a:gd name="connsiteY359" fmla="*/ 996318 h 2483611"/>
              <a:gd name="connsiteX360" fmla="*/ 1421583 w 3970202"/>
              <a:gd name="connsiteY360" fmla="*/ 996318 h 2483611"/>
              <a:gd name="connsiteX361" fmla="*/ 1421583 w 3970202"/>
              <a:gd name="connsiteY361" fmla="*/ 1033105 h 2483611"/>
              <a:gd name="connsiteX362" fmla="*/ 2438332 w 3970202"/>
              <a:gd name="connsiteY362" fmla="*/ 901325 h 2483611"/>
              <a:gd name="connsiteX363" fmla="*/ 2438332 w 3970202"/>
              <a:gd name="connsiteY363" fmla="*/ 858052 h 2483611"/>
              <a:gd name="connsiteX364" fmla="*/ 2483185 w 3970202"/>
              <a:gd name="connsiteY364" fmla="*/ 858052 h 2483611"/>
              <a:gd name="connsiteX365" fmla="*/ 2483185 w 3970202"/>
              <a:gd name="connsiteY365" fmla="*/ 901325 h 2483611"/>
              <a:gd name="connsiteX366" fmla="*/ 2419093 w 3970202"/>
              <a:gd name="connsiteY366" fmla="*/ 901325 h 2483611"/>
              <a:gd name="connsiteX367" fmla="*/ 2374240 w 3970202"/>
              <a:gd name="connsiteY367" fmla="*/ 901325 h 2483611"/>
              <a:gd name="connsiteX368" fmla="*/ 2374240 w 3970202"/>
              <a:gd name="connsiteY368" fmla="*/ 858052 h 2483611"/>
              <a:gd name="connsiteX369" fmla="*/ 2419093 w 3970202"/>
              <a:gd name="connsiteY369" fmla="*/ 858052 h 2483611"/>
              <a:gd name="connsiteX370" fmla="*/ 2355001 w 3970202"/>
              <a:gd name="connsiteY370" fmla="*/ 901325 h 2483611"/>
              <a:gd name="connsiteX371" fmla="*/ 2310148 w 3970202"/>
              <a:gd name="connsiteY371" fmla="*/ 901325 h 2483611"/>
              <a:gd name="connsiteX372" fmla="*/ 2310148 w 3970202"/>
              <a:gd name="connsiteY372" fmla="*/ 858052 h 2483611"/>
              <a:gd name="connsiteX373" fmla="*/ 2355001 w 3970202"/>
              <a:gd name="connsiteY373" fmla="*/ 858052 h 2483611"/>
              <a:gd name="connsiteX374" fmla="*/ 2290964 w 3970202"/>
              <a:gd name="connsiteY374" fmla="*/ 901325 h 2483611"/>
              <a:gd name="connsiteX375" fmla="*/ 2246056 w 3970202"/>
              <a:gd name="connsiteY375" fmla="*/ 901325 h 2483611"/>
              <a:gd name="connsiteX376" fmla="*/ 2246056 w 3970202"/>
              <a:gd name="connsiteY376" fmla="*/ 858052 h 2483611"/>
              <a:gd name="connsiteX377" fmla="*/ 2290964 w 3970202"/>
              <a:gd name="connsiteY377" fmla="*/ 858052 h 2483611"/>
              <a:gd name="connsiteX378" fmla="*/ 2226872 w 3970202"/>
              <a:gd name="connsiteY378" fmla="*/ 901325 h 2483611"/>
              <a:gd name="connsiteX379" fmla="*/ 2182019 w 3970202"/>
              <a:gd name="connsiteY379" fmla="*/ 901325 h 2483611"/>
              <a:gd name="connsiteX380" fmla="*/ 2182019 w 3970202"/>
              <a:gd name="connsiteY380" fmla="*/ 858052 h 2483611"/>
              <a:gd name="connsiteX381" fmla="*/ 2226872 w 3970202"/>
              <a:gd name="connsiteY381" fmla="*/ 858052 h 2483611"/>
              <a:gd name="connsiteX382" fmla="*/ 2162780 w 3970202"/>
              <a:gd name="connsiteY382" fmla="*/ 901325 h 2483611"/>
              <a:gd name="connsiteX383" fmla="*/ 2117927 w 3970202"/>
              <a:gd name="connsiteY383" fmla="*/ 901325 h 2483611"/>
              <a:gd name="connsiteX384" fmla="*/ 2117927 w 3970202"/>
              <a:gd name="connsiteY384" fmla="*/ 858052 h 2483611"/>
              <a:gd name="connsiteX385" fmla="*/ 2162780 w 3970202"/>
              <a:gd name="connsiteY385" fmla="*/ 858052 h 2483611"/>
              <a:gd name="connsiteX386" fmla="*/ 2098689 w 3970202"/>
              <a:gd name="connsiteY386" fmla="*/ 901325 h 2483611"/>
              <a:gd name="connsiteX387" fmla="*/ 2053835 w 3970202"/>
              <a:gd name="connsiteY387" fmla="*/ 901325 h 2483611"/>
              <a:gd name="connsiteX388" fmla="*/ 2053835 w 3970202"/>
              <a:gd name="connsiteY388" fmla="*/ 858052 h 2483611"/>
              <a:gd name="connsiteX389" fmla="*/ 2098689 w 3970202"/>
              <a:gd name="connsiteY389" fmla="*/ 858052 h 2483611"/>
              <a:gd name="connsiteX390" fmla="*/ 2034597 w 3970202"/>
              <a:gd name="connsiteY390" fmla="*/ 901325 h 2483611"/>
              <a:gd name="connsiteX391" fmla="*/ 1989743 w 3970202"/>
              <a:gd name="connsiteY391" fmla="*/ 901325 h 2483611"/>
              <a:gd name="connsiteX392" fmla="*/ 1989743 w 3970202"/>
              <a:gd name="connsiteY392" fmla="*/ 858052 h 2483611"/>
              <a:gd name="connsiteX393" fmla="*/ 2034597 w 3970202"/>
              <a:gd name="connsiteY393" fmla="*/ 858052 h 2483611"/>
              <a:gd name="connsiteX394" fmla="*/ 1970505 w 3970202"/>
              <a:gd name="connsiteY394" fmla="*/ 901325 h 2483611"/>
              <a:gd name="connsiteX395" fmla="*/ 1925652 w 3970202"/>
              <a:gd name="connsiteY395" fmla="*/ 901325 h 2483611"/>
              <a:gd name="connsiteX396" fmla="*/ 1925652 w 3970202"/>
              <a:gd name="connsiteY396" fmla="*/ 858052 h 2483611"/>
              <a:gd name="connsiteX397" fmla="*/ 1970505 w 3970202"/>
              <a:gd name="connsiteY397" fmla="*/ 858052 h 2483611"/>
              <a:gd name="connsiteX398" fmla="*/ 1906250 w 3970202"/>
              <a:gd name="connsiteY398" fmla="*/ 901325 h 2483611"/>
              <a:gd name="connsiteX399" fmla="*/ 1861397 w 3970202"/>
              <a:gd name="connsiteY399" fmla="*/ 901325 h 2483611"/>
              <a:gd name="connsiteX400" fmla="*/ 1861397 w 3970202"/>
              <a:gd name="connsiteY400" fmla="*/ 858052 h 2483611"/>
              <a:gd name="connsiteX401" fmla="*/ 1906250 w 3970202"/>
              <a:gd name="connsiteY401" fmla="*/ 858052 h 2483611"/>
              <a:gd name="connsiteX402" fmla="*/ 1842158 w 3970202"/>
              <a:gd name="connsiteY402" fmla="*/ 901325 h 2483611"/>
              <a:gd name="connsiteX403" fmla="*/ 1797250 w 3970202"/>
              <a:gd name="connsiteY403" fmla="*/ 901325 h 2483611"/>
              <a:gd name="connsiteX404" fmla="*/ 1797250 w 3970202"/>
              <a:gd name="connsiteY404" fmla="*/ 858052 h 2483611"/>
              <a:gd name="connsiteX405" fmla="*/ 1842103 w 3970202"/>
              <a:gd name="connsiteY405" fmla="*/ 858052 h 2483611"/>
              <a:gd name="connsiteX406" fmla="*/ 1778121 w 3970202"/>
              <a:gd name="connsiteY406" fmla="*/ 901325 h 2483611"/>
              <a:gd name="connsiteX407" fmla="*/ 1733267 w 3970202"/>
              <a:gd name="connsiteY407" fmla="*/ 901325 h 2483611"/>
              <a:gd name="connsiteX408" fmla="*/ 1733267 w 3970202"/>
              <a:gd name="connsiteY408" fmla="*/ 858052 h 2483611"/>
              <a:gd name="connsiteX409" fmla="*/ 1778121 w 3970202"/>
              <a:gd name="connsiteY409" fmla="*/ 858052 h 2483611"/>
              <a:gd name="connsiteX410" fmla="*/ 1714029 w 3970202"/>
              <a:gd name="connsiteY410" fmla="*/ 901325 h 2483611"/>
              <a:gd name="connsiteX411" fmla="*/ 1669176 w 3970202"/>
              <a:gd name="connsiteY411" fmla="*/ 901325 h 2483611"/>
              <a:gd name="connsiteX412" fmla="*/ 1669176 w 3970202"/>
              <a:gd name="connsiteY412" fmla="*/ 858052 h 2483611"/>
              <a:gd name="connsiteX413" fmla="*/ 1714029 w 3970202"/>
              <a:gd name="connsiteY413" fmla="*/ 858052 h 2483611"/>
              <a:gd name="connsiteX414" fmla="*/ 1650101 w 3970202"/>
              <a:gd name="connsiteY414" fmla="*/ 901325 h 2483611"/>
              <a:gd name="connsiteX415" fmla="*/ 1605247 w 3970202"/>
              <a:gd name="connsiteY415" fmla="*/ 901325 h 2483611"/>
              <a:gd name="connsiteX416" fmla="*/ 1605247 w 3970202"/>
              <a:gd name="connsiteY416" fmla="*/ 858052 h 2483611"/>
              <a:gd name="connsiteX417" fmla="*/ 1650101 w 3970202"/>
              <a:gd name="connsiteY417" fmla="*/ 858052 h 2483611"/>
              <a:gd name="connsiteX418" fmla="*/ 1586009 w 3970202"/>
              <a:gd name="connsiteY418" fmla="*/ 901325 h 2483611"/>
              <a:gd name="connsiteX419" fmla="*/ 1541101 w 3970202"/>
              <a:gd name="connsiteY419" fmla="*/ 901325 h 2483611"/>
              <a:gd name="connsiteX420" fmla="*/ 1541101 w 3970202"/>
              <a:gd name="connsiteY420" fmla="*/ 858052 h 2483611"/>
              <a:gd name="connsiteX421" fmla="*/ 1585954 w 3970202"/>
              <a:gd name="connsiteY421" fmla="*/ 858052 h 2483611"/>
              <a:gd name="connsiteX422" fmla="*/ 1521917 w 3970202"/>
              <a:gd name="connsiteY422" fmla="*/ 901325 h 2483611"/>
              <a:gd name="connsiteX423" fmla="*/ 1477064 w 3970202"/>
              <a:gd name="connsiteY423" fmla="*/ 901325 h 2483611"/>
              <a:gd name="connsiteX424" fmla="*/ 1477064 w 3970202"/>
              <a:gd name="connsiteY424" fmla="*/ 858052 h 2483611"/>
              <a:gd name="connsiteX425" fmla="*/ 1521917 w 3970202"/>
              <a:gd name="connsiteY425" fmla="*/ 858052 h 2483611"/>
              <a:gd name="connsiteX426" fmla="*/ 1457825 w 3970202"/>
              <a:gd name="connsiteY426" fmla="*/ 901325 h 2483611"/>
              <a:gd name="connsiteX427" fmla="*/ 1412972 w 3970202"/>
              <a:gd name="connsiteY427" fmla="*/ 901325 h 2483611"/>
              <a:gd name="connsiteX428" fmla="*/ 1412972 w 3970202"/>
              <a:gd name="connsiteY428" fmla="*/ 858052 h 2483611"/>
              <a:gd name="connsiteX429" fmla="*/ 1457825 w 3970202"/>
              <a:gd name="connsiteY429" fmla="*/ 858052 h 2483611"/>
              <a:gd name="connsiteX430" fmla="*/ 1393952 w 3970202"/>
              <a:gd name="connsiteY430" fmla="*/ 901325 h 2483611"/>
              <a:gd name="connsiteX431" fmla="*/ 1345937 w 3970202"/>
              <a:gd name="connsiteY431" fmla="*/ 901325 h 2483611"/>
              <a:gd name="connsiteX432" fmla="*/ 1345937 w 3970202"/>
              <a:gd name="connsiteY432" fmla="*/ 858052 h 2483611"/>
              <a:gd name="connsiteX433" fmla="*/ 1393952 w 3970202"/>
              <a:gd name="connsiteY433" fmla="*/ 858052 h 2483611"/>
              <a:gd name="connsiteX434" fmla="*/ 1453302 w 3970202"/>
              <a:gd name="connsiteY434" fmla="*/ 930700 h 2483611"/>
              <a:gd name="connsiteX435" fmla="*/ 1453302 w 3970202"/>
              <a:gd name="connsiteY435" fmla="*/ 976971 h 2483611"/>
              <a:gd name="connsiteX436" fmla="*/ 1408939 w 3970202"/>
              <a:gd name="connsiteY436" fmla="*/ 976971 h 2483611"/>
              <a:gd name="connsiteX437" fmla="*/ 1408939 w 3970202"/>
              <a:gd name="connsiteY437" fmla="*/ 960621 h 2483611"/>
              <a:gd name="connsiteX438" fmla="*/ 1421201 w 3970202"/>
              <a:gd name="connsiteY438" fmla="*/ 960621 h 2483611"/>
              <a:gd name="connsiteX439" fmla="*/ 1421201 w 3970202"/>
              <a:gd name="connsiteY439" fmla="*/ 968523 h 2483611"/>
              <a:gd name="connsiteX440" fmla="*/ 1440440 w 3970202"/>
              <a:gd name="connsiteY440" fmla="*/ 968523 h 2483611"/>
              <a:gd name="connsiteX441" fmla="*/ 1440440 w 3970202"/>
              <a:gd name="connsiteY441" fmla="*/ 941273 h 2483611"/>
              <a:gd name="connsiteX442" fmla="*/ 1389755 w 3970202"/>
              <a:gd name="connsiteY442" fmla="*/ 941273 h 2483611"/>
              <a:gd name="connsiteX443" fmla="*/ 1389755 w 3970202"/>
              <a:gd name="connsiteY443" fmla="*/ 956642 h 2483611"/>
              <a:gd name="connsiteX444" fmla="*/ 1346155 w 3970202"/>
              <a:gd name="connsiteY444" fmla="*/ 956642 h 2483611"/>
              <a:gd name="connsiteX445" fmla="*/ 1346155 w 3970202"/>
              <a:gd name="connsiteY445" fmla="*/ 930482 h 2483611"/>
              <a:gd name="connsiteX446" fmla="*/ 1513252 w 3970202"/>
              <a:gd name="connsiteY446" fmla="*/ 956860 h 2483611"/>
              <a:gd name="connsiteX447" fmla="*/ 1472649 w 3970202"/>
              <a:gd name="connsiteY447" fmla="*/ 956860 h 2483611"/>
              <a:gd name="connsiteX448" fmla="*/ 1472649 w 3970202"/>
              <a:gd name="connsiteY448" fmla="*/ 930700 h 2483611"/>
              <a:gd name="connsiteX449" fmla="*/ 1513252 w 3970202"/>
              <a:gd name="connsiteY449" fmla="*/ 930700 h 2483611"/>
              <a:gd name="connsiteX450" fmla="*/ 2495338 w 3970202"/>
              <a:gd name="connsiteY450" fmla="*/ 956860 h 2483611"/>
              <a:gd name="connsiteX451" fmla="*/ 2452066 w 3970202"/>
              <a:gd name="connsiteY451" fmla="*/ 956860 h 2483611"/>
              <a:gd name="connsiteX452" fmla="*/ 2452066 w 3970202"/>
              <a:gd name="connsiteY452" fmla="*/ 930700 h 2483611"/>
              <a:gd name="connsiteX453" fmla="*/ 2494848 w 3970202"/>
              <a:gd name="connsiteY453" fmla="*/ 930700 h 2483611"/>
              <a:gd name="connsiteX454" fmla="*/ 1925652 w 3970202"/>
              <a:gd name="connsiteY454" fmla="*/ 388481 h 2483611"/>
              <a:gd name="connsiteX455" fmla="*/ 1925652 w 3970202"/>
              <a:gd name="connsiteY455" fmla="*/ 723873 h 2483611"/>
              <a:gd name="connsiteX456" fmla="*/ 1915297 w 3970202"/>
              <a:gd name="connsiteY456" fmla="*/ 732768 h 2483611"/>
              <a:gd name="connsiteX457" fmla="*/ 1906414 w 3970202"/>
              <a:gd name="connsiteY457" fmla="*/ 723873 h 2483611"/>
              <a:gd name="connsiteX458" fmla="*/ 1906414 w 3970202"/>
              <a:gd name="connsiteY458" fmla="*/ 388481 h 2483611"/>
              <a:gd name="connsiteX459" fmla="*/ 1916769 w 3970202"/>
              <a:gd name="connsiteY459" fmla="*/ 379587 h 2483611"/>
              <a:gd name="connsiteX460" fmla="*/ 1925652 w 3970202"/>
              <a:gd name="connsiteY460" fmla="*/ 388481 h 2483611"/>
              <a:gd name="connsiteX461" fmla="*/ 1861560 w 3970202"/>
              <a:gd name="connsiteY461" fmla="*/ 388481 h 2483611"/>
              <a:gd name="connsiteX462" fmla="*/ 1861560 w 3970202"/>
              <a:gd name="connsiteY462" fmla="*/ 723873 h 2483611"/>
              <a:gd name="connsiteX463" fmla="*/ 1851205 w 3970202"/>
              <a:gd name="connsiteY463" fmla="*/ 732768 h 2483611"/>
              <a:gd name="connsiteX464" fmla="*/ 1842322 w 3970202"/>
              <a:gd name="connsiteY464" fmla="*/ 723873 h 2483611"/>
              <a:gd name="connsiteX465" fmla="*/ 1842322 w 3970202"/>
              <a:gd name="connsiteY465" fmla="*/ 388481 h 2483611"/>
              <a:gd name="connsiteX466" fmla="*/ 1852677 w 3970202"/>
              <a:gd name="connsiteY466" fmla="*/ 379587 h 2483611"/>
              <a:gd name="connsiteX467" fmla="*/ 1861560 w 3970202"/>
              <a:gd name="connsiteY467" fmla="*/ 388481 h 2483611"/>
              <a:gd name="connsiteX468" fmla="*/ 1797468 w 3970202"/>
              <a:gd name="connsiteY468" fmla="*/ 388481 h 2483611"/>
              <a:gd name="connsiteX469" fmla="*/ 1797468 w 3970202"/>
              <a:gd name="connsiteY469" fmla="*/ 723873 h 2483611"/>
              <a:gd name="connsiteX470" fmla="*/ 1787876 w 3970202"/>
              <a:gd name="connsiteY470" fmla="*/ 733465 h 2483611"/>
              <a:gd name="connsiteX471" fmla="*/ 1778284 w 3970202"/>
              <a:gd name="connsiteY471" fmla="*/ 723873 h 2483611"/>
              <a:gd name="connsiteX472" fmla="*/ 1778284 w 3970202"/>
              <a:gd name="connsiteY472" fmla="*/ 388481 h 2483611"/>
              <a:gd name="connsiteX473" fmla="*/ 1787876 w 3970202"/>
              <a:gd name="connsiteY473" fmla="*/ 378889 h 2483611"/>
              <a:gd name="connsiteX474" fmla="*/ 1797468 w 3970202"/>
              <a:gd name="connsiteY474" fmla="*/ 388481 h 2483611"/>
              <a:gd name="connsiteX475" fmla="*/ 1733431 w 3970202"/>
              <a:gd name="connsiteY475" fmla="*/ 388481 h 2483611"/>
              <a:gd name="connsiteX476" fmla="*/ 1733431 w 3970202"/>
              <a:gd name="connsiteY476" fmla="*/ 723873 h 2483611"/>
              <a:gd name="connsiteX477" fmla="*/ 1723076 w 3970202"/>
              <a:gd name="connsiteY477" fmla="*/ 732768 h 2483611"/>
              <a:gd name="connsiteX478" fmla="*/ 1714193 w 3970202"/>
              <a:gd name="connsiteY478" fmla="*/ 723873 h 2483611"/>
              <a:gd name="connsiteX479" fmla="*/ 1714193 w 3970202"/>
              <a:gd name="connsiteY479" fmla="*/ 388481 h 2483611"/>
              <a:gd name="connsiteX480" fmla="*/ 1724547 w 3970202"/>
              <a:gd name="connsiteY480" fmla="*/ 379587 h 2483611"/>
              <a:gd name="connsiteX481" fmla="*/ 1733431 w 3970202"/>
              <a:gd name="connsiteY481" fmla="*/ 388481 h 2483611"/>
              <a:gd name="connsiteX482" fmla="*/ 1669339 w 3970202"/>
              <a:gd name="connsiteY482" fmla="*/ 388481 h 2483611"/>
              <a:gd name="connsiteX483" fmla="*/ 1669339 w 3970202"/>
              <a:gd name="connsiteY483" fmla="*/ 723873 h 2483611"/>
              <a:gd name="connsiteX484" fmla="*/ 1658984 w 3970202"/>
              <a:gd name="connsiteY484" fmla="*/ 732768 h 2483611"/>
              <a:gd name="connsiteX485" fmla="*/ 1650101 w 3970202"/>
              <a:gd name="connsiteY485" fmla="*/ 723873 h 2483611"/>
              <a:gd name="connsiteX486" fmla="*/ 1650101 w 3970202"/>
              <a:gd name="connsiteY486" fmla="*/ 388481 h 2483611"/>
              <a:gd name="connsiteX487" fmla="*/ 1660456 w 3970202"/>
              <a:gd name="connsiteY487" fmla="*/ 379587 h 2483611"/>
              <a:gd name="connsiteX488" fmla="*/ 1669339 w 3970202"/>
              <a:gd name="connsiteY488" fmla="*/ 388481 h 2483611"/>
              <a:gd name="connsiteX489" fmla="*/ 1605247 w 3970202"/>
              <a:gd name="connsiteY489" fmla="*/ 388481 h 2483611"/>
              <a:gd name="connsiteX490" fmla="*/ 1605247 w 3970202"/>
              <a:gd name="connsiteY490" fmla="*/ 723873 h 2483611"/>
              <a:gd name="connsiteX491" fmla="*/ 1594903 w 3970202"/>
              <a:gd name="connsiteY491" fmla="*/ 732768 h 2483611"/>
              <a:gd name="connsiteX492" fmla="*/ 1586009 w 3970202"/>
              <a:gd name="connsiteY492" fmla="*/ 723873 h 2483611"/>
              <a:gd name="connsiteX493" fmla="*/ 1586009 w 3970202"/>
              <a:gd name="connsiteY493" fmla="*/ 388481 h 2483611"/>
              <a:gd name="connsiteX494" fmla="*/ 1596353 w 3970202"/>
              <a:gd name="connsiteY494" fmla="*/ 379587 h 2483611"/>
              <a:gd name="connsiteX495" fmla="*/ 1605247 w 3970202"/>
              <a:gd name="connsiteY495" fmla="*/ 388481 h 2483611"/>
              <a:gd name="connsiteX496" fmla="*/ 1541156 w 3970202"/>
              <a:gd name="connsiteY496" fmla="*/ 388481 h 2483611"/>
              <a:gd name="connsiteX497" fmla="*/ 1541156 w 3970202"/>
              <a:gd name="connsiteY497" fmla="*/ 723873 h 2483611"/>
              <a:gd name="connsiteX498" fmla="*/ 1530811 w 3970202"/>
              <a:gd name="connsiteY498" fmla="*/ 732768 h 2483611"/>
              <a:gd name="connsiteX499" fmla="*/ 1521917 w 3970202"/>
              <a:gd name="connsiteY499" fmla="*/ 723873 h 2483611"/>
              <a:gd name="connsiteX500" fmla="*/ 1521917 w 3970202"/>
              <a:gd name="connsiteY500" fmla="*/ 388481 h 2483611"/>
              <a:gd name="connsiteX501" fmla="*/ 1532261 w 3970202"/>
              <a:gd name="connsiteY501" fmla="*/ 379587 h 2483611"/>
              <a:gd name="connsiteX502" fmla="*/ 1541156 w 3970202"/>
              <a:gd name="connsiteY502" fmla="*/ 388481 h 2483611"/>
              <a:gd name="connsiteX503" fmla="*/ 1477064 w 3970202"/>
              <a:gd name="connsiteY503" fmla="*/ 388481 h 2483611"/>
              <a:gd name="connsiteX504" fmla="*/ 1477064 w 3970202"/>
              <a:gd name="connsiteY504" fmla="*/ 723873 h 2483611"/>
              <a:gd name="connsiteX505" fmla="*/ 1466720 w 3970202"/>
              <a:gd name="connsiteY505" fmla="*/ 732768 h 2483611"/>
              <a:gd name="connsiteX506" fmla="*/ 1457825 w 3970202"/>
              <a:gd name="connsiteY506" fmla="*/ 723873 h 2483611"/>
              <a:gd name="connsiteX507" fmla="*/ 1457825 w 3970202"/>
              <a:gd name="connsiteY507" fmla="*/ 388481 h 2483611"/>
              <a:gd name="connsiteX508" fmla="*/ 1468169 w 3970202"/>
              <a:gd name="connsiteY508" fmla="*/ 379587 h 2483611"/>
              <a:gd name="connsiteX509" fmla="*/ 1477064 w 3970202"/>
              <a:gd name="connsiteY509" fmla="*/ 388481 h 2483611"/>
              <a:gd name="connsiteX510" fmla="*/ 2556869 w 3970202"/>
              <a:gd name="connsiteY510" fmla="*/ 428321 h 2483611"/>
              <a:gd name="connsiteX511" fmla="*/ 2566515 w 3970202"/>
              <a:gd name="connsiteY511" fmla="*/ 437967 h 2483611"/>
              <a:gd name="connsiteX512" fmla="*/ 2566515 w 3970202"/>
              <a:gd name="connsiteY512" fmla="*/ 723873 h 2483611"/>
              <a:gd name="connsiteX513" fmla="*/ 2556160 w 3970202"/>
              <a:gd name="connsiteY513" fmla="*/ 732768 h 2483611"/>
              <a:gd name="connsiteX514" fmla="*/ 2547277 w 3970202"/>
              <a:gd name="connsiteY514" fmla="*/ 723873 h 2483611"/>
              <a:gd name="connsiteX515" fmla="*/ 2547277 w 3970202"/>
              <a:gd name="connsiteY515" fmla="*/ 438076 h 2483611"/>
              <a:gd name="connsiteX516" fmla="*/ 2556705 w 3970202"/>
              <a:gd name="connsiteY516" fmla="*/ 428321 h 2483611"/>
              <a:gd name="connsiteX517" fmla="*/ 2556869 w 3970202"/>
              <a:gd name="connsiteY517" fmla="*/ 428321 h 2483611"/>
              <a:gd name="connsiteX518" fmla="*/ 2502369 w 3970202"/>
              <a:gd name="connsiteY518" fmla="*/ 388481 h 2483611"/>
              <a:gd name="connsiteX519" fmla="*/ 2502369 w 3970202"/>
              <a:gd name="connsiteY519" fmla="*/ 723873 h 2483611"/>
              <a:gd name="connsiteX520" fmla="*/ 2492014 w 3970202"/>
              <a:gd name="connsiteY520" fmla="*/ 732768 h 2483611"/>
              <a:gd name="connsiteX521" fmla="*/ 2483130 w 3970202"/>
              <a:gd name="connsiteY521" fmla="*/ 723873 h 2483611"/>
              <a:gd name="connsiteX522" fmla="*/ 2483130 w 3970202"/>
              <a:gd name="connsiteY522" fmla="*/ 388481 h 2483611"/>
              <a:gd name="connsiteX523" fmla="*/ 2493485 w 3970202"/>
              <a:gd name="connsiteY523" fmla="*/ 379587 h 2483611"/>
              <a:gd name="connsiteX524" fmla="*/ 2502369 w 3970202"/>
              <a:gd name="connsiteY524" fmla="*/ 388481 h 2483611"/>
              <a:gd name="connsiteX525" fmla="*/ 2438277 w 3970202"/>
              <a:gd name="connsiteY525" fmla="*/ 388481 h 2483611"/>
              <a:gd name="connsiteX526" fmla="*/ 2438277 w 3970202"/>
              <a:gd name="connsiteY526" fmla="*/ 723873 h 2483611"/>
              <a:gd name="connsiteX527" fmla="*/ 2427922 w 3970202"/>
              <a:gd name="connsiteY527" fmla="*/ 732768 h 2483611"/>
              <a:gd name="connsiteX528" fmla="*/ 2419039 w 3970202"/>
              <a:gd name="connsiteY528" fmla="*/ 723873 h 2483611"/>
              <a:gd name="connsiteX529" fmla="*/ 2419039 w 3970202"/>
              <a:gd name="connsiteY529" fmla="*/ 388481 h 2483611"/>
              <a:gd name="connsiteX530" fmla="*/ 2429394 w 3970202"/>
              <a:gd name="connsiteY530" fmla="*/ 379587 h 2483611"/>
              <a:gd name="connsiteX531" fmla="*/ 2438277 w 3970202"/>
              <a:gd name="connsiteY531" fmla="*/ 388481 h 2483611"/>
              <a:gd name="connsiteX532" fmla="*/ 2374185 w 3970202"/>
              <a:gd name="connsiteY532" fmla="*/ 388481 h 2483611"/>
              <a:gd name="connsiteX533" fmla="*/ 2374185 w 3970202"/>
              <a:gd name="connsiteY533" fmla="*/ 723873 h 2483611"/>
              <a:gd name="connsiteX534" fmla="*/ 2363830 w 3970202"/>
              <a:gd name="connsiteY534" fmla="*/ 732768 h 2483611"/>
              <a:gd name="connsiteX535" fmla="*/ 2354947 w 3970202"/>
              <a:gd name="connsiteY535" fmla="*/ 723873 h 2483611"/>
              <a:gd name="connsiteX536" fmla="*/ 2354947 w 3970202"/>
              <a:gd name="connsiteY536" fmla="*/ 388481 h 2483611"/>
              <a:gd name="connsiteX537" fmla="*/ 2365302 w 3970202"/>
              <a:gd name="connsiteY537" fmla="*/ 379587 h 2483611"/>
              <a:gd name="connsiteX538" fmla="*/ 2374185 w 3970202"/>
              <a:gd name="connsiteY538" fmla="*/ 388481 h 2483611"/>
              <a:gd name="connsiteX539" fmla="*/ 2310093 w 3970202"/>
              <a:gd name="connsiteY539" fmla="*/ 388481 h 2483611"/>
              <a:gd name="connsiteX540" fmla="*/ 2310093 w 3970202"/>
              <a:gd name="connsiteY540" fmla="*/ 723873 h 2483611"/>
              <a:gd name="connsiteX541" fmla="*/ 2300501 w 3970202"/>
              <a:gd name="connsiteY541" fmla="*/ 733465 h 2483611"/>
              <a:gd name="connsiteX542" fmla="*/ 2290909 w 3970202"/>
              <a:gd name="connsiteY542" fmla="*/ 723873 h 2483611"/>
              <a:gd name="connsiteX543" fmla="*/ 2290909 w 3970202"/>
              <a:gd name="connsiteY543" fmla="*/ 388481 h 2483611"/>
              <a:gd name="connsiteX544" fmla="*/ 2300501 w 3970202"/>
              <a:gd name="connsiteY544" fmla="*/ 378889 h 2483611"/>
              <a:gd name="connsiteX545" fmla="*/ 2310093 w 3970202"/>
              <a:gd name="connsiteY545" fmla="*/ 388481 h 2483611"/>
              <a:gd name="connsiteX546" fmla="*/ 2246002 w 3970202"/>
              <a:gd name="connsiteY546" fmla="*/ 388481 h 2483611"/>
              <a:gd name="connsiteX547" fmla="*/ 2246002 w 3970202"/>
              <a:gd name="connsiteY547" fmla="*/ 723873 h 2483611"/>
              <a:gd name="connsiteX548" fmla="*/ 2236410 w 3970202"/>
              <a:gd name="connsiteY548" fmla="*/ 733465 h 2483611"/>
              <a:gd name="connsiteX549" fmla="*/ 2226818 w 3970202"/>
              <a:gd name="connsiteY549" fmla="*/ 723873 h 2483611"/>
              <a:gd name="connsiteX550" fmla="*/ 2226818 w 3970202"/>
              <a:gd name="connsiteY550" fmla="*/ 388481 h 2483611"/>
              <a:gd name="connsiteX551" fmla="*/ 2236410 w 3970202"/>
              <a:gd name="connsiteY551" fmla="*/ 378889 h 2483611"/>
              <a:gd name="connsiteX552" fmla="*/ 2246002 w 3970202"/>
              <a:gd name="connsiteY552" fmla="*/ 388481 h 2483611"/>
              <a:gd name="connsiteX553" fmla="*/ 2181964 w 3970202"/>
              <a:gd name="connsiteY553" fmla="*/ 388481 h 2483611"/>
              <a:gd name="connsiteX554" fmla="*/ 2181964 w 3970202"/>
              <a:gd name="connsiteY554" fmla="*/ 723873 h 2483611"/>
              <a:gd name="connsiteX555" fmla="*/ 2171609 w 3970202"/>
              <a:gd name="connsiteY555" fmla="*/ 732768 h 2483611"/>
              <a:gd name="connsiteX556" fmla="*/ 2162726 w 3970202"/>
              <a:gd name="connsiteY556" fmla="*/ 723873 h 2483611"/>
              <a:gd name="connsiteX557" fmla="*/ 2162726 w 3970202"/>
              <a:gd name="connsiteY557" fmla="*/ 388481 h 2483611"/>
              <a:gd name="connsiteX558" fmla="*/ 2173081 w 3970202"/>
              <a:gd name="connsiteY558" fmla="*/ 379587 h 2483611"/>
              <a:gd name="connsiteX559" fmla="*/ 2181964 w 3970202"/>
              <a:gd name="connsiteY559" fmla="*/ 388481 h 2483611"/>
              <a:gd name="connsiteX560" fmla="*/ 2117872 w 3970202"/>
              <a:gd name="connsiteY560" fmla="*/ 388481 h 2483611"/>
              <a:gd name="connsiteX561" fmla="*/ 2117872 w 3970202"/>
              <a:gd name="connsiteY561" fmla="*/ 723873 h 2483611"/>
              <a:gd name="connsiteX562" fmla="*/ 2107518 w 3970202"/>
              <a:gd name="connsiteY562" fmla="*/ 732768 h 2483611"/>
              <a:gd name="connsiteX563" fmla="*/ 2098635 w 3970202"/>
              <a:gd name="connsiteY563" fmla="*/ 723873 h 2483611"/>
              <a:gd name="connsiteX564" fmla="*/ 2098635 w 3970202"/>
              <a:gd name="connsiteY564" fmla="*/ 388481 h 2483611"/>
              <a:gd name="connsiteX565" fmla="*/ 2108989 w 3970202"/>
              <a:gd name="connsiteY565" fmla="*/ 379587 h 2483611"/>
              <a:gd name="connsiteX566" fmla="*/ 2117872 w 3970202"/>
              <a:gd name="connsiteY566" fmla="*/ 388481 h 2483611"/>
              <a:gd name="connsiteX567" fmla="*/ 2053781 w 3970202"/>
              <a:gd name="connsiteY567" fmla="*/ 388481 h 2483611"/>
              <a:gd name="connsiteX568" fmla="*/ 2053781 w 3970202"/>
              <a:gd name="connsiteY568" fmla="*/ 723873 h 2483611"/>
              <a:gd name="connsiteX569" fmla="*/ 2043426 w 3970202"/>
              <a:gd name="connsiteY569" fmla="*/ 732768 h 2483611"/>
              <a:gd name="connsiteX570" fmla="*/ 2034543 w 3970202"/>
              <a:gd name="connsiteY570" fmla="*/ 723873 h 2483611"/>
              <a:gd name="connsiteX571" fmla="*/ 2034543 w 3970202"/>
              <a:gd name="connsiteY571" fmla="*/ 388481 h 2483611"/>
              <a:gd name="connsiteX572" fmla="*/ 2044897 w 3970202"/>
              <a:gd name="connsiteY572" fmla="*/ 379587 h 2483611"/>
              <a:gd name="connsiteX573" fmla="*/ 2053781 w 3970202"/>
              <a:gd name="connsiteY573" fmla="*/ 388481 h 2483611"/>
              <a:gd name="connsiteX574" fmla="*/ 1970451 w 3970202"/>
              <a:gd name="connsiteY574" fmla="*/ 388481 h 2483611"/>
              <a:gd name="connsiteX575" fmla="*/ 1980806 w 3970202"/>
              <a:gd name="connsiteY575" fmla="*/ 379587 h 2483611"/>
              <a:gd name="connsiteX576" fmla="*/ 1989689 w 3970202"/>
              <a:gd name="connsiteY576" fmla="*/ 388481 h 2483611"/>
              <a:gd name="connsiteX577" fmla="*/ 1989689 w 3970202"/>
              <a:gd name="connsiteY577" fmla="*/ 723873 h 2483611"/>
              <a:gd name="connsiteX578" fmla="*/ 1979334 w 3970202"/>
              <a:gd name="connsiteY578" fmla="*/ 732768 h 2483611"/>
              <a:gd name="connsiteX579" fmla="*/ 1970451 w 3970202"/>
              <a:gd name="connsiteY579" fmla="*/ 723873 h 2483611"/>
              <a:gd name="connsiteX580" fmla="*/ 2611314 w 3970202"/>
              <a:gd name="connsiteY580" fmla="*/ 723873 h 2483611"/>
              <a:gd name="connsiteX581" fmla="*/ 2611314 w 3970202"/>
              <a:gd name="connsiteY581" fmla="*/ 498026 h 2483611"/>
              <a:gd name="connsiteX582" fmla="*/ 2621669 w 3970202"/>
              <a:gd name="connsiteY582" fmla="*/ 489132 h 2483611"/>
              <a:gd name="connsiteX583" fmla="*/ 2630553 w 3970202"/>
              <a:gd name="connsiteY583" fmla="*/ 498026 h 2483611"/>
              <a:gd name="connsiteX584" fmla="*/ 2630553 w 3970202"/>
              <a:gd name="connsiteY584" fmla="*/ 724146 h 2483611"/>
              <a:gd name="connsiteX585" fmla="*/ 2620198 w 3970202"/>
              <a:gd name="connsiteY585" fmla="*/ 733040 h 2483611"/>
              <a:gd name="connsiteX586" fmla="*/ 2611314 w 3970202"/>
              <a:gd name="connsiteY586" fmla="*/ 724146 h 2483611"/>
              <a:gd name="connsiteX587" fmla="*/ 1714138 w 3970202"/>
              <a:gd name="connsiteY587" fmla="*/ 290000 h 2483611"/>
              <a:gd name="connsiteX588" fmla="*/ 1714138 w 3970202"/>
              <a:gd name="connsiteY588" fmla="*/ 324717 h 2483611"/>
              <a:gd name="connsiteX589" fmla="*/ 1669285 w 3970202"/>
              <a:gd name="connsiteY589" fmla="*/ 324717 h 2483611"/>
              <a:gd name="connsiteX590" fmla="*/ 1669285 w 3970202"/>
              <a:gd name="connsiteY590" fmla="*/ 290000 h 2483611"/>
              <a:gd name="connsiteX591" fmla="*/ 1733377 w 3970202"/>
              <a:gd name="connsiteY591" fmla="*/ 290000 h 2483611"/>
              <a:gd name="connsiteX592" fmla="*/ 1778230 w 3970202"/>
              <a:gd name="connsiteY592" fmla="*/ 290000 h 2483611"/>
              <a:gd name="connsiteX593" fmla="*/ 1778230 w 3970202"/>
              <a:gd name="connsiteY593" fmla="*/ 324717 h 2483611"/>
              <a:gd name="connsiteX594" fmla="*/ 1733377 w 3970202"/>
              <a:gd name="connsiteY594" fmla="*/ 324717 h 2483611"/>
              <a:gd name="connsiteX595" fmla="*/ 1797414 w 3970202"/>
              <a:gd name="connsiteY595" fmla="*/ 290000 h 2483611"/>
              <a:gd name="connsiteX596" fmla="*/ 1842267 w 3970202"/>
              <a:gd name="connsiteY596" fmla="*/ 290000 h 2483611"/>
              <a:gd name="connsiteX597" fmla="*/ 1842267 w 3970202"/>
              <a:gd name="connsiteY597" fmla="*/ 324717 h 2483611"/>
              <a:gd name="connsiteX598" fmla="*/ 1797250 w 3970202"/>
              <a:gd name="connsiteY598" fmla="*/ 324717 h 2483611"/>
              <a:gd name="connsiteX599" fmla="*/ 1861506 w 3970202"/>
              <a:gd name="connsiteY599" fmla="*/ 290000 h 2483611"/>
              <a:gd name="connsiteX600" fmla="*/ 1906250 w 3970202"/>
              <a:gd name="connsiteY600" fmla="*/ 290000 h 2483611"/>
              <a:gd name="connsiteX601" fmla="*/ 1906250 w 3970202"/>
              <a:gd name="connsiteY601" fmla="*/ 324717 h 2483611"/>
              <a:gd name="connsiteX602" fmla="*/ 1861397 w 3970202"/>
              <a:gd name="connsiteY602" fmla="*/ 324717 h 2483611"/>
              <a:gd name="connsiteX603" fmla="*/ 1925598 w 3970202"/>
              <a:gd name="connsiteY603" fmla="*/ 290000 h 2483611"/>
              <a:gd name="connsiteX604" fmla="*/ 1970451 w 3970202"/>
              <a:gd name="connsiteY604" fmla="*/ 290000 h 2483611"/>
              <a:gd name="connsiteX605" fmla="*/ 1970451 w 3970202"/>
              <a:gd name="connsiteY605" fmla="*/ 324717 h 2483611"/>
              <a:gd name="connsiteX606" fmla="*/ 1925598 w 3970202"/>
              <a:gd name="connsiteY606" fmla="*/ 324717 h 2483611"/>
              <a:gd name="connsiteX607" fmla="*/ 2246002 w 3970202"/>
              <a:gd name="connsiteY607" fmla="*/ 324717 h 2483611"/>
              <a:gd name="connsiteX608" fmla="*/ 2246002 w 3970202"/>
              <a:gd name="connsiteY608" fmla="*/ 290000 h 2483611"/>
              <a:gd name="connsiteX609" fmla="*/ 2290909 w 3970202"/>
              <a:gd name="connsiteY609" fmla="*/ 290000 h 2483611"/>
              <a:gd name="connsiteX610" fmla="*/ 2290909 w 3970202"/>
              <a:gd name="connsiteY610" fmla="*/ 324717 h 2483611"/>
              <a:gd name="connsiteX611" fmla="*/ 2226818 w 3970202"/>
              <a:gd name="connsiteY611" fmla="*/ 324717 h 2483611"/>
              <a:gd name="connsiteX612" fmla="*/ 2181964 w 3970202"/>
              <a:gd name="connsiteY612" fmla="*/ 324717 h 2483611"/>
              <a:gd name="connsiteX613" fmla="*/ 2181964 w 3970202"/>
              <a:gd name="connsiteY613" fmla="*/ 290000 h 2483611"/>
              <a:gd name="connsiteX614" fmla="*/ 2226818 w 3970202"/>
              <a:gd name="connsiteY614" fmla="*/ 290000 h 2483611"/>
              <a:gd name="connsiteX615" fmla="*/ 2162726 w 3970202"/>
              <a:gd name="connsiteY615" fmla="*/ 324717 h 2483611"/>
              <a:gd name="connsiteX616" fmla="*/ 2117872 w 3970202"/>
              <a:gd name="connsiteY616" fmla="*/ 324717 h 2483611"/>
              <a:gd name="connsiteX617" fmla="*/ 2117872 w 3970202"/>
              <a:gd name="connsiteY617" fmla="*/ 290000 h 2483611"/>
              <a:gd name="connsiteX618" fmla="*/ 2162726 w 3970202"/>
              <a:gd name="connsiteY618" fmla="*/ 290000 h 2483611"/>
              <a:gd name="connsiteX619" fmla="*/ 2098635 w 3970202"/>
              <a:gd name="connsiteY619" fmla="*/ 324717 h 2483611"/>
              <a:gd name="connsiteX620" fmla="*/ 2053781 w 3970202"/>
              <a:gd name="connsiteY620" fmla="*/ 324717 h 2483611"/>
              <a:gd name="connsiteX621" fmla="*/ 2053781 w 3970202"/>
              <a:gd name="connsiteY621" fmla="*/ 290000 h 2483611"/>
              <a:gd name="connsiteX622" fmla="*/ 2098635 w 3970202"/>
              <a:gd name="connsiteY622" fmla="*/ 290000 h 2483611"/>
              <a:gd name="connsiteX623" fmla="*/ 2034543 w 3970202"/>
              <a:gd name="connsiteY623" fmla="*/ 324717 h 2483611"/>
              <a:gd name="connsiteX624" fmla="*/ 1989689 w 3970202"/>
              <a:gd name="connsiteY624" fmla="*/ 324717 h 2483611"/>
              <a:gd name="connsiteX625" fmla="*/ 1989689 w 3970202"/>
              <a:gd name="connsiteY625" fmla="*/ 290000 h 2483611"/>
              <a:gd name="connsiteX626" fmla="*/ 2034543 w 3970202"/>
              <a:gd name="connsiteY626" fmla="*/ 290000 h 2483611"/>
              <a:gd name="connsiteX627" fmla="*/ 2438277 w 3970202"/>
              <a:gd name="connsiteY627" fmla="*/ 324717 h 2483611"/>
              <a:gd name="connsiteX628" fmla="*/ 2438277 w 3970202"/>
              <a:gd name="connsiteY628" fmla="*/ 290000 h 2483611"/>
              <a:gd name="connsiteX629" fmla="*/ 2483130 w 3970202"/>
              <a:gd name="connsiteY629" fmla="*/ 290000 h 2483611"/>
              <a:gd name="connsiteX630" fmla="*/ 2483130 w 3970202"/>
              <a:gd name="connsiteY630" fmla="*/ 324717 h 2483611"/>
              <a:gd name="connsiteX631" fmla="*/ 2419039 w 3970202"/>
              <a:gd name="connsiteY631" fmla="*/ 324717 h 2483611"/>
              <a:gd name="connsiteX632" fmla="*/ 2374185 w 3970202"/>
              <a:gd name="connsiteY632" fmla="*/ 324717 h 2483611"/>
              <a:gd name="connsiteX633" fmla="*/ 2374185 w 3970202"/>
              <a:gd name="connsiteY633" fmla="*/ 290000 h 2483611"/>
              <a:gd name="connsiteX634" fmla="*/ 2419039 w 3970202"/>
              <a:gd name="connsiteY634" fmla="*/ 290000 h 2483611"/>
              <a:gd name="connsiteX635" fmla="*/ 2354947 w 3970202"/>
              <a:gd name="connsiteY635" fmla="*/ 324717 h 2483611"/>
              <a:gd name="connsiteX636" fmla="*/ 2310093 w 3970202"/>
              <a:gd name="connsiteY636" fmla="*/ 324717 h 2483611"/>
              <a:gd name="connsiteX637" fmla="*/ 2310093 w 3970202"/>
              <a:gd name="connsiteY637" fmla="*/ 290000 h 2483611"/>
              <a:gd name="connsiteX638" fmla="*/ 2354947 w 3970202"/>
              <a:gd name="connsiteY638" fmla="*/ 290000 h 2483611"/>
              <a:gd name="connsiteX639" fmla="*/ 1650046 w 3970202"/>
              <a:gd name="connsiteY639" fmla="*/ 324717 h 2483611"/>
              <a:gd name="connsiteX640" fmla="*/ 1605193 w 3970202"/>
              <a:gd name="connsiteY640" fmla="*/ 324717 h 2483611"/>
              <a:gd name="connsiteX641" fmla="*/ 1605193 w 3970202"/>
              <a:gd name="connsiteY641" fmla="*/ 290000 h 2483611"/>
              <a:gd name="connsiteX642" fmla="*/ 1650101 w 3970202"/>
              <a:gd name="connsiteY642" fmla="*/ 290000 h 2483611"/>
              <a:gd name="connsiteX643" fmla="*/ 1585954 w 3970202"/>
              <a:gd name="connsiteY643" fmla="*/ 324717 h 2483611"/>
              <a:gd name="connsiteX644" fmla="*/ 1541101 w 3970202"/>
              <a:gd name="connsiteY644" fmla="*/ 324717 h 2483611"/>
              <a:gd name="connsiteX645" fmla="*/ 1541101 w 3970202"/>
              <a:gd name="connsiteY645" fmla="*/ 290000 h 2483611"/>
              <a:gd name="connsiteX646" fmla="*/ 1585954 w 3970202"/>
              <a:gd name="connsiteY646" fmla="*/ 290000 h 2483611"/>
              <a:gd name="connsiteX647" fmla="*/ 1412972 w 3970202"/>
              <a:gd name="connsiteY647" fmla="*/ 438076 h 2483611"/>
              <a:gd name="connsiteX648" fmla="*/ 1412972 w 3970202"/>
              <a:gd name="connsiteY648" fmla="*/ 723982 h 2483611"/>
              <a:gd name="connsiteX649" fmla="*/ 1402628 w 3970202"/>
              <a:gd name="connsiteY649" fmla="*/ 732877 h 2483611"/>
              <a:gd name="connsiteX650" fmla="*/ 1393734 w 3970202"/>
              <a:gd name="connsiteY650" fmla="*/ 723982 h 2483611"/>
              <a:gd name="connsiteX651" fmla="*/ 1393734 w 3970202"/>
              <a:gd name="connsiteY651" fmla="*/ 438076 h 2483611"/>
              <a:gd name="connsiteX652" fmla="*/ 1402628 w 3970202"/>
              <a:gd name="connsiteY652" fmla="*/ 427732 h 2483611"/>
              <a:gd name="connsiteX653" fmla="*/ 1412972 w 3970202"/>
              <a:gd name="connsiteY653" fmla="*/ 436627 h 2483611"/>
              <a:gd name="connsiteX654" fmla="*/ 1412972 w 3970202"/>
              <a:gd name="connsiteY654" fmla="*/ 438076 h 2483611"/>
              <a:gd name="connsiteX655" fmla="*/ 1348880 w 3970202"/>
              <a:gd name="connsiteY655" fmla="*/ 498026 h 2483611"/>
              <a:gd name="connsiteX656" fmla="*/ 1348880 w 3970202"/>
              <a:gd name="connsiteY656" fmla="*/ 724146 h 2483611"/>
              <a:gd name="connsiteX657" fmla="*/ 1339288 w 3970202"/>
              <a:gd name="connsiteY657" fmla="*/ 733738 h 2483611"/>
              <a:gd name="connsiteX658" fmla="*/ 1329696 w 3970202"/>
              <a:gd name="connsiteY658" fmla="*/ 724146 h 2483611"/>
              <a:gd name="connsiteX659" fmla="*/ 1329696 w 3970202"/>
              <a:gd name="connsiteY659" fmla="*/ 498026 h 2483611"/>
              <a:gd name="connsiteX660" fmla="*/ 1339288 w 3970202"/>
              <a:gd name="connsiteY660" fmla="*/ 488434 h 2483611"/>
              <a:gd name="connsiteX661" fmla="*/ 1348880 w 3970202"/>
              <a:gd name="connsiteY661" fmla="*/ 498026 h 2483611"/>
              <a:gd name="connsiteX662" fmla="*/ 1472268 w 3970202"/>
              <a:gd name="connsiteY662" fmla="*/ 1074689 h 2483611"/>
              <a:gd name="connsiteX663" fmla="*/ 1512870 w 3970202"/>
              <a:gd name="connsiteY663" fmla="*/ 1074689 h 2483611"/>
              <a:gd name="connsiteX664" fmla="*/ 1512870 w 3970202"/>
              <a:gd name="connsiteY664" fmla="*/ 1100685 h 2483611"/>
              <a:gd name="connsiteX665" fmla="*/ 1472268 w 3970202"/>
              <a:gd name="connsiteY665" fmla="*/ 1100685 h 2483611"/>
              <a:gd name="connsiteX666" fmla="*/ 2451684 w 3970202"/>
              <a:gd name="connsiteY666" fmla="*/ 1074689 h 2483611"/>
              <a:gd name="connsiteX667" fmla="*/ 2494848 w 3970202"/>
              <a:gd name="connsiteY667" fmla="*/ 1074689 h 2483611"/>
              <a:gd name="connsiteX668" fmla="*/ 2494848 w 3970202"/>
              <a:gd name="connsiteY668" fmla="*/ 1100685 h 2483611"/>
              <a:gd name="connsiteX669" fmla="*/ 2451575 w 3970202"/>
              <a:gd name="connsiteY669" fmla="*/ 1100685 h 2483611"/>
              <a:gd name="connsiteX670" fmla="*/ 2618835 w 3970202"/>
              <a:gd name="connsiteY670" fmla="*/ 957296 h 2483611"/>
              <a:gd name="connsiteX671" fmla="*/ 2577742 w 3970202"/>
              <a:gd name="connsiteY671" fmla="*/ 957296 h 2483611"/>
              <a:gd name="connsiteX672" fmla="*/ 2577742 w 3970202"/>
              <a:gd name="connsiteY672" fmla="*/ 941655 h 2483611"/>
              <a:gd name="connsiteX673" fmla="*/ 2527003 w 3970202"/>
              <a:gd name="connsiteY673" fmla="*/ 941655 h 2483611"/>
              <a:gd name="connsiteX674" fmla="*/ 2527003 w 3970202"/>
              <a:gd name="connsiteY674" fmla="*/ 968905 h 2483611"/>
              <a:gd name="connsiteX675" fmla="*/ 2546242 w 3970202"/>
              <a:gd name="connsiteY675" fmla="*/ 968905 h 2483611"/>
              <a:gd name="connsiteX676" fmla="*/ 2546242 w 3970202"/>
              <a:gd name="connsiteY676" fmla="*/ 961002 h 2483611"/>
              <a:gd name="connsiteX677" fmla="*/ 2558504 w 3970202"/>
              <a:gd name="connsiteY677" fmla="*/ 961002 h 2483611"/>
              <a:gd name="connsiteX678" fmla="*/ 2558504 w 3970202"/>
              <a:gd name="connsiteY678" fmla="*/ 977352 h 2483611"/>
              <a:gd name="connsiteX679" fmla="*/ 2514196 w 3970202"/>
              <a:gd name="connsiteY679" fmla="*/ 977352 h 2483611"/>
              <a:gd name="connsiteX680" fmla="*/ 2514196 w 3970202"/>
              <a:gd name="connsiteY680" fmla="*/ 931082 h 2483611"/>
              <a:gd name="connsiteX681" fmla="*/ 2618835 w 3970202"/>
              <a:gd name="connsiteY681" fmla="*/ 931082 h 2483611"/>
              <a:gd name="connsiteX682" fmla="*/ 2618835 w 3970202"/>
              <a:gd name="connsiteY682" fmla="*/ 901761 h 2483611"/>
              <a:gd name="connsiteX683" fmla="*/ 2566515 w 3970202"/>
              <a:gd name="connsiteY683" fmla="*/ 901761 h 2483611"/>
              <a:gd name="connsiteX684" fmla="*/ 2566515 w 3970202"/>
              <a:gd name="connsiteY684" fmla="*/ 858488 h 2483611"/>
              <a:gd name="connsiteX685" fmla="*/ 2618835 w 3970202"/>
              <a:gd name="connsiteY685" fmla="*/ 858488 h 2483611"/>
              <a:gd name="connsiteX686" fmla="*/ 2547277 w 3970202"/>
              <a:gd name="connsiteY686" fmla="*/ 324717 h 2483611"/>
              <a:gd name="connsiteX687" fmla="*/ 2502424 w 3970202"/>
              <a:gd name="connsiteY687" fmla="*/ 324717 h 2483611"/>
              <a:gd name="connsiteX688" fmla="*/ 2502424 w 3970202"/>
              <a:gd name="connsiteY688" fmla="*/ 290000 h 2483611"/>
              <a:gd name="connsiteX689" fmla="*/ 2547277 w 3970202"/>
              <a:gd name="connsiteY689" fmla="*/ 290000 h 2483611"/>
              <a:gd name="connsiteX690" fmla="*/ 2324372 w 3970202"/>
              <a:gd name="connsiteY690" fmla="*/ 169610 h 2483611"/>
              <a:gd name="connsiteX691" fmla="*/ 2324372 w 3970202"/>
              <a:gd name="connsiteY691" fmla="*/ 135875 h 2483611"/>
              <a:gd name="connsiteX692" fmla="*/ 2362522 w 3970202"/>
              <a:gd name="connsiteY692" fmla="*/ 135875 h 2483611"/>
              <a:gd name="connsiteX693" fmla="*/ 2362522 w 3970202"/>
              <a:gd name="connsiteY693" fmla="*/ 233157 h 2483611"/>
              <a:gd name="connsiteX694" fmla="*/ 2486074 w 3970202"/>
              <a:gd name="connsiteY694" fmla="*/ 233157 h 2483611"/>
              <a:gd name="connsiteX695" fmla="*/ 2486074 w 3970202"/>
              <a:gd name="connsiteY695" fmla="*/ 260407 h 2483611"/>
              <a:gd name="connsiteX696" fmla="*/ 2332929 w 3970202"/>
              <a:gd name="connsiteY696" fmla="*/ 260407 h 2483611"/>
              <a:gd name="connsiteX697" fmla="*/ 2332929 w 3970202"/>
              <a:gd name="connsiteY697" fmla="*/ 186396 h 2483611"/>
              <a:gd name="connsiteX698" fmla="*/ 2246765 w 3970202"/>
              <a:gd name="connsiteY698" fmla="*/ 186396 h 2483611"/>
              <a:gd name="connsiteX699" fmla="*/ 2246765 w 3970202"/>
              <a:gd name="connsiteY699" fmla="*/ 169610 h 2483611"/>
              <a:gd name="connsiteX700" fmla="*/ 2005385 w 3970202"/>
              <a:gd name="connsiteY700" fmla="*/ 111077 h 2483611"/>
              <a:gd name="connsiteX701" fmla="*/ 2005385 w 3970202"/>
              <a:gd name="connsiteY701" fmla="*/ 169555 h 2483611"/>
              <a:gd name="connsiteX702" fmla="*/ 2109698 w 3970202"/>
              <a:gd name="connsiteY702" fmla="*/ 169555 h 2483611"/>
              <a:gd name="connsiteX703" fmla="*/ 2109698 w 3970202"/>
              <a:gd name="connsiteY703" fmla="*/ 65297 h 2483611"/>
              <a:gd name="connsiteX704" fmla="*/ 2035905 w 3970202"/>
              <a:gd name="connsiteY704" fmla="*/ 65297 h 2483611"/>
              <a:gd name="connsiteX705" fmla="*/ 2035905 w 3970202"/>
              <a:gd name="connsiteY705" fmla="*/ 120560 h 2483611"/>
              <a:gd name="connsiteX706" fmla="*/ 2055143 w 3970202"/>
              <a:gd name="connsiteY706" fmla="*/ 120560 h 2483611"/>
              <a:gd name="connsiteX707" fmla="*/ 2055143 w 3970202"/>
              <a:gd name="connsiteY707" fmla="*/ 84536 h 2483611"/>
              <a:gd name="connsiteX708" fmla="*/ 2090514 w 3970202"/>
              <a:gd name="connsiteY708" fmla="*/ 84536 h 2483611"/>
              <a:gd name="connsiteX709" fmla="*/ 2090514 w 3970202"/>
              <a:gd name="connsiteY709" fmla="*/ 150372 h 2483611"/>
              <a:gd name="connsiteX710" fmla="*/ 2024623 w 3970202"/>
              <a:gd name="connsiteY710" fmla="*/ 150372 h 2483611"/>
              <a:gd name="connsiteX711" fmla="*/ 2024623 w 3970202"/>
              <a:gd name="connsiteY711" fmla="*/ 48185 h 2483611"/>
              <a:gd name="connsiteX712" fmla="*/ 2141308 w 3970202"/>
              <a:gd name="connsiteY712" fmla="*/ 48185 h 2483611"/>
              <a:gd name="connsiteX713" fmla="*/ 2141308 w 3970202"/>
              <a:gd name="connsiteY713" fmla="*/ 169610 h 2483611"/>
              <a:gd name="connsiteX714" fmla="*/ 2227799 w 3970202"/>
              <a:gd name="connsiteY714" fmla="*/ 169610 h 2483611"/>
              <a:gd name="connsiteX715" fmla="*/ 2227799 w 3970202"/>
              <a:gd name="connsiteY715" fmla="*/ 186396 h 2483611"/>
              <a:gd name="connsiteX716" fmla="*/ 1993994 w 3970202"/>
              <a:gd name="connsiteY716" fmla="*/ 186396 h 2483611"/>
              <a:gd name="connsiteX717" fmla="*/ 1993994 w 3970202"/>
              <a:gd name="connsiteY717" fmla="*/ 111077 h 2483611"/>
              <a:gd name="connsiteX718" fmla="*/ 1821939 w 3970202"/>
              <a:gd name="connsiteY718" fmla="*/ 169555 h 2483611"/>
              <a:gd name="connsiteX719" fmla="*/ 1821939 w 3970202"/>
              <a:gd name="connsiteY719" fmla="*/ 48185 h 2483611"/>
              <a:gd name="connsiteX720" fmla="*/ 1938950 w 3970202"/>
              <a:gd name="connsiteY720" fmla="*/ 48185 h 2483611"/>
              <a:gd name="connsiteX721" fmla="*/ 1938950 w 3970202"/>
              <a:gd name="connsiteY721" fmla="*/ 150372 h 2483611"/>
              <a:gd name="connsiteX722" fmla="*/ 1873060 w 3970202"/>
              <a:gd name="connsiteY722" fmla="*/ 150372 h 2483611"/>
              <a:gd name="connsiteX723" fmla="*/ 1873060 w 3970202"/>
              <a:gd name="connsiteY723" fmla="*/ 84536 h 2483611"/>
              <a:gd name="connsiteX724" fmla="*/ 1908430 w 3970202"/>
              <a:gd name="connsiteY724" fmla="*/ 84536 h 2483611"/>
              <a:gd name="connsiteX725" fmla="*/ 1908430 w 3970202"/>
              <a:gd name="connsiteY725" fmla="*/ 120560 h 2483611"/>
              <a:gd name="connsiteX726" fmla="*/ 1927614 w 3970202"/>
              <a:gd name="connsiteY726" fmla="*/ 120560 h 2483611"/>
              <a:gd name="connsiteX727" fmla="*/ 1927614 w 3970202"/>
              <a:gd name="connsiteY727" fmla="*/ 65297 h 2483611"/>
              <a:gd name="connsiteX728" fmla="*/ 1853821 w 3970202"/>
              <a:gd name="connsiteY728" fmla="*/ 65297 h 2483611"/>
              <a:gd name="connsiteX729" fmla="*/ 1853821 w 3970202"/>
              <a:gd name="connsiteY729" fmla="*/ 169610 h 2483611"/>
              <a:gd name="connsiteX730" fmla="*/ 1958134 w 3970202"/>
              <a:gd name="connsiteY730" fmla="*/ 169610 h 2483611"/>
              <a:gd name="connsiteX731" fmla="*/ 1958134 w 3970202"/>
              <a:gd name="connsiteY731" fmla="*/ 111077 h 2483611"/>
              <a:gd name="connsiteX732" fmla="*/ 1975083 w 3970202"/>
              <a:gd name="connsiteY732" fmla="*/ 111077 h 2483611"/>
              <a:gd name="connsiteX733" fmla="*/ 1975083 w 3970202"/>
              <a:gd name="connsiteY733" fmla="*/ 186341 h 2483611"/>
              <a:gd name="connsiteX734" fmla="*/ 1735883 w 3970202"/>
              <a:gd name="connsiteY734" fmla="*/ 186341 h 2483611"/>
              <a:gd name="connsiteX735" fmla="*/ 1735883 w 3970202"/>
              <a:gd name="connsiteY735" fmla="*/ 169555 h 2483611"/>
              <a:gd name="connsiteX736" fmla="*/ 1477064 w 3970202"/>
              <a:gd name="connsiteY736" fmla="*/ 233157 h 2483611"/>
              <a:gd name="connsiteX737" fmla="*/ 1600615 w 3970202"/>
              <a:gd name="connsiteY737" fmla="*/ 233157 h 2483611"/>
              <a:gd name="connsiteX738" fmla="*/ 1600615 w 3970202"/>
              <a:gd name="connsiteY738" fmla="*/ 135875 h 2483611"/>
              <a:gd name="connsiteX739" fmla="*/ 1638765 w 3970202"/>
              <a:gd name="connsiteY739" fmla="*/ 135875 h 2483611"/>
              <a:gd name="connsiteX740" fmla="*/ 1638765 w 3970202"/>
              <a:gd name="connsiteY740" fmla="*/ 169610 h 2483611"/>
              <a:gd name="connsiteX741" fmla="*/ 1716209 w 3970202"/>
              <a:gd name="connsiteY741" fmla="*/ 169610 h 2483611"/>
              <a:gd name="connsiteX742" fmla="*/ 1716209 w 3970202"/>
              <a:gd name="connsiteY742" fmla="*/ 186396 h 2483611"/>
              <a:gd name="connsiteX743" fmla="*/ 1635549 w 3970202"/>
              <a:gd name="connsiteY743" fmla="*/ 186396 h 2483611"/>
              <a:gd name="connsiteX744" fmla="*/ 1635549 w 3970202"/>
              <a:gd name="connsiteY744" fmla="*/ 260625 h 2483611"/>
              <a:gd name="connsiteX745" fmla="*/ 1477064 w 3970202"/>
              <a:gd name="connsiteY745" fmla="*/ 260625 h 2483611"/>
              <a:gd name="connsiteX746" fmla="*/ 1412972 w 3970202"/>
              <a:gd name="connsiteY746" fmla="*/ 290000 h 2483611"/>
              <a:gd name="connsiteX747" fmla="*/ 1457825 w 3970202"/>
              <a:gd name="connsiteY747" fmla="*/ 290000 h 2483611"/>
              <a:gd name="connsiteX748" fmla="*/ 1457825 w 3970202"/>
              <a:gd name="connsiteY748" fmla="*/ 324717 h 2483611"/>
              <a:gd name="connsiteX749" fmla="*/ 1412972 w 3970202"/>
              <a:gd name="connsiteY749" fmla="*/ 324717 h 2483611"/>
              <a:gd name="connsiteX750" fmla="*/ 1140146 w 3970202"/>
              <a:gd name="connsiteY750" fmla="*/ 863611 h 2483611"/>
              <a:gd name="connsiteX751" fmla="*/ 1140146 w 3970202"/>
              <a:gd name="connsiteY751" fmla="*/ 898327 h 2483611"/>
              <a:gd name="connsiteX752" fmla="*/ 1095293 w 3970202"/>
              <a:gd name="connsiteY752" fmla="*/ 898327 h 2483611"/>
              <a:gd name="connsiteX753" fmla="*/ 1095293 w 3970202"/>
              <a:gd name="connsiteY753" fmla="*/ 863611 h 2483611"/>
              <a:gd name="connsiteX754" fmla="*/ 1076054 w 3970202"/>
              <a:gd name="connsiteY754" fmla="*/ 863611 h 2483611"/>
              <a:gd name="connsiteX755" fmla="*/ 1076054 w 3970202"/>
              <a:gd name="connsiteY755" fmla="*/ 898327 h 2483611"/>
              <a:gd name="connsiteX756" fmla="*/ 1031201 w 3970202"/>
              <a:gd name="connsiteY756" fmla="*/ 898327 h 2483611"/>
              <a:gd name="connsiteX757" fmla="*/ 1031201 w 3970202"/>
              <a:gd name="connsiteY757" fmla="*/ 863611 h 2483611"/>
              <a:gd name="connsiteX758" fmla="*/ 1012017 w 3970202"/>
              <a:gd name="connsiteY758" fmla="*/ 863611 h 2483611"/>
              <a:gd name="connsiteX759" fmla="*/ 1012017 w 3970202"/>
              <a:gd name="connsiteY759" fmla="*/ 898327 h 2483611"/>
              <a:gd name="connsiteX760" fmla="*/ 967163 w 3970202"/>
              <a:gd name="connsiteY760" fmla="*/ 898327 h 2483611"/>
              <a:gd name="connsiteX761" fmla="*/ 967163 w 3970202"/>
              <a:gd name="connsiteY761" fmla="*/ 863611 h 2483611"/>
              <a:gd name="connsiteX762" fmla="*/ 903017 w 3970202"/>
              <a:gd name="connsiteY762" fmla="*/ 863611 h 2483611"/>
              <a:gd name="connsiteX763" fmla="*/ 947871 w 3970202"/>
              <a:gd name="connsiteY763" fmla="*/ 863611 h 2483611"/>
              <a:gd name="connsiteX764" fmla="*/ 947871 w 3970202"/>
              <a:gd name="connsiteY764" fmla="*/ 898327 h 2483611"/>
              <a:gd name="connsiteX765" fmla="*/ 903017 w 3970202"/>
              <a:gd name="connsiteY765" fmla="*/ 898327 h 2483611"/>
              <a:gd name="connsiteX766" fmla="*/ 838925 w 3970202"/>
              <a:gd name="connsiteY766" fmla="*/ 863611 h 2483611"/>
              <a:gd name="connsiteX767" fmla="*/ 883779 w 3970202"/>
              <a:gd name="connsiteY767" fmla="*/ 863611 h 2483611"/>
              <a:gd name="connsiteX768" fmla="*/ 883779 w 3970202"/>
              <a:gd name="connsiteY768" fmla="*/ 898327 h 2483611"/>
              <a:gd name="connsiteX769" fmla="*/ 838925 w 3970202"/>
              <a:gd name="connsiteY769" fmla="*/ 898327 h 2483611"/>
              <a:gd name="connsiteX770" fmla="*/ 774834 w 3970202"/>
              <a:gd name="connsiteY770" fmla="*/ 863611 h 2483611"/>
              <a:gd name="connsiteX771" fmla="*/ 819687 w 3970202"/>
              <a:gd name="connsiteY771" fmla="*/ 863611 h 2483611"/>
              <a:gd name="connsiteX772" fmla="*/ 819687 w 3970202"/>
              <a:gd name="connsiteY772" fmla="*/ 898327 h 2483611"/>
              <a:gd name="connsiteX773" fmla="*/ 774834 w 3970202"/>
              <a:gd name="connsiteY773" fmla="*/ 898327 h 2483611"/>
              <a:gd name="connsiteX774" fmla="*/ 710742 w 3970202"/>
              <a:gd name="connsiteY774" fmla="*/ 863611 h 2483611"/>
              <a:gd name="connsiteX775" fmla="*/ 755595 w 3970202"/>
              <a:gd name="connsiteY775" fmla="*/ 863611 h 2483611"/>
              <a:gd name="connsiteX776" fmla="*/ 755595 w 3970202"/>
              <a:gd name="connsiteY776" fmla="*/ 898327 h 2483611"/>
              <a:gd name="connsiteX777" fmla="*/ 710742 w 3970202"/>
              <a:gd name="connsiteY777" fmla="*/ 898327 h 2483611"/>
              <a:gd name="connsiteX778" fmla="*/ 637058 w 3970202"/>
              <a:gd name="connsiteY778" fmla="*/ 1307076 h 2483611"/>
              <a:gd name="connsiteX779" fmla="*/ 627411 w 3970202"/>
              <a:gd name="connsiteY779" fmla="*/ 1297539 h 2483611"/>
              <a:gd name="connsiteX780" fmla="*/ 627411 w 3970202"/>
              <a:gd name="connsiteY780" fmla="*/ 1297484 h 2483611"/>
              <a:gd name="connsiteX781" fmla="*/ 627411 w 3970202"/>
              <a:gd name="connsiteY781" fmla="*/ 1071364 h 2483611"/>
              <a:gd name="connsiteX782" fmla="*/ 637755 w 3970202"/>
              <a:gd name="connsiteY782" fmla="*/ 1062470 h 2483611"/>
              <a:gd name="connsiteX783" fmla="*/ 646650 w 3970202"/>
              <a:gd name="connsiteY783" fmla="*/ 1071364 h 2483611"/>
              <a:gd name="connsiteX784" fmla="*/ 646650 w 3970202"/>
              <a:gd name="connsiteY784" fmla="*/ 1297484 h 2483611"/>
              <a:gd name="connsiteX785" fmla="*/ 637113 w 3970202"/>
              <a:gd name="connsiteY785" fmla="*/ 1307076 h 2483611"/>
              <a:gd name="connsiteX786" fmla="*/ 691558 w 3970202"/>
              <a:gd name="connsiteY786" fmla="*/ 1475099 h 2483611"/>
              <a:gd name="connsiteX787" fmla="*/ 639238 w 3970202"/>
              <a:gd name="connsiteY787" fmla="*/ 1475099 h 2483611"/>
              <a:gd name="connsiteX788" fmla="*/ 639238 w 3970202"/>
              <a:gd name="connsiteY788" fmla="*/ 1431826 h 2483611"/>
              <a:gd name="connsiteX789" fmla="*/ 691558 w 3970202"/>
              <a:gd name="connsiteY789" fmla="*/ 1431826 h 2483611"/>
              <a:gd name="connsiteX790" fmla="*/ 710796 w 3970202"/>
              <a:gd name="connsiteY790" fmla="*/ 1297484 h 2483611"/>
              <a:gd name="connsiteX791" fmla="*/ 700452 w 3970202"/>
              <a:gd name="connsiteY791" fmla="*/ 1306378 h 2483611"/>
              <a:gd name="connsiteX792" fmla="*/ 691558 w 3970202"/>
              <a:gd name="connsiteY792" fmla="*/ 1297484 h 2483611"/>
              <a:gd name="connsiteX793" fmla="*/ 691558 w 3970202"/>
              <a:gd name="connsiteY793" fmla="*/ 1011578 h 2483611"/>
              <a:gd name="connsiteX794" fmla="*/ 700452 w 3970202"/>
              <a:gd name="connsiteY794" fmla="*/ 1001234 h 2483611"/>
              <a:gd name="connsiteX795" fmla="*/ 710796 w 3970202"/>
              <a:gd name="connsiteY795" fmla="*/ 1010128 h 2483611"/>
              <a:gd name="connsiteX796" fmla="*/ 710796 w 3970202"/>
              <a:gd name="connsiteY796" fmla="*/ 1011578 h 2483611"/>
              <a:gd name="connsiteX797" fmla="*/ 755650 w 3970202"/>
              <a:gd name="connsiteY797" fmla="*/ 1475099 h 2483611"/>
              <a:gd name="connsiteX798" fmla="*/ 710796 w 3970202"/>
              <a:gd name="connsiteY798" fmla="*/ 1475099 h 2483611"/>
              <a:gd name="connsiteX799" fmla="*/ 710796 w 3970202"/>
              <a:gd name="connsiteY799" fmla="*/ 1431826 h 2483611"/>
              <a:gd name="connsiteX800" fmla="*/ 755650 w 3970202"/>
              <a:gd name="connsiteY800" fmla="*/ 1431826 h 2483611"/>
              <a:gd name="connsiteX801" fmla="*/ 774888 w 3970202"/>
              <a:gd name="connsiteY801" fmla="*/ 1297484 h 2483611"/>
              <a:gd name="connsiteX802" fmla="*/ 764544 w 3970202"/>
              <a:gd name="connsiteY802" fmla="*/ 1306378 h 2483611"/>
              <a:gd name="connsiteX803" fmla="*/ 755650 w 3970202"/>
              <a:gd name="connsiteY803" fmla="*/ 1297484 h 2483611"/>
              <a:gd name="connsiteX804" fmla="*/ 755650 w 3970202"/>
              <a:gd name="connsiteY804" fmla="*/ 962092 h 2483611"/>
              <a:gd name="connsiteX805" fmla="*/ 765994 w 3970202"/>
              <a:gd name="connsiteY805" fmla="*/ 953198 h 2483611"/>
              <a:gd name="connsiteX806" fmla="*/ 774888 w 3970202"/>
              <a:gd name="connsiteY806" fmla="*/ 962092 h 2483611"/>
              <a:gd name="connsiteX807" fmla="*/ 819741 w 3970202"/>
              <a:gd name="connsiteY807" fmla="*/ 1475099 h 2483611"/>
              <a:gd name="connsiteX808" fmla="*/ 774888 w 3970202"/>
              <a:gd name="connsiteY808" fmla="*/ 1475099 h 2483611"/>
              <a:gd name="connsiteX809" fmla="*/ 774888 w 3970202"/>
              <a:gd name="connsiteY809" fmla="*/ 1431826 h 2483611"/>
              <a:gd name="connsiteX810" fmla="*/ 819741 w 3970202"/>
              <a:gd name="connsiteY810" fmla="*/ 1431826 h 2483611"/>
              <a:gd name="connsiteX811" fmla="*/ 838980 w 3970202"/>
              <a:gd name="connsiteY811" fmla="*/ 1297484 h 2483611"/>
              <a:gd name="connsiteX812" fmla="*/ 828636 w 3970202"/>
              <a:gd name="connsiteY812" fmla="*/ 1306378 h 2483611"/>
              <a:gd name="connsiteX813" fmla="*/ 819741 w 3970202"/>
              <a:gd name="connsiteY813" fmla="*/ 1297484 h 2483611"/>
              <a:gd name="connsiteX814" fmla="*/ 819741 w 3970202"/>
              <a:gd name="connsiteY814" fmla="*/ 962092 h 2483611"/>
              <a:gd name="connsiteX815" fmla="*/ 830086 w 3970202"/>
              <a:gd name="connsiteY815" fmla="*/ 953198 h 2483611"/>
              <a:gd name="connsiteX816" fmla="*/ 838980 w 3970202"/>
              <a:gd name="connsiteY816" fmla="*/ 962092 h 2483611"/>
              <a:gd name="connsiteX817" fmla="*/ 883833 w 3970202"/>
              <a:gd name="connsiteY817" fmla="*/ 1475099 h 2483611"/>
              <a:gd name="connsiteX818" fmla="*/ 838980 w 3970202"/>
              <a:gd name="connsiteY818" fmla="*/ 1475099 h 2483611"/>
              <a:gd name="connsiteX819" fmla="*/ 838980 w 3970202"/>
              <a:gd name="connsiteY819" fmla="*/ 1431826 h 2483611"/>
              <a:gd name="connsiteX820" fmla="*/ 883833 w 3970202"/>
              <a:gd name="connsiteY820" fmla="*/ 1431826 h 2483611"/>
              <a:gd name="connsiteX821" fmla="*/ 903072 w 3970202"/>
              <a:gd name="connsiteY821" fmla="*/ 1297484 h 2483611"/>
              <a:gd name="connsiteX822" fmla="*/ 892727 w 3970202"/>
              <a:gd name="connsiteY822" fmla="*/ 1306378 h 2483611"/>
              <a:gd name="connsiteX823" fmla="*/ 883833 w 3970202"/>
              <a:gd name="connsiteY823" fmla="*/ 1297484 h 2483611"/>
              <a:gd name="connsiteX824" fmla="*/ 883833 w 3970202"/>
              <a:gd name="connsiteY824" fmla="*/ 962092 h 2483611"/>
              <a:gd name="connsiteX825" fmla="*/ 894177 w 3970202"/>
              <a:gd name="connsiteY825" fmla="*/ 953198 h 2483611"/>
              <a:gd name="connsiteX826" fmla="*/ 903072 w 3970202"/>
              <a:gd name="connsiteY826" fmla="*/ 962092 h 2483611"/>
              <a:gd name="connsiteX827" fmla="*/ 947925 w 3970202"/>
              <a:gd name="connsiteY827" fmla="*/ 1475099 h 2483611"/>
              <a:gd name="connsiteX828" fmla="*/ 903072 w 3970202"/>
              <a:gd name="connsiteY828" fmla="*/ 1475099 h 2483611"/>
              <a:gd name="connsiteX829" fmla="*/ 903072 w 3970202"/>
              <a:gd name="connsiteY829" fmla="*/ 1431826 h 2483611"/>
              <a:gd name="connsiteX830" fmla="*/ 947925 w 3970202"/>
              <a:gd name="connsiteY830" fmla="*/ 1431826 h 2483611"/>
              <a:gd name="connsiteX831" fmla="*/ 967163 w 3970202"/>
              <a:gd name="connsiteY831" fmla="*/ 1297484 h 2483611"/>
              <a:gd name="connsiteX832" fmla="*/ 956819 w 3970202"/>
              <a:gd name="connsiteY832" fmla="*/ 1306378 h 2483611"/>
              <a:gd name="connsiteX833" fmla="*/ 947925 w 3970202"/>
              <a:gd name="connsiteY833" fmla="*/ 1297484 h 2483611"/>
              <a:gd name="connsiteX834" fmla="*/ 947925 w 3970202"/>
              <a:gd name="connsiteY834" fmla="*/ 962092 h 2483611"/>
              <a:gd name="connsiteX835" fmla="*/ 958269 w 3970202"/>
              <a:gd name="connsiteY835" fmla="*/ 953198 h 2483611"/>
              <a:gd name="connsiteX836" fmla="*/ 967163 w 3970202"/>
              <a:gd name="connsiteY836" fmla="*/ 962092 h 2483611"/>
              <a:gd name="connsiteX837" fmla="*/ 1012017 w 3970202"/>
              <a:gd name="connsiteY837" fmla="*/ 1475099 h 2483611"/>
              <a:gd name="connsiteX838" fmla="*/ 967163 w 3970202"/>
              <a:gd name="connsiteY838" fmla="*/ 1475099 h 2483611"/>
              <a:gd name="connsiteX839" fmla="*/ 967163 w 3970202"/>
              <a:gd name="connsiteY839" fmla="*/ 1431826 h 2483611"/>
              <a:gd name="connsiteX840" fmla="*/ 1012017 w 3970202"/>
              <a:gd name="connsiteY840" fmla="*/ 1431826 h 2483611"/>
              <a:gd name="connsiteX841" fmla="*/ 1031201 w 3970202"/>
              <a:gd name="connsiteY841" fmla="*/ 1297484 h 2483611"/>
              <a:gd name="connsiteX842" fmla="*/ 1021609 w 3970202"/>
              <a:gd name="connsiteY842" fmla="*/ 1307076 h 2483611"/>
              <a:gd name="connsiteX843" fmla="*/ 1012017 w 3970202"/>
              <a:gd name="connsiteY843" fmla="*/ 1297484 h 2483611"/>
              <a:gd name="connsiteX844" fmla="*/ 1012017 w 3970202"/>
              <a:gd name="connsiteY844" fmla="*/ 962092 h 2483611"/>
              <a:gd name="connsiteX845" fmla="*/ 1021609 w 3970202"/>
              <a:gd name="connsiteY845" fmla="*/ 952500 h 2483611"/>
              <a:gd name="connsiteX846" fmla="*/ 1031201 w 3970202"/>
              <a:gd name="connsiteY846" fmla="*/ 962092 h 2483611"/>
              <a:gd name="connsiteX847" fmla="*/ 1076054 w 3970202"/>
              <a:gd name="connsiteY847" fmla="*/ 1475099 h 2483611"/>
              <a:gd name="connsiteX848" fmla="*/ 1031201 w 3970202"/>
              <a:gd name="connsiteY848" fmla="*/ 1475099 h 2483611"/>
              <a:gd name="connsiteX849" fmla="*/ 1031201 w 3970202"/>
              <a:gd name="connsiteY849" fmla="*/ 1431826 h 2483611"/>
              <a:gd name="connsiteX850" fmla="*/ 1076054 w 3970202"/>
              <a:gd name="connsiteY850" fmla="*/ 1431826 h 2483611"/>
              <a:gd name="connsiteX851" fmla="*/ 1095293 w 3970202"/>
              <a:gd name="connsiteY851" fmla="*/ 1297484 h 2483611"/>
              <a:gd name="connsiteX852" fmla="*/ 1084948 w 3970202"/>
              <a:gd name="connsiteY852" fmla="*/ 1306378 h 2483611"/>
              <a:gd name="connsiteX853" fmla="*/ 1076054 w 3970202"/>
              <a:gd name="connsiteY853" fmla="*/ 1297484 h 2483611"/>
              <a:gd name="connsiteX854" fmla="*/ 1076054 w 3970202"/>
              <a:gd name="connsiteY854" fmla="*/ 962092 h 2483611"/>
              <a:gd name="connsiteX855" fmla="*/ 1086398 w 3970202"/>
              <a:gd name="connsiteY855" fmla="*/ 953198 h 2483611"/>
              <a:gd name="connsiteX856" fmla="*/ 1095293 w 3970202"/>
              <a:gd name="connsiteY856" fmla="*/ 962092 h 2483611"/>
              <a:gd name="connsiteX857" fmla="*/ 1140146 w 3970202"/>
              <a:gd name="connsiteY857" fmla="*/ 1475099 h 2483611"/>
              <a:gd name="connsiteX858" fmla="*/ 1095293 w 3970202"/>
              <a:gd name="connsiteY858" fmla="*/ 1475099 h 2483611"/>
              <a:gd name="connsiteX859" fmla="*/ 1095293 w 3970202"/>
              <a:gd name="connsiteY859" fmla="*/ 1431826 h 2483611"/>
              <a:gd name="connsiteX860" fmla="*/ 1140146 w 3970202"/>
              <a:gd name="connsiteY860" fmla="*/ 1431826 h 2483611"/>
              <a:gd name="connsiteX861" fmla="*/ 1159602 w 3970202"/>
              <a:gd name="connsiteY861" fmla="*/ 1297484 h 2483611"/>
              <a:gd name="connsiteX862" fmla="*/ 1149258 w 3970202"/>
              <a:gd name="connsiteY862" fmla="*/ 1306378 h 2483611"/>
              <a:gd name="connsiteX863" fmla="*/ 1140364 w 3970202"/>
              <a:gd name="connsiteY863" fmla="*/ 1297484 h 2483611"/>
              <a:gd name="connsiteX864" fmla="*/ 1140364 w 3970202"/>
              <a:gd name="connsiteY864" fmla="*/ 962092 h 2483611"/>
              <a:gd name="connsiteX865" fmla="*/ 1150708 w 3970202"/>
              <a:gd name="connsiteY865" fmla="*/ 953198 h 2483611"/>
              <a:gd name="connsiteX866" fmla="*/ 1159602 w 3970202"/>
              <a:gd name="connsiteY866" fmla="*/ 962092 h 2483611"/>
              <a:gd name="connsiteX867" fmla="*/ 1204456 w 3970202"/>
              <a:gd name="connsiteY867" fmla="*/ 1475099 h 2483611"/>
              <a:gd name="connsiteX868" fmla="*/ 1159602 w 3970202"/>
              <a:gd name="connsiteY868" fmla="*/ 1475099 h 2483611"/>
              <a:gd name="connsiteX869" fmla="*/ 1159602 w 3970202"/>
              <a:gd name="connsiteY869" fmla="*/ 1431826 h 2483611"/>
              <a:gd name="connsiteX870" fmla="*/ 1204456 w 3970202"/>
              <a:gd name="connsiteY870" fmla="*/ 1431826 h 2483611"/>
              <a:gd name="connsiteX871" fmla="*/ 1204456 w 3970202"/>
              <a:gd name="connsiteY871" fmla="*/ 1297484 h 2483611"/>
              <a:gd name="connsiteX872" fmla="*/ 1204456 w 3970202"/>
              <a:gd name="connsiteY872" fmla="*/ 962092 h 2483611"/>
              <a:gd name="connsiteX873" fmla="*/ 1211323 w 3970202"/>
              <a:gd name="connsiteY873" fmla="*/ 952936 h 2483611"/>
              <a:gd name="connsiteX874" fmla="*/ 1211323 w 3970202"/>
              <a:gd name="connsiteY874" fmla="*/ 1306640 h 2483611"/>
              <a:gd name="connsiteX875" fmla="*/ 1204238 w 3970202"/>
              <a:gd name="connsiteY875" fmla="*/ 1297484 h 2483611"/>
              <a:gd name="connsiteX876" fmla="*/ 1346155 w 3970202"/>
              <a:gd name="connsiteY876" fmla="*/ 1283477 h 2483611"/>
              <a:gd name="connsiteX877" fmla="*/ 1346155 w 3970202"/>
              <a:gd name="connsiteY877" fmla="*/ 1129788 h 2483611"/>
              <a:gd name="connsiteX878" fmla="*/ 1406105 w 3970202"/>
              <a:gd name="connsiteY878" fmla="*/ 1129788 h 2483611"/>
              <a:gd name="connsiteX879" fmla="*/ 1406105 w 3970202"/>
              <a:gd name="connsiteY879" fmla="*/ 1241676 h 2483611"/>
              <a:gd name="connsiteX880" fmla="*/ 1369263 w 3970202"/>
              <a:gd name="connsiteY880" fmla="*/ 1241676 h 2483611"/>
              <a:gd name="connsiteX881" fmla="*/ 1369263 w 3970202"/>
              <a:gd name="connsiteY881" fmla="*/ 1283477 h 2483611"/>
              <a:gd name="connsiteX882" fmla="*/ 1470251 w 3970202"/>
              <a:gd name="connsiteY882" fmla="*/ 1178129 h 2483611"/>
              <a:gd name="connsiteX883" fmla="*/ 1470251 w 3970202"/>
              <a:gd name="connsiteY883" fmla="*/ 1323371 h 2483611"/>
              <a:gd name="connsiteX884" fmla="*/ 1387902 w 3970202"/>
              <a:gd name="connsiteY884" fmla="*/ 1323371 h 2483611"/>
              <a:gd name="connsiteX885" fmla="*/ 1387902 w 3970202"/>
              <a:gd name="connsiteY885" fmla="*/ 1261024 h 2483611"/>
              <a:gd name="connsiteX886" fmla="*/ 1441803 w 3970202"/>
              <a:gd name="connsiteY886" fmla="*/ 1261024 h 2483611"/>
              <a:gd name="connsiteX887" fmla="*/ 1441803 w 3970202"/>
              <a:gd name="connsiteY887" fmla="*/ 1289854 h 2483611"/>
              <a:gd name="connsiteX888" fmla="*/ 1424744 w 3970202"/>
              <a:gd name="connsiteY888" fmla="*/ 1289854 h 2483611"/>
              <a:gd name="connsiteX889" fmla="*/ 1424744 w 3970202"/>
              <a:gd name="connsiteY889" fmla="*/ 1274921 h 2483611"/>
              <a:gd name="connsiteX890" fmla="*/ 1405505 w 3970202"/>
              <a:gd name="connsiteY890" fmla="*/ 1274921 h 2483611"/>
              <a:gd name="connsiteX891" fmla="*/ 1405505 w 3970202"/>
              <a:gd name="connsiteY891" fmla="*/ 1309092 h 2483611"/>
              <a:gd name="connsiteX892" fmla="*/ 1461041 w 3970202"/>
              <a:gd name="connsiteY892" fmla="*/ 1309092 h 2483611"/>
              <a:gd name="connsiteX893" fmla="*/ 1461041 w 3970202"/>
              <a:gd name="connsiteY893" fmla="*/ 1241676 h 2483611"/>
              <a:gd name="connsiteX894" fmla="*/ 1424744 w 3970202"/>
              <a:gd name="connsiteY894" fmla="*/ 1241676 h 2483611"/>
              <a:gd name="connsiteX895" fmla="*/ 1424744 w 3970202"/>
              <a:gd name="connsiteY895" fmla="*/ 1129788 h 2483611"/>
              <a:gd name="connsiteX896" fmla="*/ 1512870 w 3970202"/>
              <a:gd name="connsiteY896" fmla="*/ 1129788 h 2483611"/>
              <a:gd name="connsiteX897" fmla="*/ 1512870 w 3970202"/>
              <a:gd name="connsiteY897" fmla="*/ 1160526 h 2483611"/>
              <a:gd name="connsiteX898" fmla="*/ 1523770 w 3970202"/>
              <a:gd name="connsiteY898" fmla="*/ 1160526 h 2483611"/>
              <a:gd name="connsiteX899" fmla="*/ 1523770 w 3970202"/>
              <a:gd name="connsiteY899" fmla="*/ 1178129 h 2483611"/>
              <a:gd name="connsiteX900" fmla="*/ 1593040 w 3970202"/>
              <a:gd name="connsiteY900" fmla="*/ 1197368 h 2483611"/>
              <a:gd name="connsiteX901" fmla="*/ 1644651 w 3970202"/>
              <a:gd name="connsiteY901" fmla="*/ 1197368 h 2483611"/>
              <a:gd name="connsiteX902" fmla="*/ 1644651 w 3970202"/>
              <a:gd name="connsiteY902" fmla="*/ 1216225 h 2483611"/>
              <a:gd name="connsiteX903" fmla="*/ 1592821 w 3970202"/>
              <a:gd name="connsiteY903" fmla="*/ 1216225 h 2483611"/>
              <a:gd name="connsiteX904" fmla="*/ 2285732 w 3970202"/>
              <a:gd name="connsiteY904" fmla="*/ 1197368 h 2483611"/>
              <a:gd name="connsiteX905" fmla="*/ 2285732 w 3970202"/>
              <a:gd name="connsiteY905" fmla="*/ 1216225 h 2483611"/>
              <a:gd name="connsiteX906" fmla="*/ 2240879 w 3970202"/>
              <a:gd name="connsiteY906" fmla="*/ 1216225 h 2483611"/>
              <a:gd name="connsiteX907" fmla="*/ 2240879 w 3970202"/>
              <a:gd name="connsiteY907" fmla="*/ 1197368 h 2483611"/>
              <a:gd name="connsiteX908" fmla="*/ 2221640 w 3970202"/>
              <a:gd name="connsiteY908" fmla="*/ 1216225 h 2483611"/>
              <a:gd name="connsiteX909" fmla="*/ 2176787 w 3970202"/>
              <a:gd name="connsiteY909" fmla="*/ 1216225 h 2483611"/>
              <a:gd name="connsiteX910" fmla="*/ 2176787 w 3970202"/>
              <a:gd name="connsiteY910" fmla="*/ 1197368 h 2483611"/>
              <a:gd name="connsiteX911" fmla="*/ 2221640 w 3970202"/>
              <a:gd name="connsiteY911" fmla="*/ 1197368 h 2483611"/>
              <a:gd name="connsiteX912" fmla="*/ 2157549 w 3970202"/>
              <a:gd name="connsiteY912" fmla="*/ 1216225 h 2483611"/>
              <a:gd name="connsiteX913" fmla="*/ 2112695 w 3970202"/>
              <a:gd name="connsiteY913" fmla="*/ 1216225 h 2483611"/>
              <a:gd name="connsiteX914" fmla="*/ 2112695 w 3970202"/>
              <a:gd name="connsiteY914" fmla="*/ 1197368 h 2483611"/>
              <a:gd name="connsiteX915" fmla="*/ 2157549 w 3970202"/>
              <a:gd name="connsiteY915" fmla="*/ 1197368 h 2483611"/>
              <a:gd name="connsiteX916" fmla="*/ 2093457 w 3970202"/>
              <a:gd name="connsiteY916" fmla="*/ 1216225 h 2483611"/>
              <a:gd name="connsiteX917" fmla="*/ 2048603 w 3970202"/>
              <a:gd name="connsiteY917" fmla="*/ 1216225 h 2483611"/>
              <a:gd name="connsiteX918" fmla="*/ 2048603 w 3970202"/>
              <a:gd name="connsiteY918" fmla="*/ 1197368 h 2483611"/>
              <a:gd name="connsiteX919" fmla="*/ 2093457 w 3970202"/>
              <a:gd name="connsiteY919" fmla="*/ 1197368 h 2483611"/>
              <a:gd name="connsiteX920" fmla="*/ 2029365 w 3970202"/>
              <a:gd name="connsiteY920" fmla="*/ 1216225 h 2483611"/>
              <a:gd name="connsiteX921" fmla="*/ 1984512 w 3970202"/>
              <a:gd name="connsiteY921" fmla="*/ 1216225 h 2483611"/>
              <a:gd name="connsiteX922" fmla="*/ 1984512 w 3970202"/>
              <a:gd name="connsiteY922" fmla="*/ 1197368 h 2483611"/>
              <a:gd name="connsiteX923" fmla="*/ 2029365 w 3970202"/>
              <a:gd name="connsiteY923" fmla="*/ 1197368 h 2483611"/>
              <a:gd name="connsiteX924" fmla="*/ 1965273 w 3970202"/>
              <a:gd name="connsiteY924" fmla="*/ 1216225 h 2483611"/>
              <a:gd name="connsiteX925" fmla="*/ 1920420 w 3970202"/>
              <a:gd name="connsiteY925" fmla="*/ 1216225 h 2483611"/>
              <a:gd name="connsiteX926" fmla="*/ 1920420 w 3970202"/>
              <a:gd name="connsiteY926" fmla="*/ 1197368 h 2483611"/>
              <a:gd name="connsiteX927" fmla="*/ 1965273 w 3970202"/>
              <a:gd name="connsiteY927" fmla="*/ 1197368 h 2483611"/>
              <a:gd name="connsiteX928" fmla="*/ 1901181 w 3970202"/>
              <a:gd name="connsiteY928" fmla="*/ 1216225 h 2483611"/>
              <a:gd name="connsiteX929" fmla="*/ 1856328 w 3970202"/>
              <a:gd name="connsiteY929" fmla="*/ 1216225 h 2483611"/>
              <a:gd name="connsiteX930" fmla="*/ 1856328 w 3970202"/>
              <a:gd name="connsiteY930" fmla="*/ 1197368 h 2483611"/>
              <a:gd name="connsiteX931" fmla="*/ 1901181 w 3970202"/>
              <a:gd name="connsiteY931" fmla="*/ 1197368 h 2483611"/>
              <a:gd name="connsiteX932" fmla="*/ 1837144 w 3970202"/>
              <a:gd name="connsiteY932" fmla="*/ 1216225 h 2483611"/>
              <a:gd name="connsiteX933" fmla="*/ 1792236 w 3970202"/>
              <a:gd name="connsiteY933" fmla="*/ 1216225 h 2483611"/>
              <a:gd name="connsiteX934" fmla="*/ 1792236 w 3970202"/>
              <a:gd name="connsiteY934" fmla="*/ 1197368 h 2483611"/>
              <a:gd name="connsiteX935" fmla="*/ 1837144 w 3970202"/>
              <a:gd name="connsiteY935" fmla="*/ 1197368 h 2483611"/>
              <a:gd name="connsiteX936" fmla="*/ 1773053 w 3970202"/>
              <a:gd name="connsiteY936" fmla="*/ 1216225 h 2483611"/>
              <a:gd name="connsiteX937" fmla="*/ 1728199 w 3970202"/>
              <a:gd name="connsiteY937" fmla="*/ 1216225 h 2483611"/>
              <a:gd name="connsiteX938" fmla="*/ 1728199 w 3970202"/>
              <a:gd name="connsiteY938" fmla="*/ 1197368 h 2483611"/>
              <a:gd name="connsiteX939" fmla="*/ 1773053 w 3970202"/>
              <a:gd name="connsiteY939" fmla="*/ 1197368 h 2483611"/>
              <a:gd name="connsiteX940" fmla="*/ 1708960 w 3970202"/>
              <a:gd name="connsiteY940" fmla="*/ 1216225 h 2483611"/>
              <a:gd name="connsiteX941" fmla="*/ 1664107 w 3970202"/>
              <a:gd name="connsiteY941" fmla="*/ 1216225 h 2483611"/>
              <a:gd name="connsiteX942" fmla="*/ 1664107 w 3970202"/>
              <a:gd name="connsiteY942" fmla="*/ 1197368 h 2483611"/>
              <a:gd name="connsiteX943" fmla="*/ 1708960 w 3970202"/>
              <a:gd name="connsiteY943" fmla="*/ 1197368 h 2483611"/>
              <a:gd name="connsiteX944" fmla="*/ 2304916 w 3970202"/>
              <a:gd name="connsiteY944" fmla="*/ 1216225 h 2483611"/>
              <a:gd name="connsiteX945" fmla="*/ 2304916 w 3970202"/>
              <a:gd name="connsiteY945" fmla="*/ 1197368 h 2483611"/>
              <a:gd name="connsiteX946" fmla="*/ 2371679 w 3970202"/>
              <a:gd name="connsiteY946" fmla="*/ 1197368 h 2483611"/>
              <a:gd name="connsiteX947" fmla="*/ 2371679 w 3970202"/>
              <a:gd name="connsiteY947" fmla="*/ 1216225 h 2483611"/>
              <a:gd name="connsiteX948" fmla="*/ 2381216 w 3970202"/>
              <a:gd name="connsiteY948" fmla="*/ 1178075 h 2483611"/>
              <a:gd name="connsiteX949" fmla="*/ 1543281 w 3970202"/>
              <a:gd name="connsiteY949" fmla="*/ 1178075 h 2483611"/>
              <a:gd name="connsiteX950" fmla="*/ 1543281 w 3970202"/>
              <a:gd name="connsiteY950" fmla="*/ 1160471 h 2483611"/>
              <a:gd name="connsiteX951" fmla="*/ 2421273 w 3970202"/>
              <a:gd name="connsiteY951" fmla="*/ 1160471 h 2483611"/>
              <a:gd name="connsiteX952" fmla="*/ 2421273 w 3970202"/>
              <a:gd name="connsiteY952" fmla="*/ 1178075 h 2483611"/>
              <a:gd name="connsiteX953" fmla="*/ 2576598 w 3970202"/>
              <a:gd name="connsiteY953" fmla="*/ 1323371 h 2483611"/>
              <a:gd name="connsiteX954" fmla="*/ 2494358 w 3970202"/>
              <a:gd name="connsiteY954" fmla="*/ 1323371 h 2483611"/>
              <a:gd name="connsiteX955" fmla="*/ 2494358 w 3970202"/>
              <a:gd name="connsiteY955" fmla="*/ 1178129 h 2483611"/>
              <a:gd name="connsiteX956" fmla="*/ 2440348 w 3970202"/>
              <a:gd name="connsiteY956" fmla="*/ 1178129 h 2483611"/>
              <a:gd name="connsiteX957" fmla="*/ 2440348 w 3970202"/>
              <a:gd name="connsiteY957" fmla="*/ 1160526 h 2483611"/>
              <a:gd name="connsiteX958" fmla="*/ 2451575 w 3970202"/>
              <a:gd name="connsiteY958" fmla="*/ 1160526 h 2483611"/>
              <a:gd name="connsiteX959" fmla="*/ 2451575 w 3970202"/>
              <a:gd name="connsiteY959" fmla="*/ 1129788 h 2483611"/>
              <a:gd name="connsiteX960" fmla="*/ 2539701 w 3970202"/>
              <a:gd name="connsiteY960" fmla="*/ 1129788 h 2483611"/>
              <a:gd name="connsiteX961" fmla="*/ 2539701 w 3970202"/>
              <a:gd name="connsiteY961" fmla="*/ 1241676 h 2483611"/>
              <a:gd name="connsiteX962" fmla="*/ 2503404 w 3970202"/>
              <a:gd name="connsiteY962" fmla="*/ 1241676 h 2483611"/>
              <a:gd name="connsiteX963" fmla="*/ 2503404 w 3970202"/>
              <a:gd name="connsiteY963" fmla="*/ 1308983 h 2483611"/>
              <a:gd name="connsiteX964" fmla="*/ 2558940 w 3970202"/>
              <a:gd name="connsiteY964" fmla="*/ 1308983 h 2483611"/>
              <a:gd name="connsiteX965" fmla="*/ 2558940 w 3970202"/>
              <a:gd name="connsiteY965" fmla="*/ 1274812 h 2483611"/>
              <a:gd name="connsiteX966" fmla="*/ 2539701 w 3970202"/>
              <a:gd name="connsiteY966" fmla="*/ 1274812 h 2483611"/>
              <a:gd name="connsiteX967" fmla="*/ 2539701 w 3970202"/>
              <a:gd name="connsiteY967" fmla="*/ 1289745 h 2483611"/>
              <a:gd name="connsiteX968" fmla="*/ 2522588 w 3970202"/>
              <a:gd name="connsiteY968" fmla="*/ 1289745 h 2483611"/>
              <a:gd name="connsiteX969" fmla="*/ 2522588 w 3970202"/>
              <a:gd name="connsiteY969" fmla="*/ 1261024 h 2483611"/>
              <a:gd name="connsiteX970" fmla="*/ 2576543 w 3970202"/>
              <a:gd name="connsiteY970" fmla="*/ 1261024 h 2483611"/>
              <a:gd name="connsiteX971" fmla="*/ 2595836 w 3970202"/>
              <a:gd name="connsiteY971" fmla="*/ 1283477 h 2483611"/>
              <a:gd name="connsiteX972" fmla="*/ 2595836 w 3970202"/>
              <a:gd name="connsiteY972" fmla="*/ 1241676 h 2483611"/>
              <a:gd name="connsiteX973" fmla="*/ 2558994 w 3970202"/>
              <a:gd name="connsiteY973" fmla="*/ 1241676 h 2483611"/>
              <a:gd name="connsiteX974" fmla="*/ 2558994 w 3970202"/>
              <a:gd name="connsiteY974" fmla="*/ 1129788 h 2483611"/>
              <a:gd name="connsiteX975" fmla="*/ 2618944 w 3970202"/>
              <a:gd name="connsiteY975" fmla="*/ 1129788 h 2483611"/>
              <a:gd name="connsiteX976" fmla="*/ 2618944 w 3970202"/>
              <a:gd name="connsiteY976" fmla="*/ 1283477 h 2483611"/>
              <a:gd name="connsiteX977" fmla="*/ 2754921 w 3970202"/>
              <a:gd name="connsiteY977" fmla="*/ 1307076 h 2483611"/>
              <a:gd name="connsiteX978" fmla="*/ 2753341 w 3970202"/>
              <a:gd name="connsiteY978" fmla="*/ 1307076 h 2483611"/>
              <a:gd name="connsiteX979" fmla="*/ 2753341 w 3970202"/>
              <a:gd name="connsiteY979" fmla="*/ 952827 h 2483611"/>
              <a:gd name="connsiteX980" fmla="*/ 2754921 w 3970202"/>
              <a:gd name="connsiteY980" fmla="*/ 952827 h 2483611"/>
              <a:gd name="connsiteX981" fmla="*/ 2764513 w 3970202"/>
              <a:gd name="connsiteY981" fmla="*/ 962419 h 2483611"/>
              <a:gd name="connsiteX982" fmla="*/ 2764513 w 3970202"/>
              <a:gd name="connsiteY982" fmla="*/ 1297811 h 2483611"/>
              <a:gd name="connsiteX983" fmla="*/ 2754976 w 3970202"/>
              <a:gd name="connsiteY983" fmla="*/ 1307076 h 2483611"/>
              <a:gd name="connsiteX984" fmla="*/ 2809421 w 3970202"/>
              <a:gd name="connsiteY984" fmla="*/ 1475099 h 2483611"/>
              <a:gd name="connsiteX985" fmla="*/ 2764568 w 3970202"/>
              <a:gd name="connsiteY985" fmla="*/ 1475099 h 2483611"/>
              <a:gd name="connsiteX986" fmla="*/ 2764568 w 3970202"/>
              <a:gd name="connsiteY986" fmla="*/ 1431826 h 2483611"/>
              <a:gd name="connsiteX987" fmla="*/ 2809421 w 3970202"/>
              <a:gd name="connsiteY987" fmla="*/ 1431826 h 2483611"/>
              <a:gd name="connsiteX988" fmla="*/ 2809421 w 3970202"/>
              <a:gd name="connsiteY988" fmla="*/ 898327 h 2483611"/>
              <a:gd name="connsiteX989" fmla="*/ 2764568 w 3970202"/>
              <a:gd name="connsiteY989" fmla="*/ 898327 h 2483611"/>
              <a:gd name="connsiteX990" fmla="*/ 2764568 w 3970202"/>
              <a:gd name="connsiteY990" fmla="*/ 863611 h 2483611"/>
              <a:gd name="connsiteX991" fmla="*/ 2809421 w 3970202"/>
              <a:gd name="connsiteY991" fmla="*/ 863611 h 2483611"/>
              <a:gd name="connsiteX992" fmla="*/ 2819013 w 3970202"/>
              <a:gd name="connsiteY992" fmla="*/ 1307076 h 2483611"/>
              <a:gd name="connsiteX993" fmla="*/ 2809421 w 3970202"/>
              <a:gd name="connsiteY993" fmla="*/ 1297484 h 2483611"/>
              <a:gd name="connsiteX994" fmla="*/ 2809421 w 3970202"/>
              <a:gd name="connsiteY994" fmla="*/ 962092 h 2483611"/>
              <a:gd name="connsiteX995" fmla="*/ 2819776 w 3970202"/>
              <a:gd name="connsiteY995" fmla="*/ 953198 h 2483611"/>
              <a:gd name="connsiteX996" fmla="*/ 2828659 w 3970202"/>
              <a:gd name="connsiteY996" fmla="*/ 962092 h 2483611"/>
              <a:gd name="connsiteX997" fmla="*/ 2828659 w 3970202"/>
              <a:gd name="connsiteY997" fmla="*/ 1297484 h 2483611"/>
              <a:gd name="connsiteX998" fmla="*/ 2819067 w 3970202"/>
              <a:gd name="connsiteY998" fmla="*/ 1307076 h 2483611"/>
              <a:gd name="connsiteX999" fmla="*/ 2819013 w 3970202"/>
              <a:gd name="connsiteY999" fmla="*/ 1307076 h 2483611"/>
              <a:gd name="connsiteX1000" fmla="*/ 2873513 w 3970202"/>
              <a:gd name="connsiteY1000" fmla="*/ 1475099 h 2483611"/>
              <a:gd name="connsiteX1001" fmla="*/ 2828659 w 3970202"/>
              <a:gd name="connsiteY1001" fmla="*/ 1475099 h 2483611"/>
              <a:gd name="connsiteX1002" fmla="*/ 2828659 w 3970202"/>
              <a:gd name="connsiteY1002" fmla="*/ 1431826 h 2483611"/>
              <a:gd name="connsiteX1003" fmla="*/ 2873513 w 3970202"/>
              <a:gd name="connsiteY1003" fmla="*/ 1431826 h 2483611"/>
              <a:gd name="connsiteX1004" fmla="*/ 2873513 w 3970202"/>
              <a:gd name="connsiteY1004" fmla="*/ 898327 h 2483611"/>
              <a:gd name="connsiteX1005" fmla="*/ 2828659 w 3970202"/>
              <a:gd name="connsiteY1005" fmla="*/ 898327 h 2483611"/>
              <a:gd name="connsiteX1006" fmla="*/ 2828659 w 3970202"/>
              <a:gd name="connsiteY1006" fmla="*/ 863611 h 2483611"/>
              <a:gd name="connsiteX1007" fmla="*/ 2873513 w 3970202"/>
              <a:gd name="connsiteY1007" fmla="*/ 863611 h 2483611"/>
              <a:gd name="connsiteX1008" fmla="*/ 2883105 w 3970202"/>
              <a:gd name="connsiteY1008" fmla="*/ 1307076 h 2483611"/>
              <a:gd name="connsiteX1009" fmla="*/ 2873513 w 3970202"/>
              <a:gd name="connsiteY1009" fmla="*/ 1297484 h 2483611"/>
              <a:gd name="connsiteX1010" fmla="*/ 2873513 w 3970202"/>
              <a:gd name="connsiteY1010" fmla="*/ 962092 h 2483611"/>
              <a:gd name="connsiteX1011" fmla="*/ 2883868 w 3970202"/>
              <a:gd name="connsiteY1011" fmla="*/ 953198 h 2483611"/>
              <a:gd name="connsiteX1012" fmla="*/ 2892751 w 3970202"/>
              <a:gd name="connsiteY1012" fmla="*/ 962092 h 2483611"/>
              <a:gd name="connsiteX1013" fmla="*/ 2892751 w 3970202"/>
              <a:gd name="connsiteY1013" fmla="*/ 1297484 h 2483611"/>
              <a:gd name="connsiteX1014" fmla="*/ 2883159 w 3970202"/>
              <a:gd name="connsiteY1014" fmla="*/ 1307076 h 2483611"/>
              <a:gd name="connsiteX1015" fmla="*/ 2883105 w 3970202"/>
              <a:gd name="connsiteY1015" fmla="*/ 1307076 h 2483611"/>
              <a:gd name="connsiteX1016" fmla="*/ 2937604 w 3970202"/>
              <a:gd name="connsiteY1016" fmla="*/ 1475099 h 2483611"/>
              <a:gd name="connsiteX1017" fmla="*/ 2892697 w 3970202"/>
              <a:gd name="connsiteY1017" fmla="*/ 1475099 h 2483611"/>
              <a:gd name="connsiteX1018" fmla="*/ 2892697 w 3970202"/>
              <a:gd name="connsiteY1018" fmla="*/ 1431826 h 2483611"/>
              <a:gd name="connsiteX1019" fmla="*/ 2937550 w 3970202"/>
              <a:gd name="connsiteY1019" fmla="*/ 1431826 h 2483611"/>
              <a:gd name="connsiteX1020" fmla="*/ 2937604 w 3970202"/>
              <a:gd name="connsiteY1020" fmla="*/ 898327 h 2483611"/>
              <a:gd name="connsiteX1021" fmla="*/ 2892697 w 3970202"/>
              <a:gd name="connsiteY1021" fmla="*/ 898327 h 2483611"/>
              <a:gd name="connsiteX1022" fmla="*/ 2892697 w 3970202"/>
              <a:gd name="connsiteY1022" fmla="*/ 863611 h 2483611"/>
              <a:gd name="connsiteX1023" fmla="*/ 2937550 w 3970202"/>
              <a:gd name="connsiteY1023" fmla="*/ 863611 h 2483611"/>
              <a:gd name="connsiteX1024" fmla="*/ 2947196 w 3970202"/>
              <a:gd name="connsiteY1024" fmla="*/ 1307076 h 2483611"/>
              <a:gd name="connsiteX1025" fmla="*/ 2937604 w 3970202"/>
              <a:gd name="connsiteY1025" fmla="*/ 1297484 h 2483611"/>
              <a:gd name="connsiteX1026" fmla="*/ 2937604 w 3970202"/>
              <a:gd name="connsiteY1026" fmla="*/ 962092 h 2483611"/>
              <a:gd name="connsiteX1027" fmla="*/ 2947960 w 3970202"/>
              <a:gd name="connsiteY1027" fmla="*/ 953198 h 2483611"/>
              <a:gd name="connsiteX1028" fmla="*/ 2956843 w 3970202"/>
              <a:gd name="connsiteY1028" fmla="*/ 962092 h 2483611"/>
              <a:gd name="connsiteX1029" fmla="*/ 2956843 w 3970202"/>
              <a:gd name="connsiteY1029" fmla="*/ 1297484 h 2483611"/>
              <a:gd name="connsiteX1030" fmla="*/ 2947251 w 3970202"/>
              <a:gd name="connsiteY1030" fmla="*/ 1307076 h 2483611"/>
              <a:gd name="connsiteX1031" fmla="*/ 2947196 w 3970202"/>
              <a:gd name="connsiteY1031" fmla="*/ 1307076 h 2483611"/>
              <a:gd name="connsiteX1032" fmla="*/ 3001696 w 3970202"/>
              <a:gd name="connsiteY1032" fmla="*/ 1475099 h 2483611"/>
              <a:gd name="connsiteX1033" fmla="*/ 2956843 w 3970202"/>
              <a:gd name="connsiteY1033" fmla="*/ 1475099 h 2483611"/>
              <a:gd name="connsiteX1034" fmla="*/ 2956843 w 3970202"/>
              <a:gd name="connsiteY1034" fmla="*/ 1431826 h 2483611"/>
              <a:gd name="connsiteX1035" fmla="*/ 3001696 w 3970202"/>
              <a:gd name="connsiteY1035" fmla="*/ 1431826 h 2483611"/>
              <a:gd name="connsiteX1036" fmla="*/ 3001696 w 3970202"/>
              <a:gd name="connsiteY1036" fmla="*/ 898327 h 2483611"/>
              <a:gd name="connsiteX1037" fmla="*/ 2956843 w 3970202"/>
              <a:gd name="connsiteY1037" fmla="*/ 898327 h 2483611"/>
              <a:gd name="connsiteX1038" fmla="*/ 2956843 w 3970202"/>
              <a:gd name="connsiteY1038" fmla="*/ 863611 h 2483611"/>
              <a:gd name="connsiteX1039" fmla="*/ 3001696 w 3970202"/>
              <a:gd name="connsiteY1039" fmla="*/ 863611 h 2483611"/>
              <a:gd name="connsiteX1040" fmla="*/ 3011288 w 3970202"/>
              <a:gd name="connsiteY1040" fmla="*/ 1307076 h 2483611"/>
              <a:gd name="connsiteX1041" fmla="*/ 3001696 w 3970202"/>
              <a:gd name="connsiteY1041" fmla="*/ 1297484 h 2483611"/>
              <a:gd name="connsiteX1042" fmla="*/ 3001696 w 3970202"/>
              <a:gd name="connsiteY1042" fmla="*/ 962092 h 2483611"/>
              <a:gd name="connsiteX1043" fmla="*/ 3011288 w 3970202"/>
              <a:gd name="connsiteY1043" fmla="*/ 952500 h 2483611"/>
              <a:gd name="connsiteX1044" fmla="*/ 3020880 w 3970202"/>
              <a:gd name="connsiteY1044" fmla="*/ 962092 h 2483611"/>
              <a:gd name="connsiteX1045" fmla="*/ 3020880 w 3970202"/>
              <a:gd name="connsiteY1045" fmla="*/ 1297484 h 2483611"/>
              <a:gd name="connsiteX1046" fmla="*/ 3011288 w 3970202"/>
              <a:gd name="connsiteY1046" fmla="*/ 1307076 h 2483611"/>
              <a:gd name="connsiteX1047" fmla="*/ 3065788 w 3970202"/>
              <a:gd name="connsiteY1047" fmla="*/ 1475099 h 2483611"/>
              <a:gd name="connsiteX1048" fmla="*/ 3020935 w 3970202"/>
              <a:gd name="connsiteY1048" fmla="*/ 1475099 h 2483611"/>
              <a:gd name="connsiteX1049" fmla="*/ 3020935 w 3970202"/>
              <a:gd name="connsiteY1049" fmla="*/ 1431826 h 2483611"/>
              <a:gd name="connsiteX1050" fmla="*/ 3065788 w 3970202"/>
              <a:gd name="connsiteY1050" fmla="*/ 1431826 h 2483611"/>
              <a:gd name="connsiteX1051" fmla="*/ 3065788 w 3970202"/>
              <a:gd name="connsiteY1051" fmla="*/ 898327 h 2483611"/>
              <a:gd name="connsiteX1052" fmla="*/ 3020935 w 3970202"/>
              <a:gd name="connsiteY1052" fmla="*/ 898327 h 2483611"/>
              <a:gd name="connsiteX1053" fmla="*/ 3020935 w 3970202"/>
              <a:gd name="connsiteY1053" fmla="*/ 863611 h 2483611"/>
              <a:gd name="connsiteX1054" fmla="*/ 3065788 w 3970202"/>
              <a:gd name="connsiteY1054" fmla="*/ 863611 h 2483611"/>
              <a:gd name="connsiteX1055" fmla="*/ 3075435 w 3970202"/>
              <a:gd name="connsiteY1055" fmla="*/ 1307076 h 2483611"/>
              <a:gd name="connsiteX1056" fmla="*/ 3065788 w 3970202"/>
              <a:gd name="connsiteY1056" fmla="*/ 1297539 h 2483611"/>
              <a:gd name="connsiteX1057" fmla="*/ 3065788 w 3970202"/>
              <a:gd name="connsiteY1057" fmla="*/ 1297484 h 2483611"/>
              <a:gd name="connsiteX1058" fmla="*/ 3065788 w 3970202"/>
              <a:gd name="connsiteY1058" fmla="*/ 962092 h 2483611"/>
              <a:gd name="connsiteX1059" fmla="*/ 3076143 w 3970202"/>
              <a:gd name="connsiteY1059" fmla="*/ 953198 h 2483611"/>
              <a:gd name="connsiteX1060" fmla="*/ 3085027 w 3970202"/>
              <a:gd name="connsiteY1060" fmla="*/ 962092 h 2483611"/>
              <a:gd name="connsiteX1061" fmla="*/ 3085027 w 3970202"/>
              <a:gd name="connsiteY1061" fmla="*/ 1297484 h 2483611"/>
              <a:gd name="connsiteX1062" fmla="*/ 3075435 w 3970202"/>
              <a:gd name="connsiteY1062" fmla="*/ 1307076 h 2483611"/>
              <a:gd name="connsiteX1063" fmla="*/ 3075380 w 3970202"/>
              <a:gd name="connsiteY1063" fmla="*/ 1307076 h 2483611"/>
              <a:gd name="connsiteX1064" fmla="*/ 3129935 w 3970202"/>
              <a:gd name="connsiteY1064" fmla="*/ 1475099 h 2483611"/>
              <a:gd name="connsiteX1065" fmla="*/ 3085081 w 3970202"/>
              <a:gd name="connsiteY1065" fmla="*/ 1475099 h 2483611"/>
              <a:gd name="connsiteX1066" fmla="*/ 3085081 w 3970202"/>
              <a:gd name="connsiteY1066" fmla="*/ 1431826 h 2483611"/>
              <a:gd name="connsiteX1067" fmla="*/ 3129935 w 3970202"/>
              <a:gd name="connsiteY1067" fmla="*/ 1431826 h 2483611"/>
              <a:gd name="connsiteX1068" fmla="*/ 3129935 w 3970202"/>
              <a:gd name="connsiteY1068" fmla="*/ 898327 h 2483611"/>
              <a:gd name="connsiteX1069" fmla="*/ 3085081 w 3970202"/>
              <a:gd name="connsiteY1069" fmla="*/ 898327 h 2483611"/>
              <a:gd name="connsiteX1070" fmla="*/ 3085081 w 3970202"/>
              <a:gd name="connsiteY1070" fmla="*/ 863611 h 2483611"/>
              <a:gd name="connsiteX1071" fmla="*/ 3129935 w 3970202"/>
              <a:gd name="connsiteY1071" fmla="*/ 863611 h 2483611"/>
              <a:gd name="connsiteX1072" fmla="*/ 3139581 w 3970202"/>
              <a:gd name="connsiteY1072" fmla="*/ 1307076 h 2483611"/>
              <a:gd name="connsiteX1073" fmla="*/ 3129935 w 3970202"/>
              <a:gd name="connsiteY1073" fmla="*/ 1297539 h 2483611"/>
              <a:gd name="connsiteX1074" fmla="*/ 3129935 w 3970202"/>
              <a:gd name="connsiteY1074" fmla="*/ 1297484 h 2483611"/>
              <a:gd name="connsiteX1075" fmla="*/ 3129935 w 3970202"/>
              <a:gd name="connsiteY1075" fmla="*/ 962092 h 2483611"/>
              <a:gd name="connsiteX1076" fmla="*/ 3140290 w 3970202"/>
              <a:gd name="connsiteY1076" fmla="*/ 953198 h 2483611"/>
              <a:gd name="connsiteX1077" fmla="*/ 3149173 w 3970202"/>
              <a:gd name="connsiteY1077" fmla="*/ 962092 h 2483611"/>
              <a:gd name="connsiteX1078" fmla="*/ 3149173 w 3970202"/>
              <a:gd name="connsiteY1078" fmla="*/ 1297484 h 2483611"/>
              <a:gd name="connsiteX1079" fmla="*/ 3139581 w 3970202"/>
              <a:gd name="connsiteY1079" fmla="*/ 1307076 h 2483611"/>
              <a:gd name="connsiteX1080" fmla="*/ 3139472 w 3970202"/>
              <a:gd name="connsiteY1080" fmla="*/ 1307076 h 2483611"/>
              <a:gd name="connsiteX1081" fmla="*/ 3194081 w 3970202"/>
              <a:gd name="connsiteY1081" fmla="*/ 1475099 h 2483611"/>
              <a:gd name="connsiteX1082" fmla="*/ 3148846 w 3970202"/>
              <a:gd name="connsiteY1082" fmla="*/ 1475099 h 2483611"/>
              <a:gd name="connsiteX1083" fmla="*/ 3148846 w 3970202"/>
              <a:gd name="connsiteY1083" fmla="*/ 1431826 h 2483611"/>
              <a:gd name="connsiteX1084" fmla="*/ 3193699 w 3970202"/>
              <a:gd name="connsiteY1084" fmla="*/ 1431826 h 2483611"/>
              <a:gd name="connsiteX1085" fmla="*/ 3194081 w 3970202"/>
              <a:gd name="connsiteY1085" fmla="*/ 898327 h 2483611"/>
              <a:gd name="connsiteX1086" fmla="*/ 3148846 w 3970202"/>
              <a:gd name="connsiteY1086" fmla="*/ 898327 h 2483611"/>
              <a:gd name="connsiteX1087" fmla="*/ 3148846 w 3970202"/>
              <a:gd name="connsiteY1087" fmla="*/ 863611 h 2483611"/>
              <a:gd name="connsiteX1088" fmla="*/ 3193699 w 3970202"/>
              <a:gd name="connsiteY1088" fmla="*/ 863611 h 2483611"/>
              <a:gd name="connsiteX1089" fmla="*/ 3203727 w 3970202"/>
              <a:gd name="connsiteY1089" fmla="*/ 1307076 h 2483611"/>
              <a:gd name="connsiteX1090" fmla="*/ 3194081 w 3970202"/>
              <a:gd name="connsiteY1090" fmla="*/ 1297539 h 2483611"/>
              <a:gd name="connsiteX1091" fmla="*/ 3194081 w 3970202"/>
              <a:gd name="connsiteY1091" fmla="*/ 1297484 h 2483611"/>
              <a:gd name="connsiteX1092" fmla="*/ 3194081 w 3970202"/>
              <a:gd name="connsiteY1092" fmla="*/ 962092 h 2483611"/>
              <a:gd name="connsiteX1093" fmla="*/ 3204435 w 3970202"/>
              <a:gd name="connsiteY1093" fmla="*/ 953198 h 2483611"/>
              <a:gd name="connsiteX1094" fmla="*/ 3213319 w 3970202"/>
              <a:gd name="connsiteY1094" fmla="*/ 962092 h 2483611"/>
              <a:gd name="connsiteX1095" fmla="*/ 3213319 w 3970202"/>
              <a:gd name="connsiteY1095" fmla="*/ 1297484 h 2483611"/>
              <a:gd name="connsiteX1096" fmla="*/ 3203727 w 3970202"/>
              <a:gd name="connsiteY1096" fmla="*/ 1307081 h 2483611"/>
              <a:gd name="connsiteX1097" fmla="*/ 3203346 w 3970202"/>
              <a:gd name="connsiteY1097" fmla="*/ 1307076 h 2483611"/>
              <a:gd name="connsiteX1098" fmla="*/ 3258227 w 3970202"/>
              <a:gd name="connsiteY1098" fmla="*/ 1475099 h 2483611"/>
              <a:gd name="connsiteX1099" fmla="*/ 3213373 w 3970202"/>
              <a:gd name="connsiteY1099" fmla="*/ 1475099 h 2483611"/>
              <a:gd name="connsiteX1100" fmla="*/ 3213373 w 3970202"/>
              <a:gd name="connsiteY1100" fmla="*/ 1431826 h 2483611"/>
              <a:gd name="connsiteX1101" fmla="*/ 3257845 w 3970202"/>
              <a:gd name="connsiteY1101" fmla="*/ 1431826 h 2483611"/>
              <a:gd name="connsiteX1102" fmla="*/ 3258227 w 3970202"/>
              <a:gd name="connsiteY1102" fmla="*/ 898327 h 2483611"/>
              <a:gd name="connsiteX1103" fmla="*/ 3213373 w 3970202"/>
              <a:gd name="connsiteY1103" fmla="*/ 898327 h 2483611"/>
              <a:gd name="connsiteX1104" fmla="*/ 3213373 w 3970202"/>
              <a:gd name="connsiteY1104" fmla="*/ 863611 h 2483611"/>
              <a:gd name="connsiteX1105" fmla="*/ 3257845 w 3970202"/>
              <a:gd name="connsiteY1105" fmla="*/ 863611 h 2483611"/>
              <a:gd name="connsiteX1106" fmla="*/ 3267819 w 3970202"/>
              <a:gd name="connsiteY1106" fmla="*/ 1307076 h 2483611"/>
              <a:gd name="connsiteX1107" fmla="*/ 3258227 w 3970202"/>
              <a:gd name="connsiteY1107" fmla="*/ 1297484 h 2483611"/>
              <a:gd name="connsiteX1108" fmla="*/ 3258227 w 3970202"/>
              <a:gd name="connsiteY1108" fmla="*/ 1011578 h 2483611"/>
              <a:gd name="connsiteX1109" fmla="*/ 3267110 w 3970202"/>
              <a:gd name="connsiteY1109" fmla="*/ 1001234 h 2483611"/>
              <a:gd name="connsiteX1110" fmla="*/ 3277465 w 3970202"/>
              <a:gd name="connsiteY1110" fmla="*/ 1010128 h 2483611"/>
              <a:gd name="connsiteX1111" fmla="*/ 3277465 w 3970202"/>
              <a:gd name="connsiteY1111" fmla="*/ 1011578 h 2483611"/>
              <a:gd name="connsiteX1112" fmla="*/ 3277465 w 3970202"/>
              <a:gd name="connsiteY1112" fmla="*/ 1297484 h 2483611"/>
              <a:gd name="connsiteX1113" fmla="*/ 3267873 w 3970202"/>
              <a:gd name="connsiteY1113" fmla="*/ 1307081 h 2483611"/>
              <a:gd name="connsiteX1114" fmla="*/ 3267601 w 3970202"/>
              <a:gd name="connsiteY1114" fmla="*/ 1307076 h 2483611"/>
              <a:gd name="connsiteX1115" fmla="*/ 3329785 w 3970202"/>
              <a:gd name="connsiteY1115" fmla="*/ 1475099 h 2483611"/>
              <a:gd name="connsiteX1116" fmla="*/ 3277465 w 3970202"/>
              <a:gd name="connsiteY1116" fmla="*/ 1475099 h 2483611"/>
              <a:gd name="connsiteX1117" fmla="*/ 3277465 w 3970202"/>
              <a:gd name="connsiteY1117" fmla="*/ 1431826 h 2483611"/>
              <a:gd name="connsiteX1118" fmla="*/ 3329785 w 3970202"/>
              <a:gd name="connsiteY1118" fmla="*/ 1431826 h 2483611"/>
              <a:gd name="connsiteX1119" fmla="*/ 3341557 w 3970202"/>
              <a:gd name="connsiteY1119" fmla="*/ 1297484 h 2483611"/>
              <a:gd name="connsiteX1120" fmla="*/ 3331202 w 3970202"/>
              <a:gd name="connsiteY1120" fmla="*/ 1306378 h 2483611"/>
              <a:gd name="connsiteX1121" fmla="*/ 3322319 w 3970202"/>
              <a:gd name="connsiteY1121" fmla="*/ 1297484 h 2483611"/>
              <a:gd name="connsiteX1122" fmla="*/ 3322319 w 3970202"/>
              <a:gd name="connsiteY1122" fmla="*/ 1071364 h 2483611"/>
              <a:gd name="connsiteX1123" fmla="*/ 3332674 w 3970202"/>
              <a:gd name="connsiteY1123" fmla="*/ 1062470 h 2483611"/>
              <a:gd name="connsiteX1124" fmla="*/ 3341557 w 3970202"/>
              <a:gd name="connsiteY1124" fmla="*/ 1071364 h 2483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3970202" h="2483611">
                <a:moveTo>
                  <a:pt x="3647900" y="1184015"/>
                </a:moveTo>
                <a:cubicBezTo>
                  <a:pt x="3648718" y="1183835"/>
                  <a:pt x="3649536" y="1183601"/>
                  <a:pt x="3650299" y="1183307"/>
                </a:cubicBezTo>
                <a:cubicBezTo>
                  <a:pt x="3854455" y="1165976"/>
                  <a:pt x="3964653" y="1081447"/>
                  <a:pt x="3969504" y="1077686"/>
                </a:cubicBezTo>
                <a:lnTo>
                  <a:pt x="3937949" y="1037302"/>
                </a:lnTo>
                <a:cubicBezTo>
                  <a:pt x="3929610" y="1043210"/>
                  <a:pt x="3921000" y="1048671"/>
                  <a:pt x="3912062" y="1053652"/>
                </a:cubicBezTo>
                <a:lnTo>
                  <a:pt x="3912062" y="1038501"/>
                </a:lnTo>
                <a:cubicBezTo>
                  <a:pt x="3911408" y="1024336"/>
                  <a:pt x="3899417" y="1013387"/>
                  <a:pt x="3885247" y="1014041"/>
                </a:cubicBezTo>
                <a:cubicBezTo>
                  <a:pt x="3872004" y="1014652"/>
                  <a:pt x="3861376" y="1025252"/>
                  <a:pt x="3860777" y="1038501"/>
                </a:cubicBezTo>
                <a:lnTo>
                  <a:pt x="3860777" y="1079321"/>
                </a:lnTo>
                <a:cubicBezTo>
                  <a:pt x="3850967" y="1083572"/>
                  <a:pt x="3840285" y="1087932"/>
                  <a:pt x="3828731" y="1092183"/>
                </a:cubicBezTo>
                <a:lnTo>
                  <a:pt x="3828731" y="1066568"/>
                </a:lnTo>
                <a:cubicBezTo>
                  <a:pt x="3829385" y="1052404"/>
                  <a:pt x="3818431" y="1040397"/>
                  <a:pt x="3804261" y="1039743"/>
                </a:cubicBezTo>
                <a:cubicBezTo>
                  <a:pt x="3790091" y="1039089"/>
                  <a:pt x="3778101" y="1050044"/>
                  <a:pt x="3777447" y="1064203"/>
                </a:cubicBezTo>
                <a:cubicBezTo>
                  <a:pt x="3777392" y="1064993"/>
                  <a:pt x="3777392" y="1065778"/>
                  <a:pt x="3777447" y="1066568"/>
                </a:cubicBezTo>
                <a:lnTo>
                  <a:pt x="3777447" y="1108642"/>
                </a:lnTo>
                <a:cubicBezTo>
                  <a:pt x="3768454" y="1111149"/>
                  <a:pt x="3759135" y="1113531"/>
                  <a:pt x="3749434" y="1115781"/>
                </a:cubicBezTo>
                <a:lnTo>
                  <a:pt x="3749434" y="1087932"/>
                </a:lnTo>
                <a:cubicBezTo>
                  <a:pt x="3748780" y="1073768"/>
                  <a:pt x="3736790" y="1062819"/>
                  <a:pt x="3722620" y="1063473"/>
                </a:cubicBezTo>
                <a:cubicBezTo>
                  <a:pt x="3709376" y="1064083"/>
                  <a:pt x="3698749" y="1074683"/>
                  <a:pt x="3698150" y="1087932"/>
                </a:cubicBezTo>
                <a:lnTo>
                  <a:pt x="3698150" y="1125700"/>
                </a:lnTo>
                <a:cubicBezTo>
                  <a:pt x="3688612" y="1127172"/>
                  <a:pt x="3678857" y="1128535"/>
                  <a:pt x="3668774" y="1129733"/>
                </a:cubicBezTo>
                <a:lnTo>
                  <a:pt x="3668774" y="1101012"/>
                </a:lnTo>
                <a:cubicBezTo>
                  <a:pt x="3668774" y="1086864"/>
                  <a:pt x="3657329" y="1075397"/>
                  <a:pt x="3643159" y="1075397"/>
                </a:cubicBezTo>
                <a:cubicBezTo>
                  <a:pt x="3628989" y="1075397"/>
                  <a:pt x="3617544" y="1086864"/>
                  <a:pt x="3617544" y="1101012"/>
                </a:cubicBezTo>
                <a:lnTo>
                  <a:pt x="3617544" y="1133712"/>
                </a:lnTo>
                <a:lnTo>
                  <a:pt x="3612912" y="1133712"/>
                </a:lnTo>
                <a:cubicBezTo>
                  <a:pt x="3453391" y="1140633"/>
                  <a:pt x="3355782" y="1005038"/>
                  <a:pt x="3321883" y="947977"/>
                </a:cubicBezTo>
                <a:cubicBezTo>
                  <a:pt x="3318885" y="941164"/>
                  <a:pt x="3315942" y="934188"/>
                  <a:pt x="3313108" y="926994"/>
                </a:cubicBezTo>
                <a:lnTo>
                  <a:pt x="3335453" y="926994"/>
                </a:lnTo>
                <a:lnTo>
                  <a:pt x="3335453" y="897619"/>
                </a:lnTo>
                <a:lnTo>
                  <a:pt x="3277248" y="897619"/>
                </a:lnTo>
                <a:lnTo>
                  <a:pt x="3277248" y="862902"/>
                </a:lnTo>
                <a:lnTo>
                  <a:pt x="3335453" y="862902"/>
                </a:lnTo>
                <a:lnTo>
                  <a:pt x="3335453" y="833527"/>
                </a:lnTo>
                <a:lnTo>
                  <a:pt x="3043825" y="833527"/>
                </a:lnTo>
                <a:lnTo>
                  <a:pt x="3043825" y="760007"/>
                </a:lnTo>
                <a:lnTo>
                  <a:pt x="3014776" y="760007"/>
                </a:lnTo>
                <a:cubicBezTo>
                  <a:pt x="3046168" y="746082"/>
                  <a:pt x="3076579" y="730135"/>
                  <a:pt x="3105900" y="712265"/>
                </a:cubicBezTo>
                <a:lnTo>
                  <a:pt x="3222693" y="640870"/>
                </a:lnTo>
                <a:lnTo>
                  <a:pt x="3222693" y="566096"/>
                </a:lnTo>
                <a:cubicBezTo>
                  <a:pt x="3222693" y="566096"/>
                  <a:pt x="3086880" y="623212"/>
                  <a:pt x="2937169" y="610350"/>
                </a:cubicBezTo>
                <a:cubicBezTo>
                  <a:pt x="2937986" y="610208"/>
                  <a:pt x="2938803" y="609990"/>
                  <a:pt x="2939566" y="609696"/>
                </a:cubicBezTo>
                <a:cubicBezTo>
                  <a:pt x="3143723" y="592365"/>
                  <a:pt x="3253922" y="507836"/>
                  <a:pt x="3258772" y="504075"/>
                </a:cubicBezTo>
                <a:lnTo>
                  <a:pt x="3227217" y="463637"/>
                </a:lnTo>
                <a:cubicBezTo>
                  <a:pt x="3218933" y="469692"/>
                  <a:pt x="3210267" y="475261"/>
                  <a:pt x="3201329" y="480314"/>
                </a:cubicBezTo>
                <a:lnTo>
                  <a:pt x="3201329" y="465326"/>
                </a:lnTo>
                <a:cubicBezTo>
                  <a:pt x="3200675" y="451162"/>
                  <a:pt x="3188686" y="440213"/>
                  <a:pt x="3174515" y="440867"/>
                </a:cubicBezTo>
                <a:cubicBezTo>
                  <a:pt x="3161272" y="441477"/>
                  <a:pt x="3150644" y="452077"/>
                  <a:pt x="3150045" y="465326"/>
                </a:cubicBezTo>
                <a:lnTo>
                  <a:pt x="3150045" y="506146"/>
                </a:lnTo>
                <a:cubicBezTo>
                  <a:pt x="3140235" y="510398"/>
                  <a:pt x="3129553" y="514757"/>
                  <a:pt x="3117999" y="519008"/>
                </a:cubicBezTo>
                <a:lnTo>
                  <a:pt x="3117999" y="493394"/>
                </a:lnTo>
                <a:cubicBezTo>
                  <a:pt x="3118653" y="479234"/>
                  <a:pt x="3107698" y="467223"/>
                  <a:pt x="3093528" y="466569"/>
                </a:cubicBezTo>
                <a:cubicBezTo>
                  <a:pt x="3079359" y="465915"/>
                  <a:pt x="3067369" y="476869"/>
                  <a:pt x="3066715" y="491028"/>
                </a:cubicBezTo>
                <a:cubicBezTo>
                  <a:pt x="3066660" y="491819"/>
                  <a:pt x="3066660" y="492603"/>
                  <a:pt x="3066715" y="493394"/>
                </a:cubicBezTo>
                <a:lnTo>
                  <a:pt x="3066715" y="535467"/>
                </a:lnTo>
                <a:cubicBezTo>
                  <a:pt x="3057722" y="537974"/>
                  <a:pt x="3048348" y="540356"/>
                  <a:pt x="3038702" y="542607"/>
                </a:cubicBezTo>
                <a:lnTo>
                  <a:pt x="3038702" y="514376"/>
                </a:lnTo>
                <a:cubicBezTo>
                  <a:pt x="3039356" y="500211"/>
                  <a:pt x="3028401" y="488205"/>
                  <a:pt x="3014232" y="487551"/>
                </a:cubicBezTo>
                <a:cubicBezTo>
                  <a:pt x="3000061" y="486897"/>
                  <a:pt x="2988071" y="497852"/>
                  <a:pt x="2987417" y="512011"/>
                </a:cubicBezTo>
                <a:cubicBezTo>
                  <a:pt x="2987363" y="512801"/>
                  <a:pt x="2987363" y="513586"/>
                  <a:pt x="2987417" y="514376"/>
                </a:cubicBezTo>
                <a:lnTo>
                  <a:pt x="2987417" y="552526"/>
                </a:lnTo>
                <a:cubicBezTo>
                  <a:pt x="2977880" y="554052"/>
                  <a:pt x="2968124" y="555414"/>
                  <a:pt x="2958042" y="556613"/>
                </a:cubicBezTo>
                <a:lnTo>
                  <a:pt x="2958042" y="527892"/>
                </a:lnTo>
                <a:cubicBezTo>
                  <a:pt x="2958042" y="513744"/>
                  <a:pt x="2946597" y="502277"/>
                  <a:pt x="2932427" y="502277"/>
                </a:cubicBezTo>
                <a:cubicBezTo>
                  <a:pt x="2918257" y="502277"/>
                  <a:pt x="2906812" y="513744"/>
                  <a:pt x="2906812" y="527892"/>
                </a:cubicBezTo>
                <a:lnTo>
                  <a:pt x="2906812" y="560592"/>
                </a:lnTo>
                <a:lnTo>
                  <a:pt x="2902180" y="560592"/>
                </a:lnTo>
                <a:cubicBezTo>
                  <a:pt x="2742822" y="567459"/>
                  <a:pt x="2645267" y="432299"/>
                  <a:pt x="2611260" y="375292"/>
                </a:cubicBezTo>
                <a:cubicBezTo>
                  <a:pt x="2608208" y="368371"/>
                  <a:pt x="2605210" y="361340"/>
                  <a:pt x="2602376" y="354092"/>
                </a:cubicBezTo>
                <a:lnTo>
                  <a:pt x="2624721" y="354092"/>
                </a:lnTo>
                <a:lnTo>
                  <a:pt x="2624721" y="324717"/>
                </a:lnTo>
                <a:lnTo>
                  <a:pt x="2566515" y="324717"/>
                </a:lnTo>
                <a:lnTo>
                  <a:pt x="2566515" y="290000"/>
                </a:lnTo>
                <a:lnTo>
                  <a:pt x="2624721" y="290000"/>
                </a:lnTo>
                <a:lnTo>
                  <a:pt x="2624721" y="260625"/>
                </a:lnTo>
                <a:lnTo>
                  <a:pt x="2505421" y="260625"/>
                </a:lnTo>
                <a:lnTo>
                  <a:pt x="2505421" y="213918"/>
                </a:lnTo>
                <a:lnTo>
                  <a:pt x="2381925" y="213918"/>
                </a:lnTo>
                <a:lnTo>
                  <a:pt x="2381925" y="116527"/>
                </a:lnTo>
                <a:lnTo>
                  <a:pt x="2324372" y="116527"/>
                </a:lnTo>
                <a:lnTo>
                  <a:pt x="2324372" y="29001"/>
                </a:lnTo>
                <a:lnTo>
                  <a:pt x="2179130" y="29001"/>
                </a:lnTo>
                <a:lnTo>
                  <a:pt x="2179130" y="135384"/>
                </a:lnTo>
                <a:lnTo>
                  <a:pt x="2278865" y="135384"/>
                </a:lnTo>
                <a:lnTo>
                  <a:pt x="2278865" y="66333"/>
                </a:lnTo>
                <a:lnTo>
                  <a:pt x="2216299" y="66333"/>
                </a:lnTo>
                <a:lnTo>
                  <a:pt x="2216299" y="85571"/>
                </a:lnTo>
                <a:lnTo>
                  <a:pt x="2259627" y="85571"/>
                </a:lnTo>
                <a:lnTo>
                  <a:pt x="2259627" y="116146"/>
                </a:lnTo>
                <a:lnTo>
                  <a:pt x="2198314" y="116146"/>
                </a:lnTo>
                <a:lnTo>
                  <a:pt x="2198314" y="48185"/>
                </a:lnTo>
                <a:lnTo>
                  <a:pt x="2305134" y="48185"/>
                </a:lnTo>
                <a:lnTo>
                  <a:pt x="2305134" y="150372"/>
                </a:lnTo>
                <a:lnTo>
                  <a:pt x="2160546" y="150372"/>
                </a:lnTo>
                <a:lnTo>
                  <a:pt x="2160546" y="29001"/>
                </a:lnTo>
                <a:lnTo>
                  <a:pt x="2005385" y="29001"/>
                </a:lnTo>
                <a:lnTo>
                  <a:pt x="2005385" y="91893"/>
                </a:lnTo>
                <a:lnTo>
                  <a:pt x="1993994" y="91893"/>
                </a:lnTo>
                <a:lnTo>
                  <a:pt x="1993994" y="18428"/>
                </a:lnTo>
                <a:lnTo>
                  <a:pt x="2160001" y="18428"/>
                </a:lnTo>
                <a:lnTo>
                  <a:pt x="2160001" y="-757"/>
                </a:lnTo>
                <a:lnTo>
                  <a:pt x="1803790" y="-757"/>
                </a:lnTo>
                <a:lnTo>
                  <a:pt x="1803790" y="18428"/>
                </a:lnTo>
                <a:lnTo>
                  <a:pt x="1974810" y="18428"/>
                </a:lnTo>
                <a:lnTo>
                  <a:pt x="1974810" y="91730"/>
                </a:lnTo>
                <a:lnTo>
                  <a:pt x="1957861" y="91730"/>
                </a:lnTo>
                <a:lnTo>
                  <a:pt x="1957861" y="29001"/>
                </a:lnTo>
                <a:lnTo>
                  <a:pt x="1802700" y="29001"/>
                </a:lnTo>
                <a:lnTo>
                  <a:pt x="1802700" y="150372"/>
                </a:lnTo>
                <a:lnTo>
                  <a:pt x="1658058" y="150372"/>
                </a:lnTo>
                <a:lnTo>
                  <a:pt x="1658058" y="48185"/>
                </a:lnTo>
                <a:lnTo>
                  <a:pt x="1764877" y="48185"/>
                </a:lnTo>
                <a:lnTo>
                  <a:pt x="1764877" y="116146"/>
                </a:lnTo>
                <a:lnTo>
                  <a:pt x="1703620" y="116146"/>
                </a:lnTo>
                <a:lnTo>
                  <a:pt x="1703620" y="85571"/>
                </a:lnTo>
                <a:lnTo>
                  <a:pt x="1746892" y="85571"/>
                </a:lnTo>
                <a:lnTo>
                  <a:pt x="1746892" y="66333"/>
                </a:lnTo>
                <a:lnTo>
                  <a:pt x="1684436" y="66333"/>
                </a:lnTo>
                <a:lnTo>
                  <a:pt x="1684436" y="135384"/>
                </a:lnTo>
                <a:lnTo>
                  <a:pt x="1784170" y="135384"/>
                </a:lnTo>
                <a:lnTo>
                  <a:pt x="1784170" y="29001"/>
                </a:lnTo>
                <a:lnTo>
                  <a:pt x="1639201" y="29001"/>
                </a:lnTo>
                <a:lnTo>
                  <a:pt x="1639201" y="116527"/>
                </a:lnTo>
                <a:lnTo>
                  <a:pt x="1581376" y="116527"/>
                </a:lnTo>
                <a:lnTo>
                  <a:pt x="1581376" y="213755"/>
                </a:lnTo>
                <a:lnTo>
                  <a:pt x="1457825" y="213755"/>
                </a:lnTo>
                <a:lnTo>
                  <a:pt x="1457825" y="260461"/>
                </a:lnTo>
                <a:lnTo>
                  <a:pt x="1339833" y="260461"/>
                </a:lnTo>
                <a:lnTo>
                  <a:pt x="1339833" y="289837"/>
                </a:lnTo>
                <a:lnTo>
                  <a:pt x="1393952" y="289837"/>
                </a:lnTo>
                <a:lnTo>
                  <a:pt x="1393952" y="324553"/>
                </a:lnTo>
                <a:lnTo>
                  <a:pt x="1340051" y="324553"/>
                </a:lnTo>
                <a:lnTo>
                  <a:pt x="1340051" y="353928"/>
                </a:lnTo>
                <a:lnTo>
                  <a:pt x="1362396" y="353928"/>
                </a:lnTo>
                <a:cubicBezTo>
                  <a:pt x="1359508" y="361177"/>
                  <a:pt x="1356565" y="368262"/>
                  <a:pt x="1353513" y="375129"/>
                </a:cubicBezTo>
                <a:cubicBezTo>
                  <a:pt x="1319505" y="432354"/>
                  <a:pt x="1221950" y="567568"/>
                  <a:pt x="1062538" y="560428"/>
                </a:cubicBezTo>
                <a:lnTo>
                  <a:pt x="1057960" y="560428"/>
                </a:lnTo>
                <a:lnTo>
                  <a:pt x="1057960" y="527728"/>
                </a:lnTo>
                <a:cubicBezTo>
                  <a:pt x="1057960" y="513580"/>
                  <a:pt x="1046493" y="502113"/>
                  <a:pt x="1032345" y="502113"/>
                </a:cubicBezTo>
                <a:cubicBezTo>
                  <a:pt x="1018197" y="502113"/>
                  <a:pt x="1006730" y="513580"/>
                  <a:pt x="1006730" y="527728"/>
                </a:cubicBezTo>
                <a:lnTo>
                  <a:pt x="1006730" y="556450"/>
                </a:lnTo>
                <a:cubicBezTo>
                  <a:pt x="996648" y="555251"/>
                  <a:pt x="986892" y="553888"/>
                  <a:pt x="977355" y="552362"/>
                </a:cubicBezTo>
                <a:lnTo>
                  <a:pt x="977355" y="514376"/>
                </a:lnTo>
                <a:cubicBezTo>
                  <a:pt x="978009" y="500211"/>
                  <a:pt x="967054" y="488205"/>
                  <a:pt x="952895" y="487551"/>
                </a:cubicBezTo>
                <a:cubicBezTo>
                  <a:pt x="938731" y="486897"/>
                  <a:pt x="926725" y="497852"/>
                  <a:pt x="926071" y="512011"/>
                </a:cubicBezTo>
                <a:cubicBezTo>
                  <a:pt x="926032" y="512801"/>
                  <a:pt x="926032" y="513586"/>
                  <a:pt x="926071" y="514376"/>
                </a:cubicBezTo>
                <a:lnTo>
                  <a:pt x="926071" y="542225"/>
                </a:lnTo>
                <a:cubicBezTo>
                  <a:pt x="916370" y="540007"/>
                  <a:pt x="907012" y="537631"/>
                  <a:pt x="898003" y="535086"/>
                </a:cubicBezTo>
                <a:lnTo>
                  <a:pt x="898003" y="493012"/>
                </a:lnTo>
                <a:cubicBezTo>
                  <a:pt x="898003" y="478864"/>
                  <a:pt x="886536" y="467397"/>
                  <a:pt x="872388" y="467397"/>
                </a:cubicBezTo>
                <a:cubicBezTo>
                  <a:pt x="858240" y="467397"/>
                  <a:pt x="846773" y="478864"/>
                  <a:pt x="846773" y="493012"/>
                </a:cubicBezTo>
                <a:lnTo>
                  <a:pt x="846773" y="518627"/>
                </a:lnTo>
                <a:cubicBezTo>
                  <a:pt x="835165" y="514376"/>
                  <a:pt x="824483" y="510016"/>
                  <a:pt x="814727" y="505765"/>
                </a:cubicBezTo>
                <a:lnTo>
                  <a:pt x="814727" y="465326"/>
                </a:lnTo>
                <a:cubicBezTo>
                  <a:pt x="814073" y="451162"/>
                  <a:pt x="802062" y="440213"/>
                  <a:pt x="787902" y="440867"/>
                </a:cubicBezTo>
                <a:cubicBezTo>
                  <a:pt x="774654" y="441477"/>
                  <a:pt x="764053" y="452077"/>
                  <a:pt x="763443" y="465326"/>
                </a:cubicBezTo>
                <a:lnTo>
                  <a:pt x="763443" y="480477"/>
                </a:lnTo>
                <a:cubicBezTo>
                  <a:pt x="754538" y="475501"/>
                  <a:pt x="745916" y="470046"/>
                  <a:pt x="737610" y="464127"/>
                </a:cubicBezTo>
                <a:lnTo>
                  <a:pt x="706000" y="504511"/>
                </a:lnTo>
                <a:cubicBezTo>
                  <a:pt x="710796" y="508272"/>
                  <a:pt x="820995" y="592801"/>
                  <a:pt x="1025206" y="610132"/>
                </a:cubicBezTo>
                <a:cubicBezTo>
                  <a:pt x="1025985" y="610427"/>
                  <a:pt x="1026786" y="610644"/>
                  <a:pt x="1027604" y="610786"/>
                </a:cubicBezTo>
                <a:cubicBezTo>
                  <a:pt x="877893" y="623648"/>
                  <a:pt x="742079" y="566532"/>
                  <a:pt x="742079" y="566532"/>
                </a:cubicBezTo>
                <a:lnTo>
                  <a:pt x="742079" y="641306"/>
                </a:lnTo>
                <a:lnTo>
                  <a:pt x="858872" y="712701"/>
                </a:lnTo>
                <a:cubicBezTo>
                  <a:pt x="888182" y="730571"/>
                  <a:pt x="918621" y="746518"/>
                  <a:pt x="949996" y="760443"/>
                </a:cubicBezTo>
                <a:lnTo>
                  <a:pt x="925253" y="760443"/>
                </a:lnTo>
                <a:lnTo>
                  <a:pt x="925253" y="834672"/>
                </a:lnTo>
                <a:lnTo>
                  <a:pt x="633679" y="834672"/>
                </a:lnTo>
                <a:lnTo>
                  <a:pt x="633679" y="864047"/>
                </a:lnTo>
                <a:lnTo>
                  <a:pt x="691830" y="864047"/>
                </a:lnTo>
                <a:lnTo>
                  <a:pt x="691830" y="898763"/>
                </a:lnTo>
                <a:lnTo>
                  <a:pt x="633407" y="898763"/>
                </a:lnTo>
                <a:lnTo>
                  <a:pt x="633407" y="928139"/>
                </a:lnTo>
                <a:lnTo>
                  <a:pt x="655697" y="928139"/>
                </a:lnTo>
                <a:cubicBezTo>
                  <a:pt x="652863" y="935333"/>
                  <a:pt x="649920" y="942309"/>
                  <a:pt x="646922" y="949121"/>
                </a:cubicBezTo>
                <a:cubicBezTo>
                  <a:pt x="613024" y="1006182"/>
                  <a:pt x="515414" y="1141778"/>
                  <a:pt x="355894" y="1134856"/>
                </a:cubicBezTo>
                <a:lnTo>
                  <a:pt x="351315" y="1134856"/>
                </a:lnTo>
                <a:lnTo>
                  <a:pt x="351315" y="1102156"/>
                </a:lnTo>
                <a:cubicBezTo>
                  <a:pt x="350661" y="1087992"/>
                  <a:pt x="338655" y="1077043"/>
                  <a:pt x="324491" y="1077697"/>
                </a:cubicBezTo>
                <a:cubicBezTo>
                  <a:pt x="311242" y="1078307"/>
                  <a:pt x="300642" y="1088908"/>
                  <a:pt x="300031" y="1102156"/>
                </a:cubicBezTo>
                <a:lnTo>
                  <a:pt x="300031" y="1130224"/>
                </a:lnTo>
                <a:cubicBezTo>
                  <a:pt x="289949" y="1129025"/>
                  <a:pt x="280193" y="1127663"/>
                  <a:pt x="270656" y="1126191"/>
                </a:cubicBezTo>
                <a:lnTo>
                  <a:pt x="270656" y="1088423"/>
                </a:lnTo>
                <a:cubicBezTo>
                  <a:pt x="270002" y="1074264"/>
                  <a:pt x="257995" y="1063309"/>
                  <a:pt x="243831" y="1063963"/>
                </a:cubicBezTo>
                <a:cubicBezTo>
                  <a:pt x="230582" y="1064573"/>
                  <a:pt x="219982" y="1075174"/>
                  <a:pt x="219371" y="1088423"/>
                </a:cubicBezTo>
                <a:lnTo>
                  <a:pt x="219371" y="1116272"/>
                </a:lnTo>
                <a:cubicBezTo>
                  <a:pt x="209670" y="1114054"/>
                  <a:pt x="200335" y="1111678"/>
                  <a:pt x="191359" y="1109133"/>
                </a:cubicBezTo>
                <a:lnTo>
                  <a:pt x="191359" y="1067059"/>
                </a:lnTo>
                <a:cubicBezTo>
                  <a:pt x="192013" y="1052894"/>
                  <a:pt x="181063" y="1040888"/>
                  <a:pt x="166899" y="1040234"/>
                </a:cubicBezTo>
                <a:cubicBezTo>
                  <a:pt x="152734" y="1039580"/>
                  <a:pt x="140728" y="1050534"/>
                  <a:pt x="140074" y="1064694"/>
                </a:cubicBezTo>
                <a:cubicBezTo>
                  <a:pt x="140036" y="1065484"/>
                  <a:pt x="140036" y="1066269"/>
                  <a:pt x="140074" y="1067059"/>
                </a:cubicBezTo>
                <a:lnTo>
                  <a:pt x="140074" y="1092674"/>
                </a:lnTo>
                <a:cubicBezTo>
                  <a:pt x="128520" y="1088423"/>
                  <a:pt x="117838" y="1084063"/>
                  <a:pt x="108028" y="1079812"/>
                </a:cubicBezTo>
                <a:lnTo>
                  <a:pt x="108028" y="1038991"/>
                </a:lnTo>
                <a:cubicBezTo>
                  <a:pt x="108028" y="1024843"/>
                  <a:pt x="96561" y="1013376"/>
                  <a:pt x="82413" y="1013376"/>
                </a:cubicBezTo>
                <a:cubicBezTo>
                  <a:pt x="68265" y="1013376"/>
                  <a:pt x="56798" y="1024843"/>
                  <a:pt x="56798" y="1038991"/>
                </a:cubicBezTo>
                <a:lnTo>
                  <a:pt x="56798" y="1053924"/>
                </a:lnTo>
                <a:cubicBezTo>
                  <a:pt x="47871" y="1048932"/>
                  <a:pt x="39211" y="1043471"/>
                  <a:pt x="30857" y="1037574"/>
                </a:cubicBezTo>
                <a:lnTo>
                  <a:pt x="-699" y="1077959"/>
                </a:lnTo>
                <a:cubicBezTo>
                  <a:pt x="4151" y="1081719"/>
                  <a:pt x="114350" y="1166248"/>
                  <a:pt x="318506" y="1183579"/>
                </a:cubicBezTo>
                <a:cubicBezTo>
                  <a:pt x="319291" y="1183863"/>
                  <a:pt x="320092" y="1184102"/>
                  <a:pt x="320904" y="1184288"/>
                </a:cubicBezTo>
                <a:cubicBezTo>
                  <a:pt x="171194" y="1197095"/>
                  <a:pt x="35434" y="1139979"/>
                  <a:pt x="35434" y="1139979"/>
                </a:cubicBezTo>
                <a:lnTo>
                  <a:pt x="35434" y="1214753"/>
                </a:lnTo>
                <a:lnTo>
                  <a:pt x="152173" y="1286148"/>
                </a:lnTo>
                <a:cubicBezTo>
                  <a:pt x="276983" y="1362393"/>
                  <a:pt x="420394" y="1402723"/>
                  <a:pt x="566644" y="1402723"/>
                </a:cubicBezTo>
                <a:lnTo>
                  <a:pt x="454429" y="1402723"/>
                </a:lnTo>
                <a:lnTo>
                  <a:pt x="454429" y="1432044"/>
                </a:lnTo>
                <a:lnTo>
                  <a:pt x="504678" y="1432044"/>
                </a:lnTo>
                <a:lnTo>
                  <a:pt x="504678" y="2295757"/>
                </a:lnTo>
                <a:lnTo>
                  <a:pt x="485439" y="2295757"/>
                </a:lnTo>
                <a:lnTo>
                  <a:pt x="485439" y="2351020"/>
                </a:lnTo>
                <a:lnTo>
                  <a:pt x="457699" y="2351020"/>
                </a:lnTo>
                <a:lnTo>
                  <a:pt x="457699" y="2478060"/>
                </a:lnTo>
                <a:lnTo>
                  <a:pt x="686162" y="2478060"/>
                </a:lnTo>
                <a:lnTo>
                  <a:pt x="686162" y="2351020"/>
                </a:lnTo>
                <a:lnTo>
                  <a:pt x="658476" y="2351020"/>
                </a:lnTo>
                <a:lnTo>
                  <a:pt x="658476" y="2295376"/>
                </a:lnTo>
                <a:lnTo>
                  <a:pt x="639238" y="2295376"/>
                </a:lnTo>
                <a:lnTo>
                  <a:pt x="639238" y="1504475"/>
                </a:lnTo>
                <a:lnTo>
                  <a:pt x="1211105" y="1504475"/>
                </a:lnTo>
                <a:lnTo>
                  <a:pt x="1211105" y="2300172"/>
                </a:lnTo>
                <a:lnTo>
                  <a:pt x="1191866" y="2300172"/>
                </a:lnTo>
                <a:lnTo>
                  <a:pt x="1191866" y="2355816"/>
                </a:lnTo>
                <a:lnTo>
                  <a:pt x="1164180" y="2355816"/>
                </a:lnTo>
                <a:lnTo>
                  <a:pt x="1164180" y="2482801"/>
                </a:lnTo>
                <a:lnTo>
                  <a:pt x="1392644" y="2482801"/>
                </a:lnTo>
                <a:lnTo>
                  <a:pt x="1392644" y="2355816"/>
                </a:lnTo>
                <a:lnTo>
                  <a:pt x="1364903" y="2355816"/>
                </a:lnTo>
                <a:lnTo>
                  <a:pt x="1364903" y="2300172"/>
                </a:lnTo>
                <a:lnTo>
                  <a:pt x="1345719" y="2300172"/>
                </a:lnTo>
                <a:lnTo>
                  <a:pt x="1345719" y="1302825"/>
                </a:lnTo>
                <a:lnTo>
                  <a:pt x="1368664" y="1302825"/>
                </a:lnTo>
                <a:lnTo>
                  <a:pt x="1368664" y="1342773"/>
                </a:lnTo>
                <a:lnTo>
                  <a:pt x="1489326" y="1342773"/>
                </a:lnTo>
                <a:lnTo>
                  <a:pt x="1489326" y="1197368"/>
                </a:lnTo>
                <a:lnTo>
                  <a:pt x="1573801" y="1197368"/>
                </a:lnTo>
                <a:lnTo>
                  <a:pt x="1573801" y="1254484"/>
                </a:lnTo>
                <a:lnTo>
                  <a:pt x="1525187" y="1254484"/>
                </a:lnTo>
                <a:lnTo>
                  <a:pt x="1525187" y="1232684"/>
                </a:lnTo>
                <a:lnTo>
                  <a:pt x="1540120" y="1232684"/>
                </a:lnTo>
                <a:lnTo>
                  <a:pt x="1540120" y="1241240"/>
                </a:lnTo>
                <a:lnTo>
                  <a:pt x="1559358" y="1241240"/>
                </a:lnTo>
                <a:lnTo>
                  <a:pt x="1559358" y="1213500"/>
                </a:lnTo>
                <a:lnTo>
                  <a:pt x="1505949" y="1213500"/>
                </a:lnTo>
                <a:lnTo>
                  <a:pt x="1505949" y="1273831"/>
                </a:lnTo>
                <a:lnTo>
                  <a:pt x="1593148" y="1273831"/>
                </a:lnTo>
                <a:lnTo>
                  <a:pt x="1593148" y="1235681"/>
                </a:lnTo>
                <a:lnTo>
                  <a:pt x="2371788" y="1235681"/>
                </a:lnTo>
                <a:lnTo>
                  <a:pt x="2371788" y="1273831"/>
                </a:lnTo>
                <a:lnTo>
                  <a:pt x="2458987" y="1273831"/>
                </a:lnTo>
                <a:lnTo>
                  <a:pt x="2458987" y="1213391"/>
                </a:lnTo>
                <a:lnTo>
                  <a:pt x="2405577" y="1213391"/>
                </a:lnTo>
                <a:lnTo>
                  <a:pt x="2405577" y="1241131"/>
                </a:lnTo>
                <a:lnTo>
                  <a:pt x="2424761" y="1241131"/>
                </a:lnTo>
                <a:lnTo>
                  <a:pt x="2424761" y="1232575"/>
                </a:lnTo>
                <a:lnTo>
                  <a:pt x="2439749" y="1232575"/>
                </a:lnTo>
                <a:lnTo>
                  <a:pt x="2439749" y="1254375"/>
                </a:lnTo>
                <a:lnTo>
                  <a:pt x="2391135" y="1254375"/>
                </a:lnTo>
                <a:lnTo>
                  <a:pt x="2391135" y="1197368"/>
                </a:lnTo>
                <a:lnTo>
                  <a:pt x="2475500" y="1197368"/>
                </a:lnTo>
                <a:lnTo>
                  <a:pt x="2475500" y="1342773"/>
                </a:lnTo>
                <a:lnTo>
                  <a:pt x="2596218" y="1342773"/>
                </a:lnTo>
                <a:lnTo>
                  <a:pt x="2596218" y="1302879"/>
                </a:lnTo>
                <a:lnTo>
                  <a:pt x="2619162" y="1302879"/>
                </a:lnTo>
                <a:lnTo>
                  <a:pt x="2619162" y="2300227"/>
                </a:lnTo>
                <a:lnTo>
                  <a:pt x="2599924" y="2300227"/>
                </a:lnTo>
                <a:lnTo>
                  <a:pt x="2599924" y="2355871"/>
                </a:lnTo>
                <a:lnTo>
                  <a:pt x="2572237" y="2355871"/>
                </a:lnTo>
                <a:lnTo>
                  <a:pt x="2572237" y="2482855"/>
                </a:lnTo>
                <a:lnTo>
                  <a:pt x="2800701" y="2482855"/>
                </a:lnTo>
                <a:lnTo>
                  <a:pt x="2800701" y="2355871"/>
                </a:lnTo>
                <a:lnTo>
                  <a:pt x="2772797" y="2355871"/>
                </a:lnTo>
                <a:lnTo>
                  <a:pt x="2772797" y="2300227"/>
                </a:lnTo>
                <a:lnTo>
                  <a:pt x="2753558" y="2300227"/>
                </a:lnTo>
                <a:lnTo>
                  <a:pt x="2753558" y="1504529"/>
                </a:lnTo>
                <a:lnTo>
                  <a:pt x="3329730" y="1504529"/>
                </a:lnTo>
                <a:lnTo>
                  <a:pt x="3329730" y="2295594"/>
                </a:lnTo>
                <a:lnTo>
                  <a:pt x="3310492" y="2295594"/>
                </a:lnTo>
                <a:lnTo>
                  <a:pt x="3310492" y="2351020"/>
                </a:lnTo>
                <a:lnTo>
                  <a:pt x="3282806" y="2351020"/>
                </a:lnTo>
                <a:lnTo>
                  <a:pt x="3282806" y="2478060"/>
                </a:lnTo>
                <a:lnTo>
                  <a:pt x="3511270" y="2478060"/>
                </a:lnTo>
                <a:lnTo>
                  <a:pt x="3511270" y="2351020"/>
                </a:lnTo>
                <a:lnTo>
                  <a:pt x="3483529" y="2351020"/>
                </a:lnTo>
                <a:lnTo>
                  <a:pt x="3483529" y="2295376"/>
                </a:lnTo>
                <a:lnTo>
                  <a:pt x="3464345" y="2295376"/>
                </a:lnTo>
                <a:lnTo>
                  <a:pt x="3464345" y="1431826"/>
                </a:lnTo>
                <a:lnTo>
                  <a:pt x="3514540" y="1431826"/>
                </a:lnTo>
                <a:lnTo>
                  <a:pt x="3514540" y="1402723"/>
                </a:lnTo>
                <a:lnTo>
                  <a:pt x="3402325" y="1402723"/>
                </a:lnTo>
                <a:cubicBezTo>
                  <a:pt x="3548493" y="1402669"/>
                  <a:pt x="3691773" y="1362284"/>
                  <a:pt x="3816523" y="1286093"/>
                </a:cubicBezTo>
                <a:lnTo>
                  <a:pt x="3933316" y="1214699"/>
                </a:lnTo>
                <a:lnTo>
                  <a:pt x="3933316" y="1139707"/>
                </a:lnTo>
                <a:cubicBezTo>
                  <a:pt x="3933316" y="1139707"/>
                  <a:pt x="3797394" y="1196823"/>
                  <a:pt x="3647900" y="1184015"/>
                </a:cubicBezTo>
                <a:close/>
                <a:moveTo>
                  <a:pt x="2514304" y="1100413"/>
                </a:moveTo>
                <a:lnTo>
                  <a:pt x="2514304" y="1052289"/>
                </a:lnTo>
                <a:lnTo>
                  <a:pt x="2558613" y="1052289"/>
                </a:lnTo>
                <a:lnTo>
                  <a:pt x="2558613" y="1068639"/>
                </a:lnTo>
                <a:lnTo>
                  <a:pt x="2546350" y="1068639"/>
                </a:lnTo>
                <a:lnTo>
                  <a:pt x="2546350" y="1060737"/>
                </a:lnTo>
                <a:lnTo>
                  <a:pt x="2527112" y="1060737"/>
                </a:lnTo>
                <a:lnTo>
                  <a:pt x="2527112" y="1087987"/>
                </a:lnTo>
                <a:lnTo>
                  <a:pt x="2577851" y="1087987"/>
                </a:lnTo>
                <a:lnTo>
                  <a:pt x="2577851" y="1074634"/>
                </a:lnTo>
                <a:lnTo>
                  <a:pt x="2618944" y="1074634"/>
                </a:lnTo>
                <a:lnTo>
                  <a:pt x="2618944" y="1100631"/>
                </a:lnTo>
                <a:close/>
                <a:moveTo>
                  <a:pt x="1345828" y="1100413"/>
                </a:moveTo>
                <a:lnTo>
                  <a:pt x="1345828" y="1074416"/>
                </a:lnTo>
                <a:lnTo>
                  <a:pt x="1389428" y="1074416"/>
                </a:lnTo>
                <a:lnTo>
                  <a:pt x="1389428" y="1087769"/>
                </a:lnTo>
                <a:lnTo>
                  <a:pt x="1440113" y="1087769"/>
                </a:lnTo>
                <a:lnTo>
                  <a:pt x="1440113" y="1060519"/>
                </a:lnTo>
                <a:lnTo>
                  <a:pt x="1421201" y="1060519"/>
                </a:lnTo>
                <a:lnTo>
                  <a:pt x="1421201" y="1068421"/>
                </a:lnTo>
                <a:lnTo>
                  <a:pt x="1408939" y="1068421"/>
                </a:lnTo>
                <a:lnTo>
                  <a:pt x="1408939" y="1052071"/>
                </a:lnTo>
                <a:lnTo>
                  <a:pt x="1453302" y="1052071"/>
                </a:lnTo>
                <a:lnTo>
                  <a:pt x="1453302" y="1100195"/>
                </a:lnTo>
                <a:close/>
                <a:moveTo>
                  <a:pt x="1204129" y="863611"/>
                </a:moveTo>
                <a:lnTo>
                  <a:pt x="1204129" y="898327"/>
                </a:lnTo>
                <a:lnTo>
                  <a:pt x="1159602" y="898327"/>
                </a:lnTo>
                <a:lnTo>
                  <a:pt x="1159602" y="863611"/>
                </a:lnTo>
                <a:close/>
                <a:moveTo>
                  <a:pt x="1521808" y="290000"/>
                </a:moveTo>
                <a:lnTo>
                  <a:pt x="1521808" y="324717"/>
                </a:lnTo>
                <a:lnTo>
                  <a:pt x="1476955" y="324717"/>
                </a:lnTo>
                <a:lnTo>
                  <a:pt x="1476955" y="290000"/>
                </a:lnTo>
                <a:close/>
                <a:moveTo>
                  <a:pt x="2502424" y="901325"/>
                </a:moveTo>
                <a:lnTo>
                  <a:pt x="2502424" y="858052"/>
                </a:lnTo>
                <a:lnTo>
                  <a:pt x="2547277" y="858052"/>
                </a:lnTo>
                <a:lnTo>
                  <a:pt x="2547277" y="901325"/>
                </a:lnTo>
                <a:close/>
                <a:moveTo>
                  <a:pt x="2577742" y="996155"/>
                </a:moveTo>
                <a:lnTo>
                  <a:pt x="2577742" y="976098"/>
                </a:lnTo>
                <a:lnTo>
                  <a:pt x="2618835" y="976098"/>
                </a:lnTo>
                <a:lnTo>
                  <a:pt x="2618835" y="1055014"/>
                </a:lnTo>
                <a:lnTo>
                  <a:pt x="2577742" y="1055014"/>
                </a:lnTo>
                <a:lnTo>
                  <a:pt x="2577742" y="1032942"/>
                </a:lnTo>
                <a:lnTo>
                  <a:pt x="2545696" y="1032942"/>
                </a:lnTo>
                <a:lnTo>
                  <a:pt x="2545696" y="996155"/>
                </a:lnTo>
                <a:close/>
                <a:moveTo>
                  <a:pt x="2526458" y="1032942"/>
                </a:moveTo>
                <a:lnTo>
                  <a:pt x="2494848" y="1032942"/>
                </a:lnTo>
                <a:lnTo>
                  <a:pt x="2494848" y="1055014"/>
                </a:lnTo>
                <a:lnTo>
                  <a:pt x="2451575" y="1055014"/>
                </a:lnTo>
                <a:lnTo>
                  <a:pt x="2451575" y="976262"/>
                </a:lnTo>
                <a:lnTo>
                  <a:pt x="2494848" y="976262"/>
                </a:lnTo>
                <a:lnTo>
                  <a:pt x="2494848" y="996318"/>
                </a:lnTo>
                <a:lnTo>
                  <a:pt x="2526349" y="996318"/>
                </a:lnTo>
                <a:close/>
                <a:moveTo>
                  <a:pt x="1440767" y="1032942"/>
                </a:moveTo>
                <a:lnTo>
                  <a:pt x="1440767" y="996155"/>
                </a:lnTo>
                <a:lnTo>
                  <a:pt x="1472268" y="996155"/>
                </a:lnTo>
                <a:lnTo>
                  <a:pt x="1472268" y="976098"/>
                </a:lnTo>
                <a:lnTo>
                  <a:pt x="1512870" y="976098"/>
                </a:lnTo>
                <a:lnTo>
                  <a:pt x="1512870" y="1055014"/>
                </a:lnTo>
                <a:lnTo>
                  <a:pt x="1472268" y="1055014"/>
                </a:lnTo>
                <a:lnTo>
                  <a:pt x="1472268" y="1032942"/>
                </a:lnTo>
                <a:close/>
                <a:moveTo>
                  <a:pt x="1389537" y="1032942"/>
                </a:moveTo>
                <a:lnTo>
                  <a:pt x="1389537" y="1055014"/>
                </a:lnTo>
                <a:lnTo>
                  <a:pt x="1345937" y="1055014"/>
                </a:lnTo>
                <a:lnTo>
                  <a:pt x="1345937" y="976262"/>
                </a:lnTo>
                <a:lnTo>
                  <a:pt x="1389537" y="976262"/>
                </a:lnTo>
                <a:lnTo>
                  <a:pt x="1389537" y="996318"/>
                </a:lnTo>
                <a:lnTo>
                  <a:pt x="1421583" y="996318"/>
                </a:lnTo>
                <a:lnTo>
                  <a:pt x="1421583" y="1033105"/>
                </a:lnTo>
                <a:close/>
                <a:moveTo>
                  <a:pt x="2438332" y="901325"/>
                </a:moveTo>
                <a:lnTo>
                  <a:pt x="2438332" y="858052"/>
                </a:lnTo>
                <a:lnTo>
                  <a:pt x="2483185" y="858052"/>
                </a:lnTo>
                <a:lnTo>
                  <a:pt x="2483185" y="901325"/>
                </a:lnTo>
                <a:close/>
                <a:moveTo>
                  <a:pt x="2419093" y="901325"/>
                </a:moveTo>
                <a:lnTo>
                  <a:pt x="2374240" y="901325"/>
                </a:lnTo>
                <a:lnTo>
                  <a:pt x="2374240" y="858052"/>
                </a:lnTo>
                <a:lnTo>
                  <a:pt x="2419093" y="858052"/>
                </a:lnTo>
                <a:close/>
                <a:moveTo>
                  <a:pt x="2355001" y="901325"/>
                </a:moveTo>
                <a:lnTo>
                  <a:pt x="2310148" y="901325"/>
                </a:lnTo>
                <a:lnTo>
                  <a:pt x="2310148" y="858052"/>
                </a:lnTo>
                <a:lnTo>
                  <a:pt x="2355001" y="858052"/>
                </a:lnTo>
                <a:close/>
                <a:moveTo>
                  <a:pt x="2290964" y="901325"/>
                </a:moveTo>
                <a:lnTo>
                  <a:pt x="2246056" y="901325"/>
                </a:lnTo>
                <a:lnTo>
                  <a:pt x="2246056" y="858052"/>
                </a:lnTo>
                <a:lnTo>
                  <a:pt x="2290964" y="858052"/>
                </a:lnTo>
                <a:close/>
                <a:moveTo>
                  <a:pt x="2226872" y="901325"/>
                </a:moveTo>
                <a:lnTo>
                  <a:pt x="2182019" y="901325"/>
                </a:lnTo>
                <a:lnTo>
                  <a:pt x="2182019" y="858052"/>
                </a:lnTo>
                <a:lnTo>
                  <a:pt x="2226872" y="858052"/>
                </a:lnTo>
                <a:close/>
                <a:moveTo>
                  <a:pt x="2162780" y="901325"/>
                </a:moveTo>
                <a:lnTo>
                  <a:pt x="2117927" y="901325"/>
                </a:lnTo>
                <a:lnTo>
                  <a:pt x="2117927" y="858052"/>
                </a:lnTo>
                <a:lnTo>
                  <a:pt x="2162780" y="858052"/>
                </a:lnTo>
                <a:close/>
                <a:moveTo>
                  <a:pt x="2098689" y="901325"/>
                </a:moveTo>
                <a:lnTo>
                  <a:pt x="2053835" y="901325"/>
                </a:lnTo>
                <a:lnTo>
                  <a:pt x="2053835" y="858052"/>
                </a:lnTo>
                <a:lnTo>
                  <a:pt x="2098689" y="858052"/>
                </a:lnTo>
                <a:close/>
                <a:moveTo>
                  <a:pt x="2034597" y="901325"/>
                </a:moveTo>
                <a:lnTo>
                  <a:pt x="1989743" y="901325"/>
                </a:lnTo>
                <a:lnTo>
                  <a:pt x="1989743" y="858052"/>
                </a:lnTo>
                <a:lnTo>
                  <a:pt x="2034597" y="858052"/>
                </a:lnTo>
                <a:close/>
                <a:moveTo>
                  <a:pt x="1970505" y="901325"/>
                </a:moveTo>
                <a:lnTo>
                  <a:pt x="1925652" y="901325"/>
                </a:lnTo>
                <a:lnTo>
                  <a:pt x="1925652" y="858052"/>
                </a:lnTo>
                <a:lnTo>
                  <a:pt x="1970505" y="858052"/>
                </a:lnTo>
                <a:close/>
                <a:moveTo>
                  <a:pt x="1906250" y="901325"/>
                </a:moveTo>
                <a:lnTo>
                  <a:pt x="1861397" y="901325"/>
                </a:lnTo>
                <a:lnTo>
                  <a:pt x="1861397" y="858052"/>
                </a:lnTo>
                <a:lnTo>
                  <a:pt x="1906250" y="858052"/>
                </a:lnTo>
                <a:close/>
                <a:moveTo>
                  <a:pt x="1842158" y="901325"/>
                </a:moveTo>
                <a:lnTo>
                  <a:pt x="1797250" y="901325"/>
                </a:lnTo>
                <a:lnTo>
                  <a:pt x="1797250" y="858052"/>
                </a:lnTo>
                <a:lnTo>
                  <a:pt x="1842103" y="858052"/>
                </a:lnTo>
                <a:close/>
                <a:moveTo>
                  <a:pt x="1778121" y="901325"/>
                </a:moveTo>
                <a:lnTo>
                  <a:pt x="1733267" y="901325"/>
                </a:lnTo>
                <a:lnTo>
                  <a:pt x="1733267" y="858052"/>
                </a:lnTo>
                <a:lnTo>
                  <a:pt x="1778121" y="858052"/>
                </a:lnTo>
                <a:close/>
                <a:moveTo>
                  <a:pt x="1714029" y="901325"/>
                </a:moveTo>
                <a:lnTo>
                  <a:pt x="1669176" y="901325"/>
                </a:lnTo>
                <a:lnTo>
                  <a:pt x="1669176" y="858052"/>
                </a:lnTo>
                <a:lnTo>
                  <a:pt x="1714029" y="858052"/>
                </a:lnTo>
                <a:close/>
                <a:moveTo>
                  <a:pt x="1650101" y="901325"/>
                </a:moveTo>
                <a:lnTo>
                  <a:pt x="1605247" y="901325"/>
                </a:lnTo>
                <a:lnTo>
                  <a:pt x="1605247" y="858052"/>
                </a:lnTo>
                <a:lnTo>
                  <a:pt x="1650101" y="858052"/>
                </a:lnTo>
                <a:close/>
                <a:moveTo>
                  <a:pt x="1586009" y="901325"/>
                </a:moveTo>
                <a:lnTo>
                  <a:pt x="1541101" y="901325"/>
                </a:lnTo>
                <a:lnTo>
                  <a:pt x="1541101" y="858052"/>
                </a:lnTo>
                <a:lnTo>
                  <a:pt x="1585954" y="858052"/>
                </a:lnTo>
                <a:close/>
                <a:moveTo>
                  <a:pt x="1521917" y="901325"/>
                </a:moveTo>
                <a:lnTo>
                  <a:pt x="1477064" y="901325"/>
                </a:lnTo>
                <a:lnTo>
                  <a:pt x="1477064" y="858052"/>
                </a:lnTo>
                <a:lnTo>
                  <a:pt x="1521917" y="858052"/>
                </a:lnTo>
                <a:close/>
                <a:moveTo>
                  <a:pt x="1457825" y="901325"/>
                </a:moveTo>
                <a:lnTo>
                  <a:pt x="1412972" y="901325"/>
                </a:lnTo>
                <a:lnTo>
                  <a:pt x="1412972" y="858052"/>
                </a:lnTo>
                <a:lnTo>
                  <a:pt x="1457825" y="858052"/>
                </a:lnTo>
                <a:close/>
                <a:moveTo>
                  <a:pt x="1393952" y="901325"/>
                </a:moveTo>
                <a:lnTo>
                  <a:pt x="1345937" y="901325"/>
                </a:lnTo>
                <a:lnTo>
                  <a:pt x="1345937" y="858052"/>
                </a:lnTo>
                <a:lnTo>
                  <a:pt x="1393952" y="858052"/>
                </a:lnTo>
                <a:close/>
                <a:moveTo>
                  <a:pt x="1453302" y="930700"/>
                </a:moveTo>
                <a:lnTo>
                  <a:pt x="1453302" y="976971"/>
                </a:lnTo>
                <a:lnTo>
                  <a:pt x="1408939" y="976971"/>
                </a:lnTo>
                <a:lnTo>
                  <a:pt x="1408939" y="960621"/>
                </a:lnTo>
                <a:lnTo>
                  <a:pt x="1421201" y="960621"/>
                </a:lnTo>
                <a:lnTo>
                  <a:pt x="1421201" y="968523"/>
                </a:lnTo>
                <a:lnTo>
                  <a:pt x="1440440" y="968523"/>
                </a:lnTo>
                <a:lnTo>
                  <a:pt x="1440440" y="941273"/>
                </a:lnTo>
                <a:lnTo>
                  <a:pt x="1389755" y="941273"/>
                </a:lnTo>
                <a:lnTo>
                  <a:pt x="1389755" y="956642"/>
                </a:lnTo>
                <a:lnTo>
                  <a:pt x="1346155" y="956642"/>
                </a:lnTo>
                <a:lnTo>
                  <a:pt x="1346155" y="930482"/>
                </a:lnTo>
                <a:close/>
                <a:moveTo>
                  <a:pt x="1513252" y="956860"/>
                </a:moveTo>
                <a:lnTo>
                  <a:pt x="1472649" y="956860"/>
                </a:lnTo>
                <a:lnTo>
                  <a:pt x="1472649" y="930700"/>
                </a:lnTo>
                <a:lnTo>
                  <a:pt x="1513252" y="930700"/>
                </a:lnTo>
                <a:close/>
                <a:moveTo>
                  <a:pt x="2495338" y="956860"/>
                </a:moveTo>
                <a:lnTo>
                  <a:pt x="2452066" y="956860"/>
                </a:lnTo>
                <a:lnTo>
                  <a:pt x="2452066" y="930700"/>
                </a:lnTo>
                <a:lnTo>
                  <a:pt x="2494848" y="930700"/>
                </a:lnTo>
                <a:close/>
                <a:moveTo>
                  <a:pt x="1925652" y="388481"/>
                </a:moveTo>
                <a:lnTo>
                  <a:pt x="1925652" y="723873"/>
                </a:lnTo>
                <a:cubicBezTo>
                  <a:pt x="1925270" y="729187"/>
                  <a:pt x="1920638" y="733171"/>
                  <a:pt x="1915297" y="732768"/>
                </a:cubicBezTo>
                <a:cubicBezTo>
                  <a:pt x="1910556" y="732408"/>
                  <a:pt x="1906795" y="728631"/>
                  <a:pt x="1906414" y="723873"/>
                </a:cubicBezTo>
                <a:lnTo>
                  <a:pt x="1906414" y="388481"/>
                </a:lnTo>
                <a:cubicBezTo>
                  <a:pt x="1906795" y="383168"/>
                  <a:pt x="1911427" y="379189"/>
                  <a:pt x="1916769" y="379587"/>
                </a:cubicBezTo>
                <a:cubicBezTo>
                  <a:pt x="1921510" y="379947"/>
                  <a:pt x="1925270" y="383723"/>
                  <a:pt x="1925652" y="388481"/>
                </a:cubicBezTo>
                <a:close/>
                <a:moveTo>
                  <a:pt x="1861560" y="388481"/>
                </a:moveTo>
                <a:lnTo>
                  <a:pt x="1861560" y="723873"/>
                </a:lnTo>
                <a:cubicBezTo>
                  <a:pt x="1861178" y="729187"/>
                  <a:pt x="1856546" y="733171"/>
                  <a:pt x="1851205" y="732768"/>
                </a:cubicBezTo>
                <a:cubicBezTo>
                  <a:pt x="1846464" y="732408"/>
                  <a:pt x="1842703" y="728631"/>
                  <a:pt x="1842322" y="723873"/>
                </a:cubicBezTo>
                <a:lnTo>
                  <a:pt x="1842322" y="388481"/>
                </a:lnTo>
                <a:cubicBezTo>
                  <a:pt x="1842703" y="383168"/>
                  <a:pt x="1847335" y="379189"/>
                  <a:pt x="1852677" y="379587"/>
                </a:cubicBezTo>
                <a:cubicBezTo>
                  <a:pt x="1857418" y="379947"/>
                  <a:pt x="1861178" y="383723"/>
                  <a:pt x="1861560" y="388481"/>
                </a:cubicBezTo>
                <a:close/>
                <a:moveTo>
                  <a:pt x="1797468" y="388481"/>
                </a:moveTo>
                <a:lnTo>
                  <a:pt x="1797468" y="723873"/>
                </a:lnTo>
                <a:cubicBezTo>
                  <a:pt x="1797468" y="729171"/>
                  <a:pt x="1793163" y="733465"/>
                  <a:pt x="1787876" y="733465"/>
                </a:cubicBezTo>
                <a:cubicBezTo>
                  <a:pt x="1782590" y="733465"/>
                  <a:pt x="1778284" y="729171"/>
                  <a:pt x="1778284" y="723873"/>
                </a:cubicBezTo>
                <a:lnTo>
                  <a:pt x="1778284" y="388481"/>
                </a:lnTo>
                <a:cubicBezTo>
                  <a:pt x="1778284" y="383184"/>
                  <a:pt x="1782590" y="378889"/>
                  <a:pt x="1787876" y="378889"/>
                </a:cubicBezTo>
                <a:cubicBezTo>
                  <a:pt x="1793163" y="378889"/>
                  <a:pt x="1797468" y="383184"/>
                  <a:pt x="1797468" y="388481"/>
                </a:cubicBezTo>
                <a:close/>
                <a:moveTo>
                  <a:pt x="1733431" y="388481"/>
                </a:moveTo>
                <a:lnTo>
                  <a:pt x="1733431" y="723873"/>
                </a:lnTo>
                <a:cubicBezTo>
                  <a:pt x="1733049" y="729187"/>
                  <a:pt x="1728417" y="733171"/>
                  <a:pt x="1723076" y="732768"/>
                </a:cubicBezTo>
                <a:cubicBezTo>
                  <a:pt x="1718335" y="732408"/>
                  <a:pt x="1714574" y="728631"/>
                  <a:pt x="1714193" y="723873"/>
                </a:cubicBezTo>
                <a:lnTo>
                  <a:pt x="1714193" y="388481"/>
                </a:lnTo>
                <a:cubicBezTo>
                  <a:pt x="1714574" y="383168"/>
                  <a:pt x="1719206" y="379189"/>
                  <a:pt x="1724547" y="379587"/>
                </a:cubicBezTo>
                <a:cubicBezTo>
                  <a:pt x="1729289" y="379947"/>
                  <a:pt x="1733049" y="383723"/>
                  <a:pt x="1733431" y="388481"/>
                </a:cubicBezTo>
                <a:close/>
                <a:moveTo>
                  <a:pt x="1669339" y="388481"/>
                </a:moveTo>
                <a:lnTo>
                  <a:pt x="1669339" y="723873"/>
                </a:lnTo>
                <a:cubicBezTo>
                  <a:pt x="1668958" y="729187"/>
                  <a:pt x="1664325" y="733171"/>
                  <a:pt x="1658984" y="732768"/>
                </a:cubicBezTo>
                <a:cubicBezTo>
                  <a:pt x="1654243" y="732408"/>
                  <a:pt x="1650482" y="728631"/>
                  <a:pt x="1650101" y="723873"/>
                </a:cubicBezTo>
                <a:lnTo>
                  <a:pt x="1650101" y="388481"/>
                </a:lnTo>
                <a:cubicBezTo>
                  <a:pt x="1650482" y="383168"/>
                  <a:pt x="1655115" y="379189"/>
                  <a:pt x="1660456" y="379587"/>
                </a:cubicBezTo>
                <a:cubicBezTo>
                  <a:pt x="1665197" y="379947"/>
                  <a:pt x="1668958" y="383723"/>
                  <a:pt x="1669339" y="388481"/>
                </a:cubicBezTo>
                <a:close/>
                <a:moveTo>
                  <a:pt x="1605247" y="388481"/>
                </a:moveTo>
                <a:lnTo>
                  <a:pt x="1605247" y="723873"/>
                </a:lnTo>
                <a:cubicBezTo>
                  <a:pt x="1604850" y="729187"/>
                  <a:pt x="1600217" y="733171"/>
                  <a:pt x="1594903" y="732768"/>
                </a:cubicBezTo>
                <a:cubicBezTo>
                  <a:pt x="1590146" y="732408"/>
                  <a:pt x="1586369" y="728631"/>
                  <a:pt x="1586009" y="723873"/>
                </a:cubicBezTo>
                <a:lnTo>
                  <a:pt x="1586009" y="388481"/>
                </a:lnTo>
                <a:cubicBezTo>
                  <a:pt x="1586407" y="383168"/>
                  <a:pt x="1591039" y="379189"/>
                  <a:pt x="1596353" y="379587"/>
                </a:cubicBezTo>
                <a:cubicBezTo>
                  <a:pt x="1601111" y="379947"/>
                  <a:pt x="1604888" y="383723"/>
                  <a:pt x="1605247" y="388481"/>
                </a:cubicBezTo>
                <a:close/>
                <a:moveTo>
                  <a:pt x="1541156" y="388481"/>
                </a:moveTo>
                <a:lnTo>
                  <a:pt x="1541156" y="723873"/>
                </a:lnTo>
                <a:cubicBezTo>
                  <a:pt x="1540758" y="729187"/>
                  <a:pt x="1536125" y="733171"/>
                  <a:pt x="1530811" y="732768"/>
                </a:cubicBezTo>
                <a:cubicBezTo>
                  <a:pt x="1526054" y="732408"/>
                  <a:pt x="1522277" y="728631"/>
                  <a:pt x="1521917" y="723873"/>
                </a:cubicBezTo>
                <a:lnTo>
                  <a:pt x="1521917" y="388481"/>
                </a:lnTo>
                <a:cubicBezTo>
                  <a:pt x="1522315" y="383168"/>
                  <a:pt x="1526948" y="379189"/>
                  <a:pt x="1532261" y="379587"/>
                </a:cubicBezTo>
                <a:cubicBezTo>
                  <a:pt x="1537019" y="379947"/>
                  <a:pt x="1540796" y="383723"/>
                  <a:pt x="1541156" y="388481"/>
                </a:cubicBezTo>
                <a:close/>
                <a:moveTo>
                  <a:pt x="1477064" y="388481"/>
                </a:moveTo>
                <a:lnTo>
                  <a:pt x="1477064" y="723873"/>
                </a:lnTo>
                <a:cubicBezTo>
                  <a:pt x="1476666" y="729187"/>
                  <a:pt x="1472034" y="733171"/>
                  <a:pt x="1466720" y="732768"/>
                </a:cubicBezTo>
                <a:cubicBezTo>
                  <a:pt x="1461962" y="732408"/>
                  <a:pt x="1458185" y="728631"/>
                  <a:pt x="1457825" y="723873"/>
                </a:cubicBezTo>
                <a:lnTo>
                  <a:pt x="1457825" y="388481"/>
                </a:lnTo>
                <a:cubicBezTo>
                  <a:pt x="1458223" y="383168"/>
                  <a:pt x="1462856" y="379189"/>
                  <a:pt x="1468169" y="379587"/>
                </a:cubicBezTo>
                <a:cubicBezTo>
                  <a:pt x="1472927" y="379947"/>
                  <a:pt x="1476704" y="383723"/>
                  <a:pt x="1477064" y="388481"/>
                </a:cubicBezTo>
                <a:close/>
                <a:moveTo>
                  <a:pt x="2556869" y="428321"/>
                </a:moveTo>
                <a:cubicBezTo>
                  <a:pt x="2562210" y="428321"/>
                  <a:pt x="2566515" y="432643"/>
                  <a:pt x="2566515" y="437967"/>
                </a:cubicBezTo>
                <a:lnTo>
                  <a:pt x="2566515" y="723873"/>
                </a:lnTo>
                <a:cubicBezTo>
                  <a:pt x="2566134" y="729187"/>
                  <a:pt x="2561501" y="733171"/>
                  <a:pt x="2556160" y="732768"/>
                </a:cubicBezTo>
                <a:cubicBezTo>
                  <a:pt x="2551419" y="732408"/>
                  <a:pt x="2547658" y="728631"/>
                  <a:pt x="2547277" y="723873"/>
                </a:cubicBezTo>
                <a:lnTo>
                  <a:pt x="2547277" y="438076"/>
                </a:lnTo>
                <a:cubicBezTo>
                  <a:pt x="2547168" y="432779"/>
                  <a:pt x="2551419" y="428413"/>
                  <a:pt x="2556705" y="428321"/>
                </a:cubicBezTo>
                <a:cubicBezTo>
                  <a:pt x="2556760" y="428321"/>
                  <a:pt x="2556814" y="428321"/>
                  <a:pt x="2556869" y="428321"/>
                </a:cubicBezTo>
                <a:close/>
                <a:moveTo>
                  <a:pt x="2502369" y="388481"/>
                </a:moveTo>
                <a:lnTo>
                  <a:pt x="2502369" y="723873"/>
                </a:lnTo>
                <a:cubicBezTo>
                  <a:pt x="2501988" y="729187"/>
                  <a:pt x="2497355" y="733171"/>
                  <a:pt x="2492014" y="732768"/>
                </a:cubicBezTo>
                <a:cubicBezTo>
                  <a:pt x="2487272" y="732408"/>
                  <a:pt x="2483512" y="728631"/>
                  <a:pt x="2483130" y="723873"/>
                </a:cubicBezTo>
                <a:lnTo>
                  <a:pt x="2483130" y="388481"/>
                </a:lnTo>
                <a:cubicBezTo>
                  <a:pt x="2483512" y="383168"/>
                  <a:pt x="2488145" y="379189"/>
                  <a:pt x="2493485" y="379587"/>
                </a:cubicBezTo>
                <a:cubicBezTo>
                  <a:pt x="2498227" y="379947"/>
                  <a:pt x="2501988" y="383723"/>
                  <a:pt x="2502369" y="388481"/>
                </a:cubicBezTo>
                <a:close/>
                <a:moveTo>
                  <a:pt x="2438277" y="388481"/>
                </a:moveTo>
                <a:lnTo>
                  <a:pt x="2438277" y="723873"/>
                </a:lnTo>
                <a:cubicBezTo>
                  <a:pt x="2437896" y="729187"/>
                  <a:pt x="2433263" y="733171"/>
                  <a:pt x="2427922" y="732768"/>
                </a:cubicBezTo>
                <a:cubicBezTo>
                  <a:pt x="2423181" y="732408"/>
                  <a:pt x="2419420" y="728631"/>
                  <a:pt x="2419039" y="723873"/>
                </a:cubicBezTo>
                <a:lnTo>
                  <a:pt x="2419039" y="388481"/>
                </a:lnTo>
                <a:cubicBezTo>
                  <a:pt x="2419420" y="383168"/>
                  <a:pt x="2424053" y="379189"/>
                  <a:pt x="2429394" y="379587"/>
                </a:cubicBezTo>
                <a:cubicBezTo>
                  <a:pt x="2434135" y="379947"/>
                  <a:pt x="2437896" y="383723"/>
                  <a:pt x="2438277" y="388481"/>
                </a:cubicBezTo>
                <a:close/>
                <a:moveTo>
                  <a:pt x="2374185" y="388481"/>
                </a:moveTo>
                <a:lnTo>
                  <a:pt x="2374185" y="723873"/>
                </a:lnTo>
                <a:cubicBezTo>
                  <a:pt x="2373804" y="729187"/>
                  <a:pt x="2369171" y="733171"/>
                  <a:pt x="2363830" y="732768"/>
                </a:cubicBezTo>
                <a:cubicBezTo>
                  <a:pt x="2359089" y="732408"/>
                  <a:pt x="2355329" y="728631"/>
                  <a:pt x="2354947" y="723873"/>
                </a:cubicBezTo>
                <a:lnTo>
                  <a:pt x="2354947" y="388481"/>
                </a:lnTo>
                <a:cubicBezTo>
                  <a:pt x="2355329" y="383168"/>
                  <a:pt x="2359961" y="379189"/>
                  <a:pt x="2365302" y="379587"/>
                </a:cubicBezTo>
                <a:cubicBezTo>
                  <a:pt x="2370043" y="379947"/>
                  <a:pt x="2373804" y="383723"/>
                  <a:pt x="2374185" y="388481"/>
                </a:cubicBezTo>
                <a:close/>
                <a:moveTo>
                  <a:pt x="2310093" y="388481"/>
                </a:moveTo>
                <a:lnTo>
                  <a:pt x="2310093" y="723873"/>
                </a:lnTo>
                <a:cubicBezTo>
                  <a:pt x="2310093" y="729171"/>
                  <a:pt x="2305788" y="733465"/>
                  <a:pt x="2300501" y="733465"/>
                </a:cubicBezTo>
                <a:cubicBezTo>
                  <a:pt x="2295215" y="733465"/>
                  <a:pt x="2290909" y="729171"/>
                  <a:pt x="2290909" y="723873"/>
                </a:cubicBezTo>
                <a:lnTo>
                  <a:pt x="2290909" y="388481"/>
                </a:lnTo>
                <a:cubicBezTo>
                  <a:pt x="2290909" y="383184"/>
                  <a:pt x="2295215" y="378889"/>
                  <a:pt x="2300501" y="378889"/>
                </a:cubicBezTo>
                <a:cubicBezTo>
                  <a:pt x="2305788" y="378889"/>
                  <a:pt x="2310093" y="383184"/>
                  <a:pt x="2310093" y="388481"/>
                </a:cubicBezTo>
                <a:close/>
                <a:moveTo>
                  <a:pt x="2246002" y="388481"/>
                </a:moveTo>
                <a:lnTo>
                  <a:pt x="2246002" y="723873"/>
                </a:lnTo>
                <a:cubicBezTo>
                  <a:pt x="2246002" y="729171"/>
                  <a:pt x="2241697" y="733465"/>
                  <a:pt x="2236410" y="733465"/>
                </a:cubicBezTo>
                <a:cubicBezTo>
                  <a:pt x="2231123" y="733465"/>
                  <a:pt x="2226818" y="729171"/>
                  <a:pt x="2226818" y="723873"/>
                </a:cubicBezTo>
                <a:lnTo>
                  <a:pt x="2226818" y="388481"/>
                </a:lnTo>
                <a:cubicBezTo>
                  <a:pt x="2226818" y="383184"/>
                  <a:pt x="2231123" y="378889"/>
                  <a:pt x="2236410" y="378889"/>
                </a:cubicBezTo>
                <a:cubicBezTo>
                  <a:pt x="2241697" y="378889"/>
                  <a:pt x="2246002" y="383184"/>
                  <a:pt x="2246002" y="388481"/>
                </a:cubicBezTo>
                <a:close/>
                <a:moveTo>
                  <a:pt x="2181964" y="388481"/>
                </a:moveTo>
                <a:lnTo>
                  <a:pt x="2181964" y="723873"/>
                </a:lnTo>
                <a:cubicBezTo>
                  <a:pt x="2181583" y="729187"/>
                  <a:pt x="2176951" y="733171"/>
                  <a:pt x="2171609" y="732768"/>
                </a:cubicBezTo>
                <a:cubicBezTo>
                  <a:pt x="2166868" y="732408"/>
                  <a:pt x="2163108" y="728631"/>
                  <a:pt x="2162726" y="723873"/>
                </a:cubicBezTo>
                <a:lnTo>
                  <a:pt x="2162726" y="388481"/>
                </a:lnTo>
                <a:cubicBezTo>
                  <a:pt x="2163108" y="383168"/>
                  <a:pt x="2167740" y="379189"/>
                  <a:pt x="2173081" y="379587"/>
                </a:cubicBezTo>
                <a:cubicBezTo>
                  <a:pt x="2177822" y="379947"/>
                  <a:pt x="2181583" y="383723"/>
                  <a:pt x="2181964" y="388481"/>
                </a:cubicBezTo>
                <a:close/>
                <a:moveTo>
                  <a:pt x="2117872" y="388481"/>
                </a:moveTo>
                <a:lnTo>
                  <a:pt x="2117872" y="723873"/>
                </a:lnTo>
                <a:cubicBezTo>
                  <a:pt x="2117491" y="729187"/>
                  <a:pt x="2112859" y="733171"/>
                  <a:pt x="2107518" y="732768"/>
                </a:cubicBezTo>
                <a:cubicBezTo>
                  <a:pt x="2102777" y="732408"/>
                  <a:pt x="2099016" y="728631"/>
                  <a:pt x="2098635" y="723873"/>
                </a:cubicBezTo>
                <a:lnTo>
                  <a:pt x="2098635" y="388481"/>
                </a:lnTo>
                <a:cubicBezTo>
                  <a:pt x="2099016" y="383168"/>
                  <a:pt x="2103648" y="379189"/>
                  <a:pt x="2108989" y="379587"/>
                </a:cubicBezTo>
                <a:cubicBezTo>
                  <a:pt x="2113730" y="379947"/>
                  <a:pt x="2117491" y="383723"/>
                  <a:pt x="2117872" y="388481"/>
                </a:cubicBezTo>
                <a:close/>
                <a:moveTo>
                  <a:pt x="2053781" y="388481"/>
                </a:moveTo>
                <a:lnTo>
                  <a:pt x="2053781" y="723873"/>
                </a:lnTo>
                <a:cubicBezTo>
                  <a:pt x="2053399" y="729187"/>
                  <a:pt x="2048767" y="733171"/>
                  <a:pt x="2043426" y="732768"/>
                </a:cubicBezTo>
                <a:cubicBezTo>
                  <a:pt x="2038685" y="732408"/>
                  <a:pt x="2034924" y="728631"/>
                  <a:pt x="2034543" y="723873"/>
                </a:cubicBezTo>
                <a:lnTo>
                  <a:pt x="2034543" y="388481"/>
                </a:lnTo>
                <a:cubicBezTo>
                  <a:pt x="2034924" y="383168"/>
                  <a:pt x="2039556" y="379189"/>
                  <a:pt x="2044897" y="379587"/>
                </a:cubicBezTo>
                <a:cubicBezTo>
                  <a:pt x="2049639" y="379947"/>
                  <a:pt x="2053399" y="383723"/>
                  <a:pt x="2053781" y="388481"/>
                </a:cubicBezTo>
                <a:close/>
                <a:moveTo>
                  <a:pt x="1970451" y="388481"/>
                </a:moveTo>
                <a:cubicBezTo>
                  <a:pt x="1970832" y="383168"/>
                  <a:pt x="1975464" y="379189"/>
                  <a:pt x="1980806" y="379587"/>
                </a:cubicBezTo>
                <a:cubicBezTo>
                  <a:pt x="1985547" y="379947"/>
                  <a:pt x="1989308" y="383723"/>
                  <a:pt x="1989689" y="388481"/>
                </a:cubicBezTo>
                <a:lnTo>
                  <a:pt x="1989689" y="723873"/>
                </a:lnTo>
                <a:cubicBezTo>
                  <a:pt x="1989308" y="729187"/>
                  <a:pt x="1984675" y="733171"/>
                  <a:pt x="1979334" y="732768"/>
                </a:cubicBezTo>
                <a:cubicBezTo>
                  <a:pt x="1974593" y="732408"/>
                  <a:pt x="1970832" y="728631"/>
                  <a:pt x="1970451" y="723873"/>
                </a:cubicBezTo>
                <a:close/>
                <a:moveTo>
                  <a:pt x="2611314" y="723873"/>
                </a:moveTo>
                <a:lnTo>
                  <a:pt x="2611314" y="498026"/>
                </a:lnTo>
                <a:cubicBezTo>
                  <a:pt x="2611695" y="492712"/>
                  <a:pt x="2616328" y="488728"/>
                  <a:pt x="2621669" y="489132"/>
                </a:cubicBezTo>
                <a:cubicBezTo>
                  <a:pt x="2626411" y="489491"/>
                  <a:pt x="2630171" y="493268"/>
                  <a:pt x="2630553" y="498026"/>
                </a:cubicBezTo>
                <a:lnTo>
                  <a:pt x="2630553" y="724146"/>
                </a:lnTo>
                <a:cubicBezTo>
                  <a:pt x="2630171" y="729460"/>
                  <a:pt x="2625538" y="733438"/>
                  <a:pt x="2620198" y="733040"/>
                </a:cubicBezTo>
                <a:cubicBezTo>
                  <a:pt x="2615456" y="732681"/>
                  <a:pt x="2611695" y="728903"/>
                  <a:pt x="2611314" y="724146"/>
                </a:cubicBezTo>
                <a:close/>
                <a:moveTo>
                  <a:pt x="1714138" y="290000"/>
                </a:moveTo>
                <a:lnTo>
                  <a:pt x="1714138" y="324717"/>
                </a:lnTo>
                <a:lnTo>
                  <a:pt x="1669285" y="324717"/>
                </a:lnTo>
                <a:lnTo>
                  <a:pt x="1669285" y="290000"/>
                </a:lnTo>
                <a:close/>
                <a:moveTo>
                  <a:pt x="1733377" y="290000"/>
                </a:moveTo>
                <a:lnTo>
                  <a:pt x="1778230" y="290000"/>
                </a:lnTo>
                <a:lnTo>
                  <a:pt x="1778230" y="324717"/>
                </a:lnTo>
                <a:lnTo>
                  <a:pt x="1733377" y="324717"/>
                </a:lnTo>
                <a:close/>
                <a:moveTo>
                  <a:pt x="1797414" y="290000"/>
                </a:moveTo>
                <a:lnTo>
                  <a:pt x="1842267" y="290000"/>
                </a:lnTo>
                <a:lnTo>
                  <a:pt x="1842267" y="324717"/>
                </a:lnTo>
                <a:lnTo>
                  <a:pt x="1797250" y="324717"/>
                </a:lnTo>
                <a:close/>
                <a:moveTo>
                  <a:pt x="1861506" y="290000"/>
                </a:moveTo>
                <a:lnTo>
                  <a:pt x="1906250" y="290000"/>
                </a:lnTo>
                <a:lnTo>
                  <a:pt x="1906250" y="324717"/>
                </a:lnTo>
                <a:lnTo>
                  <a:pt x="1861397" y="324717"/>
                </a:lnTo>
                <a:close/>
                <a:moveTo>
                  <a:pt x="1925598" y="290000"/>
                </a:moveTo>
                <a:lnTo>
                  <a:pt x="1970451" y="290000"/>
                </a:lnTo>
                <a:lnTo>
                  <a:pt x="1970451" y="324717"/>
                </a:lnTo>
                <a:lnTo>
                  <a:pt x="1925598" y="324717"/>
                </a:lnTo>
                <a:close/>
                <a:moveTo>
                  <a:pt x="2246002" y="324717"/>
                </a:moveTo>
                <a:lnTo>
                  <a:pt x="2246002" y="290000"/>
                </a:lnTo>
                <a:lnTo>
                  <a:pt x="2290909" y="290000"/>
                </a:lnTo>
                <a:lnTo>
                  <a:pt x="2290909" y="324717"/>
                </a:lnTo>
                <a:close/>
                <a:moveTo>
                  <a:pt x="2226818" y="324717"/>
                </a:moveTo>
                <a:lnTo>
                  <a:pt x="2181964" y="324717"/>
                </a:lnTo>
                <a:lnTo>
                  <a:pt x="2181964" y="290000"/>
                </a:lnTo>
                <a:lnTo>
                  <a:pt x="2226818" y="290000"/>
                </a:lnTo>
                <a:close/>
                <a:moveTo>
                  <a:pt x="2162726" y="324717"/>
                </a:moveTo>
                <a:lnTo>
                  <a:pt x="2117872" y="324717"/>
                </a:lnTo>
                <a:lnTo>
                  <a:pt x="2117872" y="290000"/>
                </a:lnTo>
                <a:lnTo>
                  <a:pt x="2162726" y="290000"/>
                </a:lnTo>
                <a:close/>
                <a:moveTo>
                  <a:pt x="2098635" y="324717"/>
                </a:moveTo>
                <a:lnTo>
                  <a:pt x="2053781" y="324717"/>
                </a:lnTo>
                <a:lnTo>
                  <a:pt x="2053781" y="290000"/>
                </a:lnTo>
                <a:lnTo>
                  <a:pt x="2098635" y="290000"/>
                </a:lnTo>
                <a:close/>
                <a:moveTo>
                  <a:pt x="2034543" y="324717"/>
                </a:moveTo>
                <a:lnTo>
                  <a:pt x="1989689" y="324717"/>
                </a:lnTo>
                <a:lnTo>
                  <a:pt x="1989689" y="290000"/>
                </a:lnTo>
                <a:lnTo>
                  <a:pt x="2034543" y="290000"/>
                </a:lnTo>
                <a:close/>
                <a:moveTo>
                  <a:pt x="2438277" y="324717"/>
                </a:moveTo>
                <a:lnTo>
                  <a:pt x="2438277" y="290000"/>
                </a:lnTo>
                <a:lnTo>
                  <a:pt x="2483130" y="290000"/>
                </a:lnTo>
                <a:lnTo>
                  <a:pt x="2483130" y="324717"/>
                </a:lnTo>
                <a:close/>
                <a:moveTo>
                  <a:pt x="2419039" y="324717"/>
                </a:moveTo>
                <a:lnTo>
                  <a:pt x="2374185" y="324717"/>
                </a:lnTo>
                <a:lnTo>
                  <a:pt x="2374185" y="290000"/>
                </a:lnTo>
                <a:lnTo>
                  <a:pt x="2419039" y="290000"/>
                </a:lnTo>
                <a:close/>
                <a:moveTo>
                  <a:pt x="2354947" y="324717"/>
                </a:moveTo>
                <a:lnTo>
                  <a:pt x="2310093" y="324717"/>
                </a:lnTo>
                <a:lnTo>
                  <a:pt x="2310093" y="290000"/>
                </a:lnTo>
                <a:lnTo>
                  <a:pt x="2354947" y="290000"/>
                </a:lnTo>
                <a:close/>
                <a:moveTo>
                  <a:pt x="1650046" y="324717"/>
                </a:moveTo>
                <a:lnTo>
                  <a:pt x="1605193" y="324717"/>
                </a:lnTo>
                <a:lnTo>
                  <a:pt x="1605193" y="290000"/>
                </a:lnTo>
                <a:lnTo>
                  <a:pt x="1650101" y="290000"/>
                </a:lnTo>
                <a:close/>
                <a:moveTo>
                  <a:pt x="1585954" y="324717"/>
                </a:moveTo>
                <a:lnTo>
                  <a:pt x="1541101" y="324717"/>
                </a:lnTo>
                <a:lnTo>
                  <a:pt x="1541101" y="290000"/>
                </a:lnTo>
                <a:lnTo>
                  <a:pt x="1585954" y="290000"/>
                </a:lnTo>
                <a:close/>
                <a:moveTo>
                  <a:pt x="1412972" y="438076"/>
                </a:moveTo>
                <a:lnTo>
                  <a:pt x="1412972" y="723982"/>
                </a:lnTo>
                <a:cubicBezTo>
                  <a:pt x="1412574" y="729296"/>
                  <a:pt x="1407942" y="733280"/>
                  <a:pt x="1402628" y="732877"/>
                </a:cubicBezTo>
                <a:cubicBezTo>
                  <a:pt x="1397870" y="732517"/>
                  <a:pt x="1394093" y="728740"/>
                  <a:pt x="1393734" y="723982"/>
                </a:cubicBezTo>
                <a:lnTo>
                  <a:pt x="1393734" y="438076"/>
                </a:lnTo>
                <a:cubicBezTo>
                  <a:pt x="1393336" y="432763"/>
                  <a:pt x="1397314" y="428130"/>
                  <a:pt x="1402628" y="427732"/>
                </a:cubicBezTo>
                <a:cubicBezTo>
                  <a:pt x="1407942" y="427334"/>
                  <a:pt x="1412574" y="431313"/>
                  <a:pt x="1412972" y="436627"/>
                </a:cubicBezTo>
                <a:cubicBezTo>
                  <a:pt x="1413010" y="437112"/>
                  <a:pt x="1413010" y="437591"/>
                  <a:pt x="1412972" y="438076"/>
                </a:cubicBezTo>
                <a:close/>
                <a:moveTo>
                  <a:pt x="1348880" y="498026"/>
                </a:moveTo>
                <a:lnTo>
                  <a:pt x="1348880" y="724146"/>
                </a:lnTo>
                <a:cubicBezTo>
                  <a:pt x="1348880" y="729443"/>
                  <a:pt x="1344586" y="733738"/>
                  <a:pt x="1339288" y="733738"/>
                </a:cubicBezTo>
                <a:cubicBezTo>
                  <a:pt x="1333991" y="733738"/>
                  <a:pt x="1329696" y="729443"/>
                  <a:pt x="1329696" y="724146"/>
                </a:cubicBezTo>
                <a:lnTo>
                  <a:pt x="1329696" y="498026"/>
                </a:lnTo>
                <a:cubicBezTo>
                  <a:pt x="1329696" y="492729"/>
                  <a:pt x="1333991" y="488434"/>
                  <a:pt x="1339288" y="488434"/>
                </a:cubicBezTo>
                <a:cubicBezTo>
                  <a:pt x="1344586" y="488434"/>
                  <a:pt x="1348880" y="492729"/>
                  <a:pt x="1348880" y="498026"/>
                </a:cubicBezTo>
                <a:close/>
                <a:moveTo>
                  <a:pt x="1472268" y="1074689"/>
                </a:moveTo>
                <a:lnTo>
                  <a:pt x="1512870" y="1074689"/>
                </a:lnTo>
                <a:lnTo>
                  <a:pt x="1512870" y="1100685"/>
                </a:lnTo>
                <a:lnTo>
                  <a:pt x="1472268" y="1100685"/>
                </a:lnTo>
                <a:close/>
                <a:moveTo>
                  <a:pt x="2451684" y="1074689"/>
                </a:moveTo>
                <a:lnTo>
                  <a:pt x="2494848" y="1074689"/>
                </a:lnTo>
                <a:lnTo>
                  <a:pt x="2494848" y="1100685"/>
                </a:lnTo>
                <a:lnTo>
                  <a:pt x="2451575" y="1100685"/>
                </a:lnTo>
                <a:close/>
                <a:moveTo>
                  <a:pt x="2618835" y="957296"/>
                </a:moveTo>
                <a:lnTo>
                  <a:pt x="2577742" y="957296"/>
                </a:lnTo>
                <a:lnTo>
                  <a:pt x="2577742" y="941655"/>
                </a:lnTo>
                <a:lnTo>
                  <a:pt x="2527003" y="941655"/>
                </a:lnTo>
                <a:lnTo>
                  <a:pt x="2527003" y="968905"/>
                </a:lnTo>
                <a:lnTo>
                  <a:pt x="2546242" y="968905"/>
                </a:lnTo>
                <a:lnTo>
                  <a:pt x="2546242" y="961002"/>
                </a:lnTo>
                <a:lnTo>
                  <a:pt x="2558504" y="961002"/>
                </a:lnTo>
                <a:lnTo>
                  <a:pt x="2558504" y="977352"/>
                </a:lnTo>
                <a:lnTo>
                  <a:pt x="2514196" y="977352"/>
                </a:lnTo>
                <a:lnTo>
                  <a:pt x="2514196" y="931082"/>
                </a:lnTo>
                <a:lnTo>
                  <a:pt x="2618835" y="931082"/>
                </a:lnTo>
                <a:close/>
                <a:moveTo>
                  <a:pt x="2618835" y="901761"/>
                </a:moveTo>
                <a:lnTo>
                  <a:pt x="2566515" y="901761"/>
                </a:lnTo>
                <a:lnTo>
                  <a:pt x="2566515" y="858488"/>
                </a:lnTo>
                <a:lnTo>
                  <a:pt x="2618835" y="858488"/>
                </a:lnTo>
                <a:close/>
                <a:moveTo>
                  <a:pt x="2547277" y="324717"/>
                </a:moveTo>
                <a:lnTo>
                  <a:pt x="2502424" y="324717"/>
                </a:lnTo>
                <a:lnTo>
                  <a:pt x="2502424" y="290000"/>
                </a:lnTo>
                <a:lnTo>
                  <a:pt x="2547277" y="290000"/>
                </a:lnTo>
                <a:close/>
                <a:moveTo>
                  <a:pt x="2324372" y="169610"/>
                </a:moveTo>
                <a:lnTo>
                  <a:pt x="2324372" y="135875"/>
                </a:lnTo>
                <a:lnTo>
                  <a:pt x="2362522" y="135875"/>
                </a:lnTo>
                <a:lnTo>
                  <a:pt x="2362522" y="233157"/>
                </a:lnTo>
                <a:lnTo>
                  <a:pt x="2486074" y="233157"/>
                </a:lnTo>
                <a:lnTo>
                  <a:pt x="2486074" y="260407"/>
                </a:lnTo>
                <a:lnTo>
                  <a:pt x="2332929" y="260407"/>
                </a:lnTo>
                <a:lnTo>
                  <a:pt x="2332929" y="186396"/>
                </a:lnTo>
                <a:lnTo>
                  <a:pt x="2246765" y="186396"/>
                </a:lnTo>
                <a:lnTo>
                  <a:pt x="2246765" y="169610"/>
                </a:lnTo>
                <a:close/>
                <a:moveTo>
                  <a:pt x="2005385" y="111077"/>
                </a:moveTo>
                <a:lnTo>
                  <a:pt x="2005385" y="169555"/>
                </a:lnTo>
                <a:lnTo>
                  <a:pt x="2109698" y="169555"/>
                </a:lnTo>
                <a:lnTo>
                  <a:pt x="2109698" y="65297"/>
                </a:lnTo>
                <a:lnTo>
                  <a:pt x="2035905" y="65297"/>
                </a:lnTo>
                <a:lnTo>
                  <a:pt x="2035905" y="120560"/>
                </a:lnTo>
                <a:lnTo>
                  <a:pt x="2055143" y="120560"/>
                </a:lnTo>
                <a:lnTo>
                  <a:pt x="2055143" y="84536"/>
                </a:lnTo>
                <a:lnTo>
                  <a:pt x="2090514" y="84536"/>
                </a:lnTo>
                <a:lnTo>
                  <a:pt x="2090514" y="150372"/>
                </a:lnTo>
                <a:lnTo>
                  <a:pt x="2024623" y="150372"/>
                </a:lnTo>
                <a:lnTo>
                  <a:pt x="2024623" y="48185"/>
                </a:lnTo>
                <a:lnTo>
                  <a:pt x="2141308" y="48185"/>
                </a:lnTo>
                <a:lnTo>
                  <a:pt x="2141308" y="169610"/>
                </a:lnTo>
                <a:lnTo>
                  <a:pt x="2227799" y="169610"/>
                </a:lnTo>
                <a:lnTo>
                  <a:pt x="2227799" y="186396"/>
                </a:lnTo>
                <a:lnTo>
                  <a:pt x="1993994" y="186396"/>
                </a:lnTo>
                <a:lnTo>
                  <a:pt x="1993994" y="111077"/>
                </a:lnTo>
                <a:close/>
                <a:moveTo>
                  <a:pt x="1821939" y="169555"/>
                </a:moveTo>
                <a:lnTo>
                  <a:pt x="1821939" y="48185"/>
                </a:lnTo>
                <a:lnTo>
                  <a:pt x="1938950" y="48185"/>
                </a:lnTo>
                <a:lnTo>
                  <a:pt x="1938950" y="150372"/>
                </a:lnTo>
                <a:lnTo>
                  <a:pt x="1873060" y="150372"/>
                </a:lnTo>
                <a:lnTo>
                  <a:pt x="1873060" y="84536"/>
                </a:lnTo>
                <a:lnTo>
                  <a:pt x="1908430" y="84536"/>
                </a:lnTo>
                <a:lnTo>
                  <a:pt x="1908430" y="120560"/>
                </a:lnTo>
                <a:lnTo>
                  <a:pt x="1927614" y="120560"/>
                </a:lnTo>
                <a:lnTo>
                  <a:pt x="1927614" y="65297"/>
                </a:lnTo>
                <a:lnTo>
                  <a:pt x="1853821" y="65297"/>
                </a:lnTo>
                <a:lnTo>
                  <a:pt x="1853821" y="169610"/>
                </a:lnTo>
                <a:lnTo>
                  <a:pt x="1958134" y="169610"/>
                </a:lnTo>
                <a:lnTo>
                  <a:pt x="1958134" y="111077"/>
                </a:lnTo>
                <a:lnTo>
                  <a:pt x="1975083" y="111077"/>
                </a:lnTo>
                <a:lnTo>
                  <a:pt x="1975083" y="186341"/>
                </a:lnTo>
                <a:lnTo>
                  <a:pt x="1735883" y="186341"/>
                </a:lnTo>
                <a:lnTo>
                  <a:pt x="1735883" y="169555"/>
                </a:lnTo>
                <a:close/>
                <a:moveTo>
                  <a:pt x="1477064" y="233157"/>
                </a:moveTo>
                <a:lnTo>
                  <a:pt x="1600615" y="233157"/>
                </a:lnTo>
                <a:lnTo>
                  <a:pt x="1600615" y="135875"/>
                </a:lnTo>
                <a:lnTo>
                  <a:pt x="1638765" y="135875"/>
                </a:lnTo>
                <a:lnTo>
                  <a:pt x="1638765" y="169610"/>
                </a:lnTo>
                <a:lnTo>
                  <a:pt x="1716209" y="169610"/>
                </a:lnTo>
                <a:lnTo>
                  <a:pt x="1716209" y="186396"/>
                </a:lnTo>
                <a:lnTo>
                  <a:pt x="1635549" y="186396"/>
                </a:lnTo>
                <a:lnTo>
                  <a:pt x="1635549" y="260625"/>
                </a:lnTo>
                <a:lnTo>
                  <a:pt x="1477064" y="260625"/>
                </a:lnTo>
                <a:close/>
                <a:moveTo>
                  <a:pt x="1412972" y="290000"/>
                </a:moveTo>
                <a:lnTo>
                  <a:pt x="1457825" y="290000"/>
                </a:lnTo>
                <a:lnTo>
                  <a:pt x="1457825" y="324717"/>
                </a:lnTo>
                <a:lnTo>
                  <a:pt x="1412972" y="324717"/>
                </a:lnTo>
                <a:close/>
                <a:moveTo>
                  <a:pt x="1140146" y="863611"/>
                </a:moveTo>
                <a:lnTo>
                  <a:pt x="1140146" y="898327"/>
                </a:lnTo>
                <a:lnTo>
                  <a:pt x="1095293" y="898327"/>
                </a:lnTo>
                <a:lnTo>
                  <a:pt x="1095293" y="863611"/>
                </a:lnTo>
                <a:close/>
                <a:moveTo>
                  <a:pt x="1076054" y="863611"/>
                </a:moveTo>
                <a:lnTo>
                  <a:pt x="1076054" y="898327"/>
                </a:lnTo>
                <a:lnTo>
                  <a:pt x="1031201" y="898327"/>
                </a:lnTo>
                <a:lnTo>
                  <a:pt x="1031201" y="863611"/>
                </a:lnTo>
                <a:close/>
                <a:moveTo>
                  <a:pt x="1012017" y="863611"/>
                </a:moveTo>
                <a:lnTo>
                  <a:pt x="1012017" y="898327"/>
                </a:lnTo>
                <a:lnTo>
                  <a:pt x="967163" y="898327"/>
                </a:lnTo>
                <a:lnTo>
                  <a:pt x="967163" y="863611"/>
                </a:lnTo>
                <a:close/>
                <a:moveTo>
                  <a:pt x="903017" y="863611"/>
                </a:moveTo>
                <a:lnTo>
                  <a:pt x="947871" y="863611"/>
                </a:lnTo>
                <a:lnTo>
                  <a:pt x="947871" y="898327"/>
                </a:lnTo>
                <a:lnTo>
                  <a:pt x="903017" y="898327"/>
                </a:lnTo>
                <a:close/>
                <a:moveTo>
                  <a:pt x="838925" y="863611"/>
                </a:moveTo>
                <a:lnTo>
                  <a:pt x="883779" y="863611"/>
                </a:lnTo>
                <a:lnTo>
                  <a:pt x="883779" y="898327"/>
                </a:lnTo>
                <a:lnTo>
                  <a:pt x="838925" y="898327"/>
                </a:lnTo>
                <a:close/>
                <a:moveTo>
                  <a:pt x="774834" y="863611"/>
                </a:moveTo>
                <a:lnTo>
                  <a:pt x="819687" y="863611"/>
                </a:lnTo>
                <a:lnTo>
                  <a:pt x="819687" y="898327"/>
                </a:lnTo>
                <a:lnTo>
                  <a:pt x="774834" y="898327"/>
                </a:lnTo>
                <a:close/>
                <a:moveTo>
                  <a:pt x="710742" y="863611"/>
                </a:moveTo>
                <a:lnTo>
                  <a:pt x="755595" y="863611"/>
                </a:lnTo>
                <a:lnTo>
                  <a:pt x="755595" y="898327"/>
                </a:lnTo>
                <a:lnTo>
                  <a:pt x="710742" y="898327"/>
                </a:lnTo>
                <a:close/>
                <a:moveTo>
                  <a:pt x="637058" y="1307076"/>
                </a:moveTo>
                <a:cubicBezTo>
                  <a:pt x="631761" y="1307109"/>
                  <a:pt x="627444" y="1302836"/>
                  <a:pt x="627411" y="1297539"/>
                </a:cubicBezTo>
                <a:cubicBezTo>
                  <a:pt x="627411" y="1297522"/>
                  <a:pt x="627411" y="1297500"/>
                  <a:pt x="627411" y="1297484"/>
                </a:cubicBezTo>
                <a:lnTo>
                  <a:pt x="627411" y="1071364"/>
                </a:lnTo>
                <a:cubicBezTo>
                  <a:pt x="627809" y="1066050"/>
                  <a:pt x="632442" y="1062072"/>
                  <a:pt x="637755" y="1062470"/>
                </a:cubicBezTo>
                <a:cubicBezTo>
                  <a:pt x="642513" y="1062829"/>
                  <a:pt x="646290" y="1066607"/>
                  <a:pt x="646650" y="1071364"/>
                </a:cubicBezTo>
                <a:lnTo>
                  <a:pt x="646650" y="1297484"/>
                </a:lnTo>
                <a:cubicBezTo>
                  <a:pt x="646650" y="1302760"/>
                  <a:pt x="642388" y="1307049"/>
                  <a:pt x="637113" y="1307076"/>
                </a:cubicBezTo>
                <a:close/>
                <a:moveTo>
                  <a:pt x="691558" y="1475099"/>
                </a:moveTo>
                <a:lnTo>
                  <a:pt x="639238" y="1475099"/>
                </a:lnTo>
                <a:lnTo>
                  <a:pt x="639238" y="1431826"/>
                </a:lnTo>
                <a:lnTo>
                  <a:pt x="691558" y="1431826"/>
                </a:lnTo>
                <a:close/>
                <a:moveTo>
                  <a:pt x="710796" y="1297484"/>
                </a:moveTo>
                <a:cubicBezTo>
                  <a:pt x="710399" y="1302798"/>
                  <a:pt x="705766" y="1306782"/>
                  <a:pt x="700452" y="1306378"/>
                </a:cubicBezTo>
                <a:cubicBezTo>
                  <a:pt x="695694" y="1306019"/>
                  <a:pt x="691917" y="1302242"/>
                  <a:pt x="691558" y="1297484"/>
                </a:cubicBezTo>
                <a:lnTo>
                  <a:pt x="691558" y="1011578"/>
                </a:lnTo>
                <a:cubicBezTo>
                  <a:pt x="691160" y="1006264"/>
                  <a:pt x="695138" y="1001632"/>
                  <a:pt x="700452" y="1001234"/>
                </a:cubicBezTo>
                <a:cubicBezTo>
                  <a:pt x="705766" y="1000836"/>
                  <a:pt x="710399" y="1004815"/>
                  <a:pt x="710796" y="1010128"/>
                </a:cubicBezTo>
                <a:cubicBezTo>
                  <a:pt x="710834" y="1010613"/>
                  <a:pt x="710834" y="1011093"/>
                  <a:pt x="710796" y="1011578"/>
                </a:cubicBezTo>
                <a:close/>
                <a:moveTo>
                  <a:pt x="755650" y="1475099"/>
                </a:moveTo>
                <a:lnTo>
                  <a:pt x="710796" y="1475099"/>
                </a:lnTo>
                <a:lnTo>
                  <a:pt x="710796" y="1431826"/>
                </a:lnTo>
                <a:lnTo>
                  <a:pt x="755650" y="1431826"/>
                </a:lnTo>
                <a:close/>
                <a:moveTo>
                  <a:pt x="774888" y="1297484"/>
                </a:moveTo>
                <a:cubicBezTo>
                  <a:pt x="774490" y="1302798"/>
                  <a:pt x="769858" y="1306782"/>
                  <a:pt x="764544" y="1306378"/>
                </a:cubicBezTo>
                <a:cubicBezTo>
                  <a:pt x="759786" y="1306019"/>
                  <a:pt x="756009" y="1302242"/>
                  <a:pt x="755650" y="1297484"/>
                </a:cubicBezTo>
                <a:lnTo>
                  <a:pt x="755650" y="962092"/>
                </a:lnTo>
                <a:cubicBezTo>
                  <a:pt x="756047" y="956778"/>
                  <a:pt x="760680" y="952800"/>
                  <a:pt x="765994" y="953198"/>
                </a:cubicBezTo>
                <a:cubicBezTo>
                  <a:pt x="770751" y="953557"/>
                  <a:pt x="774528" y="957334"/>
                  <a:pt x="774888" y="962092"/>
                </a:cubicBezTo>
                <a:close/>
                <a:moveTo>
                  <a:pt x="819741" y="1475099"/>
                </a:moveTo>
                <a:lnTo>
                  <a:pt x="774888" y="1475099"/>
                </a:lnTo>
                <a:lnTo>
                  <a:pt x="774888" y="1431826"/>
                </a:lnTo>
                <a:lnTo>
                  <a:pt x="819741" y="1431826"/>
                </a:lnTo>
                <a:close/>
                <a:moveTo>
                  <a:pt x="838980" y="1297484"/>
                </a:moveTo>
                <a:cubicBezTo>
                  <a:pt x="838582" y="1302798"/>
                  <a:pt x="833950" y="1306782"/>
                  <a:pt x="828636" y="1306378"/>
                </a:cubicBezTo>
                <a:cubicBezTo>
                  <a:pt x="823878" y="1306019"/>
                  <a:pt x="820101" y="1302242"/>
                  <a:pt x="819741" y="1297484"/>
                </a:cubicBezTo>
                <a:lnTo>
                  <a:pt x="819741" y="962092"/>
                </a:lnTo>
                <a:cubicBezTo>
                  <a:pt x="820139" y="956778"/>
                  <a:pt x="824772" y="952800"/>
                  <a:pt x="830086" y="953198"/>
                </a:cubicBezTo>
                <a:cubicBezTo>
                  <a:pt x="834843" y="953557"/>
                  <a:pt x="838620" y="957334"/>
                  <a:pt x="838980" y="962092"/>
                </a:cubicBezTo>
                <a:close/>
                <a:moveTo>
                  <a:pt x="883833" y="1475099"/>
                </a:moveTo>
                <a:lnTo>
                  <a:pt x="838980" y="1475099"/>
                </a:lnTo>
                <a:lnTo>
                  <a:pt x="838980" y="1431826"/>
                </a:lnTo>
                <a:lnTo>
                  <a:pt x="883833" y="1431826"/>
                </a:lnTo>
                <a:close/>
                <a:moveTo>
                  <a:pt x="903072" y="1297484"/>
                </a:moveTo>
                <a:cubicBezTo>
                  <a:pt x="902674" y="1302798"/>
                  <a:pt x="898041" y="1306782"/>
                  <a:pt x="892727" y="1306378"/>
                </a:cubicBezTo>
                <a:cubicBezTo>
                  <a:pt x="887970" y="1306019"/>
                  <a:pt x="884193" y="1302242"/>
                  <a:pt x="883833" y="1297484"/>
                </a:cubicBezTo>
                <a:lnTo>
                  <a:pt x="883833" y="962092"/>
                </a:lnTo>
                <a:cubicBezTo>
                  <a:pt x="884231" y="956778"/>
                  <a:pt x="888863" y="952800"/>
                  <a:pt x="894177" y="953198"/>
                </a:cubicBezTo>
                <a:cubicBezTo>
                  <a:pt x="898935" y="953557"/>
                  <a:pt x="902712" y="957334"/>
                  <a:pt x="903072" y="962092"/>
                </a:cubicBezTo>
                <a:close/>
                <a:moveTo>
                  <a:pt x="947925" y="1475099"/>
                </a:moveTo>
                <a:lnTo>
                  <a:pt x="903072" y="1475099"/>
                </a:lnTo>
                <a:lnTo>
                  <a:pt x="903072" y="1431826"/>
                </a:lnTo>
                <a:lnTo>
                  <a:pt x="947925" y="1431826"/>
                </a:lnTo>
                <a:close/>
                <a:moveTo>
                  <a:pt x="967163" y="1297484"/>
                </a:moveTo>
                <a:cubicBezTo>
                  <a:pt x="966766" y="1302798"/>
                  <a:pt x="962133" y="1306782"/>
                  <a:pt x="956819" y="1306378"/>
                </a:cubicBezTo>
                <a:cubicBezTo>
                  <a:pt x="952062" y="1306019"/>
                  <a:pt x="948285" y="1302242"/>
                  <a:pt x="947925" y="1297484"/>
                </a:cubicBezTo>
                <a:lnTo>
                  <a:pt x="947925" y="962092"/>
                </a:lnTo>
                <a:cubicBezTo>
                  <a:pt x="948323" y="956778"/>
                  <a:pt x="952955" y="952800"/>
                  <a:pt x="958269" y="953198"/>
                </a:cubicBezTo>
                <a:cubicBezTo>
                  <a:pt x="963027" y="953557"/>
                  <a:pt x="966804" y="957334"/>
                  <a:pt x="967163" y="962092"/>
                </a:cubicBezTo>
                <a:close/>
                <a:moveTo>
                  <a:pt x="1012017" y="1475099"/>
                </a:moveTo>
                <a:lnTo>
                  <a:pt x="967163" y="1475099"/>
                </a:lnTo>
                <a:lnTo>
                  <a:pt x="967163" y="1431826"/>
                </a:lnTo>
                <a:lnTo>
                  <a:pt x="1012017" y="1431826"/>
                </a:lnTo>
                <a:close/>
                <a:moveTo>
                  <a:pt x="1031201" y="1297484"/>
                </a:moveTo>
                <a:cubicBezTo>
                  <a:pt x="1031201" y="1302781"/>
                  <a:pt x="1026906" y="1307076"/>
                  <a:pt x="1021609" y="1307076"/>
                </a:cubicBezTo>
                <a:cubicBezTo>
                  <a:pt x="1016311" y="1307076"/>
                  <a:pt x="1012017" y="1302781"/>
                  <a:pt x="1012017" y="1297484"/>
                </a:cubicBezTo>
                <a:lnTo>
                  <a:pt x="1012017" y="962092"/>
                </a:lnTo>
                <a:cubicBezTo>
                  <a:pt x="1012017" y="956795"/>
                  <a:pt x="1016311" y="952500"/>
                  <a:pt x="1021609" y="952500"/>
                </a:cubicBezTo>
                <a:cubicBezTo>
                  <a:pt x="1026906" y="952500"/>
                  <a:pt x="1031201" y="956795"/>
                  <a:pt x="1031201" y="962092"/>
                </a:cubicBezTo>
                <a:close/>
                <a:moveTo>
                  <a:pt x="1076054" y="1475099"/>
                </a:moveTo>
                <a:lnTo>
                  <a:pt x="1031201" y="1475099"/>
                </a:lnTo>
                <a:lnTo>
                  <a:pt x="1031201" y="1431826"/>
                </a:lnTo>
                <a:lnTo>
                  <a:pt x="1076054" y="1431826"/>
                </a:lnTo>
                <a:close/>
                <a:moveTo>
                  <a:pt x="1095293" y="1297484"/>
                </a:moveTo>
                <a:cubicBezTo>
                  <a:pt x="1094895" y="1302798"/>
                  <a:pt x="1090262" y="1306782"/>
                  <a:pt x="1084948" y="1306378"/>
                </a:cubicBezTo>
                <a:cubicBezTo>
                  <a:pt x="1080191" y="1306019"/>
                  <a:pt x="1076414" y="1302242"/>
                  <a:pt x="1076054" y="1297484"/>
                </a:cubicBezTo>
                <a:lnTo>
                  <a:pt x="1076054" y="962092"/>
                </a:lnTo>
                <a:cubicBezTo>
                  <a:pt x="1076452" y="956778"/>
                  <a:pt x="1081084" y="952800"/>
                  <a:pt x="1086398" y="953198"/>
                </a:cubicBezTo>
                <a:cubicBezTo>
                  <a:pt x="1091156" y="953557"/>
                  <a:pt x="1094933" y="957334"/>
                  <a:pt x="1095293" y="962092"/>
                </a:cubicBezTo>
                <a:close/>
                <a:moveTo>
                  <a:pt x="1140146" y="1475099"/>
                </a:moveTo>
                <a:lnTo>
                  <a:pt x="1095293" y="1475099"/>
                </a:lnTo>
                <a:lnTo>
                  <a:pt x="1095293" y="1431826"/>
                </a:lnTo>
                <a:lnTo>
                  <a:pt x="1140146" y="1431826"/>
                </a:lnTo>
                <a:close/>
                <a:moveTo>
                  <a:pt x="1159602" y="1297484"/>
                </a:moveTo>
                <a:cubicBezTo>
                  <a:pt x="1159204" y="1302798"/>
                  <a:pt x="1154572" y="1306782"/>
                  <a:pt x="1149258" y="1306378"/>
                </a:cubicBezTo>
                <a:cubicBezTo>
                  <a:pt x="1144500" y="1306019"/>
                  <a:pt x="1140724" y="1302242"/>
                  <a:pt x="1140364" y="1297484"/>
                </a:cubicBezTo>
                <a:lnTo>
                  <a:pt x="1140364" y="962092"/>
                </a:lnTo>
                <a:cubicBezTo>
                  <a:pt x="1140762" y="956778"/>
                  <a:pt x="1145394" y="952800"/>
                  <a:pt x="1150708" y="953198"/>
                </a:cubicBezTo>
                <a:cubicBezTo>
                  <a:pt x="1155466" y="953557"/>
                  <a:pt x="1159243" y="957334"/>
                  <a:pt x="1159602" y="962092"/>
                </a:cubicBezTo>
                <a:close/>
                <a:moveTo>
                  <a:pt x="1204456" y="1475099"/>
                </a:moveTo>
                <a:lnTo>
                  <a:pt x="1159602" y="1475099"/>
                </a:lnTo>
                <a:lnTo>
                  <a:pt x="1159602" y="1431826"/>
                </a:lnTo>
                <a:lnTo>
                  <a:pt x="1204456" y="1431826"/>
                </a:lnTo>
                <a:close/>
                <a:moveTo>
                  <a:pt x="1204456" y="1297484"/>
                </a:moveTo>
                <a:lnTo>
                  <a:pt x="1204456" y="962092"/>
                </a:lnTo>
                <a:cubicBezTo>
                  <a:pt x="1204472" y="957857"/>
                  <a:pt x="1207262" y="954140"/>
                  <a:pt x="1211323" y="952936"/>
                </a:cubicBezTo>
                <a:lnTo>
                  <a:pt x="1211323" y="1306640"/>
                </a:lnTo>
                <a:cubicBezTo>
                  <a:pt x="1207175" y="1305517"/>
                  <a:pt x="1204281" y="1301779"/>
                  <a:pt x="1204238" y="1297484"/>
                </a:cubicBezTo>
                <a:close/>
                <a:moveTo>
                  <a:pt x="1346155" y="1283477"/>
                </a:moveTo>
                <a:lnTo>
                  <a:pt x="1346155" y="1129788"/>
                </a:lnTo>
                <a:lnTo>
                  <a:pt x="1406105" y="1129788"/>
                </a:lnTo>
                <a:lnTo>
                  <a:pt x="1406105" y="1241676"/>
                </a:lnTo>
                <a:lnTo>
                  <a:pt x="1369263" y="1241676"/>
                </a:lnTo>
                <a:lnTo>
                  <a:pt x="1369263" y="1283477"/>
                </a:lnTo>
                <a:close/>
                <a:moveTo>
                  <a:pt x="1470251" y="1178129"/>
                </a:moveTo>
                <a:lnTo>
                  <a:pt x="1470251" y="1323371"/>
                </a:lnTo>
                <a:lnTo>
                  <a:pt x="1387902" y="1323371"/>
                </a:lnTo>
                <a:lnTo>
                  <a:pt x="1387902" y="1261024"/>
                </a:lnTo>
                <a:lnTo>
                  <a:pt x="1441803" y="1261024"/>
                </a:lnTo>
                <a:lnTo>
                  <a:pt x="1441803" y="1289854"/>
                </a:lnTo>
                <a:lnTo>
                  <a:pt x="1424744" y="1289854"/>
                </a:lnTo>
                <a:lnTo>
                  <a:pt x="1424744" y="1274921"/>
                </a:lnTo>
                <a:lnTo>
                  <a:pt x="1405505" y="1274921"/>
                </a:lnTo>
                <a:lnTo>
                  <a:pt x="1405505" y="1309092"/>
                </a:lnTo>
                <a:lnTo>
                  <a:pt x="1461041" y="1309092"/>
                </a:lnTo>
                <a:lnTo>
                  <a:pt x="1461041" y="1241676"/>
                </a:lnTo>
                <a:lnTo>
                  <a:pt x="1424744" y="1241676"/>
                </a:lnTo>
                <a:lnTo>
                  <a:pt x="1424744" y="1129788"/>
                </a:lnTo>
                <a:lnTo>
                  <a:pt x="1512870" y="1129788"/>
                </a:lnTo>
                <a:lnTo>
                  <a:pt x="1512870" y="1160526"/>
                </a:lnTo>
                <a:lnTo>
                  <a:pt x="1523770" y="1160526"/>
                </a:lnTo>
                <a:lnTo>
                  <a:pt x="1523770" y="1178129"/>
                </a:lnTo>
                <a:close/>
                <a:moveTo>
                  <a:pt x="1593040" y="1197368"/>
                </a:moveTo>
                <a:lnTo>
                  <a:pt x="1644651" y="1197368"/>
                </a:lnTo>
                <a:lnTo>
                  <a:pt x="1644651" y="1216225"/>
                </a:lnTo>
                <a:lnTo>
                  <a:pt x="1592821" y="1216225"/>
                </a:lnTo>
                <a:close/>
                <a:moveTo>
                  <a:pt x="2285732" y="1197368"/>
                </a:moveTo>
                <a:lnTo>
                  <a:pt x="2285732" y="1216225"/>
                </a:lnTo>
                <a:lnTo>
                  <a:pt x="2240879" y="1216225"/>
                </a:lnTo>
                <a:lnTo>
                  <a:pt x="2240879" y="1197368"/>
                </a:lnTo>
                <a:close/>
                <a:moveTo>
                  <a:pt x="2221640" y="1216225"/>
                </a:moveTo>
                <a:lnTo>
                  <a:pt x="2176787" y="1216225"/>
                </a:lnTo>
                <a:lnTo>
                  <a:pt x="2176787" y="1197368"/>
                </a:lnTo>
                <a:lnTo>
                  <a:pt x="2221640" y="1197368"/>
                </a:lnTo>
                <a:close/>
                <a:moveTo>
                  <a:pt x="2157549" y="1216225"/>
                </a:moveTo>
                <a:lnTo>
                  <a:pt x="2112695" y="1216225"/>
                </a:lnTo>
                <a:lnTo>
                  <a:pt x="2112695" y="1197368"/>
                </a:lnTo>
                <a:lnTo>
                  <a:pt x="2157549" y="1197368"/>
                </a:lnTo>
                <a:close/>
                <a:moveTo>
                  <a:pt x="2093457" y="1216225"/>
                </a:moveTo>
                <a:lnTo>
                  <a:pt x="2048603" y="1216225"/>
                </a:lnTo>
                <a:lnTo>
                  <a:pt x="2048603" y="1197368"/>
                </a:lnTo>
                <a:lnTo>
                  <a:pt x="2093457" y="1197368"/>
                </a:lnTo>
                <a:close/>
                <a:moveTo>
                  <a:pt x="2029365" y="1216225"/>
                </a:moveTo>
                <a:lnTo>
                  <a:pt x="1984512" y="1216225"/>
                </a:lnTo>
                <a:lnTo>
                  <a:pt x="1984512" y="1197368"/>
                </a:lnTo>
                <a:lnTo>
                  <a:pt x="2029365" y="1197368"/>
                </a:lnTo>
                <a:close/>
                <a:moveTo>
                  <a:pt x="1965273" y="1216225"/>
                </a:moveTo>
                <a:lnTo>
                  <a:pt x="1920420" y="1216225"/>
                </a:lnTo>
                <a:lnTo>
                  <a:pt x="1920420" y="1197368"/>
                </a:lnTo>
                <a:lnTo>
                  <a:pt x="1965273" y="1197368"/>
                </a:lnTo>
                <a:close/>
                <a:moveTo>
                  <a:pt x="1901181" y="1216225"/>
                </a:moveTo>
                <a:lnTo>
                  <a:pt x="1856328" y="1216225"/>
                </a:lnTo>
                <a:lnTo>
                  <a:pt x="1856328" y="1197368"/>
                </a:lnTo>
                <a:lnTo>
                  <a:pt x="1901181" y="1197368"/>
                </a:lnTo>
                <a:close/>
                <a:moveTo>
                  <a:pt x="1837144" y="1216225"/>
                </a:moveTo>
                <a:lnTo>
                  <a:pt x="1792236" y="1216225"/>
                </a:lnTo>
                <a:lnTo>
                  <a:pt x="1792236" y="1197368"/>
                </a:lnTo>
                <a:lnTo>
                  <a:pt x="1837144" y="1197368"/>
                </a:lnTo>
                <a:close/>
                <a:moveTo>
                  <a:pt x="1773053" y="1216225"/>
                </a:moveTo>
                <a:lnTo>
                  <a:pt x="1728199" y="1216225"/>
                </a:lnTo>
                <a:lnTo>
                  <a:pt x="1728199" y="1197368"/>
                </a:lnTo>
                <a:lnTo>
                  <a:pt x="1773053" y="1197368"/>
                </a:lnTo>
                <a:close/>
                <a:moveTo>
                  <a:pt x="1708960" y="1216225"/>
                </a:moveTo>
                <a:lnTo>
                  <a:pt x="1664107" y="1216225"/>
                </a:lnTo>
                <a:lnTo>
                  <a:pt x="1664107" y="1197368"/>
                </a:lnTo>
                <a:lnTo>
                  <a:pt x="1708960" y="1197368"/>
                </a:lnTo>
                <a:close/>
                <a:moveTo>
                  <a:pt x="2304916" y="1216225"/>
                </a:moveTo>
                <a:lnTo>
                  <a:pt x="2304916" y="1197368"/>
                </a:lnTo>
                <a:lnTo>
                  <a:pt x="2371679" y="1197368"/>
                </a:lnTo>
                <a:lnTo>
                  <a:pt x="2371679" y="1216225"/>
                </a:lnTo>
                <a:close/>
                <a:moveTo>
                  <a:pt x="2381216" y="1178075"/>
                </a:moveTo>
                <a:lnTo>
                  <a:pt x="1543281" y="1178075"/>
                </a:lnTo>
                <a:lnTo>
                  <a:pt x="1543281" y="1160471"/>
                </a:lnTo>
                <a:lnTo>
                  <a:pt x="2421273" y="1160471"/>
                </a:lnTo>
                <a:lnTo>
                  <a:pt x="2421273" y="1178075"/>
                </a:lnTo>
                <a:close/>
                <a:moveTo>
                  <a:pt x="2576598" y="1323371"/>
                </a:moveTo>
                <a:lnTo>
                  <a:pt x="2494358" y="1323371"/>
                </a:lnTo>
                <a:lnTo>
                  <a:pt x="2494358" y="1178129"/>
                </a:lnTo>
                <a:lnTo>
                  <a:pt x="2440348" y="1178129"/>
                </a:lnTo>
                <a:lnTo>
                  <a:pt x="2440348" y="1160526"/>
                </a:lnTo>
                <a:lnTo>
                  <a:pt x="2451575" y="1160526"/>
                </a:lnTo>
                <a:lnTo>
                  <a:pt x="2451575" y="1129788"/>
                </a:lnTo>
                <a:lnTo>
                  <a:pt x="2539701" y="1129788"/>
                </a:lnTo>
                <a:lnTo>
                  <a:pt x="2539701" y="1241676"/>
                </a:lnTo>
                <a:lnTo>
                  <a:pt x="2503404" y="1241676"/>
                </a:lnTo>
                <a:lnTo>
                  <a:pt x="2503404" y="1308983"/>
                </a:lnTo>
                <a:lnTo>
                  <a:pt x="2558940" y="1308983"/>
                </a:lnTo>
                <a:lnTo>
                  <a:pt x="2558940" y="1274812"/>
                </a:lnTo>
                <a:lnTo>
                  <a:pt x="2539701" y="1274812"/>
                </a:lnTo>
                <a:lnTo>
                  <a:pt x="2539701" y="1289745"/>
                </a:lnTo>
                <a:lnTo>
                  <a:pt x="2522588" y="1289745"/>
                </a:lnTo>
                <a:lnTo>
                  <a:pt x="2522588" y="1261024"/>
                </a:lnTo>
                <a:lnTo>
                  <a:pt x="2576543" y="1261024"/>
                </a:lnTo>
                <a:close/>
                <a:moveTo>
                  <a:pt x="2595836" y="1283477"/>
                </a:moveTo>
                <a:lnTo>
                  <a:pt x="2595836" y="1241676"/>
                </a:lnTo>
                <a:lnTo>
                  <a:pt x="2558994" y="1241676"/>
                </a:lnTo>
                <a:lnTo>
                  <a:pt x="2558994" y="1129788"/>
                </a:lnTo>
                <a:lnTo>
                  <a:pt x="2618944" y="1129788"/>
                </a:lnTo>
                <a:lnTo>
                  <a:pt x="2618944" y="1283477"/>
                </a:lnTo>
                <a:close/>
                <a:moveTo>
                  <a:pt x="2754921" y="1307076"/>
                </a:moveTo>
                <a:cubicBezTo>
                  <a:pt x="2754376" y="1307131"/>
                  <a:pt x="2753886" y="1307131"/>
                  <a:pt x="2753341" y="1307076"/>
                </a:cubicBezTo>
                <a:lnTo>
                  <a:pt x="2753341" y="952827"/>
                </a:lnTo>
                <a:cubicBezTo>
                  <a:pt x="2753886" y="952773"/>
                  <a:pt x="2754376" y="952773"/>
                  <a:pt x="2754921" y="952827"/>
                </a:cubicBezTo>
                <a:cubicBezTo>
                  <a:pt x="2760207" y="952827"/>
                  <a:pt x="2764513" y="957122"/>
                  <a:pt x="2764513" y="962419"/>
                </a:cubicBezTo>
                <a:lnTo>
                  <a:pt x="2764513" y="1297811"/>
                </a:lnTo>
                <a:cubicBezTo>
                  <a:pt x="2764349" y="1302961"/>
                  <a:pt x="2760153" y="1307049"/>
                  <a:pt x="2754976" y="1307076"/>
                </a:cubicBezTo>
                <a:close/>
                <a:moveTo>
                  <a:pt x="2809421" y="1475099"/>
                </a:moveTo>
                <a:lnTo>
                  <a:pt x="2764568" y="1475099"/>
                </a:lnTo>
                <a:lnTo>
                  <a:pt x="2764568" y="1431826"/>
                </a:lnTo>
                <a:lnTo>
                  <a:pt x="2809421" y="1431826"/>
                </a:lnTo>
                <a:close/>
                <a:moveTo>
                  <a:pt x="2809421" y="898327"/>
                </a:moveTo>
                <a:lnTo>
                  <a:pt x="2764568" y="898327"/>
                </a:lnTo>
                <a:lnTo>
                  <a:pt x="2764568" y="863611"/>
                </a:lnTo>
                <a:lnTo>
                  <a:pt x="2809421" y="863611"/>
                </a:lnTo>
                <a:close/>
                <a:moveTo>
                  <a:pt x="2819013" y="1307076"/>
                </a:moveTo>
                <a:cubicBezTo>
                  <a:pt x="2813726" y="1307076"/>
                  <a:pt x="2809421" y="1302781"/>
                  <a:pt x="2809421" y="1297484"/>
                </a:cubicBezTo>
                <a:lnTo>
                  <a:pt x="2809421" y="962092"/>
                </a:lnTo>
                <a:cubicBezTo>
                  <a:pt x="2809803" y="956778"/>
                  <a:pt x="2814435" y="952800"/>
                  <a:pt x="2819776" y="953198"/>
                </a:cubicBezTo>
                <a:cubicBezTo>
                  <a:pt x="2824517" y="953557"/>
                  <a:pt x="2828278" y="957334"/>
                  <a:pt x="2828659" y="962092"/>
                </a:cubicBezTo>
                <a:lnTo>
                  <a:pt x="2828659" y="1297484"/>
                </a:lnTo>
                <a:cubicBezTo>
                  <a:pt x="2828659" y="1302781"/>
                  <a:pt x="2824354" y="1307076"/>
                  <a:pt x="2819067" y="1307076"/>
                </a:cubicBezTo>
                <a:cubicBezTo>
                  <a:pt x="2819067" y="1307076"/>
                  <a:pt x="2819013" y="1307076"/>
                  <a:pt x="2819013" y="1307076"/>
                </a:cubicBezTo>
                <a:close/>
                <a:moveTo>
                  <a:pt x="2873513" y="1475099"/>
                </a:moveTo>
                <a:lnTo>
                  <a:pt x="2828659" y="1475099"/>
                </a:lnTo>
                <a:lnTo>
                  <a:pt x="2828659" y="1431826"/>
                </a:lnTo>
                <a:lnTo>
                  <a:pt x="2873513" y="1431826"/>
                </a:lnTo>
                <a:close/>
                <a:moveTo>
                  <a:pt x="2873513" y="898327"/>
                </a:moveTo>
                <a:lnTo>
                  <a:pt x="2828659" y="898327"/>
                </a:lnTo>
                <a:lnTo>
                  <a:pt x="2828659" y="863611"/>
                </a:lnTo>
                <a:lnTo>
                  <a:pt x="2873513" y="863611"/>
                </a:lnTo>
                <a:close/>
                <a:moveTo>
                  <a:pt x="2883105" y="1307076"/>
                </a:moveTo>
                <a:cubicBezTo>
                  <a:pt x="2877818" y="1307076"/>
                  <a:pt x="2873513" y="1302781"/>
                  <a:pt x="2873513" y="1297484"/>
                </a:cubicBezTo>
                <a:lnTo>
                  <a:pt x="2873513" y="962092"/>
                </a:lnTo>
                <a:cubicBezTo>
                  <a:pt x="2873895" y="956778"/>
                  <a:pt x="2878527" y="952800"/>
                  <a:pt x="2883868" y="953198"/>
                </a:cubicBezTo>
                <a:cubicBezTo>
                  <a:pt x="2888609" y="953557"/>
                  <a:pt x="2892369" y="957334"/>
                  <a:pt x="2892751" y="962092"/>
                </a:cubicBezTo>
                <a:lnTo>
                  <a:pt x="2892751" y="1297484"/>
                </a:lnTo>
                <a:cubicBezTo>
                  <a:pt x="2892751" y="1302781"/>
                  <a:pt x="2888446" y="1307076"/>
                  <a:pt x="2883159" y="1307076"/>
                </a:cubicBezTo>
                <a:cubicBezTo>
                  <a:pt x="2883159" y="1307076"/>
                  <a:pt x="2883105" y="1307076"/>
                  <a:pt x="2883105" y="1307076"/>
                </a:cubicBezTo>
                <a:close/>
                <a:moveTo>
                  <a:pt x="2937604" y="1475099"/>
                </a:moveTo>
                <a:lnTo>
                  <a:pt x="2892697" y="1475099"/>
                </a:lnTo>
                <a:lnTo>
                  <a:pt x="2892697" y="1431826"/>
                </a:lnTo>
                <a:lnTo>
                  <a:pt x="2937550" y="1431826"/>
                </a:lnTo>
                <a:close/>
                <a:moveTo>
                  <a:pt x="2937604" y="898327"/>
                </a:moveTo>
                <a:lnTo>
                  <a:pt x="2892697" y="898327"/>
                </a:lnTo>
                <a:lnTo>
                  <a:pt x="2892697" y="863611"/>
                </a:lnTo>
                <a:lnTo>
                  <a:pt x="2937550" y="863611"/>
                </a:lnTo>
                <a:close/>
                <a:moveTo>
                  <a:pt x="2947196" y="1307076"/>
                </a:moveTo>
                <a:cubicBezTo>
                  <a:pt x="2941910" y="1307076"/>
                  <a:pt x="2937604" y="1302781"/>
                  <a:pt x="2937604" y="1297484"/>
                </a:cubicBezTo>
                <a:lnTo>
                  <a:pt x="2937604" y="962092"/>
                </a:lnTo>
                <a:cubicBezTo>
                  <a:pt x="2937986" y="956778"/>
                  <a:pt x="2942619" y="952800"/>
                  <a:pt x="2947960" y="953198"/>
                </a:cubicBezTo>
                <a:cubicBezTo>
                  <a:pt x="2952701" y="953557"/>
                  <a:pt x="2956461" y="957334"/>
                  <a:pt x="2956843" y="962092"/>
                </a:cubicBezTo>
                <a:lnTo>
                  <a:pt x="2956843" y="1297484"/>
                </a:lnTo>
                <a:cubicBezTo>
                  <a:pt x="2956843" y="1302781"/>
                  <a:pt x="2952537" y="1307076"/>
                  <a:pt x="2947251" y="1307076"/>
                </a:cubicBezTo>
                <a:cubicBezTo>
                  <a:pt x="2947251" y="1307076"/>
                  <a:pt x="2947196" y="1307076"/>
                  <a:pt x="2947196" y="1307076"/>
                </a:cubicBezTo>
                <a:close/>
                <a:moveTo>
                  <a:pt x="3001696" y="1475099"/>
                </a:moveTo>
                <a:lnTo>
                  <a:pt x="2956843" y="1475099"/>
                </a:lnTo>
                <a:lnTo>
                  <a:pt x="2956843" y="1431826"/>
                </a:lnTo>
                <a:lnTo>
                  <a:pt x="3001696" y="1431826"/>
                </a:lnTo>
                <a:close/>
                <a:moveTo>
                  <a:pt x="3001696" y="898327"/>
                </a:moveTo>
                <a:lnTo>
                  <a:pt x="2956843" y="898327"/>
                </a:lnTo>
                <a:lnTo>
                  <a:pt x="2956843" y="863611"/>
                </a:lnTo>
                <a:lnTo>
                  <a:pt x="3001696" y="863611"/>
                </a:lnTo>
                <a:close/>
                <a:moveTo>
                  <a:pt x="3011288" y="1307076"/>
                </a:moveTo>
                <a:cubicBezTo>
                  <a:pt x="3006002" y="1307076"/>
                  <a:pt x="3001696" y="1302781"/>
                  <a:pt x="3001696" y="1297484"/>
                </a:cubicBezTo>
                <a:lnTo>
                  <a:pt x="3001696" y="962092"/>
                </a:lnTo>
                <a:cubicBezTo>
                  <a:pt x="3001696" y="956795"/>
                  <a:pt x="3006002" y="952500"/>
                  <a:pt x="3011288" y="952500"/>
                </a:cubicBezTo>
                <a:cubicBezTo>
                  <a:pt x="3016575" y="952500"/>
                  <a:pt x="3020880" y="956795"/>
                  <a:pt x="3020880" y="962092"/>
                </a:cubicBezTo>
                <a:lnTo>
                  <a:pt x="3020880" y="1297484"/>
                </a:lnTo>
                <a:cubicBezTo>
                  <a:pt x="3020880" y="1302781"/>
                  <a:pt x="3016575" y="1307076"/>
                  <a:pt x="3011288" y="1307076"/>
                </a:cubicBezTo>
                <a:close/>
                <a:moveTo>
                  <a:pt x="3065788" y="1475099"/>
                </a:moveTo>
                <a:lnTo>
                  <a:pt x="3020935" y="1475099"/>
                </a:lnTo>
                <a:lnTo>
                  <a:pt x="3020935" y="1431826"/>
                </a:lnTo>
                <a:lnTo>
                  <a:pt x="3065788" y="1431826"/>
                </a:lnTo>
                <a:close/>
                <a:moveTo>
                  <a:pt x="3065788" y="898327"/>
                </a:moveTo>
                <a:lnTo>
                  <a:pt x="3020935" y="898327"/>
                </a:lnTo>
                <a:lnTo>
                  <a:pt x="3020935" y="863611"/>
                </a:lnTo>
                <a:lnTo>
                  <a:pt x="3065788" y="863611"/>
                </a:lnTo>
                <a:close/>
                <a:moveTo>
                  <a:pt x="3075435" y="1307076"/>
                </a:moveTo>
                <a:cubicBezTo>
                  <a:pt x="3070148" y="1307109"/>
                  <a:pt x="3065843" y="1302836"/>
                  <a:pt x="3065788" y="1297539"/>
                </a:cubicBezTo>
                <a:cubicBezTo>
                  <a:pt x="3065788" y="1297522"/>
                  <a:pt x="3065788" y="1297500"/>
                  <a:pt x="3065788" y="1297484"/>
                </a:cubicBezTo>
                <a:lnTo>
                  <a:pt x="3065788" y="962092"/>
                </a:lnTo>
                <a:cubicBezTo>
                  <a:pt x="3066169" y="956778"/>
                  <a:pt x="3070802" y="952800"/>
                  <a:pt x="3076143" y="953198"/>
                </a:cubicBezTo>
                <a:cubicBezTo>
                  <a:pt x="3080885" y="953557"/>
                  <a:pt x="3084645" y="957334"/>
                  <a:pt x="3085027" y="962092"/>
                </a:cubicBezTo>
                <a:lnTo>
                  <a:pt x="3085027" y="1297484"/>
                </a:lnTo>
                <a:cubicBezTo>
                  <a:pt x="3085027" y="1302781"/>
                  <a:pt x="3080721" y="1307076"/>
                  <a:pt x="3075435" y="1307076"/>
                </a:cubicBezTo>
                <a:cubicBezTo>
                  <a:pt x="3075435" y="1307076"/>
                  <a:pt x="3075380" y="1307076"/>
                  <a:pt x="3075380" y="1307076"/>
                </a:cubicBezTo>
                <a:close/>
                <a:moveTo>
                  <a:pt x="3129935" y="1475099"/>
                </a:moveTo>
                <a:lnTo>
                  <a:pt x="3085081" y="1475099"/>
                </a:lnTo>
                <a:lnTo>
                  <a:pt x="3085081" y="1431826"/>
                </a:lnTo>
                <a:lnTo>
                  <a:pt x="3129935" y="1431826"/>
                </a:lnTo>
                <a:close/>
                <a:moveTo>
                  <a:pt x="3129935" y="898327"/>
                </a:moveTo>
                <a:lnTo>
                  <a:pt x="3085081" y="898327"/>
                </a:lnTo>
                <a:lnTo>
                  <a:pt x="3085081" y="863611"/>
                </a:lnTo>
                <a:lnTo>
                  <a:pt x="3129935" y="863611"/>
                </a:lnTo>
                <a:close/>
                <a:moveTo>
                  <a:pt x="3139581" y="1307076"/>
                </a:moveTo>
                <a:cubicBezTo>
                  <a:pt x="3134294" y="1307109"/>
                  <a:pt x="3129989" y="1302836"/>
                  <a:pt x="3129935" y="1297539"/>
                </a:cubicBezTo>
                <a:cubicBezTo>
                  <a:pt x="3129935" y="1297522"/>
                  <a:pt x="3129935" y="1297500"/>
                  <a:pt x="3129935" y="1297484"/>
                </a:cubicBezTo>
                <a:lnTo>
                  <a:pt x="3129935" y="962092"/>
                </a:lnTo>
                <a:cubicBezTo>
                  <a:pt x="3130316" y="956778"/>
                  <a:pt x="3134948" y="952800"/>
                  <a:pt x="3140290" y="953198"/>
                </a:cubicBezTo>
                <a:cubicBezTo>
                  <a:pt x="3145031" y="953557"/>
                  <a:pt x="3148791" y="957334"/>
                  <a:pt x="3149173" y="962092"/>
                </a:cubicBezTo>
                <a:lnTo>
                  <a:pt x="3149173" y="1297484"/>
                </a:lnTo>
                <a:cubicBezTo>
                  <a:pt x="3149173" y="1302781"/>
                  <a:pt x="3144867" y="1307076"/>
                  <a:pt x="3139581" y="1307076"/>
                </a:cubicBezTo>
                <a:cubicBezTo>
                  <a:pt x="3139527" y="1307076"/>
                  <a:pt x="3139527" y="1307076"/>
                  <a:pt x="3139472" y="1307076"/>
                </a:cubicBezTo>
                <a:close/>
                <a:moveTo>
                  <a:pt x="3194081" y="1475099"/>
                </a:moveTo>
                <a:lnTo>
                  <a:pt x="3148846" y="1475099"/>
                </a:lnTo>
                <a:lnTo>
                  <a:pt x="3148846" y="1431826"/>
                </a:lnTo>
                <a:lnTo>
                  <a:pt x="3193699" y="1431826"/>
                </a:lnTo>
                <a:close/>
                <a:moveTo>
                  <a:pt x="3194081" y="898327"/>
                </a:moveTo>
                <a:lnTo>
                  <a:pt x="3148846" y="898327"/>
                </a:lnTo>
                <a:lnTo>
                  <a:pt x="3148846" y="863611"/>
                </a:lnTo>
                <a:lnTo>
                  <a:pt x="3193699" y="863611"/>
                </a:lnTo>
                <a:close/>
                <a:moveTo>
                  <a:pt x="3203727" y="1307076"/>
                </a:moveTo>
                <a:cubicBezTo>
                  <a:pt x="3198441" y="1307109"/>
                  <a:pt x="3194136" y="1302836"/>
                  <a:pt x="3194081" y="1297539"/>
                </a:cubicBezTo>
                <a:cubicBezTo>
                  <a:pt x="3194081" y="1297522"/>
                  <a:pt x="3194081" y="1297500"/>
                  <a:pt x="3194081" y="1297484"/>
                </a:cubicBezTo>
                <a:lnTo>
                  <a:pt x="3194081" y="962092"/>
                </a:lnTo>
                <a:cubicBezTo>
                  <a:pt x="3194462" y="956778"/>
                  <a:pt x="3199095" y="952800"/>
                  <a:pt x="3204435" y="953198"/>
                </a:cubicBezTo>
                <a:cubicBezTo>
                  <a:pt x="3209177" y="953557"/>
                  <a:pt x="3212938" y="957334"/>
                  <a:pt x="3213319" y="962092"/>
                </a:cubicBezTo>
                <a:lnTo>
                  <a:pt x="3213319" y="1297484"/>
                </a:lnTo>
                <a:cubicBezTo>
                  <a:pt x="3213319" y="1302781"/>
                  <a:pt x="3209014" y="1307081"/>
                  <a:pt x="3203727" y="1307081"/>
                </a:cubicBezTo>
                <a:cubicBezTo>
                  <a:pt x="3203618" y="1307081"/>
                  <a:pt x="3203455" y="1307081"/>
                  <a:pt x="3203346" y="1307076"/>
                </a:cubicBezTo>
                <a:close/>
                <a:moveTo>
                  <a:pt x="3258227" y="1475099"/>
                </a:moveTo>
                <a:lnTo>
                  <a:pt x="3213373" y="1475099"/>
                </a:lnTo>
                <a:lnTo>
                  <a:pt x="3213373" y="1431826"/>
                </a:lnTo>
                <a:lnTo>
                  <a:pt x="3257845" y="1431826"/>
                </a:lnTo>
                <a:close/>
                <a:moveTo>
                  <a:pt x="3258227" y="898327"/>
                </a:moveTo>
                <a:lnTo>
                  <a:pt x="3213373" y="898327"/>
                </a:lnTo>
                <a:lnTo>
                  <a:pt x="3213373" y="863611"/>
                </a:lnTo>
                <a:lnTo>
                  <a:pt x="3257845" y="863611"/>
                </a:lnTo>
                <a:close/>
                <a:moveTo>
                  <a:pt x="3267819" y="1307076"/>
                </a:moveTo>
                <a:cubicBezTo>
                  <a:pt x="3262532" y="1307076"/>
                  <a:pt x="3258227" y="1302781"/>
                  <a:pt x="3258227" y="1297484"/>
                </a:cubicBezTo>
                <a:lnTo>
                  <a:pt x="3258227" y="1011578"/>
                </a:lnTo>
                <a:cubicBezTo>
                  <a:pt x="3257845" y="1006264"/>
                  <a:pt x="3261824" y="1001632"/>
                  <a:pt x="3267110" y="1001234"/>
                </a:cubicBezTo>
                <a:cubicBezTo>
                  <a:pt x="3272452" y="1000836"/>
                  <a:pt x="3277084" y="1004815"/>
                  <a:pt x="3277465" y="1010128"/>
                </a:cubicBezTo>
                <a:cubicBezTo>
                  <a:pt x="3277520" y="1010613"/>
                  <a:pt x="3277520" y="1011093"/>
                  <a:pt x="3277465" y="1011578"/>
                </a:cubicBezTo>
                <a:lnTo>
                  <a:pt x="3277465" y="1297484"/>
                </a:lnTo>
                <a:cubicBezTo>
                  <a:pt x="3277465" y="1302781"/>
                  <a:pt x="3273160" y="1307076"/>
                  <a:pt x="3267873" y="1307081"/>
                </a:cubicBezTo>
                <a:cubicBezTo>
                  <a:pt x="3267764" y="1307081"/>
                  <a:pt x="3267710" y="1307076"/>
                  <a:pt x="3267601" y="1307076"/>
                </a:cubicBezTo>
                <a:close/>
                <a:moveTo>
                  <a:pt x="3329785" y="1475099"/>
                </a:moveTo>
                <a:lnTo>
                  <a:pt x="3277465" y="1475099"/>
                </a:lnTo>
                <a:lnTo>
                  <a:pt x="3277465" y="1431826"/>
                </a:lnTo>
                <a:lnTo>
                  <a:pt x="3329785" y="1431826"/>
                </a:lnTo>
                <a:close/>
                <a:moveTo>
                  <a:pt x="3341557" y="1297484"/>
                </a:moveTo>
                <a:cubicBezTo>
                  <a:pt x="3341176" y="1302798"/>
                  <a:pt x="3336543" y="1306782"/>
                  <a:pt x="3331202" y="1306378"/>
                </a:cubicBezTo>
                <a:cubicBezTo>
                  <a:pt x="3326461" y="1306019"/>
                  <a:pt x="3322700" y="1302242"/>
                  <a:pt x="3322319" y="1297484"/>
                </a:cubicBezTo>
                <a:lnTo>
                  <a:pt x="3322319" y="1071364"/>
                </a:lnTo>
                <a:cubicBezTo>
                  <a:pt x="3322700" y="1066050"/>
                  <a:pt x="3327333" y="1062072"/>
                  <a:pt x="3332674" y="1062470"/>
                </a:cubicBezTo>
                <a:cubicBezTo>
                  <a:pt x="3337415" y="1062829"/>
                  <a:pt x="3341176" y="1066607"/>
                  <a:pt x="3341557" y="107136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  <a:tileRect/>
          </a:gradFill>
          <a:ln w="5443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7" name="文本框 146">
            <a:extLst>
              <a:ext uri="{FF2B5EF4-FFF2-40B4-BE49-F238E27FC236}">
                <a16:creationId xmlns:a16="http://schemas.microsoft.com/office/drawing/2014/main" id="{C47F6176-8E4C-0091-D2E8-32D9631B2893}"/>
              </a:ext>
            </a:extLst>
          </p:cNvPr>
          <p:cNvSpPr txBox="1"/>
          <p:nvPr/>
        </p:nvSpPr>
        <p:spPr>
          <a:xfrm>
            <a:off x="4234185" y="1645920"/>
            <a:ext cx="301956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产业图谱</a:t>
            </a:r>
          </a:p>
        </p:txBody>
      </p:sp>
      <p:sp>
        <p:nvSpPr>
          <p:cNvPr id="148" name="文本框 147">
            <a:extLst>
              <a:ext uri="{FF2B5EF4-FFF2-40B4-BE49-F238E27FC236}">
                <a16:creationId xmlns:a16="http://schemas.microsoft.com/office/drawing/2014/main" id="{558F061E-F3BF-7809-A313-A237167C9AA9}"/>
              </a:ext>
            </a:extLst>
          </p:cNvPr>
          <p:cNvSpPr txBox="1"/>
          <p:nvPr/>
        </p:nvSpPr>
        <p:spPr>
          <a:xfrm>
            <a:off x="4234186" y="2166934"/>
            <a:ext cx="6203104" cy="106606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“文化</a:t>
            </a:r>
            <a:r>
              <a:rPr lang="en-US" altLang="zh-CN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+</a:t>
            </a: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科技”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双轮驱动，改变生产力和生产关系，重组生产要素，影响了人群、产品、渠道、营销、资本、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IP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的创新变革，以无边界”融合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+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创新“为发展主线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52B9CAB-521F-BCB9-FC2B-4BA10A894692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DCB5EF8E-87A1-E552-A7D2-736AEFAF37EB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ACA62A2F-02C5-3883-3384-AC7A6DFD4FE9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59C56953-ACE4-F369-9150-79B538ECF9A9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DBBEF168-1617-0B1F-453C-EAEBA581695D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99EB8165-E4A8-1D6D-7C03-489F0EC2E984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09A38A1E-3C90-E22A-CCB2-9A81D666800A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0C62A6C2-F41E-3790-3F6F-9EE6209D15DD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E247E692-6B12-C4F6-8B01-9E7015529072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7DD438D1-7E7E-1A96-EDD0-8C9796DE3767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65EA8584-CAB2-A2A8-EA03-7CC3FE0DA166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329A70E1-A4CE-163B-8001-4A979E94BF4F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DAAFA0C2-5EEC-8216-0834-075C201C77ED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48C787E4-580D-9E73-0265-FFB3C8F37016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CBF46062-7333-990B-42F5-03E4063C7885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C57C920D-074A-DC66-8BD9-8309934AEE23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74D5A349-573A-524B-FA49-27834294AFED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id="{BBB40A2F-D835-C2D3-72CC-4B015C48EE70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4" name="任意多边形: 形状 123">
            <a:extLst>
              <a:ext uri="{FF2B5EF4-FFF2-40B4-BE49-F238E27FC236}">
                <a16:creationId xmlns:a16="http://schemas.microsoft.com/office/drawing/2014/main" id="{E56152D7-04E9-256F-65F5-7B6FAF672AF7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1F9C3730-8E91-3A6B-CE17-476613749317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585A1231-96C0-CDD2-4501-EB9991EFFF82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ADE91355-E5AB-A495-6CF4-47D96623F080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E308AE62-45D8-1562-8C9A-0EE315B17B4F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2580A933-DA9D-FD08-4ED0-A6DC39087942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5CE81AC5-F7A7-0E43-02F0-1CB9E86232EB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CB704F10-2E13-8D99-7A16-0604EB88C35A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2043CBD2-C5F0-EBA1-C765-B7B2CD61F297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6E34CCC2-4FB4-E85E-30B6-E23F7D863ADF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EF95B029-8ACA-603C-FB6F-71C71AE08D56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BCF3153B-F528-CD15-8194-89F6EC815448}"/>
              </a:ext>
            </a:extLst>
          </p:cNvPr>
          <p:cNvCxnSpPr>
            <a:cxnSpLocks/>
          </p:cNvCxnSpPr>
          <p:nvPr/>
        </p:nvCxnSpPr>
        <p:spPr>
          <a:xfrm>
            <a:off x="4234185" y="3429000"/>
            <a:ext cx="6032930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文本框 43">
            <a:extLst>
              <a:ext uri="{FF2B5EF4-FFF2-40B4-BE49-F238E27FC236}">
                <a16:creationId xmlns:a16="http://schemas.microsoft.com/office/drawing/2014/main" id="{76A6AA21-9A77-A73F-D733-11C3ADBD158A}"/>
              </a:ext>
            </a:extLst>
          </p:cNvPr>
          <p:cNvSpPr txBox="1"/>
          <p:nvPr/>
        </p:nvSpPr>
        <p:spPr>
          <a:xfrm>
            <a:off x="4234184" y="3760266"/>
            <a:ext cx="296862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年轻群体更关注</a:t>
            </a: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EBFF5321-557F-4545-4910-15A286F0D0A3}"/>
              </a:ext>
            </a:extLst>
          </p:cNvPr>
          <p:cNvSpPr txBox="1"/>
          <p:nvPr/>
        </p:nvSpPr>
        <p:spPr>
          <a:xfrm>
            <a:off x="4234185" y="4281280"/>
            <a:ext cx="3212464" cy="139377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网红</a:t>
            </a:r>
            <a:r>
              <a:rPr lang="en-US" altLang="zh-CN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/</a:t>
            </a: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明星带货</a:t>
            </a:r>
            <a:endParaRPr lang="en-US" altLang="zh-CN" b="0" i="0" dirty="0">
              <a:solidFill>
                <a:schemeClr val="accent2">
                  <a:lumMod val="60000"/>
                  <a:lumOff val="40000"/>
                </a:schemeClr>
              </a:solidFill>
              <a:effectLst/>
              <a:latin typeface="-apple-system"/>
            </a:endParaRPr>
          </a:p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购买渠道</a:t>
            </a:r>
            <a:endParaRPr lang="en-US" altLang="zh-CN" b="0" i="0" dirty="0">
              <a:solidFill>
                <a:schemeClr val="accent2">
                  <a:lumMod val="60000"/>
                  <a:lumOff val="40000"/>
                </a:schemeClr>
              </a:solidFill>
              <a:effectLst/>
              <a:latin typeface="-apple-system"/>
            </a:endParaRPr>
          </a:p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营销活动</a:t>
            </a:r>
            <a:endParaRPr lang="en-US" altLang="zh-CN" b="0" i="0" dirty="0">
              <a:solidFill>
                <a:schemeClr val="accent2">
                  <a:lumMod val="60000"/>
                  <a:lumOff val="40000"/>
                </a:schemeClr>
              </a:solidFill>
              <a:effectLst/>
              <a:latin typeface="-apple-system"/>
            </a:endParaRPr>
          </a:p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代言人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10D6EC10-DC5D-5B5B-BEE8-477A2C0E6B2B}"/>
              </a:ext>
            </a:extLst>
          </p:cNvPr>
          <p:cNvSpPr txBox="1"/>
          <p:nvPr/>
        </p:nvSpPr>
        <p:spPr>
          <a:xfrm>
            <a:off x="7455193" y="3760266"/>
            <a:ext cx="296862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年长群体更关注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B4F233A4-682C-EA0B-B2BD-F7A977B236FF}"/>
              </a:ext>
            </a:extLst>
          </p:cNvPr>
          <p:cNvSpPr txBox="1"/>
          <p:nvPr/>
        </p:nvSpPr>
        <p:spPr>
          <a:xfrm>
            <a:off x="7455194" y="4281280"/>
            <a:ext cx="3212464" cy="106138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“中国风”元素</a:t>
            </a:r>
            <a:endParaRPr lang="en-US" altLang="zh-CN" b="0" i="0" dirty="0">
              <a:solidFill>
                <a:schemeClr val="accent2">
                  <a:lumMod val="60000"/>
                  <a:lumOff val="40000"/>
                </a:schemeClr>
              </a:solidFill>
              <a:effectLst/>
              <a:latin typeface="-apple-system"/>
            </a:endParaRPr>
          </a:p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产品设计</a:t>
            </a:r>
            <a:endParaRPr lang="en-US" altLang="zh-CN" b="0" i="0" dirty="0">
              <a:solidFill>
                <a:schemeClr val="accent2">
                  <a:lumMod val="60000"/>
                  <a:lumOff val="40000"/>
                </a:schemeClr>
              </a:solidFill>
              <a:effectLst/>
              <a:latin typeface="-apple-system"/>
            </a:endParaRPr>
          </a:p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产品性价比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09340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FAD661BF-B05D-A1E8-9CD9-D7978057F4DC}"/>
              </a:ext>
            </a:extLst>
          </p:cNvPr>
          <p:cNvSpPr txBox="1"/>
          <p:nvPr/>
        </p:nvSpPr>
        <p:spPr>
          <a:xfrm>
            <a:off x="568684" y="3853808"/>
            <a:ext cx="3768339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PART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4F9C1572-9289-2CD6-7BEE-9CA6EA0ED37F}"/>
              </a:ext>
            </a:extLst>
          </p:cNvPr>
          <p:cNvSpPr txBox="1"/>
          <p:nvPr/>
        </p:nvSpPr>
        <p:spPr>
          <a:xfrm>
            <a:off x="8139948" y="3853808"/>
            <a:ext cx="4235455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FOUR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0A0D9107-7B71-C616-DFF6-F69154E1A580}"/>
              </a:ext>
            </a:extLst>
          </p:cNvPr>
          <p:cNvSpPr txBox="1"/>
          <p:nvPr/>
        </p:nvSpPr>
        <p:spPr>
          <a:xfrm>
            <a:off x="5118809" y="3923638"/>
            <a:ext cx="1954382" cy="221599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13800" dirty="0">
                <a:gradFill flip="none" rotWithShape="1">
                  <a:gsLst>
                    <a:gs pos="0">
                      <a:schemeClr val="accent2">
                        <a:lumMod val="67000"/>
                      </a:schemeClr>
                    </a:gs>
                    <a:gs pos="48000">
                      <a:schemeClr val="accent2">
                        <a:lumMod val="97000"/>
                        <a:lumOff val="3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</a:rPr>
              <a:t>肆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11E7BCF-632A-0853-0F61-4BA43ECA5496}"/>
              </a:ext>
            </a:extLst>
          </p:cNvPr>
          <p:cNvSpPr txBox="1"/>
          <p:nvPr/>
        </p:nvSpPr>
        <p:spPr>
          <a:xfrm>
            <a:off x="3951824" y="2272642"/>
            <a:ext cx="4288354" cy="132343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8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竞争格局</a:t>
            </a:r>
          </a:p>
        </p:txBody>
      </p:sp>
      <p:grpSp>
        <p:nvGrpSpPr>
          <p:cNvPr id="4520" name="组合 4519">
            <a:extLst>
              <a:ext uri="{FF2B5EF4-FFF2-40B4-BE49-F238E27FC236}">
                <a16:creationId xmlns:a16="http://schemas.microsoft.com/office/drawing/2014/main" id="{3B742496-DBC3-D384-F25B-7365DE240872}"/>
              </a:ext>
            </a:extLst>
          </p:cNvPr>
          <p:cNvGrpSpPr/>
          <p:nvPr/>
        </p:nvGrpSpPr>
        <p:grpSpPr>
          <a:xfrm>
            <a:off x="10595190" y="0"/>
            <a:ext cx="688651" cy="2332644"/>
            <a:chOff x="12484950" y="192895"/>
            <a:chExt cx="688651" cy="2332644"/>
          </a:xfrm>
        </p:grpSpPr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BFC3010-972E-334E-6968-413DC3EB55A5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53F8A92-01AD-2EB6-E84A-22E1B6B57639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021AC4CC-D645-5A97-56A9-C6CA57532CED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186CED4F-8B87-7565-E3D4-6175E9E242B8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D939454F-F913-992C-C9B0-6785A324062A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02EE53C5-4EA1-E97F-37B4-9780F3A2A20C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A4FB0E9-1AE2-6587-E6E6-FE49B88DCE88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EEE9E2AF-8DA5-4EFF-8AEF-A96418840F8B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2EE1FEA-9EE2-BA9A-9CF5-585CE571DBB1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C72BA045-D1FD-72D1-A6C0-006D3621A596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BA4FCF73-732F-B20F-D027-C996EE15ED7B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D7C85B0-350D-18F6-6DB5-594CDE3E63A0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DCD1AD26-54AA-8AA1-FEA5-1F2BB23E9CC6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D32922C9-F1A2-D4C8-CA9B-E5F577EE9492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E90532D-BFA3-80B4-89F3-1D1F3ABB56FD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026" name="组合 3025">
            <a:extLst>
              <a:ext uri="{FF2B5EF4-FFF2-40B4-BE49-F238E27FC236}">
                <a16:creationId xmlns:a16="http://schemas.microsoft.com/office/drawing/2014/main" id="{ECB73CB9-3CF5-1D32-77F5-7E1AA74BE60E}"/>
              </a:ext>
            </a:extLst>
          </p:cNvPr>
          <p:cNvGrpSpPr/>
          <p:nvPr/>
        </p:nvGrpSpPr>
        <p:grpSpPr>
          <a:xfrm>
            <a:off x="-76544" y="119376"/>
            <a:ext cx="4641937" cy="1992185"/>
            <a:chOff x="-2380746" y="-4558351"/>
            <a:chExt cx="3312157" cy="1421482"/>
          </a:xfr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</p:grpSpPr>
        <p:sp>
          <p:nvSpPr>
            <p:cNvPr id="3027" name="任意多边形: 形状 3026">
              <a:extLst>
                <a:ext uri="{FF2B5EF4-FFF2-40B4-BE49-F238E27FC236}">
                  <a16:creationId xmlns:a16="http://schemas.microsoft.com/office/drawing/2014/main" id="{825F4E31-9942-88AA-CD5F-68672BCA7B06}"/>
                </a:ext>
              </a:extLst>
            </p:cNvPr>
            <p:cNvSpPr/>
            <p:nvPr/>
          </p:nvSpPr>
          <p:spPr>
            <a:xfrm>
              <a:off x="-2380746" y="-4364564"/>
              <a:ext cx="3116869" cy="853640"/>
            </a:xfrm>
            <a:custGeom>
              <a:avLst/>
              <a:gdLst>
                <a:gd name="connsiteX0" fmla="*/ 14093 w 3116869"/>
                <a:gd name="connsiteY0" fmla="*/ 59481 h 853640"/>
                <a:gd name="connsiteX1" fmla="*/ 63673 w 3116869"/>
                <a:gd name="connsiteY1" fmla="*/ 94843 h 853640"/>
                <a:gd name="connsiteX2" fmla="*/ 113887 w 3116869"/>
                <a:gd name="connsiteY2" fmla="*/ 128434 h 853640"/>
                <a:gd name="connsiteX3" fmla="*/ 216747 w 3116869"/>
                <a:gd name="connsiteY3" fmla="*/ 192100 h 853640"/>
                <a:gd name="connsiteX4" fmla="*/ 269340 w 3116869"/>
                <a:gd name="connsiteY4" fmla="*/ 222150 h 853640"/>
                <a:gd name="connsiteX5" fmla="*/ 322673 w 3116869"/>
                <a:gd name="connsiteY5" fmla="*/ 250957 h 853640"/>
                <a:gd name="connsiteX6" fmla="*/ 376746 w 3116869"/>
                <a:gd name="connsiteY6" fmla="*/ 278548 h 853640"/>
                <a:gd name="connsiteX7" fmla="*/ 431559 w 3116869"/>
                <a:gd name="connsiteY7" fmla="*/ 304818 h 853640"/>
                <a:gd name="connsiteX8" fmla="*/ 487429 w 3116869"/>
                <a:gd name="connsiteY8" fmla="*/ 329106 h 853640"/>
                <a:gd name="connsiteX9" fmla="*/ 544119 w 3116869"/>
                <a:gd name="connsiteY9" fmla="*/ 351756 h 853640"/>
                <a:gd name="connsiteX10" fmla="*/ 601575 w 3116869"/>
                <a:gd name="connsiteY10" fmla="*/ 372687 h 853640"/>
                <a:gd name="connsiteX11" fmla="*/ 659850 w 3116869"/>
                <a:gd name="connsiteY11" fmla="*/ 391716 h 853640"/>
                <a:gd name="connsiteX12" fmla="*/ 719367 w 3116869"/>
                <a:gd name="connsiteY12" fmla="*/ 407573 h 853640"/>
                <a:gd name="connsiteX13" fmla="*/ 779677 w 3116869"/>
                <a:gd name="connsiteY13" fmla="*/ 420787 h 853640"/>
                <a:gd name="connsiteX14" fmla="*/ 840728 w 3116869"/>
                <a:gd name="connsiteY14" fmla="*/ 430883 h 853640"/>
                <a:gd name="connsiteX15" fmla="*/ 902491 w 3116869"/>
                <a:gd name="connsiteY15" fmla="*/ 437596 h 853640"/>
                <a:gd name="connsiteX16" fmla="*/ 907143 w 3116869"/>
                <a:gd name="connsiteY16" fmla="*/ 437596 h 853640"/>
                <a:gd name="connsiteX17" fmla="*/ 907909 w 3116869"/>
                <a:gd name="connsiteY17" fmla="*/ 437596 h 853640"/>
                <a:gd name="connsiteX18" fmla="*/ 1202668 w 3116869"/>
                <a:gd name="connsiteY18" fmla="*/ 396896 h 853640"/>
                <a:gd name="connsiteX19" fmla="*/ 1276351 w 3116869"/>
                <a:gd name="connsiteY19" fmla="*/ 386721 h 853640"/>
                <a:gd name="connsiteX20" fmla="*/ 1280949 w 3116869"/>
                <a:gd name="connsiteY20" fmla="*/ 386087 h 853640"/>
                <a:gd name="connsiteX21" fmla="*/ 1283249 w 3116869"/>
                <a:gd name="connsiteY21" fmla="*/ 385769 h 853640"/>
                <a:gd name="connsiteX22" fmla="*/ 1283830 w 3116869"/>
                <a:gd name="connsiteY22" fmla="*/ 385769 h 853640"/>
                <a:gd name="connsiteX23" fmla="*/ 1282377 w 3116869"/>
                <a:gd name="connsiteY23" fmla="*/ 385769 h 853640"/>
                <a:gd name="connsiteX24" fmla="*/ 1283540 w 3116869"/>
                <a:gd name="connsiteY24" fmla="*/ 385769 h 853640"/>
                <a:gd name="connsiteX25" fmla="*/ 1292869 w 3116869"/>
                <a:gd name="connsiteY25" fmla="*/ 385769 h 853640"/>
                <a:gd name="connsiteX26" fmla="*/ 1311369 w 3116869"/>
                <a:gd name="connsiteY26" fmla="*/ 386192 h 853640"/>
                <a:gd name="connsiteX27" fmla="*/ 1346413 w 3116869"/>
                <a:gd name="connsiteY27" fmla="*/ 388835 h 853640"/>
                <a:gd name="connsiteX28" fmla="*/ 1493964 w 3116869"/>
                <a:gd name="connsiteY28" fmla="*/ 402763 h 853640"/>
                <a:gd name="connsiteX29" fmla="*/ 1642626 w 3116869"/>
                <a:gd name="connsiteY29" fmla="*/ 417352 h 853640"/>
                <a:gd name="connsiteX30" fmla="*/ 1662183 w 3116869"/>
                <a:gd name="connsiteY30" fmla="*/ 418884 h 853640"/>
                <a:gd name="connsiteX31" fmla="*/ 1673256 w 3116869"/>
                <a:gd name="connsiteY31" fmla="*/ 419307 h 853640"/>
                <a:gd name="connsiteX32" fmla="*/ 1678780 w 3116869"/>
                <a:gd name="connsiteY32" fmla="*/ 419466 h 853640"/>
                <a:gd name="connsiteX33" fmla="*/ 1681423 w 3116869"/>
                <a:gd name="connsiteY33" fmla="*/ 419466 h 853640"/>
                <a:gd name="connsiteX34" fmla="*/ 1678383 w 3116869"/>
                <a:gd name="connsiteY34" fmla="*/ 419466 h 853640"/>
                <a:gd name="connsiteX35" fmla="*/ 1678938 w 3116869"/>
                <a:gd name="connsiteY35" fmla="*/ 419466 h 853640"/>
                <a:gd name="connsiteX36" fmla="*/ 1680101 w 3116869"/>
                <a:gd name="connsiteY36" fmla="*/ 419624 h 853640"/>
                <a:gd name="connsiteX37" fmla="*/ 1684700 w 3116869"/>
                <a:gd name="connsiteY37" fmla="*/ 420312 h 853640"/>
                <a:gd name="connsiteX38" fmla="*/ 1687343 w 3116869"/>
                <a:gd name="connsiteY38" fmla="*/ 421422 h 853640"/>
                <a:gd name="connsiteX39" fmla="*/ 1693025 w 3116869"/>
                <a:gd name="connsiteY39" fmla="*/ 423324 h 853640"/>
                <a:gd name="connsiteX40" fmla="*/ 1709966 w 3116869"/>
                <a:gd name="connsiteY40" fmla="*/ 429244 h 853640"/>
                <a:gd name="connsiteX41" fmla="*/ 1778495 w 3116869"/>
                <a:gd name="connsiteY41" fmla="*/ 455832 h 853640"/>
                <a:gd name="connsiteX42" fmla="*/ 1915078 w 3116869"/>
                <a:gd name="connsiteY42" fmla="*/ 512574 h 853640"/>
                <a:gd name="connsiteX43" fmla="*/ 1949119 w 3116869"/>
                <a:gd name="connsiteY43" fmla="*/ 527057 h 853640"/>
                <a:gd name="connsiteX44" fmla="*/ 1966112 w 3116869"/>
                <a:gd name="connsiteY44" fmla="*/ 534325 h 853640"/>
                <a:gd name="connsiteX45" fmla="*/ 1974622 w 3116869"/>
                <a:gd name="connsiteY45" fmla="*/ 537972 h 853640"/>
                <a:gd name="connsiteX46" fmla="*/ 1979908 w 3116869"/>
                <a:gd name="connsiteY46" fmla="*/ 540245 h 853640"/>
                <a:gd name="connsiteX47" fmla="*/ 1984295 w 3116869"/>
                <a:gd name="connsiteY47" fmla="*/ 541751 h 853640"/>
                <a:gd name="connsiteX48" fmla="*/ 1993254 w 3116869"/>
                <a:gd name="connsiteY48" fmla="*/ 544737 h 853640"/>
                <a:gd name="connsiteX49" fmla="*/ 2004011 w 3116869"/>
                <a:gd name="connsiteY49" fmla="*/ 547380 h 853640"/>
                <a:gd name="connsiteX50" fmla="*/ 2024757 w 3116869"/>
                <a:gd name="connsiteY50" fmla="*/ 550631 h 853640"/>
                <a:gd name="connsiteX51" fmla="*/ 2045900 w 3116869"/>
                <a:gd name="connsiteY51" fmla="*/ 550922 h 853640"/>
                <a:gd name="connsiteX52" fmla="*/ 2064400 w 3116869"/>
                <a:gd name="connsiteY52" fmla="*/ 549918 h 853640"/>
                <a:gd name="connsiteX53" fmla="*/ 2659785 w 3116869"/>
                <a:gd name="connsiteY53" fmla="*/ 518203 h 853640"/>
                <a:gd name="connsiteX54" fmla="*/ 2696996 w 3116869"/>
                <a:gd name="connsiteY54" fmla="*/ 516195 h 853640"/>
                <a:gd name="connsiteX55" fmla="*/ 2728156 w 3116869"/>
                <a:gd name="connsiteY55" fmla="*/ 520344 h 853640"/>
                <a:gd name="connsiteX56" fmla="*/ 2741211 w 3116869"/>
                <a:gd name="connsiteY56" fmla="*/ 528272 h 853640"/>
                <a:gd name="connsiteX57" fmla="*/ 2752496 w 3116869"/>
                <a:gd name="connsiteY57" fmla="*/ 540483 h 853640"/>
                <a:gd name="connsiteX58" fmla="*/ 2776837 w 3116869"/>
                <a:gd name="connsiteY58" fmla="*/ 567836 h 853640"/>
                <a:gd name="connsiteX59" fmla="*/ 2876790 w 3116869"/>
                <a:gd name="connsiteY59" fmla="*/ 674951 h 853640"/>
                <a:gd name="connsiteX60" fmla="*/ 2982505 w 3116869"/>
                <a:gd name="connsiteY60" fmla="*/ 777019 h 853640"/>
                <a:gd name="connsiteX61" fmla="*/ 3040093 w 3116869"/>
                <a:gd name="connsiteY61" fmla="*/ 823771 h 853640"/>
                <a:gd name="connsiteX62" fmla="*/ 3071992 w 3116869"/>
                <a:gd name="connsiteY62" fmla="*/ 844095 h 853640"/>
                <a:gd name="connsiteX63" fmla="*/ 3111371 w 3116869"/>
                <a:gd name="connsiteY63" fmla="*/ 855327 h 853640"/>
                <a:gd name="connsiteX64" fmla="*/ 3117953 w 3116869"/>
                <a:gd name="connsiteY64" fmla="*/ 848376 h 853640"/>
                <a:gd name="connsiteX65" fmla="*/ 3117952 w 3116869"/>
                <a:gd name="connsiteY65" fmla="*/ 848350 h 853640"/>
                <a:gd name="connsiteX66" fmla="*/ 3110763 w 3116869"/>
                <a:gd name="connsiteY66" fmla="*/ 842007 h 853640"/>
                <a:gd name="connsiteX67" fmla="*/ 3109785 w 3116869"/>
                <a:gd name="connsiteY67" fmla="*/ 842007 h 853640"/>
                <a:gd name="connsiteX68" fmla="*/ 3079049 w 3116869"/>
                <a:gd name="connsiteY68" fmla="*/ 831911 h 853640"/>
                <a:gd name="connsiteX69" fmla="*/ 3049158 w 3116869"/>
                <a:gd name="connsiteY69" fmla="*/ 812196 h 853640"/>
                <a:gd name="connsiteX70" fmla="*/ 2993658 w 3116869"/>
                <a:gd name="connsiteY70" fmla="*/ 765575 h 853640"/>
                <a:gd name="connsiteX71" fmla="*/ 2890586 w 3116869"/>
                <a:gd name="connsiteY71" fmla="*/ 662768 h 853640"/>
                <a:gd name="connsiteX72" fmla="*/ 2792932 w 3116869"/>
                <a:gd name="connsiteY72" fmla="*/ 554728 h 853640"/>
                <a:gd name="connsiteX73" fmla="*/ 2769146 w 3116869"/>
                <a:gd name="connsiteY73" fmla="*/ 527163 h 853640"/>
                <a:gd name="connsiteX74" fmla="*/ 2755774 w 3116869"/>
                <a:gd name="connsiteY74" fmla="*/ 512495 h 853640"/>
                <a:gd name="connsiteX75" fmla="*/ 2737538 w 3116869"/>
                <a:gd name="connsiteY75" fmla="*/ 501078 h 853640"/>
                <a:gd name="connsiteX76" fmla="*/ 2716395 w 3116869"/>
                <a:gd name="connsiteY76" fmla="*/ 494788 h 853640"/>
                <a:gd name="connsiteX77" fmla="*/ 2705374 w 3116869"/>
                <a:gd name="connsiteY77" fmla="*/ 494074 h 853640"/>
                <a:gd name="connsiteX78" fmla="*/ 2696071 w 3116869"/>
                <a:gd name="connsiteY78" fmla="*/ 494418 h 853640"/>
                <a:gd name="connsiteX79" fmla="*/ 2658833 w 3116869"/>
                <a:gd name="connsiteY79" fmla="*/ 495844 h 853640"/>
                <a:gd name="connsiteX80" fmla="*/ 2063000 w 3116869"/>
                <a:gd name="connsiteY80" fmla="*/ 518626 h 853640"/>
                <a:gd name="connsiteX81" fmla="*/ 2044499 w 3116869"/>
                <a:gd name="connsiteY81" fmla="*/ 519340 h 853640"/>
                <a:gd name="connsiteX82" fmla="*/ 2028352 w 3116869"/>
                <a:gd name="connsiteY82" fmla="*/ 518890 h 853640"/>
                <a:gd name="connsiteX83" fmla="*/ 2012494 w 3116869"/>
                <a:gd name="connsiteY83" fmla="*/ 516248 h 853640"/>
                <a:gd name="connsiteX84" fmla="*/ 2005147 w 3116869"/>
                <a:gd name="connsiteY84" fmla="*/ 514556 h 853640"/>
                <a:gd name="connsiteX85" fmla="*/ 1996531 w 3116869"/>
                <a:gd name="connsiteY85" fmla="*/ 511543 h 853640"/>
                <a:gd name="connsiteX86" fmla="*/ 1992171 w 3116869"/>
                <a:gd name="connsiteY86" fmla="*/ 509984 h 853640"/>
                <a:gd name="connsiteX87" fmla="*/ 1992752 w 3116869"/>
                <a:gd name="connsiteY87" fmla="*/ 510195 h 853640"/>
                <a:gd name="connsiteX88" fmla="*/ 1992224 w 3116869"/>
                <a:gd name="connsiteY88" fmla="*/ 509958 h 853640"/>
                <a:gd name="connsiteX89" fmla="*/ 1991140 w 3116869"/>
                <a:gd name="connsiteY89" fmla="*/ 509482 h 853640"/>
                <a:gd name="connsiteX90" fmla="*/ 1989026 w 3116869"/>
                <a:gd name="connsiteY90" fmla="*/ 508530 h 853640"/>
                <a:gd name="connsiteX91" fmla="*/ 1980569 w 3116869"/>
                <a:gd name="connsiteY91" fmla="*/ 504725 h 853640"/>
                <a:gd name="connsiteX92" fmla="*/ 1963628 w 3116869"/>
                <a:gd name="connsiteY92" fmla="*/ 497166 h 853640"/>
                <a:gd name="connsiteX93" fmla="*/ 1929746 w 3116869"/>
                <a:gd name="connsiteY93" fmla="*/ 482128 h 853640"/>
                <a:gd name="connsiteX94" fmla="*/ 1793190 w 3116869"/>
                <a:gd name="connsiteY94" fmla="*/ 422637 h 853640"/>
                <a:gd name="connsiteX95" fmla="*/ 1723894 w 3116869"/>
                <a:gd name="connsiteY95" fmla="*/ 394491 h 853640"/>
                <a:gd name="connsiteX96" fmla="*/ 1705896 w 3116869"/>
                <a:gd name="connsiteY96" fmla="*/ 387910 h 853640"/>
                <a:gd name="connsiteX97" fmla="*/ 1693844 w 3116869"/>
                <a:gd name="connsiteY97" fmla="*/ 384289 h 853640"/>
                <a:gd name="connsiteX98" fmla="*/ 1687554 w 3116869"/>
                <a:gd name="connsiteY98" fmla="*/ 382677 h 853640"/>
                <a:gd name="connsiteX99" fmla="*/ 1682956 w 3116869"/>
                <a:gd name="connsiteY99" fmla="*/ 381911 h 853640"/>
                <a:gd name="connsiteX100" fmla="*/ 1681819 w 3116869"/>
                <a:gd name="connsiteY100" fmla="*/ 381726 h 853640"/>
                <a:gd name="connsiteX101" fmla="*/ 1681238 w 3116869"/>
                <a:gd name="connsiteY101" fmla="*/ 381726 h 853640"/>
                <a:gd name="connsiteX102" fmla="*/ 1677036 w 3116869"/>
                <a:gd name="connsiteY102" fmla="*/ 381726 h 853640"/>
                <a:gd name="connsiteX103" fmla="*/ 1675159 w 3116869"/>
                <a:gd name="connsiteY103" fmla="*/ 381541 h 853640"/>
                <a:gd name="connsiteX104" fmla="*/ 1671380 w 3116869"/>
                <a:gd name="connsiteY104" fmla="*/ 381197 h 853640"/>
                <a:gd name="connsiteX105" fmla="*/ 1663848 w 3116869"/>
                <a:gd name="connsiteY105" fmla="*/ 380616 h 853640"/>
                <a:gd name="connsiteX106" fmla="*/ 1646299 w 3116869"/>
                <a:gd name="connsiteY106" fmla="*/ 378951 h 853640"/>
                <a:gd name="connsiteX107" fmla="*/ 1498616 w 3116869"/>
                <a:gd name="connsiteY107" fmla="*/ 362169 h 853640"/>
                <a:gd name="connsiteX108" fmla="*/ 1349690 w 3116869"/>
                <a:gd name="connsiteY108" fmla="*/ 345835 h 853640"/>
                <a:gd name="connsiteX109" fmla="*/ 1310444 w 3116869"/>
                <a:gd name="connsiteY109" fmla="*/ 342506 h 853640"/>
                <a:gd name="connsiteX110" fmla="*/ 1291653 w 3116869"/>
                <a:gd name="connsiteY110" fmla="*/ 341819 h 853640"/>
                <a:gd name="connsiteX111" fmla="*/ 1282350 w 3116869"/>
                <a:gd name="connsiteY111" fmla="*/ 341554 h 853640"/>
                <a:gd name="connsiteX112" fmla="*/ 1281187 w 3116869"/>
                <a:gd name="connsiteY112" fmla="*/ 341554 h 853640"/>
                <a:gd name="connsiteX113" fmla="*/ 1278545 w 3116869"/>
                <a:gd name="connsiteY113" fmla="*/ 341713 h 853640"/>
                <a:gd name="connsiteX114" fmla="*/ 1277963 w 3116869"/>
                <a:gd name="connsiteY114" fmla="*/ 341713 h 853640"/>
                <a:gd name="connsiteX115" fmla="*/ 1275664 w 3116869"/>
                <a:gd name="connsiteY115" fmla="*/ 342003 h 853640"/>
                <a:gd name="connsiteX116" fmla="*/ 1271039 w 3116869"/>
                <a:gd name="connsiteY116" fmla="*/ 342558 h 853640"/>
                <a:gd name="connsiteX117" fmla="*/ 1197039 w 3116869"/>
                <a:gd name="connsiteY117" fmla="*/ 351624 h 853640"/>
                <a:gd name="connsiteX118" fmla="*/ 900879 w 3116869"/>
                <a:gd name="connsiteY118" fmla="*/ 387936 h 853640"/>
                <a:gd name="connsiteX119" fmla="*/ 906297 w 3116869"/>
                <a:gd name="connsiteY119" fmla="*/ 387778 h 853640"/>
                <a:gd name="connsiteX120" fmla="*/ 848154 w 3116869"/>
                <a:gd name="connsiteY120" fmla="*/ 380510 h 853640"/>
                <a:gd name="connsiteX121" fmla="*/ 790434 w 3116869"/>
                <a:gd name="connsiteY121" fmla="*/ 369939 h 853640"/>
                <a:gd name="connsiteX122" fmla="*/ 733216 w 3116869"/>
                <a:gd name="connsiteY122" fmla="*/ 356724 h 853640"/>
                <a:gd name="connsiteX123" fmla="*/ 676527 w 3116869"/>
                <a:gd name="connsiteY123" fmla="*/ 340867 h 853640"/>
                <a:gd name="connsiteX124" fmla="*/ 620736 w 3116869"/>
                <a:gd name="connsiteY124" fmla="*/ 321706 h 853640"/>
                <a:gd name="connsiteX125" fmla="*/ 565632 w 3116869"/>
                <a:gd name="connsiteY125" fmla="*/ 300564 h 853640"/>
                <a:gd name="connsiteX126" fmla="*/ 511136 w 3116869"/>
                <a:gd name="connsiteY126" fmla="*/ 277782 h 853640"/>
                <a:gd name="connsiteX127" fmla="*/ 457354 w 3116869"/>
                <a:gd name="connsiteY127" fmla="*/ 253415 h 853640"/>
                <a:gd name="connsiteX128" fmla="*/ 404496 w 3116869"/>
                <a:gd name="connsiteY128" fmla="*/ 226986 h 853640"/>
                <a:gd name="connsiteX129" fmla="*/ 352273 w 3116869"/>
                <a:gd name="connsiteY129" fmla="*/ 199315 h 853640"/>
                <a:gd name="connsiteX130" fmla="*/ 300764 w 3116869"/>
                <a:gd name="connsiteY130" fmla="*/ 170455 h 853640"/>
                <a:gd name="connsiteX131" fmla="*/ 249968 w 3116869"/>
                <a:gd name="connsiteY131" fmla="*/ 140379 h 853640"/>
                <a:gd name="connsiteX132" fmla="*/ 150649 w 3116869"/>
                <a:gd name="connsiteY132" fmla="*/ 76766 h 853640"/>
                <a:gd name="connsiteX133" fmla="*/ 102258 w 3116869"/>
                <a:gd name="connsiteY133" fmla="*/ 43333 h 853640"/>
                <a:gd name="connsiteX134" fmla="*/ 55348 w 3116869"/>
                <a:gd name="connsiteY134" fmla="*/ 8765 h 853640"/>
                <a:gd name="connsiteX135" fmla="*/ 55348 w 3116869"/>
                <a:gd name="connsiteY135" fmla="*/ 8765 h 853640"/>
                <a:gd name="connsiteX136" fmla="*/ 8384 w 3116869"/>
                <a:gd name="connsiteY136" fmla="*/ 13839 h 853640"/>
                <a:gd name="connsiteX137" fmla="*/ 12401 w 3116869"/>
                <a:gd name="connsiteY137" fmla="*/ 58107 h 853640"/>
                <a:gd name="connsiteX138" fmla="*/ 13670 w 3116869"/>
                <a:gd name="connsiteY138" fmla="*/ 59111 h 85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3116869" h="853640">
                  <a:moveTo>
                    <a:pt x="14093" y="59481"/>
                  </a:moveTo>
                  <a:cubicBezTo>
                    <a:pt x="30346" y="71559"/>
                    <a:pt x="47181" y="83426"/>
                    <a:pt x="63673" y="94843"/>
                  </a:cubicBezTo>
                  <a:cubicBezTo>
                    <a:pt x="80164" y="106260"/>
                    <a:pt x="97026" y="117545"/>
                    <a:pt x="113887" y="128434"/>
                  </a:cubicBezTo>
                  <a:cubicBezTo>
                    <a:pt x="147610" y="150528"/>
                    <a:pt x="181888" y="171750"/>
                    <a:pt x="216747" y="192100"/>
                  </a:cubicBezTo>
                  <a:cubicBezTo>
                    <a:pt x="234005" y="202672"/>
                    <a:pt x="251686" y="212318"/>
                    <a:pt x="269340" y="222150"/>
                  </a:cubicBezTo>
                  <a:cubicBezTo>
                    <a:pt x="286995" y="231981"/>
                    <a:pt x="304623" y="241812"/>
                    <a:pt x="322673" y="250957"/>
                  </a:cubicBezTo>
                  <a:cubicBezTo>
                    <a:pt x="340724" y="260101"/>
                    <a:pt x="358299" y="270065"/>
                    <a:pt x="376746" y="278548"/>
                  </a:cubicBezTo>
                  <a:lnTo>
                    <a:pt x="431559" y="304818"/>
                  </a:lnTo>
                  <a:lnTo>
                    <a:pt x="487429" y="329106"/>
                  </a:lnTo>
                  <a:cubicBezTo>
                    <a:pt x="505929" y="337537"/>
                    <a:pt x="525143" y="344382"/>
                    <a:pt x="544119" y="351756"/>
                  </a:cubicBezTo>
                  <a:cubicBezTo>
                    <a:pt x="563095" y="359129"/>
                    <a:pt x="581965" y="366741"/>
                    <a:pt x="601575" y="372687"/>
                  </a:cubicBezTo>
                  <a:lnTo>
                    <a:pt x="659850" y="391716"/>
                  </a:lnTo>
                  <a:lnTo>
                    <a:pt x="719367" y="407573"/>
                  </a:lnTo>
                  <a:cubicBezTo>
                    <a:pt x="739030" y="413361"/>
                    <a:pt x="759460" y="416717"/>
                    <a:pt x="779677" y="420787"/>
                  </a:cubicBezTo>
                  <a:cubicBezTo>
                    <a:pt x="799895" y="424857"/>
                    <a:pt x="819955" y="429324"/>
                    <a:pt x="840728" y="430883"/>
                  </a:cubicBezTo>
                  <a:lnTo>
                    <a:pt x="902491" y="437596"/>
                  </a:lnTo>
                  <a:cubicBezTo>
                    <a:pt x="904037" y="437781"/>
                    <a:pt x="905597" y="437781"/>
                    <a:pt x="907143" y="437596"/>
                  </a:cubicBezTo>
                  <a:lnTo>
                    <a:pt x="907909" y="437596"/>
                  </a:lnTo>
                  <a:lnTo>
                    <a:pt x="1202668" y="396896"/>
                  </a:lnTo>
                  <a:lnTo>
                    <a:pt x="1276351" y="386721"/>
                  </a:lnTo>
                  <a:lnTo>
                    <a:pt x="1280949" y="386087"/>
                  </a:lnTo>
                  <a:lnTo>
                    <a:pt x="1283249" y="385769"/>
                  </a:lnTo>
                  <a:lnTo>
                    <a:pt x="1283830" y="385769"/>
                  </a:lnTo>
                  <a:cubicBezTo>
                    <a:pt x="1284465" y="385769"/>
                    <a:pt x="1280368" y="385981"/>
                    <a:pt x="1282377" y="385769"/>
                  </a:cubicBezTo>
                  <a:lnTo>
                    <a:pt x="1283540" y="385769"/>
                  </a:lnTo>
                  <a:lnTo>
                    <a:pt x="1292869" y="385769"/>
                  </a:lnTo>
                  <a:cubicBezTo>
                    <a:pt x="1299000" y="385928"/>
                    <a:pt x="1305449" y="385769"/>
                    <a:pt x="1311369" y="386192"/>
                  </a:cubicBezTo>
                  <a:lnTo>
                    <a:pt x="1346413" y="388835"/>
                  </a:lnTo>
                  <a:cubicBezTo>
                    <a:pt x="1394857" y="392852"/>
                    <a:pt x="1444754" y="397821"/>
                    <a:pt x="1493964" y="402763"/>
                  </a:cubicBezTo>
                  <a:cubicBezTo>
                    <a:pt x="1543175" y="407705"/>
                    <a:pt x="1592623" y="412964"/>
                    <a:pt x="1642626" y="417352"/>
                  </a:cubicBezTo>
                  <a:cubicBezTo>
                    <a:pt x="1649233" y="417854"/>
                    <a:pt x="1654254" y="418620"/>
                    <a:pt x="1662183" y="418884"/>
                  </a:cubicBezTo>
                  <a:lnTo>
                    <a:pt x="1673256" y="419307"/>
                  </a:lnTo>
                  <a:lnTo>
                    <a:pt x="1678780" y="419466"/>
                  </a:lnTo>
                  <a:lnTo>
                    <a:pt x="1681423" y="419466"/>
                  </a:lnTo>
                  <a:cubicBezTo>
                    <a:pt x="1684938" y="419466"/>
                    <a:pt x="1677406" y="419466"/>
                    <a:pt x="1678383" y="419466"/>
                  </a:cubicBezTo>
                  <a:lnTo>
                    <a:pt x="1678938" y="419466"/>
                  </a:lnTo>
                  <a:lnTo>
                    <a:pt x="1680101" y="419624"/>
                  </a:lnTo>
                  <a:lnTo>
                    <a:pt x="1684700" y="420312"/>
                  </a:lnTo>
                  <a:lnTo>
                    <a:pt x="1687343" y="421422"/>
                  </a:lnTo>
                  <a:cubicBezTo>
                    <a:pt x="1689246" y="422188"/>
                    <a:pt x="1690382" y="422452"/>
                    <a:pt x="1693025" y="423324"/>
                  </a:cubicBezTo>
                  <a:lnTo>
                    <a:pt x="1709966" y="429244"/>
                  </a:lnTo>
                  <a:cubicBezTo>
                    <a:pt x="1732774" y="437570"/>
                    <a:pt x="1755661" y="446714"/>
                    <a:pt x="1778495" y="455832"/>
                  </a:cubicBezTo>
                  <a:cubicBezTo>
                    <a:pt x="1824137" y="474332"/>
                    <a:pt x="1869648" y="493307"/>
                    <a:pt x="1915078" y="512574"/>
                  </a:cubicBezTo>
                  <a:lnTo>
                    <a:pt x="1949119" y="527057"/>
                  </a:lnTo>
                  <a:lnTo>
                    <a:pt x="1966112" y="534325"/>
                  </a:lnTo>
                  <a:lnTo>
                    <a:pt x="1974622" y="537972"/>
                  </a:lnTo>
                  <a:lnTo>
                    <a:pt x="1979908" y="540245"/>
                  </a:lnTo>
                  <a:lnTo>
                    <a:pt x="1984295" y="541751"/>
                  </a:lnTo>
                  <a:cubicBezTo>
                    <a:pt x="1987308" y="542729"/>
                    <a:pt x="1989977" y="543786"/>
                    <a:pt x="1993254" y="544737"/>
                  </a:cubicBezTo>
                  <a:lnTo>
                    <a:pt x="2004011" y="547380"/>
                  </a:lnTo>
                  <a:cubicBezTo>
                    <a:pt x="2010861" y="548834"/>
                    <a:pt x="2017788" y="549918"/>
                    <a:pt x="2024757" y="550631"/>
                  </a:cubicBezTo>
                  <a:cubicBezTo>
                    <a:pt x="2031793" y="551133"/>
                    <a:pt x="2038852" y="551239"/>
                    <a:pt x="2045900" y="550922"/>
                  </a:cubicBezTo>
                  <a:lnTo>
                    <a:pt x="2064400" y="549918"/>
                  </a:lnTo>
                  <a:lnTo>
                    <a:pt x="2659785" y="518203"/>
                  </a:lnTo>
                  <a:lnTo>
                    <a:pt x="2696996" y="516195"/>
                  </a:lnTo>
                  <a:cubicBezTo>
                    <a:pt x="2711003" y="514926"/>
                    <a:pt x="2717531" y="516010"/>
                    <a:pt x="2728156" y="520344"/>
                  </a:cubicBezTo>
                  <a:cubicBezTo>
                    <a:pt x="2732835" y="522405"/>
                    <a:pt x="2737224" y="525075"/>
                    <a:pt x="2741211" y="528272"/>
                  </a:cubicBezTo>
                  <a:cubicBezTo>
                    <a:pt x="2745202" y="532131"/>
                    <a:pt x="2748970" y="536201"/>
                    <a:pt x="2752496" y="540483"/>
                  </a:cubicBezTo>
                  <a:lnTo>
                    <a:pt x="2776837" y="567836"/>
                  </a:lnTo>
                  <a:cubicBezTo>
                    <a:pt x="2809450" y="604123"/>
                    <a:pt x="2842768" y="639828"/>
                    <a:pt x="2876790" y="674951"/>
                  </a:cubicBezTo>
                  <a:cubicBezTo>
                    <a:pt x="2910883" y="709969"/>
                    <a:pt x="2945716" y="744406"/>
                    <a:pt x="2982505" y="777019"/>
                  </a:cubicBezTo>
                  <a:cubicBezTo>
                    <a:pt x="3001005" y="793299"/>
                    <a:pt x="3019849" y="809183"/>
                    <a:pt x="3040093" y="823771"/>
                  </a:cubicBezTo>
                  <a:cubicBezTo>
                    <a:pt x="3050271" y="831224"/>
                    <a:pt x="3060927" y="838016"/>
                    <a:pt x="3071992" y="844095"/>
                  </a:cubicBezTo>
                  <a:cubicBezTo>
                    <a:pt x="3083357" y="849856"/>
                    <a:pt x="3095382" y="856067"/>
                    <a:pt x="3111371" y="855327"/>
                  </a:cubicBezTo>
                  <a:cubicBezTo>
                    <a:pt x="3115106" y="855221"/>
                    <a:pt x="3118053" y="852129"/>
                    <a:pt x="3117953" y="848376"/>
                  </a:cubicBezTo>
                  <a:cubicBezTo>
                    <a:pt x="3117952" y="848376"/>
                    <a:pt x="3117952" y="848350"/>
                    <a:pt x="3117952" y="848350"/>
                  </a:cubicBezTo>
                  <a:cubicBezTo>
                    <a:pt x="3117697" y="844624"/>
                    <a:pt x="3114492" y="841795"/>
                    <a:pt x="3110763" y="842007"/>
                  </a:cubicBezTo>
                  <a:lnTo>
                    <a:pt x="3109785" y="842007"/>
                  </a:lnTo>
                  <a:cubicBezTo>
                    <a:pt x="3100641" y="842403"/>
                    <a:pt x="3089144" y="837593"/>
                    <a:pt x="3079049" y="831911"/>
                  </a:cubicBezTo>
                  <a:cubicBezTo>
                    <a:pt x="3068677" y="825991"/>
                    <a:pt x="3058693" y="819384"/>
                    <a:pt x="3049158" y="812196"/>
                  </a:cubicBezTo>
                  <a:cubicBezTo>
                    <a:pt x="3029839" y="797792"/>
                    <a:pt x="3011471" y="781882"/>
                    <a:pt x="2993658" y="765575"/>
                  </a:cubicBezTo>
                  <a:cubicBezTo>
                    <a:pt x="2957847" y="732830"/>
                    <a:pt x="2923807" y="698103"/>
                    <a:pt x="2890586" y="662768"/>
                  </a:cubicBezTo>
                  <a:cubicBezTo>
                    <a:pt x="2857365" y="627433"/>
                    <a:pt x="2824779" y="591411"/>
                    <a:pt x="2792932" y="554728"/>
                  </a:cubicBezTo>
                  <a:lnTo>
                    <a:pt x="2769146" y="527163"/>
                  </a:lnTo>
                  <a:cubicBezTo>
                    <a:pt x="2765010" y="521982"/>
                    <a:pt x="2760543" y="517093"/>
                    <a:pt x="2755774" y="512495"/>
                  </a:cubicBezTo>
                  <a:cubicBezTo>
                    <a:pt x="2750235" y="507896"/>
                    <a:pt x="2744101" y="504038"/>
                    <a:pt x="2737538" y="501078"/>
                  </a:cubicBezTo>
                  <a:cubicBezTo>
                    <a:pt x="2730822" y="497985"/>
                    <a:pt x="2723704" y="495871"/>
                    <a:pt x="2716395" y="494788"/>
                  </a:cubicBezTo>
                  <a:cubicBezTo>
                    <a:pt x="2712750" y="494232"/>
                    <a:pt x="2709062" y="493968"/>
                    <a:pt x="2705374" y="494074"/>
                  </a:cubicBezTo>
                  <a:lnTo>
                    <a:pt x="2696071" y="494418"/>
                  </a:lnTo>
                  <a:lnTo>
                    <a:pt x="2658833" y="495844"/>
                  </a:lnTo>
                  <a:lnTo>
                    <a:pt x="2063000" y="518626"/>
                  </a:lnTo>
                  <a:lnTo>
                    <a:pt x="2044499" y="519340"/>
                  </a:lnTo>
                  <a:cubicBezTo>
                    <a:pt x="2039113" y="519472"/>
                    <a:pt x="2033722" y="519340"/>
                    <a:pt x="2028352" y="518890"/>
                  </a:cubicBezTo>
                  <a:cubicBezTo>
                    <a:pt x="2023024" y="518282"/>
                    <a:pt x="2017732" y="517410"/>
                    <a:pt x="2012494" y="516248"/>
                  </a:cubicBezTo>
                  <a:lnTo>
                    <a:pt x="2005147" y="514556"/>
                  </a:lnTo>
                  <a:cubicBezTo>
                    <a:pt x="2002504" y="513790"/>
                    <a:pt x="1999386" y="512548"/>
                    <a:pt x="1996531" y="511543"/>
                  </a:cubicBezTo>
                  <a:lnTo>
                    <a:pt x="1992171" y="509984"/>
                  </a:lnTo>
                  <a:cubicBezTo>
                    <a:pt x="1994206" y="510803"/>
                    <a:pt x="1992435" y="509984"/>
                    <a:pt x="1992752" y="510195"/>
                  </a:cubicBezTo>
                  <a:lnTo>
                    <a:pt x="1992224" y="509958"/>
                  </a:lnTo>
                  <a:lnTo>
                    <a:pt x="1991140" y="509482"/>
                  </a:lnTo>
                  <a:lnTo>
                    <a:pt x="1989026" y="508530"/>
                  </a:lnTo>
                  <a:lnTo>
                    <a:pt x="1980569" y="504725"/>
                  </a:lnTo>
                  <a:lnTo>
                    <a:pt x="1963628" y="497166"/>
                  </a:lnTo>
                  <a:lnTo>
                    <a:pt x="1929746" y="482128"/>
                  </a:lnTo>
                  <a:cubicBezTo>
                    <a:pt x="1884308" y="461857"/>
                    <a:pt x="1838787" y="442009"/>
                    <a:pt x="1793190" y="422637"/>
                  </a:cubicBezTo>
                  <a:cubicBezTo>
                    <a:pt x="1770249" y="413070"/>
                    <a:pt x="1747415" y="403503"/>
                    <a:pt x="1723894" y="394491"/>
                  </a:cubicBezTo>
                  <a:lnTo>
                    <a:pt x="1705896" y="387910"/>
                  </a:lnTo>
                  <a:cubicBezTo>
                    <a:pt x="1702698" y="386747"/>
                    <a:pt x="1697967" y="385267"/>
                    <a:pt x="1693844" y="384289"/>
                  </a:cubicBezTo>
                  <a:lnTo>
                    <a:pt x="1687554" y="382677"/>
                  </a:lnTo>
                  <a:lnTo>
                    <a:pt x="1682956" y="381911"/>
                  </a:lnTo>
                  <a:lnTo>
                    <a:pt x="1681819" y="381726"/>
                  </a:lnTo>
                  <a:lnTo>
                    <a:pt x="1681238" y="381726"/>
                  </a:lnTo>
                  <a:cubicBezTo>
                    <a:pt x="1681846" y="381726"/>
                    <a:pt x="1673917" y="381726"/>
                    <a:pt x="1677036" y="381726"/>
                  </a:cubicBezTo>
                  <a:lnTo>
                    <a:pt x="1675159" y="381541"/>
                  </a:lnTo>
                  <a:lnTo>
                    <a:pt x="1671380" y="381197"/>
                  </a:lnTo>
                  <a:lnTo>
                    <a:pt x="1663848" y="380616"/>
                  </a:lnTo>
                  <a:cubicBezTo>
                    <a:pt x="1659355" y="380616"/>
                    <a:pt x="1652061" y="379479"/>
                    <a:pt x="1646299" y="378951"/>
                  </a:cubicBezTo>
                  <a:cubicBezTo>
                    <a:pt x="1597380" y="373903"/>
                    <a:pt x="1547905" y="367824"/>
                    <a:pt x="1498616" y="362169"/>
                  </a:cubicBezTo>
                  <a:cubicBezTo>
                    <a:pt x="1449326" y="356513"/>
                    <a:pt x="1400195" y="350778"/>
                    <a:pt x="1349690" y="345835"/>
                  </a:cubicBezTo>
                  <a:lnTo>
                    <a:pt x="1310444" y="342506"/>
                  </a:lnTo>
                  <a:cubicBezTo>
                    <a:pt x="1303942" y="342003"/>
                    <a:pt x="1297943" y="342056"/>
                    <a:pt x="1291653" y="341819"/>
                  </a:cubicBezTo>
                  <a:lnTo>
                    <a:pt x="1282350" y="341554"/>
                  </a:lnTo>
                  <a:lnTo>
                    <a:pt x="1281187" y="341554"/>
                  </a:lnTo>
                  <a:cubicBezTo>
                    <a:pt x="1282800" y="341554"/>
                    <a:pt x="1278333" y="341713"/>
                    <a:pt x="1278545" y="341713"/>
                  </a:cubicBezTo>
                  <a:lnTo>
                    <a:pt x="1277963" y="341713"/>
                  </a:lnTo>
                  <a:lnTo>
                    <a:pt x="1275664" y="342003"/>
                  </a:lnTo>
                  <a:lnTo>
                    <a:pt x="1271039" y="342558"/>
                  </a:lnTo>
                  <a:lnTo>
                    <a:pt x="1197039" y="351624"/>
                  </a:lnTo>
                  <a:lnTo>
                    <a:pt x="900879" y="387936"/>
                  </a:lnTo>
                  <a:lnTo>
                    <a:pt x="906297" y="387778"/>
                  </a:lnTo>
                  <a:lnTo>
                    <a:pt x="848154" y="380510"/>
                  </a:lnTo>
                  <a:cubicBezTo>
                    <a:pt x="828703" y="378845"/>
                    <a:pt x="809648" y="373744"/>
                    <a:pt x="790434" y="369939"/>
                  </a:cubicBezTo>
                  <a:cubicBezTo>
                    <a:pt x="771220" y="366133"/>
                    <a:pt x="752007" y="362486"/>
                    <a:pt x="733216" y="356724"/>
                  </a:cubicBezTo>
                  <a:lnTo>
                    <a:pt x="676527" y="340867"/>
                  </a:lnTo>
                  <a:lnTo>
                    <a:pt x="620736" y="321706"/>
                  </a:lnTo>
                  <a:cubicBezTo>
                    <a:pt x="601998" y="315734"/>
                    <a:pt x="583920" y="307858"/>
                    <a:pt x="565632" y="300564"/>
                  </a:cubicBezTo>
                  <a:cubicBezTo>
                    <a:pt x="547343" y="293269"/>
                    <a:pt x="528949" y="286266"/>
                    <a:pt x="511136" y="277782"/>
                  </a:cubicBezTo>
                  <a:lnTo>
                    <a:pt x="457354" y="253415"/>
                  </a:lnTo>
                  <a:lnTo>
                    <a:pt x="404496" y="226986"/>
                  </a:lnTo>
                  <a:cubicBezTo>
                    <a:pt x="386710" y="218476"/>
                    <a:pt x="369716" y="208486"/>
                    <a:pt x="352273" y="199315"/>
                  </a:cubicBezTo>
                  <a:cubicBezTo>
                    <a:pt x="334830" y="190145"/>
                    <a:pt x="317731" y="180419"/>
                    <a:pt x="300764" y="170455"/>
                  </a:cubicBezTo>
                  <a:cubicBezTo>
                    <a:pt x="283797" y="160492"/>
                    <a:pt x="266618" y="150819"/>
                    <a:pt x="249968" y="140379"/>
                  </a:cubicBezTo>
                  <a:cubicBezTo>
                    <a:pt x="216325" y="119950"/>
                    <a:pt x="183209" y="98728"/>
                    <a:pt x="150649" y="76766"/>
                  </a:cubicBezTo>
                  <a:cubicBezTo>
                    <a:pt x="134290" y="65904"/>
                    <a:pt x="118274" y="54618"/>
                    <a:pt x="102258" y="43333"/>
                  </a:cubicBezTo>
                  <a:cubicBezTo>
                    <a:pt x="86243" y="32048"/>
                    <a:pt x="70755" y="20631"/>
                    <a:pt x="55348" y="8765"/>
                  </a:cubicBezTo>
                  <a:lnTo>
                    <a:pt x="55348" y="8765"/>
                  </a:lnTo>
                  <a:cubicBezTo>
                    <a:pt x="40838" y="-2283"/>
                    <a:pt x="20198" y="-62"/>
                    <a:pt x="8384" y="13839"/>
                  </a:cubicBezTo>
                  <a:cubicBezTo>
                    <a:pt x="-2743" y="27159"/>
                    <a:pt x="-945" y="46981"/>
                    <a:pt x="12401" y="58107"/>
                  </a:cubicBezTo>
                  <a:cubicBezTo>
                    <a:pt x="12798" y="58450"/>
                    <a:pt x="13247" y="58794"/>
                    <a:pt x="13670" y="591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8" name="任意多边形: 形状 3027">
              <a:extLst>
                <a:ext uri="{FF2B5EF4-FFF2-40B4-BE49-F238E27FC236}">
                  <a16:creationId xmlns:a16="http://schemas.microsoft.com/office/drawing/2014/main" id="{AC4B486E-15F6-EA37-0512-6045E21E1A4B}"/>
                </a:ext>
              </a:extLst>
            </p:cNvPr>
            <p:cNvSpPr/>
            <p:nvPr/>
          </p:nvSpPr>
          <p:spPr>
            <a:xfrm>
              <a:off x="277018" y="-3943589"/>
              <a:ext cx="622819" cy="93133"/>
            </a:xfrm>
            <a:custGeom>
              <a:avLst/>
              <a:gdLst>
                <a:gd name="connsiteX0" fmla="*/ 12221 w 622819"/>
                <a:gd name="connsiteY0" fmla="*/ 94770 h 93133"/>
                <a:gd name="connsiteX1" fmla="*/ 38649 w 622819"/>
                <a:gd name="connsiteY1" fmla="*/ 91863 h 93133"/>
                <a:gd name="connsiteX2" fmla="*/ 108104 w 622819"/>
                <a:gd name="connsiteY2" fmla="*/ 85811 h 93133"/>
                <a:gd name="connsiteX3" fmla="*/ 320379 w 622819"/>
                <a:gd name="connsiteY3" fmla="*/ 71038 h 93133"/>
                <a:gd name="connsiteX4" fmla="*/ 378072 w 622819"/>
                <a:gd name="connsiteY4" fmla="*/ 64774 h 93133"/>
                <a:gd name="connsiteX5" fmla="*/ 433335 w 622819"/>
                <a:gd name="connsiteY5" fmla="*/ 55577 h 93133"/>
                <a:gd name="connsiteX6" fmla="*/ 484606 w 622819"/>
                <a:gd name="connsiteY6" fmla="*/ 44477 h 93133"/>
                <a:gd name="connsiteX7" fmla="*/ 529931 w 622819"/>
                <a:gd name="connsiteY7" fmla="*/ 32531 h 93133"/>
                <a:gd name="connsiteX8" fmla="*/ 596294 w 622819"/>
                <a:gd name="connsiteY8" fmla="*/ 10833 h 93133"/>
                <a:gd name="connsiteX9" fmla="*/ 615190 w 622819"/>
                <a:gd name="connsiteY9" fmla="*/ 6737 h 93133"/>
                <a:gd name="connsiteX10" fmla="*/ 621956 w 622819"/>
                <a:gd name="connsiteY10" fmla="*/ 5733 h 93133"/>
                <a:gd name="connsiteX11" fmla="*/ 622141 w 622819"/>
                <a:gd name="connsiteY11" fmla="*/ 5733 h 93133"/>
                <a:gd name="connsiteX12" fmla="*/ 623890 w 622819"/>
                <a:gd name="connsiteY12" fmla="*/ 3486 h 93133"/>
                <a:gd name="connsiteX13" fmla="*/ 623885 w 622819"/>
                <a:gd name="connsiteY13" fmla="*/ 3460 h 93133"/>
                <a:gd name="connsiteX14" fmla="*/ 621559 w 622819"/>
                <a:gd name="connsiteY14" fmla="*/ 1768 h 93133"/>
                <a:gd name="connsiteX15" fmla="*/ 614582 w 622819"/>
                <a:gd name="connsiteY15" fmla="*/ 2614 h 93133"/>
                <a:gd name="connsiteX16" fmla="*/ 595052 w 622819"/>
                <a:gd name="connsiteY16" fmla="*/ 6261 h 93133"/>
                <a:gd name="connsiteX17" fmla="*/ 528028 w 622819"/>
                <a:gd name="connsiteY17" fmla="*/ 26109 h 93133"/>
                <a:gd name="connsiteX18" fmla="*/ 482677 w 622819"/>
                <a:gd name="connsiteY18" fmla="*/ 36680 h 93133"/>
                <a:gd name="connsiteX19" fmla="*/ 431643 w 622819"/>
                <a:gd name="connsiteY19" fmla="*/ 46274 h 93133"/>
                <a:gd name="connsiteX20" fmla="*/ 376487 w 622819"/>
                <a:gd name="connsiteY20" fmla="*/ 53885 h 93133"/>
                <a:gd name="connsiteX21" fmla="*/ 319348 w 622819"/>
                <a:gd name="connsiteY21" fmla="*/ 58722 h 93133"/>
                <a:gd name="connsiteX22" fmla="*/ 106941 w 622819"/>
                <a:gd name="connsiteY22" fmla="*/ 68685 h 93133"/>
                <a:gd name="connsiteX23" fmla="*/ 36614 w 622819"/>
                <a:gd name="connsiteY23" fmla="*/ 73205 h 93133"/>
                <a:gd name="connsiteX24" fmla="*/ 10186 w 622819"/>
                <a:gd name="connsiteY24" fmla="*/ 75504 h 93133"/>
                <a:gd name="connsiteX25" fmla="*/ 1110 w 622819"/>
                <a:gd name="connsiteY25" fmla="*/ 85943 h 93133"/>
                <a:gd name="connsiteX26" fmla="*/ 1121 w 622819"/>
                <a:gd name="connsiteY26" fmla="*/ 86075 h 93133"/>
                <a:gd name="connsiteX27" fmla="*/ 12009 w 622819"/>
                <a:gd name="connsiteY27" fmla="*/ 94823 h 9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2819" h="93133">
                  <a:moveTo>
                    <a:pt x="12221" y="94770"/>
                  </a:moveTo>
                  <a:lnTo>
                    <a:pt x="38649" y="91863"/>
                  </a:lnTo>
                  <a:cubicBezTo>
                    <a:pt x="55537" y="89855"/>
                    <a:pt x="79191" y="88057"/>
                    <a:pt x="108104" y="85811"/>
                  </a:cubicBezTo>
                  <a:cubicBezTo>
                    <a:pt x="165797" y="81424"/>
                    <a:pt x="243075" y="77618"/>
                    <a:pt x="320379" y="71038"/>
                  </a:cubicBezTo>
                  <a:cubicBezTo>
                    <a:pt x="339724" y="69346"/>
                    <a:pt x="358964" y="67364"/>
                    <a:pt x="378072" y="64774"/>
                  </a:cubicBezTo>
                  <a:cubicBezTo>
                    <a:pt x="397180" y="62184"/>
                    <a:pt x="415390" y="59330"/>
                    <a:pt x="433335" y="55577"/>
                  </a:cubicBezTo>
                  <a:cubicBezTo>
                    <a:pt x="451333" y="52432"/>
                    <a:pt x="468379" y="48203"/>
                    <a:pt x="484606" y="44477"/>
                  </a:cubicBezTo>
                  <a:cubicBezTo>
                    <a:pt x="500833" y="40750"/>
                    <a:pt x="515898" y="36178"/>
                    <a:pt x="529931" y="32531"/>
                  </a:cubicBezTo>
                  <a:cubicBezTo>
                    <a:pt x="557946" y="24206"/>
                    <a:pt x="580146" y="14877"/>
                    <a:pt x="596294" y="10833"/>
                  </a:cubicBezTo>
                  <a:cubicBezTo>
                    <a:pt x="602502" y="9089"/>
                    <a:pt x="608813" y="7715"/>
                    <a:pt x="615190" y="6737"/>
                  </a:cubicBezTo>
                  <a:lnTo>
                    <a:pt x="621956" y="5733"/>
                  </a:lnTo>
                  <a:lnTo>
                    <a:pt x="622141" y="5733"/>
                  </a:lnTo>
                  <a:cubicBezTo>
                    <a:pt x="623243" y="5600"/>
                    <a:pt x="624025" y="4596"/>
                    <a:pt x="623890" y="3486"/>
                  </a:cubicBezTo>
                  <a:cubicBezTo>
                    <a:pt x="623888" y="3486"/>
                    <a:pt x="623888" y="3460"/>
                    <a:pt x="623885" y="3460"/>
                  </a:cubicBezTo>
                  <a:cubicBezTo>
                    <a:pt x="623695" y="2350"/>
                    <a:pt x="622664" y="1610"/>
                    <a:pt x="621559" y="1768"/>
                  </a:cubicBezTo>
                  <a:lnTo>
                    <a:pt x="614582" y="2614"/>
                  </a:lnTo>
                  <a:cubicBezTo>
                    <a:pt x="608004" y="3433"/>
                    <a:pt x="601482" y="4649"/>
                    <a:pt x="595052" y="6261"/>
                  </a:cubicBezTo>
                  <a:cubicBezTo>
                    <a:pt x="578322" y="9961"/>
                    <a:pt x="555726" y="18735"/>
                    <a:pt x="528028" y="26109"/>
                  </a:cubicBezTo>
                  <a:cubicBezTo>
                    <a:pt x="513968" y="29360"/>
                    <a:pt x="498957" y="33456"/>
                    <a:pt x="482677" y="36680"/>
                  </a:cubicBezTo>
                  <a:cubicBezTo>
                    <a:pt x="466397" y="39905"/>
                    <a:pt x="449430" y="43658"/>
                    <a:pt x="431643" y="46274"/>
                  </a:cubicBezTo>
                  <a:cubicBezTo>
                    <a:pt x="414015" y="49445"/>
                    <a:pt x="395410" y="51560"/>
                    <a:pt x="376487" y="53885"/>
                  </a:cubicBezTo>
                  <a:cubicBezTo>
                    <a:pt x="357564" y="56211"/>
                    <a:pt x="338562" y="57480"/>
                    <a:pt x="319348" y="58722"/>
                  </a:cubicBezTo>
                  <a:cubicBezTo>
                    <a:pt x="242361" y="63532"/>
                    <a:pt x="165005" y="65567"/>
                    <a:pt x="106941" y="68685"/>
                  </a:cubicBezTo>
                  <a:cubicBezTo>
                    <a:pt x="77869" y="70271"/>
                    <a:pt x="53370" y="71593"/>
                    <a:pt x="36614" y="73205"/>
                  </a:cubicBezTo>
                  <a:lnTo>
                    <a:pt x="10186" y="75504"/>
                  </a:lnTo>
                  <a:cubicBezTo>
                    <a:pt x="4798" y="75874"/>
                    <a:pt x="735" y="80552"/>
                    <a:pt x="1110" y="85943"/>
                  </a:cubicBezTo>
                  <a:cubicBezTo>
                    <a:pt x="1113" y="85996"/>
                    <a:pt x="1117" y="86023"/>
                    <a:pt x="1121" y="86075"/>
                  </a:cubicBezTo>
                  <a:cubicBezTo>
                    <a:pt x="1730" y="91493"/>
                    <a:pt x="6592" y="95405"/>
                    <a:pt x="12009" y="94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9" name="任意多边形: 形状 3028">
              <a:extLst>
                <a:ext uri="{FF2B5EF4-FFF2-40B4-BE49-F238E27FC236}">
                  <a16:creationId xmlns:a16="http://schemas.microsoft.com/office/drawing/2014/main" id="{E9D2018C-CAE6-F2E6-D8D7-B5B7EBECD35B}"/>
                </a:ext>
              </a:extLst>
            </p:cNvPr>
            <p:cNvSpPr/>
            <p:nvPr/>
          </p:nvSpPr>
          <p:spPr>
            <a:xfrm>
              <a:off x="-1496733" y="-4389008"/>
              <a:ext cx="972962" cy="453875"/>
            </a:xfrm>
            <a:custGeom>
              <a:avLst/>
              <a:gdLst>
                <a:gd name="connsiteX0" fmla="*/ 23050 w 972962"/>
                <a:gd name="connsiteY0" fmla="*/ 455168 h 453875"/>
                <a:gd name="connsiteX1" fmla="*/ 26037 w 972962"/>
                <a:gd name="connsiteY1" fmla="*/ 454746 h 453875"/>
                <a:gd name="connsiteX2" fmla="*/ 35763 w 972962"/>
                <a:gd name="connsiteY2" fmla="*/ 452975 h 453875"/>
                <a:gd name="connsiteX3" fmla="*/ 70411 w 972962"/>
                <a:gd name="connsiteY3" fmla="*/ 442403 h 453875"/>
                <a:gd name="connsiteX4" fmla="*/ 119277 w 972962"/>
                <a:gd name="connsiteY4" fmla="*/ 422106 h 453875"/>
                <a:gd name="connsiteX5" fmla="*/ 180433 w 972962"/>
                <a:gd name="connsiteY5" fmla="*/ 395492 h 453875"/>
                <a:gd name="connsiteX6" fmla="*/ 253112 w 972962"/>
                <a:gd name="connsiteY6" fmla="*/ 362060 h 453875"/>
                <a:gd name="connsiteX7" fmla="*/ 332398 w 972962"/>
                <a:gd name="connsiteY7" fmla="*/ 322021 h 453875"/>
                <a:gd name="connsiteX8" fmla="*/ 415939 w 972962"/>
                <a:gd name="connsiteY8" fmla="*/ 277753 h 453875"/>
                <a:gd name="connsiteX9" fmla="*/ 501779 w 972962"/>
                <a:gd name="connsiteY9" fmla="*/ 231476 h 453875"/>
                <a:gd name="connsiteX10" fmla="*/ 670209 w 972962"/>
                <a:gd name="connsiteY10" fmla="*/ 139610 h 453875"/>
                <a:gd name="connsiteX11" fmla="*/ 747671 w 972962"/>
                <a:gd name="connsiteY11" fmla="*/ 97325 h 453875"/>
                <a:gd name="connsiteX12" fmla="*/ 817205 w 972962"/>
                <a:gd name="connsiteY12" fmla="*/ 60324 h 453875"/>
                <a:gd name="connsiteX13" fmla="*/ 926725 w 972962"/>
                <a:gd name="connsiteY13" fmla="*/ 18039 h 453875"/>
                <a:gd name="connsiteX14" fmla="*/ 959021 w 972962"/>
                <a:gd name="connsiteY14" fmla="*/ 11193 h 453875"/>
                <a:gd name="connsiteX15" fmla="*/ 970570 w 972962"/>
                <a:gd name="connsiteY15" fmla="*/ 9344 h 453875"/>
                <a:gd name="connsiteX16" fmla="*/ 970755 w 972962"/>
                <a:gd name="connsiteY16" fmla="*/ 9344 h 453875"/>
                <a:gd name="connsiteX17" fmla="*/ 974006 w 972962"/>
                <a:gd name="connsiteY17" fmla="*/ 4956 h 453875"/>
                <a:gd name="connsiteX18" fmla="*/ 974006 w 972962"/>
                <a:gd name="connsiteY18" fmla="*/ 4956 h 453875"/>
                <a:gd name="connsiteX19" fmla="*/ 969566 w 972962"/>
                <a:gd name="connsiteY19" fmla="*/ 1785 h 453875"/>
                <a:gd name="connsiteX20" fmla="*/ 957726 w 972962"/>
                <a:gd name="connsiteY20" fmla="*/ 3344 h 453875"/>
                <a:gd name="connsiteX21" fmla="*/ 924505 w 972962"/>
                <a:gd name="connsiteY21" fmla="*/ 9423 h 453875"/>
                <a:gd name="connsiteX22" fmla="*/ 811523 w 972962"/>
                <a:gd name="connsiteY22" fmla="*/ 49277 h 453875"/>
                <a:gd name="connsiteX23" fmla="*/ 740324 w 972962"/>
                <a:gd name="connsiteY23" fmla="*/ 84559 h 453875"/>
                <a:gd name="connsiteX24" fmla="*/ 661699 w 972962"/>
                <a:gd name="connsiteY24" fmla="*/ 124652 h 453875"/>
                <a:gd name="connsiteX25" fmla="*/ 490547 w 972962"/>
                <a:gd name="connsiteY25" fmla="*/ 211628 h 453875"/>
                <a:gd name="connsiteX26" fmla="*/ 403332 w 972962"/>
                <a:gd name="connsiteY26" fmla="*/ 255368 h 453875"/>
                <a:gd name="connsiteX27" fmla="*/ 318761 w 972962"/>
                <a:gd name="connsiteY27" fmla="*/ 297152 h 453875"/>
                <a:gd name="connsiteX28" fmla="*/ 239131 w 972962"/>
                <a:gd name="connsiteY28" fmla="*/ 334522 h 453875"/>
                <a:gd name="connsiteX29" fmla="*/ 166902 w 972962"/>
                <a:gd name="connsiteY29" fmla="*/ 365258 h 453875"/>
                <a:gd name="connsiteX30" fmla="*/ 104504 w 972962"/>
                <a:gd name="connsiteY30" fmla="*/ 390577 h 453875"/>
                <a:gd name="connsiteX31" fmla="*/ 57487 w 972962"/>
                <a:gd name="connsiteY31" fmla="*/ 409077 h 453875"/>
                <a:gd name="connsiteX32" fmla="*/ 28231 w 972962"/>
                <a:gd name="connsiteY32" fmla="*/ 417349 h 453875"/>
                <a:gd name="connsiteX33" fmla="*/ 20619 w 972962"/>
                <a:gd name="connsiteY33" fmla="*/ 418591 h 453875"/>
                <a:gd name="connsiteX34" fmla="*/ 17606 w 972962"/>
                <a:gd name="connsiteY34" fmla="*/ 418961 h 453875"/>
                <a:gd name="connsiteX35" fmla="*/ 17606 w 972962"/>
                <a:gd name="connsiteY35" fmla="*/ 418961 h 453875"/>
                <a:gd name="connsiteX36" fmla="*/ 1194 w 972962"/>
                <a:gd name="connsiteY36" fmla="*/ 439337 h 453875"/>
                <a:gd name="connsiteX37" fmla="*/ 1220 w 972962"/>
                <a:gd name="connsiteY37" fmla="*/ 439576 h 453875"/>
                <a:gd name="connsiteX38" fmla="*/ 22628 w 972962"/>
                <a:gd name="connsiteY38" fmla="*/ 455433 h 45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72962" h="453875">
                  <a:moveTo>
                    <a:pt x="23050" y="455168"/>
                  </a:moveTo>
                  <a:lnTo>
                    <a:pt x="26037" y="454746"/>
                  </a:lnTo>
                  <a:cubicBezTo>
                    <a:pt x="27887" y="454481"/>
                    <a:pt x="30873" y="454032"/>
                    <a:pt x="35763" y="452975"/>
                  </a:cubicBezTo>
                  <a:cubicBezTo>
                    <a:pt x="47542" y="450252"/>
                    <a:pt x="59118" y="446711"/>
                    <a:pt x="70411" y="442403"/>
                  </a:cubicBezTo>
                  <a:cubicBezTo>
                    <a:pt x="84524" y="437117"/>
                    <a:pt x="100909" y="430273"/>
                    <a:pt x="119277" y="422106"/>
                  </a:cubicBezTo>
                  <a:cubicBezTo>
                    <a:pt x="137645" y="413940"/>
                    <a:pt x="157652" y="405271"/>
                    <a:pt x="180433" y="395492"/>
                  </a:cubicBezTo>
                  <a:cubicBezTo>
                    <a:pt x="203214" y="385714"/>
                    <a:pt x="228005" y="374349"/>
                    <a:pt x="253112" y="362060"/>
                  </a:cubicBezTo>
                  <a:cubicBezTo>
                    <a:pt x="278219" y="349771"/>
                    <a:pt x="305150" y="336240"/>
                    <a:pt x="332398" y="322021"/>
                  </a:cubicBezTo>
                  <a:lnTo>
                    <a:pt x="415939" y="277753"/>
                  </a:lnTo>
                  <a:cubicBezTo>
                    <a:pt x="444217" y="262768"/>
                    <a:pt x="473183" y="247201"/>
                    <a:pt x="501779" y="231476"/>
                  </a:cubicBezTo>
                  <a:lnTo>
                    <a:pt x="670209" y="139610"/>
                  </a:lnTo>
                  <a:lnTo>
                    <a:pt x="747671" y="97325"/>
                  </a:lnTo>
                  <a:cubicBezTo>
                    <a:pt x="772170" y="83740"/>
                    <a:pt x="795243" y="71081"/>
                    <a:pt x="817205" y="60324"/>
                  </a:cubicBezTo>
                  <a:cubicBezTo>
                    <a:pt x="860759" y="38574"/>
                    <a:pt x="899134" y="24857"/>
                    <a:pt x="926725" y="18039"/>
                  </a:cubicBezTo>
                  <a:cubicBezTo>
                    <a:pt x="940494" y="14497"/>
                    <a:pt x="951515" y="12409"/>
                    <a:pt x="959021" y="11193"/>
                  </a:cubicBezTo>
                  <a:lnTo>
                    <a:pt x="970570" y="9344"/>
                  </a:lnTo>
                  <a:lnTo>
                    <a:pt x="970755" y="9344"/>
                  </a:lnTo>
                  <a:cubicBezTo>
                    <a:pt x="972864" y="9026"/>
                    <a:pt x="974318" y="7071"/>
                    <a:pt x="974006" y="4956"/>
                  </a:cubicBezTo>
                  <a:cubicBezTo>
                    <a:pt x="974006" y="4956"/>
                    <a:pt x="974006" y="4956"/>
                    <a:pt x="974006" y="4956"/>
                  </a:cubicBezTo>
                  <a:cubicBezTo>
                    <a:pt x="973604" y="2895"/>
                    <a:pt x="971654" y="1494"/>
                    <a:pt x="969566" y="1785"/>
                  </a:cubicBezTo>
                  <a:lnTo>
                    <a:pt x="957726" y="3344"/>
                  </a:lnTo>
                  <a:cubicBezTo>
                    <a:pt x="950009" y="4401"/>
                    <a:pt x="938697" y="6199"/>
                    <a:pt x="924505" y="9423"/>
                  </a:cubicBezTo>
                  <a:cubicBezTo>
                    <a:pt x="896068" y="15554"/>
                    <a:pt x="856372" y="28478"/>
                    <a:pt x="811523" y="49277"/>
                  </a:cubicBezTo>
                  <a:cubicBezTo>
                    <a:pt x="789058" y="59558"/>
                    <a:pt x="765272" y="71662"/>
                    <a:pt x="740324" y="84559"/>
                  </a:cubicBezTo>
                  <a:lnTo>
                    <a:pt x="661699" y="124652"/>
                  </a:lnTo>
                  <a:lnTo>
                    <a:pt x="490547" y="211628"/>
                  </a:lnTo>
                  <a:cubicBezTo>
                    <a:pt x="461475" y="226561"/>
                    <a:pt x="432404" y="241123"/>
                    <a:pt x="403332" y="255368"/>
                  </a:cubicBezTo>
                  <a:lnTo>
                    <a:pt x="318761" y="297152"/>
                  </a:lnTo>
                  <a:cubicBezTo>
                    <a:pt x="291275" y="310366"/>
                    <a:pt x="264661" y="323184"/>
                    <a:pt x="239131" y="334522"/>
                  </a:cubicBezTo>
                  <a:cubicBezTo>
                    <a:pt x="213601" y="345859"/>
                    <a:pt x="189921" y="356167"/>
                    <a:pt x="166902" y="365258"/>
                  </a:cubicBezTo>
                  <a:cubicBezTo>
                    <a:pt x="143882" y="374349"/>
                    <a:pt x="122686" y="382754"/>
                    <a:pt x="104504" y="390577"/>
                  </a:cubicBezTo>
                  <a:cubicBezTo>
                    <a:pt x="86321" y="398399"/>
                    <a:pt x="70437" y="404531"/>
                    <a:pt x="57487" y="409077"/>
                  </a:cubicBezTo>
                  <a:cubicBezTo>
                    <a:pt x="47930" y="412486"/>
                    <a:pt x="38157" y="415261"/>
                    <a:pt x="28231" y="417349"/>
                  </a:cubicBezTo>
                  <a:cubicBezTo>
                    <a:pt x="25717" y="417904"/>
                    <a:pt x="23177" y="418327"/>
                    <a:pt x="20619" y="418591"/>
                  </a:cubicBezTo>
                  <a:lnTo>
                    <a:pt x="17606" y="418961"/>
                  </a:lnTo>
                  <a:lnTo>
                    <a:pt x="17606" y="418961"/>
                  </a:lnTo>
                  <a:cubicBezTo>
                    <a:pt x="7447" y="420045"/>
                    <a:pt x="100" y="429189"/>
                    <a:pt x="1194" y="439337"/>
                  </a:cubicBezTo>
                  <a:cubicBezTo>
                    <a:pt x="1202" y="439417"/>
                    <a:pt x="1210" y="439496"/>
                    <a:pt x="1220" y="439576"/>
                  </a:cubicBezTo>
                  <a:cubicBezTo>
                    <a:pt x="2822" y="449830"/>
                    <a:pt x="12357" y="456886"/>
                    <a:pt x="22628" y="4554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0" name="任意多边形: 形状 3029">
              <a:extLst>
                <a:ext uri="{FF2B5EF4-FFF2-40B4-BE49-F238E27FC236}">
                  <a16:creationId xmlns:a16="http://schemas.microsoft.com/office/drawing/2014/main" id="{7F684A18-EC7B-7EC3-4807-8703B3E6A2DE}"/>
                </a:ext>
              </a:extLst>
            </p:cNvPr>
            <p:cNvSpPr/>
            <p:nvPr/>
          </p:nvSpPr>
          <p:spPr>
            <a:xfrm>
              <a:off x="-736318" y="-3982639"/>
              <a:ext cx="287419" cy="759927"/>
            </a:xfrm>
            <a:custGeom>
              <a:avLst/>
              <a:gdLst>
                <a:gd name="connsiteX0" fmla="*/ 2347 w 287419"/>
                <a:gd name="connsiteY0" fmla="*/ 27128 h 759927"/>
                <a:gd name="connsiteX1" fmla="*/ 16037 w 287419"/>
                <a:gd name="connsiteY1" fmla="*/ 58155 h 759927"/>
                <a:gd name="connsiteX2" fmla="*/ 32344 w 287419"/>
                <a:gd name="connsiteY2" fmla="*/ 93728 h 759927"/>
                <a:gd name="connsiteX3" fmla="*/ 54676 w 287419"/>
                <a:gd name="connsiteY3" fmla="*/ 139608 h 759927"/>
                <a:gd name="connsiteX4" fmla="*/ 79466 w 287419"/>
                <a:gd name="connsiteY4" fmla="*/ 193179 h 759927"/>
                <a:gd name="connsiteX5" fmla="*/ 91200 w 287419"/>
                <a:gd name="connsiteY5" fmla="*/ 222806 h 759927"/>
                <a:gd name="connsiteX6" fmla="*/ 97279 w 287419"/>
                <a:gd name="connsiteY6" fmla="*/ 238107 h 759927"/>
                <a:gd name="connsiteX7" fmla="*/ 102564 w 287419"/>
                <a:gd name="connsiteY7" fmla="*/ 253965 h 759927"/>
                <a:gd name="connsiteX8" fmla="*/ 146119 w 287419"/>
                <a:gd name="connsiteY8" fmla="*/ 391764 h 759927"/>
                <a:gd name="connsiteX9" fmla="*/ 189013 w 287419"/>
                <a:gd name="connsiteY9" fmla="*/ 529616 h 759927"/>
                <a:gd name="connsiteX10" fmla="*/ 207935 w 287419"/>
                <a:gd name="connsiteY10" fmla="*/ 593335 h 759927"/>
                <a:gd name="connsiteX11" fmla="*/ 227070 w 287419"/>
                <a:gd name="connsiteY11" fmla="*/ 650025 h 759927"/>
                <a:gd name="connsiteX12" fmla="*/ 257780 w 287419"/>
                <a:gd name="connsiteY12" fmla="*/ 734596 h 759927"/>
                <a:gd name="connsiteX13" fmla="*/ 274060 w 287419"/>
                <a:gd name="connsiteY13" fmla="*/ 755950 h 759927"/>
                <a:gd name="connsiteX14" fmla="*/ 282781 w 287419"/>
                <a:gd name="connsiteY14" fmla="*/ 761236 h 759927"/>
                <a:gd name="connsiteX15" fmla="*/ 288067 w 287419"/>
                <a:gd name="connsiteY15" fmla="*/ 759624 h 759927"/>
                <a:gd name="connsiteX16" fmla="*/ 286799 w 287419"/>
                <a:gd name="connsiteY16" fmla="*/ 754761 h 759927"/>
                <a:gd name="connsiteX17" fmla="*/ 286032 w 287419"/>
                <a:gd name="connsiteY17" fmla="*/ 754259 h 759927"/>
                <a:gd name="connsiteX18" fmla="*/ 279399 w 287419"/>
                <a:gd name="connsiteY18" fmla="*/ 749951 h 759927"/>
                <a:gd name="connsiteX19" fmla="*/ 266184 w 287419"/>
                <a:gd name="connsiteY19" fmla="*/ 730896 h 759927"/>
                <a:gd name="connsiteX20" fmla="*/ 239227 w 287419"/>
                <a:gd name="connsiteY20" fmla="*/ 646668 h 759927"/>
                <a:gd name="connsiteX21" fmla="*/ 222418 w 287419"/>
                <a:gd name="connsiteY21" fmla="*/ 589794 h 759927"/>
                <a:gd name="connsiteX22" fmla="*/ 205953 w 287419"/>
                <a:gd name="connsiteY22" fmla="*/ 525440 h 759927"/>
                <a:gd name="connsiteX23" fmla="*/ 168345 w 287419"/>
                <a:gd name="connsiteY23" fmla="*/ 385923 h 759927"/>
                <a:gd name="connsiteX24" fmla="*/ 130156 w 287419"/>
                <a:gd name="connsiteY24" fmla="*/ 246697 h 759927"/>
                <a:gd name="connsiteX25" fmla="*/ 125399 w 287419"/>
                <a:gd name="connsiteY25" fmla="*/ 229862 h 759927"/>
                <a:gd name="connsiteX26" fmla="*/ 119690 w 287419"/>
                <a:gd name="connsiteY26" fmla="*/ 213661 h 759927"/>
                <a:gd name="connsiteX27" fmla="*/ 108617 w 287419"/>
                <a:gd name="connsiteY27" fmla="*/ 182264 h 759927"/>
                <a:gd name="connsiteX28" fmla="*/ 85333 w 287419"/>
                <a:gd name="connsiteY28" fmla="*/ 126552 h 759927"/>
                <a:gd name="connsiteX29" fmla="*/ 65194 w 287419"/>
                <a:gd name="connsiteY29" fmla="*/ 80804 h 759927"/>
                <a:gd name="connsiteX30" fmla="*/ 50421 w 287419"/>
                <a:gd name="connsiteY30" fmla="*/ 45073 h 759927"/>
                <a:gd name="connsiteX31" fmla="*/ 37946 w 287419"/>
                <a:gd name="connsiteY31" fmla="*/ 13570 h 759927"/>
                <a:gd name="connsiteX32" fmla="*/ 37946 w 287419"/>
                <a:gd name="connsiteY32" fmla="*/ 13570 h 759927"/>
                <a:gd name="connsiteX33" fmla="*/ 13341 w 287419"/>
                <a:gd name="connsiteY33" fmla="*/ 2998 h 759927"/>
                <a:gd name="connsiteX34" fmla="*/ 2093 w 287419"/>
                <a:gd name="connsiteY34" fmla="*/ 26176 h 759927"/>
                <a:gd name="connsiteX35" fmla="*/ 2321 w 287419"/>
                <a:gd name="connsiteY35" fmla="*/ 26784 h 7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419" h="759927">
                  <a:moveTo>
                    <a:pt x="2347" y="27128"/>
                  </a:moveTo>
                  <a:cubicBezTo>
                    <a:pt x="2347" y="27128"/>
                    <a:pt x="7342" y="38413"/>
                    <a:pt x="16037" y="58155"/>
                  </a:cubicBezTo>
                  <a:cubicBezTo>
                    <a:pt x="20451" y="68013"/>
                    <a:pt x="25419" y="80038"/>
                    <a:pt x="32344" y="93728"/>
                  </a:cubicBezTo>
                  <a:cubicBezTo>
                    <a:pt x="39268" y="107418"/>
                    <a:pt x="46483" y="122800"/>
                    <a:pt x="54676" y="139608"/>
                  </a:cubicBezTo>
                  <a:cubicBezTo>
                    <a:pt x="62287" y="156205"/>
                    <a:pt x="71484" y="173965"/>
                    <a:pt x="79466" y="193179"/>
                  </a:cubicBezTo>
                  <a:cubicBezTo>
                    <a:pt x="83306" y="202799"/>
                    <a:pt x="87217" y="212683"/>
                    <a:pt x="91200" y="222806"/>
                  </a:cubicBezTo>
                  <a:cubicBezTo>
                    <a:pt x="93209" y="227853"/>
                    <a:pt x="95236" y="232954"/>
                    <a:pt x="97279" y="238107"/>
                  </a:cubicBezTo>
                  <a:cubicBezTo>
                    <a:pt x="99023" y="242759"/>
                    <a:pt x="100714" y="248679"/>
                    <a:pt x="102564" y="253965"/>
                  </a:cubicBezTo>
                  <a:lnTo>
                    <a:pt x="146119" y="391764"/>
                  </a:lnTo>
                  <a:cubicBezTo>
                    <a:pt x="160760" y="438807"/>
                    <a:pt x="176274" y="485295"/>
                    <a:pt x="189013" y="529616"/>
                  </a:cubicBezTo>
                  <a:cubicBezTo>
                    <a:pt x="195567" y="551736"/>
                    <a:pt x="201910" y="573091"/>
                    <a:pt x="207935" y="593335"/>
                  </a:cubicBezTo>
                  <a:cubicBezTo>
                    <a:pt x="214728" y="613447"/>
                    <a:pt x="221150" y="632476"/>
                    <a:pt x="227070" y="650025"/>
                  </a:cubicBezTo>
                  <a:cubicBezTo>
                    <a:pt x="239359" y="685201"/>
                    <a:pt x="247816" y="714167"/>
                    <a:pt x="257780" y="734596"/>
                  </a:cubicBezTo>
                  <a:cubicBezTo>
                    <a:pt x="261707" y="742736"/>
                    <a:pt x="267247" y="750004"/>
                    <a:pt x="274060" y="755950"/>
                  </a:cubicBezTo>
                  <a:cubicBezTo>
                    <a:pt x="276869" y="757880"/>
                    <a:pt x="279782" y="759624"/>
                    <a:pt x="282781" y="761236"/>
                  </a:cubicBezTo>
                  <a:cubicBezTo>
                    <a:pt x="284690" y="762214"/>
                    <a:pt x="287023" y="761500"/>
                    <a:pt x="288067" y="759624"/>
                  </a:cubicBezTo>
                  <a:cubicBezTo>
                    <a:pt x="288979" y="757933"/>
                    <a:pt x="288427" y="755792"/>
                    <a:pt x="286799" y="754761"/>
                  </a:cubicBezTo>
                  <a:lnTo>
                    <a:pt x="286032" y="754259"/>
                  </a:lnTo>
                  <a:lnTo>
                    <a:pt x="279399" y="749951"/>
                  </a:lnTo>
                  <a:cubicBezTo>
                    <a:pt x="273759" y="744560"/>
                    <a:pt x="269266" y="738058"/>
                    <a:pt x="266184" y="730896"/>
                  </a:cubicBezTo>
                  <a:cubicBezTo>
                    <a:pt x="257727" y="712053"/>
                    <a:pt x="249904" y="681554"/>
                    <a:pt x="239227" y="646668"/>
                  </a:cubicBezTo>
                  <a:cubicBezTo>
                    <a:pt x="233941" y="629040"/>
                    <a:pt x="228365" y="609959"/>
                    <a:pt x="222418" y="589794"/>
                  </a:cubicBezTo>
                  <a:lnTo>
                    <a:pt x="205953" y="525440"/>
                  </a:lnTo>
                  <a:cubicBezTo>
                    <a:pt x="194959" y="480723"/>
                    <a:pt x="181110" y="433310"/>
                    <a:pt x="168345" y="385923"/>
                  </a:cubicBezTo>
                  <a:lnTo>
                    <a:pt x="130156" y="246697"/>
                  </a:lnTo>
                  <a:cubicBezTo>
                    <a:pt x="128517" y="240988"/>
                    <a:pt x="127328" y="235940"/>
                    <a:pt x="125399" y="229862"/>
                  </a:cubicBezTo>
                  <a:lnTo>
                    <a:pt x="119690" y="213661"/>
                  </a:lnTo>
                  <a:lnTo>
                    <a:pt x="108617" y="182264"/>
                  </a:lnTo>
                  <a:cubicBezTo>
                    <a:pt x="101058" y="162073"/>
                    <a:pt x="92495" y="143837"/>
                    <a:pt x="85333" y="126552"/>
                  </a:cubicBezTo>
                  <a:lnTo>
                    <a:pt x="65194" y="80804"/>
                  </a:lnTo>
                  <a:cubicBezTo>
                    <a:pt x="59010" y="67431"/>
                    <a:pt x="54464" y="55037"/>
                    <a:pt x="50421" y="45073"/>
                  </a:cubicBezTo>
                  <a:lnTo>
                    <a:pt x="37946" y="13570"/>
                  </a:lnTo>
                  <a:lnTo>
                    <a:pt x="37946" y="13570"/>
                  </a:lnTo>
                  <a:cubicBezTo>
                    <a:pt x="33924" y="4003"/>
                    <a:pt x="23051" y="-675"/>
                    <a:pt x="13341" y="2998"/>
                  </a:cubicBezTo>
                  <a:cubicBezTo>
                    <a:pt x="3838" y="6302"/>
                    <a:pt x="-1197" y="16662"/>
                    <a:pt x="2093" y="26176"/>
                  </a:cubicBezTo>
                  <a:cubicBezTo>
                    <a:pt x="2165" y="26361"/>
                    <a:pt x="2241" y="26573"/>
                    <a:pt x="2321" y="26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1" name="任意多边形: 形状 3030">
              <a:extLst>
                <a:ext uri="{FF2B5EF4-FFF2-40B4-BE49-F238E27FC236}">
                  <a16:creationId xmlns:a16="http://schemas.microsoft.com/office/drawing/2014/main" id="{71FCA6E6-4EF7-960C-8A62-A51003454079}"/>
                </a:ext>
              </a:extLst>
            </p:cNvPr>
            <p:cNvSpPr/>
            <p:nvPr/>
          </p:nvSpPr>
          <p:spPr>
            <a:xfrm>
              <a:off x="-1132805" y="-4448527"/>
              <a:ext cx="73964" cy="348019"/>
            </a:xfrm>
            <a:custGeom>
              <a:avLst/>
              <a:gdLst>
                <a:gd name="connsiteX0" fmla="*/ 27670 w 73964"/>
                <a:gd name="connsiteY0" fmla="*/ 337721 h 348019"/>
                <a:gd name="connsiteX1" fmla="*/ 28014 w 73964"/>
                <a:gd name="connsiteY1" fmla="*/ 333916 h 348019"/>
                <a:gd name="connsiteX2" fmla="*/ 29229 w 73964"/>
                <a:gd name="connsiteY2" fmla="*/ 323529 h 348019"/>
                <a:gd name="connsiteX3" fmla="*/ 32559 w 73964"/>
                <a:gd name="connsiteY3" fmla="*/ 308570 h 348019"/>
                <a:gd name="connsiteX4" fmla="*/ 37290 w 73964"/>
                <a:gd name="connsiteY4" fmla="*/ 285974 h 348019"/>
                <a:gd name="connsiteX5" fmla="*/ 40409 w 73964"/>
                <a:gd name="connsiteY5" fmla="*/ 260391 h 348019"/>
                <a:gd name="connsiteX6" fmla="*/ 42576 w 73964"/>
                <a:gd name="connsiteY6" fmla="*/ 231161 h 348019"/>
                <a:gd name="connsiteX7" fmla="*/ 45509 w 73964"/>
                <a:gd name="connsiteY7" fmla="*/ 168420 h 348019"/>
                <a:gd name="connsiteX8" fmla="*/ 46064 w 73964"/>
                <a:gd name="connsiteY8" fmla="*/ 136256 h 348019"/>
                <a:gd name="connsiteX9" fmla="*/ 46064 w 73964"/>
                <a:gd name="connsiteY9" fmla="*/ 105466 h 348019"/>
                <a:gd name="connsiteX10" fmla="*/ 47518 w 73964"/>
                <a:gd name="connsiteY10" fmla="*/ 77531 h 348019"/>
                <a:gd name="connsiteX11" fmla="*/ 51984 w 73964"/>
                <a:gd name="connsiteY11" fmla="*/ 52741 h 348019"/>
                <a:gd name="connsiteX12" fmla="*/ 58486 w 73964"/>
                <a:gd name="connsiteY12" fmla="*/ 32497 h 348019"/>
                <a:gd name="connsiteX13" fmla="*/ 65806 w 73964"/>
                <a:gd name="connsiteY13" fmla="*/ 17829 h 348019"/>
                <a:gd name="connsiteX14" fmla="*/ 74264 w 73964"/>
                <a:gd name="connsiteY14" fmla="*/ 6333 h 348019"/>
                <a:gd name="connsiteX15" fmla="*/ 74554 w 73964"/>
                <a:gd name="connsiteY15" fmla="*/ 5963 h 348019"/>
                <a:gd name="connsiteX16" fmla="*/ 73949 w 73964"/>
                <a:gd name="connsiteY16" fmla="*/ 2263 h 348019"/>
                <a:gd name="connsiteX17" fmla="*/ 73894 w 73964"/>
                <a:gd name="connsiteY17" fmla="*/ 2236 h 348019"/>
                <a:gd name="connsiteX18" fmla="*/ 70194 w 73964"/>
                <a:gd name="connsiteY18" fmla="*/ 2685 h 348019"/>
                <a:gd name="connsiteX19" fmla="*/ 60336 w 73964"/>
                <a:gd name="connsiteY19" fmla="*/ 14499 h 348019"/>
                <a:gd name="connsiteX20" fmla="*/ 51614 w 73964"/>
                <a:gd name="connsiteY20" fmla="*/ 29590 h 348019"/>
                <a:gd name="connsiteX21" fmla="*/ 43448 w 73964"/>
                <a:gd name="connsiteY21" fmla="*/ 50495 h 348019"/>
                <a:gd name="connsiteX22" fmla="*/ 37158 w 73964"/>
                <a:gd name="connsiteY22" fmla="*/ 76131 h 348019"/>
                <a:gd name="connsiteX23" fmla="*/ 33801 w 73964"/>
                <a:gd name="connsiteY23" fmla="*/ 105466 h 348019"/>
                <a:gd name="connsiteX24" fmla="*/ 32004 w 73964"/>
                <a:gd name="connsiteY24" fmla="*/ 136176 h 348019"/>
                <a:gd name="connsiteX25" fmla="*/ 29520 w 73964"/>
                <a:gd name="connsiteY25" fmla="*/ 167468 h 348019"/>
                <a:gd name="connsiteX26" fmla="*/ 22754 w 73964"/>
                <a:gd name="connsiteY26" fmla="*/ 229364 h 348019"/>
                <a:gd name="connsiteX27" fmla="*/ 18922 w 73964"/>
                <a:gd name="connsiteY27" fmla="*/ 257326 h 348019"/>
                <a:gd name="connsiteX28" fmla="*/ 14218 w 73964"/>
                <a:gd name="connsiteY28" fmla="*/ 282724 h 348019"/>
                <a:gd name="connsiteX29" fmla="*/ 8694 w 73964"/>
                <a:gd name="connsiteY29" fmla="*/ 302519 h 348019"/>
                <a:gd name="connsiteX30" fmla="*/ 3726 w 73964"/>
                <a:gd name="connsiteY30" fmla="*/ 320173 h 348019"/>
                <a:gd name="connsiteX31" fmla="*/ 1796 w 73964"/>
                <a:gd name="connsiteY31" fmla="*/ 331167 h 348019"/>
                <a:gd name="connsiteX32" fmla="*/ 1215 w 73964"/>
                <a:gd name="connsiteY32" fmla="*/ 334947 h 348019"/>
                <a:gd name="connsiteX33" fmla="*/ 12201 w 73964"/>
                <a:gd name="connsiteY33" fmla="*/ 349561 h 348019"/>
                <a:gd name="connsiteX34" fmla="*/ 12473 w 73964"/>
                <a:gd name="connsiteY34" fmla="*/ 349588 h 348019"/>
                <a:gd name="connsiteX35" fmla="*/ 27670 w 73964"/>
                <a:gd name="connsiteY35" fmla="*/ 338726 h 348019"/>
                <a:gd name="connsiteX36" fmla="*/ 27670 w 73964"/>
                <a:gd name="connsiteY36" fmla="*/ 338012 h 34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964" h="348019">
                  <a:moveTo>
                    <a:pt x="27670" y="337721"/>
                  </a:moveTo>
                  <a:cubicBezTo>
                    <a:pt x="27670" y="337721"/>
                    <a:pt x="27670" y="336400"/>
                    <a:pt x="28014" y="333916"/>
                  </a:cubicBezTo>
                  <a:cubicBezTo>
                    <a:pt x="28357" y="331431"/>
                    <a:pt x="28357" y="327441"/>
                    <a:pt x="29229" y="323529"/>
                  </a:cubicBezTo>
                  <a:cubicBezTo>
                    <a:pt x="30101" y="319618"/>
                    <a:pt x="30841" y="315231"/>
                    <a:pt x="32559" y="308570"/>
                  </a:cubicBezTo>
                  <a:cubicBezTo>
                    <a:pt x="34119" y="302413"/>
                    <a:pt x="35889" y="294775"/>
                    <a:pt x="37290" y="285974"/>
                  </a:cubicBezTo>
                  <a:cubicBezTo>
                    <a:pt x="38241" y="278046"/>
                    <a:pt x="39298" y="269456"/>
                    <a:pt x="40409" y="260391"/>
                  </a:cubicBezTo>
                  <a:cubicBezTo>
                    <a:pt x="41637" y="250692"/>
                    <a:pt x="42361" y="240940"/>
                    <a:pt x="42576" y="231161"/>
                  </a:cubicBezTo>
                  <a:cubicBezTo>
                    <a:pt x="43527" y="211128"/>
                    <a:pt x="44531" y="189774"/>
                    <a:pt x="45509" y="168420"/>
                  </a:cubicBezTo>
                  <a:cubicBezTo>
                    <a:pt x="45932" y="157848"/>
                    <a:pt x="45879" y="146854"/>
                    <a:pt x="46064" y="136256"/>
                  </a:cubicBezTo>
                  <a:cubicBezTo>
                    <a:pt x="46249" y="125658"/>
                    <a:pt x="46434" y="115457"/>
                    <a:pt x="46064" y="105466"/>
                  </a:cubicBezTo>
                  <a:cubicBezTo>
                    <a:pt x="46001" y="96137"/>
                    <a:pt x="46487" y="86808"/>
                    <a:pt x="47518" y="77531"/>
                  </a:cubicBezTo>
                  <a:cubicBezTo>
                    <a:pt x="48414" y="69180"/>
                    <a:pt x="49904" y="60881"/>
                    <a:pt x="51984" y="52741"/>
                  </a:cubicBezTo>
                  <a:cubicBezTo>
                    <a:pt x="53644" y="45844"/>
                    <a:pt x="55819" y="39078"/>
                    <a:pt x="58486" y="32497"/>
                  </a:cubicBezTo>
                  <a:cubicBezTo>
                    <a:pt x="60838" y="26603"/>
                    <a:pt x="63771" y="21926"/>
                    <a:pt x="65806" y="17829"/>
                  </a:cubicBezTo>
                  <a:lnTo>
                    <a:pt x="74264" y="6333"/>
                  </a:lnTo>
                  <a:lnTo>
                    <a:pt x="74554" y="5963"/>
                  </a:lnTo>
                  <a:cubicBezTo>
                    <a:pt x="75405" y="4773"/>
                    <a:pt x="75133" y="3135"/>
                    <a:pt x="73949" y="2263"/>
                  </a:cubicBezTo>
                  <a:cubicBezTo>
                    <a:pt x="73931" y="2263"/>
                    <a:pt x="73912" y="2236"/>
                    <a:pt x="73894" y="2236"/>
                  </a:cubicBezTo>
                  <a:cubicBezTo>
                    <a:pt x="72720" y="1443"/>
                    <a:pt x="71145" y="1629"/>
                    <a:pt x="70194" y="2685"/>
                  </a:cubicBezTo>
                  <a:cubicBezTo>
                    <a:pt x="70194" y="2685"/>
                    <a:pt x="66520" y="6861"/>
                    <a:pt x="60336" y="14499"/>
                  </a:cubicBezTo>
                  <a:cubicBezTo>
                    <a:pt x="57983" y="18675"/>
                    <a:pt x="54468" y="23538"/>
                    <a:pt x="51614" y="29590"/>
                  </a:cubicBezTo>
                  <a:cubicBezTo>
                    <a:pt x="48366" y="36329"/>
                    <a:pt x="45636" y="43333"/>
                    <a:pt x="43448" y="50495"/>
                  </a:cubicBezTo>
                  <a:cubicBezTo>
                    <a:pt x="40731" y="58873"/>
                    <a:pt x="38627" y="67436"/>
                    <a:pt x="37158" y="76131"/>
                  </a:cubicBezTo>
                  <a:cubicBezTo>
                    <a:pt x="35472" y="85830"/>
                    <a:pt x="34351" y="95635"/>
                    <a:pt x="33801" y="105466"/>
                  </a:cubicBezTo>
                  <a:cubicBezTo>
                    <a:pt x="33669" y="115457"/>
                    <a:pt x="32824" y="126002"/>
                    <a:pt x="32004" y="136176"/>
                  </a:cubicBezTo>
                  <a:cubicBezTo>
                    <a:pt x="31185" y="146351"/>
                    <a:pt x="30577" y="156897"/>
                    <a:pt x="29520" y="167468"/>
                  </a:cubicBezTo>
                  <a:cubicBezTo>
                    <a:pt x="27221" y="188611"/>
                    <a:pt x="24921" y="209754"/>
                    <a:pt x="22754" y="229364"/>
                  </a:cubicBezTo>
                  <a:cubicBezTo>
                    <a:pt x="21985" y="238746"/>
                    <a:pt x="20703" y="248076"/>
                    <a:pt x="18922" y="257326"/>
                  </a:cubicBezTo>
                  <a:cubicBezTo>
                    <a:pt x="17257" y="266338"/>
                    <a:pt x="15671" y="274848"/>
                    <a:pt x="14218" y="282724"/>
                  </a:cubicBezTo>
                  <a:cubicBezTo>
                    <a:pt x="12606" y="289595"/>
                    <a:pt x="10729" y="296202"/>
                    <a:pt x="8694" y="302519"/>
                  </a:cubicBezTo>
                  <a:cubicBezTo>
                    <a:pt x="6765" y="308333"/>
                    <a:pt x="5047" y="315125"/>
                    <a:pt x="3726" y="320173"/>
                  </a:cubicBezTo>
                  <a:cubicBezTo>
                    <a:pt x="2404" y="325221"/>
                    <a:pt x="2298" y="328577"/>
                    <a:pt x="1796" y="331167"/>
                  </a:cubicBezTo>
                  <a:cubicBezTo>
                    <a:pt x="1294" y="333757"/>
                    <a:pt x="1215" y="334947"/>
                    <a:pt x="1215" y="334947"/>
                  </a:cubicBezTo>
                  <a:cubicBezTo>
                    <a:pt x="216" y="342003"/>
                    <a:pt x="5134" y="348557"/>
                    <a:pt x="12201" y="349561"/>
                  </a:cubicBezTo>
                  <a:cubicBezTo>
                    <a:pt x="12291" y="349561"/>
                    <a:pt x="12384" y="349588"/>
                    <a:pt x="12473" y="349588"/>
                  </a:cubicBezTo>
                  <a:cubicBezTo>
                    <a:pt x="19667" y="350777"/>
                    <a:pt x="26470" y="345914"/>
                    <a:pt x="27670" y="338726"/>
                  </a:cubicBezTo>
                  <a:lnTo>
                    <a:pt x="27670" y="33801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2" name="任意多边形: 形状 3031">
              <a:extLst>
                <a:ext uri="{FF2B5EF4-FFF2-40B4-BE49-F238E27FC236}">
                  <a16:creationId xmlns:a16="http://schemas.microsoft.com/office/drawing/2014/main" id="{AF0244CC-2C20-EB92-8953-9916D6841BF7}"/>
                </a:ext>
              </a:extLst>
            </p:cNvPr>
            <p:cNvSpPr/>
            <p:nvPr/>
          </p:nvSpPr>
          <p:spPr>
            <a:xfrm>
              <a:off x="-1012588" y="-4183832"/>
              <a:ext cx="489863" cy="68260"/>
            </a:xfrm>
            <a:custGeom>
              <a:avLst/>
              <a:gdLst>
                <a:gd name="connsiteX0" fmla="*/ 16234 w 489863"/>
                <a:gd name="connsiteY0" fmla="*/ 28442 h 68260"/>
                <a:gd name="connsiteX1" fmla="*/ 21519 w 489863"/>
                <a:gd name="connsiteY1" fmla="*/ 27807 h 68260"/>
                <a:gd name="connsiteX2" fmla="*/ 36240 w 489863"/>
                <a:gd name="connsiteY2" fmla="*/ 26459 h 68260"/>
                <a:gd name="connsiteX3" fmla="*/ 57383 w 489863"/>
                <a:gd name="connsiteY3" fmla="*/ 27569 h 68260"/>
                <a:gd name="connsiteX4" fmla="*/ 86455 w 489863"/>
                <a:gd name="connsiteY4" fmla="*/ 32247 h 68260"/>
                <a:gd name="connsiteX5" fmla="*/ 121499 w 489863"/>
                <a:gd name="connsiteY5" fmla="*/ 40467 h 68260"/>
                <a:gd name="connsiteX6" fmla="*/ 162199 w 489863"/>
                <a:gd name="connsiteY6" fmla="*/ 49214 h 68260"/>
                <a:gd name="connsiteX7" fmla="*/ 249625 w 489863"/>
                <a:gd name="connsiteY7" fmla="*/ 62429 h 68260"/>
                <a:gd name="connsiteX8" fmla="*/ 271904 w 489863"/>
                <a:gd name="connsiteY8" fmla="*/ 65759 h 68260"/>
                <a:gd name="connsiteX9" fmla="*/ 294607 w 489863"/>
                <a:gd name="connsiteY9" fmla="*/ 68005 h 68260"/>
                <a:gd name="connsiteX10" fmla="*/ 338637 w 489863"/>
                <a:gd name="connsiteY10" fmla="*/ 69908 h 68260"/>
                <a:gd name="connsiteX11" fmla="*/ 379760 w 489863"/>
                <a:gd name="connsiteY11" fmla="*/ 68930 h 68260"/>
                <a:gd name="connsiteX12" fmla="*/ 416416 w 489863"/>
                <a:gd name="connsiteY12" fmla="*/ 65072 h 68260"/>
                <a:gd name="connsiteX13" fmla="*/ 446968 w 489863"/>
                <a:gd name="connsiteY13" fmla="*/ 58914 h 68260"/>
                <a:gd name="connsiteX14" fmla="*/ 469987 w 489863"/>
                <a:gd name="connsiteY14" fmla="*/ 51963 h 68260"/>
                <a:gd name="connsiteX15" fmla="*/ 489306 w 489863"/>
                <a:gd name="connsiteY15" fmla="*/ 44034 h 68260"/>
                <a:gd name="connsiteX16" fmla="*/ 490752 w 489863"/>
                <a:gd name="connsiteY16" fmla="*/ 40599 h 68260"/>
                <a:gd name="connsiteX17" fmla="*/ 490734 w 489863"/>
                <a:gd name="connsiteY17" fmla="*/ 40546 h 68260"/>
                <a:gd name="connsiteX18" fmla="*/ 487287 w 489863"/>
                <a:gd name="connsiteY18" fmla="*/ 39092 h 68260"/>
                <a:gd name="connsiteX19" fmla="*/ 487245 w 489863"/>
                <a:gd name="connsiteY19" fmla="*/ 39119 h 68260"/>
                <a:gd name="connsiteX20" fmla="*/ 486822 w 489863"/>
                <a:gd name="connsiteY20" fmla="*/ 39119 h 68260"/>
                <a:gd name="connsiteX21" fmla="*/ 467793 w 489863"/>
                <a:gd name="connsiteY21" fmla="*/ 46096 h 68260"/>
                <a:gd name="connsiteX22" fmla="*/ 445223 w 489863"/>
                <a:gd name="connsiteY22" fmla="*/ 51884 h 68260"/>
                <a:gd name="connsiteX23" fmla="*/ 415227 w 489863"/>
                <a:gd name="connsiteY23" fmla="*/ 56641 h 68260"/>
                <a:gd name="connsiteX24" fmla="*/ 379284 w 489863"/>
                <a:gd name="connsiteY24" fmla="*/ 58861 h 68260"/>
                <a:gd name="connsiteX25" fmla="*/ 339033 w 489863"/>
                <a:gd name="connsiteY25" fmla="*/ 58094 h 68260"/>
                <a:gd name="connsiteX26" fmla="*/ 296245 w 489863"/>
                <a:gd name="connsiteY26" fmla="*/ 54447 h 68260"/>
                <a:gd name="connsiteX27" fmla="*/ 274521 w 489863"/>
                <a:gd name="connsiteY27" fmla="*/ 51382 h 68260"/>
                <a:gd name="connsiteX28" fmla="*/ 252400 w 489863"/>
                <a:gd name="connsiteY28" fmla="*/ 47100 h 68260"/>
                <a:gd name="connsiteX29" fmla="*/ 165661 w 489863"/>
                <a:gd name="connsiteY29" fmla="*/ 30344 h 68260"/>
                <a:gd name="connsiteX30" fmla="*/ 127366 w 489863"/>
                <a:gd name="connsiteY30" fmla="*/ 20355 h 68260"/>
                <a:gd name="connsiteX31" fmla="*/ 91952 w 489863"/>
                <a:gd name="connsiteY31" fmla="*/ 10444 h 68260"/>
                <a:gd name="connsiteX32" fmla="*/ 60581 w 489863"/>
                <a:gd name="connsiteY32" fmla="*/ 4021 h 68260"/>
                <a:gd name="connsiteX33" fmla="*/ 34364 w 489863"/>
                <a:gd name="connsiteY33" fmla="*/ 1749 h 68260"/>
                <a:gd name="connsiteX34" fmla="*/ 18665 w 489863"/>
                <a:gd name="connsiteY34" fmla="*/ 2542 h 68260"/>
                <a:gd name="connsiteX35" fmla="*/ 13379 w 489863"/>
                <a:gd name="connsiteY35" fmla="*/ 2964 h 68260"/>
                <a:gd name="connsiteX36" fmla="*/ 1106 w 489863"/>
                <a:gd name="connsiteY36" fmla="*/ 16654 h 68260"/>
                <a:gd name="connsiteX37" fmla="*/ 1117 w 489863"/>
                <a:gd name="connsiteY37" fmla="*/ 16839 h 68260"/>
                <a:gd name="connsiteX38" fmla="*/ 15520 w 489863"/>
                <a:gd name="connsiteY38" fmla="*/ 28653 h 68260"/>
                <a:gd name="connsiteX39" fmla="*/ 16049 w 489863"/>
                <a:gd name="connsiteY39" fmla="*/ 28653 h 6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9863" h="68260">
                  <a:moveTo>
                    <a:pt x="16234" y="28442"/>
                  </a:moveTo>
                  <a:lnTo>
                    <a:pt x="21519" y="27807"/>
                  </a:lnTo>
                  <a:cubicBezTo>
                    <a:pt x="26396" y="27067"/>
                    <a:pt x="31311" y="26618"/>
                    <a:pt x="36240" y="26459"/>
                  </a:cubicBezTo>
                  <a:cubicBezTo>
                    <a:pt x="43304" y="26354"/>
                    <a:pt x="50366" y="26724"/>
                    <a:pt x="57383" y="27569"/>
                  </a:cubicBezTo>
                  <a:cubicBezTo>
                    <a:pt x="67148" y="28627"/>
                    <a:pt x="76850" y="30186"/>
                    <a:pt x="86455" y="32247"/>
                  </a:cubicBezTo>
                  <a:cubicBezTo>
                    <a:pt x="97211" y="34573"/>
                    <a:pt x="108972" y="37348"/>
                    <a:pt x="121499" y="40467"/>
                  </a:cubicBezTo>
                  <a:cubicBezTo>
                    <a:pt x="134026" y="43585"/>
                    <a:pt x="147399" y="46889"/>
                    <a:pt x="162199" y="49214"/>
                  </a:cubicBezTo>
                  <a:lnTo>
                    <a:pt x="249625" y="62429"/>
                  </a:lnTo>
                  <a:lnTo>
                    <a:pt x="271904" y="65759"/>
                  </a:lnTo>
                  <a:cubicBezTo>
                    <a:pt x="280203" y="66922"/>
                    <a:pt x="287048" y="67239"/>
                    <a:pt x="294607" y="68005"/>
                  </a:cubicBezTo>
                  <a:cubicBezTo>
                    <a:pt x="309459" y="69009"/>
                    <a:pt x="324444" y="70040"/>
                    <a:pt x="338637" y="69908"/>
                  </a:cubicBezTo>
                  <a:cubicBezTo>
                    <a:pt x="352908" y="70278"/>
                    <a:pt x="366704" y="69538"/>
                    <a:pt x="379760" y="68930"/>
                  </a:cubicBezTo>
                  <a:cubicBezTo>
                    <a:pt x="392815" y="68322"/>
                    <a:pt x="405131" y="66710"/>
                    <a:pt x="416416" y="65072"/>
                  </a:cubicBezTo>
                  <a:cubicBezTo>
                    <a:pt x="427622" y="62772"/>
                    <a:pt x="438088" y="61847"/>
                    <a:pt x="446968" y="58914"/>
                  </a:cubicBezTo>
                  <a:cubicBezTo>
                    <a:pt x="455848" y="55980"/>
                    <a:pt x="463882" y="54764"/>
                    <a:pt x="469987" y="51963"/>
                  </a:cubicBezTo>
                  <a:lnTo>
                    <a:pt x="489306" y="44034"/>
                  </a:lnTo>
                  <a:cubicBezTo>
                    <a:pt x="490657" y="43480"/>
                    <a:pt x="491304" y="41946"/>
                    <a:pt x="490752" y="40599"/>
                  </a:cubicBezTo>
                  <a:cubicBezTo>
                    <a:pt x="490744" y="40572"/>
                    <a:pt x="490739" y="40572"/>
                    <a:pt x="490734" y="40546"/>
                  </a:cubicBezTo>
                  <a:cubicBezTo>
                    <a:pt x="490181" y="39198"/>
                    <a:pt x="488638" y="38537"/>
                    <a:pt x="487287" y="39092"/>
                  </a:cubicBezTo>
                  <a:cubicBezTo>
                    <a:pt x="487271" y="39119"/>
                    <a:pt x="487258" y="39119"/>
                    <a:pt x="487245" y="39119"/>
                  </a:cubicBezTo>
                  <a:lnTo>
                    <a:pt x="486822" y="39119"/>
                  </a:lnTo>
                  <a:lnTo>
                    <a:pt x="467793" y="46096"/>
                  </a:lnTo>
                  <a:cubicBezTo>
                    <a:pt x="461847" y="48554"/>
                    <a:pt x="453918" y="49637"/>
                    <a:pt x="445223" y="51884"/>
                  </a:cubicBezTo>
                  <a:cubicBezTo>
                    <a:pt x="436528" y="54130"/>
                    <a:pt x="426195" y="54844"/>
                    <a:pt x="415227" y="56641"/>
                  </a:cubicBezTo>
                  <a:cubicBezTo>
                    <a:pt x="404153" y="57751"/>
                    <a:pt x="392049" y="58464"/>
                    <a:pt x="379284" y="58861"/>
                  </a:cubicBezTo>
                  <a:cubicBezTo>
                    <a:pt x="366519" y="59257"/>
                    <a:pt x="352987" y="59046"/>
                    <a:pt x="339033" y="58094"/>
                  </a:cubicBezTo>
                  <a:cubicBezTo>
                    <a:pt x="325000" y="57645"/>
                    <a:pt x="310887" y="56033"/>
                    <a:pt x="296245" y="54447"/>
                  </a:cubicBezTo>
                  <a:cubicBezTo>
                    <a:pt x="289109" y="53417"/>
                    <a:pt x="281022" y="52624"/>
                    <a:pt x="274521" y="51382"/>
                  </a:cubicBezTo>
                  <a:lnTo>
                    <a:pt x="252400" y="47100"/>
                  </a:lnTo>
                  <a:lnTo>
                    <a:pt x="165661" y="30344"/>
                  </a:lnTo>
                  <a:cubicBezTo>
                    <a:pt x="152711" y="27701"/>
                    <a:pt x="139603" y="23869"/>
                    <a:pt x="127366" y="20355"/>
                  </a:cubicBezTo>
                  <a:cubicBezTo>
                    <a:pt x="115130" y="16839"/>
                    <a:pt x="103105" y="13351"/>
                    <a:pt x="91952" y="10444"/>
                  </a:cubicBezTo>
                  <a:cubicBezTo>
                    <a:pt x="81613" y="7774"/>
                    <a:pt x="71142" y="5607"/>
                    <a:pt x="60581" y="4021"/>
                  </a:cubicBezTo>
                  <a:cubicBezTo>
                    <a:pt x="51907" y="2621"/>
                    <a:pt x="43146" y="1881"/>
                    <a:pt x="34364" y="1749"/>
                  </a:cubicBezTo>
                  <a:cubicBezTo>
                    <a:pt x="29120" y="1722"/>
                    <a:pt x="23879" y="1986"/>
                    <a:pt x="18665" y="2542"/>
                  </a:cubicBezTo>
                  <a:lnTo>
                    <a:pt x="13379" y="2964"/>
                  </a:lnTo>
                  <a:cubicBezTo>
                    <a:pt x="6209" y="3361"/>
                    <a:pt x="712" y="9492"/>
                    <a:pt x="1106" y="16654"/>
                  </a:cubicBezTo>
                  <a:cubicBezTo>
                    <a:pt x="1109" y="16707"/>
                    <a:pt x="1111" y="16786"/>
                    <a:pt x="1117" y="16839"/>
                  </a:cubicBezTo>
                  <a:cubicBezTo>
                    <a:pt x="1854" y="24054"/>
                    <a:pt x="8286" y="29340"/>
                    <a:pt x="15520" y="28653"/>
                  </a:cubicBezTo>
                  <a:lnTo>
                    <a:pt x="16049" y="28653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3" name="任意多边形: 形状 3032">
              <a:extLst>
                <a:ext uri="{FF2B5EF4-FFF2-40B4-BE49-F238E27FC236}">
                  <a16:creationId xmlns:a16="http://schemas.microsoft.com/office/drawing/2014/main" id="{C2EF0BD8-8AFE-5F69-E6CF-F177101BD2F9}"/>
                </a:ext>
              </a:extLst>
            </p:cNvPr>
            <p:cNvSpPr/>
            <p:nvPr/>
          </p:nvSpPr>
          <p:spPr>
            <a:xfrm>
              <a:off x="-802960" y="-4558351"/>
              <a:ext cx="165679" cy="285652"/>
            </a:xfrm>
            <a:custGeom>
              <a:avLst/>
              <a:gdLst>
                <a:gd name="connsiteX0" fmla="*/ 14757 w 165679"/>
                <a:gd name="connsiteY0" fmla="*/ 283846 h 285652"/>
                <a:gd name="connsiteX1" fmla="*/ 16634 w 165679"/>
                <a:gd name="connsiteY1" fmla="*/ 280728 h 285652"/>
                <a:gd name="connsiteX2" fmla="*/ 21708 w 165679"/>
                <a:gd name="connsiteY2" fmla="*/ 271319 h 285652"/>
                <a:gd name="connsiteX3" fmla="*/ 27840 w 165679"/>
                <a:gd name="connsiteY3" fmla="*/ 255462 h 285652"/>
                <a:gd name="connsiteX4" fmla="*/ 33707 w 165679"/>
                <a:gd name="connsiteY4" fmla="*/ 235323 h 285652"/>
                <a:gd name="connsiteX5" fmla="*/ 47291 w 165679"/>
                <a:gd name="connsiteY5" fmla="*/ 186113 h 285652"/>
                <a:gd name="connsiteX6" fmla="*/ 57334 w 165679"/>
                <a:gd name="connsiteY6" fmla="*/ 158892 h 285652"/>
                <a:gd name="connsiteX7" fmla="*/ 69015 w 165679"/>
                <a:gd name="connsiteY7" fmla="*/ 131538 h 285652"/>
                <a:gd name="connsiteX8" fmla="*/ 82732 w 165679"/>
                <a:gd name="connsiteY8" fmla="*/ 105109 h 285652"/>
                <a:gd name="connsiteX9" fmla="*/ 98193 w 165679"/>
                <a:gd name="connsiteY9" fmla="*/ 80584 h 285652"/>
                <a:gd name="connsiteX10" fmla="*/ 114261 w 165679"/>
                <a:gd name="connsiteY10" fmla="*/ 58489 h 285652"/>
                <a:gd name="connsiteX11" fmla="*/ 129722 w 165679"/>
                <a:gd name="connsiteY11" fmla="*/ 39566 h 285652"/>
                <a:gd name="connsiteX12" fmla="*/ 143756 w 165679"/>
                <a:gd name="connsiteY12" fmla="*/ 24317 h 285652"/>
                <a:gd name="connsiteX13" fmla="*/ 155622 w 165679"/>
                <a:gd name="connsiteY13" fmla="*/ 13587 h 285652"/>
                <a:gd name="connsiteX14" fmla="*/ 166193 w 165679"/>
                <a:gd name="connsiteY14" fmla="*/ 4337 h 285652"/>
                <a:gd name="connsiteX15" fmla="*/ 166326 w 165679"/>
                <a:gd name="connsiteY15" fmla="*/ 4205 h 285652"/>
                <a:gd name="connsiteX16" fmla="*/ 166371 w 165679"/>
                <a:gd name="connsiteY16" fmla="*/ 2196 h 285652"/>
                <a:gd name="connsiteX17" fmla="*/ 166326 w 165679"/>
                <a:gd name="connsiteY17" fmla="*/ 2143 h 285652"/>
                <a:gd name="connsiteX18" fmla="*/ 164211 w 165679"/>
                <a:gd name="connsiteY18" fmla="*/ 2143 h 285652"/>
                <a:gd name="connsiteX19" fmla="*/ 153270 w 165679"/>
                <a:gd name="connsiteY19" fmla="*/ 11155 h 285652"/>
                <a:gd name="connsiteX20" fmla="*/ 140796 w 165679"/>
                <a:gd name="connsiteY20" fmla="*/ 21727 h 285652"/>
                <a:gd name="connsiteX21" fmla="*/ 126022 w 165679"/>
                <a:gd name="connsiteY21" fmla="*/ 36686 h 285652"/>
                <a:gd name="connsiteX22" fmla="*/ 109610 w 165679"/>
                <a:gd name="connsiteY22" fmla="*/ 55370 h 285652"/>
                <a:gd name="connsiteX23" fmla="*/ 92616 w 165679"/>
                <a:gd name="connsiteY23" fmla="*/ 77095 h 285652"/>
                <a:gd name="connsiteX24" fmla="*/ 75966 w 165679"/>
                <a:gd name="connsiteY24" fmla="*/ 101568 h 285652"/>
                <a:gd name="connsiteX25" fmla="*/ 60955 w 165679"/>
                <a:gd name="connsiteY25" fmla="*/ 127996 h 285652"/>
                <a:gd name="connsiteX26" fmla="*/ 48005 w 165679"/>
                <a:gd name="connsiteY26" fmla="*/ 155562 h 285652"/>
                <a:gd name="connsiteX27" fmla="*/ 36931 w 165679"/>
                <a:gd name="connsiteY27" fmla="*/ 182598 h 285652"/>
                <a:gd name="connsiteX28" fmla="*/ 21259 w 165679"/>
                <a:gd name="connsiteY28" fmla="*/ 232178 h 285652"/>
                <a:gd name="connsiteX29" fmla="*/ 14889 w 165679"/>
                <a:gd name="connsiteY29" fmla="*/ 251365 h 285652"/>
                <a:gd name="connsiteX30" fmla="*/ 9128 w 165679"/>
                <a:gd name="connsiteY30" fmla="*/ 264976 h 285652"/>
                <a:gd name="connsiteX31" fmla="*/ 4186 w 165679"/>
                <a:gd name="connsiteY31" fmla="*/ 273486 h 285652"/>
                <a:gd name="connsiteX32" fmla="*/ 2204 w 165679"/>
                <a:gd name="connsiteY32" fmla="*/ 276526 h 285652"/>
                <a:gd name="connsiteX33" fmla="*/ 2204 w 165679"/>
                <a:gd name="connsiteY33" fmla="*/ 276526 h 285652"/>
                <a:gd name="connsiteX34" fmla="*/ 4260 w 165679"/>
                <a:gd name="connsiteY34" fmla="*/ 286146 h 285652"/>
                <a:gd name="connsiteX35" fmla="*/ 4529 w 165679"/>
                <a:gd name="connsiteY35" fmla="*/ 286304 h 285652"/>
                <a:gd name="connsiteX36" fmla="*/ 14678 w 165679"/>
                <a:gd name="connsiteY36" fmla="*/ 284058 h 285652"/>
                <a:gd name="connsiteX37" fmla="*/ 14757 w 165679"/>
                <a:gd name="connsiteY37" fmla="*/ 283846 h 28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5679" h="285652">
                  <a:moveTo>
                    <a:pt x="14757" y="283846"/>
                  </a:moveTo>
                  <a:lnTo>
                    <a:pt x="16634" y="280728"/>
                  </a:lnTo>
                  <a:cubicBezTo>
                    <a:pt x="18587" y="277741"/>
                    <a:pt x="20284" y="274596"/>
                    <a:pt x="21708" y="271319"/>
                  </a:cubicBezTo>
                  <a:cubicBezTo>
                    <a:pt x="24126" y="266192"/>
                    <a:pt x="26175" y="260880"/>
                    <a:pt x="27840" y="255462"/>
                  </a:cubicBezTo>
                  <a:cubicBezTo>
                    <a:pt x="29954" y="249463"/>
                    <a:pt x="31698" y="242670"/>
                    <a:pt x="33707" y="235323"/>
                  </a:cubicBezTo>
                  <a:cubicBezTo>
                    <a:pt x="37724" y="220629"/>
                    <a:pt x="41107" y="203397"/>
                    <a:pt x="47291" y="186113"/>
                  </a:cubicBezTo>
                  <a:cubicBezTo>
                    <a:pt x="50595" y="177312"/>
                    <a:pt x="53555" y="167904"/>
                    <a:pt x="57334" y="158892"/>
                  </a:cubicBezTo>
                  <a:cubicBezTo>
                    <a:pt x="61113" y="149879"/>
                    <a:pt x="64417" y="140392"/>
                    <a:pt x="69015" y="131538"/>
                  </a:cubicBezTo>
                  <a:cubicBezTo>
                    <a:pt x="73091" y="122473"/>
                    <a:pt x="77671" y="113646"/>
                    <a:pt x="82732" y="105109"/>
                  </a:cubicBezTo>
                  <a:cubicBezTo>
                    <a:pt x="87441" y="96652"/>
                    <a:pt x="92603" y="88486"/>
                    <a:pt x="98193" y="80584"/>
                  </a:cubicBezTo>
                  <a:cubicBezTo>
                    <a:pt x="103478" y="72655"/>
                    <a:pt x="108764" y="65149"/>
                    <a:pt x="114261" y="58489"/>
                  </a:cubicBezTo>
                  <a:cubicBezTo>
                    <a:pt x="119758" y="51829"/>
                    <a:pt x="124330" y="44958"/>
                    <a:pt x="129722" y="39566"/>
                  </a:cubicBezTo>
                  <a:lnTo>
                    <a:pt x="143756" y="24317"/>
                  </a:lnTo>
                  <a:cubicBezTo>
                    <a:pt x="148116" y="19956"/>
                    <a:pt x="152345" y="16600"/>
                    <a:pt x="155622" y="13587"/>
                  </a:cubicBezTo>
                  <a:lnTo>
                    <a:pt x="166193" y="4337"/>
                  </a:lnTo>
                  <a:lnTo>
                    <a:pt x="166326" y="4205"/>
                  </a:lnTo>
                  <a:cubicBezTo>
                    <a:pt x="166894" y="3650"/>
                    <a:pt x="166915" y="2751"/>
                    <a:pt x="166371" y="2196"/>
                  </a:cubicBezTo>
                  <a:cubicBezTo>
                    <a:pt x="166355" y="2170"/>
                    <a:pt x="166341" y="2170"/>
                    <a:pt x="166326" y="2143"/>
                  </a:cubicBezTo>
                  <a:cubicBezTo>
                    <a:pt x="165723" y="1615"/>
                    <a:pt x="164814" y="1615"/>
                    <a:pt x="164211" y="2143"/>
                  </a:cubicBezTo>
                  <a:lnTo>
                    <a:pt x="153270" y="11155"/>
                  </a:lnTo>
                  <a:cubicBezTo>
                    <a:pt x="149834" y="14089"/>
                    <a:pt x="145341" y="17393"/>
                    <a:pt x="140796" y="21727"/>
                  </a:cubicBezTo>
                  <a:lnTo>
                    <a:pt x="126022" y="36686"/>
                  </a:lnTo>
                  <a:cubicBezTo>
                    <a:pt x="120366" y="41971"/>
                    <a:pt x="115450" y="48737"/>
                    <a:pt x="109610" y="55370"/>
                  </a:cubicBezTo>
                  <a:cubicBezTo>
                    <a:pt x="103769" y="62004"/>
                    <a:pt x="98272" y="69431"/>
                    <a:pt x="92616" y="77095"/>
                  </a:cubicBezTo>
                  <a:cubicBezTo>
                    <a:pt x="86627" y="84944"/>
                    <a:pt x="81069" y="93111"/>
                    <a:pt x="75966" y="101568"/>
                  </a:cubicBezTo>
                  <a:cubicBezTo>
                    <a:pt x="70469" y="110078"/>
                    <a:pt x="65455" y="118905"/>
                    <a:pt x="60955" y="127996"/>
                  </a:cubicBezTo>
                  <a:cubicBezTo>
                    <a:pt x="55907" y="136929"/>
                    <a:pt x="52260" y="146496"/>
                    <a:pt x="48005" y="155562"/>
                  </a:cubicBezTo>
                  <a:cubicBezTo>
                    <a:pt x="43750" y="164627"/>
                    <a:pt x="40552" y="173824"/>
                    <a:pt x="36931" y="182598"/>
                  </a:cubicBezTo>
                  <a:cubicBezTo>
                    <a:pt x="29716" y="200675"/>
                    <a:pt x="25699" y="217960"/>
                    <a:pt x="21259" y="232178"/>
                  </a:cubicBezTo>
                  <a:cubicBezTo>
                    <a:pt x="19012" y="239288"/>
                    <a:pt x="17083" y="245868"/>
                    <a:pt x="14889" y="251365"/>
                  </a:cubicBezTo>
                  <a:cubicBezTo>
                    <a:pt x="13269" y="256017"/>
                    <a:pt x="11345" y="260563"/>
                    <a:pt x="9128" y="264976"/>
                  </a:cubicBezTo>
                  <a:cubicBezTo>
                    <a:pt x="7735" y="267963"/>
                    <a:pt x="6081" y="270790"/>
                    <a:pt x="4186" y="273486"/>
                  </a:cubicBezTo>
                  <a:lnTo>
                    <a:pt x="2204" y="276526"/>
                  </a:lnTo>
                  <a:lnTo>
                    <a:pt x="2204" y="276526"/>
                  </a:lnTo>
                  <a:cubicBezTo>
                    <a:pt x="116" y="279750"/>
                    <a:pt x="1038" y="284058"/>
                    <a:pt x="4260" y="286146"/>
                  </a:cubicBezTo>
                  <a:cubicBezTo>
                    <a:pt x="4347" y="286198"/>
                    <a:pt x="4437" y="286251"/>
                    <a:pt x="4529" y="286304"/>
                  </a:cubicBezTo>
                  <a:cubicBezTo>
                    <a:pt x="7968" y="288392"/>
                    <a:pt x="12445" y="287414"/>
                    <a:pt x="14678" y="284058"/>
                  </a:cubicBezTo>
                  <a:cubicBezTo>
                    <a:pt x="14718" y="284005"/>
                    <a:pt x="14744" y="283925"/>
                    <a:pt x="14757" y="2838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4" name="任意多边形: 形状 3033">
              <a:extLst>
                <a:ext uri="{FF2B5EF4-FFF2-40B4-BE49-F238E27FC236}">
                  <a16:creationId xmlns:a16="http://schemas.microsoft.com/office/drawing/2014/main" id="{AC20DDBC-37B4-9FAC-187D-0EEEEE7E472F}"/>
                </a:ext>
              </a:extLst>
            </p:cNvPr>
            <p:cNvSpPr/>
            <p:nvPr/>
          </p:nvSpPr>
          <p:spPr>
            <a:xfrm>
              <a:off x="-709975" y="-3848654"/>
              <a:ext cx="64302" cy="292334"/>
            </a:xfrm>
            <a:custGeom>
              <a:avLst/>
              <a:gdLst>
                <a:gd name="connsiteX0" fmla="*/ 37397 w 64302"/>
                <a:gd name="connsiteY0" fmla="*/ 16062 h 292334"/>
                <a:gd name="connsiteX1" fmla="*/ 38772 w 64302"/>
                <a:gd name="connsiteY1" fmla="*/ 28140 h 292334"/>
                <a:gd name="connsiteX2" fmla="*/ 41732 w 64302"/>
                <a:gd name="connsiteY2" fmla="*/ 59643 h 292334"/>
                <a:gd name="connsiteX3" fmla="*/ 42181 w 64302"/>
                <a:gd name="connsiteY3" fmla="*/ 80152 h 292334"/>
                <a:gd name="connsiteX4" fmla="*/ 41230 w 64302"/>
                <a:gd name="connsiteY4" fmla="*/ 103356 h 292334"/>
                <a:gd name="connsiteX5" fmla="*/ 39036 w 64302"/>
                <a:gd name="connsiteY5" fmla="*/ 128278 h 292334"/>
                <a:gd name="connsiteX6" fmla="*/ 35495 w 64302"/>
                <a:gd name="connsiteY6" fmla="*/ 154020 h 292334"/>
                <a:gd name="connsiteX7" fmla="*/ 30420 w 64302"/>
                <a:gd name="connsiteY7" fmla="*/ 179656 h 292334"/>
                <a:gd name="connsiteX8" fmla="*/ 24738 w 64302"/>
                <a:gd name="connsiteY8" fmla="*/ 204393 h 292334"/>
                <a:gd name="connsiteX9" fmla="*/ 13294 w 64302"/>
                <a:gd name="connsiteY9" fmla="*/ 248106 h 292334"/>
                <a:gd name="connsiteX10" fmla="*/ 1190 w 64302"/>
                <a:gd name="connsiteY10" fmla="*/ 290683 h 292334"/>
                <a:gd name="connsiteX11" fmla="*/ 2998 w 64302"/>
                <a:gd name="connsiteY11" fmla="*/ 293960 h 292334"/>
                <a:gd name="connsiteX12" fmla="*/ 3119 w 64302"/>
                <a:gd name="connsiteY12" fmla="*/ 293986 h 292334"/>
                <a:gd name="connsiteX13" fmla="*/ 6476 w 64302"/>
                <a:gd name="connsiteY13" fmla="*/ 292295 h 292334"/>
                <a:gd name="connsiteX14" fmla="*/ 21778 w 64302"/>
                <a:gd name="connsiteY14" fmla="*/ 250617 h 292334"/>
                <a:gd name="connsiteX15" fmla="*/ 36578 w 64302"/>
                <a:gd name="connsiteY15" fmla="*/ 207485 h 292334"/>
                <a:gd name="connsiteX16" fmla="*/ 44190 w 64302"/>
                <a:gd name="connsiteY16" fmla="*/ 182854 h 292334"/>
                <a:gd name="connsiteX17" fmla="*/ 51325 w 64302"/>
                <a:gd name="connsiteY17" fmla="*/ 157112 h 292334"/>
                <a:gd name="connsiteX18" fmla="*/ 56955 w 64302"/>
                <a:gd name="connsiteY18" fmla="*/ 130921 h 292334"/>
                <a:gd name="connsiteX19" fmla="*/ 61157 w 64302"/>
                <a:gd name="connsiteY19" fmla="*/ 105233 h 292334"/>
                <a:gd name="connsiteX20" fmla="*/ 63985 w 64302"/>
                <a:gd name="connsiteY20" fmla="*/ 80866 h 292334"/>
                <a:gd name="connsiteX21" fmla="*/ 65121 w 64302"/>
                <a:gd name="connsiteY21" fmla="*/ 58613 h 292334"/>
                <a:gd name="connsiteX22" fmla="*/ 64540 w 64302"/>
                <a:gd name="connsiteY22" fmla="*/ 26264 h 292334"/>
                <a:gd name="connsiteX23" fmla="*/ 64037 w 64302"/>
                <a:gd name="connsiteY23" fmla="*/ 14133 h 292334"/>
                <a:gd name="connsiteX24" fmla="*/ 50162 w 64302"/>
                <a:gd name="connsiteY24" fmla="*/ 1764 h 292334"/>
                <a:gd name="connsiteX25" fmla="*/ 37397 w 64302"/>
                <a:gd name="connsiteY25" fmla="*/ 15085 h 292334"/>
                <a:gd name="connsiteX26" fmla="*/ 37397 w 64302"/>
                <a:gd name="connsiteY26" fmla="*/ 16062 h 29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302" h="292334">
                  <a:moveTo>
                    <a:pt x="37397" y="16062"/>
                  </a:moveTo>
                  <a:lnTo>
                    <a:pt x="38772" y="28140"/>
                  </a:lnTo>
                  <a:cubicBezTo>
                    <a:pt x="39327" y="35673"/>
                    <a:pt x="41679" y="47090"/>
                    <a:pt x="41732" y="59643"/>
                  </a:cubicBezTo>
                  <a:cubicBezTo>
                    <a:pt x="41864" y="65986"/>
                    <a:pt x="42022" y="72858"/>
                    <a:pt x="42181" y="80152"/>
                  </a:cubicBezTo>
                  <a:cubicBezTo>
                    <a:pt x="42255" y="87896"/>
                    <a:pt x="41938" y="95639"/>
                    <a:pt x="41230" y="103356"/>
                  </a:cubicBezTo>
                  <a:cubicBezTo>
                    <a:pt x="40622" y="111285"/>
                    <a:pt x="40490" y="119848"/>
                    <a:pt x="39036" y="128278"/>
                  </a:cubicBezTo>
                  <a:cubicBezTo>
                    <a:pt x="37582" y="136709"/>
                    <a:pt x="36684" y="145404"/>
                    <a:pt x="35495" y="154020"/>
                  </a:cubicBezTo>
                  <a:cubicBezTo>
                    <a:pt x="33803" y="162609"/>
                    <a:pt x="32085" y="171198"/>
                    <a:pt x="30420" y="179656"/>
                  </a:cubicBezTo>
                  <a:cubicBezTo>
                    <a:pt x="28755" y="188113"/>
                    <a:pt x="26641" y="196359"/>
                    <a:pt x="24738" y="204393"/>
                  </a:cubicBezTo>
                  <a:cubicBezTo>
                    <a:pt x="21012" y="220461"/>
                    <a:pt x="16809" y="235314"/>
                    <a:pt x="13294" y="248106"/>
                  </a:cubicBezTo>
                  <a:cubicBezTo>
                    <a:pt x="6053" y="273662"/>
                    <a:pt x="1190" y="290683"/>
                    <a:pt x="1190" y="290683"/>
                  </a:cubicBezTo>
                  <a:cubicBezTo>
                    <a:pt x="786" y="292083"/>
                    <a:pt x="1595" y="293537"/>
                    <a:pt x="2998" y="293960"/>
                  </a:cubicBezTo>
                  <a:cubicBezTo>
                    <a:pt x="3037" y="293960"/>
                    <a:pt x="3077" y="293986"/>
                    <a:pt x="3119" y="293986"/>
                  </a:cubicBezTo>
                  <a:cubicBezTo>
                    <a:pt x="4504" y="294356"/>
                    <a:pt x="5947" y="293616"/>
                    <a:pt x="6476" y="292295"/>
                  </a:cubicBezTo>
                  <a:lnTo>
                    <a:pt x="21778" y="250617"/>
                  </a:lnTo>
                  <a:cubicBezTo>
                    <a:pt x="26218" y="238063"/>
                    <a:pt x="31583" y="223448"/>
                    <a:pt x="36578" y="207485"/>
                  </a:cubicBezTo>
                  <a:cubicBezTo>
                    <a:pt x="39089" y="199557"/>
                    <a:pt x="41864" y="191390"/>
                    <a:pt x="44190" y="182854"/>
                  </a:cubicBezTo>
                  <a:cubicBezTo>
                    <a:pt x="46515" y="174317"/>
                    <a:pt x="48920" y="165728"/>
                    <a:pt x="51325" y="157112"/>
                  </a:cubicBezTo>
                  <a:cubicBezTo>
                    <a:pt x="53202" y="148338"/>
                    <a:pt x="55105" y="139563"/>
                    <a:pt x="56955" y="130921"/>
                  </a:cubicBezTo>
                  <a:cubicBezTo>
                    <a:pt x="58805" y="122279"/>
                    <a:pt x="59915" y="113584"/>
                    <a:pt x="61157" y="105233"/>
                  </a:cubicBezTo>
                  <a:cubicBezTo>
                    <a:pt x="62515" y="97172"/>
                    <a:pt x="63459" y="89032"/>
                    <a:pt x="63985" y="80866"/>
                  </a:cubicBezTo>
                  <a:cubicBezTo>
                    <a:pt x="64381" y="72937"/>
                    <a:pt x="64777" y="65510"/>
                    <a:pt x="65121" y="58613"/>
                  </a:cubicBezTo>
                  <a:cubicBezTo>
                    <a:pt x="65967" y="44685"/>
                    <a:pt x="64540" y="34140"/>
                    <a:pt x="64540" y="26264"/>
                  </a:cubicBezTo>
                  <a:cubicBezTo>
                    <a:pt x="64540" y="18388"/>
                    <a:pt x="64037" y="14133"/>
                    <a:pt x="64037" y="14133"/>
                  </a:cubicBezTo>
                  <a:cubicBezTo>
                    <a:pt x="63583" y="6892"/>
                    <a:pt x="57396" y="1394"/>
                    <a:pt x="50162" y="1764"/>
                  </a:cubicBezTo>
                  <a:cubicBezTo>
                    <a:pt x="43000" y="2003"/>
                    <a:pt x="37337" y="7923"/>
                    <a:pt x="37397" y="15085"/>
                  </a:cubicBezTo>
                  <a:cubicBezTo>
                    <a:pt x="37368" y="15402"/>
                    <a:pt x="37368" y="15745"/>
                    <a:pt x="37397" y="16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5" name="任意多边形: 形状 3034">
              <a:extLst>
                <a:ext uri="{FF2B5EF4-FFF2-40B4-BE49-F238E27FC236}">
                  <a16:creationId xmlns:a16="http://schemas.microsoft.com/office/drawing/2014/main" id="{86F65B3E-22DB-A3B2-62F4-4ADA9E272DA1}"/>
                </a:ext>
              </a:extLst>
            </p:cNvPr>
            <p:cNvSpPr/>
            <p:nvPr/>
          </p:nvSpPr>
          <p:spPr>
            <a:xfrm>
              <a:off x="-598962" y="-3624445"/>
              <a:ext cx="217303" cy="136195"/>
            </a:xfrm>
            <a:custGeom>
              <a:avLst/>
              <a:gdLst>
                <a:gd name="connsiteX0" fmla="*/ 3371 w 217303"/>
                <a:gd name="connsiteY0" fmla="*/ 21915 h 136195"/>
                <a:gd name="connsiteX1" fmla="*/ 4825 w 217303"/>
                <a:gd name="connsiteY1" fmla="*/ 24082 h 136195"/>
                <a:gd name="connsiteX2" fmla="*/ 10983 w 217303"/>
                <a:gd name="connsiteY2" fmla="*/ 31614 h 136195"/>
                <a:gd name="connsiteX3" fmla="*/ 34531 w 217303"/>
                <a:gd name="connsiteY3" fmla="*/ 49506 h 136195"/>
                <a:gd name="connsiteX4" fmla="*/ 69178 w 217303"/>
                <a:gd name="connsiteY4" fmla="*/ 67610 h 136195"/>
                <a:gd name="connsiteX5" fmla="*/ 88524 w 217303"/>
                <a:gd name="connsiteY5" fmla="*/ 76411 h 136195"/>
                <a:gd name="connsiteX6" fmla="*/ 108451 w 217303"/>
                <a:gd name="connsiteY6" fmla="*/ 85872 h 136195"/>
                <a:gd name="connsiteX7" fmla="*/ 147064 w 217303"/>
                <a:gd name="connsiteY7" fmla="*/ 105218 h 136195"/>
                <a:gd name="connsiteX8" fmla="*/ 180311 w 217303"/>
                <a:gd name="connsiteY8" fmla="*/ 122820 h 136195"/>
                <a:gd name="connsiteX9" fmla="*/ 214853 w 217303"/>
                <a:gd name="connsiteY9" fmla="*/ 137831 h 136195"/>
                <a:gd name="connsiteX10" fmla="*/ 214853 w 217303"/>
                <a:gd name="connsiteY10" fmla="*/ 137831 h 136195"/>
                <a:gd name="connsiteX11" fmla="*/ 218289 w 217303"/>
                <a:gd name="connsiteY11" fmla="*/ 135981 h 136195"/>
                <a:gd name="connsiteX12" fmla="*/ 216597 w 217303"/>
                <a:gd name="connsiteY12" fmla="*/ 132757 h 136195"/>
                <a:gd name="connsiteX13" fmla="*/ 185015 w 217303"/>
                <a:gd name="connsiteY13" fmla="*/ 115393 h 136195"/>
                <a:gd name="connsiteX14" fmla="*/ 153301 w 217303"/>
                <a:gd name="connsiteY14" fmla="*/ 94620 h 136195"/>
                <a:gd name="connsiteX15" fmla="*/ 116301 w 217303"/>
                <a:gd name="connsiteY15" fmla="*/ 71654 h 136195"/>
                <a:gd name="connsiteX16" fmla="*/ 97404 w 217303"/>
                <a:gd name="connsiteY16" fmla="*/ 60395 h 136195"/>
                <a:gd name="connsiteX17" fmla="*/ 78666 w 217303"/>
                <a:gd name="connsiteY17" fmla="*/ 49824 h 136195"/>
                <a:gd name="connsiteX18" fmla="*/ 47824 w 217303"/>
                <a:gd name="connsiteY18" fmla="*/ 30504 h 136195"/>
                <a:gd name="connsiteX19" fmla="*/ 30275 w 217303"/>
                <a:gd name="connsiteY19" fmla="*/ 14964 h 136195"/>
                <a:gd name="connsiteX20" fmla="*/ 27448 w 217303"/>
                <a:gd name="connsiteY20" fmla="*/ 10868 h 136195"/>
                <a:gd name="connsiteX21" fmla="*/ 26153 w 217303"/>
                <a:gd name="connsiteY21" fmla="*/ 8595 h 136195"/>
                <a:gd name="connsiteX22" fmla="*/ 26153 w 217303"/>
                <a:gd name="connsiteY22" fmla="*/ 8595 h 136195"/>
                <a:gd name="connsiteX23" fmla="*/ 7996 w 217303"/>
                <a:gd name="connsiteY23" fmla="*/ 3309 h 136195"/>
                <a:gd name="connsiteX24" fmla="*/ 2491 w 217303"/>
                <a:gd name="connsiteY24" fmla="*/ 20435 h 136195"/>
                <a:gd name="connsiteX25" fmla="*/ 2710 w 217303"/>
                <a:gd name="connsiteY25" fmla="*/ 20831 h 136195"/>
                <a:gd name="connsiteX26" fmla="*/ 3371 w 217303"/>
                <a:gd name="connsiteY26" fmla="*/ 21915 h 1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7303" h="136195">
                  <a:moveTo>
                    <a:pt x="3371" y="21915"/>
                  </a:moveTo>
                  <a:lnTo>
                    <a:pt x="4825" y="24082"/>
                  </a:lnTo>
                  <a:cubicBezTo>
                    <a:pt x="6675" y="26751"/>
                    <a:pt x="8733" y="29262"/>
                    <a:pt x="10983" y="31614"/>
                  </a:cubicBezTo>
                  <a:cubicBezTo>
                    <a:pt x="18079" y="38512"/>
                    <a:pt x="25986" y="44511"/>
                    <a:pt x="34531" y="49506"/>
                  </a:cubicBezTo>
                  <a:cubicBezTo>
                    <a:pt x="45723" y="56193"/>
                    <a:pt x="57291" y="62245"/>
                    <a:pt x="69178" y="67610"/>
                  </a:cubicBezTo>
                  <a:lnTo>
                    <a:pt x="88524" y="76411"/>
                  </a:lnTo>
                  <a:lnTo>
                    <a:pt x="108451" y="85872"/>
                  </a:lnTo>
                  <a:cubicBezTo>
                    <a:pt x="121930" y="92057"/>
                    <a:pt x="134748" y="99087"/>
                    <a:pt x="147064" y="105218"/>
                  </a:cubicBezTo>
                  <a:cubicBezTo>
                    <a:pt x="159379" y="111350"/>
                    <a:pt x="170453" y="117454"/>
                    <a:pt x="180311" y="122820"/>
                  </a:cubicBezTo>
                  <a:cubicBezTo>
                    <a:pt x="191223" y="129110"/>
                    <a:pt x="202810" y="134158"/>
                    <a:pt x="214853" y="137831"/>
                  </a:cubicBezTo>
                  <a:lnTo>
                    <a:pt x="214853" y="137831"/>
                  </a:lnTo>
                  <a:cubicBezTo>
                    <a:pt x="216309" y="138254"/>
                    <a:pt x="217832" y="137435"/>
                    <a:pt x="218289" y="135981"/>
                  </a:cubicBezTo>
                  <a:cubicBezTo>
                    <a:pt x="218672" y="134633"/>
                    <a:pt x="217929" y="133206"/>
                    <a:pt x="216597" y="132757"/>
                  </a:cubicBezTo>
                  <a:cubicBezTo>
                    <a:pt x="205439" y="128211"/>
                    <a:pt x="194841" y="122370"/>
                    <a:pt x="185015" y="115393"/>
                  </a:cubicBezTo>
                  <a:cubicBezTo>
                    <a:pt x="176003" y="109315"/>
                    <a:pt x="165009" y="101888"/>
                    <a:pt x="153301" y="94620"/>
                  </a:cubicBezTo>
                  <a:cubicBezTo>
                    <a:pt x="141593" y="87352"/>
                    <a:pt x="129145" y="78974"/>
                    <a:pt x="116301" y="71654"/>
                  </a:cubicBezTo>
                  <a:lnTo>
                    <a:pt x="97404" y="60395"/>
                  </a:lnTo>
                  <a:cubicBezTo>
                    <a:pt x="90665" y="56299"/>
                    <a:pt x="84666" y="53444"/>
                    <a:pt x="78666" y="49824"/>
                  </a:cubicBezTo>
                  <a:cubicBezTo>
                    <a:pt x="68021" y="43983"/>
                    <a:pt x="57722" y="37534"/>
                    <a:pt x="47824" y="30504"/>
                  </a:cubicBezTo>
                  <a:cubicBezTo>
                    <a:pt x="41360" y="26064"/>
                    <a:pt x="35466" y="20831"/>
                    <a:pt x="30275" y="14964"/>
                  </a:cubicBezTo>
                  <a:cubicBezTo>
                    <a:pt x="29202" y="13696"/>
                    <a:pt x="28256" y="12322"/>
                    <a:pt x="27448" y="10868"/>
                  </a:cubicBezTo>
                  <a:lnTo>
                    <a:pt x="26153" y="8595"/>
                  </a:lnTo>
                  <a:lnTo>
                    <a:pt x="26153" y="8595"/>
                  </a:lnTo>
                  <a:cubicBezTo>
                    <a:pt x="22503" y="2252"/>
                    <a:pt x="14484" y="-100"/>
                    <a:pt x="7996" y="3309"/>
                  </a:cubicBezTo>
                  <a:cubicBezTo>
                    <a:pt x="1751" y="6507"/>
                    <a:pt x="-715" y="14171"/>
                    <a:pt x="2491" y="20435"/>
                  </a:cubicBezTo>
                  <a:cubicBezTo>
                    <a:pt x="2562" y="20567"/>
                    <a:pt x="2634" y="20699"/>
                    <a:pt x="2710" y="20831"/>
                  </a:cubicBezTo>
                  <a:cubicBezTo>
                    <a:pt x="2909" y="21202"/>
                    <a:pt x="3128" y="21572"/>
                    <a:pt x="3371" y="2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6" name="任意多边形: 形状 3035">
              <a:extLst>
                <a:ext uri="{FF2B5EF4-FFF2-40B4-BE49-F238E27FC236}">
                  <a16:creationId xmlns:a16="http://schemas.microsoft.com/office/drawing/2014/main" id="{3CB154EE-0F42-2867-5DF7-E2E3CDBFCC6E}"/>
                </a:ext>
              </a:extLst>
            </p:cNvPr>
            <p:cNvSpPr/>
            <p:nvPr/>
          </p:nvSpPr>
          <p:spPr>
            <a:xfrm>
              <a:off x="-663260" y="-3654121"/>
              <a:ext cx="109242" cy="508639"/>
            </a:xfrm>
            <a:custGeom>
              <a:avLst/>
              <a:gdLst>
                <a:gd name="connsiteX0" fmla="*/ 56146 w 109242"/>
                <a:gd name="connsiteY0" fmla="*/ 14353 h 508639"/>
                <a:gd name="connsiteX1" fmla="*/ 56146 w 109242"/>
                <a:gd name="connsiteY1" fmla="*/ 15859 h 508639"/>
                <a:gd name="connsiteX2" fmla="*/ 56278 w 109242"/>
                <a:gd name="connsiteY2" fmla="*/ 21145 h 508639"/>
                <a:gd name="connsiteX3" fmla="*/ 57785 w 109242"/>
                <a:gd name="connsiteY3" fmla="*/ 38218 h 508639"/>
                <a:gd name="connsiteX4" fmla="*/ 65449 w 109242"/>
                <a:gd name="connsiteY4" fmla="*/ 96784 h 508639"/>
                <a:gd name="connsiteX5" fmla="*/ 88046 w 109242"/>
                <a:gd name="connsiteY5" fmla="*/ 273036 h 508639"/>
                <a:gd name="connsiteX6" fmla="*/ 90689 w 109242"/>
                <a:gd name="connsiteY6" fmla="*/ 320344 h 508639"/>
                <a:gd name="connsiteX7" fmla="*/ 88469 w 109242"/>
                <a:gd name="connsiteY7" fmla="*/ 339373 h 508639"/>
                <a:gd name="connsiteX8" fmla="*/ 78161 w 109242"/>
                <a:gd name="connsiteY8" fmla="*/ 360515 h 508639"/>
                <a:gd name="connsiteX9" fmla="*/ 60375 w 109242"/>
                <a:gd name="connsiteY9" fmla="*/ 400740 h 508639"/>
                <a:gd name="connsiteX10" fmla="*/ 41505 w 109242"/>
                <a:gd name="connsiteY10" fmla="*/ 435097 h 508639"/>
                <a:gd name="connsiteX11" fmla="*/ 11561 w 109242"/>
                <a:gd name="connsiteY11" fmla="*/ 486395 h 508639"/>
                <a:gd name="connsiteX12" fmla="*/ 3976 w 109242"/>
                <a:gd name="connsiteY12" fmla="*/ 501301 h 508639"/>
                <a:gd name="connsiteX13" fmla="*/ 1333 w 109242"/>
                <a:gd name="connsiteY13" fmla="*/ 506586 h 508639"/>
                <a:gd name="connsiteX14" fmla="*/ 2615 w 109242"/>
                <a:gd name="connsiteY14" fmla="*/ 510101 h 508639"/>
                <a:gd name="connsiteX15" fmla="*/ 2681 w 109242"/>
                <a:gd name="connsiteY15" fmla="*/ 510128 h 508639"/>
                <a:gd name="connsiteX16" fmla="*/ 6275 w 109242"/>
                <a:gd name="connsiteY16" fmla="*/ 509018 h 508639"/>
                <a:gd name="connsiteX17" fmla="*/ 6275 w 109242"/>
                <a:gd name="connsiteY17" fmla="*/ 509018 h 508639"/>
                <a:gd name="connsiteX18" fmla="*/ 9183 w 109242"/>
                <a:gd name="connsiteY18" fmla="*/ 503970 h 508639"/>
                <a:gd name="connsiteX19" fmla="*/ 17666 w 109242"/>
                <a:gd name="connsiteY19" fmla="*/ 489857 h 508639"/>
                <a:gd name="connsiteX20" fmla="*/ 51098 w 109242"/>
                <a:gd name="connsiteY20" fmla="*/ 440964 h 508639"/>
                <a:gd name="connsiteX21" fmla="*/ 72902 w 109242"/>
                <a:gd name="connsiteY21" fmla="*/ 407320 h 508639"/>
                <a:gd name="connsiteX22" fmla="*/ 93622 w 109242"/>
                <a:gd name="connsiteY22" fmla="*/ 368285 h 508639"/>
                <a:gd name="connsiteX23" fmla="*/ 105171 w 109242"/>
                <a:gd name="connsiteY23" fmla="*/ 348305 h 508639"/>
                <a:gd name="connsiteX24" fmla="*/ 109400 w 109242"/>
                <a:gd name="connsiteY24" fmla="*/ 333611 h 508639"/>
                <a:gd name="connsiteX25" fmla="*/ 110246 w 109242"/>
                <a:gd name="connsiteY25" fmla="*/ 320899 h 508639"/>
                <a:gd name="connsiteX26" fmla="*/ 108581 w 109242"/>
                <a:gd name="connsiteY26" fmla="*/ 271715 h 508639"/>
                <a:gd name="connsiteX27" fmla="*/ 89922 w 109242"/>
                <a:gd name="connsiteY27" fmla="*/ 94088 h 508639"/>
                <a:gd name="connsiteX28" fmla="*/ 83685 w 109242"/>
                <a:gd name="connsiteY28" fmla="*/ 35945 h 508639"/>
                <a:gd name="connsiteX29" fmla="*/ 82654 w 109242"/>
                <a:gd name="connsiteY29" fmla="*/ 20088 h 508639"/>
                <a:gd name="connsiteX30" fmla="*/ 82654 w 109242"/>
                <a:gd name="connsiteY30" fmla="*/ 16758 h 508639"/>
                <a:gd name="connsiteX31" fmla="*/ 82654 w 109242"/>
                <a:gd name="connsiteY31" fmla="*/ 15278 h 508639"/>
                <a:gd name="connsiteX32" fmla="*/ 70061 w 109242"/>
                <a:gd name="connsiteY32" fmla="*/ 1773 h 508639"/>
                <a:gd name="connsiteX33" fmla="*/ 69969 w 109242"/>
                <a:gd name="connsiteY33" fmla="*/ 1773 h 508639"/>
                <a:gd name="connsiteX34" fmla="*/ 55961 w 109242"/>
                <a:gd name="connsiteY34" fmla="*/ 13983 h 508639"/>
                <a:gd name="connsiteX35" fmla="*/ 56146 w 109242"/>
                <a:gd name="connsiteY35" fmla="*/ 14353 h 508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242" h="508639">
                  <a:moveTo>
                    <a:pt x="56146" y="14353"/>
                  </a:moveTo>
                  <a:cubicBezTo>
                    <a:pt x="56146" y="14353"/>
                    <a:pt x="56146" y="14882"/>
                    <a:pt x="56146" y="15859"/>
                  </a:cubicBezTo>
                  <a:cubicBezTo>
                    <a:pt x="56146" y="16837"/>
                    <a:pt x="56146" y="18846"/>
                    <a:pt x="56278" y="21145"/>
                  </a:cubicBezTo>
                  <a:cubicBezTo>
                    <a:pt x="56490" y="25294"/>
                    <a:pt x="57018" y="31029"/>
                    <a:pt x="57785" y="38218"/>
                  </a:cubicBezTo>
                  <a:cubicBezTo>
                    <a:pt x="59371" y="52542"/>
                    <a:pt x="62093" y="72575"/>
                    <a:pt x="65449" y="96784"/>
                  </a:cubicBezTo>
                  <a:cubicBezTo>
                    <a:pt x="72030" y="144937"/>
                    <a:pt x="81809" y="209026"/>
                    <a:pt x="88046" y="273036"/>
                  </a:cubicBezTo>
                  <a:cubicBezTo>
                    <a:pt x="89499" y="288894"/>
                    <a:pt x="90689" y="305041"/>
                    <a:pt x="90689" y="320344"/>
                  </a:cubicBezTo>
                  <a:cubicBezTo>
                    <a:pt x="90689" y="327532"/>
                    <a:pt x="90213" y="336439"/>
                    <a:pt x="88469" y="339373"/>
                  </a:cubicBezTo>
                  <a:cubicBezTo>
                    <a:pt x="84980" y="346508"/>
                    <a:pt x="81254" y="353089"/>
                    <a:pt x="78161" y="360515"/>
                  </a:cubicBezTo>
                  <a:cubicBezTo>
                    <a:pt x="71634" y="375157"/>
                    <a:pt x="66401" y="388292"/>
                    <a:pt x="60375" y="400740"/>
                  </a:cubicBezTo>
                  <a:cubicBezTo>
                    <a:pt x="54349" y="413188"/>
                    <a:pt x="47768" y="424526"/>
                    <a:pt x="41505" y="435097"/>
                  </a:cubicBezTo>
                  <a:cubicBezTo>
                    <a:pt x="28978" y="456055"/>
                    <a:pt x="18221" y="473630"/>
                    <a:pt x="11561" y="486395"/>
                  </a:cubicBezTo>
                  <a:cubicBezTo>
                    <a:pt x="8046" y="492685"/>
                    <a:pt x="5668" y="497812"/>
                    <a:pt x="3976" y="501301"/>
                  </a:cubicBezTo>
                  <a:lnTo>
                    <a:pt x="1333" y="506586"/>
                  </a:lnTo>
                  <a:cubicBezTo>
                    <a:pt x="718" y="507908"/>
                    <a:pt x="1291" y="509494"/>
                    <a:pt x="2615" y="510101"/>
                  </a:cubicBezTo>
                  <a:cubicBezTo>
                    <a:pt x="2636" y="510101"/>
                    <a:pt x="2657" y="510128"/>
                    <a:pt x="2681" y="510128"/>
                  </a:cubicBezTo>
                  <a:cubicBezTo>
                    <a:pt x="3987" y="510736"/>
                    <a:pt x="5533" y="510233"/>
                    <a:pt x="6275" y="509018"/>
                  </a:cubicBezTo>
                  <a:lnTo>
                    <a:pt x="6275" y="509018"/>
                  </a:lnTo>
                  <a:lnTo>
                    <a:pt x="9183" y="503970"/>
                  </a:lnTo>
                  <a:cubicBezTo>
                    <a:pt x="11085" y="500693"/>
                    <a:pt x="13781" y="495830"/>
                    <a:pt x="17666" y="489857"/>
                  </a:cubicBezTo>
                  <a:cubicBezTo>
                    <a:pt x="25146" y="477779"/>
                    <a:pt x="36959" y="461235"/>
                    <a:pt x="51098" y="440964"/>
                  </a:cubicBezTo>
                  <a:cubicBezTo>
                    <a:pt x="58181" y="430842"/>
                    <a:pt x="65634" y="419530"/>
                    <a:pt x="72902" y="407320"/>
                  </a:cubicBezTo>
                  <a:cubicBezTo>
                    <a:pt x="80170" y="395110"/>
                    <a:pt x="86751" y="381130"/>
                    <a:pt x="93622" y="368285"/>
                  </a:cubicBezTo>
                  <a:cubicBezTo>
                    <a:pt x="96820" y="361784"/>
                    <a:pt x="101260" y="355071"/>
                    <a:pt x="105171" y="348305"/>
                  </a:cubicBezTo>
                  <a:cubicBezTo>
                    <a:pt x="107582" y="343759"/>
                    <a:pt x="109019" y="338738"/>
                    <a:pt x="109400" y="333611"/>
                  </a:cubicBezTo>
                  <a:cubicBezTo>
                    <a:pt x="109929" y="329224"/>
                    <a:pt x="110140" y="325048"/>
                    <a:pt x="110246" y="320899"/>
                  </a:cubicBezTo>
                  <a:cubicBezTo>
                    <a:pt x="110616" y="304328"/>
                    <a:pt x="109691" y="288022"/>
                    <a:pt x="108581" y="271715"/>
                  </a:cubicBezTo>
                  <a:cubicBezTo>
                    <a:pt x="103718" y="206621"/>
                    <a:pt x="95366" y="142215"/>
                    <a:pt x="89922" y="94088"/>
                  </a:cubicBezTo>
                  <a:cubicBezTo>
                    <a:pt x="87121" y="69985"/>
                    <a:pt x="84901" y="49926"/>
                    <a:pt x="83685" y="35945"/>
                  </a:cubicBezTo>
                  <a:cubicBezTo>
                    <a:pt x="83104" y="29021"/>
                    <a:pt x="82734" y="23656"/>
                    <a:pt x="82654" y="20088"/>
                  </a:cubicBezTo>
                  <a:cubicBezTo>
                    <a:pt x="82654" y="18634"/>
                    <a:pt x="82654" y="17445"/>
                    <a:pt x="82654" y="16758"/>
                  </a:cubicBezTo>
                  <a:cubicBezTo>
                    <a:pt x="82654" y="16071"/>
                    <a:pt x="82654" y="15278"/>
                    <a:pt x="82654" y="15278"/>
                  </a:cubicBezTo>
                  <a:cubicBezTo>
                    <a:pt x="82905" y="8063"/>
                    <a:pt x="77268" y="2037"/>
                    <a:pt x="70061" y="1773"/>
                  </a:cubicBezTo>
                  <a:cubicBezTo>
                    <a:pt x="70029" y="1773"/>
                    <a:pt x="70000" y="1773"/>
                    <a:pt x="69969" y="1773"/>
                  </a:cubicBezTo>
                  <a:cubicBezTo>
                    <a:pt x="62743" y="1324"/>
                    <a:pt x="56498" y="6768"/>
                    <a:pt x="55961" y="13983"/>
                  </a:cubicBezTo>
                  <a:cubicBezTo>
                    <a:pt x="56041" y="14089"/>
                    <a:pt x="56104" y="14221"/>
                    <a:pt x="56146" y="143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7" name="任意多边形: 形状 3036">
              <a:extLst>
                <a:ext uri="{FF2B5EF4-FFF2-40B4-BE49-F238E27FC236}">
                  <a16:creationId xmlns:a16="http://schemas.microsoft.com/office/drawing/2014/main" id="{CBB05053-8EC6-FE53-1362-E4B61020DE7B}"/>
                </a:ext>
              </a:extLst>
            </p:cNvPr>
            <p:cNvSpPr/>
            <p:nvPr/>
          </p:nvSpPr>
          <p:spPr>
            <a:xfrm>
              <a:off x="-378773" y="-4335023"/>
              <a:ext cx="906338" cy="516544"/>
            </a:xfrm>
            <a:custGeom>
              <a:avLst/>
              <a:gdLst>
                <a:gd name="connsiteX0" fmla="*/ 39513 w 906338"/>
                <a:gd name="connsiteY0" fmla="*/ 502511 h 516544"/>
                <a:gd name="connsiteX1" fmla="*/ 40015 w 906338"/>
                <a:gd name="connsiteY1" fmla="*/ 499709 h 516544"/>
                <a:gd name="connsiteX2" fmla="*/ 40306 w 906338"/>
                <a:gd name="connsiteY2" fmla="*/ 498520 h 516544"/>
                <a:gd name="connsiteX3" fmla="*/ 40438 w 906338"/>
                <a:gd name="connsiteY3" fmla="*/ 498970 h 516544"/>
                <a:gd name="connsiteX4" fmla="*/ 40253 w 906338"/>
                <a:gd name="connsiteY4" fmla="*/ 499366 h 516544"/>
                <a:gd name="connsiteX5" fmla="*/ 40967 w 906338"/>
                <a:gd name="connsiteY5" fmla="*/ 498256 h 516544"/>
                <a:gd name="connsiteX6" fmla="*/ 58833 w 906338"/>
                <a:gd name="connsiteY6" fmla="*/ 478910 h 516544"/>
                <a:gd name="connsiteX7" fmla="*/ 97366 w 906338"/>
                <a:gd name="connsiteY7" fmla="*/ 448781 h 516544"/>
                <a:gd name="connsiteX8" fmla="*/ 149086 w 906338"/>
                <a:gd name="connsiteY8" fmla="*/ 409958 h 516544"/>
                <a:gd name="connsiteX9" fmla="*/ 178792 w 906338"/>
                <a:gd name="connsiteY9" fmla="*/ 387678 h 516544"/>
                <a:gd name="connsiteX10" fmla="*/ 211537 w 906338"/>
                <a:gd name="connsiteY10" fmla="*/ 366007 h 516544"/>
                <a:gd name="connsiteX11" fmla="*/ 282895 w 906338"/>
                <a:gd name="connsiteY11" fmla="*/ 320259 h 516544"/>
                <a:gd name="connsiteX12" fmla="*/ 361784 w 906338"/>
                <a:gd name="connsiteY12" fmla="*/ 272687 h 516544"/>
                <a:gd name="connsiteX13" fmla="*/ 443713 w 906338"/>
                <a:gd name="connsiteY13" fmla="*/ 225116 h 516544"/>
                <a:gd name="connsiteX14" fmla="*/ 526593 w 906338"/>
                <a:gd name="connsiteY14" fmla="*/ 179157 h 516544"/>
                <a:gd name="connsiteX15" fmla="*/ 547023 w 906338"/>
                <a:gd name="connsiteY15" fmla="*/ 167845 h 516544"/>
                <a:gd name="connsiteX16" fmla="*/ 567663 w 906338"/>
                <a:gd name="connsiteY16" fmla="*/ 157881 h 516544"/>
                <a:gd name="connsiteX17" fmla="*/ 608892 w 906338"/>
                <a:gd name="connsiteY17" fmla="*/ 138351 h 516544"/>
                <a:gd name="connsiteX18" fmla="*/ 686909 w 906338"/>
                <a:gd name="connsiteY18" fmla="*/ 101351 h 516544"/>
                <a:gd name="connsiteX19" fmla="*/ 723037 w 906338"/>
                <a:gd name="connsiteY19" fmla="*/ 84225 h 516544"/>
                <a:gd name="connsiteX20" fmla="*/ 757395 w 906338"/>
                <a:gd name="connsiteY20" fmla="*/ 69847 h 516544"/>
                <a:gd name="connsiteX21" fmla="*/ 905025 w 906338"/>
                <a:gd name="connsiteY21" fmla="*/ 9062 h 516544"/>
                <a:gd name="connsiteX22" fmla="*/ 905025 w 906338"/>
                <a:gd name="connsiteY22" fmla="*/ 9062 h 516544"/>
                <a:gd name="connsiteX23" fmla="*/ 907171 w 906338"/>
                <a:gd name="connsiteY23" fmla="*/ 4199 h 516544"/>
                <a:gd name="connsiteX24" fmla="*/ 907113 w 906338"/>
                <a:gd name="connsiteY24" fmla="*/ 4067 h 516544"/>
                <a:gd name="connsiteX25" fmla="*/ 902039 w 906338"/>
                <a:gd name="connsiteY25" fmla="*/ 2005 h 516544"/>
                <a:gd name="connsiteX26" fmla="*/ 752003 w 906338"/>
                <a:gd name="connsiteY26" fmla="*/ 58827 h 516544"/>
                <a:gd name="connsiteX27" fmla="*/ 716932 w 906338"/>
                <a:gd name="connsiteY27" fmla="*/ 72279 h 516544"/>
                <a:gd name="connsiteX28" fmla="*/ 680276 w 906338"/>
                <a:gd name="connsiteY28" fmla="*/ 88400 h 516544"/>
                <a:gd name="connsiteX29" fmla="*/ 601148 w 906338"/>
                <a:gd name="connsiteY29" fmla="*/ 123154 h 516544"/>
                <a:gd name="connsiteX30" fmla="*/ 559365 w 906338"/>
                <a:gd name="connsiteY30" fmla="*/ 141654 h 516544"/>
                <a:gd name="connsiteX31" fmla="*/ 537852 w 906338"/>
                <a:gd name="connsiteY31" fmla="*/ 151274 h 516544"/>
                <a:gd name="connsiteX32" fmla="*/ 516920 w 906338"/>
                <a:gd name="connsiteY32" fmla="*/ 162110 h 516544"/>
                <a:gd name="connsiteX33" fmla="*/ 431979 w 906338"/>
                <a:gd name="connsiteY33" fmla="*/ 206034 h 516544"/>
                <a:gd name="connsiteX34" fmla="*/ 348200 w 906338"/>
                <a:gd name="connsiteY34" fmla="*/ 251597 h 516544"/>
                <a:gd name="connsiteX35" fmla="*/ 267883 w 906338"/>
                <a:gd name="connsiteY35" fmla="*/ 296764 h 516544"/>
                <a:gd name="connsiteX36" fmla="*/ 193090 w 906338"/>
                <a:gd name="connsiteY36" fmla="*/ 341693 h 516544"/>
                <a:gd name="connsiteX37" fmla="*/ 158733 w 906338"/>
                <a:gd name="connsiteY37" fmla="*/ 363021 h 516544"/>
                <a:gd name="connsiteX38" fmla="*/ 128340 w 906338"/>
                <a:gd name="connsiteY38" fmla="*/ 384454 h 516544"/>
                <a:gd name="connsiteX39" fmla="*/ 75007 w 906338"/>
                <a:gd name="connsiteY39" fmla="*/ 422141 h 516544"/>
                <a:gd name="connsiteX40" fmla="*/ 33805 w 906338"/>
                <a:gd name="connsiteY40" fmla="*/ 452561 h 516544"/>
                <a:gd name="connsiteX41" fmla="*/ 7984 w 906338"/>
                <a:gd name="connsiteY41" fmla="*/ 479703 h 516544"/>
                <a:gd name="connsiteX42" fmla="*/ 2038 w 906338"/>
                <a:gd name="connsiteY42" fmla="*/ 493340 h 516544"/>
                <a:gd name="connsiteX43" fmla="*/ 1430 w 906338"/>
                <a:gd name="connsiteY43" fmla="*/ 496142 h 516544"/>
                <a:gd name="connsiteX44" fmla="*/ 16058 w 906338"/>
                <a:gd name="connsiteY44" fmla="*/ 517839 h 516544"/>
                <a:gd name="connsiteX45" fmla="*/ 16230 w 906338"/>
                <a:gd name="connsiteY45" fmla="*/ 517866 h 516544"/>
                <a:gd name="connsiteX46" fmla="*/ 38773 w 906338"/>
                <a:gd name="connsiteY46" fmla="*/ 503621 h 516544"/>
                <a:gd name="connsiteX47" fmla="*/ 38773 w 906338"/>
                <a:gd name="connsiteY47" fmla="*/ 503172 h 5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06338" h="516544">
                  <a:moveTo>
                    <a:pt x="39513" y="502511"/>
                  </a:moveTo>
                  <a:cubicBezTo>
                    <a:pt x="39513" y="502511"/>
                    <a:pt x="39672" y="501560"/>
                    <a:pt x="40015" y="499709"/>
                  </a:cubicBezTo>
                  <a:cubicBezTo>
                    <a:pt x="40015" y="499419"/>
                    <a:pt x="40201" y="498388"/>
                    <a:pt x="40306" y="498520"/>
                  </a:cubicBezTo>
                  <a:cubicBezTo>
                    <a:pt x="40388" y="498652"/>
                    <a:pt x="40436" y="498811"/>
                    <a:pt x="40438" y="498970"/>
                  </a:cubicBezTo>
                  <a:cubicBezTo>
                    <a:pt x="40444" y="499128"/>
                    <a:pt x="40375" y="499260"/>
                    <a:pt x="40253" y="499366"/>
                  </a:cubicBezTo>
                  <a:cubicBezTo>
                    <a:pt x="40253" y="499366"/>
                    <a:pt x="40729" y="498626"/>
                    <a:pt x="40967" y="498256"/>
                  </a:cubicBezTo>
                  <a:cubicBezTo>
                    <a:pt x="45980" y="490988"/>
                    <a:pt x="51996" y="484486"/>
                    <a:pt x="58833" y="478910"/>
                  </a:cubicBezTo>
                  <a:cubicBezTo>
                    <a:pt x="68611" y="470189"/>
                    <a:pt x="81033" y="460886"/>
                    <a:pt x="97366" y="448781"/>
                  </a:cubicBezTo>
                  <a:lnTo>
                    <a:pt x="149086" y="409958"/>
                  </a:lnTo>
                  <a:lnTo>
                    <a:pt x="178792" y="387678"/>
                  </a:lnTo>
                  <a:cubicBezTo>
                    <a:pt x="189073" y="380014"/>
                    <a:pt x="200305" y="373486"/>
                    <a:pt x="211537" y="366007"/>
                  </a:cubicBezTo>
                  <a:cubicBezTo>
                    <a:pt x="234292" y="351524"/>
                    <a:pt x="257735" y="335588"/>
                    <a:pt x="282895" y="320259"/>
                  </a:cubicBezTo>
                  <a:lnTo>
                    <a:pt x="361784" y="272687"/>
                  </a:lnTo>
                  <a:cubicBezTo>
                    <a:pt x="388609" y="256407"/>
                    <a:pt x="415884" y="239969"/>
                    <a:pt x="443713" y="225116"/>
                  </a:cubicBezTo>
                  <a:lnTo>
                    <a:pt x="526593" y="179157"/>
                  </a:lnTo>
                  <a:lnTo>
                    <a:pt x="547023" y="167845"/>
                  </a:lnTo>
                  <a:cubicBezTo>
                    <a:pt x="553339" y="164489"/>
                    <a:pt x="560871" y="161185"/>
                    <a:pt x="567663" y="157881"/>
                  </a:cubicBezTo>
                  <a:lnTo>
                    <a:pt x="608892" y="138351"/>
                  </a:lnTo>
                  <a:lnTo>
                    <a:pt x="686909" y="101351"/>
                  </a:lnTo>
                  <a:lnTo>
                    <a:pt x="723037" y="84225"/>
                  </a:lnTo>
                  <a:cubicBezTo>
                    <a:pt x="734851" y="78939"/>
                    <a:pt x="746453" y="74472"/>
                    <a:pt x="757395" y="69847"/>
                  </a:cubicBezTo>
                  <a:lnTo>
                    <a:pt x="905025" y="9062"/>
                  </a:lnTo>
                  <a:lnTo>
                    <a:pt x="905025" y="9062"/>
                  </a:lnTo>
                  <a:cubicBezTo>
                    <a:pt x="906958" y="8322"/>
                    <a:pt x="907919" y="6128"/>
                    <a:pt x="907171" y="4199"/>
                  </a:cubicBezTo>
                  <a:cubicBezTo>
                    <a:pt x="907152" y="4172"/>
                    <a:pt x="907133" y="4119"/>
                    <a:pt x="907113" y="4067"/>
                  </a:cubicBezTo>
                  <a:cubicBezTo>
                    <a:pt x="906225" y="2164"/>
                    <a:pt x="904009" y="1265"/>
                    <a:pt x="902039" y="2005"/>
                  </a:cubicBezTo>
                  <a:lnTo>
                    <a:pt x="752003" y="58827"/>
                  </a:lnTo>
                  <a:cubicBezTo>
                    <a:pt x="740771" y="63161"/>
                    <a:pt x="728905" y="67363"/>
                    <a:pt x="716932" y="72279"/>
                  </a:cubicBezTo>
                  <a:lnTo>
                    <a:pt x="680276" y="88400"/>
                  </a:lnTo>
                  <a:lnTo>
                    <a:pt x="601148" y="123154"/>
                  </a:lnTo>
                  <a:lnTo>
                    <a:pt x="559365" y="141654"/>
                  </a:lnTo>
                  <a:cubicBezTo>
                    <a:pt x="552203" y="144878"/>
                    <a:pt x="545410" y="147574"/>
                    <a:pt x="537852" y="151274"/>
                  </a:cubicBezTo>
                  <a:lnTo>
                    <a:pt x="516920" y="162110"/>
                  </a:lnTo>
                  <a:lnTo>
                    <a:pt x="431979" y="206034"/>
                  </a:lnTo>
                  <a:cubicBezTo>
                    <a:pt x="403224" y="220438"/>
                    <a:pt x="375448" y="236110"/>
                    <a:pt x="348200" y="251597"/>
                  </a:cubicBezTo>
                  <a:lnTo>
                    <a:pt x="267883" y="296764"/>
                  </a:lnTo>
                  <a:cubicBezTo>
                    <a:pt x="241640" y="311670"/>
                    <a:pt x="216929" y="327421"/>
                    <a:pt x="193090" y="341693"/>
                  </a:cubicBezTo>
                  <a:cubicBezTo>
                    <a:pt x="181382" y="349040"/>
                    <a:pt x="169304" y="355647"/>
                    <a:pt x="158733" y="363021"/>
                  </a:cubicBezTo>
                  <a:lnTo>
                    <a:pt x="128340" y="384454"/>
                  </a:lnTo>
                  <a:lnTo>
                    <a:pt x="75007" y="422141"/>
                  </a:lnTo>
                  <a:cubicBezTo>
                    <a:pt x="59943" y="432713"/>
                    <a:pt x="44984" y="443284"/>
                    <a:pt x="33805" y="452561"/>
                  </a:cubicBezTo>
                  <a:cubicBezTo>
                    <a:pt x="23913" y="460305"/>
                    <a:pt x="15215" y="469449"/>
                    <a:pt x="7984" y="479703"/>
                  </a:cubicBezTo>
                  <a:cubicBezTo>
                    <a:pt x="5278" y="483905"/>
                    <a:pt x="3269" y="488504"/>
                    <a:pt x="2038" y="493340"/>
                  </a:cubicBezTo>
                  <a:lnTo>
                    <a:pt x="1430" y="496142"/>
                  </a:lnTo>
                  <a:cubicBezTo>
                    <a:pt x="-521" y="506158"/>
                    <a:pt x="6028" y="515884"/>
                    <a:pt x="16058" y="517839"/>
                  </a:cubicBezTo>
                  <a:cubicBezTo>
                    <a:pt x="16116" y="517839"/>
                    <a:pt x="16172" y="517866"/>
                    <a:pt x="16230" y="517866"/>
                  </a:cubicBezTo>
                  <a:cubicBezTo>
                    <a:pt x="26368" y="520033"/>
                    <a:pt x="36387" y="513717"/>
                    <a:pt x="38773" y="503621"/>
                  </a:cubicBezTo>
                  <a:lnTo>
                    <a:pt x="38773" y="50317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8" name="任意多边形: 形状 3037">
              <a:extLst>
                <a:ext uri="{FF2B5EF4-FFF2-40B4-BE49-F238E27FC236}">
                  <a16:creationId xmlns:a16="http://schemas.microsoft.com/office/drawing/2014/main" id="{7620D0A1-19DE-BA7C-9CA9-29E81D36FC88}"/>
                </a:ext>
              </a:extLst>
            </p:cNvPr>
            <p:cNvSpPr/>
            <p:nvPr/>
          </p:nvSpPr>
          <p:spPr>
            <a:xfrm>
              <a:off x="471480" y="-4060759"/>
              <a:ext cx="413986" cy="193912"/>
            </a:xfrm>
            <a:custGeom>
              <a:avLst/>
              <a:gdLst>
                <a:gd name="connsiteX0" fmla="*/ 9684 w 413986"/>
                <a:gd name="connsiteY0" fmla="*/ 195476 h 193912"/>
                <a:gd name="connsiteX1" fmla="*/ 28475 w 413986"/>
                <a:gd name="connsiteY1" fmla="*/ 190190 h 193912"/>
                <a:gd name="connsiteX2" fmla="*/ 77474 w 413986"/>
                <a:gd name="connsiteY2" fmla="*/ 174809 h 193912"/>
                <a:gd name="connsiteX3" fmla="*/ 222831 w 413986"/>
                <a:gd name="connsiteY3" fmla="*/ 120181 h 193912"/>
                <a:gd name="connsiteX4" fmla="*/ 260915 w 413986"/>
                <a:gd name="connsiteY4" fmla="*/ 101681 h 193912"/>
                <a:gd name="connsiteX5" fmla="*/ 295087 w 413986"/>
                <a:gd name="connsiteY5" fmla="*/ 79507 h 193912"/>
                <a:gd name="connsiteX6" fmla="*/ 353653 w 413986"/>
                <a:gd name="connsiteY6" fmla="*/ 38384 h 193912"/>
                <a:gd name="connsiteX7" fmla="*/ 377677 w 413986"/>
                <a:gd name="connsiteY7" fmla="*/ 23056 h 193912"/>
                <a:gd name="connsiteX8" fmla="*/ 396943 w 413986"/>
                <a:gd name="connsiteY8" fmla="*/ 12484 h 193912"/>
                <a:gd name="connsiteX9" fmla="*/ 414307 w 413986"/>
                <a:gd name="connsiteY9" fmla="*/ 4291 h 193912"/>
                <a:gd name="connsiteX10" fmla="*/ 414307 w 413986"/>
                <a:gd name="connsiteY10" fmla="*/ 4291 h 193912"/>
                <a:gd name="connsiteX11" fmla="*/ 414941 w 413986"/>
                <a:gd name="connsiteY11" fmla="*/ 2494 h 193912"/>
                <a:gd name="connsiteX12" fmla="*/ 413117 w 413986"/>
                <a:gd name="connsiteY12" fmla="*/ 1860 h 193912"/>
                <a:gd name="connsiteX13" fmla="*/ 395305 w 413986"/>
                <a:gd name="connsiteY13" fmla="*/ 9788 h 193912"/>
                <a:gd name="connsiteX14" fmla="*/ 375536 w 413986"/>
                <a:gd name="connsiteY14" fmla="*/ 19990 h 193912"/>
                <a:gd name="connsiteX15" fmla="*/ 350852 w 413986"/>
                <a:gd name="connsiteY15" fmla="*/ 34763 h 193912"/>
                <a:gd name="connsiteX16" fmla="*/ 291096 w 413986"/>
                <a:gd name="connsiteY16" fmla="*/ 74274 h 193912"/>
                <a:gd name="connsiteX17" fmla="*/ 256898 w 413986"/>
                <a:gd name="connsiteY17" fmla="*/ 95232 h 193912"/>
                <a:gd name="connsiteX18" fmla="*/ 219158 w 413986"/>
                <a:gd name="connsiteY18" fmla="*/ 112517 h 193912"/>
                <a:gd name="connsiteX19" fmla="*/ 73694 w 413986"/>
                <a:gd name="connsiteY19" fmla="*/ 163762 h 193912"/>
                <a:gd name="connsiteX20" fmla="*/ 24907 w 413986"/>
                <a:gd name="connsiteY20" fmla="*/ 178007 h 193912"/>
                <a:gd name="connsiteX21" fmla="*/ 6222 w 413986"/>
                <a:gd name="connsiteY21" fmla="*/ 182843 h 193912"/>
                <a:gd name="connsiteX22" fmla="*/ 1218 w 413986"/>
                <a:gd name="connsiteY22" fmla="*/ 190428 h 193912"/>
                <a:gd name="connsiteX23" fmla="*/ 1253 w 413986"/>
                <a:gd name="connsiteY23" fmla="*/ 190587 h 193912"/>
                <a:gd name="connsiteX24" fmla="*/ 9314 w 413986"/>
                <a:gd name="connsiteY24" fmla="*/ 195476 h 19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3986" h="193912">
                  <a:moveTo>
                    <a:pt x="9684" y="195476"/>
                  </a:moveTo>
                  <a:lnTo>
                    <a:pt x="28475" y="190190"/>
                  </a:lnTo>
                  <a:cubicBezTo>
                    <a:pt x="40500" y="186728"/>
                    <a:pt x="57335" y="181495"/>
                    <a:pt x="77474" y="174809"/>
                  </a:cubicBezTo>
                  <a:cubicBezTo>
                    <a:pt x="117672" y="161383"/>
                    <a:pt x="170978" y="142751"/>
                    <a:pt x="222831" y="120181"/>
                  </a:cubicBezTo>
                  <a:cubicBezTo>
                    <a:pt x="235808" y="114578"/>
                    <a:pt x="248573" y="108420"/>
                    <a:pt x="260915" y="101681"/>
                  </a:cubicBezTo>
                  <a:cubicBezTo>
                    <a:pt x="273257" y="94941"/>
                    <a:pt x="284172" y="86960"/>
                    <a:pt x="295087" y="79507"/>
                  </a:cubicBezTo>
                  <a:cubicBezTo>
                    <a:pt x="316706" y="64469"/>
                    <a:pt x="336184" y="49907"/>
                    <a:pt x="353653" y="38384"/>
                  </a:cubicBezTo>
                  <a:cubicBezTo>
                    <a:pt x="362269" y="32464"/>
                    <a:pt x="370514" y="27601"/>
                    <a:pt x="377677" y="23056"/>
                  </a:cubicBezTo>
                  <a:cubicBezTo>
                    <a:pt x="385130" y="18933"/>
                    <a:pt x="391525" y="15127"/>
                    <a:pt x="396943" y="12484"/>
                  </a:cubicBezTo>
                  <a:lnTo>
                    <a:pt x="414307" y="4291"/>
                  </a:lnTo>
                  <a:lnTo>
                    <a:pt x="414307" y="4291"/>
                  </a:lnTo>
                  <a:cubicBezTo>
                    <a:pt x="414978" y="3974"/>
                    <a:pt x="415261" y="3155"/>
                    <a:pt x="414941" y="2494"/>
                  </a:cubicBezTo>
                  <a:cubicBezTo>
                    <a:pt x="414582" y="1860"/>
                    <a:pt x="413799" y="1569"/>
                    <a:pt x="413117" y="1860"/>
                  </a:cubicBezTo>
                  <a:lnTo>
                    <a:pt x="395305" y="9788"/>
                  </a:lnTo>
                  <a:cubicBezTo>
                    <a:pt x="389755" y="12431"/>
                    <a:pt x="383200" y="16052"/>
                    <a:pt x="375536" y="19990"/>
                  </a:cubicBezTo>
                  <a:cubicBezTo>
                    <a:pt x="368189" y="24351"/>
                    <a:pt x="359679" y="29081"/>
                    <a:pt x="350852" y="34763"/>
                  </a:cubicBezTo>
                  <a:cubicBezTo>
                    <a:pt x="332959" y="45864"/>
                    <a:pt x="312900" y="60003"/>
                    <a:pt x="291096" y="74274"/>
                  </a:cubicBezTo>
                  <a:cubicBezTo>
                    <a:pt x="280208" y="81331"/>
                    <a:pt x="268711" y="88942"/>
                    <a:pt x="256898" y="95232"/>
                  </a:cubicBezTo>
                  <a:cubicBezTo>
                    <a:pt x="245084" y="101522"/>
                    <a:pt x="232108" y="107231"/>
                    <a:pt x="219158" y="112517"/>
                  </a:cubicBezTo>
                  <a:cubicBezTo>
                    <a:pt x="167437" y="133712"/>
                    <a:pt x="113945" y="151288"/>
                    <a:pt x="73694" y="163762"/>
                  </a:cubicBezTo>
                  <a:cubicBezTo>
                    <a:pt x="53582" y="169999"/>
                    <a:pt x="36694" y="174888"/>
                    <a:pt x="24907" y="178007"/>
                  </a:cubicBezTo>
                  <a:cubicBezTo>
                    <a:pt x="13120" y="181125"/>
                    <a:pt x="6222" y="182843"/>
                    <a:pt x="6222" y="182843"/>
                  </a:cubicBezTo>
                  <a:cubicBezTo>
                    <a:pt x="2747" y="183557"/>
                    <a:pt x="507" y="186940"/>
                    <a:pt x="1218" y="190428"/>
                  </a:cubicBezTo>
                  <a:cubicBezTo>
                    <a:pt x="1229" y="190481"/>
                    <a:pt x="1241" y="190534"/>
                    <a:pt x="1253" y="190587"/>
                  </a:cubicBezTo>
                  <a:cubicBezTo>
                    <a:pt x="2151" y="194155"/>
                    <a:pt x="5742" y="196322"/>
                    <a:pt x="9314" y="195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9" name="任意多边形: 形状 3038">
              <a:extLst>
                <a:ext uri="{FF2B5EF4-FFF2-40B4-BE49-F238E27FC236}">
                  <a16:creationId xmlns:a16="http://schemas.microsoft.com/office/drawing/2014/main" id="{8DDCB4AF-5F8E-4DE0-A235-0DB4E390C4CA}"/>
                </a:ext>
              </a:extLst>
            </p:cNvPr>
            <p:cNvSpPr/>
            <p:nvPr/>
          </p:nvSpPr>
          <p:spPr>
            <a:xfrm>
              <a:off x="-108094" y="-4267215"/>
              <a:ext cx="191265" cy="239784"/>
            </a:xfrm>
            <a:custGeom>
              <a:avLst/>
              <a:gdLst>
                <a:gd name="connsiteX0" fmla="*/ 26488 w 191265"/>
                <a:gd name="connsiteY0" fmla="*/ 233951 h 239784"/>
                <a:gd name="connsiteX1" fmla="*/ 31774 w 191265"/>
                <a:gd name="connsiteY1" fmla="*/ 222983 h 239784"/>
                <a:gd name="connsiteX2" fmla="*/ 37773 w 191265"/>
                <a:gd name="connsiteY2" fmla="*/ 210377 h 239784"/>
                <a:gd name="connsiteX3" fmla="*/ 41446 w 191265"/>
                <a:gd name="connsiteY3" fmla="*/ 202607 h 239784"/>
                <a:gd name="connsiteX4" fmla="*/ 46336 w 191265"/>
                <a:gd name="connsiteY4" fmla="*/ 195048 h 239784"/>
                <a:gd name="connsiteX5" fmla="*/ 57304 w 191265"/>
                <a:gd name="connsiteY5" fmla="*/ 177975 h 239784"/>
                <a:gd name="connsiteX6" fmla="*/ 71337 w 191265"/>
                <a:gd name="connsiteY6" fmla="*/ 159185 h 239784"/>
                <a:gd name="connsiteX7" fmla="*/ 104452 w 191265"/>
                <a:gd name="connsiteY7" fmla="*/ 119277 h 239784"/>
                <a:gd name="connsiteX8" fmla="*/ 138995 w 191265"/>
                <a:gd name="connsiteY8" fmla="*/ 79634 h 239784"/>
                <a:gd name="connsiteX9" fmla="*/ 154508 w 191265"/>
                <a:gd name="connsiteY9" fmla="*/ 60976 h 239784"/>
                <a:gd name="connsiteX10" fmla="*/ 167722 w 191265"/>
                <a:gd name="connsiteY10" fmla="*/ 43559 h 239784"/>
                <a:gd name="connsiteX11" fmla="*/ 178135 w 191265"/>
                <a:gd name="connsiteY11" fmla="*/ 28416 h 239784"/>
                <a:gd name="connsiteX12" fmla="*/ 185535 w 191265"/>
                <a:gd name="connsiteY12" fmla="*/ 16338 h 239784"/>
                <a:gd name="connsiteX13" fmla="*/ 191984 w 191265"/>
                <a:gd name="connsiteY13" fmla="*/ 5766 h 239784"/>
                <a:gd name="connsiteX14" fmla="*/ 191054 w 191265"/>
                <a:gd name="connsiteY14" fmla="*/ 2145 h 239784"/>
                <a:gd name="connsiteX15" fmla="*/ 191006 w 191265"/>
                <a:gd name="connsiteY15" fmla="*/ 2119 h 239784"/>
                <a:gd name="connsiteX16" fmla="*/ 187333 w 191265"/>
                <a:gd name="connsiteY16" fmla="*/ 2886 h 239784"/>
                <a:gd name="connsiteX17" fmla="*/ 187148 w 191265"/>
                <a:gd name="connsiteY17" fmla="*/ 3176 h 239784"/>
                <a:gd name="connsiteX18" fmla="*/ 180038 w 191265"/>
                <a:gd name="connsiteY18" fmla="*/ 13008 h 239784"/>
                <a:gd name="connsiteX19" fmla="*/ 171925 w 191265"/>
                <a:gd name="connsiteY19" fmla="*/ 24293 h 239784"/>
                <a:gd name="connsiteX20" fmla="*/ 160640 w 191265"/>
                <a:gd name="connsiteY20" fmla="*/ 38353 h 239784"/>
                <a:gd name="connsiteX21" fmla="*/ 146553 w 191265"/>
                <a:gd name="connsiteY21" fmla="*/ 54474 h 239784"/>
                <a:gd name="connsiteX22" fmla="*/ 129877 w 191265"/>
                <a:gd name="connsiteY22" fmla="*/ 71785 h 239784"/>
                <a:gd name="connsiteX23" fmla="*/ 92639 w 191265"/>
                <a:gd name="connsiteY23" fmla="*/ 108785 h 239784"/>
                <a:gd name="connsiteX24" fmla="*/ 55850 w 191265"/>
                <a:gd name="connsiteY24" fmla="*/ 147080 h 239784"/>
                <a:gd name="connsiteX25" fmla="*/ 39623 w 191265"/>
                <a:gd name="connsiteY25" fmla="*/ 165765 h 239784"/>
                <a:gd name="connsiteX26" fmla="*/ 25986 w 191265"/>
                <a:gd name="connsiteY26" fmla="*/ 184028 h 239784"/>
                <a:gd name="connsiteX27" fmla="*/ 19960 w 191265"/>
                <a:gd name="connsiteY27" fmla="*/ 192194 h 239784"/>
                <a:gd name="connsiteX28" fmla="*/ 15705 w 191265"/>
                <a:gd name="connsiteY28" fmla="*/ 199673 h 239784"/>
                <a:gd name="connsiteX29" fmla="*/ 8754 w 191265"/>
                <a:gd name="connsiteY29" fmla="*/ 211857 h 239784"/>
                <a:gd name="connsiteX30" fmla="*/ 2728 w 191265"/>
                <a:gd name="connsiteY30" fmla="*/ 222428 h 239784"/>
                <a:gd name="connsiteX31" fmla="*/ 7496 w 191265"/>
                <a:gd name="connsiteY31" fmla="*/ 239633 h 239784"/>
                <a:gd name="connsiteX32" fmla="*/ 8014 w 191265"/>
                <a:gd name="connsiteY32" fmla="*/ 239924 h 239784"/>
                <a:gd name="connsiteX33" fmla="*/ 26171 w 191265"/>
                <a:gd name="connsiteY33" fmla="*/ 234850 h 239784"/>
                <a:gd name="connsiteX34" fmla="*/ 26594 w 191265"/>
                <a:gd name="connsiteY34" fmla="*/ 234030 h 23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65" h="239784">
                  <a:moveTo>
                    <a:pt x="26488" y="233951"/>
                  </a:moveTo>
                  <a:lnTo>
                    <a:pt x="31774" y="222983"/>
                  </a:lnTo>
                  <a:cubicBezTo>
                    <a:pt x="33412" y="219468"/>
                    <a:pt x="35447" y="215240"/>
                    <a:pt x="37773" y="210377"/>
                  </a:cubicBezTo>
                  <a:cubicBezTo>
                    <a:pt x="38909" y="207919"/>
                    <a:pt x="40151" y="205329"/>
                    <a:pt x="41446" y="202607"/>
                  </a:cubicBezTo>
                  <a:lnTo>
                    <a:pt x="46336" y="195048"/>
                  </a:lnTo>
                  <a:lnTo>
                    <a:pt x="57304" y="177975"/>
                  </a:lnTo>
                  <a:cubicBezTo>
                    <a:pt x="61083" y="171818"/>
                    <a:pt x="66501" y="165712"/>
                    <a:pt x="71337" y="159185"/>
                  </a:cubicBezTo>
                  <a:cubicBezTo>
                    <a:pt x="81010" y="145970"/>
                    <a:pt x="93035" y="132756"/>
                    <a:pt x="104452" y="119277"/>
                  </a:cubicBezTo>
                  <a:cubicBezTo>
                    <a:pt x="115869" y="105798"/>
                    <a:pt x="128238" y="92611"/>
                    <a:pt x="138995" y="79634"/>
                  </a:cubicBezTo>
                  <a:cubicBezTo>
                    <a:pt x="144280" y="73133"/>
                    <a:pt x="149857" y="67160"/>
                    <a:pt x="154508" y="60976"/>
                  </a:cubicBezTo>
                  <a:lnTo>
                    <a:pt x="167722" y="43559"/>
                  </a:lnTo>
                  <a:cubicBezTo>
                    <a:pt x="171581" y="38775"/>
                    <a:pt x="175062" y="33728"/>
                    <a:pt x="178135" y="28416"/>
                  </a:cubicBezTo>
                  <a:cubicBezTo>
                    <a:pt x="180990" y="23764"/>
                    <a:pt x="183421" y="19694"/>
                    <a:pt x="185535" y="16338"/>
                  </a:cubicBezTo>
                  <a:lnTo>
                    <a:pt x="191984" y="5766"/>
                  </a:lnTo>
                  <a:cubicBezTo>
                    <a:pt x="192727" y="4498"/>
                    <a:pt x="192309" y="2886"/>
                    <a:pt x="191054" y="2145"/>
                  </a:cubicBezTo>
                  <a:cubicBezTo>
                    <a:pt x="191038" y="2145"/>
                    <a:pt x="191022" y="2119"/>
                    <a:pt x="191006" y="2119"/>
                  </a:cubicBezTo>
                  <a:cubicBezTo>
                    <a:pt x="189764" y="1405"/>
                    <a:pt x="188186" y="1749"/>
                    <a:pt x="187333" y="2886"/>
                  </a:cubicBezTo>
                  <a:lnTo>
                    <a:pt x="187148" y="3176"/>
                  </a:lnTo>
                  <a:lnTo>
                    <a:pt x="180038" y="13008"/>
                  </a:lnTo>
                  <a:lnTo>
                    <a:pt x="171925" y="24293"/>
                  </a:lnTo>
                  <a:cubicBezTo>
                    <a:pt x="168542" y="29261"/>
                    <a:pt x="164768" y="33966"/>
                    <a:pt x="160640" y="38353"/>
                  </a:cubicBezTo>
                  <a:lnTo>
                    <a:pt x="146553" y="54474"/>
                  </a:lnTo>
                  <a:cubicBezTo>
                    <a:pt x="141558" y="60183"/>
                    <a:pt x="135638" y="65759"/>
                    <a:pt x="129877" y="71785"/>
                  </a:cubicBezTo>
                  <a:cubicBezTo>
                    <a:pt x="118380" y="83757"/>
                    <a:pt x="105377" y="96179"/>
                    <a:pt x="92639" y="108785"/>
                  </a:cubicBezTo>
                  <a:cubicBezTo>
                    <a:pt x="79900" y="121391"/>
                    <a:pt x="66976" y="134077"/>
                    <a:pt x="55850" y="147080"/>
                  </a:cubicBezTo>
                  <a:cubicBezTo>
                    <a:pt x="50247" y="153582"/>
                    <a:pt x="44406" y="159264"/>
                    <a:pt x="39623" y="165765"/>
                  </a:cubicBezTo>
                  <a:lnTo>
                    <a:pt x="25986" y="184028"/>
                  </a:lnTo>
                  <a:lnTo>
                    <a:pt x="19960" y="192194"/>
                  </a:lnTo>
                  <a:cubicBezTo>
                    <a:pt x="18480" y="194837"/>
                    <a:pt x="17053" y="197347"/>
                    <a:pt x="15705" y="199673"/>
                  </a:cubicBezTo>
                  <a:lnTo>
                    <a:pt x="8754" y="211857"/>
                  </a:lnTo>
                  <a:lnTo>
                    <a:pt x="2728" y="222428"/>
                  </a:lnTo>
                  <a:cubicBezTo>
                    <a:pt x="-710" y="228507"/>
                    <a:pt x="1426" y="236198"/>
                    <a:pt x="7496" y="239633"/>
                  </a:cubicBezTo>
                  <a:cubicBezTo>
                    <a:pt x="7665" y="239739"/>
                    <a:pt x="7840" y="239845"/>
                    <a:pt x="8014" y="239924"/>
                  </a:cubicBezTo>
                  <a:cubicBezTo>
                    <a:pt x="14450" y="243360"/>
                    <a:pt x="22450" y="241113"/>
                    <a:pt x="26171" y="234850"/>
                  </a:cubicBezTo>
                  <a:cubicBezTo>
                    <a:pt x="26327" y="234586"/>
                    <a:pt x="26469" y="234321"/>
                    <a:pt x="26594" y="2340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0" name="任意多边形: 形状 3039">
              <a:extLst>
                <a:ext uri="{FF2B5EF4-FFF2-40B4-BE49-F238E27FC236}">
                  <a16:creationId xmlns:a16="http://schemas.microsoft.com/office/drawing/2014/main" id="{BD044956-71BF-2FCB-D283-BCB5F4FD8D76}"/>
                </a:ext>
              </a:extLst>
            </p:cNvPr>
            <p:cNvSpPr/>
            <p:nvPr/>
          </p:nvSpPr>
          <p:spPr>
            <a:xfrm>
              <a:off x="1029" y="-4118042"/>
              <a:ext cx="497624" cy="36596"/>
            </a:xfrm>
            <a:custGeom>
              <a:avLst/>
              <a:gdLst>
                <a:gd name="connsiteX0" fmla="*/ 16577 w 497624"/>
                <a:gd name="connsiteY0" fmla="*/ 38343 h 36596"/>
                <a:gd name="connsiteX1" fmla="*/ 90947 w 497624"/>
                <a:gd name="connsiteY1" fmla="*/ 28221 h 36596"/>
                <a:gd name="connsiteX2" fmla="*/ 167432 w 497624"/>
                <a:gd name="connsiteY2" fmla="*/ 20293 h 36596"/>
                <a:gd name="connsiteX3" fmla="*/ 255043 w 497624"/>
                <a:gd name="connsiteY3" fmla="*/ 16777 h 36596"/>
                <a:gd name="connsiteX4" fmla="*/ 276925 w 497624"/>
                <a:gd name="connsiteY4" fmla="*/ 18310 h 36596"/>
                <a:gd name="connsiteX5" fmla="*/ 287682 w 497624"/>
                <a:gd name="connsiteY5" fmla="*/ 20240 h 36596"/>
                <a:gd name="connsiteX6" fmla="*/ 293972 w 497624"/>
                <a:gd name="connsiteY6" fmla="*/ 21059 h 36596"/>
                <a:gd name="connsiteX7" fmla="*/ 299839 w 497624"/>
                <a:gd name="connsiteY7" fmla="*/ 21244 h 36596"/>
                <a:gd name="connsiteX8" fmla="*/ 343843 w 497624"/>
                <a:gd name="connsiteY8" fmla="*/ 19579 h 36596"/>
                <a:gd name="connsiteX9" fmla="*/ 420988 w 497624"/>
                <a:gd name="connsiteY9" fmla="*/ 14293 h 36596"/>
                <a:gd name="connsiteX10" fmla="*/ 475352 w 497624"/>
                <a:gd name="connsiteY10" fmla="*/ 11967 h 36596"/>
                <a:gd name="connsiteX11" fmla="*/ 490284 w 497624"/>
                <a:gd name="connsiteY11" fmla="*/ 12681 h 36596"/>
                <a:gd name="connsiteX12" fmla="*/ 494882 w 497624"/>
                <a:gd name="connsiteY12" fmla="*/ 13632 h 36596"/>
                <a:gd name="connsiteX13" fmla="*/ 498503 w 497624"/>
                <a:gd name="connsiteY13" fmla="*/ 12205 h 36596"/>
                <a:gd name="connsiteX14" fmla="*/ 497092 w 497624"/>
                <a:gd name="connsiteY14" fmla="*/ 8743 h 36596"/>
                <a:gd name="connsiteX15" fmla="*/ 497023 w 497624"/>
                <a:gd name="connsiteY15" fmla="*/ 8717 h 36596"/>
                <a:gd name="connsiteX16" fmla="*/ 491130 w 497624"/>
                <a:gd name="connsiteY16" fmla="*/ 6972 h 36596"/>
                <a:gd name="connsiteX17" fmla="*/ 475484 w 497624"/>
                <a:gd name="connsiteY17" fmla="*/ 5783 h 36596"/>
                <a:gd name="connsiteX18" fmla="*/ 420565 w 497624"/>
                <a:gd name="connsiteY18" fmla="*/ 6602 h 36596"/>
                <a:gd name="connsiteX19" fmla="*/ 343341 w 497624"/>
                <a:gd name="connsiteY19" fmla="*/ 9774 h 36596"/>
                <a:gd name="connsiteX20" fmla="*/ 300209 w 497624"/>
                <a:gd name="connsiteY20" fmla="*/ 10250 h 36596"/>
                <a:gd name="connsiteX21" fmla="*/ 294923 w 497624"/>
                <a:gd name="connsiteY21" fmla="*/ 9906 h 36596"/>
                <a:gd name="connsiteX22" fmla="*/ 290140 w 497624"/>
                <a:gd name="connsiteY22" fmla="*/ 9166 h 36596"/>
                <a:gd name="connsiteX23" fmla="*/ 278934 w 497624"/>
                <a:gd name="connsiteY23" fmla="*/ 6523 h 36596"/>
                <a:gd name="connsiteX24" fmla="*/ 255888 w 497624"/>
                <a:gd name="connsiteY24" fmla="*/ 3642 h 36596"/>
                <a:gd name="connsiteX25" fmla="*/ 166348 w 497624"/>
                <a:gd name="connsiteY25" fmla="*/ 2453 h 36596"/>
                <a:gd name="connsiteX26" fmla="*/ 88754 w 497624"/>
                <a:gd name="connsiteY26" fmla="*/ 6418 h 36596"/>
                <a:gd name="connsiteX27" fmla="*/ 13247 w 497624"/>
                <a:gd name="connsiteY27" fmla="*/ 12602 h 36596"/>
                <a:gd name="connsiteX28" fmla="*/ 13035 w 497624"/>
                <a:gd name="connsiteY28" fmla="*/ 12602 h 36596"/>
                <a:gd name="connsiteX29" fmla="*/ 1129 w 497624"/>
                <a:gd name="connsiteY29" fmla="*/ 26609 h 36596"/>
                <a:gd name="connsiteX30" fmla="*/ 1143 w 497624"/>
                <a:gd name="connsiteY30" fmla="*/ 26767 h 36596"/>
                <a:gd name="connsiteX31" fmla="*/ 15837 w 497624"/>
                <a:gd name="connsiteY31" fmla="*/ 38237 h 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7624" h="36596">
                  <a:moveTo>
                    <a:pt x="16577" y="38343"/>
                  </a:moveTo>
                  <a:cubicBezTo>
                    <a:pt x="16577" y="38343"/>
                    <a:pt x="46230" y="33718"/>
                    <a:pt x="90947" y="28221"/>
                  </a:cubicBezTo>
                  <a:cubicBezTo>
                    <a:pt x="113306" y="25578"/>
                    <a:pt x="139444" y="22592"/>
                    <a:pt x="167432" y="20293"/>
                  </a:cubicBezTo>
                  <a:cubicBezTo>
                    <a:pt x="195420" y="17993"/>
                    <a:pt x="225575" y="15852"/>
                    <a:pt x="255043" y="16777"/>
                  </a:cubicBezTo>
                  <a:cubicBezTo>
                    <a:pt x="262469" y="16777"/>
                    <a:pt x="269710" y="17597"/>
                    <a:pt x="276925" y="18310"/>
                  </a:cubicBezTo>
                  <a:lnTo>
                    <a:pt x="287682" y="20240"/>
                  </a:lnTo>
                  <a:cubicBezTo>
                    <a:pt x="289761" y="20636"/>
                    <a:pt x="291861" y="20900"/>
                    <a:pt x="293972" y="21059"/>
                  </a:cubicBezTo>
                  <a:lnTo>
                    <a:pt x="299839" y="21244"/>
                  </a:lnTo>
                  <a:cubicBezTo>
                    <a:pt x="315115" y="21376"/>
                    <a:pt x="329677" y="20398"/>
                    <a:pt x="343843" y="19579"/>
                  </a:cubicBezTo>
                  <a:lnTo>
                    <a:pt x="420988" y="14293"/>
                  </a:lnTo>
                  <a:cubicBezTo>
                    <a:pt x="443505" y="12839"/>
                    <a:pt x="462322" y="11915"/>
                    <a:pt x="475352" y="11967"/>
                  </a:cubicBezTo>
                  <a:cubicBezTo>
                    <a:pt x="480338" y="11941"/>
                    <a:pt x="485323" y="12179"/>
                    <a:pt x="490284" y="12681"/>
                  </a:cubicBezTo>
                  <a:cubicBezTo>
                    <a:pt x="491846" y="12839"/>
                    <a:pt x="493387" y="13157"/>
                    <a:pt x="494882" y="13632"/>
                  </a:cubicBezTo>
                  <a:cubicBezTo>
                    <a:pt x="496277" y="14214"/>
                    <a:pt x="497888" y="13580"/>
                    <a:pt x="498503" y="12205"/>
                  </a:cubicBezTo>
                  <a:cubicBezTo>
                    <a:pt x="499069" y="10857"/>
                    <a:pt x="498437" y="9298"/>
                    <a:pt x="497092" y="8743"/>
                  </a:cubicBezTo>
                  <a:cubicBezTo>
                    <a:pt x="497069" y="8743"/>
                    <a:pt x="497046" y="8717"/>
                    <a:pt x="497023" y="8717"/>
                  </a:cubicBezTo>
                  <a:cubicBezTo>
                    <a:pt x="495130" y="7924"/>
                    <a:pt x="493153" y="7342"/>
                    <a:pt x="491130" y="6972"/>
                  </a:cubicBezTo>
                  <a:cubicBezTo>
                    <a:pt x="485940" y="6285"/>
                    <a:pt x="480717" y="5889"/>
                    <a:pt x="475484" y="5783"/>
                  </a:cubicBezTo>
                  <a:cubicBezTo>
                    <a:pt x="462270" y="5334"/>
                    <a:pt x="443214" y="5783"/>
                    <a:pt x="420565" y="6602"/>
                  </a:cubicBezTo>
                  <a:lnTo>
                    <a:pt x="343341" y="9774"/>
                  </a:lnTo>
                  <a:cubicBezTo>
                    <a:pt x="329281" y="10223"/>
                    <a:pt x="314613" y="10778"/>
                    <a:pt x="300209" y="10250"/>
                  </a:cubicBezTo>
                  <a:lnTo>
                    <a:pt x="294923" y="9906"/>
                  </a:lnTo>
                  <a:cubicBezTo>
                    <a:pt x="293313" y="9774"/>
                    <a:pt x="291714" y="9536"/>
                    <a:pt x="290140" y="9166"/>
                  </a:cubicBezTo>
                  <a:lnTo>
                    <a:pt x="278934" y="6523"/>
                  </a:lnTo>
                  <a:cubicBezTo>
                    <a:pt x="271243" y="5307"/>
                    <a:pt x="263526" y="4145"/>
                    <a:pt x="255888" y="3642"/>
                  </a:cubicBezTo>
                  <a:cubicBezTo>
                    <a:pt x="226086" y="1607"/>
                    <a:pt x="196194" y="1211"/>
                    <a:pt x="166348" y="2453"/>
                  </a:cubicBezTo>
                  <a:cubicBezTo>
                    <a:pt x="137911" y="3352"/>
                    <a:pt x="111429" y="4884"/>
                    <a:pt x="88754" y="6418"/>
                  </a:cubicBezTo>
                  <a:cubicBezTo>
                    <a:pt x="43402" y="9562"/>
                    <a:pt x="13247" y="12602"/>
                    <a:pt x="13247" y="12602"/>
                  </a:cubicBezTo>
                  <a:lnTo>
                    <a:pt x="13035" y="12602"/>
                  </a:lnTo>
                  <a:cubicBezTo>
                    <a:pt x="5879" y="13183"/>
                    <a:pt x="548" y="19447"/>
                    <a:pt x="1129" y="26609"/>
                  </a:cubicBezTo>
                  <a:cubicBezTo>
                    <a:pt x="1135" y="26662"/>
                    <a:pt x="1137" y="26715"/>
                    <a:pt x="1143" y="26767"/>
                  </a:cubicBezTo>
                  <a:cubicBezTo>
                    <a:pt x="2049" y="33982"/>
                    <a:pt x="8617" y="39110"/>
                    <a:pt x="15837" y="382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1" name="任意多边形: 形状 3040">
              <a:extLst>
                <a:ext uri="{FF2B5EF4-FFF2-40B4-BE49-F238E27FC236}">
                  <a16:creationId xmlns:a16="http://schemas.microsoft.com/office/drawing/2014/main" id="{2ABBA2B6-D3F7-F7D0-922A-2ACBC54ACCED}"/>
                </a:ext>
              </a:extLst>
            </p:cNvPr>
            <p:cNvSpPr/>
            <p:nvPr/>
          </p:nvSpPr>
          <p:spPr>
            <a:xfrm>
              <a:off x="-1214898" y="-4002001"/>
              <a:ext cx="196102" cy="716637"/>
            </a:xfrm>
            <a:custGeom>
              <a:avLst/>
              <a:gdLst>
                <a:gd name="connsiteX0" fmla="*/ 78603 w 196102"/>
                <a:gd name="connsiteY0" fmla="*/ 21700 h 716637"/>
                <a:gd name="connsiteX1" fmla="*/ 79502 w 196102"/>
                <a:gd name="connsiteY1" fmla="*/ 30052 h 716637"/>
                <a:gd name="connsiteX2" fmla="*/ 84497 w 196102"/>
                <a:gd name="connsiteY2" fmla="*/ 56005 h 716637"/>
                <a:gd name="connsiteX3" fmla="*/ 97896 w 196102"/>
                <a:gd name="connsiteY3" fmla="*/ 93243 h 716637"/>
                <a:gd name="connsiteX4" fmla="*/ 119303 w 196102"/>
                <a:gd name="connsiteY4" fmla="*/ 137246 h 716637"/>
                <a:gd name="connsiteX5" fmla="*/ 141054 w 196102"/>
                <a:gd name="connsiteY5" fmla="*/ 187461 h 716637"/>
                <a:gd name="connsiteX6" fmla="*/ 160585 w 196102"/>
                <a:gd name="connsiteY6" fmla="*/ 247295 h 716637"/>
                <a:gd name="connsiteX7" fmla="*/ 171817 w 196102"/>
                <a:gd name="connsiteY7" fmla="*/ 310724 h 716637"/>
                <a:gd name="connsiteX8" fmla="*/ 162408 w 196102"/>
                <a:gd name="connsiteY8" fmla="*/ 375765 h 716637"/>
                <a:gd name="connsiteX9" fmla="*/ 137882 w 196102"/>
                <a:gd name="connsiteY9" fmla="*/ 440779 h 716637"/>
                <a:gd name="connsiteX10" fmla="*/ 126624 w 196102"/>
                <a:gd name="connsiteY10" fmla="*/ 473419 h 716637"/>
                <a:gd name="connsiteX11" fmla="*/ 115022 w 196102"/>
                <a:gd name="connsiteY11" fmla="*/ 504420 h 716637"/>
                <a:gd name="connsiteX12" fmla="*/ 89439 w 196102"/>
                <a:gd name="connsiteY12" fmla="*/ 561875 h 716637"/>
                <a:gd name="connsiteX13" fmla="*/ 62746 w 196102"/>
                <a:gd name="connsiteY13" fmla="*/ 611773 h 716637"/>
                <a:gd name="connsiteX14" fmla="*/ 18187 w 196102"/>
                <a:gd name="connsiteY14" fmla="*/ 684663 h 716637"/>
                <a:gd name="connsiteX15" fmla="*/ 1616 w 196102"/>
                <a:gd name="connsiteY15" fmla="*/ 712651 h 716637"/>
                <a:gd name="connsiteX16" fmla="*/ 2917 w 196102"/>
                <a:gd name="connsiteY16" fmla="*/ 717804 h 716637"/>
                <a:gd name="connsiteX17" fmla="*/ 3176 w 196102"/>
                <a:gd name="connsiteY17" fmla="*/ 717937 h 716637"/>
                <a:gd name="connsiteX18" fmla="*/ 8461 w 196102"/>
                <a:gd name="connsiteY18" fmla="*/ 716536 h 716637"/>
                <a:gd name="connsiteX19" fmla="*/ 25984 w 196102"/>
                <a:gd name="connsiteY19" fmla="*/ 689367 h 716637"/>
                <a:gd name="connsiteX20" fmla="*/ 73555 w 196102"/>
                <a:gd name="connsiteY20" fmla="*/ 618010 h 716637"/>
                <a:gd name="connsiteX21" fmla="*/ 102627 w 196102"/>
                <a:gd name="connsiteY21" fmla="*/ 568377 h 716637"/>
                <a:gd name="connsiteX22" fmla="*/ 131011 w 196102"/>
                <a:gd name="connsiteY22" fmla="*/ 510762 h 716637"/>
                <a:gd name="connsiteX23" fmla="*/ 144225 w 196102"/>
                <a:gd name="connsiteY23" fmla="*/ 479471 h 716637"/>
                <a:gd name="connsiteX24" fmla="*/ 156568 w 196102"/>
                <a:gd name="connsiteY24" fmla="*/ 447756 h 716637"/>
                <a:gd name="connsiteX25" fmla="*/ 183974 w 196102"/>
                <a:gd name="connsiteY25" fmla="*/ 382663 h 716637"/>
                <a:gd name="connsiteX26" fmla="*/ 197188 w 196102"/>
                <a:gd name="connsiteY26" fmla="*/ 310697 h 716637"/>
                <a:gd name="connsiteX27" fmla="*/ 187701 w 196102"/>
                <a:gd name="connsiteY27" fmla="*/ 240873 h 716637"/>
                <a:gd name="connsiteX28" fmla="*/ 170284 w 196102"/>
                <a:gd name="connsiteY28" fmla="*/ 179532 h 716637"/>
                <a:gd name="connsiteX29" fmla="*/ 149379 w 196102"/>
                <a:gd name="connsiteY29" fmla="*/ 124481 h 716637"/>
                <a:gd name="connsiteX30" fmla="*/ 130588 w 196102"/>
                <a:gd name="connsiteY30" fmla="*/ 81059 h 716637"/>
                <a:gd name="connsiteX31" fmla="*/ 120360 w 196102"/>
                <a:gd name="connsiteY31" fmla="*/ 48235 h 716637"/>
                <a:gd name="connsiteX32" fmla="*/ 117295 w 196102"/>
                <a:gd name="connsiteY32" fmla="*/ 27435 h 716637"/>
                <a:gd name="connsiteX33" fmla="*/ 116766 w 196102"/>
                <a:gd name="connsiteY33" fmla="*/ 19057 h 716637"/>
                <a:gd name="connsiteX34" fmla="*/ 96601 w 196102"/>
                <a:gd name="connsiteY34" fmla="*/ 1799 h 716637"/>
                <a:gd name="connsiteX35" fmla="*/ 78704 w 196102"/>
                <a:gd name="connsiteY35" fmla="*/ 21145 h 716637"/>
                <a:gd name="connsiteX36" fmla="*/ 78709 w 196102"/>
                <a:gd name="connsiteY36" fmla="*/ 21251 h 71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102" h="716637">
                  <a:moveTo>
                    <a:pt x="78603" y="21700"/>
                  </a:moveTo>
                  <a:cubicBezTo>
                    <a:pt x="78603" y="21700"/>
                    <a:pt x="78920" y="24607"/>
                    <a:pt x="79502" y="30052"/>
                  </a:cubicBezTo>
                  <a:cubicBezTo>
                    <a:pt x="80577" y="38800"/>
                    <a:pt x="82245" y="47468"/>
                    <a:pt x="84497" y="56005"/>
                  </a:cubicBezTo>
                  <a:cubicBezTo>
                    <a:pt x="88028" y="68743"/>
                    <a:pt x="92507" y="81191"/>
                    <a:pt x="97896" y="93243"/>
                  </a:cubicBezTo>
                  <a:cubicBezTo>
                    <a:pt x="103922" y="106959"/>
                    <a:pt x="111480" y="121627"/>
                    <a:pt x="119303" y="137246"/>
                  </a:cubicBezTo>
                  <a:cubicBezTo>
                    <a:pt x="127715" y="153447"/>
                    <a:pt x="134983" y="170229"/>
                    <a:pt x="141054" y="187461"/>
                  </a:cubicBezTo>
                  <a:cubicBezTo>
                    <a:pt x="147317" y="206595"/>
                    <a:pt x="154559" y="226866"/>
                    <a:pt x="160585" y="247295"/>
                  </a:cubicBezTo>
                  <a:cubicBezTo>
                    <a:pt x="167052" y="267857"/>
                    <a:pt x="170828" y="289184"/>
                    <a:pt x="171817" y="310724"/>
                  </a:cubicBezTo>
                  <a:cubicBezTo>
                    <a:pt x="172589" y="332792"/>
                    <a:pt x="169401" y="354807"/>
                    <a:pt x="162408" y="375765"/>
                  </a:cubicBezTo>
                  <a:cubicBezTo>
                    <a:pt x="155643" y="397331"/>
                    <a:pt x="146023" y="418764"/>
                    <a:pt x="137882" y="440779"/>
                  </a:cubicBezTo>
                  <a:cubicBezTo>
                    <a:pt x="133680" y="451959"/>
                    <a:pt x="130403" y="462847"/>
                    <a:pt x="126624" y="473419"/>
                  </a:cubicBezTo>
                  <a:cubicBezTo>
                    <a:pt x="122845" y="483990"/>
                    <a:pt x="119118" y="494562"/>
                    <a:pt x="115022" y="504420"/>
                  </a:cubicBezTo>
                  <a:cubicBezTo>
                    <a:pt x="106961" y="524373"/>
                    <a:pt x="97817" y="543904"/>
                    <a:pt x="89439" y="561875"/>
                  </a:cubicBezTo>
                  <a:cubicBezTo>
                    <a:pt x="80480" y="580191"/>
                    <a:pt x="71811" y="596603"/>
                    <a:pt x="62746" y="611773"/>
                  </a:cubicBezTo>
                  <a:cubicBezTo>
                    <a:pt x="44933" y="642086"/>
                    <a:pt x="28812" y="666903"/>
                    <a:pt x="18187" y="684663"/>
                  </a:cubicBezTo>
                  <a:cubicBezTo>
                    <a:pt x="7563" y="702423"/>
                    <a:pt x="1616" y="712651"/>
                    <a:pt x="1616" y="712651"/>
                  </a:cubicBezTo>
                  <a:cubicBezTo>
                    <a:pt x="554" y="714421"/>
                    <a:pt x="1138" y="716747"/>
                    <a:pt x="2917" y="717804"/>
                  </a:cubicBezTo>
                  <a:cubicBezTo>
                    <a:pt x="3001" y="717857"/>
                    <a:pt x="3088" y="717884"/>
                    <a:pt x="3176" y="717937"/>
                  </a:cubicBezTo>
                  <a:cubicBezTo>
                    <a:pt x="5036" y="718888"/>
                    <a:pt x="7322" y="718280"/>
                    <a:pt x="8461" y="716536"/>
                  </a:cubicBezTo>
                  <a:cubicBezTo>
                    <a:pt x="8461" y="716536"/>
                    <a:pt x="14593" y="706546"/>
                    <a:pt x="25984" y="689367"/>
                  </a:cubicBezTo>
                  <a:cubicBezTo>
                    <a:pt x="37374" y="672188"/>
                    <a:pt x="54262" y="647953"/>
                    <a:pt x="73555" y="618010"/>
                  </a:cubicBezTo>
                  <a:cubicBezTo>
                    <a:pt x="83228" y="603157"/>
                    <a:pt x="93139" y="586031"/>
                    <a:pt x="102627" y="568377"/>
                  </a:cubicBezTo>
                  <a:cubicBezTo>
                    <a:pt x="112062" y="550035"/>
                    <a:pt x="121761" y="531377"/>
                    <a:pt x="131011" y="510762"/>
                  </a:cubicBezTo>
                  <a:cubicBezTo>
                    <a:pt x="135715" y="500482"/>
                    <a:pt x="140235" y="490016"/>
                    <a:pt x="144225" y="479471"/>
                  </a:cubicBezTo>
                  <a:cubicBezTo>
                    <a:pt x="148216" y="468926"/>
                    <a:pt x="152154" y="457985"/>
                    <a:pt x="156568" y="447756"/>
                  </a:cubicBezTo>
                  <a:cubicBezTo>
                    <a:pt x="165236" y="426613"/>
                    <a:pt x="175781" y="405471"/>
                    <a:pt x="183974" y="382663"/>
                  </a:cubicBezTo>
                  <a:cubicBezTo>
                    <a:pt x="192614" y="359643"/>
                    <a:pt x="197088" y="335276"/>
                    <a:pt x="197188" y="310697"/>
                  </a:cubicBezTo>
                  <a:cubicBezTo>
                    <a:pt x="197038" y="287123"/>
                    <a:pt x="193848" y="263655"/>
                    <a:pt x="187701" y="240873"/>
                  </a:cubicBezTo>
                  <a:cubicBezTo>
                    <a:pt x="182098" y="218911"/>
                    <a:pt x="175781" y="198904"/>
                    <a:pt x="170284" y="179532"/>
                  </a:cubicBezTo>
                  <a:cubicBezTo>
                    <a:pt x="164620" y="160715"/>
                    <a:pt x="157635" y="142321"/>
                    <a:pt x="149379" y="124481"/>
                  </a:cubicBezTo>
                  <a:cubicBezTo>
                    <a:pt x="142111" y="108201"/>
                    <a:pt x="135478" y="93798"/>
                    <a:pt x="130588" y="81059"/>
                  </a:cubicBezTo>
                  <a:cubicBezTo>
                    <a:pt x="126365" y="70382"/>
                    <a:pt x="122948" y="59414"/>
                    <a:pt x="120360" y="48235"/>
                  </a:cubicBezTo>
                  <a:cubicBezTo>
                    <a:pt x="118878" y="41390"/>
                    <a:pt x="117852" y="34439"/>
                    <a:pt x="117295" y="27435"/>
                  </a:cubicBezTo>
                  <a:lnTo>
                    <a:pt x="116766" y="19057"/>
                  </a:lnTo>
                  <a:cubicBezTo>
                    <a:pt x="115936" y="8724"/>
                    <a:pt x="106927" y="1033"/>
                    <a:pt x="96601" y="1799"/>
                  </a:cubicBezTo>
                  <a:cubicBezTo>
                    <a:pt x="86318" y="2196"/>
                    <a:pt x="78304" y="10865"/>
                    <a:pt x="78704" y="21145"/>
                  </a:cubicBezTo>
                  <a:cubicBezTo>
                    <a:pt x="78706" y="21172"/>
                    <a:pt x="78706" y="21225"/>
                    <a:pt x="78709" y="2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2" name="任意多边形: 形状 3041">
              <a:extLst>
                <a:ext uri="{FF2B5EF4-FFF2-40B4-BE49-F238E27FC236}">
                  <a16:creationId xmlns:a16="http://schemas.microsoft.com/office/drawing/2014/main" id="{C0F4F2F4-2E40-2596-56C6-54F07D765B33}"/>
                </a:ext>
              </a:extLst>
            </p:cNvPr>
            <p:cNvSpPr/>
            <p:nvPr/>
          </p:nvSpPr>
          <p:spPr>
            <a:xfrm>
              <a:off x="19036" y="-3651348"/>
              <a:ext cx="285502" cy="80246"/>
            </a:xfrm>
            <a:custGeom>
              <a:avLst/>
              <a:gdLst>
                <a:gd name="connsiteX0" fmla="*/ 13396 w 285502"/>
                <a:gd name="connsiteY0" fmla="*/ 27623 h 80246"/>
                <a:gd name="connsiteX1" fmla="*/ 25315 w 285502"/>
                <a:gd name="connsiteY1" fmla="*/ 28468 h 80246"/>
                <a:gd name="connsiteX2" fmla="*/ 38371 w 285502"/>
                <a:gd name="connsiteY2" fmla="*/ 30001 h 80246"/>
                <a:gd name="connsiteX3" fmla="*/ 54228 w 285502"/>
                <a:gd name="connsiteY3" fmla="*/ 33199 h 80246"/>
                <a:gd name="connsiteX4" fmla="*/ 73812 w 285502"/>
                <a:gd name="connsiteY4" fmla="*/ 38696 h 80246"/>
                <a:gd name="connsiteX5" fmla="*/ 95747 w 285502"/>
                <a:gd name="connsiteY5" fmla="*/ 45990 h 80246"/>
                <a:gd name="connsiteX6" fmla="*/ 144535 w 285502"/>
                <a:gd name="connsiteY6" fmla="*/ 62191 h 80246"/>
                <a:gd name="connsiteX7" fmla="*/ 157300 w 285502"/>
                <a:gd name="connsiteY7" fmla="*/ 65838 h 80246"/>
                <a:gd name="connsiteX8" fmla="*/ 170514 w 285502"/>
                <a:gd name="connsiteY8" fmla="*/ 68481 h 80246"/>
                <a:gd name="connsiteX9" fmla="*/ 195515 w 285502"/>
                <a:gd name="connsiteY9" fmla="*/ 72763 h 80246"/>
                <a:gd name="connsiteX10" fmla="*/ 239836 w 285502"/>
                <a:gd name="connsiteY10" fmla="*/ 79053 h 80246"/>
                <a:gd name="connsiteX11" fmla="*/ 257676 w 285502"/>
                <a:gd name="connsiteY11" fmla="*/ 81008 h 80246"/>
                <a:gd name="connsiteX12" fmla="*/ 271630 w 285502"/>
                <a:gd name="connsiteY12" fmla="*/ 81563 h 80246"/>
                <a:gd name="connsiteX13" fmla="*/ 283734 w 285502"/>
                <a:gd name="connsiteY13" fmla="*/ 81986 h 80246"/>
                <a:gd name="connsiteX14" fmla="*/ 286580 w 285502"/>
                <a:gd name="connsiteY14" fmla="*/ 79555 h 80246"/>
                <a:gd name="connsiteX15" fmla="*/ 286589 w 285502"/>
                <a:gd name="connsiteY15" fmla="*/ 79343 h 80246"/>
                <a:gd name="connsiteX16" fmla="*/ 284157 w 285502"/>
                <a:gd name="connsiteY16" fmla="*/ 76700 h 80246"/>
                <a:gd name="connsiteX17" fmla="*/ 283787 w 285502"/>
                <a:gd name="connsiteY17" fmla="*/ 76700 h 80246"/>
                <a:gd name="connsiteX18" fmla="*/ 272026 w 285502"/>
                <a:gd name="connsiteY18" fmla="*/ 75432 h 80246"/>
                <a:gd name="connsiteX19" fmla="*/ 258601 w 285502"/>
                <a:gd name="connsiteY19" fmla="*/ 73899 h 80246"/>
                <a:gd name="connsiteX20" fmla="*/ 241237 w 285502"/>
                <a:gd name="connsiteY20" fmla="*/ 70675 h 80246"/>
                <a:gd name="connsiteX21" fmla="*/ 197894 w 285502"/>
                <a:gd name="connsiteY21" fmla="*/ 61266 h 80246"/>
                <a:gd name="connsiteX22" fmla="*/ 173765 w 285502"/>
                <a:gd name="connsiteY22" fmla="*/ 55293 h 80246"/>
                <a:gd name="connsiteX23" fmla="*/ 161766 w 285502"/>
                <a:gd name="connsiteY23" fmla="*/ 51884 h 80246"/>
                <a:gd name="connsiteX24" fmla="*/ 149847 w 285502"/>
                <a:gd name="connsiteY24" fmla="*/ 47497 h 80246"/>
                <a:gd name="connsiteX25" fmla="*/ 103332 w 285502"/>
                <a:gd name="connsiteY25" fmla="*/ 28098 h 80246"/>
                <a:gd name="connsiteX26" fmla="*/ 81423 w 285502"/>
                <a:gd name="connsiteY26" fmla="*/ 18980 h 80246"/>
                <a:gd name="connsiteX27" fmla="*/ 61046 w 285502"/>
                <a:gd name="connsiteY27" fmla="*/ 11580 h 80246"/>
                <a:gd name="connsiteX28" fmla="*/ 42282 w 285502"/>
                <a:gd name="connsiteY28" fmla="*/ 6294 h 80246"/>
                <a:gd name="connsiteX29" fmla="*/ 28275 w 285502"/>
                <a:gd name="connsiteY29" fmla="*/ 3652 h 80246"/>
                <a:gd name="connsiteX30" fmla="*/ 16435 w 285502"/>
                <a:gd name="connsiteY30" fmla="*/ 1934 h 80246"/>
                <a:gd name="connsiteX31" fmla="*/ 1212 w 285502"/>
                <a:gd name="connsiteY31" fmla="*/ 12743 h 80246"/>
                <a:gd name="connsiteX32" fmla="*/ 12294 w 285502"/>
                <a:gd name="connsiteY32" fmla="*/ 27411 h 80246"/>
                <a:gd name="connsiteX33" fmla="*/ 12444 w 285502"/>
                <a:gd name="connsiteY33" fmla="*/ 27437 h 80246"/>
                <a:gd name="connsiteX34" fmla="*/ 13422 w 285502"/>
                <a:gd name="connsiteY34" fmla="*/ 27437 h 8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502" h="80246">
                  <a:moveTo>
                    <a:pt x="13396" y="27623"/>
                  </a:moveTo>
                  <a:lnTo>
                    <a:pt x="25315" y="28468"/>
                  </a:lnTo>
                  <a:cubicBezTo>
                    <a:pt x="29702" y="28600"/>
                    <a:pt x="34071" y="29129"/>
                    <a:pt x="38371" y="30001"/>
                  </a:cubicBezTo>
                  <a:cubicBezTo>
                    <a:pt x="43049" y="31005"/>
                    <a:pt x="48202" y="31772"/>
                    <a:pt x="54228" y="33199"/>
                  </a:cubicBezTo>
                  <a:lnTo>
                    <a:pt x="73812" y="38696"/>
                  </a:lnTo>
                  <a:lnTo>
                    <a:pt x="95747" y="45990"/>
                  </a:lnTo>
                  <a:cubicBezTo>
                    <a:pt x="111076" y="51276"/>
                    <a:pt x="127462" y="57275"/>
                    <a:pt x="144535" y="62191"/>
                  </a:cubicBezTo>
                  <a:lnTo>
                    <a:pt x="157300" y="65838"/>
                  </a:lnTo>
                  <a:lnTo>
                    <a:pt x="170514" y="68481"/>
                  </a:lnTo>
                  <a:cubicBezTo>
                    <a:pt x="179235" y="70437"/>
                    <a:pt x="187402" y="71468"/>
                    <a:pt x="195515" y="72763"/>
                  </a:cubicBezTo>
                  <a:cubicBezTo>
                    <a:pt x="211663" y="75168"/>
                    <a:pt x="226728" y="77678"/>
                    <a:pt x="239836" y="79053"/>
                  </a:cubicBezTo>
                  <a:lnTo>
                    <a:pt x="257676" y="81008"/>
                  </a:lnTo>
                  <a:cubicBezTo>
                    <a:pt x="262961" y="81352"/>
                    <a:pt x="267771" y="81405"/>
                    <a:pt x="271630" y="81563"/>
                  </a:cubicBezTo>
                  <a:lnTo>
                    <a:pt x="283734" y="81986"/>
                  </a:lnTo>
                  <a:cubicBezTo>
                    <a:pt x="285189" y="82092"/>
                    <a:pt x="286463" y="81008"/>
                    <a:pt x="286580" y="79555"/>
                  </a:cubicBezTo>
                  <a:cubicBezTo>
                    <a:pt x="286586" y="79502"/>
                    <a:pt x="286589" y="79423"/>
                    <a:pt x="286589" y="79343"/>
                  </a:cubicBezTo>
                  <a:cubicBezTo>
                    <a:pt x="286593" y="77969"/>
                    <a:pt x="285534" y="76806"/>
                    <a:pt x="284157" y="76700"/>
                  </a:cubicBezTo>
                  <a:lnTo>
                    <a:pt x="283787" y="76700"/>
                  </a:lnTo>
                  <a:lnTo>
                    <a:pt x="272026" y="75432"/>
                  </a:lnTo>
                  <a:cubicBezTo>
                    <a:pt x="268300" y="74982"/>
                    <a:pt x="263781" y="74639"/>
                    <a:pt x="258601" y="73899"/>
                  </a:cubicBezTo>
                  <a:lnTo>
                    <a:pt x="241237" y="70675"/>
                  </a:lnTo>
                  <a:cubicBezTo>
                    <a:pt x="228525" y="68428"/>
                    <a:pt x="213751" y="64807"/>
                    <a:pt x="197894" y="61266"/>
                  </a:cubicBezTo>
                  <a:cubicBezTo>
                    <a:pt x="189965" y="59390"/>
                    <a:pt x="181561" y="57672"/>
                    <a:pt x="173765" y="55293"/>
                  </a:cubicBezTo>
                  <a:lnTo>
                    <a:pt x="161766" y="51884"/>
                  </a:lnTo>
                  <a:lnTo>
                    <a:pt x="149847" y="47497"/>
                  </a:lnTo>
                  <a:cubicBezTo>
                    <a:pt x="133990" y="41656"/>
                    <a:pt x="118291" y="34520"/>
                    <a:pt x="103332" y="28098"/>
                  </a:cubicBezTo>
                  <a:lnTo>
                    <a:pt x="81423" y="18980"/>
                  </a:lnTo>
                  <a:lnTo>
                    <a:pt x="61046" y="11580"/>
                  </a:lnTo>
                  <a:cubicBezTo>
                    <a:pt x="54492" y="9466"/>
                    <a:pt x="47832" y="7959"/>
                    <a:pt x="42282" y="6294"/>
                  </a:cubicBezTo>
                  <a:cubicBezTo>
                    <a:pt x="37689" y="5052"/>
                    <a:pt x="33006" y="4154"/>
                    <a:pt x="28275" y="3652"/>
                  </a:cubicBezTo>
                  <a:lnTo>
                    <a:pt x="16435" y="1934"/>
                  </a:lnTo>
                  <a:cubicBezTo>
                    <a:pt x="9249" y="718"/>
                    <a:pt x="2438" y="5555"/>
                    <a:pt x="1212" y="12743"/>
                  </a:cubicBezTo>
                  <a:cubicBezTo>
                    <a:pt x="221" y="19852"/>
                    <a:pt x="5182" y="26433"/>
                    <a:pt x="12294" y="27411"/>
                  </a:cubicBezTo>
                  <a:cubicBezTo>
                    <a:pt x="12344" y="27437"/>
                    <a:pt x="12394" y="27437"/>
                    <a:pt x="12444" y="27437"/>
                  </a:cubicBezTo>
                  <a:lnTo>
                    <a:pt x="13422" y="27437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3" name="任意多边形: 形状 3042">
              <a:extLst>
                <a:ext uri="{FF2B5EF4-FFF2-40B4-BE49-F238E27FC236}">
                  <a16:creationId xmlns:a16="http://schemas.microsoft.com/office/drawing/2014/main" id="{E5824586-C360-2B5D-BF1F-8CD9229AC49C}"/>
                </a:ext>
              </a:extLst>
            </p:cNvPr>
            <p:cNvSpPr/>
            <p:nvPr/>
          </p:nvSpPr>
          <p:spPr>
            <a:xfrm>
              <a:off x="-124457" y="-3559965"/>
              <a:ext cx="165002" cy="266601"/>
            </a:xfrm>
            <a:custGeom>
              <a:avLst/>
              <a:gdLst>
                <a:gd name="connsiteX0" fmla="*/ 152740 w 165002"/>
                <a:gd name="connsiteY0" fmla="*/ 8151 h 266601"/>
                <a:gd name="connsiteX1" fmla="*/ 152740 w 165002"/>
                <a:gd name="connsiteY1" fmla="*/ 21366 h 266601"/>
                <a:gd name="connsiteX2" fmla="*/ 152740 w 165002"/>
                <a:gd name="connsiteY2" fmla="*/ 28263 h 266601"/>
                <a:gd name="connsiteX3" fmla="*/ 151366 w 165002"/>
                <a:gd name="connsiteY3" fmla="*/ 35690 h 266601"/>
                <a:gd name="connsiteX4" fmla="*/ 149860 w 165002"/>
                <a:gd name="connsiteY4" fmla="*/ 44174 h 266601"/>
                <a:gd name="connsiteX5" fmla="*/ 146873 w 165002"/>
                <a:gd name="connsiteY5" fmla="*/ 53582 h 266601"/>
                <a:gd name="connsiteX6" fmla="*/ 143305 w 165002"/>
                <a:gd name="connsiteY6" fmla="*/ 63810 h 266601"/>
                <a:gd name="connsiteX7" fmla="*/ 138152 w 165002"/>
                <a:gd name="connsiteY7" fmla="*/ 74382 h 266601"/>
                <a:gd name="connsiteX8" fmla="*/ 125387 w 165002"/>
                <a:gd name="connsiteY8" fmla="*/ 96476 h 266601"/>
                <a:gd name="connsiteX9" fmla="*/ 109001 w 165002"/>
                <a:gd name="connsiteY9" fmla="*/ 118782 h 266601"/>
                <a:gd name="connsiteX10" fmla="*/ 90501 w 165002"/>
                <a:gd name="connsiteY10" fmla="*/ 140876 h 266601"/>
                <a:gd name="connsiteX11" fmla="*/ 52232 w 165002"/>
                <a:gd name="connsiteY11" fmla="*/ 183347 h 266601"/>
                <a:gd name="connsiteX12" fmla="*/ 35054 w 165002"/>
                <a:gd name="connsiteY12" fmla="*/ 203406 h 266601"/>
                <a:gd name="connsiteX13" fmla="*/ 20703 w 165002"/>
                <a:gd name="connsiteY13" fmla="*/ 222250 h 266601"/>
                <a:gd name="connsiteX14" fmla="*/ 10369 w 165002"/>
                <a:gd name="connsiteY14" fmla="*/ 239428 h 266601"/>
                <a:gd name="connsiteX15" fmla="*/ 4317 w 165002"/>
                <a:gd name="connsiteY15" fmla="*/ 253647 h 266601"/>
                <a:gd name="connsiteX16" fmla="*/ 1119 w 165002"/>
                <a:gd name="connsiteY16" fmla="*/ 266703 h 266601"/>
                <a:gd name="connsiteX17" fmla="*/ 2139 w 165002"/>
                <a:gd name="connsiteY17" fmla="*/ 268315 h 266601"/>
                <a:gd name="connsiteX18" fmla="*/ 2150 w 165002"/>
                <a:gd name="connsiteY18" fmla="*/ 268315 h 266601"/>
                <a:gd name="connsiteX19" fmla="*/ 3789 w 165002"/>
                <a:gd name="connsiteY19" fmla="*/ 267363 h 266601"/>
                <a:gd name="connsiteX20" fmla="*/ 3789 w 165002"/>
                <a:gd name="connsiteY20" fmla="*/ 267099 h 266601"/>
                <a:gd name="connsiteX21" fmla="*/ 7277 w 165002"/>
                <a:gd name="connsiteY21" fmla="*/ 254625 h 266601"/>
                <a:gd name="connsiteX22" fmla="*/ 13620 w 165002"/>
                <a:gd name="connsiteY22" fmla="*/ 241093 h 266601"/>
                <a:gd name="connsiteX23" fmla="*/ 24191 w 165002"/>
                <a:gd name="connsiteY23" fmla="*/ 224681 h 266601"/>
                <a:gd name="connsiteX24" fmla="*/ 38939 w 165002"/>
                <a:gd name="connsiteY24" fmla="*/ 206577 h 266601"/>
                <a:gd name="connsiteX25" fmla="*/ 56672 w 165002"/>
                <a:gd name="connsiteY25" fmla="*/ 187258 h 266601"/>
                <a:gd name="connsiteX26" fmla="*/ 96447 w 165002"/>
                <a:gd name="connsiteY26" fmla="*/ 145977 h 266601"/>
                <a:gd name="connsiteX27" fmla="*/ 115978 w 165002"/>
                <a:gd name="connsiteY27" fmla="*/ 124173 h 266601"/>
                <a:gd name="connsiteX28" fmla="*/ 133580 w 165002"/>
                <a:gd name="connsiteY28" fmla="*/ 101815 h 266601"/>
                <a:gd name="connsiteX29" fmla="*/ 147745 w 165002"/>
                <a:gd name="connsiteY29" fmla="*/ 79139 h 266601"/>
                <a:gd name="connsiteX30" fmla="*/ 153560 w 165002"/>
                <a:gd name="connsiteY30" fmla="*/ 68145 h 266601"/>
                <a:gd name="connsiteX31" fmla="*/ 157788 w 165002"/>
                <a:gd name="connsiteY31" fmla="*/ 57256 h 266601"/>
                <a:gd name="connsiteX32" fmla="*/ 161409 w 165002"/>
                <a:gd name="connsiteY32" fmla="*/ 47081 h 266601"/>
                <a:gd name="connsiteX33" fmla="*/ 163497 w 165002"/>
                <a:gd name="connsiteY33" fmla="*/ 37276 h 266601"/>
                <a:gd name="connsiteX34" fmla="*/ 165268 w 165002"/>
                <a:gd name="connsiteY34" fmla="*/ 28634 h 266601"/>
                <a:gd name="connsiteX35" fmla="*/ 165611 w 165002"/>
                <a:gd name="connsiteY35" fmla="*/ 21656 h 266601"/>
                <a:gd name="connsiteX36" fmla="*/ 166087 w 165002"/>
                <a:gd name="connsiteY36" fmla="*/ 8442 h 266601"/>
                <a:gd name="connsiteX37" fmla="*/ 159667 w 165002"/>
                <a:gd name="connsiteY37" fmla="*/ 1755 h 266601"/>
                <a:gd name="connsiteX38" fmla="*/ 159638 w 165002"/>
                <a:gd name="connsiteY38" fmla="*/ 1755 h 266601"/>
                <a:gd name="connsiteX39" fmla="*/ 152740 w 165002"/>
                <a:gd name="connsiteY39" fmla="*/ 7993 h 266601"/>
                <a:gd name="connsiteX40" fmla="*/ 152740 w 165002"/>
                <a:gd name="connsiteY40" fmla="*/ 8151 h 26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5002" h="266601">
                  <a:moveTo>
                    <a:pt x="152740" y="8151"/>
                  </a:moveTo>
                  <a:cubicBezTo>
                    <a:pt x="152740" y="8151"/>
                    <a:pt x="152740" y="12935"/>
                    <a:pt x="152740" y="21366"/>
                  </a:cubicBezTo>
                  <a:cubicBezTo>
                    <a:pt x="152740" y="23454"/>
                    <a:pt x="152740" y="25832"/>
                    <a:pt x="152740" y="28263"/>
                  </a:cubicBezTo>
                  <a:cubicBezTo>
                    <a:pt x="152740" y="30695"/>
                    <a:pt x="151868" y="33047"/>
                    <a:pt x="151366" y="35690"/>
                  </a:cubicBezTo>
                  <a:lnTo>
                    <a:pt x="149860" y="44174"/>
                  </a:lnTo>
                  <a:cubicBezTo>
                    <a:pt x="149252" y="47160"/>
                    <a:pt x="147878" y="50305"/>
                    <a:pt x="146873" y="53582"/>
                  </a:cubicBezTo>
                  <a:cubicBezTo>
                    <a:pt x="145869" y="56859"/>
                    <a:pt x="144680" y="60321"/>
                    <a:pt x="143305" y="63810"/>
                  </a:cubicBezTo>
                  <a:lnTo>
                    <a:pt x="138152" y="74382"/>
                  </a:lnTo>
                  <a:cubicBezTo>
                    <a:pt x="135007" y="81808"/>
                    <a:pt x="129853" y="88812"/>
                    <a:pt x="125387" y="96476"/>
                  </a:cubicBezTo>
                  <a:cubicBezTo>
                    <a:pt x="120101" y="103770"/>
                    <a:pt x="115000" y="111434"/>
                    <a:pt x="109001" y="118782"/>
                  </a:cubicBezTo>
                  <a:cubicBezTo>
                    <a:pt x="103002" y="126129"/>
                    <a:pt x="96976" y="133634"/>
                    <a:pt x="90501" y="140876"/>
                  </a:cubicBezTo>
                  <a:cubicBezTo>
                    <a:pt x="77789" y="155465"/>
                    <a:pt x="64416" y="169657"/>
                    <a:pt x="52232" y="183347"/>
                  </a:cubicBezTo>
                  <a:cubicBezTo>
                    <a:pt x="46101" y="190139"/>
                    <a:pt x="40339" y="196852"/>
                    <a:pt x="35054" y="203406"/>
                  </a:cubicBezTo>
                  <a:cubicBezTo>
                    <a:pt x="29768" y="209960"/>
                    <a:pt x="25143" y="216436"/>
                    <a:pt x="20703" y="222250"/>
                  </a:cubicBezTo>
                  <a:cubicBezTo>
                    <a:pt x="16765" y="228460"/>
                    <a:pt x="13118" y="234169"/>
                    <a:pt x="10369" y="239428"/>
                  </a:cubicBezTo>
                  <a:cubicBezTo>
                    <a:pt x="7621" y="244688"/>
                    <a:pt x="5612" y="249550"/>
                    <a:pt x="4317" y="253647"/>
                  </a:cubicBezTo>
                  <a:lnTo>
                    <a:pt x="1119" y="266703"/>
                  </a:lnTo>
                  <a:cubicBezTo>
                    <a:pt x="955" y="267416"/>
                    <a:pt x="1413" y="268156"/>
                    <a:pt x="2139" y="268315"/>
                  </a:cubicBezTo>
                  <a:cubicBezTo>
                    <a:pt x="2142" y="268315"/>
                    <a:pt x="2147" y="268315"/>
                    <a:pt x="2150" y="268315"/>
                  </a:cubicBezTo>
                  <a:cubicBezTo>
                    <a:pt x="2861" y="268473"/>
                    <a:pt x="3572" y="268051"/>
                    <a:pt x="3789" y="267363"/>
                  </a:cubicBezTo>
                  <a:lnTo>
                    <a:pt x="3789" y="267099"/>
                  </a:lnTo>
                  <a:lnTo>
                    <a:pt x="7277" y="254625"/>
                  </a:lnTo>
                  <a:cubicBezTo>
                    <a:pt x="8678" y="250740"/>
                    <a:pt x="11215" y="246300"/>
                    <a:pt x="13620" y="241093"/>
                  </a:cubicBezTo>
                  <a:cubicBezTo>
                    <a:pt x="16474" y="236045"/>
                    <a:pt x="20254" y="230522"/>
                    <a:pt x="24191" y="224681"/>
                  </a:cubicBezTo>
                  <a:cubicBezTo>
                    <a:pt x="28790" y="219078"/>
                    <a:pt x="33256" y="212683"/>
                    <a:pt x="38939" y="206577"/>
                  </a:cubicBezTo>
                  <a:cubicBezTo>
                    <a:pt x="44621" y="200473"/>
                    <a:pt x="50329" y="193813"/>
                    <a:pt x="56672" y="187258"/>
                  </a:cubicBezTo>
                  <a:cubicBezTo>
                    <a:pt x="69226" y="174044"/>
                    <a:pt x="83101" y="160301"/>
                    <a:pt x="96447" y="145977"/>
                  </a:cubicBezTo>
                  <a:cubicBezTo>
                    <a:pt x="103213" y="138894"/>
                    <a:pt x="109662" y="131547"/>
                    <a:pt x="115978" y="124173"/>
                  </a:cubicBezTo>
                  <a:cubicBezTo>
                    <a:pt x="122295" y="116799"/>
                    <a:pt x="127977" y="109162"/>
                    <a:pt x="133580" y="101815"/>
                  </a:cubicBezTo>
                  <a:cubicBezTo>
                    <a:pt x="138522" y="93886"/>
                    <a:pt x="144151" y="86909"/>
                    <a:pt x="147745" y="79139"/>
                  </a:cubicBezTo>
                  <a:cubicBezTo>
                    <a:pt x="149728" y="75360"/>
                    <a:pt x="151683" y="71686"/>
                    <a:pt x="153560" y="68145"/>
                  </a:cubicBezTo>
                  <a:cubicBezTo>
                    <a:pt x="155436" y="64603"/>
                    <a:pt x="156414" y="60744"/>
                    <a:pt x="157788" y="57256"/>
                  </a:cubicBezTo>
                  <a:cubicBezTo>
                    <a:pt x="159163" y="53767"/>
                    <a:pt x="160431" y="50464"/>
                    <a:pt x="161409" y="47081"/>
                  </a:cubicBezTo>
                  <a:cubicBezTo>
                    <a:pt x="162387" y="43698"/>
                    <a:pt x="162836" y="40342"/>
                    <a:pt x="163497" y="37276"/>
                  </a:cubicBezTo>
                  <a:cubicBezTo>
                    <a:pt x="164158" y="34210"/>
                    <a:pt x="164713" y="31303"/>
                    <a:pt x="165268" y="28634"/>
                  </a:cubicBezTo>
                  <a:cubicBezTo>
                    <a:pt x="165823" y="25964"/>
                    <a:pt x="165479" y="23771"/>
                    <a:pt x="165611" y="21656"/>
                  </a:cubicBezTo>
                  <a:cubicBezTo>
                    <a:pt x="165902" y="13279"/>
                    <a:pt x="166087" y="8442"/>
                    <a:pt x="166087" y="8442"/>
                  </a:cubicBezTo>
                  <a:cubicBezTo>
                    <a:pt x="166161" y="4821"/>
                    <a:pt x="163285" y="1835"/>
                    <a:pt x="159667" y="1755"/>
                  </a:cubicBezTo>
                  <a:cubicBezTo>
                    <a:pt x="159657" y="1755"/>
                    <a:pt x="159649" y="1755"/>
                    <a:pt x="159638" y="1755"/>
                  </a:cubicBezTo>
                  <a:cubicBezTo>
                    <a:pt x="156012" y="1571"/>
                    <a:pt x="152925" y="4372"/>
                    <a:pt x="152740" y="7993"/>
                  </a:cubicBezTo>
                  <a:cubicBezTo>
                    <a:pt x="152732" y="8046"/>
                    <a:pt x="152732" y="8098"/>
                    <a:pt x="152740" y="81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4" name="任意多边形: 形状 3043">
              <a:extLst>
                <a:ext uri="{FF2B5EF4-FFF2-40B4-BE49-F238E27FC236}">
                  <a16:creationId xmlns:a16="http://schemas.microsoft.com/office/drawing/2014/main" id="{1E644512-D8FA-F32B-6257-357DA45DA27F}"/>
                </a:ext>
              </a:extLst>
            </p:cNvPr>
            <p:cNvSpPr/>
            <p:nvPr/>
          </p:nvSpPr>
          <p:spPr>
            <a:xfrm>
              <a:off x="-378445" y="-3856205"/>
              <a:ext cx="515189" cy="602055"/>
            </a:xfrm>
            <a:custGeom>
              <a:avLst/>
              <a:gdLst>
                <a:gd name="connsiteX0" fmla="*/ 14079 w 515189"/>
                <a:gd name="connsiteY0" fmla="*/ 37753 h 602055"/>
                <a:gd name="connsiteX1" fmla="*/ 14475 w 515189"/>
                <a:gd name="connsiteY1" fmla="*/ 37753 h 602055"/>
                <a:gd name="connsiteX2" fmla="*/ 14660 w 515189"/>
                <a:gd name="connsiteY2" fmla="*/ 37753 h 602055"/>
                <a:gd name="connsiteX3" fmla="*/ 56576 w 515189"/>
                <a:gd name="connsiteY3" fmla="*/ 50095 h 602055"/>
                <a:gd name="connsiteX4" fmla="*/ 166175 w 515189"/>
                <a:gd name="connsiteY4" fmla="*/ 83950 h 602055"/>
                <a:gd name="connsiteX5" fmla="*/ 239806 w 515189"/>
                <a:gd name="connsiteY5" fmla="*/ 106811 h 602055"/>
                <a:gd name="connsiteX6" fmla="*/ 280400 w 515189"/>
                <a:gd name="connsiteY6" fmla="*/ 118836 h 602055"/>
                <a:gd name="connsiteX7" fmla="*/ 300962 w 515189"/>
                <a:gd name="connsiteY7" fmla="*/ 124915 h 602055"/>
                <a:gd name="connsiteX8" fmla="*/ 320545 w 515189"/>
                <a:gd name="connsiteY8" fmla="*/ 131734 h 602055"/>
                <a:gd name="connsiteX9" fmla="*/ 378847 w 515189"/>
                <a:gd name="connsiteY9" fmla="*/ 182714 h 602055"/>
                <a:gd name="connsiteX10" fmla="*/ 397717 w 515189"/>
                <a:gd name="connsiteY10" fmla="*/ 269057 h 602055"/>
                <a:gd name="connsiteX11" fmla="*/ 445526 w 515189"/>
                <a:gd name="connsiteY11" fmla="*/ 603802 h 602055"/>
                <a:gd name="connsiteX12" fmla="*/ 458238 w 515189"/>
                <a:gd name="connsiteY12" fmla="*/ 602137 h 602055"/>
                <a:gd name="connsiteX13" fmla="*/ 446980 w 515189"/>
                <a:gd name="connsiteY13" fmla="*/ 500228 h 602055"/>
                <a:gd name="connsiteX14" fmla="*/ 447323 w 515189"/>
                <a:gd name="connsiteY14" fmla="*/ 500730 h 602055"/>
                <a:gd name="connsiteX15" fmla="*/ 516276 w 515189"/>
                <a:gd name="connsiteY15" fmla="*/ 569445 h 602055"/>
                <a:gd name="connsiteX16" fmla="*/ 457102 w 515189"/>
                <a:gd name="connsiteY16" fmla="*/ 494572 h 602055"/>
                <a:gd name="connsiteX17" fmla="*/ 443888 w 515189"/>
                <a:gd name="connsiteY17" fmla="*/ 471368 h 602055"/>
                <a:gd name="connsiteX18" fmla="*/ 421265 w 515189"/>
                <a:gd name="connsiteY18" fmla="*/ 266361 h 602055"/>
                <a:gd name="connsiteX19" fmla="*/ 403610 w 515189"/>
                <a:gd name="connsiteY19" fmla="*/ 173332 h 602055"/>
                <a:gd name="connsiteX20" fmla="*/ 374539 w 515189"/>
                <a:gd name="connsiteY20" fmla="*/ 131337 h 602055"/>
                <a:gd name="connsiteX21" fmla="*/ 332253 w 515189"/>
                <a:gd name="connsiteY21" fmla="*/ 105807 h 602055"/>
                <a:gd name="connsiteX22" fmla="*/ 310344 w 515189"/>
                <a:gd name="connsiteY22" fmla="*/ 97456 h 602055"/>
                <a:gd name="connsiteX23" fmla="*/ 289412 w 515189"/>
                <a:gd name="connsiteY23" fmla="*/ 90610 h 602055"/>
                <a:gd name="connsiteX24" fmla="*/ 249769 w 515189"/>
                <a:gd name="connsiteY24" fmla="*/ 77740 h 602055"/>
                <a:gd name="connsiteX25" fmla="*/ 177170 w 515189"/>
                <a:gd name="connsiteY25" fmla="*/ 53135 h 602055"/>
                <a:gd name="connsiteX26" fmla="*/ 67782 w 515189"/>
                <a:gd name="connsiteY26" fmla="*/ 16135 h 602055"/>
                <a:gd name="connsiteX27" fmla="*/ 26236 w 515189"/>
                <a:gd name="connsiteY27" fmla="*/ 2735 h 602055"/>
                <a:gd name="connsiteX28" fmla="*/ 2106 w 515189"/>
                <a:gd name="connsiteY28" fmla="*/ 14337 h 602055"/>
                <a:gd name="connsiteX29" fmla="*/ 13283 w 515189"/>
                <a:gd name="connsiteY29" fmla="*/ 37489 h 602055"/>
                <a:gd name="connsiteX30" fmla="*/ 14079 w 515189"/>
                <a:gd name="connsiteY30" fmla="*/ 37753 h 6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5189" h="602055">
                  <a:moveTo>
                    <a:pt x="14079" y="37753"/>
                  </a:moveTo>
                  <a:lnTo>
                    <a:pt x="14475" y="37753"/>
                  </a:lnTo>
                  <a:lnTo>
                    <a:pt x="14660" y="37753"/>
                  </a:lnTo>
                  <a:lnTo>
                    <a:pt x="56576" y="50095"/>
                  </a:lnTo>
                  <a:cubicBezTo>
                    <a:pt x="83454" y="57707"/>
                    <a:pt x="120692" y="69838"/>
                    <a:pt x="166175" y="83950"/>
                  </a:cubicBezTo>
                  <a:cubicBezTo>
                    <a:pt x="189010" y="91007"/>
                    <a:pt x="213403" y="99015"/>
                    <a:pt x="239806" y="106811"/>
                  </a:cubicBezTo>
                  <a:lnTo>
                    <a:pt x="280400" y="118836"/>
                  </a:lnTo>
                  <a:lnTo>
                    <a:pt x="300962" y="124915"/>
                  </a:lnTo>
                  <a:cubicBezTo>
                    <a:pt x="307886" y="127056"/>
                    <a:pt x="313991" y="129276"/>
                    <a:pt x="320545" y="131734"/>
                  </a:cubicBezTo>
                  <a:cubicBezTo>
                    <a:pt x="346762" y="141856"/>
                    <a:pt x="368672" y="157211"/>
                    <a:pt x="378847" y="182714"/>
                  </a:cubicBezTo>
                  <a:cubicBezTo>
                    <a:pt x="389550" y="208033"/>
                    <a:pt x="393171" y="238902"/>
                    <a:pt x="397717" y="269057"/>
                  </a:cubicBezTo>
                  <a:cubicBezTo>
                    <a:pt x="415107" y="390787"/>
                    <a:pt x="432497" y="512491"/>
                    <a:pt x="445526" y="603802"/>
                  </a:cubicBezTo>
                  <a:lnTo>
                    <a:pt x="458238" y="602137"/>
                  </a:lnTo>
                  <a:cubicBezTo>
                    <a:pt x="454829" y="571268"/>
                    <a:pt x="451023" y="536858"/>
                    <a:pt x="446980" y="500228"/>
                  </a:cubicBezTo>
                  <a:cubicBezTo>
                    <a:pt x="447112" y="500387"/>
                    <a:pt x="447191" y="500545"/>
                    <a:pt x="447323" y="500730"/>
                  </a:cubicBezTo>
                  <a:lnTo>
                    <a:pt x="516276" y="569445"/>
                  </a:lnTo>
                  <a:cubicBezTo>
                    <a:pt x="493018" y="543413"/>
                    <a:pt x="471188" y="516112"/>
                    <a:pt x="457102" y="494572"/>
                  </a:cubicBezTo>
                  <a:cubicBezTo>
                    <a:pt x="452141" y="487172"/>
                    <a:pt x="447725" y="479402"/>
                    <a:pt x="443888" y="471368"/>
                  </a:cubicBezTo>
                  <a:cubicBezTo>
                    <a:pt x="436778" y="406909"/>
                    <a:pt x="429008" y="336582"/>
                    <a:pt x="421265" y="266361"/>
                  </a:cubicBezTo>
                  <a:cubicBezTo>
                    <a:pt x="417485" y="235810"/>
                    <a:pt x="415424" y="204677"/>
                    <a:pt x="403610" y="173332"/>
                  </a:cubicBezTo>
                  <a:cubicBezTo>
                    <a:pt x="397471" y="157184"/>
                    <a:pt x="387494" y="142781"/>
                    <a:pt x="374539" y="131337"/>
                  </a:cubicBezTo>
                  <a:cubicBezTo>
                    <a:pt x="361858" y="120686"/>
                    <a:pt x="347592" y="112071"/>
                    <a:pt x="332253" y="105807"/>
                  </a:cubicBezTo>
                  <a:cubicBezTo>
                    <a:pt x="325012" y="102794"/>
                    <a:pt x="317294" y="99808"/>
                    <a:pt x="310344" y="97456"/>
                  </a:cubicBezTo>
                  <a:cubicBezTo>
                    <a:pt x="303393" y="95104"/>
                    <a:pt x="296336" y="92857"/>
                    <a:pt x="289412" y="90610"/>
                  </a:cubicBezTo>
                  <a:lnTo>
                    <a:pt x="249769" y="77740"/>
                  </a:lnTo>
                  <a:cubicBezTo>
                    <a:pt x="224028" y="69415"/>
                    <a:pt x="199555" y="60720"/>
                    <a:pt x="177170" y="53135"/>
                  </a:cubicBezTo>
                  <a:cubicBezTo>
                    <a:pt x="132056" y="37833"/>
                    <a:pt x="94184" y="24433"/>
                    <a:pt x="67782" y="16135"/>
                  </a:cubicBezTo>
                  <a:lnTo>
                    <a:pt x="26236" y="2735"/>
                  </a:lnTo>
                  <a:cubicBezTo>
                    <a:pt x="16381" y="-542"/>
                    <a:pt x="5698" y="4585"/>
                    <a:pt x="2106" y="14337"/>
                  </a:cubicBezTo>
                  <a:cubicBezTo>
                    <a:pt x="-1202" y="23825"/>
                    <a:pt x="3800" y="34185"/>
                    <a:pt x="13283" y="37489"/>
                  </a:cubicBezTo>
                  <a:cubicBezTo>
                    <a:pt x="13547" y="37595"/>
                    <a:pt x="13812" y="37674"/>
                    <a:pt x="14079" y="377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5" name="任意多边形: 形状 3044">
              <a:extLst>
                <a:ext uri="{FF2B5EF4-FFF2-40B4-BE49-F238E27FC236}">
                  <a16:creationId xmlns:a16="http://schemas.microsoft.com/office/drawing/2014/main" id="{C84E342C-6296-7228-CD2D-7D5242BCFA02}"/>
                </a:ext>
              </a:extLst>
            </p:cNvPr>
            <p:cNvSpPr/>
            <p:nvPr/>
          </p:nvSpPr>
          <p:spPr>
            <a:xfrm>
              <a:off x="426735" y="-3780406"/>
              <a:ext cx="110791" cy="335648"/>
            </a:xfrm>
            <a:custGeom>
              <a:avLst/>
              <a:gdLst>
                <a:gd name="connsiteX0" fmla="*/ 1149 w 110791"/>
                <a:gd name="connsiteY0" fmla="*/ 9314 h 335648"/>
                <a:gd name="connsiteX1" fmla="*/ 1889 w 110791"/>
                <a:gd name="connsiteY1" fmla="*/ 13146 h 335648"/>
                <a:gd name="connsiteX2" fmla="*/ 4268 w 110791"/>
                <a:gd name="connsiteY2" fmla="*/ 24061 h 335648"/>
                <a:gd name="connsiteX3" fmla="*/ 9553 w 110791"/>
                <a:gd name="connsiteY3" fmla="*/ 41082 h 335648"/>
                <a:gd name="connsiteX4" fmla="*/ 18064 w 110791"/>
                <a:gd name="connsiteY4" fmla="*/ 62066 h 335648"/>
                <a:gd name="connsiteX5" fmla="*/ 43197 w 110791"/>
                <a:gd name="connsiteY5" fmla="*/ 112280 h 335648"/>
                <a:gd name="connsiteX6" fmla="*/ 72057 w 110791"/>
                <a:gd name="connsiteY6" fmla="*/ 168996 h 335648"/>
                <a:gd name="connsiteX7" fmla="*/ 83448 w 110791"/>
                <a:gd name="connsiteY7" fmla="*/ 198702 h 335648"/>
                <a:gd name="connsiteX8" fmla="*/ 89474 w 110791"/>
                <a:gd name="connsiteY8" fmla="*/ 228857 h 335648"/>
                <a:gd name="connsiteX9" fmla="*/ 95817 w 110791"/>
                <a:gd name="connsiteY9" fmla="*/ 283855 h 335648"/>
                <a:gd name="connsiteX10" fmla="*/ 103930 w 110791"/>
                <a:gd name="connsiteY10" fmla="*/ 322494 h 335648"/>
                <a:gd name="connsiteX11" fmla="*/ 109216 w 110791"/>
                <a:gd name="connsiteY11" fmla="*/ 336607 h 335648"/>
                <a:gd name="connsiteX12" fmla="*/ 109216 w 110791"/>
                <a:gd name="connsiteY12" fmla="*/ 336607 h 335648"/>
                <a:gd name="connsiteX13" fmla="*/ 111066 w 110791"/>
                <a:gd name="connsiteY13" fmla="*/ 337267 h 335648"/>
                <a:gd name="connsiteX14" fmla="*/ 111779 w 110791"/>
                <a:gd name="connsiteY14" fmla="*/ 335549 h 335648"/>
                <a:gd name="connsiteX15" fmla="*/ 107128 w 110791"/>
                <a:gd name="connsiteY15" fmla="*/ 321542 h 335648"/>
                <a:gd name="connsiteX16" fmla="*/ 100547 w 110791"/>
                <a:gd name="connsiteY16" fmla="*/ 283300 h 335648"/>
                <a:gd name="connsiteX17" fmla="*/ 96134 w 110791"/>
                <a:gd name="connsiteY17" fmla="*/ 228091 h 335648"/>
                <a:gd name="connsiteX18" fmla="*/ 90848 w 110791"/>
                <a:gd name="connsiteY18" fmla="*/ 196799 h 335648"/>
                <a:gd name="connsiteX19" fmla="*/ 79959 w 110791"/>
                <a:gd name="connsiteY19" fmla="*/ 165798 h 335648"/>
                <a:gd name="connsiteX20" fmla="*/ 52474 w 110791"/>
                <a:gd name="connsiteY20" fmla="*/ 107840 h 335648"/>
                <a:gd name="connsiteX21" fmla="*/ 29058 w 110791"/>
                <a:gd name="connsiteY21" fmla="*/ 57626 h 335648"/>
                <a:gd name="connsiteX22" fmla="*/ 21446 w 110791"/>
                <a:gd name="connsiteY22" fmla="*/ 37223 h 335648"/>
                <a:gd name="connsiteX23" fmla="*/ 16980 w 110791"/>
                <a:gd name="connsiteY23" fmla="*/ 21524 h 335648"/>
                <a:gd name="connsiteX24" fmla="*/ 14998 w 110791"/>
                <a:gd name="connsiteY24" fmla="*/ 10953 h 335648"/>
                <a:gd name="connsiteX25" fmla="*/ 14363 w 110791"/>
                <a:gd name="connsiteY25" fmla="*/ 7121 h 335648"/>
                <a:gd name="connsiteX26" fmla="*/ 6752 w 110791"/>
                <a:gd name="connsiteY26" fmla="*/ 1835 h 335648"/>
                <a:gd name="connsiteX27" fmla="*/ 1141 w 110791"/>
                <a:gd name="connsiteY27" fmla="*/ 9129 h 335648"/>
                <a:gd name="connsiteX28" fmla="*/ 1149 w 110791"/>
                <a:gd name="connsiteY28" fmla="*/ 9182 h 335648"/>
                <a:gd name="connsiteX29" fmla="*/ 1149 w 110791"/>
                <a:gd name="connsiteY29" fmla="*/ 9314 h 3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0791" h="335648">
                  <a:moveTo>
                    <a:pt x="1149" y="9314"/>
                  </a:moveTo>
                  <a:cubicBezTo>
                    <a:pt x="1149" y="9314"/>
                    <a:pt x="1413" y="10636"/>
                    <a:pt x="1889" y="13146"/>
                  </a:cubicBezTo>
                  <a:cubicBezTo>
                    <a:pt x="2495" y="16820"/>
                    <a:pt x="3289" y="20467"/>
                    <a:pt x="4268" y="24061"/>
                  </a:cubicBezTo>
                  <a:cubicBezTo>
                    <a:pt x="5729" y="29823"/>
                    <a:pt x="7493" y="35505"/>
                    <a:pt x="9553" y="41082"/>
                  </a:cubicBezTo>
                  <a:cubicBezTo>
                    <a:pt x="11721" y="47530"/>
                    <a:pt x="14839" y="54507"/>
                    <a:pt x="18064" y="62066"/>
                  </a:cubicBezTo>
                  <a:cubicBezTo>
                    <a:pt x="24750" y="77209"/>
                    <a:pt x="33577" y="94230"/>
                    <a:pt x="43197" y="112280"/>
                  </a:cubicBezTo>
                  <a:cubicBezTo>
                    <a:pt x="52817" y="130331"/>
                    <a:pt x="63177" y="149280"/>
                    <a:pt x="72057" y="168996"/>
                  </a:cubicBezTo>
                  <a:cubicBezTo>
                    <a:pt x="76510" y="178642"/>
                    <a:pt x="80315" y="188553"/>
                    <a:pt x="83448" y="198702"/>
                  </a:cubicBezTo>
                  <a:cubicBezTo>
                    <a:pt x="86201" y="208586"/>
                    <a:pt x="88215" y="218682"/>
                    <a:pt x="89474" y="228857"/>
                  </a:cubicBezTo>
                  <a:cubicBezTo>
                    <a:pt x="92117" y="248784"/>
                    <a:pt x="93544" y="267707"/>
                    <a:pt x="95817" y="283855"/>
                  </a:cubicBezTo>
                  <a:cubicBezTo>
                    <a:pt x="97414" y="296937"/>
                    <a:pt x="100129" y="309861"/>
                    <a:pt x="103930" y="322494"/>
                  </a:cubicBezTo>
                  <a:cubicBezTo>
                    <a:pt x="105409" y="327304"/>
                    <a:pt x="107174" y="332008"/>
                    <a:pt x="109216" y="336607"/>
                  </a:cubicBezTo>
                  <a:lnTo>
                    <a:pt x="109216" y="336607"/>
                  </a:lnTo>
                  <a:cubicBezTo>
                    <a:pt x="109559" y="337294"/>
                    <a:pt x="110372" y="337584"/>
                    <a:pt x="111066" y="337267"/>
                  </a:cubicBezTo>
                  <a:cubicBezTo>
                    <a:pt x="111735" y="336977"/>
                    <a:pt x="112053" y="336210"/>
                    <a:pt x="111779" y="335549"/>
                  </a:cubicBezTo>
                  <a:cubicBezTo>
                    <a:pt x="109930" y="330977"/>
                    <a:pt x="108376" y="326299"/>
                    <a:pt x="107128" y="321542"/>
                  </a:cubicBezTo>
                  <a:cubicBezTo>
                    <a:pt x="103857" y="309015"/>
                    <a:pt x="101656" y="296197"/>
                    <a:pt x="100547" y="283300"/>
                  </a:cubicBezTo>
                  <a:cubicBezTo>
                    <a:pt x="98856" y="267258"/>
                    <a:pt x="98169" y="248414"/>
                    <a:pt x="96134" y="228091"/>
                  </a:cubicBezTo>
                  <a:cubicBezTo>
                    <a:pt x="95189" y="217546"/>
                    <a:pt x="93422" y="207080"/>
                    <a:pt x="90848" y="196799"/>
                  </a:cubicBezTo>
                  <a:cubicBezTo>
                    <a:pt x="87920" y="186227"/>
                    <a:pt x="84282" y="175868"/>
                    <a:pt x="79959" y="165798"/>
                  </a:cubicBezTo>
                  <a:cubicBezTo>
                    <a:pt x="71476" y="145554"/>
                    <a:pt x="61459" y="126155"/>
                    <a:pt x="52474" y="107840"/>
                  </a:cubicBezTo>
                  <a:cubicBezTo>
                    <a:pt x="43488" y="89525"/>
                    <a:pt x="35136" y="72558"/>
                    <a:pt x="29058" y="57626"/>
                  </a:cubicBezTo>
                  <a:cubicBezTo>
                    <a:pt x="26071" y="50199"/>
                    <a:pt x="23323" y="43381"/>
                    <a:pt x="21446" y="37223"/>
                  </a:cubicBezTo>
                  <a:cubicBezTo>
                    <a:pt x="19570" y="31065"/>
                    <a:pt x="18037" y="25832"/>
                    <a:pt x="16980" y="21524"/>
                  </a:cubicBezTo>
                  <a:cubicBezTo>
                    <a:pt x="16133" y="18036"/>
                    <a:pt x="15471" y="14521"/>
                    <a:pt x="14998" y="10953"/>
                  </a:cubicBezTo>
                  <a:cubicBezTo>
                    <a:pt x="14575" y="8468"/>
                    <a:pt x="14363" y="7121"/>
                    <a:pt x="14363" y="7121"/>
                  </a:cubicBezTo>
                  <a:cubicBezTo>
                    <a:pt x="13669" y="3606"/>
                    <a:pt x="10300" y="1253"/>
                    <a:pt x="6752" y="1835"/>
                  </a:cubicBezTo>
                  <a:cubicBezTo>
                    <a:pt x="3191" y="2284"/>
                    <a:pt x="679" y="5561"/>
                    <a:pt x="1141" y="9129"/>
                  </a:cubicBezTo>
                  <a:cubicBezTo>
                    <a:pt x="1143" y="9129"/>
                    <a:pt x="1146" y="9156"/>
                    <a:pt x="1149" y="9182"/>
                  </a:cubicBezTo>
                  <a:cubicBezTo>
                    <a:pt x="1149" y="9182"/>
                    <a:pt x="1149" y="9261"/>
                    <a:pt x="1149" y="93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6" name="任意多边形: 形状 3045">
              <a:extLst>
                <a:ext uri="{FF2B5EF4-FFF2-40B4-BE49-F238E27FC236}">
                  <a16:creationId xmlns:a16="http://schemas.microsoft.com/office/drawing/2014/main" id="{AFBE9E0D-1702-D300-4A4A-E2EB688C367D}"/>
                </a:ext>
              </a:extLst>
            </p:cNvPr>
            <p:cNvSpPr/>
            <p:nvPr/>
          </p:nvSpPr>
          <p:spPr>
            <a:xfrm>
              <a:off x="536693" y="-3696764"/>
              <a:ext cx="394718" cy="50611"/>
            </a:xfrm>
            <a:custGeom>
              <a:avLst/>
              <a:gdLst>
                <a:gd name="connsiteX0" fmla="*/ 4517 w 394718"/>
                <a:gd name="connsiteY0" fmla="*/ 42910 h 50611"/>
                <a:gd name="connsiteX1" fmla="*/ 8376 w 394718"/>
                <a:gd name="connsiteY1" fmla="*/ 44945 h 50611"/>
                <a:gd name="connsiteX2" fmla="*/ 21590 w 394718"/>
                <a:gd name="connsiteY2" fmla="*/ 49834 h 50611"/>
                <a:gd name="connsiteX3" fmla="*/ 41966 w 394718"/>
                <a:gd name="connsiteY3" fmla="*/ 52292 h 50611"/>
                <a:gd name="connsiteX4" fmla="*/ 67734 w 394718"/>
                <a:gd name="connsiteY4" fmla="*/ 51420 h 50611"/>
                <a:gd name="connsiteX5" fmla="*/ 130212 w 394718"/>
                <a:gd name="connsiteY5" fmla="*/ 41668 h 50611"/>
                <a:gd name="connsiteX6" fmla="*/ 164754 w 394718"/>
                <a:gd name="connsiteY6" fmla="*/ 34981 h 50611"/>
                <a:gd name="connsiteX7" fmla="*/ 200644 w 394718"/>
                <a:gd name="connsiteY7" fmla="*/ 29695 h 50611"/>
                <a:gd name="connsiteX8" fmla="*/ 394604 w 394718"/>
                <a:gd name="connsiteY8" fmla="*/ 4429 h 50611"/>
                <a:gd name="connsiteX9" fmla="*/ 395796 w 394718"/>
                <a:gd name="connsiteY9" fmla="*/ 2949 h 50611"/>
                <a:gd name="connsiteX10" fmla="*/ 395793 w 394718"/>
                <a:gd name="connsiteY10" fmla="*/ 2923 h 50611"/>
                <a:gd name="connsiteX11" fmla="*/ 394260 w 394718"/>
                <a:gd name="connsiteY11" fmla="*/ 1760 h 50611"/>
                <a:gd name="connsiteX12" fmla="*/ 199666 w 394718"/>
                <a:gd name="connsiteY12" fmla="*/ 21978 h 50611"/>
                <a:gd name="connsiteX13" fmla="*/ 163195 w 394718"/>
                <a:gd name="connsiteY13" fmla="*/ 26286 h 50611"/>
                <a:gd name="connsiteX14" fmla="*/ 128309 w 394718"/>
                <a:gd name="connsiteY14" fmla="*/ 32179 h 50611"/>
                <a:gd name="connsiteX15" fmla="*/ 66809 w 394718"/>
                <a:gd name="connsiteY15" fmla="*/ 40108 h 50611"/>
                <a:gd name="connsiteX16" fmla="*/ 42548 w 394718"/>
                <a:gd name="connsiteY16" fmla="*/ 40320 h 50611"/>
                <a:gd name="connsiteX17" fmla="*/ 24761 w 394718"/>
                <a:gd name="connsiteY17" fmla="*/ 37677 h 50611"/>
                <a:gd name="connsiteX18" fmla="*/ 14930 w 394718"/>
                <a:gd name="connsiteY18" fmla="*/ 33739 h 50611"/>
                <a:gd name="connsiteX19" fmla="*/ 11124 w 394718"/>
                <a:gd name="connsiteY19" fmla="*/ 31624 h 50611"/>
                <a:gd name="connsiteX20" fmla="*/ 11124 w 394718"/>
                <a:gd name="connsiteY20" fmla="*/ 31624 h 50611"/>
                <a:gd name="connsiteX21" fmla="*/ 1980 w 394718"/>
                <a:gd name="connsiteY21" fmla="*/ 33977 h 50611"/>
                <a:gd name="connsiteX22" fmla="*/ 4166 w 394718"/>
                <a:gd name="connsiteY22" fmla="*/ 42645 h 50611"/>
                <a:gd name="connsiteX23" fmla="*/ 4411 w 394718"/>
                <a:gd name="connsiteY23" fmla="*/ 42777 h 5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4718" h="50611">
                  <a:moveTo>
                    <a:pt x="4517" y="42910"/>
                  </a:moveTo>
                  <a:lnTo>
                    <a:pt x="8376" y="44945"/>
                  </a:lnTo>
                  <a:cubicBezTo>
                    <a:pt x="12574" y="47085"/>
                    <a:pt x="17009" y="48724"/>
                    <a:pt x="21590" y="49834"/>
                  </a:cubicBezTo>
                  <a:cubicBezTo>
                    <a:pt x="28304" y="51208"/>
                    <a:pt x="35119" y="52027"/>
                    <a:pt x="41966" y="52292"/>
                  </a:cubicBezTo>
                  <a:cubicBezTo>
                    <a:pt x="50565" y="52503"/>
                    <a:pt x="59169" y="52213"/>
                    <a:pt x="67734" y="51420"/>
                  </a:cubicBezTo>
                  <a:cubicBezTo>
                    <a:pt x="88716" y="49253"/>
                    <a:pt x="109570" y="46002"/>
                    <a:pt x="130212" y="41668"/>
                  </a:cubicBezTo>
                  <a:lnTo>
                    <a:pt x="164754" y="34981"/>
                  </a:lnTo>
                  <a:cubicBezTo>
                    <a:pt x="176383" y="32761"/>
                    <a:pt x="188540" y="31440"/>
                    <a:pt x="200644" y="29695"/>
                  </a:cubicBezTo>
                  <a:lnTo>
                    <a:pt x="394604" y="4429"/>
                  </a:lnTo>
                  <a:cubicBezTo>
                    <a:pt x="395344" y="4350"/>
                    <a:pt x="395878" y="3690"/>
                    <a:pt x="395796" y="2949"/>
                  </a:cubicBezTo>
                  <a:cubicBezTo>
                    <a:pt x="395796" y="2923"/>
                    <a:pt x="395793" y="2923"/>
                    <a:pt x="395793" y="2923"/>
                  </a:cubicBezTo>
                  <a:cubicBezTo>
                    <a:pt x="395685" y="2183"/>
                    <a:pt x="395003" y="1655"/>
                    <a:pt x="394260" y="1760"/>
                  </a:cubicBezTo>
                  <a:lnTo>
                    <a:pt x="199666" y="21978"/>
                  </a:lnTo>
                  <a:cubicBezTo>
                    <a:pt x="187562" y="23299"/>
                    <a:pt x="175273" y="24304"/>
                    <a:pt x="163195" y="26286"/>
                  </a:cubicBezTo>
                  <a:lnTo>
                    <a:pt x="128309" y="32179"/>
                  </a:lnTo>
                  <a:cubicBezTo>
                    <a:pt x="107960" y="35879"/>
                    <a:pt x="87433" y="38522"/>
                    <a:pt x="66809" y="40108"/>
                  </a:cubicBezTo>
                  <a:cubicBezTo>
                    <a:pt x="58733" y="40637"/>
                    <a:pt x="50633" y="40716"/>
                    <a:pt x="42548" y="40320"/>
                  </a:cubicBezTo>
                  <a:cubicBezTo>
                    <a:pt x="36559" y="39897"/>
                    <a:pt x="30611" y="39025"/>
                    <a:pt x="24761" y="37677"/>
                  </a:cubicBezTo>
                  <a:cubicBezTo>
                    <a:pt x="21335" y="36778"/>
                    <a:pt x="18033" y="35457"/>
                    <a:pt x="14930" y="33739"/>
                  </a:cubicBezTo>
                  <a:lnTo>
                    <a:pt x="11124" y="31624"/>
                  </a:lnTo>
                  <a:lnTo>
                    <a:pt x="11124" y="31624"/>
                  </a:lnTo>
                  <a:cubicBezTo>
                    <a:pt x="7937" y="29854"/>
                    <a:pt x="3913" y="30884"/>
                    <a:pt x="1980" y="33977"/>
                  </a:cubicBezTo>
                  <a:cubicBezTo>
                    <a:pt x="192" y="36963"/>
                    <a:pt x="1170" y="40848"/>
                    <a:pt x="4166" y="42645"/>
                  </a:cubicBezTo>
                  <a:cubicBezTo>
                    <a:pt x="4246" y="42698"/>
                    <a:pt x="4328" y="42725"/>
                    <a:pt x="4411" y="42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7" name="任意多边形: 形状 3046">
              <a:extLst>
                <a:ext uri="{FF2B5EF4-FFF2-40B4-BE49-F238E27FC236}">
                  <a16:creationId xmlns:a16="http://schemas.microsoft.com/office/drawing/2014/main" id="{45923F38-2D01-44F1-9F7F-563E998B7684}"/>
                </a:ext>
              </a:extLst>
            </p:cNvPr>
            <p:cNvSpPr/>
            <p:nvPr/>
          </p:nvSpPr>
          <p:spPr>
            <a:xfrm>
              <a:off x="-1409695" y="-3819562"/>
              <a:ext cx="369334" cy="345240"/>
            </a:xfrm>
            <a:custGeom>
              <a:avLst/>
              <a:gdLst>
                <a:gd name="connsiteX0" fmla="*/ 346502 w 369334"/>
                <a:gd name="connsiteY0" fmla="*/ 6792 h 345240"/>
                <a:gd name="connsiteX1" fmla="*/ 299248 w 369334"/>
                <a:gd name="connsiteY1" fmla="*/ 65728 h 345240"/>
                <a:gd name="connsiteX2" fmla="*/ 249721 w 369334"/>
                <a:gd name="connsiteY2" fmla="*/ 124770 h 345240"/>
                <a:gd name="connsiteX3" fmla="*/ 220649 w 369334"/>
                <a:gd name="connsiteY3" fmla="*/ 157066 h 345240"/>
                <a:gd name="connsiteX4" fmla="*/ 190124 w 369334"/>
                <a:gd name="connsiteY4" fmla="*/ 190049 h 345240"/>
                <a:gd name="connsiteX5" fmla="*/ 158225 w 369334"/>
                <a:gd name="connsiteY5" fmla="*/ 221763 h 345240"/>
                <a:gd name="connsiteX6" fmla="*/ 142579 w 369334"/>
                <a:gd name="connsiteY6" fmla="*/ 237356 h 345240"/>
                <a:gd name="connsiteX7" fmla="*/ 126325 w 369334"/>
                <a:gd name="connsiteY7" fmla="*/ 251257 h 345240"/>
                <a:gd name="connsiteX8" fmla="*/ 94347 w 369334"/>
                <a:gd name="connsiteY8" fmla="*/ 276788 h 345240"/>
                <a:gd name="connsiteX9" fmla="*/ 64614 w 369334"/>
                <a:gd name="connsiteY9" fmla="*/ 298195 h 345240"/>
                <a:gd name="connsiteX10" fmla="*/ 19263 w 369334"/>
                <a:gd name="connsiteY10" fmla="*/ 329909 h 345240"/>
                <a:gd name="connsiteX11" fmla="*/ 2190 w 369334"/>
                <a:gd name="connsiteY11" fmla="*/ 342172 h 345240"/>
                <a:gd name="connsiteX12" fmla="*/ 1580 w 369334"/>
                <a:gd name="connsiteY12" fmla="*/ 345872 h 345240"/>
                <a:gd name="connsiteX13" fmla="*/ 1609 w 369334"/>
                <a:gd name="connsiteY13" fmla="*/ 345898 h 345240"/>
                <a:gd name="connsiteX14" fmla="*/ 5388 w 369334"/>
                <a:gd name="connsiteY14" fmla="*/ 346533 h 345240"/>
                <a:gd name="connsiteX15" fmla="*/ 5388 w 369334"/>
                <a:gd name="connsiteY15" fmla="*/ 346533 h 345240"/>
                <a:gd name="connsiteX16" fmla="*/ 22910 w 369334"/>
                <a:gd name="connsiteY16" fmla="*/ 335036 h 345240"/>
                <a:gd name="connsiteX17" fmla="*/ 69530 w 369334"/>
                <a:gd name="connsiteY17" fmla="*/ 305225 h 345240"/>
                <a:gd name="connsiteX18" fmla="*/ 100663 w 369334"/>
                <a:gd name="connsiteY18" fmla="*/ 284716 h 345240"/>
                <a:gd name="connsiteX19" fmla="*/ 134122 w 369334"/>
                <a:gd name="connsiteY19" fmla="*/ 260270 h 345240"/>
                <a:gd name="connsiteX20" fmla="*/ 151459 w 369334"/>
                <a:gd name="connsiteY20" fmla="*/ 246632 h 345240"/>
                <a:gd name="connsiteX21" fmla="*/ 167924 w 369334"/>
                <a:gd name="connsiteY21" fmla="*/ 231595 h 345240"/>
                <a:gd name="connsiteX22" fmla="*/ 201568 w 369334"/>
                <a:gd name="connsiteY22" fmla="*/ 200832 h 345240"/>
                <a:gd name="connsiteX23" fmla="*/ 233890 w 369334"/>
                <a:gd name="connsiteY23" fmla="*/ 168827 h 345240"/>
                <a:gd name="connsiteX24" fmla="*/ 264785 w 369334"/>
                <a:gd name="connsiteY24" fmla="*/ 137403 h 345240"/>
                <a:gd name="connsiteX25" fmla="*/ 317431 w 369334"/>
                <a:gd name="connsiteY25" fmla="*/ 79868 h 345240"/>
                <a:gd name="connsiteX26" fmla="*/ 367249 w 369334"/>
                <a:gd name="connsiteY26" fmla="*/ 22967 h 345240"/>
                <a:gd name="connsiteX27" fmla="*/ 366192 w 369334"/>
                <a:gd name="connsiteY27" fmla="*/ 5207 h 345240"/>
                <a:gd name="connsiteX28" fmla="*/ 365690 w 369334"/>
                <a:gd name="connsiteY28" fmla="*/ 4784 h 345240"/>
                <a:gd name="connsiteX29" fmla="*/ 346846 w 369334"/>
                <a:gd name="connsiteY29" fmla="*/ 6290 h 34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69334" h="345240">
                  <a:moveTo>
                    <a:pt x="346502" y="6792"/>
                  </a:moveTo>
                  <a:lnTo>
                    <a:pt x="299248" y="65728"/>
                  </a:lnTo>
                  <a:lnTo>
                    <a:pt x="249721" y="124770"/>
                  </a:lnTo>
                  <a:lnTo>
                    <a:pt x="220649" y="157066"/>
                  </a:lnTo>
                  <a:cubicBezTo>
                    <a:pt x="210553" y="167901"/>
                    <a:pt x="200933" y="179530"/>
                    <a:pt x="190124" y="190049"/>
                  </a:cubicBezTo>
                  <a:lnTo>
                    <a:pt x="158225" y="221763"/>
                  </a:lnTo>
                  <a:lnTo>
                    <a:pt x="142579" y="237356"/>
                  </a:lnTo>
                  <a:cubicBezTo>
                    <a:pt x="137082" y="242060"/>
                    <a:pt x="131638" y="246685"/>
                    <a:pt x="126325" y="251257"/>
                  </a:cubicBezTo>
                  <a:cubicBezTo>
                    <a:pt x="116148" y="260349"/>
                    <a:pt x="105471" y="268885"/>
                    <a:pt x="94347" y="276788"/>
                  </a:cubicBezTo>
                  <a:cubicBezTo>
                    <a:pt x="83775" y="284399"/>
                    <a:pt x="74182" y="291799"/>
                    <a:pt x="64614" y="298195"/>
                  </a:cubicBezTo>
                  <a:cubicBezTo>
                    <a:pt x="45744" y="311118"/>
                    <a:pt x="30099" y="321980"/>
                    <a:pt x="19263" y="329909"/>
                  </a:cubicBezTo>
                  <a:lnTo>
                    <a:pt x="2190" y="342172"/>
                  </a:lnTo>
                  <a:cubicBezTo>
                    <a:pt x="1003" y="343018"/>
                    <a:pt x="731" y="344683"/>
                    <a:pt x="1580" y="345872"/>
                  </a:cubicBezTo>
                  <a:cubicBezTo>
                    <a:pt x="1590" y="345872"/>
                    <a:pt x="1598" y="345898"/>
                    <a:pt x="1609" y="345898"/>
                  </a:cubicBezTo>
                  <a:cubicBezTo>
                    <a:pt x="2518" y="347061"/>
                    <a:pt x="4151" y="347325"/>
                    <a:pt x="5388" y="346533"/>
                  </a:cubicBezTo>
                  <a:lnTo>
                    <a:pt x="5388" y="346533"/>
                  </a:lnTo>
                  <a:lnTo>
                    <a:pt x="22910" y="335036"/>
                  </a:lnTo>
                  <a:cubicBezTo>
                    <a:pt x="33957" y="327663"/>
                    <a:pt x="50026" y="317382"/>
                    <a:pt x="69530" y="305225"/>
                  </a:cubicBezTo>
                  <a:cubicBezTo>
                    <a:pt x="79282" y="299278"/>
                    <a:pt x="89616" y="292010"/>
                    <a:pt x="100663" y="284716"/>
                  </a:cubicBezTo>
                  <a:cubicBezTo>
                    <a:pt x="112244" y="277184"/>
                    <a:pt x="123413" y="269017"/>
                    <a:pt x="134122" y="260270"/>
                  </a:cubicBezTo>
                  <a:lnTo>
                    <a:pt x="151459" y="246632"/>
                  </a:lnTo>
                  <a:lnTo>
                    <a:pt x="167924" y="231595"/>
                  </a:lnTo>
                  <a:lnTo>
                    <a:pt x="201568" y="200832"/>
                  </a:lnTo>
                  <a:cubicBezTo>
                    <a:pt x="212985" y="190630"/>
                    <a:pt x="223186" y="179345"/>
                    <a:pt x="233890" y="168827"/>
                  </a:cubicBezTo>
                  <a:lnTo>
                    <a:pt x="264785" y="137403"/>
                  </a:lnTo>
                  <a:lnTo>
                    <a:pt x="317431" y="79868"/>
                  </a:lnTo>
                  <a:lnTo>
                    <a:pt x="367249" y="22967"/>
                  </a:lnTo>
                  <a:cubicBezTo>
                    <a:pt x="371861" y="17760"/>
                    <a:pt x="371388" y="9832"/>
                    <a:pt x="366192" y="5207"/>
                  </a:cubicBezTo>
                  <a:cubicBezTo>
                    <a:pt x="366028" y="5074"/>
                    <a:pt x="365861" y="4916"/>
                    <a:pt x="365690" y="4784"/>
                  </a:cubicBezTo>
                  <a:cubicBezTo>
                    <a:pt x="360005" y="212"/>
                    <a:pt x="351730" y="872"/>
                    <a:pt x="346846" y="62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8" name="任意多边形: 形状 3047">
              <a:extLst>
                <a:ext uri="{FF2B5EF4-FFF2-40B4-BE49-F238E27FC236}">
                  <a16:creationId xmlns:a16="http://schemas.microsoft.com/office/drawing/2014/main" id="{49703BC4-1547-2825-98CF-9E16D8F991E1}"/>
                </a:ext>
              </a:extLst>
            </p:cNvPr>
            <p:cNvSpPr/>
            <p:nvPr/>
          </p:nvSpPr>
          <p:spPr>
            <a:xfrm>
              <a:off x="-1048316" y="-3740846"/>
              <a:ext cx="138252" cy="385788"/>
            </a:xfrm>
            <a:custGeom>
              <a:avLst/>
              <a:gdLst>
                <a:gd name="connsiteX0" fmla="*/ 1086 w 138252"/>
                <a:gd name="connsiteY0" fmla="*/ 15635 h 385788"/>
                <a:gd name="connsiteX1" fmla="*/ 1350 w 138252"/>
                <a:gd name="connsiteY1" fmla="*/ 20022 h 385788"/>
                <a:gd name="connsiteX2" fmla="*/ 2883 w 138252"/>
                <a:gd name="connsiteY2" fmla="*/ 33236 h 385788"/>
                <a:gd name="connsiteX3" fmla="*/ 10812 w 138252"/>
                <a:gd name="connsiteY3" fmla="*/ 77663 h 385788"/>
                <a:gd name="connsiteX4" fmla="*/ 25876 w 138252"/>
                <a:gd name="connsiteY4" fmla="*/ 139612 h 385788"/>
                <a:gd name="connsiteX5" fmla="*/ 31902 w 138252"/>
                <a:gd name="connsiteY5" fmla="*/ 157160 h 385788"/>
                <a:gd name="connsiteX6" fmla="*/ 36553 w 138252"/>
                <a:gd name="connsiteY6" fmla="*/ 166701 h 385788"/>
                <a:gd name="connsiteX7" fmla="*/ 41416 w 138252"/>
                <a:gd name="connsiteY7" fmla="*/ 174365 h 385788"/>
                <a:gd name="connsiteX8" fmla="*/ 59361 w 138252"/>
                <a:gd name="connsiteY8" fmla="*/ 205498 h 385788"/>
                <a:gd name="connsiteX9" fmla="*/ 87534 w 138252"/>
                <a:gd name="connsiteY9" fmla="*/ 270830 h 385788"/>
                <a:gd name="connsiteX10" fmla="*/ 106721 w 138252"/>
                <a:gd name="connsiteY10" fmla="*/ 330453 h 385788"/>
                <a:gd name="connsiteX11" fmla="*/ 124244 w 138252"/>
                <a:gd name="connsiteY11" fmla="*/ 372210 h 385788"/>
                <a:gd name="connsiteX12" fmla="*/ 134392 w 138252"/>
                <a:gd name="connsiteY12" fmla="*/ 386508 h 385788"/>
                <a:gd name="connsiteX13" fmla="*/ 134551 w 138252"/>
                <a:gd name="connsiteY13" fmla="*/ 386667 h 385788"/>
                <a:gd name="connsiteX14" fmla="*/ 138436 w 138252"/>
                <a:gd name="connsiteY14" fmla="*/ 386851 h 385788"/>
                <a:gd name="connsiteX15" fmla="*/ 138753 w 138252"/>
                <a:gd name="connsiteY15" fmla="*/ 383204 h 385788"/>
                <a:gd name="connsiteX16" fmla="*/ 130190 w 138252"/>
                <a:gd name="connsiteY16" fmla="*/ 369197 h 385788"/>
                <a:gd name="connsiteX17" fmla="*/ 116130 w 138252"/>
                <a:gd name="connsiteY17" fmla="*/ 327969 h 385788"/>
                <a:gd name="connsiteX18" fmla="*/ 101013 w 138252"/>
                <a:gd name="connsiteY18" fmla="*/ 266786 h 385788"/>
                <a:gd name="connsiteX19" fmla="*/ 76672 w 138252"/>
                <a:gd name="connsiteY19" fmla="*/ 197834 h 385788"/>
                <a:gd name="connsiteX20" fmla="*/ 60180 w 138252"/>
                <a:gd name="connsiteY20" fmla="*/ 164058 h 385788"/>
                <a:gd name="connsiteX21" fmla="*/ 55820 w 138252"/>
                <a:gd name="connsiteY21" fmla="*/ 156130 h 385788"/>
                <a:gd name="connsiteX22" fmla="*/ 52913 w 138252"/>
                <a:gd name="connsiteY22" fmla="*/ 149469 h 385788"/>
                <a:gd name="connsiteX23" fmla="*/ 48076 w 138252"/>
                <a:gd name="connsiteY23" fmla="*/ 133612 h 385788"/>
                <a:gd name="connsiteX24" fmla="*/ 35311 w 138252"/>
                <a:gd name="connsiteY24" fmla="*/ 73249 h 385788"/>
                <a:gd name="connsiteX25" fmla="*/ 29021 w 138252"/>
                <a:gd name="connsiteY25" fmla="*/ 30144 h 385788"/>
                <a:gd name="connsiteX26" fmla="*/ 28017 w 138252"/>
                <a:gd name="connsiteY26" fmla="*/ 18780 h 385788"/>
                <a:gd name="connsiteX27" fmla="*/ 28017 w 138252"/>
                <a:gd name="connsiteY27" fmla="*/ 14393 h 385788"/>
                <a:gd name="connsiteX28" fmla="*/ 28017 w 138252"/>
                <a:gd name="connsiteY28" fmla="*/ 14234 h 385788"/>
                <a:gd name="connsiteX29" fmla="*/ 14247 w 138252"/>
                <a:gd name="connsiteY29" fmla="*/ 1760 h 385788"/>
                <a:gd name="connsiteX30" fmla="*/ 1297 w 138252"/>
                <a:gd name="connsiteY30" fmla="*/ 14974 h 3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252" h="385788">
                  <a:moveTo>
                    <a:pt x="1086" y="15635"/>
                  </a:moveTo>
                  <a:cubicBezTo>
                    <a:pt x="1086" y="15635"/>
                    <a:pt x="1086" y="17167"/>
                    <a:pt x="1350" y="20022"/>
                  </a:cubicBezTo>
                  <a:cubicBezTo>
                    <a:pt x="1615" y="22876"/>
                    <a:pt x="2117" y="28135"/>
                    <a:pt x="2883" y="33236"/>
                  </a:cubicBezTo>
                  <a:cubicBezTo>
                    <a:pt x="4416" y="44204"/>
                    <a:pt x="7032" y="59453"/>
                    <a:pt x="10812" y="77663"/>
                  </a:cubicBezTo>
                  <a:cubicBezTo>
                    <a:pt x="14591" y="95872"/>
                    <a:pt x="19190" y="116909"/>
                    <a:pt x="25876" y="139612"/>
                  </a:cubicBezTo>
                  <a:cubicBezTo>
                    <a:pt x="27620" y="145320"/>
                    <a:pt x="29391" y="151029"/>
                    <a:pt x="31902" y="157160"/>
                  </a:cubicBezTo>
                  <a:cubicBezTo>
                    <a:pt x="33194" y="160464"/>
                    <a:pt x="34748" y="163662"/>
                    <a:pt x="36553" y="166701"/>
                  </a:cubicBezTo>
                  <a:lnTo>
                    <a:pt x="41416" y="174365"/>
                  </a:lnTo>
                  <a:cubicBezTo>
                    <a:pt x="48129" y="184752"/>
                    <a:pt x="53705" y="194583"/>
                    <a:pt x="59361" y="205498"/>
                  </a:cubicBezTo>
                  <a:cubicBezTo>
                    <a:pt x="70178" y="226641"/>
                    <a:pt x="79590" y="248445"/>
                    <a:pt x="87534" y="270830"/>
                  </a:cubicBezTo>
                  <a:cubicBezTo>
                    <a:pt x="95463" y="292290"/>
                    <a:pt x="101145" y="312587"/>
                    <a:pt x="106721" y="330453"/>
                  </a:cubicBezTo>
                  <a:cubicBezTo>
                    <a:pt x="110990" y="344988"/>
                    <a:pt x="116867" y="358996"/>
                    <a:pt x="124244" y="372210"/>
                  </a:cubicBezTo>
                  <a:cubicBezTo>
                    <a:pt x="127153" y="377284"/>
                    <a:pt x="130552" y="382094"/>
                    <a:pt x="134392" y="386508"/>
                  </a:cubicBezTo>
                  <a:lnTo>
                    <a:pt x="134551" y="386667"/>
                  </a:lnTo>
                  <a:cubicBezTo>
                    <a:pt x="135592" y="387750"/>
                    <a:pt x="137297" y="387829"/>
                    <a:pt x="138436" y="386851"/>
                  </a:cubicBezTo>
                  <a:cubicBezTo>
                    <a:pt x="139503" y="385926"/>
                    <a:pt x="139643" y="384314"/>
                    <a:pt x="138753" y="383204"/>
                  </a:cubicBezTo>
                  <a:cubicBezTo>
                    <a:pt x="135439" y="378844"/>
                    <a:pt x="132571" y="374139"/>
                    <a:pt x="130190" y="369197"/>
                  </a:cubicBezTo>
                  <a:cubicBezTo>
                    <a:pt x="123974" y="356036"/>
                    <a:pt x="119259" y="342187"/>
                    <a:pt x="116130" y="327969"/>
                  </a:cubicBezTo>
                  <a:cubicBezTo>
                    <a:pt x="111954" y="310393"/>
                    <a:pt x="107620" y="288960"/>
                    <a:pt x="101013" y="266786"/>
                  </a:cubicBezTo>
                  <a:cubicBezTo>
                    <a:pt x="94413" y="243291"/>
                    <a:pt x="86284" y="220272"/>
                    <a:pt x="76672" y="197834"/>
                  </a:cubicBezTo>
                  <a:cubicBezTo>
                    <a:pt x="71809" y="186522"/>
                    <a:pt x="66101" y="174497"/>
                    <a:pt x="60180" y="164058"/>
                  </a:cubicBezTo>
                  <a:lnTo>
                    <a:pt x="55820" y="156130"/>
                  </a:lnTo>
                  <a:cubicBezTo>
                    <a:pt x="54678" y="153989"/>
                    <a:pt x="53705" y="151769"/>
                    <a:pt x="52913" y="149469"/>
                  </a:cubicBezTo>
                  <a:cubicBezTo>
                    <a:pt x="51063" y="144580"/>
                    <a:pt x="49503" y="139083"/>
                    <a:pt x="48076" y="133612"/>
                  </a:cubicBezTo>
                  <a:cubicBezTo>
                    <a:pt x="42394" y="112046"/>
                    <a:pt x="38430" y="91089"/>
                    <a:pt x="35311" y="73249"/>
                  </a:cubicBezTo>
                  <a:cubicBezTo>
                    <a:pt x="32193" y="55410"/>
                    <a:pt x="30025" y="40425"/>
                    <a:pt x="29021" y="30144"/>
                  </a:cubicBezTo>
                  <a:cubicBezTo>
                    <a:pt x="28413" y="24858"/>
                    <a:pt x="28202" y="21581"/>
                    <a:pt x="28017" y="18780"/>
                  </a:cubicBezTo>
                  <a:cubicBezTo>
                    <a:pt x="27832" y="15978"/>
                    <a:pt x="28017" y="14393"/>
                    <a:pt x="28017" y="14393"/>
                  </a:cubicBezTo>
                  <a:lnTo>
                    <a:pt x="28017" y="14234"/>
                  </a:lnTo>
                  <a:cubicBezTo>
                    <a:pt x="27618" y="7019"/>
                    <a:pt x="21478" y="1443"/>
                    <a:pt x="14247" y="1760"/>
                  </a:cubicBezTo>
                  <a:cubicBezTo>
                    <a:pt x="7054" y="1892"/>
                    <a:pt x="1295" y="7786"/>
                    <a:pt x="1297" y="149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9" name="任意多边形: 形状 3048">
              <a:extLst>
                <a:ext uri="{FF2B5EF4-FFF2-40B4-BE49-F238E27FC236}">
                  <a16:creationId xmlns:a16="http://schemas.microsoft.com/office/drawing/2014/main" id="{753D0123-7388-768D-5411-C592682D5D5F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0" name="任意多边形: 形状 3049">
              <a:extLst>
                <a:ext uri="{FF2B5EF4-FFF2-40B4-BE49-F238E27FC236}">
                  <a16:creationId xmlns:a16="http://schemas.microsoft.com/office/drawing/2014/main" id="{53CEF647-9029-B4FB-F023-DFEEC1DB33E9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1" name="任意多边形: 形状 3050">
              <a:extLst>
                <a:ext uri="{FF2B5EF4-FFF2-40B4-BE49-F238E27FC236}">
                  <a16:creationId xmlns:a16="http://schemas.microsoft.com/office/drawing/2014/main" id="{0CAD54E5-2435-316A-0D10-229422C43630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2" name="任意多边形: 形状 3051">
              <a:extLst>
                <a:ext uri="{FF2B5EF4-FFF2-40B4-BE49-F238E27FC236}">
                  <a16:creationId xmlns:a16="http://schemas.microsoft.com/office/drawing/2014/main" id="{F82CBDB3-E5CF-EE23-BC92-B491A5A5AEC4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3" name="任意多边形: 形状 3052">
              <a:extLst>
                <a:ext uri="{FF2B5EF4-FFF2-40B4-BE49-F238E27FC236}">
                  <a16:creationId xmlns:a16="http://schemas.microsoft.com/office/drawing/2014/main" id="{D1CA837C-7A5E-24AC-B955-300A3D050179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4" name="任意多边形: 形状 3053">
              <a:extLst>
                <a:ext uri="{FF2B5EF4-FFF2-40B4-BE49-F238E27FC236}">
                  <a16:creationId xmlns:a16="http://schemas.microsoft.com/office/drawing/2014/main" id="{9E48726E-2E40-9750-68CB-6334E92ABA94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5" name="任意多边形: 形状 3054">
              <a:extLst>
                <a:ext uri="{FF2B5EF4-FFF2-40B4-BE49-F238E27FC236}">
                  <a16:creationId xmlns:a16="http://schemas.microsoft.com/office/drawing/2014/main" id="{46F7F88E-09C0-5816-4F60-6B20629C224B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6" name="任意多边形: 形状 3055">
              <a:extLst>
                <a:ext uri="{FF2B5EF4-FFF2-40B4-BE49-F238E27FC236}">
                  <a16:creationId xmlns:a16="http://schemas.microsoft.com/office/drawing/2014/main" id="{A5488D31-C117-EB02-36F4-C0EA698F5553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7" name="任意多边形: 形状 3056">
              <a:extLst>
                <a:ext uri="{FF2B5EF4-FFF2-40B4-BE49-F238E27FC236}">
                  <a16:creationId xmlns:a16="http://schemas.microsoft.com/office/drawing/2014/main" id="{1009997A-D932-38D5-90E4-BD17BD3C0F3F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8" name="任意多边形: 形状 3057">
              <a:extLst>
                <a:ext uri="{FF2B5EF4-FFF2-40B4-BE49-F238E27FC236}">
                  <a16:creationId xmlns:a16="http://schemas.microsoft.com/office/drawing/2014/main" id="{C2F48052-0389-4ED4-8C19-2CDFE208AA6A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9" name="任意多边形: 形状 3058">
              <a:extLst>
                <a:ext uri="{FF2B5EF4-FFF2-40B4-BE49-F238E27FC236}">
                  <a16:creationId xmlns:a16="http://schemas.microsoft.com/office/drawing/2014/main" id="{C5AABAB6-DF82-DAC7-320B-624F151F6890}"/>
                </a:ext>
              </a:extLst>
            </p:cNvPr>
            <p:cNvSpPr/>
            <p:nvPr/>
          </p:nvSpPr>
          <p:spPr>
            <a:xfrm>
              <a:off x="-1437676" y="-3968466"/>
              <a:ext cx="28637" cy="27592"/>
            </a:xfrm>
            <a:custGeom>
              <a:avLst/>
              <a:gdLst>
                <a:gd name="connsiteX0" fmla="*/ 26947 w 28637"/>
                <a:gd name="connsiteY0" fmla="*/ 23712 h 27592"/>
                <a:gd name="connsiteX1" fmla="*/ 24452 w 28637"/>
                <a:gd name="connsiteY1" fmla="*/ 4842 h 27592"/>
                <a:gd name="connsiteX2" fmla="*/ 23855 w 28637"/>
                <a:gd name="connsiteY2" fmla="*/ 4419 h 27592"/>
                <a:gd name="connsiteX3" fmla="*/ 3848 w 28637"/>
                <a:gd name="connsiteY3" fmla="*/ 7379 h 27592"/>
                <a:gd name="connsiteX4" fmla="*/ 6372 w 28637"/>
                <a:gd name="connsiteY4" fmla="*/ 26223 h 27592"/>
                <a:gd name="connsiteX5" fmla="*/ 6940 w 28637"/>
                <a:gd name="connsiteY5" fmla="*/ 26646 h 27592"/>
                <a:gd name="connsiteX6" fmla="*/ 26947 w 28637"/>
                <a:gd name="connsiteY6" fmla="*/ 23712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26947" y="23712"/>
                  </a:move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4" y="29870"/>
                    <a:pt x="26947" y="237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0" name="任意多边形: 形状 3059">
              <a:extLst>
                <a:ext uri="{FF2B5EF4-FFF2-40B4-BE49-F238E27FC236}">
                  <a16:creationId xmlns:a16="http://schemas.microsoft.com/office/drawing/2014/main" id="{EF5ECF4F-F6A4-239E-DEC7-755C018A1A24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1" name="任意多边形: 形状 3060">
              <a:extLst>
                <a:ext uri="{FF2B5EF4-FFF2-40B4-BE49-F238E27FC236}">
                  <a16:creationId xmlns:a16="http://schemas.microsoft.com/office/drawing/2014/main" id="{7FAEBC94-686F-6BEB-3C03-4215B807AE8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2" name="任意多边形: 形状 3061">
              <a:extLst>
                <a:ext uri="{FF2B5EF4-FFF2-40B4-BE49-F238E27FC236}">
                  <a16:creationId xmlns:a16="http://schemas.microsoft.com/office/drawing/2014/main" id="{D6F1F108-EFE0-79F2-DD0B-A41AA0771141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3" name="任意多边形: 形状 3062">
              <a:extLst>
                <a:ext uri="{FF2B5EF4-FFF2-40B4-BE49-F238E27FC236}">
                  <a16:creationId xmlns:a16="http://schemas.microsoft.com/office/drawing/2014/main" id="{488CFF52-9C71-E6C3-DD73-384B059855C5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4" name="任意多边形: 形状 3063">
              <a:extLst>
                <a:ext uri="{FF2B5EF4-FFF2-40B4-BE49-F238E27FC236}">
                  <a16:creationId xmlns:a16="http://schemas.microsoft.com/office/drawing/2014/main" id="{45088A1B-B7D9-D7C4-270F-F265F3B02028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5" name="任意多边形: 形状 3064">
              <a:extLst>
                <a:ext uri="{FF2B5EF4-FFF2-40B4-BE49-F238E27FC236}">
                  <a16:creationId xmlns:a16="http://schemas.microsoft.com/office/drawing/2014/main" id="{5544534C-7F06-512D-5B9D-E07249BEFF77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6" name="任意多边形: 形状 3065">
              <a:extLst>
                <a:ext uri="{FF2B5EF4-FFF2-40B4-BE49-F238E27FC236}">
                  <a16:creationId xmlns:a16="http://schemas.microsoft.com/office/drawing/2014/main" id="{72BF2E1B-6547-62DA-919D-458887B2A84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7" name="任意多边形: 形状 3066">
              <a:extLst>
                <a:ext uri="{FF2B5EF4-FFF2-40B4-BE49-F238E27FC236}">
                  <a16:creationId xmlns:a16="http://schemas.microsoft.com/office/drawing/2014/main" id="{F7B51E70-DCE1-2CE0-B307-A2DB9317669D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8" name="任意多边形: 形状 3067">
              <a:extLst>
                <a:ext uri="{FF2B5EF4-FFF2-40B4-BE49-F238E27FC236}">
                  <a16:creationId xmlns:a16="http://schemas.microsoft.com/office/drawing/2014/main" id="{925B8AAE-592B-8E9C-8AF8-CD1E239F1127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9" name="任意多边形: 形状 3068">
              <a:extLst>
                <a:ext uri="{FF2B5EF4-FFF2-40B4-BE49-F238E27FC236}">
                  <a16:creationId xmlns:a16="http://schemas.microsoft.com/office/drawing/2014/main" id="{28E9D6E8-29D2-589D-3B31-CFBFECA489D7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0" name="任意多边形: 形状 3069">
              <a:extLst>
                <a:ext uri="{FF2B5EF4-FFF2-40B4-BE49-F238E27FC236}">
                  <a16:creationId xmlns:a16="http://schemas.microsoft.com/office/drawing/2014/main" id="{8FBD0AAE-A395-A7A4-290E-D67770FF4259}"/>
                </a:ext>
              </a:extLst>
            </p:cNvPr>
            <p:cNvSpPr/>
            <p:nvPr/>
          </p:nvSpPr>
          <p:spPr>
            <a:xfrm>
              <a:off x="-1437571" y="-3968466"/>
              <a:ext cx="28637" cy="27592"/>
            </a:xfrm>
            <a:custGeom>
              <a:avLst/>
              <a:gdLst>
                <a:gd name="connsiteX0" fmla="*/ 3848 w 28637"/>
                <a:gd name="connsiteY0" fmla="*/ 7379 h 27592"/>
                <a:gd name="connsiteX1" fmla="*/ 6372 w 28637"/>
                <a:gd name="connsiteY1" fmla="*/ 26223 h 27592"/>
                <a:gd name="connsiteX2" fmla="*/ 6940 w 28637"/>
                <a:gd name="connsiteY2" fmla="*/ 26646 h 27592"/>
                <a:gd name="connsiteX3" fmla="*/ 26947 w 28637"/>
                <a:gd name="connsiteY3" fmla="*/ 23712 h 27592"/>
                <a:gd name="connsiteX4" fmla="*/ 24452 w 28637"/>
                <a:gd name="connsiteY4" fmla="*/ 4842 h 27592"/>
                <a:gd name="connsiteX5" fmla="*/ 23855 w 28637"/>
                <a:gd name="connsiteY5" fmla="*/ 4419 h 27592"/>
                <a:gd name="connsiteX6" fmla="*/ 3848 w 28637"/>
                <a:gd name="connsiteY6" fmla="*/ 7379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3848" y="7379"/>
                  </a:move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6" y="29870"/>
                    <a:pt x="26947" y="23712"/>
                  </a:cubicBez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1" name="任意多边形: 形状 3070">
              <a:extLst>
                <a:ext uri="{FF2B5EF4-FFF2-40B4-BE49-F238E27FC236}">
                  <a16:creationId xmlns:a16="http://schemas.microsoft.com/office/drawing/2014/main" id="{458FD664-BEF4-C8C3-103E-CDEC4BD48F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2" name="任意多边形: 形状 3071">
              <a:extLst>
                <a:ext uri="{FF2B5EF4-FFF2-40B4-BE49-F238E27FC236}">
                  <a16:creationId xmlns:a16="http://schemas.microsoft.com/office/drawing/2014/main" id="{20676066-A47C-E380-712D-EFD6A6787F73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3" name="任意多边形: 形状 3072">
              <a:extLst>
                <a:ext uri="{FF2B5EF4-FFF2-40B4-BE49-F238E27FC236}">
                  <a16:creationId xmlns:a16="http://schemas.microsoft.com/office/drawing/2014/main" id="{3D04393C-B4FB-4BD4-77ED-44F54CF0A1B2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4" name="任意多边形: 形状 3073">
              <a:extLst>
                <a:ext uri="{FF2B5EF4-FFF2-40B4-BE49-F238E27FC236}">
                  <a16:creationId xmlns:a16="http://schemas.microsoft.com/office/drawing/2014/main" id="{45EA9FDB-321A-B092-057D-07D81B0183E4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5" name="任意多边形: 形状 3074">
              <a:extLst>
                <a:ext uri="{FF2B5EF4-FFF2-40B4-BE49-F238E27FC236}">
                  <a16:creationId xmlns:a16="http://schemas.microsoft.com/office/drawing/2014/main" id="{FC623C93-DB9F-889B-D887-5C7EAD24624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6" name="任意多边形: 形状 3075">
              <a:extLst>
                <a:ext uri="{FF2B5EF4-FFF2-40B4-BE49-F238E27FC236}">
                  <a16:creationId xmlns:a16="http://schemas.microsoft.com/office/drawing/2014/main" id="{F9CD2615-CB5D-AD61-680B-ABF2FB7386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7" name="任意多边形: 形状 3076">
              <a:extLst>
                <a:ext uri="{FF2B5EF4-FFF2-40B4-BE49-F238E27FC236}">
                  <a16:creationId xmlns:a16="http://schemas.microsoft.com/office/drawing/2014/main" id="{613C7DEF-5895-7E28-7D0D-D5C92E6C5215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8" name="任意多边形: 形状 3077">
              <a:extLst>
                <a:ext uri="{FF2B5EF4-FFF2-40B4-BE49-F238E27FC236}">
                  <a16:creationId xmlns:a16="http://schemas.microsoft.com/office/drawing/2014/main" id="{5FB4E10E-2982-6920-EEB5-D9EAA5E0DF7B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9" name="任意多边形: 形状 3078">
              <a:extLst>
                <a:ext uri="{FF2B5EF4-FFF2-40B4-BE49-F238E27FC236}">
                  <a16:creationId xmlns:a16="http://schemas.microsoft.com/office/drawing/2014/main" id="{410C417C-57C3-EFB9-3B9B-96DD2B000F7C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0" name="任意多边形: 形状 3079">
              <a:extLst>
                <a:ext uri="{FF2B5EF4-FFF2-40B4-BE49-F238E27FC236}">
                  <a16:creationId xmlns:a16="http://schemas.microsoft.com/office/drawing/2014/main" id="{A1C74F9A-115A-785A-1883-B4B64697B8B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1" name="任意多边形: 形状 3080">
              <a:extLst>
                <a:ext uri="{FF2B5EF4-FFF2-40B4-BE49-F238E27FC236}">
                  <a16:creationId xmlns:a16="http://schemas.microsoft.com/office/drawing/2014/main" id="{1DA33DA6-6415-E8DE-41EA-0C8F2C5A6E02}"/>
                </a:ext>
              </a:extLst>
            </p:cNvPr>
            <p:cNvSpPr/>
            <p:nvPr/>
          </p:nvSpPr>
          <p:spPr>
            <a:xfrm>
              <a:off x="-1585323" y="-4000894"/>
              <a:ext cx="7954" cy="7774"/>
            </a:xfrm>
            <a:custGeom>
              <a:avLst/>
              <a:gdLst>
                <a:gd name="connsiteX0" fmla="*/ 6243 w 7954"/>
                <a:gd name="connsiteY0" fmla="*/ 9361 h 7774"/>
                <a:gd name="connsiteX1" fmla="*/ 8886 w 7954"/>
                <a:gd name="connsiteY1" fmla="*/ 4551 h 7774"/>
                <a:gd name="connsiteX2" fmla="*/ 3891 w 7954"/>
                <a:gd name="connsiteY2" fmla="*/ 1908 h 7774"/>
                <a:gd name="connsiteX3" fmla="*/ 1241 w 7954"/>
                <a:gd name="connsiteY3" fmla="*/ 6718 h 7774"/>
                <a:gd name="connsiteX4" fmla="*/ 1248 w 7954"/>
                <a:gd name="connsiteY4" fmla="*/ 6744 h 7774"/>
                <a:gd name="connsiteX5" fmla="*/ 6243 w 7954"/>
                <a:gd name="connsiteY5" fmla="*/ 9361 h 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74">
                  <a:moveTo>
                    <a:pt x="6243" y="9361"/>
                  </a:moveTo>
                  <a:cubicBezTo>
                    <a:pt x="8300" y="8753"/>
                    <a:pt x="9481" y="6612"/>
                    <a:pt x="8886" y="4551"/>
                  </a:cubicBezTo>
                  <a:cubicBezTo>
                    <a:pt x="8205" y="2463"/>
                    <a:pt x="5995" y="1300"/>
                    <a:pt x="3891" y="1908"/>
                  </a:cubicBezTo>
                  <a:cubicBezTo>
                    <a:pt x="1830" y="2516"/>
                    <a:pt x="643" y="4656"/>
                    <a:pt x="1241" y="6718"/>
                  </a:cubicBezTo>
                  <a:cubicBezTo>
                    <a:pt x="1243" y="6718"/>
                    <a:pt x="1246" y="6744"/>
                    <a:pt x="1248" y="6744"/>
                  </a:cubicBezTo>
                  <a:cubicBezTo>
                    <a:pt x="1941" y="8806"/>
                    <a:pt x="4145" y="9968"/>
                    <a:pt x="6243" y="93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2" name="任意多边形: 形状 3081">
              <a:extLst>
                <a:ext uri="{FF2B5EF4-FFF2-40B4-BE49-F238E27FC236}">
                  <a16:creationId xmlns:a16="http://schemas.microsoft.com/office/drawing/2014/main" id="{D8DD2817-B748-F978-EEB6-74FFAF7DC967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3" name="任意多边形: 形状 3082">
              <a:extLst>
                <a:ext uri="{FF2B5EF4-FFF2-40B4-BE49-F238E27FC236}">
                  <a16:creationId xmlns:a16="http://schemas.microsoft.com/office/drawing/2014/main" id="{18C7A4E0-690C-C6AE-4463-227EDC9DDE4D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4" name="任意多边形: 形状 3083">
              <a:extLst>
                <a:ext uri="{FF2B5EF4-FFF2-40B4-BE49-F238E27FC236}">
                  <a16:creationId xmlns:a16="http://schemas.microsoft.com/office/drawing/2014/main" id="{D247584D-7BFE-4FAC-98BA-29AD5ECB8FA0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5" name="任意多边形: 形状 3084">
              <a:extLst>
                <a:ext uri="{FF2B5EF4-FFF2-40B4-BE49-F238E27FC236}">
                  <a16:creationId xmlns:a16="http://schemas.microsoft.com/office/drawing/2014/main" id="{FBC627E0-9DF1-280B-9BF9-1B7E8D65CB3D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6" name="任意多边形: 形状 3085">
              <a:extLst>
                <a:ext uri="{FF2B5EF4-FFF2-40B4-BE49-F238E27FC236}">
                  <a16:creationId xmlns:a16="http://schemas.microsoft.com/office/drawing/2014/main" id="{8D312EC0-C9DB-1F06-9DEC-EDF7A8DB2C6E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7" name="任意多边形: 形状 3086">
              <a:extLst>
                <a:ext uri="{FF2B5EF4-FFF2-40B4-BE49-F238E27FC236}">
                  <a16:creationId xmlns:a16="http://schemas.microsoft.com/office/drawing/2014/main" id="{F6B54A50-3395-717E-E2D4-2BAFA62000B3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8" name="任意多边形: 形状 3087">
              <a:extLst>
                <a:ext uri="{FF2B5EF4-FFF2-40B4-BE49-F238E27FC236}">
                  <a16:creationId xmlns:a16="http://schemas.microsoft.com/office/drawing/2014/main" id="{204A8E81-166D-91C3-00E9-571460D8F11A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9" name="任意多边形: 形状 3088">
              <a:extLst>
                <a:ext uri="{FF2B5EF4-FFF2-40B4-BE49-F238E27FC236}">
                  <a16:creationId xmlns:a16="http://schemas.microsoft.com/office/drawing/2014/main" id="{9B05FD25-3E69-67F6-2AD6-8ADCEDB56F72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0" name="任意多边形: 形状 3089">
              <a:extLst>
                <a:ext uri="{FF2B5EF4-FFF2-40B4-BE49-F238E27FC236}">
                  <a16:creationId xmlns:a16="http://schemas.microsoft.com/office/drawing/2014/main" id="{E164B5EF-E65E-10D7-2B55-CCE22A5B8A49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1" name="任意多边形: 形状 3090">
              <a:extLst>
                <a:ext uri="{FF2B5EF4-FFF2-40B4-BE49-F238E27FC236}">
                  <a16:creationId xmlns:a16="http://schemas.microsoft.com/office/drawing/2014/main" id="{B5E09A0D-3880-4E88-1BD4-AF880ECA280C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2" name="任意多边形: 形状 3091">
              <a:extLst>
                <a:ext uri="{FF2B5EF4-FFF2-40B4-BE49-F238E27FC236}">
                  <a16:creationId xmlns:a16="http://schemas.microsoft.com/office/drawing/2014/main" id="{3F43CE93-75F3-DF3E-A86D-C0531E840952}"/>
                </a:ext>
              </a:extLst>
            </p:cNvPr>
            <p:cNvSpPr/>
            <p:nvPr/>
          </p:nvSpPr>
          <p:spPr>
            <a:xfrm>
              <a:off x="-1585323" y="-4000918"/>
              <a:ext cx="7954" cy="7799"/>
            </a:xfrm>
            <a:custGeom>
              <a:avLst/>
              <a:gdLst>
                <a:gd name="connsiteX0" fmla="*/ 3891 w 7954"/>
                <a:gd name="connsiteY0" fmla="*/ 1906 h 7799"/>
                <a:gd name="connsiteX1" fmla="*/ 1241 w 7954"/>
                <a:gd name="connsiteY1" fmla="*/ 6716 h 7799"/>
                <a:gd name="connsiteX2" fmla="*/ 1248 w 7954"/>
                <a:gd name="connsiteY2" fmla="*/ 6742 h 7799"/>
                <a:gd name="connsiteX3" fmla="*/ 6243 w 7954"/>
                <a:gd name="connsiteY3" fmla="*/ 9385 h 7799"/>
                <a:gd name="connsiteX4" fmla="*/ 8886 w 7954"/>
                <a:gd name="connsiteY4" fmla="*/ 4575 h 7799"/>
                <a:gd name="connsiteX5" fmla="*/ 3891 w 7954"/>
                <a:gd name="connsiteY5" fmla="*/ 1906 h 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99">
                  <a:moveTo>
                    <a:pt x="3891" y="1906"/>
                  </a:moveTo>
                  <a:cubicBezTo>
                    <a:pt x="1830" y="2513"/>
                    <a:pt x="643" y="4654"/>
                    <a:pt x="1241" y="6716"/>
                  </a:cubicBezTo>
                  <a:cubicBezTo>
                    <a:pt x="1243" y="6716"/>
                    <a:pt x="1246" y="6742"/>
                    <a:pt x="1248" y="6742"/>
                  </a:cubicBezTo>
                  <a:cubicBezTo>
                    <a:pt x="1930" y="8830"/>
                    <a:pt x="4140" y="9993"/>
                    <a:pt x="6243" y="9385"/>
                  </a:cubicBezTo>
                  <a:cubicBezTo>
                    <a:pt x="8300" y="8777"/>
                    <a:pt x="9481" y="6636"/>
                    <a:pt x="8886" y="4575"/>
                  </a:cubicBezTo>
                  <a:cubicBezTo>
                    <a:pt x="8215" y="2487"/>
                    <a:pt x="6003" y="1298"/>
                    <a:pt x="3891" y="19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3" name="任意多边形: 形状 3092">
              <a:extLst>
                <a:ext uri="{FF2B5EF4-FFF2-40B4-BE49-F238E27FC236}">
                  <a16:creationId xmlns:a16="http://schemas.microsoft.com/office/drawing/2014/main" id="{1F751258-A906-189F-31F3-5A810636D94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4" name="任意多边形: 形状 3093">
              <a:extLst>
                <a:ext uri="{FF2B5EF4-FFF2-40B4-BE49-F238E27FC236}">
                  <a16:creationId xmlns:a16="http://schemas.microsoft.com/office/drawing/2014/main" id="{9257B1FC-330B-3934-A799-6459DB92C410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5" name="任意多边形: 形状 3094">
              <a:extLst>
                <a:ext uri="{FF2B5EF4-FFF2-40B4-BE49-F238E27FC236}">
                  <a16:creationId xmlns:a16="http://schemas.microsoft.com/office/drawing/2014/main" id="{AD65A478-F672-79A5-4B4E-1368F7CC0017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6" name="任意多边形: 形状 3095">
              <a:extLst>
                <a:ext uri="{FF2B5EF4-FFF2-40B4-BE49-F238E27FC236}">
                  <a16:creationId xmlns:a16="http://schemas.microsoft.com/office/drawing/2014/main" id="{E19A0D6E-373E-B54F-DB0F-C6CE283193B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7" name="任意多边形: 形状 3096">
              <a:extLst>
                <a:ext uri="{FF2B5EF4-FFF2-40B4-BE49-F238E27FC236}">
                  <a16:creationId xmlns:a16="http://schemas.microsoft.com/office/drawing/2014/main" id="{ABCD8AFF-51AD-00DA-6448-147E731A6C82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8" name="任意多边形: 形状 3097">
              <a:extLst>
                <a:ext uri="{FF2B5EF4-FFF2-40B4-BE49-F238E27FC236}">
                  <a16:creationId xmlns:a16="http://schemas.microsoft.com/office/drawing/2014/main" id="{7A79519E-FA89-268F-BAED-AC7AB2146D6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9" name="任意多边形: 形状 3098">
              <a:extLst>
                <a:ext uri="{FF2B5EF4-FFF2-40B4-BE49-F238E27FC236}">
                  <a16:creationId xmlns:a16="http://schemas.microsoft.com/office/drawing/2014/main" id="{6FAFE511-3DD9-163E-F602-204716AAD04E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0" name="任意多边形: 形状 3099">
              <a:extLst>
                <a:ext uri="{FF2B5EF4-FFF2-40B4-BE49-F238E27FC236}">
                  <a16:creationId xmlns:a16="http://schemas.microsoft.com/office/drawing/2014/main" id="{86078C10-88F2-813C-8F97-34ACF516D500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1" name="任意多边形: 形状 3100">
              <a:extLst>
                <a:ext uri="{FF2B5EF4-FFF2-40B4-BE49-F238E27FC236}">
                  <a16:creationId xmlns:a16="http://schemas.microsoft.com/office/drawing/2014/main" id="{F8AF1F85-5F23-8127-F8D3-6F406EA5087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2" name="任意多边形: 形状 3101">
              <a:extLst>
                <a:ext uri="{FF2B5EF4-FFF2-40B4-BE49-F238E27FC236}">
                  <a16:creationId xmlns:a16="http://schemas.microsoft.com/office/drawing/2014/main" id="{7E8E2B6D-F147-760C-9AD6-0195E922B009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3" name="任意多边形: 形状 3102">
              <a:extLst>
                <a:ext uri="{FF2B5EF4-FFF2-40B4-BE49-F238E27FC236}">
                  <a16:creationId xmlns:a16="http://schemas.microsoft.com/office/drawing/2014/main" id="{2CB715F8-3132-C5FF-7D15-ADFD9F0C010D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18839 w 19021"/>
                <a:gd name="connsiteY0" fmla="*/ 6350 h 18349"/>
                <a:gd name="connsiteX1" fmla="*/ 5862 w 19021"/>
                <a:gd name="connsiteY1" fmla="*/ 2967 h 18349"/>
                <a:gd name="connsiteX2" fmla="*/ 2136 w 19021"/>
                <a:gd name="connsiteY2" fmla="*/ 15124 h 18349"/>
                <a:gd name="connsiteX3" fmla="*/ 2347 w 19021"/>
                <a:gd name="connsiteY3" fmla="*/ 15494 h 18349"/>
                <a:gd name="connsiteX4" fmla="*/ 15350 w 19021"/>
                <a:gd name="connsiteY4" fmla="*/ 18877 h 18349"/>
                <a:gd name="connsiteX5" fmla="*/ 19047 w 19021"/>
                <a:gd name="connsiteY5" fmla="*/ 6720 h 18349"/>
                <a:gd name="connsiteX6" fmla="*/ 18839 w 19021"/>
                <a:gd name="connsiteY6" fmla="*/ 6350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18839" y="6350"/>
                  </a:move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4" name="任意多边形: 形状 3103">
              <a:extLst>
                <a:ext uri="{FF2B5EF4-FFF2-40B4-BE49-F238E27FC236}">
                  <a16:creationId xmlns:a16="http://schemas.microsoft.com/office/drawing/2014/main" id="{AAE9426E-6CFB-B69E-EC52-1791474D1DE5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5" name="任意多边形: 形状 3104">
              <a:extLst>
                <a:ext uri="{FF2B5EF4-FFF2-40B4-BE49-F238E27FC236}">
                  <a16:creationId xmlns:a16="http://schemas.microsoft.com/office/drawing/2014/main" id="{D2EA2AEB-F1A2-61A3-6720-DB072189F834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6" name="任意多边形: 形状 3105">
              <a:extLst>
                <a:ext uri="{FF2B5EF4-FFF2-40B4-BE49-F238E27FC236}">
                  <a16:creationId xmlns:a16="http://schemas.microsoft.com/office/drawing/2014/main" id="{7AD6ED30-AC2F-FB18-0DBD-1AA30ADC0CBC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7" name="任意多边形: 形状 3106">
              <a:extLst>
                <a:ext uri="{FF2B5EF4-FFF2-40B4-BE49-F238E27FC236}">
                  <a16:creationId xmlns:a16="http://schemas.microsoft.com/office/drawing/2014/main" id="{7DBBEB53-BF3A-8AA7-6154-21B835FE40C6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8" name="任意多边形: 形状 3107">
              <a:extLst>
                <a:ext uri="{FF2B5EF4-FFF2-40B4-BE49-F238E27FC236}">
                  <a16:creationId xmlns:a16="http://schemas.microsoft.com/office/drawing/2014/main" id="{24F38467-FBEA-EE08-D2B3-959D935AFD06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9" name="任意多边形: 形状 3108">
              <a:extLst>
                <a:ext uri="{FF2B5EF4-FFF2-40B4-BE49-F238E27FC236}">
                  <a16:creationId xmlns:a16="http://schemas.microsoft.com/office/drawing/2014/main" id="{09AFAC6F-252F-C586-2654-E2F36AEFB079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0" name="任意多边形: 形状 3109">
              <a:extLst>
                <a:ext uri="{FF2B5EF4-FFF2-40B4-BE49-F238E27FC236}">
                  <a16:creationId xmlns:a16="http://schemas.microsoft.com/office/drawing/2014/main" id="{61C9E27D-A6F0-B7A9-21D5-3DDEA85BEFF1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1" name="任意多边形: 形状 3110">
              <a:extLst>
                <a:ext uri="{FF2B5EF4-FFF2-40B4-BE49-F238E27FC236}">
                  <a16:creationId xmlns:a16="http://schemas.microsoft.com/office/drawing/2014/main" id="{15B1DD6A-F8A3-999C-6B97-EE34E6EC78B1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2" name="任意多边形: 形状 3111">
              <a:extLst>
                <a:ext uri="{FF2B5EF4-FFF2-40B4-BE49-F238E27FC236}">
                  <a16:creationId xmlns:a16="http://schemas.microsoft.com/office/drawing/2014/main" id="{67D22972-CE56-D3E7-45DB-86EA5B87FE33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3" name="任意多边形: 形状 3112">
              <a:extLst>
                <a:ext uri="{FF2B5EF4-FFF2-40B4-BE49-F238E27FC236}">
                  <a16:creationId xmlns:a16="http://schemas.microsoft.com/office/drawing/2014/main" id="{0334D7A4-361A-DEC3-2DA8-BD748EAB508D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4" name="任意多边形: 形状 3113">
              <a:extLst>
                <a:ext uri="{FF2B5EF4-FFF2-40B4-BE49-F238E27FC236}">
                  <a16:creationId xmlns:a16="http://schemas.microsoft.com/office/drawing/2014/main" id="{97121740-55F1-69C3-7380-750311259685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2347 w 19021"/>
                <a:gd name="connsiteY0" fmla="*/ 15494 h 18349"/>
                <a:gd name="connsiteX1" fmla="*/ 15350 w 19021"/>
                <a:gd name="connsiteY1" fmla="*/ 18877 h 18349"/>
                <a:gd name="connsiteX2" fmla="*/ 19047 w 19021"/>
                <a:gd name="connsiteY2" fmla="*/ 6720 h 18349"/>
                <a:gd name="connsiteX3" fmla="*/ 18839 w 19021"/>
                <a:gd name="connsiteY3" fmla="*/ 6350 h 18349"/>
                <a:gd name="connsiteX4" fmla="*/ 5862 w 19021"/>
                <a:gd name="connsiteY4" fmla="*/ 2967 h 18349"/>
                <a:gd name="connsiteX5" fmla="*/ 2136 w 19021"/>
                <a:gd name="connsiteY5" fmla="*/ 15124 h 18349"/>
                <a:gd name="connsiteX6" fmla="*/ 2347 w 19021"/>
                <a:gd name="connsiteY6" fmla="*/ 15494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2347" y="15494"/>
                  </a:move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5" name="任意多边形: 形状 3114">
              <a:extLst>
                <a:ext uri="{FF2B5EF4-FFF2-40B4-BE49-F238E27FC236}">
                  <a16:creationId xmlns:a16="http://schemas.microsoft.com/office/drawing/2014/main" id="{31CA1696-C11F-4A9C-CF67-21781C6DEF0D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6" name="任意多边形: 形状 3115">
              <a:extLst>
                <a:ext uri="{FF2B5EF4-FFF2-40B4-BE49-F238E27FC236}">
                  <a16:creationId xmlns:a16="http://schemas.microsoft.com/office/drawing/2014/main" id="{D7CC46F2-4129-E058-445F-D09E1779E591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7" name="任意多边形: 形状 3116">
              <a:extLst>
                <a:ext uri="{FF2B5EF4-FFF2-40B4-BE49-F238E27FC236}">
                  <a16:creationId xmlns:a16="http://schemas.microsoft.com/office/drawing/2014/main" id="{F2845481-6548-8232-E3A7-E666186C248B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8" name="任意多边形: 形状 3117">
              <a:extLst>
                <a:ext uri="{FF2B5EF4-FFF2-40B4-BE49-F238E27FC236}">
                  <a16:creationId xmlns:a16="http://schemas.microsoft.com/office/drawing/2014/main" id="{A3E6983E-5282-AB2F-EFAD-4A6B7099BFFA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9" name="任意多边形: 形状 3118">
              <a:extLst>
                <a:ext uri="{FF2B5EF4-FFF2-40B4-BE49-F238E27FC236}">
                  <a16:creationId xmlns:a16="http://schemas.microsoft.com/office/drawing/2014/main" id="{4371766F-29D6-6BD4-1200-6084165B1C8C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0" name="任意多边形: 形状 3119">
              <a:extLst>
                <a:ext uri="{FF2B5EF4-FFF2-40B4-BE49-F238E27FC236}">
                  <a16:creationId xmlns:a16="http://schemas.microsoft.com/office/drawing/2014/main" id="{D6FB5607-97FF-1E7E-8F71-236DA8878668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1" name="任意多边形: 形状 3120">
              <a:extLst>
                <a:ext uri="{FF2B5EF4-FFF2-40B4-BE49-F238E27FC236}">
                  <a16:creationId xmlns:a16="http://schemas.microsoft.com/office/drawing/2014/main" id="{60049FB7-970D-AA7E-44CB-01BA61F09B24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2" name="任意多边形: 形状 3121">
              <a:extLst>
                <a:ext uri="{FF2B5EF4-FFF2-40B4-BE49-F238E27FC236}">
                  <a16:creationId xmlns:a16="http://schemas.microsoft.com/office/drawing/2014/main" id="{D66336F2-93F6-4FBB-059C-364EE58C3DAE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3" name="任意多边形: 形状 3122">
              <a:extLst>
                <a:ext uri="{FF2B5EF4-FFF2-40B4-BE49-F238E27FC236}">
                  <a16:creationId xmlns:a16="http://schemas.microsoft.com/office/drawing/2014/main" id="{EBD4866D-05C1-F2DC-F17A-339DB9A264A6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4" name="任意多边形: 形状 3123">
              <a:extLst>
                <a:ext uri="{FF2B5EF4-FFF2-40B4-BE49-F238E27FC236}">
                  <a16:creationId xmlns:a16="http://schemas.microsoft.com/office/drawing/2014/main" id="{18B4FB72-007C-9B57-7907-387AFCE97F69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5" name="任意多边形: 形状 3124">
              <a:extLst>
                <a:ext uri="{FF2B5EF4-FFF2-40B4-BE49-F238E27FC236}">
                  <a16:creationId xmlns:a16="http://schemas.microsoft.com/office/drawing/2014/main" id="{71E2D9B9-DECC-595C-9507-E7DD1C4C4533}"/>
                </a:ext>
              </a:extLst>
            </p:cNvPr>
            <p:cNvSpPr/>
            <p:nvPr/>
          </p:nvSpPr>
          <p:spPr>
            <a:xfrm>
              <a:off x="-1552068" y="-3928420"/>
              <a:ext cx="12876" cy="12378"/>
            </a:xfrm>
            <a:custGeom>
              <a:avLst/>
              <a:gdLst>
                <a:gd name="connsiteX0" fmla="*/ 13212 w 12876"/>
                <a:gd name="connsiteY0" fmla="*/ 10888 h 12378"/>
                <a:gd name="connsiteX1" fmla="*/ 10807 w 12876"/>
                <a:gd name="connsiteY1" fmla="*/ 2642 h 12378"/>
                <a:gd name="connsiteX2" fmla="*/ 10569 w 12876"/>
                <a:gd name="connsiteY2" fmla="*/ 2510 h 12378"/>
                <a:gd name="connsiteX3" fmla="*/ 1848 w 12876"/>
                <a:gd name="connsiteY3" fmla="*/ 4968 h 12378"/>
                <a:gd name="connsiteX4" fmla="*/ 4203 w 12876"/>
                <a:gd name="connsiteY4" fmla="*/ 13187 h 12378"/>
                <a:gd name="connsiteX5" fmla="*/ 4491 w 12876"/>
                <a:gd name="connsiteY5" fmla="*/ 13346 h 12378"/>
                <a:gd name="connsiteX6" fmla="*/ 13212 w 12876"/>
                <a:gd name="connsiteY6" fmla="*/ 10888 h 1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6" h="12378">
                  <a:moveTo>
                    <a:pt x="13212" y="10888"/>
                  </a:moveTo>
                  <a:cubicBezTo>
                    <a:pt x="14827" y="7954"/>
                    <a:pt x="13751" y="4254"/>
                    <a:pt x="10807" y="2642"/>
                  </a:cubicBezTo>
                  <a:cubicBezTo>
                    <a:pt x="10731" y="2589"/>
                    <a:pt x="10649" y="2536"/>
                    <a:pt x="10569" y="2510"/>
                  </a:cubicBezTo>
                  <a:cubicBezTo>
                    <a:pt x="7472" y="871"/>
                    <a:pt x="3637" y="1955"/>
                    <a:pt x="1848" y="4968"/>
                  </a:cubicBezTo>
                  <a:cubicBezTo>
                    <a:pt x="225" y="7901"/>
                    <a:pt x="1280" y="11575"/>
                    <a:pt x="4203" y="13187"/>
                  </a:cubicBezTo>
                  <a:cubicBezTo>
                    <a:pt x="4298" y="13240"/>
                    <a:pt x="4393" y="13293"/>
                    <a:pt x="4491" y="13346"/>
                  </a:cubicBezTo>
                  <a:cubicBezTo>
                    <a:pt x="7583" y="15011"/>
                    <a:pt x="11449" y="13927"/>
                    <a:pt x="13212" y="108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6" name="任意多边形: 形状 3125">
              <a:extLst>
                <a:ext uri="{FF2B5EF4-FFF2-40B4-BE49-F238E27FC236}">
                  <a16:creationId xmlns:a16="http://schemas.microsoft.com/office/drawing/2014/main" id="{A486C18A-A424-3C9B-9FB8-A0F8204DBC8B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7" name="任意多边形: 形状 3126">
              <a:extLst>
                <a:ext uri="{FF2B5EF4-FFF2-40B4-BE49-F238E27FC236}">
                  <a16:creationId xmlns:a16="http://schemas.microsoft.com/office/drawing/2014/main" id="{5FB55A2A-446E-DEBD-0C7D-302B03DF33B8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8" name="任意多边形: 形状 3127">
              <a:extLst>
                <a:ext uri="{FF2B5EF4-FFF2-40B4-BE49-F238E27FC236}">
                  <a16:creationId xmlns:a16="http://schemas.microsoft.com/office/drawing/2014/main" id="{E07872E1-64D5-C514-59C2-738011A39EC5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9" name="任意多边形: 形状 3128">
              <a:extLst>
                <a:ext uri="{FF2B5EF4-FFF2-40B4-BE49-F238E27FC236}">
                  <a16:creationId xmlns:a16="http://schemas.microsoft.com/office/drawing/2014/main" id="{80DD1F72-4DA3-FE95-43E8-7EB7241DC909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0" name="任意多边形: 形状 3129">
              <a:extLst>
                <a:ext uri="{FF2B5EF4-FFF2-40B4-BE49-F238E27FC236}">
                  <a16:creationId xmlns:a16="http://schemas.microsoft.com/office/drawing/2014/main" id="{DB75AE26-9F2E-4FE4-D9D8-805BB7DF0BA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1" name="任意多边形: 形状 3130">
              <a:extLst>
                <a:ext uri="{FF2B5EF4-FFF2-40B4-BE49-F238E27FC236}">
                  <a16:creationId xmlns:a16="http://schemas.microsoft.com/office/drawing/2014/main" id="{B4CEEFF3-BA6F-36A6-940A-D9E2A24199B1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2" name="任意多边形: 形状 3131">
              <a:extLst>
                <a:ext uri="{FF2B5EF4-FFF2-40B4-BE49-F238E27FC236}">
                  <a16:creationId xmlns:a16="http://schemas.microsoft.com/office/drawing/2014/main" id="{12AC76E4-AAB3-FDC7-44DF-AB11509CF4C9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3" name="任意多边形: 形状 3132">
              <a:extLst>
                <a:ext uri="{FF2B5EF4-FFF2-40B4-BE49-F238E27FC236}">
                  <a16:creationId xmlns:a16="http://schemas.microsoft.com/office/drawing/2014/main" id="{037B1474-7738-76C1-CE8B-B28B6895E97C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4" name="任意多边形: 形状 3133">
              <a:extLst>
                <a:ext uri="{FF2B5EF4-FFF2-40B4-BE49-F238E27FC236}">
                  <a16:creationId xmlns:a16="http://schemas.microsoft.com/office/drawing/2014/main" id="{CFF4FBBB-489B-1657-75D7-59E3EA55A0E3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5" name="任意多边形: 形状 3134">
              <a:extLst>
                <a:ext uri="{FF2B5EF4-FFF2-40B4-BE49-F238E27FC236}">
                  <a16:creationId xmlns:a16="http://schemas.microsoft.com/office/drawing/2014/main" id="{1EA2FB0C-4B3A-01E1-0C9E-3592E65C8CB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6" name="任意多边形: 形状 3135">
              <a:extLst>
                <a:ext uri="{FF2B5EF4-FFF2-40B4-BE49-F238E27FC236}">
                  <a16:creationId xmlns:a16="http://schemas.microsoft.com/office/drawing/2014/main" id="{9DE8EFAC-4BBC-18C8-588D-95E2FF9ED715}"/>
                </a:ext>
              </a:extLst>
            </p:cNvPr>
            <p:cNvSpPr/>
            <p:nvPr/>
          </p:nvSpPr>
          <p:spPr>
            <a:xfrm>
              <a:off x="-1551856" y="-3928377"/>
              <a:ext cx="12850" cy="12361"/>
            </a:xfrm>
            <a:custGeom>
              <a:avLst/>
              <a:gdLst>
                <a:gd name="connsiteX0" fmla="*/ 1848 w 12850"/>
                <a:gd name="connsiteY0" fmla="*/ 4951 h 12361"/>
                <a:gd name="connsiteX1" fmla="*/ 4203 w 12850"/>
                <a:gd name="connsiteY1" fmla="*/ 13170 h 12361"/>
                <a:gd name="connsiteX2" fmla="*/ 4491 w 12850"/>
                <a:gd name="connsiteY2" fmla="*/ 13329 h 12361"/>
                <a:gd name="connsiteX3" fmla="*/ 13186 w 12850"/>
                <a:gd name="connsiteY3" fmla="*/ 10871 h 12361"/>
                <a:gd name="connsiteX4" fmla="*/ 10781 w 12850"/>
                <a:gd name="connsiteY4" fmla="*/ 2625 h 12361"/>
                <a:gd name="connsiteX5" fmla="*/ 10543 w 12850"/>
                <a:gd name="connsiteY5" fmla="*/ 2493 h 12361"/>
                <a:gd name="connsiteX6" fmla="*/ 1848 w 12850"/>
                <a:gd name="connsiteY6" fmla="*/ 4951 h 1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0" h="12361">
                  <a:moveTo>
                    <a:pt x="1848" y="4951"/>
                  </a:moveTo>
                  <a:cubicBezTo>
                    <a:pt x="225" y="7884"/>
                    <a:pt x="1280" y="11558"/>
                    <a:pt x="4203" y="13170"/>
                  </a:cubicBezTo>
                  <a:cubicBezTo>
                    <a:pt x="4298" y="13223"/>
                    <a:pt x="4393" y="13276"/>
                    <a:pt x="4491" y="13329"/>
                  </a:cubicBezTo>
                  <a:cubicBezTo>
                    <a:pt x="7578" y="14994"/>
                    <a:pt x="11423" y="13910"/>
                    <a:pt x="13186" y="10871"/>
                  </a:cubicBezTo>
                  <a:cubicBezTo>
                    <a:pt x="14801" y="7937"/>
                    <a:pt x="13725" y="4237"/>
                    <a:pt x="10781" y="2625"/>
                  </a:cubicBezTo>
                  <a:cubicBezTo>
                    <a:pt x="10704" y="2572"/>
                    <a:pt x="10622" y="2519"/>
                    <a:pt x="10543" y="2493"/>
                  </a:cubicBezTo>
                  <a:cubicBezTo>
                    <a:pt x="7451" y="881"/>
                    <a:pt x="3637" y="1964"/>
                    <a:pt x="1848" y="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7" name="任意多边形: 形状 3136">
              <a:extLst>
                <a:ext uri="{FF2B5EF4-FFF2-40B4-BE49-F238E27FC236}">
                  <a16:creationId xmlns:a16="http://schemas.microsoft.com/office/drawing/2014/main" id="{CD5D2013-E5F6-A396-2D85-13E41E0D0B52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8" name="任意多边形: 形状 3137">
              <a:extLst>
                <a:ext uri="{FF2B5EF4-FFF2-40B4-BE49-F238E27FC236}">
                  <a16:creationId xmlns:a16="http://schemas.microsoft.com/office/drawing/2014/main" id="{F4A1FBA2-D5C6-F6A5-BD17-D1ED8594B763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9" name="任意多边形: 形状 3138">
              <a:extLst>
                <a:ext uri="{FF2B5EF4-FFF2-40B4-BE49-F238E27FC236}">
                  <a16:creationId xmlns:a16="http://schemas.microsoft.com/office/drawing/2014/main" id="{D7F3FFFA-F7AD-3BA6-FEFB-8ADB8443CB6F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0" name="任意多边形: 形状 3139">
              <a:extLst>
                <a:ext uri="{FF2B5EF4-FFF2-40B4-BE49-F238E27FC236}">
                  <a16:creationId xmlns:a16="http://schemas.microsoft.com/office/drawing/2014/main" id="{29BE19EE-6222-AF13-0BE8-540BCCA72B36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1" name="任意多边形: 形状 3140">
              <a:extLst>
                <a:ext uri="{FF2B5EF4-FFF2-40B4-BE49-F238E27FC236}">
                  <a16:creationId xmlns:a16="http://schemas.microsoft.com/office/drawing/2014/main" id="{DAC5BB32-CD88-4719-18BC-AC8A07CA00EF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2" name="任意多边形: 形状 3141">
              <a:extLst>
                <a:ext uri="{FF2B5EF4-FFF2-40B4-BE49-F238E27FC236}">
                  <a16:creationId xmlns:a16="http://schemas.microsoft.com/office/drawing/2014/main" id="{0E95F903-DAF7-997A-7CAA-07FD79820FB1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3" name="任意多边形: 形状 3142">
              <a:extLst>
                <a:ext uri="{FF2B5EF4-FFF2-40B4-BE49-F238E27FC236}">
                  <a16:creationId xmlns:a16="http://schemas.microsoft.com/office/drawing/2014/main" id="{A18178EA-A393-9433-7474-F6FA29A9AC2D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4" name="任意多边形: 形状 3143">
              <a:extLst>
                <a:ext uri="{FF2B5EF4-FFF2-40B4-BE49-F238E27FC236}">
                  <a16:creationId xmlns:a16="http://schemas.microsoft.com/office/drawing/2014/main" id="{0E67AA4B-EF18-F823-EC10-A5C59FD5CA7C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5" name="任意多边形: 形状 3144">
              <a:extLst>
                <a:ext uri="{FF2B5EF4-FFF2-40B4-BE49-F238E27FC236}">
                  <a16:creationId xmlns:a16="http://schemas.microsoft.com/office/drawing/2014/main" id="{29F24488-285E-D352-3992-2129CCED5830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6" name="任意多边形: 形状 3145">
              <a:extLst>
                <a:ext uri="{FF2B5EF4-FFF2-40B4-BE49-F238E27FC236}">
                  <a16:creationId xmlns:a16="http://schemas.microsoft.com/office/drawing/2014/main" id="{FB669EC9-4057-6C59-0F21-574FA25689AC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7" name="任意多边形: 形状 3146">
              <a:extLst>
                <a:ext uri="{FF2B5EF4-FFF2-40B4-BE49-F238E27FC236}">
                  <a16:creationId xmlns:a16="http://schemas.microsoft.com/office/drawing/2014/main" id="{5DB6A677-D541-5FF0-A7F2-4D42CCC3BDA8}"/>
                </a:ext>
              </a:extLst>
            </p:cNvPr>
            <p:cNvSpPr/>
            <p:nvPr/>
          </p:nvSpPr>
          <p:spPr>
            <a:xfrm>
              <a:off x="-1449080" y="-3905364"/>
              <a:ext cx="5180" cy="4860"/>
            </a:xfrm>
            <a:custGeom>
              <a:avLst/>
              <a:gdLst>
                <a:gd name="connsiteX0" fmla="*/ 3385 w 5180"/>
                <a:gd name="connsiteY0" fmla="*/ 1759 h 4860"/>
                <a:gd name="connsiteX1" fmla="*/ 1086 w 5180"/>
                <a:gd name="connsiteY1" fmla="*/ 4402 h 4860"/>
                <a:gd name="connsiteX2" fmla="*/ 3967 w 5180"/>
                <a:gd name="connsiteY2" fmla="*/ 6595 h 4860"/>
                <a:gd name="connsiteX3" fmla="*/ 6266 w 5180"/>
                <a:gd name="connsiteY3" fmla="*/ 3953 h 4860"/>
                <a:gd name="connsiteX4" fmla="*/ 3385 w 5180"/>
                <a:gd name="connsiteY4" fmla="*/ 1759 h 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60">
                  <a:moveTo>
                    <a:pt x="3385" y="1759"/>
                  </a:moveTo>
                  <a:cubicBezTo>
                    <a:pt x="2061" y="1944"/>
                    <a:pt x="1076" y="3054"/>
                    <a:pt x="1086" y="4402"/>
                  </a:cubicBezTo>
                  <a:cubicBezTo>
                    <a:pt x="1316" y="5776"/>
                    <a:pt x="2577" y="6728"/>
                    <a:pt x="3967" y="6595"/>
                  </a:cubicBezTo>
                  <a:cubicBezTo>
                    <a:pt x="5291" y="6411"/>
                    <a:pt x="6277" y="5300"/>
                    <a:pt x="6266" y="3953"/>
                  </a:cubicBezTo>
                  <a:cubicBezTo>
                    <a:pt x="6036" y="2579"/>
                    <a:pt x="4775" y="1627"/>
                    <a:pt x="3385" y="1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8" name="任意多边形: 形状 3147">
              <a:extLst>
                <a:ext uri="{FF2B5EF4-FFF2-40B4-BE49-F238E27FC236}">
                  <a16:creationId xmlns:a16="http://schemas.microsoft.com/office/drawing/2014/main" id="{F7063B9A-634B-4190-54C2-4426FF5556C6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9" name="任意多边形: 形状 3148">
              <a:extLst>
                <a:ext uri="{FF2B5EF4-FFF2-40B4-BE49-F238E27FC236}">
                  <a16:creationId xmlns:a16="http://schemas.microsoft.com/office/drawing/2014/main" id="{241BA40A-DA36-BF50-E5D3-4AB1004B5C52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0" name="任意多边形: 形状 3149">
              <a:extLst>
                <a:ext uri="{FF2B5EF4-FFF2-40B4-BE49-F238E27FC236}">
                  <a16:creationId xmlns:a16="http://schemas.microsoft.com/office/drawing/2014/main" id="{470A2840-0287-6FCB-B610-936BFEF98153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1" name="任意多边形: 形状 3150">
              <a:extLst>
                <a:ext uri="{FF2B5EF4-FFF2-40B4-BE49-F238E27FC236}">
                  <a16:creationId xmlns:a16="http://schemas.microsoft.com/office/drawing/2014/main" id="{6290B0FE-2998-25FF-528F-0DD6740056C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2" name="任意多边形: 形状 3151">
              <a:extLst>
                <a:ext uri="{FF2B5EF4-FFF2-40B4-BE49-F238E27FC236}">
                  <a16:creationId xmlns:a16="http://schemas.microsoft.com/office/drawing/2014/main" id="{FCE02F8B-D370-9324-9D69-B261BECE1886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3" name="任意多边形: 形状 3152">
              <a:extLst>
                <a:ext uri="{FF2B5EF4-FFF2-40B4-BE49-F238E27FC236}">
                  <a16:creationId xmlns:a16="http://schemas.microsoft.com/office/drawing/2014/main" id="{B510BFDF-EA36-EFD3-1A60-A9E4D1B274E7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4" name="任意多边形: 形状 3153">
              <a:extLst>
                <a:ext uri="{FF2B5EF4-FFF2-40B4-BE49-F238E27FC236}">
                  <a16:creationId xmlns:a16="http://schemas.microsoft.com/office/drawing/2014/main" id="{0AD88542-2A16-0D34-8107-859ECF1CE653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5" name="任意多边形: 形状 3154">
              <a:extLst>
                <a:ext uri="{FF2B5EF4-FFF2-40B4-BE49-F238E27FC236}">
                  <a16:creationId xmlns:a16="http://schemas.microsoft.com/office/drawing/2014/main" id="{020B0B6C-68EF-E9B2-39A0-773DB1EBD960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6" name="任意多边形: 形状 3155">
              <a:extLst>
                <a:ext uri="{FF2B5EF4-FFF2-40B4-BE49-F238E27FC236}">
                  <a16:creationId xmlns:a16="http://schemas.microsoft.com/office/drawing/2014/main" id="{A0A0AC67-9D71-B8CA-F1FD-82757EBA575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7" name="任意多边形: 形状 3156">
              <a:extLst>
                <a:ext uri="{FF2B5EF4-FFF2-40B4-BE49-F238E27FC236}">
                  <a16:creationId xmlns:a16="http://schemas.microsoft.com/office/drawing/2014/main" id="{7E0E5CFA-1939-433A-C787-C294D49CD342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8" name="任意多边形: 形状 3157">
              <a:extLst>
                <a:ext uri="{FF2B5EF4-FFF2-40B4-BE49-F238E27FC236}">
                  <a16:creationId xmlns:a16="http://schemas.microsoft.com/office/drawing/2014/main" id="{B4CE6C93-49E2-8024-5D6B-EC2C227C9A33}"/>
                </a:ext>
              </a:extLst>
            </p:cNvPr>
            <p:cNvSpPr/>
            <p:nvPr/>
          </p:nvSpPr>
          <p:spPr>
            <a:xfrm>
              <a:off x="-1449080" y="-3905258"/>
              <a:ext cx="5180" cy="4887"/>
            </a:xfrm>
            <a:custGeom>
              <a:avLst/>
              <a:gdLst>
                <a:gd name="connsiteX0" fmla="*/ 3967 w 5180"/>
                <a:gd name="connsiteY0" fmla="*/ 6622 h 4887"/>
                <a:gd name="connsiteX1" fmla="*/ 6266 w 5180"/>
                <a:gd name="connsiteY1" fmla="*/ 3979 h 4887"/>
                <a:gd name="connsiteX2" fmla="*/ 3385 w 5180"/>
                <a:gd name="connsiteY2" fmla="*/ 1759 h 4887"/>
                <a:gd name="connsiteX3" fmla="*/ 1086 w 5180"/>
                <a:gd name="connsiteY3" fmla="*/ 4402 h 4887"/>
                <a:gd name="connsiteX4" fmla="*/ 3967 w 5180"/>
                <a:gd name="connsiteY4" fmla="*/ 6622 h 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87">
                  <a:moveTo>
                    <a:pt x="3967" y="6622"/>
                  </a:moveTo>
                  <a:cubicBezTo>
                    <a:pt x="5291" y="6437"/>
                    <a:pt x="6277" y="5327"/>
                    <a:pt x="6266" y="3979"/>
                  </a:cubicBezTo>
                  <a:cubicBezTo>
                    <a:pt x="6049" y="2578"/>
                    <a:pt x="4784" y="1627"/>
                    <a:pt x="3385" y="1759"/>
                  </a:cubicBezTo>
                  <a:cubicBezTo>
                    <a:pt x="2061" y="1944"/>
                    <a:pt x="1076" y="3054"/>
                    <a:pt x="1086" y="4402"/>
                  </a:cubicBezTo>
                  <a:cubicBezTo>
                    <a:pt x="1303" y="5802"/>
                    <a:pt x="2569" y="6754"/>
                    <a:pt x="3967" y="66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9" name="任意多边形: 形状 3158">
              <a:extLst>
                <a:ext uri="{FF2B5EF4-FFF2-40B4-BE49-F238E27FC236}">
                  <a16:creationId xmlns:a16="http://schemas.microsoft.com/office/drawing/2014/main" id="{C0DB15D0-513A-D310-4A4F-FC1EBA37ED76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0" name="任意多边形: 形状 3159">
              <a:extLst>
                <a:ext uri="{FF2B5EF4-FFF2-40B4-BE49-F238E27FC236}">
                  <a16:creationId xmlns:a16="http://schemas.microsoft.com/office/drawing/2014/main" id="{24A09274-9741-2724-28B7-5290D2BF316F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1" name="任意多边形: 形状 3160">
              <a:extLst>
                <a:ext uri="{FF2B5EF4-FFF2-40B4-BE49-F238E27FC236}">
                  <a16:creationId xmlns:a16="http://schemas.microsoft.com/office/drawing/2014/main" id="{CFF4DE78-BD84-2538-D0FA-AC030713F511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2" name="任意多边形: 形状 3161">
              <a:extLst>
                <a:ext uri="{FF2B5EF4-FFF2-40B4-BE49-F238E27FC236}">
                  <a16:creationId xmlns:a16="http://schemas.microsoft.com/office/drawing/2014/main" id="{D0802F26-AF64-2662-53E8-DCBDDC558BEE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3" name="任意多边形: 形状 3162">
              <a:extLst>
                <a:ext uri="{FF2B5EF4-FFF2-40B4-BE49-F238E27FC236}">
                  <a16:creationId xmlns:a16="http://schemas.microsoft.com/office/drawing/2014/main" id="{70766FEC-522F-D7E9-9C75-5913AD73D278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4" name="任意多边形: 形状 3163">
              <a:extLst>
                <a:ext uri="{FF2B5EF4-FFF2-40B4-BE49-F238E27FC236}">
                  <a16:creationId xmlns:a16="http://schemas.microsoft.com/office/drawing/2014/main" id="{37C9ACA3-234E-0D21-B06B-0C1A5F97E178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5" name="任意多边形: 形状 3164">
              <a:extLst>
                <a:ext uri="{FF2B5EF4-FFF2-40B4-BE49-F238E27FC236}">
                  <a16:creationId xmlns:a16="http://schemas.microsoft.com/office/drawing/2014/main" id="{C872F724-8B83-A5F0-68AD-C04C4193522A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6" name="任意多边形: 形状 3165">
              <a:extLst>
                <a:ext uri="{FF2B5EF4-FFF2-40B4-BE49-F238E27FC236}">
                  <a16:creationId xmlns:a16="http://schemas.microsoft.com/office/drawing/2014/main" id="{99BE5B78-D1A4-31F8-E469-CBA292AE766D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7" name="任意多边形: 形状 3166">
              <a:extLst>
                <a:ext uri="{FF2B5EF4-FFF2-40B4-BE49-F238E27FC236}">
                  <a16:creationId xmlns:a16="http://schemas.microsoft.com/office/drawing/2014/main" id="{BD12B16B-EB55-9053-8D71-5EFB315E3417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8" name="任意多边形: 形状 3167">
              <a:extLst>
                <a:ext uri="{FF2B5EF4-FFF2-40B4-BE49-F238E27FC236}">
                  <a16:creationId xmlns:a16="http://schemas.microsoft.com/office/drawing/2014/main" id="{48101CB8-271F-83D9-A9A4-AD4966A46104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9" name="任意多边形: 形状 3168">
              <a:extLst>
                <a:ext uri="{FF2B5EF4-FFF2-40B4-BE49-F238E27FC236}">
                  <a16:creationId xmlns:a16="http://schemas.microsoft.com/office/drawing/2014/main" id="{FF92B001-15B1-2077-C78C-0F6ADBBFD940}"/>
                </a:ext>
              </a:extLst>
            </p:cNvPr>
            <p:cNvSpPr/>
            <p:nvPr/>
          </p:nvSpPr>
          <p:spPr>
            <a:xfrm>
              <a:off x="-1435616" y="-3798966"/>
              <a:ext cx="8130" cy="7878"/>
            </a:xfrm>
            <a:custGeom>
              <a:avLst/>
              <a:gdLst>
                <a:gd name="connsiteX0" fmla="*/ 9108 w 8130"/>
                <a:gd name="connsiteY0" fmla="*/ 4722 h 7878"/>
                <a:gd name="connsiteX1" fmla="*/ 4166 w 8130"/>
                <a:gd name="connsiteY1" fmla="*/ 1868 h 7878"/>
                <a:gd name="connsiteX2" fmla="*/ 1172 w 8130"/>
                <a:gd name="connsiteY2" fmla="*/ 6467 h 7878"/>
                <a:gd name="connsiteX3" fmla="*/ 1206 w 8130"/>
                <a:gd name="connsiteY3" fmla="*/ 6625 h 7878"/>
                <a:gd name="connsiteX4" fmla="*/ 6122 w 8130"/>
                <a:gd name="connsiteY4" fmla="*/ 9506 h 7878"/>
                <a:gd name="connsiteX5" fmla="*/ 9119 w 8130"/>
                <a:gd name="connsiteY5" fmla="*/ 4775 h 7878"/>
                <a:gd name="connsiteX6" fmla="*/ 9108 w 8130"/>
                <a:gd name="connsiteY6" fmla="*/ 4722 h 7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78">
                  <a:moveTo>
                    <a:pt x="9108" y="4722"/>
                  </a:moveTo>
                  <a:cubicBezTo>
                    <a:pt x="8503" y="2582"/>
                    <a:pt x="6315" y="1340"/>
                    <a:pt x="4166" y="1868"/>
                  </a:cubicBezTo>
                  <a:cubicBezTo>
                    <a:pt x="2068" y="2317"/>
                    <a:pt x="725" y="4379"/>
                    <a:pt x="1172" y="6467"/>
                  </a:cubicBezTo>
                  <a:cubicBezTo>
                    <a:pt x="1182" y="6520"/>
                    <a:pt x="1193" y="6572"/>
                    <a:pt x="1206" y="6625"/>
                  </a:cubicBezTo>
                  <a:cubicBezTo>
                    <a:pt x="1798" y="8766"/>
                    <a:pt x="3973" y="10035"/>
                    <a:pt x="6122" y="9506"/>
                  </a:cubicBezTo>
                  <a:cubicBezTo>
                    <a:pt x="8257" y="9030"/>
                    <a:pt x="9600" y="6916"/>
                    <a:pt x="9119" y="4775"/>
                  </a:cubicBezTo>
                  <a:cubicBezTo>
                    <a:pt x="9116" y="4749"/>
                    <a:pt x="9111" y="4749"/>
                    <a:pt x="9108" y="4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0" name="任意多边形: 形状 3169">
              <a:extLst>
                <a:ext uri="{FF2B5EF4-FFF2-40B4-BE49-F238E27FC236}">
                  <a16:creationId xmlns:a16="http://schemas.microsoft.com/office/drawing/2014/main" id="{E92C28BA-4F37-19D9-4416-4E4556813633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1" name="任意多边形: 形状 3170">
              <a:extLst>
                <a:ext uri="{FF2B5EF4-FFF2-40B4-BE49-F238E27FC236}">
                  <a16:creationId xmlns:a16="http://schemas.microsoft.com/office/drawing/2014/main" id="{A48301C2-6C6E-145C-2A0E-F7A67B3C584F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2" name="任意多边形: 形状 3171">
              <a:extLst>
                <a:ext uri="{FF2B5EF4-FFF2-40B4-BE49-F238E27FC236}">
                  <a16:creationId xmlns:a16="http://schemas.microsoft.com/office/drawing/2014/main" id="{FFBFF1E0-8EBA-E690-AAFC-95795354FF0A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3" name="任意多边形: 形状 3172">
              <a:extLst>
                <a:ext uri="{FF2B5EF4-FFF2-40B4-BE49-F238E27FC236}">
                  <a16:creationId xmlns:a16="http://schemas.microsoft.com/office/drawing/2014/main" id="{939EA943-EFC2-ECE5-6232-9C78BFF9D4C0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4" name="任意多边形: 形状 3173">
              <a:extLst>
                <a:ext uri="{FF2B5EF4-FFF2-40B4-BE49-F238E27FC236}">
                  <a16:creationId xmlns:a16="http://schemas.microsoft.com/office/drawing/2014/main" id="{2A9AF610-A856-AFB3-AC37-122371424EAE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5" name="任意多边形: 形状 3174">
              <a:extLst>
                <a:ext uri="{FF2B5EF4-FFF2-40B4-BE49-F238E27FC236}">
                  <a16:creationId xmlns:a16="http://schemas.microsoft.com/office/drawing/2014/main" id="{3C9EA177-1150-9698-09B4-CA3848B7E1ED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6" name="任意多边形: 形状 3175">
              <a:extLst>
                <a:ext uri="{FF2B5EF4-FFF2-40B4-BE49-F238E27FC236}">
                  <a16:creationId xmlns:a16="http://schemas.microsoft.com/office/drawing/2014/main" id="{90F2476F-71D2-06A7-87D6-9FD0F25C5339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7" name="任意多边形: 形状 3176">
              <a:extLst>
                <a:ext uri="{FF2B5EF4-FFF2-40B4-BE49-F238E27FC236}">
                  <a16:creationId xmlns:a16="http://schemas.microsoft.com/office/drawing/2014/main" id="{8D8133D0-F2B8-3A8B-0E0F-7285FA672302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8" name="任意多边形: 形状 3177">
              <a:extLst>
                <a:ext uri="{FF2B5EF4-FFF2-40B4-BE49-F238E27FC236}">
                  <a16:creationId xmlns:a16="http://schemas.microsoft.com/office/drawing/2014/main" id="{5525A753-3B84-F0F9-50CE-93C8B2795B6A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9" name="任意多边形: 形状 3178">
              <a:extLst>
                <a:ext uri="{FF2B5EF4-FFF2-40B4-BE49-F238E27FC236}">
                  <a16:creationId xmlns:a16="http://schemas.microsoft.com/office/drawing/2014/main" id="{87748E5A-E6F8-8A7C-792F-FABF2F941FE6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0" name="任意多边形: 形状 3179">
              <a:extLst>
                <a:ext uri="{FF2B5EF4-FFF2-40B4-BE49-F238E27FC236}">
                  <a16:creationId xmlns:a16="http://schemas.microsoft.com/office/drawing/2014/main" id="{94AAFEBA-2BAD-142B-C248-AABCDDE86031}"/>
                </a:ext>
              </a:extLst>
            </p:cNvPr>
            <p:cNvSpPr/>
            <p:nvPr/>
          </p:nvSpPr>
          <p:spPr>
            <a:xfrm>
              <a:off x="-1435616" y="-3798975"/>
              <a:ext cx="8130" cy="7887"/>
            </a:xfrm>
            <a:custGeom>
              <a:avLst/>
              <a:gdLst>
                <a:gd name="connsiteX0" fmla="*/ 1206 w 8130"/>
                <a:gd name="connsiteY0" fmla="*/ 6634 h 7887"/>
                <a:gd name="connsiteX1" fmla="*/ 6122 w 8130"/>
                <a:gd name="connsiteY1" fmla="*/ 9515 h 7887"/>
                <a:gd name="connsiteX2" fmla="*/ 9119 w 8130"/>
                <a:gd name="connsiteY2" fmla="*/ 4784 h 7887"/>
                <a:gd name="connsiteX3" fmla="*/ 9108 w 8130"/>
                <a:gd name="connsiteY3" fmla="*/ 4731 h 7887"/>
                <a:gd name="connsiteX4" fmla="*/ 4166 w 8130"/>
                <a:gd name="connsiteY4" fmla="*/ 1877 h 7887"/>
                <a:gd name="connsiteX5" fmla="*/ 1172 w 8130"/>
                <a:gd name="connsiteY5" fmla="*/ 6476 h 7887"/>
                <a:gd name="connsiteX6" fmla="*/ 1206 w 8130"/>
                <a:gd name="connsiteY6" fmla="*/ 6634 h 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87">
                  <a:moveTo>
                    <a:pt x="1206" y="6634"/>
                  </a:moveTo>
                  <a:cubicBezTo>
                    <a:pt x="1798" y="8775"/>
                    <a:pt x="3973" y="10044"/>
                    <a:pt x="6122" y="9515"/>
                  </a:cubicBezTo>
                  <a:cubicBezTo>
                    <a:pt x="8257" y="9039"/>
                    <a:pt x="9600" y="6925"/>
                    <a:pt x="9119" y="4784"/>
                  </a:cubicBezTo>
                  <a:cubicBezTo>
                    <a:pt x="9116" y="4758"/>
                    <a:pt x="9111" y="4758"/>
                    <a:pt x="9108" y="4731"/>
                  </a:cubicBezTo>
                  <a:cubicBezTo>
                    <a:pt x="8503" y="2590"/>
                    <a:pt x="6315" y="1322"/>
                    <a:pt x="4166" y="1877"/>
                  </a:cubicBezTo>
                  <a:cubicBezTo>
                    <a:pt x="2068" y="2326"/>
                    <a:pt x="725" y="4388"/>
                    <a:pt x="1172" y="6476"/>
                  </a:cubicBezTo>
                  <a:cubicBezTo>
                    <a:pt x="1182" y="6529"/>
                    <a:pt x="1193" y="6581"/>
                    <a:pt x="1206" y="66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1" name="任意多边形: 形状 3180">
              <a:extLst>
                <a:ext uri="{FF2B5EF4-FFF2-40B4-BE49-F238E27FC236}">
                  <a16:creationId xmlns:a16="http://schemas.microsoft.com/office/drawing/2014/main" id="{E108A23C-ED1B-0555-B960-F9459CEE3552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2" name="任意多边形: 形状 3181">
              <a:extLst>
                <a:ext uri="{FF2B5EF4-FFF2-40B4-BE49-F238E27FC236}">
                  <a16:creationId xmlns:a16="http://schemas.microsoft.com/office/drawing/2014/main" id="{9B3326AA-CF6E-DF12-2D40-5DD2FB3C8887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3" name="任意多边形: 形状 3182">
              <a:extLst>
                <a:ext uri="{FF2B5EF4-FFF2-40B4-BE49-F238E27FC236}">
                  <a16:creationId xmlns:a16="http://schemas.microsoft.com/office/drawing/2014/main" id="{5AF76572-1796-200C-2380-34DED19A9C18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4" name="任意多边形: 形状 3183">
              <a:extLst>
                <a:ext uri="{FF2B5EF4-FFF2-40B4-BE49-F238E27FC236}">
                  <a16:creationId xmlns:a16="http://schemas.microsoft.com/office/drawing/2014/main" id="{3F37C1BF-9B8F-862C-CFF2-E74D3EF31DAE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5" name="任意多边形: 形状 3184">
              <a:extLst>
                <a:ext uri="{FF2B5EF4-FFF2-40B4-BE49-F238E27FC236}">
                  <a16:creationId xmlns:a16="http://schemas.microsoft.com/office/drawing/2014/main" id="{3731C369-46DB-FBAB-0D17-208C38C37A2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6" name="任意多边形: 形状 3185">
              <a:extLst>
                <a:ext uri="{FF2B5EF4-FFF2-40B4-BE49-F238E27FC236}">
                  <a16:creationId xmlns:a16="http://schemas.microsoft.com/office/drawing/2014/main" id="{3D2EEB95-6112-2A16-D862-D0FF26206691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7" name="任意多边形: 形状 3186">
              <a:extLst>
                <a:ext uri="{FF2B5EF4-FFF2-40B4-BE49-F238E27FC236}">
                  <a16:creationId xmlns:a16="http://schemas.microsoft.com/office/drawing/2014/main" id="{FCBA36C2-EF6F-6504-D1B0-C3E48EACFB3D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8" name="任意多边形: 形状 3187">
              <a:extLst>
                <a:ext uri="{FF2B5EF4-FFF2-40B4-BE49-F238E27FC236}">
                  <a16:creationId xmlns:a16="http://schemas.microsoft.com/office/drawing/2014/main" id="{08C7D3C7-628D-9A7F-5F3E-93031A6EF3F2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9" name="任意多边形: 形状 3188">
              <a:extLst>
                <a:ext uri="{FF2B5EF4-FFF2-40B4-BE49-F238E27FC236}">
                  <a16:creationId xmlns:a16="http://schemas.microsoft.com/office/drawing/2014/main" id="{AD010943-D237-14F4-3497-FB55B44524C1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0" name="任意多边形: 形状 3189">
              <a:extLst>
                <a:ext uri="{FF2B5EF4-FFF2-40B4-BE49-F238E27FC236}">
                  <a16:creationId xmlns:a16="http://schemas.microsoft.com/office/drawing/2014/main" id="{83360BDF-863C-D414-9377-BCECB7AE5B3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1" name="任意多边形: 形状 3190">
              <a:extLst>
                <a:ext uri="{FF2B5EF4-FFF2-40B4-BE49-F238E27FC236}">
                  <a16:creationId xmlns:a16="http://schemas.microsoft.com/office/drawing/2014/main" id="{E7E24600-03FD-0EA9-D9B1-28B8A0191E96}"/>
                </a:ext>
              </a:extLst>
            </p:cNvPr>
            <p:cNvSpPr/>
            <p:nvPr/>
          </p:nvSpPr>
          <p:spPr>
            <a:xfrm>
              <a:off x="-1328405" y="-3887133"/>
              <a:ext cx="16923" cy="16305"/>
            </a:xfrm>
            <a:custGeom>
              <a:avLst/>
              <a:gdLst>
                <a:gd name="connsiteX0" fmla="*/ 2248 w 16923"/>
                <a:gd name="connsiteY0" fmla="*/ 5807 h 16305"/>
                <a:gd name="connsiteX1" fmla="*/ 4885 w 16923"/>
                <a:gd name="connsiteY1" fmla="*/ 16696 h 16305"/>
                <a:gd name="connsiteX2" fmla="*/ 5287 w 16923"/>
                <a:gd name="connsiteY2" fmla="*/ 16934 h 16305"/>
                <a:gd name="connsiteX3" fmla="*/ 16836 w 16923"/>
                <a:gd name="connsiteY3" fmla="*/ 14000 h 16305"/>
                <a:gd name="connsiteX4" fmla="*/ 14230 w 16923"/>
                <a:gd name="connsiteY4" fmla="*/ 3085 h 16305"/>
                <a:gd name="connsiteX5" fmla="*/ 13797 w 16923"/>
                <a:gd name="connsiteY5" fmla="*/ 2847 h 16305"/>
                <a:gd name="connsiteX6" fmla="*/ 2248 w 16923"/>
                <a:gd name="connsiteY6" fmla="*/ 5807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2248" y="5807"/>
                  </a:moveTo>
                  <a:cubicBezTo>
                    <a:pt x="-33" y="9533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4"/>
                  </a:cubicBezTo>
                  <a:cubicBezTo>
                    <a:pt x="9301" y="19206"/>
                    <a:pt x="14392" y="17911"/>
                    <a:pt x="16836" y="14000"/>
                  </a:cubicBezTo>
                  <a:cubicBezTo>
                    <a:pt x="19127" y="10274"/>
                    <a:pt x="17962" y="5384"/>
                    <a:pt x="14230" y="3085"/>
                  </a:cubicBezTo>
                  <a:cubicBezTo>
                    <a:pt x="14088" y="3006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2" name="任意多边形: 形状 3191">
              <a:extLst>
                <a:ext uri="{FF2B5EF4-FFF2-40B4-BE49-F238E27FC236}">
                  <a16:creationId xmlns:a16="http://schemas.microsoft.com/office/drawing/2014/main" id="{D8C91A61-19B2-37C6-B8FF-F8597EDDD4D9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3" name="任意多边形: 形状 3192">
              <a:extLst>
                <a:ext uri="{FF2B5EF4-FFF2-40B4-BE49-F238E27FC236}">
                  <a16:creationId xmlns:a16="http://schemas.microsoft.com/office/drawing/2014/main" id="{88E20454-0C5C-C52A-5DC1-22ECA58BC8FD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4" name="任意多边形: 形状 3193">
              <a:extLst>
                <a:ext uri="{FF2B5EF4-FFF2-40B4-BE49-F238E27FC236}">
                  <a16:creationId xmlns:a16="http://schemas.microsoft.com/office/drawing/2014/main" id="{2A460FAC-139D-E07A-D839-12A61F0A9BA4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5" name="任意多边形: 形状 3194">
              <a:extLst>
                <a:ext uri="{FF2B5EF4-FFF2-40B4-BE49-F238E27FC236}">
                  <a16:creationId xmlns:a16="http://schemas.microsoft.com/office/drawing/2014/main" id="{D27D8926-F5E7-7F1C-D61D-225FFEEDBA59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6" name="任意多边形: 形状 3195">
              <a:extLst>
                <a:ext uri="{FF2B5EF4-FFF2-40B4-BE49-F238E27FC236}">
                  <a16:creationId xmlns:a16="http://schemas.microsoft.com/office/drawing/2014/main" id="{4A3D5878-08F7-AB9E-74DE-B7D3AC35ACE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7" name="任意多边形: 形状 3196">
              <a:extLst>
                <a:ext uri="{FF2B5EF4-FFF2-40B4-BE49-F238E27FC236}">
                  <a16:creationId xmlns:a16="http://schemas.microsoft.com/office/drawing/2014/main" id="{9D8FEB10-7D35-18AB-3FB4-CFA4BF1A54F4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8" name="任意多边形: 形状 3197">
              <a:extLst>
                <a:ext uri="{FF2B5EF4-FFF2-40B4-BE49-F238E27FC236}">
                  <a16:creationId xmlns:a16="http://schemas.microsoft.com/office/drawing/2014/main" id="{5E114B3B-6733-0063-ECF5-80DD24CB6162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9" name="任意多边形: 形状 3198">
              <a:extLst>
                <a:ext uri="{FF2B5EF4-FFF2-40B4-BE49-F238E27FC236}">
                  <a16:creationId xmlns:a16="http://schemas.microsoft.com/office/drawing/2014/main" id="{D930A8FB-5819-8AEC-68E7-6BFB1BB3F2DA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0" name="任意多边形: 形状 3199">
              <a:extLst>
                <a:ext uri="{FF2B5EF4-FFF2-40B4-BE49-F238E27FC236}">
                  <a16:creationId xmlns:a16="http://schemas.microsoft.com/office/drawing/2014/main" id="{A939E117-0F5C-604E-42A2-DE294226100B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1" name="任意多边形: 形状 3200">
              <a:extLst>
                <a:ext uri="{FF2B5EF4-FFF2-40B4-BE49-F238E27FC236}">
                  <a16:creationId xmlns:a16="http://schemas.microsoft.com/office/drawing/2014/main" id="{EC2DA716-AD33-476A-6D95-124B6E9E1CF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2" name="任意多边形: 形状 3201">
              <a:extLst>
                <a:ext uri="{FF2B5EF4-FFF2-40B4-BE49-F238E27FC236}">
                  <a16:creationId xmlns:a16="http://schemas.microsoft.com/office/drawing/2014/main" id="{1F19979A-418A-67A2-25EA-996BCFD8AEA9}"/>
                </a:ext>
              </a:extLst>
            </p:cNvPr>
            <p:cNvSpPr/>
            <p:nvPr/>
          </p:nvSpPr>
          <p:spPr>
            <a:xfrm>
              <a:off x="-1328405" y="-3887212"/>
              <a:ext cx="16923" cy="16305"/>
            </a:xfrm>
            <a:custGeom>
              <a:avLst/>
              <a:gdLst>
                <a:gd name="connsiteX0" fmla="*/ 16836 w 16923"/>
                <a:gd name="connsiteY0" fmla="*/ 14000 h 16305"/>
                <a:gd name="connsiteX1" fmla="*/ 14230 w 16923"/>
                <a:gd name="connsiteY1" fmla="*/ 3085 h 16305"/>
                <a:gd name="connsiteX2" fmla="*/ 13797 w 16923"/>
                <a:gd name="connsiteY2" fmla="*/ 2847 h 16305"/>
                <a:gd name="connsiteX3" fmla="*/ 2248 w 16923"/>
                <a:gd name="connsiteY3" fmla="*/ 5807 h 16305"/>
                <a:gd name="connsiteX4" fmla="*/ 4885 w 16923"/>
                <a:gd name="connsiteY4" fmla="*/ 16696 h 16305"/>
                <a:gd name="connsiteX5" fmla="*/ 5287 w 16923"/>
                <a:gd name="connsiteY5" fmla="*/ 16933 h 16305"/>
                <a:gd name="connsiteX6" fmla="*/ 16836 w 16923"/>
                <a:gd name="connsiteY6" fmla="*/ 14000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16836" y="14000"/>
                  </a:moveTo>
                  <a:cubicBezTo>
                    <a:pt x="19127" y="10273"/>
                    <a:pt x="17962" y="5384"/>
                    <a:pt x="14230" y="3085"/>
                  </a:cubicBezTo>
                  <a:cubicBezTo>
                    <a:pt x="14088" y="3005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ubicBezTo>
                    <a:pt x="-33" y="9534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3"/>
                  </a:cubicBezTo>
                  <a:cubicBezTo>
                    <a:pt x="9301" y="19206"/>
                    <a:pt x="14392" y="17911"/>
                    <a:pt x="16836" y="14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3" name="任意多边形: 形状 3202">
              <a:extLst>
                <a:ext uri="{FF2B5EF4-FFF2-40B4-BE49-F238E27FC236}">
                  <a16:creationId xmlns:a16="http://schemas.microsoft.com/office/drawing/2014/main" id="{182F7707-62BB-CBD2-1929-8DAA01F9EDE0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4" name="任意多边形: 形状 3203">
              <a:extLst>
                <a:ext uri="{FF2B5EF4-FFF2-40B4-BE49-F238E27FC236}">
                  <a16:creationId xmlns:a16="http://schemas.microsoft.com/office/drawing/2014/main" id="{A93888D7-4D42-FB70-FFC7-C61C5DBD1031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5" name="任意多边形: 形状 3204">
              <a:extLst>
                <a:ext uri="{FF2B5EF4-FFF2-40B4-BE49-F238E27FC236}">
                  <a16:creationId xmlns:a16="http://schemas.microsoft.com/office/drawing/2014/main" id="{DD963F0C-56A8-ED2E-F5A2-E86A2CEA0600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6" name="任意多边形: 形状 3205">
              <a:extLst>
                <a:ext uri="{FF2B5EF4-FFF2-40B4-BE49-F238E27FC236}">
                  <a16:creationId xmlns:a16="http://schemas.microsoft.com/office/drawing/2014/main" id="{D7922037-35C8-1BCF-9C46-F2C6F5D5B707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7" name="任意多边形: 形状 3206">
              <a:extLst>
                <a:ext uri="{FF2B5EF4-FFF2-40B4-BE49-F238E27FC236}">
                  <a16:creationId xmlns:a16="http://schemas.microsoft.com/office/drawing/2014/main" id="{FBB4BF4A-744C-E447-363E-1B969ABBD34C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8" name="任意多边形: 形状 3207">
              <a:extLst>
                <a:ext uri="{FF2B5EF4-FFF2-40B4-BE49-F238E27FC236}">
                  <a16:creationId xmlns:a16="http://schemas.microsoft.com/office/drawing/2014/main" id="{295A1A7E-627A-84A8-2DF2-70A31BCFFD05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9" name="任意多边形: 形状 3208">
              <a:extLst>
                <a:ext uri="{FF2B5EF4-FFF2-40B4-BE49-F238E27FC236}">
                  <a16:creationId xmlns:a16="http://schemas.microsoft.com/office/drawing/2014/main" id="{5C1F8C74-2825-07EC-D107-85C17413AA0E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0" name="任意多边形: 形状 3209">
              <a:extLst>
                <a:ext uri="{FF2B5EF4-FFF2-40B4-BE49-F238E27FC236}">
                  <a16:creationId xmlns:a16="http://schemas.microsoft.com/office/drawing/2014/main" id="{C68D60DA-C43C-5947-5157-F76B962D59DC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1" name="任意多边形: 形状 3210">
              <a:extLst>
                <a:ext uri="{FF2B5EF4-FFF2-40B4-BE49-F238E27FC236}">
                  <a16:creationId xmlns:a16="http://schemas.microsoft.com/office/drawing/2014/main" id="{AB371C55-3CB4-FFBC-B4B2-CE063724A741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2" name="任意多边形: 形状 3211">
              <a:extLst>
                <a:ext uri="{FF2B5EF4-FFF2-40B4-BE49-F238E27FC236}">
                  <a16:creationId xmlns:a16="http://schemas.microsoft.com/office/drawing/2014/main" id="{08EE9713-EB85-FCE6-724F-35C07DFB4CAD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3" name="任意多边形: 形状 3212">
              <a:extLst>
                <a:ext uri="{FF2B5EF4-FFF2-40B4-BE49-F238E27FC236}">
                  <a16:creationId xmlns:a16="http://schemas.microsoft.com/office/drawing/2014/main" id="{8C88169E-6BD7-49B7-A936-3A1EB125C983}"/>
                </a:ext>
              </a:extLst>
            </p:cNvPr>
            <p:cNvSpPr/>
            <p:nvPr/>
          </p:nvSpPr>
          <p:spPr>
            <a:xfrm>
              <a:off x="-1031682" y="-3654485"/>
              <a:ext cx="15449" cy="14860"/>
            </a:xfrm>
            <a:custGeom>
              <a:avLst/>
              <a:gdLst>
                <a:gd name="connsiteX0" fmla="*/ 2133 w 15449"/>
                <a:gd name="connsiteY0" fmla="*/ 5388 h 14860"/>
                <a:gd name="connsiteX1" fmla="*/ 4636 w 15449"/>
                <a:gd name="connsiteY1" fmla="*/ 15431 h 14860"/>
                <a:gd name="connsiteX2" fmla="*/ 4908 w 15449"/>
                <a:gd name="connsiteY2" fmla="*/ 15590 h 14860"/>
                <a:gd name="connsiteX3" fmla="*/ 15480 w 15449"/>
                <a:gd name="connsiteY3" fmla="*/ 12947 h 14860"/>
                <a:gd name="connsiteX4" fmla="*/ 13038 w 15449"/>
                <a:gd name="connsiteY4" fmla="*/ 2957 h 14860"/>
                <a:gd name="connsiteX5" fmla="*/ 12705 w 15449"/>
                <a:gd name="connsiteY5" fmla="*/ 2772 h 14860"/>
                <a:gd name="connsiteX6" fmla="*/ 2133 w 15449"/>
                <a:gd name="connsiteY6" fmla="*/ 5388 h 1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60">
                  <a:moveTo>
                    <a:pt x="2133" y="5388"/>
                  </a:moveTo>
                  <a:cubicBezTo>
                    <a:pt x="51" y="8850"/>
                    <a:pt x="1171" y="13343"/>
                    <a:pt x="4636" y="15431"/>
                  </a:cubicBezTo>
                  <a:cubicBezTo>
                    <a:pt x="4726" y="15484"/>
                    <a:pt x="4816" y="15537"/>
                    <a:pt x="4908" y="15590"/>
                  </a:cubicBezTo>
                  <a:cubicBezTo>
                    <a:pt x="8574" y="17651"/>
                    <a:pt x="13215" y="16488"/>
                    <a:pt x="15480" y="12947"/>
                  </a:cubicBezTo>
                  <a:cubicBezTo>
                    <a:pt x="17562" y="9511"/>
                    <a:pt x="16471" y="5045"/>
                    <a:pt x="13038" y="2957"/>
                  </a:cubicBezTo>
                  <a:cubicBezTo>
                    <a:pt x="12929" y="2904"/>
                    <a:pt x="12818" y="2824"/>
                    <a:pt x="12705" y="2772"/>
                  </a:cubicBezTo>
                  <a:cubicBezTo>
                    <a:pt x="9044" y="710"/>
                    <a:pt x="4406" y="1847"/>
                    <a:pt x="2133" y="53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4" name="任意多边形: 形状 3213">
              <a:extLst>
                <a:ext uri="{FF2B5EF4-FFF2-40B4-BE49-F238E27FC236}">
                  <a16:creationId xmlns:a16="http://schemas.microsoft.com/office/drawing/2014/main" id="{201D0710-39BD-B703-78AC-08B5996B7180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5" name="任意多边形: 形状 3214">
              <a:extLst>
                <a:ext uri="{FF2B5EF4-FFF2-40B4-BE49-F238E27FC236}">
                  <a16:creationId xmlns:a16="http://schemas.microsoft.com/office/drawing/2014/main" id="{1A4F0D7A-9E6C-7F25-BAD3-532FB4E0435D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6" name="任意多边形: 形状 3215">
              <a:extLst>
                <a:ext uri="{FF2B5EF4-FFF2-40B4-BE49-F238E27FC236}">
                  <a16:creationId xmlns:a16="http://schemas.microsoft.com/office/drawing/2014/main" id="{CA9B1BD6-CC35-6BC0-9472-47E66D6B902A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7" name="任意多边形: 形状 3216">
              <a:extLst>
                <a:ext uri="{FF2B5EF4-FFF2-40B4-BE49-F238E27FC236}">
                  <a16:creationId xmlns:a16="http://schemas.microsoft.com/office/drawing/2014/main" id="{8FB8EA08-6BC4-A618-5C04-7AB5CE7EE142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8" name="任意多边形: 形状 3217">
              <a:extLst>
                <a:ext uri="{FF2B5EF4-FFF2-40B4-BE49-F238E27FC236}">
                  <a16:creationId xmlns:a16="http://schemas.microsoft.com/office/drawing/2014/main" id="{F290C9E2-77EC-7B4B-6FDE-8894CFC6A388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9" name="任意多边形: 形状 3218">
              <a:extLst>
                <a:ext uri="{FF2B5EF4-FFF2-40B4-BE49-F238E27FC236}">
                  <a16:creationId xmlns:a16="http://schemas.microsoft.com/office/drawing/2014/main" id="{101C9E67-6770-E296-524F-3780D83CA8ED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0" name="任意多边形: 形状 3219">
              <a:extLst>
                <a:ext uri="{FF2B5EF4-FFF2-40B4-BE49-F238E27FC236}">
                  <a16:creationId xmlns:a16="http://schemas.microsoft.com/office/drawing/2014/main" id="{1479C5E7-77FF-EFBF-DEEF-ED07E0392454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1" name="任意多边形: 形状 3220">
              <a:extLst>
                <a:ext uri="{FF2B5EF4-FFF2-40B4-BE49-F238E27FC236}">
                  <a16:creationId xmlns:a16="http://schemas.microsoft.com/office/drawing/2014/main" id="{0F56B511-34E5-686D-D7B3-CBA8D2661B79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2" name="任意多边形: 形状 3221">
              <a:extLst>
                <a:ext uri="{FF2B5EF4-FFF2-40B4-BE49-F238E27FC236}">
                  <a16:creationId xmlns:a16="http://schemas.microsoft.com/office/drawing/2014/main" id="{845E64FC-C2E6-7B99-78F8-453FB5494460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3" name="任意多边形: 形状 3222">
              <a:extLst>
                <a:ext uri="{FF2B5EF4-FFF2-40B4-BE49-F238E27FC236}">
                  <a16:creationId xmlns:a16="http://schemas.microsoft.com/office/drawing/2014/main" id="{B6854501-6783-B8D2-C109-53EED15C1C49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4" name="任意多边形: 形状 3223">
              <a:extLst>
                <a:ext uri="{FF2B5EF4-FFF2-40B4-BE49-F238E27FC236}">
                  <a16:creationId xmlns:a16="http://schemas.microsoft.com/office/drawing/2014/main" id="{1B16BC13-EA83-2132-FD95-53A8431622B1}"/>
                </a:ext>
              </a:extLst>
            </p:cNvPr>
            <p:cNvSpPr/>
            <p:nvPr/>
          </p:nvSpPr>
          <p:spPr>
            <a:xfrm>
              <a:off x="-1031629" y="-3654531"/>
              <a:ext cx="15449" cy="14879"/>
            </a:xfrm>
            <a:custGeom>
              <a:avLst/>
              <a:gdLst>
                <a:gd name="connsiteX0" fmla="*/ 15480 w 15449"/>
                <a:gd name="connsiteY0" fmla="*/ 12940 h 14879"/>
                <a:gd name="connsiteX1" fmla="*/ 13038 w 15449"/>
                <a:gd name="connsiteY1" fmla="*/ 2950 h 14879"/>
                <a:gd name="connsiteX2" fmla="*/ 12705 w 15449"/>
                <a:gd name="connsiteY2" fmla="*/ 2765 h 14879"/>
                <a:gd name="connsiteX3" fmla="*/ 2133 w 15449"/>
                <a:gd name="connsiteY3" fmla="*/ 5408 h 14879"/>
                <a:gd name="connsiteX4" fmla="*/ 4636 w 15449"/>
                <a:gd name="connsiteY4" fmla="*/ 15450 h 14879"/>
                <a:gd name="connsiteX5" fmla="*/ 4908 w 15449"/>
                <a:gd name="connsiteY5" fmla="*/ 15609 h 14879"/>
                <a:gd name="connsiteX6" fmla="*/ 15480 w 15449"/>
                <a:gd name="connsiteY6" fmla="*/ 12940 h 14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79">
                  <a:moveTo>
                    <a:pt x="15480" y="12940"/>
                  </a:moveTo>
                  <a:cubicBezTo>
                    <a:pt x="17562" y="9504"/>
                    <a:pt x="16471" y="5038"/>
                    <a:pt x="13038" y="2950"/>
                  </a:cubicBezTo>
                  <a:cubicBezTo>
                    <a:pt x="12929" y="2897"/>
                    <a:pt x="12818" y="2818"/>
                    <a:pt x="12705" y="2765"/>
                  </a:cubicBezTo>
                  <a:cubicBezTo>
                    <a:pt x="9039" y="703"/>
                    <a:pt x="4398" y="1866"/>
                    <a:pt x="2133" y="5408"/>
                  </a:cubicBezTo>
                  <a:cubicBezTo>
                    <a:pt x="51" y="8870"/>
                    <a:pt x="1171" y="13363"/>
                    <a:pt x="4636" y="15450"/>
                  </a:cubicBezTo>
                  <a:cubicBezTo>
                    <a:pt x="4726" y="15503"/>
                    <a:pt x="4816" y="15556"/>
                    <a:pt x="4908" y="15609"/>
                  </a:cubicBezTo>
                  <a:cubicBezTo>
                    <a:pt x="8582" y="17671"/>
                    <a:pt x="13223" y="16508"/>
                    <a:pt x="15480" y="1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5" name="任意多边形: 形状 3224">
              <a:extLst>
                <a:ext uri="{FF2B5EF4-FFF2-40B4-BE49-F238E27FC236}">
                  <a16:creationId xmlns:a16="http://schemas.microsoft.com/office/drawing/2014/main" id="{A37ABB73-639E-2892-8CF3-812E251E0802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6" name="任意多边形: 形状 3225">
              <a:extLst>
                <a:ext uri="{FF2B5EF4-FFF2-40B4-BE49-F238E27FC236}">
                  <a16:creationId xmlns:a16="http://schemas.microsoft.com/office/drawing/2014/main" id="{8F27134F-3AA6-C93A-1308-4955ED75E6A8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7" name="任意多边形: 形状 3226">
              <a:extLst>
                <a:ext uri="{FF2B5EF4-FFF2-40B4-BE49-F238E27FC236}">
                  <a16:creationId xmlns:a16="http://schemas.microsoft.com/office/drawing/2014/main" id="{A24C02B1-591D-4C7C-17CF-016431DB7C98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8" name="任意多边形: 形状 3227">
              <a:extLst>
                <a:ext uri="{FF2B5EF4-FFF2-40B4-BE49-F238E27FC236}">
                  <a16:creationId xmlns:a16="http://schemas.microsoft.com/office/drawing/2014/main" id="{98B96B84-B309-C7FA-93E9-CB1E33639CCF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9" name="任意多边形: 形状 3228">
              <a:extLst>
                <a:ext uri="{FF2B5EF4-FFF2-40B4-BE49-F238E27FC236}">
                  <a16:creationId xmlns:a16="http://schemas.microsoft.com/office/drawing/2014/main" id="{F0D7B6A9-0E2F-259C-5DEE-6F497CBDE6C1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0" name="任意多边形: 形状 3229">
              <a:extLst>
                <a:ext uri="{FF2B5EF4-FFF2-40B4-BE49-F238E27FC236}">
                  <a16:creationId xmlns:a16="http://schemas.microsoft.com/office/drawing/2014/main" id="{C42C1C24-0704-EC93-4B9B-9A20F627533C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1" name="任意多边形: 形状 3230">
              <a:extLst>
                <a:ext uri="{FF2B5EF4-FFF2-40B4-BE49-F238E27FC236}">
                  <a16:creationId xmlns:a16="http://schemas.microsoft.com/office/drawing/2014/main" id="{1E18991A-B5C5-A02C-BB6A-9BC4F475D05B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2" name="任意多边形: 形状 3231">
              <a:extLst>
                <a:ext uri="{FF2B5EF4-FFF2-40B4-BE49-F238E27FC236}">
                  <a16:creationId xmlns:a16="http://schemas.microsoft.com/office/drawing/2014/main" id="{1A963E6E-E530-23F8-B968-4E07911D4FCD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3" name="任意多边形: 形状 3232">
              <a:extLst>
                <a:ext uri="{FF2B5EF4-FFF2-40B4-BE49-F238E27FC236}">
                  <a16:creationId xmlns:a16="http://schemas.microsoft.com/office/drawing/2014/main" id="{85DDC000-ED61-BB9A-8CE5-CF031D373535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4" name="任意多边形: 形状 3233">
              <a:extLst>
                <a:ext uri="{FF2B5EF4-FFF2-40B4-BE49-F238E27FC236}">
                  <a16:creationId xmlns:a16="http://schemas.microsoft.com/office/drawing/2014/main" id="{1E902F25-B6AA-3EF0-F0CF-46B372745B89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5" name="任意多边形: 形状 3234">
              <a:extLst>
                <a:ext uri="{FF2B5EF4-FFF2-40B4-BE49-F238E27FC236}">
                  <a16:creationId xmlns:a16="http://schemas.microsoft.com/office/drawing/2014/main" id="{9CD2C2EF-F9B0-4262-2CFB-BBE9D91F86B0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548 w 21484"/>
                <a:gd name="connsiteY0" fmla="*/ 6909 h 20726"/>
                <a:gd name="connsiteX1" fmla="*/ 5952 w 21484"/>
                <a:gd name="connsiteY1" fmla="*/ 20784 h 20726"/>
                <a:gd name="connsiteX2" fmla="*/ 6433 w 21484"/>
                <a:gd name="connsiteY2" fmla="*/ 21049 h 20726"/>
                <a:gd name="connsiteX3" fmla="*/ 21101 w 21484"/>
                <a:gd name="connsiteY3" fmla="*/ 17348 h 20726"/>
                <a:gd name="connsiteX4" fmla="*/ 17699 w 21484"/>
                <a:gd name="connsiteY4" fmla="*/ 3447 h 20726"/>
                <a:gd name="connsiteX5" fmla="*/ 17242 w 21484"/>
                <a:gd name="connsiteY5" fmla="*/ 3183 h 20726"/>
                <a:gd name="connsiteX6" fmla="*/ 2548 w 21484"/>
                <a:gd name="connsiteY6" fmla="*/ 6909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548" y="6909"/>
                  </a:move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87" y="22317"/>
                    <a:pt x="21101" y="17348"/>
                  </a:cubicBez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6" name="任意多边形: 形状 3235">
              <a:extLst>
                <a:ext uri="{FF2B5EF4-FFF2-40B4-BE49-F238E27FC236}">
                  <a16:creationId xmlns:a16="http://schemas.microsoft.com/office/drawing/2014/main" id="{E79AF592-88B0-B136-8D04-B92FEB8FEDD3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7" name="任意多边形: 形状 3236">
              <a:extLst>
                <a:ext uri="{FF2B5EF4-FFF2-40B4-BE49-F238E27FC236}">
                  <a16:creationId xmlns:a16="http://schemas.microsoft.com/office/drawing/2014/main" id="{E342A271-6B4A-2A1C-5280-B81CC20D5CD8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8" name="任意多边形: 形状 3237">
              <a:extLst>
                <a:ext uri="{FF2B5EF4-FFF2-40B4-BE49-F238E27FC236}">
                  <a16:creationId xmlns:a16="http://schemas.microsoft.com/office/drawing/2014/main" id="{ABE6C282-6A13-CE75-6940-8F3FDF3FF2A2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9" name="任意多边形: 形状 3238">
              <a:extLst>
                <a:ext uri="{FF2B5EF4-FFF2-40B4-BE49-F238E27FC236}">
                  <a16:creationId xmlns:a16="http://schemas.microsoft.com/office/drawing/2014/main" id="{BD000F7E-CE09-8B25-964B-4D33B22766BF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0" name="任意多边形: 形状 3239">
              <a:extLst>
                <a:ext uri="{FF2B5EF4-FFF2-40B4-BE49-F238E27FC236}">
                  <a16:creationId xmlns:a16="http://schemas.microsoft.com/office/drawing/2014/main" id="{97A63832-8EF8-7673-1C71-226A14918869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1" name="任意多边形: 形状 3240">
              <a:extLst>
                <a:ext uri="{FF2B5EF4-FFF2-40B4-BE49-F238E27FC236}">
                  <a16:creationId xmlns:a16="http://schemas.microsoft.com/office/drawing/2014/main" id="{48A47930-5F73-C921-D4BC-5D3401E8AF70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2" name="任意多边形: 形状 3241">
              <a:extLst>
                <a:ext uri="{FF2B5EF4-FFF2-40B4-BE49-F238E27FC236}">
                  <a16:creationId xmlns:a16="http://schemas.microsoft.com/office/drawing/2014/main" id="{4334605F-1607-E471-9D5A-930B6EB8EC79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3" name="任意多边形: 形状 3242">
              <a:extLst>
                <a:ext uri="{FF2B5EF4-FFF2-40B4-BE49-F238E27FC236}">
                  <a16:creationId xmlns:a16="http://schemas.microsoft.com/office/drawing/2014/main" id="{3F71A555-276C-D711-F3FF-46092860462A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4" name="任意多边形: 形状 3243">
              <a:extLst>
                <a:ext uri="{FF2B5EF4-FFF2-40B4-BE49-F238E27FC236}">
                  <a16:creationId xmlns:a16="http://schemas.microsoft.com/office/drawing/2014/main" id="{6882A897-F1E5-6905-CAF3-25D833E1124B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5" name="任意多边形: 形状 3244">
              <a:extLst>
                <a:ext uri="{FF2B5EF4-FFF2-40B4-BE49-F238E27FC236}">
                  <a16:creationId xmlns:a16="http://schemas.microsoft.com/office/drawing/2014/main" id="{7B1DB060-72F1-7756-45AE-928BB35E1EEA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6" name="任意多边形: 形状 3245">
              <a:extLst>
                <a:ext uri="{FF2B5EF4-FFF2-40B4-BE49-F238E27FC236}">
                  <a16:creationId xmlns:a16="http://schemas.microsoft.com/office/drawing/2014/main" id="{A1E2901D-A4EA-AC40-7B05-0D6DE7378D5F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1101 w 21484"/>
                <a:gd name="connsiteY0" fmla="*/ 17348 h 20726"/>
                <a:gd name="connsiteX1" fmla="*/ 17699 w 21484"/>
                <a:gd name="connsiteY1" fmla="*/ 3447 h 20726"/>
                <a:gd name="connsiteX2" fmla="*/ 17242 w 21484"/>
                <a:gd name="connsiteY2" fmla="*/ 3183 h 20726"/>
                <a:gd name="connsiteX3" fmla="*/ 2548 w 21484"/>
                <a:gd name="connsiteY3" fmla="*/ 6909 h 20726"/>
                <a:gd name="connsiteX4" fmla="*/ 5952 w 21484"/>
                <a:gd name="connsiteY4" fmla="*/ 20784 h 20726"/>
                <a:gd name="connsiteX5" fmla="*/ 6433 w 21484"/>
                <a:gd name="connsiteY5" fmla="*/ 21049 h 20726"/>
                <a:gd name="connsiteX6" fmla="*/ 21101 w 21484"/>
                <a:gd name="connsiteY6" fmla="*/ 17348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1101" y="17348"/>
                  </a:move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90" y="22317"/>
                    <a:pt x="21101" y="173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7" name="任意多边形: 形状 3246">
              <a:extLst>
                <a:ext uri="{FF2B5EF4-FFF2-40B4-BE49-F238E27FC236}">
                  <a16:creationId xmlns:a16="http://schemas.microsoft.com/office/drawing/2014/main" id="{39B6C3AB-9FD9-A23E-4E16-7904CB1E80F5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8" name="任意多边形: 形状 3247">
              <a:extLst>
                <a:ext uri="{FF2B5EF4-FFF2-40B4-BE49-F238E27FC236}">
                  <a16:creationId xmlns:a16="http://schemas.microsoft.com/office/drawing/2014/main" id="{60297D1A-3A01-CBAD-5222-67DD1838426C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9" name="任意多边形: 形状 3248">
              <a:extLst>
                <a:ext uri="{FF2B5EF4-FFF2-40B4-BE49-F238E27FC236}">
                  <a16:creationId xmlns:a16="http://schemas.microsoft.com/office/drawing/2014/main" id="{DAFA3C7C-D090-FA96-4C9D-738519439CAE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0" name="任意多边形: 形状 3249">
              <a:extLst>
                <a:ext uri="{FF2B5EF4-FFF2-40B4-BE49-F238E27FC236}">
                  <a16:creationId xmlns:a16="http://schemas.microsoft.com/office/drawing/2014/main" id="{7BC3E9C2-E788-5532-D181-6B2BBB7796F7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1" name="任意多边形: 形状 3250">
              <a:extLst>
                <a:ext uri="{FF2B5EF4-FFF2-40B4-BE49-F238E27FC236}">
                  <a16:creationId xmlns:a16="http://schemas.microsoft.com/office/drawing/2014/main" id="{EF8E81CB-763E-112E-F8C0-763BDA5C02BB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2" name="任意多边形: 形状 3251">
              <a:extLst>
                <a:ext uri="{FF2B5EF4-FFF2-40B4-BE49-F238E27FC236}">
                  <a16:creationId xmlns:a16="http://schemas.microsoft.com/office/drawing/2014/main" id="{2A4EA65F-FC8E-C8FF-0AF1-AC1091FCB37B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3" name="任意多边形: 形状 3252">
              <a:extLst>
                <a:ext uri="{FF2B5EF4-FFF2-40B4-BE49-F238E27FC236}">
                  <a16:creationId xmlns:a16="http://schemas.microsoft.com/office/drawing/2014/main" id="{608EAE95-ABF8-81B5-8355-7E429930E626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4" name="任意多边形: 形状 3253">
              <a:extLst>
                <a:ext uri="{FF2B5EF4-FFF2-40B4-BE49-F238E27FC236}">
                  <a16:creationId xmlns:a16="http://schemas.microsoft.com/office/drawing/2014/main" id="{D044EA1E-6260-5C9E-9027-4FA414385129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5" name="任意多边形: 形状 3254">
              <a:extLst>
                <a:ext uri="{FF2B5EF4-FFF2-40B4-BE49-F238E27FC236}">
                  <a16:creationId xmlns:a16="http://schemas.microsoft.com/office/drawing/2014/main" id="{CDAB7459-42A3-B081-5298-6864A316BC34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6" name="任意多边形: 形状 3255">
              <a:extLst>
                <a:ext uri="{FF2B5EF4-FFF2-40B4-BE49-F238E27FC236}">
                  <a16:creationId xmlns:a16="http://schemas.microsoft.com/office/drawing/2014/main" id="{39E27B64-0EE8-59DA-1544-64051EE83CF3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7" name="任意多边形: 形状 3256">
              <a:extLst>
                <a:ext uri="{FF2B5EF4-FFF2-40B4-BE49-F238E27FC236}">
                  <a16:creationId xmlns:a16="http://schemas.microsoft.com/office/drawing/2014/main" id="{77B02EA9-0982-2890-B0EF-DDEF3E370BEC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10871 w 16028"/>
                <a:gd name="connsiteY0" fmla="*/ 17062 h 15541"/>
                <a:gd name="connsiteX1" fmla="*/ 16976 w 16028"/>
                <a:gd name="connsiteY1" fmla="*/ 8050 h 15541"/>
                <a:gd name="connsiteX2" fmla="*/ 16923 w 16028"/>
                <a:gd name="connsiteY2" fmla="*/ 7812 h 15541"/>
                <a:gd name="connsiteX3" fmla="*/ 7356 w 16028"/>
                <a:gd name="connsiteY3" fmla="*/ 1971 h 15541"/>
                <a:gd name="connsiteX4" fmla="*/ 7329 w 16028"/>
                <a:gd name="connsiteY4" fmla="*/ 1971 h 15541"/>
                <a:gd name="connsiteX5" fmla="*/ 1230 w 16028"/>
                <a:gd name="connsiteY5" fmla="*/ 11010 h 15541"/>
                <a:gd name="connsiteX6" fmla="*/ 1277 w 16028"/>
                <a:gd name="connsiteY6" fmla="*/ 11248 h 15541"/>
                <a:gd name="connsiteX7" fmla="*/ 10863 w 16028"/>
                <a:gd name="connsiteY7" fmla="*/ 17062 h 15541"/>
                <a:gd name="connsiteX8" fmla="*/ 10871 w 16028"/>
                <a:gd name="connsiteY8" fmla="*/ 17062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10871" y="17062"/>
                  </a:move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8" name="任意多边形: 形状 3257">
              <a:extLst>
                <a:ext uri="{FF2B5EF4-FFF2-40B4-BE49-F238E27FC236}">
                  <a16:creationId xmlns:a16="http://schemas.microsoft.com/office/drawing/2014/main" id="{C7CDEA5C-95BA-5556-05E6-F6E4F9349B53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9" name="任意多边形: 形状 3258">
              <a:extLst>
                <a:ext uri="{FF2B5EF4-FFF2-40B4-BE49-F238E27FC236}">
                  <a16:creationId xmlns:a16="http://schemas.microsoft.com/office/drawing/2014/main" id="{809A89EA-9652-3BC7-06BC-9FA4653C972A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0" name="任意多边形: 形状 3259">
              <a:extLst>
                <a:ext uri="{FF2B5EF4-FFF2-40B4-BE49-F238E27FC236}">
                  <a16:creationId xmlns:a16="http://schemas.microsoft.com/office/drawing/2014/main" id="{1135A12B-B16E-309C-C5D0-3C1D6FB3193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1" name="任意多边形: 形状 3260">
              <a:extLst>
                <a:ext uri="{FF2B5EF4-FFF2-40B4-BE49-F238E27FC236}">
                  <a16:creationId xmlns:a16="http://schemas.microsoft.com/office/drawing/2014/main" id="{34F8EE4A-3DEA-3AF7-6B4E-DE8798442A4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2" name="任意多边形: 形状 3261">
              <a:extLst>
                <a:ext uri="{FF2B5EF4-FFF2-40B4-BE49-F238E27FC236}">
                  <a16:creationId xmlns:a16="http://schemas.microsoft.com/office/drawing/2014/main" id="{17444E98-CAB7-70BE-9825-E58301885E64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3" name="任意多边形: 形状 3262">
              <a:extLst>
                <a:ext uri="{FF2B5EF4-FFF2-40B4-BE49-F238E27FC236}">
                  <a16:creationId xmlns:a16="http://schemas.microsoft.com/office/drawing/2014/main" id="{2571D795-42BF-87B3-58DE-EF4D436E4839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4" name="任意多边形: 形状 3263">
              <a:extLst>
                <a:ext uri="{FF2B5EF4-FFF2-40B4-BE49-F238E27FC236}">
                  <a16:creationId xmlns:a16="http://schemas.microsoft.com/office/drawing/2014/main" id="{E7509396-CC7A-B67F-9C0E-D0B2B2E8F4B6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5" name="任意多边形: 形状 3264">
              <a:extLst>
                <a:ext uri="{FF2B5EF4-FFF2-40B4-BE49-F238E27FC236}">
                  <a16:creationId xmlns:a16="http://schemas.microsoft.com/office/drawing/2014/main" id="{A15D14AC-F6BE-9BA4-2A5F-A66BAA56DE9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6" name="任意多边形: 形状 3265">
              <a:extLst>
                <a:ext uri="{FF2B5EF4-FFF2-40B4-BE49-F238E27FC236}">
                  <a16:creationId xmlns:a16="http://schemas.microsoft.com/office/drawing/2014/main" id="{9408EAC5-37CF-E84C-9638-1BAC7BF407D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7" name="任意多边形: 形状 3266">
              <a:extLst>
                <a:ext uri="{FF2B5EF4-FFF2-40B4-BE49-F238E27FC236}">
                  <a16:creationId xmlns:a16="http://schemas.microsoft.com/office/drawing/2014/main" id="{76263E2E-5198-A899-6452-BD1420177748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8" name="任意多边形: 形状 3267">
              <a:extLst>
                <a:ext uri="{FF2B5EF4-FFF2-40B4-BE49-F238E27FC236}">
                  <a16:creationId xmlns:a16="http://schemas.microsoft.com/office/drawing/2014/main" id="{490D2C59-9A73-142D-6AA1-F8CC85FFBE50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7329 w 16028"/>
                <a:gd name="connsiteY0" fmla="*/ 1971 h 15541"/>
                <a:gd name="connsiteX1" fmla="*/ 1230 w 16028"/>
                <a:gd name="connsiteY1" fmla="*/ 11010 h 15541"/>
                <a:gd name="connsiteX2" fmla="*/ 1277 w 16028"/>
                <a:gd name="connsiteY2" fmla="*/ 11248 h 15541"/>
                <a:gd name="connsiteX3" fmla="*/ 10863 w 16028"/>
                <a:gd name="connsiteY3" fmla="*/ 17062 h 15541"/>
                <a:gd name="connsiteX4" fmla="*/ 10871 w 16028"/>
                <a:gd name="connsiteY4" fmla="*/ 17062 h 15541"/>
                <a:gd name="connsiteX5" fmla="*/ 16976 w 16028"/>
                <a:gd name="connsiteY5" fmla="*/ 8050 h 15541"/>
                <a:gd name="connsiteX6" fmla="*/ 16923 w 16028"/>
                <a:gd name="connsiteY6" fmla="*/ 7812 h 15541"/>
                <a:gd name="connsiteX7" fmla="*/ 7356 w 16028"/>
                <a:gd name="connsiteY7" fmla="*/ 1971 h 15541"/>
                <a:gd name="connsiteX8" fmla="*/ 7329 w 16028"/>
                <a:gd name="connsiteY8" fmla="*/ 1971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7329" y="1971"/>
                  </a:move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9" name="任意多边形: 形状 3268">
              <a:extLst>
                <a:ext uri="{FF2B5EF4-FFF2-40B4-BE49-F238E27FC236}">
                  <a16:creationId xmlns:a16="http://schemas.microsoft.com/office/drawing/2014/main" id="{142EDBB4-2E73-4783-A7B0-780D61189855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0" name="任意多边形: 形状 3269">
              <a:extLst>
                <a:ext uri="{FF2B5EF4-FFF2-40B4-BE49-F238E27FC236}">
                  <a16:creationId xmlns:a16="http://schemas.microsoft.com/office/drawing/2014/main" id="{7E468C31-B2B2-2C97-FCCA-4EF87CFBF242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1" name="任意多边形: 形状 3270">
              <a:extLst>
                <a:ext uri="{FF2B5EF4-FFF2-40B4-BE49-F238E27FC236}">
                  <a16:creationId xmlns:a16="http://schemas.microsoft.com/office/drawing/2014/main" id="{862D8168-B54F-419D-4CE3-257D760300B6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2" name="任意多边形: 形状 3271">
              <a:extLst>
                <a:ext uri="{FF2B5EF4-FFF2-40B4-BE49-F238E27FC236}">
                  <a16:creationId xmlns:a16="http://schemas.microsoft.com/office/drawing/2014/main" id="{BDA2505D-9371-6E54-1F73-2916979ACCDC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3" name="任意多边形: 形状 3272">
              <a:extLst>
                <a:ext uri="{FF2B5EF4-FFF2-40B4-BE49-F238E27FC236}">
                  <a16:creationId xmlns:a16="http://schemas.microsoft.com/office/drawing/2014/main" id="{8A73418F-3166-EAB5-6730-53523165CBFC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4" name="任意多边形: 形状 3273">
              <a:extLst>
                <a:ext uri="{FF2B5EF4-FFF2-40B4-BE49-F238E27FC236}">
                  <a16:creationId xmlns:a16="http://schemas.microsoft.com/office/drawing/2014/main" id="{1EA9B582-38D6-927C-10F1-F64DE5B5C754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5" name="任意多边形: 形状 3274">
              <a:extLst>
                <a:ext uri="{FF2B5EF4-FFF2-40B4-BE49-F238E27FC236}">
                  <a16:creationId xmlns:a16="http://schemas.microsoft.com/office/drawing/2014/main" id="{91897F59-4B54-383D-A911-1686F63818F3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6" name="任意多边形: 形状 3275">
              <a:extLst>
                <a:ext uri="{FF2B5EF4-FFF2-40B4-BE49-F238E27FC236}">
                  <a16:creationId xmlns:a16="http://schemas.microsoft.com/office/drawing/2014/main" id="{C1299EC6-6062-190F-FBA9-862448244850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7" name="任意多边形: 形状 3276">
              <a:extLst>
                <a:ext uri="{FF2B5EF4-FFF2-40B4-BE49-F238E27FC236}">
                  <a16:creationId xmlns:a16="http://schemas.microsoft.com/office/drawing/2014/main" id="{FF594C2C-CABC-6BF9-B985-F971DCB7EA98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8" name="任意多边形: 形状 3277">
              <a:extLst>
                <a:ext uri="{FF2B5EF4-FFF2-40B4-BE49-F238E27FC236}">
                  <a16:creationId xmlns:a16="http://schemas.microsoft.com/office/drawing/2014/main" id="{34873D47-B23A-6D45-8015-9307521B5CBF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9" name="任意多边形: 形状 3278">
              <a:extLst>
                <a:ext uri="{FF2B5EF4-FFF2-40B4-BE49-F238E27FC236}">
                  <a16:creationId xmlns:a16="http://schemas.microsoft.com/office/drawing/2014/main" id="{EEC909CD-526A-AC4F-2FE5-A645BE529CEA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960 w 12777"/>
                <a:gd name="connsiteY0" fmla="*/ 4813 h 12342"/>
                <a:gd name="connsiteX1" fmla="*/ 3990 w 12777"/>
                <a:gd name="connsiteY1" fmla="*/ 13085 h 12342"/>
                <a:gd name="connsiteX2" fmla="*/ 4259 w 12777"/>
                <a:gd name="connsiteY2" fmla="*/ 13243 h 12342"/>
                <a:gd name="connsiteX3" fmla="*/ 13007 w 12777"/>
                <a:gd name="connsiteY3" fmla="*/ 11023 h 12342"/>
                <a:gd name="connsiteX4" fmla="*/ 10914 w 12777"/>
                <a:gd name="connsiteY4" fmla="*/ 2725 h 12342"/>
                <a:gd name="connsiteX5" fmla="*/ 10681 w 12777"/>
                <a:gd name="connsiteY5" fmla="*/ 2593 h 12342"/>
                <a:gd name="connsiteX6" fmla="*/ 1960 w 12777"/>
                <a:gd name="connsiteY6" fmla="*/ 481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960" y="4813"/>
                  </a:move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0" name="任意多边形: 形状 3279">
              <a:extLst>
                <a:ext uri="{FF2B5EF4-FFF2-40B4-BE49-F238E27FC236}">
                  <a16:creationId xmlns:a16="http://schemas.microsoft.com/office/drawing/2014/main" id="{55592E81-98F6-BB2A-CACB-173758D7C144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1" name="任意多边形: 形状 3280">
              <a:extLst>
                <a:ext uri="{FF2B5EF4-FFF2-40B4-BE49-F238E27FC236}">
                  <a16:creationId xmlns:a16="http://schemas.microsoft.com/office/drawing/2014/main" id="{D46781D9-3418-20D1-994C-ABBAFDEDB9AD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2" name="任意多边形: 形状 3281">
              <a:extLst>
                <a:ext uri="{FF2B5EF4-FFF2-40B4-BE49-F238E27FC236}">
                  <a16:creationId xmlns:a16="http://schemas.microsoft.com/office/drawing/2014/main" id="{6660B3A4-FDF4-6CD1-172C-282D3A8F4061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3" name="任意多边形: 形状 3282">
              <a:extLst>
                <a:ext uri="{FF2B5EF4-FFF2-40B4-BE49-F238E27FC236}">
                  <a16:creationId xmlns:a16="http://schemas.microsoft.com/office/drawing/2014/main" id="{9DA12ABA-1925-5801-3381-79B32E0E3F6A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4" name="任意多边形: 形状 3283">
              <a:extLst>
                <a:ext uri="{FF2B5EF4-FFF2-40B4-BE49-F238E27FC236}">
                  <a16:creationId xmlns:a16="http://schemas.microsoft.com/office/drawing/2014/main" id="{58BEDAB0-5622-EB4B-FEDD-636D215F0B38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5" name="任意多边形: 形状 3284">
              <a:extLst>
                <a:ext uri="{FF2B5EF4-FFF2-40B4-BE49-F238E27FC236}">
                  <a16:creationId xmlns:a16="http://schemas.microsoft.com/office/drawing/2014/main" id="{EC64A174-7545-C0BF-07CD-3B397A640391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6" name="任意多边形: 形状 3285">
              <a:extLst>
                <a:ext uri="{FF2B5EF4-FFF2-40B4-BE49-F238E27FC236}">
                  <a16:creationId xmlns:a16="http://schemas.microsoft.com/office/drawing/2014/main" id="{63FC0CFF-2FFE-5B3B-1FAC-63D2D60320DB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7" name="任意多边形: 形状 3286">
              <a:extLst>
                <a:ext uri="{FF2B5EF4-FFF2-40B4-BE49-F238E27FC236}">
                  <a16:creationId xmlns:a16="http://schemas.microsoft.com/office/drawing/2014/main" id="{B112E1BE-4260-CF53-C3D9-597C32A73D32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8" name="任意多边形: 形状 3287">
              <a:extLst>
                <a:ext uri="{FF2B5EF4-FFF2-40B4-BE49-F238E27FC236}">
                  <a16:creationId xmlns:a16="http://schemas.microsoft.com/office/drawing/2014/main" id="{ACB5D928-8B29-9DD5-7C4F-C2C51FBD2AD5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9" name="任意多边形: 形状 3288">
              <a:extLst>
                <a:ext uri="{FF2B5EF4-FFF2-40B4-BE49-F238E27FC236}">
                  <a16:creationId xmlns:a16="http://schemas.microsoft.com/office/drawing/2014/main" id="{6F5763C3-B182-AC6D-E694-B8BDE4E91AC7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0" name="任意多边形: 形状 3289">
              <a:extLst>
                <a:ext uri="{FF2B5EF4-FFF2-40B4-BE49-F238E27FC236}">
                  <a16:creationId xmlns:a16="http://schemas.microsoft.com/office/drawing/2014/main" id="{037CE5AA-F873-0FAE-58E6-497D8776F90D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3007 w 12777"/>
                <a:gd name="connsiteY0" fmla="*/ 11023 h 12342"/>
                <a:gd name="connsiteX1" fmla="*/ 10914 w 12777"/>
                <a:gd name="connsiteY1" fmla="*/ 2725 h 12342"/>
                <a:gd name="connsiteX2" fmla="*/ 10681 w 12777"/>
                <a:gd name="connsiteY2" fmla="*/ 2593 h 12342"/>
                <a:gd name="connsiteX3" fmla="*/ 1960 w 12777"/>
                <a:gd name="connsiteY3" fmla="*/ 4813 h 12342"/>
                <a:gd name="connsiteX4" fmla="*/ 3990 w 12777"/>
                <a:gd name="connsiteY4" fmla="*/ 13085 h 12342"/>
                <a:gd name="connsiteX5" fmla="*/ 4259 w 12777"/>
                <a:gd name="connsiteY5" fmla="*/ 13243 h 12342"/>
                <a:gd name="connsiteX6" fmla="*/ 13007 w 12777"/>
                <a:gd name="connsiteY6" fmla="*/ 1102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3007" y="11023"/>
                  </a:move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1" name="任意多边形: 形状 3290">
              <a:extLst>
                <a:ext uri="{FF2B5EF4-FFF2-40B4-BE49-F238E27FC236}">
                  <a16:creationId xmlns:a16="http://schemas.microsoft.com/office/drawing/2014/main" id="{F5755E25-D99C-1EAB-68E8-14904EDB99A1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2" name="任意多边形: 形状 3291">
              <a:extLst>
                <a:ext uri="{FF2B5EF4-FFF2-40B4-BE49-F238E27FC236}">
                  <a16:creationId xmlns:a16="http://schemas.microsoft.com/office/drawing/2014/main" id="{68EB5E98-BBE7-1ADD-8C53-C70CAA721A5D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3" name="任意多边形: 形状 3292">
              <a:extLst>
                <a:ext uri="{FF2B5EF4-FFF2-40B4-BE49-F238E27FC236}">
                  <a16:creationId xmlns:a16="http://schemas.microsoft.com/office/drawing/2014/main" id="{C8BEF861-7366-CCA1-835A-4E2E96973E81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4" name="任意多边形: 形状 3293">
              <a:extLst>
                <a:ext uri="{FF2B5EF4-FFF2-40B4-BE49-F238E27FC236}">
                  <a16:creationId xmlns:a16="http://schemas.microsoft.com/office/drawing/2014/main" id="{41C4DB6C-FCB2-B1B5-DAD1-0C6E33F5A3BA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5" name="任意多边形: 形状 3294">
              <a:extLst>
                <a:ext uri="{FF2B5EF4-FFF2-40B4-BE49-F238E27FC236}">
                  <a16:creationId xmlns:a16="http://schemas.microsoft.com/office/drawing/2014/main" id="{2AFBB500-A6D6-F8CB-54F6-3DC3672B1A54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6" name="任意多边形: 形状 3295">
              <a:extLst>
                <a:ext uri="{FF2B5EF4-FFF2-40B4-BE49-F238E27FC236}">
                  <a16:creationId xmlns:a16="http://schemas.microsoft.com/office/drawing/2014/main" id="{6A5B60B6-E240-FE85-63EA-D81AE9568162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7" name="任意多边形: 形状 3296">
              <a:extLst>
                <a:ext uri="{FF2B5EF4-FFF2-40B4-BE49-F238E27FC236}">
                  <a16:creationId xmlns:a16="http://schemas.microsoft.com/office/drawing/2014/main" id="{DCD4D8F2-07E3-2326-407C-4A5474E200E4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8" name="任意多边形: 形状 3297">
              <a:extLst>
                <a:ext uri="{FF2B5EF4-FFF2-40B4-BE49-F238E27FC236}">
                  <a16:creationId xmlns:a16="http://schemas.microsoft.com/office/drawing/2014/main" id="{501F1EE1-769E-194C-FC47-D3070DC4D026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9" name="任意多边形: 形状 3298">
              <a:extLst>
                <a:ext uri="{FF2B5EF4-FFF2-40B4-BE49-F238E27FC236}">
                  <a16:creationId xmlns:a16="http://schemas.microsoft.com/office/drawing/2014/main" id="{10C456D4-3374-E738-BBDB-2BBFCCEFF63B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0" name="任意多边形: 形状 3299">
              <a:extLst>
                <a:ext uri="{FF2B5EF4-FFF2-40B4-BE49-F238E27FC236}">
                  <a16:creationId xmlns:a16="http://schemas.microsoft.com/office/drawing/2014/main" id="{A8DA6984-57AA-C3B2-BEA8-7DC388B3DD5D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1" name="任意多边形: 形状 3300">
              <a:extLst>
                <a:ext uri="{FF2B5EF4-FFF2-40B4-BE49-F238E27FC236}">
                  <a16:creationId xmlns:a16="http://schemas.microsoft.com/office/drawing/2014/main" id="{3DEFC4F0-641C-4CC6-2A68-DCB1452EA3C7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758 w 9864"/>
                <a:gd name="connsiteY0" fmla="*/ 4118 h 9525"/>
                <a:gd name="connsiteX1" fmla="*/ 3331 w 9864"/>
                <a:gd name="connsiteY1" fmla="*/ 10513 h 9525"/>
                <a:gd name="connsiteX2" fmla="*/ 3529 w 9864"/>
                <a:gd name="connsiteY2" fmla="*/ 10619 h 9525"/>
                <a:gd name="connsiteX3" fmla="*/ 10268 w 9864"/>
                <a:gd name="connsiteY3" fmla="*/ 8901 h 9525"/>
                <a:gd name="connsiteX4" fmla="*/ 8743 w 9864"/>
                <a:gd name="connsiteY4" fmla="*/ 2532 h 9525"/>
                <a:gd name="connsiteX5" fmla="*/ 8498 w 9864"/>
                <a:gd name="connsiteY5" fmla="*/ 2400 h 9525"/>
                <a:gd name="connsiteX6" fmla="*/ 1758 w 9864"/>
                <a:gd name="connsiteY6" fmla="*/ 41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758" y="4118"/>
                  </a:move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2" name="任意多边形: 形状 3301">
              <a:extLst>
                <a:ext uri="{FF2B5EF4-FFF2-40B4-BE49-F238E27FC236}">
                  <a16:creationId xmlns:a16="http://schemas.microsoft.com/office/drawing/2014/main" id="{9F20F74E-C711-AE50-5F2B-915CCD5DDA1E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3" name="任意多边形: 形状 3302">
              <a:extLst>
                <a:ext uri="{FF2B5EF4-FFF2-40B4-BE49-F238E27FC236}">
                  <a16:creationId xmlns:a16="http://schemas.microsoft.com/office/drawing/2014/main" id="{FF6DBC11-C75F-B13F-36D0-8B0D14F07199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4" name="任意多边形: 形状 3303">
              <a:extLst>
                <a:ext uri="{FF2B5EF4-FFF2-40B4-BE49-F238E27FC236}">
                  <a16:creationId xmlns:a16="http://schemas.microsoft.com/office/drawing/2014/main" id="{B66DC111-72CA-0CA3-E85F-F374C85C5FEA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5" name="任意多边形: 形状 3304">
              <a:extLst>
                <a:ext uri="{FF2B5EF4-FFF2-40B4-BE49-F238E27FC236}">
                  <a16:creationId xmlns:a16="http://schemas.microsoft.com/office/drawing/2014/main" id="{C37C3821-BA1F-C187-662C-0EF8E608052B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6" name="任意多边形: 形状 3305">
              <a:extLst>
                <a:ext uri="{FF2B5EF4-FFF2-40B4-BE49-F238E27FC236}">
                  <a16:creationId xmlns:a16="http://schemas.microsoft.com/office/drawing/2014/main" id="{1A388FAA-E561-C7AB-C24A-208DB1AEC2AC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7" name="任意多边形: 形状 3306">
              <a:extLst>
                <a:ext uri="{FF2B5EF4-FFF2-40B4-BE49-F238E27FC236}">
                  <a16:creationId xmlns:a16="http://schemas.microsoft.com/office/drawing/2014/main" id="{F254536E-C971-C80B-BC42-D81EB9404169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8" name="任意多边形: 形状 3307">
              <a:extLst>
                <a:ext uri="{FF2B5EF4-FFF2-40B4-BE49-F238E27FC236}">
                  <a16:creationId xmlns:a16="http://schemas.microsoft.com/office/drawing/2014/main" id="{3BED19F7-0929-AD01-937B-BCD57DE49660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9" name="任意多边形: 形状 3308">
              <a:extLst>
                <a:ext uri="{FF2B5EF4-FFF2-40B4-BE49-F238E27FC236}">
                  <a16:creationId xmlns:a16="http://schemas.microsoft.com/office/drawing/2014/main" id="{86917136-3000-2F0A-E132-3BE82D7BF991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0" name="任意多边形: 形状 3309">
              <a:extLst>
                <a:ext uri="{FF2B5EF4-FFF2-40B4-BE49-F238E27FC236}">
                  <a16:creationId xmlns:a16="http://schemas.microsoft.com/office/drawing/2014/main" id="{D55483F7-D6FB-424F-C8BE-EEA8A6E53769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1" name="任意多边形: 形状 3310">
              <a:extLst>
                <a:ext uri="{FF2B5EF4-FFF2-40B4-BE49-F238E27FC236}">
                  <a16:creationId xmlns:a16="http://schemas.microsoft.com/office/drawing/2014/main" id="{BF548E2C-8B11-096B-AFC2-AF6B6D071883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2" name="任意多边形: 形状 3311">
              <a:extLst>
                <a:ext uri="{FF2B5EF4-FFF2-40B4-BE49-F238E27FC236}">
                  <a16:creationId xmlns:a16="http://schemas.microsoft.com/office/drawing/2014/main" id="{7302FCD0-375A-0E14-82D8-811721BFE9E0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0268 w 9864"/>
                <a:gd name="connsiteY0" fmla="*/ 8901 h 9525"/>
                <a:gd name="connsiteX1" fmla="*/ 8743 w 9864"/>
                <a:gd name="connsiteY1" fmla="*/ 2532 h 9525"/>
                <a:gd name="connsiteX2" fmla="*/ 8498 w 9864"/>
                <a:gd name="connsiteY2" fmla="*/ 2400 h 9525"/>
                <a:gd name="connsiteX3" fmla="*/ 1758 w 9864"/>
                <a:gd name="connsiteY3" fmla="*/ 4118 h 9525"/>
                <a:gd name="connsiteX4" fmla="*/ 3331 w 9864"/>
                <a:gd name="connsiteY4" fmla="*/ 10513 h 9525"/>
                <a:gd name="connsiteX5" fmla="*/ 3529 w 9864"/>
                <a:gd name="connsiteY5" fmla="*/ 10619 h 9525"/>
                <a:gd name="connsiteX6" fmla="*/ 10268 w 9864"/>
                <a:gd name="connsiteY6" fmla="*/ 8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0268" y="8901"/>
                  </a:move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3" name="任意多边形: 形状 3312">
              <a:extLst>
                <a:ext uri="{FF2B5EF4-FFF2-40B4-BE49-F238E27FC236}">
                  <a16:creationId xmlns:a16="http://schemas.microsoft.com/office/drawing/2014/main" id="{61CC38A7-0024-6CC0-2673-DB3082EA8D86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4" name="任意多边形: 形状 3313">
              <a:extLst>
                <a:ext uri="{FF2B5EF4-FFF2-40B4-BE49-F238E27FC236}">
                  <a16:creationId xmlns:a16="http://schemas.microsoft.com/office/drawing/2014/main" id="{D4D08CD3-36E8-FE12-B11C-58E4413977E4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5" name="任意多边形: 形状 3314">
              <a:extLst>
                <a:ext uri="{FF2B5EF4-FFF2-40B4-BE49-F238E27FC236}">
                  <a16:creationId xmlns:a16="http://schemas.microsoft.com/office/drawing/2014/main" id="{6CBE86C0-57EC-F1A8-AAE1-D1E22A8DD021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6" name="任意多边形: 形状 3315">
              <a:extLst>
                <a:ext uri="{FF2B5EF4-FFF2-40B4-BE49-F238E27FC236}">
                  <a16:creationId xmlns:a16="http://schemas.microsoft.com/office/drawing/2014/main" id="{BBB626DA-8FD6-EAFA-7DE0-DA0B5B9DEE87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7" name="任意多边形: 形状 3316">
              <a:extLst>
                <a:ext uri="{FF2B5EF4-FFF2-40B4-BE49-F238E27FC236}">
                  <a16:creationId xmlns:a16="http://schemas.microsoft.com/office/drawing/2014/main" id="{288EEF7D-9425-9CAC-53C8-2478065D810F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8" name="任意多边形: 形状 3317">
              <a:extLst>
                <a:ext uri="{FF2B5EF4-FFF2-40B4-BE49-F238E27FC236}">
                  <a16:creationId xmlns:a16="http://schemas.microsoft.com/office/drawing/2014/main" id="{6A826601-19B4-8C09-6FB4-EC1F32914513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9" name="任意多边形: 形状 3318">
              <a:extLst>
                <a:ext uri="{FF2B5EF4-FFF2-40B4-BE49-F238E27FC236}">
                  <a16:creationId xmlns:a16="http://schemas.microsoft.com/office/drawing/2014/main" id="{137A71C8-333F-5250-080C-2C33FA02D540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0" name="任意多边形: 形状 3319">
              <a:extLst>
                <a:ext uri="{FF2B5EF4-FFF2-40B4-BE49-F238E27FC236}">
                  <a16:creationId xmlns:a16="http://schemas.microsoft.com/office/drawing/2014/main" id="{D07D957E-7D0F-AA40-8DE9-AEF4BD8C331A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1" name="任意多边形: 形状 3320">
              <a:extLst>
                <a:ext uri="{FF2B5EF4-FFF2-40B4-BE49-F238E27FC236}">
                  <a16:creationId xmlns:a16="http://schemas.microsoft.com/office/drawing/2014/main" id="{80B87FAE-401D-8D14-CED1-B6047733C5A0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2" name="任意多边形: 形状 3321">
              <a:extLst>
                <a:ext uri="{FF2B5EF4-FFF2-40B4-BE49-F238E27FC236}">
                  <a16:creationId xmlns:a16="http://schemas.microsoft.com/office/drawing/2014/main" id="{2F8F0E03-E8D0-9ADB-29A4-6A4CE7B39C77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3" name="任意多边形: 形状 3322">
              <a:extLst>
                <a:ext uri="{FF2B5EF4-FFF2-40B4-BE49-F238E27FC236}">
                  <a16:creationId xmlns:a16="http://schemas.microsoft.com/office/drawing/2014/main" id="{51C4F127-A927-9C2F-9B09-DD344DC32BD7}"/>
                </a:ext>
              </a:extLst>
            </p:cNvPr>
            <p:cNvSpPr/>
            <p:nvPr/>
          </p:nvSpPr>
          <p:spPr>
            <a:xfrm>
              <a:off x="-464446" y="-3451844"/>
              <a:ext cx="8009" cy="7732"/>
            </a:xfrm>
            <a:custGeom>
              <a:avLst/>
              <a:gdLst>
                <a:gd name="connsiteX0" fmla="*/ 1659 w 8009"/>
                <a:gd name="connsiteY0" fmla="*/ 3657 h 7732"/>
                <a:gd name="connsiteX1" fmla="*/ 2830 w 8009"/>
                <a:gd name="connsiteY1" fmla="*/ 8785 h 7732"/>
                <a:gd name="connsiteX2" fmla="*/ 3086 w 8009"/>
                <a:gd name="connsiteY2" fmla="*/ 8943 h 7732"/>
                <a:gd name="connsiteX3" fmla="*/ 8530 w 8009"/>
                <a:gd name="connsiteY3" fmla="*/ 7569 h 7732"/>
                <a:gd name="connsiteX4" fmla="*/ 7344 w 8009"/>
                <a:gd name="connsiteY4" fmla="*/ 2442 h 7732"/>
                <a:gd name="connsiteX5" fmla="*/ 7077 w 8009"/>
                <a:gd name="connsiteY5" fmla="*/ 2283 h 7732"/>
                <a:gd name="connsiteX6" fmla="*/ 1659 w 8009"/>
                <a:gd name="connsiteY6" fmla="*/ 3657 h 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32">
                  <a:moveTo>
                    <a:pt x="1659" y="3657"/>
                  </a:move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27"/>
                    <a:pt x="7391" y="9419"/>
                    <a:pt x="8530" y="7569"/>
                  </a:cubicBez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6" y="2336"/>
                    <a:pt x="7077" y="2283"/>
                  </a:cubicBezTo>
                  <a:cubicBezTo>
                    <a:pt x="5198" y="1200"/>
                    <a:pt x="2790" y="1807"/>
                    <a:pt x="1659" y="36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4" name="任意多边形: 形状 3323">
              <a:extLst>
                <a:ext uri="{FF2B5EF4-FFF2-40B4-BE49-F238E27FC236}">
                  <a16:creationId xmlns:a16="http://schemas.microsoft.com/office/drawing/2014/main" id="{F48F7524-FE14-76E4-1A2B-69CB0E3FF377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5" name="任意多边形: 形状 3324">
              <a:extLst>
                <a:ext uri="{FF2B5EF4-FFF2-40B4-BE49-F238E27FC236}">
                  <a16:creationId xmlns:a16="http://schemas.microsoft.com/office/drawing/2014/main" id="{E5B5EBA9-A965-F26D-120B-CBB50B39688C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6" name="任意多边形: 形状 3325">
              <a:extLst>
                <a:ext uri="{FF2B5EF4-FFF2-40B4-BE49-F238E27FC236}">
                  <a16:creationId xmlns:a16="http://schemas.microsoft.com/office/drawing/2014/main" id="{DC08E019-B612-9292-9B5D-575968538635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7" name="任意多边形: 形状 3326">
              <a:extLst>
                <a:ext uri="{FF2B5EF4-FFF2-40B4-BE49-F238E27FC236}">
                  <a16:creationId xmlns:a16="http://schemas.microsoft.com/office/drawing/2014/main" id="{C2245922-0D10-8BA0-9DE6-29BF6DB851DC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8" name="任意多边形: 形状 3327">
              <a:extLst>
                <a:ext uri="{FF2B5EF4-FFF2-40B4-BE49-F238E27FC236}">
                  <a16:creationId xmlns:a16="http://schemas.microsoft.com/office/drawing/2014/main" id="{D26AE697-5A60-6F64-EE19-BAFE94047837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9" name="任意多边形: 形状 3328">
              <a:extLst>
                <a:ext uri="{FF2B5EF4-FFF2-40B4-BE49-F238E27FC236}">
                  <a16:creationId xmlns:a16="http://schemas.microsoft.com/office/drawing/2014/main" id="{910AC9C1-829D-3AF1-FFFD-51A6E71A4333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0" name="任意多边形: 形状 3329">
              <a:extLst>
                <a:ext uri="{FF2B5EF4-FFF2-40B4-BE49-F238E27FC236}">
                  <a16:creationId xmlns:a16="http://schemas.microsoft.com/office/drawing/2014/main" id="{C6DB88E5-3C3C-D9DF-6EBE-6CE1AA4C8BCB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1" name="任意多边形: 形状 3330">
              <a:extLst>
                <a:ext uri="{FF2B5EF4-FFF2-40B4-BE49-F238E27FC236}">
                  <a16:creationId xmlns:a16="http://schemas.microsoft.com/office/drawing/2014/main" id="{3D883967-7071-3256-FE7B-6BF697F3A949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2" name="任意多边形: 形状 3331">
              <a:extLst>
                <a:ext uri="{FF2B5EF4-FFF2-40B4-BE49-F238E27FC236}">
                  <a16:creationId xmlns:a16="http://schemas.microsoft.com/office/drawing/2014/main" id="{44C7B25E-AA4F-8517-CA0A-CCE877AD884E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3" name="任意多边形: 形状 3332">
              <a:extLst>
                <a:ext uri="{FF2B5EF4-FFF2-40B4-BE49-F238E27FC236}">
                  <a16:creationId xmlns:a16="http://schemas.microsoft.com/office/drawing/2014/main" id="{69FBEE46-518C-7DD5-86B3-03C3707D6BAC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4" name="任意多边形: 形状 3333">
              <a:extLst>
                <a:ext uri="{FF2B5EF4-FFF2-40B4-BE49-F238E27FC236}">
                  <a16:creationId xmlns:a16="http://schemas.microsoft.com/office/drawing/2014/main" id="{67523E98-E1A5-2BD9-919C-564E790D0760}"/>
                </a:ext>
              </a:extLst>
            </p:cNvPr>
            <p:cNvSpPr/>
            <p:nvPr/>
          </p:nvSpPr>
          <p:spPr>
            <a:xfrm>
              <a:off x="-464393" y="-3451897"/>
              <a:ext cx="8009" cy="7744"/>
            </a:xfrm>
            <a:custGeom>
              <a:avLst/>
              <a:gdLst>
                <a:gd name="connsiteX0" fmla="*/ 8530 w 8009"/>
                <a:gd name="connsiteY0" fmla="*/ 7569 h 7744"/>
                <a:gd name="connsiteX1" fmla="*/ 7344 w 8009"/>
                <a:gd name="connsiteY1" fmla="*/ 2442 h 7744"/>
                <a:gd name="connsiteX2" fmla="*/ 7077 w 8009"/>
                <a:gd name="connsiteY2" fmla="*/ 2283 h 7744"/>
                <a:gd name="connsiteX3" fmla="*/ 1659 w 8009"/>
                <a:gd name="connsiteY3" fmla="*/ 3658 h 7744"/>
                <a:gd name="connsiteX4" fmla="*/ 2830 w 8009"/>
                <a:gd name="connsiteY4" fmla="*/ 8785 h 7744"/>
                <a:gd name="connsiteX5" fmla="*/ 3086 w 8009"/>
                <a:gd name="connsiteY5" fmla="*/ 8943 h 7744"/>
                <a:gd name="connsiteX6" fmla="*/ 8530 w 8009"/>
                <a:gd name="connsiteY6" fmla="*/ 7569 h 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44">
                  <a:moveTo>
                    <a:pt x="8530" y="7569"/>
                  </a:move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7" y="2336"/>
                    <a:pt x="7077" y="2283"/>
                  </a:cubicBezTo>
                  <a:cubicBezTo>
                    <a:pt x="5198" y="1200"/>
                    <a:pt x="2790" y="1807"/>
                    <a:pt x="1659" y="3658"/>
                  </a:cubicBez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53"/>
                    <a:pt x="7391" y="9419"/>
                    <a:pt x="8530" y="75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5" name="任意多边形: 形状 3334">
              <a:extLst>
                <a:ext uri="{FF2B5EF4-FFF2-40B4-BE49-F238E27FC236}">
                  <a16:creationId xmlns:a16="http://schemas.microsoft.com/office/drawing/2014/main" id="{7B049529-4517-CE06-5D1F-29E01C81DE24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6" name="任意多边形: 形状 3335">
              <a:extLst>
                <a:ext uri="{FF2B5EF4-FFF2-40B4-BE49-F238E27FC236}">
                  <a16:creationId xmlns:a16="http://schemas.microsoft.com/office/drawing/2014/main" id="{0DF06201-6E51-1148-8115-8455F68A5826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7" name="任意多边形: 形状 3336">
              <a:extLst>
                <a:ext uri="{FF2B5EF4-FFF2-40B4-BE49-F238E27FC236}">
                  <a16:creationId xmlns:a16="http://schemas.microsoft.com/office/drawing/2014/main" id="{571EA742-F376-4FE5-3D23-60D0FE747B24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8" name="任意多边形: 形状 3337">
              <a:extLst>
                <a:ext uri="{FF2B5EF4-FFF2-40B4-BE49-F238E27FC236}">
                  <a16:creationId xmlns:a16="http://schemas.microsoft.com/office/drawing/2014/main" id="{020F2D3B-EFD2-74E3-5A88-2E04F168FD87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9" name="任意多边形: 形状 3338">
              <a:extLst>
                <a:ext uri="{FF2B5EF4-FFF2-40B4-BE49-F238E27FC236}">
                  <a16:creationId xmlns:a16="http://schemas.microsoft.com/office/drawing/2014/main" id="{0D443172-6A89-C186-BB12-D436884E0DBD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0" name="任意多边形: 形状 3339">
              <a:extLst>
                <a:ext uri="{FF2B5EF4-FFF2-40B4-BE49-F238E27FC236}">
                  <a16:creationId xmlns:a16="http://schemas.microsoft.com/office/drawing/2014/main" id="{50BD29E5-3756-4ADA-4DEA-BA0C1C4C1EC2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1" name="任意多边形: 形状 3340">
              <a:extLst>
                <a:ext uri="{FF2B5EF4-FFF2-40B4-BE49-F238E27FC236}">
                  <a16:creationId xmlns:a16="http://schemas.microsoft.com/office/drawing/2014/main" id="{18B26DCA-ED84-F14A-542F-9653D6BED1D8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2" name="任意多边形: 形状 3341">
              <a:extLst>
                <a:ext uri="{FF2B5EF4-FFF2-40B4-BE49-F238E27FC236}">
                  <a16:creationId xmlns:a16="http://schemas.microsoft.com/office/drawing/2014/main" id="{B8284C67-7189-B325-BEB1-548270DAB145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3" name="任意多边形: 形状 3342">
              <a:extLst>
                <a:ext uri="{FF2B5EF4-FFF2-40B4-BE49-F238E27FC236}">
                  <a16:creationId xmlns:a16="http://schemas.microsoft.com/office/drawing/2014/main" id="{03E607F6-ABEE-4DE3-B189-816A84495486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4" name="任意多边形: 形状 3343">
              <a:extLst>
                <a:ext uri="{FF2B5EF4-FFF2-40B4-BE49-F238E27FC236}">
                  <a16:creationId xmlns:a16="http://schemas.microsoft.com/office/drawing/2014/main" id="{6B32D944-02DB-0585-2A78-9BF5BDDCD49F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5" name="任意多边形: 形状 3344">
              <a:extLst>
                <a:ext uri="{FF2B5EF4-FFF2-40B4-BE49-F238E27FC236}">
                  <a16:creationId xmlns:a16="http://schemas.microsoft.com/office/drawing/2014/main" id="{8BBC4D13-B43A-5CB7-A8E1-A3F3AD0AAD94}"/>
                </a:ext>
              </a:extLst>
            </p:cNvPr>
            <p:cNvSpPr/>
            <p:nvPr/>
          </p:nvSpPr>
          <p:spPr>
            <a:xfrm>
              <a:off x="-646213" y="-3402933"/>
              <a:ext cx="8025" cy="7772"/>
            </a:xfrm>
            <a:custGeom>
              <a:avLst/>
              <a:gdLst>
                <a:gd name="connsiteX0" fmla="*/ 6856 w 8025"/>
                <a:gd name="connsiteY0" fmla="*/ 9110 h 7772"/>
                <a:gd name="connsiteX1" fmla="*/ 8799 w 8025"/>
                <a:gd name="connsiteY1" fmla="*/ 4168 h 7772"/>
                <a:gd name="connsiteX2" fmla="*/ 8627 w 8025"/>
                <a:gd name="connsiteY2" fmla="*/ 3824 h 7772"/>
                <a:gd name="connsiteX3" fmla="*/ 3341 w 8025"/>
                <a:gd name="connsiteY3" fmla="*/ 2133 h 7772"/>
                <a:gd name="connsiteX4" fmla="*/ 1399 w 8025"/>
                <a:gd name="connsiteY4" fmla="*/ 7075 h 7772"/>
                <a:gd name="connsiteX5" fmla="*/ 1571 w 8025"/>
                <a:gd name="connsiteY5" fmla="*/ 7418 h 7772"/>
                <a:gd name="connsiteX6" fmla="*/ 6856 w 8025"/>
                <a:gd name="connsiteY6" fmla="*/ 9110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6856" y="9110"/>
                  </a:moveTo>
                  <a:cubicBezTo>
                    <a:pt x="8757" y="8290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8"/>
                  </a:cubicBezTo>
                  <a:cubicBezTo>
                    <a:pt x="2596" y="9295"/>
                    <a:pt x="4924" y="10061"/>
                    <a:pt x="6856" y="91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6" name="任意多边形: 形状 3345">
              <a:extLst>
                <a:ext uri="{FF2B5EF4-FFF2-40B4-BE49-F238E27FC236}">
                  <a16:creationId xmlns:a16="http://schemas.microsoft.com/office/drawing/2014/main" id="{DA9900E5-3EB9-2108-69EF-89267ED98194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7" name="任意多边形: 形状 3346">
              <a:extLst>
                <a:ext uri="{FF2B5EF4-FFF2-40B4-BE49-F238E27FC236}">
                  <a16:creationId xmlns:a16="http://schemas.microsoft.com/office/drawing/2014/main" id="{648EAF91-9D47-4AC4-E898-5ECEE3D0F86E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8" name="任意多边形: 形状 3347">
              <a:extLst>
                <a:ext uri="{FF2B5EF4-FFF2-40B4-BE49-F238E27FC236}">
                  <a16:creationId xmlns:a16="http://schemas.microsoft.com/office/drawing/2014/main" id="{4D5BF0BF-92FF-FB59-6FD6-26D6C159518C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9" name="任意多边形: 形状 3348">
              <a:extLst>
                <a:ext uri="{FF2B5EF4-FFF2-40B4-BE49-F238E27FC236}">
                  <a16:creationId xmlns:a16="http://schemas.microsoft.com/office/drawing/2014/main" id="{0A7A415B-0A71-36CE-0B0F-B9FD9E823F32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0" name="任意多边形: 形状 3349">
              <a:extLst>
                <a:ext uri="{FF2B5EF4-FFF2-40B4-BE49-F238E27FC236}">
                  <a16:creationId xmlns:a16="http://schemas.microsoft.com/office/drawing/2014/main" id="{CDCF14C4-8668-5168-EF17-F5DA4EE0C11C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1" name="任意多边形: 形状 3350">
              <a:extLst>
                <a:ext uri="{FF2B5EF4-FFF2-40B4-BE49-F238E27FC236}">
                  <a16:creationId xmlns:a16="http://schemas.microsoft.com/office/drawing/2014/main" id="{60A6F98F-9414-A020-3690-D0EEEA5DAA82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2" name="任意多边形: 形状 3351">
              <a:extLst>
                <a:ext uri="{FF2B5EF4-FFF2-40B4-BE49-F238E27FC236}">
                  <a16:creationId xmlns:a16="http://schemas.microsoft.com/office/drawing/2014/main" id="{A92B9A65-0E87-5176-B7D4-2A37E08CC4D4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3" name="任意多边形: 形状 3352">
              <a:extLst>
                <a:ext uri="{FF2B5EF4-FFF2-40B4-BE49-F238E27FC236}">
                  <a16:creationId xmlns:a16="http://schemas.microsoft.com/office/drawing/2014/main" id="{BC1BC2C8-8E66-68E9-BF07-753BD13D5945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4" name="任意多边形: 形状 3353">
              <a:extLst>
                <a:ext uri="{FF2B5EF4-FFF2-40B4-BE49-F238E27FC236}">
                  <a16:creationId xmlns:a16="http://schemas.microsoft.com/office/drawing/2014/main" id="{8461CEEF-E5BA-90CF-962F-113A63889418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5" name="任意多边形: 形状 3354">
              <a:extLst>
                <a:ext uri="{FF2B5EF4-FFF2-40B4-BE49-F238E27FC236}">
                  <a16:creationId xmlns:a16="http://schemas.microsoft.com/office/drawing/2014/main" id="{575008DB-AA9F-5063-E36E-6CC506F55395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6" name="任意多边形: 形状 3355">
              <a:extLst>
                <a:ext uri="{FF2B5EF4-FFF2-40B4-BE49-F238E27FC236}">
                  <a16:creationId xmlns:a16="http://schemas.microsoft.com/office/drawing/2014/main" id="{88E36349-FF2C-4578-1CC4-BDAD791AF43D}"/>
                </a:ext>
              </a:extLst>
            </p:cNvPr>
            <p:cNvSpPr/>
            <p:nvPr/>
          </p:nvSpPr>
          <p:spPr>
            <a:xfrm>
              <a:off x="-646266" y="-3402801"/>
              <a:ext cx="8025" cy="7772"/>
            </a:xfrm>
            <a:custGeom>
              <a:avLst/>
              <a:gdLst>
                <a:gd name="connsiteX0" fmla="*/ 3341 w 8025"/>
                <a:gd name="connsiteY0" fmla="*/ 2133 h 7772"/>
                <a:gd name="connsiteX1" fmla="*/ 1399 w 8025"/>
                <a:gd name="connsiteY1" fmla="*/ 7075 h 7772"/>
                <a:gd name="connsiteX2" fmla="*/ 1571 w 8025"/>
                <a:gd name="connsiteY2" fmla="*/ 7419 h 7772"/>
                <a:gd name="connsiteX3" fmla="*/ 6856 w 8025"/>
                <a:gd name="connsiteY3" fmla="*/ 9110 h 7772"/>
                <a:gd name="connsiteX4" fmla="*/ 8799 w 8025"/>
                <a:gd name="connsiteY4" fmla="*/ 4168 h 7772"/>
                <a:gd name="connsiteX5" fmla="*/ 8627 w 8025"/>
                <a:gd name="connsiteY5" fmla="*/ 3824 h 7772"/>
                <a:gd name="connsiteX6" fmla="*/ 3341 w 8025"/>
                <a:gd name="connsiteY6" fmla="*/ 2133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3341" y="2133"/>
                  </a:move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9"/>
                  </a:cubicBezTo>
                  <a:cubicBezTo>
                    <a:pt x="2596" y="9295"/>
                    <a:pt x="4924" y="10062"/>
                    <a:pt x="6856" y="9110"/>
                  </a:cubicBezTo>
                  <a:cubicBezTo>
                    <a:pt x="8757" y="8291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7" name="任意多边形: 形状 3356">
              <a:extLst>
                <a:ext uri="{FF2B5EF4-FFF2-40B4-BE49-F238E27FC236}">
                  <a16:creationId xmlns:a16="http://schemas.microsoft.com/office/drawing/2014/main" id="{F933D5D1-20D6-2C0C-B8F0-A07D99314DC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8" name="任意多边形: 形状 3357">
              <a:extLst>
                <a:ext uri="{FF2B5EF4-FFF2-40B4-BE49-F238E27FC236}">
                  <a16:creationId xmlns:a16="http://schemas.microsoft.com/office/drawing/2014/main" id="{57F5136B-EAD7-81AB-0439-A0D2BD00E096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9" name="任意多边形: 形状 3358">
              <a:extLst>
                <a:ext uri="{FF2B5EF4-FFF2-40B4-BE49-F238E27FC236}">
                  <a16:creationId xmlns:a16="http://schemas.microsoft.com/office/drawing/2014/main" id="{50B47248-74E9-EE81-E60F-D06F2919BD86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0" name="任意多边形: 形状 3359">
              <a:extLst>
                <a:ext uri="{FF2B5EF4-FFF2-40B4-BE49-F238E27FC236}">
                  <a16:creationId xmlns:a16="http://schemas.microsoft.com/office/drawing/2014/main" id="{465BEB73-370E-CD53-9DAE-892AC9D774CE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1" name="任意多边形: 形状 3360">
              <a:extLst>
                <a:ext uri="{FF2B5EF4-FFF2-40B4-BE49-F238E27FC236}">
                  <a16:creationId xmlns:a16="http://schemas.microsoft.com/office/drawing/2014/main" id="{18A96AEA-2663-9796-5A77-FFE61B9EC43F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2" name="任意多边形: 形状 3361">
              <a:extLst>
                <a:ext uri="{FF2B5EF4-FFF2-40B4-BE49-F238E27FC236}">
                  <a16:creationId xmlns:a16="http://schemas.microsoft.com/office/drawing/2014/main" id="{7120335C-2F5B-FE08-4D6A-192D509AC7E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3" name="任意多边形: 形状 3362">
              <a:extLst>
                <a:ext uri="{FF2B5EF4-FFF2-40B4-BE49-F238E27FC236}">
                  <a16:creationId xmlns:a16="http://schemas.microsoft.com/office/drawing/2014/main" id="{06B3F54F-099D-75D7-374C-94ED73AC9C04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4" name="任意多边形: 形状 3363">
              <a:extLst>
                <a:ext uri="{FF2B5EF4-FFF2-40B4-BE49-F238E27FC236}">
                  <a16:creationId xmlns:a16="http://schemas.microsoft.com/office/drawing/2014/main" id="{9F602169-5C85-0F4F-4019-9A557F91EAFE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5" name="任意多边形: 形状 3364">
              <a:extLst>
                <a:ext uri="{FF2B5EF4-FFF2-40B4-BE49-F238E27FC236}">
                  <a16:creationId xmlns:a16="http://schemas.microsoft.com/office/drawing/2014/main" id="{7E46DA97-4DFE-799C-6BB3-125668340F70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6" name="任意多边形: 形状 3365">
              <a:extLst>
                <a:ext uri="{FF2B5EF4-FFF2-40B4-BE49-F238E27FC236}">
                  <a16:creationId xmlns:a16="http://schemas.microsoft.com/office/drawing/2014/main" id="{BD5C4BB1-F264-61B7-1298-EB6EAAEC233D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7" name="任意多边形: 形状 3366">
              <a:extLst>
                <a:ext uri="{FF2B5EF4-FFF2-40B4-BE49-F238E27FC236}">
                  <a16:creationId xmlns:a16="http://schemas.microsoft.com/office/drawing/2014/main" id="{4230071A-B1CD-AD02-5558-E8EF4B7E4376}"/>
                </a:ext>
              </a:extLst>
            </p:cNvPr>
            <p:cNvSpPr/>
            <p:nvPr/>
          </p:nvSpPr>
          <p:spPr>
            <a:xfrm>
              <a:off x="-556930" y="-3678630"/>
              <a:ext cx="17339" cy="16739"/>
            </a:xfrm>
            <a:custGeom>
              <a:avLst/>
              <a:gdLst>
                <a:gd name="connsiteX0" fmla="*/ 4233 w 17339"/>
                <a:gd name="connsiteY0" fmla="*/ 16556 h 16739"/>
                <a:gd name="connsiteX1" fmla="*/ 16416 w 17339"/>
                <a:gd name="connsiteY1" fmla="*/ 15446 h 16739"/>
                <a:gd name="connsiteX2" fmla="*/ 15639 w 17339"/>
                <a:gd name="connsiteY2" fmla="*/ 3950 h 16739"/>
                <a:gd name="connsiteX3" fmla="*/ 15306 w 17339"/>
                <a:gd name="connsiteY3" fmla="*/ 3686 h 16739"/>
                <a:gd name="connsiteX4" fmla="*/ 3096 w 17339"/>
                <a:gd name="connsiteY4" fmla="*/ 4795 h 16739"/>
                <a:gd name="connsiteX5" fmla="*/ 3855 w 17339"/>
                <a:gd name="connsiteY5" fmla="*/ 16239 h 16739"/>
                <a:gd name="connsiteX6" fmla="*/ 4233 w 17339"/>
                <a:gd name="connsiteY6" fmla="*/ 16556 h 1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39">
                  <a:moveTo>
                    <a:pt x="4233" y="16556"/>
                  </a:moveTo>
                  <a:cubicBezTo>
                    <a:pt x="7938" y="19516"/>
                    <a:pt x="13306" y="19014"/>
                    <a:pt x="16416" y="15446"/>
                  </a:cubicBezTo>
                  <a:cubicBezTo>
                    <a:pt x="19374" y="12063"/>
                    <a:pt x="19025" y="6910"/>
                    <a:pt x="15639" y="3950"/>
                  </a:cubicBezTo>
                  <a:cubicBezTo>
                    <a:pt x="15531" y="3871"/>
                    <a:pt x="15420" y="3765"/>
                    <a:pt x="15306" y="3686"/>
                  </a:cubicBezTo>
                  <a:cubicBezTo>
                    <a:pt x="11596" y="726"/>
                    <a:pt x="6209" y="1201"/>
                    <a:pt x="3096" y="4795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1"/>
                    <a:pt x="4233" y="165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8" name="任意多边形: 形状 3367">
              <a:extLst>
                <a:ext uri="{FF2B5EF4-FFF2-40B4-BE49-F238E27FC236}">
                  <a16:creationId xmlns:a16="http://schemas.microsoft.com/office/drawing/2014/main" id="{56EB0215-FA0F-2813-DBC5-5CAED20FFA47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9" name="任意多边形: 形状 3368">
              <a:extLst>
                <a:ext uri="{FF2B5EF4-FFF2-40B4-BE49-F238E27FC236}">
                  <a16:creationId xmlns:a16="http://schemas.microsoft.com/office/drawing/2014/main" id="{58BA7608-044F-ADAD-6079-CF0E3238BF7D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0" name="任意多边形: 形状 3369">
              <a:extLst>
                <a:ext uri="{FF2B5EF4-FFF2-40B4-BE49-F238E27FC236}">
                  <a16:creationId xmlns:a16="http://schemas.microsoft.com/office/drawing/2014/main" id="{0F446BE5-4BCD-FB75-E328-720D3ADCFC6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1" name="任意多边形: 形状 3370">
              <a:extLst>
                <a:ext uri="{FF2B5EF4-FFF2-40B4-BE49-F238E27FC236}">
                  <a16:creationId xmlns:a16="http://schemas.microsoft.com/office/drawing/2014/main" id="{1FC38AA8-55D9-8D21-9EE7-94100AB557EC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2" name="任意多边形: 形状 3371">
              <a:extLst>
                <a:ext uri="{FF2B5EF4-FFF2-40B4-BE49-F238E27FC236}">
                  <a16:creationId xmlns:a16="http://schemas.microsoft.com/office/drawing/2014/main" id="{E5EB6BE7-891F-635A-BD83-576A7E5CFE88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3" name="任意多边形: 形状 3372">
              <a:extLst>
                <a:ext uri="{FF2B5EF4-FFF2-40B4-BE49-F238E27FC236}">
                  <a16:creationId xmlns:a16="http://schemas.microsoft.com/office/drawing/2014/main" id="{EA439728-306C-5204-95BB-34EB7543376D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4" name="任意多边形: 形状 3373">
              <a:extLst>
                <a:ext uri="{FF2B5EF4-FFF2-40B4-BE49-F238E27FC236}">
                  <a16:creationId xmlns:a16="http://schemas.microsoft.com/office/drawing/2014/main" id="{8C7125BF-8C8C-342A-9D2C-D70BC18150F8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5" name="任意多边形: 形状 3374">
              <a:extLst>
                <a:ext uri="{FF2B5EF4-FFF2-40B4-BE49-F238E27FC236}">
                  <a16:creationId xmlns:a16="http://schemas.microsoft.com/office/drawing/2014/main" id="{10B448CF-40E8-9F58-AF78-2FA68765984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6" name="任意多边形: 形状 3375">
              <a:extLst>
                <a:ext uri="{FF2B5EF4-FFF2-40B4-BE49-F238E27FC236}">
                  <a16:creationId xmlns:a16="http://schemas.microsoft.com/office/drawing/2014/main" id="{8DA0983A-A0BD-BD71-43CA-8BAF61003D35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7" name="任意多边形: 形状 3376">
              <a:extLst>
                <a:ext uri="{FF2B5EF4-FFF2-40B4-BE49-F238E27FC236}">
                  <a16:creationId xmlns:a16="http://schemas.microsoft.com/office/drawing/2014/main" id="{8E09026F-E2E8-F3E0-E1F8-F71B2D9BBB9C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8" name="任意多边形: 形状 3377">
              <a:extLst>
                <a:ext uri="{FF2B5EF4-FFF2-40B4-BE49-F238E27FC236}">
                  <a16:creationId xmlns:a16="http://schemas.microsoft.com/office/drawing/2014/main" id="{3481300D-DD97-E83B-9160-DBA602806158}"/>
                </a:ext>
              </a:extLst>
            </p:cNvPr>
            <p:cNvSpPr/>
            <p:nvPr/>
          </p:nvSpPr>
          <p:spPr>
            <a:xfrm>
              <a:off x="-556930" y="-3678683"/>
              <a:ext cx="17339" cy="16728"/>
            </a:xfrm>
            <a:custGeom>
              <a:avLst/>
              <a:gdLst>
                <a:gd name="connsiteX0" fmla="*/ 15306 w 17339"/>
                <a:gd name="connsiteY0" fmla="*/ 3686 h 16728"/>
                <a:gd name="connsiteX1" fmla="*/ 3096 w 17339"/>
                <a:gd name="connsiteY1" fmla="*/ 4796 h 16728"/>
                <a:gd name="connsiteX2" fmla="*/ 3855 w 17339"/>
                <a:gd name="connsiteY2" fmla="*/ 16239 h 16728"/>
                <a:gd name="connsiteX3" fmla="*/ 4233 w 17339"/>
                <a:gd name="connsiteY3" fmla="*/ 16556 h 16728"/>
                <a:gd name="connsiteX4" fmla="*/ 16416 w 17339"/>
                <a:gd name="connsiteY4" fmla="*/ 15446 h 16728"/>
                <a:gd name="connsiteX5" fmla="*/ 15639 w 17339"/>
                <a:gd name="connsiteY5" fmla="*/ 3950 h 16728"/>
                <a:gd name="connsiteX6" fmla="*/ 15306 w 17339"/>
                <a:gd name="connsiteY6" fmla="*/ 3686 h 1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28">
                  <a:moveTo>
                    <a:pt x="15306" y="3686"/>
                  </a:moveTo>
                  <a:cubicBezTo>
                    <a:pt x="11596" y="726"/>
                    <a:pt x="6209" y="1201"/>
                    <a:pt x="3096" y="4796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0"/>
                    <a:pt x="4233" y="16556"/>
                  </a:cubicBezTo>
                  <a:cubicBezTo>
                    <a:pt x="7938" y="19490"/>
                    <a:pt x="13306" y="19014"/>
                    <a:pt x="16416" y="15446"/>
                  </a:cubicBezTo>
                  <a:cubicBezTo>
                    <a:pt x="19374" y="12064"/>
                    <a:pt x="19025" y="6910"/>
                    <a:pt x="15639" y="3950"/>
                  </a:cubicBezTo>
                  <a:cubicBezTo>
                    <a:pt x="15531" y="3870"/>
                    <a:pt x="15420" y="3765"/>
                    <a:pt x="15306" y="36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9" name="任意多边形: 形状 3378">
              <a:extLst>
                <a:ext uri="{FF2B5EF4-FFF2-40B4-BE49-F238E27FC236}">
                  <a16:creationId xmlns:a16="http://schemas.microsoft.com/office/drawing/2014/main" id="{924FE698-D42A-EB35-8746-D8D4F275F856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0" name="任意多边形: 形状 3379">
              <a:extLst>
                <a:ext uri="{FF2B5EF4-FFF2-40B4-BE49-F238E27FC236}">
                  <a16:creationId xmlns:a16="http://schemas.microsoft.com/office/drawing/2014/main" id="{E5B7D9A6-8BB8-8F46-ADB8-8C1400A17BCB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1" name="任意多边形: 形状 3380">
              <a:extLst>
                <a:ext uri="{FF2B5EF4-FFF2-40B4-BE49-F238E27FC236}">
                  <a16:creationId xmlns:a16="http://schemas.microsoft.com/office/drawing/2014/main" id="{10AFCE37-5812-5E63-7D53-2468A87473DC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2" name="任意多边形: 形状 3381">
              <a:extLst>
                <a:ext uri="{FF2B5EF4-FFF2-40B4-BE49-F238E27FC236}">
                  <a16:creationId xmlns:a16="http://schemas.microsoft.com/office/drawing/2014/main" id="{2AE4F060-4A9A-DF53-58AB-F332141AADF6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3" name="任意多边形: 形状 3382">
              <a:extLst>
                <a:ext uri="{FF2B5EF4-FFF2-40B4-BE49-F238E27FC236}">
                  <a16:creationId xmlns:a16="http://schemas.microsoft.com/office/drawing/2014/main" id="{6E690F9F-D3D6-BD9A-B891-DA01F4525812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4" name="任意多边形: 形状 3383">
              <a:extLst>
                <a:ext uri="{FF2B5EF4-FFF2-40B4-BE49-F238E27FC236}">
                  <a16:creationId xmlns:a16="http://schemas.microsoft.com/office/drawing/2014/main" id="{8FB42093-5F0D-BC27-A61F-35DFA871A738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5" name="任意多边形: 形状 3384">
              <a:extLst>
                <a:ext uri="{FF2B5EF4-FFF2-40B4-BE49-F238E27FC236}">
                  <a16:creationId xmlns:a16="http://schemas.microsoft.com/office/drawing/2014/main" id="{4C4DD0EA-6598-60E1-25FC-8E2C6B8D1623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6" name="任意多边形: 形状 3385">
              <a:extLst>
                <a:ext uri="{FF2B5EF4-FFF2-40B4-BE49-F238E27FC236}">
                  <a16:creationId xmlns:a16="http://schemas.microsoft.com/office/drawing/2014/main" id="{42D008EC-BD13-5167-A625-FC79EF0D116A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7" name="任意多边形: 形状 3386">
              <a:extLst>
                <a:ext uri="{FF2B5EF4-FFF2-40B4-BE49-F238E27FC236}">
                  <a16:creationId xmlns:a16="http://schemas.microsoft.com/office/drawing/2014/main" id="{21CD4BD4-9E35-4065-F16A-46E1B1DB9D94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8" name="任意多边形: 形状 3387">
              <a:extLst>
                <a:ext uri="{FF2B5EF4-FFF2-40B4-BE49-F238E27FC236}">
                  <a16:creationId xmlns:a16="http://schemas.microsoft.com/office/drawing/2014/main" id="{9666DA0E-2F48-3D28-16ED-31126B2C5B36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9" name="任意多边形: 形状 3388">
              <a:extLst>
                <a:ext uri="{FF2B5EF4-FFF2-40B4-BE49-F238E27FC236}">
                  <a16:creationId xmlns:a16="http://schemas.microsoft.com/office/drawing/2014/main" id="{D6694E19-ED0B-98FC-C8CD-809B8C703DE9}"/>
                </a:ext>
              </a:extLst>
            </p:cNvPr>
            <p:cNvSpPr/>
            <p:nvPr/>
          </p:nvSpPr>
          <p:spPr>
            <a:xfrm>
              <a:off x="-5083" y="-3652733"/>
              <a:ext cx="23989" cy="23117"/>
            </a:xfrm>
            <a:custGeom>
              <a:avLst/>
              <a:gdLst>
                <a:gd name="connsiteX0" fmla="*/ 20020 w 23989"/>
                <a:gd name="connsiteY0" fmla="*/ 22664 h 23117"/>
                <a:gd name="connsiteX1" fmla="*/ 23223 w 23989"/>
                <a:gd name="connsiteY1" fmla="*/ 7098 h 23117"/>
                <a:gd name="connsiteX2" fmla="*/ 22848 w 23989"/>
                <a:gd name="connsiteY2" fmla="*/ 6569 h 23117"/>
                <a:gd name="connsiteX3" fmla="*/ 6145 w 23989"/>
                <a:gd name="connsiteY3" fmla="*/ 3926 h 23117"/>
                <a:gd name="connsiteX4" fmla="*/ 2949 w 23989"/>
                <a:gd name="connsiteY4" fmla="*/ 19519 h 23117"/>
                <a:gd name="connsiteX5" fmla="*/ 3317 w 23989"/>
                <a:gd name="connsiteY5" fmla="*/ 20048 h 23117"/>
                <a:gd name="connsiteX6" fmla="*/ 20020 w 23989"/>
                <a:gd name="connsiteY6" fmla="*/ 22664 h 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17">
                  <a:moveTo>
                    <a:pt x="20020" y="22664"/>
                  </a:moveTo>
                  <a:cubicBezTo>
                    <a:pt x="25200" y="19255"/>
                    <a:pt x="26635" y="12278"/>
                    <a:pt x="23223" y="7098"/>
                  </a:cubicBezTo>
                  <a:cubicBezTo>
                    <a:pt x="23104" y="6913"/>
                    <a:pt x="22977" y="6754"/>
                    <a:pt x="22848" y="6569"/>
                  </a:cubicBezTo>
                  <a:cubicBezTo>
                    <a:pt x="18883" y="1363"/>
                    <a:pt x="11523" y="200"/>
                    <a:pt x="6145" y="3926"/>
                  </a:cubicBezTo>
                  <a:cubicBezTo>
                    <a:pt x="954" y="7362"/>
                    <a:pt x="-476" y="14339"/>
                    <a:pt x="2949" y="19519"/>
                  </a:cubicBezTo>
                  <a:cubicBezTo>
                    <a:pt x="3068" y="19704"/>
                    <a:pt x="3190" y="19889"/>
                    <a:pt x="3317" y="20048"/>
                  </a:cubicBezTo>
                  <a:cubicBezTo>
                    <a:pt x="7284" y="25254"/>
                    <a:pt x="14652" y="26417"/>
                    <a:pt x="20020" y="22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0" name="任意多边形: 形状 3389">
              <a:extLst>
                <a:ext uri="{FF2B5EF4-FFF2-40B4-BE49-F238E27FC236}">
                  <a16:creationId xmlns:a16="http://schemas.microsoft.com/office/drawing/2014/main" id="{2D001A9E-6CCE-E482-50ED-1C2CDDFFE40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1" name="任意多边形: 形状 3390">
              <a:extLst>
                <a:ext uri="{FF2B5EF4-FFF2-40B4-BE49-F238E27FC236}">
                  <a16:creationId xmlns:a16="http://schemas.microsoft.com/office/drawing/2014/main" id="{5CD51B3F-AA57-6736-BC56-CE3BF3A692DA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2" name="任意多边形: 形状 3391">
              <a:extLst>
                <a:ext uri="{FF2B5EF4-FFF2-40B4-BE49-F238E27FC236}">
                  <a16:creationId xmlns:a16="http://schemas.microsoft.com/office/drawing/2014/main" id="{72D169CF-1419-74D2-2DD4-CC7DD0E3B8D9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3" name="任意多边形: 形状 3392">
              <a:extLst>
                <a:ext uri="{FF2B5EF4-FFF2-40B4-BE49-F238E27FC236}">
                  <a16:creationId xmlns:a16="http://schemas.microsoft.com/office/drawing/2014/main" id="{44AECBB4-11EF-A163-A41C-5797BA5757B8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4" name="任意多边形: 形状 3393">
              <a:extLst>
                <a:ext uri="{FF2B5EF4-FFF2-40B4-BE49-F238E27FC236}">
                  <a16:creationId xmlns:a16="http://schemas.microsoft.com/office/drawing/2014/main" id="{6AA03D9B-22C6-7D30-5355-DF30B491577C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5" name="任意多边形: 形状 3394">
              <a:extLst>
                <a:ext uri="{FF2B5EF4-FFF2-40B4-BE49-F238E27FC236}">
                  <a16:creationId xmlns:a16="http://schemas.microsoft.com/office/drawing/2014/main" id="{0B4E97D5-D995-DECD-BF1B-7D8B4A55E4D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6" name="任意多边形: 形状 3395">
              <a:extLst>
                <a:ext uri="{FF2B5EF4-FFF2-40B4-BE49-F238E27FC236}">
                  <a16:creationId xmlns:a16="http://schemas.microsoft.com/office/drawing/2014/main" id="{5044CA79-5169-1310-060C-662094A34E8C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7" name="任意多边形: 形状 3396">
              <a:extLst>
                <a:ext uri="{FF2B5EF4-FFF2-40B4-BE49-F238E27FC236}">
                  <a16:creationId xmlns:a16="http://schemas.microsoft.com/office/drawing/2014/main" id="{BB3A4149-068B-C1C6-5D50-32866F5D9A51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8" name="任意多边形: 形状 3397">
              <a:extLst>
                <a:ext uri="{FF2B5EF4-FFF2-40B4-BE49-F238E27FC236}">
                  <a16:creationId xmlns:a16="http://schemas.microsoft.com/office/drawing/2014/main" id="{0FF058C0-485A-9407-C515-0F2FCB492DF7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9" name="任意多边形: 形状 3398">
              <a:extLst>
                <a:ext uri="{FF2B5EF4-FFF2-40B4-BE49-F238E27FC236}">
                  <a16:creationId xmlns:a16="http://schemas.microsoft.com/office/drawing/2014/main" id="{A090B4FE-1AA7-5D1A-1ED1-226DCCE412A8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0" name="任意多边形: 形状 3399">
              <a:extLst>
                <a:ext uri="{FF2B5EF4-FFF2-40B4-BE49-F238E27FC236}">
                  <a16:creationId xmlns:a16="http://schemas.microsoft.com/office/drawing/2014/main" id="{43C7C195-C8CF-8773-3EA2-E76AED80109C}"/>
                </a:ext>
              </a:extLst>
            </p:cNvPr>
            <p:cNvSpPr/>
            <p:nvPr/>
          </p:nvSpPr>
          <p:spPr>
            <a:xfrm>
              <a:off x="-5083" y="-3652935"/>
              <a:ext cx="23989" cy="23125"/>
            </a:xfrm>
            <a:custGeom>
              <a:avLst/>
              <a:gdLst>
                <a:gd name="connsiteX0" fmla="*/ 6145 w 23989"/>
                <a:gd name="connsiteY0" fmla="*/ 3917 h 23125"/>
                <a:gd name="connsiteX1" fmla="*/ 2949 w 23989"/>
                <a:gd name="connsiteY1" fmla="*/ 19510 h 23125"/>
                <a:gd name="connsiteX2" fmla="*/ 3317 w 23989"/>
                <a:gd name="connsiteY2" fmla="*/ 20039 h 23125"/>
                <a:gd name="connsiteX3" fmla="*/ 20020 w 23989"/>
                <a:gd name="connsiteY3" fmla="*/ 22682 h 23125"/>
                <a:gd name="connsiteX4" fmla="*/ 23223 w 23989"/>
                <a:gd name="connsiteY4" fmla="*/ 7115 h 23125"/>
                <a:gd name="connsiteX5" fmla="*/ 22848 w 23989"/>
                <a:gd name="connsiteY5" fmla="*/ 6586 h 23125"/>
                <a:gd name="connsiteX6" fmla="*/ 6145 w 23989"/>
                <a:gd name="connsiteY6" fmla="*/ 3917 h 2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25">
                  <a:moveTo>
                    <a:pt x="6145" y="3917"/>
                  </a:moveTo>
                  <a:cubicBezTo>
                    <a:pt x="954" y="7353"/>
                    <a:pt x="-476" y="14330"/>
                    <a:pt x="2949" y="19510"/>
                  </a:cubicBezTo>
                  <a:cubicBezTo>
                    <a:pt x="3068" y="19695"/>
                    <a:pt x="3190" y="19880"/>
                    <a:pt x="3317" y="20039"/>
                  </a:cubicBezTo>
                  <a:cubicBezTo>
                    <a:pt x="7276" y="25245"/>
                    <a:pt x="14644" y="26434"/>
                    <a:pt x="20020" y="22682"/>
                  </a:cubicBezTo>
                  <a:cubicBezTo>
                    <a:pt x="25200" y="19272"/>
                    <a:pt x="26635" y="12295"/>
                    <a:pt x="23223" y="7115"/>
                  </a:cubicBezTo>
                  <a:cubicBezTo>
                    <a:pt x="23104" y="6930"/>
                    <a:pt x="22977" y="6772"/>
                    <a:pt x="22848" y="6586"/>
                  </a:cubicBezTo>
                  <a:cubicBezTo>
                    <a:pt x="18891" y="1380"/>
                    <a:pt x="11531" y="191"/>
                    <a:pt x="6145" y="39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1" name="任意多边形: 形状 3400">
              <a:extLst>
                <a:ext uri="{FF2B5EF4-FFF2-40B4-BE49-F238E27FC236}">
                  <a16:creationId xmlns:a16="http://schemas.microsoft.com/office/drawing/2014/main" id="{74F58BD3-5A44-E966-1ABE-AB77699D1BA7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2" name="任意多边形: 形状 3401">
              <a:extLst>
                <a:ext uri="{FF2B5EF4-FFF2-40B4-BE49-F238E27FC236}">
                  <a16:creationId xmlns:a16="http://schemas.microsoft.com/office/drawing/2014/main" id="{87619F0B-A751-F39C-7C8B-B31047E49049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3" name="任意多边形: 形状 3402">
              <a:extLst>
                <a:ext uri="{FF2B5EF4-FFF2-40B4-BE49-F238E27FC236}">
                  <a16:creationId xmlns:a16="http://schemas.microsoft.com/office/drawing/2014/main" id="{22B118E1-3CE8-C600-BFE5-032DB613F81B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4" name="任意多边形: 形状 3403">
              <a:extLst>
                <a:ext uri="{FF2B5EF4-FFF2-40B4-BE49-F238E27FC236}">
                  <a16:creationId xmlns:a16="http://schemas.microsoft.com/office/drawing/2014/main" id="{6AF474CE-3199-0A39-E48A-05782018CCE5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5" name="任意多边形: 形状 3404">
              <a:extLst>
                <a:ext uri="{FF2B5EF4-FFF2-40B4-BE49-F238E27FC236}">
                  <a16:creationId xmlns:a16="http://schemas.microsoft.com/office/drawing/2014/main" id="{B172A4F5-F5CA-DB60-C351-A606D3E5DBE0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6" name="任意多边形: 形状 3405">
              <a:extLst>
                <a:ext uri="{FF2B5EF4-FFF2-40B4-BE49-F238E27FC236}">
                  <a16:creationId xmlns:a16="http://schemas.microsoft.com/office/drawing/2014/main" id="{9D394A9D-1144-6147-5F10-48ED89AB2954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7" name="任意多边形: 形状 3406">
              <a:extLst>
                <a:ext uri="{FF2B5EF4-FFF2-40B4-BE49-F238E27FC236}">
                  <a16:creationId xmlns:a16="http://schemas.microsoft.com/office/drawing/2014/main" id="{470D69F0-32B7-E7B0-91EF-7B2329F45BCE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8" name="任意多边形: 形状 3407">
              <a:extLst>
                <a:ext uri="{FF2B5EF4-FFF2-40B4-BE49-F238E27FC236}">
                  <a16:creationId xmlns:a16="http://schemas.microsoft.com/office/drawing/2014/main" id="{638F4F6E-883C-7AB0-9646-F7D9D07FDA72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9" name="任意多边形: 形状 3408">
              <a:extLst>
                <a:ext uri="{FF2B5EF4-FFF2-40B4-BE49-F238E27FC236}">
                  <a16:creationId xmlns:a16="http://schemas.microsoft.com/office/drawing/2014/main" id="{98E8CA36-1321-B903-1A3E-446BE669C5FB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0" name="任意多边形: 形状 3409">
              <a:extLst>
                <a:ext uri="{FF2B5EF4-FFF2-40B4-BE49-F238E27FC236}">
                  <a16:creationId xmlns:a16="http://schemas.microsoft.com/office/drawing/2014/main" id="{D13565C7-91C5-ECFD-7CF3-4F84A8D77A43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1" name="任意多边形: 形状 3410">
              <a:extLst>
                <a:ext uri="{FF2B5EF4-FFF2-40B4-BE49-F238E27FC236}">
                  <a16:creationId xmlns:a16="http://schemas.microsoft.com/office/drawing/2014/main" id="{08C41463-4EE7-0507-3750-2DA273808861}"/>
                </a:ext>
              </a:extLst>
            </p:cNvPr>
            <p:cNvSpPr/>
            <p:nvPr/>
          </p:nvSpPr>
          <p:spPr>
            <a:xfrm>
              <a:off x="242808" y="-3861048"/>
              <a:ext cx="15715" cy="15225"/>
            </a:xfrm>
            <a:custGeom>
              <a:avLst/>
              <a:gdLst>
                <a:gd name="connsiteX0" fmla="*/ 9616 w 15715"/>
                <a:gd name="connsiteY0" fmla="*/ 1790 h 15225"/>
                <a:gd name="connsiteX1" fmla="*/ 1109 w 15715"/>
                <a:gd name="connsiteY1" fmla="*/ 8688 h 15225"/>
                <a:gd name="connsiteX2" fmla="*/ 1106 w 15715"/>
                <a:gd name="connsiteY2" fmla="*/ 8715 h 15225"/>
                <a:gd name="connsiteX3" fmla="*/ 8232 w 15715"/>
                <a:gd name="connsiteY3" fmla="*/ 16934 h 15225"/>
                <a:gd name="connsiteX4" fmla="*/ 8268 w 15715"/>
                <a:gd name="connsiteY4" fmla="*/ 16934 h 15225"/>
                <a:gd name="connsiteX5" fmla="*/ 16778 w 15715"/>
                <a:gd name="connsiteY5" fmla="*/ 9983 h 15225"/>
                <a:gd name="connsiteX6" fmla="*/ 9783 w 15715"/>
                <a:gd name="connsiteY6" fmla="*/ 1790 h 15225"/>
                <a:gd name="connsiteX7" fmla="*/ 9616 w 15715"/>
                <a:gd name="connsiteY7" fmla="*/ 1790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9616" y="1790"/>
                  </a:move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2" name="任意多边形: 形状 3411">
              <a:extLst>
                <a:ext uri="{FF2B5EF4-FFF2-40B4-BE49-F238E27FC236}">
                  <a16:creationId xmlns:a16="http://schemas.microsoft.com/office/drawing/2014/main" id="{A3C37525-3630-3C3F-4C2B-71B92134678D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3" name="任意多边形: 形状 3412">
              <a:extLst>
                <a:ext uri="{FF2B5EF4-FFF2-40B4-BE49-F238E27FC236}">
                  <a16:creationId xmlns:a16="http://schemas.microsoft.com/office/drawing/2014/main" id="{C773E992-A6B2-88E6-AF61-0C4CB176026F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4" name="任意多边形: 形状 3413">
              <a:extLst>
                <a:ext uri="{FF2B5EF4-FFF2-40B4-BE49-F238E27FC236}">
                  <a16:creationId xmlns:a16="http://schemas.microsoft.com/office/drawing/2014/main" id="{02FE4838-3E56-753A-B297-DD3E559B3BBA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5" name="任意多边形: 形状 3414">
              <a:extLst>
                <a:ext uri="{FF2B5EF4-FFF2-40B4-BE49-F238E27FC236}">
                  <a16:creationId xmlns:a16="http://schemas.microsoft.com/office/drawing/2014/main" id="{9C42A3B5-0350-5844-D95F-DF14C8C8A6D1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6" name="任意多边形: 形状 3415">
              <a:extLst>
                <a:ext uri="{FF2B5EF4-FFF2-40B4-BE49-F238E27FC236}">
                  <a16:creationId xmlns:a16="http://schemas.microsoft.com/office/drawing/2014/main" id="{18473F24-36DB-FBD2-8815-2B7BBB0B48F6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7" name="任意多边形: 形状 3416">
              <a:extLst>
                <a:ext uri="{FF2B5EF4-FFF2-40B4-BE49-F238E27FC236}">
                  <a16:creationId xmlns:a16="http://schemas.microsoft.com/office/drawing/2014/main" id="{09FC42DA-A6D5-466B-C6C5-BE452772A5F4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8" name="任意多边形: 形状 3417">
              <a:extLst>
                <a:ext uri="{FF2B5EF4-FFF2-40B4-BE49-F238E27FC236}">
                  <a16:creationId xmlns:a16="http://schemas.microsoft.com/office/drawing/2014/main" id="{7C36E9F7-AF4F-F060-FAC0-B53129394068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9" name="任意多边形: 形状 3418">
              <a:extLst>
                <a:ext uri="{FF2B5EF4-FFF2-40B4-BE49-F238E27FC236}">
                  <a16:creationId xmlns:a16="http://schemas.microsoft.com/office/drawing/2014/main" id="{8AFEA62D-1BA2-0CB5-8321-CFB655C5F627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0" name="任意多边形: 形状 3419">
              <a:extLst>
                <a:ext uri="{FF2B5EF4-FFF2-40B4-BE49-F238E27FC236}">
                  <a16:creationId xmlns:a16="http://schemas.microsoft.com/office/drawing/2014/main" id="{A2BFAA47-8B7A-9586-235F-4A702FFEB79A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1" name="任意多边形: 形状 3420">
              <a:extLst>
                <a:ext uri="{FF2B5EF4-FFF2-40B4-BE49-F238E27FC236}">
                  <a16:creationId xmlns:a16="http://schemas.microsoft.com/office/drawing/2014/main" id="{DB975F35-A03D-3BF6-F80D-F1ADCEC13A80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2" name="任意多边形: 形状 3421">
              <a:extLst>
                <a:ext uri="{FF2B5EF4-FFF2-40B4-BE49-F238E27FC236}">
                  <a16:creationId xmlns:a16="http://schemas.microsoft.com/office/drawing/2014/main" id="{9DBB92EB-1E0E-9EE7-CDC2-0E611C8A180A}"/>
                </a:ext>
              </a:extLst>
            </p:cNvPr>
            <p:cNvSpPr/>
            <p:nvPr/>
          </p:nvSpPr>
          <p:spPr>
            <a:xfrm>
              <a:off x="242676" y="-3861074"/>
              <a:ext cx="15715" cy="15225"/>
            </a:xfrm>
            <a:custGeom>
              <a:avLst/>
              <a:gdLst>
                <a:gd name="connsiteX0" fmla="*/ 8268 w 15715"/>
                <a:gd name="connsiteY0" fmla="*/ 16934 h 15225"/>
                <a:gd name="connsiteX1" fmla="*/ 16778 w 15715"/>
                <a:gd name="connsiteY1" fmla="*/ 9983 h 15225"/>
                <a:gd name="connsiteX2" fmla="*/ 9783 w 15715"/>
                <a:gd name="connsiteY2" fmla="*/ 1790 h 15225"/>
                <a:gd name="connsiteX3" fmla="*/ 9616 w 15715"/>
                <a:gd name="connsiteY3" fmla="*/ 1790 h 15225"/>
                <a:gd name="connsiteX4" fmla="*/ 1109 w 15715"/>
                <a:gd name="connsiteY4" fmla="*/ 8688 h 15225"/>
                <a:gd name="connsiteX5" fmla="*/ 1106 w 15715"/>
                <a:gd name="connsiteY5" fmla="*/ 8715 h 15225"/>
                <a:gd name="connsiteX6" fmla="*/ 8232 w 15715"/>
                <a:gd name="connsiteY6" fmla="*/ 16934 h 15225"/>
                <a:gd name="connsiteX7" fmla="*/ 8268 w 15715"/>
                <a:gd name="connsiteY7" fmla="*/ 16934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8268" y="16934"/>
                  </a:move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3" name="任意多边形: 形状 3422">
              <a:extLst>
                <a:ext uri="{FF2B5EF4-FFF2-40B4-BE49-F238E27FC236}">
                  <a16:creationId xmlns:a16="http://schemas.microsoft.com/office/drawing/2014/main" id="{B5C3AA54-BF97-6209-D407-2BBA0DCA7D1F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4" name="任意多边形: 形状 3423">
              <a:extLst>
                <a:ext uri="{FF2B5EF4-FFF2-40B4-BE49-F238E27FC236}">
                  <a16:creationId xmlns:a16="http://schemas.microsoft.com/office/drawing/2014/main" id="{CEED467B-CAC5-E289-E35A-27EEC467C934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5" name="任意多边形: 形状 3424">
              <a:extLst>
                <a:ext uri="{FF2B5EF4-FFF2-40B4-BE49-F238E27FC236}">
                  <a16:creationId xmlns:a16="http://schemas.microsoft.com/office/drawing/2014/main" id="{B50FAABC-3679-40D0-E6E3-7ACAD69BD283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6" name="任意多边形: 形状 3425">
              <a:extLst>
                <a:ext uri="{FF2B5EF4-FFF2-40B4-BE49-F238E27FC236}">
                  <a16:creationId xmlns:a16="http://schemas.microsoft.com/office/drawing/2014/main" id="{6A16C9B6-290C-3D4A-6387-20EF34D45888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7" name="任意多边形: 形状 3426">
              <a:extLst>
                <a:ext uri="{FF2B5EF4-FFF2-40B4-BE49-F238E27FC236}">
                  <a16:creationId xmlns:a16="http://schemas.microsoft.com/office/drawing/2014/main" id="{A6A7F62C-B48F-BD7A-5239-E1C2DB2AE042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8" name="任意多边形: 形状 3427">
              <a:extLst>
                <a:ext uri="{FF2B5EF4-FFF2-40B4-BE49-F238E27FC236}">
                  <a16:creationId xmlns:a16="http://schemas.microsoft.com/office/drawing/2014/main" id="{4CF70758-A1FA-AD51-8930-50AE9BBD0CD1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9" name="任意多边形: 形状 3428">
              <a:extLst>
                <a:ext uri="{FF2B5EF4-FFF2-40B4-BE49-F238E27FC236}">
                  <a16:creationId xmlns:a16="http://schemas.microsoft.com/office/drawing/2014/main" id="{26A8C1A7-0820-FB6E-68AB-E9E6101574B8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0" name="任意多边形: 形状 3429">
              <a:extLst>
                <a:ext uri="{FF2B5EF4-FFF2-40B4-BE49-F238E27FC236}">
                  <a16:creationId xmlns:a16="http://schemas.microsoft.com/office/drawing/2014/main" id="{D5F24797-8135-03B6-B259-663ECD8DB224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1" name="任意多边形: 形状 3430">
              <a:extLst>
                <a:ext uri="{FF2B5EF4-FFF2-40B4-BE49-F238E27FC236}">
                  <a16:creationId xmlns:a16="http://schemas.microsoft.com/office/drawing/2014/main" id="{663A914D-97AD-8296-7131-A743055381BC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2" name="任意多边形: 形状 3431">
              <a:extLst>
                <a:ext uri="{FF2B5EF4-FFF2-40B4-BE49-F238E27FC236}">
                  <a16:creationId xmlns:a16="http://schemas.microsoft.com/office/drawing/2014/main" id="{19E40519-D42E-A63F-0974-F23AA4FA4160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3" name="任意多边形: 形状 3432">
              <a:extLst>
                <a:ext uri="{FF2B5EF4-FFF2-40B4-BE49-F238E27FC236}">
                  <a16:creationId xmlns:a16="http://schemas.microsoft.com/office/drawing/2014/main" id="{E33BE5F8-B9FF-FC77-AEAC-86C0ECB6E1C2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1284 w 30768"/>
                <a:gd name="connsiteY0" fmla="*/ 19055 h 29753"/>
                <a:gd name="connsiteX1" fmla="*/ 18965 w 30768"/>
                <a:gd name="connsiteY1" fmla="*/ 31265 h 29753"/>
                <a:gd name="connsiteX2" fmla="*/ 31712 w 30768"/>
                <a:gd name="connsiteY2" fmla="*/ 14430 h 29753"/>
                <a:gd name="connsiteX3" fmla="*/ 31677 w 30768"/>
                <a:gd name="connsiteY3" fmla="*/ 14193 h 29753"/>
                <a:gd name="connsiteX4" fmla="*/ 13944 w 30768"/>
                <a:gd name="connsiteY4" fmla="*/ 1983 h 29753"/>
                <a:gd name="connsiteX5" fmla="*/ 1216 w 30768"/>
                <a:gd name="connsiteY5" fmla="*/ 18606 h 29753"/>
                <a:gd name="connsiteX6" fmla="*/ 1284 w 30768"/>
                <a:gd name="connsiteY6" fmla="*/ 19055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1284" y="19055"/>
                  </a:move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38"/>
                    <a:pt x="1261" y="18897"/>
                    <a:pt x="1284" y="190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4" name="任意多边形: 形状 3433">
              <a:extLst>
                <a:ext uri="{FF2B5EF4-FFF2-40B4-BE49-F238E27FC236}">
                  <a16:creationId xmlns:a16="http://schemas.microsoft.com/office/drawing/2014/main" id="{1E5D9040-8E15-7912-D526-B513C4815B01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5" name="任意多边形: 形状 3434">
              <a:extLst>
                <a:ext uri="{FF2B5EF4-FFF2-40B4-BE49-F238E27FC236}">
                  <a16:creationId xmlns:a16="http://schemas.microsoft.com/office/drawing/2014/main" id="{4545B9CC-BB78-71D9-45E3-E3EEDF1ADAC9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6" name="任意多边形: 形状 3435">
              <a:extLst>
                <a:ext uri="{FF2B5EF4-FFF2-40B4-BE49-F238E27FC236}">
                  <a16:creationId xmlns:a16="http://schemas.microsoft.com/office/drawing/2014/main" id="{C32F7E73-04ED-09CD-691B-BC28578B373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7" name="任意多边形: 形状 3436">
              <a:extLst>
                <a:ext uri="{FF2B5EF4-FFF2-40B4-BE49-F238E27FC236}">
                  <a16:creationId xmlns:a16="http://schemas.microsoft.com/office/drawing/2014/main" id="{D6967771-C5DC-F58E-EF97-EF8E8F3A87CF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8" name="任意多边形: 形状 3437">
              <a:extLst>
                <a:ext uri="{FF2B5EF4-FFF2-40B4-BE49-F238E27FC236}">
                  <a16:creationId xmlns:a16="http://schemas.microsoft.com/office/drawing/2014/main" id="{4E67E17C-EE54-E6D1-41A8-7800A1FC65C8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9" name="任意多边形: 形状 3438">
              <a:extLst>
                <a:ext uri="{FF2B5EF4-FFF2-40B4-BE49-F238E27FC236}">
                  <a16:creationId xmlns:a16="http://schemas.microsoft.com/office/drawing/2014/main" id="{22ADF644-96A4-A7A2-B2B8-7D6C58955A38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0" name="任意多边形: 形状 3439">
              <a:extLst>
                <a:ext uri="{FF2B5EF4-FFF2-40B4-BE49-F238E27FC236}">
                  <a16:creationId xmlns:a16="http://schemas.microsoft.com/office/drawing/2014/main" id="{181B333B-9043-5E46-97C8-AFA324764453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1" name="任意多边形: 形状 3440">
              <a:extLst>
                <a:ext uri="{FF2B5EF4-FFF2-40B4-BE49-F238E27FC236}">
                  <a16:creationId xmlns:a16="http://schemas.microsoft.com/office/drawing/2014/main" id="{8E6D9D76-35BA-103A-3B49-D76E9FE4247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2" name="任意多边形: 形状 3441">
              <a:extLst>
                <a:ext uri="{FF2B5EF4-FFF2-40B4-BE49-F238E27FC236}">
                  <a16:creationId xmlns:a16="http://schemas.microsoft.com/office/drawing/2014/main" id="{D3AA5A98-C280-F512-6A03-1AD51600ECCA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3" name="任意多边形: 形状 3442">
              <a:extLst>
                <a:ext uri="{FF2B5EF4-FFF2-40B4-BE49-F238E27FC236}">
                  <a16:creationId xmlns:a16="http://schemas.microsoft.com/office/drawing/2014/main" id="{37E753C3-D1FA-43B5-145D-5D4933CEEE8F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4" name="任意多边形: 形状 3443">
              <a:extLst>
                <a:ext uri="{FF2B5EF4-FFF2-40B4-BE49-F238E27FC236}">
                  <a16:creationId xmlns:a16="http://schemas.microsoft.com/office/drawing/2014/main" id="{39DD1AAA-8851-3F15-5B67-B9382D1715F4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31677 w 30768"/>
                <a:gd name="connsiteY0" fmla="*/ 14193 h 29753"/>
                <a:gd name="connsiteX1" fmla="*/ 13944 w 30768"/>
                <a:gd name="connsiteY1" fmla="*/ 1983 h 29753"/>
                <a:gd name="connsiteX2" fmla="*/ 1216 w 30768"/>
                <a:gd name="connsiteY2" fmla="*/ 18606 h 29753"/>
                <a:gd name="connsiteX3" fmla="*/ 1284 w 30768"/>
                <a:gd name="connsiteY3" fmla="*/ 19055 h 29753"/>
                <a:gd name="connsiteX4" fmla="*/ 18965 w 30768"/>
                <a:gd name="connsiteY4" fmla="*/ 31265 h 29753"/>
                <a:gd name="connsiteX5" fmla="*/ 31712 w 30768"/>
                <a:gd name="connsiteY5" fmla="*/ 14430 h 29753"/>
                <a:gd name="connsiteX6" fmla="*/ 31677 w 30768"/>
                <a:gd name="connsiteY6" fmla="*/ 14193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31677" y="14193"/>
                  </a:move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65"/>
                    <a:pt x="1261" y="18897"/>
                    <a:pt x="1284" y="19055"/>
                  </a:cubicBez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5" name="任意多边形: 形状 3444">
              <a:extLst>
                <a:ext uri="{FF2B5EF4-FFF2-40B4-BE49-F238E27FC236}">
                  <a16:creationId xmlns:a16="http://schemas.microsoft.com/office/drawing/2014/main" id="{B8D48E4F-A7DD-C6ED-E10A-299D041B9B0E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6" name="任意多边形: 形状 3445">
              <a:extLst>
                <a:ext uri="{FF2B5EF4-FFF2-40B4-BE49-F238E27FC236}">
                  <a16:creationId xmlns:a16="http://schemas.microsoft.com/office/drawing/2014/main" id="{E790A41B-C6F4-5003-EFD3-16BFC1530738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7" name="任意多边形: 形状 3446">
              <a:extLst>
                <a:ext uri="{FF2B5EF4-FFF2-40B4-BE49-F238E27FC236}">
                  <a16:creationId xmlns:a16="http://schemas.microsoft.com/office/drawing/2014/main" id="{3724E31F-3975-5CA0-479D-CFAD0DB2E010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8" name="任意多边形: 形状 3447">
              <a:extLst>
                <a:ext uri="{FF2B5EF4-FFF2-40B4-BE49-F238E27FC236}">
                  <a16:creationId xmlns:a16="http://schemas.microsoft.com/office/drawing/2014/main" id="{9F0897A9-08B4-8181-926F-E5553DF8FCD4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9" name="任意多边形: 形状 3448">
              <a:extLst>
                <a:ext uri="{FF2B5EF4-FFF2-40B4-BE49-F238E27FC236}">
                  <a16:creationId xmlns:a16="http://schemas.microsoft.com/office/drawing/2014/main" id="{0FDC7B5E-6BAF-9DC6-630A-FFD2315C9767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0" name="任意多边形: 形状 3449">
              <a:extLst>
                <a:ext uri="{FF2B5EF4-FFF2-40B4-BE49-F238E27FC236}">
                  <a16:creationId xmlns:a16="http://schemas.microsoft.com/office/drawing/2014/main" id="{455B9EEC-9F1B-E5FF-8863-393E557EA4CB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1" name="任意多边形: 形状 3450">
              <a:extLst>
                <a:ext uri="{FF2B5EF4-FFF2-40B4-BE49-F238E27FC236}">
                  <a16:creationId xmlns:a16="http://schemas.microsoft.com/office/drawing/2014/main" id="{A724947D-D5CA-0491-56B3-1A99EF490A5C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2" name="任意多边形: 形状 3451">
              <a:extLst>
                <a:ext uri="{FF2B5EF4-FFF2-40B4-BE49-F238E27FC236}">
                  <a16:creationId xmlns:a16="http://schemas.microsoft.com/office/drawing/2014/main" id="{2AEFD668-B9BD-8A88-69E0-0D43180EE724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3" name="任意多边形: 形状 3452">
              <a:extLst>
                <a:ext uri="{FF2B5EF4-FFF2-40B4-BE49-F238E27FC236}">
                  <a16:creationId xmlns:a16="http://schemas.microsoft.com/office/drawing/2014/main" id="{589D4AC1-75AF-6A11-6E2F-56CE52115E23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4" name="任意多边形: 形状 3453">
              <a:extLst>
                <a:ext uri="{FF2B5EF4-FFF2-40B4-BE49-F238E27FC236}">
                  <a16:creationId xmlns:a16="http://schemas.microsoft.com/office/drawing/2014/main" id="{A44CC4AD-6FBC-2AA5-AD2B-7712453F43D8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5" name="任意多边形: 形状 3454">
              <a:extLst>
                <a:ext uri="{FF2B5EF4-FFF2-40B4-BE49-F238E27FC236}">
                  <a16:creationId xmlns:a16="http://schemas.microsoft.com/office/drawing/2014/main" id="{E9F023F1-DFE8-1345-495B-1971277E58E5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5170 w 14367"/>
                <a:gd name="connsiteY0" fmla="*/ 10675 h 13891"/>
                <a:gd name="connsiteX1" fmla="*/ 10505 w 14367"/>
                <a:gd name="connsiteY1" fmla="*/ 2112 h 13891"/>
                <a:gd name="connsiteX2" fmla="*/ 10333 w 14367"/>
                <a:gd name="connsiteY2" fmla="*/ 2059 h 13891"/>
                <a:gd name="connsiteX3" fmla="*/ 1374 w 14367"/>
                <a:gd name="connsiteY3" fmla="*/ 6710 h 13891"/>
                <a:gd name="connsiteX4" fmla="*/ 5996 w 14367"/>
                <a:gd name="connsiteY4" fmla="*/ 15247 h 13891"/>
                <a:gd name="connsiteX5" fmla="*/ 6237 w 14367"/>
                <a:gd name="connsiteY5" fmla="*/ 15326 h 13891"/>
                <a:gd name="connsiteX6" fmla="*/ 15170 w 14367"/>
                <a:gd name="connsiteY6" fmla="*/ 10675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5170" y="10675"/>
                  </a:move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08" y="2984"/>
                    <a:pt x="1374" y="6710"/>
                  </a:cubicBez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6" name="任意多边形: 形状 3455">
              <a:extLst>
                <a:ext uri="{FF2B5EF4-FFF2-40B4-BE49-F238E27FC236}">
                  <a16:creationId xmlns:a16="http://schemas.microsoft.com/office/drawing/2014/main" id="{4F0872B1-4098-0F40-A076-B0A1F590713D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7" name="任意多边形: 形状 3456">
              <a:extLst>
                <a:ext uri="{FF2B5EF4-FFF2-40B4-BE49-F238E27FC236}">
                  <a16:creationId xmlns:a16="http://schemas.microsoft.com/office/drawing/2014/main" id="{DD221F72-4DE6-5D49-3F00-0112EE9F0EDC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8" name="任意多边形: 形状 3457">
              <a:extLst>
                <a:ext uri="{FF2B5EF4-FFF2-40B4-BE49-F238E27FC236}">
                  <a16:creationId xmlns:a16="http://schemas.microsoft.com/office/drawing/2014/main" id="{4087C6BA-E7F4-1E8D-44BA-9C3D0A4AAC49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9" name="任意多边形: 形状 3458">
              <a:extLst>
                <a:ext uri="{FF2B5EF4-FFF2-40B4-BE49-F238E27FC236}">
                  <a16:creationId xmlns:a16="http://schemas.microsoft.com/office/drawing/2014/main" id="{3ACA2DC1-183C-E269-9059-544C9661F7BB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0" name="任意多边形: 形状 3459">
              <a:extLst>
                <a:ext uri="{FF2B5EF4-FFF2-40B4-BE49-F238E27FC236}">
                  <a16:creationId xmlns:a16="http://schemas.microsoft.com/office/drawing/2014/main" id="{61B9F133-4A69-5D6B-6E13-AE531B244878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1" name="任意多边形: 形状 3460">
              <a:extLst>
                <a:ext uri="{FF2B5EF4-FFF2-40B4-BE49-F238E27FC236}">
                  <a16:creationId xmlns:a16="http://schemas.microsoft.com/office/drawing/2014/main" id="{6A61160F-181A-9C22-0448-FAA6E5C8A72B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2" name="任意多边形: 形状 3461">
              <a:extLst>
                <a:ext uri="{FF2B5EF4-FFF2-40B4-BE49-F238E27FC236}">
                  <a16:creationId xmlns:a16="http://schemas.microsoft.com/office/drawing/2014/main" id="{11E925FF-79CA-7E78-AC34-95E40F92EB05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3" name="任意多边形: 形状 3462">
              <a:extLst>
                <a:ext uri="{FF2B5EF4-FFF2-40B4-BE49-F238E27FC236}">
                  <a16:creationId xmlns:a16="http://schemas.microsoft.com/office/drawing/2014/main" id="{D4E39272-93F1-35B1-0A5C-AF264D7181C8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4" name="任意多边形: 形状 3463">
              <a:extLst>
                <a:ext uri="{FF2B5EF4-FFF2-40B4-BE49-F238E27FC236}">
                  <a16:creationId xmlns:a16="http://schemas.microsoft.com/office/drawing/2014/main" id="{D6F3807B-CD74-1CE6-DF36-2A04D1C8AA29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5" name="任意多边形: 形状 3464">
              <a:extLst>
                <a:ext uri="{FF2B5EF4-FFF2-40B4-BE49-F238E27FC236}">
                  <a16:creationId xmlns:a16="http://schemas.microsoft.com/office/drawing/2014/main" id="{529BE93F-5F4D-156C-FD27-3046F4930B05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6" name="任意多边形: 形状 3465">
              <a:extLst>
                <a:ext uri="{FF2B5EF4-FFF2-40B4-BE49-F238E27FC236}">
                  <a16:creationId xmlns:a16="http://schemas.microsoft.com/office/drawing/2014/main" id="{5FDAB648-8C88-25E6-DE10-D44CD57FD396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374 w 14367"/>
                <a:gd name="connsiteY0" fmla="*/ 6710 h 13891"/>
                <a:gd name="connsiteX1" fmla="*/ 5996 w 14367"/>
                <a:gd name="connsiteY1" fmla="*/ 15247 h 13891"/>
                <a:gd name="connsiteX2" fmla="*/ 6237 w 14367"/>
                <a:gd name="connsiteY2" fmla="*/ 15326 h 13891"/>
                <a:gd name="connsiteX3" fmla="*/ 15170 w 14367"/>
                <a:gd name="connsiteY3" fmla="*/ 10675 h 13891"/>
                <a:gd name="connsiteX4" fmla="*/ 10505 w 14367"/>
                <a:gd name="connsiteY4" fmla="*/ 2112 h 13891"/>
                <a:gd name="connsiteX5" fmla="*/ 10333 w 14367"/>
                <a:gd name="connsiteY5" fmla="*/ 2059 h 13891"/>
                <a:gd name="connsiteX6" fmla="*/ 1374 w 14367"/>
                <a:gd name="connsiteY6" fmla="*/ 6710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374" y="6710"/>
                  </a:move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11" y="2984"/>
                    <a:pt x="1374" y="67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7" name="任意多边形: 形状 3466">
              <a:extLst>
                <a:ext uri="{FF2B5EF4-FFF2-40B4-BE49-F238E27FC236}">
                  <a16:creationId xmlns:a16="http://schemas.microsoft.com/office/drawing/2014/main" id="{58DBAB4B-E980-71B3-5192-333D87644524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8" name="任意多边形: 形状 3467">
              <a:extLst>
                <a:ext uri="{FF2B5EF4-FFF2-40B4-BE49-F238E27FC236}">
                  <a16:creationId xmlns:a16="http://schemas.microsoft.com/office/drawing/2014/main" id="{4D226F3E-2B0B-0F76-5793-8E96848BE28A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9" name="任意多边形: 形状 3468">
              <a:extLst>
                <a:ext uri="{FF2B5EF4-FFF2-40B4-BE49-F238E27FC236}">
                  <a16:creationId xmlns:a16="http://schemas.microsoft.com/office/drawing/2014/main" id="{DB4850FA-3BD4-3438-2AEF-FDF5F24F2BDC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0" name="任意多边形: 形状 3469">
              <a:extLst>
                <a:ext uri="{FF2B5EF4-FFF2-40B4-BE49-F238E27FC236}">
                  <a16:creationId xmlns:a16="http://schemas.microsoft.com/office/drawing/2014/main" id="{9D5EEB43-BA8D-DE59-1F07-B9AE414308A9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1" name="任意多边形: 形状 3470">
              <a:extLst>
                <a:ext uri="{FF2B5EF4-FFF2-40B4-BE49-F238E27FC236}">
                  <a16:creationId xmlns:a16="http://schemas.microsoft.com/office/drawing/2014/main" id="{DE05951B-7A15-D598-9252-A79B6E185061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2" name="任意多边形: 形状 3471">
              <a:extLst>
                <a:ext uri="{FF2B5EF4-FFF2-40B4-BE49-F238E27FC236}">
                  <a16:creationId xmlns:a16="http://schemas.microsoft.com/office/drawing/2014/main" id="{1D45D369-8CE7-EC8B-C335-1AC2885D67D1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3" name="任意多边形: 形状 3472">
              <a:extLst>
                <a:ext uri="{FF2B5EF4-FFF2-40B4-BE49-F238E27FC236}">
                  <a16:creationId xmlns:a16="http://schemas.microsoft.com/office/drawing/2014/main" id="{9C0578D3-0F13-0CAD-BDED-74672AD2FFEC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4" name="任意多边形: 形状 3473">
              <a:extLst>
                <a:ext uri="{FF2B5EF4-FFF2-40B4-BE49-F238E27FC236}">
                  <a16:creationId xmlns:a16="http://schemas.microsoft.com/office/drawing/2014/main" id="{D0DF16DB-55D7-CD42-8E99-016A50DC8FB8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5" name="任意多边形: 形状 3474">
              <a:extLst>
                <a:ext uri="{FF2B5EF4-FFF2-40B4-BE49-F238E27FC236}">
                  <a16:creationId xmlns:a16="http://schemas.microsoft.com/office/drawing/2014/main" id="{30DD08B1-5BE3-858C-64C3-6B0593B5D76E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6" name="任意多边形: 形状 3475">
              <a:extLst>
                <a:ext uri="{FF2B5EF4-FFF2-40B4-BE49-F238E27FC236}">
                  <a16:creationId xmlns:a16="http://schemas.microsoft.com/office/drawing/2014/main" id="{14DB9308-25CB-0AD9-0004-8CD1B44A7453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7" name="任意多边形: 形状 3476">
              <a:extLst>
                <a:ext uri="{FF2B5EF4-FFF2-40B4-BE49-F238E27FC236}">
                  <a16:creationId xmlns:a16="http://schemas.microsoft.com/office/drawing/2014/main" id="{025448EB-371F-10B4-C565-03BA65B21D2A}"/>
                </a:ext>
              </a:extLst>
            </p:cNvPr>
            <p:cNvSpPr/>
            <p:nvPr/>
          </p:nvSpPr>
          <p:spPr>
            <a:xfrm>
              <a:off x="-217854" y="-3895033"/>
              <a:ext cx="14308" cy="13817"/>
            </a:xfrm>
            <a:custGeom>
              <a:avLst/>
              <a:gdLst>
                <a:gd name="connsiteX0" fmla="*/ 7011 w 14308"/>
                <a:gd name="connsiteY0" fmla="*/ 1867 h 13817"/>
                <a:gd name="connsiteX1" fmla="*/ 1160 w 14308"/>
                <a:gd name="connsiteY1" fmla="*/ 9717 h 13817"/>
                <a:gd name="connsiteX2" fmla="*/ 1170 w 14308"/>
                <a:gd name="connsiteY2" fmla="*/ 9796 h 13817"/>
                <a:gd name="connsiteX3" fmla="*/ 9495 w 14308"/>
                <a:gd name="connsiteY3" fmla="*/ 15451 h 13817"/>
                <a:gd name="connsiteX4" fmla="*/ 15317 w 14308"/>
                <a:gd name="connsiteY4" fmla="*/ 7576 h 13817"/>
                <a:gd name="connsiteX5" fmla="*/ 15309 w 14308"/>
                <a:gd name="connsiteY5" fmla="*/ 7523 h 13817"/>
                <a:gd name="connsiteX6" fmla="*/ 7011 w 14308"/>
                <a:gd name="connsiteY6" fmla="*/ 1867 h 1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817">
                  <a:moveTo>
                    <a:pt x="7011" y="1867"/>
                  </a:moveTo>
                  <a:cubicBezTo>
                    <a:pt x="3226" y="2422"/>
                    <a:pt x="607" y="5937"/>
                    <a:pt x="1160" y="9717"/>
                  </a:cubicBezTo>
                  <a:cubicBezTo>
                    <a:pt x="1162" y="9743"/>
                    <a:pt x="1165" y="9769"/>
                    <a:pt x="1170" y="9796"/>
                  </a:cubicBezTo>
                  <a:cubicBezTo>
                    <a:pt x="1942" y="13628"/>
                    <a:pt x="5642" y="16138"/>
                    <a:pt x="9495" y="15451"/>
                  </a:cubicBezTo>
                  <a:cubicBezTo>
                    <a:pt x="13277" y="14896"/>
                    <a:pt x="15883" y="11355"/>
                    <a:pt x="15317" y="7576"/>
                  </a:cubicBezTo>
                  <a:cubicBezTo>
                    <a:pt x="15315" y="7549"/>
                    <a:pt x="15312" y="7549"/>
                    <a:pt x="15309" y="7523"/>
                  </a:cubicBezTo>
                  <a:cubicBezTo>
                    <a:pt x="14561" y="3691"/>
                    <a:pt x="10859" y="1154"/>
                    <a:pt x="701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8" name="任意多边形: 形状 3477">
              <a:extLst>
                <a:ext uri="{FF2B5EF4-FFF2-40B4-BE49-F238E27FC236}">
                  <a16:creationId xmlns:a16="http://schemas.microsoft.com/office/drawing/2014/main" id="{EB8BEB16-0BB1-A631-8719-4E6AA50E77E2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9" name="任意多边形: 形状 3478">
              <a:extLst>
                <a:ext uri="{FF2B5EF4-FFF2-40B4-BE49-F238E27FC236}">
                  <a16:creationId xmlns:a16="http://schemas.microsoft.com/office/drawing/2014/main" id="{EB27D383-26D2-9818-64F4-91470FDBEBFB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0" name="任意多边形: 形状 3479">
              <a:extLst>
                <a:ext uri="{FF2B5EF4-FFF2-40B4-BE49-F238E27FC236}">
                  <a16:creationId xmlns:a16="http://schemas.microsoft.com/office/drawing/2014/main" id="{8DD7F342-EEFD-9F6C-6297-99AFD9181F3C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1" name="任意多边形: 形状 3480">
              <a:extLst>
                <a:ext uri="{FF2B5EF4-FFF2-40B4-BE49-F238E27FC236}">
                  <a16:creationId xmlns:a16="http://schemas.microsoft.com/office/drawing/2014/main" id="{38802FEB-40BE-DDF3-1241-993A153D252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2" name="任意多边形: 形状 3481">
              <a:extLst>
                <a:ext uri="{FF2B5EF4-FFF2-40B4-BE49-F238E27FC236}">
                  <a16:creationId xmlns:a16="http://schemas.microsoft.com/office/drawing/2014/main" id="{15B70ACB-A38B-196E-3936-BE58AC808E97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3" name="任意多边形: 形状 3482">
              <a:extLst>
                <a:ext uri="{FF2B5EF4-FFF2-40B4-BE49-F238E27FC236}">
                  <a16:creationId xmlns:a16="http://schemas.microsoft.com/office/drawing/2014/main" id="{BE70163C-E3BC-AE77-763C-5CF7F4CC96E8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4" name="任意多边形: 形状 3483">
              <a:extLst>
                <a:ext uri="{FF2B5EF4-FFF2-40B4-BE49-F238E27FC236}">
                  <a16:creationId xmlns:a16="http://schemas.microsoft.com/office/drawing/2014/main" id="{18946777-4A56-F3F7-A8B5-44D051E72437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5" name="任意多边形: 形状 3484">
              <a:extLst>
                <a:ext uri="{FF2B5EF4-FFF2-40B4-BE49-F238E27FC236}">
                  <a16:creationId xmlns:a16="http://schemas.microsoft.com/office/drawing/2014/main" id="{5EB2E35F-C980-56F7-F700-FB6636241444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6" name="任意多边形: 形状 3485">
              <a:extLst>
                <a:ext uri="{FF2B5EF4-FFF2-40B4-BE49-F238E27FC236}">
                  <a16:creationId xmlns:a16="http://schemas.microsoft.com/office/drawing/2014/main" id="{65824197-ED4A-E42D-401E-6E3C5935CCE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7" name="任意多边形: 形状 3486">
              <a:extLst>
                <a:ext uri="{FF2B5EF4-FFF2-40B4-BE49-F238E27FC236}">
                  <a16:creationId xmlns:a16="http://schemas.microsoft.com/office/drawing/2014/main" id="{08FE185C-1D93-530F-30B7-46954E43D0C4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8" name="任意多边形: 形状 3487">
              <a:extLst>
                <a:ext uri="{FF2B5EF4-FFF2-40B4-BE49-F238E27FC236}">
                  <a16:creationId xmlns:a16="http://schemas.microsoft.com/office/drawing/2014/main" id="{7CC5BAC4-AAB7-CAE6-5A52-CE4EECF50A72}"/>
                </a:ext>
              </a:extLst>
            </p:cNvPr>
            <p:cNvSpPr/>
            <p:nvPr/>
          </p:nvSpPr>
          <p:spPr>
            <a:xfrm>
              <a:off x="-217854" y="-3894928"/>
              <a:ext cx="14308" cy="13793"/>
            </a:xfrm>
            <a:custGeom>
              <a:avLst/>
              <a:gdLst>
                <a:gd name="connsiteX0" fmla="*/ 9495 w 14308"/>
                <a:gd name="connsiteY0" fmla="*/ 15426 h 13793"/>
                <a:gd name="connsiteX1" fmla="*/ 15317 w 14308"/>
                <a:gd name="connsiteY1" fmla="*/ 7550 h 13793"/>
                <a:gd name="connsiteX2" fmla="*/ 15309 w 14308"/>
                <a:gd name="connsiteY2" fmla="*/ 7497 h 13793"/>
                <a:gd name="connsiteX3" fmla="*/ 7011 w 14308"/>
                <a:gd name="connsiteY3" fmla="*/ 1868 h 13793"/>
                <a:gd name="connsiteX4" fmla="*/ 1160 w 14308"/>
                <a:gd name="connsiteY4" fmla="*/ 9717 h 13793"/>
                <a:gd name="connsiteX5" fmla="*/ 1170 w 14308"/>
                <a:gd name="connsiteY5" fmla="*/ 9797 h 13793"/>
                <a:gd name="connsiteX6" fmla="*/ 9495 w 14308"/>
                <a:gd name="connsiteY6" fmla="*/ 15426 h 1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793">
                  <a:moveTo>
                    <a:pt x="9495" y="15426"/>
                  </a:moveTo>
                  <a:cubicBezTo>
                    <a:pt x="13277" y="14871"/>
                    <a:pt x="15883" y="11329"/>
                    <a:pt x="15317" y="7550"/>
                  </a:cubicBezTo>
                  <a:cubicBezTo>
                    <a:pt x="15315" y="7524"/>
                    <a:pt x="15312" y="7524"/>
                    <a:pt x="15309" y="7497"/>
                  </a:cubicBezTo>
                  <a:cubicBezTo>
                    <a:pt x="14551" y="3665"/>
                    <a:pt x="10851" y="1154"/>
                    <a:pt x="7011" y="1868"/>
                  </a:cubicBezTo>
                  <a:cubicBezTo>
                    <a:pt x="3226" y="2423"/>
                    <a:pt x="607" y="5938"/>
                    <a:pt x="1160" y="9717"/>
                  </a:cubicBezTo>
                  <a:cubicBezTo>
                    <a:pt x="1162" y="9744"/>
                    <a:pt x="1165" y="9770"/>
                    <a:pt x="1170" y="9797"/>
                  </a:cubicBezTo>
                  <a:cubicBezTo>
                    <a:pt x="1955" y="13629"/>
                    <a:pt x="5652" y="16113"/>
                    <a:pt x="9495" y="154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9" name="任意多边形: 形状 3488">
              <a:extLst>
                <a:ext uri="{FF2B5EF4-FFF2-40B4-BE49-F238E27FC236}">
                  <a16:creationId xmlns:a16="http://schemas.microsoft.com/office/drawing/2014/main" id="{17F7F687-92A2-59CB-AD0B-131694CC5714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0" name="任意多边形: 形状 3489">
              <a:extLst>
                <a:ext uri="{FF2B5EF4-FFF2-40B4-BE49-F238E27FC236}">
                  <a16:creationId xmlns:a16="http://schemas.microsoft.com/office/drawing/2014/main" id="{79B87806-DEB4-7A48-7536-32D34996C699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1" name="任意多边形: 形状 3490">
              <a:extLst>
                <a:ext uri="{FF2B5EF4-FFF2-40B4-BE49-F238E27FC236}">
                  <a16:creationId xmlns:a16="http://schemas.microsoft.com/office/drawing/2014/main" id="{C25027C9-0868-6840-566C-87E89D092FF3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2" name="任意多边形: 形状 3491">
              <a:extLst>
                <a:ext uri="{FF2B5EF4-FFF2-40B4-BE49-F238E27FC236}">
                  <a16:creationId xmlns:a16="http://schemas.microsoft.com/office/drawing/2014/main" id="{C5E71683-4FA2-A3DB-8BE0-3CB9F84BB08B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3" name="任意多边形: 形状 3492">
              <a:extLst>
                <a:ext uri="{FF2B5EF4-FFF2-40B4-BE49-F238E27FC236}">
                  <a16:creationId xmlns:a16="http://schemas.microsoft.com/office/drawing/2014/main" id="{3A420C6A-59CB-60E8-E6A8-A58E8CAFD4EA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4" name="任意多边形: 形状 3493">
              <a:extLst>
                <a:ext uri="{FF2B5EF4-FFF2-40B4-BE49-F238E27FC236}">
                  <a16:creationId xmlns:a16="http://schemas.microsoft.com/office/drawing/2014/main" id="{EE240BFC-B28C-F2AD-43B6-49B32F0E505B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5" name="任意多边形: 形状 3494">
              <a:extLst>
                <a:ext uri="{FF2B5EF4-FFF2-40B4-BE49-F238E27FC236}">
                  <a16:creationId xmlns:a16="http://schemas.microsoft.com/office/drawing/2014/main" id="{635D9203-73B3-E501-2967-D246CFE321B7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6" name="任意多边形: 形状 3495">
              <a:extLst>
                <a:ext uri="{FF2B5EF4-FFF2-40B4-BE49-F238E27FC236}">
                  <a16:creationId xmlns:a16="http://schemas.microsoft.com/office/drawing/2014/main" id="{764ECDED-C5AE-93CD-D97A-A1EFE588FD3E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7" name="任意多边形: 形状 3496">
              <a:extLst>
                <a:ext uri="{FF2B5EF4-FFF2-40B4-BE49-F238E27FC236}">
                  <a16:creationId xmlns:a16="http://schemas.microsoft.com/office/drawing/2014/main" id="{66E36E01-4752-59F7-2CC4-499C9220282A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8" name="任意多边形: 形状 3497">
              <a:extLst>
                <a:ext uri="{FF2B5EF4-FFF2-40B4-BE49-F238E27FC236}">
                  <a16:creationId xmlns:a16="http://schemas.microsoft.com/office/drawing/2014/main" id="{F134FEDD-85CA-4C74-BA29-C68FFB140268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9" name="任意多边形: 形状 3498">
              <a:extLst>
                <a:ext uri="{FF2B5EF4-FFF2-40B4-BE49-F238E27FC236}">
                  <a16:creationId xmlns:a16="http://schemas.microsoft.com/office/drawing/2014/main" id="{F1EF0F9E-D789-BBCF-29A8-08CB6B160EC1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11744 w 13492"/>
                <a:gd name="connsiteY0" fmla="*/ 13551 h 13012"/>
                <a:gd name="connsiteX1" fmla="*/ 13530 w 13492"/>
                <a:gd name="connsiteY1" fmla="*/ 4803 h 13012"/>
                <a:gd name="connsiteX2" fmla="*/ 13329 w 13492"/>
                <a:gd name="connsiteY2" fmla="*/ 4513 h 13012"/>
                <a:gd name="connsiteX3" fmla="*/ 3921 w 13492"/>
                <a:gd name="connsiteY3" fmla="*/ 2953 h 13012"/>
                <a:gd name="connsiteX4" fmla="*/ 2145 w 13492"/>
                <a:gd name="connsiteY4" fmla="*/ 11754 h 13012"/>
                <a:gd name="connsiteX5" fmla="*/ 2335 w 13492"/>
                <a:gd name="connsiteY5" fmla="*/ 12018 h 13012"/>
                <a:gd name="connsiteX6" fmla="*/ 11744 w 13492"/>
                <a:gd name="connsiteY6" fmla="*/ 13551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11744" y="13551"/>
                  </a:move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0" name="任意多边形: 形状 3499">
              <a:extLst>
                <a:ext uri="{FF2B5EF4-FFF2-40B4-BE49-F238E27FC236}">
                  <a16:creationId xmlns:a16="http://schemas.microsoft.com/office/drawing/2014/main" id="{4A488127-DFA9-1BD1-BE2C-4EEC898C833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1" name="任意多边形: 形状 3500">
              <a:extLst>
                <a:ext uri="{FF2B5EF4-FFF2-40B4-BE49-F238E27FC236}">
                  <a16:creationId xmlns:a16="http://schemas.microsoft.com/office/drawing/2014/main" id="{C3E22CD8-BBC7-1068-C278-C719F94D413A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2" name="任意多边形: 形状 3501">
              <a:extLst>
                <a:ext uri="{FF2B5EF4-FFF2-40B4-BE49-F238E27FC236}">
                  <a16:creationId xmlns:a16="http://schemas.microsoft.com/office/drawing/2014/main" id="{C90654CC-7014-A7AB-9370-75ECCC6AFB76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3" name="任意多边形: 形状 3502">
              <a:extLst>
                <a:ext uri="{FF2B5EF4-FFF2-40B4-BE49-F238E27FC236}">
                  <a16:creationId xmlns:a16="http://schemas.microsoft.com/office/drawing/2014/main" id="{82D04731-5236-18C6-077A-BAFF1966B5D8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4" name="任意多边形: 形状 3503">
              <a:extLst>
                <a:ext uri="{FF2B5EF4-FFF2-40B4-BE49-F238E27FC236}">
                  <a16:creationId xmlns:a16="http://schemas.microsoft.com/office/drawing/2014/main" id="{C4D67D63-2F87-D8DC-747F-AAB5E9D31B60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5" name="任意多边形: 形状 3504">
              <a:extLst>
                <a:ext uri="{FF2B5EF4-FFF2-40B4-BE49-F238E27FC236}">
                  <a16:creationId xmlns:a16="http://schemas.microsoft.com/office/drawing/2014/main" id="{A704617A-74EE-1580-1074-0D2D3AAD567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6" name="任意多边形: 形状 3505">
              <a:extLst>
                <a:ext uri="{FF2B5EF4-FFF2-40B4-BE49-F238E27FC236}">
                  <a16:creationId xmlns:a16="http://schemas.microsoft.com/office/drawing/2014/main" id="{0EA4952E-20F7-EA33-BBBD-C00DB83E4BED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7" name="任意多边形: 形状 3506">
              <a:extLst>
                <a:ext uri="{FF2B5EF4-FFF2-40B4-BE49-F238E27FC236}">
                  <a16:creationId xmlns:a16="http://schemas.microsoft.com/office/drawing/2014/main" id="{0157D266-739C-E5CD-ACEE-ED9F08B59863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8" name="任意多边形: 形状 3507">
              <a:extLst>
                <a:ext uri="{FF2B5EF4-FFF2-40B4-BE49-F238E27FC236}">
                  <a16:creationId xmlns:a16="http://schemas.microsoft.com/office/drawing/2014/main" id="{44A1D511-A8B8-764D-71A9-B402791FD56A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9" name="任意多边形: 形状 3508">
              <a:extLst>
                <a:ext uri="{FF2B5EF4-FFF2-40B4-BE49-F238E27FC236}">
                  <a16:creationId xmlns:a16="http://schemas.microsoft.com/office/drawing/2014/main" id="{DA4E0FE4-BBAE-E363-2D4A-D83A12DD8899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0" name="任意多边形: 形状 3509">
              <a:extLst>
                <a:ext uri="{FF2B5EF4-FFF2-40B4-BE49-F238E27FC236}">
                  <a16:creationId xmlns:a16="http://schemas.microsoft.com/office/drawing/2014/main" id="{86F3BD62-6325-9537-9AA1-B52C92C22A44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3921 w 13492"/>
                <a:gd name="connsiteY0" fmla="*/ 2953 h 13012"/>
                <a:gd name="connsiteX1" fmla="*/ 2145 w 13492"/>
                <a:gd name="connsiteY1" fmla="*/ 11754 h 13012"/>
                <a:gd name="connsiteX2" fmla="*/ 2335 w 13492"/>
                <a:gd name="connsiteY2" fmla="*/ 12018 h 13012"/>
                <a:gd name="connsiteX3" fmla="*/ 11744 w 13492"/>
                <a:gd name="connsiteY3" fmla="*/ 13551 h 13012"/>
                <a:gd name="connsiteX4" fmla="*/ 13530 w 13492"/>
                <a:gd name="connsiteY4" fmla="*/ 4803 h 13012"/>
                <a:gd name="connsiteX5" fmla="*/ 13329 w 13492"/>
                <a:gd name="connsiteY5" fmla="*/ 4513 h 13012"/>
                <a:gd name="connsiteX6" fmla="*/ 3921 w 13492"/>
                <a:gd name="connsiteY6" fmla="*/ 2953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3921" y="2953"/>
                  </a:move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1" name="任意多边形: 形状 3510">
              <a:extLst>
                <a:ext uri="{FF2B5EF4-FFF2-40B4-BE49-F238E27FC236}">
                  <a16:creationId xmlns:a16="http://schemas.microsoft.com/office/drawing/2014/main" id="{8B311425-7DC6-AD2A-71CF-2C6DB245A92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2" name="任意多边形: 形状 3511">
              <a:extLst>
                <a:ext uri="{FF2B5EF4-FFF2-40B4-BE49-F238E27FC236}">
                  <a16:creationId xmlns:a16="http://schemas.microsoft.com/office/drawing/2014/main" id="{72DFA9B2-01BC-C9E4-BBDA-C11219BCC8B8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3" name="任意多边形: 形状 3512">
              <a:extLst>
                <a:ext uri="{FF2B5EF4-FFF2-40B4-BE49-F238E27FC236}">
                  <a16:creationId xmlns:a16="http://schemas.microsoft.com/office/drawing/2014/main" id="{9D37508E-BADB-E56F-761C-13D7C249907B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4" name="任意多边形: 形状 3513">
              <a:extLst>
                <a:ext uri="{FF2B5EF4-FFF2-40B4-BE49-F238E27FC236}">
                  <a16:creationId xmlns:a16="http://schemas.microsoft.com/office/drawing/2014/main" id="{A366C108-D3AA-2E1D-FF34-1F95AA9C6266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5" name="任意多边形: 形状 3514">
              <a:extLst>
                <a:ext uri="{FF2B5EF4-FFF2-40B4-BE49-F238E27FC236}">
                  <a16:creationId xmlns:a16="http://schemas.microsoft.com/office/drawing/2014/main" id="{DE59804A-3CB1-039F-0213-99DBA0F940D8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6" name="任意多边形: 形状 3515">
              <a:extLst>
                <a:ext uri="{FF2B5EF4-FFF2-40B4-BE49-F238E27FC236}">
                  <a16:creationId xmlns:a16="http://schemas.microsoft.com/office/drawing/2014/main" id="{DC564564-C412-1889-51A6-235469A7876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7" name="任意多边形: 形状 3516">
              <a:extLst>
                <a:ext uri="{FF2B5EF4-FFF2-40B4-BE49-F238E27FC236}">
                  <a16:creationId xmlns:a16="http://schemas.microsoft.com/office/drawing/2014/main" id="{46E575E5-3902-3398-3710-050C4542C623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8" name="任意多边形: 形状 3517">
              <a:extLst>
                <a:ext uri="{FF2B5EF4-FFF2-40B4-BE49-F238E27FC236}">
                  <a16:creationId xmlns:a16="http://schemas.microsoft.com/office/drawing/2014/main" id="{0DE61A5C-102E-7B1D-97FA-5566D946D254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9" name="任意多边形: 形状 3518">
              <a:extLst>
                <a:ext uri="{FF2B5EF4-FFF2-40B4-BE49-F238E27FC236}">
                  <a16:creationId xmlns:a16="http://schemas.microsoft.com/office/drawing/2014/main" id="{0100FDC5-8C33-DDBD-37EF-261E5AD1FB0F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0" name="任意多边形: 形状 3519">
              <a:extLst>
                <a:ext uri="{FF2B5EF4-FFF2-40B4-BE49-F238E27FC236}">
                  <a16:creationId xmlns:a16="http://schemas.microsoft.com/office/drawing/2014/main" id="{61432F80-2229-858D-D171-AF0B119CDB63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1" name="任意多边形: 形状 3520">
              <a:extLst>
                <a:ext uri="{FF2B5EF4-FFF2-40B4-BE49-F238E27FC236}">
                  <a16:creationId xmlns:a16="http://schemas.microsoft.com/office/drawing/2014/main" id="{25506E03-56B3-268B-E309-C4FCFA64CE41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1490 w 11301"/>
                <a:gd name="connsiteY0" fmla="*/ 4264 h 10875"/>
                <a:gd name="connsiteX1" fmla="*/ 3720 w 11301"/>
                <a:gd name="connsiteY1" fmla="*/ 2599 h 10875"/>
                <a:gd name="connsiteX2" fmla="*/ 1801 w 11301"/>
                <a:gd name="connsiteY2" fmla="*/ 9814 h 10875"/>
                <a:gd name="connsiteX3" fmla="*/ 1976 w 11301"/>
                <a:gd name="connsiteY3" fmla="*/ 10105 h 10875"/>
                <a:gd name="connsiteX4" fmla="*/ 9772 w 11301"/>
                <a:gd name="connsiteY4" fmla="*/ 11770 h 10875"/>
                <a:gd name="connsiteX5" fmla="*/ 11662 w 11301"/>
                <a:gd name="connsiteY5" fmla="*/ 4529 h 10875"/>
                <a:gd name="connsiteX6" fmla="*/ 11490 w 11301"/>
                <a:gd name="connsiteY6" fmla="*/ 4264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1490" y="4264"/>
                  </a:move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2" name="任意多边形: 形状 3521">
              <a:extLst>
                <a:ext uri="{FF2B5EF4-FFF2-40B4-BE49-F238E27FC236}">
                  <a16:creationId xmlns:a16="http://schemas.microsoft.com/office/drawing/2014/main" id="{52A6A3A3-A146-A17B-A7A1-CE4310A76A77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3" name="任意多边形: 形状 3522">
              <a:extLst>
                <a:ext uri="{FF2B5EF4-FFF2-40B4-BE49-F238E27FC236}">
                  <a16:creationId xmlns:a16="http://schemas.microsoft.com/office/drawing/2014/main" id="{CFFCA6F5-E817-14C5-511A-391BFAB589C2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4" name="任意多边形: 形状 3523">
              <a:extLst>
                <a:ext uri="{FF2B5EF4-FFF2-40B4-BE49-F238E27FC236}">
                  <a16:creationId xmlns:a16="http://schemas.microsoft.com/office/drawing/2014/main" id="{4C80773F-6A9C-71DF-D863-8A32BCCB75CF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5" name="任意多边形: 形状 3524">
              <a:extLst>
                <a:ext uri="{FF2B5EF4-FFF2-40B4-BE49-F238E27FC236}">
                  <a16:creationId xmlns:a16="http://schemas.microsoft.com/office/drawing/2014/main" id="{4F0407AC-7CF2-DCC5-6605-9E5AA86C0E6E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6" name="任意多边形: 形状 3525">
              <a:extLst>
                <a:ext uri="{FF2B5EF4-FFF2-40B4-BE49-F238E27FC236}">
                  <a16:creationId xmlns:a16="http://schemas.microsoft.com/office/drawing/2014/main" id="{D61D986B-5BCE-1F51-555D-DDFC98316E48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7" name="任意多边形: 形状 3526">
              <a:extLst>
                <a:ext uri="{FF2B5EF4-FFF2-40B4-BE49-F238E27FC236}">
                  <a16:creationId xmlns:a16="http://schemas.microsoft.com/office/drawing/2014/main" id="{C45CAEA8-3767-2A24-BA3C-A8DF904CD284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8" name="任意多边形: 形状 3527">
              <a:extLst>
                <a:ext uri="{FF2B5EF4-FFF2-40B4-BE49-F238E27FC236}">
                  <a16:creationId xmlns:a16="http://schemas.microsoft.com/office/drawing/2014/main" id="{AA30437E-A3D1-E76E-45E8-4FBA2A8AC416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9" name="任意多边形: 形状 3528">
              <a:extLst>
                <a:ext uri="{FF2B5EF4-FFF2-40B4-BE49-F238E27FC236}">
                  <a16:creationId xmlns:a16="http://schemas.microsoft.com/office/drawing/2014/main" id="{32251F52-B814-5E1C-DC27-9F1F80DC54BC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0" name="任意多边形: 形状 3529">
              <a:extLst>
                <a:ext uri="{FF2B5EF4-FFF2-40B4-BE49-F238E27FC236}">
                  <a16:creationId xmlns:a16="http://schemas.microsoft.com/office/drawing/2014/main" id="{D8A455F4-8EB4-0D74-8053-11F912F7C542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1" name="任意多边形: 形状 3530">
              <a:extLst>
                <a:ext uri="{FF2B5EF4-FFF2-40B4-BE49-F238E27FC236}">
                  <a16:creationId xmlns:a16="http://schemas.microsoft.com/office/drawing/2014/main" id="{8F7FF07E-F7D2-45F5-4516-44405218C36A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2" name="任意多边形: 形状 3531">
              <a:extLst>
                <a:ext uri="{FF2B5EF4-FFF2-40B4-BE49-F238E27FC236}">
                  <a16:creationId xmlns:a16="http://schemas.microsoft.com/office/drawing/2014/main" id="{26E60F2B-D8AD-02F5-8AE1-BF135F691872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976 w 11301"/>
                <a:gd name="connsiteY0" fmla="*/ 10105 h 10875"/>
                <a:gd name="connsiteX1" fmla="*/ 9772 w 11301"/>
                <a:gd name="connsiteY1" fmla="*/ 11770 h 10875"/>
                <a:gd name="connsiteX2" fmla="*/ 11662 w 11301"/>
                <a:gd name="connsiteY2" fmla="*/ 4529 h 10875"/>
                <a:gd name="connsiteX3" fmla="*/ 11490 w 11301"/>
                <a:gd name="connsiteY3" fmla="*/ 4264 h 10875"/>
                <a:gd name="connsiteX4" fmla="*/ 3720 w 11301"/>
                <a:gd name="connsiteY4" fmla="*/ 2599 h 10875"/>
                <a:gd name="connsiteX5" fmla="*/ 1801 w 11301"/>
                <a:gd name="connsiteY5" fmla="*/ 9814 h 10875"/>
                <a:gd name="connsiteX6" fmla="*/ 1976 w 11301"/>
                <a:gd name="connsiteY6" fmla="*/ 10105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976" y="10105"/>
                  </a:move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3" name="任意多边形: 形状 3532">
              <a:extLst>
                <a:ext uri="{FF2B5EF4-FFF2-40B4-BE49-F238E27FC236}">
                  <a16:creationId xmlns:a16="http://schemas.microsoft.com/office/drawing/2014/main" id="{FDC7DAE7-B4B4-1146-5D85-E229FEF94717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4" name="任意多边形: 形状 3533">
              <a:extLst>
                <a:ext uri="{FF2B5EF4-FFF2-40B4-BE49-F238E27FC236}">
                  <a16:creationId xmlns:a16="http://schemas.microsoft.com/office/drawing/2014/main" id="{71474796-DECE-EB04-EF6E-34AA46521E18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5" name="任意多边形: 形状 3534">
              <a:extLst>
                <a:ext uri="{FF2B5EF4-FFF2-40B4-BE49-F238E27FC236}">
                  <a16:creationId xmlns:a16="http://schemas.microsoft.com/office/drawing/2014/main" id="{07F4E4C7-0B06-965A-7EAA-088F0A298A8A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6" name="任意多边形: 形状 3535">
              <a:extLst>
                <a:ext uri="{FF2B5EF4-FFF2-40B4-BE49-F238E27FC236}">
                  <a16:creationId xmlns:a16="http://schemas.microsoft.com/office/drawing/2014/main" id="{53EAAB8F-76B3-D8A0-18C2-B08E16EAB93B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7" name="任意多边形: 形状 3536">
              <a:extLst>
                <a:ext uri="{FF2B5EF4-FFF2-40B4-BE49-F238E27FC236}">
                  <a16:creationId xmlns:a16="http://schemas.microsoft.com/office/drawing/2014/main" id="{EB66A351-3570-7353-67C5-0070B08E1923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8" name="任意多边形: 形状 3537">
              <a:extLst>
                <a:ext uri="{FF2B5EF4-FFF2-40B4-BE49-F238E27FC236}">
                  <a16:creationId xmlns:a16="http://schemas.microsoft.com/office/drawing/2014/main" id="{4CC9BF92-58E2-0351-9DFE-AF40BA05BF41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9" name="任意多边形: 形状 3538">
              <a:extLst>
                <a:ext uri="{FF2B5EF4-FFF2-40B4-BE49-F238E27FC236}">
                  <a16:creationId xmlns:a16="http://schemas.microsoft.com/office/drawing/2014/main" id="{15D4F29A-4146-D638-1BE5-CD73FCB8003C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0" name="任意多边形: 形状 3539">
              <a:extLst>
                <a:ext uri="{FF2B5EF4-FFF2-40B4-BE49-F238E27FC236}">
                  <a16:creationId xmlns:a16="http://schemas.microsoft.com/office/drawing/2014/main" id="{DCFB109B-8FF8-11B5-5D0F-79B2CC349633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1" name="任意多边形: 形状 3540">
              <a:extLst>
                <a:ext uri="{FF2B5EF4-FFF2-40B4-BE49-F238E27FC236}">
                  <a16:creationId xmlns:a16="http://schemas.microsoft.com/office/drawing/2014/main" id="{4B21B600-C807-84E4-F855-468F43456B2C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2" name="任意多边形: 形状 3541">
              <a:extLst>
                <a:ext uri="{FF2B5EF4-FFF2-40B4-BE49-F238E27FC236}">
                  <a16:creationId xmlns:a16="http://schemas.microsoft.com/office/drawing/2014/main" id="{6FD79FC2-3FA3-1B23-888E-34077C02B3EE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3" name="任意多边形: 形状 3542">
              <a:extLst>
                <a:ext uri="{FF2B5EF4-FFF2-40B4-BE49-F238E27FC236}">
                  <a16:creationId xmlns:a16="http://schemas.microsoft.com/office/drawing/2014/main" id="{A2110A42-ECAA-816F-514F-D2669ECBFC48}"/>
                </a:ext>
              </a:extLst>
            </p:cNvPr>
            <p:cNvSpPr/>
            <p:nvPr/>
          </p:nvSpPr>
          <p:spPr>
            <a:xfrm>
              <a:off x="-1158515" y="-3382864"/>
              <a:ext cx="11339" cy="10949"/>
            </a:xfrm>
            <a:custGeom>
              <a:avLst/>
              <a:gdLst>
                <a:gd name="connsiteX0" fmla="*/ 11490 w 11339"/>
                <a:gd name="connsiteY0" fmla="*/ 4264 h 10949"/>
                <a:gd name="connsiteX1" fmla="*/ 3720 w 11339"/>
                <a:gd name="connsiteY1" fmla="*/ 2625 h 10949"/>
                <a:gd name="connsiteX2" fmla="*/ 1801 w 11339"/>
                <a:gd name="connsiteY2" fmla="*/ 9840 h 10949"/>
                <a:gd name="connsiteX3" fmla="*/ 1976 w 11339"/>
                <a:gd name="connsiteY3" fmla="*/ 10131 h 10949"/>
                <a:gd name="connsiteX4" fmla="*/ 9904 w 11339"/>
                <a:gd name="connsiteY4" fmla="*/ 11770 h 10949"/>
                <a:gd name="connsiteX5" fmla="*/ 11643 w 11339"/>
                <a:gd name="connsiteY5" fmla="*/ 4502 h 10949"/>
                <a:gd name="connsiteX6" fmla="*/ 11490 w 11339"/>
                <a:gd name="connsiteY6" fmla="*/ 4264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9" h="10949">
                  <a:moveTo>
                    <a:pt x="11490" y="4264"/>
                  </a:moveTo>
                  <a:cubicBezTo>
                    <a:pt x="9767" y="1700"/>
                    <a:pt x="6329" y="987"/>
                    <a:pt x="3720" y="2625"/>
                  </a:cubicBezTo>
                  <a:cubicBezTo>
                    <a:pt x="1196" y="4079"/>
                    <a:pt x="334" y="7330"/>
                    <a:pt x="1801" y="9840"/>
                  </a:cubicBezTo>
                  <a:cubicBezTo>
                    <a:pt x="1857" y="9946"/>
                    <a:pt x="1915" y="10052"/>
                    <a:pt x="1976" y="10131"/>
                  </a:cubicBezTo>
                  <a:cubicBezTo>
                    <a:pt x="3725" y="12747"/>
                    <a:pt x="7259" y="13488"/>
                    <a:pt x="9904" y="11770"/>
                  </a:cubicBezTo>
                  <a:cubicBezTo>
                    <a:pt x="12391" y="10237"/>
                    <a:pt x="13171" y="6986"/>
                    <a:pt x="11643" y="4502"/>
                  </a:cubicBezTo>
                  <a:cubicBezTo>
                    <a:pt x="11596" y="4422"/>
                    <a:pt x="11543" y="4343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4" name="任意多边形: 形状 3543">
              <a:extLst>
                <a:ext uri="{FF2B5EF4-FFF2-40B4-BE49-F238E27FC236}">
                  <a16:creationId xmlns:a16="http://schemas.microsoft.com/office/drawing/2014/main" id="{6DC724F2-6694-03E7-B40D-46143672C8B0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5" name="任意多边形: 形状 3544">
              <a:extLst>
                <a:ext uri="{FF2B5EF4-FFF2-40B4-BE49-F238E27FC236}">
                  <a16:creationId xmlns:a16="http://schemas.microsoft.com/office/drawing/2014/main" id="{E5BAE04E-87D8-9B17-1726-B49102FAD644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6" name="任意多边形: 形状 3545">
              <a:extLst>
                <a:ext uri="{FF2B5EF4-FFF2-40B4-BE49-F238E27FC236}">
                  <a16:creationId xmlns:a16="http://schemas.microsoft.com/office/drawing/2014/main" id="{F4DFC2F4-22F3-81F5-8791-6281ED9C0964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7" name="任意多边形: 形状 3546">
              <a:extLst>
                <a:ext uri="{FF2B5EF4-FFF2-40B4-BE49-F238E27FC236}">
                  <a16:creationId xmlns:a16="http://schemas.microsoft.com/office/drawing/2014/main" id="{10148534-E806-94A5-F9AE-D4DC05AA3125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8" name="任意多边形: 形状 3547">
              <a:extLst>
                <a:ext uri="{FF2B5EF4-FFF2-40B4-BE49-F238E27FC236}">
                  <a16:creationId xmlns:a16="http://schemas.microsoft.com/office/drawing/2014/main" id="{6E3AB985-A833-F6FA-8D52-8BE9E781B397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9" name="任意多边形: 形状 3548">
              <a:extLst>
                <a:ext uri="{FF2B5EF4-FFF2-40B4-BE49-F238E27FC236}">
                  <a16:creationId xmlns:a16="http://schemas.microsoft.com/office/drawing/2014/main" id="{62DE3850-7517-FE5B-3C53-DDFCE4F7C18E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0" name="任意多边形: 形状 3549">
              <a:extLst>
                <a:ext uri="{FF2B5EF4-FFF2-40B4-BE49-F238E27FC236}">
                  <a16:creationId xmlns:a16="http://schemas.microsoft.com/office/drawing/2014/main" id="{5D228DBF-067C-8642-ADE8-CCABB4231BAA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1" name="任意多边形: 形状 3550">
              <a:extLst>
                <a:ext uri="{FF2B5EF4-FFF2-40B4-BE49-F238E27FC236}">
                  <a16:creationId xmlns:a16="http://schemas.microsoft.com/office/drawing/2014/main" id="{3FD4A4BB-8AC9-AC7C-AEF1-BBDA1C0FC2E7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2" name="任意多边形: 形状 3551">
              <a:extLst>
                <a:ext uri="{FF2B5EF4-FFF2-40B4-BE49-F238E27FC236}">
                  <a16:creationId xmlns:a16="http://schemas.microsoft.com/office/drawing/2014/main" id="{40B3E130-38B7-E666-5A18-E21800581209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3" name="任意多边形: 形状 3552">
              <a:extLst>
                <a:ext uri="{FF2B5EF4-FFF2-40B4-BE49-F238E27FC236}">
                  <a16:creationId xmlns:a16="http://schemas.microsoft.com/office/drawing/2014/main" id="{C7C594FC-C14B-ED89-EB5E-3269652A448D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4" name="任意多边形: 形状 3553">
              <a:extLst>
                <a:ext uri="{FF2B5EF4-FFF2-40B4-BE49-F238E27FC236}">
                  <a16:creationId xmlns:a16="http://schemas.microsoft.com/office/drawing/2014/main" id="{3A15F061-4993-E7EA-EE1C-4677B07BA94F}"/>
                </a:ext>
              </a:extLst>
            </p:cNvPr>
            <p:cNvSpPr/>
            <p:nvPr/>
          </p:nvSpPr>
          <p:spPr>
            <a:xfrm>
              <a:off x="-1158478" y="-3382864"/>
              <a:ext cx="11396" cy="10949"/>
            </a:xfrm>
            <a:custGeom>
              <a:avLst/>
              <a:gdLst>
                <a:gd name="connsiteX0" fmla="*/ 1939 w 11396"/>
                <a:gd name="connsiteY0" fmla="*/ 10131 h 10949"/>
                <a:gd name="connsiteX1" fmla="*/ 9868 w 11396"/>
                <a:gd name="connsiteY1" fmla="*/ 11770 h 10949"/>
                <a:gd name="connsiteX2" fmla="*/ 11757 w 11396"/>
                <a:gd name="connsiteY2" fmla="*/ 4528 h 10949"/>
                <a:gd name="connsiteX3" fmla="*/ 11586 w 11396"/>
                <a:gd name="connsiteY3" fmla="*/ 4264 h 10949"/>
                <a:gd name="connsiteX4" fmla="*/ 3816 w 11396"/>
                <a:gd name="connsiteY4" fmla="*/ 2625 h 10949"/>
                <a:gd name="connsiteX5" fmla="*/ 1746 w 11396"/>
                <a:gd name="connsiteY5" fmla="*/ 9814 h 10949"/>
                <a:gd name="connsiteX6" fmla="*/ 1939 w 11396"/>
                <a:gd name="connsiteY6" fmla="*/ 10131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6" h="10949">
                  <a:moveTo>
                    <a:pt x="1939" y="10131"/>
                  </a:moveTo>
                  <a:cubicBezTo>
                    <a:pt x="3689" y="12747"/>
                    <a:pt x="7222" y="13488"/>
                    <a:pt x="9868" y="11770"/>
                  </a:cubicBezTo>
                  <a:cubicBezTo>
                    <a:pt x="12386" y="10290"/>
                    <a:pt x="13232" y="7065"/>
                    <a:pt x="11757" y="4528"/>
                  </a:cubicBezTo>
                  <a:cubicBezTo>
                    <a:pt x="11702" y="4449"/>
                    <a:pt x="11646" y="4343"/>
                    <a:pt x="11586" y="4264"/>
                  </a:cubicBezTo>
                  <a:cubicBezTo>
                    <a:pt x="9862" y="1700"/>
                    <a:pt x="6424" y="987"/>
                    <a:pt x="3816" y="2625"/>
                  </a:cubicBezTo>
                  <a:cubicBezTo>
                    <a:pt x="1260" y="4026"/>
                    <a:pt x="335" y="7250"/>
                    <a:pt x="1746" y="9814"/>
                  </a:cubicBezTo>
                  <a:cubicBezTo>
                    <a:pt x="1807" y="9920"/>
                    <a:pt x="1870" y="10025"/>
                    <a:pt x="1939" y="101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5" name="任意多边形: 形状 3554">
              <a:extLst>
                <a:ext uri="{FF2B5EF4-FFF2-40B4-BE49-F238E27FC236}">
                  <a16:creationId xmlns:a16="http://schemas.microsoft.com/office/drawing/2014/main" id="{1CC63EE9-C7A2-2634-F3C1-217BC7FEA5D9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6" name="任意多边形: 形状 3555">
              <a:extLst>
                <a:ext uri="{FF2B5EF4-FFF2-40B4-BE49-F238E27FC236}">
                  <a16:creationId xmlns:a16="http://schemas.microsoft.com/office/drawing/2014/main" id="{A8249C23-6FCB-3C8E-BDFA-4033E64E5D90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7" name="任意多边形: 形状 3556">
              <a:extLst>
                <a:ext uri="{FF2B5EF4-FFF2-40B4-BE49-F238E27FC236}">
                  <a16:creationId xmlns:a16="http://schemas.microsoft.com/office/drawing/2014/main" id="{4F78482D-8215-3545-24D8-DD1279FD8C72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8" name="任意多边形: 形状 3557">
              <a:extLst>
                <a:ext uri="{FF2B5EF4-FFF2-40B4-BE49-F238E27FC236}">
                  <a16:creationId xmlns:a16="http://schemas.microsoft.com/office/drawing/2014/main" id="{8034F4F2-CB1B-958A-10B2-78AC303C2EBC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9" name="任意多边形: 形状 3558">
              <a:extLst>
                <a:ext uri="{FF2B5EF4-FFF2-40B4-BE49-F238E27FC236}">
                  <a16:creationId xmlns:a16="http://schemas.microsoft.com/office/drawing/2014/main" id="{B9D9B7ED-F727-228D-85FC-9879E1D54900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0" name="任意多边形: 形状 3559">
              <a:extLst>
                <a:ext uri="{FF2B5EF4-FFF2-40B4-BE49-F238E27FC236}">
                  <a16:creationId xmlns:a16="http://schemas.microsoft.com/office/drawing/2014/main" id="{36631B2E-3F55-B663-9D30-86E8A0AC2266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1" name="任意多边形: 形状 3560">
              <a:extLst>
                <a:ext uri="{FF2B5EF4-FFF2-40B4-BE49-F238E27FC236}">
                  <a16:creationId xmlns:a16="http://schemas.microsoft.com/office/drawing/2014/main" id="{0D267075-6EEB-043E-CED2-16293A584E2B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2" name="任意多边形: 形状 3561">
              <a:extLst>
                <a:ext uri="{FF2B5EF4-FFF2-40B4-BE49-F238E27FC236}">
                  <a16:creationId xmlns:a16="http://schemas.microsoft.com/office/drawing/2014/main" id="{0BDF6657-C5B0-D902-1EAD-E437F9B1BC14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3" name="任意多边形: 形状 3562">
              <a:extLst>
                <a:ext uri="{FF2B5EF4-FFF2-40B4-BE49-F238E27FC236}">
                  <a16:creationId xmlns:a16="http://schemas.microsoft.com/office/drawing/2014/main" id="{FC045225-3533-63F4-69CB-DE3C1FC18E02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4" name="任意多边形: 形状 3563">
              <a:extLst>
                <a:ext uri="{FF2B5EF4-FFF2-40B4-BE49-F238E27FC236}">
                  <a16:creationId xmlns:a16="http://schemas.microsoft.com/office/drawing/2014/main" id="{523C2B78-A995-6A70-3153-C45E891E0027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5" name="任意多边形: 形状 3564">
              <a:extLst>
                <a:ext uri="{FF2B5EF4-FFF2-40B4-BE49-F238E27FC236}">
                  <a16:creationId xmlns:a16="http://schemas.microsoft.com/office/drawing/2014/main" id="{597C92FC-61D4-2FAC-46CD-37F25056EAA1}"/>
                </a:ext>
              </a:extLst>
            </p:cNvPr>
            <p:cNvSpPr/>
            <p:nvPr/>
          </p:nvSpPr>
          <p:spPr>
            <a:xfrm>
              <a:off x="-1234563" y="-3626896"/>
              <a:ext cx="11244" cy="10908"/>
            </a:xfrm>
            <a:custGeom>
              <a:avLst/>
              <a:gdLst>
                <a:gd name="connsiteX0" fmla="*/ 7539 w 11244"/>
                <a:gd name="connsiteY0" fmla="*/ 1823 h 10908"/>
                <a:gd name="connsiteX1" fmla="*/ 1143 w 11244"/>
                <a:gd name="connsiteY1" fmla="*/ 6369 h 10908"/>
                <a:gd name="connsiteX2" fmla="*/ 5771 w 11244"/>
                <a:gd name="connsiteY2" fmla="*/ 12579 h 10908"/>
                <a:gd name="connsiteX3" fmla="*/ 5848 w 11244"/>
                <a:gd name="connsiteY3" fmla="*/ 12579 h 10908"/>
                <a:gd name="connsiteX4" fmla="*/ 12270 w 11244"/>
                <a:gd name="connsiteY4" fmla="*/ 8007 h 10908"/>
                <a:gd name="connsiteX5" fmla="*/ 7714 w 11244"/>
                <a:gd name="connsiteY5" fmla="*/ 1849 h 10908"/>
                <a:gd name="connsiteX6" fmla="*/ 7539 w 11244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7539" y="1823"/>
                  </a:move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ubicBezTo>
                    <a:pt x="8879" y="13082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6" name="任意多边形: 形状 3565">
              <a:extLst>
                <a:ext uri="{FF2B5EF4-FFF2-40B4-BE49-F238E27FC236}">
                  <a16:creationId xmlns:a16="http://schemas.microsoft.com/office/drawing/2014/main" id="{05446294-AEA3-D392-F520-43BD5A2D3587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7" name="任意多边形: 形状 3566">
              <a:extLst>
                <a:ext uri="{FF2B5EF4-FFF2-40B4-BE49-F238E27FC236}">
                  <a16:creationId xmlns:a16="http://schemas.microsoft.com/office/drawing/2014/main" id="{0BEA367B-F848-44D7-766F-7A04A456BF8C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8" name="任意多边形: 形状 3567">
              <a:extLst>
                <a:ext uri="{FF2B5EF4-FFF2-40B4-BE49-F238E27FC236}">
                  <a16:creationId xmlns:a16="http://schemas.microsoft.com/office/drawing/2014/main" id="{F24919DE-47E9-0FFC-13C1-1FA68E0188FD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9" name="任意多边形: 形状 3568">
              <a:extLst>
                <a:ext uri="{FF2B5EF4-FFF2-40B4-BE49-F238E27FC236}">
                  <a16:creationId xmlns:a16="http://schemas.microsoft.com/office/drawing/2014/main" id="{743A56B0-3498-D87C-8DC7-D67001E05FEF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0" name="任意多边形: 形状 3569">
              <a:extLst>
                <a:ext uri="{FF2B5EF4-FFF2-40B4-BE49-F238E27FC236}">
                  <a16:creationId xmlns:a16="http://schemas.microsoft.com/office/drawing/2014/main" id="{99157AE0-1E64-C69D-CEED-D602E5B41E8F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1" name="任意多边形: 形状 3570">
              <a:extLst>
                <a:ext uri="{FF2B5EF4-FFF2-40B4-BE49-F238E27FC236}">
                  <a16:creationId xmlns:a16="http://schemas.microsoft.com/office/drawing/2014/main" id="{8F060082-D38A-86EC-DDB1-8DDC5B98D07B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2" name="任意多边形: 形状 3571">
              <a:extLst>
                <a:ext uri="{FF2B5EF4-FFF2-40B4-BE49-F238E27FC236}">
                  <a16:creationId xmlns:a16="http://schemas.microsoft.com/office/drawing/2014/main" id="{2BF82935-7283-1EF0-267F-15238746C83A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3" name="任意多边形: 形状 3572">
              <a:extLst>
                <a:ext uri="{FF2B5EF4-FFF2-40B4-BE49-F238E27FC236}">
                  <a16:creationId xmlns:a16="http://schemas.microsoft.com/office/drawing/2014/main" id="{FCFA59DB-9763-D221-39AC-DB073A89AC62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4" name="任意多边形: 形状 3573">
              <a:extLst>
                <a:ext uri="{FF2B5EF4-FFF2-40B4-BE49-F238E27FC236}">
                  <a16:creationId xmlns:a16="http://schemas.microsoft.com/office/drawing/2014/main" id="{FDE7D537-2B31-D693-814D-EE2E268FC316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5" name="任意多边形: 形状 3574">
              <a:extLst>
                <a:ext uri="{FF2B5EF4-FFF2-40B4-BE49-F238E27FC236}">
                  <a16:creationId xmlns:a16="http://schemas.microsoft.com/office/drawing/2014/main" id="{67315142-80A8-F9BB-A3DD-3E925D0568F2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6" name="任意多边形: 形状 3575">
              <a:extLst>
                <a:ext uri="{FF2B5EF4-FFF2-40B4-BE49-F238E27FC236}">
                  <a16:creationId xmlns:a16="http://schemas.microsoft.com/office/drawing/2014/main" id="{122B4DAC-A287-44F9-BAA6-62DBCDF66648}"/>
                </a:ext>
              </a:extLst>
            </p:cNvPr>
            <p:cNvSpPr/>
            <p:nvPr/>
          </p:nvSpPr>
          <p:spPr>
            <a:xfrm>
              <a:off x="-1234563" y="-3626791"/>
              <a:ext cx="11244" cy="10908"/>
            </a:xfrm>
            <a:custGeom>
              <a:avLst/>
              <a:gdLst>
                <a:gd name="connsiteX0" fmla="*/ 5848 w 11244"/>
                <a:gd name="connsiteY0" fmla="*/ 12579 h 10908"/>
                <a:gd name="connsiteX1" fmla="*/ 12270 w 11244"/>
                <a:gd name="connsiteY1" fmla="*/ 8007 h 10908"/>
                <a:gd name="connsiteX2" fmla="*/ 7714 w 11244"/>
                <a:gd name="connsiteY2" fmla="*/ 1849 h 10908"/>
                <a:gd name="connsiteX3" fmla="*/ 7539 w 11244"/>
                <a:gd name="connsiteY3" fmla="*/ 1823 h 10908"/>
                <a:gd name="connsiteX4" fmla="*/ 1143 w 11244"/>
                <a:gd name="connsiteY4" fmla="*/ 6369 h 10908"/>
                <a:gd name="connsiteX5" fmla="*/ 5771 w 11244"/>
                <a:gd name="connsiteY5" fmla="*/ 12579 h 10908"/>
                <a:gd name="connsiteX6" fmla="*/ 5848 w 11244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5848" y="12579"/>
                  </a:moveTo>
                  <a:cubicBezTo>
                    <a:pt x="8879" y="13081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7" name="任意多边形: 形状 3576">
              <a:extLst>
                <a:ext uri="{FF2B5EF4-FFF2-40B4-BE49-F238E27FC236}">
                  <a16:creationId xmlns:a16="http://schemas.microsoft.com/office/drawing/2014/main" id="{8B61FCAE-41C1-5E82-74EA-E8EE119CA9C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8" name="任意多边形: 形状 3577">
              <a:extLst>
                <a:ext uri="{FF2B5EF4-FFF2-40B4-BE49-F238E27FC236}">
                  <a16:creationId xmlns:a16="http://schemas.microsoft.com/office/drawing/2014/main" id="{C08AA76B-70D8-4955-1DC9-D1FC04153F99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9" name="任意多边形: 形状 3578">
              <a:extLst>
                <a:ext uri="{FF2B5EF4-FFF2-40B4-BE49-F238E27FC236}">
                  <a16:creationId xmlns:a16="http://schemas.microsoft.com/office/drawing/2014/main" id="{9FFD4F91-09A0-381E-7ACD-24D2A907E7B6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0" name="任意多边形: 形状 3579">
              <a:extLst>
                <a:ext uri="{FF2B5EF4-FFF2-40B4-BE49-F238E27FC236}">
                  <a16:creationId xmlns:a16="http://schemas.microsoft.com/office/drawing/2014/main" id="{971E53EE-8ACA-D4B6-42A9-3AB5D107E633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1" name="任意多边形: 形状 3580">
              <a:extLst>
                <a:ext uri="{FF2B5EF4-FFF2-40B4-BE49-F238E27FC236}">
                  <a16:creationId xmlns:a16="http://schemas.microsoft.com/office/drawing/2014/main" id="{44790E5C-6E6D-CC03-A712-821C6D7C3B55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2" name="任意多边形: 形状 3581">
              <a:extLst>
                <a:ext uri="{FF2B5EF4-FFF2-40B4-BE49-F238E27FC236}">
                  <a16:creationId xmlns:a16="http://schemas.microsoft.com/office/drawing/2014/main" id="{84091A9E-AFB1-80BA-969F-BA78B5ADFAB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3" name="任意多边形: 形状 3582">
              <a:extLst>
                <a:ext uri="{FF2B5EF4-FFF2-40B4-BE49-F238E27FC236}">
                  <a16:creationId xmlns:a16="http://schemas.microsoft.com/office/drawing/2014/main" id="{1A4D42AD-B8C2-561E-2CDD-8AC286A51DF2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4" name="任意多边形: 形状 3583">
              <a:extLst>
                <a:ext uri="{FF2B5EF4-FFF2-40B4-BE49-F238E27FC236}">
                  <a16:creationId xmlns:a16="http://schemas.microsoft.com/office/drawing/2014/main" id="{F0B562C8-848D-C56C-8904-A2C101B3000C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5" name="任意多边形: 形状 3584">
              <a:extLst>
                <a:ext uri="{FF2B5EF4-FFF2-40B4-BE49-F238E27FC236}">
                  <a16:creationId xmlns:a16="http://schemas.microsoft.com/office/drawing/2014/main" id="{5A183AA1-51B9-4184-4FBA-D15DB37072B6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6" name="任意多边形: 形状 3585">
              <a:extLst>
                <a:ext uri="{FF2B5EF4-FFF2-40B4-BE49-F238E27FC236}">
                  <a16:creationId xmlns:a16="http://schemas.microsoft.com/office/drawing/2014/main" id="{14AC13E2-39D0-8B94-468B-F8239D8E5C4C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7" name="任意多边形: 形状 3586">
              <a:extLst>
                <a:ext uri="{FF2B5EF4-FFF2-40B4-BE49-F238E27FC236}">
                  <a16:creationId xmlns:a16="http://schemas.microsoft.com/office/drawing/2014/main" id="{96913E2A-B7C0-7608-F490-7AAA613A6991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7558 w 11259"/>
                <a:gd name="connsiteY0" fmla="*/ 1823 h 10908"/>
                <a:gd name="connsiteX1" fmla="*/ 1136 w 11259"/>
                <a:gd name="connsiteY1" fmla="*/ 6395 h 10908"/>
                <a:gd name="connsiteX2" fmla="*/ 5850 w 11259"/>
                <a:gd name="connsiteY2" fmla="*/ 12579 h 10908"/>
                <a:gd name="connsiteX3" fmla="*/ 5866 w 11259"/>
                <a:gd name="connsiteY3" fmla="*/ 12579 h 10908"/>
                <a:gd name="connsiteX4" fmla="*/ 12289 w 11259"/>
                <a:gd name="connsiteY4" fmla="*/ 8007 h 10908"/>
                <a:gd name="connsiteX5" fmla="*/ 7679 w 11259"/>
                <a:gd name="connsiteY5" fmla="*/ 1849 h 10908"/>
                <a:gd name="connsiteX6" fmla="*/ 7558 w 11259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7558" y="1823"/>
                  </a:move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8" name="任意多边形: 形状 3587">
              <a:extLst>
                <a:ext uri="{FF2B5EF4-FFF2-40B4-BE49-F238E27FC236}">
                  <a16:creationId xmlns:a16="http://schemas.microsoft.com/office/drawing/2014/main" id="{CE13A7F6-86A6-86A5-B640-AA9F3CD14387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9" name="任意多边形: 形状 3588">
              <a:extLst>
                <a:ext uri="{FF2B5EF4-FFF2-40B4-BE49-F238E27FC236}">
                  <a16:creationId xmlns:a16="http://schemas.microsoft.com/office/drawing/2014/main" id="{6FED82F9-C310-54CA-67CD-CBF68E1C50A9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0" name="任意多边形: 形状 3589">
              <a:extLst>
                <a:ext uri="{FF2B5EF4-FFF2-40B4-BE49-F238E27FC236}">
                  <a16:creationId xmlns:a16="http://schemas.microsoft.com/office/drawing/2014/main" id="{BD05FD0A-EE0A-CDED-8236-ACC6160CED35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1" name="任意多边形: 形状 3590">
              <a:extLst>
                <a:ext uri="{FF2B5EF4-FFF2-40B4-BE49-F238E27FC236}">
                  <a16:creationId xmlns:a16="http://schemas.microsoft.com/office/drawing/2014/main" id="{04A526BE-C3B2-C936-C7B8-CD5C5D1AABB9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2" name="任意多边形: 形状 3591">
              <a:extLst>
                <a:ext uri="{FF2B5EF4-FFF2-40B4-BE49-F238E27FC236}">
                  <a16:creationId xmlns:a16="http://schemas.microsoft.com/office/drawing/2014/main" id="{F0E94896-B9EF-45C2-2783-E2622C520CDE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3" name="任意多边形: 形状 3592">
              <a:extLst>
                <a:ext uri="{FF2B5EF4-FFF2-40B4-BE49-F238E27FC236}">
                  <a16:creationId xmlns:a16="http://schemas.microsoft.com/office/drawing/2014/main" id="{08EF87C0-5C87-9EF8-57B9-00289C79AF7B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4" name="任意多边形: 形状 3593">
              <a:extLst>
                <a:ext uri="{FF2B5EF4-FFF2-40B4-BE49-F238E27FC236}">
                  <a16:creationId xmlns:a16="http://schemas.microsoft.com/office/drawing/2014/main" id="{A7A22EC1-FFE6-8B53-7856-EDB2B418127A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5" name="任意多边形: 形状 3594">
              <a:extLst>
                <a:ext uri="{FF2B5EF4-FFF2-40B4-BE49-F238E27FC236}">
                  <a16:creationId xmlns:a16="http://schemas.microsoft.com/office/drawing/2014/main" id="{B2FB6D33-EB60-0894-CA2C-30E1872C5D39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6" name="任意多边形: 形状 3595">
              <a:extLst>
                <a:ext uri="{FF2B5EF4-FFF2-40B4-BE49-F238E27FC236}">
                  <a16:creationId xmlns:a16="http://schemas.microsoft.com/office/drawing/2014/main" id="{1F5C6321-F8DE-6BB6-2D68-611AA4E0A28D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7" name="任意多边形: 形状 3596">
              <a:extLst>
                <a:ext uri="{FF2B5EF4-FFF2-40B4-BE49-F238E27FC236}">
                  <a16:creationId xmlns:a16="http://schemas.microsoft.com/office/drawing/2014/main" id="{C2B13EDA-A35A-0C30-4FA4-87EBCBBD022A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8" name="任意多边形: 形状 3597">
              <a:extLst>
                <a:ext uri="{FF2B5EF4-FFF2-40B4-BE49-F238E27FC236}">
                  <a16:creationId xmlns:a16="http://schemas.microsoft.com/office/drawing/2014/main" id="{C48880E8-232D-34CA-C3DD-C7E480EDBB69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5866 w 11259"/>
                <a:gd name="connsiteY0" fmla="*/ 12579 h 10908"/>
                <a:gd name="connsiteX1" fmla="*/ 12289 w 11259"/>
                <a:gd name="connsiteY1" fmla="*/ 8007 h 10908"/>
                <a:gd name="connsiteX2" fmla="*/ 7679 w 11259"/>
                <a:gd name="connsiteY2" fmla="*/ 1849 h 10908"/>
                <a:gd name="connsiteX3" fmla="*/ 7558 w 11259"/>
                <a:gd name="connsiteY3" fmla="*/ 1823 h 10908"/>
                <a:gd name="connsiteX4" fmla="*/ 1136 w 11259"/>
                <a:gd name="connsiteY4" fmla="*/ 6395 h 10908"/>
                <a:gd name="connsiteX5" fmla="*/ 5850 w 11259"/>
                <a:gd name="connsiteY5" fmla="*/ 12579 h 10908"/>
                <a:gd name="connsiteX6" fmla="*/ 5866 w 11259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5866" y="12579"/>
                  </a:move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9" name="任意多边形: 形状 3598">
              <a:extLst>
                <a:ext uri="{FF2B5EF4-FFF2-40B4-BE49-F238E27FC236}">
                  <a16:creationId xmlns:a16="http://schemas.microsoft.com/office/drawing/2014/main" id="{87D619BE-FC8F-68B9-B087-DF1BFEE296B4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0" name="任意多边形: 形状 3599">
              <a:extLst>
                <a:ext uri="{FF2B5EF4-FFF2-40B4-BE49-F238E27FC236}">
                  <a16:creationId xmlns:a16="http://schemas.microsoft.com/office/drawing/2014/main" id="{2065CAEE-4FB7-A57A-CCDF-4AA06B333F4C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1" name="任意多边形: 形状 3600">
              <a:extLst>
                <a:ext uri="{FF2B5EF4-FFF2-40B4-BE49-F238E27FC236}">
                  <a16:creationId xmlns:a16="http://schemas.microsoft.com/office/drawing/2014/main" id="{32021518-A5E8-E388-85F5-5AB9D591DCC7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2" name="任意多边形: 形状 3601">
              <a:extLst>
                <a:ext uri="{FF2B5EF4-FFF2-40B4-BE49-F238E27FC236}">
                  <a16:creationId xmlns:a16="http://schemas.microsoft.com/office/drawing/2014/main" id="{8A06A630-CA1A-1AB0-F5F4-8DB87594DFBE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3" name="任意多边形: 形状 3602">
              <a:extLst>
                <a:ext uri="{FF2B5EF4-FFF2-40B4-BE49-F238E27FC236}">
                  <a16:creationId xmlns:a16="http://schemas.microsoft.com/office/drawing/2014/main" id="{8567BCD9-CEAA-AC3C-D4FF-8240F9FD4C0F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4" name="任意多边形: 形状 3603">
              <a:extLst>
                <a:ext uri="{FF2B5EF4-FFF2-40B4-BE49-F238E27FC236}">
                  <a16:creationId xmlns:a16="http://schemas.microsoft.com/office/drawing/2014/main" id="{1646062E-2555-D3EE-80DE-1DE08C6531C0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5" name="任意多边形: 形状 3604">
              <a:extLst>
                <a:ext uri="{FF2B5EF4-FFF2-40B4-BE49-F238E27FC236}">
                  <a16:creationId xmlns:a16="http://schemas.microsoft.com/office/drawing/2014/main" id="{E45DB319-0422-423B-46A8-2D57C5A12AFE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6" name="任意多边形: 形状 3605">
              <a:extLst>
                <a:ext uri="{FF2B5EF4-FFF2-40B4-BE49-F238E27FC236}">
                  <a16:creationId xmlns:a16="http://schemas.microsoft.com/office/drawing/2014/main" id="{C3095594-D2E5-F4B8-7930-CD9B86479FE1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7" name="任意多边形: 形状 3606">
              <a:extLst>
                <a:ext uri="{FF2B5EF4-FFF2-40B4-BE49-F238E27FC236}">
                  <a16:creationId xmlns:a16="http://schemas.microsoft.com/office/drawing/2014/main" id="{682B2AA3-B85D-E2C0-7452-3AABA453DA09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8" name="任意多边形: 形状 3607">
              <a:extLst>
                <a:ext uri="{FF2B5EF4-FFF2-40B4-BE49-F238E27FC236}">
                  <a16:creationId xmlns:a16="http://schemas.microsoft.com/office/drawing/2014/main" id="{A2742F39-8EAC-899A-1B9D-8809348D258D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9" name="任意多边形: 形状 3608">
              <a:extLst>
                <a:ext uri="{FF2B5EF4-FFF2-40B4-BE49-F238E27FC236}">
                  <a16:creationId xmlns:a16="http://schemas.microsoft.com/office/drawing/2014/main" id="{68F5F821-B699-E9F9-BBCA-3A2DC55ECEFC}"/>
                </a:ext>
              </a:extLst>
            </p:cNvPr>
            <p:cNvSpPr/>
            <p:nvPr/>
          </p:nvSpPr>
          <p:spPr>
            <a:xfrm>
              <a:off x="-782862" y="-4298045"/>
              <a:ext cx="18219" cy="17475"/>
            </a:xfrm>
            <a:custGeom>
              <a:avLst/>
              <a:gdLst>
                <a:gd name="connsiteX0" fmla="*/ 1107 w 18219"/>
                <a:gd name="connsiteY0" fmla="*/ 11251 h 17475"/>
                <a:gd name="connsiteX1" fmla="*/ 10886 w 18219"/>
                <a:gd name="connsiteY1" fmla="*/ 19180 h 17475"/>
                <a:gd name="connsiteX2" fmla="*/ 19290 w 18219"/>
                <a:gd name="connsiteY2" fmla="*/ 9718 h 17475"/>
                <a:gd name="connsiteX3" fmla="*/ 9459 w 18219"/>
                <a:gd name="connsiteY3" fmla="*/ 1790 h 17475"/>
                <a:gd name="connsiteX4" fmla="*/ 1099 w 18219"/>
                <a:gd name="connsiteY4" fmla="*/ 11119 h 17475"/>
                <a:gd name="connsiteX5" fmla="*/ 1107 w 18219"/>
                <a:gd name="connsiteY5" fmla="*/ 11251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107" y="11251"/>
                  </a:move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5"/>
                    <a:pt x="1105" y="11198"/>
                    <a:pt x="1107" y="1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0" name="任意多边形: 形状 3609">
              <a:extLst>
                <a:ext uri="{FF2B5EF4-FFF2-40B4-BE49-F238E27FC236}">
                  <a16:creationId xmlns:a16="http://schemas.microsoft.com/office/drawing/2014/main" id="{BB1FD3EA-AADD-FBC5-2624-D7BDA62D4A3A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1" name="任意多边形: 形状 3610">
              <a:extLst>
                <a:ext uri="{FF2B5EF4-FFF2-40B4-BE49-F238E27FC236}">
                  <a16:creationId xmlns:a16="http://schemas.microsoft.com/office/drawing/2014/main" id="{CD1A43DF-AF9F-F594-320A-FACEF947DB2F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2" name="任意多边形: 形状 3611">
              <a:extLst>
                <a:ext uri="{FF2B5EF4-FFF2-40B4-BE49-F238E27FC236}">
                  <a16:creationId xmlns:a16="http://schemas.microsoft.com/office/drawing/2014/main" id="{D0502079-855C-FA65-4832-4C5D5A9913A1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3" name="任意多边形: 形状 3612">
              <a:extLst>
                <a:ext uri="{FF2B5EF4-FFF2-40B4-BE49-F238E27FC236}">
                  <a16:creationId xmlns:a16="http://schemas.microsoft.com/office/drawing/2014/main" id="{D0CA4F83-A635-A948-77C4-8252BC0F7F66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4" name="任意多边形: 形状 3613">
              <a:extLst>
                <a:ext uri="{FF2B5EF4-FFF2-40B4-BE49-F238E27FC236}">
                  <a16:creationId xmlns:a16="http://schemas.microsoft.com/office/drawing/2014/main" id="{B41F007A-790D-EA7B-B4F4-A0ED55DAC2A4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5" name="任意多边形: 形状 3614">
              <a:extLst>
                <a:ext uri="{FF2B5EF4-FFF2-40B4-BE49-F238E27FC236}">
                  <a16:creationId xmlns:a16="http://schemas.microsoft.com/office/drawing/2014/main" id="{E42301AF-20C0-BDED-1437-A12B5042E7E8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6" name="任意多边形: 形状 3615">
              <a:extLst>
                <a:ext uri="{FF2B5EF4-FFF2-40B4-BE49-F238E27FC236}">
                  <a16:creationId xmlns:a16="http://schemas.microsoft.com/office/drawing/2014/main" id="{398E280D-1B77-3ACF-5F8E-14A929090B59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7" name="任意多边形: 形状 3616">
              <a:extLst>
                <a:ext uri="{FF2B5EF4-FFF2-40B4-BE49-F238E27FC236}">
                  <a16:creationId xmlns:a16="http://schemas.microsoft.com/office/drawing/2014/main" id="{BE15BC42-61DA-7077-4DE1-6F2672ECFF20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8" name="任意多边形: 形状 3617">
              <a:extLst>
                <a:ext uri="{FF2B5EF4-FFF2-40B4-BE49-F238E27FC236}">
                  <a16:creationId xmlns:a16="http://schemas.microsoft.com/office/drawing/2014/main" id="{5032757E-8D71-A2CF-2580-BEB130090C2B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9" name="任意多边形: 形状 3618">
              <a:extLst>
                <a:ext uri="{FF2B5EF4-FFF2-40B4-BE49-F238E27FC236}">
                  <a16:creationId xmlns:a16="http://schemas.microsoft.com/office/drawing/2014/main" id="{0C94F594-BB46-0171-3F5A-6809ABF350C2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0" name="任意多边形: 形状 3619">
              <a:extLst>
                <a:ext uri="{FF2B5EF4-FFF2-40B4-BE49-F238E27FC236}">
                  <a16:creationId xmlns:a16="http://schemas.microsoft.com/office/drawing/2014/main" id="{AD6BD805-F12E-94A2-0697-A07742DC3213}"/>
                </a:ext>
              </a:extLst>
            </p:cNvPr>
            <p:cNvSpPr/>
            <p:nvPr/>
          </p:nvSpPr>
          <p:spPr>
            <a:xfrm>
              <a:off x="-782862" y="-4297860"/>
              <a:ext cx="18219" cy="17475"/>
            </a:xfrm>
            <a:custGeom>
              <a:avLst/>
              <a:gdLst>
                <a:gd name="connsiteX0" fmla="*/ 19290 w 18219"/>
                <a:gd name="connsiteY0" fmla="*/ 9718 h 17475"/>
                <a:gd name="connsiteX1" fmla="*/ 9459 w 18219"/>
                <a:gd name="connsiteY1" fmla="*/ 1790 h 17475"/>
                <a:gd name="connsiteX2" fmla="*/ 1099 w 18219"/>
                <a:gd name="connsiteY2" fmla="*/ 11119 h 17475"/>
                <a:gd name="connsiteX3" fmla="*/ 1107 w 18219"/>
                <a:gd name="connsiteY3" fmla="*/ 11251 h 17475"/>
                <a:gd name="connsiteX4" fmla="*/ 10886 w 18219"/>
                <a:gd name="connsiteY4" fmla="*/ 19180 h 17475"/>
                <a:gd name="connsiteX5" fmla="*/ 19290 w 18219"/>
                <a:gd name="connsiteY5" fmla="*/ 9718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9290" y="9718"/>
                  </a:move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6"/>
                    <a:pt x="1105" y="11198"/>
                    <a:pt x="1107" y="11251"/>
                  </a:cubicBez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1" name="任意多边形: 形状 3620">
              <a:extLst>
                <a:ext uri="{FF2B5EF4-FFF2-40B4-BE49-F238E27FC236}">
                  <a16:creationId xmlns:a16="http://schemas.microsoft.com/office/drawing/2014/main" id="{A70D2440-35E2-1E3A-7B5F-3759FEDBAAE2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2" name="任意多边形: 形状 3621">
              <a:extLst>
                <a:ext uri="{FF2B5EF4-FFF2-40B4-BE49-F238E27FC236}">
                  <a16:creationId xmlns:a16="http://schemas.microsoft.com/office/drawing/2014/main" id="{5F7B8E8B-AA59-1C79-B9D4-96F403907A76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3" name="任意多边形: 形状 3622">
              <a:extLst>
                <a:ext uri="{FF2B5EF4-FFF2-40B4-BE49-F238E27FC236}">
                  <a16:creationId xmlns:a16="http://schemas.microsoft.com/office/drawing/2014/main" id="{3182EFB0-C289-F241-75D1-165FAA12EAA7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4" name="任意多边形: 形状 3623">
              <a:extLst>
                <a:ext uri="{FF2B5EF4-FFF2-40B4-BE49-F238E27FC236}">
                  <a16:creationId xmlns:a16="http://schemas.microsoft.com/office/drawing/2014/main" id="{45B94506-4DCA-7958-10C8-685FDF9355DB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5" name="任意多边形: 形状 3624">
              <a:extLst>
                <a:ext uri="{FF2B5EF4-FFF2-40B4-BE49-F238E27FC236}">
                  <a16:creationId xmlns:a16="http://schemas.microsoft.com/office/drawing/2014/main" id="{A35EE4D1-A580-FF3B-B5F7-7BA078EE772F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6" name="任意多边形: 形状 3625">
              <a:extLst>
                <a:ext uri="{FF2B5EF4-FFF2-40B4-BE49-F238E27FC236}">
                  <a16:creationId xmlns:a16="http://schemas.microsoft.com/office/drawing/2014/main" id="{D5127552-2E77-A5D5-04D5-0FA2C0CEB184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7" name="任意多边形: 形状 3626">
              <a:extLst>
                <a:ext uri="{FF2B5EF4-FFF2-40B4-BE49-F238E27FC236}">
                  <a16:creationId xmlns:a16="http://schemas.microsoft.com/office/drawing/2014/main" id="{0EF74E7E-6870-BD5E-BAF8-C1989350F861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8" name="任意多边形: 形状 3627">
              <a:extLst>
                <a:ext uri="{FF2B5EF4-FFF2-40B4-BE49-F238E27FC236}">
                  <a16:creationId xmlns:a16="http://schemas.microsoft.com/office/drawing/2014/main" id="{6E9C3029-9FAD-A457-A097-33863B6C3340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9" name="任意多边形: 形状 3628">
              <a:extLst>
                <a:ext uri="{FF2B5EF4-FFF2-40B4-BE49-F238E27FC236}">
                  <a16:creationId xmlns:a16="http://schemas.microsoft.com/office/drawing/2014/main" id="{56373F36-CBB3-2C38-AF74-D4F7A04F6CE1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0" name="任意多边形: 形状 3629">
              <a:extLst>
                <a:ext uri="{FF2B5EF4-FFF2-40B4-BE49-F238E27FC236}">
                  <a16:creationId xmlns:a16="http://schemas.microsoft.com/office/drawing/2014/main" id="{8EF3B4C2-7B45-BDF7-65EA-95076A417B8E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1" name="任意多边形: 形状 3630">
              <a:extLst>
                <a:ext uri="{FF2B5EF4-FFF2-40B4-BE49-F238E27FC236}">
                  <a16:creationId xmlns:a16="http://schemas.microsoft.com/office/drawing/2014/main" id="{890CB64B-3559-D13D-4581-582594ECF3B5}"/>
                </a:ext>
              </a:extLst>
            </p:cNvPr>
            <p:cNvSpPr/>
            <p:nvPr/>
          </p:nvSpPr>
          <p:spPr>
            <a:xfrm>
              <a:off x="-675667" y="-4285104"/>
              <a:ext cx="11897" cy="11473"/>
            </a:xfrm>
            <a:custGeom>
              <a:avLst/>
              <a:gdLst>
                <a:gd name="connsiteX0" fmla="*/ 12287 w 11897"/>
                <a:gd name="connsiteY0" fmla="*/ 10177 h 11473"/>
                <a:gd name="connsiteX1" fmla="*/ 10085 w 11897"/>
                <a:gd name="connsiteY1" fmla="*/ 2565 h 11473"/>
                <a:gd name="connsiteX2" fmla="*/ 9829 w 11897"/>
                <a:gd name="connsiteY2" fmla="*/ 2433 h 11473"/>
                <a:gd name="connsiteX3" fmla="*/ 1768 w 11897"/>
                <a:gd name="connsiteY3" fmla="*/ 4785 h 11473"/>
                <a:gd name="connsiteX4" fmla="*/ 4036 w 11897"/>
                <a:gd name="connsiteY4" fmla="*/ 12423 h 11473"/>
                <a:gd name="connsiteX5" fmla="*/ 4252 w 11897"/>
                <a:gd name="connsiteY5" fmla="*/ 12529 h 11473"/>
                <a:gd name="connsiteX6" fmla="*/ 12287 w 11897"/>
                <a:gd name="connsiteY6" fmla="*/ 10177 h 1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7" h="11473">
                  <a:moveTo>
                    <a:pt x="12287" y="10177"/>
                  </a:moveTo>
                  <a:cubicBezTo>
                    <a:pt x="13780" y="7455"/>
                    <a:pt x="12794" y="4072"/>
                    <a:pt x="10085" y="2565"/>
                  </a:cubicBezTo>
                  <a:cubicBezTo>
                    <a:pt x="10000" y="2512"/>
                    <a:pt x="9916" y="2486"/>
                    <a:pt x="9829" y="2433"/>
                  </a:cubicBezTo>
                  <a:cubicBezTo>
                    <a:pt x="6945" y="927"/>
                    <a:pt x="3396" y="1984"/>
                    <a:pt x="1768" y="4785"/>
                  </a:cubicBezTo>
                  <a:cubicBezTo>
                    <a:pt x="285" y="7507"/>
                    <a:pt x="1300" y="10943"/>
                    <a:pt x="4036" y="12423"/>
                  </a:cubicBezTo>
                  <a:cubicBezTo>
                    <a:pt x="4107" y="12450"/>
                    <a:pt x="4178" y="12503"/>
                    <a:pt x="4252" y="12529"/>
                  </a:cubicBezTo>
                  <a:cubicBezTo>
                    <a:pt x="7128" y="14035"/>
                    <a:pt x="10680" y="13004"/>
                    <a:pt x="12287" y="10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2" name="任意多边形: 形状 3631">
              <a:extLst>
                <a:ext uri="{FF2B5EF4-FFF2-40B4-BE49-F238E27FC236}">
                  <a16:creationId xmlns:a16="http://schemas.microsoft.com/office/drawing/2014/main" id="{6E856CEA-E4D3-4F4E-729A-1E4B8A94D94E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3" name="任意多边形: 形状 3632">
              <a:extLst>
                <a:ext uri="{FF2B5EF4-FFF2-40B4-BE49-F238E27FC236}">
                  <a16:creationId xmlns:a16="http://schemas.microsoft.com/office/drawing/2014/main" id="{FE293186-7552-16EE-F4D2-5F86E96A3FE3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4" name="任意多边形: 形状 3633">
              <a:extLst>
                <a:ext uri="{FF2B5EF4-FFF2-40B4-BE49-F238E27FC236}">
                  <a16:creationId xmlns:a16="http://schemas.microsoft.com/office/drawing/2014/main" id="{32DF2C59-A11B-CA45-6040-559C5E59A712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5" name="任意多边形: 形状 3634">
              <a:extLst>
                <a:ext uri="{FF2B5EF4-FFF2-40B4-BE49-F238E27FC236}">
                  <a16:creationId xmlns:a16="http://schemas.microsoft.com/office/drawing/2014/main" id="{8A3CC92C-C6FF-77E8-9EED-5AB8FABC2DA5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6" name="任意多边形: 形状 3635">
              <a:extLst>
                <a:ext uri="{FF2B5EF4-FFF2-40B4-BE49-F238E27FC236}">
                  <a16:creationId xmlns:a16="http://schemas.microsoft.com/office/drawing/2014/main" id="{5E1A8EF2-DAAA-0BDC-982A-81B788F2F001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7" name="任意多边形: 形状 3636">
              <a:extLst>
                <a:ext uri="{FF2B5EF4-FFF2-40B4-BE49-F238E27FC236}">
                  <a16:creationId xmlns:a16="http://schemas.microsoft.com/office/drawing/2014/main" id="{9AEFF39A-BD5A-5827-AF78-88802B5D138C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8" name="任意多边形: 形状 3637">
              <a:extLst>
                <a:ext uri="{FF2B5EF4-FFF2-40B4-BE49-F238E27FC236}">
                  <a16:creationId xmlns:a16="http://schemas.microsoft.com/office/drawing/2014/main" id="{B75A3B08-5EF4-66CB-0B45-ADF0C2582411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9" name="任意多边形: 形状 3638">
              <a:extLst>
                <a:ext uri="{FF2B5EF4-FFF2-40B4-BE49-F238E27FC236}">
                  <a16:creationId xmlns:a16="http://schemas.microsoft.com/office/drawing/2014/main" id="{624BD720-B51F-2517-0B92-8E10669E74DB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0" name="任意多边形: 形状 3639">
              <a:extLst>
                <a:ext uri="{FF2B5EF4-FFF2-40B4-BE49-F238E27FC236}">
                  <a16:creationId xmlns:a16="http://schemas.microsoft.com/office/drawing/2014/main" id="{26F4E6AC-A6DB-02D0-C512-839028E3C226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1" name="任意多边形: 形状 3640">
              <a:extLst>
                <a:ext uri="{FF2B5EF4-FFF2-40B4-BE49-F238E27FC236}">
                  <a16:creationId xmlns:a16="http://schemas.microsoft.com/office/drawing/2014/main" id="{DEC5C80F-98BA-A127-6475-22C8681649BB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2" name="任意多边形: 形状 3641">
              <a:extLst>
                <a:ext uri="{FF2B5EF4-FFF2-40B4-BE49-F238E27FC236}">
                  <a16:creationId xmlns:a16="http://schemas.microsoft.com/office/drawing/2014/main" id="{FAB15042-EE09-5FDD-E2CB-2EB74EBEA418}"/>
                </a:ext>
              </a:extLst>
            </p:cNvPr>
            <p:cNvSpPr/>
            <p:nvPr/>
          </p:nvSpPr>
          <p:spPr>
            <a:xfrm>
              <a:off x="-675667" y="-4285191"/>
              <a:ext cx="11791" cy="11377"/>
            </a:xfrm>
            <a:custGeom>
              <a:avLst/>
              <a:gdLst>
                <a:gd name="connsiteX0" fmla="*/ 1768 w 11791"/>
                <a:gd name="connsiteY0" fmla="*/ 4740 h 11377"/>
                <a:gd name="connsiteX1" fmla="*/ 4036 w 11791"/>
                <a:gd name="connsiteY1" fmla="*/ 12378 h 11377"/>
                <a:gd name="connsiteX2" fmla="*/ 4252 w 11791"/>
                <a:gd name="connsiteY2" fmla="*/ 12483 h 11377"/>
                <a:gd name="connsiteX3" fmla="*/ 12181 w 11791"/>
                <a:gd name="connsiteY3" fmla="*/ 10131 h 11377"/>
                <a:gd name="connsiteX4" fmla="*/ 9979 w 11791"/>
                <a:gd name="connsiteY4" fmla="*/ 2520 h 11377"/>
                <a:gd name="connsiteX5" fmla="*/ 9723 w 11791"/>
                <a:gd name="connsiteY5" fmla="*/ 2388 h 11377"/>
                <a:gd name="connsiteX6" fmla="*/ 1768 w 11791"/>
                <a:gd name="connsiteY6" fmla="*/ 4740 h 1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91" h="11377">
                  <a:moveTo>
                    <a:pt x="1768" y="4740"/>
                  </a:moveTo>
                  <a:cubicBezTo>
                    <a:pt x="285" y="7462"/>
                    <a:pt x="1300" y="10898"/>
                    <a:pt x="4036" y="12378"/>
                  </a:cubicBezTo>
                  <a:cubicBezTo>
                    <a:pt x="4107" y="12404"/>
                    <a:pt x="4178" y="12457"/>
                    <a:pt x="4252" y="12483"/>
                  </a:cubicBezTo>
                  <a:cubicBezTo>
                    <a:pt x="7101" y="13911"/>
                    <a:pt x="10579" y="12880"/>
                    <a:pt x="12181" y="10131"/>
                  </a:cubicBezTo>
                  <a:cubicBezTo>
                    <a:pt x="13674" y="7409"/>
                    <a:pt x="12688" y="4026"/>
                    <a:pt x="9979" y="2520"/>
                  </a:cubicBezTo>
                  <a:cubicBezTo>
                    <a:pt x="9895" y="2467"/>
                    <a:pt x="9810" y="2441"/>
                    <a:pt x="9723" y="2388"/>
                  </a:cubicBezTo>
                  <a:cubicBezTo>
                    <a:pt x="6866" y="961"/>
                    <a:pt x="3391" y="1991"/>
                    <a:pt x="1768" y="4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3" name="任意多边形: 形状 3642">
              <a:extLst>
                <a:ext uri="{FF2B5EF4-FFF2-40B4-BE49-F238E27FC236}">
                  <a16:creationId xmlns:a16="http://schemas.microsoft.com/office/drawing/2014/main" id="{020DB537-7409-17F0-B8DA-0A270030FFE0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4" name="任意多边形: 形状 3643">
              <a:extLst>
                <a:ext uri="{FF2B5EF4-FFF2-40B4-BE49-F238E27FC236}">
                  <a16:creationId xmlns:a16="http://schemas.microsoft.com/office/drawing/2014/main" id="{9A2ED907-6A42-F3C4-AB38-B93D918B7BF6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5" name="任意多边形: 形状 3644">
              <a:extLst>
                <a:ext uri="{FF2B5EF4-FFF2-40B4-BE49-F238E27FC236}">
                  <a16:creationId xmlns:a16="http://schemas.microsoft.com/office/drawing/2014/main" id="{C9FC8E3E-B119-82F5-F028-D96735CF8141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6" name="任意多边形: 形状 3645">
              <a:extLst>
                <a:ext uri="{FF2B5EF4-FFF2-40B4-BE49-F238E27FC236}">
                  <a16:creationId xmlns:a16="http://schemas.microsoft.com/office/drawing/2014/main" id="{50CB3984-CF9F-F8ED-E0DC-708AD572F950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7" name="任意多边形: 形状 3646">
              <a:extLst>
                <a:ext uri="{FF2B5EF4-FFF2-40B4-BE49-F238E27FC236}">
                  <a16:creationId xmlns:a16="http://schemas.microsoft.com/office/drawing/2014/main" id="{775FD8BB-BEA7-9B47-5FC2-BA0EE91C38DE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8" name="任意多边形: 形状 3647">
              <a:extLst>
                <a:ext uri="{FF2B5EF4-FFF2-40B4-BE49-F238E27FC236}">
                  <a16:creationId xmlns:a16="http://schemas.microsoft.com/office/drawing/2014/main" id="{760C9B71-C145-6D65-2EB2-F78BBEC2462C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9" name="任意多边形: 形状 3648">
              <a:extLst>
                <a:ext uri="{FF2B5EF4-FFF2-40B4-BE49-F238E27FC236}">
                  <a16:creationId xmlns:a16="http://schemas.microsoft.com/office/drawing/2014/main" id="{B4FCBFE1-41C4-8F3E-D1B8-9143BE0F8C1E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0" name="任意多边形: 形状 3649">
              <a:extLst>
                <a:ext uri="{FF2B5EF4-FFF2-40B4-BE49-F238E27FC236}">
                  <a16:creationId xmlns:a16="http://schemas.microsoft.com/office/drawing/2014/main" id="{A14F44B2-0ED5-80B9-56C4-CA6DF258A955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1" name="任意多边形: 形状 3650">
              <a:extLst>
                <a:ext uri="{FF2B5EF4-FFF2-40B4-BE49-F238E27FC236}">
                  <a16:creationId xmlns:a16="http://schemas.microsoft.com/office/drawing/2014/main" id="{9E085EA3-8B7C-831B-D074-903382820706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2" name="任意多边形: 形状 3651">
              <a:extLst>
                <a:ext uri="{FF2B5EF4-FFF2-40B4-BE49-F238E27FC236}">
                  <a16:creationId xmlns:a16="http://schemas.microsoft.com/office/drawing/2014/main" id="{06EF31C8-9123-DAF9-790A-DF99378C45C7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3" name="任意多边形: 形状 3652">
              <a:extLst>
                <a:ext uri="{FF2B5EF4-FFF2-40B4-BE49-F238E27FC236}">
                  <a16:creationId xmlns:a16="http://schemas.microsoft.com/office/drawing/2014/main" id="{635663B3-32D7-FDE9-4611-DF672ECC2E19}"/>
                </a:ext>
              </a:extLst>
            </p:cNvPr>
            <p:cNvSpPr/>
            <p:nvPr/>
          </p:nvSpPr>
          <p:spPr>
            <a:xfrm>
              <a:off x="-686799" y="-4391641"/>
              <a:ext cx="11896" cy="11501"/>
            </a:xfrm>
            <a:custGeom>
              <a:avLst/>
              <a:gdLst>
                <a:gd name="connsiteX0" fmla="*/ 5262 w 11896"/>
                <a:gd name="connsiteY0" fmla="*/ 2039 h 11501"/>
                <a:gd name="connsiteX1" fmla="*/ 1284 w 11896"/>
                <a:gd name="connsiteY1" fmla="*/ 8990 h 11501"/>
                <a:gd name="connsiteX2" fmla="*/ 1350 w 11896"/>
                <a:gd name="connsiteY2" fmla="*/ 9201 h 11501"/>
                <a:gd name="connsiteX3" fmla="*/ 8830 w 11896"/>
                <a:gd name="connsiteY3" fmla="*/ 12981 h 11501"/>
                <a:gd name="connsiteX4" fmla="*/ 12765 w 11896"/>
                <a:gd name="connsiteY4" fmla="*/ 5924 h 11501"/>
                <a:gd name="connsiteX5" fmla="*/ 12715 w 11896"/>
                <a:gd name="connsiteY5" fmla="*/ 5766 h 11501"/>
                <a:gd name="connsiteX6" fmla="*/ 5262 w 11896"/>
                <a:gd name="connsiteY6" fmla="*/ 2039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5262" y="2039"/>
                  </a:moveTo>
                  <a:cubicBezTo>
                    <a:pt x="2246" y="2859"/>
                    <a:pt x="468" y="5977"/>
                    <a:pt x="1284" y="8990"/>
                  </a:cubicBezTo>
                  <a:cubicBezTo>
                    <a:pt x="1305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0" y="2700"/>
                    <a:pt x="8346" y="1035"/>
                    <a:pt x="5262" y="20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4" name="任意多边形: 形状 3653">
              <a:extLst>
                <a:ext uri="{FF2B5EF4-FFF2-40B4-BE49-F238E27FC236}">
                  <a16:creationId xmlns:a16="http://schemas.microsoft.com/office/drawing/2014/main" id="{A8AEBA94-95B2-1121-151F-973C9BE28021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5" name="任意多边形: 形状 3654">
              <a:extLst>
                <a:ext uri="{FF2B5EF4-FFF2-40B4-BE49-F238E27FC236}">
                  <a16:creationId xmlns:a16="http://schemas.microsoft.com/office/drawing/2014/main" id="{37D361B0-054D-9D37-5767-0C3344A898BF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6" name="任意多边形: 形状 3655">
              <a:extLst>
                <a:ext uri="{FF2B5EF4-FFF2-40B4-BE49-F238E27FC236}">
                  <a16:creationId xmlns:a16="http://schemas.microsoft.com/office/drawing/2014/main" id="{6D7E5E8D-B864-8164-A579-70CA52D918AE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7" name="任意多边形: 形状 3656">
              <a:extLst>
                <a:ext uri="{FF2B5EF4-FFF2-40B4-BE49-F238E27FC236}">
                  <a16:creationId xmlns:a16="http://schemas.microsoft.com/office/drawing/2014/main" id="{F8A2334A-E2FC-1205-0D74-48E83556CA6E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8" name="任意多边形: 形状 3657">
              <a:extLst>
                <a:ext uri="{FF2B5EF4-FFF2-40B4-BE49-F238E27FC236}">
                  <a16:creationId xmlns:a16="http://schemas.microsoft.com/office/drawing/2014/main" id="{D5076494-1A27-BEB6-8581-62CA2A8BF133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9" name="任意多边形: 形状 3658">
              <a:extLst>
                <a:ext uri="{FF2B5EF4-FFF2-40B4-BE49-F238E27FC236}">
                  <a16:creationId xmlns:a16="http://schemas.microsoft.com/office/drawing/2014/main" id="{564C8DB6-E91C-06C7-F60E-10F54192E6D9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0" name="任意多边形: 形状 3659">
              <a:extLst>
                <a:ext uri="{FF2B5EF4-FFF2-40B4-BE49-F238E27FC236}">
                  <a16:creationId xmlns:a16="http://schemas.microsoft.com/office/drawing/2014/main" id="{E8DA4A07-5C34-55E7-C2FC-2F1A64D56282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1" name="任意多边形: 形状 3660">
              <a:extLst>
                <a:ext uri="{FF2B5EF4-FFF2-40B4-BE49-F238E27FC236}">
                  <a16:creationId xmlns:a16="http://schemas.microsoft.com/office/drawing/2014/main" id="{7BFD6C52-55E2-BA5F-09C7-C417394B87D5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2" name="任意多边形: 形状 3661">
              <a:extLst>
                <a:ext uri="{FF2B5EF4-FFF2-40B4-BE49-F238E27FC236}">
                  <a16:creationId xmlns:a16="http://schemas.microsoft.com/office/drawing/2014/main" id="{82036912-B23B-B7FA-8B3B-30B7E318CE90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3" name="任意多边形: 形状 3662">
              <a:extLst>
                <a:ext uri="{FF2B5EF4-FFF2-40B4-BE49-F238E27FC236}">
                  <a16:creationId xmlns:a16="http://schemas.microsoft.com/office/drawing/2014/main" id="{211926BC-18CB-64C0-112C-0EEC413D0035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4" name="任意多边形: 形状 3663">
              <a:extLst>
                <a:ext uri="{FF2B5EF4-FFF2-40B4-BE49-F238E27FC236}">
                  <a16:creationId xmlns:a16="http://schemas.microsoft.com/office/drawing/2014/main" id="{12889B96-9B09-E09B-FAAE-3C811C90AEA6}"/>
                </a:ext>
              </a:extLst>
            </p:cNvPr>
            <p:cNvSpPr/>
            <p:nvPr/>
          </p:nvSpPr>
          <p:spPr>
            <a:xfrm>
              <a:off x="-686693" y="-4391641"/>
              <a:ext cx="11896" cy="11501"/>
            </a:xfrm>
            <a:custGeom>
              <a:avLst/>
              <a:gdLst>
                <a:gd name="connsiteX0" fmla="*/ 8830 w 11896"/>
                <a:gd name="connsiteY0" fmla="*/ 12981 h 11501"/>
                <a:gd name="connsiteX1" fmla="*/ 12765 w 11896"/>
                <a:gd name="connsiteY1" fmla="*/ 5924 h 11501"/>
                <a:gd name="connsiteX2" fmla="*/ 12715 w 11896"/>
                <a:gd name="connsiteY2" fmla="*/ 5766 h 11501"/>
                <a:gd name="connsiteX3" fmla="*/ 5262 w 11896"/>
                <a:gd name="connsiteY3" fmla="*/ 2039 h 11501"/>
                <a:gd name="connsiteX4" fmla="*/ 1284 w 11896"/>
                <a:gd name="connsiteY4" fmla="*/ 8990 h 11501"/>
                <a:gd name="connsiteX5" fmla="*/ 1350 w 11896"/>
                <a:gd name="connsiteY5" fmla="*/ 9201 h 11501"/>
                <a:gd name="connsiteX6" fmla="*/ 8830 w 11896"/>
                <a:gd name="connsiteY6" fmla="*/ 12981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8830" y="12981"/>
                  </a:move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3" y="2700"/>
                    <a:pt x="8346" y="1035"/>
                    <a:pt x="5262" y="2039"/>
                  </a:cubicBezTo>
                  <a:cubicBezTo>
                    <a:pt x="2246" y="2859"/>
                    <a:pt x="468" y="5977"/>
                    <a:pt x="1284" y="8990"/>
                  </a:cubicBezTo>
                  <a:cubicBezTo>
                    <a:pt x="1306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5" name="任意多边形: 形状 3664">
              <a:extLst>
                <a:ext uri="{FF2B5EF4-FFF2-40B4-BE49-F238E27FC236}">
                  <a16:creationId xmlns:a16="http://schemas.microsoft.com/office/drawing/2014/main" id="{BBDF002E-5986-CA64-6CDC-402AB7755DCD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6" name="任意多边形: 形状 3665">
              <a:extLst>
                <a:ext uri="{FF2B5EF4-FFF2-40B4-BE49-F238E27FC236}">
                  <a16:creationId xmlns:a16="http://schemas.microsoft.com/office/drawing/2014/main" id="{7A3461AE-7758-00B0-D3A1-3CA606FCE455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7" name="任意多边形: 形状 3666">
              <a:extLst>
                <a:ext uri="{FF2B5EF4-FFF2-40B4-BE49-F238E27FC236}">
                  <a16:creationId xmlns:a16="http://schemas.microsoft.com/office/drawing/2014/main" id="{ADC3D516-F8E3-2392-6ECA-F66C54C3B428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8" name="任意多边形: 形状 3667">
              <a:extLst>
                <a:ext uri="{FF2B5EF4-FFF2-40B4-BE49-F238E27FC236}">
                  <a16:creationId xmlns:a16="http://schemas.microsoft.com/office/drawing/2014/main" id="{6BDEE58E-C720-3AC3-78DE-AC3A2797B014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9" name="任意多边形: 形状 3668">
              <a:extLst>
                <a:ext uri="{FF2B5EF4-FFF2-40B4-BE49-F238E27FC236}">
                  <a16:creationId xmlns:a16="http://schemas.microsoft.com/office/drawing/2014/main" id="{1B583276-38B3-9239-0D1E-2EE55F5345D8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0" name="任意多边形: 形状 3669">
              <a:extLst>
                <a:ext uri="{FF2B5EF4-FFF2-40B4-BE49-F238E27FC236}">
                  <a16:creationId xmlns:a16="http://schemas.microsoft.com/office/drawing/2014/main" id="{291C32F5-FEFD-97E7-C4CA-B7003C280E70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1" name="任意多边形: 形状 3670">
              <a:extLst>
                <a:ext uri="{FF2B5EF4-FFF2-40B4-BE49-F238E27FC236}">
                  <a16:creationId xmlns:a16="http://schemas.microsoft.com/office/drawing/2014/main" id="{20ECA80D-3E0F-D34F-B3E6-F5F9118BEAF9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2" name="任意多边形: 形状 3671">
              <a:extLst>
                <a:ext uri="{FF2B5EF4-FFF2-40B4-BE49-F238E27FC236}">
                  <a16:creationId xmlns:a16="http://schemas.microsoft.com/office/drawing/2014/main" id="{DEF0776A-A352-9487-9A62-C4FF6FC6FAB1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3" name="任意多边形: 形状 3672">
              <a:extLst>
                <a:ext uri="{FF2B5EF4-FFF2-40B4-BE49-F238E27FC236}">
                  <a16:creationId xmlns:a16="http://schemas.microsoft.com/office/drawing/2014/main" id="{23124913-F4C1-5D2F-CB5A-E0D699ED9165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4" name="任意多边形: 形状 3673">
              <a:extLst>
                <a:ext uri="{FF2B5EF4-FFF2-40B4-BE49-F238E27FC236}">
                  <a16:creationId xmlns:a16="http://schemas.microsoft.com/office/drawing/2014/main" id="{144203C9-F782-EC3B-FDFD-525E2DE65D79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5" name="任意多边形: 形状 3674">
              <a:extLst>
                <a:ext uri="{FF2B5EF4-FFF2-40B4-BE49-F238E27FC236}">
                  <a16:creationId xmlns:a16="http://schemas.microsoft.com/office/drawing/2014/main" id="{81ECA5EA-235A-6AF9-DDB0-8DA18BC43C14}"/>
                </a:ext>
              </a:extLst>
            </p:cNvPr>
            <p:cNvSpPr/>
            <p:nvPr/>
          </p:nvSpPr>
          <p:spPr>
            <a:xfrm>
              <a:off x="-20628" y="-3491729"/>
              <a:ext cx="13488" cy="13025"/>
            </a:xfrm>
            <a:custGeom>
              <a:avLst/>
              <a:gdLst>
                <a:gd name="connsiteX0" fmla="*/ 11410 w 13488"/>
                <a:gd name="connsiteY0" fmla="*/ 2763 h 13025"/>
                <a:gd name="connsiteX1" fmla="*/ 2133 w 13488"/>
                <a:gd name="connsiteY1" fmla="*/ 4772 h 13025"/>
                <a:gd name="connsiteX2" fmla="*/ 3957 w 13488"/>
                <a:gd name="connsiteY2" fmla="*/ 13599 h 13025"/>
                <a:gd name="connsiteX3" fmla="*/ 4221 w 13488"/>
                <a:gd name="connsiteY3" fmla="*/ 13758 h 13025"/>
                <a:gd name="connsiteX4" fmla="*/ 13524 w 13488"/>
                <a:gd name="connsiteY4" fmla="*/ 11722 h 13025"/>
                <a:gd name="connsiteX5" fmla="*/ 11743 w 13488"/>
                <a:gd name="connsiteY5" fmla="*/ 2974 h 13025"/>
                <a:gd name="connsiteX6" fmla="*/ 11410 w 13488"/>
                <a:gd name="connsiteY6" fmla="*/ 2763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8" h="13025">
                  <a:moveTo>
                    <a:pt x="11410" y="2763"/>
                  </a:move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ubicBezTo>
                    <a:pt x="7366" y="15687"/>
                    <a:pt x="11473" y="14788"/>
                    <a:pt x="13524" y="11722"/>
                  </a:cubicBezTo>
                  <a:cubicBezTo>
                    <a:pt x="15451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6" name="任意多边形: 形状 3675">
              <a:extLst>
                <a:ext uri="{FF2B5EF4-FFF2-40B4-BE49-F238E27FC236}">
                  <a16:creationId xmlns:a16="http://schemas.microsoft.com/office/drawing/2014/main" id="{7212FA16-1B45-71A5-6859-CC6FF21A89F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7" name="任意多边形: 形状 3676">
              <a:extLst>
                <a:ext uri="{FF2B5EF4-FFF2-40B4-BE49-F238E27FC236}">
                  <a16:creationId xmlns:a16="http://schemas.microsoft.com/office/drawing/2014/main" id="{44385AB1-19C0-A6FF-7A94-FDAE37A5D00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8" name="任意多边形: 形状 3677">
              <a:extLst>
                <a:ext uri="{FF2B5EF4-FFF2-40B4-BE49-F238E27FC236}">
                  <a16:creationId xmlns:a16="http://schemas.microsoft.com/office/drawing/2014/main" id="{BA78777F-96BC-C190-0EA2-3C2F1EA1D678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9" name="任意多边形: 形状 3678">
              <a:extLst>
                <a:ext uri="{FF2B5EF4-FFF2-40B4-BE49-F238E27FC236}">
                  <a16:creationId xmlns:a16="http://schemas.microsoft.com/office/drawing/2014/main" id="{81E15E69-0456-AF7A-3A30-7C9F632484BD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0" name="任意多边形: 形状 3679">
              <a:extLst>
                <a:ext uri="{FF2B5EF4-FFF2-40B4-BE49-F238E27FC236}">
                  <a16:creationId xmlns:a16="http://schemas.microsoft.com/office/drawing/2014/main" id="{35A8287C-48A9-D5E8-9D3F-8053A0711366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1" name="任意多边形: 形状 3680">
              <a:extLst>
                <a:ext uri="{FF2B5EF4-FFF2-40B4-BE49-F238E27FC236}">
                  <a16:creationId xmlns:a16="http://schemas.microsoft.com/office/drawing/2014/main" id="{CFADEF1A-D743-2A86-B40A-9FEA75E5F14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2" name="任意多边形: 形状 3681">
              <a:extLst>
                <a:ext uri="{FF2B5EF4-FFF2-40B4-BE49-F238E27FC236}">
                  <a16:creationId xmlns:a16="http://schemas.microsoft.com/office/drawing/2014/main" id="{DB844029-1056-F095-35A0-BA684B7DCE2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3" name="任意多边形: 形状 3682">
              <a:extLst>
                <a:ext uri="{FF2B5EF4-FFF2-40B4-BE49-F238E27FC236}">
                  <a16:creationId xmlns:a16="http://schemas.microsoft.com/office/drawing/2014/main" id="{0BECC8AC-89F6-A38E-1AA9-DCD19CF361B5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4" name="任意多边形: 形状 3683">
              <a:extLst>
                <a:ext uri="{FF2B5EF4-FFF2-40B4-BE49-F238E27FC236}">
                  <a16:creationId xmlns:a16="http://schemas.microsoft.com/office/drawing/2014/main" id="{D748E167-107B-4957-7506-29633B6DE20B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5" name="任意多边形: 形状 3684">
              <a:extLst>
                <a:ext uri="{FF2B5EF4-FFF2-40B4-BE49-F238E27FC236}">
                  <a16:creationId xmlns:a16="http://schemas.microsoft.com/office/drawing/2014/main" id="{BC1483A6-D444-ACB0-C453-B65129FEAB8A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6" name="任意多边形: 形状 3685">
              <a:extLst>
                <a:ext uri="{FF2B5EF4-FFF2-40B4-BE49-F238E27FC236}">
                  <a16:creationId xmlns:a16="http://schemas.microsoft.com/office/drawing/2014/main" id="{5786940E-41DE-65EF-FD2F-6B784EBFEA57}"/>
                </a:ext>
              </a:extLst>
            </p:cNvPr>
            <p:cNvSpPr/>
            <p:nvPr/>
          </p:nvSpPr>
          <p:spPr>
            <a:xfrm>
              <a:off x="-20681" y="-3491729"/>
              <a:ext cx="13487" cy="13025"/>
            </a:xfrm>
            <a:custGeom>
              <a:avLst/>
              <a:gdLst>
                <a:gd name="connsiteX0" fmla="*/ 4221 w 13487"/>
                <a:gd name="connsiteY0" fmla="*/ 13758 h 13025"/>
                <a:gd name="connsiteX1" fmla="*/ 13524 w 13487"/>
                <a:gd name="connsiteY1" fmla="*/ 11722 h 13025"/>
                <a:gd name="connsiteX2" fmla="*/ 11743 w 13487"/>
                <a:gd name="connsiteY2" fmla="*/ 2974 h 13025"/>
                <a:gd name="connsiteX3" fmla="*/ 11410 w 13487"/>
                <a:gd name="connsiteY3" fmla="*/ 2763 h 13025"/>
                <a:gd name="connsiteX4" fmla="*/ 2133 w 13487"/>
                <a:gd name="connsiteY4" fmla="*/ 4772 h 13025"/>
                <a:gd name="connsiteX5" fmla="*/ 3957 w 13487"/>
                <a:gd name="connsiteY5" fmla="*/ 13599 h 13025"/>
                <a:gd name="connsiteX6" fmla="*/ 4221 w 13487"/>
                <a:gd name="connsiteY6" fmla="*/ 13758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7" h="13025">
                  <a:moveTo>
                    <a:pt x="4221" y="13758"/>
                  </a:moveTo>
                  <a:cubicBezTo>
                    <a:pt x="7366" y="15687"/>
                    <a:pt x="11473" y="14788"/>
                    <a:pt x="13524" y="11722"/>
                  </a:cubicBezTo>
                  <a:cubicBezTo>
                    <a:pt x="15448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7" name="任意多边形: 形状 3686">
              <a:extLst>
                <a:ext uri="{FF2B5EF4-FFF2-40B4-BE49-F238E27FC236}">
                  <a16:creationId xmlns:a16="http://schemas.microsoft.com/office/drawing/2014/main" id="{C221ED86-0AFF-0924-99FE-12FE6D25AFF1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8" name="任意多边形: 形状 3687">
              <a:extLst>
                <a:ext uri="{FF2B5EF4-FFF2-40B4-BE49-F238E27FC236}">
                  <a16:creationId xmlns:a16="http://schemas.microsoft.com/office/drawing/2014/main" id="{FBC858FA-E2DE-22A3-445D-CFA40A8D7870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9" name="任意多边形: 形状 3688">
              <a:extLst>
                <a:ext uri="{FF2B5EF4-FFF2-40B4-BE49-F238E27FC236}">
                  <a16:creationId xmlns:a16="http://schemas.microsoft.com/office/drawing/2014/main" id="{CA35C242-7698-BD02-17AE-F174C5C15528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0" name="任意多边形: 形状 3689">
              <a:extLst>
                <a:ext uri="{FF2B5EF4-FFF2-40B4-BE49-F238E27FC236}">
                  <a16:creationId xmlns:a16="http://schemas.microsoft.com/office/drawing/2014/main" id="{9D142B37-ADEF-D7B6-E44C-053BC7CC227E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1" name="任意多边形: 形状 3690">
              <a:extLst>
                <a:ext uri="{FF2B5EF4-FFF2-40B4-BE49-F238E27FC236}">
                  <a16:creationId xmlns:a16="http://schemas.microsoft.com/office/drawing/2014/main" id="{9D0CD305-F2E2-C126-BE4E-6A7781F5FB45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2" name="任意多边形: 形状 3691">
              <a:extLst>
                <a:ext uri="{FF2B5EF4-FFF2-40B4-BE49-F238E27FC236}">
                  <a16:creationId xmlns:a16="http://schemas.microsoft.com/office/drawing/2014/main" id="{38236DD3-4AD4-FDB6-5DB3-D0BB0FB6F0D2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3" name="任意多边形: 形状 3692">
              <a:extLst>
                <a:ext uri="{FF2B5EF4-FFF2-40B4-BE49-F238E27FC236}">
                  <a16:creationId xmlns:a16="http://schemas.microsoft.com/office/drawing/2014/main" id="{F78E1FF2-6BE2-8599-09A1-2F27F8E6256A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4" name="任意多边形: 形状 3693">
              <a:extLst>
                <a:ext uri="{FF2B5EF4-FFF2-40B4-BE49-F238E27FC236}">
                  <a16:creationId xmlns:a16="http://schemas.microsoft.com/office/drawing/2014/main" id="{088B9FAF-8CBC-6298-9CA7-8CCB16CD001B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5" name="任意多边形: 形状 3694">
              <a:extLst>
                <a:ext uri="{FF2B5EF4-FFF2-40B4-BE49-F238E27FC236}">
                  <a16:creationId xmlns:a16="http://schemas.microsoft.com/office/drawing/2014/main" id="{42F8F047-86D2-17BF-046E-02D8EA0FED77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6" name="任意多边形: 形状 3695">
              <a:extLst>
                <a:ext uri="{FF2B5EF4-FFF2-40B4-BE49-F238E27FC236}">
                  <a16:creationId xmlns:a16="http://schemas.microsoft.com/office/drawing/2014/main" id="{562FBE09-4E5E-9540-5C4F-EDE1D58AE8CB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7" name="任意多边形: 形状 3696">
              <a:extLst>
                <a:ext uri="{FF2B5EF4-FFF2-40B4-BE49-F238E27FC236}">
                  <a16:creationId xmlns:a16="http://schemas.microsoft.com/office/drawing/2014/main" id="{F3EC39BB-DE68-7D8E-671C-A0CC479EC327}"/>
                </a:ext>
              </a:extLst>
            </p:cNvPr>
            <p:cNvSpPr/>
            <p:nvPr/>
          </p:nvSpPr>
          <p:spPr>
            <a:xfrm>
              <a:off x="100421" y="-3575541"/>
              <a:ext cx="8173" cy="7925"/>
            </a:xfrm>
            <a:custGeom>
              <a:avLst/>
              <a:gdLst>
                <a:gd name="connsiteX0" fmla="*/ 1360 w 8173"/>
                <a:gd name="connsiteY0" fmla="*/ 4303 h 7925"/>
                <a:gd name="connsiteX1" fmla="*/ 3566 w 8173"/>
                <a:gd name="connsiteY1" fmla="*/ 9377 h 7925"/>
                <a:gd name="connsiteX2" fmla="*/ 3712 w 8173"/>
                <a:gd name="connsiteY2" fmla="*/ 9430 h 7925"/>
                <a:gd name="connsiteX3" fmla="*/ 8998 w 8173"/>
                <a:gd name="connsiteY3" fmla="*/ 7130 h 7925"/>
                <a:gd name="connsiteX4" fmla="*/ 6730 w 8173"/>
                <a:gd name="connsiteY4" fmla="*/ 2056 h 7925"/>
                <a:gd name="connsiteX5" fmla="*/ 6619 w 8173"/>
                <a:gd name="connsiteY5" fmla="*/ 2003 h 7925"/>
                <a:gd name="connsiteX6" fmla="*/ 1360 w 8173"/>
                <a:gd name="connsiteY6" fmla="*/ 4303 h 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73" h="7925">
                  <a:moveTo>
                    <a:pt x="1360" y="4303"/>
                  </a:moveTo>
                  <a:cubicBezTo>
                    <a:pt x="567" y="6311"/>
                    <a:pt x="1555" y="8584"/>
                    <a:pt x="3566" y="9377"/>
                  </a:cubicBezTo>
                  <a:cubicBezTo>
                    <a:pt x="3614" y="9403"/>
                    <a:pt x="3662" y="9403"/>
                    <a:pt x="3712" y="9430"/>
                  </a:cubicBezTo>
                  <a:cubicBezTo>
                    <a:pt x="5805" y="10170"/>
                    <a:pt x="8123" y="9165"/>
                    <a:pt x="8998" y="7130"/>
                  </a:cubicBezTo>
                  <a:cubicBezTo>
                    <a:pt x="9777" y="5096"/>
                    <a:pt x="8760" y="2823"/>
                    <a:pt x="6730" y="2056"/>
                  </a:cubicBezTo>
                  <a:cubicBezTo>
                    <a:pt x="6693" y="2030"/>
                    <a:pt x="6656" y="2003"/>
                    <a:pt x="6619" y="2003"/>
                  </a:cubicBezTo>
                  <a:cubicBezTo>
                    <a:pt x="4534" y="1237"/>
                    <a:pt x="2213" y="2241"/>
                    <a:pt x="1360" y="4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8" name="任意多边形: 形状 3697">
              <a:extLst>
                <a:ext uri="{FF2B5EF4-FFF2-40B4-BE49-F238E27FC236}">
                  <a16:creationId xmlns:a16="http://schemas.microsoft.com/office/drawing/2014/main" id="{D628A079-9B60-F193-1BFB-85C231EB22AC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9" name="任意多边形: 形状 3698">
              <a:extLst>
                <a:ext uri="{FF2B5EF4-FFF2-40B4-BE49-F238E27FC236}">
                  <a16:creationId xmlns:a16="http://schemas.microsoft.com/office/drawing/2014/main" id="{4FCD01B9-DE5B-E327-75FA-D03153E896A2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0" name="任意多边形: 形状 3699">
              <a:extLst>
                <a:ext uri="{FF2B5EF4-FFF2-40B4-BE49-F238E27FC236}">
                  <a16:creationId xmlns:a16="http://schemas.microsoft.com/office/drawing/2014/main" id="{5088D2B0-1A0B-344A-3538-3583D47FD7DA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1" name="任意多边形: 形状 3700">
              <a:extLst>
                <a:ext uri="{FF2B5EF4-FFF2-40B4-BE49-F238E27FC236}">
                  <a16:creationId xmlns:a16="http://schemas.microsoft.com/office/drawing/2014/main" id="{E1D06E4A-094E-E4EF-783C-A7DB5DDACC56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2" name="任意多边形: 形状 3701">
              <a:extLst>
                <a:ext uri="{FF2B5EF4-FFF2-40B4-BE49-F238E27FC236}">
                  <a16:creationId xmlns:a16="http://schemas.microsoft.com/office/drawing/2014/main" id="{89E42B48-57F8-8AC8-C996-C91CF08BA903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3" name="任意多边形: 形状 3702">
              <a:extLst>
                <a:ext uri="{FF2B5EF4-FFF2-40B4-BE49-F238E27FC236}">
                  <a16:creationId xmlns:a16="http://schemas.microsoft.com/office/drawing/2014/main" id="{E6F44A75-1A8B-6072-69BD-EB700E7B408B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4" name="任意多边形: 形状 3703">
              <a:extLst>
                <a:ext uri="{FF2B5EF4-FFF2-40B4-BE49-F238E27FC236}">
                  <a16:creationId xmlns:a16="http://schemas.microsoft.com/office/drawing/2014/main" id="{3404DE5D-0E19-FBD3-0F18-9B9CA8B12B4D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5" name="任意多边形: 形状 3704">
              <a:extLst>
                <a:ext uri="{FF2B5EF4-FFF2-40B4-BE49-F238E27FC236}">
                  <a16:creationId xmlns:a16="http://schemas.microsoft.com/office/drawing/2014/main" id="{187EF187-26A7-291B-64AE-30BD6BF1A549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6" name="任意多边形: 形状 3705">
              <a:extLst>
                <a:ext uri="{FF2B5EF4-FFF2-40B4-BE49-F238E27FC236}">
                  <a16:creationId xmlns:a16="http://schemas.microsoft.com/office/drawing/2014/main" id="{2B7299C7-269D-E499-EA3E-44E0BDC1DEA7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7" name="任意多边形: 形状 3706">
              <a:extLst>
                <a:ext uri="{FF2B5EF4-FFF2-40B4-BE49-F238E27FC236}">
                  <a16:creationId xmlns:a16="http://schemas.microsoft.com/office/drawing/2014/main" id="{33FCDB1D-A5A1-D74A-DACB-A77FD11DA95C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8" name="任意多边形: 形状 3707">
              <a:extLst>
                <a:ext uri="{FF2B5EF4-FFF2-40B4-BE49-F238E27FC236}">
                  <a16:creationId xmlns:a16="http://schemas.microsoft.com/office/drawing/2014/main" id="{7916BC8D-FEE0-4B3E-751F-706753080D3E}"/>
                </a:ext>
              </a:extLst>
            </p:cNvPr>
            <p:cNvSpPr/>
            <p:nvPr/>
          </p:nvSpPr>
          <p:spPr>
            <a:xfrm>
              <a:off x="100421" y="-3575552"/>
              <a:ext cx="8200" cy="7950"/>
            </a:xfrm>
            <a:custGeom>
              <a:avLst/>
              <a:gdLst>
                <a:gd name="connsiteX0" fmla="*/ 9024 w 8200"/>
                <a:gd name="connsiteY0" fmla="*/ 7141 h 7950"/>
                <a:gd name="connsiteX1" fmla="*/ 6756 w 8200"/>
                <a:gd name="connsiteY1" fmla="*/ 2067 h 7950"/>
                <a:gd name="connsiteX2" fmla="*/ 6645 w 8200"/>
                <a:gd name="connsiteY2" fmla="*/ 2014 h 7950"/>
                <a:gd name="connsiteX3" fmla="*/ 1360 w 8200"/>
                <a:gd name="connsiteY3" fmla="*/ 4313 h 7950"/>
                <a:gd name="connsiteX4" fmla="*/ 3566 w 8200"/>
                <a:gd name="connsiteY4" fmla="*/ 9388 h 7950"/>
                <a:gd name="connsiteX5" fmla="*/ 3712 w 8200"/>
                <a:gd name="connsiteY5" fmla="*/ 9441 h 7950"/>
                <a:gd name="connsiteX6" fmla="*/ 9024 w 8200"/>
                <a:gd name="connsiteY6" fmla="*/ 7141 h 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0" h="7950">
                  <a:moveTo>
                    <a:pt x="9024" y="7141"/>
                  </a:moveTo>
                  <a:cubicBezTo>
                    <a:pt x="9804" y="5106"/>
                    <a:pt x="8786" y="2833"/>
                    <a:pt x="6756" y="2067"/>
                  </a:cubicBezTo>
                  <a:cubicBezTo>
                    <a:pt x="6719" y="2041"/>
                    <a:pt x="6682" y="2014"/>
                    <a:pt x="6645" y="2014"/>
                  </a:cubicBezTo>
                  <a:cubicBezTo>
                    <a:pt x="4552" y="1221"/>
                    <a:pt x="2216" y="2252"/>
                    <a:pt x="1360" y="4313"/>
                  </a:cubicBezTo>
                  <a:cubicBezTo>
                    <a:pt x="567" y="6322"/>
                    <a:pt x="1555" y="8595"/>
                    <a:pt x="3566" y="9388"/>
                  </a:cubicBezTo>
                  <a:cubicBezTo>
                    <a:pt x="3614" y="9414"/>
                    <a:pt x="3662" y="9414"/>
                    <a:pt x="3712" y="9441"/>
                  </a:cubicBezTo>
                  <a:cubicBezTo>
                    <a:pt x="5813" y="10207"/>
                    <a:pt x="8147" y="9203"/>
                    <a:pt x="9024" y="71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9" name="任意多边形: 形状 3708">
              <a:extLst>
                <a:ext uri="{FF2B5EF4-FFF2-40B4-BE49-F238E27FC236}">
                  <a16:creationId xmlns:a16="http://schemas.microsoft.com/office/drawing/2014/main" id="{09840C27-FEDD-E3E1-50FD-CD5A8CB32BDB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0" name="任意多边形: 形状 3709">
              <a:extLst>
                <a:ext uri="{FF2B5EF4-FFF2-40B4-BE49-F238E27FC236}">
                  <a16:creationId xmlns:a16="http://schemas.microsoft.com/office/drawing/2014/main" id="{99867523-0655-2304-E9CC-2E0AF6414C64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1" name="任意多边形: 形状 3710">
              <a:extLst>
                <a:ext uri="{FF2B5EF4-FFF2-40B4-BE49-F238E27FC236}">
                  <a16:creationId xmlns:a16="http://schemas.microsoft.com/office/drawing/2014/main" id="{7A9B27C2-ECF7-BEEB-5B47-016D8A2CF15A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2" name="任意多边形: 形状 3711">
              <a:extLst>
                <a:ext uri="{FF2B5EF4-FFF2-40B4-BE49-F238E27FC236}">
                  <a16:creationId xmlns:a16="http://schemas.microsoft.com/office/drawing/2014/main" id="{7DEF69F9-799F-3D8A-6878-EE9B879042EB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3" name="任意多边形: 形状 3712">
              <a:extLst>
                <a:ext uri="{FF2B5EF4-FFF2-40B4-BE49-F238E27FC236}">
                  <a16:creationId xmlns:a16="http://schemas.microsoft.com/office/drawing/2014/main" id="{672475E2-E344-5CF3-BF1A-543248249BD6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4" name="任意多边形: 形状 3713">
              <a:extLst>
                <a:ext uri="{FF2B5EF4-FFF2-40B4-BE49-F238E27FC236}">
                  <a16:creationId xmlns:a16="http://schemas.microsoft.com/office/drawing/2014/main" id="{C492E33B-CB29-CD79-2743-48BAA89A93EE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5" name="任意多边形: 形状 3714">
              <a:extLst>
                <a:ext uri="{FF2B5EF4-FFF2-40B4-BE49-F238E27FC236}">
                  <a16:creationId xmlns:a16="http://schemas.microsoft.com/office/drawing/2014/main" id="{E2E99CF4-761E-AC44-0E65-B6989E0AE883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6" name="任意多边形: 形状 3715">
              <a:extLst>
                <a:ext uri="{FF2B5EF4-FFF2-40B4-BE49-F238E27FC236}">
                  <a16:creationId xmlns:a16="http://schemas.microsoft.com/office/drawing/2014/main" id="{8E11B200-EAF3-7A77-CCBF-A36B2ABA7D99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7" name="任意多边形: 形状 3716">
              <a:extLst>
                <a:ext uri="{FF2B5EF4-FFF2-40B4-BE49-F238E27FC236}">
                  <a16:creationId xmlns:a16="http://schemas.microsoft.com/office/drawing/2014/main" id="{0183D242-4913-F33F-79DC-626419D1FCE6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8" name="任意多边形: 形状 3717">
              <a:extLst>
                <a:ext uri="{FF2B5EF4-FFF2-40B4-BE49-F238E27FC236}">
                  <a16:creationId xmlns:a16="http://schemas.microsoft.com/office/drawing/2014/main" id="{8331973A-38D0-D7CF-FDFC-C1F4C7308ADA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9" name="任意多边形: 形状 3718">
              <a:extLst>
                <a:ext uri="{FF2B5EF4-FFF2-40B4-BE49-F238E27FC236}">
                  <a16:creationId xmlns:a16="http://schemas.microsoft.com/office/drawing/2014/main" id="{955CF8AB-75D8-F903-39C8-572FD2BF200E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6878 w 14113"/>
                <a:gd name="connsiteY0" fmla="*/ 15252 h 13637"/>
                <a:gd name="connsiteX1" fmla="*/ 15097 w 14113"/>
                <a:gd name="connsiteY1" fmla="*/ 9808 h 13637"/>
                <a:gd name="connsiteX2" fmla="*/ 9524 w 14113"/>
                <a:gd name="connsiteY2" fmla="*/ 1906 h 13637"/>
                <a:gd name="connsiteX3" fmla="*/ 9442 w 14113"/>
                <a:gd name="connsiteY3" fmla="*/ 1879 h 13637"/>
                <a:gd name="connsiteX4" fmla="*/ 1196 w 14113"/>
                <a:gd name="connsiteY4" fmla="*/ 7324 h 13637"/>
                <a:gd name="connsiteX5" fmla="*/ 6669 w 14113"/>
                <a:gd name="connsiteY5" fmla="*/ 15226 h 13637"/>
                <a:gd name="connsiteX6" fmla="*/ 6878 w 14113"/>
                <a:gd name="connsiteY6" fmla="*/ 15252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6878" y="15252"/>
                  </a:move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0" name="任意多边形: 形状 3719">
              <a:extLst>
                <a:ext uri="{FF2B5EF4-FFF2-40B4-BE49-F238E27FC236}">
                  <a16:creationId xmlns:a16="http://schemas.microsoft.com/office/drawing/2014/main" id="{CA073431-574E-E1C2-2EA4-3634359D630F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1" name="任意多边形: 形状 3720">
              <a:extLst>
                <a:ext uri="{FF2B5EF4-FFF2-40B4-BE49-F238E27FC236}">
                  <a16:creationId xmlns:a16="http://schemas.microsoft.com/office/drawing/2014/main" id="{B8CA731E-9104-0204-CBE0-D10171DD7BCE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2" name="任意多边形: 形状 3721">
              <a:extLst>
                <a:ext uri="{FF2B5EF4-FFF2-40B4-BE49-F238E27FC236}">
                  <a16:creationId xmlns:a16="http://schemas.microsoft.com/office/drawing/2014/main" id="{9ECD2166-0281-1171-E6BD-BD3425A97FA9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3" name="任意多边形: 形状 3722">
              <a:extLst>
                <a:ext uri="{FF2B5EF4-FFF2-40B4-BE49-F238E27FC236}">
                  <a16:creationId xmlns:a16="http://schemas.microsoft.com/office/drawing/2014/main" id="{FC2D8DC3-3F1E-B88C-6232-FA9CF97A96B2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4" name="任意多边形: 形状 3723">
              <a:extLst>
                <a:ext uri="{FF2B5EF4-FFF2-40B4-BE49-F238E27FC236}">
                  <a16:creationId xmlns:a16="http://schemas.microsoft.com/office/drawing/2014/main" id="{96633F9B-202A-F8CC-2994-C7F7F9DFDCE9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5" name="任意多边形: 形状 3724">
              <a:extLst>
                <a:ext uri="{FF2B5EF4-FFF2-40B4-BE49-F238E27FC236}">
                  <a16:creationId xmlns:a16="http://schemas.microsoft.com/office/drawing/2014/main" id="{1E0FF247-C761-EBA4-932E-3060FAD1272D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6" name="任意多边形: 形状 3725">
              <a:extLst>
                <a:ext uri="{FF2B5EF4-FFF2-40B4-BE49-F238E27FC236}">
                  <a16:creationId xmlns:a16="http://schemas.microsoft.com/office/drawing/2014/main" id="{5EB844B0-6DAC-05EE-3EB1-D3CDB7B9EDB6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7" name="任意多边形: 形状 3726">
              <a:extLst>
                <a:ext uri="{FF2B5EF4-FFF2-40B4-BE49-F238E27FC236}">
                  <a16:creationId xmlns:a16="http://schemas.microsoft.com/office/drawing/2014/main" id="{E42DFA3D-36AD-9D20-673B-7A42143753E1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8" name="任意多边形: 形状 3727">
              <a:extLst>
                <a:ext uri="{FF2B5EF4-FFF2-40B4-BE49-F238E27FC236}">
                  <a16:creationId xmlns:a16="http://schemas.microsoft.com/office/drawing/2014/main" id="{3CB815AB-F6B8-1FED-F53E-88252CD99148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9" name="任意多边形: 形状 3728">
              <a:extLst>
                <a:ext uri="{FF2B5EF4-FFF2-40B4-BE49-F238E27FC236}">
                  <a16:creationId xmlns:a16="http://schemas.microsoft.com/office/drawing/2014/main" id="{A18636B4-DEA3-D86F-CF26-A84FF415D86C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0" name="任意多边形: 形状 3729">
              <a:extLst>
                <a:ext uri="{FF2B5EF4-FFF2-40B4-BE49-F238E27FC236}">
                  <a16:creationId xmlns:a16="http://schemas.microsoft.com/office/drawing/2014/main" id="{409AA96D-1F54-C617-717F-457D6CCF66E6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9442 w 14113"/>
                <a:gd name="connsiteY0" fmla="*/ 1879 h 13637"/>
                <a:gd name="connsiteX1" fmla="*/ 1196 w 14113"/>
                <a:gd name="connsiteY1" fmla="*/ 7324 h 13637"/>
                <a:gd name="connsiteX2" fmla="*/ 6669 w 14113"/>
                <a:gd name="connsiteY2" fmla="*/ 15226 h 13637"/>
                <a:gd name="connsiteX3" fmla="*/ 6878 w 14113"/>
                <a:gd name="connsiteY3" fmla="*/ 15252 h 13637"/>
                <a:gd name="connsiteX4" fmla="*/ 15097 w 14113"/>
                <a:gd name="connsiteY4" fmla="*/ 9808 h 13637"/>
                <a:gd name="connsiteX5" fmla="*/ 9524 w 14113"/>
                <a:gd name="connsiteY5" fmla="*/ 1906 h 13637"/>
                <a:gd name="connsiteX6" fmla="*/ 9442 w 14113"/>
                <a:gd name="connsiteY6" fmla="*/ 1879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9442" y="1879"/>
                  </a:move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1" name="任意多边形: 形状 3730">
              <a:extLst>
                <a:ext uri="{FF2B5EF4-FFF2-40B4-BE49-F238E27FC236}">
                  <a16:creationId xmlns:a16="http://schemas.microsoft.com/office/drawing/2014/main" id="{83324CCD-4E94-1226-9E6E-927DF5B74E66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2" name="任意多边形: 形状 3731">
              <a:extLst>
                <a:ext uri="{FF2B5EF4-FFF2-40B4-BE49-F238E27FC236}">
                  <a16:creationId xmlns:a16="http://schemas.microsoft.com/office/drawing/2014/main" id="{741F4CCF-462E-B919-FBBC-6C7CC3350543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3" name="任意多边形: 形状 3732">
              <a:extLst>
                <a:ext uri="{FF2B5EF4-FFF2-40B4-BE49-F238E27FC236}">
                  <a16:creationId xmlns:a16="http://schemas.microsoft.com/office/drawing/2014/main" id="{5C703CFA-8976-3342-AF72-813B0CB86011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4" name="任意多边形: 形状 3733">
              <a:extLst>
                <a:ext uri="{FF2B5EF4-FFF2-40B4-BE49-F238E27FC236}">
                  <a16:creationId xmlns:a16="http://schemas.microsoft.com/office/drawing/2014/main" id="{E15E4A55-B286-5C21-5167-11C22E79AA06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5" name="任意多边形: 形状 3734">
              <a:extLst>
                <a:ext uri="{FF2B5EF4-FFF2-40B4-BE49-F238E27FC236}">
                  <a16:creationId xmlns:a16="http://schemas.microsoft.com/office/drawing/2014/main" id="{AE84B913-3924-397A-7876-D3CE0A06501B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6" name="任意多边形: 形状 3735">
              <a:extLst>
                <a:ext uri="{FF2B5EF4-FFF2-40B4-BE49-F238E27FC236}">
                  <a16:creationId xmlns:a16="http://schemas.microsoft.com/office/drawing/2014/main" id="{6816F3EA-1065-9D59-3448-F5EEEAC80E9E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7" name="任意多边形: 形状 3736">
              <a:extLst>
                <a:ext uri="{FF2B5EF4-FFF2-40B4-BE49-F238E27FC236}">
                  <a16:creationId xmlns:a16="http://schemas.microsoft.com/office/drawing/2014/main" id="{4A39FF1C-B773-28D4-8AE8-7F5A98853071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8" name="任意多边形: 形状 3737">
              <a:extLst>
                <a:ext uri="{FF2B5EF4-FFF2-40B4-BE49-F238E27FC236}">
                  <a16:creationId xmlns:a16="http://schemas.microsoft.com/office/drawing/2014/main" id="{9D9571DB-3C51-8F98-BF39-C9F0046B3DB7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9" name="任意多边形: 形状 3738">
              <a:extLst>
                <a:ext uri="{FF2B5EF4-FFF2-40B4-BE49-F238E27FC236}">
                  <a16:creationId xmlns:a16="http://schemas.microsoft.com/office/drawing/2014/main" id="{B45A3B04-7B72-9707-C6A8-3142D4ADCC59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0" name="任意多边形: 形状 3739">
              <a:extLst>
                <a:ext uri="{FF2B5EF4-FFF2-40B4-BE49-F238E27FC236}">
                  <a16:creationId xmlns:a16="http://schemas.microsoft.com/office/drawing/2014/main" id="{0A4A79A5-4D93-EE87-7EC8-B30B94C4DE2D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1" name="任意多边形: 形状 3740">
              <a:extLst>
                <a:ext uri="{FF2B5EF4-FFF2-40B4-BE49-F238E27FC236}">
                  <a16:creationId xmlns:a16="http://schemas.microsoft.com/office/drawing/2014/main" id="{73752E51-5C8E-AE2D-9CDD-5E8ED0990648}"/>
                </a:ext>
              </a:extLst>
            </p:cNvPr>
            <p:cNvSpPr/>
            <p:nvPr/>
          </p:nvSpPr>
          <p:spPr>
            <a:xfrm>
              <a:off x="-80379" y="-4061967"/>
              <a:ext cx="22102" cy="21319"/>
            </a:xfrm>
            <a:custGeom>
              <a:avLst/>
              <a:gdLst>
                <a:gd name="connsiteX0" fmla="*/ 5088 w 22102"/>
                <a:gd name="connsiteY0" fmla="*/ 20590 h 21319"/>
                <a:gd name="connsiteX1" fmla="*/ 20628 w 22102"/>
                <a:gd name="connsiteY1" fmla="*/ 19189 h 21319"/>
                <a:gd name="connsiteX2" fmla="*/ 19645 w 22102"/>
                <a:gd name="connsiteY2" fmla="*/ 4574 h 21319"/>
                <a:gd name="connsiteX3" fmla="*/ 19201 w 22102"/>
                <a:gd name="connsiteY3" fmla="*/ 4204 h 21319"/>
                <a:gd name="connsiteX4" fmla="*/ 3635 w 22102"/>
                <a:gd name="connsiteY4" fmla="*/ 5605 h 21319"/>
                <a:gd name="connsiteX5" fmla="*/ 4642 w 22102"/>
                <a:gd name="connsiteY5" fmla="*/ 20220 h 21319"/>
                <a:gd name="connsiteX6" fmla="*/ 5088 w 22102"/>
                <a:gd name="connsiteY6" fmla="*/ 20590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5088" y="20590"/>
                  </a:move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2" name="任意多边形: 形状 3741">
              <a:extLst>
                <a:ext uri="{FF2B5EF4-FFF2-40B4-BE49-F238E27FC236}">
                  <a16:creationId xmlns:a16="http://schemas.microsoft.com/office/drawing/2014/main" id="{41893905-AD46-E4CA-EE2A-B0B14D8D68AD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3" name="任意多边形: 形状 3742">
              <a:extLst>
                <a:ext uri="{FF2B5EF4-FFF2-40B4-BE49-F238E27FC236}">
                  <a16:creationId xmlns:a16="http://schemas.microsoft.com/office/drawing/2014/main" id="{B2FA5526-662E-DB21-E4B6-4CC8F6043F06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4" name="任意多边形: 形状 3743">
              <a:extLst>
                <a:ext uri="{FF2B5EF4-FFF2-40B4-BE49-F238E27FC236}">
                  <a16:creationId xmlns:a16="http://schemas.microsoft.com/office/drawing/2014/main" id="{3098FE7E-618A-F7E9-02BA-BC269FE486B9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5" name="任意多边形: 形状 3744">
              <a:extLst>
                <a:ext uri="{FF2B5EF4-FFF2-40B4-BE49-F238E27FC236}">
                  <a16:creationId xmlns:a16="http://schemas.microsoft.com/office/drawing/2014/main" id="{2F4D6597-0437-8FC5-3BF0-E9CF10BAC80A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6" name="任意多边形: 形状 3745">
              <a:extLst>
                <a:ext uri="{FF2B5EF4-FFF2-40B4-BE49-F238E27FC236}">
                  <a16:creationId xmlns:a16="http://schemas.microsoft.com/office/drawing/2014/main" id="{BC7E887C-18BA-66ED-376C-4C4514BA0C09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7" name="任意多边形: 形状 3746">
              <a:extLst>
                <a:ext uri="{FF2B5EF4-FFF2-40B4-BE49-F238E27FC236}">
                  <a16:creationId xmlns:a16="http://schemas.microsoft.com/office/drawing/2014/main" id="{23DF0D2A-AE2D-AD1D-8359-05E230B2E70B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8" name="任意多边形: 形状 3747">
              <a:extLst>
                <a:ext uri="{FF2B5EF4-FFF2-40B4-BE49-F238E27FC236}">
                  <a16:creationId xmlns:a16="http://schemas.microsoft.com/office/drawing/2014/main" id="{A5F4E20E-BDF1-7DD0-2010-6BB5519CD414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9" name="任意多边形: 形状 3748">
              <a:extLst>
                <a:ext uri="{FF2B5EF4-FFF2-40B4-BE49-F238E27FC236}">
                  <a16:creationId xmlns:a16="http://schemas.microsoft.com/office/drawing/2014/main" id="{15A83FC4-D354-E888-DC74-A7ED618E75DD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0" name="任意多边形: 形状 3749">
              <a:extLst>
                <a:ext uri="{FF2B5EF4-FFF2-40B4-BE49-F238E27FC236}">
                  <a16:creationId xmlns:a16="http://schemas.microsoft.com/office/drawing/2014/main" id="{0AE18555-985F-792D-8B2B-B87FE9CEE018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1" name="任意多边形: 形状 3750">
              <a:extLst>
                <a:ext uri="{FF2B5EF4-FFF2-40B4-BE49-F238E27FC236}">
                  <a16:creationId xmlns:a16="http://schemas.microsoft.com/office/drawing/2014/main" id="{E35F5A4A-1FEC-8068-122B-0A1CE1A31DED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2" name="任意多边形: 形状 3751">
              <a:extLst>
                <a:ext uri="{FF2B5EF4-FFF2-40B4-BE49-F238E27FC236}">
                  <a16:creationId xmlns:a16="http://schemas.microsoft.com/office/drawing/2014/main" id="{A2A72B5A-741D-7D34-0865-BF6741CF8D7C}"/>
                </a:ext>
              </a:extLst>
            </p:cNvPr>
            <p:cNvSpPr/>
            <p:nvPr/>
          </p:nvSpPr>
          <p:spPr>
            <a:xfrm>
              <a:off x="-80431" y="-4061967"/>
              <a:ext cx="22102" cy="21319"/>
            </a:xfrm>
            <a:custGeom>
              <a:avLst/>
              <a:gdLst>
                <a:gd name="connsiteX0" fmla="*/ 19201 w 22102"/>
                <a:gd name="connsiteY0" fmla="*/ 4204 h 21319"/>
                <a:gd name="connsiteX1" fmla="*/ 3635 w 22102"/>
                <a:gd name="connsiteY1" fmla="*/ 5605 h 21319"/>
                <a:gd name="connsiteX2" fmla="*/ 4642 w 22102"/>
                <a:gd name="connsiteY2" fmla="*/ 20220 h 21319"/>
                <a:gd name="connsiteX3" fmla="*/ 5088 w 22102"/>
                <a:gd name="connsiteY3" fmla="*/ 20590 h 21319"/>
                <a:gd name="connsiteX4" fmla="*/ 20628 w 22102"/>
                <a:gd name="connsiteY4" fmla="*/ 19189 h 21319"/>
                <a:gd name="connsiteX5" fmla="*/ 19645 w 22102"/>
                <a:gd name="connsiteY5" fmla="*/ 4574 h 21319"/>
                <a:gd name="connsiteX6" fmla="*/ 19201 w 22102"/>
                <a:gd name="connsiteY6" fmla="*/ 4204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19201" y="4204"/>
                  </a:move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3" name="任意多边形: 形状 3752">
              <a:extLst>
                <a:ext uri="{FF2B5EF4-FFF2-40B4-BE49-F238E27FC236}">
                  <a16:creationId xmlns:a16="http://schemas.microsoft.com/office/drawing/2014/main" id="{F733419D-C27D-95E7-9677-218EA4596EBC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4" name="任意多边形: 形状 3753">
              <a:extLst>
                <a:ext uri="{FF2B5EF4-FFF2-40B4-BE49-F238E27FC236}">
                  <a16:creationId xmlns:a16="http://schemas.microsoft.com/office/drawing/2014/main" id="{AD058FA5-A399-ED17-5F0F-8A87F6C52F34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5" name="任意多边形: 形状 3754">
              <a:extLst>
                <a:ext uri="{FF2B5EF4-FFF2-40B4-BE49-F238E27FC236}">
                  <a16:creationId xmlns:a16="http://schemas.microsoft.com/office/drawing/2014/main" id="{068B9562-489B-534C-2312-8810E11C7D76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6" name="任意多边形: 形状 3755">
              <a:extLst>
                <a:ext uri="{FF2B5EF4-FFF2-40B4-BE49-F238E27FC236}">
                  <a16:creationId xmlns:a16="http://schemas.microsoft.com/office/drawing/2014/main" id="{53344CC1-6AF7-BC3B-D761-67CA776F789D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7" name="任意多边形: 形状 3756">
              <a:extLst>
                <a:ext uri="{FF2B5EF4-FFF2-40B4-BE49-F238E27FC236}">
                  <a16:creationId xmlns:a16="http://schemas.microsoft.com/office/drawing/2014/main" id="{A7F29B9E-8CEB-47DE-8BA6-3651B2F22F8B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8" name="任意多边形: 形状 3757">
              <a:extLst>
                <a:ext uri="{FF2B5EF4-FFF2-40B4-BE49-F238E27FC236}">
                  <a16:creationId xmlns:a16="http://schemas.microsoft.com/office/drawing/2014/main" id="{265A0DE8-2A85-7124-F0F8-D64E1081403F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9" name="任意多边形: 形状 3758">
              <a:extLst>
                <a:ext uri="{FF2B5EF4-FFF2-40B4-BE49-F238E27FC236}">
                  <a16:creationId xmlns:a16="http://schemas.microsoft.com/office/drawing/2014/main" id="{31331CF3-8184-142A-0DE4-B4CE8C499913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0" name="任意多边形: 形状 3759">
              <a:extLst>
                <a:ext uri="{FF2B5EF4-FFF2-40B4-BE49-F238E27FC236}">
                  <a16:creationId xmlns:a16="http://schemas.microsoft.com/office/drawing/2014/main" id="{1DAC8BF8-4709-2D19-E092-8DC41743C8C0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1" name="任意多边形: 形状 3760">
              <a:extLst>
                <a:ext uri="{FF2B5EF4-FFF2-40B4-BE49-F238E27FC236}">
                  <a16:creationId xmlns:a16="http://schemas.microsoft.com/office/drawing/2014/main" id="{2FCDA5F2-0846-A642-1344-4AA18DAF1BF6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2" name="任意多边形: 形状 3761">
              <a:extLst>
                <a:ext uri="{FF2B5EF4-FFF2-40B4-BE49-F238E27FC236}">
                  <a16:creationId xmlns:a16="http://schemas.microsoft.com/office/drawing/2014/main" id="{56F853C2-46CD-ABB5-2145-9D6743F890A7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3" name="任意多边形: 形状 3762">
              <a:extLst>
                <a:ext uri="{FF2B5EF4-FFF2-40B4-BE49-F238E27FC236}">
                  <a16:creationId xmlns:a16="http://schemas.microsoft.com/office/drawing/2014/main" id="{41E2C2C6-1022-CD2C-99D2-892C0EE94B3C}"/>
                </a:ext>
              </a:extLst>
            </p:cNvPr>
            <p:cNvSpPr/>
            <p:nvPr/>
          </p:nvSpPr>
          <p:spPr>
            <a:xfrm>
              <a:off x="-53379" y="-4165823"/>
              <a:ext cx="7952" cy="7773"/>
            </a:xfrm>
            <a:custGeom>
              <a:avLst/>
              <a:gdLst>
                <a:gd name="connsiteX0" fmla="*/ 8878 w 7952"/>
                <a:gd name="connsiteY0" fmla="*/ 4539 h 7773"/>
                <a:gd name="connsiteX1" fmla="*/ 3883 w 7952"/>
                <a:gd name="connsiteY1" fmla="*/ 1896 h 7773"/>
                <a:gd name="connsiteX2" fmla="*/ 1240 w 7952"/>
                <a:gd name="connsiteY2" fmla="*/ 6706 h 7773"/>
                <a:gd name="connsiteX3" fmla="*/ 6235 w 7952"/>
                <a:gd name="connsiteY3" fmla="*/ 9349 h 7773"/>
                <a:gd name="connsiteX4" fmla="*/ 8891 w 7952"/>
                <a:gd name="connsiteY4" fmla="*/ 4592 h 7773"/>
                <a:gd name="connsiteX5" fmla="*/ 8878 w 7952"/>
                <a:gd name="connsiteY5" fmla="*/ 4539 h 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2" h="7773">
                  <a:moveTo>
                    <a:pt x="8878" y="4539"/>
                  </a:moveTo>
                  <a:cubicBezTo>
                    <a:pt x="8185" y="2478"/>
                    <a:pt x="5986" y="1315"/>
                    <a:pt x="3883" y="1896"/>
                  </a:cubicBezTo>
                  <a:cubicBezTo>
                    <a:pt x="1827" y="2504"/>
                    <a:pt x="645" y="4645"/>
                    <a:pt x="1240" y="6706"/>
                  </a:cubicBezTo>
                  <a:cubicBezTo>
                    <a:pt x="1911" y="8794"/>
                    <a:pt x="4128" y="9984"/>
                    <a:pt x="6235" y="9349"/>
                  </a:cubicBezTo>
                  <a:cubicBezTo>
                    <a:pt x="8286" y="8768"/>
                    <a:pt x="9472" y="6627"/>
                    <a:pt x="8891" y="4592"/>
                  </a:cubicBezTo>
                  <a:cubicBezTo>
                    <a:pt x="8886" y="4566"/>
                    <a:pt x="8883" y="4566"/>
                    <a:pt x="8878" y="45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4" name="任意多边形: 形状 3763">
              <a:extLst>
                <a:ext uri="{FF2B5EF4-FFF2-40B4-BE49-F238E27FC236}">
                  <a16:creationId xmlns:a16="http://schemas.microsoft.com/office/drawing/2014/main" id="{33F30127-490F-2B86-08CF-044FD5EA6EED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5" name="任意多边形: 形状 3764">
              <a:extLst>
                <a:ext uri="{FF2B5EF4-FFF2-40B4-BE49-F238E27FC236}">
                  <a16:creationId xmlns:a16="http://schemas.microsoft.com/office/drawing/2014/main" id="{A3115B20-7C58-174B-6C68-9410538994D6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6" name="任意多边形: 形状 3765">
              <a:extLst>
                <a:ext uri="{FF2B5EF4-FFF2-40B4-BE49-F238E27FC236}">
                  <a16:creationId xmlns:a16="http://schemas.microsoft.com/office/drawing/2014/main" id="{9A12FB4C-8D26-686B-24FA-63BD2E8A9FCD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7" name="任意多边形: 形状 3766">
              <a:extLst>
                <a:ext uri="{FF2B5EF4-FFF2-40B4-BE49-F238E27FC236}">
                  <a16:creationId xmlns:a16="http://schemas.microsoft.com/office/drawing/2014/main" id="{0B8D308A-3452-5EB0-03F7-3563701F7409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8" name="任意多边形: 形状 3767">
              <a:extLst>
                <a:ext uri="{FF2B5EF4-FFF2-40B4-BE49-F238E27FC236}">
                  <a16:creationId xmlns:a16="http://schemas.microsoft.com/office/drawing/2014/main" id="{EB3E7BF9-2A17-E850-B34D-7F962F47A632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9" name="任意多边形: 形状 3768">
              <a:extLst>
                <a:ext uri="{FF2B5EF4-FFF2-40B4-BE49-F238E27FC236}">
                  <a16:creationId xmlns:a16="http://schemas.microsoft.com/office/drawing/2014/main" id="{E3F364A3-3EBF-8452-65F6-C86821E3A883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0" name="任意多边形: 形状 3769">
              <a:extLst>
                <a:ext uri="{FF2B5EF4-FFF2-40B4-BE49-F238E27FC236}">
                  <a16:creationId xmlns:a16="http://schemas.microsoft.com/office/drawing/2014/main" id="{CC00F960-F18B-55D3-6A64-4ECC357FB74F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1" name="任意多边形: 形状 3770">
              <a:extLst>
                <a:ext uri="{FF2B5EF4-FFF2-40B4-BE49-F238E27FC236}">
                  <a16:creationId xmlns:a16="http://schemas.microsoft.com/office/drawing/2014/main" id="{351BE8C1-0B03-C5DF-FA92-083C0C2D19F1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2" name="任意多边形: 形状 3771">
              <a:extLst>
                <a:ext uri="{FF2B5EF4-FFF2-40B4-BE49-F238E27FC236}">
                  <a16:creationId xmlns:a16="http://schemas.microsoft.com/office/drawing/2014/main" id="{EE0C447F-797D-8262-28C7-847357EC3FAF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3" name="任意多边形: 形状 3772">
              <a:extLst>
                <a:ext uri="{FF2B5EF4-FFF2-40B4-BE49-F238E27FC236}">
                  <a16:creationId xmlns:a16="http://schemas.microsoft.com/office/drawing/2014/main" id="{49527DE9-BFCB-7DA2-7F38-6DFEF33B667A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4" name="任意多边形: 形状 3773">
              <a:extLst>
                <a:ext uri="{FF2B5EF4-FFF2-40B4-BE49-F238E27FC236}">
                  <a16:creationId xmlns:a16="http://schemas.microsoft.com/office/drawing/2014/main" id="{889009A3-F19B-DA81-9C09-ECFF42E8EF74}"/>
                </a:ext>
              </a:extLst>
            </p:cNvPr>
            <p:cNvSpPr/>
            <p:nvPr/>
          </p:nvSpPr>
          <p:spPr>
            <a:xfrm>
              <a:off x="-53495" y="-4165770"/>
              <a:ext cx="8051" cy="7746"/>
            </a:xfrm>
            <a:custGeom>
              <a:avLst/>
              <a:gdLst>
                <a:gd name="connsiteX0" fmla="*/ 1224 w 8051"/>
                <a:gd name="connsiteY0" fmla="*/ 6680 h 7746"/>
                <a:gd name="connsiteX1" fmla="*/ 6219 w 8051"/>
                <a:gd name="connsiteY1" fmla="*/ 9323 h 7746"/>
                <a:gd name="connsiteX2" fmla="*/ 9020 w 8051"/>
                <a:gd name="connsiteY2" fmla="*/ 4645 h 7746"/>
                <a:gd name="connsiteX3" fmla="*/ 8994 w 8051"/>
                <a:gd name="connsiteY3" fmla="*/ 4539 h 7746"/>
                <a:gd name="connsiteX4" fmla="*/ 3999 w 8051"/>
                <a:gd name="connsiteY4" fmla="*/ 1896 h 7746"/>
                <a:gd name="connsiteX5" fmla="*/ 1210 w 8051"/>
                <a:gd name="connsiteY5" fmla="*/ 6627 h 7746"/>
                <a:gd name="connsiteX6" fmla="*/ 1224 w 8051"/>
                <a:gd name="connsiteY6" fmla="*/ 6680 h 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1" h="7746">
                  <a:moveTo>
                    <a:pt x="1224" y="6680"/>
                  </a:moveTo>
                  <a:cubicBezTo>
                    <a:pt x="1895" y="8768"/>
                    <a:pt x="4112" y="9957"/>
                    <a:pt x="6219" y="9323"/>
                  </a:cubicBezTo>
                  <a:cubicBezTo>
                    <a:pt x="8285" y="8794"/>
                    <a:pt x="9541" y="6706"/>
                    <a:pt x="9020" y="4645"/>
                  </a:cubicBezTo>
                  <a:cubicBezTo>
                    <a:pt x="9012" y="4619"/>
                    <a:pt x="9004" y="4566"/>
                    <a:pt x="8994" y="4539"/>
                  </a:cubicBezTo>
                  <a:cubicBezTo>
                    <a:pt x="8301" y="2478"/>
                    <a:pt x="6102" y="1315"/>
                    <a:pt x="3999" y="1896"/>
                  </a:cubicBezTo>
                  <a:cubicBezTo>
                    <a:pt x="1921" y="2425"/>
                    <a:pt x="674" y="4566"/>
                    <a:pt x="1210" y="6627"/>
                  </a:cubicBezTo>
                  <a:cubicBezTo>
                    <a:pt x="1216" y="6653"/>
                    <a:pt x="1218" y="6653"/>
                    <a:pt x="1224" y="66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5" name="任意多边形: 形状 3774">
              <a:extLst>
                <a:ext uri="{FF2B5EF4-FFF2-40B4-BE49-F238E27FC236}">
                  <a16:creationId xmlns:a16="http://schemas.microsoft.com/office/drawing/2014/main" id="{03BDE3E7-9D2D-1A3E-842E-37AA3BC5177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6" name="任意多边形: 形状 3775">
              <a:extLst>
                <a:ext uri="{FF2B5EF4-FFF2-40B4-BE49-F238E27FC236}">
                  <a16:creationId xmlns:a16="http://schemas.microsoft.com/office/drawing/2014/main" id="{8BA7CB30-A9FD-22BB-75F3-820C23725436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7" name="任意多边形: 形状 3776">
              <a:extLst>
                <a:ext uri="{FF2B5EF4-FFF2-40B4-BE49-F238E27FC236}">
                  <a16:creationId xmlns:a16="http://schemas.microsoft.com/office/drawing/2014/main" id="{57DE54AD-9D6E-6CE2-66A7-119453017DC9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8" name="任意多边形: 形状 3777">
              <a:extLst>
                <a:ext uri="{FF2B5EF4-FFF2-40B4-BE49-F238E27FC236}">
                  <a16:creationId xmlns:a16="http://schemas.microsoft.com/office/drawing/2014/main" id="{8A0C6A3C-11C7-403A-D0AF-E391CAA58B91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9" name="任意多边形: 形状 3778">
              <a:extLst>
                <a:ext uri="{FF2B5EF4-FFF2-40B4-BE49-F238E27FC236}">
                  <a16:creationId xmlns:a16="http://schemas.microsoft.com/office/drawing/2014/main" id="{724A8D48-6CEF-EDEE-AEF7-4F6F64CC5D14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0" name="任意多边形: 形状 3779">
              <a:extLst>
                <a:ext uri="{FF2B5EF4-FFF2-40B4-BE49-F238E27FC236}">
                  <a16:creationId xmlns:a16="http://schemas.microsoft.com/office/drawing/2014/main" id="{C6FE6F43-6F91-C21E-1067-6B6E45DAC1C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1" name="任意多边形: 形状 3780">
              <a:extLst>
                <a:ext uri="{FF2B5EF4-FFF2-40B4-BE49-F238E27FC236}">
                  <a16:creationId xmlns:a16="http://schemas.microsoft.com/office/drawing/2014/main" id="{A83A5CFF-A308-4289-F927-88E12716FE47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2" name="任意多边形: 形状 3781">
              <a:extLst>
                <a:ext uri="{FF2B5EF4-FFF2-40B4-BE49-F238E27FC236}">
                  <a16:creationId xmlns:a16="http://schemas.microsoft.com/office/drawing/2014/main" id="{32A8B2B1-62BA-3EB6-4486-C69FA609B94F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3" name="任意多边形: 形状 3782">
              <a:extLst>
                <a:ext uri="{FF2B5EF4-FFF2-40B4-BE49-F238E27FC236}">
                  <a16:creationId xmlns:a16="http://schemas.microsoft.com/office/drawing/2014/main" id="{69F77FA9-574A-3A4A-93D0-E3936C0F3F30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4" name="任意多边形: 形状 3783">
              <a:extLst>
                <a:ext uri="{FF2B5EF4-FFF2-40B4-BE49-F238E27FC236}">
                  <a16:creationId xmlns:a16="http://schemas.microsoft.com/office/drawing/2014/main" id="{25F849ED-68EF-F50C-22C7-34D241DC02A2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5" name="任意多边形: 形状 3784">
              <a:extLst>
                <a:ext uri="{FF2B5EF4-FFF2-40B4-BE49-F238E27FC236}">
                  <a16:creationId xmlns:a16="http://schemas.microsoft.com/office/drawing/2014/main" id="{226560D8-FB53-F9CC-EF4C-669CDAAD98C5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2931 w 13204"/>
                <a:gd name="connsiteY0" fmla="*/ 3704 h 12761"/>
                <a:gd name="connsiteX1" fmla="*/ 2878 w 13204"/>
                <a:gd name="connsiteY1" fmla="*/ 12478 h 12761"/>
                <a:gd name="connsiteX2" fmla="*/ 3116 w 13204"/>
                <a:gd name="connsiteY2" fmla="*/ 12716 h 12761"/>
                <a:gd name="connsiteX3" fmla="*/ 12445 w 13204"/>
                <a:gd name="connsiteY3" fmla="*/ 12531 h 12761"/>
                <a:gd name="connsiteX4" fmla="*/ 12498 w 13204"/>
                <a:gd name="connsiteY4" fmla="*/ 3757 h 12761"/>
                <a:gd name="connsiteX5" fmla="*/ 12260 w 13204"/>
                <a:gd name="connsiteY5" fmla="*/ 3519 h 12761"/>
                <a:gd name="connsiteX6" fmla="*/ 2931 w 13204"/>
                <a:gd name="connsiteY6" fmla="*/ 3704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2931" y="3704"/>
                  </a:move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6" name="任意多边形: 形状 3785">
              <a:extLst>
                <a:ext uri="{FF2B5EF4-FFF2-40B4-BE49-F238E27FC236}">
                  <a16:creationId xmlns:a16="http://schemas.microsoft.com/office/drawing/2014/main" id="{42BE0575-8114-83C2-0BA2-7AAA49FFC7A3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7" name="任意多边形: 形状 3786">
              <a:extLst>
                <a:ext uri="{FF2B5EF4-FFF2-40B4-BE49-F238E27FC236}">
                  <a16:creationId xmlns:a16="http://schemas.microsoft.com/office/drawing/2014/main" id="{616860CC-ACBF-9953-3113-D8719CD056B3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8" name="任意多边形: 形状 3787">
              <a:extLst>
                <a:ext uri="{FF2B5EF4-FFF2-40B4-BE49-F238E27FC236}">
                  <a16:creationId xmlns:a16="http://schemas.microsoft.com/office/drawing/2014/main" id="{481EA15F-8891-F6CD-03F0-22306F9126D2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9" name="任意多边形: 形状 3788">
              <a:extLst>
                <a:ext uri="{FF2B5EF4-FFF2-40B4-BE49-F238E27FC236}">
                  <a16:creationId xmlns:a16="http://schemas.microsoft.com/office/drawing/2014/main" id="{40A80D0C-8375-3359-89CF-C8F0304FA467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0" name="任意多边形: 形状 3789">
              <a:extLst>
                <a:ext uri="{FF2B5EF4-FFF2-40B4-BE49-F238E27FC236}">
                  <a16:creationId xmlns:a16="http://schemas.microsoft.com/office/drawing/2014/main" id="{622D58F1-AEAE-4187-5C89-4F54BE332EF9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1" name="任意多边形: 形状 3790">
              <a:extLst>
                <a:ext uri="{FF2B5EF4-FFF2-40B4-BE49-F238E27FC236}">
                  <a16:creationId xmlns:a16="http://schemas.microsoft.com/office/drawing/2014/main" id="{C61A55FF-A058-2217-FD1C-FBBE28F742A6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2" name="任意多边形: 形状 3791">
              <a:extLst>
                <a:ext uri="{FF2B5EF4-FFF2-40B4-BE49-F238E27FC236}">
                  <a16:creationId xmlns:a16="http://schemas.microsoft.com/office/drawing/2014/main" id="{5929CA82-4B3A-B715-3633-8DF902B8EDA6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3" name="任意多边形: 形状 3792">
              <a:extLst>
                <a:ext uri="{FF2B5EF4-FFF2-40B4-BE49-F238E27FC236}">
                  <a16:creationId xmlns:a16="http://schemas.microsoft.com/office/drawing/2014/main" id="{4E5974CA-AE41-FDB2-8AE7-7A0BD0114E96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4" name="任意多边形: 形状 3793">
              <a:extLst>
                <a:ext uri="{FF2B5EF4-FFF2-40B4-BE49-F238E27FC236}">
                  <a16:creationId xmlns:a16="http://schemas.microsoft.com/office/drawing/2014/main" id="{D995228E-46C1-4DA4-2760-39F3840086E3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5" name="任意多边形: 形状 3794">
              <a:extLst>
                <a:ext uri="{FF2B5EF4-FFF2-40B4-BE49-F238E27FC236}">
                  <a16:creationId xmlns:a16="http://schemas.microsoft.com/office/drawing/2014/main" id="{1285595A-2176-7431-D129-EFA7778C7642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6" name="任意多边形: 形状 3795">
              <a:extLst>
                <a:ext uri="{FF2B5EF4-FFF2-40B4-BE49-F238E27FC236}">
                  <a16:creationId xmlns:a16="http://schemas.microsoft.com/office/drawing/2014/main" id="{77F833A6-0187-04FF-B090-7DD891FED6FE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12445 w 13204"/>
                <a:gd name="connsiteY0" fmla="*/ 12531 h 12761"/>
                <a:gd name="connsiteX1" fmla="*/ 12498 w 13204"/>
                <a:gd name="connsiteY1" fmla="*/ 3757 h 12761"/>
                <a:gd name="connsiteX2" fmla="*/ 12260 w 13204"/>
                <a:gd name="connsiteY2" fmla="*/ 3519 h 12761"/>
                <a:gd name="connsiteX3" fmla="*/ 2931 w 13204"/>
                <a:gd name="connsiteY3" fmla="*/ 3704 h 12761"/>
                <a:gd name="connsiteX4" fmla="*/ 2878 w 13204"/>
                <a:gd name="connsiteY4" fmla="*/ 12478 h 12761"/>
                <a:gd name="connsiteX5" fmla="*/ 3116 w 13204"/>
                <a:gd name="connsiteY5" fmla="*/ 12716 h 12761"/>
                <a:gd name="connsiteX6" fmla="*/ 12445 w 13204"/>
                <a:gd name="connsiteY6" fmla="*/ 12531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12445" y="12531"/>
                  </a:move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7" name="任意多边形: 形状 3796">
              <a:extLst>
                <a:ext uri="{FF2B5EF4-FFF2-40B4-BE49-F238E27FC236}">
                  <a16:creationId xmlns:a16="http://schemas.microsoft.com/office/drawing/2014/main" id="{F064108B-1B3A-5AAE-F9EF-9E2A8F600037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8" name="任意多边形: 形状 3797">
              <a:extLst>
                <a:ext uri="{FF2B5EF4-FFF2-40B4-BE49-F238E27FC236}">
                  <a16:creationId xmlns:a16="http://schemas.microsoft.com/office/drawing/2014/main" id="{6691BD92-5C32-68E7-1B8D-9A3282458675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9" name="任意多边形: 形状 3798">
              <a:extLst>
                <a:ext uri="{FF2B5EF4-FFF2-40B4-BE49-F238E27FC236}">
                  <a16:creationId xmlns:a16="http://schemas.microsoft.com/office/drawing/2014/main" id="{45AF62D5-A84B-9814-C7FD-88B5B3679CA6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0" name="任意多边形: 形状 3799">
              <a:extLst>
                <a:ext uri="{FF2B5EF4-FFF2-40B4-BE49-F238E27FC236}">
                  <a16:creationId xmlns:a16="http://schemas.microsoft.com/office/drawing/2014/main" id="{E2CCD5A3-0F53-8599-DB62-F14C695355FE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1" name="任意多边形: 形状 3800">
              <a:extLst>
                <a:ext uri="{FF2B5EF4-FFF2-40B4-BE49-F238E27FC236}">
                  <a16:creationId xmlns:a16="http://schemas.microsoft.com/office/drawing/2014/main" id="{E0605C13-D860-D741-433D-340983CA4799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2" name="任意多边形: 形状 3801">
              <a:extLst>
                <a:ext uri="{FF2B5EF4-FFF2-40B4-BE49-F238E27FC236}">
                  <a16:creationId xmlns:a16="http://schemas.microsoft.com/office/drawing/2014/main" id="{BB2FB44B-E26D-55EC-943C-76F45773947E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3" name="任意多边形: 形状 3802">
              <a:extLst>
                <a:ext uri="{FF2B5EF4-FFF2-40B4-BE49-F238E27FC236}">
                  <a16:creationId xmlns:a16="http://schemas.microsoft.com/office/drawing/2014/main" id="{2BCD9FF2-092F-B4F4-0D5B-120F690A2549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4" name="任意多边形: 形状 3803">
              <a:extLst>
                <a:ext uri="{FF2B5EF4-FFF2-40B4-BE49-F238E27FC236}">
                  <a16:creationId xmlns:a16="http://schemas.microsoft.com/office/drawing/2014/main" id="{B1A0E6E1-7AB6-9BB8-34E1-C11DF8B859C8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5" name="任意多边形: 形状 3804">
              <a:extLst>
                <a:ext uri="{FF2B5EF4-FFF2-40B4-BE49-F238E27FC236}">
                  <a16:creationId xmlns:a16="http://schemas.microsoft.com/office/drawing/2014/main" id="{768FC8E9-1523-E4B7-E295-5AD4D6DCFF02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6" name="任意多边形: 形状 3805">
              <a:extLst>
                <a:ext uri="{FF2B5EF4-FFF2-40B4-BE49-F238E27FC236}">
                  <a16:creationId xmlns:a16="http://schemas.microsoft.com/office/drawing/2014/main" id="{25E55E06-ABF0-6190-5FB7-F77A6BCF543D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7" name="任意多边形: 形状 3806">
              <a:extLst>
                <a:ext uri="{FF2B5EF4-FFF2-40B4-BE49-F238E27FC236}">
                  <a16:creationId xmlns:a16="http://schemas.microsoft.com/office/drawing/2014/main" id="{8B21F4B1-B282-FAF8-02F8-AB6EC69F4082}"/>
                </a:ext>
              </a:extLst>
            </p:cNvPr>
            <p:cNvSpPr/>
            <p:nvPr/>
          </p:nvSpPr>
          <p:spPr>
            <a:xfrm>
              <a:off x="129592" y="-4022269"/>
              <a:ext cx="5305" cy="5226"/>
            </a:xfrm>
            <a:custGeom>
              <a:avLst/>
              <a:gdLst>
                <a:gd name="connsiteX0" fmla="*/ 1815 w 5305"/>
                <a:gd name="connsiteY0" fmla="*/ 2537 h 5226"/>
                <a:gd name="connsiteX1" fmla="*/ 1815 w 5305"/>
                <a:gd name="connsiteY1" fmla="*/ 6184 h 5226"/>
                <a:gd name="connsiteX2" fmla="*/ 5552 w 5305"/>
                <a:gd name="connsiteY2" fmla="*/ 6236 h 5226"/>
                <a:gd name="connsiteX3" fmla="*/ 5595 w 5305"/>
                <a:gd name="connsiteY3" fmla="*/ 6184 h 5226"/>
                <a:gd name="connsiteX4" fmla="*/ 5732 w 5305"/>
                <a:gd name="connsiteY4" fmla="*/ 2669 h 5226"/>
                <a:gd name="connsiteX5" fmla="*/ 5595 w 5305"/>
                <a:gd name="connsiteY5" fmla="*/ 2537 h 5226"/>
                <a:gd name="connsiteX6" fmla="*/ 1858 w 5305"/>
                <a:gd name="connsiteY6" fmla="*/ 2484 h 5226"/>
                <a:gd name="connsiteX7" fmla="*/ 1815 w 5305"/>
                <a:gd name="connsiteY7" fmla="*/ 2537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1815" y="2537"/>
                  </a:move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4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89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8" name="任意多边形: 形状 3807">
              <a:extLst>
                <a:ext uri="{FF2B5EF4-FFF2-40B4-BE49-F238E27FC236}">
                  <a16:creationId xmlns:a16="http://schemas.microsoft.com/office/drawing/2014/main" id="{4AA9E804-AC3C-EF9C-E807-970B158C63EF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9" name="任意多边形: 形状 3808">
              <a:extLst>
                <a:ext uri="{FF2B5EF4-FFF2-40B4-BE49-F238E27FC236}">
                  <a16:creationId xmlns:a16="http://schemas.microsoft.com/office/drawing/2014/main" id="{CB24A394-9891-B3A9-41E3-694F9FF28929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0" name="任意多边形: 形状 3809">
              <a:extLst>
                <a:ext uri="{FF2B5EF4-FFF2-40B4-BE49-F238E27FC236}">
                  <a16:creationId xmlns:a16="http://schemas.microsoft.com/office/drawing/2014/main" id="{82967866-B2FD-9375-36B7-7760A48BE3BA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1" name="任意多边形: 形状 3810">
              <a:extLst>
                <a:ext uri="{FF2B5EF4-FFF2-40B4-BE49-F238E27FC236}">
                  <a16:creationId xmlns:a16="http://schemas.microsoft.com/office/drawing/2014/main" id="{F2BF8B9B-03A1-ECB6-0A89-02C0AC72EBED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2" name="任意多边形: 形状 3811">
              <a:extLst>
                <a:ext uri="{FF2B5EF4-FFF2-40B4-BE49-F238E27FC236}">
                  <a16:creationId xmlns:a16="http://schemas.microsoft.com/office/drawing/2014/main" id="{B04A6FC9-7A6D-6D75-565B-AE835E0BE28A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3" name="任意多边形: 形状 3812">
              <a:extLst>
                <a:ext uri="{FF2B5EF4-FFF2-40B4-BE49-F238E27FC236}">
                  <a16:creationId xmlns:a16="http://schemas.microsoft.com/office/drawing/2014/main" id="{21E567C2-27C1-8D95-A6E4-5D51F92CCC8E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4" name="任意多边形: 形状 3813">
              <a:extLst>
                <a:ext uri="{FF2B5EF4-FFF2-40B4-BE49-F238E27FC236}">
                  <a16:creationId xmlns:a16="http://schemas.microsoft.com/office/drawing/2014/main" id="{219F7094-ED81-8009-081D-F31E39D57324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5" name="任意多边形: 形状 3814">
              <a:extLst>
                <a:ext uri="{FF2B5EF4-FFF2-40B4-BE49-F238E27FC236}">
                  <a16:creationId xmlns:a16="http://schemas.microsoft.com/office/drawing/2014/main" id="{9F29B2E2-1B77-C457-1064-92B7E0134CA3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6" name="任意多边形: 形状 3815">
              <a:extLst>
                <a:ext uri="{FF2B5EF4-FFF2-40B4-BE49-F238E27FC236}">
                  <a16:creationId xmlns:a16="http://schemas.microsoft.com/office/drawing/2014/main" id="{F6D5F6F9-80F5-87EF-C296-98D90547E660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7" name="任意多边形: 形状 3816">
              <a:extLst>
                <a:ext uri="{FF2B5EF4-FFF2-40B4-BE49-F238E27FC236}">
                  <a16:creationId xmlns:a16="http://schemas.microsoft.com/office/drawing/2014/main" id="{FA312623-F9A9-6B7A-D585-40830C30024F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8" name="任意多边形: 形状 3817">
              <a:extLst>
                <a:ext uri="{FF2B5EF4-FFF2-40B4-BE49-F238E27FC236}">
                  <a16:creationId xmlns:a16="http://schemas.microsoft.com/office/drawing/2014/main" id="{9AC69390-444D-5329-FA54-4738E573C2E7}"/>
                </a:ext>
              </a:extLst>
            </p:cNvPr>
            <p:cNvSpPr/>
            <p:nvPr/>
          </p:nvSpPr>
          <p:spPr>
            <a:xfrm>
              <a:off x="129671" y="-4022322"/>
              <a:ext cx="5305" cy="5226"/>
            </a:xfrm>
            <a:custGeom>
              <a:avLst/>
              <a:gdLst>
                <a:gd name="connsiteX0" fmla="*/ 5595 w 5305"/>
                <a:gd name="connsiteY0" fmla="*/ 6184 h 5226"/>
                <a:gd name="connsiteX1" fmla="*/ 5732 w 5305"/>
                <a:gd name="connsiteY1" fmla="*/ 2669 h 5226"/>
                <a:gd name="connsiteX2" fmla="*/ 5595 w 5305"/>
                <a:gd name="connsiteY2" fmla="*/ 2537 h 5226"/>
                <a:gd name="connsiteX3" fmla="*/ 1858 w 5305"/>
                <a:gd name="connsiteY3" fmla="*/ 2484 h 5226"/>
                <a:gd name="connsiteX4" fmla="*/ 1815 w 5305"/>
                <a:gd name="connsiteY4" fmla="*/ 2537 h 5226"/>
                <a:gd name="connsiteX5" fmla="*/ 1815 w 5305"/>
                <a:gd name="connsiteY5" fmla="*/ 6184 h 5226"/>
                <a:gd name="connsiteX6" fmla="*/ 5552 w 5305"/>
                <a:gd name="connsiteY6" fmla="*/ 6236 h 5226"/>
                <a:gd name="connsiteX7" fmla="*/ 5595 w 5305"/>
                <a:gd name="connsiteY7" fmla="*/ 6184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5595" y="6184"/>
                  </a:move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90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5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9" name="任意多边形: 形状 3818">
              <a:extLst>
                <a:ext uri="{FF2B5EF4-FFF2-40B4-BE49-F238E27FC236}">
                  <a16:creationId xmlns:a16="http://schemas.microsoft.com/office/drawing/2014/main" id="{591C9FDE-BC40-EA83-6515-AECEF403A405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0" name="任意多边形: 形状 3819">
              <a:extLst>
                <a:ext uri="{FF2B5EF4-FFF2-40B4-BE49-F238E27FC236}">
                  <a16:creationId xmlns:a16="http://schemas.microsoft.com/office/drawing/2014/main" id="{92388E1A-2559-427C-5D2B-8C47D1D447B2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1" name="任意多边形: 形状 3820">
              <a:extLst>
                <a:ext uri="{FF2B5EF4-FFF2-40B4-BE49-F238E27FC236}">
                  <a16:creationId xmlns:a16="http://schemas.microsoft.com/office/drawing/2014/main" id="{36002A69-BF4C-BB98-FA0E-847846855A9D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2" name="任意多边形: 形状 3821">
              <a:extLst>
                <a:ext uri="{FF2B5EF4-FFF2-40B4-BE49-F238E27FC236}">
                  <a16:creationId xmlns:a16="http://schemas.microsoft.com/office/drawing/2014/main" id="{A4D5CBA7-EAE1-1CBE-B522-727743BB9383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3" name="任意多边形: 形状 3822">
              <a:extLst>
                <a:ext uri="{FF2B5EF4-FFF2-40B4-BE49-F238E27FC236}">
                  <a16:creationId xmlns:a16="http://schemas.microsoft.com/office/drawing/2014/main" id="{D0804268-B498-9878-344A-F1A75287476C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4" name="任意多边形: 形状 3823">
              <a:extLst>
                <a:ext uri="{FF2B5EF4-FFF2-40B4-BE49-F238E27FC236}">
                  <a16:creationId xmlns:a16="http://schemas.microsoft.com/office/drawing/2014/main" id="{79EBA306-294A-AEE5-C3B1-F3543536ADA8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5" name="任意多边形: 形状 3824">
              <a:extLst>
                <a:ext uri="{FF2B5EF4-FFF2-40B4-BE49-F238E27FC236}">
                  <a16:creationId xmlns:a16="http://schemas.microsoft.com/office/drawing/2014/main" id="{02374ABF-AE04-6F29-D4BA-274D34FC16B5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6" name="任意多边形: 形状 3825">
              <a:extLst>
                <a:ext uri="{FF2B5EF4-FFF2-40B4-BE49-F238E27FC236}">
                  <a16:creationId xmlns:a16="http://schemas.microsoft.com/office/drawing/2014/main" id="{0B7BCCC1-DDEE-1575-B015-7E2EBD922934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7" name="任意多边形: 形状 3826">
              <a:extLst>
                <a:ext uri="{FF2B5EF4-FFF2-40B4-BE49-F238E27FC236}">
                  <a16:creationId xmlns:a16="http://schemas.microsoft.com/office/drawing/2014/main" id="{80CE6CA5-7BC7-6571-04C2-D894054432F9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8" name="任意多边形: 形状 3827">
              <a:extLst>
                <a:ext uri="{FF2B5EF4-FFF2-40B4-BE49-F238E27FC236}">
                  <a16:creationId xmlns:a16="http://schemas.microsoft.com/office/drawing/2014/main" id="{5920D176-5702-A5CA-6685-EE4C44E8078F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9" name="任意多边形: 形状 3828">
              <a:extLst>
                <a:ext uri="{FF2B5EF4-FFF2-40B4-BE49-F238E27FC236}">
                  <a16:creationId xmlns:a16="http://schemas.microsoft.com/office/drawing/2014/main" id="{64C29E45-AE29-2152-81DB-4F0BA3A82394}"/>
                </a:ext>
              </a:extLst>
            </p:cNvPr>
            <p:cNvSpPr/>
            <p:nvPr/>
          </p:nvSpPr>
          <p:spPr>
            <a:xfrm>
              <a:off x="226980" y="-4111527"/>
              <a:ext cx="11253" cy="10832"/>
            </a:xfrm>
            <a:custGeom>
              <a:avLst/>
              <a:gdLst>
                <a:gd name="connsiteX0" fmla="*/ 2451 w 11253"/>
                <a:gd name="connsiteY0" fmla="*/ 10711 h 10832"/>
                <a:gd name="connsiteX1" fmla="*/ 10380 w 11253"/>
                <a:gd name="connsiteY1" fmla="*/ 11266 h 10832"/>
                <a:gd name="connsiteX2" fmla="*/ 11162 w 11253"/>
                <a:gd name="connsiteY2" fmla="*/ 3840 h 10832"/>
                <a:gd name="connsiteX3" fmla="*/ 10988 w 11253"/>
                <a:gd name="connsiteY3" fmla="*/ 3628 h 10832"/>
                <a:gd name="connsiteX4" fmla="*/ 3059 w 11253"/>
                <a:gd name="connsiteY4" fmla="*/ 3047 h 10832"/>
                <a:gd name="connsiteX5" fmla="*/ 2253 w 11253"/>
                <a:gd name="connsiteY5" fmla="*/ 10473 h 10832"/>
                <a:gd name="connsiteX6" fmla="*/ 2451 w 11253"/>
                <a:gd name="connsiteY6" fmla="*/ 10711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0832">
                  <a:moveTo>
                    <a:pt x="2451" y="10711"/>
                  </a:moveTo>
                  <a:cubicBezTo>
                    <a:pt x="4530" y="12958"/>
                    <a:pt x="8008" y="13222"/>
                    <a:pt x="10380" y="11266"/>
                  </a:cubicBezTo>
                  <a:cubicBezTo>
                    <a:pt x="12649" y="9416"/>
                    <a:pt x="12999" y="6113"/>
                    <a:pt x="11162" y="3840"/>
                  </a:cubicBezTo>
                  <a:cubicBezTo>
                    <a:pt x="11106" y="3761"/>
                    <a:pt x="11048" y="3708"/>
                    <a:pt x="10988" y="3628"/>
                  </a:cubicBezTo>
                  <a:cubicBezTo>
                    <a:pt x="8917" y="1355"/>
                    <a:pt x="5438" y="1118"/>
                    <a:pt x="3059" y="3047"/>
                  </a:cubicBezTo>
                  <a:cubicBezTo>
                    <a:pt x="785" y="4871"/>
                    <a:pt x="423" y="8201"/>
                    <a:pt x="2253" y="10473"/>
                  </a:cubicBezTo>
                  <a:cubicBezTo>
                    <a:pt x="2317" y="10553"/>
                    <a:pt x="2383" y="10632"/>
                    <a:pt x="2451" y="107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0" name="任意多边形: 形状 3829">
              <a:extLst>
                <a:ext uri="{FF2B5EF4-FFF2-40B4-BE49-F238E27FC236}">
                  <a16:creationId xmlns:a16="http://schemas.microsoft.com/office/drawing/2014/main" id="{839F8BE4-64A7-7731-A1E6-3E5C2A2A7F0D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1" name="任意多边形: 形状 3830">
              <a:extLst>
                <a:ext uri="{FF2B5EF4-FFF2-40B4-BE49-F238E27FC236}">
                  <a16:creationId xmlns:a16="http://schemas.microsoft.com/office/drawing/2014/main" id="{929CB694-3118-072B-5CD6-41EC7721C569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2" name="任意多边形: 形状 3831">
              <a:extLst>
                <a:ext uri="{FF2B5EF4-FFF2-40B4-BE49-F238E27FC236}">
                  <a16:creationId xmlns:a16="http://schemas.microsoft.com/office/drawing/2014/main" id="{12C9C800-4DFD-FE7A-2AA4-A0706006F86E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3" name="任意多边形: 形状 3832">
              <a:extLst>
                <a:ext uri="{FF2B5EF4-FFF2-40B4-BE49-F238E27FC236}">
                  <a16:creationId xmlns:a16="http://schemas.microsoft.com/office/drawing/2014/main" id="{4AFE9316-73E1-E70C-D3F3-B350A0837ED4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4" name="任意多边形: 形状 3833">
              <a:extLst>
                <a:ext uri="{FF2B5EF4-FFF2-40B4-BE49-F238E27FC236}">
                  <a16:creationId xmlns:a16="http://schemas.microsoft.com/office/drawing/2014/main" id="{35A140AE-D0A1-F0DD-0F50-9307A238B6D1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5" name="任意多边形: 形状 3834">
              <a:extLst>
                <a:ext uri="{FF2B5EF4-FFF2-40B4-BE49-F238E27FC236}">
                  <a16:creationId xmlns:a16="http://schemas.microsoft.com/office/drawing/2014/main" id="{51E061A5-A622-2CA6-FD30-C48FFF9B5DC2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6" name="任意多边形: 形状 3835">
              <a:extLst>
                <a:ext uri="{FF2B5EF4-FFF2-40B4-BE49-F238E27FC236}">
                  <a16:creationId xmlns:a16="http://schemas.microsoft.com/office/drawing/2014/main" id="{3293AA04-792B-B5DB-A2E7-30A2BEE932D0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7" name="任意多边形: 形状 3836">
              <a:extLst>
                <a:ext uri="{FF2B5EF4-FFF2-40B4-BE49-F238E27FC236}">
                  <a16:creationId xmlns:a16="http://schemas.microsoft.com/office/drawing/2014/main" id="{6F341973-3361-8F97-5767-DD5BD317F6B6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8" name="任意多边形: 形状 3837">
              <a:extLst>
                <a:ext uri="{FF2B5EF4-FFF2-40B4-BE49-F238E27FC236}">
                  <a16:creationId xmlns:a16="http://schemas.microsoft.com/office/drawing/2014/main" id="{997C1F73-EAE0-C191-0936-C9E36131E092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9" name="任意多边形: 形状 3838">
              <a:extLst>
                <a:ext uri="{FF2B5EF4-FFF2-40B4-BE49-F238E27FC236}">
                  <a16:creationId xmlns:a16="http://schemas.microsoft.com/office/drawing/2014/main" id="{D0592FFD-709D-3F44-2AB2-121E130EF8D0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0" name="任意多边形: 形状 3839">
              <a:extLst>
                <a:ext uri="{FF2B5EF4-FFF2-40B4-BE49-F238E27FC236}">
                  <a16:creationId xmlns:a16="http://schemas.microsoft.com/office/drawing/2014/main" id="{3A713009-24EE-16E4-7344-22FEAD3B2C5E}"/>
                </a:ext>
              </a:extLst>
            </p:cNvPr>
            <p:cNvSpPr/>
            <p:nvPr/>
          </p:nvSpPr>
          <p:spPr>
            <a:xfrm>
              <a:off x="226995" y="-4111527"/>
              <a:ext cx="11249" cy="10832"/>
            </a:xfrm>
            <a:custGeom>
              <a:avLst/>
              <a:gdLst>
                <a:gd name="connsiteX0" fmla="*/ 10973 w 11249"/>
                <a:gd name="connsiteY0" fmla="*/ 3628 h 10832"/>
                <a:gd name="connsiteX1" fmla="*/ 3044 w 11249"/>
                <a:gd name="connsiteY1" fmla="*/ 3047 h 10832"/>
                <a:gd name="connsiteX2" fmla="*/ 2265 w 11249"/>
                <a:gd name="connsiteY2" fmla="*/ 10473 h 10832"/>
                <a:gd name="connsiteX3" fmla="*/ 2463 w 11249"/>
                <a:gd name="connsiteY3" fmla="*/ 10711 h 10832"/>
                <a:gd name="connsiteX4" fmla="*/ 10391 w 11249"/>
                <a:gd name="connsiteY4" fmla="*/ 11266 h 10832"/>
                <a:gd name="connsiteX5" fmla="*/ 11145 w 11249"/>
                <a:gd name="connsiteY5" fmla="*/ 3840 h 10832"/>
                <a:gd name="connsiteX6" fmla="*/ 10973 w 11249"/>
                <a:gd name="connsiteY6" fmla="*/ 3628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9" h="10832">
                  <a:moveTo>
                    <a:pt x="10973" y="3628"/>
                  </a:moveTo>
                  <a:cubicBezTo>
                    <a:pt x="8902" y="1355"/>
                    <a:pt x="5423" y="1118"/>
                    <a:pt x="3044" y="3047"/>
                  </a:cubicBezTo>
                  <a:cubicBezTo>
                    <a:pt x="776" y="4897"/>
                    <a:pt x="427" y="8201"/>
                    <a:pt x="2265" y="10473"/>
                  </a:cubicBezTo>
                  <a:cubicBezTo>
                    <a:pt x="2329" y="10553"/>
                    <a:pt x="2395" y="10632"/>
                    <a:pt x="2463" y="10711"/>
                  </a:cubicBezTo>
                  <a:cubicBezTo>
                    <a:pt x="4541" y="12958"/>
                    <a:pt x="8019" y="13222"/>
                    <a:pt x="10391" y="11266"/>
                  </a:cubicBezTo>
                  <a:cubicBezTo>
                    <a:pt x="12653" y="9416"/>
                    <a:pt x="12990" y="6086"/>
                    <a:pt x="11145" y="3840"/>
                  </a:cubicBezTo>
                  <a:cubicBezTo>
                    <a:pt x="11089" y="3761"/>
                    <a:pt x="11032" y="3681"/>
                    <a:pt x="10973" y="36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1" name="任意多边形: 形状 3840">
              <a:extLst>
                <a:ext uri="{FF2B5EF4-FFF2-40B4-BE49-F238E27FC236}">
                  <a16:creationId xmlns:a16="http://schemas.microsoft.com/office/drawing/2014/main" id="{5E2C9260-053F-524F-422D-BB523A77FC8A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2" name="任意多边形: 形状 3841">
              <a:extLst>
                <a:ext uri="{FF2B5EF4-FFF2-40B4-BE49-F238E27FC236}">
                  <a16:creationId xmlns:a16="http://schemas.microsoft.com/office/drawing/2014/main" id="{C083C1AE-AC8A-7A63-0A6D-3B13A1380916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3" name="任意多边形: 形状 3842">
              <a:extLst>
                <a:ext uri="{FF2B5EF4-FFF2-40B4-BE49-F238E27FC236}">
                  <a16:creationId xmlns:a16="http://schemas.microsoft.com/office/drawing/2014/main" id="{FDCB3111-774F-0E39-7523-B9DE321325F6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4" name="任意多边形: 形状 3843">
              <a:extLst>
                <a:ext uri="{FF2B5EF4-FFF2-40B4-BE49-F238E27FC236}">
                  <a16:creationId xmlns:a16="http://schemas.microsoft.com/office/drawing/2014/main" id="{E5083698-C024-937B-D9C3-40009463BF49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5" name="任意多边形: 形状 3844">
              <a:extLst>
                <a:ext uri="{FF2B5EF4-FFF2-40B4-BE49-F238E27FC236}">
                  <a16:creationId xmlns:a16="http://schemas.microsoft.com/office/drawing/2014/main" id="{A8624AAF-2363-2E92-2647-9F92B4E44049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6" name="任意多边形: 形状 3845">
              <a:extLst>
                <a:ext uri="{FF2B5EF4-FFF2-40B4-BE49-F238E27FC236}">
                  <a16:creationId xmlns:a16="http://schemas.microsoft.com/office/drawing/2014/main" id="{8099603C-0297-0BB7-68B1-83A0784EA1C0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7" name="任意多边形: 形状 3846">
              <a:extLst>
                <a:ext uri="{FF2B5EF4-FFF2-40B4-BE49-F238E27FC236}">
                  <a16:creationId xmlns:a16="http://schemas.microsoft.com/office/drawing/2014/main" id="{5A7B6011-356D-5646-3412-C74D28F34234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8" name="任意多边形: 形状 3847">
              <a:extLst>
                <a:ext uri="{FF2B5EF4-FFF2-40B4-BE49-F238E27FC236}">
                  <a16:creationId xmlns:a16="http://schemas.microsoft.com/office/drawing/2014/main" id="{708B6325-3866-284C-7FF7-AE538E61FC1D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9" name="任意多边形: 形状 3848">
              <a:extLst>
                <a:ext uri="{FF2B5EF4-FFF2-40B4-BE49-F238E27FC236}">
                  <a16:creationId xmlns:a16="http://schemas.microsoft.com/office/drawing/2014/main" id="{47488BA5-4315-9042-FBE8-14C020E94C65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0" name="任意多边形: 形状 3849">
              <a:extLst>
                <a:ext uri="{FF2B5EF4-FFF2-40B4-BE49-F238E27FC236}">
                  <a16:creationId xmlns:a16="http://schemas.microsoft.com/office/drawing/2014/main" id="{5F50062A-A818-A480-D5BE-7C5CCBB806C3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1" name="任意多边形: 形状 3850">
              <a:extLst>
                <a:ext uri="{FF2B5EF4-FFF2-40B4-BE49-F238E27FC236}">
                  <a16:creationId xmlns:a16="http://schemas.microsoft.com/office/drawing/2014/main" id="{B1312C7A-3A06-6746-00B8-E0F21FA4E1FE}"/>
                </a:ext>
              </a:extLst>
            </p:cNvPr>
            <p:cNvSpPr/>
            <p:nvPr/>
          </p:nvSpPr>
          <p:spPr>
            <a:xfrm>
              <a:off x="319950" y="-4052681"/>
              <a:ext cx="7473" cy="7210"/>
            </a:xfrm>
            <a:custGeom>
              <a:avLst/>
              <a:gdLst>
                <a:gd name="connsiteX0" fmla="*/ 1982 w 7473"/>
                <a:gd name="connsiteY0" fmla="*/ 7682 h 7210"/>
                <a:gd name="connsiteX1" fmla="*/ 7267 w 7473"/>
                <a:gd name="connsiteY1" fmla="*/ 8053 h 7210"/>
                <a:gd name="connsiteX2" fmla="*/ 7795 w 7473"/>
                <a:gd name="connsiteY2" fmla="*/ 3190 h 7210"/>
                <a:gd name="connsiteX3" fmla="*/ 7664 w 7473"/>
                <a:gd name="connsiteY3" fmla="*/ 3031 h 7210"/>
                <a:gd name="connsiteX4" fmla="*/ 2378 w 7473"/>
                <a:gd name="connsiteY4" fmla="*/ 2661 h 7210"/>
                <a:gd name="connsiteX5" fmla="*/ 1850 w 7473"/>
                <a:gd name="connsiteY5" fmla="*/ 7524 h 7210"/>
                <a:gd name="connsiteX6" fmla="*/ 1982 w 7473"/>
                <a:gd name="connsiteY6" fmla="*/ 7682 h 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0">
                  <a:moveTo>
                    <a:pt x="1982" y="7682"/>
                  </a:moveTo>
                  <a:cubicBezTo>
                    <a:pt x="3348" y="9215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2" name="任意多边形: 形状 3851">
              <a:extLst>
                <a:ext uri="{FF2B5EF4-FFF2-40B4-BE49-F238E27FC236}">
                  <a16:creationId xmlns:a16="http://schemas.microsoft.com/office/drawing/2014/main" id="{7052D155-43A1-DAE5-5D91-92C4B8FE2631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3" name="任意多边形: 形状 3852">
              <a:extLst>
                <a:ext uri="{FF2B5EF4-FFF2-40B4-BE49-F238E27FC236}">
                  <a16:creationId xmlns:a16="http://schemas.microsoft.com/office/drawing/2014/main" id="{4E08CA86-C8D2-2316-E906-BEA2D686AAF2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4" name="任意多边形: 形状 3853">
              <a:extLst>
                <a:ext uri="{FF2B5EF4-FFF2-40B4-BE49-F238E27FC236}">
                  <a16:creationId xmlns:a16="http://schemas.microsoft.com/office/drawing/2014/main" id="{B82FCA24-A9D4-B7E3-A865-C09282F8A34A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5" name="任意多边形: 形状 3854">
              <a:extLst>
                <a:ext uri="{FF2B5EF4-FFF2-40B4-BE49-F238E27FC236}">
                  <a16:creationId xmlns:a16="http://schemas.microsoft.com/office/drawing/2014/main" id="{AE41A6B7-7066-C9EC-A12B-EFF96DDBF4B7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6" name="任意多边形: 形状 3855">
              <a:extLst>
                <a:ext uri="{FF2B5EF4-FFF2-40B4-BE49-F238E27FC236}">
                  <a16:creationId xmlns:a16="http://schemas.microsoft.com/office/drawing/2014/main" id="{990A36C4-4970-DFB7-D799-AFC54851E7C4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7" name="任意多边形: 形状 3856">
              <a:extLst>
                <a:ext uri="{FF2B5EF4-FFF2-40B4-BE49-F238E27FC236}">
                  <a16:creationId xmlns:a16="http://schemas.microsoft.com/office/drawing/2014/main" id="{582F5AD2-3FEA-0843-FC79-E0B5489A4507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8" name="任意多边形: 形状 3857">
              <a:extLst>
                <a:ext uri="{FF2B5EF4-FFF2-40B4-BE49-F238E27FC236}">
                  <a16:creationId xmlns:a16="http://schemas.microsoft.com/office/drawing/2014/main" id="{91A41C39-2FC0-09F7-D804-A32214318DB3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9" name="任意多边形: 形状 3858">
              <a:extLst>
                <a:ext uri="{FF2B5EF4-FFF2-40B4-BE49-F238E27FC236}">
                  <a16:creationId xmlns:a16="http://schemas.microsoft.com/office/drawing/2014/main" id="{E3B8FAF0-47DF-87B3-437D-EBB813AF3EF4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0" name="任意多边形: 形状 3859">
              <a:extLst>
                <a:ext uri="{FF2B5EF4-FFF2-40B4-BE49-F238E27FC236}">
                  <a16:creationId xmlns:a16="http://schemas.microsoft.com/office/drawing/2014/main" id="{9595D735-EF26-F737-2665-05226ABDF7C2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1" name="任意多边形: 形状 3860">
              <a:extLst>
                <a:ext uri="{FF2B5EF4-FFF2-40B4-BE49-F238E27FC236}">
                  <a16:creationId xmlns:a16="http://schemas.microsoft.com/office/drawing/2014/main" id="{7FC80A27-1BF0-82C7-8056-789E40731C9F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2" name="任意多边形: 形状 3861">
              <a:extLst>
                <a:ext uri="{FF2B5EF4-FFF2-40B4-BE49-F238E27FC236}">
                  <a16:creationId xmlns:a16="http://schemas.microsoft.com/office/drawing/2014/main" id="{124B5D4D-7378-FA16-3DB9-9E7C76EE1D6D}"/>
                </a:ext>
              </a:extLst>
            </p:cNvPr>
            <p:cNvSpPr/>
            <p:nvPr/>
          </p:nvSpPr>
          <p:spPr>
            <a:xfrm>
              <a:off x="319870" y="-4052734"/>
              <a:ext cx="7473" cy="7211"/>
            </a:xfrm>
            <a:custGeom>
              <a:avLst/>
              <a:gdLst>
                <a:gd name="connsiteX0" fmla="*/ 7664 w 7473"/>
                <a:gd name="connsiteY0" fmla="*/ 3031 h 7211"/>
                <a:gd name="connsiteX1" fmla="*/ 2378 w 7473"/>
                <a:gd name="connsiteY1" fmla="*/ 2661 h 7211"/>
                <a:gd name="connsiteX2" fmla="*/ 1850 w 7473"/>
                <a:gd name="connsiteY2" fmla="*/ 7524 h 7211"/>
                <a:gd name="connsiteX3" fmla="*/ 1982 w 7473"/>
                <a:gd name="connsiteY3" fmla="*/ 7682 h 7211"/>
                <a:gd name="connsiteX4" fmla="*/ 7267 w 7473"/>
                <a:gd name="connsiteY4" fmla="*/ 8053 h 7211"/>
                <a:gd name="connsiteX5" fmla="*/ 7795 w 7473"/>
                <a:gd name="connsiteY5" fmla="*/ 3190 h 7211"/>
                <a:gd name="connsiteX6" fmla="*/ 7664 w 7473"/>
                <a:gd name="connsiteY6" fmla="*/ 3031 h 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1">
                  <a:moveTo>
                    <a:pt x="7664" y="3031"/>
                  </a:move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ubicBezTo>
                    <a:pt x="3348" y="9216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3" name="任意多边形: 形状 3862">
              <a:extLst>
                <a:ext uri="{FF2B5EF4-FFF2-40B4-BE49-F238E27FC236}">
                  <a16:creationId xmlns:a16="http://schemas.microsoft.com/office/drawing/2014/main" id="{2692457C-C45B-11FC-1AE3-A24EDA1427E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4" name="任意多边形: 形状 3863">
              <a:extLst>
                <a:ext uri="{FF2B5EF4-FFF2-40B4-BE49-F238E27FC236}">
                  <a16:creationId xmlns:a16="http://schemas.microsoft.com/office/drawing/2014/main" id="{776F93F7-4009-45C3-9D04-8771EF3815CC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5" name="任意多边形: 形状 3864">
              <a:extLst>
                <a:ext uri="{FF2B5EF4-FFF2-40B4-BE49-F238E27FC236}">
                  <a16:creationId xmlns:a16="http://schemas.microsoft.com/office/drawing/2014/main" id="{365B30BD-44C7-CFB6-EC03-00C08B757A63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6" name="任意多边形: 形状 3865">
              <a:extLst>
                <a:ext uri="{FF2B5EF4-FFF2-40B4-BE49-F238E27FC236}">
                  <a16:creationId xmlns:a16="http://schemas.microsoft.com/office/drawing/2014/main" id="{04354EEF-9EB2-1A5F-665D-79D0CD054AA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7" name="任意多边形: 形状 3866">
              <a:extLst>
                <a:ext uri="{FF2B5EF4-FFF2-40B4-BE49-F238E27FC236}">
                  <a16:creationId xmlns:a16="http://schemas.microsoft.com/office/drawing/2014/main" id="{8ADF1107-9F23-6FAF-5853-20F15DF12226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8" name="任意多边形: 形状 3867">
              <a:extLst>
                <a:ext uri="{FF2B5EF4-FFF2-40B4-BE49-F238E27FC236}">
                  <a16:creationId xmlns:a16="http://schemas.microsoft.com/office/drawing/2014/main" id="{47A529EE-9FBD-03C6-880D-2C217D76088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9" name="任意多边形: 形状 3868">
              <a:extLst>
                <a:ext uri="{FF2B5EF4-FFF2-40B4-BE49-F238E27FC236}">
                  <a16:creationId xmlns:a16="http://schemas.microsoft.com/office/drawing/2014/main" id="{3941F954-0C3C-9660-B7AF-BAE2C2A336B7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0" name="任意多边形: 形状 3869">
              <a:extLst>
                <a:ext uri="{FF2B5EF4-FFF2-40B4-BE49-F238E27FC236}">
                  <a16:creationId xmlns:a16="http://schemas.microsoft.com/office/drawing/2014/main" id="{9C5AF03D-0C29-9A27-17C5-2AE1233F6ACB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1" name="任意多边形: 形状 3870">
              <a:extLst>
                <a:ext uri="{FF2B5EF4-FFF2-40B4-BE49-F238E27FC236}">
                  <a16:creationId xmlns:a16="http://schemas.microsoft.com/office/drawing/2014/main" id="{2D47904C-7CB7-B1AD-45C6-0E9A6BD8428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2" name="任意多边形: 形状 3871">
              <a:extLst>
                <a:ext uri="{FF2B5EF4-FFF2-40B4-BE49-F238E27FC236}">
                  <a16:creationId xmlns:a16="http://schemas.microsoft.com/office/drawing/2014/main" id="{18FB53F0-4EB7-D584-08CD-BB3B4F8887AB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3" name="任意多边形: 形状 3872">
              <a:extLst>
                <a:ext uri="{FF2B5EF4-FFF2-40B4-BE49-F238E27FC236}">
                  <a16:creationId xmlns:a16="http://schemas.microsoft.com/office/drawing/2014/main" id="{27C7EDD3-F561-1DB9-FCD2-33BACBB5E5E0}"/>
                </a:ext>
              </a:extLst>
            </p:cNvPr>
            <p:cNvSpPr/>
            <p:nvPr/>
          </p:nvSpPr>
          <p:spPr>
            <a:xfrm>
              <a:off x="318090" y="-4159948"/>
              <a:ext cx="7360" cy="7207"/>
            </a:xfrm>
            <a:custGeom>
              <a:avLst/>
              <a:gdLst>
                <a:gd name="connsiteX0" fmla="*/ 8334 w 7360"/>
                <a:gd name="connsiteY0" fmla="*/ 6196 h 7207"/>
                <a:gd name="connsiteX1" fmla="*/ 5786 w 7360"/>
                <a:gd name="connsiteY1" fmla="*/ 1888 h 7207"/>
                <a:gd name="connsiteX2" fmla="*/ 5691 w 7360"/>
                <a:gd name="connsiteY2" fmla="*/ 1862 h 7207"/>
                <a:gd name="connsiteX3" fmla="*/ 1198 w 7360"/>
                <a:gd name="connsiteY3" fmla="*/ 4505 h 7207"/>
                <a:gd name="connsiteX4" fmla="*/ 3747 w 7360"/>
                <a:gd name="connsiteY4" fmla="*/ 8813 h 7207"/>
                <a:gd name="connsiteX5" fmla="*/ 3841 w 7360"/>
                <a:gd name="connsiteY5" fmla="*/ 8839 h 7207"/>
                <a:gd name="connsiteX6" fmla="*/ 8334 w 7360"/>
                <a:gd name="connsiteY6" fmla="*/ 6196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8334" y="6196"/>
                  </a:move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4" name="任意多边形: 形状 3873">
              <a:extLst>
                <a:ext uri="{FF2B5EF4-FFF2-40B4-BE49-F238E27FC236}">
                  <a16:creationId xmlns:a16="http://schemas.microsoft.com/office/drawing/2014/main" id="{1CFC478D-1AFB-D338-55D4-8C57A80033E4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5" name="任意多边形: 形状 3874">
              <a:extLst>
                <a:ext uri="{FF2B5EF4-FFF2-40B4-BE49-F238E27FC236}">
                  <a16:creationId xmlns:a16="http://schemas.microsoft.com/office/drawing/2014/main" id="{83B364AC-CE50-C1F7-FB49-3E50BF391EC2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6" name="任意多边形: 形状 3875">
              <a:extLst>
                <a:ext uri="{FF2B5EF4-FFF2-40B4-BE49-F238E27FC236}">
                  <a16:creationId xmlns:a16="http://schemas.microsoft.com/office/drawing/2014/main" id="{96B7B6F3-73BC-7885-3E75-BD5A12D163A7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7" name="任意多边形: 形状 3876">
              <a:extLst>
                <a:ext uri="{FF2B5EF4-FFF2-40B4-BE49-F238E27FC236}">
                  <a16:creationId xmlns:a16="http://schemas.microsoft.com/office/drawing/2014/main" id="{E1EBA901-DDF9-E8EE-76EA-D42914A6007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8" name="任意多边形: 形状 3877">
              <a:extLst>
                <a:ext uri="{FF2B5EF4-FFF2-40B4-BE49-F238E27FC236}">
                  <a16:creationId xmlns:a16="http://schemas.microsoft.com/office/drawing/2014/main" id="{E35C7F24-5FCC-0272-FE8D-1D098FE12923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9" name="任意多边形: 形状 3878">
              <a:extLst>
                <a:ext uri="{FF2B5EF4-FFF2-40B4-BE49-F238E27FC236}">
                  <a16:creationId xmlns:a16="http://schemas.microsoft.com/office/drawing/2014/main" id="{4795D051-D933-E234-BF20-67AEBD190E93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0" name="任意多边形: 形状 3879">
              <a:extLst>
                <a:ext uri="{FF2B5EF4-FFF2-40B4-BE49-F238E27FC236}">
                  <a16:creationId xmlns:a16="http://schemas.microsoft.com/office/drawing/2014/main" id="{2FC2F924-6F52-C6B1-C60E-69240772465C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1" name="任意多边形: 形状 3880">
              <a:extLst>
                <a:ext uri="{FF2B5EF4-FFF2-40B4-BE49-F238E27FC236}">
                  <a16:creationId xmlns:a16="http://schemas.microsoft.com/office/drawing/2014/main" id="{A82EEF6E-B2A6-B4A8-31CD-4EAD7BF3E661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2" name="任意多边形: 形状 3881">
              <a:extLst>
                <a:ext uri="{FF2B5EF4-FFF2-40B4-BE49-F238E27FC236}">
                  <a16:creationId xmlns:a16="http://schemas.microsoft.com/office/drawing/2014/main" id="{A94804FA-AF2F-CC1A-2837-9C7C5C445A3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3" name="任意多边形: 形状 3882">
              <a:extLst>
                <a:ext uri="{FF2B5EF4-FFF2-40B4-BE49-F238E27FC236}">
                  <a16:creationId xmlns:a16="http://schemas.microsoft.com/office/drawing/2014/main" id="{5F55BFB4-C24A-33CC-76BE-9663EDA24D6E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4" name="任意多边形: 形状 3883">
              <a:extLst>
                <a:ext uri="{FF2B5EF4-FFF2-40B4-BE49-F238E27FC236}">
                  <a16:creationId xmlns:a16="http://schemas.microsoft.com/office/drawing/2014/main" id="{AF71BE42-8FDC-8B88-5DE4-066702CDAB2F}"/>
                </a:ext>
              </a:extLst>
            </p:cNvPr>
            <p:cNvSpPr/>
            <p:nvPr/>
          </p:nvSpPr>
          <p:spPr>
            <a:xfrm>
              <a:off x="318090" y="-4160027"/>
              <a:ext cx="7360" cy="7207"/>
            </a:xfrm>
            <a:custGeom>
              <a:avLst/>
              <a:gdLst>
                <a:gd name="connsiteX0" fmla="*/ 1198 w 7360"/>
                <a:gd name="connsiteY0" fmla="*/ 4505 h 7207"/>
                <a:gd name="connsiteX1" fmla="*/ 3747 w 7360"/>
                <a:gd name="connsiteY1" fmla="*/ 8813 h 7207"/>
                <a:gd name="connsiteX2" fmla="*/ 3841 w 7360"/>
                <a:gd name="connsiteY2" fmla="*/ 8839 h 7207"/>
                <a:gd name="connsiteX3" fmla="*/ 8334 w 7360"/>
                <a:gd name="connsiteY3" fmla="*/ 6196 h 7207"/>
                <a:gd name="connsiteX4" fmla="*/ 5786 w 7360"/>
                <a:gd name="connsiteY4" fmla="*/ 1888 h 7207"/>
                <a:gd name="connsiteX5" fmla="*/ 5691 w 7360"/>
                <a:gd name="connsiteY5" fmla="*/ 1862 h 7207"/>
                <a:gd name="connsiteX6" fmla="*/ 1198 w 7360"/>
                <a:gd name="connsiteY6" fmla="*/ 4505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1198" y="4505"/>
                  </a:move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5" name="任意多边形: 形状 3884">
              <a:extLst>
                <a:ext uri="{FF2B5EF4-FFF2-40B4-BE49-F238E27FC236}">
                  <a16:creationId xmlns:a16="http://schemas.microsoft.com/office/drawing/2014/main" id="{B7F74F96-4FBB-BDCD-907B-2309D0B944C7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6" name="任意多边形: 形状 3885">
              <a:extLst>
                <a:ext uri="{FF2B5EF4-FFF2-40B4-BE49-F238E27FC236}">
                  <a16:creationId xmlns:a16="http://schemas.microsoft.com/office/drawing/2014/main" id="{F875DF1A-CCC6-4EF0-92C6-4BC862AD79E3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7" name="任意多边形: 形状 3886">
              <a:extLst>
                <a:ext uri="{FF2B5EF4-FFF2-40B4-BE49-F238E27FC236}">
                  <a16:creationId xmlns:a16="http://schemas.microsoft.com/office/drawing/2014/main" id="{C00A0646-6B71-4A40-40CF-FD8BA4E6B8C9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8" name="任意多边形: 形状 3887">
              <a:extLst>
                <a:ext uri="{FF2B5EF4-FFF2-40B4-BE49-F238E27FC236}">
                  <a16:creationId xmlns:a16="http://schemas.microsoft.com/office/drawing/2014/main" id="{9125E47F-F8D7-D04F-8A72-7E946AF3A993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9" name="任意多边形: 形状 3888">
              <a:extLst>
                <a:ext uri="{FF2B5EF4-FFF2-40B4-BE49-F238E27FC236}">
                  <a16:creationId xmlns:a16="http://schemas.microsoft.com/office/drawing/2014/main" id="{2B88D388-8024-5E9B-0A2A-D0510D2A06F0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0" name="任意多边形: 形状 3889">
              <a:extLst>
                <a:ext uri="{FF2B5EF4-FFF2-40B4-BE49-F238E27FC236}">
                  <a16:creationId xmlns:a16="http://schemas.microsoft.com/office/drawing/2014/main" id="{BDCEE0D8-CE16-8B53-6AB0-B5BA3F8FB736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1" name="任意多边形: 形状 3890">
              <a:extLst>
                <a:ext uri="{FF2B5EF4-FFF2-40B4-BE49-F238E27FC236}">
                  <a16:creationId xmlns:a16="http://schemas.microsoft.com/office/drawing/2014/main" id="{41D7316A-44B9-858F-8029-FCA7015C64F8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2" name="任意多边形: 形状 3891">
              <a:extLst>
                <a:ext uri="{FF2B5EF4-FFF2-40B4-BE49-F238E27FC236}">
                  <a16:creationId xmlns:a16="http://schemas.microsoft.com/office/drawing/2014/main" id="{48B28E40-047C-0333-36D5-DA4AE86B650F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3" name="任意多边形: 形状 3892">
              <a:extLst>
                <a:ext uri="{FF2B5EF4-FFF2-40B4-BE49-F238E27FC236}">
                  <a16:creationId xmlns:a16="http://schemas.microsoft.com/office/drawing/2014/main" id="{54C1919D-551B-FAA0-D229-EFF77C5D3C6C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4" name="任意多边形: 形状 3893">
              <a:extLst>
                <a:ext uri="{FF2B5EF4-FFF2-40B4-BE49-F238E27FC236}">
                  <a16:creationId xmlns:a16="http://schemas.microsoft.com/office/drawing/2014/main" id="{01B22D20-78E4-F3F2-61DF-B07B3EB8F861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5" name="任意多边形: 形状 3894">
              <a:extLst>
                <a:ext uri="{FF2B5EF4-FFF2-40B4-BE49-F238E27FC236}">
                  <a16:creationId xmlns:a16="http://schemas.microsoft.com/office/drawing/2014/main" id="{EE99D22D-EE99-C1C6-C291-80876FE825BE}"/>
                </a:ext>
              </a:extLst>
            </p:cNvPr>
            <p:cNvSpPr/>
            <p:nvPr/>
          </p:nvSpPr>
          <p:spPr>
            <a:xfrm>
              <a:off x="322762" y="-4267048"/>
              <a:ext cx="14713" cy="14380"/>
            </a:xfrm>
            <a:custGeom>
              <a:avLst/>
              <a:gdLst>
                <a:gd name="connsiteX0" fmla="*/ 15582 w 14713"/>
                <a:gd name="connsiteY0" fmla="*/ 10621 h 14380"/>
                <a:gd name="connsiteX1" fmla="*/ 10453 w 14713"/>
                <a:gd name="connsiteY1" fmla="*/ 2005 h 14380"/>
                <a:gd name="connsiteX2" fmla="*/ 10296 w 14713"/>
                <a:gd name="connsiteY2" fmla="*/ 1979 h 14380"/>
                <a:gd name="connsiteX3" fmla="*/ 1310 w 14713"/>
                <a:gd name="connsiteY3" fmla="*/ 7264 h 14380"/>
                <a:gd name="connsiteX4" fmla="*/ 6386 w 14713"/>
                <a:gd name="connsiteY4" fmla="*/ 15854 h 14380"/>
                <a:gd name="connsiteX5" fmla="*/ 6596 w 14713"/>
                <a:gd name="connsiteY5" fmla="*/ 15906 h 14380"/>
                <a:gd name="connsiteX6" fmla="*/ 15582 w 14713"/>
                <a:gd name="connsiteY6" fmla="*/ 10621 h 1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3" h="14380">
                  <a:moveTo>
                    <a:pt x="15582" y="10621"/>
                  </a:moveTo>
                  <a:cubicBezTo>
                    <a:pt x="16541" y="6841"/>
                    <a:pt x="14245" y="2983"/>
                    <a:pt x="10453" y="2005"/>
                  </a:cubicBezTo>
                  <a:cubicBezTo>
                    <a:pt x="10401" y="2005"/>
                    <a:pt x="10348" y="1979"/>
                    <a:pt x="10296" y="1979"/>
                  </a:cubicBezTo>
                  <a:cubicBezTo>
                    <a:pt x="6357" y="974"/>
                    <a:pt x="2345" y="3326"/>
                    <a:pt x="1310" y="7264"/>
                  </a:cubicBezTo>
                  <a:cubicBezTo>
                    <a:pt x="339" y="11044"/>
                    <a:pt x="2612" y="14876"/>
                    <a:pt x="6386" y="15854"/>
                  </a:cubicBezTo>
                  <a:cubicBezTo>
                    <a:pt x="6456" y="15880"/>
                    <a:pt x="6526" y="15880"/>
                    <a:pt x="6596" y="15906"/>
                  </a:cubicBezTo>
                  <a:cubicBezTo>
                    <a:pt x="10532" y="16884"/>
                    <a:pt x="14534" y="14532"/>
                    <a:pt x="15582" y="106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6" name="任意多边形: 形状 3895">
              <a:extLst>
                <a:ext uri="{FF2B5EF4-FFF2-40B4-BE49-F238E27FC236}">
                  <a16:creationId xmlns:a16="http://schemas.microsoft.com/office/drawing/2014/main" id="{0D33880B-8EDC-4821-EA42-1C5ECAC51127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7" name="任意多边形: 形状 3896">
              <a:extLst>
                <a:ext uri="{FF2B5EF4-FFF2-40B4-BE49-F238E27FC236}">
                  <a16:creationId xmlns:a16="http://schemas.microsoft.com/office/drawing/2014/main" id="{7098053E-BA93-27F0-0E16-0B340E0E30F4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8" name="任意多边形: 形状 3897">
              <a:extLst>
                <a:ext uri="{FF2B5EF4-FFF2-40B4-BE49-F238E27FC236}">
                  <a16:creationId xmlns:a16="http://schemas.microsoft.com/office/drawing/2014/main" id="{BB43D18C-AC90-9D82-D3AC-9BD36DF27078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9" name="任意多边形: 形状 3898">
              <a:extLst>
                <a:ext uri="{FF2B5EF4-FFF2-40B4-BE49-F238E27FC236}">
                  <a16:creationId xmlns:a16="http://schemas.microsoft.com/office/drawing/2014/main" id="{1E90ABBC-F520-EFCD-6273-DC0F364FBA35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0" name="任意多边形: 形状 3899">
              <a:extLst>
                <a:ext uri="{FF2B5EF4-FFF2-40B4-BE49-F238E27FC236}">
                  <a16:creationId xmlns:a16="http://schemas.microsoft.com/office/drawing/2014/main" id="{A0DBBFDF-E452-9CEE-9D89-D9503936D5C1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1" name="任意多边形: 形状 3900">
              <a:extLst>
                <a:ext uri="{FF2B5EF4-FFF2-40B4-BE49-F238E27FC236}">
                  <a16:creationId xmlns:a16="http://schemas.microsoft.com/office/drawing/2014/main" id="{0EF4181C-0F65-67CF-7BCA-47B4FEFE15C8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2" name="任意多边形: 形状 3901">
              <a:extLst>
                <a:ext uri="{FF2B5EF4-FFF2-40B4-BE49-F238E27FC236}">
                  <a16:creationId xmlns:a16="http://schemas.microsoft.com/office/drawing/2014/main" id="{65A0D162-F2F8-8A03-ADE6-1AE402458BDC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3" name="任意多边形: 形状 3902">
              <a:extLst>
                <a:ext uri="{FF2B5EF4-FFF2-40B4-BE49-F238E27FC236}">
                  <a16:creationId xmlns:a16="http://schemas.microsoft.com/office/drawing/2014/main" id="{B71A024D-C765-1AC3-AFD4-0757648FC5E6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4" name="任意多边形: 形状 3903">
              <a:extLst>
                <a:ext uri="{FF2B5EF4-FFF2-40B4-BE49-F238E27FC236}">
                  <a16:creationId xmlns:a16="http://schemas.microsoft.com/office/drawing/2014/main" id="{C4FADD36-44D9-2E75-7F83-15D85DFBBE37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5" name="任意多边形: 形状 3904">
              <a:extLst>
                <a:ext uri="{FF2B5EF4-FFF2-40B4-BE49-F238E27FC236}">
                  <a16:creationId xmlns:a16="http://schemas.microsoft.com/office/drawing/2014/main" id="{ABF76735-D9F8-4402-4339-0F644822DCA6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6" name="任意多边形: 形状 3905">
              <a:extLst>
                <a:ext uri="{FF2B5EF4-FFF2-40B4-BE49-F238E27FC236}">
                  <a16:creationId xmlns:a16="http://schemas.microsoft.com/office/drawing/2014/main" id="{16F4DA78-7790-CE5F-B5FE-1DF70C7446C3}"/>
                </a:ext>
              </a:extLst>
            </p:cNvPr>
            <p:cNvSpPr/>
            <p:nvPr/>
          </p:nvSpPr>
          <p:spPr>
            <a:xfrm>
              <a:off x="322683" y="-4267189"/>
              <a:ext cx="14740" cy="14399"/>
            </a:xfrm>
            <a:custGeom>
              <a:avLst/>
              <a:gdLst>
                <a:gd name="connsiteX0" fmla="*/ 1310 w 14740"/>
                <a:gd name="connsiteY0" fmla="*/ 7273 h 14399"/>
                <a:gd name="connsiteX1" fmla="*/ 6386 w 14740"/>
                <a:gd name="connsiteY1" fmla="*/ 15862 h 14399"/>
                <a:gd name="connsiteX2" fmla="*/ 6596 w 14740"/>
                <a:gd name="connsiteY2" fmla="*/ 15915 h 14399"/>
                <a:gd name="connsiteX3" fmla="*/ 15608 w 14740"/>
                <a:gd name="connsiteY3" fmla="*/ 10629 h 14399"/>
                <a:gd name="connsiteX4" fmla="*/ 10479 w 14740"/>
                <a:gd name="connsiteY4" fmla="*/ 2014 h 14399"/>
                <a:gd name="connsiteX5" fmla="*/ 10322 w 14740"/>
                <a:gd name="connsiteY5" fmla="*/ 1987 h 14399"/>
                <a:gd name="connsiteX6" fmla="*/ 1310 w 14740"/>
                <a:gd name="connsiteY6" fmla="*/ 727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40" h="14399">
                  <a:moveTo>
                    <a:pt x="1310" y="7273"/>
                  </a:moveTo>
                  <a:cubicBezTo>
                    <a:pt x="339" y="11052"/>
                    <a:pt x="2612" y="14885"/>
                    <a:pt x="6386" y="15862"/>
                  </a:cubicBezTo>
                  <a:cubicBezTo>
                    <a:pt x="6456" y="15889"/>
                    <a:pt x="6526" y="15889"/>
                    <a:pt x="6596" y="15915"/>
                  </a:cubicBezTo>
                  <a:cubicBezTo>
                    <a:pt x="10541" y="16919"/>
                    <a:pt x="14561" y="14567"/>
                    <a:pt x="15608" y="10629"/>
                  </a:cubicBezTo>
                  <a:cubicBezTo>
                    <a:pt x="16568" y="6850"/>
                    <a:pt x="14272" y="2992"/>
                    <a:pt x="10479" y="2014"/>
                  </a:cubicBezTo>
                  <a:cubicBezTo>
                    <a:pt x="10427" y="2014"/>
                    <a:pt x="10375" y="1987"/>
                    <a:pt x="10322" y="1987"/>
                  </a:cubicBezTo>
                  <a:cubicBezTo>
                    <a:pt x="6375" y="957"/>
                    <a:pt x="2345" y="3335"/>
                    <a:pt x="1310" y="72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7" name="任意多边形: 形状 3906">
              <a:extLst>
                <a:ext uri="{FF2B5EF4-FFF2-40B4-BE49-F238E27FC236}">
                  <a16:creationId xmlns:a16="http://schemas.microsoft.com/office/drawing/2014/main" id="{456547D3-A43B-907E-7DC8-8712D0431CA6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8" name="任意多边形: 形状 3907">
              <a:extLst>
                <a:ext uri="{FF2B5EF4-FFF2-40B4-BE49-F238E27FC236}">
                  <a16:creationId xmlns:a16="http://schemas.microsoft.com/office/drawing/2014/main" id="{B4BB5BA1-6CD6-A6D7-E0B8-47AEE9E2D324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9" name="任意多边形: 形状 3908">
              <a:extLst>
                <a:ext uri="{FF2B5EF4-FFF2-40B4-BE49-F238E27FC236}">
                  <a16:creationId xmlns:a16="http://schemas.microsoft.com/office/drawing/2014/main" id="{7640D3A7-58E2-305E-E5B4-FB108F1ABA89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0" name="任意多边形: 形状 3909">
              <a:extLst>
                <a:ext uri="{FF2B5EF4-FFF2-40B4-BE49-F238E27FC236}">
                  <a16:creationId xmlns:a16="http://schemas.microsoft.com/office/drawing/2014/main" id="{2636B3CD-7A8D-8AF6-12D9-4781046D5FE3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1" name="任意多边形: 形状 3910">
              <a:extLst>
                <a:ext uri="{FF2B5EF4-FFF2-40B4-BE49-F238E27FC236}">
                  <a16:creationId xmlns:a16="http://schemas.microsoft.com/office/drawing/2014/main" id="{681D65A8-8004-9F00-2988-48004BF7F520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2" name="任意多边形: 形状 3911">
              <a:extLst>
                <a:ext uri="{FF2B5EF4-FFF2-40B4-BE49-F238E27FC236}">
                  <a16:creationId xmlns:a16="http://schemas.microsoft.com/office/drawing/2014/main" id="{565CFB18-672C-FB8A-26CD-5EED3D5414FE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3" name="任意多边形: 形状 3912">
              <a:extLst>
                <a:ext uri="{FF2B5EF4-FFF2-40B4-BE49-F238E27FC236}">
                  <a16:creationId xmlns:a16="http://schemas.microsoft.com/office/drawing/2014/main" id="{F7E29D0B-0130-E16C-908C-904290A53216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4" name="任意多边形: 形状 3913">
              <a:extLst>
                <a:ext uri="{FF2B5EF4-FFF2-40B4-BE49-F238E27FC236}">
                  <a16:creationId xmlns:a16="http://schemas.microsoft.com/office/drawing/2014/main" id="{16E28ECB-7614-422F-D939-E3BF71007F50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5" name="任意多边形: 形状 3914">
              <a:extLst>
                <a:ext uri="{FF2B5EF4-FFF2-40B4-BE49-F238E27FC236}">
                  <a16:creationId xmlns:a16="http://schemas.microsoft.com/office/drawing/2014/main" id="{BFF94181-5077-BDD3-7655-D79CF7F83572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6" name="任意多边形: 形状 3915">
              <a:extLst>
                <a:ext uri="{FF2B5EF4-FFF2-40B4-BE49-F238E27FC236}">
                  <a16:creationId xmlns:a16="http://schemas.microsoft.com/office/drawing/2014/main" id="{9693207C-0BBE-5B2E-AFF1-00CD45574506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7" name="任意多边形: 形状 3916">
              <a:extLst>
                <a:ext uri="{FF2B5EF4-FFF2-40B4-BE49-F238E27FC236}">
                  <a16:creationId xmlns:a16="http://schemas.microsoft.com/office/drawing/2014/main" id="{D4CA5CEE-2C6E-778B-350B-FF51A1A7CAC4}"/>
                </a:ext>
              </a:extLst>
            </p:cNvPr>
            <p:cNvSpPr/>
            <p:nvPr/>
          </p:nvSpPr>
          <p:spPr>
            <a:xfrm>
              <a:off x="175507" y="-4197698"/>
              <a:ext cx="8525" cy="8220"/>
            </a:xfrm>
            <a:custGeom>
              <a:avLst/>
              <a:gdLst>
                <a:gd name="connsiteX0" fmla="*/ 6986 w 8525"/>
                <a:gd name="connsiteY0" fmla="*/ 2057 h 8220"/>
                <a:gd name="connsiteX1" fmla="*/ 1357 w 8525"/>
                <a:gd name="connsiteY1" fmla="*/ 4356 h 8220"/>
                <a:gd name="connsiteX2" fmla="*/ 3709 w 8525"/>
                <a:gd name="connsiteY2" fmla="*/ 9642 h 8220"/>
                <a:gd name="connsiteX3" fmla="*/ 9339 w 8525"/>
                <a:gd name="connsiteY3" fmla="*/ 7369 h 8220"/>
                <a:gd name="connsiteX4" fmla="*/ 6986 w 8525"/>
                <a:gd name="connsiteY4" fmla="*/ 2057 h 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25" h="8220">
                  <a:moveTo>
                    <a:pt x="6986" y="2057"/>
                  </a:moveTo>
                  <a:cubicBezTo>
                    <a:pt x="4798" y="1185"/>
                    <a:pt x="2311" y="2216"/>
                    <a:pt x="1357" y="4356"/>
                  </a:cubicBezTo>
                  <a:cubicBezTo>
                    <a:pt x="551" y="6471"/>
                    <a:pt x="1603" y="8823"/>
                    <a:pt x="3709" y="9642"/>
                  </a:cubicBezTo>
                  <a:cubicBezTo>
                    <a:pt x="5892" y="10540"/>
                    <a:pt x="8384" y="9510"/>
                    <a:pt x="9339" y="7369"/>
                  </a:cubicBezTo>
                  <a:cubicBezTo>
                    <a:pt x="10147" y="5255"/>
                    <a:pt x="9098" y="2876"/>
                    <a:pt x="6986" y="20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8" name="任意多边形: 形状 3917">
              <a:extLst>
                <a:ext uri="{FF2B5EF4-FFF2-40B4-BE49-F238E27FC236}">
                  <a16:creationId xmlns:a16="http://schemas.microsoft.com/office/drawing/2014/main" id="{AF7000A6-B780-39D2-3D31-993149C342B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9" name="任意多边形: 形状 3918">
              <a:extLst>
                <a:ext uri="{FF2B5EF4-FFF2-40B4-BE49-F238E27FC236}">
                  <a16:creationId xmlns:a16="http://schemas.microsoft.com/office/drawing/2014/main" id="{C777FC6D-CFDF-AE92-4537-0FB9A9275C48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0" name="任意多边形: 形状 3919">
              <a:extLst>
                <a:ext uri="{FF2B5EF4-FFF2-40B4-BE49-F238E27FC236}">
                  <a16:creationId xmlns:a16="http://schemas.microsoft.com/office/drawing/2014/main" id="{DE56084A-A47D-4DC1-2899-DD1042E0D8C8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1" name="任意多边形: 形状 3920">
              <a:extLst>
                <a:ext uri="{FF2B5EF4-FFF2-40B4-BE49-F238E27FC236}">
                  <a16:creationId xmlns:a16="http://schemas.microsoft.com/office/drawing/2014/main" id="{CEA60860-1F4B-3B30-676C-FB58BAE9E957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2" name="任意多边形: 形状 3921">
              <a:extLst>
                <a:ext uri="{FF2B5EF4-FFF2-40B4-BE49-F238E27FC236}">
                  <a16:creationId xmlns:a16="http://schemas.microsoft.com/office/drawing/2014/main" id="{4AE18093-B689-BEA3-B9E2-9ED00A71B917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3" name="任意多边形: 形状 3922">
              <a:extLst>
                <a:ext uri="{FF2B5EF4-FFF2-40B4-BE49-F238E27FC236}">
                  <a16:creationId xmlns:a16="http://schemas.microsoft.com/office/drawing/2014/main" id="{F64C6915-28BE-0801-F5AF-E9116B56126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4" name="任意多边形: 形状 3923">
              <a:extLst>
                <a:ext uri="{FF2B5EF4-FFF2-40B4-BE49-F238E27FC236}">
                  <a16:creationId xmlns:a16="http://schemas.microsoft.com/office/drawing/2014/main" id="{211C958B-92D8-D53D-DE32-A13EB735F12A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5" name="任意多边形: 形状 3924">
              <a:extLst>
                <a:ext uri="{FF2B5EF4-FFF2-40B4-BE49-F238E27FC236}">
                  <a16:creationId xmlns:a16="http://schemas.microsoft.com/office/drawing/2014/main" id="{59E78716-47C7-71EC-8C82-7BF570F60F0C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6" name="任意多边形: 形状 3925">
              <a:extLst>
                <a:ext uri="{FF2B5EF4-FFF2-40B4-BE49-F238E27FC236}">
                  <a16:creationId xmlns:a16="http://schemas.microsoft.com/office/drawing/2014/main" id="{8A21F7CA-07B1-AE74-3D39-9D280716F4F6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7" name="任意多边形: 形状 3926">
              <a:extLst>
                <a:ext uri="{FF2B5EF4-FFF2-40B4-BE49-F238E27FC236}">
                  <a16:creationId xmlns:a16="http://schemas.microsoft.com/office/drawing/2014/main" id="{63ADCB45-91D0-B6DC-61B7-760C5931087F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8" name="任意多边形: 形状 3927">
              <a:extLst>
                <a:ext uri="{FF2B5EF4-FFF2-40B4-BE49-F238E27FC236}">
                  <a16:creationId xmlns:a16="http://schemas.microsoft.com/office/drawing/2014/main" id="{252A425A-6DD5-CC01-E3D8-77A2D86E67C7}"/>
                </a:ext>
              </a:extLst>
            </p:cNvPr>
            <p:cNvSpPr/>
            <p:nvPr/>
          </p:nvSpPr>
          <p:spPr>
            <a:xfrm>
              <a:off x="175461" y="-4197487"/>
              <a:ext cx="8616" cy="8352"/>
            </a:xfrm>
            <a:custGeom>
              <a:avLst/>
              <a:gdLst>
                <a:gd name="connsiteX0" fmla="*/ 3756 w 8616"/>
                <a:gd name="connsiteY0" fmla="*/ 9774 h 8352"/>
                <a:gd name="connsiteX1" fmla="*/ 9385 w 8616"/>
                <a:gd name="connsiteY1" fmla="*/ 7501 h 8352"/>
                <a:gd name="connsiteX2" fmla="*/ 7165 w 8616"/>
                <a:gd name="connsiteY2" fmla="*/ 2110 h 8352"/>
                <a:gd name="connsiteX3" fmla="*/ 7033 w 8616"/>
                <a:gd name="connsiteY3" fmla="*/ 2057 h 8352"/>
                <a:gd name="connsiteX4" fmla="*/ 1404 w 8616"/>
                <a:gd name="connsiteY4" fmla="*/ 4356 h 8352"/>
                <a:gd name="connsiteX5" fmla="*/ 3605 w 8616"/>
                <a:gd name="connsiteY5" fmla="*/ 9721 h 8352"/>
                <a:gd name="connsiteX6" fmla="*/ 3756 w 8616"/>
                <a:gd name="connsiteY6" fmla="*/ 9774 h 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6" h="8352">
                  <a:moveTo>
                    <a:pt x="3756" y="9774"/>
                  </a:moveTo>
                  <a:cubicBezTo>
                    <a:pt x="5939" y="10673"/>
                    <a:pt x="8431" y="9642"/>
                    <a:pt x="9385" y="7501"/>
                  </a:cubicBezTo>
                  <a:cubicBezTo>
                    <a:pt x="10260" y="5387"/>
                    <a:pt x="9266" y="2982"/>
                    <a:pt x="7165" y="2110"/>
                  </a:cubicBezTo>
                  <a:cubicBezTo>
                    <a:pt x="7123" y="2083"/>
                    <a:pt x="7078" y="2083"/>
                    <a:pt x="7033" y="2057"/>
                  </a:cubicBezTo>
                  <a:cubicBezTo>
                    <a:pt x="4845" y="1185"/>
                    <a:pt x="2358" y="2216"/>
                    <a:pt x="1404" y="4356"/>
                  </a:cubicBezTo>
                  <a:cubicBezTo>
                    <a:pt x="531" y="6444"/>
                    <a:pt x="1517" y="8849"/>
                    <a:pt x="3605" y="9721"/>
                  </a:cubicBezTo>
                  <a:cubicBezTo>
                    <a:pt x="3655" y="9748"/>
                    <a:pt x="3705" y="9748"/>
                    <a:pt x="3756" y="97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9" name="任意多边形: 形状 3928">
              <a:extLst>
                <a:ext uri="{FF2B5EF4-FFF2-40B4-BE49-F238E27FC236}">
                  <a16:creationId xmlns:a16="http://schemas.microsoft.com/office/drawing/2014/main" id="{964D7559-598E-3288-02A2-7E7F3B48E3B0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0" name="任意多边形: 形状 3929">
              <a:extLst>
                <a:ext uri="{FF2B5EF4-FFF2-40B4-BE49-F238E27FC236}">
                  <a16:creationId xmlns:a16="http://schemas.microsoft.com/office/drawing/2014/main" id="{583CD8AE-C4A1-9AA1-7AA2-ABDEC0B0C2B3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1" name="任意多边形: 形状 3930">
              <a:extLst>
                <a:ext uri="{FF2B5EF4-FFF2-40B4-BE49-F238E27FC236}">
                  <a16:creationId xmlns:a16="http://schemas.microsoft.com/office/drawing/2014/main" id="{D93A6A56-6CCD-6324-A68F-00D3A30838C6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2" name="任意多边形: 形状 3931">
              <a:extLst>
                <a:ext uri="{FF2B5EF4-FFF2-40B4-BE49-F238E27FC236}">
                  <a16:creationId xmlns:a16="http://schemas.microsoft.com/office/drawing/2014/main" id="{6361C72B-43B7-B096-C864-BBB163B554E8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3" name="任意多边形: 形状 3932">
              <a:extLst>
                <a:ext uri="{FF2B5EF4-FFF2-40B4-BE49-F238E27FC236}">
                  <a16:creationId xmlns:a16="http://schemas.microsoft.com/office/drawing/2014/main" id="{5095C4A8-7EB3-2CEE-031A-A197E0EAE7BC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4" name="任意多边形: 形状 3933">
              <a:extLst>
                <a:ext uri="{FF2B5EF4-FFF2-40B4-BE49-F238E27FC236}">
                  <a16:creationId xmlns:a16="http://schemas.microsoft.com/office/drawing/2014/main" id="{85BAD4B7-21C4-F1DD-99BC-417F04550F5D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5" name="任意多边形: 形状 3934">
              <a:extLst>
                <a:ext uri="{FF2B5EF4-FFF2-40B4-BE49-F238E27FC236}">
                  <a16:creationId xmlns:a16="http://schemas.microsoft.com/office/drawing/2014/main" id="{BFF00648-A463-94B7-C753-87FB0B076C7A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6" name="任意多边形: 形状 3935">
              <a:extLst>
                <a:ext uri="{FF2B5EF4-FFF2-40B4-BE49-F238E27FC236}">
                  <a16:creationId xmlns:a16="http://schemas.microsoft.com/office/drawing/2014/main" id="{6D466E0C-C1D3-AFAC-2F30-8458A6E93840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7" name="任意多边形: 形状 3936">
              <a:extLst>
                <a:ext uri="{FF2B5EF4-FFF2-40B4-BE49-F238E27FC236}">
                  <a16:creationId xmlns:a16="http://schemas.microsoft.com/office/drawing/2014/main" id="{03E71E3A-D818-FD8B-280E-9C1685BD68F0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8" name="任意多边形: 形状 3937">
              <a:extLst>
                <a:ext uri="{FF2B5EF4-FFF2-40B4-BE49-F238E27FC236}">
                  <a16:creationId xmlns:a16="http://schemas.microsoft.com/office/drawing/2014/main" id="{CF488867-0F52-4BA6-B029-1E7E5E3848A9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9" name="任意多边形: 形状 3938">
              <a:extLst>
                <a:ext uri="{FF2B5EF4-FFF2-40B4-BE49-F238E27FC236}">
                  <a16:creationId xmlns:a16="http://schemas.microsoft.com/office/drawing/2014/main" id="{6767CFCE-3C52-C605-FFE7-5FA9E2AC51DB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4435 w 4848"/>
                <a:gd name="connsiteY0" fmla="*/ 1927 h 4699"/>
                <a:gd name="connsiteX1" fmla="*/ 1264 w 4848"/>
                <a:gd name="connsiteY1" fmla="*/ 3222 h 4699"/>
                <a:gd name="connsiteX2" fmla="*/ 2503 w 4848"/>
                <a:gd name="connsiteY2" fmla="*/ 6235 h 4699"/>
                <a:gd name="connsiteX3" fmla="*/ 2585 w 4848"/>
                <a:gd name="connsiteY3" fmla="*/ 6262 h 4699"/>
                <a:gd name="connsiteX4" fmla="*/ 5756 w 4848"/>
                <a:gd name="connsiteY4" fmla="*/ 4993 h 4699"/>
                <a:gd name="connsiteX5" fmla="*/ 4501 w 4848"/>
                <a:gd name="connsiteY5" fmla="*/ 1954 h 4699"/>
                <a:gd name="connsiteX6" fmla="*/ 4435 w 4848"/>
                <a:gd name="connsiteY6" fmla="*/ 192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4435" y="1927"/>
                  </a:move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0" name="任意多边形: 形状 3939">
              <a:extLst>
                <a:ext uri="{FF2B5EF4-FFF2-40B4-BE49-F238E27FC236}">
                  <a16:creationId xmlns:a16="http://schemas.microsoft.com/office/drawing/2014/main" id="{83CAAEC1-3A7E-14D7-0430-AC62BF834C8D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1" name="任意多边形: 形状 3940">
              <a:extLst>
                <a:ext uri="{FF2B5EF4-FFF2-40B4-BE49-F238E27FC236}">
                  <a16:creationId xmlns:a16="http://schemas.microsoft.com/office/drawing/2014/main" id="{E0DFAC7F-FB6B-316A-3F18-E55DA19C7538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2" name="任意多边形: 形状 3941">
              <a:extLst>
                <a:ext uri="{FF2B5EF4-FFF2-40B4-BE49-F238E27FC236}">
                  <a16:creationId xmlns:a16="http://schemas.microsoft.com/office/drawing/2014/main" id="{35A47CCA-9E40-9D79-654E-625B36D188A1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3" name="任意多边形: 形状 3942">
              <a:extLst>
                <a:ext uri="{FF2B5EF4-FFF2-40B4-BE49-F238E27FC236}">
                  <a16:creationId xmlns:a16="http://schemas.microsoft.com/office/drawing/2014/main" id="{627E32B4-3AF2-7C1C-8280-1AE247B61CA6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4" name="任意多边形: 形状 3943">
              <a:extLst>
                <a:ext uri="{FF2B5EF4-FFF2-40B4-BE49-F238E27FC236}">
                  <a16:creationId xmlns:a16="http://schemas.microsoft.com/office/drawing/2014/main" id="{8FC817E1-BE5E-6FCF-02CC-27294D83931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5" name="任意多边形: 形状 3944">
              <a:extLst>
                <a:ext uri="{FF2B5EF4-FFF2-40B4-BE49-F238E27FC236}">
                  <a16:creationId xmlns:a16="http://schemas.microsoft.com/office/drawing/2014/main" id="{45F393EB-8769-F5DE-E624-FE6D42D83BDC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6" name="任意多边形: 形状 3945">
              <a:extLst>
                <a:ext uri="{FF2B5EF4-FFF2-40B4-BE49-F238E27FC236}">
                  <a16:creationId xmlns:a16="http://schemas.microsoft.com/office/drawing/2014/main" id="{2238F0A5-D177-5238-1D45-1F669851CD69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7" name="任意多边形: 形状 3946">
              <a:extLst>
                <a:ext uri="{FF2B5EF4-FFF2-40B4-BE49-F238E27FC236}">
                  <a16:creationId xmlns:a16="http://schemas.microsoft.com/office/drawing/2014/main" id="{13A08C58-4D09-ECCE-C5CA-CAD16CB983D4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8" name="任意多边形: 形状 3947">
              <a:extLst>
                <a:ext uri="{FF2B5EF4-FFF2-40B4-BE49-F238E27FC236}">
                  <a16:creationId xmlns:a16="http://schemas.microsoft.com/office/drawing/2014/main" id="{4EB7A813-5C90-3BA3-3D8C-507FF7098B43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9" name="任意多边形: 形状 3948">
              <a:extLst>
                <a:ext uri="{FF2B5EF4-FFF2-40B4-BE49-F238E27FC236}">
                  <a16:creationId xmlns:a16="http://schemas.microsoft.com/office/drawing/2014/main" id="{54AED504-EE60-811A-D4C6-BE380D73A7E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0" name="任意多边形: 形状 3949">
              <a:extLst>
                <a:ext uri="{FF2B5EF4-FFF2-40B4-BE49-F238E27FC236}">
                  <a16:creationId xmlns:a16="http://schemas.microsoft.com/office/drawing/2014/main" id="{D5934EA3-310B-80E7-FDE2-365D503C8A9F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2585 w 4848"/>
                <a:gd name="connsiteY0" fmla="*/ 6262 h 4699"/>
                <a:gd name="connsiteX1" fmla="*/ 5756 w 4848"/>
                <a:gd name="connsiteY1" fmla="*/ 4993 h 4699"/>
                <a:gd name="connsiteX2" fmla="*/ 4501 w 4848"/>
                <a:gd name="connsiteY2" fmla="*/ 1954 h 4699"/>
                <a:gd name="connsiteX3" fmla="*/ 4435 w 4848"/>
                <a:gd name="connsiteY3" fmla="*/ 1927 h 4699"/>
                <a:gd name="connsiteX4" fmla="*/ 1264 w 4848"/>
                <a:gd name="connsiteY4" fmla="*/ 3222 h 4699"/>
                <a:gd name="connsiteX5" fmla="*/ 2503 w 4848"/>
                <a:gd name="connsiteY5" fmla="*/ 6235 h 4699"/>
                <a:gd name="connsiteX6" fmla="*/ 2585 w 4848"/>
                <a:gd name="connsiteY6" fmla="*/ 6262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2585" y="6262"/>
                  </a:move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1" name="任意多边形: 形状 3950">
              <a:extLst>
                <a:ext uri="{FF2B5EF4-FFF2-40B4-BE49-F238E27FC236}">
                  <a16:creationId xmlns:a16="http://schemas.microsoft.com/office/drawing/2014/main" id="{53338409-91DC-546D-9ED6-809662B471BC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2" name="任意多边形: 形状 3951">
              <a:extLst>
                <a:ext uri="{FF2B5EF4-FFF2-40B4-BE49-F238E27FC236}">
                  <a16:creationId xmlns:a16="http://schemas.microsoft.com/office/drawing/2014/main" id="{9B91D1FE-6208-B2A0-6407-FB618F6F96DB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3" name="任意多边形: 形状 3952">
              <a:extLst>
                <a:ext uri="{FF2B5EF4-FFF2-40B4-BE49-F238E27FC236}">
                  <a16:creationId xmlns:a16="http://schemas.microsoft.com/office/drawing/2014/main" id="{1385CAC7-DA51-67B5-4471-BF4DE4E3FB34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4" name="任意多边形: 形状 3953">
              <a:extLst>
                <a:ext uri="{FF2B5EF4-FFF2-40B4-BE49-F238E27FC236}">
                  <a16:creationId xmlns:a16="http://schemas.microsoft.com/office/drawing/2014/main" id="{F5F6AE2D-AF2F-2B36-9B9B-F4FE88AE9C79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5" name="任意多边形: 形状 3954">
              <a:extLst>
                <a:ext uri="{FF2B5EF4-FFF2-40B4-BE49-F238E27FC236}">
                  <a16:creationId xmlns:a16="http://schemas.microsoft.com/office/drawing/2014/main" id="{4B0AD8A7-4F2B-7260-6FE0-2CF8F32DF40A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6" name="任意多边形: 形状 3955">
              <a:extLst>
                <a:ext uri="{FF2B5EF4-FFF2-40B4-BE49-F238E27FC236}">
                  <a16:creationId xmlns:a16="http://schemas.microsoft.com/office/drawing/2014/main" id="{270D8556-6F05-6383-1F8D-126AD9D99FA5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7" name="任意多边形: 形状 3956">
              <a:extLst>
                <a:ext uri="{FF2B5EF4-FFF2-40B4-BE49-F238E27FC236}">
                  <a16:creationId xmlns:a16="http://schemas.microsoft.com/office/drawing/2014/main" id="{0BC23185-3038-9D4C-05E4-440A4498CCCA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8" name="任意多边形: 形状 3957">
              <a:extLst>
                <a:ext uri="{FF2B5EF4-FFF2-40B4-BE49-F238E27FC236}">
                  <a16:creationId xmlns:a16="http://schemas.microsoft.com/office/drawing/2014/main" id="{7F51CA7B-428C-A155-9B66-07DE8AD02DD9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9" name="任意多边形: 形状 3958">
              <a:extLst>
                <a:ext uri="{FF2B5EF4-FFF2-40B4-BE49-F238E27FC236}">
                  <a16:creationId xmlns:a16="http://schemas.microsoft.com/office/drawing/2014/main" id="{B5A67147-76DC-8ACB-8CFF-EAE569CF4B11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0" name="任意多边形: 形状 3959">
              <a:extLst>
                <a:ext uri="{FF2B5EF4-FFF2-40B4-BE49-F238E27FC236}">
                  <a16:creationId xmlns:a16="http://schemas.microsoft.com/office/drawing/2014/main" id="{ACCEF5A5-1103-706B-E441-7E85A87F3F22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1" name="任意多边形: 形状 3960">
              <a:extLst>
                <a:ext uri="{FF2B5EF4-FFF2-40B4-BE49-F238E27FC236}">
                  <a16:creationId xmlns:a16="http://schemas.microsoft.com/office/drawing/2014/main" id="{056A803C-F427-4707-4B43-8BB6D6CBF67B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4433 w 4853"/>
                <a:gd name="connsiteY0" fmla="*/ 1916 h 4699"/>
                <a:gd name="connsiteX1" fmla="*/ 1261 w 4853"/>
                <a:gd name="connsiteY1" fmla="*/ 3211 h 4699"/>
                <a:gd name="connsiteX2" fmla="*/ 2530 w 4853"/>
                <a:gd name="connsiteY2" fmla="*/ 6251 h 4699"/>
                <a:gd name="connsiteX3" fmla="*/ 2609 w 4853"/>
                <a:gd name="connsiteY3" fmla="*/ 6277 h 4699"/>
                <a:gd name="connsiteX4" fmla="*/ 5781 w 4853"/>
                <a:gd name="connsiteY4" fmla="*/ 4982 h 4699"/>
                <a:gd name="connsiteX5" fmla="*/ 4433 w 4853"/>
                <a:gd name="connsiteY5" fmla="*/ 1916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4433" y="1916"/>
                  </a:move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2" name="任意多边形: 形状 3961">
              <a:extLst>
                <a:ext uri="{FF2B5EF4-FFF2-40B4-BE49-F238E27FC236}">
                  <a16:creationId xmlns:a16="http://schemas.microsoft.com/office/drawing/2014/main" id="{C57ECE29-25C1-E737-937A-392C0E5132F8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3" name="任意多边形: 形状 3962">
              <a:extLst>
                <a:ext uri="{FF2B5EF4-FFF2-40B4-BE49-F238E27FC236}">
                  <a16:creationId xmlns:a16="http://schemas.microsoft.com/office/drawing/2014/main" id="{876F8D96-5C4B-61C0-3220-837A466EDCA2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4" name="任意多边形: 形状 3963">
              <a:extLst>
                <a:ext uri="{FF2B5EF4-FFF2-40B4-BE49-F238E27FC236}">
                  <a16:creationId xmlns:a16="http://schemas.microsoft.com/office/drawing/2014/main" id="{9D412C9B-D711-FEFE-1A52-AEFFB91CE269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5" name="任意多边形: 形状 3964">
              <a:extLst>
                <a:ext uri="{FF2B5EF4-FFF2-40B4-BE49-F238E27FC236}">
                  <a16:creationId xmlns:a16="http://schemas.microsoft.com/office/drawing/2014/main" id="{AE50A92A-F475-5FE8-B364-3D1015456D12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6" name="任意多边形: 形状 3965">
              <a:extLst>
                <a:ext uri="{FF2B5EF4-FFF2-40B4-BE49-F238E27FC236}">
                  <a16:creationId xmlns:a16="http://schemas.microsoft.com/office/drawing/2014/main" id="{C8D95FE3-5D26-9108-4549-4C16303E8000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7" name="任意多边形: 形状 3966">
              <a:extLst>
                <a:ext uri="{FF2B5EF4-FFF2-40B4-BE49-F238E27FC236}">
                  <a16:creationId xmlns:a16="http://schemas.microsoft.com/office/drawing/2014/main" id="{7BD5F637-03E3-038E-7D62-608892FC6FAC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8" name="任意多边形: 形状 3967">
              <a:extLst>
                <a:ext uri="{FF2B5EF4-FFF2-40B4-BE49-F238E27FC236}">
                  <a16:creationId xmlns:a16="http://schemas.microsoft.com/office/drawing/2014/main" id="{5603F0A5-4B1F-8581-2BE5-718A69EB6C36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9" name="任意多边形: 形状 3968">
              <a:extLst>
                <a:ext uri="{FF2B5EF4-FFF2-40B4-BE49-F238E27FC236}">
                  <a16:creationId xmlns:a16="http://schemas.microsoft.com/office/drawing/2014/main" id="{9D4A7658-EE6B-755F-46A7-46BF39F2C631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0" name="任意多边形: 形状 3969">
              <a:extLst>
                <a:ext uri="{FF2B5EF4-FFF2-40B4-BE49-F238E27FC236}">
                  <a16:creationId xmlns:a16="http://schemas.microsoft.com/office/drawing/2014/main" id="{FFB24393-B06E-10B1-AE12-CA9AF99269A1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1" name="任意多边形: 形状 3970">
              <a:extLst>
                <a:ext uri="{FF2B5EF4-FFF2-40B4-BE49-F238E27FC236}">
                  <a16:creationId xmlns:a16="http://schemas.microsoft.com/office/drawing/2014/main" id="{5FE246C5-F157-7295-B8E8-DCFABDD4C582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2" name="任意多边形: 形状 3971">
              <a:extLst>
                <a:ext uri="{FF2B5EF4-FFF2-40B4-BE49-F238E27FC236}">
                  <a16:creationId xmlns:a16="http://schemas.microsoft.com/office/drawing/2014/main" id="{C10CC891-41C2-2D27-C856-A0C92163E599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2609 w 4853"/>
                <a:gd name="connsiteY0" fmla="*/ 6277 h 4699"/>
                <a:gd name="connsiteX1" fmla="*/ 5781 w 4853"/>
                <a:gd name="connsiteY1" fmla="*/ 4982 h 4699"/>
                <a:gd name="connsiteX2" fmla="*/ 4433 w 4853"/>
                <a:gd name="connsiteY2" fmla="*/ 1916 h 4699"/>
                <a:gd name="connsiteX3" fmla="*/ 1261 w 4853"/>
                <a:gd name="connsiteY3" fmla="*/ 3211 h 4699"/>
                <a:gd name="connsiteX4" fmla="*/ 2530 w 4853"/>
                <a:gd name="connsiteY4" fmla="*/ 6251 h 4699"/>
                <a:gd name="connsiteX5" fmla="*/ 2609 w 4853"/>
                <a:gd name="connsiteY5" fmla="*/ 627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2609" y="6277"/>
                  </a:move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3" name="任意多边形: 形状 3972">
              <a:extLst>
                <a:ext uri="{FF2B5EF4-FFF2-40B4-BE49-F238E27FC236}">
                  <a16:creationId xmlns:a16="http://schemas.microsoft.com/office/drawing/2014/main" id="{ACB96FC6-D432-954E-DF6E-F29E0B5DF0EA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4" name="任意多边形: 形状 3973">
              <a:extLst>
                <a:ext uri="{FF2B5EF4-FFF2-40B4-BE49-F238E27FC236}">
                  <a16:creationId xmlns:a16="http://schemas.microsoft.com/office/drawing/2014/main" id="{3ECADA7E-3761-0FD3-D686-222A8463850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5" name="任意多边形: 形状 3974">
              <a:extLst>
                <a:ext uri="{FF2B5EF4-FFF2-40B4-BE49-F238E27FC236}">
                  <a16:creationId xmlns:a16="http://schemas.microsoft.com/office/drawing/2014/main" id="{43A3D5D5-2B95-67A7-B090-36540727B6BE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6" name="任意多边形: 形状 3975">
              <a:extLst>
                <a:ext uri="{FF2B5EF4-FFF2-40B4-BE49-F238E27FC236}">
                  <a16:creationId xmlns:a16="http://schemas.microsoft.com/office/drawing/2014/main" id="{43627D27-D146-19BC-EA1F-9FC6750ECC89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7" name="任意多边形: 形状 3976">
              <a:extLst>
                <a:ext uri="{FF2B5EF4-FFF2-40B4-BE49-F238E27FC236}">
                  <a16:creationId xmlns:a16="http://schemas.microsoft.com/office/drawing/2014/main" id="{D295AC05-4290-3F58-F22A-7655E961D8BF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8" name="任意多边形: 形状 3977">
              <a:extLst>
                <a:ext uri="{FF2B5EF4-FFF2-40B4-BE49-F238E27FC236}">
                  <a16:creationId xmlns:a16="http://schemas.microsoft.com/office/drawing/2014/main" id="{CA9F435D-BF72-80D1-040D-FC7EFBF800F0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9" name="任意多边形: 形状 3978">
              <a:extLst>
                <a:ext uri="{FF2B5EF4-FFF2-40B4-BE49-F238E27FC236}">
                  <a16:creationId xmlns:a16="http://schemas.microsoft.com/office/drawing/2014/main" id="{48F5DE8C-C5D3-3F5D-FC53-DAD6B4C031F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0" name="任意多边形: 形状 3979">
              <a:extLst>
                <a:ext uri="{FF2B5EF4-FFF2-40B4-BE49-F238E27FC236}">
                  <a16:creationId xmlns:a16="http://schemas.microsoft.com/office/drawing/2014/main" id="{F3C96802-B77D-DE6B-D7F7-A7872139D4F8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1" name="任意多边形: 形状 3980">
              <a:extLst>
                <a:ext uri="{FF2B5EF4-FFF2-40B4-BE49-F238E27FC236}">
                  <a16:creationId xmlns:a16="http://schemas.microsoft.com/office/drawing/2014/main" id="{96D6AECF-E301-6149-3058-7193C059E20F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2" name="任意多边形: 形状 3981">
              <a:extLst>
                <a:ext uri="{FF2B5EF4-FFF2-40B4-BE49-F238E27FC236}">
                  <a16:creationId xmlns:a16="http://schemas.microsoft.com/office/drawing/2014/main" id="{FCCFC630-3EE1-5307-174F-1AA9C4FC8A20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3" name="任意多边形: 形状 3982">
              <a:extLst>
                <a:ext uri="{FF2B5EF4-FFF2-40B4-BE49-F238E27FC236}">
                  <a16:creationId xmlns:a16="http://schemas.microsoft.com/office/drawing/2014/main" id="{EDA16277-5248-3050-4E44-E4DAA51E54B6}"/>
                </a:ext>
              </a:extLst>
            </p:cNvPr>
            <p:cNvSpPr/>
            <p:nvPr/>
          </p:nvSpPr>
          <p:spPr>
            <a:xfrm>
              <a:off x="4223" y="-4116150"/>
              <a:ext cx="9415" cy="9119"/>
            </a:xfrm>
            <a:custGeom>
              <a:avLst/>
              <a:gdLst>
                <a:gd name="connsiteX0" fmla="*/ 7700 w 9415"/>
                <a:gd name="connsiteY0" fmla="*/ 10498 h 9119"/>
                <a:gd name="connsiteX1" fmla="*/ 10160 w 9415"/>
                <a:gd name="connsiteY1" fmla="*/ 4604 h 9119"/>
                <a:gd name="connsiteX2" fmla="*/ 10105 w 9415"/>
                <a:gd name="connsiteY2" fmla="*/ 4472 h 9119"/>
                <a:gd name="connsiteX3" fmla="*/ 3894 w 9415"/>
                <a:gd name="connsiteY3" fmla="*/ 2146 h 9119"/>
                <a:gd name="connsiteX4" fmla="*/ 1407 w 9415"/>
                <a:gd name="connsiteY4" fmla="*/ 7960 h 9119"/>
                <a:gd name="connsiteX5" fmla="*/ 1489 w 9415"/>
                <a:gd name="connsiteY5" fmla="*/ 8146 h 9119"/>
                <a:gd name="connsiteX6" fmla="*/ 7700 w 9415"/>
                <a:gd name="connsiteY6" fmla="*/ 10498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7700" y="10498"/>
                  </a:moveTo>
                  <a:cubicBezTo>
                    <a:pt x="10007" y="9546"/>
                    <a:pt x="11109" y="6903"/>
                    <a:pt x="10160" y="4604"/>
                  </a:cubicBezTo>
                  <a:cubicBezTo>
                    <a:pt x="10142" y="4551"/>
                    <a:pt x="10124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4" name="任意多边形: 形状 3983">
              <a:extLst>
                <a:ext uri="{FF2B5EF4-FFF2-40B4-BE49-F238E27FC236}">
                  <a16:creationId xmlns:a16="http://schemas.microsoft.com/office/drawing/2014/main" id="{6C415CFF-F92A-4BE8-EC62-98EB1C206A09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5" name="任意多边形: 形状 3984">
              <a:extLst>
                <a:ext uri="{FF2B5EF4-FFF2-40B4-BE49-F238E27FC236}">
                  <a16:creationId xmlns:a16="http://schemas.microsoft.com/office/drawing/2014/main" id="{14605D7D-93FE-8187-AB88-14BC259DFD96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6" name="任意多边形: 形状 3985">
              <a:extLst>
                <a:ext uri="{FF2B5EF4-FFF2-40B4-BE49-F238E27FC236}">
                  <a16:creationId xmlns:a16="http://schemas.microsoft.com/office/drawing/2014/main" id="{02953DFF-158D-C7E9-B186-D44AA91EB831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7" name="任意多边形: 形状 3986">
              <a:extLst>
                <a:ext uri="{FF2B5EF4-FFF2-40B4-BE49-F238E27FC236}">
                  <a16:creationId xmlns:a16="http://schemas.microsoft.com/office/drawing/2014/main" id="{EE8A47DB-587A-56AF-5625-99C232D69D47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8" name="任意多边形: 形状 3987">
              <a:extLst>
                <a:ext uri="{FF2B5EF4-FFF2-40B4-BE49-F238E27FC236}">
                  <a16:creationId xmlns:a16="http://schemas.microsoft.com/office/drawing/2014/main" id="{9A24286E-AA2C-5862-3F3C-C3A665FCA605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9" name="任意多边形: 形状 3988">
              <a:extLst>
                <a:ext uri="{FF2B5EF4-FFF2-40B4-BE49-F238E27FC236}">
                  <a16:creationId xmlns:a16="http://schemas.microsoft.com/office/drawing/2014/main" id="{9A3F4795-AA3B-3A99-3B21-4DB1FAF5FC16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0" name="任意多边形: 形状 3989">
              <a:extLst>
                <a:ext uri="{FF2B5EF4-FFF2-40B4-BE49-F238E27FC236}">
                  <a16:creationId xmlns:a16="http://schemas.microsoft.com/office/drawing/2014/main" id="{26D56FDB-03AF-560C-3AEA-7A5FB716DC6E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1" name="任意多边形: 形状 3990">
              <a:extLst>
                <a:ext uri="{FF2B5EF4-FFF2-40B4-BE49-F238E27FC236}">
                  <a16:creationId xmlns:a16="http://schemas.microsoft.com/office/drawing/2014/main" id="{99D88079-1DD7-CA3B-4686-1B5FBE6188E6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2" name="任意多边形: 形状 3991">
              <a:extLst>
                <a:ext uri="{FF2B5EF4-FFF2-40B4-BE49-F238E27FC236}">
                  <a16:creationId xmlns:a16="http://schemas.microsoft.com/office/drawing/2014/main" id="{EF32DFDC-1C88-4942-8F38-7E3767EB152C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3" name="任意多边形: 形状 3992">
              <a:extLst>
                <a:ext uri="{FF2B5EF4-FFF2-40B4-BE49-F238E27FC236}">
                  <a16:creationId xmlns:a16="http://schemas.microsoft.com/office/drawing/2014/main" id="{3D63716D-D571-D729-168D-BC7653B78C69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4" name="任意多边形: 形状 3993">
              <a:extLst>
                <a:ext uri="{FF2B5EF4-FFF2-40B4-BE49-F238E27FC236}">
                  <a16:creationId xmlns:a16="http://schemas.microsoft.com/office/drawing/2014/main" id="{4E79F9C0-A0F5-92C3-56B7-372D1F9B0F91}"/>
                </a:ext>
              </a:extLst>
            </p:cNvPr>
            <p:cNvSpPr/>
            <p:nvPr/>
          </p:nvSpPr>
          <p:spPr>
            <a:xfrm>
              <a:off x="4118" y="-4116150"/>
              <a:ext cx="9415" cy="9119"/>
            </a:xfrm>
            <a:custGeom>
              <a:avLst/>
              <a:gdLst>
                <a:gd name="connsiteX0" fmla="*/ 3894 w 9415"/>
                <a:gd name="connsiteY0" fmla="*/ 2146 h 9119"/>
                <a:gd name="connsiteX1" fmla="*/ 1407 w 9415"/>
                <a:gd name="connsiteY1" fmla="*/ 7960 h 9119"/>
                <a:gd name="connsiteX2" fmla="*/ 1489 w 9415"/>
                <a:gd name="connsiteY2" fmla="*/ 8146 h 9119"/>
                <a:gd name="connsiteX3" fmla="*/ 7700 w 9415"/>
                <a:gd name="connsiteY3" fmla="*/ 10498 h 9119"/>
                <a:gd name="connsiteX4" fmla="*/ 10161 w 9415"/>
                <a:gd name="connsiteY4" fmla="*/ 4604 h 9119"/>
                <a:gd name="connsiteX5" fmla="*/ 10105 w 9415"/>
                <a:gd name="connsiteY5" fmla="*/ 4472 h 9119"/>
                <a:gd name="connsiteX6" fmla="*/ 3894 w 9415"/>
                <a:gd name="connsiteY6" fmla="*/ 2146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3894" y="2146"/>
                  </a:move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ubicBezTo>
                    <a:pt x="10007" y="9546"/>
                    <a:pt x="11109" y="6903"/>
                    <a:pt x="10161" y="4604"/>
                  </a:cubicBezTo>
                  <a:cubicBezTo>
                    <a:pt x="10142" y="4551"/>
                    <a:pt x="10123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5" name="任意多边形: 形状 3994">
              <a:extLst>
                <a:ext uri="{FF2B5EF4-FFF2-40B4-BE49-F238E27FC236}">
                  <a16:creationId xmlns:a16="http://schemas.microsoft.com/office/drawing/2014/main" id="{907440FC-38A1-291F-97B7-81C1E875E74A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6" name="任意多边形: 形状 3995">
              <a:extLst>
                <a:ext uri="{FF2B5EF4-FFF2-40B4-BE49-F238E27FC236}">
                  <a16:creationId xmlns:a16="http://schemas.microsoft.com/office/drawing/2014/main" id="{06C3A120-5240-7282-11DA-4DBDB9C1E0B1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7" name="任意多边形: 形状 3996">
              <a:extLst>
                <a:ext uri="{FF2B5EF4-FFF2-40B4-BE49-F238E27FC236}">
                  <a16:creationId xmlns:a16="http://schemas.microsoft.com/office/drawing/2014/main" id="{47D4AD8A-E59F-4159-9034-E6AB2F355EB5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8" name="任意多边形: 形状 3997">
              <a:extLst>
                <a:ext uri="{FF2B5EF4-FFF2-40B4-BE49-F238E27FC236}">
                  <a16:creationId xmlns:a16="http://schemas.microsoft.com/office/drawing/2014/main" id="{0D60A970-42DC-90B1-A3E3-BE04DB6FC773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9" name="任意多边形: 形状 3998">
              <a:extLst>
                <a:ext uri="{FF2B5EF4-FFF2-40B4-BE49-F238E27FC236}">
                  <a16:creationId xmlns:a16="http://schemas.microsoft.com/office/drawing/2014/main" id="{79AE247A-4E94-09B9-9393-A58C8AFEF0FC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0" name="任意多边形: 形状 3999">
              <a:extLst>
                <a:ext uri="{FF2B5EF4-FFF2-40B4-BE49-F238E27FC236}">
                  <a16:creationId xmlns:a16="http://schemas.microsoft.com/office/drawing/2014/main" id="{92763987-32ED-9A3F-F8ED-51A91B3F3666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1" name="任意多边形: 形状 4000">
              <a:extLst>
                <a:ext uri="{FF2B5EF4-FFF2-40B4-BE49-F238E27FC236}">
                  <a16:creationId xmlns:a16="http://schemas.microsoft.com/office/drawing/2014/main" id="{478BE21F-E6AE-53F4-C710-F489401EFFF3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2" name="任意多边形: 形状 4001">
              <a:extLst>
                <a:ext uri="{FF2B5EF4-FFF2-40B4-BE49-F238E27FC236}">
                  <a16:creationId xmlns:a16="http://schemas.microsoft.com/office/drawing/2014/main" id="{CC2A62A7-0630-FCC9-3808-0393F4DF75E8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3" name="任意多边形: 形状 4002">
              <a:extLst>
                <a:ext uri="{FF2B5EF4-FFF2-40B4-BE49-F238E27FC236}">
                  <a16:creationId xmlns:a16="http://schemas.microsoft.com/office/drawing/2014/main" id="{B53B1858-782A-4371-C4C5-E301220B4C2F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4" name="任意多边形: 形状 4003">
              <a:extLst>
                <a:ext uri="{FF2B5EF4-FFF2-40B4-BE49-F238E27FC236}">
                  <a16:creationId xmlns:a16="http://schemas.microsoft.com/office/drawing/2014/main" id="{243A43AA-4708-1587-E694-E819507C45B4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5" name="任意多边形: 形状 4004">
              <a:extLst>
                <a:ext uri="{FF2B5EF4-FFF2-40B4-BE49-F238E27FC236}">
                  <a16:creationId xmlns:a16="http://schemas.microsoft.com/office/drawing/2014/main" id="{4EA06C42-24DE-6984-A6F4-EDF5B0362CA0}"/>
                </a:ext>
              </a:extLst>
            </p:cNvPr>
            <p:cNvSpPr/>
            <p:nvPr/>
          </p:nvSpPr>
          <p:spPr>
            <a:xfrm>
              <a:off x="-154630" y="-4097225"/>
              <a:ext cx="15570" cy="15013"/>
            </a:xfrm>
            <a:custGeom>
              <a:avLst/>
              <a:gdLst>
                <a:gd name="connsiteX0" fmla="*/ 12555 w 15570"/>
                <a:gd name="connsiteY0" fmla="*/ 2646 h 15013"/>
                <a:gd name="connsiteX1" fmla="*/ 1983 w 15570"/>
                <a:gd name="connsiteY1" fmla="*/ 5792 h 15013"/>
                <a:gd name="connsiteX2" fmla="*/ 4880 w 15570"/>
                <a:gd name="connsiteY2" fmla="*/ 15702 h 15013"/>
                <a:gd name="connsiteX3" fmla="*/ 5207 w 15570"/>
                <a:gd name="connsiteY3" fmla="*/ 15861 h 15013"/>
                <a:gd name="connsiteX4" fmla="*/ 15779 w 15570"/>
                <a:gd name="connsiteY4" fmla="*/ 12716 h 15013"/>
                <a:gd name="connsiteX5" fmla="*/ 12787 w 15570"/>
                <a:gd name="connsiteY5" fmla="*/ 2779 h 15013"/>
                <a:gd name="connsiteX6" fmla="*/ 12555 w 15570"/>
                <a:gd name="connsiteY6" fmla="*/ 2646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70" h="15013">
                  <a:moveTo>
                    <a:pt x="12555" y="2646"/>
                  </a:moveTo>
                  <a:cubicBezTo>
                    <a:pt x="8759" y="664"/>
                    <a:pt x="4082" y="2065"/>
                    <a:pt x="1983" y="5792"/>
                  </a:cubicBezTo>
                  <a:cubicBezTo>
                    <a:pt x="49" y="9333"/>
                    <a:pt x="1346" y="13746"/>
                    <a:pt x="4880" y="15702"/>
                  </a:cubicBezTo>
                  <a:cubicBezTo>
                    <a:pt x="4988" y="15755"/>
                    <a:pt x="5096" y="15808"/>
                    <a:pt x="5207" y="15861"/>
                  </a:cubicBezTo>
                  <a:cubicBezTo>
                    <a:pt x="9003" y="17843"/>
                    <a:pt x="13680" y="16442"/>
                    <a:pt x="15779" y="12716"/>
                  </a:cubicBezTo>
                  <a:cubicBezTo>
                    <a:pt x="17700" y="9148"/>
                    <a:pt x="16360" y="4682"/>
                    <a:pt x="12787" y="2779"/>
                  </a:cubicBezTo>
                  <a:cubicBezTo>
                    <a:pt x="12711" y="2726"/>
                    <a:pt x="12631" y="2673"/>
                    <a:pt x="12555" y="26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6" name="任意多边形: 形状 4005">
              <a:extLst>
                <a:ext uri="{FF2B5EF4-FFF2-40B4-BE49-F238E27FC236}">
                  <a16:creationId xmlns:a16="http://schemas.microsoft.com/office/drawing/2014/main" id="{B2ACB5B4-29E2-EEDF-750E-6B5F6FA82F5F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7" name="任意多边形: 形状 4006">
              <a:extLst>
                <a:ext uri="{FF2B5EF4-FFF2-40B4-BE49-F238E27FC236}">
                  <a16:creationId xmlns:a16="http://schemas.microsoft.com/office/drawing/2014/main" id="{CE25CFF5-B0AD-54F1-5210-4079E3D871CB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8" name="任意多边形: 形状 4007">
              <a:extLst>
                <a:ext uri="{FF2B5EF4-FFF2-40B4-BE49-F238E27FC236}">
                  <a16:creationId xmlns:a16="http://schemas.microsoft.com/office/drawing/2014/main" id="{F19C8D1A-67DC-8EC1-5497-87A8698520A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9" name="任意多边形: 形状 4008">
              <a:extLst>
                <a:ext uri="{FF2B5EF4-FFF2-40B4-BE49-F238E27FC236}">
                  <a16:creationId xmlns:a16="http://schemas.microsoft.com/office/drawing/2014/main" id="{BE42F1CD-4D50-92EE-8E92-EA9B647446FB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0" name="任意多边形: 形状 4009">
              <a:extLst>
                <a:ext uri="{FF2B5EF4-FFF2-40B4-BE49-F238E27FC236}">
                  <a16:creationId xmlns:a16="http://schemas.microsoft.com/office/drawing/2014/main" id="{12A0060B-A849-116D-6F0C-D4551A7C78C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1" name="任意多边形: 形状 4010">
              <a:extLst>
                <a:ext uri="{FF2B5EF4-FFF2-40B4-BE49-F238E27FC236}">
                  <a16:creationId xmlns:a16="http://schemas.microsoft.com/office/drawing/2014/main" id="{B8826291-6D66-6F12-D5BC-32851B9F1F00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2" name="任意多边形: 形状 4011">
              <a:extLst>
                <a:ext uri="{FF2B5EF4-FFF2-40B4-BE49-F238E27FC236}">
                  <a16:creationId xmlns:a16="http://schemas.microsoft.com/office/drawing/2014/main" id="{412D5640-F734-0134-F3A4-D733413DC040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3" name="任意多边形: 形状 4012">
              <a:extLst>
                <a:ext uri="{FF2B5EF4-FFF2-40B4-BE49-F238E27FC236}">
                  <a16:creationId xmlns:a16="http://schemas.microsoft.com/office/drawing/2014/main" id="{1E449FE0-2F9F-A375-FF8D-955033AF9A0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4" name="任意多边形: 形状 4013">
              <a:extLst>
                <a:ext uri="{FF2B5EF4-FFF2-40B4-BE49-F238E27FC236}">
                  <a16:creationId xmlns:a16="http://schemas.microsoft.com/office/drawing/2014/main" id="{48DE366D-E0E7-4C20-4509-62382EAD0DA2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5" name="任意多边形: 形状 4014">
              <a:extLst>
                <a:ext uri="{FF2B5EF4-FFF2-40B4-BE49-F238E27FC236}">
                  <a16:creationId xmlns:a16="http://schemas.microsoft.com/office/drawing/2014/main" id="{75330615-EC55-A09D-FC51-B8A51E74071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6" name="任意多边形: 形状 4015">
              <a:extLst>
                <a:ext uri="{FF2B5EF4-FFF2-40B4-BE49-F238E27FC236}">
                  <a16:creationId xmlns:a16="http://schemas.microsoft.com/office/drawing/2014/main" id="{A14D3948-2B32-2763-F522-3F05DEA8DEAB}"/>
                </a:ext>
              </a:extLst>
            </p:cNvPr>
            <p:cNvSpPr/>
            <p:nvPr/>
          </p:nvSpPr>
          <p:spPr>
            <a:xfrm>
              <a:off x="-154519" y="-4097225"/>
              <a:ext cx="15585" cy="15013"/>
            </a:xfrm>
            <a:custGeom>
              <a:avLst/>
              <a:gdLst>
                <a:gd name="connsiteX0" fmla="*/ 5228 w 15585"/>
                <a:gd name="connsiteY0" fmla="*/ 15861 h 15013"/>
                <a:gd name="connsiteX1" fmla="*/ 15800 w 15585"/>
                <a:gd name="connsiteY1" fmla="*/ 12716 h 15013"/>
                <a:gd name="connsiteX2" fmla="*/ 12792 w 15585"/>
                <a:gd name="connsiteY2" fmla="*/ 2779 h 15013"/>
                <a:gd name="connsiteX3" fmla="*/ 12549 w 15585"/>
                <a:gd name="connsiteY3" fmla="*/ 2646 h 15013"/>
                <a:gd name="connsiteX4" fmla="*/ 1978 w 15585"/>
                <a:gd name="connsiteY4" fmla="*/ 5792 h 15013"/>
                <a:gd name="connsiteX5" fmla="*/ 4890 w 15585"/>
                <a:gd name="connsiteY5" fmla="*/ 15676 h 15013"/>
                <a:gd name="connsiteX6" fmla="*/ 5228 w 15585"/>
                <a:gd name="connsiteY6" fmla="*/ 15861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85" h="15013">
                  <a:moveTo>
                    <a:pt x="5228" y="15861"/>
                  </a:moveTo>
                  <a:cubicBezTo>
                    <a:pt x="9024" y="17843"/>
                    <a:pt x="13701" y="16442"/>
                    <a:pt x="15800" y="12716"/>
                  </a:cubicBezTo>
                  <a:cubicBezTo>
                    <a:pt x="17716" y="9148"/>
                    <a:pt x="16368" y="4682"/>
                    <a:pt x="12792" y="2779"/>
                  </a:cubicBezTo>
                  <a:cubicBezTo>
                    <a:pt x="12710" y="2726"/>
                    <a:pt x="12631" y="2699"/>
                    <a:pt x="12549" y="2646"/>
                  </a:cubicBezTo>
                  <a:cubicBezTo>
                    <a:pt x="8754" y="664"/>
                    <a:pt x="4076" y="2065"/>
                    <a:pt x="1978" y="5792"/>
                  </a:cubicBezTo>
                  <a:cubicBezTo>
                    <a:pt x="48" y="9333"/>
                    <a:pt x="1354" y="13746"/>
                    <a:pt x="4890" y="15676"/>
                  </a:cubicBezTo>
                  <a:cubicBezTo>
                    <a:pt x="5001" y="15755"/>
                    <a:pt x="5115" y="15808"/>
                    <a:pt x="5228" y="158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7" name="任意多边形: 形状 4016">
              <a:extLst>
                <a:ext uri="{FF2B5EF4-FFF2-40B4-BE49-F238E27FC236}">
                  <a16:creationId xmlns:a16="http://schemas.microsoft.com/office/drawing/2014/main" id="{0D6B218D-7BCC-96A4-A517-2548333C8E3B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8" name="任意多边形: 形状 4017">
              <a:extLst>
                <a:ext uri="{FF2B5EF4-FFF2-40B4-BE49-F238E27FC236}">
                  <a16:creationId xmlns:a16="http://schemas.microsoft.com/office/drawing/2014/main" id="{3173EA21-17CD-FF0B-8DD5-A53257DAD090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9" name="任意多边形: 形状 4018">
              <a:extLst>
                <a:ext uri="{FF2B5EF4-FFF2-40B4-BE49-F238E27FC236}">
                  <a16:creationId xmlns:a16="http://schemas.microsoft.com/office/drawing/2014/main" id="{88A14863-C07A-9C42-9C57-F01E8EF36C9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0" name="任意多边形: 形状 4019">
              <a:extLst>
                <a:ext uri="{FF2B5EF4-FFF2-40B4-BE49-F238E27FC236}">
                  <a16:creationId xmlns:a16="http://schemas.microsoft.com/office/drawing/2014/main" id="{E0724419-43D9-514A-DEB3-29616DC88F1B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1" name="任意多边形: 形状 4020">
              <a:extLst>
                <a:ext uri="{FF2B5EF4-FFF2-40B4-BE49-F238E27FC236}">
                  <a16:creationId xmlns:a16="http://schemas.microsoft.com/office/drawing/2014/main" id="{4A82680B-29F5-C025-74F7-0E74C2AD7F31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2" name="任意多边形: 形状 4021">
              <a:extLst>
                <a:ext uri="{FF2B5EF4-FFF2-40B4-BE49-F238E27FC236}">
                  <a16:creationId xmlns:a16="http://schemas.microsoft.com/office/drawing/2014/main" id="{D3A35A09-ED98-033A-2D4C-A79246BD3C5C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3" name="任意多边形: 形状 4022">
              <a:extLst>
                <a:ext uri="{FF2B5EF4-FFF2-40B4-BE49-F238E27FC236}">
                  <a16:creationId xmlns:a16="http://schemas.microsoft.com/office/drawing/2014/main" id="{FC89E68B-6826-A1C8-C787-6E2F5AF5CB3F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4" name="任意多边形: 形状 4023">
              <a:extLst>
                <a:ext uri="{FF2B5EF4-FFF2-40B4-BE49-F238E27FC236}">
                  <a16:creationId xmlns:a16="http://schemas.microsoft.com/office/drawing/2014/main" id="{D0B15D73-2355-2215-0E33-5D701019632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5" name="任意多边形: 形状 4024">
              <a:extLst>
                <a:ext uri="{FF2B5EF4-FFF2-40B4-BE49-F238E27FC236}">
                  <a16:creationId xmlns:a16="http://schemas.microsoft.com/office/drawing/2014/main" id="{B32667C3-F015-5A4F-BEA1-4D1DF5B7A39E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6" name="任意多边形: 形状 4025">
              <a:extLst>
                <a:ext uri="{FF2B5EF4-FFF2-40B4-BE49-F238E27FC236}">
                  <a16:creationId xmlns:a16="http://schemas.microsoft.com/office/drawing/2014/main" id="{784522AE-7FA4-6231-6829-59BC3CF2EB2B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7" name="任意多边形: 形状 4026">
              <a:extLst>
                <a:ext uri="{FF2B5EF4-FFF2-40B4-BE49-F238E27FC236}">
                  <a16:creationId xmlns:a16="http://schemas.microsoft.com/office/drawing/2014/main" id="{FB5A37E8-0754-9D75-0022-B30FBE28A8FD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1086 w 8325"/>
                <a:gd name="connsiteY0" fmla="*/ 5792 h 8036"/>
                <a:gd name="connsiteX1" fmla="*/ 5285 w 8325"/>
                <a:gd name="connsiteY1" fmla="*/ 9782 h 8036"/>
                <a:gd name="connsiteX2" fmla="*/ 5288 w 8325"/>
                <a:gd name="connsiteY2" fmla="*/ 9782 h 8036"/>
                <a:gd name="connsiteX3" fmla="*/ 9411 w 8325"/>
                <a:gd name="connsiteY3" fmla="*/ 5739 h 8036"/>
                <a:gd name="connsiteX4" fmla="*/ 5182 w 8325"/>
                <a:gd name="connsiteY4" fmla="*/ 1748 h 8036"/>
                <a:gd name="connsiteX5" fmla="*/ 1086 w 8325"/>
                <a:gd name="connsiteY5" fmla="*/ 5792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1086" y="5792"/>
                  </a:move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8" name="任意多边形: 形状 4027">
              <a:extLst>
                <a:ext uri="{FF2B5EF4-FFF2-40B4-BE49-F238E27FC236}">
                  <a16:creationId xmlns:a16="http://schemas.microsoft.com/office/drawing/2014/main" id="{FD2BE04D-E2AA-4DA3-5042-5ED96D3E9FC7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9" name="任意多边形: 形状 4028">
              <a:extLst>
                <a:ext uri="{FF2B5EF4-FFF2-40B4-BE49-F238E27FC236}">
                  <a16:creationId xmlns:a16="http://schemas.microsoft.com/office/drawing/2014/main" id="{CFF8EA16-FFD3-9BD5-9FF7-1230C0180FB4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0" name="任意多边形: 形状 4029">
              <a:extLst>
                <a:ext uri="{FF2B5EF4-FFF2-40B4-BE49-F238E27FC236}">
                  <a16:creationId xmlns:a16="http://schemas.microsoft.com/office/drawing/2014/main" id="{5609E409-AB88-9439-622B-5580746CCE62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1" name="任意多边形: 形状 4030">
              <a:extLst>
                <a:ext uri="{FF2B5EF4-FFF2-40B4-BE49-F238E27FC236}">
                  <a16:creationId xmlns:a16="http://schemas.microsoft.com/office/drawing/2014/main" id="{EC64CCFB-8612-3D7F-5EDA-801513F0259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2" name="任意多边形: 形状 4031">
              <a:extLst>
                <a:ext uri="{FF2B5EF4-FFF2-40B4-BE49-F238E27FC236}">
                  <a16:creationId xmlns:a16="http://schemas.microsoft.com/office/drawing/2014/main" id="{7B0403F6-70CB-DF7A-E621-25A6CE6FA0DC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3" name="任意多边形: 形状 4032">
              <a:extLst>
                <a:ext uri="{FF2B5EF4-FFF2-40B4-BE49-F238E27FC236}">
                  <a16:creationId xmlns:a16="http://schemas.microsoft.com/office/drawing/2014/main" id="{46CB49A3-91CD-11E1-D053-B4595FEB2CA6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4" name="任意多边形: 形状 4033">
              <a:extLst>
                <a:ext uri="{FF2B5EF4-FFF2-40B4-BE49-F238E27FC236}">
                  <a16:creationId xmlns:a16="http://schemas.microsoft.com/office/drawing/2014/main" id="{8282683A-63C3-EB02-FD87-730111210873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5" name="任意多边形: 形状 4034">
              <a:extLst>
                <a:ext uri="{FF2B5EF4-FFF2-40B4-BE49-F238E27FC236}">
                  <a16:creationId xmlns:a16="http://schemas.microsoft.com/office/drawing/2014/main" id="{44FFB5D7-FB8B-9707-41F3-055BF7A264A8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6" name="任意多边形: 形状 4035">
              <a:extLst>
                <a:ext uri="{FF2B5EF4-FFF2-40B4-BE49-F238E27FC236}">
                  <a16:creationId xmlns:a16="http://schemas.microsoft.com/office/drawing/2014/main" id="{72DB943F-3E65-392C-391A-790DF76974D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7" name="任意多边形: 形状 4036">
              <a:extLst>
                <a:ext uri="{FF2B5EF4-FFF2-40B4-BE49-F238E27FC236}">
                  <a16:creationId xmlns:a16="http://schemas.microsoft.com/office/drawing/2014/main" id="{76A7A396-62E6-ACF7-1047-B262B7791789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8" name="任意多边形: 形状 4037">
              <a:extLst>
                <a:ext uri="{FF2B5EF4-FFF2-40B4-BE49-F238E27FC236}">
                  <a16:creationId xmlns:a16="http://schemas.microsoft.com/office/drawing/2014/main" id="{194A6368-B254-997E-C0CC-225ADA8A6485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9411 w 8325"/>
                <a:gd name="connsiteY0" fmla="*/ 5739 h 8036"/>
                <a:gd name="connsiteX1" fmla="*/ 5182 w 8325"/>
                <a:gd name="connsiteY1" fmla="*/ 1748 h 8036"/>
                <a:gd name="connsiteX2" fmla="*/ 1086 w 8325"/>
                <a:gd name="connsiteY2" fmla="*/ 5792 h 8036"/>
                <a:gd name="connsiteX3" fmla="*/ 5285 w 8325"/>
                <a:gd name="connsiteY3" fmla="*/ 9782 h 8036"/>
                <a:gd name="connsiteX4" fmla="*/ 5288 w 8325"/>
                <a:gd name="connsiteY4" fmla="*/ 9782 h 8036"/>
                <a:gd name="connsiteX5" fmla="*/ 9411 w 8325"/>
                <a:gd name="connsiteY5" fmla="*/ 5739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9411" y="5739"/>
                  </a:move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9" name="任意多边形: 形状 4038">
              <a:extLst>
                <a:ext uri="{FF2B5EF4-FFF2-40B4-BE49-F238E27FC236}">
                  <a16:creationId xmlns:a16="http://schemas.microsoft.com/office/drawing/2014/main" id="{38183AE2-8C2F-78AA-5220-0A6BFECD04B1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0" name="任意多边形: 形状 4039">
              <a:extLst>
                <a:ext uri="{FF2B5EF4-FFF2-40B4-BE49-F238E27FC236}">
                  <a16:creationId xmlns:a16="http://schemas.microsoft.com/office/drawing/2014/main" id="{89C6B73D-659F-E9D4-8BC3-24D60632A6B9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1" name="任意多边形: 形状 4040">
              <a:extLst>
                <a:ext uri="{FF2B5EF4-FFF2-40B4-BE49-F238E27FC236}">
                  <a16:creationId xmlns:a16="http://schemas.microsoft.com/office/drawing/2014/main" id="{BD478B5C-37D6-31EB-6193-E3D920EBAAAF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2" name="任意多边形: 形状 4041">
              <a:extLst>
                <a:ext uri="{FF2B5EF4-FFF2-40B4-BE49-F238E27FC236}">
                  <a16:creationId xmlns:a16="http://schemas.microsoft.com/office/drawing/2014/main" id="{EAE43B7C-8EAC-2076-AEF4-D0BC6FCDADE0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3" name="任意多边形: 形状 4042">
              <a:extLst>
                <a:ext uri="{FF2B5EF4-FFF2-40B4-BE49-F238E27FC236}">
                  <a16:creationId xmlns:a16="http://schemas.microsoft.com/office/drawing/2014/main" id="{C72CDFEA-3DFF-BD5C-3511-12756BDE16AB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4" name="任意多边形: 形状 4043">
              <a:extLst>
                <a:ext uri="{FF2B5EF4-FFF2-40B4-BE49-F238E27FC236}">
                  <a16:creationId xmlns:a16="http://schemas.microsoft.com/office/drawing/2014/main" id="{5FA16185-8F99-6D4E-790F-37B57B7AF39E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5" name="任意多边形: 形状 4044">
              <a:extLst>
                <a:ext uri="{FF2B5EF4-FFF2-40B4-BE49-F238E27FC236}">
                  <a16:creationId xmlns:a16="http://schemas.microsoft.com/office/drawing/2014/main" id="{50B3E883-4359-1854-08CF-C9163FB2E63E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6" name="任意多边形: 形状 4045">
              <a:extLst>
                <a:ext uri="{FF2B5EF4-FFF2-40B4-BE49-F238E27FC236}">
                  <a16:creationId xmlns:a16="http://schemas.microsoft.com/office/drawing/2014/main" id="{133F3D1F-B7E2-6B97-5BC6-2B297E201FA0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7" name="任意多边形: 形状 4046">
              <a:extLst>
                <a:ext uri="{FF2B5EF4-FFF2-40B4-BE49-F238E27FC236}">
                  <a16:creationId xmlns:a16="http://schemas.microsoft.com/office/drawing/2014/main" id="{B7C18CAC-ADF3-63DA-CA88-799C09D8DFA5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8" name="任意多边形: 形状 4047">
              <a:extLst>
                <a:ext uri="{FF2B5EF4-FFF2-40B4-BE49-F238E27FC236}">
                  <a16:creationId xmlns:a16="http://schemas.microsoft.com/office/drawing/2014/main" id="{6FE18E66-283C-B01D-4D17-E41116C6E765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9" name="任意多边形: 形状 4048">
              <a:extLst>
                <a:ext uri="{FF2B5EF4-FFF2-40B4-BE49-F238E27FC236}">
                  <a16:creationId xmlns:a16="http://schemas.microsoft.com/office/drawing/2014/main" id="{8AC46C40-2F9F-2971-CC6E-FCFE425BC0B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780 w 10045"/>
                <a:gd name="connsiteY0" fmla="*/ 4155 h 9716"/>
                <a:gd name="connsiteX1" fmla="*/ 3350 w 10045"/>
                <a:gd name="connsiteY1" fmla="*/ 10656 h 9716"/>
                <a:gd name="connsiteX2" fmla="*/ 3577 w 10045"/>
                <a:gd name="connsiteY2" fmla="*/ 10788 h 9716"/>
                <a:gd name="connsiteX3" fmla="*/ 10448 w 10045"/>
                <a:gd name="connsiteY3" fmla="*/ 9044 h 9716"/>
                <a:gd name="connsiteX4" fmla="*/ 8831 w 10045"/>
                <a:gd name="connsiteY4" fmla="*/ 2516 h 9716"/>
                <a:gd name="connsiteX5" fmla="*/ 8651 w 10045"/>
                <a:gd name="connsiteY5" fmla="*/ 2411 h 9716"/>
                <a:gd name="connsiteX6" fmla="*/ 1780 w 10045"/>
                <a:gd name="connsiteY6" fmla="*/ 4155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780" y="4155"/>
                  </a:move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0" name="任意多边形: 形状 4049">
              <a:extLst>
                <a:ext uri="{FF2B5EF4-FFF2-40B4-BE49-F238E27FC236}">
                  <a16:creationId xmlns:a16="http://schemas.microsoft.com/office/drawing/2014/main" id="{DBF2FC6C-FF2B-4A5C-AB64-0FA6F5180F27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1" name="任意多边形: 形状 4050">
              <a:extLst>
                <a:ext uri="{FF2B5EF4-FFF2-40B4-BE49-F238E27FC236}">
                  <a16:creationId xmlns:a16="http://schemas.microsoft.com/office/drawing/2014/main" id="{4639BE5F-C870-4D83-F5C6-EF1CCC47927F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2" name="任意多边形: 形状 4051">
              <a:extLst>
                <a:ext uri="{FF2B5EF4-FFF2-40B4-BE49-F238E27FC236}">
                  <a16:creationId xmlns:a16="http://schemas.microsoft.com/office/drawing/2014/main" id="{632B7DE1-68CE-8FAD-74DD-51AD7527FE0A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3" name="任意多边形: 形状 4052">
              <a:extLst>
                <a:ext uri="{FF2B5EF4-FFF2-40B4-BE49-F238E27FC236}">
                  <a16:creationId xmlns:a16="http://schemas.microsoft.com/office/drawing/2014/main" id="{FF2C362F-9743-3EC3-9E95-73CFF0BF284D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4" name="任意多边形: 形状 4053">
              <a:extLst>
                <a:ext uri="{FF2B5EF4-FFF2-40B4-BE49-F238E27FC236}">
                  <a16:creationId xmlns:a16="http://schemas.microsoft.com/office/drawing/2014/main" id="{7F5D46D4-0BDB-7320-D291-A42952BC07D3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5" name="任意多边形: 形状 4054">
              <a:extLst>
                <a:ext uri="{FF2B5EF4-FFF2-40B4-BE49-F238E27FC236}">
                  <a16:creationId xmlns:a16="http://schemas.microsoft.com/office/drawing/2014/main" id="{B85D4FA4-98A9-726C-E871-AC28B8F0E189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6" name="任意多边形: 形状 4055">
              <a:extLst>
                <a:ext uri="{FF2B5EF4-FFF2-40B4-BE49-F238E27FC236}">
                  <a16:creationId xmlns:a16="http://schemas.microsoft.com/office/drawing/2014/main" id="{DE97249E-B917-6FE8-D9F5-16911F8C458E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7" name="任意多边形: 形状 4056">
              <a:extLst>
                <a:ext uri="{FF2B5EF4-FFF2-40B4-BE49-F238E27FC236}">
                  <a16:creationId xmlns:a16="http://schemas.microsoft.com/office/drawing/2014/main" id="{12F45110-A420-2B3D-6337-C03D0C6A5058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8" name="任意多边形: 形状 4057">
              <a:extLst>
                <a:ext uri="{FF2B5EF4-FFF2-40B4-BE49-F238E27FC236}">
                  <a16:creationId xmlns:a16="http://schemas.microsoft.com/office/drawing/2014/main" id="{ED9BB076-12E6-C7A2-B52E-0AC6827CFEA6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9" name="任意多边形: 形状 4058">
              <a:extLst>
                <a:ext uri="{FF2B5EF4-FFF2-40B4-BE49-F238E27FC236}">
                  <a16:creationId xmlns:a16="http://schemas.microsoft.com/office/drawing/2014/main" id="{C3E66269-63CC-0EC1-6458-28564BEDF177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0" name="任意多边形: 形状 4059">
              <a:extLst>
                <a:ext uri="{FF2B5EF4-FFF2-40B4-BE49-F238E27FC236}">
                  <a16:creationId xmlns:a16="http://schemas.microsoft.com/office/drawing/2014/main" id="{A69AB210-6E50-FF27-81BC-7960B73A62D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0448 w 10045"/>
                <a:gd name="connsiteY0" fmla="*/ 9044 h 9716"/>
                <a:gd name="connsiteX1" fmla="*/ 8831 w 10045"/>
                <a:gd name="connsiteY1" fmla="*/ 2516 h 9716"/>
                <a:gd name="connsiteX2" fmla="*/ 8651 w 10045"/>
                <a:gd name="connsiteY2" fmla="*/ 2411 h 9716"/>
                <a:gd name="connsiteX3" fmla="*/ 1780 w 10045"/>
                <a:gd name="connsiteY3" fmla="*/ 4155 h 9716"/>
                <a:gd name="connsiteX4" fmla="*/ 3350 w 10045"/>
                <a:gd name="connsiteY4" fmla="*/ 10656 h 9716"/>
                <a:gd name="connsiteX5" fmla="*/ 3577 w 10045"/>
                <a:gd name="connsiteY5" fmla="*/ 10788 h 9716"/>
                <a:gd name="connsiteX6" fmla="*/ 10448 w 10045"/>
                <a:gd name="connsiteY6" fmla="*/ 9044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0448" y="9044"/>
                  </a:move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1" name="任意多边形: 形状 4060">
              <a:extLst>
                <a:ext uri="{FF2B5EF4-FFF2-40B4-BE49-F238E27FC236}">
                  <a16:creationId xmlns:a16="http://schemas.microsoft.com/office/drawing/2014/main" id="{CAEDBDCC-E2CA-5488-EA28-E629F2A05330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2" name="任意多边形: 形状 4061">
              <a:extLst>
                <a:ext uri="{FF2B5EF4-FFF2-40B4-BE49-F238E27FC236}">
                  <a16:creationId xmlns:a16="http://schemas.microsoft.com/office/drawing/2014/main" id="{73097559-6437-9E51-23C7-EC3B0563C220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3" name="任意多边形: 形状 4062">
              <a:extLst>
                <a:ext uri="{FF2B5EF4-FFF2-40B4-BE49-F238E27FC236}">
                  <a16:creationId xmlns:a16="http://schemas.microsoft.com/office/drawing/2014/main" id="{3F21912C-4B52-080A-7C8A-B39F260B3C58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4" name="任意多边形: 形状 4063">
              <a:extLst>
                <a:ext uri="{FF2B5EF4-FFF2-40B4-BE49-F238E27FC236}">
                  <a16:creationId xmlns:a16="http://schemas.microsoft.com/office/drawing/2014/main" id="{1D53A688-6DE9-B5DC-03BC-B34EFB865D45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5" name="任意多边形: 形状 4064">
              <a:extLst>
                <a:ext uri="{FF2B5EF4-FFF2-40B4-BE49-F238E27FC236}">
                  <a16:creationId xmlns:a16="http://schemas.microsoft.com/office/drawing/2014/main" id="{C720FAAE-D996-5DF5-3BD8-15AD163CB42F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6" name="任意多边形: 形状 4065">
              <a:extLst>
                <a:ext uri="{FF2B5EF4-FFF2-40B4-BE49-F238E27FC236}">
                  <a16:creationId xmlns:a16="http://schemas.microsoft.com/office/drawing/2014/main" id="{6451C495-D68C-8719-C67C-0014C6BEF585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7" name="任意多边形: 形状 4066">
              <a:extLst>
                <a:ext uri="{FF2B5EF4-FFF2-40B4-BE49-F238E27FC236}">
                  <a16:creationId xmlns:a16="http://schemas.microsoft.com/office/drawing/2014/main" id="{E6B4AEA4-2125-5BEA-47B9-418591833C9C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8" name="任意多边形: 形状 4067">
              <a:extLst>
                <a:ext uri="{FF2B5EF4-FFF2-40B4-BE49-F238E27FC236}">
                  <a16:creationId xmlns:a16="http://schemas.microsoft.com/office/drawing/2014/main" id="{E373A489-E733-A923-3BB7-891EFAAD2FBB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9" name="任意多边形: 形状 4068">
              <a:extLst>
                <a:ext uri="{FF2B5EF4-FFF2-40B4-BE49-F238E27FC236}">
                  <a16:creationId xmlns:a16="http://schemas.microsoft.com/office/drawing/2014/main" id="{1FC51C3D-08EC-76E7-6BAF-4A5F55851BD3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0" name="任意多边形: 形状 4069">
              <a:extLst>
                <a:ext uri="{FF2B5EF4-FFF2-40B4-BE49-F238E27FC236}">
                  <a16:creationId xmlns:a16="http://schemas.microsoft.com/office/drawing/2014/main" id="{851D81D8-9B91-588B-65D0-AFEBD60886CD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1" name="任意多边形: 形状 4070">
              <a:extLst>
                <a:ext uri="{FF2B5EF4-FFF2-40B4-BE49-F238E27FC236}">
                  <a16:creationId xmlns:a16="http://schemas.microsoft.com/office/drawing/2014/main" id="{1680BC44-EA86-AAB6-B552-A47899C7D3DE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2027 w 13859"/>
                <a:gd name="connsiteY0" fmla="*/ 5079 h 13377"/>
                <a:gd name="connsiteX1" fmla="*/ 4239 w 13859"/>
                <a:gd name="connsiteY1" fmla="*/ 14038 h 13377"/>
                <a:gd name="connsiteX2" fmla="*/ 4511 w 13859"/>
                <a:gd name="connsiteY2" fmla="*/ 14197 h 13377"/>
                <a:gd name="connsiteX3" fmla="*/ 13999 w 13859"/>
                <a:gd name="connsiteY3" fmla="*/ 11818 h 13377"/>
                <a:gd name="connsiteX4" fmla="*/ 11800 w 13859"/>
                <a:gd name="connsiteY4" fmla="*/ 2859 h 13377"/>
                <a:gd name="connsiteX5" fmla="*/ 11488 w 13859"/>
                <a:gd name="connsiteY5" fmla="*/ 2674 h 13377"/>
                <a:gd name="connsiteX6" fmla="*/ 2027 w 13859"/>
                <a:gd name="connsiteY6" fmla="*/ 5079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2027" y="5079"/>
                  </a:move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2" name="任意多边形: 形状 4071">
              <a:extLst>
                <a:ext uri="{FF2B5EF4-FFF2-40B4-BE49-F238E27FC236}">
                  <a16:creationId xmlns:a16="http://schemas.microsoft.com/office/drawing/2014/main" id="{260692F6-9954-6D11-FAFA-B08D2E6354AE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3" name="任意多边形: 形状 4072">
              <a:extLst>
                <a:ext uri="{FF2B5EF4-FFF2-40B4-BE49-F238E27FC236}">
                  <a16:creationId xmlns:a16="http://schemas.microsoft.com/office/drawing/2014/main" id="{05BB077E-B5A2-417F-AC57-54D9D2B41E0E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4" name="任意多边形: 形状 4073">
              <a:extLst>
                <a:ext uri="{FF2B5EF4-FFF2-40B4-BE49-F238E27FC236}">
                  <a16:creationId xmlns:a16="http://schemas.microsoft.com/office/drawing/2014/main" id="{E5B9760D-7ECA-E562-9800-6B25AD437E41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5" name="任意多边形: 形状 4074">
              <a:extLst>
                <a:ext uri="{FF2B5EF4-FFF2-40B4-BE49-F238E27FC236}">
                  <a16:creationId xmlns:a16="http://schemas.microsoft.com/office/drawing/2014/main" id="{782BE337-9E1C-3A54-BB77-722032966EC3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6" name="任意多边形: 形状 4075">
              <a:extLst>
                <a:ext uri="{FF2B5EF4-FFF2-40B4-BE49-F238E27FC236}">
                  <a16:creationId xmlns:a16="http://schemas.microsoft.com/office/drawing/2014/main" id="{5FCBDE73-A434-C9AD-1924-38EA7D907FF7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7" name="任意多边形: 形状 4076">
              <a:extLst>
                <a:ext uri="{FF2B5EF4-FFF2-40B4-BE49-F238E27FC236}">
                  <a16:creationId xmlns:a16="http://schemas.microsoft.com/office/drawing/2014/main" id="{03E06C16-62B5-8C2D-B276-19F9CACB556C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8" name="任意多边形: 形状 4077">
              <a:extLst>
                <a:ext uri="{FF2B5EF4-FFF2-40B4-BE49-F238E27FC236}">
                  <a16:creationId xmlns:a16="http://schemas.microsoft.com/office/drawing/2014/main" id="{E7C497CD-9181-CA09-8EA6-05D1C4727DB0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9" name="任意多边形: 形状 4078">
              <a:extLst>
                <a:ext uri="{FF2B5EF4-FFF2-40B4-BE49-F238E27FC236}">
                  <a16:creationId xmlns:a16="http://schemas.microsoft.com/office/drawing/2014/main" id="{FC1890B9-8621-DF33-C43C-6C9A70BCFE0A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0" name="任意多边形: 形状 4079">
              <a:extLst>
                <a:ext uri="{FF2B5EF4-FFF2-40B4-BE49-F238E27FC236}">
                  <a16:creationId xmlns:a16="http://schemas.microsoft.com/office/drawing/2014/main" id="{1BD17E2E-D205-D454-091B-779C5B9ACCB0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1" name="任意多边形: 形状 4080">
              <a:extLst>
                <a:ext uri="{FF2B5EF4-FFF2-40B4-BE49-F238E27FC236}">
                  <a16:creationId xmlns:a16="http://schemas.microsoft.com/office/drawing/2014/main" id="{E202AF66-67DF-33E1-9F42-AE18BE5930F0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2" name="任意多边形: 形状 4081">
              <a:extLst>
                <a:ext uri="{FF2B5EF4-FFF2-40B4-BE49-F238E27FC236}">
                  <a16:creationId xmlns:a16="http://schemas.microsoft.com/office/drawing/2014/main" id="{EA881B5A-6A39-C83F-92A2-1BA76092E544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13999 w 13859"/>
                <a:gd name="connsiteY0" fmla="*/ 11818 h 13377"/>
                <a:gd name="connsiteX1" fmla="*/ 11800 w 13859"/>
                <a:gd name="connsiteY1" fmla="*/ 2859 h 13377"/>
                <a:gd name="connsiteX2" fmla="*/ 11488 w 13859"/>
                <a:gd name="connsiteY2" fmla="*/ 2674 h 13377"/>
                <a:gd name="connsiteX3" fmla="*/ 2027 w 13859"/>
                <a:gd name="connsiteY3" fmla="*/ 5079 h 13377"/>
                <a:gd name="connsiteX4" fmla="*/ 4239 w 13859"/>
                <a:gd name="connsiteY4" fmla="*/ 14038 h 13377"/>
                <a:gd name="connsiteX5" fmla="*/ 4511 w 13859"/>
                <a:gd name="connsiteY5" fmla="*/ 14197 h 13377"/>
                <a:gd name="connsiteX6" fmla="*/ 13999 w 13859"/>
                <a:gd name="connsiteY6" fmla="*/ 11818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13999" y="11818"/>
                  </a:move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3" name="任意多边形: 形状 4082">
              <a:extLst>
                <a:ext uri="{FF2B5EF4-FFF2-40B4-BE49-F238E27FC236}">
                  <a16:creationId xmlns:a16="http://schemas.microsoft.com/office/drawing/2014/main" id="{B23AB21B-4CFB-C1CA-A8A6-5DFB3016847C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4" name="任意多边形: 形状 4083">
              <a:extLst>
                <a:ext uri="{FF2B5EF4-FFF2-40B4-BE49-F238E27FC236}">
                  <a16:creationId xmlns:a16="http://schemas.microsoft.com/office/drawing/2014/main" id="{D9C22D69-8411-64F5-1E8C-8FF74245A65D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5" name="任意多边形: 形状 4084">
              <a:extLst>
                <a:ext uri="{FF2B5EF4-FFF2-40B4-BE49-F238E27FC236}">
                  <a16:creationId xmlns:a16="http://schemas.microsoft.com/office/drawing/2014/main" id="{B4BA5A56-2470-5D27-D0FA-B5E53A975407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6" name="任意多边形: 形状 4085">
              <a:extLst>
                <a:ext uri="{FF2B5EF4-FFF2-40B4-BE49-F238E27FC236}">
                  <a16:creationId xmlns:a16="http://schemas.microsoft.com/office/drawing/2014/main" id="{F40CF4FA-236F-9B83-58D7-06871667C74A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7" name="任意多边形: 形状 4086">
              <a:extLst>
                <a:ext uri="{FF2B5EF4-FFF2-40B4-BE49-F238E27FC236}">
                  <a16:creationId xmlns:a16="http://schemas.microsoft.com/office/drawing/2014/main" id="{DA6FC466-E7E0-D50E-70A7-A65345D8CFD8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8" name="任意多边形: 形状 4087">
              <a:extLst>
                <a:ext uri="{FF2B5EF4-FFF2-40B4-BE49-F238E27FC236}">
                  <a16:creationId xmlns:a16="http://schemas.microsoft.com/office/drawing/2014/main" id="{1FCA34A8-38EA-B1BE-A152-A57BAA15DB3E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9" name="任意多边形: 形状 4088">
              <a:extLst>
                <a:ext uri="{FF2B5EF4-FFF2-40B4-BE49-F238E27FC236}">
                  <a16:creationId xmlns:a16="http://schemas.microsoft.com/office/drawing/2014/main" id="{9B38894A-0A55-C596-6638-943A5051E612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0" name="任意多边形: 形状 4089">
              <a:extLst>
                <a:ext uri="{FF2B5EF4-FFF2-40B4-BE49-F238E27FC236}">
                  <a16:creationId xmlns:a16="http://schemas.microsoft.com/office/drawing/2014/main" id="{F53AB432-E9A0-21E9-FC61-3D8611A99371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1" name="任意多边形: 形状 4090">
              <a:extLst>
                <a:ext uri="{FF2B5EF4-FFF2-40B4-BE49-F238E27FC236}">
                  <a16:creationId xmlns:a16="http://schemas.microsoft.com/office/drawing/2014/main" id="{9DFD8F77-D448-BA6C-64C9-FE8C259B8B77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2" name="任意多边形: 形状 4091">
              <a:extLst>
                <a:ext uri="{FF2B5EF4-FFF2-40B4-BE49-F238E27FC236}">
                  <a16:creationId xmlns:a16="http://schemas.microsoft.com/office/drawing/2014/main" id="{9F5FC462-067C-82CC-FE78-687026A66319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3" name="任意多边形: 形状 4092">
              <a:extLst>
                <a:ext uri="{FF2B5EF4-FFF2-40B4-BE49-F238E27FC236}">
                  <a16:creationId xmlns:a16="http://schemas.microsoft.com/office/drawing/2014/main" id="{5E3CF53E-D60E-8918-1A32-F5C631FA4792}"/>
                </a:ext>
              </a:extLst>
            </p:cNvPr>
            <p:cNvSpPr/>
            <p:nvPr/>
          </p:nvSpPr>
          <p:spPr>
            <a:xfrm>
              <a:off x="-1055478" y="-3595715"/>
              <a:ext cx="8055" cy="7769"/>
            </a:xfrm>
            <a:custGeom>
              <a:avLst/>
              <a:gdLst>
                <a:gd name="connsiteX0" fmla="*/ 1614 w 8055"/>
                <a:gd name="connsiteY0" fmla="*/ 3677 h 7769"/>
                <a:gd name="connsiteX1" fmla="*/ 2962 w 8055"/>
                <a:gd name="connsiteY1" fmla="*/ 8884 h 7769"/>
                <a:gd name="connsiteX2" fmla="*/ 3094 w 8055"/>
                <a:gd name="connsiteY2" fmla="*/ 8963 h 7769"/>
                <a:gd name="connsiteX3" fmla="*/ 8618 w 8055"/>
                <a:gd name="connsiteY3" fmla="*/ 7562 h 7769"/>
                <a:gd name="connsiteX4" fmla="*/ 7241 w 8055"/>
                <a:gd name="connsiteY4" fmla="*/ 2329 h 7769"/>
                <a:gd name="connsiteX5" fmla="*/ 7164 w 8055"/>
                <a:gd name="connsiteY5" fmla="*/ 2276 h 7769"/>
                <a:gd name="connsiteX6" fmla="*/ 1614 w 8055"/>
                <a:gd name="connsiteY6" fmla="*/ 3677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1614" y="3677"/>
                  </a:moveTo>
                  <a:cubicBezTo>
                    <a:pt x="546" y="5501"/>
                    <a:pt x="1149" y="7826"/>
                    <a:pt x="2962" y="8884"/>
                  </a:cubicBezTo>
                  <a:cubicBezTo>
                    <a:pt x="3004" y="8910"/>
                    <a:pt x="3049" y="8937"/>
                    <a:pt x="3094" y="8963"/>
                  </a:cubicBezTo>
                  <a:cubicBezTo>
                    <a:pt x="5010" y="10073"/>
                    <a:pt x="7465" y="9465"/>
                    <a:pt x="8618" y="7562"/>
                  </a:cubicBezTo>
                  <a:cubicBezTo>
                    <a:pt x="9685" y="5739"/>
                    <a:pt x="9070" y="3387"/>
                    <a:pt x="7241" y="2329"/>
                  </a:cubicBezTo>
                  <a:cubicBezTo>
                    <a:pt x="7217" y="2303"/>
                    <a:pt x="7191" y="2303"/>
                    <a:pt x="7164" y="2276"/>
                  </a:cubicBezTo>
                  <a:cubicBezTo>
                    <a:pt x="5235" y="1193"/>
                    <a:pt x="2803" y="1827"/>
                    <a:pt x="1614" y="36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4" name="任意多边形: 形状 4093">
              <a:extLst>
                <a:ext uri="{FF2B5EF4-FFF2-40B4-BE49-F238E27FC236}">
                  <a16:creationId xmlns:a16="http://schemas.microsoft.com/office/drawing/2014/main" id="{659A6B4B-D232-2140-C191-1099C7F89B94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5" name="任意多边形: 形状 4094">
              <a:extLst>
                <a:ext uri="{FF2B5EF4-FFF2-40B4-BE49-F238E27FC236}">
                  <a16:creationId xmlns:a16="http://schemas.microsoft.com/office/drawing/2014/main" id="{0EA955D0-59FD-F44B-6938-BBA643B012BE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6" name="任意多边形: 形状 4095">
              <a:extLst>
                <a:ext uri="{FF2B5EF4-FFF2-40B4-BE49-F238E27FC236}">
                  <a16:creationId xmlns:a16="http://schemas.microsoft.com/office/drawing/2014/main" id="{CABC3E91-2CE7-F060-C2E7-ABFE13F10A8E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7" name="任意多边形: 形状 4096">
              <a:extLst>
                <a:ext uri="{FF2B5EF4-FFF2-40B4-BE49-F238E27FC236}">
                  <a16:creationId xmlns:a16="http://schemas.microsoft.com/office/drawing/2014/main" id="{BE48D930-C6B1-BE18-6022-54B7889F1A4E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8" name="任意多边形: 形状 4097">
              <a:extLst>
                <a:ext uri="{FF2B5EF4-FFF2-40B4-BE49-F238E27FC236}">
                  <a16:creationId xmlns:a16="http://schemas.microsoft.com/office/drawing/2014/main" id="{1068793F-26E0-C1DD-8433-ACFFA265AC2C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9" name="任意多边形: 形状 4098">
              <a:extLst>
                <a:ext uri="{FF2B5EF4-FFF2-40B4-BE49-F238E27FC236}">
                  <a16:creationId xmlns:a16="http://schemas.microsoft.com/office/drawing/2014/main" id="{9371F531-A8A5-D9B4-A690-7FD8765F814C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0" name="任意多边形: 形状 4099">
              <a:extLst>
                <a:ext uri="{FF2B5EF4-FFF2-40B4-BE49-F238E27FC236}">
                  <a16:creationId xmlns:a16="http://schemas.microsoft.com/office/drawing/2014/main" id="{712EEE69-F86C-92B3-BE16-A7A5A69ADA94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1" name="任意多边形: 形状 4100">
              <a:extLst>
                <a:ext uri="{FF2B5EF4-FFF2-40B4-BE49-F238E27FC236}">
                  <a16:creationId xmlns:a16="http://schemas.microsoft.com/office/drawing/2014/main" id="{8FE88E52-742D-E1FA-86CF-137A7C09E127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2" name="任意多边形: 形状 4101">
              <a:extLst>
                <a:ext uri="{FF2B5EF4-FFF2-40B4-BE49-F238E27FC236}">
                  <a16:creationId xmlns:a16="http://schemas.microsoft.com/office/drawing/2014/main" id="{384DBB2C-569F-9C91-5D48-E23AEE6492D5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3" name="任意多边形: 形状 4102">
              <a:extLst>
                <a:ext uri="{FF2B5EF4-FFF2-40B4-BE49-F238E27FC236}">
                  <a16:creationId xmlns:a16="http://schemas.microsoft.com/office/drawing/2014/main" id="{6CDE5160-B89E-13E4-840A-D691CCEF2075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4" name="任意多边形: 形状 4103">
              <a:extLst>
                <a:ext uri="{FF2B5EF4-FFF2-40B4-BE49-F238E27FC236}">
                  <a16:creationId xmlns:a16="http://schemas.microsoft.com/office/drawing/2014/main" id="{DEC715D9-F351-030C-E9F5-AAAE8AB428FB}"/>
                </a:ext>
              </a:extLst>
            </p:cNvPr>
            <p:cNvSpPr/>
            <p:nvPr/>
          </p:nvSpPr>
          <p:spPr>
            <a:xfrm>
              <a:off x="-1055477" y="-3595662"/>
              <a:ext cx="8055" cy="7769"/>
            </a:xfrm>
            <a:custGeom>
              <a:avLst/>
              <a:gdLst>
                <a:gd name="connsiteX0" fmla="*/ 8617 w 8055"/>
                <a:gd name="connsiteY0" fmla="*/ 7562 h 7769"/>
                <a:gd name="connsiteX1" fmla="*/ 7240 w 8055"/>
                <a:gd name="connsiteY1" fmla="*/ 2329 h 7769"/>
                <a:gd name="connsiteX2" fmla="*/ 7163 w 8055"/>
                <a:gd name="connsiteY2" fmla="*/ 2276 h 7769"/>
                <a:gd name="connsiteX3" fmla="*/ 1613 w 8055"/>
                <a:gd name="connsiteY3" fmla="*/ 3677 h 7769"/>
                <a:gd name="connsiteX4" fmla="*/ 2961 w 8055"/>
                <a:gd name="connsiteY4" fmla="*/ 8884 h 7769"/>
                <a:gd name="connsiteX5" fmla="*/ 3093 w 8055"/>
                <a:gd name="connsiteY5" fmla="*/ 8963 h 7769"/>
                <a:gd name="connsiteX6" fmla="*/ 8617 w 8055"/>
                <a:gd name="connsiteY6" fmla="*/ 7562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8617" y="7562"/>
                  </a:moveTo>
                  <a:cubicBezTo>
                    <a:pt x="9685" y="5738"/>
                    <a:pt x="9069" y="3387"/>
                    <a:pt x="7240" y="2329"/>
                  </a:cubicBezTo>
                  <a:cubicBezTo>
                    <a:pt x="7216" y="2303"/>
                    <a:pt x="7190" y="2303"/>
                    <a:pt x="7163" y="2276"/>
                  </a:cubicBezTo>
                  <a:cubicBezTo>
                    <a:pt x="5234" y="1193"/>
                    <a:pt x="2803" y="1827"/>
                    <a:pt x="1613" y="3677"/>
                  </a:cubicBezTo>
                  <a:cubicBezTo>
                    <a:pt x="546" y="5501"/>
                    <a:pt x="1151" y="7826"/>
                    <a:pt x="2961" y="8884"/>
                  </a:cubicBezTo>
                  <a:cubicBezTo>
                    <a:pt x="3004" y="8910"/>
                    <a:pt x="3049" y="8937"/>
                    <a:pt x="3093" y="8963"/>
                  </a:cubicBezTo>
                  <a:cubicBezTo>
                    <a:pt x="5010" y="10073"/>
                    <a:pt x="7465" y="9465"/>
                    <a:pt x="8617" y="7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5" name="任意多边形: 形状 4104">
              <a:extLst>
                <a:ext uri="{FF2B5EF4-FFF2-40B4-BE49-F238E27FC236}">
                  <a16:creationId xmlns:a16="http://schemas.microsoft.com/office/drawing/2014/main" id="{444B853A-B4FC-2835-0546-8A6DFD5B42CF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6" name="任意多边形: 形状 4105">
              <a:extLst>
                <a:ext uri="{FF2B5EF4-FFF2-40B4-BE49-F238E27FC236}">
                  <a16:creationId xmlns:a16="http://schemas.microsoft.com/office/drawing/2014/main" id="{D3435C08-3C12-EB65-053D-10F6C58B81CD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7" name="任意多边形: 形状 4106">
              <a:extLst>
                <a:ext uri="{FF2B5EF4-FFF2-40B4-BE49-F238E27FC236}">
                  <a16:creationId xmlns:a16="http://schemas.microsoft.com/office/drawing/2014/main" id="{7AF868EB-4282-1E77-BD7E-B0965EFE237B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8" name="任意多边形: 形状 4107">
              <a:extLst>
                <a:ext uri="{FF2B5EF4-FFF2-40B4-BE49-F238E27FC236}">
                  <a16:creationId xmlns:a16="http://schemas.microsoft.com/office/drawing/2014/main" id="{FC4C39F1-B726-E75C-89A9-8970A147BF81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9" name="任意多边形: 形状 4108">
              <a:extLst>
                <a:ext uri="{FF2B5EF4-FFF2-40B4-BE49-F238E27FC236}">
                  <a16:creationId xmlns:a16="http://schemas.microsoft.com/office/drawing/2014/main" id="{6369CE9C-4CBB-545A-329B-57E8253E723D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0" name="任意多边形: 形状 4109">
              <a:extLst>
                <a:ext uri="{FF2B5EF4-FFF2-40B4-BE49-F238E27FC236}">
                  <a16:creationId xmlns:a16="http://schemas.microsoft.com/office/drawing/2014/main" id="{15CF2974-7B06-BEBD-6AFE-2CCF20C1956B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1" name="任意多边形: 形状 4110">
              <a:extLst>
                <a:ext uri="{FF2B5EF4-FFF2-40B4-BE49-F238E27FC236}">
                  <a16:creationId xmlns:a16="http://schemas.microsoft.com/office/drawing/2014/main" id="{270FCC87-9123-7D27-14BD-5F8B07BB1D6B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2" name="任意多边形: 形状 4111">
              <a:extLst>
                <a:ext uri="{FF2B5EF4-FFF2-40B4-BE49-F238E27FC236}">
                  <a16:creationId xmlns:a16="http://schemas.microsoft.com/office/drawing/2014/main" id="{1B5C7BF9-964C-1686-9811-F1C648579BFE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3" name="任意多边形: 形状 4112">
              <a:extLst>
                <a:ext uri="{FF2B5EF4-FFF2-40B4-BE49-F238E27FC236}">
                  <a16:creationId xmlns:a16="http://schemas.microsoft.com/office/drawing/2014/main" id="{4CE9F3BE-315C-FF52-3CDC-72AD00DA5206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4" name="任意多边形: 形状 4113">
              <a:extLst>
                <a:ext uri="{FF2B5EF4-FFF2-40B4-BE49-F238E27FC236}">
                  <a16:creationId xmlns:a16="http://schemas.microsoft.com/office/drawing/2014/main" id="{B377F172-B9E5-37D7-E99E-8CED7FA15586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5" name="任意多边形: 形状 4114">
              <a:extLst>
                <a:ext uri="{FF2B5EF4-FFF2-40B4-BE49-F238E27FC236}">
                  <a16:creationId xmlns:a16="http://schemas.microsoft.com/office/drawing/2014/main" id="{C080CDF2-BF69-0FA4-170C-B3EA4AA8315F}"/>
                </a:ext>
              </a:extLst>
            </p:cNvPr>
            <p:cNvSpPr/>
            <p:nvPr/>
          </p:nvSpPr>
          <p:spPr>
            <a:xfrm>
              <a:off x="-1052009" y="-3546878"/>
              <a:ext cx="5773" cy="5531"/>
            </a:xfrm>
            <a:custGeom>
              <a:avLst/>
              <a:gdLst>
                <a:gd name="connsiteX0" fmla="*/ 1502 w 5773"/>
                <a:gd name="connsiteY0" fmla="*/ 3125 h 5531"/>
                <a:gd name="connsiteX1" fmla="*/ 2305 w 5773"/>
                <a:gd name="connsiteY1" fmla="*/ 6772 h 5531"/>
                <a:gd name="connsiteX2" fmla="*/ 2532 w 5773"/>
                <a:gd name="connsiteY2" fmla="*/ 6904 h 5531"/>
                <a:gd name="connsiteX3" fmla="*/ 6444 w 5773"/>
                <a:gd name="connsiteY3" fmla="*/ 5900 h 5531"/>
                <a:gd name="connsiteX4" fmla="*/ 5640 w 5773"/>
                <a:gd name="connsiteY4" fmla="*/ 2253 h 5531"/>
                <a:gd name="connsiteX5" fmla="*/ 5413 w 5773"/>
                <a:gd name="connsiteY5" fmla="*/ 2121 h 5531"/>
                <a:gd name="connsiteX6" fmla="*/ 1502 w 5773"/>
                <a:gd name="connsiteY6" fmla="*/ 3125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1502" y="3125"/>
                  </a:move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6" name="任意多边形: 形状 4115">
              <a:extLst>
                <a:ext uri="{FF2B5EF4-FFF2-40B4-BE49-F238E27FC236}">
                  <a16:creationId xmlns:a16="http://schemas.microsoft.com/office/drawing/2014/main" id="{5E0BDAA4-0EE9-2A33-6F74-BF30F5A65FA0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7" name="任意多边形: 形状 4116">
              <a:extLst>
                <a:ext uri="{FF2B5EF4-FFF2-40B4-BE49-F238E27FC236}">
                  <a16:creationId xmlns:a16="http://schemas.microsoft.com/office/drawing/2014/main" id="{DA911EDB-4A61-7698-6DE4-A79BA8149229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8" name="任意多边形: 形状 4117">
              <a:extLst>
                <a:ext uri="{FF2B5EF4-FFF2-40B4-BE49-F238E27FC236}">
                  <a16:creationId xmlns:a16="http://schemas.microsoft.com/office/drawing/2014/main" id="{BDB02A97-1C07-27CD-DE68-527919696874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9" name="任意多边形: 形状 4118">
              <a:extLst>
                <a:ext uri="{FF2B5EF4-FFF2-40B4-BE49-F238E27FC236}">
                  <a16:creationId xmlns:a16="http://schemas.microsoft.com/office/drawing/2014/main" id="{DE5C6885-521B-5204-6771-F5D1904BA881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0" name="任意多边形: 形状 4119">
              <a:extLst>
                <a:ext uri="{FF2B5EF4-FFF2-40B4-BE49-F238E27FC236}">
                  <a16:creationId xmlns:a16="http://schemas.microsoft.com/office/drawing/2014/main" id="{032CB8B1-E9AF-53A1-A5FE-B3B1AA62E47E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1" name="任意多边形: 形状 4120">
              <a:extLst>
                <a:ext uri="{FF2B5EF4-FFF2-40B4-BE49-F238E27FC236}">
                  <a16:creationId xmlns:a16="http://schemas.microsoft.com/office/drawing/2014/main" id="{ECBBF871-D91F-ACEA-695C-5493DC491902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2" name="任意多边形: 形状 4121">
              <a:extLst>
                <a:ext uri="{FF2B5EF4-FFF2-40B4-BE49-F238E27FC236}">
                  <a16:creationId xmlns:a16="http://schemas.microsoft.com/office/drawing/2014/main" id="{5614AE01-C241-C47A-8784-56E5C72F483A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3" name="任意多边形: 形状 4122">
              <a:extLst>
                <a:ext uri="{FF2B5EF4-FFF2-40B4-BE49-F238E27FC236}">
                  <a16:creationId xmlns:a16="http://schemas.microsoft.com/office/drawing/2014/main" id="{EE9AAAF8-5F0B-53C3-753C-A8318BE911A0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4" name="任意多边形: 形状 4123">
              <a:extLst>
                <a:ext uri="{FF2B5EF4-FFF2-40B4-BE49-F238E27FC236}">
                  <a16:creationId xmlns:a16="http://schemas.microsoft.com/office/drawing/2014/main" id="{3BA07A1E-B1E3-4AF1-AF7A-E0676CB61742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5" name="任意多边形: 形状 4124">
              <a:extLst>
                <a:ext uri="{FF2B5EF4-FFF2-40B4-BE49-F238E27FC236}">
                  <a16:creationId xmlns:a16="http://schemas.microsoft.com/office/drawing/2014/main" id="{8D447533-6E15-487E-3C4A-622D53561C3C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6" name="任意多边形: 形状 4125">
              <a:extLst>
                <a:ext uri="{FF2B5EF4-FFF2-40B4-BE49-F238E27FC236}">
                  <a16:creationId xmlns:a16="http://schemas.microsoft.com/office/drawing/2014/main" id="{1E2AA343-3359-C082-08AD-6B25AC331170}"/>
                </a:ext>
              </a:extLst>
            </p:cNvPr>
            <p:cNvSpPr/>
            <p:nvPr/>
          </p:nvSpPr>
          <p:spPr>
            <a:xfrm>
              <a:off x="-1051903" y="-3546878"/>
              <a:ext cx="5773" cy="5531"/>
            </a:xfrm>
            <a:custGeom>
              <a:avLst/>
              <a:gdLst>
                <a:gd name="connsiteX0" fmla="*/ 6444 w 5773"/>
                <a:gd name="connsiteY0" fmla="*/ 5900 h 5531"/>
                <a:gd name="connsiteX1" fmla="*/ 5640 w 5773"/>
                <a:gd name="connsiteY1" fmla="*/ 2253 h 5531"/>
                <a:gd name="connsiteX2" fmla="*/ 5413 w 5773"/>
                <a:gd name="connsiteY2" fmla="*/ 2121 h 5531"/>
                <a:gd name="connsiteX3" fmla="*/ 1502 w 5773"/>
                <a:gd name="connsiteY3" fmla="*/ 3125 h 5531"/>
                <a:gd name="connsiteX4" fmla="*/ 2305 w 5773"/>
                <a:gd name="connsiteY4" fmla="*/ 6772 h 5531"/>
                <a:gd name="connsiteX5" fmla="*/ 2532 w 5773"/>
                <a:gd name="connsiteY5" fmla="*/ 6904 h 5531"/>
                <a:gd name="connsiteX6" fmla="*/ 6444 w 5773"/>
                <a:gd name="connsiteY6" fmla="*/ 5900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6444" y="5900"/>
                  </a:move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7" name="任意多边形: 形状 4126">
              <a:extLst>
                <a:ext uri="{FF2B5EF4-FFF2-40B4-BE49-F238E27FC236}">
                  <a16:creationId xmlns:a16="http://schemas.microsoft.com/office/drawing/2014/main" id="{6C1484A4-CFA3-D6CB-FA39-F1EFDC908390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8" name="任意多边形: 形状 4127">
              <a:extLst>
                <a:ext uri="{FF2B5EF4-FFF2-40B4-BE49-F238E27FC236}">
                  <a16:creationId xmlns:a16="http://schemas.microsoft.com/office/drawing/2014/main" id="{4D986EAE-A23C-B672-1A10-AD93E9F5FDEA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9" name="任意多边形: 形状 4128">
              <a:extLst>
                <a:ext uri="{FF2B5EF4-FFF2-40B4-BE49-F238E27FC236}">
                  <a16:creationId xmlns:a16="http://schemas.microsoft.com/office/drawing/2014/main" id="{FD71B29F-A85E-3970-AA4E-324A98D883F2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0" name="任意多边形: 形状 4129">
              <a:extLst>
                <a:ext uri="{FF2B5EF4-FFF2-40B4-BE49-F238E27FC236}">
                  <a16:creationId xmlns:a16="http://schemas.microsoft.com/office/drawing/2014/main" id="{CE5BCE9E-C149-C552-E58D-8CD0A6031A31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1" name="任意多边形: 形状 4130">
              <a:extLst>
                <a:ext uri="{FF2B5EF4-FFF2-40B4-BE49-F238E27FC236}">
                  <a16:creationId xmlns:a16="http://schemas.microsoft.com/office/drawing/2014/main" id="{F14A4F49-E22B-C06F-10FE-0051CA86FFED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2" name="任意多边形: 形状 4131">
              <a:extLst>
                <a:ext uri="{FF2B5EF4-FFF2-40B4-BE49-F238E27FC236}">
                  <a16:creationId xmlns:a16="http://schemas.microsoft.com/office/drawing/2014/main" id="{EC6A3B3C-7CD3-9B84-06DD-2720A82A9CBC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3" name="任意多边形: 形状 4132">
              <a:extLst>
                <a:ext uri="{FF2B5EF4-FFF2-40B4-BE49-F238E27FC236}">
                  <a16:creationId xmlns:a16="http://schemas.microsoft.com/office/drawing/2014/main" id="{889C3294-C752-B57A-F1DC-CBF9A9921F89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4" name="任意多边形: 形状 4133">
              <a:extLst>
                <a:ext uri="{FF2B5EF4-FFF2-40B4-BE49-F238E27FC236}">
                  <a16:creationId xmlns:a16="http://schemas.microsoft.com/office/drawing/2014/main" id="{9CA763E0-4AC7-09BC-C678-0D85893438E6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5" name="任意多边形: 形状 4134">
              <a:extLst>
                <a:ext uri="{FF2B5EF4-FFF2-40B4-BE49-F238E27FC236}">
                  <a16:creationId xmlns:a16="http://schemas.microsoft.com/office/drawing/2014/main" id="{455E236E-EADE-41A3-0D5A-DC23B9A9D193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6" name="任意多边形: 形状 4135">
              <a:extLst>
                <a:ext uri="{FF2B5EF4-FFF2-40B4-BE49-F238E27FC236}">
                  <a16:creationId xmlns:a16="http://schemas.microsoft.com/office/drawing/2014/main" id="{93A321D6-31FA-E3D1-BEEF-2A8DADC966E0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7" name="任意多边形: 形状 4136">
              <a:extLst>
                <a:ext uri="{FF2B5EF4-FFF2-40B4-BE49-F238E27FC236}">
                  <a16:creationId xmlns:a16="http://schemas.microsoft.com/office/drawing/2014/main" id="{85874118-9B8F-3137-DBA4-B395D6D5092A}"/>
                </a:ext>
              </a:extLst>
            </p:cNvPr>
            <p:cNvSpPr/>
            <p:nvPr/>
          </p:nvSpPr>
          <p:spPr>
            <a:xfrm>
              <a:off x="-1102311" y="-3632613"/>
              <a:ext cx="11038" cy="10660"/>
            </a:xfrm>
            <a:custGeom>
              <a:avLst/>
              <a:gdLst>
                <a:gd name="connsiteX0" fmla="*/ 1828 w 11038"/>
                <a:gd name="connsiteY0" fmla="*/ 4342 h 10660"/>
                <a:gd name="connsiteX1" fmla="*/ 3675 w 11038"/>
                <a:gd name="connsiteY1" fmla="*/ 11583 h 10660"/>
                <a:gd name="connsiteX2" fmla="*/ 3810 w 11038"/>
                <a:gd name="connsiteY2" fmla="*/ 11662 h 10660"/>
                <a:gd name="connsiteX3" fmla="*/ 11421 w 11038"/>
                <a:gd name="connsiteY3" fmla="*/ 9733 h 10660"/>
                <a:gd name="connsiteX4" fmla="*/ 9518 w 11038"/>
                <a:gd name="connsiteY4" fmla="*/ 2545 h 10660"/>
                <a:gd name="connsiteX5" fmla="*/ 1828 w 11038"/>
                <a:gd name="connsiteY5" fmla="*/ 4342 h 1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38" h="10660">
                  <a:moveTo>
                    <a:pt x="1828" y="4342"/>
                  </a:moveTo>
                  <a:cubicBezTo>
                    <a:pt x="337" y="6853"/>
                    <a:pt x="1164" y="10103"/>
                    <a:pt x="3675" y="11583"/>
                  </a:cubicBezTo>
                  <a:cubicBezTo>
                    <a:pt x="3720" y="11610"/>
                    <a:pt x="3765" y="11636"/>
                    <a:pt x="3810" y="11662"/>
                  </a:cubicBezTo>
                  <a:cubicBezTo>
                    <a:pt x="6453" y="13169"/>
                    <a:pt x="9817" y="12323"/>
                    <a:pt x="11421" y="9733"/>
                  </a:cubicBezTo>
                  <a:cubicBezTo>
                    <a:pt x="12864" y="7223"/>
                    <a:pt x="12016" y="4025"/>
                    <a:pt x="9518" y="2545"/>
                  </a:cubicBezTo>
                  <a:cubicBezTo>
                    <a:pt x="6889" y="985"/>
                    <a:pt x="3487" y="1778"/>
                    <a:pt x="1828" y="4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8" name="任意多边形: 形状 4137">
              <a:extLst>
                <a:ext uri="{FF2B5EF4-FFF2-40B4-BE49-F238E27FC236}">
                  <a16:creationId xmlns:a16="http://schemas.microsoft.com/office/drawing/2014/main" id="{F1890B81-7107-DF58-F975-42210E20AD64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9" name="任意多边形: 形状 4138">
              <a:extLst>
                <a:ext uri="{FF2B5EF4-FFF2-40B4-BE49-F238E27FC236}">
                  <a16:creationId xmlns:a16="http://schemas.microsoft.com/office/drawing/2014/main" id="{4F9BFD76-ACDE-F267-BAEE-D6B9EDEF400F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0" name="任意多边形: 形状 4139">
              <a:extLst>
                <a:ext uri="{FF2B5EF4-FFF2-40B4-BE49-F238E27FC236}">
                  <a16:creationId xmlns:a16="http://schemas.microsoft.com/office/drawing/2014/main" id="{51DDA292-5E68-31D0-F5E7-721B952D7E4A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1" name="任意多边形: 形状 4140">
              <a:extLst>
                <a:ext uri="{FF2B5EF4-FFF2-40B4-BE49-F238E27FC236}">
                  <a16:creationId xmlns:a16="http://schemas.microsoft.com/office/drawing/2014/main" id="{F11F126C-3BDD-0480-C6C2-5CFC3BBE0057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2" name="任意多边形: 形状 4141">
              <a:extLst>
                <a:ext uri="{FF2B5EF4-FFF2-40B4-BE49-F238E27FC236}">
                  <a16:creationId xmlns:a16="http://schemas.microsoft.com/office/drawing/2014/main" id="{27B3FF9C-FF8F-7F81-5291-356B2C70E2FC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3" name="任意多边形: 形状 4142">
              <a:extLst>
                <a:ext uri="{FF2B5EF4-FFF2-40B4-BE49-F238E27FC236}">
                  <a16:creationId xmlns:a16="http://schemas.microsoft.com/office/drawing/2014/main" id="{11E7D16A-D2A0-D546-ACA8-1515A368ED6C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4" name="任意多边形: 形状 4143">
              <a:extLst>
                <a:ext uri="{FF2B5EF4-FFF2-40B4-BE49-F238E27FC236}">
                  <a16:creationId xmlns:a16="http://schemas.microsoft.com/office/drawing/2014/main" id="{4ED3C125-FD10-62D3-174B-4FD66C157172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5" name="任意多边形: 形状 4144">
              <a:extLst>
                <a:ext uri="{FF2B5EF4-FFF2-40B4-BE49-F238E27FC236}">
                  <a16:creationId xmlns:a16="http://schemas.microsoft.com/office/drawing/2014/main" id="{BB940DD5-A147-A562-7FCF-6BE8A0C4D613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6" name="任意多边形: 形状 4145">
              <a:extLst>
                <a:ext uri="{FF2B5EF4-FFF2-40B4-BE49-F238E27FC236}">
                  <a16:creationId xmlns:a16="http://schemas.microsoft.com/office/drawing/2014/main" id="{334F3C13-ABC2-9872-0998-FCA827A95D4F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7" name="任意多边形: 形状 4146">
              <a:extLst>
                <a:ext uri="{FF2B5EF4-FFF2-40B4-BE49-F238E27FC236}">
                  <a16:creationId xmlns:a16="http://schemas.microsoft.com/office/drawing/2014/main" id="{30FA71BC-A29D-A3FD-280F-55282A1CA146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8" name="任意多边形: 形状 4147">
              <a:extLst>
                <a:ext uri="{FF2B5EF4-FFF2-40B4-BE49-F238E27FC236}">
                  <a16:creationId xmlns:a16="http://schemas.microsoft.com/office/drawing/2014/main" id="{23955883-3DF4-D84E-5BB9-AF0517AF877F}"/>
                </a:ext>
              </a:extLst>
            </p:cNvPr>
            <p:cNvSpPr/>
            <p:nvPr/>
          </p:nvSpPr>
          <p:spPr>
            <a:xfrm>
              <a:off x="-1102205" y="-3632543"/>
              <a:ext cx="10932" cy="10648"/>
            </a:xfrm>
            <a:custGeom>
              <a:avLst/>
              <a:gdLst>
                <a:gd name="connsiteX0" fmla="*/ 11315 w 10932"/>
                <a:gd name="connsiteY0" fmla="*/ 9663 h 10648"/>
                <a:gd name="connsiteX1" fmla="*/ 9413 w 10932"/>
                <a:gd name="connsiteY1" fmla="*/ 2474 h 10648"/>
                <a:gd name="connsiteX2" fmla="*/ 1828 w 10932"/>
                <a:gd name="connsiteY2" fmla="*/ 4403 h 10648"/>
                <a:gd name="connsiteX3" fmla="*/ 3675 w 10932"/>
                <a:gd name="connsiteY3" fmla="*/ 11645 h 10648"/>
                <a:gd name="connsiteX4" fmla="*/ 3810 w 10932"/>
                <a:gd name="connsiteY4" fmla="*/ 11724 h 10648"/>
                <a:gd name="connsiteX5" fmla="*/ 11315 w 10932"/>
                <a:gd name="connsiteY5" fmla="*/ 9663 h 1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2" h="10648">
                  <a:moveTo>
                    <a:pt x="11315" y="9663"/>
                  </a:moveTo>
                  <a:cubicBezTo>
                    <a:pt x="12758" y="7152"/>
                    <a:pt x="11910" y="3954"/>
                    <a:pt x="9413" y="2474"/>
                  </a:cubicBezTo>
                  <a:cubicBezTo>
                    <a:pt x="6775" y="994"/>
                    <a:pt x="3440" y="1840"/>
                    <a:pt x="1828" y="4403"/>
                  </a:cubicBezTo>
                  <a:cubicBezTo>
                    <a:pt x="337" y="6914"/>
                    <a:pt x="1164" y="10165"/>
                    <a:pt x="3675" y="11645"/>
                  </a:cubicBezTo>
                  <a:cubicBezTo>
                    <a:pt x="3720" y="11671"/>
                    <a:pt x="3765" y="11698"/>
                    <a:pt x="3810" y="11724"/>
                  </a:cubicBezTo>
                  <a:cubicBezTo>
                    <a:pt x="6460" y="13151"/>
                    <a:pt x="9759" y="12226"/>
                    <a:pt x="11315" y="9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9" name="任意多边形: 形状 4148">
              <a:extLst>
                <a:ext uri="{FF2B5EF4-FFF2-40B4-BE49-F238E27FC236}">
                  <a16:creationId xmlns:a16="http://schemas.microsoft.com/office/drawing/2014/main" id="{F5B29606-1C0B-285D-8073-E2A6CD84B39F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0" name="任意多边形: 形状 4149">
              <a:extLst>
                <a:ext uri="{FF2B5EF4-FFF2-40B4-BE49-F238E27FC236}">
                  <a16:creationId xmlns:a16="http://schemas.microsoft.com/office/drawing/2014/main" id="{CA239F0B-BB68-DCCD-AFC3-2E3DB986E63B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1" name="任意多边形: 形状 4150">
              <a:extLst>
                <a:ext uri="{FF2B5EF4-FFF2-40B4-BE49-F238E27FC236}">
                  <a16:creationId xmlns:a16="http://schemas.microsoft.com/office/drawing/2014/main" id="{D75A3F69-41BF-9ADB-0E88-43013055A1E1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2" name="任意多边形: 形状 4151">
              <a:extLst>
                <a:ext uri="{FF2B5EF4-FFF2-40B4-BE49-F238E27FC236}">
                  <a16:creationId xmlns:a16="http://schemas.microsoft.com/office/drawing/2014/main" id="{40489278-EED5-4737-A3E8-6D64E394A605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3" name="任意多边形: 形状 4152">
              <a:extLst>
                <a:ext uri="{FF2B5EF4-FFF2-40B4-BE49-F238E27FC236}">
                  <a16:creationId xmlns:a16="http://schemas.microsoft.com/office/drawing/2014/main" id="{301A42CC-B109-CC7D-693D-D5DCB8F05942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4" name="任意多边形: 形状 4153">
              <a:extLst>
                <a:ext uri="{FF2B5EF4-FFF2-40B4-BE49-F238E27FC236}">
                  <a16:creationId xmlns:a16="http://schemas.microsoft.com/office/drawing/2014/main" id="{104634F3-91CB-390C-B7BD-3CE194288290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5" name="任意多边形: 形状 4154">
              <a:extLst>
                <a:ext uri="{FF2B5EF4-FFF2-40B4-BE49-F238E27FC236}">
                  <a16:creationId xmlns:a16="http://schemas.microsoft.com/office/drawing/2014/main" id="{6E8AE27F-64E5-D9A1-3DBD-2FB809E3D8F7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6" name="任意多边形: 形状 4155">
              <a:extLst>
                <a:ext uri="{FF2B5EF4-FFF2-40B4-BE49-F238E27FC236}">
                  <a16:creationId xmlns:a16="http://schemas.microsoft.com/office/drawing/2014/main" id="{5507B92A-22E0-BB85-E94C-054AA7AC60C4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7" name="任意多边形: 形状 4156">
              <a:extLst>
                <a:ext uri="{FF2B5EF4-FFF2-40B4-BE49-F238E27FC236}">
                  <a16:creationId xmlns:a16="http://schemas.microsoft.com/office/drawing/2014/main" id="{2083CC9E-519F-1FB2-53E8-B9B127EF9EBE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8" name="任意多边形: 形状 4157">
              <a:extLst>
                <a:ext uri="{FF2B5EF4-FFF2-40B4-BE49-F238E27FC236}">
                  <a16:creationId xmlns:a16="http://schemas.microsoft.com/office/drawing/2014/main" id="{841388BA-3124-3827-9D47-98EFC8B45B7D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9" name="任意多边形: 形状 4158">
              <a:extLst>
                <a:ext uri="{FF2B5EF4-FFF2-40B4-BE49-F238E27FC236}">
                  <a16:creationId xmlns:a16="http://schemas.microsoft.com/office/drawing/2014/main" id="{E421A42E-22D9-83B2-9C24-BD4AC69B2FB7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760 w 7215"/>
                <a:gd name="connsiteY0" fmla="*/ 8725 h 6981"/>
                <a:gd name="connsiteX1" fmla="*/ 8301 w 7215"/>
                <a:gd name="connsiteY1" fmla="*/ 5184 h 6981"/>
                <a:gd name="connsiteX2" fmla="*/ 4627 w 7215"/>
                <a:gd name="connsiteY2" fmla="*/ 1748 h 6981"/>
                <a:gd name="connsiteX3" fmla="*/ 1086 w 7215"/>
                <a:gd name="connsiteY3" fmla="*/ 5290 h 6981"/>
                <a:gd name="connsiteX4" fmla="*/ 1086 w 7215"/>
                <a:gd name="connsiteY4" fmla="*/ 5316 h 6981"/>
                <a:gd name="connsiteX5" fmla="*/ 4754 w 7215"/>
                <a:gd name="connsiteY5" fmla="*/ 8725 h 6981"/>
                <a:gd name="connsiteX6" fmla="*/ 4760 w 7215"/>
                <a:gd name="connsiteY6" fmla="*/ 8725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760" y="8725"/>
                  </a:move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0" name="任意多边形: 形状 4159">
              <a:extLst>
                <a:ext uri="{FF2B5EF4-FFF2-40B4-BE49-F238E27FC236}">
                  <a16:creationId xmlns:a16="http://schemas.microsoft.com/office/drawing/2014/main" id="{37DA87C3-28C7-4ABB-CE39-C7CDD066F3DA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1" name="任意多边形: 形状 4160">
              <a:extLst>
                <a:ext uri="{FF2B5EF4-FFF2-40B4-BE49-F238E27FC236}">
                  <a16:creationId xmlns:a16="http://schemas.microsoft.com/office/drawing/2014/main" id="{85B41D1C-A282-00A5-CB2A-BF60FD375827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2" name="任意多边形: 形状 4161">
              <a:extLst>
                <a:ext uri="{FF2B5EF4-FFF2-40B4-BE49-F238E27FC236}">
                  <a16:creationId xmlns:a16="http://schemas.microsoft.com/office/drawing/2014/main" id="{05BB6602-5E02-62DC-7D41-16A37613DF6A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3" name="任意多边形: 形状 4162">
              <a:extLst>
                <a:ext uri="{FF2B5EF4-FFF2-40B4-BE49-F238E27FC236}">
                  <a16:creationId xmlns:a16="http://schemas.microsoft.com/office/drawing/2014/main" id="{88FFAEF0-D4D1-21E4-2C9F-64EB3440124B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4" name="任意多边形: 形状 4163">
              <a:extLst>
                <a:ext uri="{FF2B5EF4-FFF2-40B4-BE49-F238E27FC236}">
                  <a16:creationId xmlns:a16="http://schemas.microsoft.com/office/drawing/2014/main" id="{CAFFD594-6F2D-9640-B282-120CA79C28B5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5" name="任意多边形: 形状 4164">
              <a:extLst>
                <a:ext uri="{FF2B5EF4-FFF2-40B4-BE49-F238E27FC236}">
                  <a16:creationId xmlns:a16="http://schemas.microsoft.com/office/drawing/2014/main" id="{88683B01-13CA-BAFE-94F5-DF1647A18798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6" name="任意多边形: 形状 4165">
              <a:extLst>
                <a:ext uri="{FF2B5EF4-FFF2-40B4-BE49-F238E27FC236}">
                  <a16:creationId xmlns:a16="http://schemas.microsoft.com/office/drawing/2014/main" id="{AF035E81-40AC-BBB2-2767-CCD70ADAD7D6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7" name="任意多边形: 形状 4166">
              <a:extLst>
                <a:ext uri="{FF2B5EF4-FFF2-40B4-BE49-F238E27FC236}">
                  <a16:creationId xmlns:a16="http://schemas.microsoft.com/office/drawing/2014/main" id="{20D70CBC-1558-93B3-32B7-563C35EB26B7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8" name="任意多边形: 形状 4167">
              <a:extLst>
                <a:ext uri="{FF2B5EF4-FFF2-40B4-BE49-F238E27FC236}">
                  <a16:creationId xmlns:a16="http://schemas.microsoft.com/office/drawing/2014/main" id="{94417FF1-5F97-8C33-E595-A9BF53D57F6A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9" name="任意多边形: 形状 4168">
              <a:extLst>
                <a:ext uri="{FF2B5EF4-FFF2-40B4-BE49-F238E27FC236}">
                  <a16:creationId xmlns:a16="http://schemas.microsoft.com/office/drawing/2014/main" id="{1BB23405-8F26-555E-0219-EC60B8FDFB79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0" name="任意多边形: 形状 4169">
              <a:extLst>
                <a:ext uri="{FF2B5EF4-FFF2-40B4-BE49-F238E27FC236}">
                  <a16:creationId xmlns:a16="http://schemas.microsoft.com/office/drawing/2014/main" id="{93EB4A9D-97BD-A866-D8A2-ABACC08305A5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627 w 7215"/>
                <a:gd name="connsiteY0" fmla="*/ 1748 h 6981"/>
                <a:gd name="connsiteX1" fmla="*/ 1086 w 7215"/>
                <a:gd name="connsiteY1" fmla="*/ 5290 h 6981"/>
                <a:gd name="connsiteX2" fmla="*/ 1086 w 7215"/>
                <a:gd name="connsiteY2" fmla="*/ 5316 h 6981"/>
                <a:gd name="connsiteX3" fmla="*/ 4754 w 7215"/>
                <a:gd name="connsiteY3" fmla="*/ 8725 h 6981"/>
                <a:gd name="connsiteX4" fmla="*/ 4760 w 7215"/>
                <a:gd name="connsiteY4" fmla="*/ 8725 h 6981"/>
                <a:gd name="connsiteX5" fmla="*/ 8301 w 7215"/>
                <a:gd name="connsiteY5" fmla="*/ 5184 h 6981"/>
                <a:gd name="connsiteX6" fmla="*/ 4627 w 7215"/>
                <a:gd name="connsiteY6" fmla="*/ 1748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627" y="1748"/>
                  </a:move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1" name="任意多边形: 形状 4170">
              <a:extLst>
                <a:ext uri="{FF2B5EF4-FFF2-40B4-BE49-F238E27FC236}">
                  <a16:creationId xmlns:a16="http://schemas.microsoft.com/office/drawing/2014/main" id="{8479D3B8-BD52-2CD0-5C6B-FC41B728EC28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2" name="任意多边形: 形状 4171">
              <a:extLst>
                <a:ext uri="{FF2B5EF4-FFF2-40B4-BE49-F238E27FC236}">
                  <a16:creationId xmlns:a16="http://schemas.microsoft.com/office/drawing/2014/main" id="{6ED12D5F-D58E-E51C-C0F2-71B02E8B0E09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3" name="任意多边形: 形状 4172">
              <a:extLst>
                <a:ext uri="{FF2B5EF4-FFF2-40B4-BE49-F238E27FC236}">
                  <a16:creationId xmlns:a16="http://schemas.microsoft.com/office/drawing/2014/main" id="{234E4001-4D6E-6E66-198F-7238D7A86D3A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4" name="任意多边形: 形状 4173">
              <a:extLst>
                <a:ext uri="{FF2B5EF4-FFF2-40B4-BE49-F238E27FC236}">
                  <a16:creationId xmlns:a16="http://schemas.microsoft.com/office/drawing/2014/main" id="{07404852-3288-7015-A837-F48DA1221524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5" name="任意多边形: 形状 4174">
              <a:extLst>
                <a:ext uri="{FF2B5EF4-FFF2-40B4-BE49-F238E27FC236}">
                  <a16:creationId xmlns:a16="http://schemas.microsoft.com/office/drawing/2014/main" id="{34C1C1F0-E775-6947-A2DE-4034027BF4D2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6" name="任意多边形: 形状 4175">
              <a:extLst>
                <a:ext uri="{FF2B5EF4-FFF2-40B4-BE49-F238E27FC236}">
                  <a16:creationId xmlns:a16="http://schemas.microsoft.com/office/drawing/2014/main" id="{107B0361-E2E7-DC65-76D1-32B835D75940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7" name="任意多边形: 形状 4176">
              <a:extLst>
                <a:ext uri="{FF2B5EF4-FFF2-40B4-BE49-F238E27FC236}">
                  <a16:creationId xmlns:a16="http://schemas.microsoft.com/office/drawing/2014/main" id="{5F7EC593-1E2F-A1A9-7353-AEA3820B838A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8" name="任意多边形: 形状 4177">
              <a:extLst>
                <a:ext uri="{FF2B5EF4-FFF2-40B4-BE49-F238E27FC236}">
                  <a16:creationId xmlns:a16="http://schemas.microsoft.com/office/drawing/2014/main" id="{FBBA63EA-DD5D-290B-6D56-2ECBA90270A1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9" name="任意多边形: 形状 4178">
              <a:extLst>
                <a:ext uri="{FF2B5EF4-FFF2-40B4-BE49-F238E27FC236}">
                  <a16:creationId xmlns:a16="http://schemas.microsoft.com/office/drawing/2014/main" id="{4925E0DE-4287-3BD4-28CA-4D3036E2FED3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0" name="任意多边形: 形状 4179">
              <a:extLst>
                <a:ext uri="{FF2B5EF4-FFF2-40B4-BE49-F238E27FC236}">
                  <a16:creationId xmlns:a16="http://schemas.microsoft.com/office/drawing/2014/main" id="{299EF6A3-12B9-91C7-CC71-42BFC891CD44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1" name="任意多边形: 形状 4180">
              <a:extLst>
                <a:ext uri="{FF2B5EF4-FFF2-40B4-BE49-F238E27FC236}">
                  <a16:creationId xmlns:a16="http://schemas.microsoft.com/office/drawing/2014/main" id="{D4B6CDBA-FFD6-D927-E52C-EC494939492D}"/>
                </a:ext>
              </a:extLst>
            </p:cNvPr>
            <p:cNvSpPr/>
            <p:nvPr/>
          </p:nvSpPr>
          <p:spPr>
            <a:xfrm>
              <a:off x="-991576" y="-3602730"/>
              <a:ext cx="7202" cy="6961"/>
            </a:xfrm>
            <a:custGeom>
              <a:avLst/>
              <a:gdLst>
                <a:gd name="connsiteX0" fmla="*/ 5528 w 7202"/>
                <a:gd name="connsiteY0" fmla="*/ 8605 h 6961"/>
                <a:gd name="connsiteX1" fmla="*/ 8216 w 7202"/>
                <a:gd name="connsiteY1" fmla="*/ 4509 h 6961"/>
                <a:gd name="connsiteX2" fmla="*/ 8171 w 7202"/>
                <a:gd name="connsiteY2" fmla="*/ 4323 h 6961"/>
                <a:gd name="connsiteX3" fmla="*/ 3704 w 7202"/>
                <a:gd name="connsiteY3" fmla="*/ 1892 h 6961"/>
                <a:gd name="connsiteX4" fmla="*/ 1191 w 7202"/>
                <a:gd name="connsiteY4" fmla="*/ 6094 h 6961"/>
                <a:gd name="connsiteX5" fmla="*/ 1220 w 7202"/>
                <a:gd name="connsiteY5" fmla="*/ 6200 h 6961"/>
                <a:gd name="connsiteX6" fmla="*/ 5528 w 7202"/>
                <a:gd name="connsiteY6" fmla="*/ 8605 h 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02" h="6961">
                  <a:moveTo>
                    <a:pt x="5528" y="8605"/>
                  </a:moveTo>
                  <a:cubicBezTo>
                    <a:pt x="7399" y="8208"/>
                    <a:pt x="8604" y="6385"/>
                    <a:pt x="8216" y="4509"/>
                  </a:cubicBezTo>
                  <a:cubicBezTo>
                    <a:pt x="8202" y="4456"/>
                    <a:pt x="8187" y="4376"/>
                    <a:pt x="8171" y="4323"/>
                  </a:cubicBezTo>
                  <a:cubicBezTo>
                    <a:pt x="7597" y="2421"/>
                    <a:pt x="5607" y="1337"/>
                    <a:pt x="3704" y="1892"/>
                  </a:cubicBezTo>
                  <a:cubicBezTo>
                    <a:pt x="1849" y="2368"/>
                    <a:pt x="726" y="4244"/>
                    <a:pt x="1191" y="6094"/>
                  </a:cubicBezTo>
                  <a:cubicBezTo>
                    <a:pt x="1202" y="6121"/>
                    <a:pt x="1209" y="6174"/>
                    <a:pt x="1220" y="6200"/>
                  </a:cubicBezTo>
                  <a:cubicBezTo>
                    <a:pt x="1804" y="7997"/>
                    <a:pt x="3683" y="9054"/>
                    <a:pt x="5528" y="8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2" name="任意多边形: 形状 4181">
              <a:extLst>
                <a:ext uri="{FF2B5EF4-FFF2-40B4-BE49-F238E27FC236}">
                  <a16:creationId xmlns:a16="http://schemas.microsoft.com/office/drawing/2014/main" id="{74079BBD-D6A1-8CAE-F99F-F70AF6CE3C0C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3" name="任意多边形: 形状 4182">
              <a:extLst>
                <a:ext uri="{FF2B5EF4-FFF2-40B4-BE49-F238E27FC236}">
                  <a16:creationId xmlns:a16="http://schemas.microsoft.com/office/drawing/2014/main" id="{F6AF578C-19EA-5AAA-983F-BA946884D46E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4" name="任意多边形: 形状 4183">
              <a:extLst>
                <a:ext uri="{FF2B5EF4-FFF2-40B4-BE49-F238E27FC236}">
                  <a16:creationId xmlns:a16="http://schemas.microsoft.com/office/drawing/2014/main" id="{973C6CD6-3247-A6BB-253E-9F57F33031F8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5" name="任意多边形: 形状 4184">
              <a:extLst>
                <a:ext uri="{FF2B5EF4-FFF2-40B4-BE49-F238E27FC236}">
                  <a16:creationId xmlns:a16="http://schemas.microsoft.com/office/drawing/2014/main" id="{1693D508-9088-ABA8-3DC5-ACEA2A205E15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6" name="任意多边形: 形状 4185">
              <a:extLst>
                <a:ext uri="{FF2B5EF4-FFF2-40B4-BE49-F238E27FC236}">
                  <a16:creationId xmlns:a16="http://schemas.microsoft.com/office/drawing/2014/main" id="{B662C540-9DC3-6A92-B114-4559BCDF520D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7" name="任意多边形: 形状 4186">
              <a:extLst>
                <a:ext uri="{FF2B5EF4-FFF2-40B4-BE49-F238E27FC236}">
                  <a16:creationId xmlns:a16="http://schemas.microsoft.com/office/drawing/2014/main" id="{4447FE21-07C7-D172-08AC-2D6E30FE987B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8" name="任意多边形: 形状 4187">
              <a:extLst>
                <a:ext uri="{FF2B5EF4-FFF2-40B4-BE49-F238E27FC236}">
                  <a16:creationId xmlns:a16="http://schemas.microsoft.com/office/drawing/2014/main" id="{E8FCBD89-2C32-11DB-C918-46542647962F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9" name="任意多边形: 形状 4188">
              <a:extLst>
                <a:ext uri="{FF2B5EF4-FFF2-40B4-BE49-F238E27FC236}">
                  <a16:creationId xmlns:a16="http://schemas.microsoft.com/office/drawing/2014/main" id="{D0C6ECF8-5E3A-AE41-1F24-DD8567AB82F9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0" name="任意多边形: 形状 4189">
              <a:extLst>
                <a:ext uri="{FF2B5EF4-FFF2-40B4-BE49-F238E27FC236}">
                  <a16:creationId xmlns:a16="http://schemas.microsoft.com/office/drawing/2014/main" id="{463BD12E-AF54-781A-2EEF-932E51DBA350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1" name="任意多边形: 形状 4190">
              <a:extLst>
                <a:ext uri="{FF2B5EF4-FFF2-40B4-BE49-F238E27FC236}">
                  <a16:creationId xmlns:a16="http://schemas.microsoft.com/office/drawing/2014/main" id="{C2F80A98-64E2-9D24-7241-607F4649DAE8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2" name="任意多边形: 形状 4191">
              <a:extLst>
                <a:ext uri="{FF2B5EF4-FFF2-40B4-BE49-F238E27FC236}">
                  <a16:creationId xmlns:a16="http://schemas.microsoft.com/office/drawing/2014/main" id="{9C7A2D9C-DDB4-715D-DDBE-E3418A2C0E5D}"/>
                </a:ext>
              </a:extLst>
            </p:cNvPr>
            <p:cNvSpPr/>
            <p:nvPr/>
          </p:nvSpPr>
          <p:spPr>
            <a:xfrm>
              <a:off x="-991708" y="-3602757"/>
              <a:ext cx="7334" cy="7020"/>
            </a:xfrm>
            <a:custGeom>
              <a:avLst/>
              <a:gdLst>
                <a:gd name="connsiteX0" fmla="*/ 3704 w 7334"/>
                <a:gd name="connsiteY0" fmla="*/ 1918 h 7020"/>
                <a:gd name="connsiteX1" fmla="*/ 1191 w 7334"/>
                <a:gd name="connsiteY1" fmla="*/ 6121 h 7020"/>
                <a:gd name="connsiteX2" fmla="*/ 1220 w 7334"/>
                <a:gd name="connsiteY2" fmla="*/ 6226 h 7020"/>
                <a:gd name="connsiteX3" fmla="*/ 5660 w 7334"/>
                <a:gd name="connsiteY3" fmla="*/ 8631 h 7020"/>
                <a:gd name="connsiteX4" fmla="*/ 8348 w 7334"/>
                <a:gd name="connsiteY4" fmla="*/ 4535 h 7020"/>
                <a:gd name="connsiteX5" fmla="*/ 8303 w 7334"/>
                <a:gd name="connsiteY5" fmla="*/ 4350 h 7020"/>
                <a:gd name="connsiteX6" fmla="*/ 3815 w 7334"/>
                <a:gd name="connsiteY6" fmla="*/ 1892 h 7020"/>
                <a:gd name="connsiteX7" fmla="*/ 3704 w 7334"/>
                <a:gd name="connsiteY7" fmla="*/ 1918 h 7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34" h="7020">
                  <a:moveTo>
                    <a:pt x="3704" y="1918"/>
                  </a:moveTo>
                  <a:cubicBezTo>
                    <a:pt x="1849" y="2394"/>
                    <a:pt x="726" y="4270"/>
                    <a:pt x="1191" y="6121"/>
                  </a:cubicBezTo>
                  <a:cubicBezTo>
                    <a:pt x="1202" y="6147"/>
                    <a:pt x="1210" y="6200"/>
                    <a:pt x="1220" y="6226"/>
                  </a:cubicBezTo>
                  <a:cubicBezTo>
                    <a:pt x="1804" y="8103"/>
                    <a:pt x="3773" y="9160"/>
                    <a:pt x="5660" y="8631"/>
                  </a:cubicBezTo>
                  <a:cubicBezTo>
                    <a:pt x="7531" y="8235"/>
                    <a:pt x="8736" y="6411"/>
                    <a:pt x="8348" y="4535"/>
                  </a:cubicBezTo>
                  <a:cubicBezTo>
                    <a:pt x="8335" y="4482"/>
                    <a:pt x="8319" y="4403"/>
                    <a:pt x="8303" y="4350"/>
                  </a:cubicBezTo>
                  <a:cubicBezTo>
                    <a:pt x="7745" y="2420"/>
                    <a:pt x="5734" y="1337"/>
                    <a:pt x="3815" y="1892"/>
                  </a:cubicBezTo>
                  <a:cubicBezTo>
                    <a:pt x="3778" y="1892"/>
                    <a:pt x="3741" y="1918"/>
                    <a:pt x="3704" y="19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3" name="任意多边形: 形状 4192">
              <a:extLst>
                <a:ext uri="{FF2B5EF4-FFF2-40B4-BE49-F238E27FC236}">
                  <a16:creationId xmlns:a16="http://schemas.microsoft.com/office/drawing/2014/main" id="{381254C5-593D-6B4A-F600-793A0B497C6B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4" name="任意多边形: 形状 4193">
              <a:extLst>
                <a:ext uri="{FF2B5EF4-FFF2-40B4-BE49-F238E27FC236}">
                  <a16:creationId xmlns:a16="http://schemas.microsoft.com/office/drawing/2014/main" id="{57398DBA-1EA5-52B3-6142-B11173C3478A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5" name="任意多边形: 形状 4194">
              <a:extLst>
                <a:ext uri="{FF2B5EF4-FFF2-40B4-BE49-F238E27FC236}">
                  <a16:creationId xmlns:a16="http://schemas.microsoft.com/office/drawing/2014/main" id="{ADCB2529-875D-B766-FA24-A71883C3B98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6" name="任意多边形: 形状 4195">
              <a:extLst>
                <a:ext uri="{FF2B5EF4-FFF2-40B4-BE49-F238E27FC236}">
                  <a16:creationId xmlns:a16="http://schemas.microsoft.com/office/drawing/2014/main" id="{2B2B2E84-93FD-2109-C3A5-CF3F058423FA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7" name="任意多边形: 形状 4196">
              <a:extLst>
                <a:ext uri="{FF2B5EF4-FFF2-40B4-BE49-F238E27FC236}">
                  <a16:creationId xmlns:a16="http://schemas.microsoft.com/office/drawing/2014/main" id="{C7D128E7-4009-A408-7785-84CD806E7C82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8" name="任意多边形: 形状 4197">
              <a:extLst>
                <a:ext uri="{FF2B5EF4-FFF2-40B4-BE49-F238E27FC236}">
                  <a16:creationId xmlns:a16="http://schemas.microsoft.com/office/drawing/2014/main" id="{6239DD89-C2DD-F57A-934B-D56D964AC776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9" name="任意多边形: 形状 4198">
              <a:extLst>
                <a:ext uri="{FF2B5EF4-FFF2-40B4-BE49-F238E27FC236}">
                  <a16:creationId xmlns:a16="http://schemas.microsoft.com/office/drawing/2014/main" id="{E27213CC-4AFD-4AA3-776F-7F0FEDA01140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0" name="任意多边形: 形状 4199">
              <a:extLst>
                <a:ext uri="{FF2B5EF4-FFF2-40B4-BE49-F238E27FC236}">
                  <a16:creationId xmlns:a16="http://schemas.microsoft.com/office/drawing/2014/main" id="{7A293A2B-3756-4629-7317-7797EC32E30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1" name="任意多边形: 形状 4200">
              <a:extLst>
                <a:ext uri="{FF2B5EF4-FFF2-40B4-BE49-F238E27FC236}">
                  <a16:creationId xmlns:a16="http://schemas.microsoft.com/office/drawing/2014/main" id="{6C3B09D4-EA47-D283-E93C-4F5838AF3A2C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2" name="任意多边形: 形状 4201">
              <a:extLst>
                <a:ext uri="{FF2B5EF4-FFF2-40B4-BE49-F238E27FC236}">
                  <a16:creationId xmlns:a16="http://schemas.microsoft.com/office/drawing/2014/main" id="{97095E8F-2D2E-AB4F-0862-CF24FD6A5E0F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3" name="任意多边形: 形状 4202">
              <a:extLst>
                <a:ext uri="{FF2B5EF4-FFF2-40B4-BE49-F238E27FC236}">
                  <a16:creationId xmlns:a16="http://schemas.microsoft.com/office/drawing/2014/main" id="{2428CA99-0092-9118-CDCF-82E7467D6A34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1518 w 6329"/>
                <a:gd name="connsiteY0" fmla="*/ 3268 h 6108"/>
                <a:gd name="connsiteX1" fmla="*/ 2525 w 6329"/>
                <a:gd name="connsiteY1" fmla="*/ 7364 h 6108"/>
                <a:gd name="connsiteX2" fmla="*/ 2655 w 6329"/>
                <a:gd name="connsiteY2" fmla="*/ 7444 h 6108"/>
                <a:gd name="connsiteX3" fmla="*/ 6989 w 6329"/>
                <a:gd name="connsiteY3" fmla="*/ 6334 h 6108"/>
                <a:gd name="connsiteX4" fmla="*/ 5966 w 6329"/>
                <a:gd name="connsiteY4" fmla="*/ 2237 h 6108"/>
                <a:gd name="connsiteX5" fmla="*/ 5826 w 6329"/>
                <a:gd name="connsiteY5" fmla="*/ 2158 h 6108"/>
                <a:gd name="connsiteX6" fmla="*/ 1518 w 6329"/>
                <a:gd name="connsiteY6" fmla="*/ 3268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1518" y="3268"/>
                  </a:move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ubicBezTo>
                    <a:pt x="7837" y="4906"/>
                    <a:pt x="7380" y="3083"/>
                    <a:pt x="5966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4" name="任意多边形: 形状 4203">
              <a:extLst>
                <a:ext uri="{FF2B5EF4-FFF2-40B4-BE49-F238E27FC236}">
                  <a16:creationId xmlns:a16="http://schemas.microsoft.com/office/drawing/2014/main" id="{A539F953-0349-9379-8BB5-BF0D3B42DD5E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5" name="任意多边形: 形状 4204">
              <a:extLst>
                <a:ext uri="{FF2B5EF4-FFF2-40B4-BE49-F238E27FC236}">
                  <a16:creationId xmlns:a16="http://schemas.microsoft.com/office/drawing/2014/main" id="{DEBCB57D-BF36-E0B2-DA46-8F30E0A46E8D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6" name="任意多边形: 形状 4205">
              <a:extLst>
                <a:ext uri="{FF2B5EF4-FFF2-40B4-BE49-F238E27FC236}">
                  <a16:creationId xmlns:a16="http://schemas.microsoft.com/office/drawing/2014/main" id="{1816904A-DDC2-050F-0D30-619A518DB631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7" name="任意多边形: 形状 4206">
              <a:extLst>
                <a:ext uri="{FF2B5EF4-FFF2-40B4-BE49-F238E27FC236}">
                  <a16:creationId xmlns:a16="http://schemas.microsoft.com/office/drawing/2014/main" id="{16068D28-724F-32AF-2242-3B775AE3D60E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8" name="任意多边形: 形状 4207">
              <a:extLst>
                <a:ext uri="{FF2B5EF4-FFF2-40B4-BE49-F238E27FC236}">
                  <a16:creationId xmlns:a16="http://schemas.microsoft.com/office/drawing/2014/main" id="{51966039-D260-EE0A-B4A8-B1DCFBC6DA23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9" name="任意多边形: 形状 4208">
              <a:extLst>
                <a:ext uri="{FF2B5EF4-FFF2-40B4-BE49-F238E27FC236}">
                  <a16:creationId xmlns:a16="http://schemas.microsoft.com/office/drawing/2014/main" id="{D03042E9-6C9A-57EA-95BB-31865078D19F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0" name="任意多边形: 形状 4209">
              <a:extLst>
                <a:ext uri="{FF2B5EF4-FFF2-40B4-BE49-F238E27FC236}">
                  <a16:creationId xmlns:a16="http://schemas.microsoft.com/office/drawing/2014/main" id="{6C0BEA14-F7FF-6A00-7ED3-460373F67337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1" name="任意多边形: 形状 4210">
              <a:extLst>
                <a:ext uri="{FF2B5EF4-FFF2-40B4-BE49-F238E27FC236}">
                  <a16:creationId xmlns:a16="http://schemas.microsoft.com/office/drawing/2014/main" id="{8D2313DE-8849-0864-C64C-F83ACC94331A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2" name="任意多边形: 形状 4211">
              <a:extLst>
                <a:ext uri="{FF2B5EF4-FFF2-40B4-BE49-F238E27FC236}">
                  <a16:creationId xmlns:a16="http://schemas.microsoft.com/office/drawing/2014/main" id="{06DA5E71-3BD8-570B-EF49-29D4DA1CC4A9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3" name="任意多边形: 形状 4212">
              <a:extLst>
                <a:ext uri="{FF2B5EF4-FFF2-40B4-BE49-F238E27FC236}">
                  <a16:creationId xmlns:a16="http://schemas.microsoft.com/office/drawing/2014/main" id="{1609ABC1-BA65-8ABB-883C-FDCC326BC395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4" name="任意多边形: 形状 4213">
              <a:extLst>
                <a:ext uri="{FF2B5EF4-FFF2-40B4-BE49-F238E27FC236}">
                  <a16:creationId xmlns:a16="http://schemas.microsoft.com/office/drawing/2014/main" id="{BEEB94D1-501A-2D7A-BEE5-E5A15F995BAB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6989 w 6329"/>
                <a:gd name="connsiteY0" fmla="*/ 6334 h 6108"/>
                <a:gd name="connsiteX1" fmla="*/ 5964 w 6329"/>
                <a:gd name="connsiteY1" fmla="*/ 2237 h 6108"/>
                <a:gd name="connsiteX2" fmla="*/ 5826 w 6329"/>
                <a:gd name="connsiteY2" fmla="*/ 2158 h 6108"/>
                <a:gd name="connsiteX3" fmla="*/ 1518 w 6329"/>
                <a:gd name="connsiteY3" fmla="*/ 3268 h 6108"/>
                <a:gd name="connsiteX4" fmla="*/ 2525 w 6329"/>
                <a:gd name="connsiteY4" fmla="*/ 7364 h 6108"/>
                <a:gd name="connsiteX5" fmla="*/ 2655 w 6329"/>
                <a:gd name="connsiteY5" fmla="*/ 7444 h 6108"/>
                <a:gd name="connsiteX6" fmla="*/ 6989 w 6329"/>
                <a:gd name="connsiteY6" fmla="*/ 6334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6989" y="6334"/>
                  </a:moveTo>
                  <a:cubicBezTo>
                    <a:pt x="7837" y="4906"/>
                    <a:pt x="7380" y="3083"/>
                    <a:pt x="5964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5" name="任意多边形: 形状 4214">
              <a:extLst>
                <a:ext uri="{FF2B5EF4-FFF2-40B4-BE49-F238E27FC236}">
                  <a16:creationId xmlns:a16="http://schemas.microsoft.com/office/drawing/2014/main" id="{584516CD-F824-B55F-FC15-DEA82E2452E8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6" name="任意多边形: 形状 4215">
              <a:extLst>
                <a:ext uri="{FF2B5EF4-FFF2-40B4-BE49-F238E27FC236}">
                  <a16:creationId xmlns:a16="http://schemas.microsoft.com/office/drawing/2014/main" id="{D26A8F4E-26CA-1B18-69AD-93492E7BCCA7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7" name="任意多边形: 形状 4216">
              <a:extLst>
                <a:ext uri="{FF2B5EF4-FFF2-40B4-BE49-F238E27FC236}">
                  <a16:creationId xmlns:a16="http://schemas.microsoft.com/office/drawing/2014/main" id="{AE482393-10E2-3904-F76B-0A6018D4D67C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8" name="任意多边形: 形状 4217">
              <a:extLst>
                <a:ext uri="{FF2B5EF4-FFF2-40B4-BE49-F238E27FC236}">
                  <a16:creationId xmlns:a16="http://schemas.microsoft.com/office/drawing/2014/main" id="{410DBF54-7F87-88EF-C382-07BCC0BFED1A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9" name="任意多边形: 形状 4218">
              <a:extLst>
                <a:ext uri="{FF2B5EF4-FFF2-40B4-BE49-F238E27FC236}">
                  <a16:creationId xmlns:a16="http://schemas.microsoft.com/office/drawing/2014/main" id="{40BA24E2-FFDC-D4EA-7E71-E7ED76F69B5D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0" name="任意多边形: 形状 4219">
              <a:extLst>
                <a:ext uri="{FF2B5EF4-FFF2-40B4-BE49-F238E27FC236}">
                  <a16:creationId xmlns:a16="http://schemas.microsoft.com/office/drawing/2014/main" id="{210F23B5-E033-15D2-E9FA-38A681FAC70A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1" name="任意多边形: 形状 4220">
              <a:extLst>
                <a:ext uri="{FF2B5EF4-FFF2-40B4-BE49-F238E27FC236}">
                  <a16:creationId xmlns:a16="http://schemas.microsoft.com/office/drawing/2014/main" id="{8BC89102-39C5-8E70-08FE-9BE0F0783A65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2" name="任意多边形: 形状 4221">
              <a:extLst>
                <a:ext uri="{FF2B5EF4-FFF2-40B4-BE49-F238E27FC236}">
                  <a16:creationId xmlns:a16="http://schemas.microsoft.com/office/drawing/2014/main" id="{F27A69C8-00E7-EBC5-03D6-67B70FFE3DAA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3" name="任意多边形: 形状 4222">
              <a:extLst>
                <a:ext uri="{FF2B5EF4-FFF2-40B4-BE49-F238E27FC236}">
                  <a16:creationId xmlns:a16="http://schemas.microsoft.com/office/drawing/2014/main" id="{FEF028DF-3D87-4BA6-7859-FDC62E561096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4" name="任意多边形: 形状 4223">
              <a:extLst>
                <a:ext uri="{FF2B5EF4-FFF2-40B4-BE49-F238E27FC236}">
                  <a16:creationId xmlns:a16="http://schemas.microsoft.com/office/drawing/2014/main" id="{81E9BA5D-2D44-2966-D78B-4C3959DA400B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5" name="任意多边形: 形状 4224">
              <a:extLst>
                <a:ext uri="{FF2B5EF4-FFF2-40B4-BE49-F238E27FC236}">
                  <a16:creationId xmlns:a16="http://schemas.microsoft.com/office/drawing/2014/main" id="{E92B01BE-9779-A28F-D42D-5481B2FC1C9F}"/>
                </a:ext>
              </a:extLst>
            </p:cNvPr>
            <p:cNvSpPr/>
            <p:nvPr/>
          </p:nvSpPr>
          <p:spPr>
            <a:xfrm>
              <a:off x="-1002409" y="-3530021"/>
              <a:ext cx="4059" cy="3902"/>
            </a:xfrm>
            <a:custGeom>
              <a:avLst/>
              <a:gdLst>
                <a:gd name="connsiteX0" fmla="*/ 1350 w 4059"/>
                <a:gd name="connsiteY0" fmla="*/ 2733 h 3902"/>
                <a:gd name="connsiteX1" fmla="*/ 2024 w 4059"/>
                <a:gd name="connsiteY1" fmla="*/ 5350 h 3902"/>
                <a:gd name="connsiteX2" fmla="*/ 2090 w 4059"/>
                <a:gd name="connsiteY2" fmla="*/ 5376 h 3902"/>
                <a:gd name="connsiteX3" fmla="*/ 4891 w 4059"/>
                <a:gd name="connsiteY3" fmla="*/ 4663 h 3902"/>
                <a:gd name="connsiteX4" fmla="*/ 4173 w 4059"/>
                <a:gd name="connsiteY4" fmla="*/ 2020 h 3902"/>
                <a:gd name="connsiteX5" fmla="*/ 4151 w 4059"/>
                <a:gd name="connsiteY5" fmla="*/ 2020 h 3902"/>
                <a:gd name="connsiteX6" fmla="*/ 1350 w 4059"/>
                <a:gd name="connsiteY6" fmla="*/ 273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1350" y="2733"/>
                  </a:move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6" name="任意多边形: 形状 4225">
              <a:extLst>
                <a:ext uri="{FF2B5EF4-FFF2-40B4-BE49-F238E27FC236}">
                  <a16:creationId xmlns:a16="http://schemas.microsoft.com/office/drawing/2014/main" id="{75EBD875-A5AB-822F-3B6C-34E9DE126A0C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7" name="任意多边形: 形状 4226">
              <a:extLst>
                <a:ext uri="{FF2B5EF4-FFF2-40B4-BE49-F238E27FC236}">
                  <a16:creationId xmlns:a16="http://schemas.microsoft.com/office/drawing/2014/main" id="{734CB5FC-7084-490D-A731-7A732F771EF7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8" name="任意多边形: 形状 4227">
              <a:extLst>
                <a:ext uri="{FF2B5EF4-FFF2-40B4-BE49-F238E27FC236}">
                  <a16:creationId xmlns:a16="http://schemas.microsoft.com/office/drawing/2014/main" id="{97B2FE4F-08DC-DAC0-7036-6AD115429895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9" name="任意多边形: 形状 4228">
              <a:extLst>
                <a:ext uri="{FF2B5EF4-FFF2-40B4-BE49-F238E27FC236}">
                  <a16:creationId xmlns:a16="http://schemas.microsoft.com/office/drawing/2014/main" id="{E3EA3510-F5A8-7BC7-A06E-541FFF384530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0" name="任意多边形: 形状 4229">
              <a:extLst>
                <a:ext uri="{FF2B5EF4-FFF2-40B4-BE49-F238E27FC236}">
                  <a16:creationId xmlns:a16="http://schemas.microsoft.com/office/drawing/2014/main" id="{5832718F-3E56-6452-4E8A-A4F5C9F251A9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1" name="任意多边形: 形状 4230">
              <a:extLst>
                <a:ext uri="{FF2B5EF4-FFF2-40B4-BE49-F238E27FC236}">
                  <a16:creationId xmlns:a16="http://schemas.microsoft.com/office/drawing/2014/main" id="{29DF5D3F-941D-F314-7F11-A65B1694F133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2" name="任意多边形: 形状 4231">
              <a:extLst>
                <a:ext uri="{FF2B5EF4-FFF2-40B4-BE49-F238E27FC236}">
                  <a16:creationId xmlns:a16="http://schemas.microsoft.com/office/drawing/2014/main" id="{61D98011-1E6C-CCFC-F0EC-B4A4F5DF4CCD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3" name="任意多边形: 形状 4232">
              <a:extLst>
                <a:ext uri="{FF2B5EF4-FFF2-40B4-BE49-F238E27FC236}">
                  <a16:creationId xmlns:a16="http://schemas.microsoft.com/office/drawing/2014/main" id="{CB950E90-BD24-9CBC-82F3-59BBC59B9A9C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4" name="任意多边形: 形状 4233">
              <a:extLst>
                <a:ext uri="{FF2B5EF4-FFF2-40B4-BE49-F238E27FC236}">
                  <a16:creationId xmlns:a16="http://schemas.microsoft.com/office/drawing/2014/main" id="{0A2188EC-5220-FE33-E3F9-D755DBF35FFB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5" name="任意多边形: 形状 4234">
              <a:extLst>
                <a:ext uri="{FF2B5EF4-FFF2-40B4-BE49-F238E27FC236}">
                  <a16:creationId xmlns:a16="http://schemas.microsoft.com/office/drawing/2014/main" id="{069391A4-C17A-24A7-D1CF-905BED1B8C33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6" name="任意多边形: 形状 4235">
              <a:extLst>
                <a:ext uri="{FF2B5EF4-FFF2-40B4-BE49-F238E27FC236}">
                  <a16:creationId xmlns:a16="http://schemas.microsoft.com/office/drawing/2014/main" id="{09D246F4-D787-24FB-269F-32C4A0E53541}"/>
                </a:ext>
              </a:extLst>
            </p:cNvPr>
            <p:cNvSpPr/>
            <p:nvPr/>
          </p:nvSpPr>
          <p:spPr>
            <a:xfrm>
              <a:off x="-1002409" y="-3529994"/>
              <a:ext cx="4059" cy="3902"/>
            </a:xfrm>
            <a:custGeom>
              <a:avLst/>
              <a:gdLst>
                <a:gd name="connsiteX0" fmla="*/ 4891 w 4059"/>
                <a:gd name="connsiteY0" fmla="*/ 4663 h 3902"/>
                <a:gd name="connsiteX1" fmla="*/ 4173 w 4059"/>
                <a:gd name="connsiteY1" fmla="*/ 2020 h 3902"/>
                <a:gd name="connsiteX2" fmla="*/ 4151 w 4059"/>
                <a:gd name="connsiteY2" fmla="*/ 2020 h 3902"/>
                <a:gd name="connsiteX3" fmla="*/ 1350 w 4059"/>
                <a:gd name="connsiteY3" fmla="*/ 2733 h 3902"/>
                <a:gd name="connsiteX4" fmla="*/ 2024 w 4059"/>
                <a:gd name="connsiteY4" fmla="*/ 5350 h 3902"/>
                <a:gd name="connsiteX5" fmla="*/ 2090 w 4059"/>
                <a:gd name="connsiteY5" fmla="*/ 5376 h 3902"/>
                <a:gd name="connsiteX6" fmla="*/ 4891 w 4059"/>
                <a:gd name="connsiteY6" fmla="*/ 466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4891" y="4663"/>
                  </a:move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7" name="任意多边形: 形状 4236">
              <a:extLst>
                <a:ext uri="{FF2B5EF4-FFF2-40B4-BE49-F238E27FC236}">
                  <a16:creationId xmlns:a16="http://schemas.microsoft.com/office/drawing/2014/main" id="{7AD298F9-9615-C63D-B2FC-99C3B8594D17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8" name="任意多边形: 形状 4237">
              <a:extLst>
                <a:ext uri="{FF2B5EF4-FFF2-40B4-BE49-F238E27FC236}">
                  <a16:creationId xmlns:a16="http://schemas.microsoft.com/office/drawing/2014/main" id="{EC5454EB-0930-C7CC-2C6F-AC90B0EF1EFA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9" name="任意多边形: 形状 4238">
              <a:extLst>
                <a:ext uri="{FF2B5EF4-FFF2-40B4-BE49-F238E27FC236}">
                  <a16:creationId xmlns:a16="http://schemas.microsoft.com/office/drawing/2014/main" id="{6D0EF37D-36D0-2007-7EA9-D491623CCD55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0" name="任意多边形: 形状 4239">
              <a:extLst>
                <a:ext uri="{FF2B5EF4-FFF2-40B4-BE49-F238E27FC236}">
                  <a16:creationId xmlns:a16="http://schemas.microsoft.com/office/drawing/2014/main" id="{0F88E403-1AFA-38BC-6303-91FCD30246DA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1" name="任意多边形: 形状 4240">
              <a:extLst>
                <a:ext uri="{FF2B5EF4-FFF2-40B4-BE49-F238E27FC236}">
                  <a16:creationId xmlns:a16="http://schemas.microsoft.com/office/drawing/2014/main" id="{93AE2308-504E-F34B-5292-60088DF778B5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2" name="任意多边形: 形状 4241">
              <a:extLst>
                <a:ext uri="{FF2B5EF4-FFF2-40B4-BE49-F238E27FC236}">
                  <a16:creationId xmlns:a16="http://schemas.microsoft.com/office/drawing/2014/main" id="{9FA376E0-06BD-B1E5-11FD-453094FFF4F5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3" name="任意多边形: 形状 4242">
              <a:extLst>
                <a:ext uri="{FF2B5EF4-FFF2-40B4-BE49-F238E27FC236}">
                  <a16:creationId xmlns:a16="http://schemas.microsoft.com/office/drawing/2014/main" id="{92142954-79D8-015C-7922-232F0C82DFA8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4" name="任意多边形: 形状 4243">
              <a:extLst>
                <a:ext uri="{FF2B5EF4-FFF2-40B4-BE49-F238E27FC236}">
                  <a16:creationId xmlns:a16="http://schemas.microsoft.com/office/drawing/2014/main" id="{A0756A26-DA39-3FFA-8DF0-41D2D834A162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5" name="任意多边形: 形状 4244">
              <a:extLst>
                <a:ext uri="{FF2B5EF4-FFF2-40B4-BE49-F238E27FC236}">
                  <a16:creationId xmlns:a16="http://schemas.microsoft.com/office/drawing/2014/main" id="{6013D0FC-DB3D-BA5E-06B9-98618D9831BF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6" name="任意多边形: 形状 4245">
              <a:extLst>
                <a:ext uri="{FF2B5EF4-FFF2-40B4-BE49-F238E27FC236}">
                  <a16:creationId xmlns:a16="http://schemas.microsoft.com/office/drawing/2014/main" id="{04BFEF2D-C565-4B43-3EBE-6BE25BDBC270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7" name="任意多边形: 形状 4246">
              <a:extLst>
                <a:ext uri="{FF2B5EF4-FFF2-40B4-BE49-F238E27FC236}">
                  <a16:creationId xmlns:a16="http://schemas.microsoft.com/office/drawing/2014/main" id="{7116D92C-81C6-0CB5-A1DB-F21B1479E5C9}"/>
                </a:ext>
              </a:extLst>
            </p:cNvPr>
            <p:cNvSpPr/>
            <p:nvPr/>
          </p:nvSpPr>
          <p:spPr>
            <a:xfrm>
              <a:off x="-1312362" y="-4013478"/>
              <a:ext cx="11649" cy="11219"/>
            </a:xfrm>
            <a:custGeom>
              <a:avLst/>
              <a:gdLst>
                <a:gd name="connsiteX0" fmla="*/ 2854 w 11649"/>
                <a:gd name="connsiteY0" fmla="*/ 11321 h 11219"/>
                <a:gd name="connsiteX1" fmla="*/ 11100 w 11649"/>
                <a:gd name="connsiteY1" fmla="*/ 11321 h 11219"/>
                <a:gd name="connsiteX2" fmla="*/ 11166 w 11649"/>
                <a:gd name="connsiteY2" fmla="*/ 3577 h 11219"/>
                <a:gd name="connsiteX3" fmla="*/ 10968 w 11649"/>
                <a:gd name="connsiteY3" fmla="*/ 3392 h 11219"/>
                <a:gd name="connsiteX4" fmla="*/ 2722 w 11649"/>
                <a:gd name="connsiteY4" fmla="*/ 3392 h 11219"/>
                <a:gd name="connsiteX5" fmla="*/ 2656 w 11649"/>
                <a:gd name="connsiteY5" fmla="*/ 11136 h 11219"/>
                <a:gd name="connsiteX6" fmla="*/ 2854 w 11649"/>
                <a:gd name="connsiteY6" fmla="*/ 11321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9" h="11219">
                  <a:moveTo>
                    <a:pt x="2854" y="11321"/>
                  </a:moveTo>
                  <a:cubicBezTo>
                    <a:pt x="5161" y="13514"/>
                    <a:pt x="8792" y="13514"/>
                    <a:pt x="11100" y="11321"/>
                  </a:cubicBezTo>
                  <a:cubicBezTo>
                    <a:pt x="13254" y="9206"/>
                    <a:pt x="13285" y="5744"/>
                    <a:pt x="11166" y="3577"/>
                  </a:cubicBezTo>
                  <a:cubicBezTo>
                    <a:pt x="11102" y="3524"/>
                    <a:pt x="11036" y="3445"/>
                    <a:pt x="10968" y="3392"/>
                  </a:cubicBezTo>
                  <a:cubicBezTo>
                    <a:pt x="8660" y="1198"/>
                    <a:pt x="5029" y="1198"/>
                    <a:pt x="2722" y="3392"/>
                  </a:cubicBezTo>
                  <a:cubicBezTo>
                    <a:pt x="568" y="5506"/>
                    <a:pt x="536" y="8968"/>
                    <a:pt x="2656" y="11136"/>
                  </a:cubicBezTo>
                  <a:cubicBezTo>
                    <a:pt x="2719" y="11189"/>
                    <a:pt x="2785" y="11268"/>
                    <a:pt x="2854" y="11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8" name="任意多边形: 形状 4247">
              <a:extLst>
                <a:ext uri="{FF2B5EF4-FFF2-40B4-BE49-F238E27FC236}">
                  <a16:creationId xmlns:a16="http://schemas.microsoft.com/office/drawing/2014/main" id="{36598E1A-EC48-E6AE-D28F-89B91993B8BD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9" name="任意多边形: 形状 4248">
              <a:extLst>
                <a:ext uri="{FF2B5EF4-FFF2-40B4-BE49-F238E27FC236}">
                  <a16:creationId xmlns:a16="http://schemas.microsoft.com/office/drawing/2014/main" id="{9EC1F255-D5C7-7571-D454-8CB6EDF9DBB0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0" name="任意多边形: 形状 4249">
              <a:extLst>
                <a:ext uri="{FF2B5EF4-FFF2-40B4-BE49-F238E27FC236}">
                  <a16:creationId xmlns:a16="http://schemas.microsoft.com/office/drawing/2014/main" id="{C12A297E-AFFE-B31C-8B36-9BA7505A417A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1" name="任意多边形: 形状 4250">
              <a:extLst>
                <a:ext uri="{FF2B5EF4-FFF2-40B4-BE49-F238E27FC236}">
                  <a16:creationId xmlns:a16="http://schemas.microsoft.com/office/drawing/2014/main" id="{67C72E6F-71FF-FA90-CD8C-1D9AAB71D43B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2" name="任意多边形: 形状 4251">
              <a:extLst>
                <a:ext uri="{FF2B5EF4-FFF2-40B4-BE49-F238E27FC236}">
                  <a16:creationId xmlns:a16="http://schemas.microsoft.com/office/drawing/2014/main" id="{CE778AC4-05EF-DD05-447C-F7ACC579538B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3" name="任意多边形: 形状 4252">
              <a:extLst>
                <a:ext uri="{FF2B5EF4-FFF2-40B4-BE49-F238E27FC236}">
                  <a16:creationId xmlns:a16="http://schemas.microsoft.com/office/drawing/2014/main" id="{DE5137F5-061A-5D47-F2C1-7A405FBA656F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4" name="任意多边形: 形状 4253">
              <a:extLst>
                <a:ext uri="{FF2B5EF4-FFF2-40B4-BE49-F238E27FC236}">
                  <a16:creationId xmlns:a16="http://schemas.microsoft.com/office/drawing/2014/main" id="{3C96C6C4-CBC9-C680-B047-FBEE9FA7590F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5" name="任意多边形: 形状 4254">
              <a:extLst>
                <a:ext uri="{FF2B5EF4-FFF2-40B4-BE49-F238E27FC236}">
                  <a16:creationId xmlns:a16="http://schemas.microsoft.com/office/drawing/2014/main" id="{ECF92591-8B8F-F64A-51D3-97671161E891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6" name="任意多边形: 形状 4255">
              <a:extLst>
                <a:ext uri="{FF2B5EF4-FFF2-40B4-BE49-F238E27FC236}">
                  <a16:creationId xmlns:a16="http://schemas.microsoft.com/office/drawing/2014/main" id="{7C9CCC1F-D746-7AA8-6C5A-8F955DCD2C76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7" name="任意多边形: 形状 4256">
              <a:extLst>
                <a:ext uri="{FF2B5EF4-FFF2-40B4-BE49-F238E27FC236}">
                  <a16:creationId xmlns:a16="http://schemas.microsoft.com/office/drawing/2014/main" id="{AC6D95D0-38BE-F62F-F07B-C0A0516BBE3C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8" name="任意多边形: 形状 4257">
              <a:extLst>
                <a:ext uri="{FF2B5EF4-FFF2-40B4-BE49-F238E27FC236}">
                  <a16:creationId xmlns:a16="http://schemas.microsoft.com/office/drawing/2014/main" id="{5B10A4D1-C6A7-EBBF-641D-934DAE9838EC}"/>
                </a:ext>
              </a:extLst>
            </p:cNvPr>
            <p:cNvSpPr/>
            <p:nvPr/>
          </p:nvSpPr>
          <p:spPr>
            <a:xfrm>
              <a:off x="-1312452" y="-4013637"/>
              <a:ext cx="11645" cy="11219"/>
            </a:xfrm>
            <a:custGeom>
              <a:avLst/>
              <a:gdLst>
                <a:gd name="connsiteX0" fmla="*/ 11031 w 11645"/>
                <a:gd name="connsiteY0" fmla="*/ 3392 h 11219"/>
                <a:gd name="connsiteX1" fmla="*/ 2786 w 11645"/>
                <a:gd name="connsiteY1" fmla="*/ 3392 h 11219"/>
                <a:gd name="connsiteX2" fmla="*/ 2593 w 11645"/>
                <a:gd name="connsiteY2" fmla="*/ 11136 h 11219"/>
                <a:gd name="connsiteX3" fmla="*/ 2786 w 11645"/>
                <a:gd name="connsiteY3" fmla="*/ 11321 h 11219"/>
                <a:gd name="connsiteX4" fmla="*/ 11031 w 11645"/>
                <a:gd name="connsiteY4" fmla="*/ 11321 h 11219"/>
                <a:gd name="connsiteX5" fmla="*/ 11224 w 11645"/>
                <a:gd name="connsiteY5" fmla="*/ 3577 h 11219"/>
                <a:gd name="connsiteX6" fmla="*/ 11031 w 11645"/>
                <a:gd name="connsiteY6" fmla="*/ 3392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5" h="11219">
                  <a:moveTo>
                    <a:pt x="11031" y="3392"/>
                  </a:moveTo>
                  <a:cubicBezTo>
                    <a:pt x="8724" y="1198"/>
                    <a:pt x="5093" y="1198"/>
                    <a:pt x="2786" y="3392"/>
                  </a:cubicBezTo>
                  <a:cubicBezTo>
                    <a:pt x="597" y="5480"/>
                    <a:pt x="510" y="8942"/>
                    <a:pt x="2593" y="11136"/>
                  </a:cubicBezTo>
                  <a:cubicBezTo>
                    <a:pt x="2654" y="11188"/>
                    <a:pt x="2720" y="11268"/>
                    <a:pt x="2786" y="11321"/>
                  </a:cubicBezTo>
                  <a:cubicBezTo>
                    <a:pt x="5093" y="13514"/>
                    <a:pt x="8724" y="13514"/>
                    <a:pt x="11031" y="11321"/>
                  </a:cubicBezTo>
                  <a:cubicBezTo>
                    <a:pt x="13220" y="9233"/>
                    <a:pt x="13307" y="5771"/>
                    <a:pt x="11224" y="3577"/>
                  </a:cubicBezTo>
                  <a:cubicBezTo>
                    <a:pt x="11164" y="3524"/>
                    <a:pt x="11098" y="3445"/>
                    <a:pt x="11031" y="3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9" name="任意多边形: 形状 4258">
              <a:extLst>
                <a:ext uri="{FF2B5EF4-FFF2-40B4-BE49-F238E27FC236}">
                  <a16:creationId xmlns:a16="http://schemas.microsoft.com/office/drawing/2014/main" id="{BF792AD6-5C9B-AC59-80CD-EEF8F2977CB5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0" name="任意多边形: 形状 4259">
              <a:extLst>
                <a:ext uri="{FF2B5EF4-FFF2-40B4-BE49-F238E27FC236}">
                  <a16:creationId xmlns:a16="http://schemas.microsoft.com/office/drawing/2014/main" id="{D5FE9CA1-0879-4728-E4AD-C8D7239DBA3C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1" name="任意多边形: 形状 4260">
              <a:extLst>
                <a:ext uri="{FF2B5EF4-FFF2-40B4-BE49-F238E27FC236}">
                  <a16:creationId xmlns:a16="http://schemas.microsoft.com/office/drawing/2014/main" id="{AFADF8B0-92BF-0F38-4B97-51FFC725C632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2" name="任意多边形: 形状 4261">
              <a:extLst>
                <a:ext uri="{FF2B5EF4-FFF2-40B4-BE49-F238E27FC236}">
                  <a16:creationId xmlns:a16="http://schemas.microsoft.com/office/drawing/2014/main" id="{613BBE24-2DB2-491A-D299-F22CAF95C14A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3" name="任意多边形: 形状 4262">
              <a:extLst>
                <a:ext uri="{FF2B5EF4-FFF2-40B4-BE49-F238E27FC236}">
                  <a16:creationId xmlns:a16="http://schemas.microsoft.com/office/drawing/2014/main" id="{01C4C776-C484-5588-F252-06F62A5577C9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4" name="任意多边形: 形状 4263">
              <a:extLst>
                <a:ext uri="{FF2B5EF4-FFF2-40B4-BE49-F238E27FC236}">
                  <a16:creationId xmlns:a16="http://schemas.microsoft.com/office/drawing/2014/main" id="{783E5144-38BC-EA7A-426A-0DE0DAA5478F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5" name="任意多边形: 形状 4264">
              <a:extLst>
                <a:ext uri="{FF2B5EF4-FFF2-40B4-BE49-F238E27FC236}">
                  <a16:creationId xmlns:a16="http://schemas.microsoft.com/office/drawing/2014/main" id="{38E7D0C0-E30B-B105-421F-529CCBBCB9E2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6" name="任意多边形: 形状 4265">
              <a:extLst>
                <a:ext uri="{FF2B5EF4-FFF2-40B4-BE49-F238E27FC236}">
                  <a16:creationId xmlns:a16="http://schemas.microsoft.com/office/drawing/2014/main" id="{E1DE294F-2BC0-4090-99DA-665674CB16EA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7" name="任意多边形: 形状 4266">
              <a:extLst>
                <a:ext uri="{FF2B5EF4-FFF2-40B4-BE49-F238E27FC236}">
                  <a16:creationId xmlns:a16="http://schemas.microsoft.com/office/drawing/2014/main" id="{A2F8C1D2-6B56-129B-BC43-F387185213C1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8" name="任意多边形: 形状 4267">
              <a:extLst>
                <a:ext uri="{FF2B5EF4-FFF2-40B4-BE49-F238E27FC236}">
                  <a16:creationId xmlns:a16="http://schemas.microsoft.com/office/drawing/2014/main" id="{66C592B4-036C-D728-FB93-EE7FB3FB9761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9" name="任意多边形: 形状 4268">
              <a:extLst>
                <a:ext uri="{FF2B5EF4-FFF2-40B4-BE49-F238E27FC236}">
                  <a16:creationId xmlns:a16="http://schemas.microsoft.com/office/drawing/2014/main" id="{B77FB652-EEEB-4452-D14B-18FC5C3E7678}"/>
                </a:ext>
              </a:extLst>
            </p:cNvPr>
            <p:cNvSpPr/>
            <p:nvPr/>
          </p:nvSpPr>
          <p:spPr>
            <a:xfrm>
              <a:off x="-1375096" y="-4066459"/>
              <a:ext cx="11785" cy="11361"/>
            </a:xfrm>
            <a:custGeom>
              <a:avLst/>
              <a:gdLst>
                <a:gd name="connsiteX0" fmla="*/ 2160 w 11785"/>
                <a:gd name="connsiteY0" fmla="*/ 10678 h 11361"/>
                <a:gd name="connsiteX1" fmla="*/ 10300 w 11785"/>
                <a:gd name="connsiteY1" fmla="*/ 12105 h 11361"/>
                <a:gd name="connsiteX2" fmla="*/ 12052 w 11785"/>
                <a:gd name="connsiteY2" fmla="*/ 4600 h 11361"/>
                <a:gd name="connsiteX3" fmla="*/ 11753 w 11785"/>
                <a:gd name="connsiteY3" fmla="*/ 4177 h 11361"/>
                <a:gd name="connsiteX4" fmla="*/ 3640 w 11785"/>
                <a:gd name="connsiteY4" fmla="*/ 2750 h 11361"/>
                <a:gd name="connsiteX5" fmla="*/ 1954 w 11785"/>
                <a:gd name="connsiteY5" fmla="*/ 10388 h 11361"/>
                <a:gd name="connsiteX6" fmla="*/ 2160 w 11785"/>
                <a:gd name="connsiteY6" fmla="*/ 10678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2160" y="10678"/>
                  </a:moveTo>
                  <a:cubicBezTo>
                    <a:pt x="4060" y="13242"/>
                    <a:pt x="7638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7"/>
                    <a:pt x="11859" y="4309"/>
                    <a:pt x="11753" y="4177"/>
                  </a:cubicBezTo>
                  <a:cubicBezTo>
                    <a:pt x="9869" y="1613"/>
                    <a:pt x="6288" y="979"/>
                    <a:pt x="3640" y="2750"/>
                  </a:cubicBezTo>
                  <a:cubicBezTo>
                    <a:pt x="1068" y="4388"/>
                    <a:pt x="312" y="7797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0" name="任意多边形: 形状 4269">
              <a:extLst>
                <a:ext uri="{FF2B5EF4-FFF2-40B4-BE49-F238E27FC236}">
                  <a16:creationId xmlns:a16="http://schemas.microsoft.com/office/drawing/2014/main" id="{89899012-0808-4D63-5D98-D381A85767D7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1" name="任意多边形: 形状 4270">
              <a:extLst>
                <a:ext uri="{FF2B5EF4-FFF2-40B4-BE49-F238E27FC236}">
                  <a16:creationId xmlns:a16="http://schemas.microsoft.com/office/drawing/2014/main" id="{DEDD58DB-194F-4969-0CA2-50BD0CCE5886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2" name="任意多边形: 形状 4271">
              <a:extLst>
                <a:ext uri="{FF2B5EF4-FFF2-40B4-BE49-F238E27FC236}">
                  <a16:creationId xmlns:a16="http://schemas.microsoft.com/office/drawing/2014/main" id="{D46CF790-E69F-F76B-8C5D-93B44CA37578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3" name="任意多边形: 形状 4272">
              <a:extLst>
                <a:ext uri="{FF2B5EF4-FFF2-40B4-BE49-F238E27FC236}">
                  <a16:creationId xmlns:a16="http://schemas.microsoft.com/office/drawing/2014/main" id="{11F97538-9C7D-8B73-B6CC-B72C05364DD5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4" name="任意多边形: 形状 4273">
              <a:extLst>
                <a:ext uri="{FF2B5EF4-FFF2-40B4-BE49-F238E27FC236}">
                  <a16:creationId xmlns:a16="http://schemas.microsoft.com/office/drawing/2014/main" id="{6333675F-39AF-91A1-C162-DD2A7E8ED67E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5" name="任意多边形: 形状 4274">
              <a:extLst>
                <a:ext uri="{FF2B5EF4-FFF2-40B4-BE49-F238E27FC236}">
                  <a16:creationId xmlns:a16="http://schemas.microsoft.com/office/drawing/2014/main" id="{5D6D30FF-5251-D715-25AB-087421E847FF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6" name="任意多边形: 形状 4275">
              <a:extLst>
                <a:ext uri="{FF2B5EF4-FFF2-40B4-BE49-F238E27FC236}">
                  <a16:creationId xmlns:a16="http://schemas.microsoft.com/office/drawing/2014/main" id="{CBA9ADB4-9B12-7711-7931-A11C791E4AB7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7" name="任意多边形: 形状 4276">
              <a:extLst>
                <a:ext uri="{FF2B5EF4-FFF2-40B4-BE49-F238E27FC236}">
                  <a16:creationId xmlns:a16="http://schemas.microsoft.com/office/drawing/2014/main" id="{02658222-A108-FCDF-001B-1EBA04ECB699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8" name="任意多边形: 形状 4277">
              <a:extLst>
                <a:ext uri="{FF2B5EF4-FFF2-40B4-BE49-F238E27FC236}">
                  <a16:creationId xmlns:a16="http://schemas.microsoft.com/office/drawing/2014/main" id="{D9CDF3EF-DA70-2174-D7A2-BB0E26073350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9" name="任意多边形: 形状 4278">
              <a:extLst>
                <a:ext uri="{FF2B5EF4-FFF2-40B4-BE49-F238E27FC236}">
                  <a16:creationId xmlns:a16="http://schemas.microsoft.com/office/drawing/2014/main" id="{9B15CB71-8EEA-E3FC-568C-EB698836DDA5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0" name="任意多边形: 形状 4279">
              <a:extLst>
                <a:ext uri="{FF2B5EF4-FFF2-40B4-BE49-F238E27FC236}">
                  <a16:creationId xmlns:a16="http://schemas.microsoft.com/office/drawing/2014/main" id="{7B67FBCE-ECBB-1166-15C7-0867A4DD853D}"/>
                </a:ext>
              </a:extLst>
            </p:cNvPr>
            <p:cNvSpPr/>
            <p:nvPr/>
          </p:nvSpPr>
          <p:spPr>
            <a:xfrm>
              <a:off x="-1375202" y="-4066354"/>
              <a:ext cx="11785" cy="11361"/>
            </a:xfrm>
            <a:custGeom>
              <a:avLst/>
              <a:gdLst>
                <a:gd name="connsiteX0" fmla="*/ 11753 w 11785"/>
                <a:gd name="connsiteY0" fmla="*/ 4177 h 11361"/>
                <a:gd name="connsiteX1" fmla="*/ 3640 w 11785"/>
                <a:gd name="connsiteY1" fmla="*/ 2750 h 11361"/>
                <a:gd name="connsiteX2" fmla="*/ 1954 w 11785"/>
                <a:gd name="connsiteY2" fmla="*/ 10388 h 11361"/>
                <a:gd name="connsiteX3" fmla="*/ 2160 w 11785"/>
                <a:gd name="connsiteY3" fmla="*/ 10678 h 11361"/>
                <a:gd name="connsiteX4" fmla="*/ 10300 w 11785"/>
                <a:gd name="connsiteY4" fmla="*/ 12105 h 11361"/>
                <a:gd name="connsiteX5" fmla="*/ 12052 w 11785"/>
                <a:gd name="connsiteY5" fmla="*/ 4600 h 11361"/>
                <a:gd name="connsiteX6" fmla="*/ 11753 w 11785"/>
                <a:gd name="connsiteY6" fmla="*/ 4177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11753" y="4177"/>
                  </a:moveTo>
                  <a:cubicBezTo>
                    <a:pt x="9869" y="1613"/>
                    <a:pt x="6291" y="979"/>
                    <a:pt x="3640" y="2750"/>
                  </a:cubicBezTo>
                  <a:cubicBezTo>
                    <a:pt x="1068" y="4388"/>
                    <a:pt x="312" y="7798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ubicBezTo>
                    <a:pt x="4060" y="13242"/>
                    <a:pt x="7639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8"/>
                    <a:pt x="11859" y="4309"/>
                    <a:pt x="11753" y="4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1" name="任意多边形: 形状 4280">
              <a:extLst>
                <a:ext uri="{FF2B5EF4-FFF2-40B4-BE49-F238E27FC236}">
                  <a16:creationId xmlns:a16="http://schemas.microsoft.com/office/drawing/2014/main" id="{4171DCB6-B487-7C63-F248-BA9FE4B6DABB}"/>
                </a:ext>
              </a:extLst>
            </p:cNvPr>
            <p:cNvSpPr/>
            <p:nvPr/>
          </p:nvSpPr>
          <p:spPr>
            <a:xfrm>
              <a:off x="-1537098" y="-3857621"/>
              <a:ext cx="43961" cy="52898"/>
            </a:xfrm>
            <a:custGeom>
              <a:avLst/>
              <a:gdLst>
                <a:gd name="connsiteX0" fmla="*/ 45048 w 43961"/>
                <a:gd name="connsiteY0" fmla="*/ 1747 h 52898"/>
                <a:gd name="connsiteX1" fmla="*/ 5801 w 43961"/>
                <a:gd name="connsiteY1" fmla="*/ 52384 h 52898"/>
                <a:gd name="connsiteX2" fmla="*/ 45048 w 43961"/>
                <a:gd name="connsiteY2" fmla="*/ 1747 h 52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961" h="52898">
                  <a:moveTo>
                    <a:pt x="45048" y="1747"/>
                  </a:moveTo>
                  <a:cubicBezTo>
                    <a:pt x="4242" y="23154"/>
                    <a:pt x="-6303" y="44033"/>
                    <a:pt x="5801" y="52384"/>
                  </a:cubicBezTo>
                  <a:cubicBezTo>
                    <a:pt x="18329" y="61053"/>
                    <a:pt x="35375" y="44931"/>
                    <a:pt x="450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2" name="任意多边形: 形状 4281">
              <a:extLst>
                <a:ext uri="{FF2B5EF4-FFF2-40B4-BE49-F238E27FC236}">
                  <a16:creationId xmlns:a16="http://schemas.microsoft.com/office/drawing/2014/main" id="{E3395F83-732F-183D-C08F-65E568B83411}"/>
                </a:ext>
              </a:extLst>
            </p:cNvPr>
            <p:cNvSpPr/>
            <p:nvPr/>
          </p:nvSpPr>
          <p:spPr>
            <a:xfrm>
              <a:off x="-1162582" y="-4146553"/>
              <a:ext cx="26166" cy="62966"/>
            </a:xfrm>
            <a:custGeom>
              <a:avLst/>
              <a:gdLst>
                <a:gd name="connsiteX0" fmla="*/ 18782 w 26166"/>
                <a:gd name="connsiteY0" fmla="*/ 64713 h 62966"/>
                <a:gd name="connsiteX1" fmla="*/ 12254 w 26166"/>
                <a:gd name="connsiteY1" fmla="*/ 1839 h 62966"/>
                <a:gd name="connsiteX2" fmla="*/ 18782 w 26166"/>
                <a:gd name="connsiteY2" fmla="*/ 64713 h 6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66" h="62966">
                  <a:moveTo>
                    <a:pt x="18782" y="64713"/>
                  </a:moveTo>
                  <a:cubicBezTo>
                    <a:pt x="33872" y="22427"/>
                    <a:pt x="27001" y="121"/>
                    <a:pt x="12254" y="1839"/>
                  </a:cubicBezTo>
                  <a:cubicBezTo>
                    <a:pt x="-3049" y="3768"/>
                    <a:pt x="-4211" y="26576"/>
                    <a:pt x="18782" y="647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3" name="任意多边形: 形状 4282">
              <a:extLst>
                <a:ext uri="{FF2B5EF4-FFF2-40B4-BE49-F238E27FC236}">
                  <a16:creationId xmlns:a16="http://schemas.microsoft.com/office/drawing/2014/main" id="{402C07DF-F667-1F7B-E3F8-52E9DC63AD40}"/>
                </a:ext>
              </a:extLst>
            </p:cNvPr>
            <p:cNvSpPr/>
            <p:nvPr/>
          </p:nvSpPr>
          <p:spPr>
            <a:xfrm>
              <a:off x="-1269147" y="-4107492"/>
              <a:ext cx="51396" cy="46369"/>
            </a:xfrm>
            <a:custGeom>
              <a:avLst/>
              <a:gdLst>
                <a:gd name="connsiteX0" fmla="*/ 52483 w 51396"/>
                <a:gd name="connsiteY0" fmla="*/ 48117 h 46369"/>
                <a:gd name="connsiteX1" fmla="*/ 4145 w 51396"/>
                <a:gd name="connsiteY1" fmla="*/ 5461 h 46369"/>
                <a:gd name="connsiteX2" fmla="*/ 52483 w 51396"/>
                <a:gd name="connsiteY2" fmla="*/ 48117 h 4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96" h="46369">
                  <a:moveTo>
                    <a:pt x="52483" y="48117"/>
                  </a:moveTo>
                  <a:cubicBezTo>
                    <a:pt x="34432" y="6835"/>
                    <a:pt x="13923" y="-5296"/>
                    <a:pt x="4145" y="5461"/>
                  </a:cubicBezTo>
                  <a:cubicBezTo>
                    <a:pt x="-6004" y="16614"/>
                    <a:pt x="8849" y="34559"/>
                    <a:pt x="52483" y="48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4" name="任意多边形: 形状 4283">
              <a:extLst>
                <a:ext uri="{FF2B5EF4-FFF2-40B4-BE49-F238E27FC236}">
                  <a16:creationId xmlns:a16="http://schemas.microsoft.com/office/drawing/2014/main" id="{8D2E3336-D0BF-F7B9-F76D-7A22871BF1AD}"/>
                </a:ext>
              </a:extLst>
            </p:cNvPr>
            <p:cNvSpPr/>
            <p:nvPr/>
          </p:nvSpPr>
          <p:spPr>
            <a:xfrm>
              <a:off x="-1365024" y="-3959256"/>
              <a:ext cx="25909" cy="41852"/>
            </a:xfrm>
            <a:custGeom>
              <a:avLst/>
              <a:gdLst>
                <a:gd name="connsiteX0" fmla="*/ 18939 w 25909"/>
                <a:gd name="connsiteY0" fmla="*/ 43600 h 41852"/>
                <a:gd name="connsiteX1" fmla="*/ 12041 w 25909"/>
                <a:gd name="connsiteY1" fmla="*/ 1763 h 41852"/>
                <a:gd name="connsiteX2" fmla="*/ 18939 w 25909"/>
                <a:gd name="connsiteY2" fmla="*/ 43600 h 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9" h="41852">
                  <a:moveTo>
                    <a:pt x="18939" y="43600"/>
                  </a:moveTo>
                  <a:cubicBezTo>
                    <a:pt x="33501" y="17647"/>
                    <a:pt x="26577" y="2318"/>
                    <a:pt x="12041" y="1763"/>
                  </a:cubicBezTo>
                  <a:cubicBezTo>
                    <a:pt x="-3050" y="1182"/>
                    <a:pt x="-4160" y="16035"/>
                    <a:pt x="18939" y="436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5" name="任意多边形: 形状 4284">
              <a:extLst>
                <a:ext uri="{FF2B5EF4-FFF2-40B4-BE49-F238E27FC236}">
                  <a16:creationId xmlns:a16="http://schemas.microsoft.com/office/drawing/2014/main" id="{B6E5CC4D-C035-366D-6108-71396B1A580C}"/>
                </a:ext>
              </a:extLst>
            </p:cNvPr>
            <p:cNvSpPr/>
            <p:nvPr/>
          </p:nvSpPr>
          <p:spPr>
            <a:xfrm>
              <a:off x="-1057672" y="-4145650"/>
              <a:ext cx="96551" cy="77736"/>
            </a:xfrm>
            <a:custGeom>
              <a:avLst/>
              <a:gdLst>
                <a:gd name="connsiteX0" fmla="*/ 1086 w 96551"/>
                <a:gd name="connsiteY0" fmla="*/ 1994 h 77736"/>
                <a:gd name="connsiteX1" fmla="*/ 95965 w 96551"/>
                <a:gd name="connsiteY1" fmla="*/ 62489 h 77736"/>
                <a:gd name="connsiteX2" fmla="*/ 1086 w 96551"/>
                <a:gd name="connsiteY2" fmla="*/ 1994 h 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551" h="77736">
                  <a:moveTo>
                    <a:pt x="1086" y="1994"/>
                  </a:moveTo>
                  <a:cubicBezTo>
                    <a:pt x="49556" y="83394"/>
                    <a:pt x="86741" y="95314"/>
                    <a:pt x="95965" y="62489"/>
                  </a:cubicBezTo>
                  <a:cubicBezTo>
                    <a:pt x="105558" y="28476"/>
                    <a:pt x="73870" y="-1283"/>
                    <a:pt x="1086" y="1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6" name="任意多边形: 形状 4285">
              <a:extLst>
                <a:ext uri="{FF2B5EF4-FFF2-40B4-BE49-F238E27FC236}">
                  <a16:creationId xmlns:a16="http://schemas.microsoft.com/office/drawing/2014/main" id="{ED8AAEEB-5F24-A90C-A409-B19F499D2578}"/>
                </a:ext>
              </a:extLst>
            </p:cNvPr>
            <p:cNvSpPr/>
            <p:nvPr/>
          </p:nvSpPr>
          <p:spPr>
            <a:xfrm>
              <a:off x="-1741138" y="-4079024"/>
              <a:ext cx="37596" cy="74247"/>
            </a:xfrm>
            <a:custGeom>
              <a:avLst/>
              <a:gdLst>
                <a:gd name="connsiteX0" fmla="*/ 32214 w 37596"/>
                <a:gd name="connsiteY0" fmla="*/ 75994 h 74247"/>
                <a:gd name="connsiteX1" fmla="*/ 14507 w 37596"/>
                <a:gd name="connsiteY1" fmla="*/ 4875 h 74247"/>
                <a:gd name="connsiteX2" fmla="*/ 32214 w 37596"/>
                <a:gd name="connsiteY2" fmla="*/ 75994 h 7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96" h="74247">
                  <a:moveTo>
                    <a:pt x="32214" y="75994"/>
                  </a:moveTo>
                  <a:cubicBezTo>
                    <a:pt x="46988" y="15024"/>
                    <a:pt x="34487" y="-7098"/>
                    <a:pt x="14507" y="4875"/>
                  </a:cubicBezTo>
                  <a:cubicBezTo>
                    <a:pt x="-6239" y="17243"/>
                    <a:pt x="-4839" y="45654"/>
                    <a:pt x="32214" y="75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7" name="任意多边形: 形状 4286">
              <a:extLst>
                <a:ext uri="{FF2B5EF4-FFF2-40B4-BE49-F238E27FC236}">
                  <a16:creationId xmlns:a16="http://schemas.microsoft.com/office/drawing/2014/main" id="{63FC8BBF-8C3B-4DAB-3CC1-956BB25F4BCD}"/>
                </a:ext>
              </a:extLst>
            </p:cNvPr>
            <p:cNvSpPr/>
            <p:nvPr/>
          </p:nvSpPr>
          <p:spPr>
            <a:xfrm>
              <a:off x="-1029287" y="-3998169"/>
              <a:ext cx="80789" cy="113131"/>
            </a:xfrm>
            <a:custGeom>
              <a:avLst/>
              <a:gdLst>
                <a:gd name="connsiteX0" fmla="*/ 1086 w 80789"/>
                <a:gd name="connsiteY0" fmla="*/ 1747 h 113131"/>
                <a:gd name="connsiteX1" fmla="*/ 71465 w 80789"/>
                <a:gd name="connsiteY1" fmla="*/ 103576 h 113131"/>
                <a:gd name="connsiteX2" fmla="*/ 1086 w 80789"/>
                <a:gd name="connsiteY2" fmla="*/ 1747 h 11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89" h="113131">
                  <a:moveTo>
                    <a:pt x="1086" y="1747"/>
                  </a:moveTo>
                  <a:cubicBezTo>
                    <a:pt x="14300" y="105664"/>
                    <a:pt x="47230" y="133441"/>
                    <a:pt x="71465" y="103576"/>
                  </a:cubicBezTo>
                  <a:cubicBezTo>
                    <a:pt x="96599" y="72602"/>
                    <a:pt x="77385" y="2878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8" name="任意多边形: 形状 4287">
              <a:extLst>
                <a:ext uri="{FF2B5EF4-FFF2-40B4-BE49-F238E27FC236}">
                  <a16:creationId xmlns:a16="http://schemas.microsoft.com/office/drawing/2014/main" id="{D1409DDA-994E-44CB-00D0-8F7E27D27B43}"/>
                </a:ext>
              </a:extLst>
            </p:cNvPr>
            <p:cNvSpPr/>
            <p:nvPr/>
          </p:nvSpPr>
          <p:spPr>
            <a:xfrm>
              <a:off x="-166841" y="-3853816"/>
              <a:ext cx="60613" cy="84837"/>
            </a:xfrm>
            <a:custGeom>
              <a:avLst/>
              <a:gdLst>
                <a:gd name="connsiteX0" fmla="*/ 1086 w 60613"/>
                <a:gd name="connsiteY0" fmla="*/ 1747 h 84837"/>
                <a:gd name="connsiteX1" fmla="*/ 53943 w 60613"/>
                <a:gd name="connsiteY1" fmla="*/ 78099 h 84837"/>
                <a:gd name="connsiteX2" fmla="*/ 1086 w 60613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13" h="84837">
                  <a:moveTo>
                    <a:pt x="1086" y="1747"/>
                  </a:moveTo>
                  <a:cubicBezTo>
                    <a:pt x="11050" y="79685"/>
                    <a:pt x="35707" y="100511"/>
                    <a:pt x="53943" y="78099"/>
                  </a:cubicBezTo>
                  <a:cubicBezTo>
                    <a:pt x="72708" y="54948"/>
                    <a:pt x="58304" y="220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9" name="任意多边形: 形状 4288">
              <a:extLst>
                <a:ext uri="{FF2B5EF4-FFF2-40B4-BE49-F238E27FC236}">
                  <a16:creationId xmlns:a16="http://schemas.microsoft.com/office/drawing/2014/main" id="{C40380A5-0363-6D6F-6142-CEAAAD0C6A24}"/>
                </a:ext>
              </a:extLst>
            </p:cNvPr>
            <p:cNvSpPr/>
            <p:nvPr/>
          </p:nvSpPr>
          <p:spPr>
            <a:xfrm>
              <a:off x="-554030" y="-3868289"/>
              <a:ext cx="96791" cy="45450"/>
            </a:xfrm>
            <a:custGeom>
              <a:avLst/>
              <a:gdLst>
                <a:gd name="connsiteX0" fmla="*/ 97877 w 96791"/>
                <a:gd name="connsiteY0" fmla="*/ 10749 h 45450"/>
                <a:gd name="connsiteX1" fmla="*/ 4901 w 96791"/>
                <a:gd name="connsiteY1" fmla="*/ 30359 h 45450"/>
                <a:gd name="connsiteX2" fmla="*/ 97877 w 96791"/>
                <a:gd name="connsiteY2" fmla="*/ 10749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1" h="45450">
                  <a:moveTo>
                    <a:pt x="97877" y="10749"/>
                  </a:moveTo>
                  <a:cubicBezTo>
                    <a:pt x="18961" y="-8676"/>
                    <a:pt x="-10137" y="5860"/>
                    <a:pt x="4901" y="30359"/>
                  </a:cubicBezTo>
                  <a:cubicBezTo>
                    <a:pt x="20468" y="55863"/>
                    <a:pt x="57468" y="54726"/>
                    <a:pt x="97877" y="10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0" name="任意多边形: 形状 4289">
              <a:extLst>
                <a:ext uri="{FF2B5EF4-FFF2-40B4-BE49-F238E27FC236}">
                  <a16:creationId xmlns:a16="http://schemas.microsoft.com/office/drawing/2014/main" id="{B47DA3C3-D904-1D33-0F33-7DA70DCC787D}"/>
                </a:ext>
              </a:extLst>
            </p:cNvPr>
            <p:cNvSpPr/>
            <p:nvPr/>
          </p:nvSpPr>
          <p:spPr>
            <a:xfrm>
              <a:off x="-299222" y="-3997426"/>
              <a:ext cx="82060" cy="63445"/>
            </a:xfrm>
            <a:custGeom>
              <a:avLst/>
              <a:gdLst>
                <a:gd name="connsiteX0" fmla="*/ 83146 w 82060"/>
                <a:gd name="connsiteY0" fmla="*/ 64644 h 63445"/>
                <a:gd name="connsiteX1" fmla="*/ 2195 w 82060"/>
                <a:gd name="connsiteY1" fmla="*/ 16411 h 63445"/>
                <a:gd name="connsiteX2" fmla="*/ 83146 w 82060"/>
                <a:gd name="connsiteY2" fmla="*/ 64644 h 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60" h="63445">
                  <a:moveTo>
                    <a:pt x="83146" y="64644"/>
                  </a:moveTo>
                  <a:cubicBezTo>
                    <a:pt x="40437" y="-2221"/>
                    <a:pt x="9014" y="-11259"/>
                    <a:pt x="2195" y="16411"/>
                  </a:cubicBezTo>
                  <a:cubicBezTo>
                    <a:pt x="-4941" y="45087"/>
                    <a:pt x="22387" y="69163"/>
                    <a:pt x="83146" y="646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1" name="任意多边形: 形状 4290">
              <a:extLst>
                <a:ext uri="{FF2B5EF4-FFF2-40B4-BE49-F238E27FC236}">
                  <a16:creationId xmlns:a16="http://schemas.microsoft.com/office/drawing/2014/main" id="{4507A6A8-E614-271E-6A65-B643C755CAFA}"/>
                </a:ext>
              </a:extLst>
            </p:cNvPr>
            <p:cNvSpPr/>
            <p:nvPr/>
          </p:nvSpPr>
          <p:spPr>
            <a:xfrm>
              <a:off x="181910" y="-3596744"/>
              <a:ext cx="60608" cy="84837"/>
            </a:xfrm>
            <a:custGeom>
              <a:avLst/>
              <a:gdLst>
                <a:gd name="connsiteX0" fmla="*/ 1086 w 60608"/>
                <a:gd name="connsiteY0" fmla="*/ 1747 h 84837"/>
                <a:gd name="connsiteX1" fmla="*/ 53943 w 60608"/>
                <a:gd name="connsiteY1" fmla="*/ 78099 h 84837"/>
                <a:gd name="connsiteX2" fmla="*/ 1086 w 60608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08" h="84837">
                  <a:moveTo>
                    <a:pt x="1086" y="1747"/>
                  </a:moveTo>
                  <a:cubicBezTo>
                    <a:pt x="11023" y="79685"/>
                    <a:pt x="35681" y="100511"/>
                    <a:pt x="53943" y="78099"/>
                  </a:cubicBezTo>
                  <a:cubicBezTo>
                    <a:pt x="72708" y="54868"/>
                    <a:pt x="58278" y="220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2" name="任意多边形: 形状 4291">
              <a:extLst>
                <a:ext uri="{FF2B5EF4-FFF2-40B4-BE49-F238E27FC236}">
                  <a16:creationId xmlns:a16="http://schemas.microsoft.com/office/drawing/2014/main" id="{E2A15E64-D02E-6291-AB82-1C4D176DF989}"/>
                </a:ext>
              </a:extLst>
            </p:cNvPr>
            <p:cNvSpPr/>
            <p:nvPr/>
          </p:nvSpPr>
          <p:spPr>
            <a:xfrm>
              <a:off x="351952" y="-3881824"/>
              <a:ext cx="97153" cy="46269"/>
            </a:xfrm>
            <a:custGeom>
              <a:avLst/>
              <a:gdLst>
                <a:gd name="connsiteX0" fmla="*/ 1086 w 97153"/>
                <a:gd name="connsiteY0" fmla="*/ 28486 h 46269"/>
                <a:gd name="connsiteX1" fmla="*/ 96229 w 97153"/>
                <a:gd name="connsiteY1" fmla="*/ 23491 h 46269"/>
                <a:gd name="connsiteX2" fmla="*/ 1086 w 97153"/>
                <a:gd name="connsiteY2" fmla="*/ 28486 h 4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153" h="46269">
                  <a:moveTo>
                    <a:pt x="1086" y="28486"/>
                  </a:moveTo>
                  <a:cubicBezTo>
                    <a:pt x="75773" y="59831"/>
                    <a:pt x="106801" y="49946"/>
                    <a:pt x="96229" y="23491"/>
                  </a:cubicBezTo>
                  <a:cubicBezTo>
                    <a:pt x="84944" y="-3968"/>
                    <a:pt x="48261" y="-8699"/>
                    <a:pt x="1086" y="284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3" name="任意多边形: 形状 4292">
              <a:extLst>
                <a:ext uri="{FF2B5EF4-FFF2-40B4-BE49-F238E27FC236}">
                  <a16:creationId xmlns:a16="http://schemas.microsoft.com/office/drawing/2014/main" id="{1DF5D360-FB58-92FE-B975-A258B3300148}"/>
                </a:ext>
              </a:extLst>
            </p:cNvPr>
            <p:cNvSpPr/>
            <p:nvPr/>
          </p:nvSpPr>
          <p:spPr>
            <a:xfrm>
              <a:off x="-479439" y="-3545024"/>
              <a:ext cx="34469" cy="48270"/>
            </a:xfrm>
            <a:custGeom>
              <a:avLst/>
              <a:gdLst>
                <a:gd name="connsiteX0" fmla="*/ 1086 w 34469"/>
                <a:gd name="connsiteY0" fmla="*/ 1747 h 48270"/>
                <a:gd name="connsiteX1" fmla="*/ 31109 w 34469"/>
                <a:gd name="connsiteY1" fmla="*/ 45196 h 48270"/>
                <a:gd name="connsiteX2" fmla="*/ 1086 w 34469"/>
                <a:gd name="connsiteY2" fmla="*/ 1747 h 4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69" h="48270">
                  <a:moveTo>
                    <a:pt x="1086" y="1747"/>
                  </a:moveTo>
                  <a:cubicBezTo>
                    <a:pt x="6742" y="46094"/>
                    <a:pt x="20775" y="57934"/>
                    <a:pt x="31109" y="45196"/>
                  </a:cubicBezTo>
                  <a:cubicBezTo>
                    <a:pt x="41839" y="31981"/>
                    <a:pt x="33646" y="1327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4" name="任意多边形: 形状 4293">
              <a:extLst>
                <a:ext uri="{FF2B5EF4-FFF2-40B4-BE49-F238E27FC236}">
                  <a16:creationId xmlns:a16="http://schemas.microsoft.com/office/drawing/2014/main" id="{65997F00-BFF0-A659-4F8E-1A63A42055E2}"/>
                </a:ext>
              </a:extLst>
            </p:cNvPr>
            <p:cNvSpPr/>
            <p:nvPr/>
          </p:nvSpPr>
          <p:spPr>
            <a:xfrm>
              <a:off x="-1016870" y="-3518172"/>
              <a:ext cx="50319" cy="68607"/>
            </a:xfrm>
            <a:custGeom>
              <a:avLst/>
              <a:gdLst>
                <a:gd name="connsiteX0" fmla="*/ 48979 w 50319"/>
                <a:gd name="connsiteY0" fmla="*/ 1747 h 68607"/>
                <a:gd name="connsiteX1" fmla="*/ 14965 w 50319"/>
                <a:gd name="connsiteY1" fmla="*/ 70065 h 68607"/>
                <a:gd name="connsiteX2" fmla="*/ 48979 w 50319"/>
                <a:gd name="connsiteY2" fmla="*/ 1747 h 6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19" h="68607">
                  <a:moveTo>
                    <a:pt x="48979" y="1747"/>
                  </a:moveTo>
                  <a:cubicBezTo>
                    <a:pt x="-4249" y="41390"/>
                    <a:pt x="-9165" y="67078"/>
                    <a:pt x="14965" y="70065"/>
                  </a:cubicBezTo>
                  <a:cubicBezTo>
                    <a:pt x="40019" y="73289"/>
                    <a:pt x="58176" y="49556"/>
                    <a:pt x="489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5" name="任意多边形: 形状 4294">
              <a:extLst>
                <a:ext uri="{FF2B5EF4-FFF2-40B4-BE49-F238E27FC236}">
                  <a16:creationId xmlns:a16="http://schemas.microsoft.com/office/drawing/2014/main" id="{2BACF287-51C2-2B29-25CC-D866F0A02FA1}"/>
                </a:ext>
              </a:extLst>
            </p:cNvPr>
            <p:cNvSpPr/>
            <p:nvPr/>
          </p:nvSpPr>
          <p:spPr>
            <a:xfrm>
              <a:off x="-1038379" y="-3772656"/>
              <a:ext cx="80112" cy="46243"/>
            </a:xfrm>
            <a:custGeom>
              <a:avLst/>
              <a:gdLst>
                <a:gd name="connsiteX0" fmla="*/ 1086 w 80112"/>
                <a:gd name="connsiteY0" fmla="*/ 9810 h 46243"/>
                <a:gd name="connsiteX1" fmla="*/ 81165 w 80112"/>
                <a:gd name="connsiteY1" fmla="*/ 31534 h 46243"/>
                <a:gd name="connsiteX2" fmla="*/ 1086 w 80112"/>
                <a:gd name="connsiteY2" fmla="*/ 9810 h 4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12" h="46243">
                  <a:moveTo>
                    <a:pt x="1086" y="9810"/>
                  </a:moveTo>
                  <a:cubicBezTo>
                    <a:pt x="53679" y="56086"/>
                    <a:pt x="82328" y="56377"/>
                    <a:pt x="81165" y="31534"/>
                  </a:cubicBezTo>
                  <a:cubicBezTo>
                    <a:pt x="80028" y="5792"/>
                    <a:pt x="51062" y="-8056"/>
                    <a:pt x="1086" y="98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6" name="任意多边形: 形状 4295">
              <a:extLst>
                <a:ext uri="{FF2B5EF4-FFF2-40B4-BE49-F238E27FC236}">
                  <a16:creationId xmlns:a16="http://schemas.microsoft.com/office/drawing/2014/main" id="{6BEB74DB-5340-1617-A007-FDE977C3B8EC}"/>
                </a:ext>
              </a:extLst>
            </p:cNvPr>
            <p:cNvSpPr/>
            <p:nvPr/>
          </p:nvSpPr>
          <p:spPr>
            <a:xfrm>
              <a:off x="-972598" y="-3546555"/>
              <a:ext cx="80139" cy="46266"/>
            </a:xfrm>
            <a:custGeom>
              <a:avLst/>
              <a:gdLst>
                <a:gd name="connsiteX0" fmla="*/ 1086 w 80139"/>
                <a:gd name="connsiteY0" fmla="*/ 9833 h 46266"/>
                <a:gd name="connsiteX1" fmla="*/ 81191 w 80139"/>
                <a:gd name="connsiteY1" fmla="*/ 31557 h 46266"/>
                <a:gd name="connsiteX2" fmla="*/ 1086 w 80139"/>
                <a:gd name="connsiteY2" fmla="*/ 9833 h 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39" h="46266">
                  <a:moveTo>
                    <a:pt x="1086" y="9833"/>
                  </a:moveTo>
                  <a:cubicBezTo>
                    <a:pt x="53679" y="56109"/>
                    <a:pt x="82354" y="56400"/>
                    <a:pt x="81191" y="31557"/>
                  </a:cubicBezTo>
                  <a:cubicBezTo>
                    <a:pt x="79975" y="5816"/>
                    <a:pt x="51010" y="-8086"/>
                    <a:pt x="1086" y="9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7" name="任意多边形: 形状 4296">
              <a:extLst>
                <a:ext uri="{FF2B5EF4-FFF2-40B4-BE49-F238E27FC236}">
                  <a16:creationId xmlns:a16="http://schemas.microsoft.com/office/drawing/2014/main" id="{19D5C235-6024-E63F-1339-18750279874A}"/>
                </a:ext>
              </a:extLst>
            </p:cNvPr>
            <p:cNvSpPr/>
            <p:nvPr/>
          </p:nvSpPr>
          <p:spPr>
            <a:xfrm>
              <a:off x="-1158190" y="-3834295"/>
              <a:ext cx="110006" cy="56841"/>
            </a:xfrm>
            <a:custGeom>
              <a:avLst/>
              <a:gdLst>
                <a:gd name="connsiteX0" fmla="*/ 111092 w 110006"/>
                <a:gd name="connsiteY0" fmla="*/ 39074 h 56841"/>
                <a:gd name="connsiteX1" fmla="*/ 1863 w 110006"/>
                <a:gd name="connsiteY1" fmla="*/ 26388 h 56841"/>
                <a:gd name="connsiteX2" fmla="*/ 111092 w 110006"/>
                <a:gd name="connsiteY2" fmla="*/ 39074 h 5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06" h="56841">
                  <a:moveTo>
                    <a:pt x="111092" y="39074"/>
                  </a:moveTo>
                  <a:cubicBezTo>
                    <a:pt x="32599" y="-11141"/>
                    <a:pt x="-4903" y="-5855"/>
                    <a:pt x="1863" y="26388"/>
                  </a:cubicBezTo>
                  <a:cubicBezTo>
                    <a:pt x="8866" y="59794"/>
                    <a:pt x="49540" y="72294"/>
                    <a:pt x="111092" y="390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8" name="任意多边形: 形状 4297">
              <a:extLst>
                <a:ext uri="{FF2B5EF4-FFF2-40B4-BE49-F238E27FC236}">
                  <a16:creationId xmlns:a16="http://schemas.microsoft.com/office/drawing/2014/main" id="{3718A1E7-0C56-252B-1A1B-BE36C40F6B01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9" name="任意多边形: 形状 4298">
              <a:extLst>
                <a:ext uri="{FF2B5EF4-FFF2-40B4-BE49-F238E27FC236}">
                  <a16:creationId xmlns:a16="http://schemas.microsoft.com/office/drawing/2014/main" id="{64320AA1-7C6D-2FC2-FB98-36DC544D737D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0" name="任意多边形: 形状 4299">
              <a:extLst>
                <a:ext uri="{FF2B5EF4-FFF2-40B4-BE49-F238E27FC236}">
                  <a16:creationId xmlns:a16="http://schemas.microsoft.com/office/drawing/2014/main" id="{B1F30793-FFC1-2842-AFF1-3C75117B4433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1" name="任意多边形: 形状 4300">
              <a:extLst>
                <a:ext uri="{FF2B5EF4-FFF2-40B4-BE49-F238E27FC236}">
                  <a16:creationId xmlns:a16="http://schemas.microsoft.com/office/drawing/2014/main" id="{377F60D9-7B76-FD7C-0F8D-15D852189566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2" name="任意多边形: 形状 4301">
              <a:extLst>
                <a:ext uri="{FF2B5EF4-FFF2-40B4-BE49-F238E27FC236}">
                  <a16:creationId xmlns:a16="http://schemas.microsoft.com/office/drawing/2014/main" id="{BC11149B-D2A0-C61F-CE7A-19F5FA67921C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3" name="任意多边形: 形状 4302">
              <a:extLst>
                <a:ext uri="{FF2B5EF4-FFF2-40B4-BE49-F238E27FC236}">
                  <a16:creationId xmlns:a16="http://schemas.microsoft.com/office/drawing/2014/main" id="{68204A43-C41B-D315-E8A5-088C34078DD9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4" name="任意多边形: 形状 4303">
              <a:extLst>
                <a:ext uri="{FF2B5EF4-FFF2-40B4-BE49-F238E27FC236}">
                  <a16:creationId xmlns:a16="http://schemas.microsoft.com/office/drawing/2014/main" id="{2C2900B5-15C5-EF75-44FF-BDB39A769448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5" name="任意多边形: 形状 4304">
              <a:extLst>
                <a:ext uri="{FF2B5EF4-FFF2-40B4-BE49-F238E27FC236}">
                  <a16:creationId xmlns:a16="http://schemas.microsoft.com/office/drawing/2014/main" id="{4B78158B-23D7-2D91-0441-8CD088A97C2C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6" name="任意多边形: 形状 4305">
              <a:extLst>
                <a:ext uri="{FF2B5EF4-FFF2-40B4-BE49-F238E27FC236}">
                  <a16:creationId xmlns:a16="http://schemas.microsoft.com/office/drawing/2014/main" id="{CA513CFE-AFD4-EC5A-62E2-B2C2004BD47D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7" name="任意多边形: 形状 4306">
              <a:extLst>
                <a:ext uri="{FF2B5EF4-FFF2-40B4-BE49-F238E27FC236}">
                  <a16:creationId xmlns:a16="http://schemas.microsoft.com/office/drawing/2014/main" id="{E04C8193-8549-1E8B-B014-0B68F276B2AE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8" name="任意多边形: 形状 4307">
              <a:extLst>
                <a:ext uri="{FF2B5EF4-FFF2-40B4-BE49-F238E27FC236}">
                  <a16:creationId xmlns:a16="http://schemas.microsoft.com/office/drawing/2014/main" id="{E6DBB474-D8BE-7E7A-99B8-42B6B4F62F82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7882 w 9046"/>
                <a:gd name="connsiteY0" fmla="*/ 2346 h 8738"/>
                <a:gd name="connsiteX1" fmla="*/ 1698 w 9046"/>
                <a:gd name="connsiteY1" fmla="*/ 3932 h 8738"/>
                <a:gd name="connsiteX2" fmla="*/ 3164 w 9046"/>
                <a:gd name="connsiteY2" fmla="*/ 9799 h 8738"/>
                <a:gd name="connsiteX3" fmla="*/ 3336 w 9046"/>
                <a:gd name="connsiteY3" fmla="*/ 9904 h 8738"/>
                <a:gd name="connsiteX4" fmla="*/ 9521 w 9046"/>
                <a:gd name="connsiteY4" fmla="*/ 8319 h 8738"/>
                <a:gd name="connsiteX5" fmla="*/ 8054 w 9046"/>
                <a:gd name="connsiteY5" fmla="*/ 2452 h 8738"/>
                <a:gd name="connsiteX6" fmla="*/ 7882 w 9046"/>
                <a:gd name="connsiteY6" fmla="*/ 2346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7882" y="2346"/>
                  </a:move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9" name="任意多边形: 形状 4308">
              <a:extLst>
                <a:ext uri="{FF2B5EF4-FFF2-40B4-BE49-F238E27FC236}">
                  <a16:creationId xmlns:a16="http://schemas.microsoft.com/office/drawing/2014/main" id="{716E72F8-73BE-6996-4255-8C9562EDF610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0" name="任意多边形: 形状 4309">
              <a:extLst>
                <a:ext uri="{FF2B5EF4-FFF2-40B4-BE49-F238E27FC236}">
                  <a16:creationId xmlns:a16="http://schemas.microsoft.com/office/drawing/2014/main" id="{936D582E-4407-A417-0E97-09EBEAD8D7D6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1" name="任意多边形: 形状 4310">
              <a:extLst>
                <a:ext uri="{FF2B5EF4-FFF2-40B4-BE49-F238E27FC236}">
                  <a16:creationId xmlns:a16="http://schemas.microsoft.com/office/drawing/2014/main" id="{6453D657-63DE-F885-8382-ABE1945EBC28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2" name="任意多边形: 形状 4311">
              <a:extLst>
                <a:ext uri="{FF2B5EF4-FFF2-40B4-BE49-F238E27FC236}">
                  <a16:creationId xmlns:a16="http://schemas.microsoft.com/office/drawing/2014/main" id="{DF5171FE-D3AA-42ED-5D82-10D818564C23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3" name="任意多边形: 形状 4312">
              <a:extLst>
                <a:ext uri="{FF2B5EF4-FFF2-40B4-BE49-F238E27FC236}">
                  <a16:creationId xmlns:a16="http://schemas.microsoft.com/office/drawing/2014/main" id="{6FC087A9-02CA-0E26-DEC4-1CE6D47BE2DA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4" name="任意多边形: 形状 4313">
              <a:extLst>
                <a:ext uri="{FF2B5EF4-FFF2-40B4-BE49-F238E27FC236}">
                  <a16:creationId xmlns:a16="http://schemas.microsoft.com/office/drawing/2014/main" id="{AFEF1DBA-4A00-674C-0CCB-C9DB66584E0A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5" name="任意多边形: 形状 4314">
              <a:extLst>
                <a:ext uri="{FF2B5EF4-FFF2-40B4-BE49-F238E27FC236}">
                  <a16:creationId xmlns:a16="http://schemas.microsoft.com/office/drawing/2014/main" id="{A1874EAA-EEE1-00C2-5E42-DDE0860F0A1F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6" name="任意多边形: 形状 4315">
              <a:extLst>
                <a:ext uri="{FF2B5EF4-FFF2-40B4-BE49-F238E27FC236}">
                  <a16:creationId xmlns:a16="http://schemas.microsoft.com/office/drawing/2014/main" id="{A6C591CC-D351-DB30-FFDD-018B12E20EE3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7" name="任意多边形: 形状 4316">
              <a:extLst>
                <a:ext uri="{FF2B5EF4-FFF2-40B4-BE49-F238E27FC236}">
                  <a16:creationId xmlns:a16="http://schemas.microsoft.com/office/drawing/2014/main" id="{93D6F737-7011-7E20-A4AE-B3723051A4E2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8" name="任意多边形: 形状 4317">
              <a:extLst>
                <a:ext uri="{FF2B5EF4-FFF2-40B4-BE49-F238E27FC236}">
                  <a16:creationId xmlns:a16="http://schemas.microsoft.com/office/drawing/2014/main" id="{01A8B494-7739-8C1A-05B6-D1A33920EB67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9" name="任意多边形: 形状 4318">
              <a:extLst>
                <a:ext uri="{FF2B5EF4-FFF2-40B4-BE49-F238E27FC236}">
                  <a16:creationId xmlns:a16="http://schemas.microsoft.com/office/drawing/2014/main" id="{1B5C62CA-9373-8BBE-AEDA-C7E3A1C92AFE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3336 w 9046"/>
                <a:gd name="connsiteY0" fmla="*/ 9904 h 8738"/>
                <a:gd name="connsiteX1" fmla="*/ 9521 w 9046"/>
                <a:gd name="connsiteY1" fmla="*/ 8319 h 8738"/>
                <a:gd name="connsiteX2" fmla="*/ 8054 w 9046"/>
                <a:gd name="connsiteY2" fmla="*/ 2452 h 8738"/>
                <a:gd name="connsiteX3" fmla="*/ 7882 w 9046"/>
                <a:gd name="connsiteY3" fmla="*/ 2346 h 8738"/>
                <a:gd name="connsiteX4" fmla="*/ 1698 w 9046"/>
                <a:gd name="connsiteY4" fmla="*/ 3932 h 8738"/>
                <a:gd name="connsiteX5" fmla="*/ 3164 w 9046"/>
                <a:gd name="connsiteY5" fmla="*/ 9799 h 8738"/>
                <a:gd name="connsiteX6" fmla="*/ 3336 w 9046"/>
                <a:gd name="connsiteY6" fmla="*/ 9904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3336" y="9904"/>
                  </a:move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0" name="任意多边形: 形状 4319">
              <a:extLst>
                <a:ext uri="{FF2B5EF4-FFF2-40B4-BE49-F238E27FC236}">
                  <a16:creationId xmlns:a16="http://schemas.microsoft.com/office/drawing/2014/main" id="{9E6DCB4A-F326-DD85-B2FB-AB68415CD092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1" name="任意多边形: 形状 4320">
              <a:extLst>
                <a:ext uri="{FF2B5EF4-FFF2-40B4-BE49-F238E27FC236}">
                  <a16:creationId xmlns:a16="http://schemas.microsoft.com/office/drawing/2014/main" id="{F47FAB24-8CAF-99AD-6AC5-F8AD2F8DCC6D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2" name="任意多边形: 形状 4321">
              <a:extLst>
                <a:ext uri="{FF2B5EF4-FFF2-40B4-BE49-F238E27FC236}">
                  <a16:creationId xmlns:a16="http://schemas.microsoft.com/office/drawing/2014/main" id="{47C425C9-2688-B992-D671-137639097752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3" name="任意多边形: 形状 4322">
              <a:extLst>
                <a:ext uri="{FF2B5EF4-FFF2-40B4-BE49-F238E27FC236}">
                  <a16:creationId xmlns:a16="http://schemas.microsoft.com/office/drawing/2014/main" id="{C5742383-DCB1-E5AC-48C8-74AE468CE27F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4" name="任意多边形: 形状 4323">
              <a:extLst>
                <a:ext uri="{FF2B5EF4-FFF2-40B4-BE49-F238E27FC236}">
                  <a16:creationId xmlns:a16="http://schemas.microsoft.com/office/drawing/2014/main" id="{09CC3C9A-D724-BDB0-E6D4-C00705E1FDEF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5" name="任意多边形: 形状 4324">
              <a:extLst>
                <a:ext uri="{FF2B5EF4-FFF2-40B4-BE49-F238E27FC236}">
                  <a16:creationId xmlns:a16="http://schemas.microsoft.com/office/drawing/2014/main" id="{6664C33A-D5EA-EDF0-62B9-672D761031B5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6" name="任意多边形: 形状 4325">
              <a:extLst>
                <a:ext uri="{FF2B5EF4-FFF2-40B4-BE49-F238E27FC236}">
                  <a16:creationId xmlns:a16="http://schemas.microsoft.com/office/drawing/2014/main" id="{877E2FD5-E966-6F6B-63D6-14F52E633A9A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7" name="任意多边形: 形状 4326">
              <a:extLst>
                <a:ext uri="{FF2B5EF4-FFF2-40B4-BE49-F238E27FC236}">
                  <a16:creationId xmlns:a16="http://schemas.microsoft.com/office/drawing/2014/main" id="{60FFE2CE-47A1-E36E-BF2E-53CB702B2E8F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8" name="任意多边形: 形状 4327">
              <a:extLst>
                <a:ext uri="{FF2B5EF4-FFF2-40B4-BE49-F238E27FC236}">
                  <a16:creationId xmlns:a16="http://schemas.microsoft.com/office/drawing/2014/main" id="{6F78B594-1BEB-79A3-E8FB-1723EFE4DF68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9" name="任意多边形: 形状 4328">
              <a:extLst>
                <a:ext uri="{FF2B5EF4-FFF2-40B4-BE49-F238E27FC236}">
                  <a16:creationId xmlns:a16="http://schemas.microsoft.com/office/drawing/2014/main" id="{A27970E1-2F9B-91FC-CD22-0B809122ED10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0" name="任意多边形: 形状 4329">
              <a:extLst>
                <a:ext uri="{FF2B5EF4-FFF2-40B4-BE49-F238E27FC236}">
                  <a16:creationId xmlns:a16="http://schemas.microsoft.com/office/drawing/2014/main" id="{CFC0CC31-40BD-22D0-1A71-61638BCE7D42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12365 w 12446"/>
                <a:gd name="connsiteY0" fmla="*/ 4229 h 12000"/>
                <a:gd name="connsiteX1" fmla="*/ 3670 w 12446"/>
                <a:gd name="connsiteY1" fmla="*/ 2854 h 12000"/>
                <a:gd name="connsiteX2" fmla="*/ 2117 w 12446"/>
                <a:gd name="connsiteY2" fmla="*/ 11073 h 12000"/>
                <a:gd name="connsiteX3" fmla="*/ 2243 w 12446"/>
                <a:gd name="connsiteY3" fmla="*/ 11258 h 12000"/>
                <a:gd name="connsiteX4" fmla="*/ 10938 w 12446"/>
                <a:gd name="connsiteY4" fmla="*/ 12633 h 12000"/>
                <a:gd name="connsiteX5" fmla="*/ 12522 w 12446"/>
                <a:gd name="connsiteY5" fmla="*/ 4440 h 12000"/>
                <a:gd name="connsiteX6" fmla="*/ 12365 w 12446"/>
                <a:gd name="connsiteY6" fmla="*/ 4229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12365" y="4229"/>
                  </a:move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1" name="任意多边形: 形状 4330">
              <a:extLst>
                <a:ext uri="{FF2B5EF4-FFF2-40B4-BE49-F238E27FC236}">
                  <a16:creationId xmlns:a16="http://schemas.microsoft.com/office/drawing/2014/main" id="{B7ABBD34-B448-F902-1F18-40A1C6955F43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2" name="任意多边形: 形状 4331">
              <a:extLst>
                <a:ext uri="{FF2B5EF4-FFF2-40B4-BE49-F238E27FC236}">
                  <a16:creationId xmlns:a16="http://schemas.microsoft.com/office/drawing/2014/main" id="{4F022D23-8CAE-2853-F180-4488289F5496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3" name="任意多边形: 形状 4332">
              <a:extLst>
                <a:ext uri="{FF2B5EF4-FFF2-40B4-BE49-F238E27FC236}">
                  <a16:creationId xmlns:a16="http://schemas.microsoft.com/office/drawing/2014/main" id="{AE2DDC59-69E4-DD6F-3D02-F458100356A5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4" name="任意多边形: 形状 4333">
              <a:extLst>
                <a:ext uri="{FF2B5EF4-FFF2-40B4-BE49-F238E27FC236}">
                  <a16:creationId xmlns:a16="http://schemas.microsoft.com/office/drawing/2014/main" id="{B62EB3A7-BA7E-7E53-474D-C1DB20F79B95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5" name="任意多边形: 形状 4334">
              <a:extLst>
                <a:ext uri="{FF2B5EF4-FFF2-40B4-BE49-F238E27FC236}">
                  <a16:creationId xmlns:a16="http://schemas.microsoft.com/office/drawing/2014/main" id="{9D22D2EA-00DA-4143-CBFA-F6D64AF76196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6" name="任意多边形: 形状 4335">
              <a:extLst>
                <a:ext uri="{FF2B5EF4-FFF2-40B4-BE49-F238E27FC236}">
                  <a16:creationId xmlns:a16="http://schemas.microsoft.com/office/drawing/2014/main" id="{D7688D8A-DC7F-2886-50D1-89C9DEF36EE7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7" name="任意多边形: 形状 4336">
              <a:extLst>
                <a:ext uri="{FF2B5EF4-FFF2-40B4-BE49-F238E27FC236}">
                  <a16:creationId xmlns:a16="http://schemas.microsoft.com/office/drawing/2014/main" id="{D66C570A-5681-7A20-119F-C9612E364A28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8" name="任意多边形: 形状 4337">
              <a:extLst>
                <a:ext uri="{FF2B5EF4-FFF2-40B4-BE49-F238E27FC236}">
                  <a16:creationId xmlns:a16="http://schemas.microsoft.com/office/drawing/2014/main" id="{942D55D4-9CA4-40A4-39AB-DEE35534997B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9" name="任意多边形: 形状 4338">
              <a:extLst>
                <a:ext uri="{FF2B5EF4-FFF2-40B4-BE49-F238E27FC236}">
                  <a16:creationId xmlns:a16="http://schemas.microsoft.com/office/drawing/2014/main" id="{BE53B7DA-8D76-1E92-0C84-C70BA286FE40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0" name="任意多边形: 形状 4339">
              <a:extLst>
                <a:ext uri="{FF2B5EF4-FFF2-40B4-BE49-F238E27FC236}">
                  <a16:creationId xmlns:a16="http://schemas.microsoft.com/office/drawing/2014/main" id="{3A2ACE53-8529-B53A-D0E2-5910A0E724AB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1" name="任意多边形: 形状 4340">
              <a:extLst>
                <a:ext uri="{FF2B5EF4-FFF2-40B4-BE49-F238E27FC236}">
                  <a16:creationId xmlns:a16="http://schemas.microsoft.com/office/drawing/2014/main" id="{A69BDDE9-3379-E2D8-281C-3144126722DB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2243 w 12446"/>
                <a:gd name="connsiteY0" fmla="*/ 11258 h 12000"/>
                <a:gd name="connsiteX1" fmla="*/ 10938 w 12446"/>
                <a:gd name="connsiteY1" fmla="*/ 12633 h 12000"/>
                <a:gd name="connsiteX2" fmla="*/ 12522 w 12446"/>
                <a:gd name="connsiteY2" fmla="*/ 4440 h 12000"/>
                <a:gd name="connsiteX3" fmla="*/ 12365 w 12446"/>
                <a:gd name="connsiteY3" fmla="*/ 4229 h 12000"/>
                <a:gd name="connsiteX4" fmla="*/ 3670 w 12446"/>
                <a:gd name="connsiteY4" fmla="*/ 2854 h 12000"/>
                <a:gd name="connsiteX5" fmla="*/ 2117 w 12446"/>
                <a:gd name="connsiteY5" fmla="*/ 11073 h 12000"/>
                <a:gd name="connsiteX6" fmla="*/ 2243 w 12446"/>
                <a:gd name="connsiteY6" fmla="*/ 11258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2243" y="11258"/>
                  </a:move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2" name="任意多边形: 形状 4341">
              <a:extLst>
                <a:ext uri="{FF2B5EF4-FFF2-40B4-BE49-F238E27FC236}">
                  <a16:creationId xmlns:a16="http://schemas.microsoft.com/office/drawing/2014/main" id="{954854BC-1123-AF32-FBFC-FB5DD3B87479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3" name="任意多边形: 形状 4342">
              <a:extLst>
                <a:ext uri="{FF2B5EF4-FFF2-40B4-BE49-F238E27FC236}">
                  <a16:creationId xmlns:a16="http://schemas.microsoft.com/office/drawing/2014/main" id="{61EF995A-FA79-4DA4-E328-F180D9468E94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4" name="任意多边形: 形状 4343">
              <a:extLst>
                <a:ext uri="{FF2B5EF4-FFF2-40B4-BE49-F238E27FC236}">
                  <a16:creationId xmlns:a16="http://schemas.microsoft.com/office/drawing/2014/main" id="{150379B7-B59D-AF3D-B3C0-5A026C5A5FB7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5" name="任意多边形: 形状 4344">
              <a:extLst>
                <a:ext uri="{FF2B5EF4-FFF2-40B4-BE49-F238E27FC236}">
                  <a16:creationId xmlns:a16="http://schemas.microsoft.com/office/drawing/2014/main" id="{CB0FEDEB-4BFF-CC4C-4BC1-913D7518FEE6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6" name="任意多边形: 形状 4345">
              <a:extLst>
                <a:ext uri="{FF2B5EF4-FFF2-40B4-BE49-F238E27FC236}">
                  <a16:creationId xmlns:a16="http://schemas.microsoft.com/office/drawing/2014/main" id="{12F92F2D-B699-5081-9349-DA968E116EA9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7" name="任意多边形: 形状 4346">
              <a:extLst>
                <a:ext uri="{FF2B5EF4-FFF2-40B4-BE49-F238E27FC236}">
                  <a16:creationId xmlns:a16="http://schemas.microsoft.com/office/drawing/2014/main" id="{23B92ACE-BED6-37B3-514C-232D927DD02C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8" name="任意多边形: 形状 4347">
              <a:extLst>
                <a:ext uri="{FF2B5EF4-FFF2-40B4-BE49-F238E27FC236}">
                  <a16:creationId xmlns:a16="http://schemas.microsoft.com/office/drawing/2014/main" id="{741BFFE6-E775-6558-08B3-96FEF2B888BA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9" name="任意多边形: 形状 4348">
              <a:extLst>
                <a:ext uri="{FF2B5EF4-FFF2-40B4-BE49-F238E27FC236}">
                  <a16:creationId xmlns:a16="http://schemas.microsoft.com/office/drawing/2014/main" id="{3F38EC6D-9F88-CE24-F184-C87058606352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0" name="任意多边形: 形状 4349">
              <a:extLst>
                <a:ext uri="{FF2B5EF4-FFF2-40B4-BE49-F238E27FC236}">
                  <a16:creationId xmlns:a16="http://schemas.microsoft.com/office/drawing/2014/main" id="{68AE9207-7AC1-FE8D-73D8-E62140831942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1" name="任意多边形: 形状 4350">
              <a:extLst>
                <a:ext uri="{FF2B5EF4-FFF2-40B4-BE49-F238E27FC236}">
                  <a16:creationId xmlns:a16="http://schemas.microsoft.com/office/drawing/2014/main" id="{992F17F9-7099-4382-0150-C9AEB1100B44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2" name="任意多边形: 形状 4351">
              <a:extLst>
                <a:ext uri="{FF2B5EF4-FFF2-40B4-BE49-F238E27FC236}">
                  <a16:creationId xmlns:a16="http://schemas.microsoft.com/office/drawing/2014/main" id="{D080E5ED-77D7-F874-5BA2-0DA33DF588F4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10844 w 14392"/>
                <a:gd name="connsiteY0" fmla="*/ 15188 h 13920"/>
                <a:gd name="connsiteX1" fmla="*/ 15101 w 14392"/>
                <a:gd name="connsiteY1" fmla="*/ 6440 h 13920"/>
                <a:gd name="connsiteX2" fmla="*/ 15020 w 14392"/>
                <a:gd name="connsiteY2" fmla="*/ 6229 h 13920"/>
                <a:gd name="connsiteX3" fmla="*/ 5743 w 14392"/>
                <a:gd name="connsiteY3" fmla="*/ 2212 h 13920"/>
                <a:gd name="connsiteX4" fmla="*/ 1455 w 14392"/>
                <a:gd name="connsiteY4" fmla="*/ 10933 h 13920"/>
                <a:gd name="connsiteX5" fmla="*/ 1541 w 14392"/>
                <a:gd name="connsiteY5" fmla="*/ 11171 h 13920"/>
                <a:gd name="connsiteX6" fmla="*/ 10844 w 14392"/>
                <a:gd name="connsiteY6" fmla="*/ 15188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10844" y="15188"/>
                  </a:move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3" name="任意多边形: 形状 4352">
              <a:extLst>
                <a:ext uri="{FF2B5EF4-FFF2-40B4-BE49-F238E27FC236}">
                  <a16:creationId xmlns:a16="http://schemas.microsoft.com/office/drawing/2014/main" id="{F308EDDA-916E-111B-3C6C-99696C21142D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4" name="任意多边形: 形状 4353">
              <a:extLst>
                <a:ext uri="{FF2B5EF4-FFF2-40B4-BE49-F238E27FC236}">
                  <a16:creationId xmlns:a16="http://schemas.microsoft.com/office/drawing/2014/main" id="{EFFB3533-57EA-C779-D58C-EBAA92B061AF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5" name="任意多边形: 形状 4354">
              <a:extLst>
                <a:ext uri="{FF2B5EF4-FFF2-40B4-BE49-F238E27FC236}">
                  <a16:creationId xmlns:a16="http://schemas.microsoft.com/office/drawing/2014/main" id="{4371E9C4-D699-9996-F30A-20184551A52B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6" name="任意多边形: 形状 4355">
              <a:extLst>
                <a:ext uri="{FF2B5EF4-FFF2-40B4-BE49-F238E27FC236}">
                  <a16:creationId xmlns:a16="http://schemas.microsoft.com/office/drawing/2014/main" id="{DBB30339-57C1-9A5C-7B3A-150D717925B2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7" name="任意多边形: 形状 4356">
              <a:extLst>
                <a:ext uri="{FF2B5EF4-FFF2-40B4-BE49-F238E27FC236}">
                  <a16:creationId xmlns:a16="http://schemas.microsoft.com/office/drawing/2014/main" id="{3A724ABA-5BC1-F854-91C3-35FC9B13A58A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8" name="任意多边形: 形状 4357">
              <a:extLst>
                <a:ext uri="{FF2B5EF4-FFF2-40B4-BE49-F238E27FC236}">
                  <a16:creationId xmlns:a16="http://schemas.microsoft.com/office/drawing/2014/main" id="{A088989D-DD85-E37F-EB44-2051EBEA4C81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9" name="任意多边形: 形状 4358">
              <a:extLst>
                <a:ext uri="{FF2B5EF4-FFF2-40B4-BE49-F238E27FC236}">
                  <a16:creationId xmlns:a16="http://schemas.microsoft.com/office/drawing/2014/main" id="{92A8FCF0-3C7E-927B-AC5D-D8C113E9E546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0" name="任意多边形: 形状 4359">
              <a:extLst>
                <a:ext uri="{FF2B5EF4-FFF2-40B4-BE49-F238E27FC236}">
                  <a16:creationId xmlns:a16="http://schemas.microsoft.com/office/drawing/2014/main" id="{74D8A92D-0A4B-AF5C-D991-28372A3C4C28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1" name="任意多边形: 形状 4360">
              <a:extLst>
                <a:ext uri="{FF2B5EF4-FFF2-40B4-BE49-F238E27FC236}">
                  <a16:creationId xmlns:a16="http://schemas.microsoft.com/office/drawing/2014/main" id="{BB8DA49B-EC5B-CD9E-78F2-60D2B4CF85FF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2" name="任意多边形: 形状 4361">
              <a:extLst>
                <a:ext uri="{FF2B5EF4-FFF2-40B4-BE49-F238E27FC236}">
                  <a16:creationId xmlns:a16="http://schemas.microsoft.com/office/drawing/2014/main" id="{672FD43A-D432-BB71-591F-7FA3443DF901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3" name="任意多边形: 形状 4362">
              <a:extLst>
                <a:ext uri="{FF2B5EF4-FFF2-40B4-BE49-F238E27FC236}">
                  <a16:creationId xmlns:a16="http://schemas.microsoft.com/office/drawing/2014/main" id="{B345E516-9613-644E-DE7D-FB8BB351E325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5743 w 14392"/>
                <a:gd name="connsiteY0" fmla="*/ 2212 h 13920"/>
                <a:gd name="connsiteX1" fmla="*/ 1455 w 14392"/>
                <a:gd name="connsiteY1" fmla="*/ 10933 h 13920"/>
                <a:gd name="connsiteX2" fmla="*/ 1541 w 14392"/>
                <a:gd name="connsiteY2" fmla="*/ 11171 h 13920"/>
                <a:gd name="connsiteX3" fmla="*/ 10844 w 14392"/>
                <a:gd name="connsiteY3" fmla="*/ 15188 h 13920"/>
                <a:gd name="connsiteX4" fmla="*/ 15101 w 14392"/>
                <a:gd name="connsiteY4" fmla="*/ 6440 h 13920"/>
                <a:gd name="connsiteX5" fmla="*/ 15020 w 14392"/>
                <a:gd name="connsiteY5" fmla="*/ 6229 h 13920"/>
                <a:gd name="connsiteX6" fmla="*/ 5743 w 14392"/>
                <a:gd name="connsiteY6" fmla="*/ 2212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5743" y="2212"/>
                  </a:move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4" name="任意多边形: 形状 4363">
              <a:extLst>
                <a:ext uri="{FF2B5EF4-FFF2-40B4-BE49-F238E27FC236}">
                  <a16:creationId xmlns:a16="http://schemas.microsoft.com/office/drawing/2014/main" id="{A2AB74FB-34B6-38B7-F151-B4C495FAE29F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5" name="任意多边形: 形状 4364">
              <a:extLst>
                <a:ext uri="{FF2B5EF4-FFF2-40B4-BE49-F238E27FC236}">
                  <a16:creationId xmlns:a16="http://schemas.microsoft.com/office/drawing/2014/main" id="{4F729BED-1284-0E7C-68B4-AE62EDF06D1A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6" name="任意多边形: 形状 4365">
              <a:extLst>
                <a:ext uri="{FF2B5EF4-FFF2-40B4-BE49-F238E27FC236}">
                  <a16:creationId xmlns:a16="http://schemas.microsoft.com/office/drawing/2014/main" id="{2142F67C-0671-4CEC-7D3B-7E05C1175C1E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7" name="任意多边形: 形状 4366">
              <a:extLst>
                <a:ext uri="{FF2B5EF4-FFF2-40B4-BE49-F238E27FC236}">
                  <a16:creationId xmlns:a16="http://schemas.microsoft.com/office/drawing/2014/main" id="{DFD235F8-1C1A-FEE9-711E-4E5B9AF4DB5F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8" name="任意多边形: 形状 4367">
              <a:extLst>
                <a:ext uri="{FF2B5EF4-FFF2-40B4-BE49-F238E27FC236}">
                  <a16:creationId xmlns:a16="http://schemas.microsoft.com/office/drawing/2014/main" id="{EABE7F37-AC79-C905-8295-EC88D1DF05F4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9" name="任意多边形: 形状 4368">
              <a:extLst>
                <a:ext uri="{FF2B5EF4-FFF2-40B4-BE49-F238E27FC236}">
                  <a16:creationId xmlns:a16="http://schemas.microsoft.com/office/drawing/2014/main" id="{90F7A0C5-ED2B-9DB4-DD85-0E267AA6FE35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0" name="任意多边形: 形状 4369">
              <a:extLst>
                <a:ext uri="{FF2B5EF4-FFF2-40B4-BE49-F238E27FC236}">
                  <a16:creationId xmlns:a16="http://schemas.microsoft.com/office/drawing/2014/main" id="{884D01FE-A951-B750-3736-31A76F700D7C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1" name="任意多边形: 形状 4370">
              <a:extLst>
                <a:ext uri="{FF2B5EF4-FFF2-40B4-BE49-F238E27FC236}">
                  <a16:creationId xmlns:a16="http://schemas.microsoft.com/office/drawing/2014/main" id="{C4638C6F-A979-250C-165D-BAE98433B8CC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2" name="任意多边形: 形状 4371">
              <a:extLst>
                <a:ext uri="{FF2B5EF4-FFF2-40B4-BE49-F238E27FC236}">
                  <a16:creationId xmlns:a16="http://schemas.microsoft.com/office/drawing/2014/main" id="{AD8636F6-144D-BD07-3BD4-2256A920F47D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3" name="任意多边形: 形状 4372">
              <a:extLst>
                <a:ext uri="{FF2B5EF4-FFF2-40B4-BE49-F238E27FC236}">
                  <a16:creationId xmlns:a16="http://schemas.microsoft.com/office/drawing/2014/main" id="{0107D17E-38F1-F85D-310A-8AEB6F69E3D9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4" name="任意多边形: 形状 4373">
              <a:extLst>
                <a:ext uri="{FF2B5EF4-FFF2-40B4-BE49-F238E27FC236}">
                  <a16:creationId xmlns:a16="http://schemas.microsoft.com/office/drawing/2014/main" id="{D5CDFA2F-4555-963A-31C0-8A34B66B9CC2}"/>
                </a:ext>
              </a:extLst>
            </p:cNvPr>
            <p:cNvSpPr/>
            <p:nvPr/>
          </p:nvSpPr>
          <p:spPr>
            <a:xfrm>
              <a:off x="440214" y="-3619161"/>
              <a:ext cx="9701" cy="9378"/>
            </a:xfrm>
            <a:custGeom>
              <a:avLst/>
              <a:gdLst>
                <a:gd name="connsiteX0" fmla="*/ 3632 w 9701"/>
                <a:gd name="connsiteY0" fmla="*/ 2307 h 9378"/>
                <a:gd name="connsiteX1" fmla="*/ 1581 w 9701"/>
                <a:gd name="connsiteY1" fmla="*/ 8518 h 9378"/>
                <a:gd name="connsiteX2" fmla="*/ 1650 w 9701"/>
                <a:gd name="connsiteY2" fmla="*/ 8650 h 9378"/>
                <a:gd name="connsiteX3" fmla="*/ 8231 w 9701"/>
                <a:gd name="connsiteY3" fmla="*/ 10553 h 9378"/>
                <a:gd name="connsiteX4" fmla="*/ 10307 w 9701"/>
                <a:gd name="connsiteY4" fmla="*/ 4395 h 9378"/>
                <a:gd name="connsiteX5" fmla="*/ 10213 w 9701"/>
                <a:gd name="connsiteY5" fmla="*/ 4210 h 9378"/>
                <a:gd name="connsiteX6" fmla="*/ 3632 w 9701"/>
                <a:gd name="connsiteY6" fmla="*/ 2307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3632" y="2307"/>
                  </a:move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5" name="任意多边形: 形状 4374">
              <a:extLst>
                <a:ext uri="{FF2B5EF4-FFF2-40B4-BE49-F238E27FC236}">
                  <a16:creationId xmlns:a16="http://schemas.microsoft.com/office/drawing/2014/main" id="{7A403A1C-309B-00AA-4909-2BC1E87229B4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6" name="任意多边形: 形状 4375">
              <a:extLst>
                <a:ext uri="{FF2B5EF4-FFF2-40B4-BE49-F238E27FC236}">
                  <a16:creationId xmlns:a16="http://schemas.microsoft.com/office/drawing/2014/main" id="{2FD0C83A-8EA4-A917-55B4-F204A9473010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7" name="任意多边形: 形状 4376">
              <a:extLst>
                <a:ext uri="{FF2B5EF4-FFF2-40B4-BE49-F238E27FC236}">
                  <a16:creationId xmlns:a16="http://schemas.microsoft.com/office/drawing/2014/main" id="{B8CB46AD-E2F3-20F6-3014-3EE5A0B46504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8" name="任意多边形: 形状 4377">
              <a:extLst>
                <a:ext uri="{FF2B5EF4-FFF2-40B4-BE49-F238E27FC236}">
                  <a16:creationId xmlns:a16="http://schemas.microsoft.com/office/drawing/2014/main" id="{1B1524C1-C69E-808B-C497-F7940304C7AA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9" name="任意多边形: 形状 4378">
              <a:extLst>
                <a:ext uri="{FF2B5EF4-FFF2-40B4-BE49-F238E27FC236}">
                  <a16:creationId xmlns:a16="http://schemas.microsoft.com/office/drawing/2014/main" id="{216D2DF2-94BA-B3BC-E326-0DFB7D1CA99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0" name="任意多边形: 形状 4379">
              <a:extLst>
                <a:ext uri="{FF2B5EF4-FFF2-40B4-BE49-F238E27FC236}">
                  <a16:creationId xmlns:a16="http://schemas.microsoft.com/office/drawing/2014/main" id="{A9264BC6-AC84-3157-F368-85F8025AC353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1" name="任意多边形: 形状 4380">
              <a:extLst>
                <a:ext uri="{FF2B5EF4-FFF2-40B4-BE49-F238E27FC236}">
                  <a16:creationId xmlns:a16="http://schemas.microsoft.com/office/drawing/2014/main" id="{8CA433E5-B293-4DF6-4F45-19A26E1B04C6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2" name="任意多边形: 形状 4381">
              <a:extLst>
                <a:ext uri="{FF2B5EF4-FFF2-40B4-BE49-F238E27FC236}">
                  <a16:creationId xmlns:a16="http://schemas.microsoft.com/office/drawing/2014/main" id="{F2588ED7-BFE9-9EBE-8778-28F5D1ECE105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3" name="任意多边形: 形状 4382">
              <a:extLst>
                <a:ext uri="{FF2B5EF4-FFF2-40B4-BE49-F238E27FC236}">
                  <a16:creationId xmlns:a16="http://schemas.microsoft.com/office/drawing/2014/main" id="{E7A56529-BDE5-4773-2A08-11B2A840FFCB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4" name="任意多边形: 形状 4383">
              <a:extLst>
                <a:ext uri="{FF2B5EF4-FFF2-40B4-BE49-F238E27FC236}">
                  <a16:creationId xmlns:a16="http://schemas.microsoft.com/office/drawing/2014/main" id="{17207798-F402-757A-D9D6-54792B7ECDE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5" name="任意多边形: 形状 4384">
              <a:extLst>
                <a:ext uri="{FF2B5EF4-FFF2-40B4-BE49-F238E27FC236}">
                  <a16:creationId xmlns:a16="http://schemas.microsoft.com/office/drawing/2014/main" id="{28A1E3BC-0C4D-8D40-5585-912295B2FB49}"/>
                </a:ext>
              </a:extLst>
            </p:cNvPr>
            <p:cNvSpPr/>
            <p:nvPr/>
          </p:nvSpPr>
          <p:spPr>
            <a:xfrm>
              <a:off x="440214" y="-3619109"/>
              <a:ext cx="9701" cy="9378"/>
            </a:xfrm>
            <a:custGeom>
              <a:avLst/>
              <a:gdLst>
                <a:gd name="connsiteX0" fmla="*/ 8231 w 9701"/>
                <a:gd name="connsiteY0" fmla="*/ 10553 h 9378"/>
                <a:gd name="connsiteX1" fmla="*/ 10307 w 9701"/>
                <a:gd name="connsiteY1" fmla="*/ 4395 h 9378"/>
                <a:gd name="connsiteX2" fmla="*/ 10213 w 9701"/>
                <a:gd name="connsiteY2" fmla="*/ 4210 h 9378"/>
                <a:gd name="connsiteX3" fmla="*/ 3632 w 9701"/>
                <a:gd name="connsiteY3" fmla="*/ 2307 h 9378"/>
                <a:gd name="connsiteX4" fmla="*/ 1581 w 9701"/>
                <a:gd name="connsiteY4" fmla="*/ 8518 h 9378"/>
                <a:gd name="connsiteX5" fmla="*/ 1650 w 9701"/>
                <a:gd name="connsiteY5" fmla="*/ 8650 h 9378"/>
                <a:gd name="connsiteX6" fmla="*/ 8231 w 9701"/>
                <a:gd name="connsiteY6" fmla="*/ 10553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8231" y="10553"/>
                  </a:move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6" name="任意多边形: 形状 4385">
              <a:extLst>
                <a:ext uri="{FF2B5EF4-FFF2-40B4-BE49-F238E27FC236}">
                  <a16:creationId xmlns:a16="http://schemas.microsoft.com/office/drawing/2014/main" id="{C9AE70DD-FDD5-39EC-E8CF-F29BE413FE5B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7" name="任意多边形: 形状 4386">
              <a:extLst>
                <a:ext uri="{FF2B5EF4-FFF2-40B4-BE49-F238E27FC236}">
                  <a16:creationId xmlns:a16="http://schemas.microsoft.com/office/drawing/2014/main" id="{03385FA4-1D94-B9C4-F578-120C77B7FE88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8" name="任意多边形: 形状 4387">
              <a:extLst>
                <a:ext uri="{FF2B5EF4-FFF2-40B4-BE49-F238E27FC236}">
                  <a16:creationId xmlns:a16="http://schemas.microsoft.com/office/drawing/2014/main" id="{D6A5C6C0-794E-1D3A-3F70-EB8F0677AF9B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9" name="任意多边形: 形状 4388">
              <a:extLst>
                <a:ext uri="{FF2B5EF4-FFF2-40B4-BE49-F238E27FC236}">
                  <a16:creationId xmlns:a16="http://schemas.microsoft.com/office/drawing/2014/main" id="{F485DB75-2716-8553-D8A9-B54920F17A02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0" name="任意多边形: 形状 4389">
              <a:extLst>
                <a:ext uri="{FF2B5EF4-FFF2-40B4-BE49-F238E27FC236}">
                  <a16:creationId xmlns:a16="http://schemas.microsoft.com/office/drawing/2014/main" id="{B4395AC3-6E05-CFCF-C774-AE3C995FFAF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1" name="任意多边形: 形状 4390">
              <a:extLst>
                <a:ext uri="{FF2B5EF4-FFF2-40B4-BE49-F238E27FC236}">
                  <a16:creationId xmlns:a16="http://schemas.microsoft.com/office/drawing/2014/main" id="{D8ED642B-62E3-27E4-6A72-E46D6CD1A539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2" name="任意多边形: 形状 4391">
              <a:extLst>
                <a:ext uri="{FF2B5EF4-FFF2-40B4-BE49-F238E27FC236}">
                  <a16:creationId xmlns:a16="http://schemas.microsoft.com/office/drawing/2014/main" id="{F25B3D87-D9F5-2109-5065-271C44F6592D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3" name="任意多边形: 形状 4392">
              <a:extLst>
                <a:ext uri="{FF2B5EF4-FFF2-40B4-BE49-F238E27FC236}">
                  <a16:creationId xmlns:a16="http://schemas.microsoft.com/office/drawing/2014/main" id="{1ECD0DB7-75E6-36AC-BBFC-E69281ED2C5C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4" name="任意多边形: 形状 4393">
              <a:extLst>
                <a:ext uri="{FF2B5EF4-FFF2-40B4-BE49-F238E27FC236}">
                  <a16:creationId xmlns:a16="http://schemas.microsoft.com/office/drawing/2014/main" id="{53AEC714-2286-A5C4-2299-DDF873C0F46B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5" name="任意多边形: 形状 4394">
              <a:extLst>
                <a:ext uri="{FF2B5EF4-FFF2-40B4-BE49-F238E27FC236}">
                  <a16:creationId xmlns:a16="http://schemas.microsoft.com/office/drawing/2014/main" id="{F6E6F285-0611-FF31-1C07-443B73ED058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6" name="任意多边形: 形状 4395">
              <a:extLst>
                <a:ext uri="{FF2B5EF4-FFF2-40B4-BE49-F238E27FC236}">
                  <a16:creationId xmlns:a16="http://schemas.microsoft.com/office/drawing/2014/main" id="{E0B07305-A698-4CCC-8FDD-02D4C0F426FA}"/>
                </a:ext>
              </a:extLst>
            </p:cNvPr>
            <p:cNvSpPr/>
            <p:nvPr/>
          </p:nvSpPr>
          <p:spPr>
            <a:xfrm>
              <a:off x="395407" y="-3645268"/>
              <a:ext cx="4378" cy="4200"/>
            </a:xfrm>
            <a:custGeom>
              <a:avLst/>
              <a:gdLst>
                <a:gd name="connsiteX0" fmla="*/ 1132 w 4378"/>
                <a:gd name="connsiteY0" fmla="*/ 3412 h 4200"/>
                <a:gd name="connsiteX1" fmla="*/ 2717 w 4378"/>
                <a:gd name="connsiteY1" fmla="*/ 5870 h 4200"/>
                <a:gd name="connsiteX2" fmla="*/ 2771 w 4378"/>
                <a:gd name="connsiteY2" fmla="*/ 5870 h 4200"/>
                <a:gd name="connsiteX3" fmla="*/ 5394 w 4378"/>
                <a:gd name="connsiteY3" fmla="*/ 4364 h 4200"/>
                <a:gd name="connsiteX4" fmla="*/ 5413 w 4378"/>
                <a:gd name="connsiteY4" fmla="*/ 4284 h 4200"/>
                <a:gd name="connsiteX5" fmla="*/ 3882 w 4378"/>
                <a:gd name="connsiteY5" fmla="*/ 1853 h 4200"/>
                <a:gd name="connsiteX6" fmla="*/ 3775 w 4378"/>
                <a:gd name="connsiteY6" fmla="*/ 1826 h 4200"/>
                <a:gd name="connsiteX7" fmla="*/ 1164 w 4378"/>
                <a:gd name="connsiteY7" fmla="*/ 3280 h 4200"/>
                <a:gd name="connsiteX8" fmla="*/ 1132 w 4378"/>
                <a:gd name="connsiteY8" fmla="*/ 3412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1132" y="3412"/>
                  </a:move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26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7" name="任意多边形: 形状 4396">
              <a:extLst>
                <a:ext uri="{FF2B5EF4-FFF2-40B4-BE49-F238E27FC236}">
                  <a16:creationId xmlns:a16="http://schemas.microsoft.com/office/drawing/2014/main" id="{FB36DC32-69FD-4AB2-4B35-7733A8C4D68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8" name="任意多边形: 形状 4397">
              <a:extLst>
                <a:ext uri="{FF2B5EF4-FFF2-40B4-BE49-F238E27FC236}">
                  <a16:creationId xmlns:a16="http://schemas.microsoft.com/office/drawing/2014/main" id="{FE2FB299-42B1-00AB-F86F-B7F0EB3DE879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9" name="任意多边形: 形状 4398">
              <a:extLst>
                <a:ext uri="{FF2B5EF4-FFF2-40B4-BE49-F238E27FC236}">
                  <a16:creationId xmlns:a16="http://schemas.microsoft.com/office/drawing/2014/main" id="{72AC04C3-2ADE-0139-B8DD-D1B668006584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0" name="任意多边形: 形状 4399">
              <a:extLst>
                <a:ext uri="{FF2B5EF4-FFF2-40B4-BE49-F238E27FC236}">
                  <a16:creationId xmlns:a16="http://schemas.microsoft.com/office/drawing/2014/main" id="{A37D5021-6F50-5354-A5C9-58A97D8FE11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1" name="任意多边形: 形状 4400">
              <a:extLst>
                <a:ext uri="{FF2B5EF4-FFF2-40B4-BE49-F238E27FC236}">
                  <a16:creationId xmlns:a16="http://schemas.microsoft.com/office/drawing/2014/main" id="{7E034D83-8EF0-4E74-FD62-3971B28DDC46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2" name="任意多边形: 形状 4401">
              <a:extLst>
                <a:ext uri="{FF2B5EF4-FFF2-40B4-BE49-F238E27FC236}">
                  <a16:creationId xmlns:a16="http://schemas.microsoft.com/office/drawing/2014/main" id="{5DD77F06-FBE9-B474-3327-2A0CF379C2F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3" name="任意多边形: 形状 4402">
              <a:extLst>
                <a:ext uri="{FF2B5EF4-FFF2-40B4-BE49-F238E27FC236}">
                  <a16:creationId xmlns:a16="http://schemas.microsoft.com/office/drawing/2014/main" id="{B3CF1B67-3179-8714-F5F7-CDC894F25544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4" name="任意多边形: 形状 4403">
              <a:extLst>
                <a:ext uri="{FF2B5EF4-FFF2-40B4-BE49-F238E27FC236}">
                  <a16:creationId xmlns:a16="http://schemas.microsoft.com/office/drawing/2014/main" id="{8DC7D5D7-F5F7-D167-9EB0-3276ABD2A393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5" name="任意多边形: 形状 4404">
              <a:extLst>
                <a:ext uri="{FF2B5EF4-FFF2-40B4-BE49-F238E27FC236}">
                  <a16:creationId xmlns:a16="http://schemas.microsoft.com/office/drawing/2014/main" id="{86985BB4-0D9D-73F4-09CB-F2D3A14BBEF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6" name="任意多边形: 形状 4405">
              <a:extLst>
                <a:ext uri="{FF2B5EF4-FFF2-40B4-BE49-F238E27FC236}">
                  <a16:creationId xmlns:a16="http://schemas.microsoft.com/office/drawing/2014/main" id="{31BC9AC7-28C4-FB99-39C5-0EE3C76E976B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7" name="任意多边形: 形状 4406">
              <a:extLst>
                <a:ext uri="{FF2B5EF4-FFF2-40B4-BE49-F238E27FC236}">
                  <a16:creationId xmlns:a16="http://schemas.microsoft.com/office/drawing/2014/main" id="{0DE16C4A-6056-F1C0-718F-E657F4BA57DA}"/>
                </a:ext>
              </a:extLst>
            </p:cNvPr>
            <p:cNvSpPr/>
            <p:nvPr/>
          </p:nvSpPr>
          <p:spPr>
            <a:xfrm>
              <a:off x="395302" y="-3645268"/>
              <a:ext cx="4378" cy="4200"/>
            </a:xfrm>
            <a:custGeom>
              <a:avLst/>
              <a:gdLst>
                <a:gd name="connsiteX0" fmla="*/ 5413 w 4378"/>
                <a:gd name="connsiteY0" fmla="*/ 4284 h 4200"/>
                <a:gd name="connsiteX1" fmla="*/ 3882 w 4378"/>
                <a:gd name="connsiteY1" fmla="*/ 1853 h 4200"/>
                <a:gd name="connsiteX2" fmla="*/ 3775 w 4378"/>
                <a:gd name="connsiteY2" fmla="*/ 1826 h 4200"/>
                <a:gd name="connsiteX3" fmla="*/ 1164 w 4378"/>
                <a:gd name="connsiteY3" fmla="*/ 3280 h 4200"/>
                <a:gd name="connsiteX4" fmla="*/ 1132 w 4378"/>
                <a:gd name="connsiteY4" fmla="*/ 3412 h 4200"/>
                <a:gd name="connsiteX5" fmla="*/ 2717 w 4378"/>
                <a:gd name="connsiteY5" fmla="*/ 5870 h 4200"/>
                <a:gd name="connsiteX6" fmla="*/ 2771 w 4378"/>
                <a:gd name="connsiteY6" fmla="*/ 5870 h 4200"/>
                <a:gd name="connsiteX7" fmla="*/ 5394 w 4378"/>
                <a:gd name="connsiteY7" fmla="*/ 4364 h 4200"/>
                <a:gd name="connsiteX8" fmla="*/ 5413 w 4378"/>
                <a:gd name="connsiteY8" fmla="*/ 4284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5413" y="4284"/>
                  </a:move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53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8" name="任意多边形: 形状 4407">
              <a:extLst>
                <a:ext uri="{FF2B5EF4-FFF2-40B4-BE49-F238E27FC236}">
                  <a16:creationId xmlns:a16="http://schemas.microsoft.com/office/drawing/2014/main" id="{37504BDD-6B0E-4F86-527F-2154805922AE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9" name="任意多边形: 形状 4408">
              <a:extLst>
                <a:ext uri="{FF2B5EF4-FFF2-40B4-BE49-F238E27FC236}">
                  <a16:creationId xmlns:a16="http://schemas.microsoft.com/office/drawing/2014/main" id="{A03289F5-F916-F144-21D0-D938D859A6F2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0" name="任意多边形: 形状 4409">
              <a:extLst>
                <a:ext uri="{FF2B5EF4-FFF2-40B4-BE49-F238E27FC236}">
                  <a16:creationId xmlns:a16="http://schemas.microsoft.com/office/drawing/2014/main" id="{2126750E-9AAC-83BD-BA31-BCBE04D6E41E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1" name="任意多边形: 形状 4410">
              <a:extLst>
                <a:ext uri="{FF2B5EF4-FFF2-40B4-BE49-F238E27FC236}">
                  <a16:creationId xmlns:a16="http://schemas.microsoft.com/office/drawing/2014/main" id="{E974B6F5-4DA1-35D6-DEFA-2F6EFBB38967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2" name="任意多边形: 形状 4411">
              <a:extLst>
                <a:ext uri="{FF2B5EF4-FFF2-40B4-BE49-F238E27FC236}">
                  <a16:creationId xmlns:a16="http://schemas.microsoft.com/office/drawing/2014/main" id="{0B884656-A8FE-8769-7343-029EB9022168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3" name="任意多边形: 形状 4412">
              <a:extLst>
                <a:ext uri="{FF2B5EF4-FFF2-40B4-BE49-F238E27FC236}">
                  <a16:creationId xmlns:a16="http://schemas.microsoft.com/office/drawing/2014/main" id="{F24EB9AB-7D38-0C15-04C3-C9CFB93666EF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4" name="任意多边形: 形状 4413">
              <a:extLst>
                <a:ext uri="{FF2B5EF4-FFF2-40B4-BE49-F238E27FC236}">
                  <a16:creationId xmlns:a16="http://schemas.microsoft.com/office/drawing/2014/main" id="{E86C2A58-C2F1-B2C7-D41D-3704C1EFCF66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5" name="任意多边形: 形状 4414">
              <a:extLst>
                <a:ext uri="{FF2B5EF4-FFF2-40B4-BE49-F238E27FC236}">
                  <a16:creationId xmlns:a16="http://schemas.microsoft.com/office/drawing/2014/main" id="{285C11C7-1667-7713-9299-709725346BF8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6" name="任意多边形: 形状 4415">
              <a:extLst>
                <a:ext uri="{FF2B5EF4-FFF2-40B4-BE49-F238E27FC236}">
                  <a16:creationId xmlns:a16="http://schemas.microsoft.com/office/drawing/2014/main" id="{5F19BB67-523F-B547-628B-1EC5929BB70E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7" name="任意多边形: 形状 4416">
              <a:extLst>
                <a:ext uri="{FF2B5EF4-FFF2-40B4-BE49-F238E27FC236}">
                  <a16:creationId xmlns:a16="http://schemas.microsoft.com/office/drawing/2014/main" id="{B7DEC7CA-84C5-7387-D5FB-33FFEEE2015C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8" name="任意多边形: 形状 4417">
              <a:extLst>
                <a:ext uri="{FF2B5EF4-FFF2-40B4-BE49-F238E27FC236}">
                  <a16:creationId xmlns:a16="http://schemas.microsoft.com/office/drawing/2014/main" id="{8421A12D-1777-BEB1-3831-F9AEF6234520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2838 w 3931"/>
                <a:gd name="connsiteY0" fmla="*/ 1762 h 3783"/>
                <a:gd name="connsiteX1" fmla="*/ 1093 w 3931"/>
                <a:gd name="connsiteY1" fmla="*/ 3850 h 3783"/>
                <a:gd name="connsiteX2" fmla="*/ 3287 w 3931"/>
                <a:gd name="connsiteY2" fmla="*/ 5515 h 3783"/>
                <a:gd name="connsiteX3" fmla="*/ 5012 w 3931"/>
                <a:gd name="connsiteY3" fmla="*/ 3506 h 3783"/>
                <a:gd name="connsiteX4" fmla="*/ 5005 w 3931"/>
                <a:gd name="connsiteY4" fmla="*/ 3427 h 3783"/>
                <a:gd name="connsiteX5" fmla="*/ 2844 w 3931"/>
                <a:gd name="connsiteY5" fmla="*/ 1762 h 3783"/>
                <a:gd name="connsiteX6" fmla="*/ 2838 w 3931"/>
                <a:gd name="connsiteY6" fmla="*/ 1762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2838" y="1762"/>
                  </a:move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9" name="任意多边形: 形状 4418">
              <a:extLst>
                <a:ext uri="{FF2B5EF4-FFF2-40B4-BE49-F238E27FC236}">
                  <a16:creationId xmlns:a16="http://schemas.microsoft.com/office/drawing/2014/main" id="{0E66BE2A-89AF-44EA-D40A-94C68E20C72A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0" name="任意多边形: 形状 4419">
              <a:extLst>
                <a:ext uri="{FF2B5EF4-FFF2-40B4-BE49-F238E27FC236}">
                  <a16:creationId xmlns:a16="http://schemas.microsoft.com/office/drawing/2014/main" id="{95E730D4-D3A5-2757-1DFD-11A71582FA41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1" name="任意多边形: 形状 4420">
              <a:extLst>
                <a:ext uri="{FF2B5EF4-FFF2-40B4-BE49-F238E27FC236}">
                  <a16:creationId xmlns:a16="http://schemas.microsoft.com/office/drawing/2014/main" id="{1DCE6FA9-3973-76CA-151D-123C59CCAD9B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2" name="任意多边形: 形状 4421">
              <a:extLst>
                <a:ext uri="{FF2B5EF4-FFF2-40B4-BE49-F238E27FC236}">
                  <a16:creationId xmlns:a16="http://schemas.microsoft.com/office/drawing/2014/main" id="{0B8D2D70-2316-8F33-C261-18A37853CAEA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3" name="任意多边形: 形状 4422">
              <a:extLst>
                <a:ext uri="{FF2B5EF4-FFF2-40B4-BE49-F238E27FC236}">
                  <a16:creationId xmlns:a16="http://schemas.microsoft.com/office/drawing/2014/main" id="{BE4DE0DA-CD64-871A-7065-7B448CE9B101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4" name="任意多边形: 形状 4423">
              <a:extLst>
                <a:ext uri="{FF2B5EF4-FFF2-40B4-BE49-F238E27FC236}">
                  <a16:creationId xmlns:a16="http://schemas.microsoft.com/office/drawing/2014/main" id="{64210B44-6AF2-B2BE-6079-B7C5E0483328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5" name="任意多边形: 形状 4424">
              <a:extLst>
                <a:ext uri="{FF2B5EF4-FFF2-40B4-BE49-F238E27FC236}">
                  <a16:creationId xmlns:a16="http://schemas.microsoft.com/office/drawing/2014/main" id="{F8CF16C9-2971-1B63-DCCE-29FFBE16D912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6" name="任意多边形: 形状 4425">
              <a:extLst>
                <a:ext uri="{FF2B5EF4-FFF2-40B4-BE49-F238E27FC236}">
                  <a16:creationId xmlns:a16="http://schemas.microsoft.com/office/drawing/2014/main" id="{D73E9C48-B972-4A52-84F2-ED8B63EDB0D6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7" name="任意多边形: 形状 4426">
              <a:extLst>
                <a:ext uri="{FF2B5EF4-FFF2-40B4-BE49-F238E27FC236}">
                  <a16:creationId xmlns:a16="http://schemas.microsoft.com/office/drawing/2014/main" id="{455E2450-FC02-9311-FF91-8F92C7D91D1F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8" name="任意多边形: 形状 4427">
              <a:extLst>
                <a:ext uri="{FF2B5EF4-FFF2-40B4-BE49-F238E27FC236}">
                  <a16:creationId xmlns:a16="http://schemas.microsoft.com/office/drawing/2014/main" id="{03D45644-BEE0-9C5F-FD82-F51A2DB01BA5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9" name="任意多边形: 形状 4428">
              <a:extLst>
                <a:ext uri="{FF2B5EF4-FFF2-40B4-BE49-F238E27FC236}">
                  <a16:creationId xmlns:a16="http://schemas.microsoft.com/office/drawing/2014/main" id="{EF182C61-B2E2-7889-F481-F302D46E6A26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3287 w 3931"/>
                <a:gd name="connsiteY0" fmla="*/ 5515 h 3783"/>
                <a:gd name="connsiteX1" fmla="*/ 5012 w 3931"/>
                <a:gd name="connsiteY1" fmla="*/ 3506 h 3783"/>
                <a:gd name="connsiteX2" fmla="*/ 5005 w 3931"/>
                <a:gd name="connsiteY2" fmla="*/ 3427 h 3783"/>
                <a:gd name="connsiteX3" fmla="*/ 2844 w 3931"/>
                <a:gd name="connsiteY3" fmla="*/ 1762 h 3783"/>
                <a:gd name="connsiteX4" fmla="*/ 2838 w 3931"/>
                <a:gd name="connsiteY4" fmla="*/ 1762 h 3783"/>
                <a:gd name="connsiteX5" fmla="*/ 1093 w 3931"/>
                <a:gd name="connsiteY5" fmla="*/ 3850 h 3783"/>
                <a:gd name="connsiteX6" fmla="*/ 3287 w 3931"/>
                <a:gd name="connsiteY6" fmla="*/ 5515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3287" y="5515"/>
                  </a:move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0" name="任意多边形: 形状 4429">
              <a:extLst>
                <a:ext uri="{FF2B5EF4-FFF2-40B4-BE49-F238E27FC236}">
                  <a16:creationId xmlns:a16="http://schemas.microsoft.com/office/drawing/2014/main" id="{2007EB86-7EBA-8B30-7A7F-6F85E3208D78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1" name="任意多边形: 形状 4430">
              <a:extLst>
                <a:ext uri="{FF2B5EF4-FFF2-40B4-BE49-F238E27FC236}">
                  <a16:creationId xmlns:a16="http://schemas.microsoft.com/office/drawing/2014/main" id="{91302BAD-DF34-E624-DE63-BD5FA77BAC31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2" name="任意多边形: 形状 4431">
              <a:extLst>
                <a:ext uri="{FF2B5EF4-FFF2-40B4-BE49-F238E27FC236}">
                  <a16:creationId xmlns:a16="http://schemas.microsoft.com/office/drawing/2014/main" id="{7A64A112-A470-2275-098C-57277172747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3" name="任意多边形: 形状 4432">
              <a:extLst>
                <a:ext uri="{FF2B5EF4-FFF2-40B4-BE49-F238E27FC236}">
                  <a16:creationId xmlns:a16="http://schemas.microsoft.com/office/drawing/2014/main" id="{9E5E8A88-B10D-208C-E026-7B89B8A56B7E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4" name="任意多边形: 形状 4433">
              <a:extLst>
                <a:ext uri="{FF2B5EF4-FFF2-40B4-BE49-F238E27FC236}">
                  <a16:creationId xmlns:a16="http://schemas.microsoft.com/office/drawing/2014/main" id="{92B803D9-7FA4-AD1E-553C-40DBD9148673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5" name="任意多边形: 形状 4434">
              <a:extLst>
                <a:ext uri="{FF2B5EF4-FFF2-40B4-BE49-F238E27FC236}">
                  <a16:creationId xmlns:a16="http://schemas.microsoft.com/office/drawing/2014/main" id="{D65A666B-BAE7-D0F4-070D-96BEF8FCAB0D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6" name="任意多边形: 形状 4435">
              <a:extLst>
                <a:ext uri="{FF2B5EF4-FFF2-40B4-BE49-F238E27FC236}">
                  <a16:creationId xmlns:a16="http://schemas.microsoft.com/office/drawing/2014/main" id="{1CCD6D11-4955-6666-A97B-13A827DA2744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7" name="任意多边形: 形状 4436">
              <a:extLst>
                <a:ext uri="{FF2B5EF4-FFF2-40B4-BE49-F238E27FC236}">
                  <a16:creationId xmlns:a16="http://schemas.microsoft.com/office/drawing/2014/main" id="{D3442EE7-8472-4301-7B04-55970AD4BCE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8" name="任意多边形: 形状 4437">
              <a:extLst>
                <a:ext uri="{FF2B5EF4-FFF2-40B4-BE49-F238E27FC236}">
                  <a16:creationId xmlns:a16="http://schemas.microsoft.com/office/drawing/2014/main" id="{BE945B97-0DE7-15CC-34C8-6EF91B7154CF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9" name="任意多边形: 形状 4438">
              <a:extLst>
                <a:ext uri="{FF2B5EF4-FFF2-40B4-BE49-F238E27FC236}">
                  <a16:creationId xmlns:a16="http://schemas.microsoft.com/office/drawing/2014/main" id="{8C351947-E7D7-9E5F-76C9-2B2972A2A3FA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0" name="任意多边形: 形状 4439">
              <a:extLst>
                <a:ext uri="{FF2B5EF4-FFF2-40B4-BE49-F238E27FC236}">
                  <a16:creationId xmlns:a16="http://schemas.microsoft.com/office/drawing/2014/main" id="{00100319-EC54-68DD-9F72-02E4FD3E579B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9181 w 8594"/>
                <a:gd name="connsiteY0" fmla="*/ 3956 h 8304"/>
                <a:gd name="connsiteX1" fmla="*/ 3367 w 8594"/>
                <a:gd name="connsiteY1" fmla="*/ 2238 h 8304"/>
                <a:gd name="connsiteX2" fmla="*/ 1492 w 8594"/>
                <a:gd name="connsiteY2" fmla="*/ 7630 h 8304"/>
                <a:gd name="connsiteX3" fmla="*/ 1596 w 8594"/>
                <a:gd name="connsiteY3" fmla="*/ 7841 h 8304"/>
                <a:gd name="connsiteX4" fmla="*/ 7410 w 8594"/>
                <a:gd name="connsiteY4" fmla="*/ 9559 h 8304"/>
                <a:gd name="connsiteX5" fmla="*/ 9260 w 8594"/>
                <a:gd name="connsiteY5" fmla="*/ 4115 h 8304"/>
                <a:gd name="connsiteX6" fmla="*/ 9181 w 8594"/>
                <a:gd name="connsiteY6" fmla="*/ 3956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9181" y="3956"/>
                  </a:move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1" name="任意多边形: 形状 4440">
              <a:extLst>
                <a:ext uri="{FF2B5EF4-FFF2-40B4-BE49-F238E27FC236}">
                  <a16:creationId xmlns:a16="http://schemas.microsoft.com/office/drawing/2014/main" id="{D2720248-7231-7909-5E6A-4BFF22A232A9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2" name="任意多边形: 形状 4441">
              <a:extLst>
                <a:ext uri="{FF2B5EF4-FFF2-40B4-BE49-F238E27FC236}">
                  <a16:creationId xmlns:a16="http://schemas.microsoft.com/office/drawing/2014/main" id="{0AFDBDAD-C751-6D49-E0B6-563EBEC97059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3" name="任意多边形: 形状 4442">
              <a:extLst>
                <a:ext uri="{FF2B5EF4-FFF2-40B4-BE49-F238E27FC236}">
                  <a16:creationId xmlns:a16="http://schemas.microsoft.com/office/drawing/2014/main" id="{6EF60EBD-61A6-3551-7E9A-516AAD8751D9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4" name="任意多边形: 形状 4443">
              <a:extLst>
                <a:ext uri="{FF2B5EF4-FFF2-40B4-BE49-F238E27FC236}">
                  <a16:creationId xmlns:a16="http://schemas.microsoft.com/office/drawing/2014/main" id="{7C87E407-ED90-2B94-E618-0856484EB59D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5" name="任意多边形: 形状 4444">
              <a:extLst>
                <a:ext uri="{FF2B5EF4-FFF2-40B4-BE49-F238E27FC236}">
                  <a16:creationId xmlns:a16="http://schemas.microsoft.com/office/drawing/2014/main" id="{C89FC9CE-5C51-B518-160B-96CC5B9929F2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6" name="任意多边形: 形状 4445">
              <a:extLst>
                <a:ext uri="{FF2B5EF4-FFF2-40B4-BE49-F238E27FC236}">
                  <a16:creationId xmlns:a16="http://schemas.microsoft.com/office/drawing/2014/main" id="{5CCABFA1-6779-34A5-B5E1-E184BBA4DA3F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7" name="任意多边形: 形状 4446">
              <a:extLst>
                <a:ext uri="{FF2B5EF4-FFF2-40B4-BE49-F238E27FC236}">
                  <a16:creationId xmlns:a16="http://schemas.microsoft.com/office/drawing/2014/main" id="{0A55CD92-5ACD-CC77-65E4-73F6CFBCA997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8" name="任意多边形: 形状 4447">
              <a:extLst>
                <a:ext uri="{FF2B5EF4-FFF2-40B4-BE49-F238E27FC236}">
                  <a16:creationId xmlns:a16="http://schemas.microsoft.com/office/drawing/2014/main" id="{CE67CDD0-7489-6AF3-A3E1-CBEBB56AB84C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9" name="任意多边形: 形状 4448">
              <a:extLst>
                <a:ext uri="{FF2B5EF4-FFF2-40B4-BE49-F238E27FC236}">
                  <a16:creationId xmlns:a16="http://schemas.microsoft.com/office/drawing/2014/main" id="{AF5A6519-E43C-D72A-9799-F87ADD02790B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0" name="任意多边形: 形状 4449">
              <a:extLst>
                <a:ext uri="{FF2B5EF4-FFF2-40B4-BE49-F238E27FC236}">
                  <a16:creationId xmlns:a16="http://schemas.microsoft.com/office/drawing/2014/main" id="{7EEBDA09-583F-7BA9-CA3B-77182502DF54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1" name="任意多边形: 形状 4450">
              <a:extLst>
                <a:ext uri="{FF2B5EF4-FFF2-40B4-BE49-F238E27FC236}">
                  <a16:creationId xmlns:a16="http://schemas.microsoft.com/office/drawing/2014/main" id="{6CD4054F-8BC0-C9EE-CD54-5AE68CFC091A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1596 w 8594"/>
                <a:gd name="connsiteY0" fmla="*/ 7841 h 8304"/>
                <a:gd name="connsiteX1" fmla="*/ 7410 w 8594"/>
                <a:gd name="connsiteY1" fmla="*/ 9559 h 8304"/>
                <a:gd name="connsiteX2" fmla="*/ 9260 w 8594"/>
                <a:gd name="connsiteY2" fmla="*/ 4115 h 8304"/>
                <a:gd name="connsiteX3" fmla="*/ 9181 w 8594"/>
                <a:gd name="connsiteY3" fmla="*/ 3956 h 8304"/>
                <a:gd name="connsiteX4" fmla="*/ 3367 w 8594"/>
                <a:gd name="connsiteY4" fmla="*/ 2238 h 8304"/>
                <a:gd name="connsiteX5" fmla="*/ 1492 w 8594"/>
                <a:gd name="connsiteY5" fmla="*/ 7630 h 8304"/>
                <a:gd name="connsiteX6" fmla="*/ 1596 w 8594"/>
                <a:gd name="connsiteY6" fmla="*/ 7841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1596" y="7841"/>
                  </a:move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2" name="任意多边形: 形状 4451">
              <a:extLst>
                <a:ext uri="{FF2B5EF4-FFF2-40B4-BE49-F238E27FC236}">
                  <a16:creationId xmlns:a16="http://schemas.microsoft.com/office/drawing/2014/main" id="{2789F53C-6CC3-335A-F2A5-D6EC71E99978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3" name="任意多边形: 形状 4452">
              <a:extLst>
                <a:ext uri="{FF2B5EF4-FFF2-40B4-BE49-F238E27FC236}">
                  <a16:creationId xmlns:a16="http://schemas.microsoft.com/office/drawing/2014/main" id="{64B2C8C4-74B1-A757-E09A-5F29D33C8A31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4" name="任意多边形: 形状 4453">
              <a:extLst>
                <a:ext uri="{FF2B5EF4-FFF2-40B4-BE49-F238E27FC236}">
                  <a16:creationId xmlns:a16="http://schemas.microsoft.com/office/drawing/2014/main" id="{B871FB47-C046-AF5D-0587-2E76834E5B22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5" name="任意多边形: 形状 4454">
              <a:extLst>
                <a:ext uri="{FF2B5EF4-FFF2-40B4-BE49-F238E27FC236}">
                  <a16:creationId xmlns:a16="http://schemas.microsoft.com/office/drawing/2014/main" id="{8EA5E1FC-ECB5-ACD6-E1B1-7AF605CAFB5C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6" name="任意多边形: 形状 4455">
              <a:extLst>
                <a:ext uri="{FF2B5EF4-FFF2-40B4-BE49-F238E27FC236}">
                  <a16:creationId xmlns:a16="http://schemas.microsoft.com/office/drawing/2014/main" id="{706F2A6A-0123-57EA-F81F-C6A450DAFA4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7" name="任意多边形: 形状 4456">
              <a:extLst>
                <a:ext uri="{FF2B5EF4-FFF2-40B4-BE49-F238E27FC236}">
                  <a16:creationId xmlns:a16="http://schemas.microsoft.com/office/drawing/2014/main" id="{BD5366D9-4FB8-2238-DA52-8886382598CB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8" name="任意多边形: 形状 4457">
              <a:extLst>
                <a:ext uri="{FF2B5EF4-FFF2-40B4-BE49-F238E27FC236}">
                  <a16:creationId xmlns:a16="http://schemas.microsoft.com/office/drawing/2014/main" id="{CBDEB15B-BD4F-E380-D334-F89F111EE38C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9" name="任意多边形: 形状 4458">
              <a:extLst>
                <a:ext uri="{FF2B5EF4-FFF2-40B4-BE49-F238E27FC236}">
                  <a16:creationId xmlns:a16="http://schemas.microsoft.com/office/drawing/2014/main" id="{BF24F220-B589-AC67-8E41-DC15CC0427AC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0" name="任意多边形: 形状 4459">
              <a:extLst>
                <a:ext uri="{FF2B5EF4-FFF2-40B4-BE49-F238E27FC236}">
                  <a16:creationId xmlns:a16="http://schemas.microsoft.com/office/drawing/2014/main" id="{1EB8FBEE-159D-BD99-02E0-ADDD17D64123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1" name="任意多边形: 形状 4460">
              <a:extLst>
                <a:ext uri="{FF2B5EF4-FFF2-40B4-BE49-F238E27FC236}">
                  <a16:creationId xmlns:a16="http://schemas.microsoft.com/office/drawing/2014/main" id="{D666C348-E7D6-D4A0-2253-25CB1F074E6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2" name="任意多边形: 形状 4461">
              <a:extLst>
                <a:ext uri="{FF2B5EF4-FFF2-40B4-BE49-F238E27FC236}">
                  <a16:creationId xmlns:a16="http://schemas.microsoft.com/office/drawing/2014/main" id="{DB2DEEFF-7CC9-D7B0-0DCB-A36F2933F6DD}"/>
                </a:ext>
              </a:extLst>
            </p:cNvPr>
            <p:cNvSpPr/>
            <p:nvPr/>
          </p:nvSpPr>
          <p:spPr>
            <a:xfrm>
              <a:off x="533016" y="-3544669"/>
              <a:ext cx="3511" cy="3401"/>
            </a:xfrm>
            <a:custGeom>
              <a:avLst/>
              <a:gdLst>
                <a:gd name="connsiteX0" fmla="*/ 3331 w 3511"/>
                <a:gd name="connsiteY0" fmla="*/ 1815 h 3401"/>
                <a:gd name="connsiteX1" fmla="*/ 1164 w 3511"/>
                <a:gd name="connsiteY1" fmla="*/ 2978 h 3401"/>
                <a:gd name="connsiteX2" fmla="*/ 2227 w 3511"/>
                <a:gd name="connsiteY2" fmla="*/ 5039 h 3401"/>
                <a:gd name="connsiteX3" fmla="*/ 2327 w 3511"/>
                <a:gd name="connsiteY3" fmla="*/ 5066 h 3401"/>
                <a:gd name="connsiteX4" fmla="*/ 4520 w 3511"/>
                <a:gd name="connsiteY4" fmla="*/ 3956 h 3401"/>
                <a:gd name="connsiteX5" fmla="*/ 3409 w 3511"/>
                <a:gd name="connsiteY5" fmla="*/ 1841 h 3401"/>
                <a:gd name="connsiteX6" fmla="*/ 3331 w 3511"/>
                <a:gd name="connsiteY6" fmla="*/ 1815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3331" y="1815"/>
                  </a:move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3" name="任意多边形: 形状 4462">
              <a:extLst>
                <a:ext uri="{FF2B5EF4-FFF2-40B4-BE49-F238E27FC236}">
                  <a16:creationId xmlns:a16="http://schemas.microsoft.com/office/drawing/2014/main" id="{A4157053-3130-806E-DE8A-0D93374B1F0E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4" name="任意多边形: 形状 4463">
              <a:extLst>
                <a:ext uri="{FF2B5EF4-FFF2-40B4-BE49-F238E27FC236}">
                  <a16:creationId xmlns:a16="http://schemas.microsoft.com/office/drawing/2014/main" id="{2C8E52E5-5387-1468-8B19-C2D5984653F1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5" name="任意多边形: 形状 4464">
              <a:extLst>
                <a:ext uri="{FF2B5EF4-FFF2-40B4-BE49-F238E27FC236}">
                  <a16:creationId xmlns:a16="http://schemas.microsoft.com/office/drawing/2014/main" id="{63F4DDC9-99F3-8E2A-166D-CDC4165D4B81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6" name="任意多边形: 形状 4465">
              <a:extLst>
                <a:ext uri="{FF2B5EF4-FFF2-40B4-BE49-F238E27FC236}">
                  <a16:creationId xmlns:a16="http://schemas.microsoft.com/office/drawing/2014/main" id="{50548CC4-B546-7724-D92A-F88D64E685B0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7" name="任意多边形: 形状 4466">
              <a:extLst>
                <a:ext uri="{FF2B5EF4-FFF2-40B4-BE49-F238E27FC236}">
                  <a16:creationId xmlns:a16="http://schemas.microsoft.com/office/drawing/2014/main" id="{CE231228-6B72-46B4-6173-AD4DB7D98822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8" name="任意多边形: 形状 4467">
              <a:extLst>
                <a:ext uri="{FF2B5EF4-FFF2-40B4-BE49-F238E27FC236}">
                  <a16:creationId xmlns:a16="http://schemas.microsoft.com/office/drawing/2014/main" id="{1A676360-7208-A146-836B-0C4510541135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9" name="任意多边形: 形状 4468">
              <a:extLst>
                <a:ext uri="{FF2B5EF4-FFF2-40B4-BE49-F238E27FC236}">
                  <a16:creationId xmlns:a16="http://schemas.microsoft.com/office/drawing/2014/main" id="{6EBDA5C6-E12A-7429-AF9D-4939091686FF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0" name="任意多边形: 形状 4469">
              <a:extLst>
                <a:ext uri="{FF2B5EF4-FFF2-40B4-BE49-F238E27FC236}">
                  <a16:creationId xmlns:a16="http://schemas.microsoft.com/office/drawing/2014/main" id="{48DDA814-C2C9-DE4C-75C2-B41361CFD625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1" name="任意多边形: 形状 4470">
              <a:extLst>
                <a:ext uri="{FF2B5EF4-FFF2-40B4-BE49-F238E27FC236}">
                  <a16:creationId xmlns:a16="http://schemas.microsoft.com/office/drawing/2014/main" id="{780CDCC9-F545-56F6-897B-A3C23EE21C96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2" name="任意多边形: 形状 4471">
              <a:extLst>
                <a:ext uri="{FF2B5EF4-FFF2-40B4-BE49-F238E27FC236}">
                  <a16:creationId xmlns:a16="http://schemas.microsoft.com/office/drawing/2014/main" id="{4F3DDF94-69EC-D2A9-0AD6-5A5770E9F209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3" name="任意多边形: 形状 4472">
              <a:extLst>
                <a:ext uri="{FF2B5EF4-FFF2-40B4-BE49-F238E27FC236}">
                  <a16:creationId xmlns:a16="http://schemas.microsoft.com/office/drawing/2014/main" id="{06345B9F-96DC-ABD0-3A9C-EA1803748C6A}"/>
                </a:ext>
              </a:extLst>
            </p:cNvPr>
            <p:cNvSpPr/>
            <p:nvPr/>
          </p:nvSpPr>
          <p:spPr>
            <a:xfrm>
              <a:off x="533016" y="-3544722"/>
              <a:ext cx="3511" cy="3401"/>
            </a:xfrm>
            <a:custGeom>
              <a:avLst/>
              <a:gdLst>
                <a:gd name="connsiteX0" fmla="*/ 2327 w 3511"/>
                <a:gd name="connsiteY0" fmla="*/ 5066 h 3401"/>
                <a:gd name="connsiteX1" fmla="*/ 4520 w 3511"/>
                <a:gd name="connsiteY1" fmla="*/ 3956 h 3401"/>
                <a:gd name="connsiteX2" fmla="*/ 3409 w 3511"/>
                <a:gd name="connsiteY2" fmla="*/ 1841 h 3401"/>
                <a:gd name="connsiteX3" fmla="*/ 3331 w 3511"/>
                <a:gd name="connsiteY3" fmla="*/ 1815 h 3401"/>
                <a:gd name="connsiteX4" fmla="*/ 1164 w 3511"/>
                <a:gd name="connsiteY4" fmla="*/ 2978 h 3401"/>
                <a:gd name="connsiteX5" fmla="*/ 2227 w 3511"/>
                <a:gd name="connsiteY5" fmla="*/ 5039 h 3401"/>
                <a:gd name="connsiteX6" fmla="*/ 2327 w 3511"/>
                <a:gd name="connsiteY6" fmla="*/ 5066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2327" y="5066"/>
                  </a:move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4" name="任意多边形: 形状 4473">
              <a:extLst>
                <a:ext uri="{FF2B5EF4-FFF2-40B4-BE49-F238E27FC236}">
                  <a16:creationId xmlns:a16="http://schemas.microsoft.com/office/drawing/2014/main" id="{3CBB77EB-7656-9C12-7B18-7267787F9D85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5" name="任意多边形: 形状 4474">
              <a:extLst>
                <a:ext uri="{FF2B5EF4-FFF2-40B4-BE49-F238E27FC236}">
                  <a16:creationId xmlns:a16="http://schemas.microsoft.com/office/drawing/2014/main" id="{8FD744FF-2987-C51A-EBEB-D781A336074E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6" name="任意多边形: 形状 4475">
              <a:extLst>
                <a:ext uri="{FF2B5EF4-FFF2-40B4-BE49-F238E27FC236}">
                  <a16:creationId xmlns:a16="http://schemas.microsoft.com/office/drawing/2014/main" id="{5DED86EE-5148-406D-19F4-B7D35DE39175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7" name="任意多边形: 形状 4476">
              <a:extLst>
                <a:ext uri="{FF2B5EF4-FFF2-40B4-BE49-F238E27FC236}">
                  <a16:creationId xmlns:a16="http://schemas.microsoft.com/office/drawing/2014/main" id="{96D2C153-A37D-8180-8B93-F87BA692F4D0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8" name="任意多边形: 形状 4477">
              <a:extLst>
                <a:ext uri="{FF2B5EF4-FFF2-40B4-BE49-F238E27FC236}">
                  <a16:creationId xmlns:a16="http://schemas.microsoft.com/office/drawing/2014/main" id="{AF6EBDD6-93F6-1019-65AF-FB7DF1FD4D7B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9" name="任意多边形: 形状 4478">
              <a:extLst>
                <a:ext uri="{FF2B5EF4-FFF2-40B4-BE49-F238E27FC236}">
                  <a16:creationId xmlns:a16="http://schemas.microsoft.com/office/drawing/2014/main" id="{36197B1F-C289-A6B2-C952-8B7BC9958ADD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0" name="任意多边形: 形状 4479">
              <a:extLst>
                <a:ext uri="{FF2B5EF4-FFF2-40B4-BE49-F238E27FC236}">
                  <a16:creationId xmlns:a16="http://schemas.microsoft.com/office/drawing/2014/main" id="{F4C0D61A-8E39-D06F-31A0-AB47FB5398AB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1" name="任意多边形: 形状 4480">
              <a:extLst>
                <a:ext uri="{FF2B5EF4-FFF2-40B4-BE49-F238E27FC236}">
                  <a16:creationId xmlns:a16="http://schemas.microsoft.com/office/drawing/2014/main" id="{AAE9D4EC-B29A-7DA9-200F-3A6CE4E7C813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2" name="任意多边形: 形状 4481">
              <a:extLst>
                <a:ext uri="{FF2B5EF4-FFF2-40B4-BE49-F238E27FC236}">
                  <a16:creationId xmlns:a16="http://schemas.microsoft.com/office/drawing/2014/main" id="{529E3E83-B948-D6DA-C3DD-3EBF9350D334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3" name="任意多边形: 形状 4482">
              <a:extLst>
                <a:ext uri="{FF2B5EF4-FFF2-40B4-BE49-F238E27FC236}">
                  <a16:creationId xmlns:a16="http://schemas.microsoft.com/office/drawing/2014/main" id="{6F2055D1-C65E-88BE-5843-773DD7A26FD6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4" name="任意多边形: 形状 4483">
              <a:extLst>
                <a:ext uri="{FF2B5EF4-FFF2-40B4-BE49-F238E27FC236}">
                  <a16:creationId xmlns:a16="http://schemas.microsoft.com/office/drawing/2014/main" id="{8856F0D2-21E6-6E6D-6D76-EF82C792BD64}"/>
                </a:ext>
              </a:extLst>
            </p:cNvPr>
            <p:cNvSpPr/>
            <p:nvPr/>
          </p:nvSpPr>
          <p:spPr>
            <a:xfrm>
              <a:off x="579292" y="-3603004"/>
              <a:ext cx="12830" cy="12464"/>
            </a:xfrm>
            <a:custGeom>
              <a:avLst/>
              <a:gdLst>
                <a:gd name="connsiteX0" fmla="*/ 1455 w 12830"/>
                <a:gd name="connsiteY0" fmla="*/ 5945 h 12464"/>
                <a:gd name="connsiteX1" fmla="*/ 5106 w 12830"/>
                <a:gd name="connsiteY1" fmla="*/ 13768 h 12464"/>
                <a:gd name="connsiteX2" fmla="*/ 5420 w 12830"/>
                <a:gd name="connsiteY2" fmla="*/ 13874 h 12464"/>
                <a:gd name="connsiteX3" fmla="*/ 13560 w 12830"/>
                <a:gd name="connsiteY3" fmla="*/ 10015 h 12464"/>
                <a:gd name="connsiteX4" fmla="*/ 9838 w 12830"/>
                <a:gd name="connsiteY4" fmla="*/ 2192 h 12464"/>
                <a:gd name="connsiteX5" fmla="*/ 9543 w 12830"/>
                <a:gd name="connsiteY5" fmla="*/ 2087 h 12464"/>
                <a:gd name="connsiteX6" fmla="*/ 1455 w 12830"/>
                <a:gd name="connsiteY6" fmla="*/ 594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455" y="5945"/>
                  </a:move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ubicBezTo>
                    <a:pt x="14695" y="6817"/>
                    <a:pt x="13028" y="3329"/>
                    <a:pt x="9838" y="2192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5" name="任意多边形: 形状 4484">
              <a:extLst>
                <a:ext uri="{FF2B5EF4-FFF2-40B4-BE49-F238E27FC236}">
                  <a16:creationId xmlns:a16="http://schemas.microsoft.com/office/drawing/2014/main" id="{2462ED48-7A5A-A9F3-98DE-5FD65E2C8E70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6" name="任意多边形: 形状 4485">
              <a:extLst>
                <a:ext uri="{FF2B5EF4-FFF2-40B4-BE49-F238E27FC236}">
                  <a16:creationId xmlns:a16="http://schemas.microsoft.com/office/drawing/2014/main" id="{17F6DBA9-F988-08AB-78E5-F772E8C2E5A9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7" name="任意多边形: 形状 4486">
              <a:extLst>
                <a:ext uri="{FF2B5EF4-FFF2-40B4-BE49-F238E27FC236}">
                  <a16:creationId xmlns:a16="http://schemas.microsoft.com/office/drawing/2014/main" id="{5563152A-9E71-4CBD-5F16-ACD771E0F73B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8" name="任意多边形: 形状 4487">
              <a:extLst>
                <a:ext uri="{FF2B5EF4-FFF2-40B4-BE49-F238E27FC236}">
                  <a16:creationId xmlns:a16="http://schemas.microsoft.com/office/drawing/2014/main" id="{F989A342-08C4-7615-6F93-9805709BB5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9" name="任意多边形: 形状 4488">
              <a:extLst>
                <a:ext uri="{FF2B5EF4-FFF2-40B4-BE49-F238E27FC236}">
                  <a16:creationId xmlns:a16="http://schemas.microsoft.com/office/drawing/2014/main" id="{DBC0CD57-B9DD-DB98-BD83-51E37A5439BB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0" name="任意多边形: 形状 4489">
              <a:extLst>
                <a:ext uri="{FF2B5EF4-FFF2-40B4-BE49-F238E27FC236}">
                  <a16:creationId xmlns:a16="http://schemas.microsoft.com/office/drawing/2014/main" id="{12C8A3F1-513A-01D9-9E97-8C1EB9D05A48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1" name="任意多边形: 形状 4490">
              <a:extLst>
                <a:ext uri="{FF2B5EF4-FFF2-40B4-BE49-F238E27FC236}">
                  <a16:creationId xmlns:a16="http://schemas.microsoft.com/office/drawing/2014/main" id="{5174B105-69B9-42D6-D052-62CA8807674E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2" name="任意多边形: 形状 4491">
              <a:extLst>
                <a:ext uri="{FF2B5EF4-FFF2-40B4-BE49-F238E27FC236}">
                  <a16:creationId xmlns:a16="http://schemas.microsoft.com/office/drawing/2014/main" id="{AB376704-05C8-9EBC-C6B1-284C1B67DFFF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3" name="任意多边形: 形状 4492">
              <a:extLst>
                <a:ext uri="{FF2B5EF4-FFF2-40B4-BE49-F238E27FC236}">
                  <a16:creationId xmlns:a16="http://schemas.microsoft.com/office/drawing/2014/main" id="{BFFFCC55-2458-9125-463E-ED9A6D38C7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4" name="任意多边形: 形状 4493">
              <a:extLst>
                <a:ext uri="{FF2B5EF4-FFF2-40B4-BE49-F238E27FC236}">
                  <a16:creationId xmlns:a16="http://schemas.microsoft.com/office/drawing/2014/main" id="{71D9C11B-E5C6-D54F-DB5F-6F3C632919AA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5" name="任意多边形: 形状 4494">
              <a:extLst>
                <a:ext uri="{FF2B5EF4-FFF2-40B4-BE49-F238E27FC236}">
                  <a16:creationId xmlns:a16="http://schemas.microsoft.com/office/drawing/2014/main" id="{64E5D8FF-EDF7-8A46-B2C4-CB1343948874}"/>
                </a:ext>
              </a:extLst>
            </p:cNvPr>
            <p:cNvSpPr/>
            <p:nvPr/>
          </p:nvSpPr>
          <p:spPr>
            <a:xfrm>
              <a:off x="579292" y="-3603084"/>
              <a:ext cx="12830" cy="12464"/>
            </a:xfrm>
            <a:custGeom>
              <a:avLst/>
              <a:gdLst>
                <a:gd name="connsiteX0" fmla="*/ 13560 w 12830"/>
                <a:gd name="connsiteY0" fmla="*/ 10015 h 12464"/>
                <a:gd name="connsiteX1" fmla="*/ 9838 w 12830"/>
                <a:gd name="connsiteY1" fmla="*/ 2193 h 12464"/>
                <a:gd name="connsiteX2" fmla="*/ 9543 w 12830"/>
                <a:gd name="connsiteY2" fmla="*/ 2087 h 12464"/>
                <a:gd name="connsiteX3" fmla="*/ 1455 w 12830"/>
                <a:gd name="connsiteY3" fmla="*/ 5945 h 12464"/>
                <a:gd name="connsiteX4" fmla="*/ 5106 w 12830"/>
                <a:gd name="connsiteY4" fmla="*/ 13768 h 12464"/>
                <a:gd name="connsiteX5" fmla="*/ 5420 w 12830"/>
                <a:gd name="connsiteY5" fmla="*/ 13874 h 12464"/>
                <a:gd name="connsiteX6" fmla="*/ 13560 w 12830"/>
                <a:gd name="connsiteY6" fmla="*/ 1001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3560" y="10015"/>
                  </a:moveTo>
                  <a:cubicBezTo>
                    <a:pt x="14695" y="6818"/>
                    <a:pt x="13028" y="3329"/>
                    <a:pt x="9838" y="2193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6" name="任意多边形: 形状 4495">
              <a:extLst>
                <a:ext uri="{FF2B5EF4-FFF2-40B4-BE49-F238E27FC236}">
                  <a16:creationId xmlns:a16="http://schemas.microsoft.com/office/drawing/2014/main" id="{9363774F-99B1-72C8-FEA3-DC740BE803C3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7" name="任意多边形: 形状 4496">
              <a:extLst>
                <a:ext uri="{FF2B5EF4-FFF2-40B4-BE49-F238E27FC236}">
                  <a16:creationId xmlns:a16="http://schemas.microsoft.com/office/drawing/2014/main" id="{1CD248DB-BA1E-2B43-BF57-AAE73F5D7F9D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8" name="任意多边形: 形状 4497">
              <a:extLst>
                <a:ext uri="{FF2B5EF4-FFF2-40B4-BE49-F238E27FC236}">
                  <a16:creationId xmlns:a16="http://schemas.microsoft.com/office/drawing/2014/main" id="{EDADB2AE-1877-0CC4-B669-353942BE3273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9" name="任意多边形: 形状 4498">
              <a:extLst>
                <a:ext uri="{FF2B5EF4-FFF2-40B4-BE49-F238E27FC236}">
                  <a16:creationId xmlns:a16="http://schemas.microsoft.com/office/drawing/2014/main" id="{0C87C156-192C-F6B7-B342-E1D3917F08D4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0" name="任意多边形: 形状 4499">
              <a:extLst>
                <a:ext uri="{FF2B5EF4-FFF2-40B4-BE49-F238E27FC236}">
                  <a16:creationId xmlns:a16="http://schemas.microsoft.com/office/drawing/2014/main" id="{16CEFE8C-1AA4-E705-E9F1-5FB85D73315C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1" name="任意多边形: 形状 4500">
              <a:extLst>
                <a:ext uri="{FF2B5EF4-FFF2-40B4-BE49-F238E27FC236}">
                  <a16:creationId xmlns:a16="http://schemas.microsoft.com/office/drawing/2014/main" id="{9822E09A-4645-ACDC-D38E-EFA08AD2B1D5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2" name="任意多边形: 形状 4501">
              <a:extLst>
                <a:ext uri="{FF2B5EF4-FFF2-40B4-BE49-F238E27FC236}">
                  <a16:creationId xmlns:a16="http://schemas.microsoft.com/office/drawing/2014/main" id="{3C0F47F0-54A0-8B99-FF6D-611CE6205B0A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3" name="任意多边形: 形状 4502">
              <a:extLst>
                <a:ext uri="{FF2B5EF4-FFF2-40B4-BE49-F238E27FC236}">
                  <a16:creationId xmlns:a16="http://schemas.microsoft.com/office/drawing/2014/main" id="{C852D02E-758E-345C-1403-CB96EE23873E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4" name="任意多边形: 形状 4503">
              <a:extLst>
                <a:ext uri="{FF2B5EF4-FFF2-40B4-BE49-F238E27FC236}">
                  <a16:creationId xmlns:a16="http://schemas.microsoft.com/office/drawing/2014/main" id="{8F556FCD-2933-5F14-BBF9-975E4371E305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5" name="任意多边形: 形状 4504">
              <a:extLst>
                <a:ext uri="{FF2B5EF4-FFF2-40B4-BE49-F238E27FC236}">
                  <a16:creationId xmlns:a16="http://schemas.microsoft.com/office/drawing/2014/main" id="{7BB70215-17BF-4450-A46B-F8E9CA45BAA1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6" name="任意多边形: 形状 4505">
              <a:extLst>
                <a:ext uri="{FF2B5EF4-FFF2-40B4-BE49-F238E27FC236}">
                  <a16:creationId xmlns:a16="http://schemas.microsoft.com/office/drawing/2014/main" id="{C4A4A7DC-D55B-B699-F645-14E87661127E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3426 w 8851"/>
                <a:gd name="connsiteY0" fmla="*/ 9781 h 8541"/>
                <a:gd name="connsiteX1" fmla="*/ 9426 w 8851"/>
                <a:gd name="connsiteY1" fmla="*/ 8010 h 8541"/>
                <a:gd name="connsiteX2" fmla="*/ 7762 w 8851"/>
                <a:gd name="connsiteY2" fmla="*/ 2354 h 8541"/>
                <a:gd name="connsiteX3" fmla="*/ 7576 w 8851"/>
                <a:gd name="connsiteY3" fmla="*/ 2249 h 8541"/>
                <a:gd name="connsiteX4" fmla="*/ 1603 w 8851"/>
                <a:gd name="connsiteY4" fmla="*/ 4019 h 8541"/>
                <a:gd name="connsiteX5" fmla="*/ 3251 w 8851"/>
                <a:gd name="connsiteY5" fmla="*/ 9701 h 8541"/>
                <a:gd name="connsiteX6" fmla="*/ 3426 w 8851"/>
                <a:gd name="connsiteY6" fmla="*/ 9781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3426" y="9781"/>
                  </a:move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7" name="任意多边形: 形状 4506">
              <a:extLst>
                <a:ext uri="{FF2B5EF4-FFF2-40B4-BE49-F238E27FC236}">
                  <a16:creationId xmlns:a16="http://schemas.microsoft.com/office/drawing/2014/main" id="{91E80536-C13F-370F-0A0F-A63F69C3C09B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8" name="任意多边形: 形状 4507">
              <a:extLst>
                <a:ext uri="{FF2B5EF4-FFF2-40B4-BE49-F238E27FC236}">
                  <a16:creationId xmlns:a16="http://schemas.microsoft.com/office/drawing/2014/main" id="{B9421A66-3832-A373-EA13-42564543F3AC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9" name="任意多边形: 形状 4508">
              <a:extLst>
                <a:ext uri="{FF2B5EF4-FFF2-40B4-BE49-F238E27FC236}">
                  <a16:creationId xmlns:a16="http://schemas.microsoft.com/office/drawing/2014/main" id="{4E1238E2-DD58-1536-16E1-CB482CAB4B02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0" name="任意多边形: 形状 4509">
              <a:extLst>
                <a:ext uri="{FF2B5EF4-FFF2-40B4-BE49-F238E27FC236}">
                  <a16:creationId xmlns:a16="http://schemas.microsoft.com/office/drawing/2014/main" id="{A78811E4-E65B-B256-0A20-36190DF10A5F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1" name="任意多边形: 形状 4510">
              <a:extLst>
                <a:ext uri="{FF2B5EF4-FFF2-40B4-BE49-F238E27FC236}">
                  <a16:creationId xmlns:a16="http://schemas.microsoft.com/office/drawing/2014/main" id="{769207F5-D6E7-BD3B-99AF-64238F5C167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2" name="任意多边形: 形状 4511">
              <a:extLst>
                <a:ext uri="{FF2B5EF4-FFF2-40B4-BE49-F238E27FC236}">
                  <a16:creationId xmlns:a16="http://schemas.microsoft.com/office/drawing/2014/main" id="{9054A6F7-01CC-1CF6-7A14-8C7895FBE958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3" name="任意多边形: 形状 4512">
              <a:extLst>
                <a:ext uri="{FF2B5EF4-FFF2-40B4-BE49-F238E27FC236}">
                  <a16:creationId xmlns:a16="http://schemas.microsoft.com/office/drawing/2014/main" id="{0B2CE8EC-DFCC-4127-CF8F-D78593AC6E1F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4" name="任意多边形: 形状 4513">
              <a:extLst>
                <a:ext uri="{FF2B5EF4-FFF2-40B4-BE49-F238E27FC236}">
                  <a16:creationId xmlns:a16="http://schemas.microsoft.com/office/drawing/2014/main" id="{F8E41115-4A74-CD93-2A3B-D9BB678F67AF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5" name="任意多边形: 形状 4514">
              <a:extLst>
                <a:ext uri="{FF2B5EF4-FFF2-40B4-BE49-F238E27FC236}">
                  <a16:creationId xmlns:a16="http://schemas.microsoft.com/office/drawing/2014/main" id="{707BAE09-E188-6309-8876-B8820B382730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6" name="任意多边形: 形状 4515">
              <a:extLst>
                <a:ext uri="{FF2B5EF4-FFF2-40B4-BE49-F238E27FC236}">
                  <a16:creationId xmlns:a16="http://schemas.microsoft.com/office/drawing/2014/main" id="{9D40FAB5-8F37-24EC-7F7A-498AF1700BF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7" name="任意多边形: 形状 4516">
              <a:extLst>
                <a:ext uri="{FF2B5EF4-FFF2-40B4-BE49-F238E27FC236}">
                  <a16:creationId xmlns:a16="http://schemas.microsoft.com/office/drawing/2014/main" id="{78F74BB7-2BFD-9931-3B26-AB22EAABED5A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7576 w 8851"/>
                <a:gd name="connsiteY0" fmla="*/ 2249 h 8541"/>
                <a:gd name="connsiteX1" fmla="*/ 1603 w 8851"/>
                <a:gd name="connsiteY1" fmla="*/ 4019 h 8541"/>
                <a:gd name="connsiteX2" fmla="*/ 3251 w 8851"/>
                <a:gd name="connsiteY2" fmla="*/ 9701 h 8541"/>
                <a:gd name="connsiteX3" fmla="*/ 3426 w 8851"/>
                <a:gd name="connsiteY3" fmla="*/ 9781 h 8541"/>
                <a:gd name="connsiteX4" fmla="*/ 9426 w 8851"/>
                <a:gd name="connsiteY4" fmla="*/ 8010 h 8541"/>
                <a:gd name="connsiteX5" fmla="*/ 7762 w 8851"/>
                <a:gd name="connsiteY5" fmla="*/ 2354 h 8541"/>
                <a:gd name="connsiteX6" fmla="*/ 7576 w 8851"/>
                <a:gd name="connsiteY6" fmla="*/ 2249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7576" y="2249"/>
                  </a:move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8" name="任意多边形: 形状 4517">
              <a:extLst>
                <a:ext uri="{FF2B5EF4-FFF2-40B4-BE49-F238E27FC236}">
                  <a16:creationId xmlns:a16="http://schemas.microsoft.com/office/drawing/2014/main" id="{26AE0D41-6B8B-52C4-3456-47835985FB92}"/>
                </a:ext>
              </a:extLst>
            </p:cNvPr>
            <p:cNvSpPr/>
            <p:nvPr/>
          </p:nvSpPr>
          <p:spPr>
            <a:xfrm>
              <a:off x="512004" y="-3592686"/>
              <a:ext cx="47320" cy="22404"/>
            </a:xfrm>
            <a:custGeom>
              <a:avLst/>
              <a:gdLst>
                <a:gd name="connsiteX0" fmla="*/ 1086 w 47320"/>
                <a:gd name="connsiteY0" fmla="*/ 23615 h 22404"/>
                <a:gd name="connsiteX1" fmla="*/ 47785 w 47320"/>
                <a:gd name="connsiteY1" fmla="*/ 7388 h 22404"/>
                <a:gd name="connsiteX2" fmla="*/ 1086 w 47320"/>
                <a:gd name="connsiteY2" fmla="*/ 23615 h 2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404">
                  <a:moveTo>
                    <a:pt x="1086" y="23615"/>
                  </a:moveTo>
                  <a:cubicBezTo>
                    <a:pt x="36130" y="26470"/>
                    <a:pt x="51829" y="17484"/>
                    <a:pt x="47785" y="7388"/>
                  </a:cubicBezTo>
                  <a:cubicBezTo>
                    <a:pt x="43583" y="-3025"/>
                    <a:pt x="25850" y="199"/>
                    <a:pt x="1086" y="236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9" name="任意多边形: 形状 4518">
              <a:extLst>
                <a:ext uri="{FF2B5EF4-FFF2-40B4-BE49-F238E27FC236}">
                  <a16:creationId xmlns:a16="http://schemas.microsoft.com/office/drawing/2014/main" id="{B3106321-AA58-7B1E-4979-58ED9B03B21B}"/>
                </a:ext>
              </a:extLst>
            </p:cNvPr>
            <p:cNvSpPr/>
            <p:nvPr/>
          </p:nvSpPr>
          <p:spPr>
            <a:xfrm>
              <a:off x="390908" y="-3684786"/>
              <a:ext cx="47320" cy="22294"/>
            </a:xfrm>
            <a:custGeom>
              <a:avLst/>
              <a:gdLst>
                <a:gd name="connsiteX0" fmla="*/ 1086 w 47320"/>
                <a:gd name="connsiteY0" fmla="*/ 23505 h 22294"/>
                <a:gd name="connsiteX1" fmla="*/ 47785 w 47320"/>
                <a:gd name="connsiteY1" fmla="*/ 7252 h 22294"/>
                <a:gd name="connsiteX2" fmla="*/ 1086 w 47320"/>
                <a:gd name="connsiteY2" fmla="*/ 23505 h 2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294">
                  <a:moveTo>
                    <a:pt x="1086" y="23505"/>
                  </a:moveTo>
                  <a:cubicBezTo>
                    <a:pt x="36130" y="26359"/>
                    <a:pt x="51829" y="17374"/>
                    <a:pt x="47785" y="7252"/>
                  </a:cubicBezTo>
                  <a:cubicBezTo>
                    <a:pt x="43742" y="-2871"/>
                    <a:pt x="25850" y="89"/>
                    <a:pt x="1086" y="23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521" name="组合 4520">
            <a:extLst>
              <a:ext uri="{FF2B5EF4-FFF2-40B4-BE49-F238E27FC236}">
                <a16:creationId xmlns:a16="http://schemas.microsoft.com/office/drawing/2014/main" id="{3AADEB05-0A6A-C799-7BE4-6F18828052BE}"/>
              </a:ext>
            </a:extLst>
          </p:cNvPr>
          <p:cNvGrpSpPr/>
          <p:nvPr/>
        </p:nvGrpSpPr>
        <p:grpSpPr>
          <a:xfrm>
            <a:off x="11028187" y="-18187"/>
            <a:ext cx="1017690" cy="3447187"/>
            <a:chOff x="12484950" y="192895"/>
            <a:chExt cx="688651" cy="2332644"/>
          </a:xfrm>
        </p:grpSpPr>
        <p:sp>
          <p:nvSpPr>
            <p:cNvPr id="4522" name="任意多边形: 形状 4521">
              <a:extLst>
                <a:ext uri="{FF2B5EF4-FFF2-40B4-BE49-F238E27FC236}">
                  <a16:creationId xmlns:a16="http://schemas.microsoft.com/office/drawing/2014/main" id="{03AB93E3-AFE4-1F7D-9181-3ACCDFA7CDA2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3" name="任意多边形: 形状 4522">
              <a:extLst>
                <a:ext uri="{FF2B5EF4-FFF2-40B4-BE49-F238E27FC236}">
                  <a16:creationId xmlns:a16="http://schemas.microsoft.com/office/drawing/2014/main" id="{54B6E2C6-49AA-FC12-4AB7-66C5178FCCF6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4" name="任意多边形: 形状 4523">
              <a:extLst>
                <a:ext uri="{FF2B5EF4-FFF2-40B4-BE49-F238E27FC236}">
                  <a16:creationId xmlns:a16="http://schemas.microsoft.com/office/drawing/2014/main" id="{6C58449F-F144-DE04-67BC-53207977A56C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5" name="任意多边形: 形状 4524">
              <a:extLst>
                <a:ext uri="{FF2B5EF4-FFF2-40B4-BE49-F238E27FC236}">
                  <a16:creationId xmlns:a16="http://schemas.microsoft.com/office/drawing/2014/main" id="{E1AF34E8-B5D8-94C2-0B55-B2D1AA6214CF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6" name="任意多边形: 形状 4525">
              <a:extLst>
                <a:ext uri="{FF2B5EF4-FFF2-40B4-BE49-F238E27FC236}">
                  <a16:creationId xmlns:a16="http://schemas.microsoft.com/office/drawing/2014/main" id="{806F9A9B-44D6-14EC-B62F-123645C6E51F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7" name="任意多边形: 形状 4526">
              <a:extLst>
                <a:ext uri="{FF2B5EF4-FFF2-40B4-BE49-F238E27FC236}">
                  <a16:creationId xmlns:a16="http://schemas.microsoft.com/office/drawing/2014/main" id="{FFAB691F-DEF0-0930-A314-90D5409AA949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8" name="任意多边形: 形状 4527">
              <a:extLst>
                <a:ext uri="{FF2B5EF4-FFF2-40B4-BE49-F238E27FC236}">
                  <a16:creationId xmlns:a16="http://schemas.microsoft.com/office/drawing/2014/main" id="{DD8482B1-505A-69D8-057E-2FC24336D859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9" name="任意多边形: 形状 4528">
              <a:extLst>
                <a:ext uri="{FF2B5EF4-FFF2-40B4-BE49-F238E27FC236}">
                  <a16:creationId xmlns:a16="http://schemas.microsoft.com/office/drawing/2014/main" id="{C82392A6-4D95-6212-0F31-6DAC9A374DB5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0" name="任意多边形: 形状 4529">
              <a:extLst>
                <a:ext uri="{FF2B5EF4-FFF2-40B4-BE49-F238E27FC236}">
                  <a16:creationId xmlns:a16="http://schemas.microsoft.com/office/drawing/2014/main" id="{20493938-1851-5B7E-0B55-82B59F6B7880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1" name="任意多边形: 形状 4530">
              <a:extLst>
                <a:ext uri="{FF2B5EF4-FFF2-40B4-BE49-F238E27FC236}">
                  <a16:creationId xmlns:a16="http://schemas.microsoft.com/office/drawing/2014/main" id="{A569501F-1DE1-CA27-7C50-FAAF8727FEB8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2" name="任意多边形: 形状 4531">
              <a:extLst>
                <a:ext uri="{FF2B5EF4-FFF2-40B4-BE49-F238E27FC236}">
                  <a16:creationId xmlns:a16="http://schemas.microsoft.com/office/drawing/2014/main" id="{B53D0097-C62E-2384-CA13-98945122D43C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3" name="任意多边形: 形状 4532">
              <a:extLst>
                <a:ext uri="{FF2B5EF4-FFF2-40B4-BE49-F238E27FC236}">
                  <a16:creationId xmlns:a16="http://schemas.microsoft.com/office/drawing/2014/main" id="{150AF321-DB98-C6A2-C0A8-652A99ED42E1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4" name="任意多边形: 形状 4533">
              <a:extLst>
                <a:ext uri="{FF2B5EF4-FFF2-40B4-BE49-F238E27FC236}">
                  <a16:creationId xmlns:a16="http://schemas.microsoft.com/office/drawing/2014/main" id="{C51491A5-FAC7-29AC-D055-789D67746CB5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5" name="任意多边形: 形状 4534">
              <a:extLst>
                <a:ext uri="{FF2B5EF4-FFF2-40B4-BE49-F238E27FC236}">
                  <a16:creationId xmlns:a16="http://schemas.microsoft.com/office/drawing/2014/main" id="{24EF8851-7FB6-F1E0-F469-627774033B10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6" name="任意多边形: 形状 4535">
              <a:extLst>
                <a:ext uri="{FF2B5EF4-FFF2-40B4-BE49-F238E27FC236}">
                  <a16:creationId xmlns:a16="http://schemas.microsoft.com/office/drawing/2014/main" id="{DC8C0913-602A-8BCF-FFA3-0CA269F55DEB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9057591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02B470D0-16E2-8F46-653F-E4068D78526C}"/>
              </a:ext>
            </a:extLst>
          </p:cNvPr>
          <p:cNvSpPr txBox="1"/>
          <p:nvPr/>
        </p:nvSpPr>
        <p:spPr>
          <a:xfrm>
            <a:off x="1463989" y="398122"/>
            <a:ext cx="203132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竞争格局</a:t>
            </a:r>
          </a:p>
        </p:txBody>
      </p:sp>
      <p:sp>
        <p:nvSpPr>
          <p:cNvPr id="147" name="文本框 146">
            <a:extLst>
              <a:ext uri="{FF2B5EF4-FFF2-40B4-BE49-F238E27FC236}">
                <a16:creationId xmlns:a16="http://schemas.microsoft.com/office/drawing/2014/main" id="{C47F6176-8E4C-0091-D2E8-32D9631B2893}"/>
              </a:ext>
            </a:extLst>
          </p:cNvPr>
          <p:cNvSpPr txBox="1"/>
          <p:nvPr/>
        </p:nvSpPr>
        <p:spPr>
          <a:xfrm>
            <a:off x="1506225" y="1645920"/>
            <a:ext cx="301956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国潮崛起</a:t>
            </a:r>
          </a:p>
        </p:txBody>
      </p:sp>
      <p:sp>
        <p:nvSpPr>
          <p:cNvPr id="148" name="文本框 147">
            <a:extLst>
              <a:ext uri="{FF2B5EF4-FFF2-40B4-BE49-F238E27FC236}">
                <a16:creationId xmlns:a16="http://schemas.microsoft.com/office/drawing/2014/main" id="{558F061E-F3BF-7809-A313-A237167C9AA9}"/>
              </a:ext>
            </a:extLst>
          </p:cNvPr>
          <p:cNvSpPr txBox="1"/>
          <p:nvPr/>
        </p:nvSpPr>
        <p:spPr>
          <a:xfrm>
            <a:off x="1506226" y="2166934"/>
            <a:ext cx="6203104" cy="106606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随着本土意识与文化自信的日益增强，中国消费者对国货的接受度、喜爱度与日俱增，推动着中国品牌无论是在本土消费市场，还是全球竞争格局当中，都发生着深刻变化。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52B9CAB-521F-BCB9-FC2B-4BA10A894692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DCB5EF8E-87A1-E552-A7D2-736AEFAF37EB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ACA62A2F-02C5-3883-3384-AC7A6DFD4FE9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59C56953-ACE4-F369-9150-79B538ECF9A9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DBBEF168-1617-0B1F-453C-EAEBA581695D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99EB8165-E4A8-1D6D-7C03-489F0EC2E984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09A38A1E-3C90-E22A-CCB2-9A81D666800A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0C62A6C2-F41E-3790-3F6F-9EE6209D15DD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E247E692-6B12-C4F6-8B01-9E7015529072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7DD438D1-7E7E-1A96-EDD0-8C9796DE3767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65EA8584-CAB2-A2A8-EA03-7CC3FE0DA166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329A70E1-A4CE-163B-8001-4A979E94BF4F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DAAFA0C2-5EEC-8216-0834-075C201C77ED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48C787E4-580D-9E73-0265-FFB3C8F37016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CBF46062-7333-990B-42F5-03E4063C7885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C57C920D-074A-DC66-8BD9-8309934AEE23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74D5A349-573A-524B-FA49-27834294AFED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id="{BBB40A2F-D835-C2D3-72CC-4B015C48EE70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4" name="任意多边形: 形状 123">
            <a:extLst>
              <a:ext uri="{FF2B5EF4-FFF2-40B4-BE49-F238E27FC236}">
                <a16:creationId xmlns:a16="http://schemas.microsoft.com/office/drawing/2014/main" id="{E56152D7-04E9-256F-65F5-7B6FAF672AF7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1F9C3730-8E91-3A6B-CE17-476613749317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585A1231-96C0-CDD2-4501-EB9991EFFF82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ADE91355-E5AB-A495-6CF4-47D96623F080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E308AE62-45D8-1562-8C9A-0EE315B17B4F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2580A933-DA9D-FD08-4ED0-A6DC39087942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5CE81AC5-F7A7-0E43-02F0-1CB9E86232EB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CB704F10-2E13-8D99-7A16-0604EB88C35A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2043CBD2-C5F0-EBA1-C765-B7B2CD61F297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6E34CCC2-4FB4-E85E-30B6-E23F7D863ADF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EF95B029-8ACA-603C-FB6F-71C71AE08D56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BCF3153B-F528-CD15-8194-89F6EC815448}"/>
              </a:ext>
            </a:extLst>
          </p:cNvPr>
          <p:cNvCxnSpPr>
            <a:cxnSpLocks/>
            <a:endCxn id="43" idx="1"/>
          </p:cNvCxnSpPr>
          <p:nvPr/>
        </p:nvCxnSpPr>
        <p:spPr>
          <a:xfrm>
            <a:off x="1506225" y="3429000"/>
            <a:ext cx="6377065" cy="1"/>
          </a:xfrm>
          <a:prstGeom prst="line">
            <a:avLst/>
          </a:prstGeom>
          <a:ln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文本框 40">
            <a:extLst>
              <a:ext uri="{FF2B5EF4-FFF2-40B4-BE49-F238E27FC236}">
                <a16:creationId xmlns:a16="http://schemas.microsoft.com/office/drawing/2014/main" id="{3A2590C0-CC67-7A53-78B2-B460BD5273F2}"/>
              </a:ext>
            </a:extLst>
          </p:cNvPr>
          <p:cNvSpPr txBox="1"/>
          <p:nvPr/>
        </p:nvSpPr>
        <p:spPr>
          <a:xfrm>
            <a:off x="1506225" y="3757926"/>
            <a:ext cx="301956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理性消费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1E6C7F1C-E9FB-E3CA-B193-C021B2A998B8}"/>
              </a:ext>
            </a:extLst>
          </p:cNvPr>
          <p:cNvSpPr txBox="1"/>
          <p:nvPr/>
        </p:nvSpPr>
        <p:spPr>
          <a:xfrm>
            <a:off x="1506226" y="4278940"/>
            <a:ext cx="6203104" cy="139377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正如国民经济有周期性波动的内在规律，消费能力与消费偏好也有周期性变动趋势。受制于收入预期与就业形势，许多消费者更加理性，从单纯追求高质高价的大品牌转向物美价廉的平替品牌，推动着品牌百花齐放时代的来临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3" name="矩形 42">
            <a:extLst>
              <a:ext uri="{FF2B5EF4-FFF2-40B4-BE49-F238E27FC236}">
                <a16:creationId xmlns:a16="http://schemas.microsoft.com/office/drawing/2014/main" id="{FBF9F2C4-21C6-1DEF-93C1-2538A158DFA2}"/>
              </a:ext>
            </a:extLst>
          </p:cNvPr>
          <p:cNvSpPr/>
          <p:nvPr/>
        </p:nvSpPr>
        <p:spPr>
          <a:xfrm>
            <a:off x="7883290" y="1179383"/>
            <a:ext cx="2793565" cy="4499236"/>
          </a:xfrm>
          <a:prstGeom prst="rect">
            <a:avLst/>
          </a:prstGeom>
          <a:noFill/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48" name="缺角矩形 47">
            <a:extLst>
              <a:ext uri="{FF2B5EF4-FFF2-40B4-BE49-F238E27FC236}">
                <a16:creationId xmlns:a16="http://schemas.microsoft.com/office/drawing/2014/main" id="{F3D8D56B-AC89-4163-758E-FAA01E9EB280}"/>
              </a:ext>
            </a:extLst>
          </p:cNvPr>
          <p:cNvSpPr/>
          <p:nvPr/>
        </p:nvSpPr>
        <p:spPr>
          <a:xfrm>
            <a:off x="7770290" y="1021085"/>
            <a:ext cx="3019565" cy="4815832"/>
          </a:xfrm>
          <a:prstGeom prst="plaque">
            <a:avLst/>
          </a:prstGeom>
          <a:effectLst>
            <a:innerShdw blurRad="7620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" name="图形 6">
            <a:extLst>
              <a:ext uri="{FF2B5EF4-FFF2-40B4-BE49-F238E27FC236}">
                <a16:creationId xmlns:a16="http://schemas.microsoft.com/office/drawing/2014/main" id="{E59AC7EA-AA20-D58F-5750-23B5045838F4}"/>
              </a:ext>
            </a:extLst>
          </p:cNvPr>
          <p:cNvSpPr/>
          <p:nvPr/>
        </p:nvSpPr>
        <p:spPr>
          <a:xfrm>
            <a:off x="8249033" y="1901789"/>
            <a:ext cx="2060603" cy="3713379"/>
          </a:xfrm>
          <a:custGeom>
            <a:avLst/>
            <a:gdLst>
              <a:gd name="connsiteX0" fmla="*/ 1545102 w 2060603"/>
              <a:gd name="connsiteY0" fmla="*/ 2210303 h 3713379"/>
              <a:gd name="connsiteX1" fmla="*/ 1563660 w 2060603"/>
              <a:gd name="connsiteY1" fmla="*/ 2210303 h 3713379"/>
              <a:gd name="connsiteX2" fmla="*/ 1563660 w 2060603"/>
              <a:gd name="connsiteY2" fmla="*/ 2185755 h 3713379"/>
              <a:gd name="connsiteX3" fmla="*/ 1540241 w 2060603"/>
              <a:gd name="connsiteY3" fmla="*/ 2185755 h 3713379"/>
              <a:gd name="connsiteX4" fmla="*/ 1540241 w 2060603"/>
              <a:gd name="connsiteY4" fmla="*/ 2042833 h 3713379"/>
              <a:gd name="connsiteX5" fmla="*/ 1565526 w 2060603"/>
              <a:gd name="connsiteY5" fmla="*/ 2042833 h 3713379"/>
              <a:gd name="connsiteX6" fmla="*/ 1565526 w 2060603"/>
              <a:gd name="connsiteY6" fmla="*/ 2026877 h 3713379"/>
              <a:gd name="connsiteX7" fmla="*/ 1465073 w 2060603"/>
              <a:gd name="connsiteY7" fmla="*/ 2026877 h 3713379"/>
              <a:gd name="connsiteX8" fmla="*/ 1465073 w 2060603"/>
              <a:gd name="connsiteY8" fmla="*/ 1830488 h 3713379"/>
              <a:gd name="connsiteX9" fmla="*/ 1615408 w 2060603"/>
              <a:gd name="connsiteY9" fmla="*/ 1830488 h 3713379"/>
              <a:gd name="connsiteX10" fmla="*/ 1615408 w 2060603"/>
              <a:gd name="connsiteY10" fmla="*/ 1809573 h 3713379"/>
              <a:gd name="connsiteX11" fmla="*/ 1535429 w 2060603"/>
              <a:gd name="connsiteY11" fmla="*/ 1809573 h 3713379"/>
              <a:gd name="connsiteX12" fmla="*/ 1830846 w 2060603"/>
              <a:gd name="connsiteY12" fmla="*/ 1726500 h 3713379"/>
              <a:gd name="connsiteX13" fmla="*/ 1914066 w 2060603"/>
              <a:gd name="connsiteY13" fmla="*/ 1675636 h 3713379"/>
              <a:gd name="connsiteX14" fmla="*/ 1914066 w 2060603"/>
              <a:gd name="connsiteY14" fmla="*/ 1622366 h 3713379"/>
              <a:gd name="connsiteX15" fmla="*/ 1472192 w 2060603"/>
              <a:gd name="connsiteY15" fmla="*/ 1471245 h 3713379"/>
              <a:gd name="connsiteX16" fmla="*/ 1488100 w 2060603"/>
              <a:gd name="connsiteY16" fmla="*/ 1471245 h 3713379"/>
              <a:gd name="connsiteX17" fmla="*/ 1488100 w 2060603"/>
              <a:gd name="connsiteY17" fmla="*/ 1450329 h 3713379"/>
              <a:gd name="connsiteX18" fmla="*/ 1471456 w 2060603"/>
              <a:gd name="connsiteY18" fmla="*/ 1450329 h 3713379"/>
              <a:gd name="connsiteX19" fmla="*/ 1471456 w 2060603"/>
              <a:gd name="connsiteY19" fmla="*/ 1330975 h 3713379"/>
              <a:gd name="connsiteX20" fmla="*/ 1492175 w 2060603"/>
              <a:gd name="connsiteY20" fmla="*/ 1330975 h 3713379"/>
              <a:gd name="connsiteX21" fmla="*/ 1492175 w 2060603"/>
              <a:gd name="connsiteY21" fmla="*/ 1315018 h 3713379"/>
              <a:gd name="connsiteX22" fmla="*/ 1368647 w 2060603"/>
              <a:gd name="connsiteY22" fmla="*/ 1315018 h 3713379"/>
              <a:gd name="connsiteX23" fmla="*/ 1368647 w 2060603"/>
              <a:gd name="connsiteY23" fmla="*/ 1174355 h 3713379"/>
              <a:gd name="connsiteX24" fmla="*/ 1485645 w 2060603"/>
              <a:gd name="connsiteY24" fmla="*/ 1174355 h 3713379"/>
              <a:gd name="connsiteX25" fmla="*/ 1485645 w 2060603"/>
              <a:gd name="connsiteY25" fmla="*/ 1158055 h 3713379"/>
              <a:gd name="connsiteX26" fmla="*/ 1423390 w 2060603"/>
              <a:gd name="connsiteY26" fmla="*/ 1158055 h 3713379"/>
              <a:gd name="connsiteX27" fmla="*/ 1653311 w 2060603"/>
              <a:gd name="connsiteY27" fmla="*/ 1093394 h 3713379"/>
              <a:gd name="connsiteX28" fmla="*/ 1718070 w 2060603"/>
              <a:gd name="connsiteY28" fmla="*/ 1053822 h 3713379"/>
              <a:gd name="connsiteX29" fmla="*/ 1718070 w 2060603"/>
              <a:gd name="connsiteY29" fmla="*/ 1012335 h 3713379"/>
              <a:gd name="connsiteX30" fmla="*/ 1373998 w 2060603"/>
              <a:gd name="connsiteY30" fmla="*/ 894502 h 3713379"/>
              <a:gd name="connsiteX31" fmla="*/ 1386420 w 2060603"/>
              <a:gd name="connsiteY31" fmla="*/ 894502 h 3713379"/>
              <a:gd name="connsiteX32" fmla="*/ 1386420 w 2060603"/>
              <a:gd name="connsiteY32" fmla="*/ 878202 h 3713379"/>
              <a:gd name="connsiteX33" fmla="*/ 1254643 w 2060603"/>
              <a:gd name="connsiteY33" fmla="*/ 786832 h 3713379"/>
              <a:gd name="connsiteX34" fmla="*/ 1165139 w 2060603"/>
              <a:gd name="connsiteY34" fmla="*/ 548220 h 3713379"/>
              <a:gd name="connsiteX35" fmla="*/ 1198083 w 2060603"/>
              <a:gd name="connsiteY35" fmla="*/ 548220 h 3713379"/>
              <a:gd name="connsiteX36" fmla="*/ 1198083 w 2060603"/>
              <a:gd name="connsiteY36" fmla="*/ 504720 h 3713379"/>
              <a:gd name="connsiteX37" fmla="*/ 1137890 w 2060603"/>
              <a:gd name="connsiteY37" fmla="*/ 504720 h 3713379"/>
              <a:gd name="connsiteX38" fmla="*/ 1093114 w 2060603"/>
              <a:gd name="connsiteY38" fmla="*/ 460042 h 3713379"/>
              <a:gd name="connsiteX39" fmla="*/ 1093114 w 2060603"/>
              <a:gd name="connsiteY39" fmla="*/ 459993 h 3713379"/>
              <a:gd name="connsiteX40" fmla="*/ 1093114 w 2060603"/>
              <a:gd name="connsiteY40" fmla="*/ 402205 h 3713379"/>
              <a:gd name="connsiteX41" fmla="*/ 1137841 w 2060603"/>
              <a:gd name="connsiteY41" fmla="*/ 357478 h 3713379"/>
              <a:gd name="connsiteX42" fmla="*/ 1137890 w 2060603"/>
              <a:gd name="connsiteY42" fmla="*/ 357478 h 3713379"/>
              <a:gd name="connsiteX43" fmla="*/ 1137890 w 2060603"/>
              <a:gd name="connsiteY43" fmla="*/ 309559 h 3713379"/>
              <a:gd name="connsiteX44" fmla="*/ 1054425 w 2060603"/>
              <a:gd name="connsiteY44" fmla="*/ 309559 h 3713379"/>
              <a:gd name="connsiteX45" fmla="*/ 1054425 w 2060603"/>
              <a:gd name="connsiteY45" fmla="*/ 219908 h 3713379"/>
              <a:gd name="connsiteX46" fmla="*/ 1084964 w 2060603"/>
              <a:gd name="connsiteY46" fmla="*/ 189370 h 3713379"/>
              <a:gd name="connsiteX47" fmla="*/ 1054425 w 2060603"/>
              <a:gd name="connsiteY47" fmla="*/ 158832 h 3713379"/>
              <a:gd name="connsiteX48" fmla="*/ 1039696 w 2060603"/>
              <a:gd name="connsiteY48" fmla="*/ 7465 h 3713379"/>
              <a:gd name="connsiteX49" fmla="*/ 1029715 w 2060603"/>
              <a:gd name="connsiteY49" fmla="*/ -1176 h 3713379"/>
              <a:gd name="connsiteX50" fmla="*/ 1021088 w 2060603"/>
              <a:gd name="connsiteY50" fmla="*/ 7465 h 3713379"/>
              <a:gd name="connsiteX51" fmla="*/ 1006752 w 2060603"/>
              <a:gd name="connsiteY51" fmla="*/ 158733 h 3713379"/>
              <a:gd name="connsiteX52" fmla="*/ 976165 w 2060603"/>
              <a:gd name="connsiteY52" fmla="*/ 189321 h 3713379"/>
              <a:gd name="connsiteX53" fmla="*/ 1006752 w 2060603"/>
              <a:gd name="connsiteY53" fmla="*/ 219908 h 3713379"/>
              <a:gd name="connsiteX54" fmla="*/ 1006752 w 2060603"/>
              <a:gd name="connsiteY54" fmla="*/ 309510 h 3713379"/>
              <a:gd name="connsiteX55" fmla="*/ 922305 w 2060603"/>
              <a:gd name="connsiteY55" fmla="*/ 309510 h 3713379"/>
              <a:gd name="connsiteX56" fmla="*/ 922305 w 2060603"/>
              <a:gd name="connsiteY56" fmla="*/ 357429 h 3713379"/>
              <a:gd name="connsiteX57" fmla="*/ 929964 w 2060603"/>
              <a:gd name="connsiteY57" fmla="*/ 357429 h 3713379"/>
              <a:gd name="connsiteX58" fmla="*/ 974692 w 2060603"/>
              <a:gd name="connsiteY58" fmla="*/ 402156 h 3713379"/>
              <a:gd name="connsiteX59" fmla="*/ 974692 w 2060603"/>
              <a:gd name="connsiteY59" fmla="*/ 459944 h 3713379"/>
              <a:gd name="connsiteX60" fmla="*/ 929964 w 2060603"/>
              <a:gd name="connsiteY60" fmla="*/ 504671 h 3713379"/>
              <a:gd name="connsiteX61" fmla="*/ 861965 w 2060603"/>
              <a:gd name="connsiteY61" fmla="*/ 504671 h 3713379"/>
              <a:gd name="connsiteX62" fmla="*/ 861965 w 2060603"/>
              <a:gd name="connsiteY62" fmla="*/ 548171 h 3713379"/>
              <a:gd name="connsiteX63" fmla="*/ 901635 w 2060603"/>
              <a:gd name="connsiteY63" fmla="*/ 548171 h 3713379"/>
              <a:gd name="connsiteX64" fmla="*/ 812229 w 2060603"/>
              <a:gd name="connsiteY64" fmla="*/ 787225 h 3713379"/>
              <a:gd name="connsiteX65" fmla="*/ 680453 w 2060603"/>
              <a:gd name="connsiteY65" fmla="*/ 878594 h 3713379"/>
              <a:gd name="connsiteX66" fmla="*/ 673776 w 2060603"/>
              <a:gd name="connsiteY66" fmla="*/ 878594 h 3713379"/>
              <a:gd name="connsiteX67" fmla="*/ 673776 w 2060603"/>
              <a:gd name="connsiteY67" fmla="*/ 894894 h 3713379"/>
              <a:gd name="connsiteX68" fmla="*/ 686148 w 2060603"/>
              <a:gd name="connsiteY68" fmla="*/ 894894 h 3713379"/>
              <a:gd name="connsiteX69" fmla="*/ 342125 w 2060603"/>
              <a:gd name="connsiteY69" fmla="*/ 1012727 h 3713379"/>
              <a:gd name="connsiteX70" fmla="*/ 342125 w 2060603"/>
              <a:gd name="connsiteY70" fmla="*/ 1054215 h 3713379"/>
              <a:gd name="connsiteX71" fmla="*/ 406884 w 2060603"/>
              <a:gd name="connsiteY71" fmla="*/ 1093787 h 3713379"/>
              <a:gd name="connsiteX72" fmla="*/ 636757 w 2060603"/>
              <a:gd name="connsiteY72" fmla="*/ 1158448 h 3713379"/>
              <a:gd name="connsiteX73" fmla="*/ 574551 w 2060603"/>
              <a:gd name="connsiteY73" fmla="*/ 1158448 h 3713379"/>
              <a:gd name="connsiteX74" fmla="*/ 574551 w 2060603"/>
              <a:gd name="connsiteY74" fmla="*/ 1174355 h 3713379"/>
              <a:gd name="connsiteX75" fmla="*/ 691549 w 2060603"/>
              <a:gd name="connsiteY75" fmla="*/ 1174355 h 3713379"/>
              <a:gd name="connsiteX76" fmla="*/ 691549 w 2060603"/>
              <a:gd name="connsiteY76" fmla="*/ 1314920 h 3713379"/>
              <a:gd name="connsiteX77" fmla="*/ 574894 w 2060603"/>
              <a:gd name="connsiteY77" fmla="*/ 1314920 h 3713379"/>
              <a:gd name="connsiteX78" fmla="*/ 574894 w 2060603"/>
              <a:gd name="connsiteY78" fmla="*/ 1330877 h 3713379"/>
              <a:gd name="connsiteX79" fmla="*/ 588396 w 2060603"/>
              <a:gd name="connsiteY79" fmla="*/ 1330877 h 3713379"/>
              <a:gd name="connsiteX80" fmla="*/ 588396 w 2060603"/>
              <a:gd name="connsiteY80" fmla="*/ 1450231 h 3713379"/>
              <a:gd name="connsiteX81" fmla="*/ 572292 w 2060603"/>
              <a:gd name="connsiteY81" fmla="*/ 1450231 h 3713379"/>
              <a:gd name="connsiteX82" fmla="*/ 572292 w 2060603"/>
              <a:gd name="connsiteY82" fmla="*/ 1471147 h 3713379"/>
              <a:gd name="connsiteX83" fmla="*/ 588200 w 2060603"/>
              <a:gd name="connsiteY83" fmla="*/ 1471147 h 3713379"/>
              <a:gd name="connsiteX84" fmla="*/ 146326 w 2060603"/>
              <a:gd name="connsiteY84" fmla="*/ 1622268 h 3713379"/>
              <a:gd name="connsiteX85" fmla="*/ 146326 w 2060603"/>
              <a:gd name="connsiteY85" fmla="*/ 1675538 h 3713379"/>
              <a:gd name="connsiteX86" fmla="*/ 229791 w 2060603"/>
              <a:gd name="connsiteY86" fmla="*/ 1726402 h 3713379"/>
              <a:gd name="connsiteX87" fmla="*/ 525159 w 2060603"/>
              <a:gd name="connsiteY87" fmla="*/ 1809475 h 3713379"/>
              <a:gd name="connsiteX88" fmla="*/ 444787 w 2060603"/>
              <a:gd name="connsiteY88" fmla="*/ 1809475 h 3713379"/>
              <a:gd name="connsiteX89" fmla="*/ 444787 w 2060603"/>
              <a:gd name="connsiteY89" fmla="*/ 1830390 h 3713379"/>
              <a:gd name="connsiteX90" fmla="*/ 595122 w 2060603"/>
              <a:gd name="connsiteY90" fmla="*/ 1830390 h 3713379"/>
              <a:gd name="connsiteX91" fmla="*/ 595122 w 2060603"/>
              <a:gd name="connsiteY91" fmla="*/ 2026778 h 3713379"/>
              <a:gd name="connsiteX92" fmla="*/ 501396 w 2060603"/>
              <a:gd name="connsiteY92" fmla="*/ 2026778 h 3713379"/>
              <a:gd name="connsiteX93" fmla="*/ 501396 w 2060603"/>
              <a:gd name="connsiteY93" fmla="*/ 2042735 h 3713379"/>
              <a:gd name="connsiteX94" fmla="*/ 518285 w 2060603"/>
              <a:gd name="connsiteY94" fmla="*/ 2042735 h 3713379"/>
              <a:gd name="connsiteX95" fmla="*/ 518285 w 2060603"/>
              <a:gd name="connsiteY95" fmla="*/ 2185755 h 3713379"/>
              <a:gd name="connsiteX96" fmla="*/ 496535 w 2060603"/>
              <a:gd name="connsiteY96" fmla="*/ 2185755 h 3713379"/>
              <a:gd name="connsiteX97" fmla="*/ 496535 w 2060603"/>
              <a:gd name="connsiteY97" fmla="*/ 2210303 h 3713379"/>
              <a:gd name="connsiteX98" fmla="*/ 515045 w 2060603"/>
              <a:gd name="connsiteY98" fmla="*/ 2210303 h 3713379"/>
              <a:gd name="connsiteX99" fmla="*/ -131 w 2060603"/>
              <a:gd name="connsiteY99" fmla="*/ 2386414 h 3713379"/>
              <a:gd name="connsiteX100" fmla="*/ -131 w 2060603"/>
              <a:gd name="connsiteY100" fmla="*/ 2448473 h 3713379"/>
              <a:gd name="connsiteX101" fmla="*/ 96836 w 2060603"/>
              <a:gd name="connsiteY101" fmla="*/ 2507782 h 3713379"/>
              <a:gd name="connsiteX102" fmla="*/ 441105 w 2060603"/>
              <a:gd name="connsiteY102" fmla="*/ 2604602 h 3713379"/>
              <a:gd name="connsiteX103" fmla="*/ 347820 w 2060603"/>
              <a:gd name="connsiteY103" fmla="*/ 2604602 h 3713379"/>
              <a:gd name="connsiteX104" fmla="*/ 347820 w 2060603"/>
              <a:gd name="connsiteY104" fmla="*/ 2629151 h 3713379"/>
              <a:gd name="connsiteX105" fmla="*/ 389406 w 2060603"/>
              <a:gd name="connsiteY105" fmla="*/ 2629151 h 3713379"/>
              <a:gd name="connsiteX106" fmla="*/ 389406 w 2060603"/>
              <a:gd name="connsiteY106" fmla="*/ 3560472 h 3713379"/>
              <a:gd name="connsiteX107" fmla="*/ 373449 w 2060603"/>
              <a:gd name="connsiteY107" fmla="*/ 3560472 h 3713379"/>
              <a:gd name="connsiteX108" fmla="*/ 373449 w 2060603"/>
              <a:gd name="connsiteY108" fmla="*/ 3606722 h 3713379"/>
              <a:gd name="connsiteX109" fmla="*/ 350619 w 2060603"/>
              <a:gd name="connsiteY109" fmla="*/ 3606722 h 3713379"/>
              <a:gd name="connsiteX110" fmla="*/ 350619 w 2060603"/>
              <a:gd name="connsiteY110" fmla="*/ 3712182 h 3713379"/>
              <a:gd name="connsiteX111" fmla="*/ 540379 w 2060603"/>
              <a:gd name="connsiteY111" fmla="*/ 3712182 h 3713379"/>
              <a:gd name="connsiteX112" fmla="*/ 540379 w 2060603"/>
              <a:gd name="connsiteY112" fmla="*/ 3606624 h 3713379"/>
              <a:gd name="connsiteX113" fmla="*/ 517352 w 2060603"/>
              <a:gd name="connsiteY113" fmla="*/ 3606624 h 3713379"/>
              <a:gd name="connsiteX114" fmla="*/ 517352 w 2060603"/>
              <a:gd name="connsiteY114" fmla="*/ 3560472 h 3713379"/>
              <a:gd name="connsiteX115" fmla="*/ 501396 w 2060603"/>
              <a:gd name="connsiteY115" fmla="*/ 3560472 h 3713379"/>
              <a:gd name="connsiteX116" fmla="*/ 501396 w 2060603"/>
              <a:gd name="connsiteY116" fmla="*/ 2877287 h 3713379"/>
              <a:gd name="connsiteX117" fmla="*/ 584272 w 2060603"/>
              <a:gd name="connsiteY117" fmla="*/ 2877287 h 3713379"/>
              <a:gd name="connsiteX118" fmla="*/ 584272 w 2060603"/>
              <a:gd name="connsiteY118" fmla="*/ 2911999 h 3713379"/>
              <a:gd name="connsiteX119" fmla="*/ 655757 w 2060603"/>
              <a:gd name="connsiteY119" fmla="*/ 2911999 h 3713379"/>
              <a:gd name="connsiteX120" fmla="*/ 655757 w 2060603"/>
              <a:gd name="connsiteY120" fmla="*/ 3560472 h 3713379"/>
              <a:gd name="connsiteX121" fmla="*/ 639801 w 2060603"/>
              <a:gd name="connsiteY121" fmla="*/ 3560472 h 3713379"/>
              <a:gd name="connsiteX122" fmla="*/ 639801 w 2060603"/>
              <a:gd name="connsiteY122" fmla="*/ 3606722 h 3713379"/>
              <a:gd name="connsiteX123" fmla="*/ 616725 w 2060603"/>
              <a:gd name="connsiteY123" fmla="*/ 3606722 h 3713379"/>
              <a:gd name="connsiteX124" fmla="*/ 616725 w 2060603"/>
              <a:gd name="connsiteY124" fmla="*/ 3712182 h 3713379"/>
              <a:gd name="connsiteX125" fmla="*/ 806731 w 2060603"/>
              <a:gd name="connsiteY125" fmla="*/ 3712182 h 3713379"/>
              <a:gd name="connsiteX126" fmla="*/ 806731 w 2060603"/>
              <a:gd name="connsiteY126" fmla="*/ 3606624 h 3713379"/>
              <a:gd name="connsiteX127" fmla="*/ 783704 w 2060603"/>
              <a:gd name="connsiteY127" fmla="*/ 3606624 h 3713379"/>
              <a:gd name="connsiteX128" fmla="*/ 783704 w 2060603"/>
              <a:gd name="connsiteY128" fmla="*/ 3560472 h 3713379"/>
              <a:gd name="connsiteX129" fmla="*/ 767453 w 2060603"/>
              <a:gd name="connsiteY129" fmla="*/ 3560472 h 3713379"/>
              <a:gd name="connsiteX130" fmla="*/ 767453 w 2060603"/>
              <a:gd name="connsiteY130" fmla="*/ 2911999 h 3713379"/>
              <a:gd name="connsiteX131" fmla="*/ 1292792 w 2060603"/>
              <a:gd name="connsiteY131" fmla="*/ 2911999 h 3713379"/>
              <a:gd name="connsiteX132" fmla="*/ 1292792 w 2060603"/>
              <a:gd name="connsiteY132" fmla="*/ 3560472 h 3713379"/>
              <a:gd name="connsiteX133" fmla="*/ 1276786 w 2060603"/>
              <a:gd name="connsiteY133" fmla="*/ 3560472 h 3713379"/>
              <a:gd name="connsiteX134" fmla="*/ 1276786 w 2060603"/>
              <a:gd name="connsiteY134" fmla="*/ 3606722 h 3713379"/>
              <a:gd name="connsiteX135" fmla="*/ 1253514 w 2060603"/>
              <a:gd name="connsiteY135" fmla="*/ 3606722 h 3713379"/>
              <a:gd name="connsiteX136" fmla="*/ 1253514 w 2060603"/>
              <a:gd name="connsiteY136" fmla="*/ 3712182 h 3713379"/>
              <a:gd name="connsiteX137" fmla="*/ 1443274 w 2060603"/>
              <a:gd name="connsiteY137" fmla="*/ 3712182 h 3713379"/>
              <a:gd name="connsiteX138" fmla="*/ 1443274 w 2060603"/>
              <a:gd name="connsiteY138" fmla="*/ 3606624 h 3713379"/>
              <a:gd name="connsiteX139" fmla="*/ 1420444 w 2060603"/>
              <a:gd name="connsiteY139" fmla="*/ 3606624 h 3713379"/>
              <a:gd name="connsiteX140" fmla="*/ 1420444 w 2060603"/>
              <a:gd name="connsiteY140" fmla="*/ 3560472 h 3713379"/>
              <a:gd name="connsiteX141" fmla="*/ 1404488 w 2060603"/>
              <a:gd name="connsiteY141" fmla="*/ 3560472 h 3713379"/>
              <a:gd name="connsiteX142" fmla="*/ 1404488 w 2060603"/>
              <a:gd name="connsiteY142" fmla="*/ 2911999 h 3713379"/>
              <a:gd name="connsiteX143" fmla="*/ 1475924 w 2060603"/>
              <a:gd name="connsiteY143" fmla="*/ 2911999 h 3713379"/>
              <a:gd name="connsiteX144" fmla="*/ 1475924 w 2060603"/>
              <a:gd name="connsiteY144" fmla="*/ 2877287 h 3713379"/>
              <a:gd name="connsiteX145" fmla="*/ 1558800 w 2060603"/>
              <a:gd name="connsiteY145" fmla="*/ 2877287 h 3713379"/>
              <a:gd name="connsiteX146" fmla="*/ 1558800 w 2060603"/>
              <a:gd name="connsiteY146" fmla="*/ 3560472 h 3713379"/>
              <a:gd name="connsiteX147" fmla="*/ 1542843 w 2060603"/>
              <a:gd name="connsiteY147" fmla="*/ 3560472 h 3713379"/>
              <a:gd name="connsiteX148" fmla="*/ 1542843 w 2060603"/>
              <a:gd name="connsiteY148" fmla="*/ 3606722 h 3713379"/>
              <a:gd name="connsiteX149" fmla="*/ 1519816 w 2060603"/>
              <a:gd name="connsiteY149" fmla="*/ 3606722 h 3713379"/>
              <a:gd name="connsiteX150" fmla="*/ 1519816 w 2060603"/>
              <a:gd name="connsiteY150" fmla="*/ 3712182 h 3713379"/>
              <a:gd name="connsiteX151" fmla="*/ 1709577 w 2060603"/>
              <a:gd name="connsiteY151" fmla="*/ 3712182 h 3713379"/>
              <a:gd name="connsiteX152" fmla="*/ 1709577 w 2060603"/>
              <a:gd name="connsiteY152" fmla="*/ 3606624 h 3713379"/>
              <a:gd name="connsiteX153" fmla="*/ 1686550 w 2060603"/>
              <a:gd name="connsiteY153" fmla="*/ 3606624 h 3713379"/>
              <a:gd name="connsiteX154" fmla="*/ 1686550 w 2060603"/>
              <a:gd name="connsiteY154" fmla="*/ 3560472 h 3713379"/>
              <a:gd name="connsiteX155" fmla="*/ 1670839 w 2060603"/>
              <a:gd name="connsiteY155" fmla="*/ 3560472 h 3713379"/>
              <a:gd name="connsiteX156" fmla="*/ 1670839 w 2060603"/>
              <a:gd name="connsiteY156" fmla="*/ 2629101 h 3713379"/>
              <a:gd name="connsiteX157" fmla="*/ 1712522 w 2060603"/>
              <a:gd name="connsiteY157" fmla="*/ 2629101 h 3713379"/>
              <a:gd name="connsiteX158" fmla="*/ 1712522 w 2060603"/>
              <a:gd name="connsiteY158" fmla="*/ 2604553 h 3713379"/>
              <a:gd name="connsiteX159" fmla="*/ 1619238 w 2060603"/>
              <a:gd name="connsiteY159" fmla="*/ 2604553 h 3713379"/>
              <a:gd name="connsiteX160" fmla="*/ 1963458 w 2060603"/>
              <a:gd name="connsiteY160" fmla="*/ 2507733 h 3713379"/>
              <a:gd name="connsiteX161" fmla="*/ 2060473 w 2060603"/>
              <a:gd name="connsiteY161" fmla="*/ 2448424 h 3713379"/>
              <a:gd name="connsiteX162" fmla="*/ 2060473 w 2060603"/>
              <a:gd name="connsiteY162" fmla="*/ 2386365 h 3713379"/>
              <a:gd name="connsiteX163" fmla="*/ 1545102 w 2060603"/>
              <a:gd name="connsiteY163" fmla="*/ 2210303 h 3713379"/>
              <a:gd name="connsiteX164" fmla="*/ 1227983 w 2060603"/>
              <a:gd name="connsiteY164" fmla="*/ 1158251 h 3713379"/>
              <a:gd name="connsiteX165" fmla="*/ 1227983 w 2060603"/>
              <a:gd name="connsiteY165" fmla="*/ 1158251 h 3713379"/>
              <a:gd name="connsiteX166" fmla="*/ 1227983 w 2060603"/>
              <a:gd name="connsiteY166" fmla="*/ 1174552 h 3713379"/>
              <a:gd name="connsiteX167" fmla="*/ 1309534 w 2060603"/>
              <a:gd name="connsiteY167" fmla="*/ 1174552 h 3713379"/>
              <a:gd name="connsiteX168" fmla="*/ 1309534 w 2060603"/>
              <a:gd name="connsiteY168" fmla="*/ 1315117 h 3713379"/>
              <a:gd name="connsiteX169" fmla="*/ 1227983 w 2060603"/>
              <a:gd name="connsiteY169" fmla="*/ 1315117 h 3713379"/>
              <a:gd name="connsiteX170" fmla="*/ 891276 w 2060603"/>
              <a:gd name="connsiteY170" fmla="*/ 1158251 h 3713379"/>
              <a:gd name="connsiteX171" fmla="*/ 891276 w 2060603"/>
              <a:gd name="connsiteY171" fmla="*/ 1158251 h 3713379"/>
              <a:gd name="connsiteX172" fmla="*/ 891276 w 2060603"/>
              <a:gd name="connsiteY172" fmla="*/ 1174552 h 3713379"/>
              <a:gd name="connsiteX173" fmla="*/ 1168871 w 2060603"/>
              <a:gd name="connsiteY173" fmla="*/ 1174552 h 3713379"/>
              <a:gd name="connsiteX174" fmla="*/ 1168871 w 2060603"/>
              <a:gd name="connsiteY174" fmla="*/ 1315117 h 3713379"/>
              <a:gd name="connsiteX175" fmla="*/ 891276 w 2060603"/>
              <a:gd name="connsiteY175" fmla="*/ 1315117 h 3713379"/>
              <a:gd name="connsiteX176" fmla="*/ 750613 w 2060603"/>
              <a:gd name="connsiteY176" fmla="*/ 1158251 h 3713379"/>
              <a:gd name="connsiteX177" fmla="*/ 750613 w 2060603"/>
              <a:gd name="connsiteY177" fmla="*/ 1158251 h 3713379"/>
              <a:gd name="connsiteX178" fmla="*/ 750613 w 2060603"/>
              <a:gd name="connsiteY178" fmla="*/ 1174552 h 3713379"/>
              <a:gd name="connsiteX179" fmla="*/ 832212 w 2060603"/>
              <a:gd name="connsiteY179" fmla="*/ 1174552 h 3713379"/>
              <a:gd name="connsiteX180" fmla="*/ 832212 w 2060603"/>
              <a:gd name="connsiteY180" fmla="*/ 1315117 h 3713379"/>
              <a:gd name="connsiteX181" fmla="*/ 750613 w 2060603"/>
              <a:gd name="connsiteY181" fmla="*/ 1315117 h 3713379"/>
              <a:gd name="connsiteX182" fmla="*/ 604352 w 2060603"/>
              <a:gd name="connsiteY182" fmla="*/ 1331073 h 3713379"/>
              <a:gd name="connsiteX183" fmla="*/ 691549 w 2060603"/>
              <a:gd name="connsiteY183" fmla="*/ 1331073 h 3713379"/>
              <a:gd name="connsiteX184" fmla="*/ 691549 w 2060603"/>
              <a:gd name="connsiteY184" fmla="*/ 1369811 h 3713379"/>
              <a:gd name="connsiteX185" fmla="*/ 683104 w 2060603"/>
              <a:gd name="connsiteY185" fmla="*/ 1369811 h 3713379"/>
              <a:gd name="connsiteX186" fmla="*/ 683104 w 2060603"/>
              <a:gd name="connsiteY186" fmla="*/ 1394359 h 3713379"/>
              <a:gd name="connsiteX187" fmla="*/ 670928 w 2060603"/>
              <a:gd name="connsiteY187" fmla="*/ 1394359 h 3713379"/>
              <a:gd name="connsiteX188" fmla="*/ 670928 w 2060603"/>
              <a:gd name="connsiteY188" fmla="*/ 1450134 h 3713379"/>
              <a:gd name="connsiteX189" fmla="*/ 771233 w 2060603"/>
              <a:gd name="connsiteY189" fmla="*/ 1450134 h 3713379"/>
              <a:gd name="connsiteX190" fmla="*/ 771233 w 2060603"/>
              <a:gd name="connsiteY190" fmla="*/ 1394359 h 3713379"/>
              <a:gd name="connsiteX191" fmla="*/ 759057 w 2060603"/>
              <a:gd name="connsiteY191" fmla="*/ 1394359 h 3713379"/>
              <a:gd name="connsiteX192" fmla="*/ 759057 w 2060603"/>
              <a:gd name="connsiteY192" fmla="*/ 1369811 h 3713379"/>
              <a:gd name="connsiteX193" fmla="*/ 750613 w 2060603"/>
              <a:gd name="connsiteY193" fmla="*/ 1369811 h 3713379"/>
              <a:gd name="connsiteX194" fmla="*/ 750613 w 2060603"/>
              <a:gd name="connsiteY194" fmla="*/ 1331073 h 3713379"/>
              <a:gd name="connsiteX195" fmla="*/ 832212 w 2060603"/>
              <a:gd name="connsiteY195" fmla="*/ 1331073 h 3713379"/>
              <a:gd name="connsiteX196" fmla="*/ 832212 w 2060603"/>
              <a:gd name="connsiteY196" fmla="*/ 1369811 h 3713379"/>
              <a:gd name="connsiteX197" fmla="*/ 823767 w 2060603"/>
              <a:gd name="connsiteY197" fmla="*/ 1369811 h 3713379"/>
              <a:gd name="connsiteX198" fmla="*/ 823767 w 2060603"/>
              <a:gd name="connsiteY198" fmla="*/ 1394359 h 3713379"/>
              <a:gd name="connsiteX199" fmla="*/ 811640 w 2060603"/>
              <a:gd name="connsiteY199" fmla="*/ 1394359 h 3713379"/>
              <a:gd name="connsiteX200" fmla="*/ 811640 w 2060603"/>
              <a:gd name="connsiteY200" fmla="*/ 1450134 h 3713379"/>
              <a:gd name="connsiteX201" fmla="*/ 911946 w 2060603"/>
              <a:gd name="connsiteY201" fmla="*/ 1450134 h 3713379"/>
              <a:gd name="connsiteX202" fmla="*/ 911946 w 2060603"/>
              <a:gd name="connsiteY202" fmla="*/ 1394359 h 3713379"/>
              <a:gd name="connsiteX203" fmla="*/ 899770 w 2060603"/>
              <a:gd name="connsiteY203" fmla="*/ 1394359 h 3713379"/>
              <a:gd name="connsiteX204" fmla="*/ 899770 w 2060603"/>
              <a:gd name="connsiteY204" fmla="*/ 1369811 h 3713379"/>
              <a:gd name="connsiteX205" fmla="*/ 891325 w 2060603"/>
              <a:gd name="connsiteY205" fmla="*/ 1369811 h 3713379"/>
              <a:gd name="connsiteX206" fmla="*/ 891325 w 2060603"/>
              <a:gd name="connsiteY206" fmla="*/ 1331073 h 3713379"/>
              <a:gd name="connsiteX207" fmla="*/ 1168920 w 2060603"/>
              <a:gd name="connsiteY207" fmla="*/ 1331073 h 3713379"/>
              <a:gd name="connsiteX208" fmla="*/ 1168920 w 2060603"/>
              <a:gd name="connsiteY208" fmla="*/ 1369811 h 3713379"/>
              <a:gd name="connsiteX209" fmla="*/ 1160230 w 2060603"/>
              <a:gd name="connsiteY209" fmla="*/ 1369811 h 3713379"/>
              <a:gd name="connsiteX210" fmla="*/ 1160230 w 2060603"/>
              <a:gd name="connsiteY210" fmla="*/ 1394359 h 3713379"/>
              <a:gd name="connsiteX211" fmla="*/ 1148053 w 2060603"/>
              <a:gd name="connsiteY211" fmla="*/ 1394359 h 3713379"/>
              <a:gd name="connsiteX212" fmla="*/ 1148053 w 2060603"/>
              <a:gd name="connsiteY212" fmla="*/ 1450134 h 3713379"/>
              <a:gd name="connsiteX213" fmla="*/ 1248604 w 2060603"/>
              <a:gd name="connsiteY213" fmla="*/ 1450134 h 3713379"/>
              <a:gd name="connsiteX214" fmla="*/ 1248604 w 2060603"/>
              <a:gd name="connsiteY214" fmla="*/ 1394359 h 3713379"/>
              <a:gd name="connsiteX215" fmla="*/ 1236477 w 2060603"/>
              <a:gd name="connsiteY215" fmla="*/ 1394359 h 3713379"/>
              <a:gd name="connsiteX216" fmla="*/ 1236477 w 2060603"/>
              <a:gd name="connsiteY216" fmla="*/ 1369811 h 3713379"/>
              <a:gd name="connsiteX217" fmla="*/ 1227983 w 2060603"/>
              <a:gd name="connsiteY217" fmla="*/ 1369811 h 3713379"/>
              <a:gd name="connsiteX218" fmla="*/ 1227983 w 2060603"/>
              <a:gd name="connsiteY218" fmla="*/ 1331073 h 3713379"/>
              <a:gd name="connsiteX219" fmla="*/ 1309534 w 2060603"/>
              <a:gd name="connsiteY219" fmla="*/ 1331073 h 3713379"/>
              <a:gd name="connsiteX220" fmla="*/ 1309534 w 2060603"/>
              <a:gd name="connsiteY220" fmla="*/ 1369811 h 3713379"/>
              <a:gd name="connsiteX221" fmla="*/ 1301138 w 2060603"/>
              <a:gd name="connsiteY221" fmla="*/ 1369811 h 3713379"/>
              <a:gd name="connsiteX222" fmla="*/ 1301138 w 2060603"/>
              <a:gd name="connsiteY222" fmla="*/ 1394359 h 3713379"/>
              <a:gd name="connsiteX223" fmla="*/ 1288962 w 2060603"/>
              <a:gd name="connsiteY223" fmla="*/ 1394359 h 3713379"/>
              <a:gd name="connsiteX224" fmla="*/ 1288962 w 2060603"/>
              <a:gd name="connsiteY224" fmla="*/ 1450134 h 3713379"/>
              <a:gd name="connsiteX225" fmla="*/ 1389267 w 2060603"/>
              <a:gd name="connsiteY225" fmla="*/ 1450134 h 3713379"/>
              <a:gd name="connsiteX226" fmla="*/ 1389267 w 2060603"/>
              <a:gd name="connsiteY226" fmla="*/ 1394359 h 3713379"/>
              <a:gd name="connsiteX227" fmla="*/ 1377091 w 2060603"/>
              <a:gd name="connsiteY227" fmla="*/ 1394359 h 3713379"/>
              <a:gd name="connsiteX228" fmla="*/ 1377091 w 2060603"/>
              <a:gd name="connsiteY228" fmla="*/ 1369811 h 3713379"/>
              <a:gd name="connsiteX229" fmla="*/ 1368647 w 2060603"/>
              <a:gd name="connsiteY229" fmla="*/ 1369811 h 3713379"/>
              <a:gd name="connsiteX230" fmla="*/ 1368647 w 2060603"/>
              <a:gd name="connsiteY230" fmla="*/ 1331073 h 3713379"/>
              <a:gd name="connsiteX231" fmla="*/ 1455303 w 2060603"/>
              <a:gd name="connsiteY231" fmla="*/ 1331073 h 3713379"/>
              <a:gd name="connsiteX232" fmla="*/ 1455303 w 2060603"/>
              <a:gd name="connsiteY232" fmla="*/ 1450428 h 3713379"/>
              <a:gd name="connsiteX233" fmla="*/ 604352 w 2060603"/>
              <a:gd name="connsiteY233" fmla="*/ 1450428 h 3713379"/>
              <a:gd name="connsiteX234" fmla="*/ 1389169 w 2060603"/>
              <a:gd name="connsiteY234" fmla="*/ 1830587 h 3713379"/>
              <a:gd name="connsiteX235" fmla="*/ 1389169 w 2060603"/>
              <a:gd name="connsiteY235" fmla="*/ 2026975 h 3713379"/>
              <a:gd name="connsiteX236" fmla="*/ 1284347 w 2060603"/>
              <a:gd name="connsiteY236" fmla="*/ 2026975 h 3713379"/>
              <a:gd name="connsiteX237" fmla="*/ 1284347 w 2060603"/>
              <a:gd name="connsiteY237" fmla="*/ 1830587 h 3713379"/>
              <a:gd name="connsiteX238" fmla="*/ 1208443 w 2060603"/>
              <a:gd name="connsiteY238" fmla="*/ 1830587 h 3713379"/>
              <a:gd name="connsiteX239" fmla="*/ 1208443 w 2060603"/>
              <a:gd name="connsiteY239" fmla="*/ 2026975 h 3713379"/>
              <a:gd name="connsiteX240" fmla="*/ 851753 w 2060603"/>
              <a:gd name="connsiteY240" fmla="*/ 2026975 h 3713379"/>
              <a:gd name="connsiteX241" fmla="*/ 851753 w 2060603"/>
              <a:gd name="connsiteY241" fmla="*/ 1830587 h 3713379"/>
              <a:gd name="connsiteX242" fmla="*/ 775849 w 2060603"/>
              <a:gd name="connsiteY242" fmla="*/ 1830587 h 3713379"/>
              <a:gd name="connsiteX243" fmla="*/ 775849 w 2060603"/>
              <a:gd name="connsiteY243" fmla="*/ 2026975 h 3713379"/>
              <a:gd name="connsiteX244" fmla="*/ 671026 w 2060603"/>
              <a:gd name="connsiteY244" fmla="*/ 2026975 h 3713379"/>
              <a:gd name="connsiteX245" fmla="*/ 671026 w 2060603"/>
              <a:gd name="connsiteY245" fmla="*/ 1830587 h 3713379"/>
              <a:gd name="connsiteX246" fmla="*/ 501396 w 2060603"/>
              <a:gd name="connsiteY246" fmla="*/ 2629003 h 3713379"/>
              <a:gd name="connsiteX247" fmla="*/ 547547 w 2060603"/>
              <a:gd name="connsiteY247" fmla="*/ 2629003 h 3713379"/>
              <a:gd name="connsiteX248" fmla="*/ 547547 w 2060603"/>
              <a:gd name="connsiteY248" fmla="*/ 2661701 h 3713379"/>
              <a:gd name="connsiteX249" fmla="*/ 501396 w 2060603"/>
              <a:gd name="connsiteY249" fmla="*/ 2661701 h 3713379"/>
              <a:gd name="connsiteX250" fmla="*/ 584272 w 2060603"/>
              <a:gd name="connsiteY250" fmla="*/ 2861330 h 3713379"/>
              <a:gd name="connsiteX251" fmla="*/ 501396 w 2060603"/>
              <a:gd name="connsiteY251" fmla="*/ 2861330 h 3713379"/>
              <a:gd name="connsiteX252" fmla="*/ 501396 w 2060603"/>
              <a:gd name="connsiteY252" fmla="*/ 2757539 h 3713379"/>
              <a:gd name="connsiteX253" fmla="*/ 584272 w 2060603"/>
              <a:gd name="connsiteY253" fmla="*/ 2757539 h 3713379"/>
              <a:gd name="connsiteX254" fmla="*/ 655757 w 2060603"/>
              <a:gd name="connsiteY254" fmla="*/ 2709129 h 3713379"/>
              <a:gd name="connsiteX255" fmla="*/ 584272 w 2060603"/>
              <a:gd name="connsiteY255" fmla="*/ 2709129 h 3713379"/>
              <a:gd name="connsiteX256" fmla="*/ 584272 w 2060603"/>
              <a:gd name="connsiteY256" fmla="*/ 2741631 h 3713379"/>
              <a:gd name="connsiteX257" fmla="*/ 501396 w 2060603"/>
              <a:gd name="connsiteY257" fmla="*/ 2741631 h 3713379"/>
              <a:gd name="connsiteX258" fmla="*/ 501396 w 2060603"/>
              <a:gd name="connsiteY258" fmla="*/ 2686152 h 3713379"/>
              <a:gd name="connsiteX259" fmla="*/ 655757 w 2060603"/>
              <a:gd name="connsiteY259" fmla="*/ 2686152 h 3713379"/>
              <a:gd name="connsiteX260" fmla="*/ 563504 w 2060603"/>
              <a:gd name="connsiteY260" fmla="*/ 2661750 h 3713379"/>
              <a:gd name="connsiteX261" fmla="*/ 563504 w 2060603"/>
              <a:gd name="connsiteY261" fmla="*/ 2629052 h 3713379"/>
              <a:gd name="connsiteX262" fmla="*/ 600768 w 2060603"/>
              <a:gd name="connsiteY262" fmla="*/ 2629052 h 3713379"/>
              <a:gd name="connsiteX263" fmla="*/ 600768 w 2060603"/>
              <a:gd name="connsiteY263" fmla="*/ 2661750 h 3713379"/>
              <a:gd name="connsiteX264" fmla="*/ 655757 w 2060603"/>
              <a:gd name="connsiteY264" fmla="*/ 2661750 h 3713379"/>
              <a:gd name="connsiteX265" fmla="*/ 616725 w 2060603"/>
              <a:gd name="connsiteY265" fmla="*/ 2661750 h 3713379"/>
              <a:gd name="connsiteX266" fmla="*/ 616725 w 2060603"/>
              <a:gd name="connsiteY266" fmla="*/ 2629052 h 3713379"/>
              <a:gd name="connsiteX267" fmla="*/ 655757 w 2060603"/>
              <a:gd name="connsiteY267" fmla="*/ 2629052 h 3713379"/>
              <a:gd name="connsiteX268" fmla="*/ 1292792 w 2060603"/>
              <a:gd name="connsiteY268" fmla="*/ 2709080 h 3713379"/>
              <a:gd name="connsiteX269" fmla="*/ 767453 w 2060603"/>
              <a:gd name="connsiteY269" fmla="*/ 2709080 h 3713379"/>
              <a:gd name="connsiteX270" fmla="*/ 767453 w 2060603"/>
              <a:gd name="connsiteY270" fmla="*/ 2686103 h 3713379"/>
              <a:gd name="connsiteX271" fmla="*/ 1292792 w 2060603"/>
              <a:gd name="connsiteY271" fmla="*/ 2686103 h 3713379"/>
              <a:gd name="connsiteX272" fmla="*/ 767453 w 2060603"/>
              <a:gd name="connsiteY272" fmla="*/ 2661701 h 3713379"/>
              <a:gd name="connsiteX273" fmla="*/ 767453 w 2060603"/>
              <a:gd name="connsiteY273" fmla="*/ 2629003 h 3713379"/>
              <a:gd name="connsiteX274" fmla="*/ 797648 w 2060603"/>
              <a:gd name="connsiteY274" fmla="*/ 2629003 h 3713379"/>
              <a:gd name="connsiteX275" fmla="*/ 797648 w 2060603"/>
              <a:gd name="connsiteY275" fmla="*/ 2661701 h 3713379"/>
              <a:gd name="connsiteX276" fmla="*/ 813653 w 2060603"/>
              <a:gd name="connsiteY276" fmla="*/ 2661701 h 3713379"/>
              <a:gd name="connsiteX277" fmla="*/ 813653 w 2060603"/>
              <a:gd name="connsiteY277" fmla="*/ 2629003 h 3713379"/>
              <a:gd name="connsiteX278" fmla="*/ 850918 w 2060603"/>
              <a:gd name="connsiteY278" fmla="*/ 2629003 h 3713379"/>
              <a:gd name="connsiteX279" fmla="*/ 850918 w 2060603"/>
              <a:gd name="connsiteY279" fmla="*/ 2661701 h 3713379"/>
              <a:gd name="connsiteX280" fmla="*/ 866875 w 2060603"/>
              <a:gd name="connsiteY280" fmla="*/ 2661701 h 3713379"/>
              <a:gd name="connsiteX281" fmla="*/ 866875 w 2060603"/>
              <a:gd name="connsiteY281" fmla="*/ 2629003 h 3713379"/>
              <a:gd name="connsiteX282" fmla="*/ 904139 w 2060603"/>
              <a:gd name="connsiteY282" fmla="*/ 2629003 h 3713379"/>
              <a:gd name="connsiteX283" fmla="*/ 904139 w 2060603"/>
              <a:gd name="connsiteY283" fmla="*/ 2661701 h 3713379"/>
              <a:gd name="connsiteX284" fmla="*/ 920096 w 2060603"/>
              <a:gd name="connsiteY284" fmla="*/ 2661701 h 3713379"/>
              <a:gd name="connsiteX285" fmla="*/ 920096 w 2060603"/>
              <a:gd name="connsiteY285" fmla="*/ 2629003 h 3713379"/>
              <a:gd name="connsiteX286" fmla="*/ 957360 w 2060603"/>
              <a:gd name="connsiteY286" fmla="*/ 2629003 h 3713379"/>
              <a:gd name="connsiteX287" fmla="*/ 957360 w 2060603"/>
              <a:gd name="connsiteY287" fmla="*/ 2661701 h 3713379"/>
              <a:gd name="connsiteX288" fmla="*/ 973317 w 2060603"/>
              <a:gd name="connsiteY288" fmla="*/ 2661701 h 3713379"/>
              <a:gd name="connsiteX289" fmla="*/ 973317 w 2060603"/>
              <a:gd name="connsiteY289" fmla="*/ 2629003 h 3713379"/>
              <a:gd name="connsiteX290" fmla="*/ 1010582 w 2060603"/>
              <a:gd name="connsiteY290" fmla="*/ 2629003 h 3713379"/>
              <a:gd name="connsiteX291" fmla="*/ 1010582 w 2060603"/>
              <a:gd name="connsiteY291" fmla="*/ 2661701 h 3713379"/>
              <a:gd name="connsiteX292" fmla="*/ 1026538 w 2060603"/>
              <a:gd name="connsiteY292" fmla="*/ 2661701 h 3713379"/>
              <a:gd name="connsiteX293" fmla="*/ 1026538 w 2060603"/>
              <a:gd name="connsiteY293" fmla="*/ 2629003 h 3713379"/>
              <a:gd name="connsiteX294" fmla="*/ 1063803 w 2060603"/>
              <a:gd name="connsiteY294" fmla="*/ 2629003 h 3713379"/>
              <a:gd name="connsiteX295" fmla="*/ 1063803 w 2060603"/>
              <a:gd name="connsiteY295" fmla="*/ 2661701 h 3713379"/>
              <a:gd name="connsiteX296" fmla="*/ 1079759 w 2060603"/>
              <a:gd name="connsiteY296" fmla="*/ 2661701 h 3713379"/>
              <a:gd name="connsiteX297" fmla="*/ 1079759 w 2060603"/>
              <a:gd name="connsiteY297" fmla="*/ 2629003 h 3713379"/>
              <a:gd name="connsiteX298" fmla="*/ 1117024 w 2060603"/>
              <a:gd name="connsiteY298" fmla="*/ 2629003 h 3713379"/>
              <a:gd name="connsiteX299" fmla="*/ 1117024 w 2060603"/>
              <a:gd name="connsiteY299" fmla="*/ 2661701 h 3713379"/>
              <a:gd name="connsiteX300" fmla="*/ 1132981 w 2060603"/>
              <a:gd name="connsiteY300" fmla="*/ 2661701 h 3713379"/>
              <a:gd name="connsiteX301" fmla="*/ 1132981 w 2060603"/>
              <a:gd name="connsiteY301" fmla="*/ 2629003 h 3713379"/>
              <a:gd name="connsiteX302" fmla="*/ 1170245 w 2060603"/>
              <a:gd name="connsiteY302" fmla="*/ 2629003 h 3713379"/>
              <a:gd name="connsiteX303" fmla="*/ 1170245 w 2060603"/>
              <a:gd name="connsiteY303" fmla="*/ 2661701 h 3713379"/>
              <a:gd name="connsiteX304" fmla="*/ 1186202 w 2060603"/>
              <a:gd name="connsiteY304" fmla="*/ 2661701 h 3713379"/>
              <a:gd name="connsiteX305" fmla="*/ 1186202 w 2060603"/>
              <a:gd name="connsiteY305" fmla="*/ 2629003 h 3713379"/>
              <a:gd name="connsiteX306" fmla="*/ 1223467 w 2060603"/>
              <a:gd name="connsiteY306" fmla="*/ 2629003 h 3713379"/>
              <a:gd name="connsiteX307" fmla="*/ 1223467 w 2060603"/>
              <a:gd name="connsiteY307" fmla="*/ 2661701 h 3713379"/>
              <a:gd name="connsiteX308" fmla="*/ 1239472 w 2060603"/>
              <a:gd name="connsiteY308" fmla="*/ 2661701 h 3713379"/>
              <a:gd name="connsiteX309" fmla="*/ 1239472 w 2060603"/>
              <a:gd name="connsiteY309" fmla="*/ 2629003 h 3713379"/>
              <a:gd name="connsiteX310" fmla="*/ 1276688 w 2060603"/>
              <a:gd name="connsiteY310" fmla="*/ 2629003 h 3713379"/>
              <a:gd name="connsiteX311" fmla="*/ 1276688 w 2060603"/>
              <a:gd name="connsiteY311" fmla="*/ 2661701 h 3713379"/>
              <a:gd name="connsiteX312" fmla="*/ 534242 w 2060603"/>
              <a:gd name="connsiteY312" fmla="*/ 2185755 h 3713379"/>
              <a:gd name="connsiteX313" fmla="*/ 534242 w 2060603"/>
              <a:gd name="connsiteY313" fmla="*/ 2042833 h 3713379"/>
              <a:gd name="connsiteX314" fmla="*/ 595122 w 2060603"/>
              <a:gd name="connsiteY314" fmla="*/ 2042833 h 3713379"/>
              <a:gd name="connsiteX315" fmla="*/ 595122 w 2060603"/>
              <a:gd name="connsiteY315" fmla="*/ 2081325 h 3713379"/>
              <a:gd name="connsiteX316" fmla="*/ 584272 w 2060603"/>
              <a:gd name="connsiteY316" fmla="*/ 2081325 h 3713379"/>
              <a:gd name="connsiteX317" fmla="*/ 584272 w 2060603"/>
              <a:gd name="connsiteY317" fmla="*/ 2112698 h 3713379"/>
              <a:gd name="connsiteX318" fmla="*/ 568610 w 2060603"/>
              <a:gd name="connsiteY318" fmla="*/ 2112698 h 3713379"/>
              <a:gd name="connsiteX319" fmla="*/ 568610 w 2060603"/>
              <a:gd name="connsiteY319" fmla="*/ 2184331 h 3713379"/>
              <a:gd name="connsiteX320" fmla="*/ 697490 w 2060603"/>
              <a:gd name="connsiteY320" fmla="*/ 2184331 h 3713379"/>
              <a:gd name="connsiteX321" fmla="*/ 697490 w 2060603"/>
              <a:gd name="connsiteY321" fmla="*/ 2112698 h 3713379"/>
              <a:gd name="connsiteX322" fmla="*/ 681877 w 2060603"/>
              <a:gd name="connsiteY322" fmla="*/ 2112698 h 3713379"/>
              <a:gd name="connsiteX323" fmla="*/ 681877 w 2060603"/>
              <a:gd name="connsiteY323" fmla="*/ 2081325 h 3713379"/>
              <a:gd name="connsiteX324" fmla="*/ 671026 w 2060603"/>
              <a:gd name="connsiteY324" fmla="*/ 2081325 h 3713379"/>
              <a:gd name="connsiteX325" fmla="*/ 671026 w 2060603"/>
              <a:gd name="connsiteY325" fmla="*/ 2042833 h 3713379"/>
              <a:gd name="connsiteX326" fmla="*/ 775849 w 2060603"/>
              <a:gd name="connsiteY326" fmla="*/ 2042833 h 3713379"/>
              <a:gd name="connsiteX327" fmla="*/ 775849 w 2060603"/>
              <a:gd name="connsiteY327" fmla="*/ 2081325 h 3713379"/>
              <a:gd name="connsiteX328" fmla="*/ 764998 w 2060603"/>
              <a:gd name="connsiteY328" fmla="*/ 2081325 h 3713379"/>
              <a:gd name="connsiteX329" fmla="*/ 764998 w 2060603"/>
              <a:gd name="connsiteY329" fmla="*/ 2112698 h 3713379"/>
              <a:gd name="connsiteX330" fmla="*/ 749385 w 2060603"/>
              <a:gd name="connsiteY330" fmla="*/ 2112698 h 3713379"/>
              <a:gd name="connsiteX331" fmla="*/ 749385 w 2060603"/>
              <a:gd name="connsiteY331" fmla="*/ 2184331 h 3713379"/>
              <a:gd name="connsiteX332" fmla="*/ 878216 w 2060603"/>
              <a:gd name="connsiteY332" fmla="*/ 2184331 h 3713379"/>
              <a:gd name="connsiteX333" fmla="*/ 878216 w 2060603"/>
              <a:gd name="connsiteY333" fmla="*/ 2112698 h 3713379"/>
              <a:gd name="connsiteX334" fmla="*/ 862603 w 2060603"/>
              <a:gd name="connsiteY334" fmla="*/ 2112698 h 3713379"/>
              <a:gd name="connsiteX335" fmla="*/ 862603 w 2060603"/>
              <a:gd name="connsiteY335" fmla="*/ 2081325 h 3713379"/>
              <a:gd name="connsiteX336" fmla="*/ 851753 w 2060603"/>
              <a:gd name="connsiteY336" fmla="*/ 2081325 h 3713379"/>
              <a:gd name="connsiteX337" fmla="*/ 851753 w 2060603"/>
              <a:gd name="connsiteY337" fmla="*/ 2042833 h 3713379"/>
              <a:gd name="connsiteX338" fmla="*/ 1208443 w 2060603"/>
              <a:gd name="connsiteY338" fmla="*/ 2042833 h 3713379"/>
              <a:gd name="connsiteX339" fmla="*/ 1208443 w 2060603"/>
              <a:gd name="connsiteY339" fmla="*/ 2081325 h 3713379"/>
              <a:gd name="connsiteX340" fmla="*/ 1197592 w 2060603"/>
              <a:gd name="connsiteY340" fmla="*/ 2081325 h 3713379"/>
              <a:gd name="connsiteX341" fmla="*/ 1197592 w 2060603"/>
              <a:gd name="connsiteY341" fmla="*/ 2112698 h 3713379"/>
              <a:gd name="connsiteX342" fmla="*/ 1181931 w 2060603"/>
              <a:gd name="connsiteY342" fmla="*/ 2112698 h 3713379"/>
              <a:gd name="connsiteX343" fmla="*/ 1181931 w 2060603"/>
              <a:gd name="connsiteY343" fmla="*/ 2184331 h 3713379"/>
              <a:gd name="connsiteX344" fmla="*/ 1310810 w 2060603"/>
              <a:gd name="connsiteY344" fmla="*/ 2184331 h 3713379"/>
              <a:gd name="connsiteX345" fmla="*/ 1310810 w 2060603"/>
              <a:gd name="connsiteY345" fmla="*/ 2112698 h 3713379"/>
              <a:gd name="connsiteX346" fmla="*/ 1295197 w 2060603"/>
              <a:gd name="connsiteY346" fmla="*/ 2112698 h 3713379"/>
              <a:gd name="connsiteX347" fmla="*/ 1295197 w 2060603"/>
              <a:gd name="connsiteY347" fmla="*/ 2081325 h 3713379"/>
              <a:gd name="connsiteX348" fmla="*/ 1284347 w 2060603"/>
              <a:gd name="connsiteY348" fmla="*/ 2081325 h 3713379"/>
              <a:gd name="connsiteX349" fmla="*/ 1284347 w 2060603"/>
              <a:gd name="connsiteY349" fmla="*/ 2042833 h 3713379"/>
              <a:gd name="connsiteX350" fmla="*/ 1389169 w 2060603"/>
              <a:gd name="connsiteY350" fmla="*/ 2042833 h 3713379"/>
              <a:gd name="connsiteX351" fmla="*/ 1389169 w 2060603"/>
              <a:gd name="connsiteY351" fmla="*/ 2081325 h 3713379"/>
              <a:gd name="connsiteX352" fmla="*/ 1378319 w 2060603"/>
              <a:gd name="connsiteY352" fmla="*/ 2081325 h 3713379"/>
              <a:gd name="connsiteX353" fmla="*/ 1378319 w 2060603"/>
              <a:gd name="connsiteY353" fmla="*/ 2112698 h 3713379"/>
              <a:gd name="connsiteX354" fmla="*/ 1362657 w 2060603"/>
              <a:gd name="connsiteY354" fmla="*/ 2112698 h 3713379"/>
              <a:gd name="connsiteX355" fmla="*/ 1362657 w 2060603"/>
              <a:gd name="connsiteY355" fmla="*/ 2184331 h 3713379"/>
              <a:gd name="connsiteX356" fmla="*/ 1491537 w 2060603"/>
              <a:gd name="connsiteY356" fmla="*/ 2184331 h 3713379"/>
              <a:gd name="connsiteX357" fmla="*/ 1491537 w 2060603"/>
              <a:gd name="connsiteY357" fmla="*/ 2112698 h 3713379"/>
              <a:gd name="connsiteX358" fmla="*/ 1475924 w 2060603"/>
              <a:gd name="connsiteY358" fmla="*/ 2112698 h 3713379"/>
              <a:gd name="connsiteX359" fmla="*/ 1475924 w 2060603"/>
              <a:gd name="connsiteY359" fmla="*/ 2081325 h 3713379"/>
              <a:gd name="connsiteX360" fmla="*/ 1465073 w 2060603"/>
              <a:gd name="connsiteY360" fmla="*/ 2081325 h 3713379"/>
              <a:gd name="connsiteX361" fmla="*/ 1465073 w 2060603"/>
              <a:gd name="connsiteY361" fmla="*/ 2042833 h 3713379"/>
              <a:gd name="connsiteX362" fmla="*/ 1524235 w 2060603"/>
              <a:gd name="connsiteY362" fmla="*/ 2042833 h 3713379"/>
              <a:gd name="connsiteX363" fmla="*/ 1524235 w 2060603"/>
              <a:gd name="connsiteY363" fmla="*/ 2185755 h 3713379"/>
              <a:gd name="connsiteX364" fmla="*/ 1494973 w 2060603"/>
              <a:gd name="connsiteY364" fmla="*/ 2628856 h 3713379"/>
              <a:gd name="connsiteX365" fmla="*/ 1494973 w 2060603"/>
              <a:gd name="connsiteY365" fmla="*/ 2661554 h 3713379"/>
              <a:gd name="connsiteX366" fmla="*/ 1457709 w 2060603"/>
              <a:gd name="connsiteY366" fmla="*/ 2661554 h 3713379"/>
              <a:gd name="connsiteX367" fmla="*/ 1457709 w 2060603"/>
              <a:gd name="connsiteY367" fmla="*/ 2628856 h 3713379"/>
              <a:gd name="connsiteX368" fmla="*/ 1441752 w 2060603"/>
              <a:gd name="connsiteY368" fmla="*/ 2628856 h 3713379"/>
              <a:gd name="connsiteX369" fmla="*/ 1441752 w 2060603"/>
              <a:gd name="connsiteY369" fmla="*/ 2661554 h 3713379"/>
              <a:gd name="connsiteX370" fmla="*/ 1404438 w 2060603"/>
              <a:gd name="connsiteY370" fmla="*/ 2661554 h 3713379"/>
              <a:gd name="connsiteX371" fmla="*/ 1404438 w 2060603"/>
              <a:gd name="connsiteY371" fmla="*/ 2628856 h 3713379"/>
              <a:gd name="connsiteX372" fmla="*/ 1558800 w 2060603"/>
              <a:gd name="connsiteY372" fmla="*/ 2861183 h 3713379"/>
              <a:gd name="connsiteX373" fmla="*/ 1475924 w 2060603"/>
              <a:gd name="connsiteY373" fmla="*/ 2861183 h 3713379"/>
              <a:gd name="connsiteX374" fmla="*/ 1475924 w 2060603"/>
              <a:gd name="connsiteY374" fmla="*/ 2757392 h 3713379"/>
              <a:gd name="connsiteX375" fmla="*/ 1558800 w 2060603"/>
              <a:gd name="connsiteY375" fmla="*/ 2757392 h 3713379"/>
              <a:gd name="connsiteX376" fmla="*/ 1558800 w 2060603"/>
              <a:gd name="connsiteY376" fmla="*/ 2741435 h 3713379"/>
              <a:gd name="connsiteX377" fmla="*/ 1475924 w 2060603"/>
              <a:gd name="connsiteY377" fmla="*/ 2741435 h 3713379"/>
              <a:gd name="connsiteX378" fmla="*/ 1475924 w 2060603"/>
              <a:gd name="connsiteY378" fmla="*/ 2708933 h 3713379"/>
              <a:gd name="connsiteX379" fmla="*/ 1404438 w 2060603"/>
              <a:gd name="connsiteY379" fmla="*/ 2708933 h 3713379"/>
              <a:gd name="connsiteX380" fmla="*/ 1404438 w 2060603"/>
              <a:gd name="connsiteY380" fmla="*/ 2685956 h 3713379"/>
              <a:gd name="connsiteX381" fmla="*/ 1558800 w 2060603"/>
              <a:gd name="connsiteY381" fmla="*/ 2685956 h 3713379"/>
              <a:gd name="connsiteX382" fmla="*/ 1558800 w 2060603"/>
              <a:gd name="connsiteY382" fmla="*/ 2661554 h 3713379"/>
              <a:gd name="connsiteX383" fmla="*/ 1510930 w 2060603"/>
              <a:gd name="connsiteY383" fmla="*/ 2661554 h 3713379"/>
              <a:gd name="connsiteX384" fmla="*/ 1510930 w 2060603"/>
              <a:gd name="connsiteY384" fmla="*/ 2628856 h 3713379"/>
              <a:gd name="connsiteX385" fmla="*/ 1558800 w 2060603"/>
              <a:gd name="connsiteY385" fmla="*/ 2628856 h 371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</a:cxnLst>
            <a:rect l="l" t="t" r="r" b="b"/>
            <a:pathLst>
              <a:path w="2060603" h="3713379">
                <a:moveTo>
                  <a:pt x="1545102" y="2210303"/>
                </a:moveTo>
                <a:lnTo>
                  <a:pt x="1563660" y="2210303"/>
                </a:lnTo>
                <a:lnTo>
                  <a:pt x="1563660" y="2185755"/>
                </a:lnTo>
                <a:lnTo>
                  <a:pt x="1540241" y="2185755"/>
                </a:lnTo>
                <a:lnTo>
                  <a:pt x="1540241" y="2042833"/>
                </a:lnTo>
                <a:lnTo>
                  <a:pt x="1565526" y="2042833"/>
                </a:lnTo>
                <a:lnTo>
                  <a:pt x="1565526" y="2026877"/>
                </a:lnTo>
                <a:lnTo>
                  <a:pt x="1465073" y="2026877"/>
                </a:lnTo>
                <a:lnTo>
                  <a:pt x="1465073" y="1830488"/>
                </a:lnTo>
                <a:lnTo>
                  <a:pt x="1615408" y="1830488"/>
                </a:lnTo>
                <a:lnTo>
                  <a:pt x="1615408" y="1809573"/>
                </a:lnTo>
                <a:lnTo>
                  <a:pt x="1535429" y="1809573"/>
                </a:lnTo>
                <a:cubicBezTo>
                  <a:pt x="1639667" y="1809573"/>
                  <a:pt x="1741888" y="1780851"/>
                  <a:pt x="1830846" y="1726500"/>
                </a:cubicBezTo>
                <a:lnTo>
                  <a:pt x="1914066" y="1675636"/>
                </a:lnTo>
                <a:lnTo>
                  <a:pt x="1914066" y="1622366"/>
                </a:lnTo>
                <a:cubicBezTo>
                  <a:pt x="1914066" y="1622366"/>
                  <a:pt x="1586196" y="1760230"/>
                  <a:pt x="1472192" y="1471245"/>
                </a:cubicBezTo>
                <a:lnTo>
                  <a:pt x="1488100" y="1471245"/>
                </a:lnTo>
                <a:lnTo>
                  <a:pt x="1488100" y="1450329"/>
                </a:lnTo>
                <a:lnTo>
                  <a:pt x="1471456" y="1450329"/>
                </a:lnTo>
                <a:lnTo>
                  <a:pt x="1471456" y="1330975"/>
                </a:lnTo>
                <a:lnTo>
                  <a:pt x="1492175" y="1330975"/>
                </a:lnTo>
                <a:lnTo>
                  <a:pt x="1492175" y="1315018"/>
                </a:lnTo>
                <a:lnTo>
                  <a:pt x="1368647" y="1315018"/>
                </a:lnTo>
                <a:lnTo>
                  <a:pt x="1368647" y="1174355"/>
                </a:lnTo>
                <a:lnTo>
                  <a:pt x="1485645" y="1174355"/>
                </a:lnTo>
                <a:lnTo>
                  <a:pt x="1485645" y="1158055"/>
                </a:lnTo>
                <a:lnTo>
                  <a:pt x="1423390" y="1158055"/>
                </a:lnTo>
                <a:cubicBezTo>
                  <a:pt x="1504518" y="1158055"/>
                  <a:pt x="1584075" y="1135667"/>
                  <a:pt x="1653311" y="1093394"/>
                </a:cubicBezTo>
                <a:lnTo>
                  <a:pt x="1718070" y="1053822"/>
                </a:lnTo>
                <a:lnTo>
                  <a:pt x="1718070" y="1012335"/>
                </a:lnTo>
                <a:cubicBezTo>
                  <a:pt x="1718070" y="1012335"/>
                  <a:pt x="1462766" y="1119661"/>
                  <a:pt x="1373998" y="894502"/>
                </a:cubicBezTo>
                <a:lnTo>
                  <a:pt x="1386420" y="894502"/>
                </a:lnTo>
                <a:lnTo>
                  <a:pt x="1386420" y="878202"/>
                </a:lnTo>
                <a:cubicBezTo>
                  <a:pt x="1327739" y="878202"/>
                  <a:pt x="1275220" y="841772"/>
                  <a:pt x="1254643" y="786832"/>
                </a:cubicBezTo>
                <a:lnTo>
                  <a:pt x="1165139" y="548220"/>
                </a:lnTo>
                <a:lnTo>
                  <a:pt x="1198083" y="548220"/>
                </a:lnTo>
                <a:lnTo>
                  <a:pt x="1198083" y="504720"/>
                </a:lnTo>
                <a:lnTo>
                  <a:pt x="1137890" y="504720"/>
                </a:lnTo>
                <a:cubicBezTo>
                  <a:pt x="1113190" y="504769"/>
                  <a:pt x="1093143" y="484738"/>
                  <a:pt x="1093114" y="460042"/>
                </a:cubicBezTo>
                <a:cubicBezTo>
                  <a:pt x="1093114" y="460042"/>
                  <a:pt x="1093114" y="459993"/>
                  <a:pt x="1093114" y="459993"/>
                </a:cubicBezTo>
                <a:lnTo>
                  <a:pt x="1093114" y="402205"/>
                </a:lnTo>
                <a:cubicBezTo>
                  <a:pt x="1093114" y="377509"/>
                  <a:pt x="1113141" y="357478"/>
                  <a:pt x="1137841" y="357478"/>
                </a:cubicBezTo>
                <a:cubicBezTo>
                  <a:pt x="1137856" y="357478"/>
                  <a:pt x="1137876" y="357478"/>
                  <a:pt x="1137890" y="357478"/>
                </a:cubicBezTo>
                <a:lnTo>
                  <a:pt x="1137890" y="309559"/>
                </a:lnTo>
                <a:lnTo>
                  <a:pt x="1054425" y="309559"/>
                </a:lnTo>
                <a:lnTo>
                  <a:pt x="1054425" y="219908"/>
                </a:lnTo>
                <a:cubicBezTo>
                  <a:pt x="1071290" y="219908"/>
                  <a:pt x="1084964" y="206259"/>
                  <a:pt x="1084964" y="189370"/>
                </a:cubicBezTo>
                <a:cubicBezTo>
                  <a:pt x="1084964" y="172480"/>
                  <a:pt x="1071290" y="158832"/>
                  <a:pt x="1054425" y="158832"/>
                </a:cubicBezTo>
                <a:lnTo>
                  <a:pt x="1039696" y="7465"/>
                </a:lnTo>
                <a:cubicBezTo>
                  <a:pt x="1039323" y="2310"/>
                  <a:pt x="1034855" y="-1520"/>
                  <a:pt x="1029715" y="-1176"/>
                </a:cubicBezTo>
                <a:cubicBezTo>
                  <a:pt x="1025100" y="-832"/>
                  <a:pt x="1021422" y="2850"/>
                  <a:pt x="1021088" y="7465"/>
                </a:cubicBezTo>
                <a:lnTo>
                  <a:pt x="1006752" y="158733"/>
                </a:lnTo>
                <a:cubicBezTo>
                  <a:pt x="989858" y="158733"/>
                  <a:pt x="976165" y="172432"/>
                  <a:pt x="976165" y="189321"/>
                </a:cubicBezTo>
                <a:cubicBezTo>
                  <a:pt x="976165" y="206210"/>
                  <a:pt x="989858" y="219908"/>
                  <a:pt x="1006752" y="219908"/>
                </a:cubicBezTo>
                <a:lnTo>
                  <a:pt x="1006752" y="309510"/>
                </a:lnTo>
                <a:lnTo>
                  <a:pt x="922305" y="309510"/>
                </a:lnTo>
                <a:lnTo>
                  <a:pt x="922305" y="357429"/>
                </a:lnTo>
                <a:lnTo>
                  <a:pt x="929964" y="357429"/>
                </a:lnTo>
                <a:cubicBezTo>
                  <a:pt x="954665" y="357429"/>
                  <a:pt x="974692" y="377460"/>
                  <a:pt x="974692" y="402156"/>
                </a:cubicBezTo>
                <a:lnTo>
                  <a:pt x="974692" y="459944"/>
                </a:lnTo>
                <a:cubicBezTo>
                  <a:pt x="974692" y="484640"/>
                  <a:pt x="954665" y="504671"/>
                  <a:pt x="929964" y="504671"/>
                </a:cubicBezTo>
                <a:lnTo>
                  <a:pt x="861965" y="504671"/>
                </a:lnTo>
                <a:lnTo>
                  <a:pt x="861965" y="548171"/>
                </a:lnTo>
                <a:lnTo>
                  <a:pt x="901635" y="548171"/>
                </a:lnTo>
                <a:lnTo>
                  <a:pt x="812229" y="787225"/>
                </a:lnTo>
                <a:cubicBezTo>
                  <a:pt x="791653" y="842164"/>
                  <a:pt x="739134" y="878594"/>
                  <a:pt x="680453" y="878594"/>
                </a:cubicBezTo>
                <a:lnTo>
                  <a:pt x="673776" y="878594"/>
                </a:lnTo>
                <a:lnTo>
                  <a:pt x="673776" y="894894"/>
                </a:lnTo>
                <a:lnTo>
                  <a:pt x="686148" y="894894"/>
                </a:lnTo>
                <a:cubicBezTo>
                  <a:pt x="597283" y="1119808"/>
                  <a:pt x="342125" y="1012727"/>
                  <a:pt x="342125" y="1012727"/>
                </a:cubicBezTo>
                <a:lnTo>
                  <a:pt x="342125" y="1054215"/>
                </a:lnTo>
                <a:lnTo>
                  <a:pt x="406884" y="1093787"/>
                </a:lnTo>
                <a:cubicBezTo>
                  <a:pt x="476106" y="1136059"/>
                  <a:pt x="555643" y="1158448"/>
                  <a:pt x="636757" y="1158448"/>
                </a:cubicBezTo>
                <a:lnTo>
                  <a:pt x="574551" y="1158448"/>
                </a:lnTo>
                <a:lnTo>
                  <a:pt x="574551" y="1174355"/>
                </a:lnTo>
                <a:lnTo>
                  <a:pt x="691549" y="1174355"/>
                </a:lnTo>
                <a:lnTo>
                  <a:pt x="691549" y="1314920"/>
                </a:lnTo>
                <a:lnTo>
                  <a:pt x="574894" y="1314920"/>
                </a:lnTo>
                <a:lnTo>
                  <a:pt x="574894" y="1330877"/>
                </a:lnTo>
                <a:lnTo>
                  <a:pt x="588396" y="1330877"/>
                </a:lnTo>
                <a:lnTo>
                  <a:pt x="588396" y="1450231"/>
                </a:lnTo>
                <a:lnTo>
                  <a:pt x="572292" y="1450231"/>
                </a:lnTo>
                <a:lnTo>
                  <a:pt x="572292" y="1471147"/>
                </a:lnTo>
                <a:lnTo>
                  <a:pt x="588200" y="1471147"/>
                </a:lnTo>
                <a:cubicBezTo>
                  <a:pt x="474000" y="1760132"/>
                  <a:pt x="146326" y="1622268"/>
                  <a:pt x="146326" y="1622268"/>
                </a:cubicBezTo>
                <a:lnTo>
                  <a:pt x="146326" y="1675538"/>
                </a:lnTo>
                <a:lnTo>
                  <a:pt x="229791" y="1726402"/>
                </a:lnTo>
                <a:cubicBezTo>
                  <a:pt x="318730" y="1780753"/>
                  <a:pt x="420936" y="1809475"/>
                  <a:pt x="525159" y="1809475"/>
                </a:cubicBezTo>
                <a:lnTo>
                  <a:pt x="444787" y="1809475"/>
                </a:lnTo>
                <a:lnTo>
                  <a:pt x="444787" y="1830390"/>
                </a:lnTo>
                <a:lnTo>
                  <a:pt x="595122" y="1830390"/>
                </a:lnTo>
                <a:lnTo>
                  <a:pt x="595122" y="2026778"/>
                </a:lnTo>
                <a:lnTo>
                  <a:pt x="501396" y="2026778"/>
                </a:lnTo>
                <a:lnTo>
                  <a:pt x="501396" y="2042735"/>
                </a:lnTo>
                <a:lnTo>
                  <a:pt x="518285" y="2042735"/>
                </a:lnTo>
                <a:lnTo>
                  <a:pt x="518285" y="2185755"/>
                </a:lnTo>
                <a:lnTo>
                  <a:pt x="496535" y="2185755"/>
                </a:lnTo>
                <a:lnTo>
                  <a:pt x="496535" y="2210303"/>
                </a:lnTo>
                <a:lnTo>
                  <a:pt x="515045" y="2210303"/>
                </a:lnTo>
                <a:cubicBezTo>
                  <a:pt x="381943" y="2547109"/>
                  <a:pt x="-131" y="2386414"/>
                  <a:pt x="-131" y="2386414"/>
                </a:cubicBezTo>
                <a:lnTo>
                  <a:pt x="-131" y="2448473"/>
                </a:lnTo>
                <a:lnTo>
                  <a:pt x="96836" y="2507782"/>
                </a:lnTo>
                <a:cubicBezTo>
                  <a:pt x="200500" y="2571117"/>
                  <a:pt x="319629" y="2604602"/>
                  <a:pt x="441105" y="2604602"/>
                </a:cubicBezTo>
                <a:lnTo>
                  <a:pt x="347820" y="2604602"/>
                </a:lnTo>
                <a:lnTo>
                  <a:pt x="347820" y="2629151"/>
                </a:lnTo>
                <a:lnTo>
                  <a:pt x="389406" y="2629151"/>
                </a:lnTo>
                <a:lnTo>
                  <a:pt x="389406" y="3560472"/>
                </a:lnTo>
                <a:lnTo>
                  <a:pt x="373449" y="3560472"/>
                </a:lnTo>
                <a:lnTo>
                  <a:pt x="373449" y="3606722"/>
                </a:lnTo>
                <a:lnTo>
                  <a:pt x="350619" y="3606722"/>
                </a:lnTo>
                <a:lnTo>
                  <a:pt x="350619" y="3712182"/>
                </a:lnTo>
                <a:lnTo>
                  <a:pt x="540379" y="3712182"/>
                </a:lnTo>
                <a:lnTo>
                  <a:pt x="540379" y="3606624"/>
                </a:lnTo>
                <a:lnTo>
                  <a:pt x="517352" y="3606624"/>
                </a:lnTo>
                <a:lnTo>
                  <a:pt x="517352" y="3560472"/>
                </a:lnTo>
                <a:lnTo>
                  <a:pt x="501396" y="3560472"/>
                </a:lnTo>
                <a:lnTo>
                  <a:pt x="501396" y="2877287"/>
                </a:lnTo>
                <a:lnTo>
                  <a:pt x="584272" y="2877287"/>
                </a:lnTo>
                <a:lnTo>
                  <a:pt x="584272" y="2911999"/>
                </a:lnTo>
                <a:lnTo>
                  <a:pt x="655757" y="2911999"/>
                </a:lnTo>
                <a:lnTo>
                  <a:pt x="655757" y="3560472"/>
                </a:lnTo>
                <a:lnTo>
                  <a:pt x="639801" y="3560472"/>
                </a:lnTo>
                <a:lnTo>
                  <a:pt x="639801" y="3606722"/>
                </a:lnTo>
                <a:lnTo>
                  <a:pt x="616725" y="3606722"/>
                </a:lnTo>
                <a:lnTo>
                  <a:pt x="616725" y="3712182"/>
                </a:lnTo>
                <a:lnTo>
                  <a:pt x="806731" y="3712182"/>
                </a:lnTo>
                <a:lnTo>
                  <a:pt x="806731" y="3606624"/>
                </a:lnTo>
                <a:lnTo>
                  <a:pt x="783704" y="3606624"/>
                </a:lnTo>
                <a:lnTo>
                  <a:pt x="783704" y="3560472"/>
                </a:lnTo>
                <a:lnTo>
                  <a:pt x="767453" y="3560472"/>
                </a:lnTo>
                <a:lnTo>
                  <a:pt x="767453" y="2911999"/>
                </a:lnTo>
                <a:lnTo>
                  <a:pt x="1292792" y="2911999"/>
                </a:lnTo>
                <a:lnTo>
                  <a:pt x="1292792" y="3560472"/>
                </a:lnTo>
                <a:lnTo>
                  <a:pt x="1276786" y="3560472"/>
                </a:lnTo>
                <a:lnTo>
                  <a:pt x="1276786" y="3606722"/>
                </a:lnTo>
                <a:lnTo>
                  <a:pt x="1253514" y="3606722"/>
                </a:lnTo>
                <a:lnTo>
                  <a:pt x="1253514" y="3712182"/>
                </a:lnTo>
                <a:lnTo>
                  <a:pt x="1443274" y="3712182"/>
                </a:lnTo>
                <a:lnTo>
                  <a:pt x="1443274" y="3606624"/>
                </a:lnTo>
                <a:lnTo>
                  <a:pt x="1420444" y="3606624"/>
                </a:lnTo>
                <a:lnTo>
                  <a:pt x="1420444" y="3560472"/>
                </a:lnTo>
                <a:lnTo>
                  <a:pt x="1404488" y="3560472"/>
                </a:lnTo>
                <a:lnTo>
                  <a:pt x="1404488" y="2911999"/>
                </a:lnTo>
                <a:lnTo>
                  <a:pt x="1475924" y="2911999"/>
                </a:lnTo>
                <a:lnTo>
                  <a:pt x="1475924" y="2877287"/>
                </a:lnTo>
                <a:lnTo>
                  <a:pt x="1558800" y="2877287"/>
                </a:lnTo>
                <a:lnTo>
                  <a:pt x="1558800" y="3560472"/>
                </a:lnTo>
                <a:lnTo>
                  <a:pt x="1542843" y="3560472"/>
                </a:lnTo>
                <a:lnTo>
                  <a:pt x="1542843" y="3606722"/>
                </a:lnTo>
                <a:lnTo>
                  <a:pt x="1519816" y="3606722"/>
                </a:lnTo>
                <a:lnTo>
                  <a:pt x="1519816" y="3712182"/>
                </a:lnTo>
                <a:lnTo>
                  <a:pt x="1709577" y="3712182"/>
                </a:lnTo>
                <a:lnTo>
                  <a:pt x="1709577" y="3606624"/>
                </a:lnTo>
                <a:lnTo>
                  <a:pt x="1686550" y="3606624"/>
                </a:lnTo>
                <a:lnTo>
                  <a:pt x="1686550" y="3560472"/>
                </a:lnTo>
                <a:lnTo>
                  <a:pt x="1670839" y="3560472"/>
                </a:lnTo>
                <a:lnTo>
                  <a:pt x="1670839" y="2629101"/>
                </a:lnTo>
                <a:lnTo>
                  <a:pt x="1712522" y="2629101"/>
                </a:lnTo>
                <a:lnTo>
                  <a:pt x="1712522" y="2604553"/>
                </a:lnTo>
                <a:lnTo>
                  <a:pt x="1619238" y="2604553"/>
                </a:lnTo>
                <a:cubicBezTo>
                  <a:pt x="1740699" y="2604553"/>
                  <a:pt x="1859809" y="2571068"/>
                  <a:pt x="1963458" y="2507733"/>
                </a:cubicBezTo>
                <a:lnTo>
                  <a:pt x="2060473" y="2448424"/>
                </a:lnTo>
                <a:lnTo>
                  <a:pt x="2060473" y="2386365"/>
                </a:lnTo>
                <a:cubicBezTo>
                  <a:pt x="2060473" y="2386365"/>
                  <a:pt x="1678204" y="2547109"/>
                  <a:pt x="1545102" y="2210303"/>
                </a:cubicBezTo>
                <a:close/>
                <a:moveTo>
                  <a:pt x="1227983" y="1158251"/>
                </a:moveTo>
                <a:lnTo>
                  <a:pt x="1227983" y="1158251"/>
                </a:lnTo>
                <a:close/>
                <a:moveTo>
                  <a:pt x="1227983" y="1174552"/>
                </a:moveTo>
                <a:lnTo>
                  <a:pt x="1309534" y="1174552"/>
                </a:lnTo>
                <a:lnTo>
                  <a:pt x="1309534" y="1315117"/>
                </a:lnTo>
                <a:lnTo>
                  <a:pt x="1227983" y="1315117"/>
                </a:lnTo>
                <a:close/>
                <a:moveTo>
                  <a:pt x="891276" y="1158251"/>
                </a:moveTo>
                <a:lnTo>
                  <a:pt x="891276" y="1158251"/>
                </a:lnTo>
                <a:close/>
                <a:moveTo>
                  <a:pt x="891276" y="1174552"/>
                </a:moveTo>
                <a:lnTo>
                  <a:pt x="1168871" y="1174552"/>
                </a:lnTo>
                <a:lnTo>
                  <a:pt x="1168871" y="1315117"/>
                </a:lnTo>
                <a:lnTo>
                  <a:pt x="891276" y="1315117"/>
                </a:lnTo>
                <a:close/>
                <a:moveTo>
                  <a:pt x="750613" y="1158251"/>
                </a:moveTo>
                <a:lnTo>
                  <a:pt x="750613" y="1158251"/>
                </a:lnTo>
                <a:close/>
                <a:moveTo>
                  <a:pt x="750613" y="1174552"/>
                </a:moveTo>
                <a:lnTo>
                  <a:pt x="832212" y="1174552"/>
                </a:lnTo>
                <a:lnTo>
                  <a:pt x="832212" y="1315117"/>
                </a:lnTo>
                <a:lnTo>
                  <a:pt x="750613" y="1315117"/>
                </a:lnTo>
                <a:close/>
                <a:moveTo>
                  <a:pt x="604352" y="1331073"/>
                </a:moveTo>
                <a:lnTo>
                  <a:pt x="691549" y="1331073"/>
                </a:lnTo>
                <a:lnTo>
                  <a:pt x="691549" y="1369811"/>
                </a:lnTo>
                <a:lnTo>
                  <a:pt x="683104" y="1369811"/>
                </a:lnTo>
                <a:lnTo>
                  <a:pt x="683104" y="1394359"/>
                </a:lnTo>
                <a:lnTo>
                  <a:pt x="670928" y="1394359"/>
                </a:lnTo>
                <a:lnTo>
                  <a:pt x="670928" y="1450134"/>
                </a:lnTo>
                <a:lnTo>
                  <a:pt x="771233" y="1450134"/>
                </a:lnTo>
                <a:lnTo>
                  <a:pt x="771233" y="1394359"/>
                </a:lnTo>
                <a:lnTo>
                  <a:pt x="759057" y="1394359"/>
                </a:lnTo>
                <a:lnTo>
                  <a:pt x="759057" y="1369811"/>
                </a:lnTo>
                <a:lnTo>
                  <a:pt x="750613" y="1369811"/>
                </a:lnTo>
                <a:lnTo>
                  <a:pt x="750613" y="1331073"/>
                </a:lnTo>
                <a:lnTo>
                  <a:pt x="832212" y="1331073"/>
                </a:lnTo>
                <a:lnTo>
                  <a:pt x="832212" y="1369811"/>
                </a:lnTo>
                <a:lnTo>
                  <a:pt x="823767" y="1369811"/>
                </a:lnTo>
                <a:lnTo>
                  <a:pt x="823767" y="1394359"/>
                </a:lnTo>
                <a:lnTo>
                  <a:pt x="811640" y="1394359"/>
                </a:lnTo>
                <a:lnTo>
                  <a:pt x="811640" y="1450134"/>
                </a:lnTo>
                <a:lnTo>
                  <a:pt x="911946" y="1450134"/>
                </a:lnTo>
                <a:lnTo>
                  <a:pt x="911946" y="1394359"/>
                </a:lnTo>
                <a:lnTo>
                  <a:pt x="899770" y="1394359"/>
                </a:lnTo>
                <a:lnTo>
                  <a:pt x="899770" y="1369811"/>
                </a:lnTo>
                <a:lnTo>
                  <a:pt x="891325" y="1369811"/>
                </a:lnTo>
                <a:lnTo>
                  <a:pt x="891325" y="1331073"/>
                </a:lnTo>
                <a:lnTo>
                  <a:pt x="1168920" y="1331073"/>
                </a:lnTo>
                <a:lnTo>
                  <a:pt x="1168920" y="1369811"/>
                </a:lnTo>
                <a:lnTo>
                  <a:pt x="1160230" y="1369811"/>
                </a:lnTo>
                <a:lnTo>
                  <a:pt x="1160230" y="1394359"/>
                </a:lnTo>
                <a:lnTo>
                  <a:pt x="1148053" y="1394359"/>
                </a:lnTo>
                <a:lnTo>
                  <a:pt x="1148053" y="1450134"/>
                </a:lnTo>
                <a:lnTo>
                  <a:pt x="1248604" y="1450134"/>
                </a:lnTo>
                <a:lnTo>
                  <a:pt x="1248604" y="1394359"/>
                </a:lnTo>
                <a:lnTo>
                  <a:pt x="1236477" y="1394359"/>
                </a:lnTo>
                <a:lnTo>
                  <a:pt x="1236477" y="1369811"/>
                </a:lnTo>
                <a:lnTo>
                  <a:pt x="1227983" y="1369811"/>
                </a:lnTo>
                <a:lnTo>
                  <a:pt x="1227983" y="1331073"/>
                </a:lnTo>
                <a:lnTo>
                  <a:pt x="1309534" y="1331073"/>
                </a:lnTo>
                <a:lnTo>
                  <a:pt x="1309534" y="1369811"/>
                </a:lnTo>
                <a:lnTo>
                  <a:pt x="1301138" y="1369811"/>
                </a:lnTo>
                <a:lnTo>
                  <a:pt x="1301138" y="1394359"/>
                </a:lnTo>
                <a:lnTo>
                  <a:pt x="1288962" y="1394359"/>
                </a:lnTo>
                <a:lnTo>
                  <a:pt x="1288962" y="1450134"/>
                </a:lnTo>
                <a:lnTo>
                  <a:pt x="1389267" y="1450134"/>
                </a:lnTo>
                <a:lnTo>
                  <a:pt x="1389267" y="1394359"/>
                </a:lnTo>
                <a:lnTo>
                  <a:pt x="1377091" y="1394359"/>
                </a:lnTo>
                <a:lnTo>
                  <a:pt x="1377091" y="1369811"/>
                </a:lnTo>
                <a:lnTo>
                  <a:pt x="1368647" y="1369811"/>
                </a:lnTo>
                <a:lnTo>
                  <a:pt x="1368647" y="1331073"/>
                </a:lnTo>
                <a:lnTo>
                  <a:pt x="1455303" y="1331073"/>
                </a:lnTo>
                <a:lnTo>
                  <a:pt x="1455303" y="1450428"/>
                </a:lnTo>
                <a:lnTo>
                  <a:pt x="604352" y="1450428"/>
                </a:lnTo>
                <a:close/>
                <a:moveTo>
                  <a:pt x="1389169" y="1830587"/>
                </a:moveTo>
                <a:lnTo>
                  <a:pt x="1389169" y="2026975"/>
                </a:lnTo>
                <a:lnTo>
                  <a:pt x="1284347" y="2026975"/>
                </a:lnTo>
                <a:lnTo>
                  <a:pt x="1284347" y="1830587"/>
                </a:lnTo>
                <a:close/>
                <a:moveTo>
                  <a:pt x="1208443" y="1830587"/>
                </a:moveTo>
                <a:lnTo>
                  <a:pt x="1208443" y="2026975"/>
                </a:lnTo>
                <a:lnTo>
                  <a:pt x="851753" y="2026975"/>
                </a:lnTo>
                <a:lnTo>
                  <a:pt x="851753" y="1830587"/>
                </a:lnTo>
                <a:close/>
                <a:moveTo>
                  <a:pt x="775849" y="1830587"/>
                </a:moveTo>
                <a:lnTo>
                  <a:pt x="775849" y="2026975"/>
                </a:lnTo>
                <a:lnTo>
                  <a:pt x="671026" y="2026975"/>
                </a:lnTo>
                <a:lnTo>
                  <a:pt x="671026" y="1830587"/>
                </a:lnTo>
                <a:close/>
                <a:moveTo>
                  <a:pt x="501396" y="2629003"/>
                </a:moveTo>
                <a:lnTo>
                  <a:pt x="547547" y="2629003"/>
                </a:lnTo>
                <a:lnTo>
                  <a:pt x="547547" y="2661701"/>
                </a:lnTo>
                <a:lnTo>
                  <a:pt x="501396" y="2661701"/>
                </a:lnTo>
                <a:close/>
                <a:moveTo>
                  <a:pt x="584272" y="2861330"/>
                </a:moveTo>
                <a:lnTo>
                  <a:pt x="501396" y="2861330"/>
                </a:lnTo>
                <a:lnTo>
                  <a:pt x="501396" y="2757539"/>
                </a:lnTo>
                <a:lnTo>
                  <a:pt x="584272" y="2757539"/>
                </a:lnTo>
                <a:close/>
                <a:moveTo>
                  <a:pt x="655757" y="2709129"/>
                </a:moveTo>
                <a:lnTo>
                  <a:pt x="584272" y="2709129"/>
                </a:lnTo>
                <a:lnTo>
                  <a:pt x="584272" y="2741631"/>
                </a:lnTo>
                <a:lnTo>
                  <a:pt x="501396" y="2741631"/>
                </a:lnTo>
                <a:lnTo>
                  <a:pt x="501396" y="2686152"/>
                </a:lnTo>
                <a:lnTo>
                  <a:pt x="655757" y="2686152"/>
                </a:lnTo>
                <a:close/>
                <a:moveTo>
                  <a:pt x="563504" y="2661750"/>
                </a:moveTo>
                <a:lnTo>
                  <a:pt x="563504" y="2629052"/>
                </a:lnTo>
                <a:lnTo>
                  <a:pt x="600768" y="2629052"/>
                </a:lnTo>
                <a:lnTo>
                  <a:pt x="600768" y="2661750"/>
                </a:lnTo>
                <a:close/>
                <a:moveTo>
                  <a:pt x="655757" y="2661750"/>
                </a:moveTo>
                <a:lnTo>
                  <a:pt x="616725" y="2661750"/>
                </a:lnTo>
                <a:lnTo>
                  <a:pt x="616725" y="2629052"/>
                </a:lnTo>
                <a:lnTo>
                  <a:pt x="655757" y="2629052"/>
                </a:lnTo>
                <a:close/>
                <a:moveTo>
                  <a:pt x="1292792" y="2709080"/>
                </a:moveTo>
                <a:lnTo>
                  <a:pt x="767453" y="2709080"/>
                </a:lnTo>
                <a:lnTo>
                  <a:pt x="767453" y="2686103"/>
                </a:lnTo>
                <a:lnTo>
                  <a:pt x="1292792" y="2686103"/>
                </a:lnTo>
                <a:close/>
                <a:moveTo>
                  <a:pt x="767453" y="2661701"/>
                </a:moveTo>
                <a:lnTo>
                  <a:pt x="767453" y="2629003"/>
                </a:lnTo>
                <a:lnTo>
                  <a:pt x="797648" y="2629003"/>
                </a:lnTo>
                <a:lnTo>
                  <a:pt x="797648" y="2661701"/>
                </a:lnTo>
                <a:close/>
                <a:moveTo>
                  <a:pt x="813653" y="2661701"/>
                </a:moveTo>
                <a:lnTo>
                  <a:pt x="813653" y="2629003"/>
                </a:lnTo>
                <a:lnTo>
                  <a:pt x="850918" y="2629003"/>
                </a:lnTo>
                <a:lnTo>
                  <a:pt x="850918" y="2661701"/>
                </a:lnTo>
                <a:close/>
                <a:moveTo>
                  <a:pt x="866875" y="2661701"/>
                </a:moveTo>
                <a:lnTo>
                  <a:pt x="866875" y="2629003"/>
                </a:lnTo>
                <a:lnTo>
                  <a:pt x="904139" y="2629003"/>
                </a:lnTo>
                <a:lnTo>
                  <a:pt x="904139" y="2661701"/>
                </a:lnTo>
                <a:close/>
                <a:moveTo>
                  <a:pt x="920096" y="2661701"/>
                </a:moveTo>
                <a:lnTo>
                  <a:pt x="920096" y="2629003"/>
                </a:lnTo>
                <a:lnTo>
                  <a:pt x="957360" y="2629003"/>
                </a:lnTo>
                <a:lnTo>
                  <a:pt x="957360" y="2661701"/>
                </a:lnTo>
                <a:close/>
                <a:moveTo>
                  <a:pt x="973317" y="2661701"/>
                </a:moveTo>
                <a:lnTo>
                  <a:pt x="973317" y="2629003"/>
                </a:lnTo>
                <a:lnTo>
                  <a:pt x="1010582" y="2629003"/>
                </a:lnTo>
                <a:lnTo>
                  <a:pt x="1010582" y="2661701"/>
                </a:lnTo>
                <a:close/>
                <a:moveTo>
                  <a:pt x="1026538" y="2661701"/>
                </a:moveTo>
                <a:lnTo>
                  <a:pt x="1026538" y="2629003"/>
                </a:lnTo>
                <a:lnTo>
                  <a:pt x="1063803" y="2629003"/>
                </a:lnTo>
                <a:lnTo>
                  <a:pt x="1063803" y="2661701"/>
                </a:lnTo>
                <a:close/>
                <a:moveTo>
                  <a:pt x="1079759" y="2661701"/>
                </a:moveTo>
                <a:lnTo>
                  <a:pt x="1079759" y="2629003"/>
                </a:lnTo>
                <a:lnTo>
                  <a:pt x="1117024" y="2629003"/>
                </a:lnTo>
                <a:lnTo>
                  <a:pt x="1117024" y="2661701"/>
                </a:lnTo>
                <a:close/>
                <a:moveTo>
                  <a:pt x="1132981" y="2661701"/>
                </a:moveTo>
                <a:lnTo>
                  <a:pt x="1132981" y="2629003"/>
                </a:lnTo>
                <a:lnTo>
                  <a:pt x="1170245" y="2629003"/>
                </a:lnTo>
                <a:lnTo>
                  <a:pt x="1170245" y="2661701"/>
                </a:lnTo>
                <a:close/>
                <a:moveTo>
                  <a:pt x="1186202" y="2661701"/>
                </a:moveTo>
                <a:lnTo>
                  <a:pt x="1186202" y="2629003"/>
                </a:lnTo>
                <a:lnTo>
                  <a:pt x="1223467" y="2629003"/>
                </a:lnTo>
                <a:lnTo>
                  <a:pt x="1223467" y="2661701"/>
                </a:lnTo>
                <a:close/>
                <a:moveTo>
                  <a:pt x="1239472" y="2661701"/>
                </a:moveTo>
                <a:lnTo>
                  <a:pt x="1239472" y="2629003"/>
                </a:lnTo>
                <a:lnTo>
                  <a:pt x="1276688" y="2629003"/>
                </a:lnTo>
                <a:lnTo>
                  <a:pt x="1276688" y="2661701"/>
                </a:lnTo>
                <a:close/>
                <a:moveTo>
                  <a:pt x="534242" y="2185755"/>
                </a:moveTo>
                <a:lnTo>
                  <a:pt x="534242" y="2042833"/>
                </a:lnTo>
                <a:lnTo>
                  <a:pt x="595122" y="2042833"/>
                </a:lnTo>
                <a:lnTo>
                  <a:pt x="595122" y="2081325"/>
                </a:lnTo>
                <a:lnTo>
                  <a:pt x="584272" y="2081325"/>
                </a:lnTo>
                <a:lnTo>
                  <a:pt x="584272" y="2112698"/>
                </a:lnTo>
                <a:lnTo>
                  <a:pt x="568610" y="2112698"/>
                </a:lnTo>
                <a:lnTo>
                  <a:pt x="568610" y="2184331"/>
                </a:lnTo>
                <a:lnTo>
                  <a:pt x="697490" y="2184331"/>
                </a:lnTo>
                <a:lnTo>
                  <a:pt x="697490" y="2112698"/>
                </a:lnTo>
                <a:lnTo>
                  <a:pt x="681877" y="2112698"/>
                </a:lnTo>
                <a:lnTo>
                  <a:pt x="681877" y="2081325"/>
                </a:lnTo>
                <a:lnTo>
                  <a:pt x="671026" y="2081325"/>
                </a:lnTo>
                <a:lnTo>
                  <a:pt x="671026" y="2042833"/>
                </a:lnTo>
                <a:lnTo>
                  <a:pt x="775849" y="2042833"/>
                </a:lnTo>
                <a:lnTo>
                  <a:pt x="775849" y="2081325"/>
                </a:lnTo>
                <a:lnTo>
                  <a:pt x="764998" y="2081325"/>
                </a:lnTo>
                <a:lnTo>
                  <a:pt x="764998" y="2112698"/>
                </a:lnTo>
                <a:lnTo>
                  <a:pt x="749385" y="2112698"/>
                </a:lnTo>
                <a:lnTo>
                  <a:pt x="749385" y="2184331"/>
                </a:lnTo>
                <a:lnTo>
                  <a:pt x="878216" y="2184331"/>
                </a:lnTo>
                <a:lnTo>
                  <a:pt x="878216" y="2112698"/>
                </a:lnTo>
                <a:lnTo>
                  <a:pt x="862603" y="2112698"/>
                </a:lnTo>
                <a:lnTo>
                  <a:pt x="862603" y="2081325"/>
                </a:lnTo>
                <a:lnTo>
                  <a:pt x="851753" y="2081325"/>
                </a:lnTo>
                <a:lnTo>
                  <a:pt x="851753" y="2042833"/>
                </a:lnTo>
                <a:lnTo>
                  <a:pt x="1208443" y="2042833"/>
                </a:lnTo>
                <a:lnTo>
                  <a:pt x="1208443" y="2081325"/>
                </a:lnTo>
                <a:lnTo>
                  <a:pt x="1197592" y="2081325"/>
                </a:lnTo>
                <a:lnTo>
                  <a:pt x="1197592" y="2112698"/>
                </a:lnTo>
                <a:lnTo>
                  <a:pt x="1181931" y="2112698"/>
                </a:lnTo>
                <a:lnTo>
                  <a:pt x="1181931" y="2184331"/>
                </a:lnTo>
                <a:lnTo>
                  <a:pt x="1310810" y="2184331"/>
                </a:lnTo>
                <a:lnTo>
                  <a:pt x="1310810" y="2112698"/>
                </a:lnTo>
                <a:lnTo>
                  <a:pt x="1295197" y="2112698"/>
                </a:lnTo>
                <a:lnTo>
                  <a:pt x="1295197" y="2081325"/>
                </a:lnTo>
                <a:lnTo>
                  <a:pt x="1284347" y="2081325"/>
                </a:lnTo>
                <a:lnTo>
                  <a:pt x="1284347" y="2042833"/>
                </a:lnTo>
                <a:lnTo>
                  <a:pt x="1389169" y="2042833"/>
                </a:lnTo>
                <a:lnTo>
                  <a:pt x="1389169" y="2081325"/>
                </a:lnTo>
                <a:lnTo>
                  <a:pt x="1378319" y="2081325"/>
                </a:lnTo>
                <a:lnTo>
                  <a:pt x="1378319" y="2112698"/>
                </a:lnTo>
                <a:lnTo>
                  <a:pt x="1362657" y="2112698"/>
                </a:lnTo>
                <a:lnTo>
                  <a:pt x="1362657" y="2184331"/>
                </a:lnTo>
                <a:lnTo>
                  <a:pt x="1491537" y="2184331"/>
                </a:lnTo>
                <a:lnTo>
                  <a:pt x="1491537" y="2112698"/>
                </a:lnTo>
                <a:lnTo>
                  <a:pt x="1475924" y="2112698"/>
                </a:lnTo>
                <a:lnTo>
                  <a:pt x="1475924" y="2081325"/>
                </a:lnTo>
                <a:lnTo>
                  <a:pt x="1465073" y="2081325"/>
                </a:lnTo>
                <a:lnTo>
                  <a:pt x="1465073" y="2042833"/>
                </a:lnTo>
                <a:lnTo>
                  <a:pt x="1524235" y="2042833"/>
                </a:lnTo>
                <a:lnTo>
                  <a:pt x="1524235" y="2185755"/>
                </a:lnTo>
                <a:close/>
                <a:moveTo>
                  <a:pt x="1494973" y="2628856"/>
                </a:moveTo>
                <a:lnTo>
                  <a:pt x="1494973" y="2661554"/>
                </a:lnTo>
                <a:lnTo>
                  <a:pt x="1457709" y="2661554"/>
                </a:lnTo>
                <a:lnTo>
                  <a:pt x="1457709" y="2628856"/>
                </a:lnTo>
                <a:close/>
                <a:moveTo>
                  <a:pt x="1441752" y="2628856"/>
                </a:moveTo>
                <a:lnTo>
                  <a:pt x="1441752" y="2661554"/>
                </a:lnTo>
                <a:lnTo>
                  <a:pt x="1404438" y="2661554"/>
                </a:lnTo>
                <a:lnTo>
                  <a:pt x="1404438" y="2628856"/>
                </a:lnTo>
                <a:close/>
                <a:moveTo>
                  <a:pt x="1558800" y="2861183"/>
                </a:moveTo>
                <a:lnTo>
                  <a:pt x="1475924" y="2861183"/>
                </a:lnTo>
                <a:lnTo>
                  <a:pt x="1475924" y="2757392"/>
                </a:lnTo>
                <a:lnTo>
                  <a:pt x="1558800" y="2757392"/>
                </a:lnTo>
                <a:close/>
                <a:moveTo>
                  <a:pt x="1558800" y="2741435"/>
                </a:moveTo>
                <a:lnTo>
                  <a:pt x="1475924" y="2741435"/>
                </a:lnTo>
                <a:lnTo>
                  <a:pt x="1475924" y="2708933"/>
                </a:lnTo>
                <a:lnTo>
                  <a:pt x="1404438" y="2708933"/>
                </a:lnTo>
                <a:lnTo>
                  <a:pt x="1404438" y="2685956"/>
                </a:lnTo>
                <a:lnTo>
                  <a:pt x="1558800" y="2685956"/>
                </a:lnTo>
                <a:close/>
                <a:moveTo>
                  <a:pt x="1558800" y="2661554"/>
                </a:moveTo>
                <a:lnTo>
                  <a:pt x="1510930" y="2661554"/>
                </a:lnTo>
                <a:lnTo>
                  <a:pt x="1510930" y="2628856"/>
                </a:lnTo>
                <a:lnTo>
                  <a:pt x="1558800" y="2628856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  <a:ln w="4899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93836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02B470D0-16E2-8F46-653F-E4068D78526C}"/>
              </a:ext>
            </a:extLst>
          </p:cNvPr>
          <p:cNvSpPr txBox="1"/>
          <p:nvPr/>
        </p:nvSpPr>
        <p:spPr>
          <a:xfrm>
            <a:off x="1463989" y="398122"/>
            <a:ext cx="203132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竞争格局</a:t>
            </a:r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52B9CAB-521F-BCB9-FC2B-4BA10A894692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DCB5EF8E-87A1-E552-A7D2-736AEFAF37EB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ACA62A2F-02C5-3883-3384-AC7A6DFD4FE9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59C56953-ACE4-F369-9150-79B538ECF9A9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DBBEF168-1617-0B1F-453C-EAEBA581695D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99EB8165-E4A8-1D6D-7C03-489F0EC2E984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09A38A1E-3C90-E22A-CCB2-9A81D666800A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0C62A6C2-F41E-3790-3F6F-9EE6209D15DD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E247E692-6B12-C4F6-8B01-9E7015529072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7DD438D1-7E7E-1A96-EDD0-8C9796DE3767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65EA8584-CAB2-A2A8-EA03-7CC3FE0DA166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329A70E1-A4CE-163B-8001-4A979E94BF4F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DAAFA0C2-5EEC-8216-0834-075C201C77ED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48C787E4-580D-9E73-0265-FFB3C8F37016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CBF46062-7333-990B-42F5-03E4063C7885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C57C920D-074A-DC66-8BD9-8309934AEE23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74D5A349-573A-524B-FA49-27834294AFED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id="{BBB40A2F-D835-C2D3-72CC-4B015C48EE70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4" name="任意多边形: 形状 123">
            <a:extLst>
              <a:ext uri="{FF2B5EF4-FFF2-40B4-BE49-F238E27FC236}">
                <a16:creationId xmlns:a16="http://schemas.microsoft.com/office/drawing/2014/main" id="{E56152D7-04E9-256F-65F5-7B6FAF672AF7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1F9C3730-8E91-3A6B-CE17-476613749317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585A1231-96C0-CDD2-4501-EB9991EFFF82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ADE91355-E5AB-A495-6CF4-47D96623F080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E308AE62-45D8-1562-8C9A-0EE315B17B4F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2580A933-DA9D-FD08-4ED0-A6DC39087942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5CE81AC5-F7A7-0E43-02F0-1CB9E86232EB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CB704F10-2E13-8D99-7A16-0604EB88C35A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2043CBD2-C5F0-EBA1-C765-B7B2CD61F297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6E34CCC2-4FB4-E85E-30B6-E23F7D863ADF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EF95B029-8ACA-603C-FB6F-71C71AE08D56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0" name="椭圆 39">
            <a:extLst>
              <a:ext uri="{FF2B5EF4-FFF2-40B4-BE49-F238E27FC236}">
                <a16:creationId xmlns:a16="http://schemas.microsoft.com/office/drawing/2014/main" id="{3874A83F-AD21-55BE-E562-3D29A62B6BF0}"/>
              </a:ext>
            </a:extLst>
          </p:cNvPr>
          <p:cNvSpPr/>
          <p:nvPr/>
        </p:nvSpPr>
        <p:spPr>
          <a:xfrm>
            <a:off x="971030" y="1296011"/>
            <a:ext cx="3019565" cy="4815832"/>
          </a:xfrm>
          <a:prstGeom prst="ellipse">
            <a:avLst/>
          </a:prstGeom>
          <a:effectLst>
            <a:innerShdw blurRad="7620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图形 6">
            <a:extLst>
              <a:ext uri="{FF2B5EF4-FFF2-40B4-BE49-F238E27FC236}">
                <a16:creationId xmlns:a16="http://schemas.microsoft.com/office/drawing/2014/main" id="{42CCAC4D-B944-B6CC-01B0-2EF4E6CEDACB}"/>
              </a:ext>
            </a:extLst>
          </p:cNvPr>
          <p:cNvSpPr/>
          <p:nvPr/>
        </p:nvSpPr>
        <p:spPr>
          <a:xfrm>
            <a:off x="1629904" y="2286000"/>
            <a:ext cx="1699493" cy="3062629"/>
          </a:xfrm>
          <a:custGeom>
            <a:avLst/>
            <a:gdLst>
              <a:gd name="connsiteX0" fmla="*/ 1545102 w 2060603"/>
              <a:gd name="connsiteY0" fmla="*/ 2210303 h 3713379"/>
              <a:gd name="connsiteX1" fmla="*/ 1563660 w 2060603"/>
              <a:gd name="connsiteY1" fmla="*/ 2210303 h 3713379"/>
              <a:gd name="connsiteX2" fmla="*/ 1563660 w 2060603"/>
              <a:gd name="connsiteY2" fmla="*/ 2185755 h 3713379"/>
              <a:gd name="connsiteX3" fmla="*/ 1540241 w 2060603"/>
              <a:gd name="connsiteY3" fmla="*/ 2185755 h 3713379"/>
              <a:gd name="connsiteX4" fmla="*/ 1540241 w 2060603"/>
              <a:gd name="connsiteY4" fmla="*/ 2042833 h 3713379"/>
              <a:gd name="connsiteX5" fmla="*/ 1565526 w 2060603"/>
              <a:gd name="connsiteY5" fmla="*/ 2042833 h 3713379"/>
              <a:gd name="connsiteX6" fmla="*/ 1565526 w 2060603"/>
              <a:gd name="connsiteY6" fmla="*/ 2026877 h 3713379"/>
              <a:gd name="connsiteX7" fmla="*/ 1465073 w 2060603"/>
              <a:gd name="connsiteY7" fmla="*/ 2026877 h 3713379"/>
              <a:gd name="connsiteX8" fmla="*/ 1465073 w 2060603"/>
              <a:gd name="connsiteY8" fmla="*/ 1830488 h 3713379"/>
              <a:gd name="connsiteX9" fmla="*/ 1615408 w 2060603"/>
              <a:gd name="connsiteY9" fmla="*/ 1830488 h 3713379"/>
              <a:gd name="connsiteX10" fmla="*/ 1615408 w 2060603"/>
              <a:gd name="connsiteY10" fmla="*/ 1809573 h 3713379"/>
              <a:gd name="connsiteX11" fmla="*/ 1535429 w 2060603"/>
              <a:gd name="connsiteY11" fmla="*/ 1809573 h 3713379"/>
              <a:gd name="connsiteX12" fmla="*/ 1830846 w 2060603"/>
              <a:gd name="connsiteY12" fmla="*/ 1726500 h 3713379"/>
              <a:gd name="connsiteX13" fmla="*/ 1914066 w 2060603"/>
              <a:gd name="connsiteY13" fmla="*/ 1675636 h 3713379"/>
              <a:gd name="connsiteX14" fmla="*/ 1914066 w 2060603"/>
              <a:gd name="connsiteY14" fmla="*/ 1622366 h 3713379"/>
              <a:gd name="connsiteX15" fmla="*/ 1472192 w 2060603"/>
              <a:gd name="connsiteY15" fmla="*/ 1471245 h 3713379"/>
              <a:gd name="connsiteX16" fmla="*/ 1488100 w 2060603"/>
              <a:gd name="connsiteY16" fmla="*/ 1471245 h 3713379"/>
              <a:gd name="connsiteX17" fmla="*/ 1488100 w 2060603"/>
              <a:gd name="connsiteY17" fmla="*/ 1450329 h 3713379"/>
              <a:gd name="connsiteX18" fmla="*/ 1471456 w 2060603"/>
              <a:gd name="connsiteY18" fmla="*/ 1450329 h 3713379"/>
              <a:gd name="connsiteX19" fmla="*/ 1471456 w 2060603"/>
              <a:gd name="connsiteY19" fmla="*/ 1330975 h 3713379"/>
              <a:gd name="connsiteX20" fmla="*/ 1492175 w 2060603"/>
              <a:gd name="connsiteY20" fmla="*/ 1330975 h 3713379"/>
              <a:gd name="connsiteX21" fmla="*/ 1492175 w 2060603"/>
              <a:gd name="connsiteY21" fmla="*/ 1315018 h 3713379"/>
              <a:gd name="connsiteX22" fmla="*/ 1368647 w 2060603"/>
              <a:gd name="connsiteY22" fmla="*/ 1315018 h 3713379"/>
              <a:gd name="connsiteX23" fmla="*/ 1368647 w 2060603"/>
              <a:gd name="connsiteY23" fmla="*/ 1174355 h 3713379"/>
              <a:gd name="connsiteX24" fmla="*/ 1485645 w 2060603"/>
              <a:gd name="connsiteY24" fmla="*/ 1174355 h 3713379"/>
              <a:gd name="connsiteX25" fmla="*/ 1485645 w 2060603"/>
              <a:gd name="connsiteY25" fmla="*/ 1158055 h 3713379"/>
              <a:gd name="connsiteX26" fmla="*/ 1423390 w 2060603"/>
              <a:gd name="connsiteY26" fmla="*/ 1158055 h 3713379"/>
              <a:gd name="connsiteX27" fmla="*/ 1653311 w 2060603"/>
              <a:gd name="connsiteY27" fmla="*/ 1093394 h 3713379"/>
              <a:gd name="connsiteX28" fmla="*/ 1718070 w 2060603"/>
              <a:gd name="connsiteY28" fmla="*/ 1053822 h 3713379"/>
              <a:gd name="connsiteX29" fmla="*/ 1718070 w 2060603"/>
              <a:gd name="connsiteY29" fmla="*/ 1012335 h 3713379"/>
              <a:gd name="connsiteX30" fmla="*/ 1373998 w 2060603"/>
              <a:gd name="connsiteY30" fmla="*/ 894502 h 3713379"/>
              <a:gd name="connsiteX31" fmla="*/ 1386420 w 2060603"/>
              <a:gd name="connsiteY31" fmla="*/ 894502 h 3713379"/>
              <a:gd name="connsiteX32" fmla="*/ 1386420 w 2060603"/>
              <a:gd name="connsiteY32" fmla="*/ 878202 h 3713379"/>
              <a:gd name="connsiteX33" fmla="*/ 1254643 w 2060603"/>
              <a:gd name="connsiteY33" fmla="*/ 786832 h 3713379"/>
              <a:gd name="connsiteX34" fmla="*/ 1165139 w 2060603"/>
              <a:gd name="connsiteY34" fmla="*/ 548220 h 3713379"/>
              <a:gd name="connsiteX35" fmla="*/ 1198083 w 2060603"/>
              <a:gd name="connsiteY35" fmla="*/ 548220 h 3713379"/>
              <a:gd name="connsiteX36" fmla="*/ 1198083 w 2060603"/>
              <a:gd name="connsiteY36" fmla="*/ 504720 h 3713379"/>
              <a:gd name="connsiteX37" fmla="*/ 1137890 w 2060603"/>
              <a:gd name="connsiteY37" fmla="*/ 504720 h 3713379"/>
              <a:gd name="connsiteX38" fmla="*/ 1093114 w 2060603"/>
              <a:gd name="connsiteY38" fmla="*/ 460042 h 3713379"/>
              <a:gd name="connsiteX39" fmla="*/ 1093114 w 2060603"/>
              <a:gd name="connsiteY39" fmla="*/ 459993 h 3713379"/>
              <a:gd name="connsiteX40" fmla="*/ 1093114 w 2060603"/>
              <a:gd name="connsiteY40" fmla="*/ 402205 h 3713379"/>
              <a:gd name="connsiteX41" fmla="*/ 1137841 w 2060603"/>
              <a:gd name="connsiteY41" fmla="*/ 357478 h 3713379"/>
              <a:gd name="connsiteX42" fmla="*/ 1137890 w 2060603"/>
              <a:gd name="connsiteY42" fmla="*/ 357478 h 3713379"/>
              <a:gd name="connsiteX43" fmla="*/ 1137890 w 2060603"/>
              <a:gd name="connsiteY43" fmla="*/ 309559 h 3713379"/>
              <a:gd name="connsiteX44" fmla="*/ 1054425 w 2060603"/>
              <a:gd name="connsiteY44" fmla="*/ 309559 h 3713379"/>
              <a:gd name="connsiteX45" fmla="*/ 1054425 w 2060603"/>
              <a:gd name="connsiteY45" fmla="*/ 219908 h 3713379"/>
              <a:gd name="connsiteX46" fmla="*/ 1084964 w 2060603"/>
              <a:gd name="connsiteY46" fmla="*/ 189370 h 3713379"/>
              <a:gd name="connsiteX47" fmla="*/ 1054425 w 2060603"/>
              <a:gd name="connsiteY47" fmla="*/ 158832 h 3713379"/>
              <a:gd name="connsiteX48" fmla="*/ 1039696 w 2060603"/>
              <a:gd name="connsiteY48" fmla="*/ 7465 h 3713379"/>
              <a:gd name="connsiteX49" fmla="*/ 1029715 w 2060603"/>
              <a:gd name="connsiteY49" fmla="*/ -1176 h 3713379"/>
              <a:gd name="connsiteX50" fmla="*/ 1021088 w 2060603"/>
              <a:gd name="connsiteY50" fmla="*/ 7465 h 3713379"/>
              <a:gd name="connsiteX51" fmla="*/ 1006752 w 2060603"/>
              <a:gd name="connsiteY51" fmla="*/ 158733 h 3713379"/>
              <a:gd name="connsiteX52" fmla="*/ 976165 w 2060603"/>
              <a:gd name="connsiteY52" fmla="*/ 189321 h 3713379"/>
              <a:gd name="connsiteX53" fmla="*/ 1006752 w 2060603"/>
              <a:gd name="connsiteY53" fmla="*/ 219908 h 3713379"/>
              <a:gd name="connsiteX54" fmla="*/ 1006752 w 2060603"/>
              <a:gd name="connsiteY54" fmla="*/ 309510 h 3713379"/>
              <a:gd name="connsiteX55" fmla="*/ 922305 w 2060603"/>
              <a:gd name="connsiteY55" fmla="*/ 309510 h 3713379"/>
              <a:gd name="connsiteX56" fmla="*/ 922305 w 2060603"/>
              <a:gd name="connsiteY56" fmla="*/ 357429 h 3713379"/>
              <a:gd name="connsiteX57" fmla="*/ 929964 w 2060603"/>
              <a:gd name="connsiteY57" fmla="*/ 357429 h 3713379"/>
              <a:gd name="connsiteX58" fmla="*/ 974692 w 2060603"/>
              <a:gd name="connsiteY58" fmla="*/ 402156 h 3713379"/>
              <a:gd name="connsiteX59" fmla="*/ 974692 w 2060603"/>
              <a:gd name="connsiteY59" fmla="*/ 459944 h 3713379"/>
              <a:gd name="connsiteX60" fmla="*/ 929964 w 2060603"/>
              <a:gd name="connsiteY60" fmla="*/ 504671 h 3713379"/>
              <a:gd name="connsiteX61" fmla="*/ 861965 w 2060603"/>
              <a:gd name="connsiteY61" fmla="*/ 504671 h 3713379"/>
              <a:gd name="connsiteX62" fmla="*/ 861965 w 2060603"/>
              <a:gd name="connsiteY62" fmla="*/ 548171 h 3713379"/>
              <a:gd name="connsiteX63" fmla="*/ 901635 w 2060603"/>
              <a:gd name="connsiteY63" fmla="*/ 548171 h 3713379"/>
              <a:gd name="connsiteX64" fmla="*/ 812229 w 2060603"/>
              <a:gd name="connsiteY64" fmla="*/ 787225 h 3713379"/>
              <a:gd name="connsiteX65" fmla="*/ 680453 w 2060603"/>
              <a:gd name="connsiteY65" fmla="*/ 878594 h 3713379"/>
              <a:gd name="connsiteX66" fmla="*/ 673776 w 2060603"/>
              <a:gd name="connsiteY66" fmla="*/ 878594 h 3713379"/>
              <a:gd name="connsiteX67" fmla="*/ 673776 w 2060603"/>
              <a:gd name="connsiteY67" fmla="*/ 894894 h 3713379"/>
              <a:gd name="connsiteX68" fmla="*/ 686148 w 2060603"/>
              <a:gd name="connsiteY68" fmla="*/ 894894 h 3713379"/>
              <a:gd name="connsiteX69" fmla="*/ 342125 w 2060603"/>
              <a:gd name="connsiteY69" fmla="*/ 1012727 h 3713379"/>
              <a:gd name="connsiteX70" fmla="*/ 342125 w 2060603"/>
              <a:gd name="connsiteY70" fmla="*/ 1054215 h 3713379"/>
              <a:gd name="connsiteX71" fmla="*/ 406884 w 2060603"/>
              <a:gd name="connsiteY71" fmla="*/ 1093787 h 3713379"/>
              <a:gd name="connsiteX72" fmla="*/ 636757 w 2060603"/>
              <a:gd name="connsiteY72" fmla="*/ 1158448 h 3713379"/>
              <a:gd name="connsiteX73" fmla="*/ 574551 w 2060603"/>
              <a:gd name="connsiteY73" fmla="*/ 1158448 h 3713379"/>
              <a:gd name="connsiteX74" fmla="*/ 574551 w 2060603"/>
              <a:gd name="connsiteY74" fmla="*/ 1174355 h 3713379"/>
              <a:gd name="connsiteX75" fmla="*/ 691549 w 2060603"/>
              <a:gd name="connsiteY75" fmla="*/ 1174355 h 3713379"/>
              <a:gd name="connsiteX76" fmla="*/ 691549 w 2060603"/>
              <a:gd name="connsiteY76" fmla="*/ 1314920 h 3713379"/>
              <a:gd name="connsiteX77" fmla="*/ 574894 w 2060603"/>
              <a:gd name="connsiteY77" fmla="*/ 1314920 h 3713379"/>
              <a:gd name="connsiteX78" fmla="*/ 574894 w 2060603"/>
              <a:gd name="connsiteY78" fmla="*/ 1330877 h 3713379"/>
              <a:gd name="connsiteX79" fmla="*/ 588396 w 2060603"/>
              <a:gd name="connsiteY79" fmla="*/ 1330877 h 3713379"/>
              <a:gd name="connsiteX80" fmla="*/ 588396 w 2060603"/>
              <a:gd name="connsiteY80" fmla="*/ 1450231 h 3713379"/>
              <a:gd name="connsiteX81" fmla="*/ 572292 w 2060603"/>
              <a:gd name="connsiteY81" fmla="*/ 1450231 h 3713379"/>
              <a:gd name="connsiteX82" fmla="*/ 572292 w 2060603"/>
              <a:gd name="connsiteY82" fmla="*/ 1471147 h 3713379"/>
              <a:gd name="connsiteX83" fmla="*/ 588200 w 2060603"/>
              <a:gd name="connsiteY83" fmla="*/ 1471147 h 3713379"/>
              <a:gd name="connsiteX84" fmla="*/ 146326 w 2060603"/>
              <a:gd name="connsiteY84" fmla="*/ 1622268 h 3713379"/>
              <a:gd name="connsiteX85" fmla="*/ 146326 w 2060603"/>
              <a:gd name="connsiteY85" fmla="*/ 1675538 h 3713379"/>
              <a:gd name="connsiteX86" fmla="*/ 229791 w 2060603"/>
              <a:gd name="connsiteY86" fmla="*/ 1726402 h 3713379"/>
              <a:gd name="connsiteX87" fmla="*/ 525159 w 2060603"/>
              <a:gd name="connsiteY87" fmla="*/ 1809475 h 3713379"/>
              <a:gd name="connsiteX88" fmla="*/ 444787 w 2060603"/>
              <a:gd name="connsiteY88" fmla="*/ 1809475 h 3713379"/>
              <a:gd name="connsiteX89" fmla="*/ 444787 w 2060603"/>
              <a:gd name="connsiteY89" fmla="*/ 1830390 h 3713379"/>
              <a:gd name="connsiteX90" fmla="*/ 595122 w 2060603"/>
              <a:gd name="connsiteY90" fmla="*/ 1830390 h 3713379"/>
              <a:gd name="connsiteX91" fmla="*/ 595122 w 2060603"/>
              <a:gd name="connsiteY91" fmla="*/ 2026778 h 3713379"/>
              <a:gd name="connsiteX92" fmla="*/ 501396 w 2060603"/>
              <a:gd name="connsiteY92" fmla="*/ 2026778 h 3713379"/>
              <a:gd name="connsiteX93" fmla="*/ 501396 w 2060603"/>
              <a:gd name="connsiteY93" fmla="*/ 2042735 h 3713379"/>
              <a:gd name="connsiteX94" fmla="*/ 518285 w 2060603"/>
              <a:gd name="connsiteY94" fmla="*/ 2042735 h 3713379"/>
              <a:gd name="connsiteX95" fmla="*/ 518285 w 2060603"/>
              <a:gd name="connsiteY95" fmla="*/ 2185755 h 3713379"/>
              <a:gd name="connsiteX96" fmla="*/ 496535 w 2060603"/>
              <a:gd name="connsiteY96" fmla="*/ 2185755 h 3713379"/>
              <a:gd name="connsiteX97" fmla="*/ 496535 w 2060603"/>
              <a:gd name="connsiteY97" fmla="*/ 2210303 h 3713379"/>
              <a:gd name="connsiteX98" fmla="*/ 515045 w 2060603"/>
              <a:gd name="connsiteY98" fmla="*/ 2210303 h 3713379"/>
              <a:gd name="connsiteX99" fmla="*/ -131 w 2060603"/>
              <a:gd name="connsiteY99" fmla="*/ 2386414 h 3713379"/>
              <a:gd name="connsiteX100" fmla="*/ -131 w 2060603"/>
              <a:gd name="connsiteY100" fmla="*/ 2448473 h 3713379"/>
              <a:gd name="connsiteX101" fmla="*/ 96836 w 2060603"/>
              <a:gd name="connsiteY101" fmla="*/ 2507782 h 3713379"/>
              <a:gd name="connsiteX102" fmla="*/ 441105 w 2060603"/>
              <a:gd name="connsiteY102" fmla="*/ 2604602 h 3713379"/>
              <a:gd name="connsiteX103" fmla="*/ 347820 w 2060603"/>
              <a:gd name="connsiteY103" fmla="*/ 2604602 h 3713379"/>
              <a:gd name="connsiteX104" fmla="*/ 347820 w 2060603"/>
              <a:gd name="connsiteY104" fmla="*/ 2629151 h 3713379"/>
              <a:gd name="connsiteX105" fmla="*/ 389406 w 2060603"/>
              <a:gd name="connsiteY105" fmla="*/ 2629151 h 3713379"/>
              <a:gd name="connsiteX106" fmla="*/ 389406 w 2060603"/>
              <a:gd name="connsiteY106" fmla="*/ 3560472 h 3713379"/>
              <a:gd name="connsiteX107" fmla="*/ 373449 w 2060603"/>
              <a:gd name="connsiteY107" fmla="*/ 3560472 h 3713379"/>
              <a:gd name="connsiteX108" fmla="*/ 373449 w 2060603"/>
              <a:gd name="connsiteY108" fmla="*/ 3606722 h 3713379"/>
              <a:gd name="connsiteX109" fmla="*/ 350619 w 2060603"/>
              <a:gd name="connsiteY109" fmla="*/ 3606722 h 3713379"/>
              <a:gd name="connsiteX110" fmla="*/ 350619 w 2060603"/>
              <a:gd name="connsiteY110" fmla="*/ 3712182 h 3713379"/>
              <a:gd name="connsiteX111" fmla="*/ 540379 w 2060603"/>
              <a:gd name="connsiteY111" fmla="*/ 3712182 h 3713379"/>
              <a:gd name="connsiteX112" fmla="*/ 540379 w 2060603"/>
              <a:gd name="connsiteY112" fmla="*/ 3606624 h 3713379"/>
              <a:gd name="connsiteX113" fmla="*/ 517352 w 2060603"/>
              <a:gd name="connsiteY113" fmla="*/ 3606624 h 3713379"/>
              <a:gd name="connsiteX114" fmla="*/ 517352 w 2060603"/>
              <a:gd name="connsiteY114" fmla="*/ 3560472 h 3713379"/>
              <a:gd name="connsiteX115" fmla="*/ 501396 w 2060603"/>
              <a:gd name="connsiteY115" fmla="*/ 3560472 h 3713379"/>
              <a:gd name="connsiteX116" fmla="*/ 501396 w 2060603"/>
              <a:gd name="connsiteY116" fmla="*/ 2877287 h 3713379"/>
              <a:gd name="connsiteX117" fmla="*/ 584272 w 2060603"/>
              <a:gd name="connsiteY117" fmla="*/ 2877287 h 3713379"/>
              <a:gd name="connsiteX118" fmla="*/ 584272 w 2060603"/>
              <a:gd name="connsiteY118" fmla="*/ 2911999 h 3713379"/>
              <a:gd name="connsiteX119" fmla="*/ 655757 w 2060603"/>
              <a:gd name="connsiteY119" fmla="*/ 2911999 h 3713379"/>
              <a:gd name="connsiteX120" fmla="*/ 655757 w 2060603"/>
              <a:gd name="connsiteY120" fmla="*/ 3560472 h 3713379"/>
              <a:gd name="connsiteX121" fmla="*/ 639801 w 2060603"/>
              <a:gd name="connsiteY121" fmla="*/ 3560472 h 3713379"/>
              <a:gd name="connsiteX122" fmla="*/ 639801 w 2060603"/>
              <a:gd name="connsiteY122" fmla="*/ 3606722 h 3713379"/>
              <a:gd name="connsiteX123" fmla="*/ 616725 w 2060603"/>
              <a:gd name="connsiteY123" fmla="*/ 3606722 h 3713379"/>
              <a:gd name="connsiteX124" fmla="*/ 616725 w 2060603"/>
              <a:gd name="connsiteY124" fmla="*/ 3712182 h 3713379"/>
              <a:gd name="connsiteX125" fmla="*/ 806731 w 2060603"/>
              <a:gd name="connsiteY125" fmla="*/ 3712182 h 3713379"/>
              <a:gd name="connsiteX126" fmla="*/ 806731 w 2060603"/>
              <a:gd name="connsiteY126" fmla="*/ 3606624 h 3713379"/>
              <a:gd name="connsiteX127" fmla="*/ 783704 w 2060603"/>
              <a:gd name="connsiteY127" fmla="*/ 3606624 h 3713379"/>
              <a:gd name="connsiteX128" fmla="*/ 783704 w 2060603"/>
              <a:gd name="connsiteY128" fmla="*/ 3560472 h 3713379"/>
              <a:gd name="connsiteX129" fmla="*/ 767453 w 2060603"/>
              <a:gd name="connsiteY129" fmla="*/ 3560472 h 3713379"/>
              <a:gd name="connsiteX130" fmla="*/ 767453 w 2060603"/>
              <a:gd name="connsiteY130" fmla="*/ 2911999 h 3713379"/>
              <a:gd name="connsiteX131" fmla="*/ 1292792 w 2060603"/>
              <a:gd name="connsiteY131" fmla="*/ 2911999 h 3713379"/>
              <a:gd name="connsiteX132" fmla="*/ 1292792 w 2060603"/>
              <a:gd name="connsiteY132" fmla="*/ 3560472 h 3713379"/>
              <a:gd name="connsiteX133" fmla="*/ 1276786 w 2060603"/>
              <a:gd name="connsiteY133" fmla="*/ 3560472 h 3713379"/>
              <a:gd name="connsiteX134" fmla="*/ 1276786 w 2060603"/>
              <a:gd name="connsiteY134" fmla="*/ 3606722 h 3713379"/>
              <a:gd name="connsiteX135" fmla="*/ 1253514 w 2060603"/>
              <a:gd name="connsiteY135" fmla="*/ 3606722 h 3713379"/>
              <a:gd name="connsiteX136" fmla="*/ 1253514 w 2060603"/>
              <a:gd name="connsiteY136" fmla="*/ 3712182 h 3713379"/>
              <a:gd name="connsiteX137" fmla="*/ 1443274 w 2060603"/>
              <a:gd name="connsiteY137" fmla="*/ 3712182 h 3713379"/>
              <a:gd name="connsiteX138" fmla="*/ 1443274 w 2060603"/>
              <a:gd name="connsiteY138" fmla="*/ 3606624 h 3713379"/>
              <a:gd name="connsiteX139" fmla="*/ 1420444 w 2060603"/>
              <a:gd name="connsiteY139" fmla="*/ 3606624 h 3713379"/>
              <a:gd name="connsiteX140" fmla="*/ 1420444 w 2060603"/>
              <a:gd name="connsiteY140" fmla="*/ 3560472 h 3713379"/>
              <a:gd name="connsiteX141" fmla="*/ 1404488 w 2060603"/>
              <a:gd name="connsiteY141" fmla="*/ 3560472 h 3713379"/>
              <a:gd name="connsiteX142" fmla="*/ 1404488 w 2060603"/>
              <a:gd name="connsiteY142" fmla="*/ 2911999 h 3713379"/>
              <a:gd name="connsiteX143" fmla="*/ 1475924 w 2060603"/>
              <a:gd name="connsiteY143" fmla="*/ 2911999 h 3713379"/>
              <a:gd name="connsiteX144" fmla="*/ 1475924 w 2060603"/>
              <a:gd name="connsiteY144" fmla="*/ 2877287 h 3713379"/>
              <a:gd name="connsiteX145" fmla="*/ 1558800 w 2060603"/>
              <a:gd name="connsiteY145" fmla="*/ 2877287 h 3713379"/>
              <a:gd name="connsiteX146" fmla="*/ 1558800 w 2060603"/>
              <a:gd name="connsiteY146" fmla="*/ 3560472 h 3713379"/>
              <a:gd name="connsiteX147" fmla="*/ 1542843 w 2060603"/>
              <a:gd name="connsiteY147" fmla="*/ 3560472 h 3713379"/>
              <a:gd name="connsiteX148" fmla="*/ 1542843 w 2060603"/>
              <a:gd name="connsiteY148" fmla="*/ 3606722 h 3713379"/>
              <a:gd name="connsiteX149" fmla="*/ 1519816 w 2060603"/>
              <a:gd name="connsiteY149" fmla="*/ 3606722 h 3713379"/>
              <a:gd name="connsiteX150" fmla="*/ 1519816 w 2060603"/>
              <a:gd name="connsiteY150" fmla="*/ 3712182 h 3713379"/>
              <a:gd name="connsiteX151" fmla="*/ 1709577 w 2060603"/>
              <a:gd name="connsiteY151" fmla="*/ 3712182 h 3713379"/>
              <a:gd name="connsiteX152" fmla="*/ 1709577 w 2060603"/>
              <a:gd name="connsiteY152" fmla="*/ 3606624 h 3713379"/>
              <a:gd name="connsiteX153" fmla="*/ 1686550 w 2060603"/>
              <a:gd name="connsiteY153" fmla="*/ 3606624 h 3713379"/>
              <a:gd name="connsiteX154" fmla="*/ 1686550 w 2060603"/>
              <a:gd name="connsiteY154" fmla="*/ 3560472 h 3713379"/>
              <a:gd name="connsiteX155" fmla="*/ 1670839 w 2060603"/>
              <a:gd name="connsiteY155" fmla="*/ 3560472 h 3713379"/>
              <a:gd name="connsiteX156" fmla="*/ 1670839 w 2060603"/>
              <a:gd name="connsiteY156" fmla="*/ 2629101 h 3713379"/>
              <a:gd name="connsiteX157" fmla="*/ 1712522 w 2060603"/>
              <a:gd name="connsiteY157" fmla="*/ 2629101 h 3713379"/>
              <a:gd name="connsiteX158" fmla="*/ 1712522 w 2060603"/>
              <a:gd name="connsiteY158" fmla="*/ 2604553 h 3713379"/>
              <a:gd name="connsiteX159" fmla="*/ 1619238 w 2060603"/>
              <a:gd name="connsiteY159" fmla="*/ 2604553 h 3713379"/>
              <a:gd name="connsiteX160" fmla="*/ 1963458 w 2060603"/>
              <a:gd name="connsiteY160" fmla="*/ 2507733 h 3713379"/>
              <a:gd name="connsiteX161" fmla="*/ 2060473 w 2060603"/>
              <a:gd name="connsiteY161" fmla="*/ 2448424 h 3713379"/>
              <a:gd name="connsiteX162" fmla="*/ 2060473 w 2060603"/>
              <a:gd name="connsiteY162" fmla="*/ 2386365 h 3713379"/>
              <a:gd name="connsiteX163" fmla="*/ 1545102 w 2060603"/>
              <a:gd name="connsiteY163" fmla="*/ 2210303 h 3713379"/>
              <a:gd name="connsiteX164" fmla="*/ 1227983 w 2060603"/>
              <a:gd name="connsiteY164" fmla="*/ 1158251 h 3713379"/>
              <a:gd name="connsiteX165" fmla="*/ 1227983 w 2060603"/>
              <a:gd name="connsiteY165" fmla="*/ 1158251 h 3713379"/>
              <a:gd name="connsiteX166" fmla="*/ 1227983 w 2060603"/>
              <a:gd name="connsiteY166" fmla="*/ 1174552 h 3713379"/>
              <a:gd name="connsiteX167" fmla="*/ 1309534 w 2060603"/>
              <a:gd name="connsiteY167" fmla="*/ 1174552 h 3713379"/>
              <a:gd name="connsiteX168" fmla="*/ 1309534 w 2060603"/>
              <a:gd name="connsiteY168" fmla="*/ 1315117 h 3713379"/>
              <a:gd name="connsiteX169" fmla="*/ 1227983 w 2060603"/>
              <a:gd name="connsiteY169" fmla="*/ 1315117 h 3713379"/>
              <a:gd name="connsiteX170" fmla="*/ 891276 w 2060603"/>
              <a:gd name="connsiteY170" fmla="*/ 1158251 h 3713379"/>
              <a:gd name="connsiteX171" fmla="*/ 891276 w 2060603"/>
              <a:gd name="connsiteY171" fmla="*/ 1158251 h 3713379"/>
              <a:gd name="connsiteX172" fmla="*/ 891276 w 2060603"/>
              <a:gd name="connsiteY172" fmla="*/ 1174552 h 3713379"/>
              <a:gd name="connsiteX173" fmla="*/ 1168871 w 2060603"/>
              <a:gd name="connsiteY173" fmla="*/ 1174552 h 3713379"/>
              <a:gd name="connsiteX174" fmla="*/ 1168871 w 2060603"/>
              <a:gd name="connsiteY174" fmla="*/ 1315117 h 3713379"/>
              <a:gd name="connsiteX175" fmla="*/ 891276 w 2060603"/>
              <a:gd name="connsiteY175" fmla="*/ 1315117 h 3713379"/>
              <a:gd name="connsiteX176" fmla="*/ 750613 w 2060603"/>
              <a:gd name="connsiteY176" fmla="*/ 1158251 h 3713379"/>
              <a:gd name="connsiteX177" fmla="*/ 750613 w 2060603"/>
              <a:gd name="connsiteY177" fmla="*/ 1158251 h 3713379"/>
              <a:gd name="connsiteX178" fmla="*/ 750613 w 2060603"/>
              <a:gd name="connsiteY178" fmla="*/ 1174552 h 3713379"/>
              <a:gd name="connsiteX179" fmla="*/ 832212 w 2060603"/>
              <a:gd name="connsiteY179" fmla="*/ 1174552 h 3713379"/>
              <a:gd name="connsiteX180" fmla="*/ 832212 w 2060603"/>
              <a:gd name="connsiteY180" fmla="*/ 1315117 h 3713379"/>
              <a:gd name="connsiteX181" fmla="*/ 750613 w 2060603"/>
              <a:gd name="connsiteY181" fmla="*/ 1315117 h 3713379"/>
              <a:gd name="connsiteX182" fmla="*/ 604352 w 2060603"/>
              <a:gd name="connsiteY182" fmla="*/ 1331073 h 3713379"/>
              <a:gd name="connsiteX183" fmla="*/ 691549 w 2060603"/>
              <a:gd name="connsiteY183" fmla="*/ 1331073 h 3713379"/>
              <a:gd name="connsiteX184" fmla="*/ 691549 w 2060603"/>
              <a:gd name="connsiteY184" fmla="*/ 1369811 h 3713379"/>
              <a:gd name="connsiteX185" fmla="*/ 683104 w 2060603"/>
              <a:gd name="connsiteY185" fmla="*/ 1369811 h 3713379"/>
              <a:gd name="connsiteX186" fmla="*/ 683104 w 2060603"/>
              <a:gd name="connsiteY186" fmla="*/ 1394359 h 3713379"/>
              <a:gd name="connsiteX187" fmla="*/ 670928 w 2060603"/>
              <a:gd name="connsiteY187" fmla="*/ 1394359 h 3713379"/>
              <a:gd name="connsiteX188" fmla="*/ 670928 w 2060603"/>
              <a:gd name="connsiteY188" fmla="*/ 1450134 h 3713379"/>
              <a:gd name="connsiteX189" fmla="*/ 771233 w 2060603"/>
              <a:gd name="connsiteY189" fmla="*/ 1450134 h 3713379"/>
              <a:gd name="connsiteX190" fmla="*/ 771233 w 2060603"/>
              <a:gd name="connsiteY190" fmla="*/ 1394359 h 3713379"/>
              <a:gd name="connsiteX191" fmla="*/ 759057 w 2060603"/>
              <a:gd name="connsiteY191" fmla="*/ 1394359 h 3713379"/>
              <a:gd name="connsiteX192" fmla="*/ 759057 w 2060603"/>
              <a:gd name="connsiteY192" fmla="*/ 1369811 h 3713379"/>
              <a:gd name="connsiteX193" fmla="*/ 750613 w 2060603"/>
              <a:gd name="connsiteY193" fmla="*/ 1369811 h 3713379"/>
              <a:gd name="connsiteX194" fmla="*/ 750613 w 2060603"/>
              <a:gd name="connsiteY194" fmla="*/ 1331073 h 3713379"/>
              <a:gd name="connsiteX195" fmla="*/ 832212 w 2060603"/>
              <a:gd name="connsiteY195" fmla="*/ 1331073 h 3713379"/>
              <a:gd name="connsiteX196" fmla="*/ 832212 w 2060603"/>
              <a:gd name="connsiteY196" fmla="*/ 1369811 h 3713379"/>
              <a:gd name="connsiteX197" fmla="*/ 823767 w 2060603"/>
              <a:gd name="connsiteY197" fmla="*/ 1369811 h 3713379"/>
              <a:gd name="connsiteX198" fmla="*/ 823767 w 2060603"/>
              <a:gd name="connsiteY198" fmla="*/ 1394359 h 3713379"/>
              <a:gd name="connsiteX199" fmla="*/ 811640 w 2060603"/>
              <a:gd name="connsiteY199" fmla="*/ 1394359 h 3713379"/>
              <a:gd name="connsiteX200" fmla="*/ 811640 w 2060603"/>
              <a:gd name="connsiteY200" fmla="*/ 1450134 h 3713379"/>
              <a:gd name="connsiteX201" fmla="*/ 911946 w 2060603"/>
              <a:gd name="connsiteY201" fmla="*/ 1450134 h 3713379"/>
              <a:gd name="connsiteX202" fmla="*/ 911946 w 2060603"/>
              <a:gd name="connsiteY202" fmla="*/ 1394359 h 3713379"/>
              <a:gd name="connsiteX203" fmla="*/ 899770 w 2060603"/>
              <a:gd name="connsiteY203" fmla="*/ 1394359 h 3713379"/>
              <a:gd name="connsiteX204" fmla="*/ 899770 w 2060603"/>
              <a:gd name="connsiteY204" fmla="*/ 1369811 h 3713379"/>
              <a:gd name="connsiteX205" fmla="*/ 891325 w 2060603"/>
              <a:gd name="connsiteY205" fmla="*/ 1369811 h 3713379"/>
              <a:gd name="connsiteX206" fmla="*/ 891325 w 2060603"/>
              <a:gd name="connsiteY206" fmla="*/ 1331073 h 3713379"/>
              <a:gd name="connsiteX207" fmla="*/ 1168920 w 2060603"/>
              <a:gd name="connsiteY207" fmla="*/ 1331073 h 3713379"/>
              <a:gd name="connsiteX208" fmla="*/ 1168920 w 2060603"/>
              <a:gd name="connsiteY208" fmla="*/ 1369811 h 3713379"/>
              <a:gd name="connsiteX209" fmla="*/ 1160230 w 2060603"/>
              <a:gd name="connsiteY209" fmla="*/ 1369811 h 3713379"/>
              <a:gd name="connsiteX210" fmla="*/ 1160230 w 2060603"/>
              <a:gd name="connsiteY210" fmla="*/ 1394359 h 3713379"/>
              <a:gd name="connsiteX211" fmla="*/ 1148053 w 2060603"/>
              <a:gd name="connsiteY211" fmla="*/ 1394359 h 3713379"/>
              <a:gd name="connsiteX212" fmla="*/ 1148053 w 2060603"/>
              <a:gd name="connsiteY212" fmla="*/ 1450134 h 3713379"/>
              <a:gd name="connsiteX213" fmla="*/ 1248604 w 2060603"/>
              <a:gd name="connsiteY213" fmla="*/ 1450134 h 3713379"/>
              <a:gd name="connsiteX214" fmla="*/ 1248604 w 2060603"/>
              <a:gd name="connsiteY214" fmla="*/ 1394359 h 3713379"/>
              <a:gd name="connsiteX215" fmla="*/ 1236477 w 2060603"/>
              <a:gd name="connsiteY215" fmla="*/ 1394359 h 3713379"/>
              <a:gd name="connsiteX216" fmla="*/ 1236477 w 2060603"/>
              <a:gd name="connsiteY216" fmla="*/ 1369811 h 3713379"/>
              <a:gd name="connsiteX217" fmla="*/ 1227983 w 2060603"/>
              <a:gd name="connsiteY217" fmla="*/ 1369811 h 3713379"/>
              <a:gd name="connsiteX218" fmla="*/ 1227983 w 2060603"/>
              <a:gd name="connsiteY218" fmla="*/ 1331073 h 3713379"/>
              <a:gd name="connsiteX219" fmla="*/ 1309534 w 2060603"/>
              <a:gd name="connsiteY219" fmla="*/ 1331073 h 3713379"/>
              <a:gd name="connsiteX220" fmla="*/ 1309534 w 2060603"/>
              <a:gd name="connsiteY220" fmla="*/ 1369811 h 3713379"/>
              <a:gd name="connsiteX221" fmla="*/ 1301138 w 2060603"/>
              <a:gd name="connsiteY221" fmla="*/ 1369811 h 3713379"/>
              <a:gd name="connsiteX222" fmla="*/ 1301138 w 2060603"/>
              <a:gd name="connsiteY222" fmla="*/ 1394359 h 3713379"/>
              <a:gd name="connsiteX223" fmla="*/ 1288962 w 2060603"/>
              <a:gd name="connsiteY223" fmla="*/ 1394359 h 3713379"/>
              <a:gd name="connsiteX224" fmla="*/ 1288962 w 2060603"/>
              <a:gd name="connsiteY224" fmla="*/ 1450134 h 3713379"/>
              <a:gd name="connsiteX225" fmla="*/ 1389267 w 2060603"/>
              <a:gd name="connsiteY225" fmla="*/ 1450134 h 3713379"/>
              <a:gd name="connsiteX226" fmla="*/ 1389267 w 2060603"/>
              <a:gd name="connsiteY226" fmla="*/ 1394359 h 3713379"/>
              <a:gd name="connsiteX227" fmla="*/ 1377091 w 2060603"/>
              <a:gd name="connsiteY227" fmla="*/ 1394359 h 3713379"/>
              <a:gd name="connsiteX228" fmla="*/ 1377091 w 2060603"/>
              <a:gd name="connsiteY228" fmla="*/ 1369811 h 3713379"/>
              <a:gd name="connsiteX229" fmla="*/ 1368647 w 2060603"/>
              <a:gd name="connsiteY229" fmla="*/ 1369811 h 3713379"/>
              <a:gd name="connsiteX230" fmla="*/ 1368647 w 2060603"/>
              <a:gd name="connsiteY230" fmla="*/ 1331073 h 3713379"/>
              <a:gd name="connsiteX231" fmla="*/ 1455303 w 2060603"/>
              <a:gd name="connsiteY231" fmla="*/ 1331073 h 3713379"/>
              <a:gd name="connsiteX232" fmla="*/ 1455303 w 2060603"/>
              <a:gd name="connsiteY232" fmla="*/ 1450428 h 3713379"/>
              <a:gd name="connsiteX233" fmla="*/ 604352 w 2060603"/>
              <a:gd name="connsiteY233" fmla="*/ 1450428 h 3713379"/>
              <a:gd name="connsiteX234" fmla="*/ 1389169 w 2060603"/>
              <a:gd name="connsiteY234" fmla="*/ 1830587 h 3713379"/>
              <a:gd name="connsiteX235" fmla="*/ 1389169 w 2060603"/>
              <a:gd name="connsiteY235" fmla="*/ 2026975 h 3713379"/>
              <a:gd name="connsiteX236" fmla="*/ 1284347 w 2060603"/>
              <a:gd name="connsiteY236" fmla="*/ 2026975 h 3713379"/>
              <a:gd name="connsiteX237" fmla="*/ 1284347 w 2060603"/>
              <a:gd name="connsiteY237" fmla="*/ 1830587 h 3713379"/>
              <a:gd name="connsiteX238" fmla="*/ 1208443 w 2060603"/>
              <a:gd name="connsiteY238" fmla="*/ 1830587 h 3713379"/>
              <a:gd name="connsiteX239" fmla="*/ 1208443 w 2060603"/>
              <a:gd name="connsiteY239" fmla="*/ 2026975 h 3713379"/>
              <a:gd name="connsiteX240" fmla="*/ 851753 w 2060603"/>
              <a:gd name="connsiteY240" fmla="*/ 2026975 h 3713379"/>
              <a:gd name="connsiteX241" fmla="*/ 851753 w 2060603"/>
              <a:gd name="connsiteY241" fmla="*/ 1830587 h 3713379"/>
              <a:gd name="connsiteX242" fmla="*/ 775849 w 2060603"/>
              <a:gd name="connsiteY242" fmla="*/ 1830587 h 3713379"/>
              <a:gd name="connsiteX243" fmla="*/ 775849 w 2060603"/>
              <a:gd name="connsiteY243" fmla="*/ 2026975 h 3713379"/>
              <a:gd name="connsiteX244" fmla="*/ 671026 w 2060603"/>
              <a:gd name="connsiteY244" fmla="*/ 2026975 h 3713379"/>
              <a:gd name="connsiteX245" fmla="*/ 671026 w 2060603"/>
              <a:gd name="connsiteY245" fmla="*/ 1830587 h 3713379"/>
              <a:gd name="connsiteX246" fmla="*/ 501396 w 2060603"/>
              <a:gd name="connsiteY246" fmla="*/ 2629003 h 3713379"/>
              <a:gd name="connsiteX247" fmla="*/ 547547 w 2060603"/>
              <a:gd name="connsiteY247" fmla="*/ 2629003 h 3713379"/>
              <a:gd name="connsiteX248" fmla="*/ 547547 w 2060603"/>
              <a:gd name="connsiteY248" fmla="*/ 2661701 h 3713379"/>
              <a:gd name="connsiteX249" fmla="*/ 501396 w 2060603"/>
              <a:gd name="connsiteY249" fmla="*/ 2661701 h 3713379"/>
              <a:gd name="connsiteX250" fmla="*/ 584272 w 2060603"/>
              <a:gd name="connsiteY250" fmla="*/ 2861330 h 3713379"/>
              <a:gd name="connsiteX251" fmla="*/ 501396 w 2060603"/>
              <a:gd name="connsiteY251" fmla="*/ 2861330 h 3713379"/>
              <a:gd name="connsiteX252" fmla="*/ 501396 w 2060603"/>
              <a:gd name="connsiteY252" fmla="*/ 2757539 h 3713379"/>
              <a:gd name="connsiteX253" fmla="*/ 584272 w 2060603"/>
              <a:gd name="connsiteY253" fmla="*/ 2757539 h 3713379"/>
              <a:gd name="connsiteX254" fmla="*/ 655757 w 2060603"/>
              <a:gd name="connsiteY254" fmla="*/ 2709129 h 3713379"/>
              <a:gd name="connsiteX255" fmla="*/ 584272 w 2060603"/>
              <a:gd name="connsiteY255" fmla="*/ 2709129 h 3713379"/>
              <a:gd name="connsiteX256" fmla="*/ 584272 w 2060603"/>
              <a:gd name="connsiteY256" fmla="*/ 2741631 h 3713379"/>
              <a:gd name="connsiteX257" fmla="*/ 501396 w 2060603"/>
              <a:gd name="connsiteY257" fmla="*/ 2741631 h 3713379"/>
              <a:gd name="connsiteX258" fmla="*/ 501396 w 2060603"/>
              <a:gd name="connsiteY258" fmla="*/ 2686152 h 3713379"/>
              <a:gd name="connsiteX259" fmla="*/ 655757 w 2060603"/>
              <a:gd name="connsiteY259" fmla="*/ 2686152 h 3713379"/>
              <a:gd name="connsiteX260" fmla="*/ 563504 w 2060603"/>
              <a:gd name="connsiteY260" fmla="*/ 2661750 h 3713379"/>
              <a:gd name="connsiteX261" fmla="*/ 563504 w 2060603"/>
              <a:gd name="connsiteY261" fmla="*/ 2629052 h 3713379"/>
              <a:gd name="connsiteX262" fmla="*/ 600768 w 2060603"/>
              <a:gd name="connsiteY262" fmla="*/ 2629052 h 3713379"/>
              <a:gd name="connsiteX263" fmla="*/ 600768 w 2060603"/>
              <a:gd name="connsiteY263" fmla="*/ 2661750 h 3713379"/>
              <a:gd name="connsiteX264" fmla="*/ 655757 w 2060603"/>
              <a:gd name="connsiteY264" fmla="*/ 2661750 h 3713379"/>
              <a:gd name="connsiteX265" fmla="*/ 616725 w 2060603"/>
              <a:gd name="connsiteY265" fmla="*/ 2661750 h 3713379"/>
              <a:gd name="connsiteX266" fmla="*/ 616725 w 2060603"/>
              <a:gd name="connsiteY266" fmla="*/ 2629052 h 3713379"/>
              <a:gd name="connsiteX267" fmla="*/ 655757 w 2060603"/>
              <a:gd name="connsiteY267" fmla="*/ 2629052 h 3713379"/>
              <a:gd name="connsiteX268" fmla="*/ 1292792 w 2060603"/>
              <a:gd name="connsiteY268" fmla="*/ 2709080 h 3713379"/>
              <a:gd name="connsiteX269" fmla="*/ 767453 w 2060603"/>
              <a:gd name="connsiteY269" fmla="*/ 2709080 h 3713379"/>
              <a:gd name="connsiteX270" fmla="*/ 767453 w 2060603"/>
              <a:gd name="connsiteY270" fmla="*/ 2686103 h 3713379"/>
              <a:gd name="connsiteX271" fmla="*/ 1292792 w 2060603"/>
              <a:gd name="connsiteY271" fmla="*/ 2686103 h 3713379"/>
              <a:gd name="connsiteX272" fmla="*/ 767453 w 2060603"/>
              <a:gd name="connsiteY272" fmla="*/ 2661701 h 3713379"/>
              <a:gd name="connsiteX273" fmla="*/ 767453 w 2060603"/>
              <a:gd name="connsiteY273" fmla="*/ 2629003 h 3713379"/>
              <a:gd name="connsiteX274" fmla="*/ 797648 w 2060603"/>
              <a:gd name="connsiteY274" fmla="*/ 2629003 h 3713379"/>
              <a:gd name="connsiteX275" fmla="*/ 797648 w 2060603"/>
              <a:gd name="connsiteY275" fmla="*/ 2661701 h 3713379"/>
              <a:gd name="connsiteX276" fmla="*/ 813653 w 2060603"/>
              <a:gd name="connsiteY276" fmla="*/ 2661701 h 3713379"/>
              <a:gd name="connsiteX277" fmla="*/ 813653 w 2060603"/>
              <a:gd name="connsiteY277" fmla="*/ 2629003 h 3713379"/>
              <a:gd name="connsiteX278" fmla="*/ 850918 w 2060603"/>
              <a:gd name="connsiteY278" fmla="*/ 2629003 h 3713379"/>
              <a:gd name="connsiteX279" fmla="*/ 850918 w 2060603"/>
              <a:gd name="connsiteY279" fmla="*/ 2661701 h 3713379"/>
              <a:gd name="connsiteX280" fmla="*/ 866875 w 2060603"/>
              <a:gd name="connsiteY280" fmla="*/ 2661701 h 3713379"/>
              <a:gd name="connsiteX281" fmla="*/ 866875 w 2060603"/>
              <a:gd name="connsiteY281" fmla="*/ 2629003 h 3713379"/>
              <a:gd name="connsiteX282" fmla="*/ 904139 w 2060603"/>
              <a:gd name="connsiteY282" fmla="*/ 2629003 h 3713379"/>
              <a:gd name="connsiteX283" fmla="*/ 904139 w 2060603"/>
              <a:gd name="connsiteY283" fmla="*/ 2661701 h 3713379"/>
              <a:gd name="connsiteX284" fmla="*/ 920096 w 2060603"/>
              <a:gd name="connsiteY284" fmla="*/ 2661701 h 3713379"/>
              <a:gd name="connsiteX285" fmla="*/ 920096 w 2060603"/>
              <a:gd name="connsiteY285" fmla="*/ 2629003 h 3713379"/>
              <a:gd name="connsiteX286" fmla="*/ 957360 w 2060603"/>
              <a:gd name="connsiteY286" fmla="*/ 2629003 h 3713379"/>
              <a:gd name="connsiteX287" fmla="*/ 957360 w 2060603"/>
              <a:gd name="connsiteY287" fmla="*/ 2661701 h 3713379"/>
              <a:gd name="connsiteX288" fmla="*/ 973317 w 2060603"/>
              <a:gd name="connsiteY288" fmla="*/ 2661701 h 3713379"/>
              <a:gd name="connsiteX289" fmla="*/ 973317 w 2060603"/>
              <a:gd name="connsiteY289" fmla="*/ 2629003 h 3713379"/>
              <a:gd name="connsiteX290" fmla="*/ 1010582 w 2060603"/>
              <a:gd name="connsiteY290" fmla="*/ 2629003 h 3713379"/>
              <a:gd name="connsiteX291" fmla="*/ 1010582 w 2060603"/>
              <a:gd name="connsiteY291" fmla="*/ 2661701 h 3713379"/>
              <a:gd name="connsiteX292" fmla="*/ 1026538 w 2060603"/>
              <a:gd name="connsiteY292" fmla="*/ 2661701 h 3713379"/>
              <a:gd name="connsiteX293" fmla="*/ 1026538 w 2060603"/>
              <a:gd name="connsiteY293" fmla="*/ 2629003 h 3713379"/>
              <a:gd name="connsiteX294" fmla="*/ 1063803 w 2060603"/>
              <a:gd name="connsiteY294" fmla="*/ 2629003 h 3713379"/>
              <a:gd name="connsiteX295" fmla="*/ 1063803 w 2060603"/>
              <a:gd name="connsiteY295" fmla="*/ 2661701 h 3713379"/>
              <a:gd name="connsiteX296" fmla="*/ 1079759 w 2060603"/>
              <a:gd name="connsiteY296" fmla="*/ 2661701 h 3713379"/>
              <a:gd name="connsiteX297" fmla="*/ 1079759 w 2060603"/>
              <a:gd name="connsiteY297" fmla="*/ 2629003 h 3713379"/>
              <a:gd name="connsiteX298" fmla="*/ 1117024 w 2060603"/>
              <a:gd name="connsiteY298" fmla="*/ 2629003 h 3713379"/>
              <a:gd name="connsiteX299" fmla="*/ 1117024 w 2060603"/>
              <a:gd name="connsiteY299" fmla="*/ 2661701 h 3713379"/>
              <a:gd name="connsiteX300" fmla="*/ 1132981 w 2060603"/>
              <a:gd name="connsiteY300" fmla="*/ 2661701 h 3713379"/>
              <a:gd name="connsiteX301" fmla="*/ 1132981 w 2060603"/>
              <a:gd name="connsiteY301" fmla="*/ 2629003 h 3713379"/>
              <a:gd name="connsiteX302" fmla="*/ 1170245 w 2060603"/>
              <a:gd name="connsiteY302" fmla="*/ 2629003 h 3713379"/>
              <a:gd name="connsiteX303" fmla="*/ 1170245 w 2060603"/>
              <a:gd name="connsiteY303" fmla="*/ 2661701 h 3713379"/>
              <a:gd name="connsiteX304" fmla="*/ 1186202 w 2060603"/>
              <a:gd name="connsiteY304" fmla="*/ 2661701 h 3713379"/>
              <a:gd name="connsiteX305" fmla="*/ 1186202 w 2060603"/>
              <a:gd name="connsiteY305" fmla="*/ 2629003 h 3713379"/>
              <a:gd name="connsiteX306" fmla="*/ 1223467 w 2060603"/>
              <a:gd name="connsiteY306" fmla="*/ 2629003 h 3713379"/>
              <a:gd name="connsiteX307" fmla="*/ 1223467 w 2060603"/>
              <a:gd name="connsiteY307" fmla="*/ 2661701 h 3713379"/>
              <a:gd name="connsiteX308" fmla="*/ 1239472 w 2060603"/>
              <a:gd name="connsiteY308" fmla="*/ 2661701 h 3713379"/>
              <a:gd name="connsiteX309" fmla="*/ 1239472 w 2060603"/>
              <a:gd name="connsiteY309" fmla="*/ 2629003 h 3713379"/>
              <a:gd name="connsiteX310" fmla="*/ 1276688 w 2060603"/>
              <a:gd name="connsiteY310" fmla="*/ 2629003 h 3713379"/>
              <a:gd name="connsiteX311" fmla="*/ 1276688 w 2060603"/>
              <a:gd name="connsiteY311" fmla="*/ 2661701 h 3713379"/>
              <a:gd name="connsiteX312" fmla="*/ 534242 w 2060603"/>
              <a:gd name="connsiteY312" fmla="*/ 2185755 h 3713379"/>
              <a:gd name="connsiteX313" fmla="*/ 534242 w 2060603"/>
              <a:gd name="connsiteY313" fmla="*/ 2042833 h 3713379"/>
              <a:gd name="connsiteX314" fmla="*/ 595122 w 2060603"/>
              <a:gd name="connsiteY314" fmla="*/ 2042833 h 3713379"/>
              <a:gd name="connsiteX315" fmla="*/ 595122 w 2060603"/>
              <a:gd name="connsiteY315" fmla="*/ 2081325 h 3713379"/>
              <a:gd name="connsiteX316" fmla="*/ 584272 w 2060603"/>
              <a:gd name="connsiteY316" fmla="*/ 2081325 h 3713379"/>
              <a:gd name="connsiteX317" fmla="*/ 584272 w 2060603"/>
              <a:gd name="connsiteY317" fmla="*/ 2112698 h 3713379"/>
              <a:gd name="connsiteX318" fmla="*/ 568610 w 2060603"/>
              <a:gd name="connsiteY318" fmla="*/ 2112698 h 3713379"/>
              <a:gd name="connsiteX319" fmla="*/ 568610 w 2060603"/>
              <a:gd name="connsiteY319" fmla="*/ 2184331 h 3713379"/>
              <a:gd name="connsiteX320" fmla="*/ 697490 w 2060603"/>
              <a:gd name="connsiteY320" fmla="*/ 2184331 h 3713379"/>
              <a:gd name="connsiteX321" fmla="*/ 697490 w 2060603"/>
              <a:gd name="connsiteY321" fmla="*/ 2112698 h 3713379"/>
              <a:gd name="connsiteX322" fmla="*/ 681877 w 2060603"/>
              <a:gd name="connsiteY322" fmla="*/ 2112698 h 3713379"/>
              <a:gd name="connsiteX323" fmla="*/ 681877 w 2060603"/>
              <a:gd name="connsiteY323" fmla="*/ 2081325 h 3713379"/>
              <a:gd name="connsiteX324" fmla="*/ 671026 w 2060603"/>
              <a:gd name="connsiteY324" fmla="*/ 2081325 h 3713379"/>
              <a:gd name="connsiteX325" fmla="*/ 671026 w 2060603"/>
              <a:gd name="connsiteY325" fmla="*/ 2042833 h 3713379"/>
              <a:gd name="connsiteX326" fmla="*/ 775849 w 2060603"/>
              <a:gd name="connsiteY326" fmla="*/ 2042833 h 3713379"/>
              <a:gd name="connsiteX327" fmla="*/ 775849 w 2060603"/>
              <a:gd name="connsiteY327" fmla="*/ 2081325 h 3713379"/>
              <a:gd name="connsiteX328" fmla="*/ 764998 w 2060603"/>
              <a:gd name="connsiteY328" fmla="*/ 2081325 h 3713379"/>
              <a:gd name="connsiteX329" fmla="*/ 764998 w 2060603"/>
              <a:gd name="connsiteY329" fmla="*/ 2112698 h 3713379"/>
              <a:gd name="connsiteX330" fmla="*/ 749385 w 2060603"/>
              <a:gd name="connsiteY330" fmla="*/ 2112698 h 3713379"/>
              <a:gd name="connsiteX331" fmla="*/ 749385 w 2060603"/>
              <a:gd name="connsiteY331" fmla="*/ 2184331 h 3713379"/>
              <a:gd name="connsiteX332" fmla="*/ 878216 w 2060603"/>
              <a:gd name="connsiteY332" fmla="*/ 2184331 h 3713379"/>
              <a:gd name="connsiteX333" fmla="*/ 878216 w 2060603"/>
              <a:gd name="connsiteY333" fmla="*/ 2112698 h 3713379"/>
              <a:gd name="connsiteX334" fmla="*/ 862603 w 2060603"/>
              <a:gd name="connsiteY334" fmla="*/ 2112698 h 3713379"/>
              <a:gd name="connsiteX335" fmla="*/ 862603 w 2060603"/>
              <a:gd name="connsiteY335" fmla="*/ 2081325 h 3713379"/>
              <a:gd name="connsiteX336" fmla="*/ 851753 w 2060603"/>
              <a:gd name="connsiteY336" fmla="*/ 2081325 h 3713379"/>
              <a:gd name="connsiteX337" fmla="*/ 851753 w 2060603"/>
              <a:gd name="connsiteY337" fmla="*/ 2042833 h 3713379"/>
              <a:gd name="connsiteX338" fmla="*/ 1208443 w 2060603"/>
              <a:gd name="connsiteY338" fmla="*/ 2042833 h 3713379"/>
              <a:gd name="connsiteX339" fmla="*/ 1208443 w 2060603"/>
              <a:gd name="connsiteY339" fmla="*/ 2081325 h 3713379"/>
              <a:gd name="connsiteX340" fmla="*/ 1197592 w 2060603"/>
              <a:gd name="connsiteY340" fmla="*/ 2081325 h 3713379"/>
              <a:gd name="connsiteX341" fmla="*/ 1197592 w 2060603"/>
              <a:gd name="connsiteY341" fmla="*/ 2112698 h 3713379"/>
              <a:gd name="connsiteX342" fmla="*/ 1181931 w 2060603"/>
              <a:gd name="connsiteY342" fmla="*/ 2112698 h 3713379"/>
              <a:gd name="connsiteX343" fmla="*/ 1181931 w 2060603"/>
              <a:gd name="connsiteY343" fmla="*/ 2184331 h 3713379"/>
              <a:gd name="connsiteX344" fmla="*/ 1310810 w 2060603"/>
              <a:gd name="connsiteY344" fmla="*/ 2184331 h 3713379"/>
              <a:gd name="connsiteX345" fmla="*/ 1310810 w 2060603"/>
              <a:gd name="connsiteY345" fmla="*/ 2112698 h 3713379"/>
              <a:gd name="connsiteX346" fmla="*/ 1295197 w 2060603"/>
              <a:gd name="connsiteY346" fmla="*/ 2112698 h 3713379"/>
              <a:gd name="connsiteX347" fmla="*/ 1295197 w 2060603"/>
              <a:gd name="connsiteY347" fmla="*/ 2081325 h 3713379"/>
              <a:gd name="connsiteX348" fmla="*/ 1284347 w 2060603"/>
              <a:gd name="connsiteY348" fmla="*/ 2081325 h 3713379"/>
              <a:gd name="connsiteX349" fmla="*/ 1284347 w 2060603"/>
              <a:gd name="connsiteY349" fmla="*/ 2042833 h 3713379"/>
              <a:gd name="connsiteX350" fmla="*/ 1389169 w 2060603"/>
              <a:gd name="connsiteY350" fmla="*/ 2042833 h 3713379"/>
              <a:gd name="connsiteX351" fmla="*/ 1389169 w 2060603"/>
              <a:gd name="connsiteY351" fmla="*/ 2081325 h 3713379"/>
              <a:gd name="connsiteX352" fmla="*/ 1378319 w 2060603"/>
              <a:gd name="connsiteY352" fmla="*/ 2081325 h 3713379"/>
              <a:gd name="connsiteX353" fmla="*/ 1378319 w 2060603"/>
              <a:gd name="connsiteY353" fmla="*/ 2112698 h 3713379"/>
              <a:gd name="connsiteX354" fmla="*/ 1362657 w 2060603"/>
              <a:gd name="connsiteY354" fmla="*/ 2112698 h 3713379"/>
              <a:gd name="connsiteX355" fmla="*/ 1362657 w 2060603"/>
              <a:gd name="connsiteY355" fmla="*/ 2184331 h 3713379"/>
              <a:gd name="connsiteX356" fmla="*/ 1491537 w 2060603"/>
              <a:gd name="connsiteY356" fmla="*/ 2184331 h 3713379"/>
              <a:gd name="connsiteX357" fmla="*/ 1491537 w 2060603"/>
              <a:gd name="connsiteY357" fmla="*/ 2112698 h 3713379"/>
              <a:gd name="connsiteX358" fmla="*/ 1475924 w 2060603"/>
              <a:gd name="connsiteY358" fmla="*/ 2112698 h 3713379"/>
              <a:gd name="connsiteX359" fmla="*/ 1475924 w 2060603"/>
              <a:gd name="connsiteY359" fmla="*/ 2081325 h 3713379"/>
              <a:gd name="connsiteX360" fmla="*/ 1465073 w 2060603"/>
              <a:gd name="connsiteY360" fmla="*/ 2081325 h 3713379"/>
              <a:gd name="connsiteX361" fmla="*/ 1465073 w 2060603"/>
              <a:gd name="connsiteY361" fmla="*/ 2042833 h 3713379"/>
              <a:gd name="connsiteX362" fmla="*/ 1524235 w 2060603"/>
              <a:gd name="connsiteY362" fmla="*/ 2042833 h 3713379"/>
              <a:gd name="connsiteX363" fmla="*/ 1524235 w 2060603"/>
              <a:gd name="connsiteY363" fmla="*/ 2185755 h 3713379"/>
              <a:gd name="connsiteX364" fmla="*/ 1494973 w 2060603"/>
              <a:gd name="connsiteY364" fmla="*/ 2628856 h 3713379"/>
              <a:gd name="connsiteX365" fmla="*/ 1494973 w 2060603"/>
              <a:gd name="connsiteY365" fmla="*/ 2661554 h 3713379"/>
              <a:gd name="connsiteX366" fmla="*/ 1457709 w 2060603"/>
              <a:gd name="connsiteY366" fmla="*/ 2661554 h 3713379"/>
              <a:gd name="connsiteX367" fmla="*/ 1457709 w 2060603"/>
              <a:gd name="connsiteY367" fmla="*/ 2628856 h 3713379"/>
              <a:gd name="connsiteX368" fmla="*/ 1441752 w 2060603"/>
              <a:gd name="connsiteY368" fmla="*/ 2628856 h 3713379"/>
              <a:gd name="connsiteX369" fmla="*/ 1441752 w 2060603"/>
              <a:gd name="connsiteY369" fmla="*/ 2661554 h 3713379"/>
              <a:gd name="connsiteX370" fmla="*/ 1404438 w 2060603"/>
              <a:gd name="connsiteY370" fmla="*/ 2661554 h 3713379"/>
              <a:gd name="connsiteX371" fmla="*/ 1404438 w 2060603"/>
              <a:gd name="connsiteY371" fmla="*/ 2628856 h 3713379"/>
              <a:gd name="connsiteX372" fmla="*/ 1558800 w 2060603"/>
              <a:gd name="connsiteY372" fmla="*/ 2861183 h 3713379"/>
              <a:gd name="connsiteX373" fmla="*/ 1475924 w 2060603"/>
              <a:gd name="connsiteY373" fmla="*/ 2861183 h 3713379"/>
              <a:gd name="connsiteX374" fmla="*/ 1475924 w 2060603"/>
              <a:gd name="connsiteY374" fmla="*/ 2757392 h 3713379"/>
              <a:gd name="connsiteX375" fmla="*/ 1558800 w 2060603"/>
              <a:gd name="connsiteY375" fmla="*/ 2757392 h 3713379"/>
              <a:gd name="connsiteX376" fmla="*/ 1558800 w 2060603"/>
              <a:gd name="connsiteY376" fmla="*/ 2741435 h 3713379"/>
              <a:gd name="connsiteX377" fmla="*/ 1475924 w 2060603"/>
              <a:gd name="connsiteY377" fmla="*/ 2741435 h 3713379"/>
              <a:gd name="connsiteX378" fmla="*/ 1475924 w 2060603"/>
              <a:gd name="connsiteY378" fmla="*/ 2708933 h 3713379"/>
              <a:gd name="connsiteX379" fmla="*/ 1404438 w 2060603"/>
              <a:gd name="connsiteY379" fmla="*/ 2708933 h 3713379"/>
              <a:gd name="connsiteX380" fmla="*/ 1404438 w 2060603"/>
              <a:gd name="connsiteY380" fmla="*/ 2685956 h 3713379"/>
              <a:gd name="connsiteX381" fmla="*/ 1558800 w 2060603"/>
              <a:gd name="connsiteY381" fmla="*/ 2685956 h 3713379"/>
              <a:gd name="connsiteX382" fmla="*/ 1558800 w 2060603"/>
              <a:gd name="connsiteY382" fmla="*/ 2661554 h 3713379"/>
              <a:gd name="connsiteX383" fmla="*/ 1510930 w 2060603"/>
              <a:gd name="connsiteY383" fmla="*/ 2661554 h 3713379"/>
              <a:gd name="connsiteX384" fmla="*/ 1510930 w 2060603"/>
              <a:gd name="connsiteY384" fmla="*/ 2628856 h 3713379"/>
              <a:gd name="connsiteX385" fmla="*/ 1558800 w 2060603"/>
              <a:gd name="connsiteY385" fmla="*/ 2628856 h 371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</a:cxnLst>
            <a:rect l="l" t="t" r="r" b="b"/>
            <a:pathLst>
              <a:path w="2060603" h="3713379">
                <a:moveTo>
                  <a:pt x="1545102" y="2210303"/>
                </a:moveTo>
                <a:lnTo>
                  <a:pt x="1563660" y="2210303"/>
                </a:lnTo>
                <a:lnTo>
                  <a:pt x="1563660" y="2185755"/>
                </a:lnTo>
                <a:lnTo>
                  <a:pt x="1540241" y="2185755"/>
                </a:lnTo>
                <a:lnTo>
                  <a:pt x="1540241" y="2042833"/>
                </a:lnTo>
                <a:lnTo>
                  <a:pt x="1565526" y="2042833"/>
                </a:lnTo>
                <a:lnTo>
                  <a:pt x="1565526" y="2026877"/>
                </a:lnTo>
                <a:lnTo>
                  <a:pt x="1465073" y="2026877"/>
                </a:lnTo>
                <a:lnTo>
                  <a:pt x="1465073" y="1830488"/>
                </a:lnTo>
                <a:lnTo>
                  <a:pt x="1615408" y="1830488"/>
                </a:lnTo>
                <a:lnTo>
                  <a:pt x="1615408" y="1809573"/>
                </a:lnTo>
                <a:lnTo>
                  <a:pt x="1535429" y="1809573"/>
                </a:lnTo>
                <a:cubicBezTo>
                  <a:pt x="1639667" y="1809573"/>
                  <a:pt x="1741888" y="1780851"/>
                  <a:pt x="1830846" y="1726500"/>
                </a:cubicBezTo>
                <a:lnTo>
                  <a:pt x="1914066" y="1675636"/>
                </a:lnTo>
                <a:lnTo>
                  <a:pt x="1914066" y="1622366"/>
                </a:lnTo>
                <a:cubicBezTo>
                  <a:pt x="1914066" y="1622366"/>
                  <a:pt x="1586196" y="1760230"/>
                  <a:pt x="1472192" y="1471245"/>
                </a:cubicBezTo>
                <a:lnTo>
                  <a:pt x="1488100" y="1471245"/>
                </a:lnTo>
                <a:lnTo>
                  <a:pt x="1488100" y="1450329"/>
                </a:lnTo>
                <a:lnTo>
                  <a:pt x="1471456" y="1450329"/>
                </a:lnTo>
                <a:lnTo>
                  <a:pt x="1471456" y="1330975"/>
                </a:lnTo>
                <a:lnTo>
                  <a:pt x="1492175" y="1330975"/>
                </a:lnTo>
                <a:lnTo>
                  <a:pt x="1492175" y="1315018"/>
                </a:lnTo>
                <a:lnTo>
                  <a:pt x="1368647" y="1315018"/>
                </a:lnTo>
                <a:lnTo>
                  <a:pt x="1368647" y="1174355"/>
                </a:lnTo>
                <a:lnTo>
                  <a:pt x="1485645" y="1174355"/>
                </a:lnTo>
                <a:lnTo>
                  <a:pt x="1485645" y="1158055"/>
                </a:lnTo>
                <a:lnTo>
                  <a:pt x="1423390" y="1158055"/>
                </a:lnTo>
                <a:cubicBezTo>
                  <a:pt x="1504518" y="1158055"/>
                  <a:pt x="1584075" y="1135667"/>
                  <a:pt x="1653311" y="1093394"/>
                </a:cubicBezTo>
                <a:lnTo>
                  <a:pt x="1718070" y="1053822"/>
                </a:lnTo>
                <a:lnTo>
                  <a:pt x="1718070" y="1012335"/>
                </a:lnTo>
                <a:cubicBezTo>
                  <a:pt x="1718070" y="1012335"/>
                  <a:pt x="1462766" y="1119661"/>
                  <a:pt x="1373998" y="894502"/>
                </a:cubicBezTo>
                <a:lnTo>
                  <a:pt x="1386420" y="894502"/>
                </a:lnTo>
                <a:lnTo>
                  <a:pt x="1386420" y="878202"/>
                </a:lnTo>
                <a:cubicBezTo>
                  <a:pt x="1327739" y="878202"/>
                  <a:pt x="1275220" y="841772"/>
                  <a:pt x="1254643" y="786832"/>
                </a:cubicBezTo>
                <a:lnTo>
                  <a:pt x="1165139" y="548220"/>
                </a:lnTo>
                <a:lnTo>
                  <a:pt x="1198083" y="548220"/>
                </a:lnTo>
                <a:lnTo>
                  <a:pt x="1198083" y="504720"/>
                </a:lnTo>
                <a:lnTo>
                  <a:pt x="1137890" y="504720"/>
                </a:lnTo>
                <a:cubicBezTo>
                  <a:pt x="1113190" y="504769"/>
                  <a:pt x="1093143" y="484738"/>
                  <a:pt x="1093114" y="460042"/>
                </a:cubicBezTo>
                <a:cubicBezTo>
                  <a:pt x="1093114" y="460042"/>
                  <a:pt x="1093114" y="459993"/>
                  <a:pt x="1093114" y="459993"/>
                </a:cubicBezTo>
                <a:lnTo>
                  <a:pt x="1093114" y="402205"/>
                </a:lnTo>
                <a:cubicBezTo>
                  <a:pt x="1093114" y="377509"/>
                  <a:pt x="1113141" y="357478"/>
                  <a:pt x="1137841" y="357478"/>
                </a:cubicBezTo>
                <a:cubicBezTo>
                  <a:pt x="1137856" y="357478"/>
                  <a:pt x="1137876" y="357478"/>
                  <a:pt x="1137890" y="357478"/>
                </a:cubicBezTo>
                <a:lnTo>
                  <a:pt x="1137890" y="309559"/>
                </a:lnTo>
                <a:lnTo>
                  <a:pt x="1054425" y="309559"/>
                </a:lnTo>
                <a:lnTo>
                  <a:pt x="1054425" y="219908"/>
                </a:lnTo>
                <a:cubicBezTo>
                  <a:pt x="1071290" y="219908"/>
                  <a:pt x="1084964" y="206259"/>
                  <a:pt x="1084964" y="189370"/>
                </a:cubicBezTo>
                <a:cubicBezTo>
                  <a:pt x="1084964" y="172480"/>
                  <a:pt x="1071290" y="158832"/>
                  <a:pt x="1054425" y="158832"/>
                </a:cubicBezTo>
                <a:lnTo>
                  <a:pt x="1039696" y="7465"/>
                </a:lnTo>
                <a:cubicBezTo>
                  <a:pt x="1039323" y="2310"/>
                  <a:pt x="1034855" y="-1520"/>
                  <a:pt x="1029715" y="-1176"/>
                </a:cubicBezTo>
                <a:cubicBezTo>
                  <a:pt x="1025100" y="-832"/>
                  <a:pt x="1021422" y="2850"/>
                  <a:pt x="1021088" y="7465"/>
                </a:cubicBezTo>
                <a:lnTo>
                  <a:pt x="1006752" y="158733"/>
                </a:lnTo>
                <a:cubicBezTo>
                  <a:pt x="989858" y="158733"/>
                  <a:pt x="976165" y="172432"/>
                  <a:pt x="976165" y="189321"/>
                </a:cubicBezTo>
                <a:cubicBezTo>
                  <a:pt x="976165" y="206210"/>
                  <a:pt x="989858" y="219908"/>
                  <a:pt x="1006752" y="219908"/>
                </a:cubicBezTo>
                <a:lnTo>
                  <a:pt x="1006752" y="309510"/>
                </a:lnTo>
                <a:lnTo>
                  <a:pt x="922305" y="309510"/>
                </a:lnTo>
                <a:lnTo>
                  <a:pt x="922305" y="357429"/>
                </a:lnTo>
                <a:lnTo>
                  <a:pt x="929964" y="357429"/>
                </a:lnTo>
                <a:cubicBezTo>
                  <a:pt x="954665" y="357429"/>
                  <a:pt x="974692" y="377460"/>
                  <a:pt x="974692" y="402156"/>
                </a:cubicBezTo>
                <a:lnTo>
                  <a:pt x="974692" y="459944"/>
                </a:lnTo>
                <a:cubicBezTo>
                  <a:pt x="974692" y="484640"/>
                  <a:pt x="954665" y="504671"/>
                  <a:pt x="929964" y="504671"/>
                </a:cubicBezTo>
                <a:lnTo>
                  <a:pt x="861965" y="504671"/>
                </a:lnTo>
                <a:lnTo>
                  <a:pt x="861965" y="548171"/>
                </a:lnTo>
                <a:lnTo>
                  <a:pt x="901635" y="548171"/>
                </a:lnTo>
                <a:lnTo>
                  <a:pt x="812229" y="787225"/>
                </a:lnTo>
                <a:cubicBezTo>
                  <a:pt x="791653" y="842164"/>
                  <a:pt x="739134" y="878594"/>
                  <a:pt x="680453" y="878594"/>
                </a:cubicBezTo>
                <a:lnTo>
                  <a:pt x="673776" y="878594"/>
                </a:lnTo>
                <a:lnTo>
                  <a:pt x="673776" y="894894"/>
                </a:lnTo>
                <a:lnTo>
                  <a:pt x="686148" y="894894"/>
                </a:lnTo>
                <a:cubicBezTo>
                  <a:pt x="597283" y="1119808"/>
                  <a:pt x="342125" y="1012727"/>
                  <a:pt x="342125" y="1012727"/>
                </a:cubicBezTo>
                <a:lnTo>
                  <a:pt x="342125" y="1054215"/>
                </a:lnTo>
                <a:lnTo>
                  <a:pt x="406884" y="1093787"/>
                </a:lnTo>
                <a:cubicBezTo>
                  <a:pt x="476106" y="1136059"/>
                  <a:pt x="555643" y="1158448"/>
                  <a:pt x="636757" y="1158448"/>
                </a:cubicBezTo>
                <a:lnTo>
                  <a:pt x="574551" y="1158448"/>
                </a:lnTo>
                <a:lnTo>
                  <a:pt x="574551" y="1174355"/>
                </a:lnTo>
                <a:lnTo>
                  <a:pt x="691549" y="1174355"/>
                </a:lnTo>
                <a:lnTo>
                  <a:pt x="691549" y="1314920"/>
                </a:lnTo>
                <a:lnTo>
                  <a:pt x="574894" y="1314920"/>
                </a:lnTo>
                <a:lnTo>
                  <a:pt x="574894" y="1330877"/>
                </a:lnTo>
                <a:lnTo>
                  <a:pt x="588396" y="1330877"/>
                </a:lnTo>
                <a:lnTo>
                  <a:pt x="588396" y="1450231"/>
                </a:lnTo>
                <a:lnTo>
                  <a:pt x="572292" y="1450231"/>
                </a:lnTo>
                <a:lnTo>
                  <a:pt x="572292" y="1471147"/>
                </a:lnTo>
                <a:lnTo>
                  <a:pt x="588200" y="1471147"/>
                </a:lnTo>
                <a:cubicBezTo>
                  <a:pt x="474000" y="1760132"/>
                  <a:pt x="146326" y="1622268"/>
                  <a:pt x="146326" y="1622268"/>
                </a:cubicBezTo>
                <a:lnTo>
                  <a:pt x="146326" y="1675538"/>
                </a:lnTo>
                <a:lnTo>
                  <a:pt x="229791" y="1726402"/>
                </a:lnTo>
                <a:cubicBezTo>
                  <a:pt x="318730" y="1780753"/>
                  <a:pt x="420936" y="1809475"/>
                  <a:pt x="525159" y="1809475"/>
                </a:cubicBezTo>
                <a:lnTo>
                  <a:pt x="444787" y="1809475"/>
                </a:lnTo>
                <a:lnTo>
                  <a:pt x="444787" y="1830390"/>
                </a:lnTo>
                <a:lnTo>
                  <a:pt x="595122" y="1830390"/>
                </a:lnTo>
                <a:lnTo>
                  <a:pt x="595122" y="2026778"/>
                </a:lnTo>
                <a:lnTo>
                  <a:pt x="501396" y="2026778"/>
                </a:lnTo>
                <a:lnTo>
                  <a:pt x="501396" y="2042735"/>
                </a:lnTo>
                <a:lnTo>
                  <a:pt x="518285" y="2042735"/>
                </a:lnTo>
                <a:lnTo>
                  <a:pt x="518285" y="2185755"/>
                </a:lnTo>
                <a:lnTo>
                  <a:pt x="496535" y="2185755"/>
                </a:lnTo>
                <a:lnTo>
                  <a:pt x="496535" y="2210303"/>
                </a:lnTo>
                <a:lnTo>
                  <a:pt x="515045" y="2210303"/>
                </a:lnTo>
                <a:cubicBezTo>
                  <a:pt x="381943" y="2547109"/>
                  <a:pt x="-131" y="2386414"/>
                  <a:pt x="-131" y="2386414"/>
                </a:cubicBezTo>
                <a:lnTo>
                  <a:pt x="-131" y="2448473"/>
                </a:lnTo>
                <a:lnTo>
                  <a:pt x="96836" y="2507782"/>
                </a:lnTo>
                <a:cubicBezTo>
                  <a:pt x="200500" y="2571117"/>
                  <a:pt x="319629" y="2604602"/>
                  <a:pt x="441105" y="2604602"/>
                </a:cubicBezTo>
                <a:lnTo>
                  <a:pt x="347820" y="2604602"/>
                </a:lnTo>
                <a:lnTo>
                  <a:pt x="347820" y="2629151"/>
                </a:lnTo>
                <a:lnTo>
                  <a:pt x="389406" y="2629151"/>
                </a:lnTo>
                <a:lnTo>
                  <a:pt x="389406" y="3560472"/>
                </a:lnTo>
                <a:lnTo>
                  <a:pt x="373449" y="3560472"/>
                </a:lnTo>
                <a:lnTo>
                  <a:pt x="373449" y="3606722"/>
                </a:lnTo>
                <a:lnTo>
                  <a:pt x="350619" y="3606722"/>
                </a:lnTo>
                <a:lnTo>
                  <a:pt x="350619" y="3712182"/>
                </a:lnTo>
                <a:lnTo>
                  <a:pt x="540379" y="3712182"/>
                </a:lnTo>
                <a:lnTo>
                  <a:pt x="540379" y="3606624"/>
                </a:lnTo>
                <a:lnTo>
                  <a:pt x="517352" y="3606624"/>
                </a:lnTo>
                <a:lnTo>
                  <a:pt x="517352" y="3560472"/>
                </a:lnTo>
                <a:lnTo>
                  <a:pt x="501396" y="3560472"/>
                </a:lnTo>
                <a:lnTo>
                  <a:pt x="501396" y="2877287"/>
                </a:lnTo>
                <a:lnTo>
                  <a:pt x="584272" y="2877287"/>
                </a:lnTo>
                <a:lnTo>
                  <a:pt x="584272" y="2911999"/>
                </a:lnTo>
                <a:lnTo>
                  <a:pt x="655757" y="2911999"/>
                </a:lnTo>
                <a:lnTo>
                  <a:pt x="655757" y="3560472"/>
                </a:lnTo>
                <a:lnTo>
                  <a:pt x="639801" y="3560472"/>
                </a:lnTo>
                <a:lnTo>
                  <a:pt x="639801" y="3606722"/>
                </a:lnTo>
                <a:lnTo>
                  <a:pt x="616725" y="3606722"/>
                </a:lnTo>
                <a:lnTo>
                  <a:pt x="616725" y="3712182"/>
                </a:lnTo>
                <a:lnTo>
                  <a:pt x="806731" y="3712182"/>
                </a:lnTo>
                <a:lnTo>
                  <a:pt x="806731" y="3606624"/>
                </a:lnTo>
                <a:lnTo>
                  <a:pt x="783704" y="3606624"/>
                </a:lnTo>
                <a:lnTo>
                  <a:pt x="783704" y="3560472"/>
                </a:lnTo>
                <a:lnTo>
                  <a:pt x="767453" y="3560472"/>
                </a:lnTo>
                <a:lnTo>
                  <a:pt x="767453" y="2911999"/>
                </a:lnTo>
                <a:lnTo>
                  <a:pt x="1292792" y="2911999"/>
                </a:lnTo>
                <a:lnTo>
                  <a:pt x="1292792" y="3560472"/>
                </a:lnTo>
                <a:lnTo>
                  <a:pt x="1276786" y="3560472"/>
                </a:lnTo>
                <a:lnTo>
                  <a:pt x="1276786" y="3606722"/>
                </a:lnTo>
                <a:lnTo>
                  <a:pt x="1253514" y="3606722"/>
                </a:lnTo>
                <a:lnTo>
                  <a:pt x="1253514" y="3712182"/>
                </a:lnTo>
                <a:lnTo>
                  <a:pt x="1443274" y="3712182"/>
                </a:lnTo>
                <a:lnTo>
                  <a:pt x="1443274" y="3606624"/>
                </a:lnTo>
                <a:lnTo>
                  <a:pt x="1420444" y="3606624"/>
                </a:lnTo>
                <a:lnTo>
                  <a:pt x="1420444" y="3560472"/>
                </a:lnTo>
                <a:lnTo>
                  <a:pt x="1404488" y="3560472"/>
                </a:lnTo>
                <a:lnTo>
                  <a:pt x="1404488" y="2911999"/>
                </a:lnTo>
                <a:lnTo>
                  <a:pt x="1475924" y="2911999"/>
                </a:lnTo>
                <a:lnTo>
                  <a:pt x="1475924" y="2877287"/>
                </a:lnTo>
                <a:lnTo>
                  <a:pt x="1558800" y="2877287"/>
                </a:lnTo>
                <a:lnTo>
                  <a:pt x="1558800" y="3560472"/>
                </a:lnTo>
                <a:lnTo>
                  <a:pt x="1542843" y="3560472"/>
                </a:lnTo>
                <a:lnTo>
                  <a:pt x="1542843" y="3606722"/>
                </a:lnTo>
                <a:lnTo>
                  <a:pt x="1519816" y="3606722"/>
                </a:lnTo>
                <a:lnTo>
                  <a:pt x="1519816" y="3712182"/>
                </a:lnTo>
                <a:lnTo>
                  <a:pt x="1709577" y="3712182"/>
                </a:lnTo>
                <a:lnTo>
                  <a:pt x="1709577" y="3606624"/>
                </a:lnTo>
                <a:lnTo>
                  <a:pt x="1686550" y="3606624"/>
                </a:lnTo>
                <a:lnTo>
                  <a:pt x="1686550" y="3560472"/>
                </a:lnTo>
                <a:lnTo>
                  <a:pt x="1670839" y="3560472"/>
                </a:lnTo>
                <a:lnTo>
                  <a:pt x="1670839" y="2629101"/>
                </a:lnTo>
                <a:lnTo>
                  <a:pt x="1712522" y="2629101"/>
                </a:lnTo>
                <a:lnTo>
                  <a:pt x="1712522" y="2604553"/>
                </a:lnTo>
                <a:lnTo>
                  <a:pt x="1619238" y="2604553"/>
                </a:lnTo>
                <a:cubicBezTo>
                  <a:pt x="1740699" y="2604553"/>
                  <a:pt x="1859809" y="2571068"/>
                  <a:pt x="1963458" y="2507733"/>
                </a:cubicBezTo>
                <a:lnTo>
                  <a:pt x="2060473" y="2448424"/>
                </a:lnTo>
                <a:lnTo>
                  <a:pt x="2060473" y="2386365"/>
                </a:lnTo>
                <a:cubicBezTo>
                  <a:pt x="2060473" y="2386365"/>
                  <a:pt x="1678204" y="2547109"/>
                  <a:pt x="1545102" y="2210303"/>
                </a:cubicBezTo>
                <a:close/>
                <a:moveTo>
                  <a:pt x="1227983" y="1158251"/>
                </a:moveTo>
                <a:lnTo>
                  <a:pt x="1227983" y="1158251"/>
                </a:lnTo>
                <a:close/>
                <a:moveTo>
                  <a:pt x="1227983" y="1174552"/>
                </a:moveTo>
                <a:lnTo>
                  <a:pt x="1309534" y="1174552"/>
                </a:lnTo>
                <a:lnTo>
                  <a:pt x="1309534" y="1315117"/>
                </a:lnTo>
                <a:lnTo>
                  <a:pt x="1227983" y="1315117"/>
                </a:lnTo>
                <a:close/>
                <a:moveTo>
                  <a:pt x="891276" y="1158251"/>
                </a:moveTo>
                <a:lnTo>
                  <a:pt x="891276" y="1158251"/>
                </a:lnTo>
                <a:close/>
                <a:moveTo>
                  <a:pt x="891276" y="1174552"/>
                </a:moveTo>
                <a:lnTo>
                  <a:pt x="1168871" y="1174552"/>
                </a:lnTo>
                <a:lnTo>
                  <a:pt x="1168871" y="1315117"/>
                </a:lnTo>
                <a:lnTo>
                  <a:pt x="891276" y="1315117"/>
                </a:lnTo>
                <a:close/>
                <a:moveTo>
                  <a:pt x="750613" y="1158251"/>
                </a:moveTo>
                <a:lnTo>
                  <a:pt x="750613" y="1158251"/>
                </a:lnTo>
                <a:close/>
                <a:moveTo>
                  <a:pt x="750613" y="1174552"/>
                </a:moveTo>
                <a:lnTo>
                  <a:pt x="832212" y="1174552"/>
                </a:lnTo>
                <a:lnTo>
                  <a:pt x="832212" y="1315117"/>
                </a:lnTo>
                <a:lnTo>
                  <a:pt x="750613" y="1315117"/>
                </a:lnTo>
                <a:close/>
                <a:moveTo>
                  <a:pt x="604352" y="1331073"/>
                </a:moveTo>
                <a:lnTo>
                  <a:pt x="691549" y="1331073"/>
                </a:lnTo>
                <a:lnTo>
                  <a:pt x="691549" y="1369811"/>
                </a:lnTo>
                <a:lnTo>
                  <a:pt x="683104" y="1369811"/>
                </a:lnTo>
                <a:lnTo>
                  <a:pt x="683104" y="1394359"/>
                </a:lnTo>
                <a:lnTo>
                  <a:pt x="670928" y="1394359"/>
                </a:lnTo>
                <a:lnTo>
                  <a:pt x="670928" y="1450134"/>
                </a:lnTo>
                <a:lnTo>
                  <a:pt x="771233" y="1450134"/>
                </a:lnTo>
                <a:lnTo>
                  <a:pt x="771233" y="1394359"/>
                </a:lnTo>
                <a:lnTo>
                  <a:pt x="759057" y="1394359"/>
                </a:lnTo>
                <a:lnTo>
                  <a:pt x="759057" y="1369811"/>
                </a:lnTo>
                <a:lnTo>
                  <a:pt x="750613" y="1369811"/>
                </a:lnTo>
                <a:lnTo>
                  <a:pt x="750613" y="1331073"/>
                </a:lnTo>
                <a:lnTo>
                  <a:pt x="832212" y="1331073"/>
                </a:lnTo>
                <a:lnTo>
                  <a:pt x="832212" y="1369811"/>
                </a:lnTo>
                <a:lnTo>
                  <a:pt x="823767" y="1369811"/>
                </a:lnTo>
                <a:lnTo>
                  <a:pt x="823767" y="1394359"/>
                </a:lnTo>
                <a:lnTo>
                  <a:pt x="811640" y="1394359"/>
                </a:lnTo>
                <a:lnTo>
                  <a:pt x="811640" y="1450134"/>
                </a:lnTo>
                <a:lnTo>
                  <a:pt x="911946" y="1450134"/>
                </a:lnTo>
                <a:lnTo>
                  <a:pt x="911946" y="1394359"/>
                </a:lnTo>
                <a:lnTo>
                  <a:pt x="899770" y="1394359"/>
                </a:lnTo>
                <a:lnTo>
                  <a:pt x="899770" y="1369811"/>
                </a:lnTo>
                <a:lnTo>
                  <a:pt x="891325" y="1369811"/>
                </a:lnTo>
                <a:lnTo>
                  <a:pt x="891325" y="1331073"/>
                </a:lnTo>
                <a:lnTo>
                  <a:pt x="1168920" y="1331073"/>
                </a:lnTo>
                <a:lnTo>
                  <a:pt x="1168920" y="1369811"/>
                </a:lnTo>
                <a:lnTo>
                  <a:pt x="1160230" y="1369811"/>
                </a:lnTo>
                <a:lnTo>
                  <a:pt x="1160230" y="1394359"/>
                </a:lnTo>
                <a:lnTo>
                  <a:pt x="1148053" y="1394359"/>
                </a:lnTo>
                <a:lnTo>
                  <a:pt x="1148053" y="1450134"/>
                </a:lnTo>
                <a:lnTo>
                  <a:pt x="1248604" y="1450134"/>
                </a:lnTo>
                <a:lnTo>
                  <a:pt x="1248604" y="1394359"/>
                </a:lnTo>
                <a:lnTo>
                  <a:pt x="1236477" y="1394359"/>
                </a:lnTo>
                <a:lnTo>
                  <a:pt x="1236477" y="1369811"/>
                </a:lnTo>
                <a:lnTo>
                  <a:pt x="1227983" y="1369811"/>
                </a:lnTo>
                <a:lnTo>
                  <a:pt x="1227983" y="1331073"/>
                </a:lnTo>
                <a:lnTo>
                  <a:pt x="1309534" y="1331073"/>
                </a:lnTo>
                <a:lnTo>
                  <a:pt x="1309534" y="1369811"/>
                </a:lnTo>
                <a:lnTo>
                  <a:pt x="1301138" y="1369811"/>
                </a:lnTo>
                <a:lnTo>
                  <a:pt x="1301138" y="1394359"/>
                </a:lnTo>
                <a:lnTo>
                  <a:pt x="1288962" y="1394359"/>
                </a:lnTo>
                <a:lnTo>
                  <a:pt x="1288962" y="1450134"/>
                </a:lnTo>
                <a:lnTo>
                  <a:pt x="1389267" y="1450134"/>
                </a:lnTo>
                <a:lnTo>
                  <a:pt x="1389267" y="1394359"/>
                </a:lnTo>
                <a:lnTo>
                  <a:pt x="1377091" y="1394359"/>
                </a:lnTo>
                <a:lnTo>
                  <a:pt x="1377091" y="1369811"/>
                </a:lnTo>
                <a:lnTo>
                  <a:pt x="1368647" y="1369811"/>
                </a:lnTo>
                <a:lnTo>
                  <a:pt x="1368647" y="1331073"/>
                </a:lnTo>
                <a:lnTo>
                  <a:pt x="1455303" y="1331073"/>
                </a:lnTo>
                <a:lnTo>
                  <a:pt x="1455303" y="1450428"/>
                </a:lnTo>
                <a:lnTo>
                  <a:pt x="604352" y="1450428"/>
                </a:lnTo>
                <a:close/>
                <a:moveTo>
                  <a:pt x="1389169" y="1830587"/>
                </a:moveTo>
                <a:lnTo>
                  <a:pt x="1389169" y="2026975"/>
                </a:lnTo>
                <a:lnTo>
                  <a:pt x="1284347" y="2026975"/>
                </a:lnTo>
                <a:lnTo>
                  <a:pt x="1284347" y="1830587"/>
                </a:lnTo>
                <a:close/>
                <a:moveTo>
                  <a:pt x="1208443" y="1830587"/>
                </a:moveTo>
                <a:lnTo>
                  <a:pt x="1208443" y="2026975"/>
                </a:lnTo>
                <a:lnTo>
                  <a:pt x="851753" y="2026975"/>
                </a:lnTo>
                <a:lnTo>
                  <a:pt x="851753" y="1830587"/>
                </a:lnTo>
                <a:close/>
                <a:moveTo>
                  <a:pt x="775849" y="1830587"/>
                </a:moveTo>
                <a:lnTo>
                  <a:pt x="775849" y="2026975"/>
                </a:lnTo>
                <a:lnTo>
                  <a:pt x="671026" y="2026975"/>
                </a:lnTo>
                <a:lnTo>
                  <a:pt x="671026" y="1830587"/>
                </a:lnTo>
                <a:close/>
                <a:moveTo>
                  <a:pt x="501396" y="2629003"/>
                </a:moveTo>
                <a:lnTo>
                  <a:pt x="547547" y="2629003"/>
                </a:lnTo>
                <a:lnTo>
                  <a:pt x="547547" y="2661701"/>
                </a:lnTo>
                <a:lnTo>
                  <a:pt x="501396" y="2661701"/>
                </a:lnTo>
                <a:close/>
                <a:moveTo>
                  <a:pt x="584272" y="2861330"/>
                </a:moveTo>
                <a:lnTo>
                  <a:pt x="501396" y="2861330"/>
                </a:lnTo>
                <a:lnTo>
                  <a:pt x="501396" y="2757539"/>
                </a:lnTo>
                <a:lnTo>
                  <a:pt x="584272" y="2757539"/>
                </a:lnTo>
                <a:close/>
                <a:moveTo>
                  <a:pt x="655757" y="2709129"/>
                </a:moveTo>
                <a:lnTo>
                  <a:pt x="584272" y="2709129"/>
                </a:lnTo>
                <a:lnTo>
                  <a:pt x="584272" y="2741631"/>
                </a:lnTo>
                <a:lnTo>
                  <a:pt x="501396" y="2741631"/>
                </a:lnTo>
                <a:lnTo>
                  <a:pt x="501396" y="2686152"/>
                </a:lnTo>
                <a:lnTo>
                  <a:pt x="655757" y="2686152"/>
                </a:lnTo>
                <a:close/>
                <a:moveTo>
                  <a:pt x="563504" y="2661750"/>
                </a:moveTo>
                <a:lnTo>
                  <a:pt x="563504" y="2629052"/>
                </a:lnTo>
                <a:lnTo>
                  <a:pt x="600768" y="2629052"/>
                </a:lnTo>
                <a:lnTo>
                  <a:pt x="600768" y="2661750"/>
                </a:lnTo>
                <a:close/>
                <a:moveTo>
                  <a:pt x="655757" y="2661750"/>
                </a:moveTo>
                <a:lnTo>
                  <a:pt x="616725" y="2661750"/>
                </a:lnTo>
                <a:lnTo>
                  <a:pt x="616725" y="2629052"/>
                </a:lnTo>
                <a:lnTo>
                  <a:pt x="655757" y="2629052"/>
                </a:lnTo>
                <a:close/>
                <a:moveTo>
                  <a:pt x="1292792" y="2709080"/>
                </a:moveTo>
                <a:lnTo>
                  <a:pt x="767453" y="2709080"/>
                </a:lnTo>
                <a:lnTo>
                  <a:pt x="767453" y="2686103"/>
                </a:lnTo>
                <a:lnTo>
                  <a:pt x="1292792" y="2686103"/>
                </a:lnTo>
                <a:close/>
                <a:moveTo>
                  <a:pt x="767453" y="2661701"/>
                </a:moveTo>
                <a:lnTo>
                  <a:pt x="767453" y="2629003"/>
                </a:lnTo>
                <a:lnTo>
                  <a:pt x="797648" y="2629003"/>
                </a:lnTo>
                <a:lnTo>
                  <a:pt x="797648" y="2661701"/>
                </a:lnTo>
                <a:close/>
                <a:moveTo>
                  <a:pt x="813653" y="2661701"/>
                </a:moveTo>
                <a:lnTo>
                  <a:pt x="813653" y="2629003"/>
                </a:lnTo>
                <a:lnTo>
                  <a:pt x="850918" y="2629003"/>
                </a:lnTo>
                <a:lnTo>
                  <a:pt x="850918" y="2661701"/>
                </a:lnTo>
                <a:close/>
                <a:moveTo>
                  <a:pt x="866875" y="2661701"/>
                </a:moveTo>
                <a:lnTo>
                  <a:pt x="866875" y="2629003"/>
                </a:lnTo>
                <a:lnTo>
                  <a:pt x="904139" y="2629003"/>
                </a:lnTo>
                <a:lnTo>
                  <a:pt x="904139" y="2661701"/>
                </a:lnTo>
                <a:close/>
                <a:moveTo>
                  <a:pt x="920096" y="2661701"/>
                </a:moveTo>
                <a:lnTo>
                  <a:pt x="920096" y="2629003"/>
                </a:lnTo>
                <a:lnTo>
                  <a:pt x="957360" y="2629003"/>
                </a:lnTo>
                <a:lnTo>
                  <a:pt x="957360" y="2661701"/>
                </a:lnTo>
                <a:close/>
                <a:moveTo>
                  <a:pt x="973317" y="2661701"/>
                </a:moveTo>
                <a:lnTo>
                  <a:pt x="973317" y="2629003"/>
                </a:lnTo>
                <a:lnTo>
                  <a:pt x="1010582" y="2629003"/>
                </a:lnTo>
                <a:lnTo>
                  <a:pt x="1010582" y="2661701"/>
                </a:lnTo>
                <a:close/>
                <a:moveTo>
                  <a:pt x="1026538" y="2661701"/>
                </a:moveTo>
                <a:lnTo>
                  <a:pt x="1026538" y="2629003"/>
                </a:lnTo>
                <a:lnTo>
                  <a:pt x="1063803" y="2629003"/>
                </a:lnTo>
                <a:lnTo>
                  <a:pt x="1063803" y="2661701"/>
                </a:lnTo>
                <a:close/>
                <a:moveTo>
                  <a:pt x="1079759" y="2661701"/>
                </a:moveTo>
                <a:lnTo>
                  <a:pt x="1079759" y="2629003"/>
                </a:lnTo>
                <a:lnTo>
                  <a:pt x="1117024" y="2629003"/>
                </a:lnTo>
                <a:lnTo>
                  <a:pt x="1117024" y="2661701"/>
                </a:lnTo>
                <a:close/>
                <a:moveTo>
                  <a:pt x="1132981" y="2661701"/>
                </a:moveTo>
                <a:lnTo>
                  <a:pt x="1132981" y="2629003"/>
                </a:lnTo>
                <a:lnTo>
                  <a:pt x="1170245" y="2629003"/>
                </a:lnTo>
                <a:lnTo>
                  <a:pt x="1170245" y="2661701"/>
                </a:lnTo>
                <a:close/>
                <a:moveTo>
                  <a:pt x="1186202" y="2661701"/>
                </a:moveTo>
                <a:lnTo>
                  <a:pt x="1186202" y="2629003"/>
                </a:lnTo>
                <a:lnTo>
                  <a:pt x="1223467" y="2629003"/>
                </a:lnTo>
                <a:lnTo>
                  <a:pt x="1223467" y="2661701"/>
                </a:lnTo>
                <a:close/>
                <a:moveTo>
                  <a:pt x="1239472" y="2661701"/>
                </a:moveTo>
                <a:lnTo>
                  <a:pt x="1239472" y="2629003"/>
                </a:lnTo>
                <a:lnTo>
                  <a:pt x="1276688" y="2629003"/>
                </a:lnTo>
                <a:lnTo>
                  <a:pt x="1276688" y="2661701"/>
                </a:lnTo>
                <a:close/>
                <a:moveTo>
                  <a:pt x="534242" y="2185755"/>
                </a:moveTo>
                <a:lnTo>
                  <a:pt x="534242" y="2042833"/>
                </a:lnTo>
                <a:lnTo>
                  <a:pt x="595122" y="2042833"/>
                </a:lnTo>
                <a:lnTo>
                  <a:pt x="595122" y="2081325"/>
                </a:lnTo>
                <a:lnTo>
                  <a:pt x="584272" y="2081325"/>
                </a:lnTo>
                <a:lnTo>
                  <a:pt x="584272" y="2112698"/>
                </a:lnTo>
                <a:lnTo>
                  <a:pt x="568610" y="2112698"/>
                </a:lnTo>
                <a:lnTo>
                  <a:pt x="568610" y="2184331"/>
                </a:lnTo>
                <a:lnTo>
                  <a:pt x="697490" y="2184331"/>
                </a:lnTo>
                <a:lnTo>
                  <a:pt x="697490" y="2112698"/>
                </a:lnTo>
                <a:lnTo>
                  <a:pt x="681877" y="2112698"/>
                </a:lnTo>
                <a:lnTo>
                  <a:pt x="681877" y="2081325"/>
                </a:lnTo>
                <a:lnTo>
                  <a:pt x="671026" y="2081325"/>
                </a:lnTo>
                <a:lnTo>
                  <a:pt x="671026" y="2042833"/>
                </a:lnTo>
                <a:lnTo>
                  <a:pt x="775849" y="2042833"/>
                </a:lnTo>
                <a:lnTo>
                  <a:pt x="775849" y="2081325"/>
                </a:lnTo>
                <a:lnTo>
                  <a:pt x="764998" y="2081325"/>
                </a:lnTo>
                <a:lnTo>
                  <a:pt x="764998" y="2112698"/>
                </a:lnTo>
                <a:lnTo>
                  <a:pt x="749385" y="2112698"/>
                </a:lnTo>
                <a:lnTo>
                  <a:pt x="749385" y="2184331"/>
                </a:lnTo>
                <a:lnTo>
                  <a:pt x="878216" y="2184331"/>
                </a:lnTo>
                <a:lnTo>
                  <a:pt x="878216" y="2112698"/>
                </a:lnTo>
                <a:lnTo>
                  <a:pt x="862603" y="2112698"/>
                </a:lnTo>
                <a:lnTo>
                  <a:pt x="862603" y="2081325"/>
                </a:lnTo>
                <a:lnTo>
                  <a:pt x="851753" y="2081325"/>
                </a:lnTo>
                <a:lnTo>
                  <a:pt x="851753" y="2042833"/>
                </a:lnTo>
                <a:lnTo>
                  <a:pt x="1208443" y="2042833"/>
                </a:lnTo>
                <a:lnTo>
                  <a:pt x="1208443" y="2081325"/>
                </a:lnTo>
                <a:lnTo>
                  <a:pt x="1197592" y="2081325"/>
                </a:lnTo>
                <a:lnTo>
                  <a:pt x="1197592" y="2112698"/>
                </a:lnTo>
                <a:lnTo>
                  <a:pt x="1181931" y="2112698"/>
                </a:lnTo>
                <a:lnTo>
                  <a:pt x="1181931" y="2184331"/>
                </a:lnTo>
                <a:lnTo>
                  <a:pt x="1310810" y="2184331"/>
                </a:lnTo>
                <a:lnTo>
                  <a:pt x="1310810" y="2112698"/>
                </a:lnTo>
                <a:lnTo>
                  <a:pt x="1295197" y="2112698"/>
                </a:lnTo>
                <a:lnTo>
                  <a:pt x="1295197" y="2081325"/>
                </a:lnTo>
                <a:lnTo>
                  <a:pt x="1284347" y="2081325"/>
                </a:lnTo>
                <a:lnTo>
                  <a:pt x="1284347" y="2042833"/>
                </a:lnTo>
                <a:lnTo>
                  <a:pt x="1389169" y="2042833"/>
                </a:lnTo>
                <a:lnTo>
                  <a:pt x="1389169" y="2081325"/>
                </a:lnTo>
                <a:lnTo>
                  <a:pt x="1378319" y="2081325"/>
                </a:lnTo>
                <a:lnTo>
                  <a:pt x="1378319" y="2112698"/>
                </a:lnTo>
                <a:lnTo>
                  <a:pt x="1362657" y="2112698"/>
                </a:lnTo>
                <a:lnTo>
                  <a:pt x="1362657" y="2184331"/>
                </a:lnTo>
                <a:lnTo>
                  <a:pt x="1491537" y="2184331"/>
                </a:lnTo>
                <a:lnTo>
                  <a:pt x="1491537" y="2112698"/>
                </a:lnTo>
                <a:lnTo>
                  <a:pt x="1475924" y="2112698"/>
                </a:lnTo>
                <a:lnTo>
                  <a:pt x="1475924" y="2081325"/>
                </a:lnTo>
                <a:lnTo>
                  <a:pt x="1465073" y="2081325"/>
                </a:lnTo>
                <a:lnTo>
                  <a:pt x="1465073" y="2042833"/>
                </a:lnTo>
                <a:lnTo>
                  <a:pt x="1524235" y="2042833"/>
                </a:lnTo>
                <a:lnTo>
                  <a:pt x="1524235" y="2185755"/>
                </a:lnTo>
                <a:close/>
                <a:moveTo>
                  <a:pt x="1494973" y="2628856"/>
                </a:moveTo>
                <a:lnTo>
                  <a:pt x="1494973" y="2661554"/>
                </a:lnTo>
                <a:lnTo>
                  <a:pt x="1457709" y="2661554"/>
                </a:lnTo>
                <a:lnTo>
                  <a:pt x="1457709" y="2628856"/>
                </a:lnTo>
                <a:close/>
                <a:moveTo>
                  <a:pt x="1441752" y="2628856"/>
                </a:moveTo>
                <a:lnTo>
                  <a:pt x="1441752" y="2661554"/>
                </a:lnTo>
                <a:lnTo>
                  <a:pt x="1404438" y="2661554"/>
                </a:lnTo>
                <a:lnTo>
                  <a:pt x="1404438" y="2628856"/>
                </a:lnTo>
                <a:close/>
                <a:moveTo>
                  <a:pt x="1558800" y="2861183"/>
                </a:moveTo>
                <a:lnTo>
                  <a:pt x="1475924" y="2861183"/>
                </a:lnTo>
                <a:lnTo>
                  <a:pt x="1475924" y="2757392"/>
                </a:lnTo>
                <a:lnTo>
                  <a:pt x="1558800" y="2757392"/>
                </a:lnTo>
                <a:close/>
                <a:moveTo>
                  <a:pt x="1558800" y="2741435"/>
                </a:moveTo>
                <a:lnTo>
                  <a:pt x="1475924" y="2741435"/>
                </a:lnTo>
                <a:lnTo>
                  <a:pt x="1475924" y="2708933"/>
                </a:lnTo>
                <a:lnTo>
                  <a:pt x="1404438" y="2708933"/>
                </a:lnTo>
                <a:lnTo>
                  <a:pt x="1404438" y="2685956"/>
                </a:lnTo>
                <a:lnTo>
                  <a:pt x="1558800" y="2685956"/>
                </a:lnTo>
                <a:close/>
                <a:moveTo>
                  <a:pt x="1558800" y="2661554"/>
                </a:moveTo>
                <a:lnTo>
                  <a:pt x="1510930" y="2661554"/>
                </a:lnTo>
                <a:lnTo>
                  <a:pt x="1510930" y="2628856"/>
                </a:lnTo>
                <a:lnTo>
                  <a:pt x="1558800" y="2628856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  <a:ln w="4899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9EBF49F8-6A99-7198-6393-7FFD7D36D917}"/>
              </a:ext>
            </a:extLst>
          </p:cNvPr>
          <p:cNvSpPr/>
          <p:nvPr/>
        </p:nvSpPr>
        <p:spPr>
          <a:xfrm>
            <a:off x="4771389" y="1722120"/>
            <a:ext cx="1461771" cy="563880"/>
          </a:xfrm>
          <a:prstGeom prst="roundRect">
            <a:avLst/>
          </a:pr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A1957FB9-793B-ADA1-74E2-059B45526549}"/>
              </a:ext>
            </a:extLst>
          </p:cNvPr>
          <p:cNvSpPr txBox="1"/>
          <p:nvPr/>
        </p:nvSpPr>
        <p:spPr>
          <a:xfrm>
            <a:off x="4853423" y="1820158"/>
            <a:ext cx="1379737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1">
                    <a:lumMod val="75000"/>
                  </a:schemeClr>
                </a:solidFill>
              </a:rPr>
              <a:t>消费升级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64DBACC9-9AE8-C8FD-658E-0AA09B72B90F}"/>
              </a:ext>
            </a:extLst>
          </p:cNvPr>
          <p:cNvSpPr txBox="1"/>
          <p:nvPr/>
        </p:nvSpPr>
        <p:spPr>
          <a:xfrm>
            <a:off x="4702682" y="2411172"/>
            <a:ext cx="5964976" cy="106606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消费的趋势有理性消费，也有消费升级。作为驱动经济增长的三驾马车之一，消费永远都是经济稳定运行的重要引擎，目前我国已经成为全球第二大消费市场。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7" name="矩形: 圆角 46">
            <a:extLst>
              <a:ext uri="{FF2B5EF4-FFF2-40B4-BE49-F238E27FC236}">
                <a16:creationId xmlns:a16="http://schemas.microsoft.com/office/drawing/2014/main" id="{130DBF15-ECE8-35C8-52E9-97D0F1D950B8}"/>
              </a:ext>
            </a:extLst>
          </p:cNvPr>
          <p:cNvSpPr/>
          <p:nvPr/>
        </p:nvSpPr>
        <p:spPr>
          <a:xfrm>
            <a:off x="4771389" y="3755485"/>
            <a:ext cx="2696211" cy="612852"/>
          </a:xfrm>
          <a:prstGeom prst="roundRect">
            <a:avLst/>
          </a:pr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6BB40FC0-4C54-02FD-310D-9E31FE1524AD}"/>
              </a:ext>
            </a:extLst>
          </p:cNvPr>
          <p:cNvSpPr txBox="1"/>
          <p:nvPr/>
        </p:nvSpPr>
        <p:spPr>
          <a:xfrm>
            <a:off x="4853423" y="3853523"/>
            <a:ext cx="2544901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1">
                    <a:lumMod val="75000"/>
                  </a:schemeClr>
                </a:solidFill>
              </a:rPr>
              <a:t>中国本土品牌高端化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4FCC10CC-0FC6-7A38-924A-B2706074C05A}"/>
              </a:ext>
            </a:extLst>
          </p:cNvPr>
          <p:cNvSpPr txBox="1"/>
          <p:nvPr/>
        </p:nvSpPr>
        <p:spPr>
          <a:xfrm>
            <a:off x="4702682" y="4444537"/>
            <a:ext cx="5964976" cy="106606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如今，中国的国货已出现高端化趋势，消费者认同度越来越高，品牌价值也随之提升。消费心理和消费行为变化的背后，是中国整体消费结构发生了巨大的变化。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035003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3" name="直接连接符 52">
            <a:extLst>
              <a:ext uri="{FF2B5EF4-FFF2-40B4-BE49-F238E27FC236}">
                <a16:creationId xmlns:a16="http://schemas.microsoft.com/office/drawing/2014/main" id="{0077B282-F399-3E3C-1D37-A3DF67616B3C}"/>
              </a:ext>
            </a:extLst>
          </p:cNvPr>
          <p:cNvCxnSpPr>
            <a:cxnSpLocks/>
          </p:cNvCxnSpPr>
          <p:nvPr/>
        </p:nvCxnSpPr>
        <p:spPr>
          <a:xfrm>
            <a:off x="2682100" y="2966856"/>
            <a:ext cx="0" cy="2244694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58BD8633-9AA0-D81D-C199-0FF361A0D84E}"/>
              </a:ext>
            </a:extLst>
          </p:cNvPr>
          <p:cNvGrpSpPr/>
          <p:nvPr/>
        </p:nvGrpSpPr>
        <p:grpSpPr>
          <a:xfrm>
            <a:off x="2623945" y="1666426"/>
            <a:ext cx="1083779" cy="880417"/>
            <a:chOff x="2623945" y="1261474"/>
            <a:chExt cx="1083779" cy="880417"/>
          </a:xfrm>
        </p:grpSpPr>
        <p:grpSp>
          <p:nvGrpSpPr>
            <p:cNvPr id="58" name="组合 57">
              <a:extLst>
                <a:ext uri="{FF2B5EF4-FFF2-40B4-BE49-F238E27FC236}">
                  <a16:creationId xmlns:a16="http://schemas.microsoft.com/office/drawing/2014/main" id="{59D4B044-1FC6-C301-FC67-AE42643C695F}"/>
                </a:ext>
              </a:extLst>
            </p:cNvPr>
            <p:cNvGrpSpPr/>
            <p:nvPr/>
          </p:nvGrpSpPr>
          <p:grpSpPr>
            <a:xfrm>
              <a:off x="2623945" y="1261474"/>
              <a:ext cx="880417" cy="880417"/>
              <a:chOff x="2623945" y="1261474"/>
              <a:chExt cx="880417" cy="880417"/>
            </a:xfrm>
          </p:grpSpPr>
          <p:sp>
            <p:nvSpPr>
              <p:cNvPr id="56" name="椭圆 55">
                <a:extLst>
                  <a:ext uri="{FF2B5EF4-FFF2-40B4-BE49-F238E27FC236}">
                    <a16:creationId xmlns:a16="http://schemas.microsoft.com/office/drawing/2014/main" id="{0F87B196-8858-2BBF-E14D-C6C906032E20}"/>
                  </a:ext>
                </a:extLst>
              </p:cNvPr>
              <p:cNvSpPr/>
              <p:nvPr/>
            </p:nvSpPr>
            <p:spPr>
              <a:xfrm>
                <a:off x="2623945" y="1261474"/>
                <a:ext cx="880417" cy="880417"/>
              </a:xfrm>
              <a:prstGeom prst="ellipse">
                <a:avLst/>
              </a:prstGeom>
              <a:noFill/>
              <a:ln>
                <a:solidFill>
                  <a:srgbClr val="DBBC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BBCA3"/>
                  </a:solidFill>
                </a:endParaRPr>
              </a:p>
            </p:txBody>
          </p:sp>
          <p:sp>
            <p:nvSpPr>
              <p:cNvPr id="57" name="文本框 41">
                <a:extLst>
                  <a:ext uri="{FF2B5EF4-FFF2-40B4-BE49-F238E27FC236}">
                    <a16:creationId xmlns:a16="http://schemas.microsoft.com/office/drawing/2014/main" id="{5CF96C23-2323-02A8-569C-69CDA7ED8D1F}"/>
                  </a:ext>
                </a:extLst>
              </p:cNvPr>
              <p:cNvSpPr txBox="1"/>
              <p:nvPr/>
            </p:nvSpPr>
            <p:spPr>
              <a:xfrm>
                <a:off x="2810728" y="1409295"/>
                <a:ext cx="506851" cy="584775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zh-CN" altLang="en-US" sz="3200" dirty="0">
                    <a:solidFill>
                      <a:schemeClr val="accent2">
                        <a:lumMod val="60000"/>
                        <a:lumOff val="40000"/>
                      </a:schemeClr>
                    </a:solidFill>
                  </a:rPr>
                  <a:t>壹</a:t>
                </a:r>
              </a:p>
            </p:txBody>
          </p:sp>
        </p:grpSp>
        <p:sp>
          <p:nvSpPr>
            <p:cNvPr id="59" name="图形 199">
              <a:extLst>
                <a:ext uri="{FF2B5EF4-FFF2-40B4-BE49-F238E27FC236}">
                  <a16:creationId xmlns:a16="http://schemas.microsoft.com/office/drawing/2014/main" id="{EABC00D0-1D8D-B427-EDFA-E80350CEDE93}"/>
                </a:ext>
              </a:extLst>
            </p:cNvPr>
            <p:cNvSpPr/>
            <p:nvPr/>
          </p:nvSpPr>
          <p:spPr>
            <a:xfrm>
              <a:off x="2964712" y="1892682"/>
              <a:ext cx="743012" cy="249209"/>
            </a:xfrm>
            <a:custGeom>
              <a:avLst/>
              <a:gdLst>
                <a:gd name="connsiteX0" fmla="*/ 977450 w 1045018"/>
                <a:gd name="connsiteY0" fmla="*/ -1251 h 350597"/>
                <a:gd name="connsiteX1" fmla="*/ 234460 w 1045018"/>
                <a:gd name="connsiteY1" fmla="*/ -1251 h 350597"/>
                <a:gd name="connsiteX2" fmla="*/ 167830 w 1045018"/>
                <a:gd name="connsiteY2" fmla="*/ 62602 h 350597"/>
                <a:gd name="connsiteX3" fmla="*/ 231712 w 1045018"/>
                <a:gd name="connsiteY3" fmla="*/ 129232 h 350597"/>
                <a:gd name="connsiteX4" fmla="*/ 234460 w 1045018"/>
                <a:gd name="connsiteY4" fmla="*/ 129232 h 350597"/>
                <a:gd name="connsiteX5" fmla="*/ 276532 w 1045018"/>
                <a:gd name="connsiteY5" fmla="*/ 129232 h 350597"/>
                <a:gd name="connsiteX6" fmla="*/ 322024 w 1045018"/>
                <a:gd name="connsiteY6" fmla="*/ 173262 h 350597"/>
                <a:gd name="connsiteX7" fmla="*/ 277964 w 1045018"/>
                <a:gd name="connsiteY7" fmla="*/ 218754 h 350597"/>
                <a:gd name="connsiteX8" fmla="*/ 208147 w 1045018"/>
                <a:gd name="connsiteY8" fmla="*/ 218754 h 350597"/>
                <a:gd name="connsiteX9" fmla="*/ 207475 w 1045018"/>
                <a:gd name="connsiteY9" fmla="*/ 218754 h 350597"/>
                <a:gd name="connsiteX10" fmla="*/ 64216 w 1045018"/>
                <a:gd name="connsiteY10" fmla="*/ 218754 h 350597"/>
                <a:gd name="connsiteX11" fmla="*/ -1040 w 1045018"/>
                <a:gd name="connsiteY11" fmla="*/ 284010 h 350597"/>
                <a:gd name="connsiteX12" fmla="*/ 64216 w 1045018"/>
                <a:gd name="connsiteY12" fmla="*/ 349267 h 350597"/>
                <a:gd name="connsiteX13" fmla="*/ 807117 w 1045018"/>
                <a:gd name="connsiteY13" fmla="*/ 349267 h 350597"/>
                <a:gd name="connsiteX14" fmla="*/ 872373 w 1045018"/>
                <a:gd name="connsiteY14" fmla="*/ 284010 h 350597"/>
                <a:gd name="connsiteX15" fmla="*/ 807117 w 1045018"/>
                <a:gd name="connsiteY15" fmla="*/ 218754 h 350597"/>
                <a:gd name="connsiteX16" fmla="*/ 798726 w 1045018"/>
                <a:gd name="connsiteY16" fmla="*/ 218754 h 350597"/>
                <a:gd name="connsiteX17" fmla="*/ 753936 w 1045018"/>
                <a:gd name="connsiteY17" fmla="*/ 173964 h 350597"/>
                <a:gd name="connsiteX18" fmla="*/ 798726 w 1045018"/>
                <a:gd name="connsiteY18" fmla="*/ 129174 h 350597"/>
                <a:gd name="connsiteX19" fmla="*/ 977333 w 1045018"/>
                <a:gd name="connsiteY19" fmla="*/ 129174 h 350597"/>
                <a:gd name="connsiteX20" fmla="*/ 1043963 w 1045018"/>
                <a:gd name="connsiteY20" fmla="*/ 65321 h 350597"/>
                <a:gd name="connsiteX21" fmla="*/ 980081 w 1045018"/>
                <a:gd name="connsiteY21" fmla="*/ -1309 h 350597"/>
                <a:gd name="connsiteX22" fmla="*/ 977333 w 1045018"/>
                <a:gd name="connsiteY22" fmla="*/ -1309 h 350597"/>
                <a:gd name="connsiteX23" fmla="*/ 234460 w 1045018"/>
                <a:gd name="connsiteY23" fmla="*/ 108766 h 350597"/>
                <a:gd name="connsiteX24" fmla="*/ 188530 w 1045018"/>
                <a:gd name="connsiteY24" fmla="*/ 65145 h 350597"/>
                <a:gd name="connsiteX25" fmla="*/ 232180 w 1045018"/>
                <a:gd name="connsiteY25" fmla="*/ 19215 h 350597"/>
                <a:gd name="connsiteX26" fmla="*/ 234460 w 1045018"/>
                <a:gd name="connsiteY26" fmla="*/ 19215 h 350597"/>
                <a:gd name="connsiteX27" fmla="*/ 241272 w 1045018"/>
                <a:gd name="connsiteY27" fmla="*/ 19215 h 350597"/>
                <a:gd name="connsiteX28" fmla="*/ 241272 w 1045018"/>
                <a:gd name="connsiteY28" fmla="*/ 108766 h 350597"/>
                <a:gd name="connsiteX29" fmla="*/ 64128 w 1045018"/>
                <a:gd name="connsiteY29" fmla="*/ 328859 h 350597"/>
                <a:gd name="connsiteX30" fmla="*/ 19338 w 1045018"/>
                <a:gd name="connsiteY30" fmla="*/ 284069 h 350597"/>
                <a:gd name="connsiteX31" fmla="*/ 64128 w 1045018"/>
                <a:gd name="connsiteY31" fmla="*/ 239279 h 350597"/>
                <a:gd name="connsiteX32" fmla="*/ 69566 w 1045018"/>
                <a:gd name="connsiteY32" fmla="*/ 239279 h 350597"/>
                <a:gd name="connsiteX33" fmla="*/ 69566 w 1045018"/>
                <a:gd name="connsiteY33" fmla="*/ 328859 h 350597"/>
                <a:gd name="connsiteX34" fmla="*/ 805743 w 1045018"/>
                <a:gd name="connsiteY34" fmla="*/ 239279 h 350597"/>
                <a:gd name="connsiteX35" fmla="*/ 807030 w 1045018"/>
                <a:gd name="connsiteY35" fmla="*/ 239279 h 350597"/>
                <a:gd name="connsiteX36" fmla="*/ 851820 w 1045018"/>
                <a:gd name="connsiteY36" fmla="*/ 284069 h 350597"/>
                <a:gd name="connsiteX37" fmla="*/ 807030 w 1045018"/>
                <a:gd name="connsiteY37" fmla="*/ 328859 h 350597"/>
                <a:gd name="connsiteX38" fmla="*/ 805685 w 1045018"/>
                <a:gd name="connsiteY38" fmla="*/ 328859 h 350597"/>
                <a:gd name="connsiteX39" fmla="*/ 805685 w 1045018"/>
                <a:gd name="connsiteY39" fmla="*/ 239279 h 350597"/>
                <a:gd name="connsiteX40" fmla="*/ 924941 w 1045018"/>
                <a:gd name="connsiteY40" fmla="*/ 108708 h 350597"/>
                <a:gd name="connsiteX41" fmla="*/ 797089 w 1045018"/>
                <a:gd name="connsiteY41" fmla="*/ 108708 h 350597"/>
                <a:gd name="connsiteX42" fmla="*/ 796358 w 1045018"/>
                <a:gd name="connsiteY42" fmla="*/ 108708 h 350597"/>
                <a:gd name="connsiteX43" fmla="*/ 734961 w 1045018"/>
                <a:gd name="connsiteY43" fmla="*/ 108708 h 350597"/>
                <a:gd name="connsiteX44" fmla="*/ 669735 w 1045018"/>
                <a:gd name="connsiteY44" fmla="*/ 173935 h 350597"/>
                <a:gd name="connsiteX45" fmla="*/ 734961 w 1045018"/>
                <a:gd name="connsiteY45" fmla="*/ 239162 h 350597"/>
                <a:gd name="connsiteX46" fmla="*/ 757795 w 1045018"/>
                <a:gd name="connsiteY46" fmla="*/ 239162 h 350597"/>
                <a:gd name="connsiteX47" fmla="*/ 758468 w 1045018"/>
                <a:gd name="connsiteY47" fmla="*/ 239162 h 350597"/>
                <a:gd name="connsiteX48" fmla="*/ 804369 w 1045018"/>
                <a:gd name="connsiteY48" fmla="*/ 282753 h 350597"/>
                <a:gd name="connsiteX49" fmla="*/ 760748 w 1045018"/>
                <a:gd name="connsiteY49" fmla="*/ 328655 h 350597"/>
                <a:gd name="connsiteX50" fmla="*/ 758468 w 1045018"/>
                <a:gd name="connsiteY50" fmla="*/ 328655 h 350597"/>
                <a:gd name="connsiteX51" fmla="*/ 630616 w 1045018"/>
                <a:gd name="connsiteY51" fmla="*/ 328655 h 350597"/>
                <a:gd name="connsiteX52" fmla="*/ 629885 w 1045018"/>
                <a:gd name="connsiteY52" fmla="*/ 328655 h 350597"/>
                <a:gd name="connsiteX53" fmla="*/ 177186 w 1045018"/>
                <a:gd name="connsiteY53" fmla="*/ 328655 h 350597"/>
                <a:gd name="connsiteX54" fmla="*/ 176455 w 1045018"/>
                <a:gd name="connsiteY54" fmla="*/ 328655 h 350597"/>
                <a:gd name="connsiteX55" fmla="*/ 117017 w 1045018"/>
                <a:gd name="connsiteY55" fmla="*/ 328655 h 350597"/>
                <a:gd name="connsiteX56" fmla="*/ 73425 w 1045018"/>
                <a:gd name="connsiteY56" fmla="*/ 282753 h 350597"/>
                <a:gd name="connsiteX57" fmla="*/ 117017 w 1045018"/>
                <a:gd name="connsiteY57" fmla="*/ 239162 h 350597"/>
                <a:gd name="connsiteX58" fmla="*/ 336028 w 1045018"/>
                <a:gd name="connsiteY58" fmla="*/ 239162 h 350597"/>
                <a:gd name="connsiteX59" fmla="*/ 401255 w 1045018"/>
                <a:gd name="connsiteY59" fmla="*/ 173935 h 350597"/>
                <a:gd name="connsiteX60" fmla="*/ 336028 w 1045018"/>
                <a:gd name="connsiteY60" fmla="*/ 108708 h 350597"/>
                <a:gd name="connsiteX61" fmla="*/ 289425 w 1045018"/>
                <a:gd name="connsiteY61" fmla="*/ 108708 h 350597"/>
                <a:gd name="connsiteX62" fmla="*/ 288724 w 1045018"/>
                <a:gd name="connsiteY62" fmla="*/ 108708 h 350597"/>
                <a:gd name="connsiteX63" fmla="*/ 245132 w 1045018"/>
                <a:gd name="connsiteY63" fmla="*/ 62806 h 350597"/>
                <a:gd name="connsiteX64" fmla="*/ 288724 w 1045018"/>
                <a:gd name="connsiteY64" fmla="*/ 19215 h 350597"/>
                <a:gd name="connsiteX65" fmla="*/ 925028 w 1045018"/>
                <a:gd name="connsiteY65" fmla="*/ 19215 h 350597"/>
                <a:gd name="connsiteX66" fmla="*/ 970930 w 1045018"/>
                <a:gd name="connsiteY66" fmla="*/ 62806 h 350597"/>
                <a:gd name="connsiteX67" fmla="*/ 927309 w 1045018"/>
                <a:gd name="connsiteY67" fmla="*/ 108708 h 350597"/>
                <a:gd name="connsiteX68" fmla="*/ 925028 w 1045018"/>
                <a:gd name="connsiteY68" fmla="*/ 108708 h 350597"/>
                <a:gd name="connsiteX69" fmla="*/ 751305 w 1045018"/>
                <a:gd name="connsiteY69" fmla="*/ 218754 h 350597"/>
                <a:gd name="connsiteX70" fmla="*/ 735020 w 1045018"/>
                <a:gd name="connsiteY70" fmla="*/ 218754 h 350597"/>
                <a:gd name="connsiteX71" fmla="*/ 690259 w 1045018"/>
                <a:gd name="connsiteY71" fmla="*/ 173993 h 350597"/>
                <a:gd name="connsiteX72" fmla="*/ 735020 w 1045018"/>
                <a:gd name="connsiteY72" fmla="*/ 129232 h 350597"/>
                <a:gd name="connsiteX73" fmla="*/ 751363 w 1045018"/>
                <a:gd name="connsiteY73" fmla="*/ 129232 h 350597"/>
                <a:gd name="connsiteX74" fmla="*/ 751363 w 1045018"/>
                <a:gd name="connsiteY74" fmla="*/ 218754 h 350597"/>
                <a:gd name="connsiteX75" fmla="*/ 323924 w 1045018"/>
                <a:gd name="connsiteY75" fmla="*/ 129232 h 350597"/>
                <a:gd name="connsiteX76" fmla="*/ 335911 w 1045018"/>
                <a:gd name="connsiteY76" fmla="*/ 129232 h 350597"/>
                <a:gd name="connsiteX77" fmla="*/ 380673 w 1045018"/>
                <a:gd name="connsiteY77" fmla="*/ 173993 h 350597"/>
                <a:gd name="connsiteX78" fmla="*/ 335911 w 1045018"/>
                <a:gd name="connsiteY78" fmla="*/ 218754 h 350597"/>
                <a:gd name="connsiteX79" fmla="*/ 324012 w 1045018"/>
                <a:gd name="connsiteY79" fmla="*/ 218754 h 350597"/>
                <a:gd name="connsiteX80" fmla="*/ 324012 w 1045018"/>
                <a:gd name="connsiteY80" fmla="*/ 129232 h 350597"/>
                <a:gd name="connsiteX81" fmla="*/ 977362 w 1045018"/>
                <a:gd name="connsiteY81" fmla="*/ 108766 h 350597"/>
                <a:gd name="connsiteX82" fmla="*/ 972245 w 1045018"/>
                <a:gd name="connsiteY82" fmla="*/ 108766 h 350597"/>
                <a:gd name="connsiteX83" fmla="*/ 972245 w 1045018"/>
                <a:gd name="connsiteY83" fmla="*/ 19215 h 350597"/>
                <a:gd name="connsiteX84" fmla="*/ 977303 w 1045018"/>
                <a:gd name="connsiteY84" fmla="*/ 19215 h 350597"/>
                <a:gd name="connsiteX85" fmla="*/ 1023234 w 1045018"/>
                <a:gd name="connsiteY85" fmla="*/ 62836 h 350597"/>
                <a:gd name="connsiteX86" fmla="*/ 979584 w 1045018"/>
                <a:gd name="connsiteY86" fmla="*/ 108766 h 350597"/>
                <a:gd name="connsiteX87" fmla="*/ 977303 w 1045018"/>
                <a:gd name="connsiteY87" fmla="*/ 108766 h 35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045018" h="350597">
                  <a:moveTo>
                    <a:pt x="977450" y="-1251"/>
                  </a:moveTo>
                  <a:lnTo>
                    <a:pt x="234460" y="-1251"/>
                  </a:lnTo>
                  <a:cubicBezTo>
                    <a:pt x="198441" y="-2011"/>
                    <a:pt x="168590" y="26582"/>
                    <a:pt x="167830" y="62602"/>
                  </a:cubicBezTo>
                  <a:cubicBezTo>
                    <a:pt x="167070" y="98650"/>
                    <a:pt x="195663" y="128472"/>
                    <a:pt x="231712" y="129232"/>
                  </a:cubicBezTo>
                  <a:cubicBezTo>
                    <a:pt x="232618" y="129261"/>
                    <a:pt x="233554" y="129261"/>
                    <a:pt x="234460" y="129232"/>
                  </a:cubicBezTo>
                  <a:lnTo>
                    <a:pt x="276532" y="129232"/>
                  </a:lnTo>
                  <a:cubicBezTo>
                    <a:pt x="301266" y="128823"/>
                    <a:pt x="321615" y="148557"/>
                    <a:pt x="322024" y="173262"/>
                  </a:cubicBezTo>
                  <a:cubicBezTo>
                    <a:pt x="322404" y="197996"/>
                    <a:pt x="302698" y="218345"/>
                    <a:pt x="277964" y="218754"/>
                  </a:cubicBezTo>
                  <a:lnTo>
                    <a:pt x="208147" y="218754"/>
                  </a:lnTo>
                  <a:lnTo>
                    <a:pt x="207475" y="218754"/>
                  </a:lnTo>
                  <a:lnTo>
                    <a:pt x="64216" y="218754"/>
                  </a:lnTo>
                  <a:cubicBezTo>
                    <a:pt x="28167" y="218754"/>
                    <a:pt x="-1040" y="247962"/>
                    <a:pt x="-1040" y="284010"/>
                  </a:cubicBezTo>
                  <a:cubicBezTo>
                    <a:pt x="-1040" y="320059"/>
                    <a:pt x="28167" y="349267"/>
                    <a:pt x="64216" y="349267"/>
                  </a:cubicBezTo>
                  <a:lnTo>
                    <a:pt x="807117" y="349267"/>
                  </a:lnTo>
                  <a:cubicBezTo>
                    <a:pt x="843166" y="349267"/>
                    <a:pt x="872373" y="320059"/>
                    <a:pt x="872373" y="284010"/>
                  </a:cubicBezTo>
                  <a:cubicBezTo>
                    <a:pt x="872373" y="247962"/>
                    <a:pt x="843166" y="218754"/>
                    <a:pt x="807117" y="218754"/>
                  </a:cubicBezTo>
                  <a:lnTo>
                    <a:pt x="798726" y="218754"/>
                  </a:lnTo>
                  <a:cubicBezTo>
                    <a:pt x="773992" y="218754"/>
                    <a:pt x="753936" y="198698"/>
                    <a:pt x="753936" y="173964"/>
                  </a:cubicBezTo>
                  <a:cubicBezTo>
                    <a:pt x="753936" y="149230"/>
                    <a:pt x="773992" y="129174"/>
                    <a:pt x="798726" y="129174"/>
                  </a:cubicBezTo>
                  <a:lnTo>
                    <a:pt x="977333" y="129174"/>
                  </a:lnTo>
                  <a:cubicBezTo>
                    <a:pt x="1013352" y="129934"/>
                    <a:pt x="1043203" y="101340"/>
                    <a:pt x="1043963" y="65321"/>
                  </a:cubicBezTo>
                  <a:cubicBezTo>
                    <a:pt x="1044723" y="29272"/>
                    <a:pt x="1016130" y="-549"/>
                    <a:pt x="980081" y="-1309"/>
                  </a:cubicBezTo>
                  <a:cubicBezTo>
                    <a:pt x="979175" y="-1339"/>
                    <a:pt x="978239" y="-1339"/>
                    <a:pt x="977333" y="-1309"/>
                  </a:cubicBezTo>
                  <a:close/>
                  <a:moveTo>
                    <a:pt x="234460" y="108766"/>
                  </a:moveTo>
                  <a:cubicBezTo>
                    <a:pt x="209726" y="109410"/>
                    <a:pt x="189173" y="89850"/>
                    <a:pt x="188530" y="65145"/>
                  </a:cubicBezTo>
                  <a:cubicBezTo>
                    <a:pt x="187916" y="40411"/>
                    <a:pt x="207446" y="19858"/>
                    <a:pt x="232180" y="19215"/>
                  </a:cubicBezTo>
                  <a:cubicBezTo>
                    <a:pt x="232940" y="19186"/>
                    <a:pt x="233700" y="19186"/>
                    <a:pt x="234460" y="19215"/>
                  </a:cubicBezTo>
                  <a:lnTo>
                    <a:pt x="241272" y="19215"/>
                  </a:lnTo>
                  <a:cubicBezTo>
                    <a:pt x="217445" y="44329"/>
                    <a:pt x="217445" y="83652"/>
                    <a:pt x="241272" y="108766"/>
                  </a:cubicBezTo>
                  <a:close/>
                  <a:moveTo>
                    <a:pt x="64128" y="328859"/>
                  </a:moveTo>
                  <a:cubicBezTo>
                    <a:pt x="39394" y="328859"/>
                    <a:pt x="19338" y="308803"/>
                    <a:pt x="19338" y="284069"/>
                  </a:cubicBezTo>
                  <a:cubicBezTo>
                    <a:pt x="19338" y="259335"/>
                    <a:pt x="39394" y="239279"/>
                    <a:pt x="64128" y="239279"/>
                  </a:cubicBezTo>
                  <a:lnTo>
                    <a:pt x="69566" y="239279"/>
                  </a:lnTo>
                  <a:cubicBezTo>
                    <a:pt x="45738" y="264393"/>
                    <a:pt x="45738" y="303745"/>
                    <a:pt x="69566" y="328859"/>
                  </a:cubicBezTo>
                  <a:close/>
                  <a:moveTo>
                    <a:pt x="805743" y="239279"/>
                  </a:moveTo>
                  <a:lnTo>
                    <a:pt x="807030" y="239279"/>
                  </a:lnTo>
                  <a:cubicBezTo>
                    <a:pt x="831764" y="239279"/>
                    <a:pt x="851820" y="259335"/>
                    <a:pt x="851820" y="284069"/>
                  </a:cubicBezTo>
                  <a:cubicBezTo>
                    <a:pt x="851820" y="308803"/>
                    <a:pt x="831764" y="328859"/>
                    <a:pt x="807030" y="328859"/>
                  </a:cubicBezTo>
                  <a:lnTo>
                    <a:pt x="805685" y="328859"/>
                  </a:lnTo>
                  <a:cubicBezTo>
                    <a:pt x="829542" y="303774"/>
                    <a:pt x="829542" y="264363"/>
                    <a:pt x="805685" y="239279"/>
                  </a:cubicBezTo>
                  <a:close/>
                  <a:moveTo>
                    <a:pt x="924941" y="108708"/>
                  </a:moveTo>
                  <a:lnTo>
                    <a:pt x="797089" y="108708"/>
                  </a:lnTo>
                  <a:lnTo>
                    <a:pt x="796358" y="108708"/>
                  </a:lnTo>
                  <a:lnTo>
                    <a:pt x="734961" y="108708"/>
                  </a:lnTo>
                  <a:cubicBezTo>
                    <a:pt x="698942" y="108708"/>
                    <a:pt x="669735" y="137915"/>
                    <a:pt x="669735" y="173935"/>
                  </a:cubicBezTo>
                  <a:cubicBezTo>
                    <a:pt x="669735" y="209954"/>
                    <a:pt x="698942" y="239162"/>
                    <a:pt x="734961" y="239162"/>
                  </a:cubicBezTo>
                  <a:lnTo>
                    <a:pt x="757795" y="239162"/>
                  </a:lnTo>
                  <a:lnTo>
                    <a:pt x="758468" y="239162"/>
                  </a:lnTo>
                  <a:cubicBezTo>
                    <a:pt x="783173" y="238518"/>
                    <a:pt x="803726" y="258048"/>
                    <a:pt x="804369" y="282753"/>
                  </a:cubicBezTo>
                  <a:cubicBezTo>
                    <a:pt x="804983" y="307487"/>
                    <a:pt x="785482" y="328012"/>
                    <a:pt x="760748" y="328655"/>
                  </a:cubicBezTo>
                  <a:cubicBezTo>
                    <a:pt x="759988" y="328684"/>
                    <a:pt x="759228" y="328684"/>
                    <a:pt x="758468" y="328655"/>
                  </a:cubicBezTo>
                  <a:lnTo>
                    <a:pt x="630616" y="328655"/>
                  </a:lnTo>
                  <a:cubicBezTo>
                    <a:pt x="630382" y="328655"/>
                    <a:pt x="630119" y="328655"/>
                    <a:pt x="629885" y="328655"/>
                  </a:cubicBezTo>
                  <a:lnTo>
                    <a:pt x="177186" y="328655"/>
                  </a:lnTo>
                  <a:cubicBezTo>
                    <a:pt x="176952" y="328625"/>
                    <a:pt x="176689" y="328625"/>
                    <a:pt x="176455" y="328655"/>
                  </a:cubicBezTo>
                  <a:lnTo>
                    <a:pt x="117017" y="328655"/>
                  </a:lnTo>
                  <a:cubicBezTo>
                    <a:pt x="92312" y="328012"/>
                    <a:pt x="72782" y="307487"/>
                    <a:pt x="73425" y="282753"/>
                  </a:cubicBezTo>
                  <a:cubicBezTo>
                    <a:pt x="74010" y="258926"/>
                    <a:pt x="93189" y="239775"/>
                    <a:pt x="117017" y="239162"/>
                  </a:cubicBezTo>
                  <a:lnTo>
                    <a:pt x="336028" y="239162"/>
                  </a:lnTo>
                  <a:cubicBezTo>
                    <a:pt x="372048" y="239162"/>
                    <a:pt x="401255" y="209954"/>
                    <a:pt x="401255" y="173935"/>
                  </a:cubicBezTo>
                  <a:cubicBezTo>
                    <a:pt x="401255" y="137915"/>
                    <a:pt x="372048" y="108708"/>
                    <a:pt x="336028" y="108708"/>
                  </a:cubicBezTo>
                  <a:lnTo>
                    <a:pt x="289425" y="108708"/>
                  </a:lnTo>
                  <a:lnTo>
                    <a:pt x="288724" y="108708"/>
                  </a:lnTo>
                  <a:cubicBezTo>
                    <a:pt x="264019" y="108065"/>
                    <a:pt x="244489" y="87541"/>
                    <a:pt x="245132" y="62806"/>
                  </a:cubicBezTo>
                  <a:cubicBezTo>
                    <a:pt x="245716" y="38979"/>
                    <a:pt x="264896" y="19829"/>
                    <a:pt x="288724" y="19215"/>
                  </a:cubicBezTo>
                  <a:lnTo>
                    <a:pt x="925028" y="19215"/>
                  </a:lnTo>
                  <a:cubicBezTo>
                    <a:pt x="949733" y="18571"/>
                    <a:pt x="970287" y="38102"/>
                    <a:pt x="970930" y="62806"/>
                  </a:cubicBezTo>
                  <a:cubicBezTo>
                    <a:pt x="971544" y="87541"/>
                    <a:pt x="952043" y="108065"/>
                    <a:pt x="927309" y="108708"/>
                  </a:cubicBezTo>
                  <a:cubicBezTo>
                    <a:pt x="926549" y="108737"/>
                    <a:pt x="925789" y="108737"/>
                    <a:pt x="925028" y="108708"/>
                  </a:cubicBezTo>
                  <a:close/>
                  <a:moveTo>
                    <a:pt x="751305" y="218754"/>
                  </a:moveTo>
                  <a:lnTo>
                    <a:pt x="735020" y="218754"/>
                  </a:lnTo>
                  <a:cubicBezTo>
                    <a:pt x="710286" y="218754"/>
                    <a:pt x="690259" y="198727"/>
                    <a:pt x="690259" y="173993"/>
                  </a:cubicBezTo>
                  <a:cubicBezTo>
                    <a:pt x="690259" y="149259"/>
                    <a:pt x="710286" y="129232"/>
                    <a:pt x="735020" y="129232"/>
                  </a:cubicBezTo>
                  <a:lnTo>
                    <a:pt x="751363" y="129232"/>
                  </a:lnTo>
                  <a:cubicBezTo>
                    <a:pt x="727594" y="154346"/>
                    <a:pt x="727594" y="193640"/>
                    <a:pt x="751363" y="218754"/>
                  </a:cubicBezTo>
                  <a:close/>
                  <a:moveTo>
                    <a:pt x="323924" y="129232"/>
                  </a:moveTo>
                  <a:lnTo>
                    <a:pt x="335911" y="129232"/>
                  </a:lnTo>
                  <a:cubicBezTo>
                    <a:pt x="360646" y="129232"/>
                    <a:pt x="380673" y="149259"/>
                    <a:pt x="380673" y="173993"/>
                  </a:cubicBezTo>
                  <a:cubicBezTo>
                    <a:pt x="380673" y="198727"/>
                    <a:pt x="360646" y="218754"/>
                    <a:pt x="335911" y="218754"/>
                  </a:cubicBezTo>
                  <a:lnTo>
                    <a:pt x="324012" y="218754"/>
                  </a:lnTo>
                  <a:cubicBezTo>
                    <a:pt x="347752" y="193640"/>
                    <a:pt x="347752" y="154346"/>
                    <a:pt x="324012" y="129232"/>
                  </a:cubicBezTo>
                  <a:close/>
                  <a:moveTo>
                    <a:pt x="977362" y="108766"/>
                  </a:moveTo>
                  <a:lnTo>
                    <a:pt x="972245" y="108766"/>
                  </a:lnTo>
                  <a:cubicBezTo>
                    <a:pt x="996103" y="83681"/>
                    <a:pt x="996103" y="44300"/>
                    <a:pt x="972245" y="19215"/>
                  </a:cubicBezTo>
                  <a:lnTo>
                    <a:pt x="977303" y="19215"/>
                  </a:lnTo>
                  <a:cubicBezTo>
                    <a:pt x="1002038" y="18571"/>
                    <a:pt x="1022591" y="38131"/>
                    <a:pt x="1023234" y="62836"/>
                  </a:cubicBezTo>
                  <a:cubicBezTo>
                    <a:pt x="1023848" y="87570"/>
                    <a:pt x="1004318" y="108123"/>
                    <a:pt x="979584" y="108766"/>
                  </a:cubicBezTo>
                  <a:cubicBezTo>
                    <a:pt x="978824" y="108796"/>
                    <a:pt x="978064" y="108796"/>
                    <a:pt x="977303" y="1087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  <a:alpha val="0"/>
                  </a:schemeClr>
                </a:gs>
                <a:gs pos="48000">
                  <a:schemeClr val="accent2">
                    <a:lumMod val="97000"/>
                    <a:lumOff val="3000"/>
                    <a:alpha val="31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 w="2908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55" name="文本框 16">
            <a:extLst>
              <a:ext uri="{FF2B5EF4-FFF2-40B4-BE49-F238E27FC236}">
                <a16:creationId xmlns:a16="http://schemas.microsoft.com/office/drawing/2014/main" id="{9A355CF3-A433-FA19-D9B8-892BAEB2DA36}"/>
              </a:ext>
            </a:extLst>
          </p:cNvPr>
          <p:cNvSpPr txBox="1"/>
          <p:nvPr/>
        </p:nvSpPr>
        <p:spPr>
          <a:xfrm>
            <a:off x="2764562" y="2966856"/>
            <a:ext cx="615553" cy="2246769"/>
          </a:xfrm>
          <a:prstGeom prst="rect">
            <a:avLst/>
          </a:prstGeom>
          <a:noFill/>
        </p:spPr>
        <p:txBody>
          <a:bodyPr vert="eaVert" wrap="none" rtlCol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8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产业发展现状</a:t>
            </a:r>
          </a:p>
        </p:txBody>
      </p: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id="{C44D9946-50D1-8F1E-2116-82726D2F523A}"/>
              </a:ext>
            </a:extLst>
          </p:cNvPr>
          <p:cNvCxnSpPr>
            <a:cxnSpLocks/>
          </p:cNvCxnSpPr>
          <p:nvPr/>
        </p:nvCxnSpPr>
        <p:spPr>
          <a:xfrm>
            <a:off x="3914129" y="2966856"/>
            <a:ext cx="0" cy="2244694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文本框 23">
            <a:extLst>
              <a:ext uri="{FF2B5EF4-FFF2-40B4-BE49-F238E27FC236}">
                <a16:creationId xmlns:a16="http://schemas.microsoft.com/office/drawing/2014/main" id="{972D50E8-0B91-4C19-3542-C2D2D289A816}"/>
              </a:ext>
            </a:extLst>
          </p:cNvPr>
          <p:cNvSpPr txBox="1"/>
          <p:nvPr/>
        </p:nvSpPr>
        <p:spPr>
          <a:xfrm>
            <a:off x="3981129" y="2966856"/>
            <a:ext cx="615553" cy="1528624"/>
          </a:xfrm>
          <a:prstGeom prst="rect">
            <a:avLst/>
          </a:prstGeom>
          <a:noFill/>
        </p:spPr>
        <p:txBody>
          <a:bodyPr vert="eaVert" wrap="none" rtlCol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8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市场需求</a:t>
            </a:r>
          </a:p>
        </p:txBody>
      </p: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id="{C522B006-8A1A-D21F-E392-0AD7141B4370}"/>
              </a:ext>
            </a:extLst>
          </p:cNvPr>
          <p:cNvCxnSpPr>
            <a:cxnSpLocks/>
          </p:cNvCxnSpPr>
          <p:nvPr/>
        </p:nvCxnSpPr>
        <p:spPr>
          <a:xfrm>
            <a:off x="5146158" y="2966856"/>
            <a:ext cx="0" cy="2244694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文本框 29">
            <a:extLst>
              <a:ext uri="{FF2B5EF4-FFF2-40B4-BE49-F238E27FC236}">
                <a16:creationId xmlns:a16="http://schemas.microsoft.com/office/drawing/2014/main" id="{703C7A71-BA00-8FC8-3692-03FE23A491B8}"/>
              </a:ext>
            </a:extLst>
          </p:cNvPr>
          <p:cNvSpPr txBox="1"/>
          <p:nvPr/>
        </p:nvSpPr>
        <p:spPr>
          <a:xfrm>
            <a:off x="5247462" y="2966856"/>
            <a:ext cx="615553" cy="1528624"/>
          </a:xfrm>
          <a:prstGeom prst="rect">
            <a:avLst/>
          </a:prstGeom>
          <a:noFill/>
        </p:spPr>
        <p:txBody>
          <a:bodyPr vert="eaVert" wrap="none" rtlCol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8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产业供给</a:t>
            </a:r>
          </a:p>
        </p:txBody>
      </p: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12892D69-AA93-75A4-929A-0C03C725D84B}"/>
              </a:ext>
            </a:extLst>
          </p:cNvPr>
          <p:cNvCxnSpPr>
            <a:cxnSpLocks/>
          </p:cNvCxnSpPr>
          <p:nvPr/>
        </p:nvCxnSpPr>
        <p:spPr>
          <a:xfrm>
            <a:off x="6378187" y="2966856"/>
            <a:ext cx="0" cy="2244694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文本框 41">
            <a:extLst>
              <a:ext uri="{FF2B5EF4-FFF2-40B4-BE49-F238E27FC236}">
                <a16:creationId xmlns:a16="http://schemas.microsoft.com/office/drawing/2014/main" id="{21CA3295-15C5-1102-3CE2-21FD34F3EFF2}"/>
              </a:ext>
            </a:extLst>
          </p:cNvPr>
          <p:cNvSpPr txBox="1"/>
          <p:nvPr/>
        </p:nvSpPr>
        <p:spPr>
          <a:xfrm>
            <a:off x="6495890" y="2966856"/>
            <a:ext cx="615553" cy="1528624"/>
          </a:xfrm>
          <a:prstGeom prst="rect">
            <a:avLst/>
          </a:prstGeom>
          <a:noFill/>
        </p:spPr>
        <p:txBody>
          <a:bodyPr vert="eaVert" wrap="none" rtlCol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8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竞争格局</a:t>
            </a:r>
          </a:p>
        </p:txBody>
      </p: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0D38A666-A121-9B2E-47C6-79291369CB4F}"/>
              </a:ext>
            </a:extLst>
          </p:cNvPr>
          <p:cNvGrpSpPr/>
          <p:nvPr/>
        </p:nvGrpSpPr>
        <p:grpSpPr>
          <a:xfrm>
            <a:off x="3867605" y="1666426"/>
            <a:ext cx="1083779" cy="880417"/>
            <a:chOff x="2623945" y="1261474"/>
            <a:chExt cx="1083779" cy="880417"/>
          </a:xfrm>
        </p:grpSpPr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EE98B994-A209-C3F4-8A9B-FF2D47DDB1E8}"/>
                </a:ext>
              </a:extLst>
            </p:cNvPr>
            <p:cNvGrpSpPr/>
            <p:nvPr/>
          </p:nvGrpSpPr>
          <p:grpSpPr>
            <a:xfrm>
              <a:off x="2623945" y="1261474"/>
              <a:ext cx="880417" cy="880417"/>
              <a:chOff x="2623945" y="1261474"/>
              <a:chExt cx="880417" cy="880417"/>
            </a:xfrm>
          </p:grpSpPr>
          <p:sp>
            <p:nvSpPr>
              <p:cNvPr id="66" name="椭圆 65">
                <a:extLst>
                  <a:ext uri="{FF2B5EF4-FFF2-40B4-BE49-F238E27FC236}">
                    <a16:creationId xmlns:a16="http://schemas.microsoft.com/office/drawing/2014/main" id="{C6E8B7C8-51BE-46ED-B8D4-6E84938F46A3}"/>
                  </a:ext>
                </a:extLst>
              </p:cNvPr>
              <p:cNvSpPr/>
              <p:nvPr/>
            </p:nvSpPr>
            <p:spPr>
              <a:xfrm>
                <a:off x="2623945" y="1261474"/>
                <a:ext cx="880417" cy="880417"/>
              </a:xfrm>
              <a:prstGeom prst="ellipse">
                <a:avLst/>
              </a:prstGeom>
              <a:noFill/>
              <a:ln>
                <a:solidFill>
                  <a:srgbClr val="DBBC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BBCA3"/>
                  </a:solidFill>
                </a:endParaRPr>
              </a:p>
            </p:txBody>
          </p:sp>
          <p:sp>
            <p:nvSpPr>
              <p:cNvPr id="67" name="文本框 41">
                <a:extLst>
                  <a:ext uri="{FF2B5EF4-FFF2-40B4-BE49-F238E27FC236}">
                    <a16:creationId xmlns:a16="http://schemas.microsoft.com/office/drawing/2014/main" id="{4A72C6AC-7826-918C-28FD-F841A5FAD3CF}"/>
                  </a:ext>
                </a:extLst>
              </p:cNvPr>
              <p:cNvSpPr txBox="1"/>
              <p:nvPr/>
            </p:nvSpPr>
            <p:spPr>
              <a:xfrm>
                <a:off x="2810728" y="1409295"/>
                <a:ext cx="506851" cy="584775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zh-CN" altLang="en-US" sz="3200" dirty="0">
                    <a:solidFill>
                      <a:schemeClr val="accent2">
                        <a:lumMod val="60000"/>
                        <a:lumOff val="40000"/>
                      </a:schemeClr>
                    </a:solidFill>
                  </a:rPr>
                  <a:t>贰</a:t>
                </a:r>
              </a:p>
            </p:txBody>
          </p:sp>
        </p:grpSp>
        <p:sp>
          <p:nvSpPr>
            <p:cNvPr id="65" name="图形 199">
              <a:extLst>
                <a:ext uri="{FF2B5EF4-FFF2-40B4-BE49-F238E27FC236}">
                  <a16:creationId xmlns:a16="http://schemas.microsoft.com/office/drawing/2014/main" id="{D08642B7-63FF-697C-267C-2ABDC0C076FB}"/>
                </a:ext>
              </a:extLst>
            </p:cNvPr>
            <p:cNvSpPr/>
            <p:nvPr/>
          </p:nvSpPr>
          <p:spPr>
            <a:xfrm>
              <a:off x="2964712" y="1892682"/>
              <a:ext cx="743012" cy="249209"/>
            </a:xfrm>
            <a:custGeom>
              <a:avLst/>
              <a:gdLst>
                <a:gd name="connsiteX0" fmla="*/ 977450 w 1045018"/>
                <a:gd name="connsiteY0" fmla="*/ -1251 h 350597"/>
                <a:gd name="connsiteX1" fmla="*/ 234460 w 1045018"/>
                <a:gd name="connsiteY1" fmla="*/ -1251 h 350597"/>
                <a:gd name="connsiteX2" fmla="*/ 167830 w 1045018"/>
                <a:gd name="connsiteY2" fmla="*/ 62602 h 350597"/>
                <a:gd name="connsiteX3" fmla="*/ 231712 w 1045018"/>
                <a:gd name="connsiteY3" fmla="*/ 129232 h 350597"/>
                <a:gd name="connsiteX4" fmla="*/ 234460 w 1045018"/>
                <a:gd name="connsiteY4" fmla="*/ 129232 h 350597"/>
                <a:gd name="connsiteX5" fmla="*/ 276532 w 1045018"/>
                <a:gd name="connsiteY5" fmla="*/ 129232 h 350597"/>
                <a:gd name="connsiteX6" fmla="*/ 322024 w 1045018"/>
                <a:gd name="connsiteY6" fmla="*/ 173262 h 350597"/>
                <a:gd name="connsiteX7" fmla="*/ 277964 w 1045018"/>
                <a:gd name="connsiteY7" fmla="*/ 218754 h 350597"/>
                <a:gd name="connsiteX8" fmla="*/ 208147 w 1045018"/>
                <a:gd name="connsiteY8" fmla="*/ 218754 h 350597"/>
                <a:gd name="connsiteX9" fmla="*/ 207475 w 1045018"/>
                <a:gd name="connsiteY9" fmla="*/ 218754 h 350597"/>
                <a:gd name="connsiteX10" fmla="*/ 64216 w 1045018"/>
                <a:gd name="connsiteY10" fmla="*/ 218754 h 350597"/>
                <a:gd name="connsiteX11" fmla="*/ -1040 w 1045018"/>
                <a:gd name="connsiteY11" fmla="*/ 284010 h 350597"/>
                <a:gd name="connsiteX12" fmla="*/ 64216 w 1045018"/>
                <a:gd name="connsiteY12" fmla="*/ 349267 h 350597"/>
                <a:gd name="connsiteX13" fmla="*/ 807117 w 1045018"/>
                <a:gd name="connsiteY13" fmla="*/ 349267 h 350597"/>
                <a:gd name="connsiteX14" fmla="*/ 872373 w 1045018"/>
                <a:gd name="connsiteY14" fmla="*/ 284010 h 350597"/>
                <a:gd name="connsiteX15" fmla="*/ 807117 w 1045018"/>
                <a:gd name="connsiteY15" fmla="*/ 218754 h 350597"/>
                <a:gd name="connsiteX16" fmla="*/ 798726 w 1045018"/>
                <a:gd name="connsiteY16" fmla="*/ 218754 h 350597"/>
                <a:gd name="connsiteX17" fmla="*/ 753936 w 1045018"/>
                <a:gd name="connsiteY17" fmla="*/ 173964 h 350597"/>
                <a:gd name="connsiteX18" fmla="*/ 798726 w 1045018"/>
                <a:gd name="connsiteY18" fmla="*/ 129174 h 350597"/>
                <a:gd name="connsiteX19" fmla="*/ 977333 w 1045018"/>
                <a:gd name="connsiteY19" fmla="*/ 129174 h 350597"/>
                <a:gd name="connsiteX20" fmla="*/ 1043963 w 1045018"/>
                <a:gd name="connsiteY20" fmla="*/ 65321 h 350597"/>
                <a:gd name="connsiteX21" fmla="*/ 980081 w 1045018"/>
                <a:gd name="connsiteY21" fmla="*/ -1309 h 350597"/>
                <a:gd name="connsiteX22" fmla="*/ 977333 w 1045018"/>
                <a:gd name="connsiteY22" fmla="*/ -1309 h 350597"/>
                <a:gd name="connsiteX23" fmla="*/ 234460 w 1045018"/>
                <a:gd name="connsiteY23" fmla="*/ 108766 h 350597"/>
                <a:gd name="connsiteX24" fmla="*/ 188530 w 1045018"/>
                <a:gd name="connsiteY24" fmla="*/ 65145 h 350597"/>
                <a:gd name="connsiteX25" fmla="*/ 232180 w 1045018"/>
                <a:gd name="connsiteY25" fmla="*/ 19215 h 350597"/>
                <a:gd name="connsiteX26" fmla="*/ 234460 w 1045018"/>
                <a:gd name="connsiteY26" fmla="*/ 19215 h 350597"/>
                <a:gd name="connsiteX27" fmla="*/ 241272 w 1045018"/>
                <a:gd name="connsiteY27" fmla="*/ 19215 h 350597"/>
                <a:gd name="connsiteX28" fmla="*/ 241272 w 1045018"/>
                <a:gd name="connsiteY28" fmla="*/ 108766 h 350597"/>
                <a:gd name="connsiteX29" fmla="*/ 64128 w 1045018"/>
                <a:gd name="connsiteY29" fmla="*/ 328859 h 350597"/>
                <a:gd name="connsiteX30" fmla="*/ 19338 w 1045018"/>
                <a:gd name="connsiteY30" fmla="*/ 284069 h 350597"/>
                <a:gd name="connsiteX31" fmla="*/ 64128 w 1045018"/>
                <a:gd name="connsiteY31" fmla="*/ 239279 h 350597"/>
                <a:gd name="connsiteX32" fmla="*/ 69566 w 1045018"/>
                <a:gd name="connsiteY32" fmla="*/ 239279 h 350597"/>
                <a:gd name="connsiteX33" fmla="*/ 69566 w 1045018"/>
                <a:gd name="connsiteY33" fmla="*/ 328859 h 350597"/>
                <a:gd name="connsiteX34" fmla="*/ 805743 w 1045018"/>
                <a:gd name="connsiteY34" fmla="*/ 239279 h 350597"/>
                <a:gd name="connsiteX35" fmla="*/ 807030 w 1045018"/>
                <a:gd name="connsiteY35" fmla="*/ 239279 h 350597"/>
                <a:gd name="connsiteX36" fmla="*/ 851820 w 1045018"/>
                <a:gd name="connsiteY36" fmla="*/ 284069 h 350597"/>
                <a:gd name="connsiteX37" fmla="*/ 807030 w 1045018"/>
                <a:gd name="connsiteY37" fmla="*/ 328859 h 350597"/>
                <a:gd name="connsiteX38" fmla="*/ 805685 w 1045018"/>
                <a:gd name="connsiteY38" fmla="*/ 328859 h 350597"/>
                <a:gd name="connsiteX39" fmla="*/ 805685 w 1045018"/>
                <a:gd name="connsiteY39" fmla="*/ 239279 h 350597"/>
                <a:gd name="connsiteX40" fmla="*/ 924941 w 1045018"/>
                <a:gd name="connsiteY40" fmla="*/ 108708 h 350597"/>
                <a:gd name="connsiteX41" fmla="*/ 797089 w 1045018"/>
                <a:gd name="connsiteY41" fmla="*/ 108708 h 350597"/>
                <a:gd name="connsiteX42" fmla="*/ 796358 w 1045018"/>
                <a:gd name="connsiteY42" fmla="*/ 108708 h 350597"/>
                <a:gd name="connsiteX43" fmla="*/ 734961 w 1045018"/>
                <a:gd name="connsiteY43" fmla="*/ 108708 h 350597"/>
                <a:gd name="connsiteX44" fmla="*/ 669735 w 1045018"/>
                <a:gd name="connsiteY44" fmla="*/ 173935 h 350597"/>
                <a:gd name="connsiteX45" fmla="*/ 734961 w 1045018"/>
                <a:gd name="connsiteY45" fmla="*/ 239162 h 350597"/>
                <a:gd name="connsiteX46" fmla="*/ 757795 w 1045018"/>
                <a:gd name="connsiteY46" fmla="*/ 239162 h 350597"/>
                <a:gd name="connsiteX47" fmla="*/ 758468 w 1045018"/>
                <a:gd name="connsiteY47" fmla="*/ 239162 h 350597"/>
                <a:gd name="connsiteX48" fmla="*/ 804369 w 1045018"/>
                <a:gd name="connsiteY48" fmla="*/ 282753 h 350597"/>
                <a:gd name="connsiteX49" fmla="*/ 760748 w 1045018"/>
                <a:gd name="connsiteY49" fmla="*/ 328655 h 350597"/>
                <a:gd name="connsiteX50" fmla="*/ 758468 w 1045018"/>
                <a:gd name="connsiteY50" fmla="*/ 328655 h 350597"/>
                <a:gd name="connsiteX51" fmla="*/ 630616 w 1045018"/>
                <a:gd name="connsiteY51" fmla="*/ 328655 h 350597"/>
                <a:gd name="connsiteX52" fmla="*/ 629885 w 1045018"/>
                <a:gd name="connsiteY52" fmla="*/ 328655 h 350597"/>
                <a:gd name="connsiteX53" fmla="*/ 177186 w 1045018"/>
                <a:gd name="connsiteY53" fmla="*/ 328655 h 350597"/>
                <a:gd name="connsiteX54" fmla="*/ 176455 w 1045018"/>
                <a:gd name="connsiteY54" fmla="*/ 328655 h 350597"/>
                <a:gd name="connsiteX55" fmla="*/ 117017 w 1045018"/>
                <a:gd name="connsiteY55" fmla="*/ 328655 h 350597"/>
                <a:gd name="connsiteX56" fmla="*/ 73425 w 1045018"/>
                <a:gd name="connsiteY56" fmla="*/ 282753 h 350597"/>
                <a:gd name="connsiteX57" fmla="*/ 117017 w 1045018"/>
                <a:gd name="connsiteY57" fmla="*/ 239162 h 350597"/>
                <a:gd name="connsiteX58" fmla="*/ 336028 w 1045018"/>
                <a:gd name="connsiteY58" fmla="*/ 239162 h 350597"/>
                <a:gd name="connsiteX59" fmla="*/ 401255 w 1045018"/>
                <a:gd name="connsiteY59" fmla="*/ 173935 h 350597"/>
                <a:gd name="connsiteX60" fmla="*/ 336028 w 1045018"/>
                <a:gd name="connsiteY60" fmla="*/ 108708 h 350597"/>
                <a:gd name="connsiteX61" fmla="*/ 289425 w 1045018"/>
                <a:gd name="connsiteY61" fmla="*/ 108708 h 350597"/>
                <a:gd name="connsiteX62" fmla="*/ 288724 w 1045018"/>
                <a:gd name="connsiteY62" fmla="*/ 108708 h 350597"/>
                <a:gd name="connsiteX63" fmla="*/ 245132 w 1045018"/>
                <a:gd name="connsiteY63" fmla="*/ 62806 h 350597"/>
                <a:gd name="connsiteX64" fmla="*/ 288724 w 1045018"/>
                <a:gd name="connsiteY64" fmla="*/ 19215 h 350597"/>
                <a:gd name="connsiteX65" fmla="*/ 925028 w 1045018"/>
                <a:gd name="connsiteY65" fmla="*/ 19215 h 350597"/>
                <a:gd name="connsiteX66" fmla="*/ 970930 w 1045018"/>
                <a:gd name="connsiteY66" fmla="*/ 62806 h 350597"/>
                <a:gd name="connsiteX67" fmla="*/ 927309 w 1045018"/>
                <a:gd name="connsiteY67" fmla="*/ 108708 h 350597"/>
                <a:gd name="connsiteX68" fmla="*/ 925028 w 1045018"/>
                <a:gd name="connsiteY68" fmla="*/ 108708 h 350597"/>
                <a:gd name="connsiteX69" fmla="*/ 751305 w 1045018"/>
                <a:gd name="connsiteY69" fmla="*/ 218754 h 350597"/>
                <a:gd name="connsiteX70" fmla="*/ 735020 w 1045018"/>
                <a:gd name="connsiteY70" fmla="*/ 218754 h 350597"/>
                <a:gd name="connsiteX71" fmla="*/ 690259 w 1045018"/>
                <a:gd name="connsiteY71" fmla="*/ 173993 h 350597"/>
                <a:gd name="connsiteX72" fmla="*/ 735020 w 1045018"/>
                <a:gd name="connsiteY72" fmla="*/ 129232 h 350597"/>
                <a:gd name="connsiteX73" fmla="*/ 751363 w 1045018"/>
                <a:gd name="connsiteY73" fmla="*/ 129232 h 350597"/>
                <a:gd name="connsiteX74" fmla="*/ 751363 w 1045018"/>
                <a:gd name="connsiteY74" fmla="*/ 218754 h 350597"/>
                <a:gd name="connsiteX75" fmla="*/ 323924 w 1045018"/>
                <a:gd name="connsiteY75" fmla="*/ 129232 h 350597"/>
                <a:gd name="connsiteX76" fmla="*/ 335911 w 1045018"/>
                <a:gd name="connsiteY76" fmla="*/ 129232 h 350597"/>
                <a:gd name="connsiteX77" fmla="*/ 380673 w 1045018"/>
                <a:gd name="connsiteY77" fmla="*/ 173993 h 350597"/>
                <a:gd name="connsiteX78" fmla="*/ 335911 w 1045018"/>
                <a:gd name="connsiteY78" fmla="*/ 218754 h 350597"/>
                <a:gd name="connsiteX79" fmla="*/ 324012 w 1045018"/>
                <a:gd name="connsiteY79" fmla="*/ 218754 h 350597"/>
                <a:gd name="connsiteX80" fmla="*/ 324012 w 1045018"/>
                <a:gd name="connsiteY80" fmla="*/ 129232 h 350597"/>
                <a:gd name="connsiteX81" fmla="*/ 977362 w 1045018"/>
                <a:gd name="connsiteY81" fmla="*/ 108766 h 350597"/>
                <a:gd name="connsiteX82" fmla="*/ 972245 w 1045018"/>
                <a:gd name="connsiteY82" fmla="*/ 108766 h 350597"/>
                <a:gd name="connsiteX83" fmla="*/ 972245 w 1045018"/>
                <a:gd name="connsiteY83" fmla="*/ 19215 h 350597"/>
                <a:gd name="connsiteX84" fmla="*/ 977303 w 1045018"/>
                <a:gd name="connsiteY84" fmla="*/ 19215 h 350597"/>
                <a:gd name="connsiteX85" fmla="*/ 1023234 w 1045018"/>
                <a:gd name="connsiteY85" fmla="*/ 62836 h 350597"/>
                <a:gd name="connsiteX86" fmla="*/ 979584 w 1045018"/>
                <a:gd name="connsiteY86" fmla="*/ 108766 h 350597"/>
                <a:gd name="connsiteX87" fmla="*/ 977303 w 1045018"/>
                <a:gd name="connsiteY87" fmla="*/ 108766 h 35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045018" h="350597">
                  <a:moveTo>
                    <a:pt x="977450" y="-1251"/>
                  </a:moveTo>
                  <a:lnTo>
                    <a:pt x="234460" y="-1251"/>
                  </a:lnTo>
                  <a:cubicBezTo>
                    <a:pt x="198441" y="-2011"/>
                    <a:pt x="168590" y="26582"/>
                    <a:pt x="167830" y="62602"/>
                  </a:cubicBezTo>
                  <a:cubicBezTo>
                    <a:pt x="167070" y="98650"/>
                    <a:pt x="195663" y="128472"/>
                    <a:pt x="231712" y="129232"/>
                  </a:cubicBezTo>
                  <a:cubicBezTo>
                    <a:pt x="232618" y="129261"/>
                    <a:pt x="233554" y="129261"/>
                    <a:pt x="234460" y="129232"/>
                  </a:cubicBezTo>
                  <a:lnTo>
                    <a:pt x="276532" y="129232"/>
                  </a:lnTo>
                  <a:cubicBezTo>
                    <a:pt x="301266" y="128823"/>
                    <a:pt x="321615" y="148557"/>
                    <a:pt x="322024" y="173262"/>
                  </a:cubicBezTo>
                  <a:cubicBezTo>
                    <a:pt x="322404" y="197996"/>
                    <a:pt x="302698" y="218345"/>
                    <a:pt x="277964" y="218754"/>
                  </a:cubicBezTo>
                  <a:lnTo>
                    <a:pt x="208147" y="218754"/>
                  </a:lnTo>
                  <a:lnTo>
                    <a:pt x="207475" y="218754"/>
                  </a:lnTo>
                  <a:lnTo>
                    <a:pt x="64216" y="218754"/>
                  </a:lnTo>
                  <a:cubicBezTo>
                    <a:pt x="28167" y="218754"/>
                    <a:pt x="-1040" y="247962"/>
                    <a:pt x="-1040" y="284010"/>
                  </a:cubicBezTo>
                  <a:cubicBezTo>
                    <a:pt x="-1040" y="320059"/>
                    <a:pt x="28167" y="349267"/>
                    <a:pt x="64216" y="349267"/>
                  </a:cubicBezTo>
                  <a:lnTo>
                    <a:pt x="807117" y="349267"/>
                  </a:lnTo>
                  <a:cubicBezTo>
                    <a:pt x="843166" y="349267"/>
                    <a:pt x="872373" y="320059"/>
                    <a:pt x="872373" y="284010"/>
                  </a:cubicBezTo>
                  <a:cubicBezTo>
                    <a:pt x="872373" y="247962"/>
                    <a:pt x="843166" y="218754"/>
                    <a:pt x="807117" y="218754"/>
                  </a:cubicBezTo>
                  <a:lnTo>
                    <a:pt x="798726" y="218754"/>
                  </a:lnTo>
                  <a:cubicBezTo>
                    <a:pt x="773992" y="218754"/>
                    <a:pt x="753936" y="198698"/>
                    <a:pt x="753936" y="173964"/>
                  </a:cubicBezTo>
                  <a:cubicBezTo>
                    <a:pt x="753936" y="149230"/>
                    <a:pt x="773992" y="129174"/>
                    <a:pt x="798726" y="129174"/>
                  </a:cubicBezTo>
                  <a:lnTo>
                    <a:pt x="977333" y="129174"/>
                  </a:lnTo>
                  <a:cubicBezTo>
                    <a:pt x="1013352" y="129934"/>
                    <a:pt x="1043203" y="101340"/>
                    <a:pt x="1043963" y="65321"/>
                  </a:cubicBezTo>
                  <a:cubicBezTo>
                    <a:pt x="1044723" y="29272"/>
                    <a:pt x="1016130" y="-549"/>
                    <a:pt x="980081" y="-1309"/>
                  </a:cubicBezTo>
                  <a:cubicBezTo>
                    <a:pt x="979175" y="-1339"/>
                    <a:pt x="978239" y="-1339"/>
                    <a:pt x="977333" y="-1309"/>
                  </a:cubicBezTo>
                  <a:close/>
                  <a:moveTo>
                    <a:pt x="234460" y="108766"/>
                  </a:moveTo>
                  <a:cubicBezTo>
                    <a:pt x="209726" y="109410"/>
                    <a:pt x="189173" y="89850"/>
                    <a:pt x="188530" y="65145"/>
                  </a:cubicBezTo>
                  <a:cubicBezTo>
                    <a:pt x="187916" y="40411"/>
                    <a:pt x="207446" y="19858"/>
                    <a:pt x="232180" y="19215"/>
                  </a:cubicBezTo>
                  <a:cubicBezTo>
                    <a:pt x="232940" y="19186"/>
                    <a:pt x="233700" y="19186"/>
                    <a:pt x="234460" y="19215"/>
                  </a:cubicBezTo>
                  <a:lnTo>
                    <a:pt x="241272" y="19215"/>
                  </a:lnTo>
                  <a:cubicBezTo>
                    <a:pt x="217445" y="44329"/>
                    <a:pt x="217445" y="83652"/>
                    <a:pt x="241272" y="108766"/>
                  </a:cubicBezTo>
                  <a:close/>
                  <a:moveTo>
                    <a:pt x="64128" y="328859"/>
                  </a:moveTo>
                  <a:cubicBezTo>
                    <a:pt x="39394" y="328859"/>
                    <a:pt x="19338" y="308803"/>
                    <a:pt x="19338" y="284069"/>
                  </a:cubicBezTo>
                  <a:cubicBezTo>
                    <a:pt x="19338" y="259335"/>
                    <a:pt x="39394" y="239279"/>
                    <a:pt x="64128" y="239279"/>
                  </a:cubicBezTo>
                  <a:lnTo>
                    <a:pt x="69566" y="239279"/>
                  </a:lnTo>
                  <a:cubicBezTo>
                    <a:pt x="45738" y="264393"/>
                    <a:pt x="45738" y="303745"/>
                    <a:pt x="69566" y="328859"/>
                  </a:cubicBezTo>
                  <a:close/>
                  <a:moveTo>
                    <a:pt x="805743" y="239279"/>
                  </a:moveTo>
                  <a:lnTo>
                    <a:pt x="807030" y="239279"/>
                  </a:lnTo>
                  <a:cubicBezTo>
                    <a:pt x="831764" y="239279"/>
                    <a:pt x="851820" y="259335"/>
                    <a:pt x="851820" y="284069"/>
                  </a:cubicBezTo>
                  <a:cubicBezTo>
                    <a:pt x="851820" y="308803"/>
                    <a:pt x="831764" y="328859"/>
                    <a:pt x="807030" y="328859"/>
                  </a:cubicBezTo>
                  <a:lnTo>
                    <a:pt x="805685" y="328859"/>
                  </a:lnTo>
                  <a:cubicBezTo>
                    <a:pt x="829542" y="303774"/>
                    <a:pt x="829542" y="264363"/>
                    <a:pt x="805685" y="239279"/>
                  </a:cubicBezTo>
                  <a:close/>
                  <a:moveTo>
                    <a:pt x="924941" y="108708"/>
                  </a:moveTo>
                  <a:lnTo>
                    <a:pt x="797089" y="108708"/>
                  </a:lnTo>
                  <a:lnTo>
                    <a:pt x="796358" y="108708"/>
                  </a:lnTo>
                  <a:lnTo>
                    <a:pt x="734961" y="108708"/>
                  </a:lnTo>
                  <a:cubicBezTo>
                    <a:pt x="698942" y="108708"/>
                    <a:pt x="669735" y="137915"/>
                    <a:pt x="669735" y="173935"/>
                  </a:cubicBezTo>
                  <a:cubicBezTo>
                    <a:pt x="669735" y="209954"/>
                    <a:pt x="698942" y="239162"/>
                    <a:pt x="734961" y="239162"/>
                  </a:cubicBezTo>
                  <a:lnTo>
                    <a:pt x="757795" y="239162"/>
                  </a:lnTo>
                  <a:lnTo>
                    <a:pt x="758468" y="239162"/>
                  </a:lnTo>
                  <a:cubicBezTo>
                    <a:pt x="783173" y="238518"/>
                    <a:pt x="803726" y="258048"/>
                    <a:pt x="804369" y="282753"/>
                  </a:cubicBezTo>
                  <a:cubicBezTo>
                    <a:pt x="804983" y="307487"/>
                    <a:pt x="785482" y="328012"/>
                    <a:pt x="760748" y="328655"/>
                  </a:cubicBezTo>
                  <a:cubicBezTo>
                    <a:pt x="759988" y="328684"/>
                    <a:pt x="759228" y="328684"/>
                    <a:pt x="758468" y="328655"/>
                  </a:cubicBezTo>
                  <a:lnTo>
                    <a:pt x="630616" y="328655"/>
                  </a:lnTo>
                  <a:cubicBezTo>
                    <a:pt x="630382" y="328655"/>
                    <a:pt x="630119" y="328655"/>
                    <a:pt x="629885" y="328655"/>
                  </a:cubicBezTo>
                  <a:lnTo>
                    <a:pt x="177186" y="328655"/>
                  </a:lnTo>
                  <a:cubicBezTo>
                    <a:pt x="176952" y="328625"/>
                    <a:pt x="176689" y="328625"/>
                    <a:pt x="176455" y="328655"/>
                  </a:cubicBezTo>
                  <a:lnTo>
                    <a:pt x="117017" y="328655"/>
                  </a:lnTo>
                  <a:cubicBezTo>
                    <a:pt x="92312" y="328012"/>
                    <a:pt x="72782" y="307487"/>
                    <a:pt x="73425" y="282753"/>
                  </a:cubicBezTo>
                  <a:cubicBezTo>
                    <a:pt x="74010" y="258926"/>
                    <a:pt x="93189" y="239775"/>
                    <a:pt x="117017" y="239162"/>
                  </a:cubicBezTo>
                  <a:lnTo>
                    <a:pt x="336028" y="239162"/>
                  </a:lnTo>
                  <a:cubicBezTo>
                    <a:pt x="372048" y="239162"/>
                    <a:pt x="401255" y="209954"/>
                    <a:pt x="401255" y="173935"/>
                  </a:cubicBezTo>
                  <a:cubicBezTo>
                    <a:pt x="401255" y="137915"/>
                    <a:pt x="372048" y="108708"/>
                    <a:pt x="336028" y="108708"/>
                  </a:cubicBezTo>
                  <a:lnTo>
                    <a:pt x="289425" y="108708"/>
                  </a:lnTo>
                  <a:lnTo>
                    <a:pt x="288724" y="108708"/>
                  </a:lnTo>
                  <a:cubicBezTo>
                    <a:pt x="264019" y="108065"/>
                    <a:pt x="244489" y="87541"/>
                    <a:pt x="245132" y="62806"/>
                  </a:cubicBezTo>
                  <a:cubicBezTo>
                    <a:pt x="245716" y="38979"/>
                    <a:pt x="264896" y="19829"/>
                    <a:pt x="288724" y="19215"/>
                  </a:cubicBezTo>
                  <a:lnTo>
                    <a:pt x="925028" y="19215"/>
                  </a:lnTo>
                  <a:cubicBezTo>
                    <a:pt x="949733" y="18571"/>
                    <a:pt x="970287" y="38102"/>
                    <a:pt x="970930" y="62806"/>
                  </a:cubicBezTo>
                  <a:cubicBezTo>
                    <a:pt x="971544" y="87541"/>
                    <a:pt x="952043" y="108065"/>
                    <a:pt x="927309" y="108708"/>
                  </a:cubicBezTo>
                  <a:cubicBezTo>
                    <a:pt x="926549" y="108737"/>
                    <a:pt x="925789" y="108737"/>
                    <a:pt x="925028" y="108708"/>
                  </a:cubicBezTo>
                  <a:close/>
                  <a:moveTo>
                    <a:pt x="751305" y="218754"/>
                  </a:moveTo>
                  <a:lnTo>
                    <a:pt x="735020" y="218754"/>
                  </a:lnTo>
                  <a:cubicBezTo>
                    <a:pt x="710286" y="218754"/>
                    <a:pt x="690259" y="198727"/>
                    <a:pt x="690259" y="173993"/>
                  </a:cubicBezTo>
                  <a:cubicBezTo>
                    <a:pt x="690259" y="149259"/>
                    <a:pt x="710286" y="129232"/>
                    <a:pt x="735020" y="129232"/>
                  </a:cubicBezTo>
                  <a:lnTo>
                    <a:pt x="751363" y="129232"/>
                  </a:lnTo>
                  <a:cubicBezTo>
                    <a:pt x="727594" y="154346"/>
                    <a:pt x="727594" y="193640"/>
                    <a:pt x="751363" y="218754"/>
                  </a:cubicBezTo>
                  <a:close/>
                  <a:moveTo>
                    <a:pt x="323924" y="129232"/>
                  </a:moveTo>
                  <a:lnTo>
                    <a:pt x="335911" y="129232"/>
                  </a:lnTo>
                  <a:cubicBezTo>
                    <a:pt x="360646" y="129232"/>
                    <a:pt x="380673" y="149259"/>
                    <a:pt x="380673" y="173993"/>
                  </a:cubicBezTo>
                  <a:cubicBezTo>
                    <a:pt x="380673" y="198727"/>
                    <a:pt x="360646" y="218754"/>
                    <a:pt x="335911" y="218754"/>
                  </a:cubicBezTo>
                  <a:lnTo>
                    <a:pt x="324012" y="218754"/>
                  </a:lnTo>
                  <a:cubicBezTo>
                    <a:pt x="347752" y="193640"/>
                    <a:pt x="347752" y="154346"/>
                    <a:pt x="324012" y="129232"/>
                  </a:cubicBezTo>
                  <a:close/>
                  <a:moveTo>
                    <a:pt x="977362" y="108766"/>
                  </a:moveTo>
                  <a:lnTo>
                    <a:pt x="972245" y="108766"/>
                  </a:lnTo>
                  <a:cubicBezTo>
                    <a:pt x="996103" y="83681"/>
                    <a:pt x="996103" y="44300"/>
                    <a:pt x="972245" y="19215"/>
                  </a:cubicBezTo>
                  <a:lnTo>
                    <a:pt x="977303" y="19215"/>
                  </a:lnTo>
                  <a:cubicBezTo>
                    <a:pt x="1002038" y="18571"/>
                    <a:pt x="1022591" y="38131"/>
                    <a:pt x="1023234" y="62836"/>
                  </a:cubicBezTo>
                  <a:cubicBezTo>
                    <a:pt x="1023848" y="87570"/>
                    <a:pt x="1004318" y="108123"/>
                    <a:pt x="979584" y="108766"/>
                  </a:cubicBezTo>
                  <a:cubicBezTo>
                    <a:pt x="978824" y="108796"/>
                    <a:pt x="978064" y="108796"/>
                    <a:pt x="977303" y="1087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  <a:alpha val="0"/>
                  </a:schemeClr>
                </a:gs>
                <a:gs pos="48000">
                  <a:schemeClr val="accent2">
                    <a:lumMod val="97000"/>
                    <a:lumOff val="3000"/>
                    <a:alpha val="31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 w="2908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5671FCE7-6573-0ABE-AA04-54FE9A4ED0E0}"/>
              </a:ext>
            </a:extLst>
          </p:cNvPr>
          <p:cNvGrpSpPr/>
          <p:nvPr/>
        </p:nvGrpSpPr>
        <p:grpSpPr>
          <a:xfrm>
            <a:off x="5111265" y="1666426"/>
            <a:ext cx="1083779" cy="880417"/>
            <a:chOff x="2623945" y="1261474"/>
            <a:chExt cx="1083779" cy="880417"/>
          </a:xfrm>
        </p:grpSpPr>
        <p:grpSp>
          <p:nvGrpSpPr>
            <p:cNvPr id="69" name="组合 68">
              <a:extLst>
                <a:ext uri="{FF2B5EF4-FFF2-40B4-BE49-F238E27FC236}">
                  <a16:creationId xmlns:a16="http://schemas.microsoft.com/office/drawing/2014/main" id="{7707CCD8-B1B0-684C-FB07-0B48D4597488}"/>
                </a:ext>
              </a:extLst>
            </p:cNvPr>
            <p:cNvGrpSpPr/>
            <p:nvPr/>
          </p:nvGrpSpPr>
          <p:grpSpPr>
            <a:xfrm>
              <a:off x="2623945" y="1261474"/>
              <a:ext cx="880417" cy="880417"/>
              <a:chOff x="2623945" y="1261474"/>
              <a:chExt cx="880417" cy="880417"/>
            </a:xfrm>
          </p:grpSpPr>
          <p:sp>
            <p:nvSpPr>
              <p:cNvPr id="71" name="椭圆 70">
                <a:extLst>
                  <a:ext uri="{FF2B5EF4-FFF2-40B4-BE49-F238E27FC236}">
                    <a16:creationId xmlns:a16="http://schemas.microsoft.com/office/drawing/2014/main" id="{5F51D3C0-B386-3C94-15FF-E0781FE85A75}"/>
                  </a:ext>
                </a:extLst>
              </p:cNvPr>
              <p:cNvSpPr/>
              <p:nvPr/>
            </p:nvSpPr>
            <p:spPr>
              <a:xfrm>
                <a:off x="2623945" y="1261474"/>
                <a:ext cx="880417" cy="880417"/>
              </a:xfrm>
              <a:prstGeom prst="ellipse">
                <a:avLst/>
              </a:prstGeom>
              <a:noFill/>
              <a:ln>
                <a:solidFill>
                  <a:srgbClr val="DBBC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BBCA3"/>
                  </a:solidFill>
                </a:endParaRPr>
              </a:p>
            </p:txBody>
          </p:sp>
          <p:sp>
            <p:nvSpPr>
              <p:cNvPr id="72" name="文本框 41">
                <a:extLst>
                  <a:ext uri="{FF2B5EF4-FFF2-40B4-BE49-F238E27FC236}">
                    <a16:creationId xmlns:a16="http://schemas.microsoft.com/office/drawing/2014/main" id="{FF3194F0-038F-D06C-7242-0FCAB52DBD9B}"/>
                  </a:ext>
                </a:extLst>
              </p:cNvPr>
              <p:cNvSpPr txBox="1"/>
              <p:nvPr/>
            </p:nvSpPr>
            <p:spPr>
              <a:xfrm>
                <a:off x="2810728" y="1409295"/>
                <a:ext cx="506851" cy="584775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zh-CN" altLang="en-US" sz="3200" dirty="0">
                    <a:solidFill>
                      <a:schemeClr val="accent2">
                        <a:lumMod val="60000"/>
                        <a:lumOff val="40000"/>
                      </a:schemeClr>
                    </a:solidFill>
                  </a:rPr>
                  <a:t>叁</a:t>
                </a:r>
              </a:p>
            </p:txBody>
          </p:sp>
        </p:grpSp>
        <p:sp>
          <p:nvSpPr>
            <p:cNvPr id="70" name="图形 199">
              <a:extLst>
                <a:ext uri="{FF2B5EF4-FFF2-40B4-BE49-F238E27FC236}">
                  <a16:creationId xmlns:a16="http://schemas.microsoft.com/office/drawing/2014/main" id="{4748C44D-2A35-3C33-B8AD-E3107D74E700}"/>
                </a:ext>
              </a:extLst>
            </p:cNvPr>
            <p:cNvSpPr/>
            <p:nvPr/>
          </p:nvSpPr>
          <p:spPr>
            <a:xfrm>
              <a:off x="2964712" y="1892682"/>
              <a:ext cx="743012" cy="249209"/>
            </a:xfrm>
            <a:custGeom>
              <a:avLst/>
              <a:gdLst>
                <a:gd name="connsiteX0" fmla="*/ 977450 w 1045018"/>
                <a:gd name="connsiteY0" fmla="*/ -1251 h 350597"/>
                <a:gd name="connsiteX1" fmla="*/ 234460 w 1045018"/>
                <a:gd name="connsiteY1" fmla="*/ -1251 h 350597"/>
                <a:gd name="connsiteX2" fmla="*/ 167830 w 1045018"/>
                <a:gd name="connsiteY2" fmla="*/ 62602 h 350597"/>
                <a:gd name="connsiteX3" fmla="*/ 231712 w 1045018"/>
                <a:gd name="connsiteY3" fmla="*/ 129232 h 350597"/>
                <a:gd name="connsiteX4" fmla="*/ 234460 w 1045018"/>
                <a:gd name="connsiteY4" fmla="*/ 129232 h 350597"/>
                <a:gd name="connsiteX5" fmla="*/ 276532 w 1045018"/>
                <a:gd name="connsiteY5" fmla="*/ 129232 h 350597"/>
                <a:gd name="connsiteX6" fmla="*/ 322024 w 1045018"/>
                <a:gd name="connsiteY6" fmla="*/ 173262 h 350597"/>
                <a:gd name="connsiteX7" fmla="*/ 277964 w 1045018"/>
                <a:gd name="connsiteY7" fmla="*/ 218754 h 350597"/>
                <a:gd name="connsiteX8" fmla="*/ 208147 w 1045018"/>
                <a:gd name="connsiteY8" fmla="*/ 218754 h 350597"/>
                <a:gd name="connsiteX9" fmla="*/ 207475 w 1045018"/>
                <a:gd name="connsiteY9" fmla="*/ 218754 h 350597"/>
                <a:gd name="connsiteX10" fmla="*/ 64216 w 1045018"/>
                <a:gd name="connsiteY10" fmla="*/ 218754 h 350597"/>
                <a:gd name="connsiteX11" fmla="*/ -1040 w 1045018"/>
                <a:gd name="connsiteY11" fmla="*/ 284010 h 350597"/>
                <a:gd name="connsiteX12" fmla="*/ 64216 w 1045018"/>
                <a:gd name="connsiteY12" fmla="*/ 349267 h 350597"/>
                <a:gd name="connsiteX13" fmla="*/ 807117 w 1045018"/>
                <a:gd name="connsiteY13" fmla="*/ 349267 h 350597"/>
                <a:gd name="connsiteX14" fmla="*/ 872373 w 1045018"/>
                <a:gd name="connsiteY14" fmla="*/ 284010 h 350597"/>
                <a:gd name="connsiteX15" fmla="*/ 807117 w 1045018"/>
                <a:gd name="connsiteY15" fmla="*/ 218754 h 350597"/>
                <a:gd name="connsiteX16" fmla="*/ 798726 w 1045018"/>
                <a:gd name="connsiteY16" fmla="*/ 218754 h 350597"/>
                <a:gd name="connsiteX17" fmla="*/ 753936 w 1045018"/>
                <a:gd name="connsiteY17" fmla="*/ 173964 h 350597"/>
                <a:gd name="connsiteX18" fmla="*/ 798726 w 1045018"/>
                <a:gd name="connsiteY18" fmla="*/ 129174 h 350597"/>
                <a:gd name="connsiteX19" fmla="*/ 977333 w 1045018"/>
                <a:gd name="connsiteY19" fmla="*/ 129174 h 350597"/>
                <a:gd name="connsiteX20" fmla="*/ 1043963 w 1045018"/>
                <a:gd name="connsiteY20" fmla="*/ 65321 h 350597"/>
                <a:gd name="connsiteX21" fmla="*/ 980081 w 1045018"/>
                <a:gd name="connsiteY21" fmla="*/ -1309 h 350597"/>
                <a:gd name="connsiteX22" fmla="*/ 977333 w 1045018"/>
                <a:gd name="connsiteY22" fmla="*/ -1309 h 350597"/>
                <a:gd name="connsiteX23" fmla="*/ 234460 w 1045018"/>
                <a:gd name="connsiteY23" fmla="*/ 108766 h 350597"/>
                <a:gd name="connsiteX24" fmla="*/ 188530 w 1045018"/>
                <a:gd name="connsiteY24" fmla="*/ 65145 h 350597"/>
                <a:gd name="connsiteX25" fmla="*/ 232180 w 1045018"/>
                <a:gd name="connsiteY25" fmla="*/ 19215 h 350597"/>
                <a:gd name="connsiteX26" fmla="*/ 234460 w 1045018"/>
                <a:gd name="connsiteY26" fmla="*/ 19215 h 350597"/>
                <a:gd name="connsiteX27" fmla="*/ 241272 w 1045018"/>
                <a:gd name="connsiteY27" fmla="*/ 19215 h 350597"/>
                <a:gd name="connsiteX28" fmla="*/ 241272 w 1045018"/>
                <a:gd name="connsiteY28" fmla="*/ 108766 h 350597"/>
                <a:gd name="connsiteX29" fmla="*/ 64128 w 1045018"/>
                <a:gd name="connsiteY29" fmla="*/ 328859 h 350597"/>
                <a:gd name="connsiteX30" fmla="*/ 19338 w 1045018"/>
                <a:gd name="connsiteY30" fmla="*/ 284069 h 350597"/>
                <a:gd name="connsiteX31" fmla="*/ 64128 w 1045018"/>
                <a:gd name="connsiteY31" fmla="*/ 239279 h 350597"/>
                <a:gd name="connsiteX32" fmla="*/ 69566 w 1045018"/>
                <a:gd name="connsiteY32" fmla="*/ 239279 h 350597"/>
                <a:gd name="connsiteX33" fmla="*/ 69566 w 1045018"/>
                <a:gd name="connsiteY33" fmla="*/ 328859 h 350597"/>
                <a:gd name="connsiteX34" fmla="*/ 805743 w 1045018"/>
                <a:gd name="connsiteY34" fmla="*/ 239279 h 350597"/>
                <a:gd name="connsiteX35" fmla="*/ 807030 w 1045018"/>
                <a:gd name="connsiteY35" fmla="*/ 239279 h 350597"/>
                <a:gd name="connsiteX36" fmla="*/ 851820 w 1045018"/>
                <a:gd name="connsiteY36" fmla="*/ 284069 h 350597"/>
                <a:gd name="connsiteX37" fmla="*/ 807030 w 1045018"/>
                <a:gd name="connsiteY37" fmla="*/ 328859 h 350597"/>
                <a:gd name="connsiteX38" fmla="*/ 805685 w 1045018"/>
                <a:gd name="connsiteY38" fmla="*/ 328859 h 350597"/>
                <a:gd name="connsiteX39" fmla="*/ 805685 w 1045018"/>
                <a:gd name="connsiteY39" fmla="*/ 239279 h 350597"/>
                <a:gd name="connsiteX40" fmla="*/ 924941 w 1045018"/>
                <a:gd name="connsiteY40" fmla="*/ 108708 h 350597"/>
                <a:gd name="connsiteX41" fmla="*/ 797089 w 1045018"/>
                <a:gd name="connsiteY41" fmla="*/ 108708 h 350597"/>
                <a:gd name="connsiteX42" fmla="*/ 796358 w 1045018"/>
                <a:gd name="connsiteY42" fmla="*/ 108708 h 350597"/>
                <a:gd name="connsiteX43" fmla="*/ 734961 w 1045018"/>
                <a:gd name="connsiteY43" fmla="*/ 108708 h 350597"/>
                <a:gd name="connsiteX44" fmla="*/ 669735 w 1045018"/>
                <a:gd name="connsiteY44" fmla="*/ 173935 h 350597"/>
                <a:gd name="connsiteX45" fmla="*/ 734961 w 1045018"/>
                <a:gd name="connsiteY45" fmla="*/ 239162 h 350597"/>
                <a:gd name="connsiteX46" fmla="*/ 757795 w 1045018"/>
                <a:gd name="connsiteY46" fmla="*/ 239162 h 350597"/>
                <a:gd name="connsiteX47" fmla="*/ 758468 w 1045018"/>
                <a:gd name="connsiteY47" fmla="*/ 239162 h 350597"/>
                <a:gd name="connsiteX48" fmla="*/ 804369 w 1045018"/>
                <a:gd name="connsiteY48" fmla="*/ 282753 h 350597"/>
                <a:gd name="connsiteX49" fmla="*/ 760748 w 1045018"/>
                <a:gd name="connsiteY49" fmla="*/ 328655 h 350597"/>
                <a:gd name="connsiteX50" fmla="*/ 758468 w 1045018"/>
                <a:gd name="connsiteY50" fmla="*/ 328655 h 350597"/>
                <a:gd name="connsiteX51" fmla="*/ 630616 w 1045018"/>
                <a:gd name="connsiteY51" fmla="*/ 328655 h 350597"/>
                <a:gd name="connsiteX52" fmla="*/ 629885 w 1045018"/>
                <a:gd name="connsiteY52" fmla="*/ 328655 h 350597"/>
                <a:gd name="connsiteX53" fmla="*/ 177186 w 1045018"/>
                <a:gd name="connsiteY53" fmla="*/ 328655 h 350597"/>
                <a:gd name="connsiteX54" fmla="*/ 176455 w 1045018"/>
                <a:gd name="connsiteY54" fmla="*/ 328655 h 350597"/>
                <a:gd name="connsiteX55" fmla="*/ 117017 w 1045018"/>
                <a:gd name="connsiteY55" fmla="*/ 328655 h 350597"/>
                <a:gd name="connsiteX56" fmla="*/ 73425 w 1045018"/>
                <a:gd name="connsiteY56" fmla="*/ 282753 h 350597"/>
                <a:gd name="connsiteX57" fmla="*/ 117017 w 1045018"/>
                <a:gd name="connsiteY57" fmla="*/ 239162 h 350597"/>
                <a:gd name="connsiteX58" fmla="*/ 336028 w 1045018"/>
                <a:gd name="connsiteY58" fmla="*/ 239162 h 350597"/>
                <a:gd name="connsiteX59" fmla="*/ 401255 w 1045018"/>
                <a:gd name="connsiteY59" fmla="*/ 173935 h 350597"/>
                <a:gd name="connsiteX60" fmla="*/ 336028 w 1045018"/>
                <a:gd name="connsiteY60" fmla="*/ 108708 h 350597"/>
                <a:gd name="connsiteX61" fmla="*/ 289425 w 1045018"/>
                <a:gd name="connsiteY61" fmla="*/ 108708 h 350597"/>
                <a:gd name="connsiteX62" fmla="*/ 288724 w 1045018"/>
                <a:gd name="connsiteY62" fmla="*/ 108708 h 350597"/>
                <a:gd name="connsiteX63" fmla="*/ 245132 w 1045018"/>
                <a:gd name="connsiteY63" fmla="*/ 62806 h 350597"/>
                <a:gd name="connsiteX64" fmla="*/ 288724 w 1045018"/>
                <a:gd name="connsiteY64" fmla="*/ 19215 h 350597"/>
                <a:gd name="connsiteX65" fmla="*/ 925028 w 1045018"/>
                <a:gd name="connsiteY65" fmla="*/ 19215 h 350597"/>
                <a:gd name="connsiteX66" fmla="*/ 970930 w 1045018"/>
                <a:gd name="connsiteY66" fmla="*/ 62806 h 350597"/>
                <a:gd name="connsiteX67" fmla="*/ 927309 w 1045018"/>
                <a:gd name="connsiteY67" fmla="*/ 108708 h 350597"/>
                <a:gd name="connsiteX68" fmla="*/ 925028 w 1045018"/>
                <a:gd name="connsiteY68" fmla="*/ 108708 h 350597"/>
                <a:gd name="connsiteX69" fmla="*/ 751305 w 1045018"/>
                <a:gd name="connsiteY69" fmla="*/ 218754 h 350597"/>
                <a:gd name="connsiteX70" fmla="*/ 735020 w 1045018"/>
                <a:gd name="connsiteY70" fmla="*/ 218754 h 350597"/>
                <a:gd name="connsiteX71" fmla="*/ 690259 w 1045018"/>
                <a:gd name="connsiteY71" fmla="*/ 173993 h 350597"/>
                <a:gd name="connsiteX72" fmla="*/ 735020 w 1045018"/>
                <a:gd name="connsiteY72" fmla="*/ 129232 h 350597"/>
                <a:gd name="connsiteX73" fmla="*/ 751363 w 1045018"/>
                <a:gd name="connsiteY73" fmla="*/ 129232 h 350597"/>
                <a:gd name="connsiteX74" fmla="*/ 751363 w 1045018"/>
                <a:gd name="connsiteY74" fmla="*/ 218754 h 350597"/>
                <a:gd name="connsiteX75" fmla="*/ 323924 w 1045018"/>
                <a:gd name="connsiteY75" fmla="*/ 129232 h 350597"/>
                <a:gd name="connsiteX76" fmla="*/ 335911 w 1045018"/>
                <a:gd name="connsiteY76" fmla="*/ 129232 h 350597"/>
                <a:gd name="connsiteX77" fmla="*/ 380673 w 1045018"/>
                <a:gd name="connsiteY77" fmla="*/ 173993 h 350597"/>
                <a:gd name="connsiteX78" fmla="*/ 335911 w 1045018"/>
                <a:gd name="connsiteY78" fmla="*/ 218754 h 350597"/>
                <a:gd name="connsiteX79" fmla="*/ 324012 w 1045018"/>
                <a:gd name="connsiteY79" fmla="*/ 218754 h 350597"/>
                <a:gd name="connsiteX80" fmla="*/ 324012 w 1045018"/>
                <a:gd name="connsiteY80" fmla="*/ 129232 h 350597"/>
                <a:gd name="connsiteX81" fmla="*/ 977362 w 1045018"/>
                <a:gd name="connsiteY81" fmla="*/ 108766 h 350597"/>
                <a:gd name="connsiteX82" fmla="*/ 972245 w 1045018"/>
                <a:gd name="connsiteY82" fmla="*/ 108766 h 350597"/>
                <a:gd name="connsiteX83" fmla="*/ 972245 w 1045018"/>
                <a:gd name="connsiteY83" fmla="*/ 19215 h 350597"/>
                <a:gd name="connsiteX84" fmla="*/ 977303 w 1045018"/>
                <a:gd name="connsiteY84" fmla="*/ 19215 h 350597"/>
                <a:gd name="connsiteX85" fmla="*/ 1023234 w 1045018"/>
                <a:gd name="connsiteY85" fmla="*/ 62836 h 350597"/>
                <a:gd name="connsiteX86" fmla="*/ 979584 w 1045018"/>
                <a:gd name="connsiteY86" fmla="*/ 108766 h 350597"/>
                <a:gd name="connsiteX87" fmla="*/ 977303 w 1045018"/>
                <a:gd name="connsiteY87" fmla="*/ 108766 h 35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045018" h="350597">
                  <a:moveTo>
                    <a:pt x="977450" y="-1251"/>
                  </a:moveTo>
                  <a:lnTo>
                    <a:pt x="234460" y="-1251"/>
                  </a:lnTo>
                  <a:cubicBezTo>
                    <a:pt x="198441" y="-2011"/>
                    <a:pt x="168590" y="26582"/>
                    <a:pt x="167830" y="62602"/>
                  </a:cubicBezTo>
                  <a:cubicBezTo>
                    <a:pt x="167070" y="98650"/>
                    <a:pt x="195663" y="128472"/>
                    <a:pt x="231712" y="129232"/>
                  </a:cubicBezTo>
                  <a:cubicBezTo>
                    <a:pt x="232618" y="129261"/>
                    <a:pt x="233554" y="129261"/>
                    <a:pt x="234460" y="129232"/>
                  </a:cubicBezTo>
                  <a:lnTo>
                    <a:pt x="276532" y="129232"/>
                  </a:lnTo>
                  <a:cubicBezTo>
                    <a:pt x="301266" y="128823"/>
                    <a:pt x="321615" y="148557"/>
                    <a:pt x="322024" y="173262"/>
                  </a:cubicBezTo>
                  <a:cubicBezTo>
                    <a:pt x="322404" y="197996"/>
                    <a:pt x="302698" y="218345"/>
                    <a:pt x="277964" y="218754"/>
                  </a:cubicBezTo>
                  <a:lnTo>
                    <a:pt x="208147" y="218754"/>
                  </a:lnTo>
                  <a:lnTo>
                    <a:pt x="207475" y="218754"/>
                  </a:lnTo>
                  <a:lnTo>
                    <a:pt x="64216" y="218754"/>
                  </a:lnTo>
                  <a:cubicBezTo>
                    <a:pt x="28167" y="218754"/>
                    <a:pt x="-1040" y="247962"/>
                    <a:pt x="-1040" y="284010"/>
                  </a:cubicBezTo>
                  <a:cubicBezTo>
                    <a:pt x="-1040" y="320059"/>
                    <a:pt x="28167" y="349267"/>
                    <a:pt x="64216" y="349267"/>
                  </a:cubicBezTo>
                  <a:lnTo>
                    <a:pt x="807117" y="349267"/>
                  </a:lnTo>
                  <a:cubicBezTo>
                    <a:pt x="843166" y="349267"/>
                    <a:pt x="872373" y="320059"/>
                    <a:pt x="872373" y="284010"/>
                  </a:cubicBezTo>
                  <a:cubicBezTo>
                    <a:pt x="872373" y="247962"/>
                    <a:pt x="843166" y="218754"/>
                    <a:pt x="807117" y="218754"/>
                  </a:cubicBezTo>
                  <a:lnTo>
                    <a:pt x="798726" y="218754"/>
                  </a:lnTo>
                  <a:cubicBezTo>
                    <a:pt x="773992" y="218754"/>
                    <a:pt x="753936" y="198698"/>
                    <a:pt x="753936" y="173964"/>
                  </a:cubicBezTo>
                  <a:cubicBezTo>
                    <a:pt x="753936" y="149230"/>
                    <a:pt x="773992" y="129174"/>
                    <a:pt x="798726" y="129174"/>
                  </a:cubicBezTo>
                  <a:lnTo>
                    <a:pt x="977333" y="129174"/>
                  </a:lnTo>
                  <a:cubicBezTo>
                    <a:pt x="1013352" y="129934"/>
                    <a:pt x="1043203" y="101340"/>
                    <a:pt x="1043963" y="65321"/>
                  </a:cubicBezTo>
                  <a:cubicBezTo>
                    <a:pt x="1044723" y="29272"/>
                    <a:pt x="1016130" y="-549"/>
                    <a:pt x="980081" y="-1309"/>
                  </a:cubicBezTo>
                  <a:cubicBezTo>
                    <a:pt x="979175" y="-1339"/>
                    <a:pt x="978239" y="-1339"/>
                    <a:pt x="977333" y="-1309"/>
                  </a:cubicBezTo>
                  <a:close/>
                  <a:moveTo>
                    <a:pt x="234460" y="108766"/>
                  </a:moveTo>
                  <a:cubicBezTo>
                    <a:pt x="209726" y="109410"/>
                    <a:pt x="189173" y="89850"/>
                    <a:pt x="188530" y="65145"/>
                  </a:cubicBezTo>
                  <a:cubicBezTo>
                    <a:pt x="187916" y="40411"/>
                    <a:pt x="207446" y="19858"/>
                    <a:pt x="232180" y="19215"/>
                  </a:cubicBezTo>
                  <a:cubicBezTo>
                    <a:pt x="232940" y="19186"/>
                    <a:pt x="233700" y="19186"/>
                    <a:pt x="234460" y="19215"/>
                  </a:cubicBezTo>
                  <a:lnTo>
                    <a:pt x="241272" y="19215"/>
                  </a:lnTo>
                  <a:cubicBezTo>
                    <a:pt x="217445" y="44329"/>
                    <a:pt x="217445" y="83652"/>
                    <a:pt x="241272" y="108766"/>
                  </a:cubicBezTo>
                  <a:close/>
                  <a:moveTo>
                    <a:pt x="64128" y="328859"/>
                  </a:moveTo>
                  <a:cubicBezTo>
                    <a:pt x="39394" y="328859"/>
                    <a:pt x="19338" y="308803"/>
                    <a:pt x="19338" y="284069"/>
                  </a:cubicBezTo>
                  <a:cubicBezTo>
                    <a:pt x="19338" y="259335"/>
                    <a:pt x="39394" y="239279"/>
                    <a:pt x="64128" y="239279"/>
                  </a:cubicBezTo>
                  <a:lnTo>
                    <a:pt x="69566" y="239279"/>
                  </a:lnTo>
                  <a:cubicBezTo>
                    <a:pt x="45738" y="264393"/>
                    <a:pt x="45738" y="303745"/>
                    <a:pt x="69566" y="328859"/>
                  </a:cubicBezTo>
                  <a:close/>
                  <a:moveTo>
                    <a:pt x="805743" y="239279"/>
                  </a:moveTo>
                  <a:lnTo>
                    <a:pt x="807030" y="239279"/>
                  </a:lnTo>
                  <a:cubicBezTo>
                    <a:pt x="831764" y="239279"/>
                    <a:pt x="851820" y="259335"/>
                    <a:pt x="851820" y="284069"/>
                  </a:cubicBezTo>
                  <a:cubicBezTo>
                    <a:pt x="851820" y="308803"/>
                    <a:pt x="831764" y="328859"/>
                    <a:pt x="807030" y="328859"/>
                  </a:cubicBezTo>
                  <a:lnTo>
                    <a:pt x="805685" y="328859"/>
                  </a:lnTo>
                  <a:cubicBezTo>
                    <a:pt x="829542" y="303774"/>
                    <a:pt x="829542" y="264363"/>
                    <a:pt x="805685" y="239279"/>
                  </a:cubicBezTo>
                  <a:close/>
                  <a:moveTo>
                    <a:pt x="924941" y="108708"/>
                  </a:moveTo>
                  <a:lnTo>
                    <a:pt x="797089" y="108708"/>
                  </a:lnTo>
                  <a:lnTo>
                    <a:pt x="796358" y="108708"/>
                  </a:lnTo>
                  <a:lnTo>
                    <a:pt x="734961" y="108708"/>
                  </a:lnTo>
                  <a:cubicBezTo>
                    <a:pt x="698942" y="108708"/>
                    <a:pt x="669735" y="137915"/>
                    <a:pt x="669735" y="173935"/>
                  </a:cubicBezTo>
                  <a:cubicBezTo>
                    <a:pt x="669735" y="209954"/>
                    <a:pt x="698942" y="239162"/>
                    <a:pt x="734961" y="239162"/>
                  </a:cubicBezTo>
                  <a:lnTo>
                    <a:pt x="757795" y="239162"/>
                  </a:lnTo>
                  <a:lnTo>
                    <a:pt x="758468" y="239162"/>
                  </a:lnTo>
                  <a:cubicBezTo>
                    <a:pt x="783173" y="238518"/>
                    <a:pt x="803726" y="258048"/>
                    <a:pt x="804369" y="282753"/>
                  </a:cubicBezTo>
                  <a:cubicBezTo>
                    <a:pt x="804983" y="307487"/>
                    <a:pt x="785482" y="328012"/>
                    <a:pt x="760748" y="328655"/>
                  </a:cubicBezTo>
                  <a:cubicBezTo>
                    <a:pt x="759988" y="328684"/>
                    <a:pt x="759228" y="328684"/>
                    <a:pt x="758468" y="328655"/>
                  </a:cubicBezTo>
                  <a:lnTo>
                    <a:pt x="630616" y="328655"/>
                  </a:lnTo>
                  <a:cubicBezTo>
                    <a:pt x="630382" y="328655"/>
                    <a:pt x="630119" y="328655"/>
                    <a:pt x="629885" y="328655"/>
                  </a:cubicBezTo>
                  <a:lnTo>
                    <a:pt x="177186" y="328655"/>
                  </a:lnTo>
                  <a:cubicBezTo>
                    <a:pt x="176952" y="328625"/>
                    <a:pt x="176689" y="328625"/>
                    <a:pt x="176455" y="328655"/>
                  </a:cubicBezTo>
                  <a:lnTo>
                    <a:pt x="117017" y="328655"/>
                  </a:lnTo>
                  <a:cubicBezTo>
                    <a:pt x="92312" y="328012"/>
                    <a:pt x="72782" y="307487"/>
                    <a:pt x="73425" y="282753"/>
                  </a:cubicBezTo>
                  <a:cubicBezTo>
                    <a:pt x="74010" y="258926"/>
                    <a:pt x="93189" y="239775"/>
                    <a:pt x="117017" y="239162"/>
                  </a:cubicBezTo>
                  <a:lnTo>
                    <a:pt x="336028" y="239162"/>
                  </a:lnTo>
                  <a:cubicBezTo>
                    <a:pt x="372048" y="239162"/>
                    <a:pt x="401255" y="209954"/>
                    <a:pt x="401255" y="173935"/>
                  </a:cubicBezTo>
                  <a:cubicBezTo>
                    <a:pt x="401255" y="137915"/>
                    <a:pt x="372048" y="108708"/>
                    <a:pt x="336028" y="108708"/>
                  </a:cubicBezTo>
                  <a:lnTo>
                    <a:pt x="289425" y="108708"/>
                  </a:lnTo>
                  <a:lnTo>
                    <a:pt x="288724" y="108708"/>
                  </a:lnTo>
                  <a:cubicBezTo>
                    <a:pt x="264019" y="108065"/>
                    <a:pt x="244489" y="87541"/>
                    <a:pt x="245132" y="62806"/>
                  </a:cubicBezTo>
                  <a:cubicBezTo>
                    <a:pt x="245716" y="38979"/>
                    <a:pt x="264896" y="19829"/>
                    <a:pt x="288724" y="19215"/>
                  </a:cubicBezTo>
                  <a:lnTo>
                    <a:pt x="925028" y="19215"/>
                  </a:lnTo>
                  <a:cubicBezTo>
                    <a:pt x="949733" y="18571"/>
                    <a:pt x="970287" y="38102"/>
                    <a:pt x="970930" y="62806"/>
                  </a:cubicBezTo>
                  <a:cubicBezTo>
                    <a:pt x="971544" y="87541"/>
                    <a:pt x="952043" y="108065"/>
                    <a:pt x="927309" y="108708"/>
                  </a:cubicBezTo>
                  <a:cubicBezTo>
                    <a:pt x="926549" y="108737"/>
                    <a:pt x="925789" y="108737"/>
                    <a:pt x="925028" y="108708"/>
                  </a:cubicBezTo>
                  <a:close/>
                  <a:moveTo>
                    <a:pt x="751305" y="218754"/>
                  </a:moveTo>
                  <a:lnTo>
                    <a:pt x="735020" y="218754"/>
                  </a:lnTo>
                  <a:cubicBezTo>
                    <a:pt x="710286" y="218754"/>
                    <a:pt x="690259" y="198727"/>
                    <a:pt x="690259" y="173993"/>
                  </a:cubicBezTo>
                  <a:cubicBezTo>
                    <a:pt x="690259" y="149259"/>
                    <a:pt x="710286" y="129232"/>
                    <a:pt x="735020" y="129232"/>
                  </a:cubicBezTo>
                  <a:lnTo>
                    <a:pt x="751363" y="129232"/>
                  </a:lnTo>
                  <a:cubicBezTo>
                    <a:pt x="727594" y="154346"/>
                    <a:pt x="727594" y="193640"/>
                    <a:pt x="751363" y="218754"/>
                  </a:cubicBezTo>
                  <a:close/>
                  <a:moveTo>
                    <a:pt x="323924" y="129232"/>
                  </a:moveTo>
                  <a:lnTo>
                    <a:pt x="335911" y="129232"/>
                  </a:lnTo>
                  <a:cubicBezTo>
                    <a:pt x="360646" y="129232"/>
                    <a:pt x="380673" y="149259"/>
                    <a:pt x="380673" y="173993"/>
                  </a:cubicBezTo>
                  <a:cubicBezTo>
                    <a:pt x="380673" y="198727"/>
                    <a:pt x="360646" y="218754"/>
                    <a:pt x="335911" y="218754"/>
                  </a:cubicBezTo>
                  <a:lnTo>
                    <a:pt x="324012" y="218754"/>
                  </a:lnTo>
                  <a:cubicBezTo>
                    <a:pt x="347752" y="193640"/>
                    <a:pt x="347752" y="154346"/>
                    <a:pt x="324012" y="129232"/>
                  </a:cubicBezTo>
                  <a:close/>
                  <a:moveTo>
                    <a:pt x="977362" y="108766"/>
                  </a:moveTo>
                  <a:lnTo>
                    <a:pt x="972245" y="108766"/>
                  </a:lnTo>
                  <a:cubicBezTo>
                    <a:pt x="996103" y="83681"/>
                    <a:pt x="996103" y="44300"/>
                    <a:pt x="972245" y="19215"/>
                  </a:cubicBezTo>
                  <a:lnTo>
                    <a:pt x="977303" y="19215"/>
                  </a:lnTo>
                  <a:cubicBezTo>
                    <a:pt x="1002038" y="18571"/>
                    <a:pt x="1022591" y="38131"/>
                    <a:pt x="1023234" y="62836"/>
                  </a:cubicBezTo>
                  <a:cubicBezTo>
                    <a:pt x="1023848" y="87570"/>
                    <a:pt x="1004318" y="108123"/>
                    <a:pt x="979584" y="108766"/>
                  </a:cubicBezTo>
                  <a:cubicBezTo>
                    <a:pt x="978824" y="108796"/>
                    <a:pt x="978064" y="108796"/>
                    <a:pt x="977303" y="1087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  <a:alpha val="0"/>
                  </a:schemeClr>
                </a:gs>
                <a:gs pos="48000">
                  <a:schemeClr val="accent2">
                    <a:lumMod val="97000"/>
                    <a:lumOff val="3000"/>
                    <a:alpha val="31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 w="2908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8D270DEA-9C0F-9543-5875-8F9579FC19E5}"/>
              </a:ext>
            </a:extLst>
          </p:cNvPr>
          <p:cNvGrpSpPr/>
          <p:nvPr/>
        </p:nvGrpSpPr>
        <p:grpSpPr>
          <a:xfrm>
            <a:off x="6354925" y="1666426"/>
            <a:ext cx="1083779" cy="880417"/>
            <a:chOff x="2623945" y="1261474"/>
            <a:chExt cx="1083779" cy="880417"/>
          </a:xfrm>
        </p:grpSpPr>
        <p:grpSp>
          <p:nvGrpSpPr>
            <p:cNvPr id="74" name="组合 73">
              <a:extLst>
                <a:ext uri="{FF2B5EF4-FFF2-40B4-BE49-F238E27FC236}">
                  <a16:creationId xmlns:a16="http://schemas.microsoft.com/office/drawing/2014/main" id="{DB37C934-796D-9E8E-1AC7-2F07EB6B70E3}"/>
                </a:ext>
              </a:extLst>
            </p:cNvPr>
            <p:cNvGrpSpPr/>
            <p:nvPr/>
          </p:nvGrpSpPr>
          <p:grpSpPr>
            <a:xfrm>
              <a:off x="2623945" y="1261474"/>
              <a:ext cx="880417" cy="880417"/>
              <a:chOff x="2623945" y="1261474"/>
              <a:chExt cx="880417" cy="880417"/>
            </a:xfrm>
          </p:grpSpPr>
          <p:sp>
            <p:nvSpPr>
              <p:cNvPr id="76" name="椭圆 75">
                <a:extLst>
                  <a:ext uri="{FF2B5EF4-FFF2-40B4-BE49-F238E27FC236}">
                    <a16:creationId xmlns:a16="http://schemas.microsoft.com/office/drawing/2014/main" id="{C44E0D69-797B-8970-CBE8-38F918FAB220}"/>
                  </a:ext>
                </a:extLst>
              </p:cNvPr>
              <p:cNvSpPr/>
              <p:nvPr/>
            </p:nvSpPr>
            <p:spPr>
              <a:xfrm>
                <a:off x="2623945" y="1261474"/>
                <a:ext cx="880417" cy="880417"/>
              </a:xfrm>
              <a:prstGeom prst="ellipse">
                <a:avLst/>
              </a:prstGeom>
              <a:noFill/>
              <a:ln>
                <a:solidFill>
                  <a:srgbClr val="DBBC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BBCA3"/>
                  </a:solidFill>
                </a:endParaRPr>
              </a:p>
            </p:txBody>
          </p:sp>
          <p:sp>
            <p:nvSpPr>
              <p:cNvPr id="77" name="文本框 41">
                <a:extLst>
                  <a:ext uri="{FF2B5EF4-FFF2-40B4-BE49-F238E27FC236}">
                    <a16:creationId xmlns:a16="http://schemas.microsoft.com/office/drawing/2014/main" id="{A973A0C2-FE86-5ED2-AE3D-C9E386930886}"/>
                  </a:ext>
                </a:extLst>
              </p:cNvPr>
              <p:cNvSpPr txBox="1"/>
              <p:nvPr/>
            </p:nvSpPr>
            <p:spPr>
              <a:xfrm>
                <a:off x="2810728" y="1409295"/>
                <a:ext cx="506851" cy="584775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zh-CN" altLang="en-US" sz="3200" dirty="0">
                    <a:solidFill>
                      <a:schemeClr val="accent2">
                        <a:lumMod val="60000"/>
                        <a:lumOff val="40000"/>
                      </a:schemeClr>
                    </a:solidFill>
                  </a:rPr>
                  <a:t>肆</a:t>
                </a:r>
              </a:p>
            </p:txBody>
          </p:sp>
        </p:grpSp>
        <p:sp>
          <p:nvSpPr>
            <p:cNvPr id="75" name="图形 199">
              <a:extLst>
                <a:ext uri="{FF2B5EF4-FFF2-40B4-BE49-F238E27FC236}">
                  <a16:creationId xmlns:a16="http://schemas.microsoft.com/office/drawing/2014/main" id="{883286D8-D55A-5914-184D-0C3E7BAFA7D4}"/>
                </a:ext>
              </a:extLst>
            </p:cNvPr>
            <p:cNvSpPr/>
            <p:nvPr/>
          </p:nvSpPr>
          <p:spPr>
            <a:xfrm>
              <a:off x="2964712" y="1892682"/>
              <a:ext cx="743012" cy="249209"/>
            </a:xfrm>
            <a:custGeom>
              <a:avLst/>
              <a:gdLst>
                <a:gd name="connsiteX0" fmla="*/ 977450 w 1045018"/>
                <a:gd name="connsiteY0" fmla="*/ -1251 h 350597"/>
                <a:gd name="connsiteX1" fmla="*/ 234460 w 1045018"/>
                <a:gd name="connsiteY1" fmla="*/ -1251 h 350597"/>
                <a:gd name="connsiteX2" fmla="*/ 167830 w 1045018"/>
                <a:gd name="connsiteY2" fmla="*/ 62602 h 350597"/>
                <a:gd name="connsiteX3" fmla="*/ 231712 w 1045018"/>
                <a:gd name="connsiteY3" fmla="*/ 129232 h 350597"/>
                <a:gd name="connsiteX4" fmla="*/ 234460 w 1045018"/>
                <a:gd name="connsiteY4" fmla="*/ 129232 h 350597"/>
                <a:gd name="connsiteX5" fmla="*/ 276532 w 1045018"/>
                <a:gd name="connsiteY5" fmla="*/ 129232 h 350597"/>
                <a:gd name="connsiteX6" fmla="*/ 322024 w 1045018"/>
                <a:gd name="connsiteY6" fmla="*/ 173262 h 350597"/>
                <a:gd name="connsiteX7" fmla="*/ 277964 w 1045018"/>
                <a:gd name="connsiteY7" fmla="*/ 218754 h 350597"/>
                <a:gd name="connsiteX8" fmla="*/ 208147 w 1045018"/>
                <a:gd name="connsiteY8" fmla="*/ 218754 h 350597"/>
                <a:gd name="connsiteX9" fmla="*/ 207475 w 1045018"/>
                <a:gd name="connsiteY9" fmla="*/ 218754 h 350597"/>
                <a:gd name="connsiteX10" fmla="*/ 64216 w 1045018"/>
                <a:gd name="connsiteY10" fmla="*/ 218754 h 350597"/>
                <a:gd name="connsiteX11" fmla="*/ -1040 w 1045018"/>
                <a:gd name="connsiteY11" fmla="*/ 284010 h 350597"/>
                <a:gd name="connsiteX12" fmla="*/ 64216 w 1045018"/>
                <a:gd name="connsiteY12" fmla="*/ 349267 h 350597"/>
                <a:gd name="connsiteX13" fmla="*/ 807117 w 1045018"/>
                <a:gd name="connsiteY13" fmla="*/ 349267 h 350597"/>
                <a:gd name="connsiteX14" fmla="*/ 872373 w 1045018"/>
                <a:gd name="connsiteY14" fmla="*/ 284010 h 350597"/>
                <a:gd name="connsiteX15" fmla="*/ 807117 w 1045018"/>
                <a:gd name="connsiteY15" fmla="*/ 218754 h 350597"/>
                <a:gd name="connsiteX16" fmla="*/ 798726 w 1045018"/>
                <a:gd name="connsiteY16" fmla="*/ 218754 h 350597"/>
                <a:gd name="connsiteX17" fmla="*/ 753936 w 1045018"/>
                <a:gd name="connsiteY17" fmla="*/ 173964 h 350597"/>
                <a:gd name="connsiteX18" fmla="*/ 798726 w 1045018"/>
                <a:gd name="connsiteY18" fmla="*/ 129174 h 350597"/>
                <a:gd name="connsiteX19" fmla="*/ 977333 w 1045018"/>
                <a:gd name="connsiteY19" fmla="*/ 129174 h 350597"/>
                <a:gd name="connsiteX20" fmla="*/ 1043963 w 1045018"/>
                <a:gd name="connsiteY20" fmla="*/ 65321 h 350597"/>
                <a:gd name="connsiteX21" fmla="*/ 980081 w 1045018"/>
                <a:gd name="connsiteY21" fmla="*/ -1309 h 350597"/>
                <a:gd name="connsiteX22" fmla="*/ 977333 w 1045018"/>
                <a:gd name="connsiteY22" fmla="*/ -1309 h 350597"/>
                <a:gd name="connsiteX23" fmla="*/ 234460 w 1045018"/>
                <a:gd name="connsiteY23" fmla="*/ 108766 h 350597"/>
                <a:gd name="connsiteX24" fmla="*/ 188530 w 1045018"/>
                <a:gd name="connsiteY24" fmla="*/ 65145 h 350597"/>
                <a:gd name="connsiteX25" fmla="*/ 232180 w 1045018"/>
                <a:gd name="connsiteY25" fmla="*/ 19215 h 350597"/>
                <a:gd name="connsiteX26" fmla="*/ 234460 w 1045018"/>
                <a:gd name="connsiteY26" fmla="*/ 19215 h 350597"/>
                <a:gd name="connsiteX27" fmla="*/ 241272 w 1045018"/>
                <a:gd name="connsiteY27" fmla="*/ 19215 h 350597"/>
                <a:gd name="connsiteX28" fmla="*/ 241272 w 1045018"/>
                <a:gd name="connsiteY28" fmla="*/ 108766 h 350597"/>
                <a:gd name="connsiteX29" fmla="*/ 64128 w 1045018"/>
                <a:gd name="connsiteY29" fmla="*/ 328859 h 350597"/>
                <a:gd name="connsiteX30" fmla="*/ 19338 w 1045018"/>
                <a:gd name="connsiteY30" fmla="*/ 284069 h 350597"/>
                <a:gd name="connsiteX31" fmla="*/ 64128 w 1045018"/>
                <a:gd name="connsiteY31" fmla="*/ 239279 h 350597"/>
                <a:gd name="connsiteX32" fmla="*/ 69566 w 1045018"/>
                <a:gd name="connsiteY32" fmla="*/ 239279 h 350597"/>
                <a:gd name="connsiteX33" fmla="*/ 69566 w 1045018"/>
                <a:gd name="connsiteY33" fmla="*/ 328859 h 350597"/>
                <a:gd name="connsiteX34" fmla="*/ 805743 w 1045018"/>
                <a:gd name="connsiteY34" fmla="*/ 239279 h 350597"/>
                <a:gd name="connsiteX35" fmla="*/ 807030 w 1045018"/>
                <a:gd name="connsiteY35" fmla="*/ 239279 h 350597"/>
                <a:gd name="connsiteX36" fmla="*/ 851820 w 1045018"/>
                <a:gd name="connsiteY36" fmla="*/ 284069 h 350597"/>
                <a:gd name="connsiteX37" fmla="*/ 807030 w 1045018"/>
                <a:gd name="connsiteY37" fmla="*/ 328859 h 350597"/>
                <a:gd name="connsiteX38" fmla="*/ 805685 w 1045018"/>
                <a:gd name="connsiteY38" fmla="*/ 328859 h 350597"/>
                <a:gd name="connsiteX39" fmla="*/ 805685 w 1045018"/>
                <a:gd name="connsiteY39" fmla="*/ 239279 h 350597"/>
                <a:gd name="connsiteX40" fmla="*/ 924941 w 1045018"/>
                <a:gd name="connsiteY40" fmla="*/ 108708 h 350597"/>
                <a:gd name="connsiteX41" fmla="*/ 797089 w 1045018"/>
                <a:gd name="connsiteY41" fmla="*/ 108708 h 350597"/>
                <a:gd name="connsiteX42" fmla="*/ 796358 w 1045018"/>
                <a:gd name="connsiteY42" fmla="*/ 108708 h 350597"/>
                <a:gd name="connsiteX43" fmla="*/ 734961 w 1045018"/>
                <a:gd name="connsiteY43" fmla="*/ 108708 h 350597"/>
                <a:gd name="connsiteX44" fmla="*/ 669735 w 1045018"/>
                <a:gd name="connsiteY44" fmla="*/ 173935 h 350597"/>
                <a:gd name="connsiteX45" fmla="*/ 734961 w 1045018"/>
                <a:gd name="connsiteY45" fmla="*/ 239162 h 350597"/>
                <a:gd name="connsiteX46" fmla="*/ 757795 w 1045018"/>
                <a:gd name="connsiteY46" fmla="*/ 239162 h 350597"/>
                <a:gd name="connsiteX47" fmla="*/ 758468 w 1045018"/>
                <a:gd name="connsiteY47" fmla="*/ 239162 h 350597"/>
                <a:gd name="connsiteX48" fmla="*/ 804369 w 1045018"/>
                <a:gd name="connsiteY48" fmla="*/ 282753 h 350597"/>
                <a:gd name="connsiteX49" fmla="*/ 760748 w 1045018"/>
                <a:gd name="connsiteY49" fmla="*/ 328655 h 350597"/>
                <a:gd name="connsiteX50" fmla="*/ 758468 w 1045018"/>
                <a:gd name="connsiteY50" fmla="*/ 328655 h 350597"/>
                <a:gd name="connsiteX51" fmla="*/ 630616 w 1045018"/>
                <a:gd name="connsiteY51" fmla="*/ 328655 h 350597"/>
                <a:gd name="connsiteX52" fmla="*/ 629885 w 1045018"/>
                <a:gd name="connsiteY52" fmla="*/ 328655 h 350597"/>
                <a:gd name="connsiteX53" fmla="*/ 177186 w 1045018"/>
                <a:gd name="connsiteY53" fmla="*/ 328655 h 350597"/>
                <a:gd name="connsiteX54" fmla="*/ 176455 w 1045018"/>
                <a:gd name="connsiteY54" fmla="*/ 328655 h 350597"/>
                <a:gd name="connsiteX55" fmla="*/ 117017 w 1045018"/>
                <a:gd name="connsiteY55" fmla="*/ 328655 h 350597"/>
                <a:gd name="connsiteX56" fmla="*/ 73425 w 1045018"/>
                <a:gd name="connsiteY56" fmla="*/ 282753 h 350597"/>
                <a:gd name="connsiteX57" fmla="*/ 117017 w 1045018"/>
                <a:gd name="connsiteY57" fmla="*/ 239162 h 350597"/>
                <a:gd name="connsiteX58" fmla="*/ 336028 w 1045018"/>
                <a:gd name="connsiteY58" fmla="*/ 239162 h 350597"/>
                <a:gd name="connsiteX59" fmla="*/ 401255 w 1045018"/>
                <a:gd name="connsiteY59" fmla="*/ 173935 h 350597"/>
                <a:gd name="connsiteX60" fmla="*/ 336028 w 1045018"/>
                <a:gd name="connsiteY60" fmla="*/ 108708 h 350597"/>
                <a:gd name="connsiteX61" fmla="*/ 289425 w 1045018"/>
                <a:gd name="connsiteY61" fmla="*/ 108708 h 350597"/>
                <a:gd name="connsiteX62" fmla="*/ 288724 w 1045018"/>
                <a:gd name="connsiteY62" fmla="*/ 108708 h 350597"/>
                <a:gd name="connsiteX63" fmla="*/ 245132 w 1045018"/>
                <a:gd name="connsiteY63" fmla="*/ 62806 h 350597"/>
                <a:gd name="connsiteX64" fmla="*/ 288724 w 1045018"/>
                <a:gd name="connsiteY64" fmla="*/ 19215 h 350597"/>
                <a:gd name="connsiteX65" fmla="*/ 925028 w 1045018"/>
                <a:gd name="connsiteY65" fmla="*/ 19215 h 350597"/>
                <a:gd name="connsiteX66" fmla="*/ 970930 w 1045018"/>
                <a:gd name="connsiteY66" fmla="*/ 62806 h 350597"/>
                <a:gd name="connsiteX67" fmla="*/ 927309 w 1045018"/>
                <a:gd name="connsiteY67" fmla="*/ 108708 h 350597"/>
                <a:gd name="connsiteX68" fmla="*/ 925028 w 1045018"/>
                <a:gd name="connsiteY68" fmla="*/ 108708 h 350597"/>
                <a:gd name="connsiteX69" fmla="*/ 751305 w 1045018"/>
                <a:gd name="connsiteY69" fmla="*/ 218754 h 350597"/>
                <a:gd name="connsiteX70" fmla="*/ 735020 w 1045018"/>
                <a:gd name="connsiteY70" fmla="*/ 218754 h 350597"/>
                <a:gd name="connsiteX71" fmla="*/ 690259 w 1045018"/>
                <a:gd name="connsiteY71" fmla="*/ 173993 h 350597"/>
                <a:gd name="connsiteX72" fmla="*/ 735020 w 1045018"/>
                <a:gd name="connsiteY72" fmla="*/ 129232 h 350597"/>
                <a:gd name="connsiteX73" fmla="*/ 751363 w 1045018"/>
                <a:gd name="connsiteY73" fmla="*/ 129232 h 350597"/>
                <a:gd name="connsiteX74" fmla="*/ 751363 w 1045018"/>
                <a:gd name="connsiteY74" fmla="*/ 218754 h 350597"/>
                <a:gd name="connsiteX75" fmla="*/ 323924 w 1045018"/>
                <a:gd name="connsiteY75" fmla="*/ 129232 h 350597"/>
                <a:gd name="connsiteX76" fmla="*/ 335911 w 1045018"/>
                <a:gd name="connsiteY76" fmla="*/ 129232 h 350597"/>
                <a:gd name="connsiteX77" fmla="*/ 380673 w 1045018"/>
                <a:gd name="connsiteY77" fmla="*/ 173993 h 350597"/>
                <a:gd name="connsiteX78" fmla="*/ 335911 w 1045018"/>
                <a:gd name="connsiteY78" fmla="*/ 218754 h 350597"/>
                <a:gd name="connsiteX79" fmla="*/ 324012 w 1045018"/>
                <a:gd name="connsiteY79" fmla="*/ 218754 h 350597"/>
                <a:gd name="connsiteX80" fmla="*/ 324012 w 1045018"/>
                <a:gd name="connsiteY80" fmla="*/ 129232 h 350597"/>
                <a:gd name="connsiteX81" fmla="*/ 977362 w 1045018"/>
                <a:gd name="connsiteY81" fmla="*/ 108766 h 350597"/>
                <a:gd name="connsiteX82" fmla="*/ 972245 w 1045018"/>
                <a:gd name="connsiteY82" fmla="*/ 108766 h 350597"/>
                <a:gd name="connsiteX83" fmla="*/ 972245 w 1045018"/>
                <a:gd name="connsiteY83" fmla="*/ 19215 h 350597"/>
                <a:gd name="connsiteX84" fmla="*/ 977303 w 1045018"/>
                <a:gd name="connsiteY84" fmla="*/ 19215 h 350597"/>
                <a:gd name="connsiteX85" fmla="*/ 1023234 w 1045018"/>
                <a:gd name="connsiteY85" fmla="*/ 62836 h 350597"/>
                <a:gd name="connsiteX86" fmla="*/ 979584 w 1045018"/>
                <a:gd name="connsiteY86" fmla="*/ 108766 h 350597"/>
                <a:gd name="connsiteX87" fmla="*/ 977303 w 1045018"/>
                <a:gd name="connsiteY87" fmla="*/ 108766 h 35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045018" h="350597">
                  <a:moveTo>
                    <a:pt x="977450" y="-1251"/>
                  </a:moveTo>
                  <a:lnTo>
                    <a:pt x="234460" y="-1251"/>
                  </a:lnTo>
                  <a:cubicBezTo>
                    <a:pt x="198441" y="-2011"/>
                    <a:pt x="168590" y="26582"/>
                    <a:pt x="167830" y="62602"/>
                  </a:cubicBezTo>
                  <a:cubicBezTo>
                    <a:pt x="167070" y="98650"/>
                    <a:pt x="195663" y="128472"/>
                    <a:pt x="231712" y="129232"/>
                  </a:cubicBezTo>
                  <a:cubicBezTo>
                    <a:pt x="232618" y="129261"/>
                    <a:pt x="233554" y="129261"/>
                    <a:pt x="234460" y="129232"/>
                  </a:cubicBezTo>
                  <a:lnTo>
                    <a:pt x="276532" y="129232"/>
                  </a:lnTo>
                  <a:cubicBezTo>
                    <a:pt x="301266" y="128823"/>
                    <a:pt x="321615" y="148557"/>
                    <a:pt x="322024" y="173262"/>
                  </a:cubicBezTo>
                  <a:cubicBezTo>
                    <a:pt x="322404" y="197996"/>
                    <a:pt x="302698" y="218345"/>
                    <a:pt x="277964" y="218754"/>
                  </a:cubicBezTo>
                  <a:lnTo>
                    <a:pt x="208147" y="218754"/>
                  </a:lnTo>
                  <a:lnTo>
                    <a:pt x="207475" y="218754"/>
                  </a:lnTo>
                  <a:lnTo>
                    <a:pt x="64216" y="218754"/>
                  </a:lnTo>
                  <a:cubicBezTo>
                    <a:pt x="28167" y="218754"/>
                    <a:pt x="-1040" y="247962"/>
                    <a:pt x="-1040" y="284010"/>
                  </a:cubicBezTo>
                  <a:cubicBezTo>
                    <a:pt x="-1040" y="320059"/>
                    <a:pt x="28167" y="349267"/>
                    <a:pt x="64216" y="349267"/>
                  </a:cubicBezTo>
                  <a:lnTo>
                    <a:pt x="807117" y="349267"/>
                  </a:lnTo>
                  <a:cubicBezTo>
                    <a:pt x="843166" y="349267"/>
                    <a:pt x="872373" y="320059"/>
                    <a:pt x="872373" y="284010"/>
                  </a:cubicBezTo>
                  <a:cubicBezTo>
                    <a:pt x="872373" y="247962"/>
                    <a:pt x="843166" y="218754"/>
                    <a:pt x="807117" y="218754"/>
                  </a:cubicBezTo>
                  <a:lnTo>
                    <a:pt x="798726" y="218754"/>
                  </a:lnTo>
                  <a:cubicBezTo>
                    <a:pt x="773992" y="218754"/>
                    <a:pt x="753936" y="198698"/>
                    <a:pt x="753936" y="173964"/>
                  </a:cubicBezTo>
                  <a:cubicBezTo>
                    <a:pt x="753936" y="149230"/>
                    <a:pt x="773992" y="129174"/>
                    <a:pt x="798726" y="129174"/>
                  </a:cubicBezTo>
                  <a:lnTo>
                    <a:pt x="977333" y="129174"/>
                  </a:lnTo>
                  <a:cubicBezTo>
                    <a:pt x="1013352" y="129934"/>
                    <a:pt x="1043203" y="101340"/>
                    <a:pt x="1043963" y="65321"/>
                  </a:cubicBezTo>
                  <a:cubicBezTo>
                    <a:pt x="1044723" y="29272"/>
                    <a:pt x="1016130" y="-549"/>
                    <a:pt x="980081" y="-1309"/>
                  </a:cubicBezTo>
                  <a:cubicBezTo>
                    <a:pt x="979175" y="-1339"/>
                    <a:pt x="978239" y="-1339"/>
                    <a:pt x="977333" y="-1309"/>
                  </a:cubicBezTo>
                  <a:close/>
                  <a:moveTo>
                    <a:pt x="234460" y="108766"/>
                  </a:moveTo>
                  <a:cubicBezTo>
                    <a:pt x="209726" y="109410"/>
                    <a:pt x="189173" y="89850"/>
                    <a:pt x="188530" y="65145"/>
                  </a:cubicBezTo>
                  <a:cubicBezTo>
                    <a:pt x="187916" y="40411"/>
                    <a:pt x="207446" y="19858"/>
                    <a:pt x="232180" y="19215"/>
                  </a:cubicBezTo>
                  <a:cubicBezTo>
                    <a:pt x="232940" y="19186"/>
                    <a:pt x="233700" y="19186"/>
                    <a:pt x="234460" y="19215"/>
                  </a:cubicBezTo>
                  <a:lnTo>
                    <a:pt x="241272" y="19215"/>
                  </a:lnTo>
                  <a:cubicBezTo>
                    <a:pt x="217445" y="44329"/>
                    <a:pt x="217445" y="83652"/>
                    <a:pt x="241272" y="108766"/>
                  </a:cubicBezTo>
                  <a:close/>
                  <a:moveTo>
                    <a:pt x="64128" y="328859"/>
                  </a:moveTo>
                  <a:cubicBezTo>
                    <a:pt x="39394" y="328859"/>
                    <a:pt x="19338" y="308803"/>
                    <a:pt x="19338" y="284069"/>
                  </a:cubicBezTo>
                  <a:cubicBezTo>
                    <a:pt x="19338" y="259335"/>
                    <a:pt x="39394" y="239279"/>
                    <a:pt x="64128" y="239279"/>
                  </a:cubicBezTo>
                  <a:lnTo>
                    <a:pt x="69566" y="239279"/>
                  </a:lnTo>
                  <a:cubicBezTo>
                    <a:pt x="45738" y="264393"/>
                    <a:pt x="45738" y="303745"/>
                    <a:pt x="69566" y="328859"/>
                  </a:cubicBezTo>
                  <a:close/>
                  <a:moveTo>
                    <a:pt x="805743" y="239279"/>
                  </a:moveTo>
                  <a:lnTo>
                    <a:pt x="807030" y="239279"/>
                  </a:lnTo>
                  <a:cubicBezTo>
                    <a:pt x="831764" y="239279"/>
                    <a:pt x="851820" y="259335"/>
                    <a:pt x="851820" y="284069"/>
                  </a:cubicBezTo>
                  <a:cubicBezTo>
                    <a:pt x="851820" y="308803"/>
                    <a:pt x="831764" y="328859"/>
                    <a:pt x="807030" y="328859"/>
                  </a:cubicBezTo>
                  <a:lnTo>
                    <a:pt x="805685" y="328859"/>
                  </a:lnTo>
                  <a:cubicBezTo>
                    <a:pt x="829542" y="303774"/>
                    <a:pt x="829542" y="264363"/>
                    <a:pt x="805685" y="239279"/>
                  </a:cubicBezTo>
                  <a:close/>
                  <a:moveTo>
                    <a:pt x="924941" y="108708"/>
                  </a:moveTo>
                  <a:lnTo>
                    <a:pt x="797089" y="108708"/>
                  </a:lnTo>
                  <a:lnTo>
                    <a:pt x="796358" y="108708"/>
                  </a:lnTo>
                  <a:lnTo>
                    <a:pt x="734961" y="108708"/>
                  </a:lnTo>
                  <a:cubicBezTo>
                    <a:pt x="698942" y="108708"/>
                    <a:pt x="669735" y="137915"/>
                    <a:pt x="669735" y="173935"/>
                  </a:cubicBezTo>
                  <a:cubicBezTo>
                    <a:pt x="669735" y="209954"/>
                    <a:pt x="698942" y="239162"/>
                    <a:pt x="734961" y="239162"/>
                  </a:cubicBezTo>
                  <a:lnTo>
                    <a:pt x="757795" y="239162"/>
                  </a:lnTo>
                  <a:lnTo>
                    <a:pt x="758468" y="239162"/>
                  </a:lnTo>
                  <a:cubicBezTo>
                    <a:pt x="783173" y="238518"/>
                    <a:pt x="803726" y="258048"/>
                    <a:pt x="804369" y="282753"/>
                  </a:cubicBezTo>
                  <a:cubicBezTo>
                    <a:pt x="804983" y="307487"/>
                    <a:pt x="785482" y="328012"/>
                    <a:pt x="760748" y="328655"/>
                  </a:cubicBezTo>
                  <a:cubicBezTo>
                    <a:pt x="759988" y="328684"/>
                    <a:pt x="759228" y="328684"/>
                    <a:pt x="758468" y="328655"/>
                  </a:cubicBezTo>
                  <a:lnTo>
                    <a:pt x="630616" y="328655"/>
                  </a:lnTo>
                  <a:cubicBezTo>
                    <a:pt x="630382" y="328655"/>
                    <a:pt x="630119" y="328655"/>
                    <a:pt x="629885" y="328655"/>
                  </a:cubicBezTo>
                  <a:lnTo>
                    <a:pt x="177186" y="328655"/>
                  </a:lnTo>
                  <a:cubicBezTo>
                    <a:pt x="176952" y="328625"/>
                    <a:pt x="176689" y="328625"/>
                    <a:pt x="176455" y="328655"/>
                  </a:cubicBezTo>
                  <a:lnTo>
                    <a:pt x="117017" y="328655"/>
                  </a:lnTo>
                  <a:cubicBezTo>
                    <a:pt x="92312" y="328012"/>
                    <a:pt x="72782" y="307487"/>
                    <a:pt x="73425" y="282753"/>
                  </a:cubicBezTo>
                  <a:cubicBezTo>
                    <a:pt x="74010" y="258926"/>
                    <a:pt x="93189" y="239775"/>
                    <a:pt x="117017" y="239162"/>
                  </a:cubicBezTo>
                  <a:lnTo>
                    <a:pt x="336028" y="239162"/>
                  </a:lnTo>
                  <a:cubicBezTo>
                    <a:pt x="372048" y="239162"/>
                    <a:pt x="401255" y="209954"/>
                    <a:pt x="401255" y="173935"/>
                  </a:cubicBezTo>
                  <a:cubicBezTo>
                    <a:pt x="401255" y="137915"/>
                    <a:pt x="372048" y="108708"/>
                    <a:pt x="336028" y="108708"/>
                  </a:cubicBezTo>
                  <a:lnTo>
                    <a:pt x="289425" y="108708"/>
                  </a:lnTo>
                  <a:lnTo>
                    <a:pt x="288724" y="108708"/>
                  </a:lnTo>
                  <a:cubicBezTo>
                    <a:pt x="264019" y="108065"/>
                    <a:pt x="244489" y="87541"/>
                    <a:pt x="245132" y="62806"/>
                  </a:cubicBezTo>
                  <a:cubicBezTo>
                    <a:pt x="245716" y="38979"/>
                    <a:pt x="264896" y="19829"/>
                    <a:pt x="288724" y="19215"/>
                  </a:cubicBezTo>
                  <a:lnTo>
                    <a:pt x="925028" y="19215"/>
                  </a:lnTo>
                  <a:cubicBezTo>
                    <a:pt x="949733" y="18571"/>
                    <a:pt x="970287" y="38102"/>
                    <a:pt x="970930" y="62806"/>
                  </a:cubicBezTo>
                  <a:cubicBezTo>
                    <a:pt x="971544" y="87541"/>
                    <a:pt x="952043" y="108065"/>
                    <a:pt x="927309" y="108708"/>
                  </a:cubicBezTo>
                  <a:cubicBezTo>
                    <a:pt x="926549" y="108737"/>
                    <a:pt x="925789" y="108737"/>
                    <a:pt x="925028" y="108708"/>
                  </a:cubicBezTo>
                  <a:close/>
                  <a:moveTo>
                    <a:pt x="751305" y="218754"/>
                  </a:moveTo>
                  <a:lnTo>
                    <a:pt x="735020" y="218754"/>
                  </a:lnTo>
                  <a:cubicBezTo>
                    <a:pt x="710286" y="218754"/>
                    <a:pt x="690259" y="198727"/>
                    <a:pt x="690259" y="173993"/>
                  </a:cubicBezTo>
                  <a:cubicBezTo>
                    <a:pt x="690259" y="149259"/>
                    <a:pt x="710286" y="129232"/>
                    <a:pt x="735020" y="129232"/>
                  </a:cubicBezTo>
                  <a:lnTo>
                    <a:pt x="751363" y="129232"/>
                  </a:lnTo>
                  <a:cubicBezTo>
                    <a:pt x="727594" y="154346"/>
                    <a:pt x="727594" y="193640"/>
                    <a:pt x="751363" y="218754"/>
                  </a:cubicBezTo>
                  <a:close/>
                  <a:moveTo>
                    <a:pt x="323924" y="129232"/>
                  </a:moveTo>
                  <a:lnTo>
                    <a:pt x="335911" y="129232"/>
                  </a:lnTo>
                  <a:cubicBezTo>
                    <a:pt x="360646" y="129232"/>
                    <a:pt x="380673" y="149259"/>
                    <a:pt x="380673" y="173993"/>
                  </a:cubicBezTo>
                  <a:cubicBezTo>
                    <a:pt x="380673" y="198727"/>
                    <a:pt x="360646" y="218754"/>
                    <a:pt x="335911" y="218754"/>
                  </a:cubicBezTo>
                  <a:lnTo>
                    <a:pt x="324012" y="218754"/>
                  </a:lnTo>
                  <a:cubicBezTo>
                    <a:pt x="347752" y="193640"/>
                    <a:pt x="347752" y="154346"/>
                    <a:pt x="324012" y="129232"/>
                  </a:cubicBezTo>
                  <a:close/>
                  <a:moveTo>
                    <a:pt x="977362" y="108766"/>
                  </a:moveTo>
                  <a:lnTo>
                    <a:pt x="972245" y="108766"/>
                  </a:lnTo>
                  <a:cubicBezTo>
                    <a:pt x="996103" y="83681"/>
                    <a:pt x="996103" y="44300"/>
                    <a:pt x="972245" y="19215"/>
                  </a:cubicBezTo>
                  <a:lnTo>
                    <a:pt x="977303" y="19215"/>
                  </a:lnTo>
                  <a:cubicBezTo>
                    <a:pt x="1002038" y="18571"/>
                    <a:pt x="1022591" y="38131"/>
                    <a:pt x="1023234" y="62836"/>
                  </a:cubicBezTo>
                  <a:cubicBezTo>
                    <a:pt x="1023848" y="87570"/>
                    <a:pt x="1004318" y="108123"/>
                    <a:pt x="979584" y="108766"/>
                  </a:cubicBezTo>
                  <a:cubicBezTo>
                    <a:pt x="978824" y="108796"/>
                    <a:pt x="978064" y="108796"/>
                    <a:pt x="977303" y="1087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  <a:alpha val="0"/>
                  </a:schemeClr>
                </a:gs>
                <a:gs pos="48000">
                  <a:schemeClr val="accent2">
                    <a:lumMod val="97000"/>
                    <a:lumOff val="3000"/>
                    <a:alpha val="31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 w="2908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3538836D-52FC-F953-DBD3-5A76494CDC79}"/>
              </a:ext>
            </a:extLst>
          </p:cNvPr>
          <p:cNvGrpSpPr/>
          <p:nvPr/>
        </p:nvGrpSpPr>
        <p:grpSpPr>
          <a:xfrm>
            <a:off x="7598585" y="1666426"/>
            <a:ext cx="1083779" cy="880417"/>
            <a:chOff x="2623945" y="1261474"/>
            <a:chExt cx="1083779" cy="880417"/>
          </a:xfrm>
        </p:grpSpPr>
        <p:grpSp>
          <p:nvGrpSpPr>
            <p:cNvPr id="79" name="组合 78">
              <a:extLst>
                <a:ext uri="{FF2B5EF4-FFF2-40B4-BE49-F238E27FC236}">
                  <a16:creationId xmlns:a16="http://schemas.microsoft.com/office/drawing/2014/main" id="{A5ABF51D-DC87-6851-D58B-8EA7849DFF5E}"/>
                </a:ext>
              </a:extLst>
            </p:cNvPr>
            <p:cNvGrpSpPr/>
            <p:nvPr/>
          </p:nvGrpSpPr>
          <p:grpSpPr>
            <a:xfrm>
              <a:off x="2623945" y="1261474"/>
              <a:ext cx="880417" cy="880417"/>
              <a:chOff x="2623945" y="1261474"/>
              <a:chExt cx="880417" cy="880417"/>
            </a:xfrm>
          </p:grpSpPr>
          <p:sp>
            <p:nvSpPr>
              <p:cNvPr id="81" name="椭圆 80">
                <a:extLst>
                  <a:ext uri="{FF2B5EF4-FFF2-40B4-BE49-F238E27FC236}">
                    <a16:creationId xmlns:a16="http://schemas.microsoft.com/office/drawing/2014/main" id="{7551A33E-B82D-0A15-EE6D-0165C5F356D7}"/>
                  </a:ext>
                </a:extLst>
              </p:cNvPr>
              <p:cNvSpPr/>
              <p:nvPr/>
            </p:nvSpPr>
            <p:spPr>
              <a:xfrm>
                <a:off x="2623945" y="1261474"/>
                <a:ext cx="880417" cy="880417"/>
              </a:xfrm>
              <a:prstGeom prst="ellipse">
                <a:avLst/>
              </a:prstGeom>
              <a:noFill/>
              <a:ln>
                <a:solidFill>
                  <a:srgbClr val="DBBC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BBCA3"/>
                  </a:solidFill>
                </a:endParaRPr>
              </a:p>
            </p:txBody>
          </p:sp>
          <p:sp>
            <p:nvSpPr>
              <p:cNvPr id="82" name="文本框 41">
                <a:extLst>
                  <a:ext uri="{FF2B5EF4-FFF2-40B4-BE49-F238E27FC236}">
                    <a16:creationId xmlns:a16="http://schemas.microsoft.com/office/drawing/2014/main" id="{8C94A59D-89E6-AA56-C3CB-9B8713C367BF}"/>
                  </a:ext>
                </a:extLst>
              </p:cNvPr>
              <p:cNvSpPr txBox="1"/>
              <p:nvPr/>
            </p:nvSpPr>
            <p:spPr>
              <a:xfrm>
                <a:off x="2810728" y="1409295"/>
                <a:ext cx="506851" cy="584775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zh-CN" altLang="en-US" sz="3200" dirty="0">
                    <a:solidFill>
                      <a:schemeClr val="accent2">
                        <a:lumMod val="60000"/>
                        <a:lumOff val="40000"/>
                      </a:schemeClr>
                    </a:solidFill>
                  </a:rPr>
                  <a:t>伍</a:t>
                </a:r>
              </a:p>
            </p:txBody>
          </p:sp>
        </p:grpSp>
        <p:sp>
          <p:nvSpPr>
            <p:cNvPr id="80" name="图形 199">
              <a:extLst>
                <a:ext uri="{FF2B5EF4-FFF2-40B4-BE49-F238E27FC236}">
                  <a16:creationId xmlns:a16="http://schemas.microsoft.com/office/drawing/2014/main" id="{7D9A65AA-EB04-4FC2-91D6-EBE74A428881}"/>
                </a:ext>
              </a:extLst>
            </p:cNvPr>
            <p:cNvSpPr/>
            <p:nvPr/>
          </p:nvSpPr>
          <p:spPr>
            <a:xfrm>
              <a:off x="2964712" y="1892682"/>
              <a:ext cx="743012" cy="249209"/>
            </a:xfrm>
            <a:custGeom>
              <a:avLst/>
              <a:gdLst>
                <a:gd name="connsiteX0" fmla="*/ 977450 w 1045018"/>
                <a:gd name="connsiteY0" fmla="*/ -1251 h 350597"/>
                <a:gd name="connsiteX1" fmla="*/ 234460 w 1045018"/>
                <a:gd name="connsiteY1" fmla="*/ -1251 h 350597"/>
                <a:gd name="connsiteX2" fmla="*/ 167830 w 1045018"/>
                <a:gd name="connsiteY2" fmla="*/ 62602 h 350597"/>
                <a:gd name="connsiteX3" fmla="*/ 231712 w 1045018"/>
                <a:gd name="connsiteY3" fmla="*/ 129232 h 350597"/>
                <a:gd name="connsiteX4" fmla="*/ 234460 w 1045018"/>
                <a:gd name="connsiteY4" fmla="*/ 129232 h 350597"/>
                <a:gd name="connsiteX5" fmla="*/ 276532 w 1045018"/>
                <a:gd name="connsiteY5" fmla="*/ 129232 h 350597"/>
                <a:gd name="connsiteX6" fmla="*/ 322024 w 1045018"/>
                <a:gd name="connsiteY6" fmla="*/ 173262 h 350597"/>
                <a:gd name="connsiteX7" fmla="*/ 277964 w 1045018"/>
                <a:gd name="connsiteY7" fmla="*/ 218754 h 350597"/>
                <a:gd name="connsiteX8" fmla="*/ 208147 w 1045018"/>
                <a:gd name="connsiteY8" fmla="*/ 218754 h 350597"/>
                <a:gd name="connsiteX9" fmla="*/ 207475 w 1045018"/>
                <a:gd name="connsiteY9" fmla="*/ 218754 h 350597"/>
                <a:gd name="connsiteX10" fmla="*/ 64216 w 1045018"/>
                <a:gd name="connsiteY10" fmla="*/ 218754 h 350597"/>
                <a:gd name="connsiteX11" fmla="*/ -1040 w 1045018"/>
                <a:gd name="connsiteY11" fmla="*/ 284010 h 350597"/>
                <a:gd name="connsiteX12" fmla="*/ 64216 w 1045018"/>
                <a:gd name="connsiteY12" fmla="*/ 349267 h 350597"/>
                <a:gd name="connsiteX13" fmla="*/ 807117 w 1045018"/>
                <a:gd name="connsiteY13" fmla="*/ 349267 h 350597"/>
                <a:gd name="connsiteX14" fmla="*/ 872373 w 1045018"/>
                <a:gd name="connsiteY14" fmla="*/ 284010 h 350597"/>
                <a:gd name="connsiteX15" fmla="*/ 807117 w 1045018"/>
                <a:gd name="connsiteY15" fmla="*/ 218754 h 350597"/>
                <a:gd name="connsiteX16" fmla="*/ 798726 w 1045018"/>
                <a:gd name="connsiteY16" fmla="*/ 218754 h 350597"/>
                <a:gd name="connsiteX17" fmla="*/ 753936 w 1045018"/>
                <a:gd name="connsiteY17" fmla="*/ 173964 h 350597"/>
                <a:gd name="connsiteX18" fmla="*/ 798726 w 1045018"/>
                <a:gd name="connsiteY18" fmla="*/ 129174 h 350597"/>
                <a:gd name="connsiteX19" fmla="*/ 977333 w 1045018"/>
                <a:gd name="connsiteY19" fmla="*/ 129174 h 350597"/>
                <a:gd name="connsiteX20" fmla="*/ 1043963 w 1045018"/>
                <a:gd name="connsiteY20" fmla="*/ 65321 h 350597"/>
                <a:gd name="connsiteX21" fmla="*/ 980081 w 1045018"/>
                <a:gd name="connsiteY21" fmla="*/ -1309 h 350597"/>
                <a:gd name="connsiteX22" fmla="*/ 977333 w 1045018"/>
                <a:gd name="connsiteY22" fmla="*/ -1309 h 350597"/>
                <a:gd name="connsiteX23" fmla="*/ 234460 w 1045018"/>
                <a:gd name="connsiteY23" fmla="*/ 108766 h 350597"/>
                <a:gd name="connsiteX24" fmla="*/ 188530 w 1045018"/>
                <a:gd name="connsiteY24" fmla="*/ 65145 h 350597"/>
                <a:gd name="connsiteX25" fmla="*/ 232180 w 1045018"/>
                <a:gd name="connsiteY25" fmla="*/ 19215 h 350597"/>
                <a:gd name="connsiteX26" fmla="*/ 234460 w 1045018"/>
                <a:gd name="connsiteY26" fmla="*/ 19215 h 350597"/>
                <a:gd name="connsiteX27" fmla="*/ 241272 w 1045018"/>
                <a:gd name="connsiteY27" fmla="*/ 19215 h 350597"/>
                <a:gd name="connsiteX28" fmla="*/ 241272 w 1045018"/>
                <a:gd name="connsiteY28" fmla="*/ 108766 h 350597"/>
                <a:gd name="connsiteX29" fmla="*/ 64128 w 1045018"/>
                <a:gd name="connsiteY29" fmla="*/ 328859 h 350597"/>
                <a:gd name="connsiteX30" fmla="*/ 19338 w 1045018"/>
                <a:gd name="connsiteY30" fmla="*/ 284069 h 350597"/>
                <a:gd name="connsiteX31" fmla="*/ 64128 w 1045018"/>
                <a:gd name="connsiteY31" fmla="*/ 239279 h 350597"/>
                <a:gd name="connsiteX32" fmla="*/ 69566 w 1045018"/>
                <a:gd name="connsiteY32" fmla="*/ 239279 h 350597"/>
                <a:gd name="connsiteX33" fmla="*/ 69566 w 1045018"/>
                <a:gd name="connsiteY33" fmla="*/ 328859 h 350597"/>
                <a:gd name="connsiteX34" fmla="*/ 805743 w 1045018"/>
                <a:gd name="connsiteY34" fmla="*/ 239279 h 350597"/>
                <a:gd name="connsiteX35" fmla="*/ 807030 w 1045018"/>
                <a:gd name="connsiteY35" fmla="*/ 239279 h 350597"/>
                <a:gd name="connsiteX36" fmla="*/ 851820 w 1045018"/>
                <a:gd name="connsiteY36" fmla="*/ 284069 h 350597"/>
                <a:gd name="connsiteX37" fmla="*/ 807030 w 1045018"/>
                <a:gd name="connsiteY37" fmla="*/ 328859 h 350597"/>
                <a:gd name="connsiteX38" fmla="*/ 805685 w 1045018"/>
                <a:gd name="connsiteY38" fmla="*/ 328859 h 350597"/>
                <a:gd name="connsiteX39" fmla="*/ 805685 w 1045018"/>
                <a:gd name="connsiteY39" fmla="*/ 239279 h 350597"/>
                <a:gd name="connsiteX40" fmla="*/ 924941 w 1045018"/>
                <a:gd name="connsiteY40" fmla="*/ 108708 h 350597"/>
                <a:gd name="connsiteX41" fmla="*/ 797089 w 1045018"/>
                <a:gd name="connsiteY41" fmla="*/ 108708 h 350597"/>
                <a:gd name="connsiteX42" fmla="*/ 796358 w 1045018"/>
                <a:gd name="connsiteY42" fmla="*/ 108708 h 350597"/>
                <a:gd name="connsiteX43" fmla="*/ 734961 w 1045018"/>
                <a:gd name="connsiteY43" fmla="*/ 108708 h 350597"/>
                <a:gd name="connsiteX44" fmla="*/ 669735 w 1045018"/>
                <a:gd name="connsiteY44" fmla="*/ 173935 h 350597"/>
                <a:gd name="connsiteX45" fmla="*/ 734961 w 1045018"/>
                <a:gd name="connsiteY45" fmla="*/ 239162 h 350597"/>
                <a:gd name="connsiteX46" fmla="*/ 757795 w 1045018"/>
                <a:gd name="connsiteY46" fmla="*/ 239162 h 350597"/>
                <a:gd name="connsiteX47" fmla="*/ 758468 w 1045018"/>
                <a:gd name="connsiteY47" fmla="*/ 239162 h 350597"/>
                <a:gd name="connsiteX48" fmla="*/ 804369 w 1045018"/>
                <a:gd name="connsiteY48" fmla="*/ 282753 h 350597"/>
                <a:gd name="connsiteX49" fmla="*/ 760748 w 1045018"/>
                <a:gd name="connsiteY49" fmla="*/ 328655 h 350597"/>
                <a:gd name="connsiteX50" fmla="*/ 758468 w 1045018"/>
                <a:gd name="connsiteY50" fmla="*/ 328655 h 350597"/>
                <a:gd name="connsiteX51" fmla="*/ 630616 w 1045018"/>
                <a:gd name="connsiteY51" fmla="*/ 328655 h 350597"/>
                <a:gd name="connsiteX52" fmla="*/ 629885 w 1045018"/>
                <a:gd name="connsiteY52" fmla="*/ 328655 h 350597"/>
                <a:gd name="connsiteX53" fmla="*/ 177186 w 1045018"/>
                <a:gd name="connsiteY53" fmla="*/ 328655 h 350597"/>
                <a:gd name="connsiteX54" fmla="*/ 176455 w 1045018"/>
                <a:gd name="connsiteY54" fmla="*/ 328655 h 350597"/>
                <a:gd name="connsiteX55" fmla="*/ 117017 w 1045018"/>
                <a:gd name="connsiteY55" fmla="*/ 328655 h 350597"/>
                <a:gd name="connsiteX56" fmla="*/ 73425 w 1045018"/>
                <a:gd name="connsiteY56" fmla="*/ 282753 h 350597"/>
                <a:gd name="connsiteX57" fmla="*/ 117017 w 1045018"/>
                <a:gd name="connsiteY57" fmla="*/ 239162 h 350597"/>
                <a:gd name="connsiteX58" fmla="*/ 336028 w 1045018"/>
                <a:gd name="connsiteY58" fmla="*/ 239162 h 350597"/>
                <a:gd name="connsiteX59" fmla="*/ 401255 w 1045018"/>
                <a:gd name="connsiteY59" fmla="*/ 173935 h 350597"/>
                <a:gd name="connsiteX60" fmla="*/ 336028 w 1045018"/>
                <a:gd name="connsiteY60" fmla="*/ 108708 h 350597"/>
                <a:gd name="connsiteX61" fmla="*/ 289425 w 1045018"/>
                <a:gd name="connsiteY61" fmla="*/ 108708 h 350597"/>
                <a:gd name="connsiteX62" fmla="*/ 288724 w 1045018"/>
                <a:gd name="connsiteY62" fmla="*/ 108708 h 350597"/>
                <a:gd name="connsiteX63" fmla="*/ 245132 w 1045018"/>
                <a:gd name="connsiteY63" fmla="*/ 62806 h 350597"/>
                <a:gd name="connsiteX64" fmla="*/ 288724 w 1045018"/>
                <a:gd name="connsiteY64" fmla="*/ 19215 h 350597"/>
                <a:gd name="connsiteX65" fmla="*/ 925028 w 1045018"/>
                <a:gd name="connsiteY65" fmla="*/ 19215 h 350597"/>
                <a:gd name="connsiteX66" fmla="*/ 970930 w 1045018"/>
                <a:gd name="connsiteY66" fmla="*/ 62806 h 350597"/>
                <a:gd name="connsiteX67" fmla="*/ 927309 w 1045018"/>
                <a:gd name="connsiteY67" fmla="*/ 108708 h 350597"/>
                <a:gd name="connsiteX68" fmla="*/ 925028 w 1045018"/>
                <a:gd name="connsiteY68" fmla="*/ 108708 h 350597"/>
                <a:gd name="connsiteX69" fmla="*/ 751305 w 1045018"/>
                <a:gd name="connsiteY69" fmla="*/ 218754 h 350597"/>
                <a:gd name="connsiteX70" fmla="*/ 735020 w 1045018"/>
                <a:gd name="connsiteY70" fmla="*/ 218754 h 350597"/>
                <a:gd name="connsiteX71" fmla="*/ 690259 w 1045018"/>
                <a:gd name="connsiteY71" fmla="*/ 173993 h 350597"/>
                <a:gd name="connsiteX72" fmla="*/ 735020 w 1045018"/>
                <a:gd name="connsiteY72" fmla="*/ 129232 h 350597"/>
                <a:gd name="connsiteX73" fmla="*/ 751363 w 1045018"/>
                <a:gd name="connsiteY73" fmla="*/ 129232 h 350597"/>
                <a:gd name="connsiteX74" fmla="*/ 751363 w 1045018"/>
                <a:gd name="connsiteY74" fmla="*/ 218754 h 350597"/>
                <a:gd name="connsiteX75" fmla="*/ 323924 w 1045018"/>
                <a:gd name="connsiteY75" fmla="*/ 129232 h 350597"/>
                <a:gd name="connsiteX76" fmla="*/ 335911 w 1045018"/>
                <a:gd name="connsiteY76" fmla="*/ 129232 h 350597"/>
                <a:gd name="connsiteX77" fmla="*/ 380673 w 1045018"/>
                <a:gd name="connsiteY77" fmla="*/ 173993 h 350597"/>
                <a:gd name="connsiteX78" fmla="*/ 335911 w 1045018"/>
                <a:gd name="connsiteY78" fmla="*/ 218754 h 350597"/>
                <a:gd name="connsiteX79" fmla="*/ 324012 w 1045018"/>
                <a:gd name="connsiteY79" fmla="*/ 218754 h 350597"/>
                <a:gd name="connsiteX80" fmla="*/ 324012 w 1045018"/>
                <a:gd name="connsiteY80" fmla="*/ 129232 h 350597"/>
                <a:gd name="connsiteX81" fmla="*/ 977362 w 1045018"/>
                <a:gd name="connsiteY81" fmla="*/ 108766 h 350597"/>
                <a:gd name="connsiteX82" fmla="*/ 972245 w 1045018"/>
                <a:gd name="connsiteY82" fmla="*/ 108766 h 350597"/>
                <a:gd name="connsiteX83" fmla="*/ 972245 w 1045018"/>
                <a:gd name="connsiteY83" fmla="*/ 19215 h 350597"/>
                <a:gd name="connsiteX84" fmla="*/ 977303 w 1045018"/>
                <a:gd name="connsiteY84" fmla="*/ 19215 h 350597"/>
                <a:gd name="connsiteX85" fmla="*/ 1023234 w 1045018"/>
                <a:gd name="connsiteY85" fmla="*/ 62836 h 350597"/>
                <a:gd name="connsiteX86" fmla="*/ 979584 w 1045018"/>
                <a:gd name="connsiteY86" fmla="*/ 108766 h 350597"/>
                <a:gd name="connsiteX87" fmla="*/ 977303 w 1045018"/>
                <a:gd name="connsiteY87" fmla="*/ 108766 h 35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045018" h="350597">
                  <a:moveTo>
                    <a:pt x="977450" y="-1251"/>
                  </a:moveTo>
                  <a:lnTo>
                    <a:pt x="234460" y="-1251"/>
                  </a:lnTo>
                  <a:cubicBezTo>
                    <a:pt x="198441" y="-2011"/>
                    <a:pt x="168590" y="26582"/>
                    <a:pt x="167830" y="62602"/>
                  </a:cubicBezTo>
                  <a:cubicBezTo>
                    <a:pt x="167070" y="98650"/>
                    <a:pt x="195663" y="128472"/>
                    <a:pt x="231712" y="129232"/>
                  </a:cubicBezTo>
                  <a:cubicBezTo>
                    <a:pt x="232618" y="129261"/>
                    <a:pt x="233554" y="129261"/>
                    <a:pt x="234460" y="129232"/>
                  </a:cubicBezTo>
                  <a:lnTo>
                    <a:pt x="276532" y="129232"/>
                  </a:lnTo>
                  <a:cubicBezTo>
                    <a:pt x="301266" y="128823"/>
                    <a:pt x="321615" y="148557"/>
                    <a:pt x="322024" y="173262"/>
                  </a:cubicBezTo>
                  <a:cubicBezTo>
                    <a:pt x="322404" y="197996"/>
                    <a:pt x="302698" y="218345"/>
                    <a:pt x="277964" y="218754"/>
                  </a:cubicBezTo>
                  <a:lnTo>
                    <a:pt x="208147" y="218754"/>
                  </a:lnTo>
                  <a:lnTo>
                    <a:pt x="207475" y="218754"/>
                  </a:lnTo>
                  <a:lnTo>
                    <a:pt x="64216" y="218754"/>
                  </a:lnTo>
                  <a:cubicBezTo>
                    <a:pt x="28167" y="218754"/>
                    <a:pt x="-1040" y="247962"/>
                    <a:pt x="-1040" y="284010"/>
                  </a:cubicBezTo>
                  <a:cubicBezTo>
                    <a:pt x="-1040" y="320059"/>
                    <a:pt x="28167" y="349267"/>
                    <a:pt x="64216" y="349267"/>
                  </a:cubicBezTo>
                  <a:lnTo>
                    <a:pt x="807117" y="349267"/>
                  </a:lnTo>
                  <a:cubicBezTo>
                    <a:pt x="843166" y="349267"/>
                    <a:pt x="872373" y="320059"/>
                    <a:pt x="872373" y="284010"/>
                  </a:cubicBezTo>
                  <a:cubicBezTo>
                    <a:pt x="872373" y="247962"/>
                    <a:pt x="843166" y="218754"/>
                    <a:pt x="807117" y="218754"/>
                  </a:cubicBezTo>
                  <a:lnTo>
                    <a:pt x="798726" y="218754"/>
                  </a:lnTo>
                  <a:cubicBezTo>
                    <a:pt x="773992" y="218754"/>
                    <a:pt x="753936" y="198698"/>
                    <a:pt x="753936" y="173964"/>
                  </a:cubicBezTo>
                  <a:cubicBezTo>
                    <a:pt x="753936" y="149230"/>
                    <a:pt x="773992" y="129174"/>
                    <a:pt x="798726" y="129174"/>
                  </a:cubicBezTo>
                  <a:lnTo>
                    <a:pt x="977333" y="129174"/>
                  </a:lnTo>
                  <a:cubicBezTo>
                    <a:pt x="1013352" y="129934"/>
                    <a:pt x="1043203" y="101340"/>
                    <a:pt x="1043963" y="65321"/>
                  </a:cubicBezTo>
                  <a:cubicBezTo>
                    <a:pt x="1044723" y="29272"/>
                    <a:pt x="1016130" y="-549"/>
                    <a:pt x="980081" y="-1309"/>
                  </a:cubicBezTo>
                  <a:cubicBezTo>
                    <a:pt x="979175" y="-1339"/>
                    <a:pt x="978239" y="-1339"/>
                    <a:pt x="977333" y="-1309"/>
                  </a:cubicBezTo>
                  <a:close/>
                  <a:moveTo>
                    <a:pt x="234460" y="108766"/>
                  </a:moveTo>
                  <a:cubicBezTo>
                    <a:pt x="209726" y="109410"/>
                    <a:pt x="189173" y="89850"/>
                    <a:pt x="188530" y="65145"/>
                  </a:cubicBezTo>
                  <a:cubicBezTo>
                    <a:pt x="187916" y="40411"/>
                    <a:pt x="207446" y="19858"/>
                    <a:pt x="232180" y="19215"/>
                  </a:cubicBezTo>
                  <a:cubicBezTo>
                    <a:pt x="232940" y="19186"/>
                    <a:pt x="233700" y="19186"/>
                    <a:pt x="234460" y="19215"/>
                  </a:cubicBezTo>
                  <a:lnTo>
                    <a:pt x="241272" y="19215"/>
                  </a:lnTo>
                  <a:cubicBezTo>
                    <a:pt x="217445" y="44329"/>
                    <a:pt x="217445" y="83652"/>
                    <a:pt x="241272" y="108766"/>
                  </a:cubicBezTo>
                  <a:close/>
                  <a:moveTo>
                    <a:pt x="64128" y="328859"/>
                  </a:moveTo>
                  <a:cubicBezTo>
                    <a:pt x="39394" y="328859"/>
                    <a:pt x="19338" y="308803"/>
                    <a:pt x="19338" y="284069"/>
                  </a:cubicBezTo>
                  <a:cubicBezTo>
                    <a:pt x="19338" y="259335"/>
                    <a:pt x="39394" y="239279"/>
                    <a:pt x="64128" y="239279"/>
                  </a:cubicBezTo>
                  <a:lnTo>
                    <a:pt x="69566" y="239279"/>
                  </a:lnTo>
                  <a:cubicBezTo>
                    <a:pt x="45738" y="264393"/>
                    <a:pt x="45738" y="303745"/>
                    <a:pt x="69566" y="328859"/>
                  </a:cubicBezTo>
                  <a:close/>
                  <a:moveTo>
                    <a:pt x="805743" y="239279"/>
                  </a:moveTo>
                  <a:lnTo>
                    <a:pt x="807030" y="239279"/>
                  </a:lnTo>
                  <a:cubicBezTo>
                    <a:pt x="831764" y="239279"/>
                    <a:pt x="851820" y="259335"/>
                    <a:pt x="851820" y="284069"/>
                  </a:cubicBezTo>
                  <a:cubicBezTo>
                    <a:pt x="851820" y="308803"/>
                    <a:pt x="831764" y="328859"/>
                    <a:pt x="807030" y="328859"/>
                  </a:cubicBezTo>
                  <a:lnTo>
                    <a:pt x="805685" y="328859"/>
                  </a:lnTo>
                  <a:cubicBezTo>
                    <a:pt x="829542" y="303774"/>
                    <a:pt x="829542" y="264363"/>
                    <a:pt x="805685" y="239279"/>
                  </a:cubicBezTo>
                  <a:close/>
                  <a:moveTo>
                    <a:pt x="924941" y="108708"/>
                  </a:moveTo>
                  <a:lnTo>
                    <a:pt x="797089" y="108708"/>
                  </a:lnTo>
                  <a:lnTo>
                    <a:pt x="796358" y="108708"/>
                  </a:lnTo>
                  <a:lnTo>
                    <a:pt x="734961" y="108708"/>
                  </a:lnTo>
                  <a:cubicBezTo>
                    <a:pt x="698942" y="108708"/>
                    <a:pt x="669735" y="137915"/>
                    <a:pt x="669735" y="173935"/>
                  </a:cubicBezTo>
                  <a:cubicBezTo>
                    <a:pt x="669735" y="209954"/>
                    <a:pt x="698942" y="239162"/>
                    <a:pt x="734961" y="239162"/>
                  </a:cubicBezTo>
                  <a:lnTo>
                    <a:pt x="757795" y="239162"/>
                  </a:lnTo>
                  <a:lnTo>
                    <a:pt x="758468" y="239162"/>
                  </a:lnTo>
                  <a:cubicBezTo>
                    <a:pt x="783173" y="238518"/>
                    <a:pt x="803726" y="258048"/>
                    <a:pt x="804369" y="282753"/>
                  </a:cubicBezTo>
                  <a:cubicBezTo>
                    <a:pt x="804983" y="307487"/>
                    <a:pt x="785482" y="328012"/>
                    <a:pt x="760748" y="328655"/>
                  </a:cubicBezTo>
                  <a:cubicBezTo>
                    <a:pt x="759988" y="328684"/>
                    <a:pt x="759228" y="328684"/>
                    <a:pt x="758468" y="328655"/>
                  </a:cubicBezTo>
                  <a:lnTo>
                    <a:pt x="630616" y="328655"/>
                  </a:lnTo>
                  <a:cubicBezTo>
                    <a:pt x="630382" y="328655"/>
                    <a:pt x="630119" y="328655"/>
                    <a:pt x="629885" y="328655"/>
                  </a:cubicBezTo>
                  <a:lnTo>
                    <a:pt x="177186" y="328655"/>
                  </a:lnTo>
                  <a:cubicBezTo>
                    <a:pt x="176952" y="328625"/>
                    <a:pt x="176689" y="328625"/>
                    <a:pt x="176455" y="328655"/>
                  </a:cubicBezTo>
                  <a:lnTo>
                    <a:pt x="117017" y="328655"/>
                  </a:lnTo>
                  <a:cubicBezTo>
                    <a:pt x="92312" y="328012"/>
                    <a:pt x="72782" y="307487"/>
                    <a:pt x="73425" y="282753"/>
                  </a:cubicBezTo>
                  <a:cubicBezTo>
                    <a:pt x="74010" y="258926"/>
                    <a:pt x="93189" y="239775"/>
                    <a:pt x="117017" y="239162"/>
                  </a:cubicBezTo>
                  <a:lnTo>
                    <a:pt x="336028" y="239162"/>
                  </a:lnTo>
                  <a:cubicBezTo>
                    <a:pt x="372048" y="239162"/>
                    <a:pt x="401255" y="209954"/>
                    <a:pt x="401255" y="173935"/>
                  </a:cubicBezTo>
                  <a:cubicBezTo>
                    <a:pt x="401255" y="137915"/>
                    <a:pt x="372048" y="108708"/>
                    <a:pt x="336028" y="108708"/>
                  </a:cubicBezTo>
                  <a:lnTo>
                    <a:pt x="289425" y="108708"/>
                  </a:lnTo>
                  <a:lnTo>
                    <a:pt x="288724" y="108708"/>
                  </a:lnTo>
                  <a:cubicBezTo>
                    <a:pt x="264019" y="108065"/>
                    <a:pt x="244489" y="87541"/>
                    <a:pt x="245132" y="62806"/>
                  </a:cubicBezTo>
                  <a:cubicBezTo>
                    <a:pt x="245716" y="38979"/>
                    <a:pt x="264896" y="19829"/>
                    <a:pt x="288724" y="19215"/>
                  </a:cubicBezTo>
                  <a:lnTo>
                    <a:pt x="925028" y="19215"/>
                  </a:lnTo>
                  <a:cubicBezTo>
                    <a:pt x="949733" y="18571"/>
                    <a:pt x="970287" y="38102"/>
                    <a:pt x="970930" y="62806"/>
                  </a:cubicBezTo>
                  <a:cubicBezTo>
                    <a:pt x="971544" y="87541"/>
                    <a:pt x="952043" y="108065"/>
                    <a:pt x="927309" y="108708"/>
                  </a:cubicBezTo>
                  <a:cubicBezTo>
                    <a:pt x="926549" y="108737"/>
                    <a:pt x="925789" y="108737"/>
                    <a:pt x="925028" y="108708"/>
                  </a:cubicBezTo>
                  <a:close/>
                  <a:moveTo>
                    <a:pt x="751305" y="218754"/>
                  </a:moveTo>
                  <a:lnTo>
                    <a:pt x="735020" y="218754"/>
                  </a:lnTo>
                  <a:cubicBezTo>
                    <a:pt x="710286" y="218754"/>
                    <a:pt x="690259" y="198727"/>
                    <a:pt x="690259" y="173993"/>
                  </a:cubicBezTo>
                  <a:cubicBezTo>
                    <a:pt x="690259" y="149259"/>
                    <a:pt x="710286" y="129232"/>
                    <a:pt x="735020" y="129232"/>
                  </a:cubicBezTo>
                  <a:lnTo>
                    <a:pt x="751363" y="129232"/>
                  </a:lnTo>
                  <a:cubicBezTo>
                    <a:pt x="727594" y="154346"/>
                    <a:pt x="727594" y="193640"/>
                    <a:pt x="751363" y="218754"/>
                  </a:cubicBezTo>
                  <a:close/>
                  <a:moveTo>
                    <a:pt x="323924" y="129232"/>
                  </a:moveTo>
                  <a:lnTo>
                    <a:pt x="335911" y="129232"/>
                  </a:lnTo>
                  <a:cubicBezTo>
                    <a:pt x="360646" y="129232"/>
                    <a:pt x="380673" y="149259"/>
                    <a:pt x="380673" y="173993"/>
                  </a:cubicBezTo>
                  <a:cubicBezTo>
                    <a:pt x="380673" y="198727"/>
                    <a:pt x="360646" y="218754"/>
                    <a:pt x="335911" y="218754"/>
                  </a:cubicBezTo>
                  <a:lnTo>
                    <a:pt x="324012" y="218754"/>
                  </a:lnTo>
                  <a:cubicBezTo>
                    <a:pt x="347752" y="193640"/>
                    <a:pt x="347752" y="154346"/>
                    <a:pt x="324012" y="129232"/>
                  </a:cubicBezTo>
                  <a:close/>
                  <a:moveTo>
                    <a:pt x="977362" y="108766"/>
                  </a:moveTo>
                  <a:lnTo>
                    <a:pt x="972245" y="108766"/>
                  </a:lnTo>
                  <a:cubicBezTo>
                    <a:pt x="996103" y="83681"/>
                    <a:pt x="996103" y="44300"/>
                    <a:pt x="972245" y="19215"/>
                  </a:cubicBezTo>
                  <a:lnTo>
                    <a:pt x="977303" y="19215"/>
                  </a:lnTo>
                  <a:cubicBezTo>
                    <a:pt x="1002038" y="18571"/>
                    <a:pt x="1022591" y="38131"/>
                    <a:pt x="1023234" y="62836"/>
                  </a:cubicBezTo>
                  <a:cubicBezTo>
                    <a:pt x="1023848" y="87570"/>
                    <a:pt x="1004318" y="108123"/>
                    <a:pt x="979584" y="108766"/>
                  </a:cubicBezTo>
                  <a:cubicBezTo>
                    <a:pt x="978824" y="108796"/>
                    <a:pt x="978064" y="108796"/>
                    <a:pt x="977303" y="1087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  <a:alpha val="0"/>
                  </a:schemeClr>
                </a:gs>
                <a:gs pos="48000">
                  <a:schemeClr val="accent2">
                    <a:lumMod val="97000"/>
                    <a:lumOff val="3000"/>
                    <a:alpha val="31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 w="2908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B09FC702-B721-0387-510F-90916FBC5DBE}"/>
              </a:ext>
            </a:extLst>
          </p:cNvPr>
          <p:cNvGrpSpPr/>
          <p:nvPr/>
        </p:nvGrpSpPr>
        <p:grpSpPr>
          <a:xfrm>
            <a:off x="8842243" y="1666426"/>
            <a:ext cx="1083779" cy="880417"/>
            <a:chOff x="2623945" y="1261474"/>
            <a:chExt cx="1083779" cy="880417"/>
          </a:xfrm>
        </p:grpSpPr>
        <p:grpSp>
          <p:nvGrpSpPr>
            <p:cNvPr id="84" name="组合 83">
              <a:extLst>
                <a:ext uri="{FF2B5EF4-FFF2-40B4-BE49-F238E27FC236}">
                  <a16:creationId xmlns:a16="http://schemas.microsoft.com/office/drawing/2014/main" id="{E64F9E58-CDBC-B8B0-2D4B-0D3584AEA8A5}"/>
                </a:ext>
              </a:extLst>
            </p:cNvPr>
            <p:cNvGrpSpPr/>
            <p:nvPr/>
          </p:nvGrpSpPr>
          <p:grpSpPr>
            <a:xfrm>
              <a:off x="2623945" y="1261474"/>
              <a:ext cx="880417" cy="880417"/>
              <a:chOff x="2623945" y="1261474"/>
              <a:chExt cx="880417" cy="880417"/>
            </a:xfrm>
          </p:grpSpPr>
          <p:sp>
            <p:nvSpPr>
              <p:cNvPr id="86" name="椭圆 85">
                <a:extLst>
                  <a:ext uri="{FF2B5EF4-FFF2-40B4-BE49-F238E27FC236}">
                    <a16:creationId xmlns:a16="http://schemas.microsoft.com/office/drawing/2014/main" id="{FACF1119-4401-E5DC-F398-A05952F01EFE}"/>
                  </a:ext>
                </a:extLst>
              </p:cNvPr>
              <p:cNvSpPr/>
              <p:nvPr/>
            </p:nvSpPr>
            <p:spPr>
              <a:xfrm>
                <a:off x="2623945" y="1261474"/>
                <a:ext cx="880417" cy="880417"/>
              </a:xfrm>
              <a:prstGeom prst="ellipse">
                <a:avLst/>
              </a:prstGeom>
              <a:noFill/>
              <a:ln>
                <a:solidFill>
                  <a:srgbClr val="DBBC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>
                    <a:solidFill>
                      <a:schemeClr val="lt1"/>
                    </a:solidFill>
                  </a:defRPr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>
                  <a:solidFill>
                    <a:srgbClr val="DBBCA3"/>
                  </a:solidFill>
                </a:endParaRPr>
              </a:p>
            </p:txBody>
          </p:sp>
          <p:sp>
            <p:nvSpPr>
              <p:cNvPr id="87" name="文本框 41">
                <a:extLst>
                  <a:ext uri="{FF2B5EF4-FFF2-40B4-BE49-F238E27FC236}">
                    <a16:creationId xmlns:a16="http://schemas.microsoft.com/office/drawing/2014/main" id="{F36F6C8F-E101-9832-AD9C-72291C545662}"/>
                  </a:ext>
                </a:extLst>
              </p:cNvPr>
              <p:cNvSpPr txBox="1"/>
              <p:nvPr/>
            </p:nvSpPr>
            <p:spPr>
              <a:xfrm>
                <a:off x="2810728" y="1409295"/>
                <a:ext cx="506851" cy="584775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zh-CN" altLang="en-US" sz="3200" dirty="0">
                    <a:solidFill>
                      <a:schemeClr val="accent2">
                        <a:lumMod val="60000"/>
                        <a:lumOff val="40000"/>
                      </a:schemeClr>
                    </a:solidFill>
                  </a:rPr>
                  <a:t>陆</a:t>
                </a:r>
              </a:p>
            </p:txBody>
          </p:sp>
        </p:grpSp>
        <p:sp>
          <p:nvSpPr>
            <p:cNvPr id="85" name="图形 199">
              <a:extLst>
                <a:ext uri="{FF2B5EF4-FFF2-40B4-BE49-F238E27FC236}">
                  <a16:creationId xmlns:a16="http://schemas.microsoft.com/office/drawing/2014/main" id="{641D009C-62A9-5CAC-33F0-EA425184EFBE}"/>
                </a:ext>
              </a:extLst>
            </p:cNvPr>
            <p:cNvSpPr/>
            <p:nvPr/>
          </p:nvSpPr>
          <p:spPr>
            <a:xfrm>
              <a:off x="2964712" y="1892682"/>
              <a:ext cx="743012" cy="249209"/>
            </a:xfrm>
            <a:custGeom>
              <a:avLst/>
              <a:gdLst>
                <a:gd name="connsiteX0" fmla="*/ 977450 w 1045018"/>
                <a:gd name="connsiteY0" fmla="*/ -1251 h 350597"/>
                <a:gd name="connsiteX1" fmla="*/ 234460 w 1045018"/>
                <a:gd name="connsiteY1" fmla="*/ -1251 h 350597"/>
                <a:gd name="connsiteX2" fmla="*/ 167830 w 1045018"/>
                <a:gd name="connsiteY2" fmla="*/ 62602 h 350597"/>
                <a:gd name="connsiteX3" fmla="*/ 231712 w 1045018"/>
                <a:gd name="connsiteY3" fmla="*/ 129232 h 350597"/>
                <a:gd name="connsiteX4" fmla="*/ 234460 w 1045018"/>
                <a:gd name="connsiteY4" fmla="*/ 129232 h 350597"/>
                <a:gd name="connsiteX5" fmla="*/ 276532 w 1045018"/>
                <a:gd name="connsiteY5" fmla="*/ 129232 h 350597"/>
                <a:gd name="connsiteX6" fmla="*/ 322024 w 1045018"/>
                <a:gd name="connsiteY6" fmla="*/ 173262 h 350597"/>
                <a:gd name="connsiteX7" fmla="*/ 277964 w 1045018"/>
                <a:gd name="connsiteY7" fmla="*/ 218754 h 350597"/>
                <a:gd name="connsiteX8" fmla="*/ 208147 w 1045018"/>
                <a:gd name="connsiteY8" fmla="*/ 218754 h 350597"/>
                <a:gd name="connsiteX9" fmla="*/ 207475 w 1045018"/>
                <a:gd name="connsiteY9" fmla="*/ 218754 h 350597"/>
                <a:gd name="connsiteX10" fmla="*/ 64216 w 1045018"/>
                <a:gd name="connsiteY10" fmla="*/ 218754 h 350597"/>
                <a:gd name="connsiteX11" fmla="*/ -1040 w 1045018"/>
                <a:gd name="connsiteY11" fmla="*/ 284010 h 350597"/>
                <a:gd name="connsiteX12" fmla="*/ 64216 w 1045018"/>
                <a:gd name="connsiteY12" fmla="*/ 349267 h 350597"/>
                <a:gd name="connsiteX13" fmla="*/ 807117 w 1045018"/>
                <a:gd name="connsiteY13" fmla="*/ 349267 h 350597"/>
                <a:gd name="connsiteX14" fmla="*/ 872373 w 1045018"/>
                <a:gd name="connsiteY14" fmla="*/ 284010 h 350597"/>
                <a:gd name="connsiteX15" fmla="*/ 807117 w 1045018"/>
                <a:gd name="connsiteY15" fmla="*/ 218754 h 350597"/>
                <a:gd name="connsiteX16" fmla="*/ 798726 w 1045018"/>
                <a:gd name="connsiteY16" fmla="*/ 218754 h 350597"/>
                <a:gd name="connsiteX17" fmla="*/ 753936 w 1045018"/>
                <a:gd name="connsiteY17" fmla="*/ 173964 h 350597"/>
                <a:gd name="connsiteX18" fmla="*/ 798726 w 1045018"/>
                <a:gd name="connsiteY18" fmla="*/ 129174 h 350597"/>
                <a:gd name="connsiteX19" fmla="*/ 977333 w 1045018"/>
                <a:gd name="connsiteY19" fmla="*/ 129174 h 350597"/>
                <a:gd name="connsiteX20" fmla="*/ 1043963 w 1045018"/>
                <a:gd name="connsiteY20" fmla="*/ 65321 h 350597"/>
                <a:gd name="connsiteX21" fmla="*/ 980081 w 1045018"/>
                <a:gd name="connsiteY21" fmla="*/ -1309 h 350597"/>
                <a:gd name="connsiteX22" fmla="*/ 977333 w 1045018"/>
                <a:gd name="connsiteY22" fmla="*/ -1309 h 350597"/>
                <a:gd name="connsiteX23" fmla="*/ 234460 w 1045018"/>
                <a:gd name="connsiteY23" fmla="*/ 108766 h 350597"/>
                <a:gd name="connsiteX24" fmla="*/ 188530 w 1045018"/>
                <a:gd name="connsiteY24" fmla="*/ 65145 h 350597"/>
                <a:gd name="connsiteX25" fmla="*/ 232180 w 1045018"/>
                <a:gd name="connsiteY25" fmla="*/ 19215 h 350597"/>
                <a:gd name="connsiteX26" fmla="*/ 234460 w 1045018"/>
                <a:gd name="connsiteY26" fmla="*/ 19215 h 350597"/>
                <a:gd name="connsiteX27" fmla="*/ 241272 w 1045018"/>
                <a:gd name="connsiteY27" fmla="*/ 19215 h 350597"/>
                <a:gd name="connsiteX28" fmla="*/ 241272 w 1045018"/>
                <a:gd name="connsiteY28" fmla="*/ 108766 h 350597"/>
                <a:gd name="connsiteX29" fmla="*/ 64128 w 1045018"/>
                <a:gd name="connsiteY29" fmla="*/ 328859 h 350597"/>
                <a:gd name="connsiteX30" fmla="*/ 19338 w 1045018"/>
                <a:gd name="connsiteY30" fmla="*/ 284069 h 350597"/>
                <a:gd name="connsiteX31" fmla="*/ 64128 w 1045018"/>
                <a:gd name="connsiteY31" fmla="*/ 239279 h 350597"/>
                <a:gd name="connsiteX32" fmla="*/ 69566 w 1045018"/>
                <a:gd name="connsiteY32" fmla="*/ 239279 h 350597"/>
                <a:gd name="connsiteX33" fmla="*/ 69566 w 1045018"/>
                <a:gd name="connsiteY33" fmla="*/ 328859 h 350597"/>
                <a:gd name="connsiteX34" fmla="*/ 805743 w 1045018"/>
                <a:gd name="connsiteY34" fmla="*/ 239279 h 350597"/>
                <a:gd name="connsiteX35" fmla="*/ 807030 w 1045018"/>
                <a:gd name="connsiteY35" fmla="*/ 239279 h 350597"/>
                <a:gd name="connsiteX36" fmla="*/ 851820 w 1045018"/>
                <a:gd name="connsiteY36" fmla="*/ 284069 h 350597"/>
                <a:gd name="connsiteX37" fmla="*/ 807030 w 1045018"/>
                <a:gd name="connsiteY37" fmla="*/ 328859 h 350597"/>
                <a:gd name="connsiteX38" fmla="*/ 805685 w 1045018"/>
                <a:gd name="connsiteY38" fmla="*/ 328859 h 350597"/>
                <a:gd name="connsiteX39" fmla="*/ 805685 w 1045018"/>
                <a:gd name="connsiteY39" fmla="*/ 239279 h 350597"/>
                <a:gd name="connsiteX40" fmla="*/ 924941 w 1045018"/>
                <a:gd name="connsiteY40" fmla="*/ 108708 h 350597"/>
                <a:gd name="connsiteX41" fmla="*/ 797089 w 1045018"/>
                <a:gd name="connsiteY41" fmla="*/ 108708 h 350597"/>
                <a:gd name="connsiteX42" fmla="*/ 796358 w 1045018"/>
                <a:gd name="connsiteY42" fmla="*/ 108708 h 350597"/>
                <a:gd name="connsiteX43" fmla="*/ 734961 w 1045018"/>
                <a:gd name="connsiteY43" fmla="*/ 108708 h 350597"/>
                <a:gd name="connsiteX44" fmla="*/ 669735 w 1045018"/>
                <a:gd name="connsiteY44" fmla="*/ 173935 h 350597"/>
                <a:gd name="connsiteX45" fmla="*/ 734961 w 1045018"/>
                <a:gd name="connsiteY45" fmla="*/ 239162 h 350597"/>
                <a:gd name="connsiteX46" fmla="*/ 757795 w 1045018"/>
                <a:gd name="connsiteY46" fmla="*/ 239162 h 350597"/>
                <a:gd name="connsiteX47" fmla="*/ 758468 w 1045018"/>
                <a:gd name="connsiteY47" fmla="*/ 239162 h 350597"/>
                <a:gd name="connsiteX48" fmla="*/ 804369 w 1045018"/>
                <a:gd name="connsiteY48" fmla="*/ 282753 h 350597"/>
                <a:gd name="connsiteX49" fmla="*/ 760748 w 1045018"/>
                <a:gd name="connsiteY49" fmla="*/ 328655 h 350597"/>
                <a:gd name="connsiteX50" fmla="*/ 758468 w 1045018"/>
                <a:gd name="connsiteY50" fmla="*/ 328655 h 350597"/>
                <a:gd name="connsiteX51" fmla="*/ 630616 w 1045018"/>
                <a:gd name="connsiteY51" fmla="*/ 328655 h 350597"/>
                <a:gd name="connsiteX52" fmla="*/ 629885 w 1045018"/>
                <a:gd name="connsiteY52" fmla="*/ 328655 h 350597"/>
                <a:gd name="connsiteX53" fmla="*/ 177186 w 1045018"/>
                <a:gd name="connsiteY53" fmla="*/ 328655 h 350597"/>
                <a:gd name="connsiteX54" fmla="*/ 176455 w 1045018"/>
                <a:gd name="connsiteY54" fmla="*/ 328655 h 350597"/>
                <a:gd name="connsiteX55" fmla="*/ 117017 w 1045018"/>
                <a:gd name="connsiteY55" fmla="*/ 328655 h 350597"/>
                <a:gd name="connsiteX56" fmla="*/ 73425 w 1045018"/>
                <a:gd name="connsiteY56" fmla="*/ 282753 h 350597"/>
                <a:gd name="connsiteX57" fmla="*/ 117017 w 1045018"/>
                <a:gd name="connsiteY57" fmla="*/ 239162 h 350597"/>
                <a:gd name="connsiteX58" fmla="*/ 336028 w 1045018"/>
                <a:gd name="connsiteY58" fmla="*/ 239162 h 350597"/>
                <a:gd name="connsiteX59" fmla="*/ 401255 w 1045018"/>
                <a:gd name="connsiteY59" fmla="*/ 173935 h 350597"/>
                <a:gd name="connsiteX60" fmla="*/ 336028 w 1045018"/>
                <a:gd name="connsiteY60" fmla="*/ 108708 h 350597"/>
                <a:gd name="connsiteX61" fmla="*/ 289425 w 1045018"/>
                <a:gd name="connsiteY61" fmla="*/ 108708 h 350597"/>
                <a:gd name="connsiteX62" fmla="*/ 288724 w 1045018"/>
                <a:gd name="connsiteY62" fmla="*/ 108708 h 350597"/>
                <a:gd name="connsiteX63" fmla="*/ 245132 w 1045018"/>
                <a:gd name="connsiteY63" fmla="*/ 62806 h 350597"/>
                <a:gd name="connsiteX64" fmla="*/ 288724 w 1045018"/>
                <a:gd name="connsiteY64" fmla="*/ 19215 h 350597"/>
                <a:gd name="connsiteX65" fmla="*/ 925028 w 1045018"/>
                <a:gd name="connsiteY65" fmla="*/ 19215 h 350597"/>
                <a:gd name="connsiteX66" fmla="*/ 970930 w 1045018"/>
                <a:gd name="connsiteY66" fmla="*/ 62806 h 350597"/>
                <a:gd name="connsiteX67" fmla="*/ 927309 w 1045018"/>
                <a:gd name="connsiteY67" fmla="*/ 108708 h 350597"/>
                <a:gd name="connsiteX68" fmla="*/ 925028 w 1045018"/>
                <a:gd name="connsiteY68" fmla="*/ 108708 h 350597"/>
                <a:gd name="connsiteX69" fmla="*/ 751305 w 1045018"/>
                <a:gd name="connsiteY69" fmla="*/ 218754 h 350597"/>
                <a:gd name="connsiteX70" fmla="*/ 735020 w 1045018"/>
                <a:gd name="connsiteY70" fmla="*/ 218754 h 350597"/>
                <a:gd name="connsiteX71" fmla="*/ 690259 w 1045018"/>
                <a:gd name="connsiteY71" fmla="*/ 173993 h 350597"/>
                <a:gd name="connsiteX72" fmla="*/ 735020 w 1045018"/>
                <a:gd name="connsiteY72" fmla="*/ 129232 h 350597"/>
                <a:gd name="connsiteX73" fmla="*/ 751363 w 1045018"/>
                <a:gd name="connsiteY73" fmla="*/ 129232 h 350597"/>
                <a:gd name="connsiteX74" fmla="*/ 751363 w 1045018"/>
                <a:gd name="connsiteY74" fmla="*/ 218754 h 350597"/>
                <a:gd name="connsiteX75" fmla="*/ 323924 w 1045018"/>
                <a:gd name="connsiteY75" fmla="*/ 129232 h 350597"/>
                <a:gd name="connsiteX76" fmla="*/ 335911 w 1045018"/>
                <a:gd name="connsiteY76" fmla="*/ 129232 h 350597"/>
                <a:gd name="connsiteX77" fmla="*/ 380673 w 1045018"/>
                <a:gd name="connsiteY77" fmla="*/ 173993 h 350597"/>
                <a:gd name="connsiteX78" fmla="*/ 335911 w 1045018"/>
                <a:gd name="connsiteY78" fmla="*/ 218754 h 350597"/>
                <a:gd name="connsiteX79" fmla="*/ 324012 w 1045018"/>
                <a:gd name="connsiteY79" fmla="*/ 218754 h 350597"/>
                <a:gd name="connsiteX80" fmla="*/ 324012 w 1045018"/>
                <a:gd name="connsiteY80" fmla="*/ 129232 h 350597"/>
                <a:gd name="connsiteX81" fmla="*/ 977362 w 1045018"/>
                <a:gd name="connsiteY81" fmla="*/ 108766 h 350597"/>
                <a:gd name="connsiteX82" fmla="*/ 972245 w 1045018"/>
                <a:gd name="connsiteY82" fmla="*/ 108766 h 350597"/>
                <a:gd name="connsiteX83" fmla="*/ 972245 w 1045018"/>
                <a:gd name="connsiteY83" fmla="*/ 19215 h 350597"/>
                <a:gd name="connsiteX84" fmla="*/ 977303 w 1045018"/>
                <a:gd name="connsiteY84" fmla="*/ 19215 h 350597"/>
                <a:gd name="connsiteX85" fmla="*/ 1023234 w 1045018"/>
                <a:gd name="connsiteY85" fmla="*/ 62836 h 350597"/>
                <a:gd name="connsiteX86" fmla="*/ 979584 w 1045018"/>
                <a:gd name="connsiteY86" fmla="*/ 108766 h 350597"/>
                <a:gd name="connsiteX87" fmla="*/ 977303 w 1045018"/>
                <a:gd name="connsiteY87" fmla="*/ 108766 h 35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045018" h="350597">
                  <a:moveTo>
                    <a:pt x="977450" y="-1251"/>
                  </a:moveTo>
                  <a:lnTo>
                    <a:pt x="234460" y="-1251"/>
                  </a:lnTo>
                  <a:cubicBezTo>
                    <a:pt x="198441" y="-2011"/>
                    <a:pt x="168590" y="26582"/>
                    <a:pt x="167830" y="62602"/>
                  </a:cubicBezTo>
                  <a:cubicBezTo>
                    <a:pt x="167070" y="98650"/>
                    <a:pt x="195663" y="128472"/>
                    <a:pt x="231712" y="129232"/>
                  </a:cubicBezTo>
                  <a:cubicBezTo>
                    <a:pt x="232618" y="129261"/>
                    <a:pt x="233554" y="129261"/>
                    <a:pt x="234460" y="129232"/>
                  </a:cubicBezTo>
                  <a:lnTo>
                    <a:pt x="276532" y="129232"/>
                  </a:lnTo>
                  <a:cubicBezTo>
                    <a:pt x="301266" y="128823"/>
                    <a:pt x="321615" y="148557"/>
                    <a:pt x="322024" y="173262"/>
                  </a:cubicBezTo>
                  <a:cubicBezTo>
                    <a:pt x="322404" y="197996"/>
                    <a:pt x="302698" y="218345"/>
                    <a:pt x="277964" y="218754"/>
                  </a:cubicBezTo>
                  <a:lnTo>
                    <a:pt x="208147" y="218754"/>
                  </a:lnTo>
                  <a:lnTo>
                    <a:pt x="207475" y="218754"/>
                  </a:lnTo>
                  <a:lnTo>
                    <a:pt x="64216" y="218754"/>
                  </a:lnTo>
                  <a:cubicBezTo>
                    <a:pt x="28167" y="218754"/>
                    <a:pt x="-1040" y="247962"/>
                    <a:pt x="-1040" y="284010"/>
                  </a:cubicBezTo>
                  <a:cubicBezTo>
                    <a:pt x="-1040" y="320059"/>
                    <a:pt x="28167" y="349267"/>
                    <a:pt x="64216" y="349267"/>
                  </a:cubicBezTo>
                  <a:lnTo>
                    <a:pt x="807117" y="349267"/>
                  </a:lnTo>
                  <a:cubicBezTo>
                    <a:pt x="843166" y="349267"/>
                    <a:pt x="872373" y="320059"/>
                    <a:pt x="872373" y="284010"/>
                  </a:cubicBezTo>
                  <a:cubicBezTo>
                    <a:pt x="872373" y="247962"/>
                    <a:pt x="843166" y="218754"/>
                    <a:pt x="807117" y="218754"/>
                  </a:cubicBezTo>
                  <a:lnTo>
                    <a:pt x="798726" y="218754"/>
                  </a:lnTo>
                  <a:cubicBezTo>
                    <a:pt x="773992" y="218754"/>
                    <a:pt x="753936" y="198698"/>
                    <a:pt x="753936" y="173964"/>
                  </a:cubicBezTo>
                  <a:cubicBezTo>
                    <a:pt x="753936" y="149230"/>
                    <a:pt x="773992" y="129174"/>
                    <a:pt x="798726" y="129174"/>
                  </a:cubicBezTo>
                  <a:lnTo>
                    <a:pt x="977333" y="129174"/>
                  </a:lnTo>
                  <a:cubicBezTo>
                    <a:pt x="1013352" y="129934"/>
                    <a:pt x="1043203" y="101340"/>
                    <a:pt x="1043963" y="65321"/>
                  </a:cubicBezTo>
                  <a:cubicBezTo>
                    <a:pt x="1044723" y="29272"/>
                    <a:pt x="1016130" y="-549"/>
                    <a:pt x="980081" y="-1309"/>
                  </a:cubicBezTo>
                  <a:cubicBezTo>
                    <a:pt x="979175" y="-1339"/>
                    <a:pt x="978239" y="-1339"/>
                    <a:pt x="977333" y="-1309"/>
                  </a:cubicBezTo>
                  <a:close/>
                  <a:moveTo>
                    <a:pt x="234460" y="108766"/>
                  </a:moveTo>
                  <a:cubicBezTo>
                    <a:pt x="209726" y="109410"/>
                    <a:pt x="189173" y="89850"/>
                    <a:pt x="188530" y="65145"/>
                  </a:cubicBezTo>
                  <a:cubicBezTo>
                    <a:pt x="187916" y="40411"/>
                    <a:pt x="207446" y="19858"/>
                    <a:pt x="232180" y="19215"/>
                  </a:cubicBezTo>
                  <a:cubicBezTo>
                    <a:pt x="232940" y="19186"/>
                    <a:pt x="233700" y="19186"/>
                    <a:pt x="234460" y="19215"/>
                  </a:cubicBezTo>
                  <a:lnTo>
                    <a:pt x="241272" y="19215"/>
                  </a:lnTo>
                  <a:cubicBezTo>
                    <a:pt x="217445" y="44329"/>
                    <a:pt x="217445" y="83652"/>
                    <a:pt x="241272" y="108766"/>
                  </a:cubicBezTo>
                  <a:close/>
                  <a:moveTo>
                    <a:pt x="64128" y="328859"/>
                  </a:moveTo>
                  <a:cubicBezTo>
                    <a:pt x="39394" y="328859"/>
                    <a:pt x="19338" y="308803"/>
                    <a:pt x="19338" y="284069"/>
                  </a:cubicBezTo>
                  <a:cubicBezTo>
                    <a:pt x="19338" y="259335"/>
                    <a:pt x="39394" y="239279"/>
                    <a:pt x="64128" y="239279"/>
                  </a:cubicBezTo>
                  <a:lnTo>
                    <a:pt x="69566" y="239279"/>
                  </a:lnTo>
                  <a:cubicBezTo>
                    <a:pt x="45738" y="264393"/>
                    <a:pt x="45738" y="303745"/>
                    <a:pt x="69566" y="328859"/>
                  </a:cubicBezTo>
                  <a:close/>
                  <a:moveTo>
                    <a:pt x="805743" y="239279"/>
                  </a:moveTo>
                  <a:lnTo>
                    <a:pt x="807030" y="239279"/>
                  </a:lnTo>
                  <a:cubicBezTo>
                    <a:pt x="831764" y="239279"/>
                    <a:pt x="851820" y="259335"/>
                    <a:pt x="851820" y="284069"/>
                  </a:cubicBezTo>
                  <a:cubicBezTo>
                    <a:pt x="851820" y="308803"/>
                    <a:pt x="831764" y="328859"/>
                    <a:pt x="807030" y="328859"/>
                  </a:cubicBezTo>
                  <a:lnTo>
                    <a:pt x="805685" y="328859"/>
                  </a:lnTo>
                  <a:cubicBezTo>
                    <a:pt x="829542" y="303774"/>
                    <a:pt x="829542" y="264363"/>
                    <a:pt x="805685" y="239279"/>
                  </a:cubicBezTo>
                  <a:close/>
                  <a:moveTo>
                    <a:pt x="924941" y="108708"/>
                  </a:moveTo>
                  <a:lnTo>
                    <a:pt x="797089" y="108708"/>
                  </a:lnTo>
                  <a:lnTo>
                    <a:pt x="796358" y="108708"/>
                  </a:lnTo>
                  <a:lnTo>
                    <a:pt x="734961" y="108708"/>
                  </a:lnTo>
                  <a:cubicBezTo>
                    <a:pt x="698942" y="108708"/>
                    <a:pt x="669735" y="137915"/>
                    <a:pt x="669735" y="173935"/>
                  </a:cubicBezTo>
                  <a:cubicBezTo>
                    <a:pt x="669735" y="209954"/>
                    <a:pt x="698942" y="239162"/>
                    <a:pt x="734961" y="239162"/>
                  </a:cubicBezTo>
                  <a:lnTo>
                    <a:pt x="757795" y="239162"/>
                  </a:lnTo>
                  <a:lnTo>
                    <a:pt x="758468" y="239162"/>
                  </a:lnTo>
                  <a:cubicBezTo>
                    <a:pt x="783173" y="238518"/>
                    <a:pt x="803726" y="258048"/>
                    <a:pt x="804369" y="282753"/>
                  </a:cubicBezTo>
                  <a:cubicBezTo>
                    <a:pt x="804983" y="307487"/>
                    <a:pt x="785482" y="328012"/>
                    <a:pt x="760748" y="328655"/>
                  </a:cubicBezTo>
                  <a:cubicBezTo>
                    <a:pt x="759988" y="328684"/>
                    <a:pt x="759228" y="328684"/>
                    <a:pt x="758468" y="328655"/>
                  </a:cubicBezTo>
                  <a:lnTo>
                    <a:pt x="630616" y="328655"/>
                  </a:lnTo>
                  <a:cubicBezTo>
                    <a:pt x="630382" y="328655"/>
                    <a:pt x="630119" y="328655"/>
                    <a:pt x="629885" y="328655"/>
                  </a:cubicBezTo>
                  <a:lnTo>
                    <a:pt x="177186" y="328655"/>
                  </a:lnTo>
                  <a:cubicBezTo>
                    <a:pt x="176952" y="328625"/>
                    <a:pt x="176689" y="328625"/>
                    <a:pt x="176455" y="328655"/>
                  </a:cubicBezTo>
                  <a:lnTo>
                    <a:pt x="117017" y="328655"/>
                  </a:lnTo>
                  <a:cubicBezTo>
                    <a:pt x="92312" y="328012"/>
                    <a:pt x="72782" y="307487"/>
                    <a:pt x="73425" y="282753"/>
                  </a:cubicBezTo>
                  <a:cubicBezTo>
                    <a:pt x="74010" y="258926"/>
                    <a:pt x="93189" y="239775"/>
                    <a:pt x="117017" y="239162"/>
                  </a:cubicBezTo>
                  <a:lnTo>
                    <a:pt x="336028" y="239162"/>
                  </a:lnTo>
                  <a:cubicBezTo>
                    <a:pt x="372048" y="239162"/>
                    <a:pt x="401255" y="209954"/>
                    <a:pt x="401255" y="173935"/>
                  </a:cubicBezTo>
                  <a:cubicBezTo>
                    <a:pt x="401255" y="137915"/>
                    <a:pt x="372048" y="108708"/>
                    <a:pt x="336028" y="108708"/>
                  </a:cubicBezTo>
                  <a:lnTo>
                    <a:pt x="289425" y="108708"/>
                  </a:lnTo>
                  <a:lnTo>
                    <a:pt x="288724" y="108708"/>
                  </a:lnTo>
                  <a:cubicBezTo>
                    <a:pt x="264019" y="108065"/>
                    <a:pt x="244489" y="87541"/>
                    <a:pt x="245132" y="62806"/>
                  </a:cubicBezTo>
                  <a:cubicBezTo>
                    <a:pt x="245716" y="38979"/>
                    <a:pt x="264896" y="19829"/>
                    <a:pt x="288724" y="19215"/>
                  </a:cubicBezTo>
                  <a:lnTo>
                    <a:pt x="925028" y="19215"/>
                  </a:lnTo>
                  <a:cubicBezTo>
                    <a:pt x="949733" y="18571"/>
                    <a:pt x="970287" y="38102"/>
                    <a:pt x="970930" y="62806"/>
                  </a:cubicBezTo>
                  <a:cubicBezTo>
                    <a:pt x="971544" y="87541"/>
                    <a:pt x="952043" y="108065"/>
                    <a:pt x="927309" y="108708"/>
                  </a:cubicBezTo>
                  <a:cubicBezTo>
                    <a:pt x="926549" y="108737"/>
                    <a:pt x="925789" y="108737"/>
                    <a:pt x="925028" y="108708"/>
                  </a:cubicBezTo>
                  <a:close/>
                  <a:moveTo>
                    <a:pt x="751305" y="218754"/>
                  </a:moveTo>
                  <a:lnTo>
                    <a:pt x="735020" y="218754"/>
                  </a:lnTo>
                  <a:cubicBezTo>
                    <a:pt x="710286" y="218754"/>
                    <a:pt x="690259" y="198727"/>
                    <a:pt x="690259" y="173993"/>
                  </a:cubicBezTo>
                  <a:cubicBezTo>
                    <a:pt x="690259" y="149259"/>
                    <a:pt x="710286" y="129232"/>
                    <a:pt x="735020" y="129232"/>
                  </a:cubicBezTo>
                  <a:lnTo>
                    <a:pt x="751363" y="129232"/>
                  </a:lnTo>
                  <a:cubicBezTo>
                    <a:pt x="727594" y="154346"/>
                    <a:pt x="727594" y="193640"/>
                    <a:pt x="751363" y="218754"/>
                  </a:cubicBezTo>
                  <a:close/>
                  <a:moveTo>
                    <a:pt x="323924" y="129232"/>
                  </a:moveTo>
                  <a:lnTo>
                    <a:pt x="335911" y="129232"/>
                  </a:lnTo>
                  <a:cubicBezTo>
                    <a:pt x="360646" y="129232"/>
                    <a:pt x="380673" y="149259"/>
                    <a:pt x="380673" y="173993"/>
                  </a:cubicBezTo>
                  <a:cubicBezTo>
                    <a:pt x="380673" y="198727"/>
                    <a:pt x="360646" y="218754"/>
                    <a:pt x="335911" y="218754"/>
                  </a:cubicBezTo>
                  <a:lnTo>
                    <a:pt x="324012" y="218754"/>
                  </a:lnTo>
                  <a:cubicBezTo>
                    <a:pt x="347752" y="193640"/>
                    <a:pt x="347752" y="154346"/>
                    <a:pt x="324012" y="129232"/>
                  </a:cubicBezTo>
                  <a:close/>
                  <a:moveTo>
                    <a:pt x="977362" y="108766"/>
                  </a:moveTo>
                  <a:lnTo>
                    <a:pt x="972245" y="108766"/>
                  </a:lnTo>
                  <a:cubicBezTo>
                    <a:pt x="996103" y="83681"/>
                    <a:pt x="996103" y="44300"/>
                    <a:pt x="972245" y="19215"/>
                  </a:cubicBezTo>
                  <a:lnTo>
                    <a:pt x="977303" y="19215"/>
                  </a:lnTo>
                  <a:cubicBezTo>
                    <a:pt x="1002038" y="18571"/>
                    <a:pt x="1022591" y="38131"/>
                    <a:pt x="1023234" y="62836"/>
                  </a:cubicBezTo>
                  <a:cubicBezTo>
                    <a:pt x="1023848" y="87570"/>
                    <a:pt x="1004318" y="108123"/>
                    <a:pt x="979584" y="108766"/>
                  </a:cubicBezTo>
                  <a:cubicBezTo>
                    <a:pt x="978824" y="108796"/>
                    <a:pt x="978064" y="108796"/>
                    <a:pt x="977303" y="1087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  <a:alpha val="0"/>
                  </a:schemeClr>
                </a:gs>
                <a:gs pos="48000">
                  <a:schemeClr val="accent2">
                    <a:lumMod val="97000"/>
                    <a:lumOff val="3000"/>
                    <a:alpha val="31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</a:gradFill>
            <a:ln w="2908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cxnSp>
        <p:nvCxnSpPr>
          <p:cNvPr id="88" name="直接连接符 87">
            <a:extLst>
              <a:ext uri="{FF2B5EF4-FFF2-40B4-BE49-F238E27FC236}">
                <a16:creationId xmlns:a16="http://schemas.microsoft.com/office/drawing/2014/main" id="{34BCB782-C63A-1513-5453-C9D0EFD4FFB0}"/>
              </a:ext>
            </a:extLst>
          </p:cNvPr>
          <p:cNvCxnSpPr>
            <a:cxnSpLocks/>
          </p:cNvCxnSpPr>
          <p:nvPr/>
        </p:nvCxnSpPr>
        <p:spPr>
          <a:xfrm>
            <a:off x="7610216" y="2966856"/>
            <a:ext cx="0" cy="2244694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接连接符 88">
            <a:extLst>
              <a:ext uri="{FF2B5EF4-FFF2-40B4-BE49-F238E27FC236}">
                <a16:creationId xmlns:a16="http://schemas.microsoft.com/office/drawing/2014/main" id="{E7E92321-868E-8EAC-FA1B-7F1EC84F36E4}"/>
              </a:ext>
            </a:extLst>
          </p:cNvPr>
          <p:cNvCxnSpPr>
            <a:cxnSpLocks/>
          </p:cNvCxnSpPr>
          <p:nvPr/>
        </p:nvCxnSpPr>
        <p:spPr>
          <a:xfrm>
            <a:off x="8842243" y="2966856"/>
            <a:ext cx="0" cy="2244694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文本框 41">
            <a:extLst>
              <a:ext uri="{FF2B5EF4-FFF2-40B4-BE49-F238E27FC236}">
                <a16:creationId xmlns:a16="http://schemas.microsoft.com/office/drawing/2014/main" id="{3B7AF466-9405-3D2F-6523-A9800B96FC51}"/>
              </a:ext>
            </a:extLst>
          </p:cNvPr>
          <p:cNvSpPr txBox="1"/>
          <p:nvPr/>
        </p:nvSpPr>
        <p:spPr>
          <a:xfrm>
            <a:off x="7727916" y="2966856"/>
            <a:ext cx="615553" cy="2246769"/>
          </a:xfrm>
          <a:prstGeom prst="rect">
            <a:avLst/>
          </a:prstGeom>
          <a:noFill/>
        </p:spPr>
        <p:txBody>
          <a:bodyPr vert="eaVert" wrap="none" rtlCol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8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重点产品分析</a:t>
            </a:r>
          </a:p>
        </p:txBody>
      </p:sp>
      <p:sp>
        <p:nvSpPr>
          <p:cNvPr id="91" name="文本框 41">
            <a:extLst>
              <a:ext uri="{FF2B5EF4-FFF2-40B4-BE49-F238E27FC236}">
                <a16:creationId xmlns:a16="http://schemas.microsoft.com/office/drawing/2014/main" id="{2C9E71EA-7904-1098-339D-5BE20DC73E2C}"/>
              </a:ext>
            </a:extLst>
          </p:cNvPr>
          <p:cNvSpPr txBox="1"/>
          <p:nvPr/>
        </p:nvSpPr>
        <p:spPr>
          <a:xfrm>
            <a:off x="8974674" y="2966856"/>
            <a:ext cx="615553" cy="1528624"/>
          </a:xfrm>
          <a:prstGeom prst="rect">
            <a:avLst/>
          </a:prstGeom>
          <a:noFill/>
        </p:spPr>
        <p:txBody>
          <a:bodyPr vert="eaVert" wrap="none" rtlCol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8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市场评估</a:t>
            </a:r>
          </a:p>
        </p:txBody>
      </p:sp>
    </p:spTree>
    <p:extLst>
      <p:ext uri="{BB962C8B-B14F-4D97-AF65-F5344CB8AC3E}">
        <p14:creationId xmlns:p14="http://schemas.microsoft.com/office/powerpoint/2010/main" val="7630449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02B470D0-16E2-8F46-653F-E4068D78526C}"/>
              </a:ext>
            </a:extLst>
          </p:cNvPr>
          <p:cNvSpPr txBox="1"/>
          <p:nvPr/>
        </p:nvSpPr>
        <p:spPr>
          <a:xfrm>
            <a:off x="1463989" y="398122"/>
            <a:ext cx="203132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竞争格局</a:t>
            </a:r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52B9CAB-521F-BCB9-FC2B-4BA10A894692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DCB5EF8E-87A1-E552-A7D2-736AEFAF37EB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ACA62A2F-02C5-3883-3384-AC7A6DFD4FE9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59C56953-ACE4-F369-9150-79B538ECF9A9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DBBEF168-1617-0B1F-453C-EAEBA581695D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99EB8165-E4A8-1D6D-7C03-489F0EC2E984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09A38A1E-3C90-E22A-CCB2-9A81D666800A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0C62A6C2-F41E-3790-3F6F-9EE6209D15DD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E247E692-6B12-C4F6-8B01-9E7015529072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7DD438D1-7E7E-1A96-EDD0-8C9796DE3767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65EA8584-CAB2-A2A8-EA03-7CC3FE0DA166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329A70E1-A4CE-163B-8001-4A979E94BF4F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DAAFA0C2-5EEC-8216-0834-075C201C77ED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48C787E4-580D-9E73-0265-FFB3C8F37016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CBF46062-7333-990B-42F5-03E4063C7885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C57C920D-074A-DC66-8BD9-8309934AEE23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74D5A349-573A-524B-FA49-27834294AFED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id="{BBB40A2F-D835-C2D3-72CC-4B015C48EE70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4" name="任意多边形: 形状 123">
            <a:extLst>
              <a:ext uri="{FF2B5EF4-FFF2-40B4-BE49-F238E27FC236}">
                <a16:creationId xmlns:a16="http://schemas.microsoft.com/office/drawing/2014/main" id="{E56152D7-04E9-256F-65F5-7B6FAF672AF7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1F9C3730-8E91-3A6B-CE17-476613749317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585A1231-96C0-CDD2-4501-EB9991EFFF82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ADE91355-E5AB-A495-6CF4-47D96623F080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E308AE62-45D8-1562-8C9A-0EE315B17B4F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2580A933-DA9D-FD08-4ED0-A6DC39087942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5CE81AC5-F7A7-0E43-02F0-1CB9E86232EB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CB704F10-2E13-8D99-7A16-0604EB88C35A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2043CBD2-C5F0-EBA1-C765-B7B2CD61F297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6E34CCC2-4FB4-E85E-30B6-E23F7D863ADF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EF95B029-8ACA-603C-FB6F-71C71AE08D56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9EBF49F8-6A99-7198-6393-7FFD7D36D917}"/>
              </a:ext>
            </a:extLst>
          </p:cNvPr>
          <p:cNvSpPr/>
          <p:nvPr/>
        </p:nvSpPr>
        <p:spPr>
          <a:xfrm>
            <a:off x="1039737" y="1666684"/>
            <a:ext cx="3235568" cy="563880"/>
          </a:xfrm>
          <a:prstGeom prst="roundRect">
            <a:avLst/>
          </a:pr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A1957FB9-793B-ADA1-74E2-059B45526549}"/>
              </a:ext>
            </a:extLst>
          </p:cNvPr>
          <p:cNvSpPr txBox="1"/>
          <p:nvPr/>
        </p:nvSpPr>
        <p:spPr>
          <a:xfrm>
            <a:off x="1121771" y="1764722"/>
            <a:ext cx="3053989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1">
                    <a:lumMod val="75000"/>
                  </a:schemeClr>
                </a:solidFill>
              </a:rPr>
              <a:t>以中国服务提升中国品牌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64DBACC9-9AE8-C8FD-658E-0AA09B72B90F}"/>
              </a:ext>
            </a:extLst>
          </p:cNvPr>
          <p:cNvSpPr txBox="1"/>
          <p:nvPr/>
        </p:nvSpPr>
        <p:spPr>
          <a:xfrm>
            <a:off x="971030" y="2355736"/>
            <a:ext cx="9934756" cy="106138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中国的进出口贸易已成为推动全球经济增长的核心引擎。所有经济活动的终极目标都是为人服务，服务是核心内涵之一，这就决定了服务贸易无时无处不在地与社会生产、人民生活紧密相关，所以，中国企业在提升产品品质的同时，应在附加值更高的研发与品牌营销与服务上更加着力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7" name="矩形: 圆角 46">
            <a:extLst>
              <a:ext uri="{FF2B5EF4-FFF2-40B4-BE49-F238E27FC236}">
                <a16:creationId xmlns:a16="http://schemas.microsoft.com/office/drawing/2014/main" id="{130DBF15-ECE8-35C8-52E9-97D0F1D950B8}"/>
              </a:ext>
            </a:extLst>
          </p:cNvPr>
          <p:cNvSpPr/>
          <p:nvPr/>
        </p:nvSpPr>
        <p:spPr>
          <a:xfrm>
            <a:off x="1039737" y="3791489"/>
            <a:ext cx="3025668" cy="612852"/>
          </a:xfrm>
          <a:prstGeom prst="roundRect">
            <a:avLst/>
          </a:pr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6BB40FC0-4C54-02FD-310D-9E31FE1524AD}"/>
              </a:ext>
            </a:extLst>
          </p:cNvPr>
          <p:cNvSpPr txBox="1"/>
          <p:nvPr/>
        </p:nvSpPr>
        <p:spPr>
          <a:xfrm>
            <a:off x="1121771" y="3889527"/>
            <a:ext cx="2855869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1">
                    <a:lumMod val="75000"/>
                  </a:schemeClr>
                </a:solidFill>
              </a:rPr>
              <a:t>从输出产品到输出品牌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4FCC10CC-0FC6-7A38-924A-B2706074C05A}"/>
              </a:ext>
            </a:extLst>
          </p:cNvPr>
          <p:cNvSpPr txBox="1"/>
          <p:nvPr/>
        </p:nvSpPr>
        <p:spPr>
          <a:xfrm>
            <a:off x="971029" y="4480541"/>
            <a:ext cx="9908727" cy="106138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“双循环”的最终目的还是要走出去，更好地参与国际大循环。中国经济要想保证长远稳定的发展与提升，最终还是要靠中国企业立足服务国内国际“双循环”，以全球视野谋划和推动发展，打造更多拥有全球知名品牌形象的典范企业，向世界贡献中国品牌的力量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id="{E3DEE886-9786-1F35-674A-0843B2AD2F71}"/>
              </a:ext>
            </a:extLst>
          </p:cNvPr>
          <p:cNvCxnSpPr>
            <a:cxnSpLocks/>
          </p:cNvCxnSpPr>
          <p:nvPr/>
        </p:nvCxnSpPr>
        <p:spPr>
          <a:xfrm>
            <a:off x="1039737" y="3566160"/>
            <a:ext cx="9840019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583673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FAD661BF-B05D-A1E8-9CD9-D7978057F4DC}"/>
              </a:ext>
            </a:extLst>
          </p:cNvPr>
          <p:cNvSpPr txBox="1"/>
          <p:nvPr/>
        </p:nvSpPr>
        <p:spPr>
          <a:xfrm>
            <a:off x="568684" y="3853808"/>
            <a:ext cx="3768339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PART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4F9C1572-9289-2CD6-7BEE-9CA6EA0ED37F}"/>
              </a:ext>
            </a:extLst>
          </p:cNvPr>
          <p:cNvSpPr txBox="1"/>
          <p:nvPr/>
        </p:nvSpPr>
        <p:spPr>
          <a:xfrm>
            <a:off x="8246628" y="3853808"/>
            <a:ext cx="3209533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FIVE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0A0D9107-7B71-C616-DFF6-F69154E1A580}"/>
              </a:ext>
            </a:extLst>
          </p:cNvPr>
          <p:cNvSpPr txBox="1"/>
          <p:nvPr/>
        </p:nvSpPr>
        <p:spPr>
          <a:xfrm>
            <a:off x="5118809" y="3923638"/>
            <a:ext cx="1954382" cy="221599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13800" dirty="0">
                <a:gradFill flip="none" rotWithShape="1">
                  <a:gsLst>
                    <a:gs pos="0">
                      <a:schemeClr val="accent2">
                        <a:lumMod val="67000"/>
                      </a:schemeClr>
                    </a:gs>
                    <a:gs pos="48000">
                      <a:schemeClr val="accent2">
                        <a:lumMod val="97000"/>
                        <a:lumOff val="3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</a:rPr>
              <a:t>伍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11E7BCF-632A-0853-0F61-4BA43ECA5496}"/>
              </a:ext>
            </a:extLst>
          </p:cNvPr>
          <p:cNvSpPr txBox="1"/>
          <p:nvPr/>
        </p:nvSpPr>
        <p:spPr>
          <a:xfrm>
            <a:off x="2925902" y="2272642"/>
            <a:ext cx="6340198" cy="132343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8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重点产品分析</a:t>
            </a:r>
          </a:p>
        </p:txBody>
      </p:sp>
      <p:grpSp>
        <p:nvGrpSpPr>
          <p:cNvPr id="4520" name="组合 4519">
            <a:extLst>
              <a:ext uri="{FF2B5EF4-FFF2-40B4-BE49-F238E27FC236}">
                <a16:creationId xmlns:a16="http://schemas.microsoft.com/office/drawing/2014/main" id="{3B742496-DBC3-D384-F25B-7365DE240872}"/>
              </a:ext>
            </a:extLst>
          </p:cNvPr>
          <p:cNvGrpSpPr/>
          <p:nvPr/>
        </p:nvGrpSpPr>
        <p:grpSpPr>
          <a:xfrm>
            <a:off x="10595190" y="0"/>
            <a:ext cx="688651" cy="2332644"/>
            <a:chOff x="12484950" y="192895"/>
            <a:chExt cx="688651" cy="2332644"/>
          </a:xfrm>
        </p:grpSpPr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BFC3010-972E-334E-6968-413DC3EB55A5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53F8A92-01AD-2EB6-E84A-22E1B6B57639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021AC4CC-D645-5A97-56A9-C6CA57532CED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186CED4F-8B87-7565-E3D4-6175E9E242B8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D939454F-F913-992C-C9B0-6785A324062A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02EE53C5-4EA1-E97F-37B4-9780F3A2A20C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A4FB0E9-1AE2-6587-E6E6-FE49B88DCE88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EEE9E2AF-8DA5-4EFF-8AEF-A96418840F8B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2EE1FEA-9EE2-BA9A-9CF5-585CE571DBB1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C72BA045-D1FD-72D1-A6C0-006D3621A596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BA4FCF73-732F-B20F-D027-C996EE15ED7B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D7C85B0-350D-18F6-6DB5-594CDE3E63A0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DCD1AD26-54AA-8AA1-FEA5-1F2BB23E9CC6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D32922C9-F1A2-D4C8-CA9B-E5F577EE9492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E90532D-BFA3-80B4-89F3-1D1F3ABB56FD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026" name="组合 3025">
            <a:extLst>
              <a:ext uri="{FF2B5EF4-FFF2-40B4-BE49-F238E27FC236}">
                <a16:creationId xmlns:a16="http://schemas.microsoft.com/office/drawing/2014/main" id="{ECB73CB9-3CF5-1D32-77F5-7E1AA74BE60E}"/>
              </a:ext>
            </a:extLst>
          </p:cNvPr>
          <p:cNvGrpSpPr/>
          <p:nvPr/>
        </p:nvGrpSpPr>
        <p:grpSpPr>
          <a:xfrm>
            <a:off x="-76544" y="119376"/>
            <a:ext cx="4641937" cy="1992185"/>
            <a:chOff x="-2380746" y="-4558351"/>
            <a:chExt cx="3312157" cy="1421482"/>
          </a:xfr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</p:grpSpPr>
        <p:sp>
          <p:nvSpPr>
            <p:cNvPr id="3027" name="任意多边形: 形状 3026">
              <a:extLst>
                <a:ext uri="{FF2B5EF4-FFF2-40B4-BE49-F238E27FC236}">
                  <a16:creationId xmlns:a16="http://schemas.microsoft.com/office/drawing/2014/main" id="{825F4E31-9942-88AA-CD5F-68672BCA7B06}"/>
                </a:ext>
              </a:extLst>
            </p:cNvPr>
            <p:cNvSpPr/>
            <p:nvPr/>
          </p:nvSpPr>
          <p:spPr>
            <a:xfrm>
              <a:off x="-2380746" y="-4364564"/>
              <a:ext cx="3116869" cy="853640"/>
            </a:xfrm>
            <a:custGeom>
              <a:avLst/>
              <a:gdLst>
                <a:gd name="connsiteX0" fmla="*/ 14093 w 3116869"/>
                <a:gd name="connsiteY0" fmla="*/ 59481 h 853640"/>
                <a:gd name="connsiteX1" fmla="*/ 63673 w 3116869"/>
                <a:gd name="connsiteY1" fmla="*/ 94843 h 853640"/>
                <a:gd name="connsiteX2" fmla="*/ 113887 w 3116869"/>
                <a:gd name="connsiteY2" fmla="*/ 128434 h 853640"/>
                <a:gd name="connsiteX3" fmla="*/ 216747 w 3116869"/>
                <a:gd name="connsiteY3" fmla="*/ 192100 h 853640"/>
                <a:gd name="connsiteX4" fmla="*/ 269340 w 3116869"/>
                <a:gd name="connsiteY4" fmla="*/ 222150 h 853640"/>
                <a:gd name="connsiteX5" fmla="*/ 322673 w 3116869"/>
                <a:gd name="connsiteY5" fmla="*/ 250957 h 853640"/>
                <a:gd name="connsiteX6" fmla="*/ 376746 w 3116869"/>
                <a:gd name="connsiteY6" fmla="*/ 278548 h 853640"/>
                <a:gd name="connsiteX7" fmla="*/ 431559 w 3116869"/>
                <a:gd name="connsiteY7" fmla="*/ 304818 h 853640"/>
                <a:gd name="connsiteX8" fmla="*/ 487429 w 3116869"/>
                <a:gd name="connsiteY8" fmla="*/ 329106 h 853640"/>
                <a:gd name="connsiteX9" fmla="*/ 544119 w 3116869"/>
                <a:gd name="connsiteY9" fmla="*/ 351756 h 853640"/>
                <a:gd name="connsiteX10" fmla="*/ 601575 w 3116869"/>
                <a:gd name="connsiteY10" fmla="*/ 372687 h 853640"/>
                <a:gd name="connsiteX11" fmla="*/ 659850 w 3116869"/>
                <a:gd name="connsiteY11" fmla="*/ 391716 h 853640"/>
                <a:gd name="connsiteX12" fmla="*/ 719367 w 3116869"/>
                <a:gd name="connsiteY12" fmla="*/ 407573 h 853640"/>
                <a:gd name="connsiteX13" fmla="*/ 779677 w 3116869"/>
                <a:gd name="connsiteY13" fmla="*/ 420787 h 853640"/>
                <a:gd name="connsiteX14" fmla="*/ 840728 w 3116869"/>
                <a:gd name="connsiteY14" fmla="*/ 430883 h 853640"/>
                <a:gd name="connsiteX15" fmla="*/ 902491 w 3116869"/>
                <a:gd name="connsiteY15" fmla="*/ 437596 h 853640"/>
                <a:gd name="connsiteX16" fmla="*/ 907143 w 3116869"/>
                <a:gd name="connsiteY16" fmla="*/ 437596 h 853640"/>
                <a:gd name="connsiteX17" fmla="*/ 907909 w 3116869"/>
                <a:gd name="connsiteY17" fmla="*/ 437596 h 853640"/>
                <a:gd name="connsiteX18" fmla="*/ 1202668 w 3116869"/>
                <a:gd name="connsiteY18" fmla="*/ 396896 h 853640"/>
                <a:gd name="connsiteX19" fmla="*/ 1276351 w 3116869"/>
                <a:gd name="connsiteY19" fmla="*/ 386721 h 853640"/>
                <a:gd name="connsiteX20" fmla="*/ 1280949 w 3116869"/>
                <a:gd name="connsiteY20" fmla="*/ 386087 h 853640"/>
                <a:gd name="connsiteX21" fmla="*/ 1283249 w 3116869"/>
                <a:gd name="connsiteY21" fmla="*/ 385769 h 853640"/>
                <a:gd name="connsiteX22" fmla="*/ 1283830 w 3116869"/>
                <a:gd name="connsiteY22" fmla="*/ 385769 h 853640"/>
                <a:gd name="connsiteX23" fmla="*/ 1282377 w 3116869"/>
                <a:gd name="connsiteY23" fmla="*/ 385769 h 853640"/>
                <a:gd name="connsiteX24" fmla="*/ 1283540 w 3116869"/>
                <a:gd name="connsiteY24" fmla="*/ 385769 h 853640"/>
                <a:gd name="connsiteX25" fmla="*/ 1292869 w 3116869"/>
                <a:gd name="connsiteY25" fmla="*/ 385769 h 853640"/>
                <a:gd name="connsiteX26" fmla="*/ 1311369 w 3116869"/>
                <a:gd name="connsiteY26" fmla="*/ 386192 h 853640"/>
                <a:gd name="connsiteX27" fmla="*/ 1346413 w 3116869"/>
                <a:gd name="connsiteY27" fmla="*/ 388835 h 853640"/>
                <a:gd name="connsiteX28" fmla="*/ 1493964 w 3116869"/>
                <a:gd name="connsiteY28" fmla="*/ 402763 h 853640"/>
                <a:gd name="connsiteX29" fmla="*/ 1642626 w 3116869"/>
                <a:gd name="connsiteY29" fmla="*/ 417352 h 853640"/>
                <a:gd name="connsiteX30" fmla="*/ 1662183 w 3116869"/>
                <a:gd name="connsiteY30" fmla="*/ 418884 h 853640"/>
                <a:gd name="connsiteX31" fmla="*/ 1673256 w 3116869"/>
                <a:gd name="connsiteY31" fmla="*/ 419307 h 853640"/>
                <a:gd name="connsiteX32" fmla="*/ 1678780 w 3116869"/>
                <a:gd name="connsiteY32" fmla="*/ 419466 h 853640"/>
                <a:gd name="connsiteX33" fmla="*/ 1681423 w 3116869"/>
                <a:gd name="connsiteY33" fmla="*/ 419466 h 853640"/>
                <a:gd name="connsiteX34" fmla="*/ 1678383 w 3116869"/>
                <a:gd name="connsiteY34" fmla="*/ 419466 h 853640"/>
                <a:gd name="connsiteX35" fmla="*/ 1678938 w 3116869"/>
                <a:gd name="connsiteY35" fmla="*/ 419466 h 853640"/>
                <a:gd name="connsiteX36" fmla="*/ 1680101 w 3116869"/>
                <a:gd name="connsiteY36" fmla="*/ 419624 h 853640"/>
                <a:gd name="connsiteX37" fmla="*/ 1684700 w 3116869"/>
                <a:gd name="connsiteY37" fmla="*/ 420312 h 853640"/>
                <a:gd name="connsiteX38" fmla="*/ 1687343 w 3116869"/>
                <a:gd name="connsiteY38" fmla="*/ 421422 h 853640"/>
                <a:gd name="connsiteX39" fmla="*/ 1693025 w 3116869"/>
                <a:gd name="connsiteY39" fmla="*/ 423324 h 853640"/>
                <a:gd name="connsiteX40" fmla="*/ 1709966 w 3116869"/>
                <a:gd name="connsiteY40" fmla="*/ 429244 h 853640"/>
                <a:gd name="connsiteX41" fmla="*/ 1778495 w 3116869"/>
                <a:gd name="connsiteY41" fmla="*/ 455832 h 853640"/>
                <a:gd name="connsiteX42" fmla="*/ 1915078 w 3116869"/>
                <a:gd name="connsiteY42" fmla="*/ 512574 h 853640"/>
                <a:gd name="connsiteX43" fmla="*/ 1949119 w 3116869"/>
                <a:gd name="connsiteY43" fmla="*/ 527057 h 853640"/>
                <a:gd name="connsiteX44" fmla="*/ 1966112 w 3116869"/>
                <a:gd name="connsiteY44" fmla="*/ 534325 h 853640"/>
                <a:gd name="connsiteX45" fmla="*/ 1974622 w 3116869"/>
                <a:gd name="connsiteY45" fmla="*/ 537972 h 853640"/>
                <a:gd name="connsiteX46" fmla="*/ 1979908 w 3116869"/>
                <a:gd name="connsiteY46" fmla="*/ 540245 h 853640"/>
                <a:gd name="connsiteX47" fmla="*/ 1984295 w 3116869"/>
                <a:gd name="connsiteY47" fmla="*/ 541751 h 853640"/>
                <a:gd name="connsiteX48" fmla="*/ 1993254 w 3116869"/>
                <a:gd name="connsiteY48" fmla="*/ 544737 h 853640"/>
                <a:gd name="connsiteX49" fmla="*/ 2004011 w 3116869"/>
                <a:gd name="connsiteY49" fmla="*/ 547380 h 853640"/>
                <a:gd name="connsiteX50" fmla="*/ 2024757 w 3116869"/>
                <a:gd name="connsiteY50" fmla="*/ 550631 h 853640"/>
                <a:gd name="connsiteX51" fmla="*/ 2045900 w 3116869"/>
                <a:gd name="connsiteY51" fmla="*/ 550922 h 853640"/>
                <a:gd name="connsiteX52" fmla="*/ 2064400 w 3116869"/>
                <a:gd name="connsiteY52" fmla="*/ 549918 h 853640"/>
                <a:gd name="connsiteX53" fmla="*/ 2659785 w 3116869"/>
                <a:gd name="connsiteY53" fmla="*/ 518203 h 853640"/>
                <a:gd name="connsiteX54" fmla="*/ 2696996 w 3116869"/>
                <a:gd name="connsiteY54" fmla="*/ 516195 h 853640"/>
                <a:gd name="connsiteX55" fmla="*/ 2728156 w 3116869"/>
                <a:gd name="connsiteY55" fmla="*/ 520344 h 853640"/>
                <a:gd name="connsiteX56" fmla="*/ 2741211 w 3116869"/>
                <a:gd name="connsiteY56" fmla="*/ 528272 h 853640"/>
                <a:gd name="connsiteX57" fmla="*/ 2752496 w 3116869"/>
                <a:gd name="connsiteY57" fmla="*/ 540483 h 853640"/>
                <a:gd name="connsiteX58" fmla="*/ 2776837 w 3116869"/>
                <a:gd name="connsiteY58" fmla="*/ 567836 h 853640"/>
                <a:gd name="connsiteX59" fmla="*/ 2876790 w 3116869"/>
                <a:gd name="connsiteY59" fmla="*/ 674951 h 853640"/>
                <a:gd name="connsiteX60" fmla="*/ 2982505 w 3116869"/>
                <a:gd name="connsiteY60" fmla="*/ 777019 h 853640"/>
                <a:gd name="connsiteX61" fmla="*/ 3040093 w 3116869"/>
                <a:gd name="connsiteY61" fmla="*/ 823771 h 853640"/>
                <a:gd name="connsiteX62" fmla="*/ 3071992 w 3116869"/>
                <a:gd name="connsiteY62" fmla="*/ 844095 h 853640"/>
                <a:gd name="connsiteX63" fmla="*/ 3111371 w 3116869"/>
                <a:gd name="connsiteY63" fmla="*/ 855327 h 853640"/>
                <a:gd name="connsiteX64" fmla="*/ 3117953 w 3116869"/>
                <a:gd name="connsiteY64" fmla="*/ 848376 h 853640"/>
                <a:gd name="connsiteX65" fmla="*/ 3117952 w 3116869"/>
                <a:gd name="connsiteY65" fmla="*/ 848350 h 853640"/>
                <a:gd name="connsiteX66" fmla="*/ 3110763 w 3116869"/>
                <a:gd name="connsiteY66" fmla="*/ 842007 h 853640"/>
                <a:gd name="connsiteX67" fmla="*/ 3109785 w 3116869"/>
                <a:gd name="connsiteY67" fmla="*/ 842007 h 853640"/>
                <a:gd name="connsiteX68" fmla="*/ 3079049 w 3116869"/>
                <a:gd name="connsiteY68" fmla="*/ 831911 h 853640"/>
                <a:gd name="connsiteX69" fmla="*/ 3049158 w 3116869"/>
                <a:gd name="connsiteY69" fmla="*/ 812196 h 853640"/>
                <a:gd name="connsiteX70" fmla="*/ 2993658 w 3116869"/>
                <a:gd name="connsiteY70" fmla="*/ 765575 h 853640"/>
                <a:gd name="connsiteX71" fmla="*/ 2890586 w 3116869"/>
                <a:gd name="connsiteY71" fmla="*/ 662768 h 853640"/>
                <a:gd name="connsiteX72" fmla="*/ 2792932 w 3116869"/>
                <a:gd name="connsiteY72" fmla="*/ 554728 h 853640"/>
                <a:gd name="connsiteX73" fmla="*/ 2769146 w 3116869"/>
                <a:gd name="connsiteY73" fmla="*/ 527163 h 853640"/>
                <a:gd name="connsiteX74" fmla="*/ 2755774 w 3116869"/>
                <a:gd name="connsiteY74" fmla="*/ 512495 h 853640"/>
                <a:gd name="connsiteX75" fmla="*/ 2737538 w 3116869"/>
                <a:gd name="connsiteY75" fmla="*/ 501078 h 853640"/>
                <a:gd name="connsiteX76" fmla="*/ 2716395 w 3116869"/>
                <a:gd name="connsiteY76" fmla="*/ 494788 h 853640"/>
                <a:gd name="connsiteX77" fmla="*/ 2705374 w 3116869"/>
                <a:gd name="connsiteY77" fmla="*/ 494074 h 853640"/>
                <a:gd name="connsiteX78" fmla="*/ 2696071 w 3116869"/>
                <a:gd name="connsiteY78" fmla="*/ 494418 h 853640"/>
                <a:gd name="connsiteX79" fmla="*/ 2658833 w 3116869"/>
                <a:gd name="connsiteY79" fmla="*/ 495844 h 853640"/>
                <a:gd name="connsiteX80" fmla="*/ 2063000 w 3116869"/>
                <a:gd name="connsiteY80" fmla="*/ 518626 h 853640"/>
                <a:gd name="connsiteX81" fmla="*/ 2044499 w 3116869"/>
                <a:gd name="connsiteY81" fmla="*/ 519340 h 853640"/>
                <a:gd name="connsiteX82" fmla="*/ 2028352 w 3116869"/>
                <a:gd name="connsiteY82" fmla="*/ 518890 h 853640"/>
                <a:gd name="connsiteX83" fmla="*/ 2012494 w 3116869"/>
                <a:gd name="connsiteY83" fmla="*/ 516248 h 853640"/>
                <a:gd name="connsiteX84" fmla="*/ 2005147 w 3116869"/>
                <a:gd name="connsiteY84" fmla="*/ 514556 h 853640"/>
                <a:gd name="connsiteX85" fmla="*/ 1996531 w 3116869"/>
                <a:gd name="connsiteY85" fmla="*/ 511543 h 853640"/>
                <a:gd name="connsiteX86" fmla="*/ 1992171 w 3116869"/>
                <a:gd name="connsiteY86" fmla="*/ 509984 h 853640"/>
                <a:gd name="connsiteX87" fmla="*/ 1992752 w 3116869"/>
                <a:gd name="connsiteY87" fmla="*/ 510195 h 853640"/>
                <a:gd name="connsiteX88" fmla="*/ 1992224 w 3116869"/>
                <a:gd name="connsiteY88" fmla="*/ 509958 h 853640"/>
                <a:gd name="connsiteX89" fmla="*/ 1991140 w 3116869"/>
                <a:gd name="connsiteY89" fmla="*/ 509482 h 853640"/>
                <a:gd name="connsiteX90" fmla="*/ 1989026 w 3116869"/>
                <a:gd name="connsiteY90" fmla="*/ 508530 h 853640"/>
                <a:gd name="connsiteX91" fmla="*/ 1980569 w 3116869"/>
                <a:gd name="connsiteY91" fmla="*/ 504725 h 853640"/>
                <a:gd name="connsiteX92" fmla="*/ 1963628 w 3116869"/>
                <a:gd name="connsiteY92" fmla="*/ 497166 h 853640"/>
                <a:gd name="connsiteX93" fmla="*/ 1929746 w 3116869"/>
                <a:gd name="connsiteY93" fmla="*/ 482128 h 853640"/>
                <a:gd name="connsiteX94" fmla="*/ 1793190 w 3116869"/>
                <a:gd name="connsiteY94" fmla="*/ 422637 h 853640"/>
                <a:gd name="connsiteX95" fmla="*/ 1723894 w 3116869"/>
                <a:gd name="connsiteY95" fmla="*/ 394491 h 853640"/>
                <a:gd name="connsiteX96" fmla="*/ 1705896 w 3116869"/>
                <a:gd name="connsiteY96" fmla="*/ 387910 h 853640"/>
                <a:gd name="connsiteX97" fmla="*/ 1693844 w 3116869"/>
                <a:gd name="connsiteY97" fmla="*/ 384289 h 853640"/>
                <a:gd name="connsiteX98" fmla="*/ 1687554 w 3116869"/>
                <a:gd name="connsiteY98" fmla="*/ 382677 h 853640"/>
                <a:gd name="connsiteX99" fmla="*/ 1682956 w 3116869"/>
                <a:gd name="connsiteY99" fmla="*/ 381911 h 853640"/>
                <a:gd name="connsiteX100" fmla="*/ 1681819 w 3116869"/>
                <a:gd name="connsiteY100" fmla="*/ 381726 h 853640"/>
                <a:gd name="connsiteX101" fmla="*/ 1681238 w 3116869"/>
                <a:gd name="connsiteY101" fmla="*/ 381726 h 853640"/>
                <a:gd name="connsiteX102" fmla="*/ 1677036 w 3116869"/>
                <a:gd name="connsiteY102" fmla="*/ 381726 h 853640"/>
                <a:gd name="connsiteX103" fmla="*/ 1675159 w 3116869"/>
                <a:gd name="connsiteY103" fmla="*/ 381541 h 853640"/>
                <a:gd name="connsiteX104" fmla="*/ 1671380 w 3116869"/>
                <a:gd name="connsiteY104" fmla="*/ 381197 h 853640"/>
                <a:gd name="connsiteX105" fmla="*/ 1663848 w 3116869"/>
                <a:gd name="connsiteY105" fmla="*/ 380616 h 853640"/>
                <a:gd name="connsiteX106" fmla="*/ 1646299 w 3116869"/>
                <a:gd name="connsiteY106" fmla="*/ 378951 h 853640"/>
                <a:gd name="connsiteX107" fmla="*/ 1498616 w 3116869"/>
                <a:gd name="connsiteY107" fmla="*/ 362169 h 853640"/>
                <a:gd name="connsiteX108" fmla="*/ 1349690 w 3116869"/>
                <a:gd name="connsiteY108" fmla="*/ 345835 h 853640"/>
                <a:gd name="connsiteX109" fmla="*/ 1310444 w 3116869"/>
                <a:gd name="connsiteY109" fmla="*/ 342506 h 853640"/>
                <a:gd name="connsiteX110" fmla="*/ 1291653 w 3116869"/>
                <a:gd name="connsiteY110" fmla="*/ 341819 h 853640"/>
                <a:gd name="connsiteX111" fmla="*/ 1282350 w 3116869"/>
                <a:gd name="connsiteY111" fmla="*/ 341554 h 853640"/>
                <a:gd name="connsiteX112" fmla="*/ 1281187 w 3116869"/>
                <a:gd name="connsiteY112" fmla="*/ 341554 h 853640"/>
                <a:gd name="connsiteX113" fmla="*/ 1278545 w 3116869"/>
                <a:gd name="connsiteY113" fmla="*/ 341713 h 853640"/>
                <a:gd name="connsiteX114" fmla="*/ 1277963 w 3116869"/>
                <a:gd name="connsiteY114" fmla="*/ 341713 h 853640"/>
                <a:gd name="connsiteX115" fmla="*/ 1275664 w 3116869"/>
                <a:gd name="connsiteY115" fmla="*/ 342003 h 853640"/>
                <a:gd name="connsiteX116" fmla="*/ 1271039 w 3116869"/>
                <a:gd name="connsiteY116" fmla="*/ 342558 h 853640"/>
                <a:gd name="connsiteX117" fmla="*/ 1197039 w 3116869"/>
                <a:gd name="connsiteY117" fmla="*/ 351624 h 853640"/>
                <a:gd name="connsiteX118" fmla="*/ 900879 w 3116869"/>
                <a:gd name="connsiteY118" fmla="*/ 387936 h 853640"/>
                <a:gd name="connsiteX119" fmla="*/ 906297 w 3116869"/>
                <a:gd name="connsiteY119" fmla="*/ 387778 h 853640"/>
                <a:gd name="connsiteX120" fmla="*/ 848154 w 3116869"/>
                <a:gd name="connsiteY120" fmla="*/ 380510 h 853640"/>
                <a:gd name="connsiteX121" fmla="*/ 790434 w 3116869"/>
                <a:gd name="connsiteY121" fmla="*/ 369939 h 853640"/>
                <a:gd name="connsiteX122" fmla="*/ 733216 w 3116869"/>
                <a:gd name="connsiteY122" fmla="*/ 356724 h 853640"/>
                <a:gd name="connsiteX123" fmla="*/ 676527 w 3116869"/>
                <a:gd name="connsiteY123" fmla="*/ 340867 h 853640"/>
                <a:gd name="connsiteX124" fmla="*/ 620736 w 3116869"/>
                <a:gd name="connsiteY124" fmla="*/ 321706 h 853640"/>
                <a:gd name="connsiteX125" fmla="*/ 565632 w 3116869"/>
                <a:gd name="connsiteY125" fmla="*/ 300564 h 853640"/>
                <a:gd name="connsiteX126" fmla="*/ 511136 w 3116869"/>
                <a:gd name="connsiteY126" fmla="*/ 277782 h 853640"/>
                <a:gd name="connsiteX127" fmla="*/ 457354 w 3116869"/>
                <a:gd name="connsiteY127" fmla="*/ 253415 h 853640"/>
                <a:gd name="connsiteX128" fmla="*/ 404496 w 3116869"/>
                <a:gd name="connsiteY128" fmla="*/ 226986 h 853640"/>
                <a:gd name="connsiteX129" fmla="*/ 352273 w 3116869"/>
                <a:gd name="connsiteY129" fmla="*/ 199315 h 853640"/>
                <a:gd name="connsiteX130" fmla="*/ 300764 w 3116869"/>
                <a:gd name="connsiteY130" fmla="*/ 170455 h 853640"/>
                <a:gd name="connsiteX131" fmla="*/ 249968 w 3116869"/>
                <a:gd name="connsiteY131" fmla="*/ 140379 h 853640"/>
                <a:gd name="connsiteX132" fmla="*/ 150649 w 3116869"/>
                <a:gd name="connsiteY132" fmla="*/ 76766 h 853640"/>
                <a:gd name="connsiteX133" fmla="*/ 102258 w 3116869"/>
                <a:gd name="connsiteY133" fmla="*/ 43333 h 853640"/>
                <a:gd name="connsiteX134" fmla="*/ 55348 w 3116869"/>
                <a:gd name="connsiteY134" fmla="*/ 8765 h 853640"/>
                <a:gd name="connsiteX135" fmla="*/ 55348 w 3116869"/>
                <a:gd name="connsiteY135" fmla="*/ 8765 h 853640"/>
                <a:gd name="connsiteX136" fmla="*/ 8384 w 3116869"/>
                <a:gd name="connsiteY136" fmla="*/ 13839 h 853640"/>
                <a:gd name="connsiteX137" fmla="*/ 12401 w 3116869"/>
                <a:gd name="connsiteY137" fmla="*/ 58107 h 853640"/>
                <a:gd name="connsiteX138" fmla="*/ 13670 w 3116869"/>
                <a:gd name="connsiteY138" fmla="*/ 59111 h 85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3116869" h="853640">
                  <a:moveTo>
                    <a:pt x="14093" y="59481"/>
                  </a:moveTo>
                  <a:cubicBezTo>
                    <a:pt x="30346" y="71559"/>
                    <a:pt x="47181" y="83426"/>
                    <a:pt x="63673" y="94843"/>
                  </a:cubicBezTo>
                  <a:cubicBezTo>
                    <a:pt x="80164" y="106260"/>
                    <a:pt x="97026" y="117545"/>
                    <a:pt x="113887" y="128434"/>
                  </a:cubicBezTo>
                  <a:cubicBezTo>
                    <a:pt x="147610" y="150528"/>
                    <a:pt x="181888" y="171750"/>
                    <a:pt x="216747" y="192100"/>
                  </a:cubicBezTo>
                  <a:cubicBezTo>
                    <a:pt x="234005" y="202672"/>
                    <a:pt x="251686" y="212318"/>
                    <a:pt x="269340" y="222150"/>
                  </a:cubicBezTo>
                  <a:cubicBezTo>
                    <a:pt x="286995" y="231981"/>
                    <a:pt x="304623" y="241812"/>
                    <a:pt x="322673" y="250957"/>
                  </a:cubicBezTo>
                  <a:cubicBezTo>
                    <a:pt x="340724" y="260101"/>
                    <a:pt x="358299" y="270065"/>
                    <a:pt x="376746" y="278548"/>
                  </a:cubicBezTo>
                  <a:lnTo>
                    <a:pt x="431559" y="304818"/>
                  </a:lnTo>
                  <a:lnTo>
                    <a:pt x="487429" y="329106"/>
                  </a:lnTo>
                  <a:cubicBezTo>
                    <a:pt x="505929" y="337537"/>
                    <a:pt x="525143" y="344382"/>
                    <a:pt x="544119" y="351756"/>
                  </a:cubicBezTo>
                  <a:cubicBezTo>
                    <a:pt x="563095" y="359129"/>
                    <a:pt x="581965" y="366741"/>
                    <a:pt x="601575" y="372687"/>
                  </a:cubicBezTo>
                  <a:lnTo>
                    <a:pt x="659850" y="391716"/>
                  </a:lnTo>
                  <a:lnTo>
                    <a:pt x="719367" y="407573"/>
                  </a:lnTo>
                  <a:cubicBezTo>
                    <a:pt x="739030" y="413361"/>
                    <a:pt x="759460" y="416717"/>
                    <a:pt x="779677" y="420787"/>
                  </a:cubicBezTo>
                  <a:cubicBezTo>
                    <a:pt x="799895" y="424857"/>
                    <a:pt x="819955" y="429324"/>
                    <a:pt x="840728" y="430883"/>
                  </a:cubicBezTo>
                  <a:lnTo>
                    <a:pt x="902491" y="437596"/>
                  </a:lnTo>
                  <a:cubicBezTo>
                    <a:pt x="904037" y="437781"/>
                    <a:pt x="905597" y="437781"/>
                    <a:pt x="907143" y="437596"/>
                  </a:cubicBezTo>
                  <a:lnTo>
                    <a:pt x="907909" y="437596"/>
                  </a:lnTo>
                  <a:lnTo>
                    <a:pt x="1202668" y="396896"/>
                  </a:lnTo>
                  <a:lnTo>
                    <a:pt x="1276351" y="386721"/>
                  </a:lnTo>
                  <a:lnTo>
                    <a:pt x="1280949" y="386087"/>
                  </a:lnTo>
                  <a:lnTo>
                    <a:pt x="1283249" y="385769"/>
                  </a:lnTo>
                  <a:lnTo>
                    <a:pt x="1283830" y="385769"/>
                  </a:lnTo>
                  <a:cubicBezTo>
                    <a:pt x="1284465" y="385769"/>
                    <a:pt x="1280368" y="385981"/>
                    <a:pt x="1282377" y="385769"/>
                  </a:cubicBezTo>
                  <a:lnTo>
                    <a:pt x="1283540" y="385769"/>
                  </a:lnTo>
                  <a:lnTo>
                    <a:pt x="1292869" y="385769"/>
                  </a:lnTo>
                  <a:cubicBezTo>
                    <a:pt x="1299000" y="385928"/>
                    <a:pt x="1305449" y="385769"/>
                    <a:pt x="1311369" y="386192"/>
                  </a:cubicBezTo>
                  <a:lnTo>
                    <a:pt x="1346413" y="388835"/>
                  </a:lnTo>
                  <a:cubicBezTo>
                    <a:pt x="1394857" y="392852"/>
                    <a:pt x="1444754" y="397821"/>
                    <a:pt x="1493964" y="402763"/>
                  </a:cubicBezTo>
                  <a:cubicBezTo>
                    <a:pt x="1543175" y="407705"/>
                    <a:pt x="1592623" y="412964"/>
                    <a:pt x="1642626" y="417352"/>
                  </a:cubicBezTo>
                  <a:cubicBezTo>
                    <a:pt x="1649233" y="417854"/>
                    <a:pt x="1654254" y="418620"/>
                    <a:pt x="1662183" y="418884"/>
                  </a:cubicBezTo>
                  <a:lnTo>
                    <a:pt x="1673256" y="419307"/>
                  </a:lnTo>
                  <a:lnTo>
                    <a:pt x="1678780" y="419466"/>
                  </a:lnTo>
                  <a:lnTo>
                    <a:pt x="1681423" y="419466"/>
                  </a:lnTo>
                  <a:cubicBezTo>
                    <a:pt x="1684938" y="419466"/>
                    <a:pt x="1677406" y="419466"/>
                    <a:pt x="1678383" y="419466"/>
                  </a:cubicBezTo>
                  <a:lnTo>
                    <a:pt x="1678938" y="419466"/>
                  </a:lnTo>
                  <a:lnTo>
                    <a:pt x="1680101" y="419624"/>
                  </a:lnTo>
                  <a:lnTo>
                    <a:pt x="1684700" y="420312"/>
                  </a:lnTo>
                  <a:lnTo>
                    <a:pt x="1687343" y="421422"/>
                  </a:lnTo>
                  <a:cubicBezTo>
                    <a:pt x="1689246" y="422188"/>
                    <a:pt x="1690382" y="422452"/>
                    <a:pt x="1693025" y="423324"/>
                  </a:cubicBezTo>
                  <a:lnTo>
                    <a:pt x="1709966" y="429244"/>
                  </a:lnTo>
                  <a:cubicBezTo>
                    <a:pt x="1732774" y="437570"/>
                    <a:pt x="1755661" y="446714"/>
                    <a:pt x="1778495" y="455832"/>
                  </a:cubicBezTo>
                  <a:cubicBezTo>
                    <a:pt x="1824137" y="474332"/>
                    <a:pt x="1869648" y="493307"/>
                    <a:pt x="1915078" y="512574"/>
                  </a:cubicBezTo>
                  <a:lnTo>
                    <a:pt x="1949119" y="527057"/>
                  </a:lnTo>
                  <a:lnTo>
                    <a:pt x="1966112" y="534325"/>
                  </a:lnTo>
                  <a:lnTo>
                    <a:pt x="1974622" y="537972"/>
                  </a:lnTo>
                  <a:lnTo>
                    <a:pt x="1979908" y="540245"/>
                  </a:lnTo>
                  <a:lnTo>
                    <a:pt x="1984295" y="541751"/>
                  </a:lnTo>
                  <a:cubicBezTo>
                    <a:pt x="1987308" y="542729"/>
                    <a:pt x="1989977" y="543786"/>
                    <a:pt x="1993254" y="544737"/>
                  </a:cubicBezTo>
                  <a:lnTo>
                    <a:pt x="2004011" y="547380"/>
                  </a:lnTo>
                  <a:cubicBezTo>
                    <a:pt x="2010861" y="548834"/>
                    <a:pt x="2017788" y="549918"/>
                    <a:pt x="2024757" y="550631"/>
                  </a:cubicBezTo>
                  <a:cubicBezTo>
                    <a:pt x="2031793" y="551133"/>
                    <a:pt x="2038852" y="551239"/>
                    <a:pt x="2045900" y="550922"/>
                  </a:cubicBezTo>
                  <a:lnTo>
                    <a:pt x="2064400" y="549918"/>
                  </a:lnTo>
                  <a:lnTo>
                    <a:pt x="2659785" y="518203"/>
                  </a:lnTo>
                  <a:lnTo>
                    <a:pt x="2696996" y="516195"/>
                  </a:lnTo>
                  <a:cubicBezTo>
                    <a:pt x="2711003" y="514926"/>
                    <a:pt x="2717531" y="516010"/>
                    <a:pt x="2728156" y="520344"/>
                  </a:cubicBezTo>
                  <a:cubicBezTo>
                    <a:pt x="2732835" y="522405"/>
                    <a:pt x="2737224" y="525075"/>
                    <a:pt x="2741211" y="528272"/>
                  </a:cubicBezTo>
                  <a:cubicBezTo>
                    <a:pt x="2745202" y="532131"/>
                    <a:pt x="2748970" y="536201"/>
                    <a:pt x="2752496" y="540483"/>
                  </a:cubicBezTo>
                  <a:lnTo>
                    <a:pt x="2776837" y="567836"/>
                  </a:lnTo>
                  <a:cubicBezTo>
                    <a:pt x="2809450" y="604123"/>
                    <a:pt x="2842768" y="639828"/>
                    <a:pt x="2876790" y="674951"/>
                  </a:cubicBezTo>
                  <a:cubicBezTo>
                    <a:pt x="2910883" y="709969"/>
                    <a:pt x="2945716" y="744406"/>
                    <a:pt x="2982505" y="777019"/>
                  </a:cubicBezTo>
                  <a:cubicBezTo>
                    <a:pt x="3001005" y="793299"/>
                    <a:pt x="3019849" y="809183"/>
                    <a:pt x="3040093" y="823771"/>
                  </a:cubicBezTo>
                  <a:cubicBezTo>
                    <a:pt x="3050271" y="831224"/>
                    <a:pt x="3060927" y="838016"/>
                    <a:pt x="3071992" y="844095"/>
                  </a:cubicBezTo>
                  <a:cubicBezTo>
                    <a:pt x="3083357" y="849856"/>
                    <a:pt x="3095382" y="856067"/>
                    <a:pt x="3111371" y="855327"/>
                  </a:cubicBezTo>
                  <a:cubicBezTo>
                    <a:pt x="3115106" y="855221"/>
                    <a:pt x="3118053" y="852129"/>
                    <a:pt x="3117953" y="848376"/>
                  </a:cubicBezTo>
                  <a:cubicBezTo>
                    <a:pt x="3117952" y="848376"/>
                    <a:pt x="3117952" y="848350"/>
                    <a:pt x="3117952" y="848350"/>
                  </a:cubicBezTo>
                  <a:cubicBezTo>
                    <a:pt x="3117697" y="844624"/>
                    <a:pt x="3114492" y="841795"/>
                    <a:pt x="3110763" y="842007"/>
                  </a:cubicBezTo>
                  <a:lnTo>
                    <a:pt x="3109785" y="842007"/>
                  </a:lnTo>
                  <a:cubicBezTo>
                    <a:pt x="3100641" y="842403"/>
                    <a:pt x="3089144" y="837593"/>
                    <a:pt x="3079049" y="831911"/>
                  </a:cubicBezTo>
                  <a:cubicBezTo>
                    <a:pt x="3068677" y="825991"/>
                    <a:pt x="3058693" y="819384"/>
                    <a:pt x="3049158" y="812196"/>
                  </a:cubicBezTo>
                  <a:cubicBezTo>
                    <a:pt x="3029839" y="797792"/>
                    <a:pt x="3011471" y="781882"/>
                    <a:pt x="2993658" y="765575"/>
                  </a:cubicBezTo>
                  <a:cubicBezTo>
                    <a:pt x="2957847" y="732830"/>
                    <a:pt x="2923807" y="698103"/>
                    <a:pt x="2890586" y="662768"/>
                  </a:cubicBezTo>
                  <a:cubicBezTo>
                    <a:pt x="2857365" y="627433"/>
                    <a:pt x="2824779" y="591411"/>
                    <a:pt x="2792932" y="554728"/>
                  </a:cubicBezTo>
                  <a:lnTo>
                    <a:pt x="2769146" y="527163"/>
                  </a:lnTo>
                  <a:cubicBezTo>
                    <a:pt x="2765010" y="521982"/>
                    <a:pt x="2760543" y="517093"/>
                    <a:pt x="2755774" y="512495"/>
                  </a:cubicBezTo>
                  <a:cubicBezTo>
                    <a:pt x="2750235" y="507896"/>
                    <a:pt x="2744101" y="504038"/>
                    <a:pt x="2737538" y="501078"/>
                  </a:cubicBezTo>
                  <a:cubicBezTo>
                    <a:pt x="2730822" y="497985"/>
                    <a:pt x="2723704" y="495871"/>
                    <a:pt x="2716395" y="494788"/>
                  </a:cubicBezTo>
                  <a:cubicBezTo>
                    <a:pt x="2712750" y="494232"/>
                    <a:pt x="2709062" y="493968"/>
                    <a:pt x="2705374" y="494074"/>
                  </a:cubicBezTo>
                  <a:lnTo>
                    <a:pt x="2696071" y="494418"/>
                  </a:lnTo>
                  <a:lnTo>
                    <a:pt x="2658833" y="495844"/>
                  </a:lnTo>
                  <a:lnTo>
                    <a:pt x="2063000" y="518626"/>
                  </a:lnTo>
                  <a:lnTo>
                    <a:pt x="2044499" y="519340"/>
                  </a:lnTo>
                  <a:cubicBezTo>
                    <a:pt x="2039113" y="519472"/>
                    <a:pt x="2033722" y="519340"/>
                    <a:pt x="2028352" y="518890"/>
                  </a:cubicBezTo>
                  <a:cubicBezTo>
                    <a:pt x="2023024" y="518282"/>
                    <a:pt x="2017732" y="517410"/>
                    <a:pt x="2012494" y="516248"/>
                  </a:cubicBezTo>
                  <a:lnTo>
                    <a:pt x="2005147" y="514556"/>
                  </a:lnTo>
                  <a:cubicBezTo>
                    <a:pt x="2002504" y="513790"/>
                    <a:pt x="1999386" y="512548"/>
                    <a:pt x="1996531" y="511543"/>
                  </a:cubicBezTo>
                  <a:lnTo>
                    <a:pt x="1992171" y="509984"/>
                  </a:lnTo>
                  <a:cubicBezTo>
                    <a:pt x="1994206" y="510803"/>
                    <a:pt x="1992435" y="509984"/>
                    <a:pt x="1992752" y="510195"/>
                  </a:cubicBezTo>
                  <a:lnTo>
                    <a:pt x="1992224" y="509958"/>
                  </a:lnTo>
                  <a:lnTo>
                    <a:pt x="1991140" y="509482"/>
                  </a:lnTo>
                  <a:lnTo>
                    <a:pt x="1989026" y="508530"/>
                  </a:lnTo>
                  <a:lnTo>
                    <a:pt x="1980569" y="504725"/>
                  </a:lnTo>
                  <a:lnTo>
                    <a:pt x="1963628" y="497166"/>
                  </a:lnTo>
                  <a:lnTo>
                    <a:pt x="1929746" y="482128"/>
                  </a:lnTo>
                  <a:cubicBezTo>
                    <a:pt x="1884308" y="461857"/>
                    <a:pt x="1838787" y="442009"/>
                    <a:pt x="1793190" y="422637"/>
                  </a:cubicBezTo>
                  <a:cubicBezTo>
                    <a:pt x="1770249" y="413070"/>
                    <a:pt x="1747415" y="403503"/>
                    <a:pt x="1723894" y="394491"/>
                  </a:cubicBezTo>
                  <a:lnTo>
                    <a:pt x="1705896" y="387910"/>
                  </a:lnTo>
                  <a:cubicBezTo>
                    <a:pt x="1702698" y="386747"/>
                    <a:pt x="1697967" y="385267"/>
                    <a:pt x="1693844" y="384289"/>
                  </a:cubicBezTo>
                  <a:lnTo>
                    <a:pt x="1687554" y="382677"/>
                  </a:lnTo>
                  <a:lnTo>
                    <a:pt x="1682956" y="381911"/>
                  </a:lnTo>
                  <a:lnTo>
                    <a:pt x="1681819" y="381726"/>
                  </a:lnTo>
                  <a:lnTo>
                    <a:pt x="1681238" y="381726"/>
                  </a:lnTo>
                  <a:cubicBezTo>
                    <a:pt x="1681846" y="381726"/>
                    <a:pt x="1673917" y="381726"/>
                    <a:pt x="1677036" y="381726"/>
                  </a:cubicBezTo>
                  <a:lnTo>
                    <a:pt x="1675159" y="381541"/>
                  </a:lnTo>
                  <a:lnTo>
                    <a:pt x="1671380" y="381197"/>
                  </a:lnTo>
                  <a:lnTo>
                    <a:pt x="1663848" y="380616"/>
                  </a:lnTo>
                  <a:cubicBezTo>
                    <a:pt x="1659355" y="380616"/>
                    <a:pt x="1652061" y="379479"/>
                    <a:pt x="1646299" y="378951"/>
                  </a:cubicBezTo>
                  <a:cubicBezTo>
                    <a:pt x="1597380" y="373903"/>
                    <a:pt x="1547905" y="367824"/>
                    <a:pt x="1498616" y="362169"/>
                  </a:cubicBezTo>
                  <a:cubicBezTo>
                    <a:pt x="1449326" y="356513"/>
                    <a:pt x="1400195" y="350778"/>
                    <a:pt x="1349690" y="345835"/>
                  </a:cubicBezTo>
                  <a:lnTo>
                    <a:pt x="1310444" y="342506"/>
                  </a:lnTo>
                  <a:cubicBezTo>
                    <a:pt x="1303942" y="342003"/>
                    <a:pt x="1297943" y="342056"/>
                    <a:pt x="1291653" y="341819"/>
                  </a:cubicBezTo>
                  <a:lnTo>
                    <a:pt x="1282350" y="341554"/>
                  </a:lnTo>
                  <a:lnTo>
                    <a:pt x="1281187" y="341554"/>
                  </a:lnTo>
                  <a:cubicBezTo>
                    <a:pt x="1282800" y="341554"/>
                    <a:pt x="1278333" y="341713"/>
                    <a:pt x="1278545" y="341713"/>
                  </a:cubicBezTo>
                  <a:lnTo>
                    <a:pt x="1277963" y="341713"/>
                  </a:lnTo>
                  <a:lnTo>
                    <a:pt x="1275664" y="342003"/>
                  </a:lnTo>
                  <a:lnTo>
                    <a:pt x="1271039" y="342558"/>
                  </a:lnTo>
                  <a:lnTo>
                    <a:pt x="1197039" y="351624"/>
                  </a:lnTo>
                  <a:lnTo>
                    <a:pt x="900879" y="387936"/>
                  </a:lnTo>
                  <a:lnTo>
                    <a:pt x="906297" y="387778"/>
                  </a:lnTo>
                  <a:lnTo>
                    <a:pt x="848154" y="380510"/>
                  </a:lnTo>
                  <a:cubicBezTo>
                    <a:pt x="828703" y="378845"/>
                    <a:pt x="809648" y="373744"/>
                    <a:pt x="790434" y="369939"/>
                  </a:cubicBezTo>
                  <a:cubicBezTo>
                    <a:pt x="771220" y="366133"/>
                    <a:pt x="752007" y="362486"/>
                    <a:pt x="733216" y="356724"/>
                  </a:cubicBezTo>
                  <a:lnTo>
                    <a:pt x="676527" y="340867"/>
                  </a:lnTo>
                  <a:lnTo>
                    <a:pt x="620736" y="321706"/>
                  </a:lnTo>
                  <a:cubicBezTo>
                    <a:pt x="601998" y="315734"/>
                    <a:pt x="583920" y="307858"/>
                    <a:pt x="565632" y="300564"/>
                  </a:cubicBezTo>
                  <a:cubicBezTo>
                    <a:pt x="547343" y="293269"/>
                    <a:pt x="528949" y="286266"/>
                    <a:pt x="511136" y="277782"/>
                  </a:cubicBezTo>
                  <a:lnTo>
                    <a:pt x="457354" y="253415"/>
                  </a:lnTo>
                  <a:lnTo>
                    <a:pt x="404496" y="226986"/>
                  </a:lnTo>
                  <a:cubicBezTo>
                    <a:pt x="386710" y="218476"/>
                    <a:pt x="369716" y="208486"/>
                    <a:pt x="352273" y="199315"/>
                  </a:cubicBezTo>
                  <a:cubicBezTo>
                    <a:pt x="334830" y="190145"/>
                    <a:pt x="317731" y="180419"/>
                    <a:pt x="300764" y="170455"/>
                  </a:cubicBezTo>
                  <a:cubicBezTo>
                    <a:pt x="283797" y="160492"/>
                    <a:pt x="266618" y="150819"/>
                    <a:pt x="249968" y="140379"/>
                  </a:cubicBezTo>
                  <a:cubicBezTo>
                    <a:pt x="216325" y="119950"/>
                    <a:pt x="183209" y="98728"/>
                    <a:pt x="150649" y="76766"/>
                  </a:cubicBezTo>
                  <a:cubicBezTo>
                    <a:pt x="134290" y="65904"/>
                    <a:pt x="118274" y="54618"/>
                    <a:pt x="102258" y="43333"/>
                  </a:cubicBezTo>
                  <a:cubicBezTo>
                    <a:pt x="86243" y="32048"/>
                    <a:pt x="70755" y="20631"/>
                    <a:pt x="55348" y="8765"/>
                  </a:cubicBezTo>
                  <a:lnTo>
                    <a:pt x="55348" y="8765"/>
                  </a:lnTo>
                  <a:cubicBezTo>
                    <a:pt x="40838" y="-2283"/>
                    <a:pt x="20198" y="-62"/>
                    <a:pt x="8384" y="13839"/>
                  </a:cubicBezTo>
                  <a:cubicBezTo>
                    <a:pt x="-2743" y="27159"/>
                    <a:pt x="-945" y="46981"/>
                    <a:pt x="12401" y="58107"/>
                  </a:cubicBezTo>
                  <a:cubicBezTo>
                    <a:pt x="12798" y="58450"/>
                    <a:pt x="13247" y="58794"/>
                    <a:pt x="13670" y="591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8" name="任意多边形: 形状 3027">
              <a:extLst>
                <a:ext uri="{FF2B5EF4-FFF2-40B4-BE49-F238E27FC236}">
                  <a16:creationId xmlns:a16="http://schemas.microsoft.com/office/drawing/2014/main" id="{AC4B486E-15F6-EA37-0512-6045E21E1A4B}"/>
                </a:ext>
              </a:extLst>
            </p:cNvPr>
            <p:cNvSpPr/>
            <p:nvPr/>
          </p:nvSpPr>
          <p:spPr>
            <a:xfrm>
              <a:off x="277018" y="-3943589"/>
              <a:ext cx="622819" cy="93133"/>
            </a:xfrm>
            <a:custGeom>
              <a:avLst/>
              <a:gdLst>
                <a:gd name="connsiteX0" fmla="*/ 12221 w 622819"/>
                <a:gd name="connsiteY0" fmla="*/ 94770 h 93133"/>
                <a:gd name="connsiteX1" fmla="*/ 38649 w 622819"/>
                <a:gd name="connsiteY1" fmla="*/ 91863 h 93133"/>
                <a:gd name="connsiteX2" fmla="*/ 108104 w 622819"/>
                <a:gd name="connsiteY2" fmla="*/ 85811 h 93133"/>
                <a:gd name="connsiteX3" fmla="*/ 320379 w 622819"/>
                <a:gd name="connsiteY3" fmla="*/ 71038 h 93133"/>
                <a:gd name="connsiteX4" fmla="*/ 378072 w 622819"/>
                <a:gd name="connsiteY4" fmla="*/ 64774 h 93133"/>
                <a:gd name="connsiteX5" fmla="*/ 433335 w 622819"/>
                <a:gd name="connsiteY5" fmla="*/ 55577 h 93133"/>
                <a:gd name="connsiteX6" fmla="*/ 484606 w 622819"/>
                <a:gd name="connsiteY6" fmla="*/ 44477 h 93133"/>
                <a:gd name="connsiteX7" fmla="*/ 529931 w 622819"/>
                <a:gd name="connsiteY7" fmla="*/ 32531 h 93133"/>
                <a:gd name="connsiteX8" fmla="*/ 596294 w 622819"/>
                <a:gd name="connsiteY8" fmla="*/ 10833 h 93133"/>
                <a:gd name="connsiteX9" fmla="*/ 615190 w 622819"/>
                <a:gd name="connsiteY9" fmla="*/ 6737 h 93133"/>
                <a:gd name="connsiteX10" fmla="*/ 621956 w 622819"/>
                <a:gd name="connsiteY10" fmla="*/ 5733 h 93133"/>
                <a:gd name="connsiteX11" fmla="*/ 622141 w 622819"/>
                <a:gd name="connsiteY11" fmla="*/ 5733 h 93133"/>
                <a:gd name="connsiteX12" fmla="*/ 623890 w 622819"/>
                <a:gd name="connsiteY12" fmla="*/ 3486 h 93133"/>
                <a:gd name="connsiteX13" fmla="*/ 623885 w 622819"/>
                <a:gd name="connsiteY13" fmla="*/ 3460 h 93133"/>
                <a:gd name="connsiteX14" fmla="*/ 621559 w 622819"/>
                <a:gd name="connsiteY14" fmla="*/ 1768 h 93133"/>
                <a:gd name="connsiteX15" fmla="*/ 614582 w 622819"/>
                <a:gd name="connsiteY15" fmla="*/ 2614 h 93133"/>
                <a:gd name="connsiteX16" fmla="*/ 595052 w 622819"/>
                <a:gd name="connsiteY16" fmla="*/ 6261 h 93133"/>
                <a:gd name="connsiteX17" fmla="*/ 528028 w 622819"/>
                <a:gd name="connsiteY17" fmla="*/ 26109 h 93133"/>
                <a:gd name="connsiteX18" fmla="*/ 482677 w 622819"/>
                <a:gd name="connsiteY18" fmla="*/ 36680 h 93133"/>
                <a:gd name="connsiteX19" fmla="*/ 431643 w 622819"/>
                <a:gd name="connsiteY19" fmla="*/ 46274 h 93133"/>
                <a:gd name="connsiteX20" fmla="*/ 376487 w 622819"/>
                <a:gd name="connsiteY20" fmla="*/ 53885 h 93133"/>
                <a:gd name="connsiteX21" fmla="*/ 319348 w 622819"/>
                <a:gd name="connsiteY21" fmla="*/ 58722 h 93133"/>
                <a:gd name="connsiteX22" fmla="*/ 106941 w 622819"/>
                <a:gd name="connsiteY22" fmla="*/ 68685 h 93133"/>
                <a:gd name="connsiteX23" fmla="*/ 36614 w 622819"/>
                <a:gd name="connsiteY23" fmla="*/ 73205 h 93133"/>
                <a:gd name="connsiteX24" fmla="*/ 10186 w 622819"/>
                <a:gd name="connsiteY24" fmla="*/ 75504 h 93133"/>
                <a:gd name="connsiteX25" fmla="*/ 1110 w 622819"/>
                <a:gd name="connsiteY25" fmla="*/ 85943 h 93133"/>
                <a:gd name="connsiteX26" fmla="*/ 1121 w 622819"/>
                <a:gd name="connsiteY26" fmla="*/ 86075 h 93133"/>
                <a:gd name="connsiteX27" fmla="*/ 12009 w 622819"/>
                <a:gd name="connsiteY27" fmla="*/ 94823 h 9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2819" h="93133">
                  <a:moveTo>
                    <a:pt x="12221" y="94770"/>
                  </a:moveTo>
                  <a:lnTo>
                    <a:pt x="38649" y="91863"/>
                  </a:lnTo>
                  <a:cubicBezTo>
                    <a:pt x="55537" y="89855"/>
                    <a:pt x="79191" y="88057"/>
                    <a:pt x="108104" y="85811"/>
                  </a:cubicBezTo>
                  <a:cubicBezTo>
                    <a:pt x="165797" y="81424"/>
                    <a:pt x="243075" y="77618"/>
                    <a:pt x="320379" y="71038"/>
                  </a:cubicBezTo>
                  <a:cubicBezTo>
                    <a:pt x="339724" y="69346"/>
                    <a:pt x="358964" y="67364"/>
                    <a:pt x="378072" y="64774"/>
                  </a:cubicBezTo>
                  <a:cubicBezTo>
                    <a:pt x="397180" y="62184"/>
                    <a:pt x="415390" y="59330"/>
                    <a:pt x="433335" y="55577"/>
                  </a:cubicBezTo>
                  <a:cubicBezTo>
                    <a:pt x="451333" y="52432"/>
                    <a:pt x="468379" y="48203"/>
                    <a:pt x="484606" y="44477"/>
                  </a:cubicBezTo>
                  <a:cubicBezTo>
                    <a:pt x="500833" y="40750"/>
                    <a:pt x="515898" y="36178"/>
                    <a:pt x="529931" y="32531"/>
                  </a:cubicBezTo>
                  <a:cubicBezTo>
                    <a:pt x="557946" y="24206"/>
                    <a:pt x="580146" y="14877"/>
                    <a:pt x="596294" y="10833"/>
                  </a:cubicBezTo>
                  <a:cubicBezTo>
                    <a:pt x="602502" y="9089"/>
                    <a:pt x="608813" y="7715"/>
                    <a:pt x="615190" y="6737"/>
                  </a:cubicBezTo>
                  <a:lnTo>
                    <a:pt x="621956" y="5733"/>
                  </a:lnTo>
                  <a:lnTo>
                    <a:pt x="622141" y="5733"/>
                  </a:lnTo>
                  <a:cubicBezTo>
                    <a:pt x="623243" y="5600"/>
                    <a:pt x="624025" y="4596"/>
                    <a:pt x="623890" y="3486"/>
                  </a:cubicBezTo>
                  <a:cubicBezTo>
                    <a:pt x="623888" y="3486"/>
                    <a:pt x="623888" y="3460"/>
                    <a:pt x="623885" y="3460"/>
                  </a:cubicBezTo>
                  <a:cubicBezTo>
                    <a:pt x="623695" y="2350"/>
                    <a:pt x="622664" y="1610"/>
                    <a:pt x="621559" y="1768"/>
                  </a:cubicBezTo>
                  <a:lnTo>
                    <a:pt x="614582" y="2614"/>
                  </a:lnTo>
                  <a:cubicBezTo>
                    <a:pt x="608004" y="3433"/>
                    <a:pt x="601482" y="4649"/>
                    <a:pt x="595052" y="6261"/>
                  </a:cubicBezTo>
                  <a:cubicBezTo>
                    <a:pt x="578322" y="9961"/>
                    <a:pt x="555726" y="18735"/>
                    <a:pt x="528028" y="26109"/>
                  </a:cubicBezTo>
                  <a:cubicBezTo>
                    <a:pt x="513968" y="29360"/>
                    <a:pt x="498957" y="33456"/>
                    <a:pt x="482677" y="36680"/>
                  </a:cubicBezTo>
                  <a:cubicBezTo>
                    <a:pt x="466397" y="39905"/>
                    <a:pt x="449430" y="43658"/>
                    <a:pt x="431643" y="46274"/>
                  </a:cubicBezTo>
                  <a:cubicBezTo>
                    <a:pt x="414015" y="49445"/>
                    <a:pt x="395410" y="51560"/>
                    <a:pt x="376487" y="53885"/>
                  </a:cubicBezTo>
                  <a:cubicBezTo>
                    <a:pt x="357564" y="56211"/>
                    <a:pt x="338562" y="57480"/>
                    <a:pt x="319348" y="58722"/>
                  </a:cubicBezTo>
                  <a:cubicBezTo>
                    <a:pt x="242361" y="63532"/>
                    <a:pt x="165005" y="65567"/>
                    <a:pt x="106941" y="68685"/>
                  </a:cubicBezTo>
                  <a:cubicBezTo>
                    <a:pt x="77869" y="70271"/>
                    <a:pt x="53370" y="71593"/>
                    <a:pt x="36614" y="73205"/>
                  </a:cubicBezTo>
                  <a:lnTo>
                    <a:pt x="10186" y="75504"/>
                  </a:lnTo>
                  <a:cubicBezTo>
                    <a:pt x="4798" y="75874"/>
                    <a:pt x="735" y="80552"/>
                    <a:pt x="1110" y="85943"/>
                  </a:cubicBezTo>
                  <a:cubicBezTo>
                    <a:pt x="1113" y="85996"/>
                    <a:pt x="1117" y="86023"/>
                    <a:pt x="1121" y="86075"/>
                  </a:cubicBezTo>
                  <a:cubicBezTo>
                    <a:pt x="1730" y="91493"/>
                    <a:pt x="6592" y="95405"/>
                    <a:pt x="12009" y="94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9" name="任意多边形: 形状 3028">
              <a:extLst>
                <a:ext uri="{FF2B5EF4-FFF2-40B4-BE49-F238E27FC236}">
                  <a16:creationId xmlns:a16="http://schemas.microsoft.com/office/drawing/2014/main" id="{E9D2018C-CAE6-F2E6-D8D7-B5B7EBECD35B}"/>
                </a:ext>
              </a:extLst>
            </p:cNvPr>
            <p:cNvSpPr/>
            <p:nvPr/>
          </p:nvSpPr>
          <p:spPr>
            <a:xfrm>
              <a:off x="-1496733" y="-4389008"/>
              <a:ext cx="972962" cy="453875"/>
            </a:xfrm>
            <a:custGeom>
              <a:avLst/>
              <a:gdLst>
                <a:gd name="connsiteX0" fmla="*/ 23050 w 972962"/>
                <a:gd name="connsiteY0" fmla="*/ 455168 h 453875"/>
                <a:gd name="connsiteX1" fmla="*/ 26037 w 972962"/>
                <a:gd name="connsiteY1" fmla="*/ 454746 h 453875"/>
                <a:gd name="connsiteX2" fmla="*/ 35763 w 972962"/>
                <a:gd name="connsiteY2" fmla="*/ 452975 h 453875"/>
                <a:gd name="connsiteX3" fmla="*/ 70411 w 972962"/>
                <a:gd name="connsiteY3" fmla="*/ 442403 h 453875"/>
                <a:gd name="connsiteX4" fmla="*/ 119277 w 972962"/>
                <a:gd name="connsiteY4" fmla="*/ 422106 h 453875"/>
                <a:gd name="connsiteX5" fmla="*/ 180433 w 972962"/>
                <a:gd name="connsiteY5" fmla="*/ 395492 h 453875"/>
                <a:gd name="connsiteX6" fmla="*/ 253112 w 972962"/>
                <a:gd name="connsiteY6" fmla="*/ 362060 h 453875"/>
                <a:gd name="connsiteX7" fmla="*/ 332398 w 972962"/>
                <a:gd name="connsiteY7" fmla="*/ 322021 h 453875"/>
                <a:gd name="connsiteX8" fmla="*/ 415939 w 972962"/>
                <a:gd name="connsiteY8" fmla="*/ 277753 h 453875"/>
                <a:gd name="connsiteX9" fmla="*/ 501779 w 972962"/>
                <a:gd name="connsiteY9" fmla="*/ 231476 h 453875"/>
                <a:gd name="connsiteX10" fmla="*/ 670209 w 972962"/>
                <a:gd name="connsiteY10" fmla="*/ 139610 h 453875"/>
                <a:gd name="connsiteX11" fmla="*/ 747671 w 972962"/>
                <a:gd name="connsiteY11" fmla="*/ 97325 h 453875"/>
                <a:gd name="connsiteX12" fmla="*/ 817205 w 972962"/>
                <a:gd name="connsiteY12" fmla="*/ 60324 h 453875"/>
                <a:gd name="connsiteX13" fmla="*/ 926725 w 972962"/>
                <a:gd name="connsiteY13" fmla="*/ 18039 h 453875"/>
                <a:gd name="connsiteX14" fmla="*/ 959021 w 972962"/>
                <a:gd name="connsiteY14" fmla="*/ 11193 h 453875"/>
                <a:gd name="connsiteX15" fmla="*/ 970570 w 972962"/>
                <a:gd name="connsiteY15" fmla="*/ 9344 h 453875"/>
                <a:gd name="connsiteX16" fmla="*/ 970755 w 972962"/>
                <a:gd name="connsiteY16" fmla="*/ 9344 h 453875"/>
                <a:gd name="connsiteX17" fmla="*/ 974006 w 972962"/>
                <a:gd name="connsiteY17" fmla="*/ 4956 h 453875"/>
                <a:gd name="connsiteX18" fmla="*/ 974006 w 972962"/>
                <a:gd name="connsiteY18" fmla="*/ 4956 h 453875"/>
                <a:gd name="connsiteX19" fmla="*/ 969566 w 972962"/>
                <a:gd name="connsiteY19" fmla="*/ 1785 h 453875"/>
                <a:gd name="connsiteX20" fmla="*/ 957726 w 972962"/>
                <a:gd name="connsiteY20" fmla="*/ 3344 h 453875"/>
                <a:gd name="connsiteX21" fmla="*/ 924505 w 972962"/>
                <a:gd name="connsiteY21" fmla="*/ 9423 h 453875"/>
                <a:gd name="connsiteX22" fmla="*/ 811523 w 972962"/>
                <a:gd name="connsiteY22" fmla="*/ 49277 h 453875"/>
                <a:gd name="connsiteX23" fmla="*/ 740324 w 972962"/>
                <a:gd name="connsiteY23" fmla="*/ 84559 h 453875"/>
                <a:gd name="connsiteX24" fmla="*/ 661699 w 972962"/>
                <a:gd name="connsiteY24" fmla="*/ 124652 h 453875"/>
                <a:gd name="connsiteX25" fmla="*/ 490547 w 972962"/>
                <a:gd name="connsiteY25" fmla="*/ 211628 h 453875"/>
                <a:gd name="connsiteX26" fmla="*/ 403332 w 972962"/>
                <a:gd name="connsiteY26" fmla="*/ 255368 h 453875"/>
                <a:gd name="connsiteX27" fmla="*/ 318761 w 972962"/>
                <a:gd name="connsiteY27" fmla="*/ 297152 h 453875"/>
                <a:gd name="connsiteX28" fmla="*/ 239131 w 972962"/>
                <a:gd name="connsiteY28" fmla="*/ 334522 h 453875"/>
                <a:gd name="connsiteX29" fmla="*/ 166902 w 972962"/>
                <a:gd name="connsiteY29" fmla="*/ 365258 h 453875"/>
                <a:gd name="connsiteX30" fmla="*/ 104504 w 972962"/>
                <a:gd name="connsiteY30" fmla="*/ 390577 h 453875"/>
                <a:gd name="connsiteX31" fmla="*/ 57487 w 972962"/>
                <a:gd name="connsiteY31" fmla="*/ 409077 h 453875"/>
                <a:gd name="connsiteX32" fmla="*/ 28231 w 972962"/>
                <a:gd name="connsiteY32" fmla="*/ 417349 h 453875"/>
                <a:gd name="connsiteX33" fmla="*/ 20619 w 972962"/>
                <a:gd name="connsiteY33" fmla="*/ 418591 h 453875"/>
                <a:gd name="connsiteX34" fmla="*/ 17606 w 972962"/>
                <a:gd name="connsiteY34" fmla="*/ 418961 h 453875"/>
                <a:gd name="connsiteX35" fmla="*/ 17606 w 972962"/>
                <a:gd name="connsiteY35" fmla="*/ 418961 h 453875"/>
                <a:gd name="connsiteX36" fmla="*/ 1194 w 972962"/>
                <a:gd name="connsiteY36" fmla="*/ 439337 h 453875"/>
                <a:gd name="connsiteX37" fmla="*/ 1220 w 972962"/>
                <a:gd name="connsiteY37" fmla="*/ 439576 h 453875"/>
                <a:gd name="connsiteX38" fmla="*/ 22628 w 972962"/>
                <a:gd name="connsiteY38" fmla="*/ 455433 h 45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72962" h="453875">
                  <a:moveTo>
                    <a:pt x="23050" y="455168"/>
                  </a:moveTo>
                  <a:lnTo>
                    <a:pt x="26037" y="454746"/>
                  </a:lnTo>
                  <a:cubicBezTo>
                    <a:pt x="27887" y="454481"/>
                    <a:pt x="30873" y="454032"/>
                    <a:pt x="35763" y="452975"/>
                  </a:cubicBezTo>
                  <a:cubicBezTo>
                    <a:pt x="47542" y="450252"/>
                    <a:pt x="59118" y="446711"/>
                    <a:pt x="70411" y="442403"/>
                  </a:cubicBezTo>
                  <a:cubicBezTo>
                    <a:pt x="84524" y="437117"/>
                    <a:pt x="100909" y="430273"/>
                    <a:pt x="119277" y="422106"/>
                  </a:cubicBezTo>
                  <a:cubicBezTo>
                    <a:pt x="137645" y="413940"/>
                    <a:pt x="157652" y="405271"/>
                    <a:pt x="180433" y="395492"/>
                  </a:cubicBezTo>
                  <a:cubicBezTo>
                    <a:pt x="203214" y="385714"/>
                    <a:pt x="228005" y="374349"/>
                    <a:pt x="253112" y="362060"/>
                  </a:cubicBezTo>
                  <a:cubicBezTo>
                    <a:pt x="278219" y="349771"/>
                    <a:pt x="305150" y="336240"/>
                    <a:pt x="332398" y="322021"/>
                  </a:cubicBezTo>
                  <a:lnTo>
                    <a:pt x="415939" y="277753"/>
                  </a:lnTo>
                  <a:cubicBezTo>
                    <a:pt x="444217" y="262768"/>
                    <a:pt x="473183" y="247201"/>
                    <a:pt x="501779" y="231476"/>
                  </a:cubicBezTo>
                  <a:lnTo>
                    <a:pt x="670209" y="139610"/>
                  </a:lnTo>
                  <a:lnTo>
                    <a:pt x="747671" y="97325"/>
                  </a:lnTo>
                  <a:cubicBezTo>
                    <a:pt x="772170" y="83740"/>
                    <a:pt x="795243" y="71081"/>
                    <a:pt x="817205" y="60324"/>
                  </a:cubicBezTo>
                  <a:cubicBezTo>
                    <a:pt x="860759" y="38574"/>
                    <a:pt x="899134" y="24857"/>
                    <a:pt x="926725" y="18039"/>
                  </a:cubicBezTo>
                  <a:cubicBezTo>
                    <a:pt x="940494" y="14497"/>
                    <a:pt x="951515" y="12409"/>
                    <a:pt x="959021" y="11193"/>
                  </a:cubicBezTo>
                  <a:lnTo>
                    <a:pt x="970570" y="9344"/>
                  </a:lnTo>
                  <a:lnTo>
                    <a:pt x="970755" y="9344"/>
                  </a:lnTo>
                  <a:cubicBezTo>
                    <a:pt x="972864" y="9026"/>
                    <a:pt x="974318" y="7071"/>
                    <a:pt x="974006" y="4956"/>
                  </a:cubicBezTo>
                  <a:cubicBezTo>
                    <a:pt x="974006" y="4956"/>
                    <a:pt x="974006" y="4956"/>
                    <a:pt x="974006" y="4956"/>
                  </a:cubicBezTo>
                  <a:cubicBezTo>
                    <a:pt x="973604" y="2895"/>
                    <a:pt x="971654" y="1494"/>
                    <a:pt x="969566" y="1785"/>
                  </a:cubicBezTo>
                  <a:lnTo>
                    <a:pt x="957726" y="3344"/>
                  </a:lnTo>
                  <a:cubicBezTo>
                    <a:pt x="950009" y="4401"/>
                    <a:pt x="938697" y="6199"/>
                    <a:pt x="924505" y="9423"/>
                  </a:cubicBezTo>
                  <a:cubicBezTo>
                    <a:pt x="896068" y="15554"/>
                    <a:pt x="856372" y="28478"/>
                    <a:pt x="811523" y="49277"/>
                  </a:cubicBezTo>
                  <a:cubicBezTo>
                    <a:pt x="789058" y="59558"/>
                    <a:pt x="765272" y="71662"/>
                    <a:pt x="740324" y="84559"/>
                  </a:cubicBezTo>
                  <a:lnTo>
                    <a:pt x="661699" y="124652"/>
                  </a:lnTo>
                  <a:lnTo>
                    <a:pt x="490547" y="211628"/>
                  </a:lnTo>
                  <a:cubicBezTo>
                    <a:pt x="461475" y="226561"/>
                    <a:pt x="432404" y="241123"/>
                    <a:pt x="403332" y="255368"/>
                  </a:cubicBezTo>
                  <a:lnTo>
                    <a:pt x="318761" y="297152"/>
                  </a:lnTo>
                  <a:cubicBezTo>
                    <a:pt x="291275" y="310366"/>
                    <a:pt x="264661" y="323184"/>
                    <a:pt x="239131" y="334522"/>
                  </a:cubicBezTo>
                  <a:cubicBezTo>
                    <a:pt x="213601" y="345859"/>
                    <a:pt x="189921" y="356167"/>
                    <a:pt x="166902" y="365258"/>
                  </a:cubicBezTo>
                  <a:cubicBezTo>
                    <a:pt x="143882" y="374349"/>
                    <a:pt x="122686" y="382754"/>
                    <a:pt x="104504" y="390577"/>
                  </a:cubicBezTo>
                  <a:cubicBezTo>
                    <a:pt x="86321" y="398399"/>
                    <a:pt x="70437" y="404531"/>
                    <a:pt x="57487" y="409077"/>
                  </a:cubicBezTo>
                  <a:cubicBezTo>
                    <a:pt x="47930" y="412486"/>
                    <a:pt x="38157" y="415261"/>
                    <a:pt x="28231" y="417349"/>
                  </a:cubicBezTo>
                  <a:cubicBezTo>
                    <a:pt x="25717" y="417904"/>
                    <a:pt x="23177" y="418327"/>
                    <a:pt x="20619" y="418591"/>
                  </a:cubicBezTo>
                  <a:lnTo>
                    <a:pt x="17606" y="418961"/>
                  </a:lnTo>
                  <a:lnTo>
                    <a:pt x="17606" y="418961"/>
                  </a:lnTo>
                  <a:cubicBezTo>
                    <a:pt x="7447" y="420045"/>
                    <a:pt x="100" y="429189"/>
                    <a:pt x="1194" y="439337"/>
                  </a:cubicBezTo>
                  <a:cubicBezTo>
                    <a:pt x="1202" y="439417"/>
                    <a:pt x="1210" y="439496"/>
                    <a:pt x="1220" y="439576"/>
                  </a:cubicBezTo>
                  <a:cubicBezTo>
                    <a:pt x="2822" y="449830"/>
                    <a:pt x="12357" y="456886"/>
                    <a:pt x="22628" y="4554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0" name="任意多边形: 形状 3029">
              <a:extLst>
                <a:ext uri="{FF2B5EF4-FFF2-40B4-BE49-F238E27FC236}">
                  <a16:creationId xmlns:a16="http://schemas.microsoft.com/office/drawing/2014/main" id="{7F684A18-EC7B-7EC3-4807-8703B3E6A2DE}"/>
                </a:ext>
              </a:extLst>
            </p:cNvPr>
            <p:cNvSpPr/>
            <p:nvPr/>
          </p:nvSpPr>
          <p:spPr>
            <a:xfrm>
              <a:off x="-736318" y="-3982639"/>
              <a:ext cx="287419" cy="759927"/>
            </a:xfrm>
            <a:custGeom>
              <a:avLst/>
              <a:gdLst>
                <a:gd name="connsiteX0" fmla="*/ 2347 w 287419"/>
                <a:gd name="connsiteY0" fmla="*/ 27128 h 759927"/>
                <a:gd name="connsiteX1" fmla="*/ 16037 w 287419"/>
                <a:gd name="connsiteY1" fmla="*/ 58155 h 759927"/>
                <a:gd name="connsiteX2" fmla="*/ 32344 w 287419"/>
                <a:gd name="connsiteY2" fmla="*/ 93728 h 759927"/>
                <a:gd name="connsiteX3" fmla="*/ 54676 w 287419"/>
                <a:gd name="connsiteY3" fmla="*/ 139608 h 759927"/>
                <a:gd name="connsiteX4" fmla="*/ 79466 w 287419"/>
                <a:gd name="connsiteY4" fmla="*/ 193179 h 759927"/>
                <a:gd name="connsiteX5" fmla="*/ 91200 w 287419"/>
                <a:gd name="connsiteY5" fmla="*/ 222806 h 759927"/>
                <a:gd name="connsiteX6" fmla="*/ 97279 w 287419"/>
                <a:gd name="connsiteY6" fmla="*/ 238107 h 759927"/>
                <a:gd name="connsiteX7" fmla="*/ 102564 w 287419"/>
                <a:gd name="connsiteY7" fmla="*/ 253965 h 759927"/>
                <a:gd name="connsiteX8" fmla="*/ 146119 w 287419"/>
                <a:gd name="connsiteY8" fmla="*/ 391764 h 759927"/>
                <a:gd name="connsiteX9" fmla="*/ 189013 w 287419"/>
                <a:gd name="connsiteY9" fmla="*/ 529616 h 759927"/>
                <a:gd name="connsiteX10" fmla="*/ 207935 w 287419"/>
                <a:gd name="connsiteY10" fmla="*/ 593335 h 759927"/>
                <a:gd name="connsiteX11" fmla="*/ 227070 w 287419"/>
                <a:gd name="connsiteY11" fmla="*/ 650025 h 759927"/>
                <a:gd name="connsiteX12" fmla="*/ 257780 w 287419"/>
                <a:gd name="connsiteY12" fmla="*/ 734596 h 759927"/>
                <a:gd name="connsiteX13" fmla="*/ 274060 w 287419"/>
                <a:gd name="connsiteY13" fmla="*/ 755950 h 759927"/>
                <a:gd name="connsiteX14" fmla="*/ 282781 w 287419"/>
                <a:gd name="connsiteY14" fmla="*/ 761236 h 759927"/>
                <a:gd name="connsiteX15" fmla="*/ 288067 w 287419"/>
                <a:gd name="connsiteY15" fmla="*/ 759624 h 759927"/>
                <a:gd name="connsiteX16" fmla="*/ 286799 w 287419"/>
                <a:gd name="connsiteY16" fmla="*/ 754761 h 759927"/>
                <a:gd name="connsiteX17" fmla="*/ 286032 w 287419"/>
                <a:gd name="connsiteY17" fmla="*/ 754259 h 759927"/>
                <a:gd name="connsiteX18" fmla="*/ 279399 w 287419"/>
                <a:gd name="connsiteY18" fmla="*/ 749951 h 759927"/>
                <a:gd name="connsiteX19" fmla="*/ 266184 w 287419"/>
                <a:gd name="connsiteY19" fmla="*/ 730896 h 759927"/>
                <a:gd name="connsiteX20" fmla="*/ 239227 w 287419"/>
                <a:gd name="connsiteY20" fmla="*/ 646668 h 759927"/>
                <a:gd name="connsiteX21" fmla="*/ 222418 w 287419"/>
                <a:gd name="connsiteY21" fmla="*/ 589794 h 759927"/>
                <a:gd name="connsiteX22" fmla="*/ 205953 w 287419"/>
                <a:gd name="connsiteY22" fmla="*/ 525440 h 759927"/>
                <a:gd name="connsiteX23" fmla="*/ 168345 w 287419"/>
                <a:gd name="connsiteY23" fmla="*/ 385923 h 759927"/>
                <a:gd name="connsiteX24" fmla="*/ 130156 w 287419"/>
                <a:gd name="connsiteY24" fmla="*/ 246697 h 759927"/>
                <a:gd name="connsiteX25" fmla="*/ 125399 w 287419"/>
                <a:gd name="connsiteY25" fmla="*/ 229862 h 759927"/>
                <a:gd name="connsiteX26" fmla="*/ 119690 w 287419"/>
                <a:gd name="connsiteY26" fmla="*/ 213661 h 759927"/>
                <a:gd name="connsiteX27" fmla="*/ 108617 w 287419"/>
                <a:gd name="connsiteY27" fmla="*/ 182264 h 759927"/>
                <a:gd name="connsiteX28" fmla="*/ 85333 w 287419"/>
                <a:gd name="connsiteY28" fmla="*/ 126552 h 759927"/>
                <a:gd name="connsiteX29" fmla="*/ 65194 w 287419"/>
                <a:gd name="connsiteY29" fmla="*/ 80804 h 759927"/>
                <a:gd name="connsiteX30" fmla="*/ 50421 w 287419"/>
                <a:gd name="connsiteY30" fmla="*/ 45073 h 759927"/>
                <a:gd name="connsiteX31" fmla="*/ 37946 w 287419"/>
                <a:gd name="connsiteY31" fmla="*/ 13570 h 759927"/>
                <a:gd name="connsiteX32" fmla="*/ 37946 w 287419"/>
                <a:gd name="connsiteY32" fmla="*/ 13570 h 759927"/>
                <a:gd name="connsiteX33" fmla="*/ 13341 w 287419"/>
                <a:gd name="connsiteY33" fmla="*/ 2998 h 759927"/>
                <a:gd name="connsiteX34" fmla="*/ 2093 w 287419"/>
                <a:gd name="connsiteY34" fmla="*/ 26176 h 759927"/>
                <a:gd name="connsiteX35" fmla="*/ 2321 w 287419"/>
                <a:gd name="connsiteY35" fmla="*/ 26784 h 7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419" h="759927">
                  <a:moveTo>
                    <a:pt x="2347" y="27128"/>
                  </a:moveTo>
                  <a:cubicBezTo>
                    <a:pt x="2347" y="27128"/>
                    <a:pt x="7342" y="38413"/>
                    <a:pt x="16037" y="58155"/>
                  </a:cubicBezTo>
                  <a:cubicBezTo>
                    <a:pt x="20451" y="68013"/>
                    <a:pt x="25419" y="80038"/>
                    <a:pt x="32344" y="93728"/>
                  </a:cubicBezTo>
                  <a:cubicBezTo>
                    <a:pt x="39268" y="107418"/>
                    <a:pt x="46483" y="122800"/>
                    <a:pt x="54676" y="139608"/>
                  </a:cubicBezTo>
                  <a:cubicBezTo>
                    <a:pt x="62287" y="156205"/>
                    <a:pt x="71484" y="173965"/>
                    <a:pt x="79466" y="193179"/>
                  </a:cubicBezTo>
                  <a:cubicBezTo>
                    <a:pt x="83306" y="202799"/>
                    <a:pt x="87217" y="212683"/>
                    <a:pt x="91200" y="222806"/>
                  </a:cubicBezTo>
                  <a:cubicBezTo>
                    <a:pt x="93209" y="227853"/>
                    <a:pt x="95236" y="232954"/>
                    <a:pt x="97279" y="238107"/>
                  </a:cubicBezTo>
                  <a:cubicBezTo>
                    <a:pt x="99023" y="242759"/>
                    <a:pt x="100714" y="248679"/>
                    <a:pt x="102564" y="253965"/>
                  </a:cubicBezTo>
                  <a:lnTo>
                    <a:pt x="146119" y="391764"/>
                  </a:lnTo>
                  <a:cubicBezTo>
                    <a:pt x="160760" y="438807"/>
                    <a:pt x="176274" y="485295"/>
                    <a:pt x="189013" y="529616"/>
                  </a:cubicBezTo>
                  <a:cubicBezTo>
                    <a:pt x="195567" y="551736"/>
                    <a:pt x="201910" y="573091"/>
                    <a:pt x="207935" y="593335"/>
                  </a:cubicBezTo>
                  <a:cubicBezTo>
                    <a:pt x="214728" y="613447"/>
                    <a:pt x="221150" y="632476"/>
                    <a:pt x="227070" y="650025"/>
                  </a:cubicBezTo>
                  <a:cubicBezTo>
                    <a:pt x="239359" y="685201"/>
                    <a:pt x="247816" y="714167"/>
                    <a:pt x="257780" y="734596"/>
                  </a:cubicBezTo>
                  <a:cubicBezTo>
                    <a:pt x="261707" y="742736"/>
                    <a:pt x="267247" y="750004"/>
                    <a:pt x="274060" y="755950"/>
                  </a:cubicBezTo>
                  <a:cubicBezTo>
                    <a:pt x="276869" y="757880"/>
                    <a:pt x="279782" y="759624"/>
                    <a:pt x="282781" y="761236"/>
                  </a:cubicBezTo>
                  <a:cubicBezTo>
                    <a:pt x="284690" y="762214"/>
                    <a:pt x="287023" y="761500"/>
                    <a:pt x="288067" y="759624"/>
                  </a:cubicBezTo>
                  <a:cubicBezTo>
                    <a:pt x="288979" y="757933"/>
                    <a:pt x="288427" y="755792"/>
                    <a:pt x="286799" y="754761"/>
                  </a:cubicBezTo>
                  <a:lnTo>
                    <a:pt x="286032" y="754259"/>
                  </a:lnTo>
                  <a:lnTo>
                    <a:pt x="279399" y="749951"/>
                  </a:lnTo>
                  <a:cubicBezTo>
                    <a:pt x="273759" y="744560"/>
                    <a:pt x="269266" y="738058"/>
                    <a:pt x="266184" y="730896"/>
                  </a:cubicBezTo>
                  <a:cubicBezTo>
                    <a:pt x="257727" y="712053"/>
                    <a:pt x="249904" y="681554"/>
                    <a:pt x="239227" y="646668"/>
                  </a:cubicBezTo>
                  <a:cubicBezTo>
                    <a:pt x="233941" y="629040"/>
                    <a:pt x="228365" y="609959"/>
                    <a:pt x="222418" y="589794"/>
                  </a:cubicBezTo>
                  <a:lnTo>
                    <a:pt x="205953" y="525440"/>
                  </a:lnTo>
                  <a:cubicBezTo>
                    <a:pt x="194959" y="480723"/>
                    <a:pt x="181110" y="433310"/>
                    <a:pt x="168345" y="385923"/>
                  </a:cubicBezTo>
                  <a:lnTo>
                    <a:pt x="130156" y="246697"/>
                  </a:lnTo>
                  <a:cubicBezTo>
                    <a:pt x="128517" y="240988"/>
                    <a:pt x="127328" y="235940"/>
                    <a:pt x="125399" y="229862"/>
                  </a:cubicBezTo>
                  <a:lnTo>
                    <a:pt x="119690" y="213661"/>
                  </a:lnTo>
                  <a:lnTo>
                    <a:pt x="108617" y="182264"/>
                  </a:lnTo>
                  <a:cubicBezTo>
                    <a:pt x="101058" y="162073"/>
                    <a:pt x="92495" y="143837"/>
                    <a:pt x="85333" y="126552"/>
                  </a:cubicBezTo>
                  <a:lnTo>
                    <a:pt x="65194" y="80804"/>
                  </a:lnTo>
                  <a:cubicBezTo>
                    <a:pt x="59010" y="67431"/>
                    <a:pt x="54464" y="55037"/>
                    <a:pt x="50421" y="45073"/>
                  </a:cubicBezTo>
                  <a:lnTo>
                    <a:pt x="37946" y="13570"/>
                  </a:lnTo>
                  <a:lnTo>
                    <a:pt x="37946" y="13570"/>
                  </a:lnTo>
                  <a:cubicBezTo>
                    <a:pt x="33924" y="4003"/>
                    <a:pt x="23051" y="-675"/>
                    <a:pt x="13341" y="2998"/>
                  </a:cubicBezTo>
                  <a:cubicBezTo>
                    <a:pt x="3838" y="6302"/>
                    <a:pt x="-1197" y="16662"/>
                    <a:pt x="2093" y="26176"/>
                  </a:cubicBezTo>
                  <a:cubicBezTo>
                    <a:pt x="2165" y="26361"/>
                    <a:pt x="2241" y="26573"/>
                    <a:pt x="2321" y="26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1" name="任意多边形: 形状 3030">
              <a:extLst>
                <a:ext uri="{FF2B5EF4-FFF2-40B4-BE49-F238E27FC236}">
                  <a16:creationId xmlns:a16="http://schemas.microsoft.com/office/drawing/2014/main" id="{71FCA6E6-4EF7-960C-8A62-A51003454079}"/>
                </a:ext>
              </a:extLst>
            </p:cNvPr>
            <p:cNvSpPr/>
            <p:nvPr/>
          </p:nvSpPr>
          <p:spPr>
            <a:xfrm>
              <a:off x="-1132805" y="-4448527"/>
              <a:ext cx="73964" cy="348019"/>
            </a:xfrm>
            <a:custGeom>
              <a:avLst/>
              <a:gdLst>
                <a:gd name="connsiteX0" fmla="*/ 27670 w 73964"/>
                <a:gd name="connsiteY0" fmla="*/ 337721 h 348019"/>
                <a:gd name="connsiteX1" fmla="*/ 28014 w 73964"/>
                <a:gd name="connsiteY1" fmla="*/ 333916 h 348019"/>
                <a:gd name="connsiteX2" fmla="*/ 29229 w 73964"/>
                <a:gd name="connsiteY2" fmla="*/ 323529 h 348019"/>
                <a:gd name="connsiteX3" fmla="*/ 32559 w 73964"/>
                <a:gd name="connsiteY3" fmla="*/ 308570 h 348019"/>
                <a:gd name="connsiteX4" fmla="*/ 37290 w 73964"/>
                <a:gd name="connsiteY4" fmla="*/ 285974 h 348019"/>
                <a:gd name="connsiteX5" fmla="*/ 40409 w 73964"/>
                <a:gd name="connsiteY5" fmla="*/ 260391 h 348019"/>
                <a:gd name="connsiteX6" fmla="*/ 42576 w 73964"/>
                <a:gd name="connsiteY6" fmla="*/ 231161 h 348019"/>
                <a:gd name="connsiteX7" fmla="*/ 45509 w 73964"/>
                <a:gd name="connsiteY7" fmla="*/ 168420 h 348019"/>
                <a:gd name="connsiteX8" fmla="*/ 46064 w 73964"/>
                <a:gd name="connsiteY8" fmla="*/ 136256 h 348019"/>
                <a:gd name="connsiteX9" fmla="*/ 46064 w 73964"/>
                <a:gd name="connsiteY9" fmla="*/ 105466 h 348019"/>
                <a:gd name="connsiteX10" fmla="*/ 47518 w 73964"/>
                <a:gd name="connsiteY10" fmla="*/ 77531 h 348019"/>
                <a:gd name="connsiteX11" fmla="*/ 51984 w 73964"/>
                <a:gd name="connsiteY11" fmla="*/ 52741 h 348019"/>
                <a:gd name="connsiteX12" fmla="*/ 58486 w 73964"/>
                <a:gd name="connsiteY12" fmla="*/ 32497 h 348019"/>
                <a:gd name="connsiteX13" fmla="*/ 65806 w 73964"/>
                <a:gd name="connsiteY13" fmla="*/ 17829 h 348019"/>
                <a:gd name="connsiteX14" fmla="*/ 74264 w 73964"/>
                <a:gd name="connsiteY14" fmla="*/ 6333 h 348019"/>
                <a:gd name="connsiteX15" fmla="*/ 74554 w 73964"/>
                <a:gd name="connsiteY15" fmla="*/ 5963 h 348019"/>
                <a:gd name="connsiteX16" fmla="*/ 73949 w 73964"/>
                <a:gd name="connsiteY16" fmla="*/ 2263 h 348019"/>
                <a:gd name="connsiteX17" fmla="*/ 73894 w 73964"/>
                <a:gd name="connsiteY17" fmla="*/ 2236 h 348019"/>
                <a:gd name="connsiteX18" fmla="*/ 70194 w 73964"/>
                <a:gd name="connsiteY18" fmla="*/ 2685 h 348019"/>
                <a:gd name="connsiteX19" fmla="*/ 60336 w 73964"/>
                <a:gd name="connsiteY19" fmla="*/ 14499 h 348019"/>
                <a:gd name="connsiteX20" fmla="*/ 51614 w 73964"/>
                <a:gd name="connsiteY20" fmla="*/ 29590 h 348019"/>
                <a:gd name="connsiteX21" fmla="*/ 43448 w 73964"/>
                <a:gd name="connsiteY21" fmla="*/ 50495 h 348019"/>
                <a:gd name="connsiteX22" fmla="*/ 37158 w 73964"/>
                <a:gd name="connsiteY22" fmla="*/ 76131 h 348019"/>
                <a:gd name="connsiteX23" fmla="*/ 33801 w 73964"/>
                <a:gd name="connsiteY23" fmla="*/ 105466 h 348019"/>
                <a:gd name="connsiteX24" fmla="*/ 32004 w 73964"/>
                <a:gd name="connsiteY24" fmla="*/ 136176 h 348019"/>
                <a:gd name="connsiteX25" fmla="*/ 29520 w 73964"/>
                <a:gd name="connsiteY25" fmla="*/ 167468 h 348019"/>
                <a:gd name="connsiteX26" fmla="*/ 22754 w 73964"/>
                <a:gd name="connsiteY26" fmla="*/ 229364 h 348019"/>
                <a:gd name="connsiteX27" fmla="*/ 18922 w 73964"/>
                <a:gd name="connsiteY27" fmla="*/ 257326 h 348019"/>
                <a:gd name="connsiteX28" fmla="*/ 14218 w 73964"/>
                <a:gd name="connsiteY28" fmla="*/ 282724 h 348019"/>
                <a:gd name="connsiteX29" fmla="*/ 8694 w 73964"/>
                <a:gd name="connsiteY29" fmla="*/ 302519 h 348019"/>
                <a:gd name="connsiteX30" fmla="*/ 3726 w 73964"/>
                <a:gd name="connsiteY30" fmla="*/ 320173 h 348019"/>
                <a:gd name="connsiteX31" fmla="*/ 1796 w 73964"/>
                <a:gd name="connsiteY31" fmla="*/ 331167 h 348019"/>
                <a:gd name="connsiteX32" fmla="*/ 1215 w 73964"/>
                <a:gd name="connsiteY32" fmla="*/ 334947 h 348019"/>
                <a:gd name="connsiteX33" fmla="*/ 12201 w 73964"/>
                <a:gd name="connsiteY33" fmla="*/ 349561 h 348019"/>
                <a:gd name="connsiteX34" fmla="*/ 12473 w 73964"/>
                <a:gd name="connsiteY34" fmla="*/ 349588 h 348019"/>
                <a:gd name="connsiteX35" fmla="*/ 27670 w 73964"/>
                <a:gd name="connsiteY35" fmla="*/ 338726 h 348019"/>
                <a:gd name="connsiteX36" fmla="*/ 27670 w 73964"/>
                <a:gd name="connsiteY36" fmla="*/ 338012 h 34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964" h="348019">
                  <a:moveTo>
                    <a:pt x="27670" y="337721"/>
                  </a:moveTo>
                  <a:cubicBezTo>
                    <a:pt x="27670" y="337721"/>
                    <a:pt x="27670" y="336400"/>
                    <a:pt x="28014" y="333916"/>
                  </a:cubicBezTo>
                  <a:cubicBezTo>
                    <a:pt x="28357" y="331431"/>
                    <a:pt x="28357" y="327441"/>
                    <a:pt x="29229" y="323529"/>
                  </a:cubicBezTo>
                  <a:cubicBezTo>
                    <a:pt x="30101" y="319618"/>
                    <a:pt x="30841" y="315231"/>
                    <a:pt x="32559" y="308570"/>
                  </a:cubicBezTo>
                  <a:cubicBezTo>
                    <a:pt x="34119" y="302413"/>
                    <a:pt x="35889" y="294775"/>
                    <a:pt x="37290" y="285974"/>
                  </a:cubicBezTo>
                  <a:cubicBezTo>
                    <a:pt x="38241" y="278046"/>
                    <a:pt x="39298" y="269456"/>
                    <a:pt x="40409" y="260391"/>
                  </a:cubicBezTo>
                  <a:cubicBezTo>
                    <a:pt x="41637" y="250692"/>
                    <a:pt x="42361" y="240940"/>
                    <a:pt x="42576" y="231161"/>
                  </a:cubicBezTo>
                  <a:cubicBezTo>
                    <a:pt x="43527" y="211128"/>
                    <a:pt x="44531" y="189774"/>
                    <a:pt x="45509" y="168420"/>
                  </a:cubicBezTo>
                  <a:cubicBezTo>
                    <a:pt x="45932" y="157848"/>
                    <a:pt x="45879" y="146854"/>
                    <a:pt x="46064" y="136256"/>
                  </a:cubicBezTo>
                  <a:cubicBezTo>
                    <a:pt x="46249" y="125658"/>
                    <a:pt x="46434" y="115457"/>
                    <a:pt x="46064" y="105466"/>
                  </a:cubicBezTo>
                  <a:cubicBezTo>
                    <a:pt x="46001" y="96137"/>
                    <a:pt x="46487" y="86808"/>
                    <a:pt x="47518" y="77531"/>
                  </a:cubicBezTo>
                  <a:cubicBezTo>
                    <a:pt x="48414" y="69180"/>
                    <a:pt x="49904" y="60881"/>
                    <a:pt x="51984" y="52741"/>
                  </a:cubicBezTo>
                  <a:cubicBezTo>
                    <a:pt x="53644" y="45844"/>
                    <a:pt x="55819" y="39078"/>
                    <a:pt x="58486" y="32497"/>
                  </a:cubicBezTo>
                  <a:cubicBezTo>
                    <a:pt x="60838" y="26603"/>
                    <a:pt x="63771" y="21926"/>
                    <a:pt x="65806" y="17829"/>
                  </a:cubicBezTo>
                  <a:lnTo>
                    <a:pt x="74264" y="6333"/>
                  </a:lnTo>
                  <a:lnTo>
                    <a:pt x="74554" y="5963"/>
                  </a:lnTo>
                  <a:cubicBezTo>
                    <a:pt x="75405" y="4773"/>
                    <a:pt x="75133" y="3135"/>
                    <a:pt x="73949" y="2263"/>
                  </a:cubicBezTo>
                  <a:cubicBezTo>
                    <a:pt x="73931" y="2263"/>
                    <a:pt x="73912" y="2236"/>
                    <a:pt x="73894" y="2236"/>
                  </a:cubicBezTo>
                  <a:cubicBezTo>
                    <a:pt x="72720" y="1443"/>
                    <a:pt x="71145" y="1629"/>
                    <a:pt x="70194" y="2685"/>
                  </a:cubicBezTo>
                  <a:cubicBezTo>
                    <a:pt x="70194" y="2685"/>
                    <a:pt x="66520" y="6861"/>
                    <a:pt x="60336" y="14499"/>
                  </a:cubicBezTo>
                  <a:cubicBezTo>
                    <a:pt x="57983" y="18675"/>
                    <a:pt x="54468" y="23538"/>
                    <a:pt x="51614" y="29590"/>
                  </a:cubicBezTo>
                  <a:cubicBezTo>
                    <a:pt x="48366" y="36329"/>
                    <a:pt x="45636" y="43333"/>
                    <a:pt x="43448" y="50495"/>
                  </a:cubicBezTo>
                  <a:cubicBezTo>
                    <a:pt x="40731" y="58873"/>
                    <a:pt x="38627" y="67436"/>
                    <a:pt x="37158" y="76131"/>
                  </a:cubicBezTo>
                  <a:cubicBezTo>
                    <a:pt x="35472" y="85830"/>
                    <a:pt x="34351" y="95635"/>
                    <a:pt x="33801" y="105466"/>
                  </a:cubicBezTo>
                  <a:cubicBezTo>
                    <a:pt x="33669" y="115457"/>
                    <a:pt x="32824" y="126002"/>
                    <a:pt x="32004" y="136176"/>
                  </a:cubicBezTo>
                  <a:cubicBezTo>
                    <a:pt x="31185" y="146351"/>
                    <a:pt x="30577" y="156897"/>
                    <a:pt x="29520" y="167468"/>
                  </a:cubicBezTo>
                  <a:cubicBezTo>
                    <a:pt x="27221" y="188611"/>
                    <a:pt x="24921" y="209754"/>
                    <a:pt x="22754" y="229364"/>
                  </a:cubicBezTo>
                  <a:cubicBezTo>
                    <a:pt x="21985" y="238746"/>
                    <a:pt x="20703" y="248076"/>
                    <a:pt x="18922" y="257326"/>
                  </a:cubicBezTo>
                  <a:cubicBezTo>
                    <a:pt x="17257" y="266338"/>
                    <a:pt x="15671" y="274848"/>
                    <a:pt x="14218" y="282724"/>
                  </a:cubicBezTo>
                  <a:cubicBezTo>
                    <a:pt x="12606" y="289595"/>
                    <a:pt x="10729" y="296202"/>
                    <a:pt x="8694" y="302519"/>
                  </a:cubicBezTo>
                  <a:cubicBezTo>
                    <a:pt x="6765" y="308333"/>
                    <a:pt x="5047" y="315125"/>
                    <a:pt x="3726" y="320173"/>
                  </a:cubicBezTo>
                  <a:cubicBezTo>
                    <a:pt x="2404" y="325221"/>
                    <a:pt x="2298" y="328577"/>
                    <a:pt x="1796" y="331167"/>
                  </a:cubicBezTo>
                  <a:cubicBezTo>
                    <a:pt x="1294" y="333757"/>
                    <a:pt x="1215" y="334947"/>
                    <a:pt x="1215" y="334947"/>
                  </a:cubicBezTo>
                  <a:cubicBezTo>
                    <a:pt x="216" y="342003"/>
                    <a:pt x="5134" y="348557"/>
                    <a:pt x="12201" y="349561"/>
                  </a:cubicBezTo>
                  <a:cubicBezTo>
                    <a:pt x="12291" y="349561"/>
                    <a:pt x="12384" y="349588"/>
                    <a:pt x="12473" y="349588"/>
                  </a:cubicBezTo>
                  <a:cubicBezTo>
                    <a:pt x="19667" y="350777"/>
                    <a:pt x="26470" y="345914"/>
                    <a:pt x="27670" y="338726"/>
                  </a:cubicBezTo>
                  <a:lnTo>
                    <a:pt x="27670" y="33801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2" name="任意多边形: 形状 3031">
              <a:extLst>
                <a:ext uri="{FF2B5EF4-FFF2-40B4-BE49-F238E27FC236}">
                  <a16:creationId xmlns:a16="http://schemas.microsoft.com/office/drawing/2014/main" id="{AF0244CC-2C20-EB92-8953-9916D6841BF7}"/>
                </a:ext>
              </a:extLst>
            </p:cNvPr>
            <p:cNvSpPr/>
            <p:nvPr/>
          </p:nvSpPr>
          <p:spPr>
            <a:xfrm>
              <a:off x="-1012588" y="-4183832"/>
              <a:ext cx="489863" cy="68260"/>
            </a:xfrm>
            <a:custGeom>
              <a:avLst/>
              <a:gdLst>
                <a:gd name="connsiteX0" fmla="*/ 16234 w 489863"/>
                <a:gd name="connsiteY0" fmla="*/ 28442 h 68260"/>
                <a:gd name="connsiteX1" fmla="*/ 21519 w 489863"/>
                <a:gd name="connsiteY1" fmla="*/ 27807 h 68260"/>
                <a:gd name="connsiteX2" fmla="*/ 36240 w 489863"/>
                <a:gd name="connsiteY2" fmla="*/ 26459 h 68260"/>
                <a:gd name="connsiteX3" fmla="*/ 57383 w 489863"/>
                <a:gd name="connsiteY3" fmla="*/ 27569 h 68260"/>
                <a:gd name="connsiteX4" fmla="*/ 86455 w 489863"/>
                <a:gd name="connsiteY4" fmla="*/ 32247 h 68260"/>
                <a:gd name="connsiteX5" fmla="*/ 121499 w 489863"/>
                <a:gd name="connsiteY5" fmla="*/ 40467 h 68260"/>
                <a:gd name="connsiteX6" fmla="*/ 162199 w 489863"/>
                <a:gd name="connsiteY6" fmla="*/ 49214 h 68260"/>
                <a:gd name="connsiteX7" fmla="*/ 249625 w 489863"/>
                <a:gd name="connsiteY7" fmla="*/ 62429 h 68260"/>
                <a:gd name="connsiteX8" fmla="*/ 271904 w 489863"/>
                <a:gd name="connsiteY8" fmla="*/ 65759 h 68260"/>
                <a:gd name="connsiteX9" fmla="*/ 294607 w 489863"/>
                <a:gd name="connsiteY9" fmla="*/ 68005 h 68260"/>
                <a:gd name="connsiteX10" fmla="*/ 338637 w 489863"/>
                <a:gd name="connsiteY10" fmla="*/ 69908 h 68260"/>
                <a:gd name="connsiteX11" fmla="*/ 379760 w 489863"/>
                <a:gd name="connsiteY11" fmla="*/ 68930 h 68260"/>
                <a:gd name="connsiteX12" fmla="*/ 416416 w 489863"/>
                <a:gd name="connsiteY12" fmla="*/ 65072 h 68260"/>
                <a:gd name="connsiteX13" fmla="*/ 446968 w 489863"/>
                <a:gd name="connsiteY13" fmla="*/ 58914 h 68260"/>
                <a:gd name="connsiteX14" fmla="*/ 469987 w 489863"/>
                <a:gd name="connsiteY14" fmla="*/ 51963 h 68260"/>
                <a:gd name="connsiteX15" fmla="*/ 489306 w 489863"/>
                <a:gd name="connsiteY15" fmla="*/ 44034 h 68260"/>
                <a:gd name="connsiteX16" fmla="*/ 490752 w 489863"/>
                <a:gd name="connsiteY16" fmla="*/ 40599 h 68260"/>
                <a:gd name="connsiteX17" fmla="*/ 490734 w 489863"/>
                <a:gd name="connsiteY17" fmla="*/ 40546 h 68260"/>
                <a:gd name="connsiteX18" fmla="*/ 487287 w 489863"/>
                <a:gd name="connsiteY18" fmla="*/ 39092 h 68260"/>
                <a:gd name="connsiteX19" fmla="*/ 487245 w 489863"/>
                <a:gd name="connsiteY19" fmla="*/ 39119 h 68260"/>
                <a:gd name="connsiteX20" fmla="*/ 486822 w 489863"/>
                <a:gd name="connsiteY20" fmla="*/ 39119 h 68260"/>
                <a:gd name="connsiteX21" fmla="*/ 467793 w 489863"/>
                <a:gd name="connsiteY21" fmla="*/ 46096 h 68260"/>
                <a:gd name="connsiteX22" fmla="*/ 445223 w 489863"/>
                <a:gd name="connsiteY22" fmla="*/ 51884 h 68260"/>
                <a:gd name="connsiteX23" fmla="*/ 415227 w 489863"/>
                <a:gd name="connsiteY23" fmla="*/ 56641 h 68260"/>
                <a:gd name="connsiteX24" fmla="*/ 379284 w 489863"/>
                <a:gd name="connsiteY24" fmla="*/ 58861 h 68260"/>
                <a:gd name="connsiteX25" fmla="*/ 339033 w 489863"/>
                <a:gd name="connsiteY25" fmla="*/ 58094 h 68260"/>
                <a:gd name="connsiteX26" fmla="*/ 296245 w 489863"/>
                <a:gd name="connsiteY26" fmla="*/ 54447 h 68260"/>
                <a:gd name="connsiteX27" fmla="*/ 274521 w 489863"/>
                <a:gd name="connsiteY27" fmla="*/ 51382 h 68260"/>
                <a:gd name="connsiteX28" fmla="*/ 252400 w 489863"/>
                <a:gd name="connsiteY28" fmla="*/ 47100 h 68260"/>
                <a:gd name="connsiteX29" fmla="*/ 165661 w 489863"/>
                <a:gd name="connsiteY29" fmla="*/ 30344 h 68260"/>
                <a:gd name="connsiteX30" fmla="*/ 127366 w 489863"/>
                <a:gd name="connsiteY30" fmla="*/ 20355 h 68260"/>
                <a:gd name="connsiteX31" fmla="*/ 91952 w 489863"/>
                <a:gd name="connsiteY31" fmla="*/ 10444 h 68260"/>
                <a:gd name="connsiteX32" fmla="*/ 60581 w 489863"/>
                <a:gd name="connsiteY32" fmla="*/ 4021 h 68260"/>
                <a:gd name="connsiteX33" fmla="*/ 34364 w 489863"/>
                <a:gd name="connsiteY33" fmla="*/ 1749 h 68260"/>
                <a:gd name="connsiteX34" fmla="*/ 18665 w 489863"/>
                <a:gd name="connsiteY34" fmla="*/ 2542 h 68260"/>
                <a:gd name="connsiteX35" fmla="*/ 13379 w 489863"/>
                <a:gd name="connsiteY35" fmla="*/ 2964 h 68260"/>
                <a:gd name="connsiteX36" fmla="*/ 1106 w 489863"/>
                <a:gd name="connsiteY36" fmla="*/ 16654 h 68260"/>
                <a:gd name="connsiteX37" fmla="*/ 1117 w 489863"/>
                <a:gd name="connsiteY37" fmla="*/ 16839 h 68260"/>
                <a:gd name="connsiteX38" fmla="*/ 15520 w 489863"/>
                <a:gd name="connsiteY38" fmla="*/ 28653 h 68260"/>
                <a:gd name="connsiteX39" fmla="*/ 16049 w 489863"/>
                <a:gd name="connsiteY39" fmla="*/ 28653 h 6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9863" h="68260">
                  <a:moveTo>
                    <a:pt x="16234" y="28442"/>
                  </a:moveTo>
                  <a:lnTo>
                    <a:pt x="21519" y="27807"/>
                  </a:lnTo>
                  <a:cubicBezTo>
                    <a:pt x="26396" y="27067"/>
                    <a:pt x="31311" y="26618"/>
                    <a:pt x="36240" y="26459"/>
                  </a:cubicBezTo>
                  <a:cubicBezTo>
                    <a:pt x="43304" y="26354"/>
                    <a:pt x="50366" y="26724"/>
                    <a:pt x="57383" y="27569"/>
                  </a:cubicBezTo>
                  <a:cubicBezTo>
                    <a:pt x="67148" y="28627"/>
                    <a:pt x="76850" y="30186"/>
                    <a:pt x="86455" y="32247"/>
                  </a:cubicBezTo>
                  <a:cubicBezTo>
                    <a:pt x="97211" y="34573"/>
                    <a:pt x="108972" y="37348"/>
                    <a:pt x="121499" y="40467"/>
                  </a:cubicBezTo>
                  <a:cubicBezTo>
                    <a:pt x="134026" y="43585"/>
                    <a:pt x="147399" y="46889"/>
                    <a:pt x="162199" y="49214"/>
                  </a:cubicBezTo>
                  <a:lnTo>
                    <a:pt x="249625" y="62429"/>
                  </a:lnTo>
                  <a:lnTo>
                    <a:pt x="271904" y="65759"/>
                  </a:lnTo>
                  <a:cubicBezTo>
                    <a:pt x="280203" y="66922"/>
                    <a:pt x="287048" y="67239"/>
                    <a:pt x="294607" y="68005"/>
                  </a:cubicBezTo>
                  <a:cubicBezTo>
                    <a:pt x="309459" y="69009"/>
                    <a:pt x="324444" y="70040"/>
                    <a:pt x="338637" y="69908"/>
                  </a:cubicBezTo>
                  <a:cubicBezTo>
                    <a:pt x="352908" y="70278"/>
                    <a:pt x="366704" y="69538"/>
                    <a:pt x="379760" y="68930"/>
                  </a:cubicBezTo>
                  <a:cubicBezTo>
                    <a:pt x="392815" y="68322"/>
                    <a:pt x="405131" y="66710"/>
                    <a:pt x="416416" y="65072"/>
                  </a:cubicBezTo>
                  <a:cubicBezTo>
                    <a:pt x="427622" y="62772"/>
                    <a:pt x="438088" y="61847"/>
                    <a:pt x="446968" y="58914"/>
                  </a:cubicBezTo>
                  <a:cubicBezTo>
                    <a:pt x="455848" y="55980"/>
                    <a:pt x="463882" y="54764"/>
                    <a:pt x="469987" y="51963"/>
                  </a:cubicBezTo>
                  <a:lnTo>
                    <a:pt x="489306" y="44034"/>
                  </a:lnTo>
                  <a:cubicBezTo>
                    <a:pt x="490657" y="43480"/>
                    <a:pt x="491304" y="41946"/>
                    <a:pt x="490752" y="40599"/>
                  </a:cubicBezTo>
                  <a:cubicBezTo>
                    <a:pt x="490744" y="40572"/>
                    <a:pt x="490739" y="40572"/>
                    <a:pt x="490734" y="40546"/>
                  </a:cubicBezTo>
                  <a:cubicBezTo>
                    <a:pt x="490181" y="39198"/>
                    <a:pt x="488638" y="38537"/>
                    <a:pt x="487287" y="39092"/>
                  </a:cubicBezTo>
                  <a:cubicBezTo>
                    <a:pt x="487271" y="39119"/>
                    <a:pt x="487258" y="39119"/>
                    <a:pt x="487245" y="39119"/>
                  </a:cubicBezTo>
                  <a:lnTo>
                    <a:pt x="486822" y="39119"/>
                  </a:lnTo>
                  <a:lnTo>
                    <a:pt x="467793" y="46096"/>
                  </a:lnTo>
                  <a:cubicBezTo>
                    <a:pt x="461847" y="48554"/>
                    <a:pt x="453918" y="49637"/>
                    <a:pt x="445223" y="51884"/>
                  </a:cubicBezTo>
                  <a:cubicBezTo>
                    <a:pt x="436528" y="54130"/>
                    <a:pt x="426195" y="54844"/>
                    <a:pt x="415227" y="56641"/>
                  </a:cubicBezTo>
                  <a:cubicBezTo>
                    <a:pt x="404153" y="57751"/>
                    <a:pt x="392049" y="58464"/>
                    <a:pt x="379284" y="58861"/>
                  </a:cubicBezTo>
                  <a:cubicBezTo>
                    <a:pt x="366519" y="59257"/>
                    <a:pt x="352987" y="59046"/>
                    <a:pt x="339033" y="58094"/>
                  </a:cubicBezTo>
                  <a:cubicBezTo>
                    <a:pt x="325000" y="57645"/>
                    <a:pt x="310887" y="56033"/>
                    <a:pt x="296245" y="54447"/>
                  </a:cubicBezTo>
                  <a:cubicBezTo>
                    <a:pt x="289109" y="53417"/>
                    <a:pt x="281022" y="52624"/>
                    <a:pt x="274521" y="51382"/>
                  </a:cubicBezTo>
                  <a:lnTo>
                    <a:pt x="252400" y="47100"/>
                  </a:lnTo>
                  <a:lnTo>
                    <a:pt x="165661" y="30344"/>
                  </a:lnTo>
                  <a:cubicBezTo>
                    <a:pt x="152711" y="27701"/>
                    <a:pt x="139603" y="23869"/>
                    <a:pt x="127366" y="20355"/>
                  </a:cubicBezTo>
                  <a:cubicBezTo>
                    <a:pt x="115130" y="16839"/>
                    <a:pt x="103105" y="13351"/>
                    <a:pt x="91952" y="10444"/>
                  </a:cubicBezTo>
                  <a:cubicBezTo>
                    <a:pt x="81613" y="7774"/>
                    <a:pt x="71142" y="5607"/>
                    <a:pt x="60581" y="4021"/>
                  </a:cubicBezTo>
                  <a:cubicBezTo>
                    <a:pt x="51907" y="2621"/>
                    <a:pt x="43146" y="1881"/>
                    <a:pt x="34364" y="1749"/>
                  </a:cubicBezTo>
                  <a:cubicBezTo>
                    <a:pt x="29120" y="1722"/>
                    <a:pt x="23879" y="1986"/>
                    <a:pt x="18665" y="2542"/>
                  </a:cubicBezTo>
                  <a:lnTo>
                    <a:pt x="13379" y="2964"/>
                  </a:lnTo>
                  <a:cubicBezTo>
                    <a:pt x="6209" y="3361"/>
                    <a:pt x="712" y="9492"/>
                    <a:pt x="1106" y="16654"/>
                  </a:cubicBezTo>
                  <a:cubicBezTo>
                    <a:pt x="1109" y="16707"/>
                    <a:pt x="1111" y="16786"/>
                    <a:pt x="1117" y="16839"/>
                  </a:cubicBezTo>
                  <a:cubicBezTo>
                    <a:pt x="1854" y="24054"/>
                    <a:pt x="8286" y="29340"/>
                    <a:pt x="15520" y="28653"/>
                  </a:cubicBezTo>
                  <a:lnTo>
                    <a:pt x="16049" y="28653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3" name="任意多边形: 形状 3032">
              <a:extLst>
                <a:ext uri="{FF2B5EF4-FFF2-40B4-BE49-F238E27FC236}">
                  <a16:creationId xmlns:a16="http://schemas.microsoft.com/office/drawing/2014/main" id="{C2EF0BD8-8AFE-5F69-E6CF-F177101BD2F9}"/>
                </a:ext>
              </a:extLst>
            </p:cNvPr>
            <p:cNvSpPr/>
            <p:nvPr/>
          </p:nvSpPr>
          <p:spPr>
            <a:xfrm>
              <a:off x="-802960" y="-4558351"/>
              <a:ext cx="165679" cy="285652"/>
            </a:xfrm>
            <a:custGeom>
              <a:avLst/>
              <a:gdLst>
                <a:gd name="connsiteX0" fmla="*/ 14757 w 165679"/>
                <a:gd name="connsiteY0" fmla="*/ 283846 h 285652"/>
                <a:gd name="connsiteX1" fmla="*/ 16634 w 165679"/>
                <a:gd name="connsiteY1" fmla="*/ 280728 h 285652"/>
                <a:gd name="connsiteX2" fmla="*/ 21708 w 165679"/>
                <a:gd name="connsiteY2" fmla="*/ 271319 h 285652"/>
                <a:gd name="connsiteX3" fmla="*/ 27840 w 165679"/>
                <a:gd name="connsiteY3" fmla="*/ 255462 h 285652"/>
                <a:gd name="connsiteX4" fmla="*/ 33707 w 165679"/>
                <a:gd name="connsiteY4" fmla="*/ 235323 h 285652"/>
                <a:gd name="connsiteX5" fmla="*/ 47291 w 165679"/>
                <a:gd name="connsiteY5" fmla="*/ 186113 h 285652"/>
                <a:gd name="connsiteX6" fmla="*/ 57334 w 165679"/>
                <a:gd name="connsiteY6" fmla="*/ 158892 h 285652"/>
                <a:gd name="connsiteX7" fmla="*/ 69015 w 165679"/>
                <a:gd name="connsiteY7" fmla="*/ 131538 h 285652"/>
                <a:gd name="connsiteX8" fmla="*/ 82732 w 165679"/>
                <a:gd name="connsiteY8" fmla="*/ 105109 h 285652"/>
                <a:gd name="connsiteX9" fmla="*/ 98193 w 165679"/>
                <a:gd name="connsiteY9" fmla="*/ 80584 h 285652"/>
                <a:gd name="connsiteX10" fmla="*/ 114261 w 165679"/>
                <a:gd name="connsiteY10" fmla="*/ 58489 h 285652"/>
                <a:gd name="connsiteX11" fmla="*/ 129722 w 165679"/>
                <a:gd name="connsiteY11" fmla="*/ 39566 h 285652"/>
                <a:gd name="connsiteX12" fmla="*/ 143756 w 165679"/>
                <a:gd name="connsiteY12" fmla="*/ 24317 h 285652"/>
                <a:gd name="connsiteX13" fmla="*/ 155622 w 165679"/>
                <a:gd name="connsiteY13" fmla="*/ 13587 h 285652"/>
                <a:gd name="connsiteX14" fmla="*/ 166193 w 165679"/>
                <a:gd name="connsiteY14" fmla="*/ 4337 h 285652"/>
                <a:gd name="connsiteX15" fmla="*/ 166326 w 165679"/>
                <a:gd name="connsiteY15" fmla="*/ 4205 h 285652"/>
                <a:gd name="connsiteX16" fmla="*/ 166371 w 165679"/>
                <a:gd name="connsiteY16" fmla="*/ 2196 h 285652"/>
                <a:gd name="connsiteX17" fmla="*/ 166326 w 165679"/>
                <a:gd name="connsiteY17" fmla="*/ 2143 h 285652"/>
                <a:gd name="connsiteX18" fmla="*/ 164211 w 165679"/>
                <a:gd name="connsiteY18" fmla="*/ 2143 h 285652"/>
                <a:gd name="connsiteX19" fmla="*/ 153270 w 165679"/>
                <a:gd name="connsiteY19" fmla="*/ 11155 h 285652"/>
                <a:gd name="connsiteX20" fmla="*/ 140796 w 165679"/>
                <a:gd name="connsiteY20" fmla="*/ 21727 h 285652"/>
                <a:gd name="connsiteX21" fmla="*/ 126022 w 165679"/>
                <a:gd name="connsiteY21" fmla="*/ 36686 h 285652"/>
                <a:gd name="connsiteX22" fmla="*/ 109610 w 165679"/>
                <a:gd name="connsiteY22" fmla="*/ 55370 h 285652"/>
                <a:gd name="connsiteX23" fmla="*/ 92616 w 165679"/>
                <a:gd name="connsiteY23" fmla="*/ 77095 h 285652"/>
                <a:gd name="connsiteX24" fmla="*/ 75966 w 165679"/>
                <a:gd name="connsiteY24" fmla="*/ 101568 h 285652"/>
                <a:gd name="connsiteX25" fmla="*/ 60955 w 165679"/>
                <a:gd name="connsiteY25" fmla="*/ 127996 h 285652"/>
                <a:gd name="connsiteX26" fmla="*/ 48005 w 165679"/>
                <a:gd name="connsiteY26" fmla="*/ 155562 h 285652"/>
                <a:gd name="connsiteX27" fmla="*/ 36931 w 165679"/>
                <a:gd name="connsiteY27" fmla="*/ 182598 h 285652"/>
                <a:gd name="connsiteX28" fmla="*/ 21259 w 165679"/>
                <a:gd name="connsiteY28" fmla="*/ 232178 h 285652"/>
                <a:gd name="connsiteX29" fmla="*/ 14889 w 165679"/>
                <a:gd name="connsiteY29" fmla="*/ 251365 h 285652"/>
                <a:gd name="connsiteX30" fmla="*/ 9128 w 165679"/>
                <a:gd name="connsiteY30" fmla="*/ 264976 h 285652"/>
                <a:gd name="connsiteX31" fmla="*/ 4186 w 165679"/>
                <a:gd name="connsiteY31" fmla="*/ 273486 h 285652"/>
                <a:gd name="connsiteX32" fmla="*/ 2204 w 165679"/>
                <a:gd name="connsiteY32" fmla="*/ 276526 h 285652"/>
                <a:gd name="connsiteX33" fmla="*/ 2204 w 165679"/>
                <a:gd name="connsiteY33" fmla="*/ 276526 h 285652"/>
                <a:gd name="connsiteX34" fmla="*/ 4260 w 165679"/>
                <a:gd name="connsiteY34" fmla="*/ 286146 h 285652"/>
                <a:gd name="connsiteX35" fmla="*/ 4529 w 165679"/>
                <a:gd name="connsiteY35" fmla="*/ 286304 h 285652"/>
                <a:gd name="connsiteX36" fmla="*/ 14678 w 165679"/>
                <a:gd name="connsiteY36" fmla="*/ 284058 h 285652"/>
                <a:gd name="connsiteX37" fmla="*/ 14757 w 165679"/>
                <a:gd name="connsiteY37" fmla="*/ 283846 h 28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5679" h="285652">
                  <a:moveTo>
                    <a:pt x="14757" y="283846"/>
                  </a:moveTo>
                  <a:lnTo>
                    <a:pt x="16634" y="280728"/>
                  </a:lnTo>
                  <a:cubicBezTo>
                    <a:pt x="18587" y="277741"/>
                    <a:pt x="20284" y="274596"/>
                    <a:pt x="21708" y="271319"/>
                  </a:cubicBezTo>
                  <a:cubicBezTo>
                    <a:pt x="24126" y="266192"/>
                    <a:pt x="26175" y="260880"/>
                    <a:pt x="27840" y="255462"/>
                  </a:cubicBezTo>
                  <a:cubicBezTo>
                    <a:pt x="29954" y="249463"/>
                    <a:pt x="31698" y="242670"/>
                    <a:pt x="33707" y="235323"/>
                  </a:cubicBezTo>
                  <a:cubicBezTo>
                    <a:pt x="37724" y="220629"/>
                    <a:pt x="41107" y="203397"/>
                    <a:pt x="47291" y="186113"/>
                  </a:cubicBezTo>
                  <a:cubicBezTo>
                    <a:pt x="50595" y="177312"/>
                    <a:pt x="53555" y="167904"/>
                    <a:pt x="57334" y="158892"/>
                  </a:cubicBezTo>
                  <a:cubicBezTo>
                    <a:pt x="61113" y="149879"/>
                    <a:pt x="64417" y="140392"/>
                    <a:pt x="69015" y="131538"/>
                  </a:cubicBezTo>
                  <a:cubicBezTo>
                    <a:pt x="73091" y="122473"/>
                    <a:pt x="77671" y="113646"/>
                    <a:pt x="82732" y="105109"/>
                  </a:cubicBezTo>
                  <a:cubicBezTo>
                    <a:pt x="87441" y="96652"/>
                    <a:pt x="92603" y="88486"/>
                    <a:pt x="98193" y="80584"/>
                  </a:cubicBezTo>
                  <a:cubicBezTo>
                    <a:pt x="103478" y="72655"/>
                    <a:pt x="108764" y="65149"/>
                    <a:pt x="114261" y="58489"/>
                  </a:cubicBezTo>
                  <a:cubicBezTo>
                    <a:pt x="119758" y="51829"/>
                    <a:pt x="124330" y="44958"/>
                    <a:pt x="129722" y="39566"/>
                  </a:cubicBezTo>
                  <a:lnTo>
                    <a:pt x="143756" y="24317"/>
                  </a:lnTo>
                  <a:cubicBezTo>
                    <a:pt x="148116" y="19956"/>
                    <a:pt x="152345" y="16600"/>
                    <a:pt x="155622" y="13587"/>
                  </a:cubicBezTo>
                  <a:lnTo>
                    <a:pt x="166193" y="4337"/>
                  </a:lnTo>
                  <a:lnTo>
                    <a:pt x="166326" y="4205"/>
                  </a:lnTo>
                  <a:cubicBezTo>
                    <a:pt x="166894" y="3650"/>
                    <a:pt x="166915" y="2751"/>
                    <a:pt x="166371" y="2196"/>
                  </a:cubicBezTo>
                  <a:cubicBezTo>
                    <a:pt x="166355" y="2170"/>
                    <a:pt x="166341" y="2170"/>
                    <a:pt x="166326" y="2143"/>
                  </a:cubicBezTo>
                  <a:cubicBezTo>
                    <a:pt x="165723" y="1615"/>
                    <a:pt x="164814" y="1615"/>
                    <a:pt x="164211" y="2143"/>
                  </a:cubicBezTo>
                  <a:lnTo>
                    <a:pt x="153270" y="11155"/>
                  </a:lnTo>
                  <a:cubicBezTo>
                    <a:pt x="149834" y="14089"/>
                    <a:pt x="145341" y="17393"/>
                    <a:pt x="140796" y="21727"/>
                  </a:cubicBezTo>
                  <a:lnTo>
                    <a:pt x="126022" y="36686"/>
                  </a:lnTo>
                  <a:cubicBezTo>
                    <a:pt x="120366" y="41971"/>
                    <a:pt x="115450" y="48737"/>
                    <a:pt x="109610" y="55370"/>
                  </a:cubicBezTo>
                  <a:cubicBezTo>
                    <a:pt x="103769" y="62004"/>
                    <a:pt x="98272" y="69431"/>
                    <a:pt x="92616" y="77095"/>
                  </a:cubicBezTo>
                  <a:cubicBezTo>
                    <a:pt x="86627" y="84944"/>
                    <a:pt x="81069" y="93111"/>
                    <a:pt x="75966" y="101568"/>
                  </a:cubicBezTo>
                  <a:cubicBezTo>
                    <a:pt x="70469" y="110078"/>
                    <a:pt x="65455" y="118905"/>
                    <a:pt x="60955" y="127996"/>
                  </a:cubicBezTo>
                  <a:cubicBezTo>
                    <a:pt x="55907" y="136929"/>
                    <a:pt x="52260" y="146496"/>
                    <a:pt x="48005" y="155562"/>
                  </a:cubicBezTo>
                  <a:cubicBezTo>
                    <a:pt x="43750" y="164627"/>
                    <a:pt x="40552" y="173824"/>
                    <a:pt x="36931" y="182598"/>
                  </a:cubicBezTo>
                  <a:cubicBezTo>
                    <a:pt x="29716" y="200675"/>
                    <a:pt x="25699" y="217960"/>
                    <a:pt x="21259" y="232178"/>
                  </a:cubicBezTo>
                  <a:cubicBezTo>
                    <a:pt x="19012" y="239288"/>
                    <a:pt x="17083" y="245868"/>
                    <a:pt x="14889" y="251365"/>
                  </a:cubicBezTo>
                  <a:cubicBezTo>
                    <a:pt x="13269" y="256017"/>
                    <a:pt x="11345" y="260563"/>
                    <a:pt x="9128" y="264976"/>
                  </a:cubicBezTo>
                  <a:cubicBezTo>
                    <a:pt x="7735" y="267963"/>
                    <a:pt x="6081" y="270790"/>
                    <a:pt x="4186" y="273486"/>
                  </a:cubicBezTo>
                  <a:lnTo>
                    <a:pt x="2204" y="276526"/>
                  </a:lnTo>
                  <a:lnTo>
                    <a:pt x="2204" y="276526"/>
                  </a:lnTo>
                  <a:cubicBezTo>
                    <a:pt x="116" y="279750"/>
                    <a:pt x="1038" y="284058"/>
                    <a:pt x="4260" y="286146"/>
                  </a:cubicBezTo>
                  <a:cubicBezTo>
                    <a:pt x="4347" y="286198"/>
                    <a:pt x="4437" y="286251"/>
                    <a:pt x="4529" y="286304"/>
                  </a:cubicBezTo>
                  <a:cubicBezTo>
                    <a:pt x="7968" y="288392"/>
                    <a:pt x="12445" y="287414"/>
                    <a:pt x="14678" y="284058"/>
                  </a:cubicBezTo>
                  <a:cubicBezTo>
                    <a:pt x="14718" y="284005"/>
                    <a:pt x="14744" y="283925"/>
                    <a:pt x="14757" y="2838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4" name="任意多边形: 形状 3033">
              <a:extLst>
                <a:ext uri="{FF2B5EF4-FFF2-40B4-BE49-F238E27FC236}">
                  <a16:creationId xmlns:a16="http://schemas.microsoft.com/office/drawing/2014/main" id="{AC20DDBC-37B4-9FAC-187D-0EEEEE7E472F}"/>
                </a:ext>
              </a:extLst>
            </p:cNvPr>
            <p:cNvSpPr/>
            <p:nvPr/>
          </p:nvSpPr>
          <p:spPr>
            <a:xfrm>
              <a:off x="-709975" y="-3848654"/>
              <a:ext cx="64302" cy="292334"/>
            </a:xfrm>
            <a:custGeom>
              <a:avLst/>
              <a:gdLst>
                <a:gd name="connsiteX0" fmla="*/ 37397 w 64302"/>
                <a:gd name="connsiteY0" fmla="*/ 16062 h 292334"/>
                <a:gd name="connsiteX1" fmla="*/ 38772 w 64302"/>
                <a:gd name="connsiteY1" fmla="*/ 28140 h 292334"/>
                <a:gd name="connsiteX2" fmla="*/ 41732 w 64302"/>
                <a:gd name="connsiteY2" fmla="*/ 59643 h 292334"/>
                <a:gd name="connsiteX3" fmla="*/ 42181 w 64302"/>
                <a:gd name="connsiteY3" fmla="*/ 80152 h 292334"/>
                <a:gd name="connsiteX4" fmla="*/ 41230 w 64302"/>
                <a:gd name="connsiteY4" fmla="*/ 103356 h 292334"/>
                <a:gd name="connsiteX5" fmla="*/ 39036 w 64302"/>
                <a:gd name="connsiteY5" fmla="*/ 128278 h 292334"/>
                <a:gd name="connsiteX6" fmla="*/ 35495 w 64302"/>
                <a:gd name="connsiteY6" fmla="*/ 154020 h 292334"/>
                <a:gd name="connsiteX7" fmla="*/ 30420 w 64302"/>
                <a:gd name="connsiteY7" fmla="*/ 179656 h 292334"/>
                <a:gd name="connsiteX8" fmla="*/ 24738 w 64302"/>
                <a:gd name="connsiteY8" fmla="*/ 204393 h 292334"/>
                <a:gd name="connsiteX9" fmla="*/ 13294 w 64302"/>
                <a:gd name="connsiteY9" fmla="*/ 248106 h 292334"/>
                <a:gd name="connsiteX10" fmla="*/ 1190 w 64302"/>
                <a:gd name="connsiteY10" fmla="*/ 290683 h 292334"/>
                <a:gd name="connsiteX11" fmla="*/ 2998 w 64302"/>
                <a:gd name="connsiteY11" fmla="*/ 293960 h 292334"/>
                <a:gd name="connsiteX12" fmla="*/ 3119 w 64302"/>
                <a:gd name="connsiteY12" fmla="*/ 293986 h 292334"/>
                <a:gd name="connsiteX13" fmla="*/ 6476 w 64302"/>
                <a:gd name="connsiteY13" fmla="*/ 292295 h 292334"/>
                <a:gd name="connsiteX14" fmla="*/ 21778 w 64302"/>
                <a:gd name="connsiteY14" fmla="*/ 250617 h 292334"/>
                <a:gd name="connsiteX15" fmla="*/ 36578 w 64302"/>
                <a:gd name="connsiteY15" fmla="*/ 207485 h 292334"/>
                <a:gd name="connsiteX16" fmla="*/ 44190 w 64302"/>
                <a:gd name="connsiteY16" fmla="*/ 182854 h 292334"/>
                <a:gd name="connsiteX17" fmla="*/ 51325 w 64302"/>
                <a:gd name="connsiteY17" fmla="*/ 157112 h 292334"/>
                <a:gd name="connsiteX18" fmla="*/ 56955 w 64302"/>
                <a:gd name="connsiteY18" fmla="*/ 130921 h 292334"/>
                <a:gd name="connsiteX19" fmla="*/ 61157 w 64302"/>
                <a:gd name="connsiteY19" fmla="*/ 105233 h 292334"/>
                <a:gd name="connsiteX20" fmla="*/ 63985 w 64302"/>
                <a:gd name="connsiteY20" fmla="*/ 80866 h 292334"/>
                <a:gd name="connsiteX21" fmla="*/ 65121 w 64302"/>
                <a:gd name="connsiteY21" fmla="*/ 58613 h 292334"/>
                <a:gd name="connsiteX22" fmla="*/ 64540 w 64302"/>
                <a:gd name="connsiteY22" fmla="*/ 26264 h 292334"/>
                <a:gd name="connsiteX23" fmla="*/ 64037 w 64302"/>
                <a:gd name="connsiteY23" fmla="*/ 14133 h 292334"/>
                <a:gd name="connsiteX24" fmla="*/ 50162 w 64302"/>
                <a:gd name="connsiteY24" fmla="*/ 1764 h 292334"/>
                <a:gd name="connsiteX25" fmla="*/ 37397 w 64302"/>
                <a:gd name="connsiteY25" fmla="*/ 15085 h 292334"/>
                <a:gd name="connsiteX26" fmla="*/ 37397 w 64302"/>
                <a:gd name="connsiteY26" fmla="*/ 16062 h 29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302" h="292334">
                  <a:moveTo>
                    <a:pt x="37397" y="16062"/>
                  </a:moveTo>
                  <a:lnTo>
                    <a:pt x="38772" y="28140"/>
                  </a:lnTo>
                  <a:cubicBezTo>
                    <a:pt x="39327" y="35673"/>
                    <a:pt x="41679" y="47090"/>
                    <a:pt x="41732" y="59643"/>
                  </a:cubicBezTo>
                  <a:cubicBezTo>
                    <a:pt x="41864" y="65986"/>
                    <a:pt x="42022" y="72858"/>
                    <a:pt x="42181" y="80152"/>
                  </a:cubicBezTo>
                  <a:cubicBezTo>
                    <a:pt x="42255" y="87896"/>
                    <a:pt x="41938" y="95639"/>
                    <a:pt x="41230" y="103356"/>
                  </a:cubicBezTo>
                  <a:cubicBezTo>
                    <a:pt x="40622" y="111285"/>
                    <a:pt x="40490" y="119848"/>
                    <a:pt x="39036" y="128278"/>
                  </a:cubicBezTo>
                  <a:cubicBezTo>
                    <a:pt x="37582" y="136709"/>
                    <a:pt x="36684" y="145404"/>
                    <a:pt x="35495" y="154020"/>
                  </a:cubicBezTo>
                  <a:cubicBezTo>
                    <a:pt x="33803" y="162609"/>
                    <a:pt x="32085" y="171198"/>
                    <a:pt x="30420" y="179656"/>
                  </a:cubicBezTo>
                  <a:cubicBezTo>
                    <a:pt x="28755" y="188113"/>
                    <a:pt x="26641" y="196359"/>
                    <a:pt x="24738" y="204393"/>
                  </a:cubicBezTo>
                  <a:cubicBezTo>
                    <a:pt x="21012" y="220461"/>
                    <a:pt x="16809" y="235314"/>
                    <a:pt x="13294" y="248106"/>
                  </a:cubicBezTo>
                  <a:cubicBezTo>
                    <a:pt x="6053" y="273662"/>
                    <a:pt x="1190" y="290683"/>
                    <a:pt x="1190" y="290683"/>
                  </a:cubicBezTo>
                  <a:cubicBezTo>
                    <a:pt x="786" y="292083"/>
                    <a:pt x="1595" y="293537"/>
                    <a:pt x="2998" y="293960"/>
                  </a:cubicBezTo>
                  <a:cubicBezTo>
                    <a:pt x="3037" y="293960"/>
                    <a:pt x="3077" y="293986"/>
                    <a:pt x="3119" y="293986"/>
                  </a:cubicBezTo>
                  <a:cubicBezTo>
                    <a:pt x="4504" y="294356"/>
                    <a:pt x="5947" y="293616"/>
                    <a:pt x="6476" y="292295"/>
                  </a:cubicBezTo>
                  <a:lnTo>
                    <a:pt x="21778" y="250617"/>
                  </a:lnTo>
                  <a:cubicBezTo>
                    <a:pt x="26218" y="238063"/>
                    <a:pt x="31583" y="223448"/>
                    <a:pt x="36578" y="207485"/>
                  </a:cubicBezTo>
                  <a:cubicBezTo>
                    <a:pt x="39089" y="199557"/>
                    <a:pt x="41864" y="191390"/>
                    <a:pt x="44190" y="182854"/>
                  </a:cubicBezTo>
                  <a:cubicBezTo>
                    <a:pt x="46515" y="174317"/>
                    <a:pt x="48920" y="165728"/>
                    <a:pt x="51325" y="157112"/>
                  </a:cubicBezTo>
                  <a:cubicBezTo>
                    <a:pt x="53202" y="148338"/>
                    <a:pt x="55105" y="139563"/>
                    <a:pt x="56955" y="130921"/>
                  </a:cubicBezTo>
                  <a:cubicBezTo>
                    <a:pt x="58805" y="122279"/>
                    <a:pt x="59915" y="113584"/>
                    <a:pt x="61157" y="105233"/>
                  </a:cubicBezTo>
                  <a:cubicBezTo>
                    <a:pt x="62515" y="97172"/>
                    <a:pt x="63459" y="89032"/>
                    <a:pt x="63985" y="80866"/>
                  </a:cubicBezTo>
                  <a:cubicBezTo>
                    <a:pt x="64381" y="72937"/>
                    <a:pt x="64777" y="65510"/>
                    <a:pt x="65121" y="58613"/>
                  </a:cubicBezTo>
                  <a:cubicBezTo>
                    <a:pt x="65967" y="44685"/>
                    <a:pt x="64540" y="34140"/>
                    <a:pt x="64540" y="26264"/>
                  </a:cubicBezTo>
                  <a:cubicBezTo>
                    <a:pt x="64540" y="18388"/>
                    <a:pt x="64037" y="14133"/>
                    <a:pt x="64037" y="14133"/>
                  </a:cubicBezTo>
                  <a:cubicBezTo>
                    <a:pt x="63583" y="6892"/>
                    <a:pt x="57396" y="1394"/>
                    <a:pt x="50162" y="1764"/>
                  </a:cubicBezTo>
                  <a:cubicBezTo>
                    <a:pt x="43000" y="2003"/>
                    <a:pt x="37337" y="7923"/>
                    <a:pt x="37397" y="15085"/>
                  </a:cubicBezTo>
                  <a:cubicBezTo>
                    <a:pt x="37368" y="15402"/>
                    <a:pt x="37368" y="15745"/>
                    <a:pt x="37397" y="16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5" name="任意多边形: 形状 3034">
              <a:extLst>
                <a:ext uri="{FF2B5EF4-FFF2-40B4-BE49-F238E27FC236}">
                  <a16:creationId xmlns:a16="http://schemas.microsoft.com/office/drawing/2014/main" id="{86F65B3E-22DB-A3B2-62F4-4ADA9E272DA1}"/>
                </a:ext>
              </a:extLst>
            </p:cNvPr>
            <p:cNvSpPr/>
            <p:nvPr/>
          </p:nvSpPr>
          <p:spPr>
            <a:xfrm>
              <a:off x="-598962" y="-3624445"/>
              <a:ext cx="217303" cy="136195"/>
            </a:xfrm>
            <a:custGeom>
              <a:avLst/>
              <a:gdLst>
                <a:gd name="connsiteX0" fmla="*/ 3371 w 217303"/>
                <a:gd name="connsiteY0" fmla="*/ 21915 h 136195"/>
                <a:gd name="connsiteX1" fmla="*/ 4825 w 217303"/>
                <a:gd name="connsiteY1" fmla="*/ 24082 h 136195"/>
                <a:gd name="connsiteX2" fmla="*/ 10983 w 217303"/>
                <a:gd name="connsiteY2" fmla="*/ 31614 h 136195"/>
                <a:gd name="connsiteX3" fmla="*/ 34531 w 217303"/>
                <a:gd name="connsiteY3" fmla="*/ 49506 h 136195"/>
                <a:gd name="connsiteX4" fmla="*/ 69178 w 217303"/>
                <a:gd name="connsiteY4" fmla="*/ 67610 h 136195"/>
                <a:gd name="connsiteX5" fmla="*/ 88524 w 217303"/>
                <a:gd name="connsiteY5" fmla="*/ 76411 h 136195"/>
                <a:gd name="connsiteX6" fmla="*/ 108451 w 217303"/>
                <a:gd name="connsiteY6" fmla="*/ 85872 h 136195"/>
                <a:gd name="connsiteX7" fmla="*/ 147064 w 217303"/>
                <a:gd name="connsiteY7" fmla="*/ 105218 h 136195"/>
                <a:gd name="connsiteX8" fmla="*/ 180311 w 217303"/>
                <a:gd name="connsiteY8" fmla="*/ 122820 h 136195"/>
                <a:gd name="connsiteX9" fmla="*/ 214853 w 217303"/>
                <a:gd name="connsiteY9" fmla="*/ 137831 h 136195"/>
                <a:gd name="connsiteX10" fmla="*/ 214853 w 217303"/>
                <a:gd name="connsiteY10" fmla="*/ 137831 h 136195"/>
                <a:gd name="connsiteX11" fmla="*/ 218289 w 217303"/>
                <a:gd name="connsiteY11" fmla="*/ 135981 h 136195"/>
                <a:gd name="connsiteX12" fmla="*/ 216597 w 217303"/>
                <a:gd name="connsiteY12" fmla="*/ 132757 h 136195"/>
                <a:gd name="connsiteX13" fmla="*/ 185015 w 217303"/>
                <a:gd name="connsiteY13" fmla="*/ 115393 h 136195"/>
                <a:gd name="connsiteX14" fmla="*/ 153301 w 217303"/>
                <a:gd name="connsiteY14" fmla="*/ 94620 h 136195"/>
                <a:gd name="connsiteX15" fmla="*/ 116301 w 217303"/>
                <a:gd name="connsiteY15" fmla="*/ 71654 h 136195"/>
                <a:gd name="connsiteX16" fmla="*/ 97404 w 217303"/>
                <a:gd name="connsiteY16" fmla="*/ 60395 h 136195"/>
                <a:gd name="connsiteX17" fmla="*/ 78666 w 217303"/>
                <a:gd name="connsiteY17" fmla="*/ 49824 h 136195"/>
                <a:gd name="connsiteX18" fmla="*/ 47824 w 217303"/>
                <a:gd name="connsiteY18" fmla="*/ 30504 h 136195"/>
                <a:gd name="connsiteX19" fmla="*/ 30275 w 217303"/>
                <a:gd name="connsiteY19" fmla="*/ 14964 h 136195"/>
                <a:gd name="connsiteX20" fmla="*/ 27448 w 217303"/>
                <a:gd name="connsiteY20" fmla="*/ 10868 h 136195"/>
                <a:gd name="connsiteX21" fmla="*/ 26153 w 217303"/>
                <a:gd name="connsiteY21" fmla="*/ 8595 h 136195"/>
                <a:gd name="connsiteX22" fmla="*/ 26153 w 217303"/>
                <a:gd name="connsiteY22" fmla="*/ 8595 h 136195"/>
                <a:gd name="connsiteX23" fmla="*/ 7996 w 217303"/>
                <a:gd name="connsiteY23" fmla="*/ 3309 h 136195"/>
                <a:gd name="connsiteX24" fmla="*/ 2491 w 217303"/>
                <a:gd name="connsiteY24" fmla="*/ 20435 h 136195"/>
                <a:gd name="connsiteX25" fmla="*/ 2710 w 217303"/>
                <a:gd name="connsiteY25" fmla="*/ 20831 h 136195"/>
                <a:gd name="connsiteX26" fmla="*/ 3371 w 217303"/>
                <a:gd name="connsiteY26" fmla="*/ 21915 h 1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7303" h="136195">
                  <a:moveTo>
                    <a:pt x="3371" y="21915"/>
                  </a:moveTo>
                  <a:lnTo>
                    <a:pt x="4825" y="24082"/>
                  </a:lnTo>
                  <a:cubicBezTo>
                    <a:pt x="6675" y="26751"/>
                    <a:pt x="8733" y="29262"/>
                    <a:pt x="10983" y="31614"/>
                  </a:cubicBezTo>
                  <a:cubicBezTo>
                    <a:pt x="18079" y="38512"/>
                    <a:pt x="25986" y="44511"/>
                    <a:pt x="34531" y="49506"/>
                  </a:cubicBezTo>
                  <a:cubicBezTo>
                    <a:pt x="45723" y="56193"/>
                    <a:pt x="57291" y="62245"/>
                    <a:pt x="69178" y="67610"/>
                  </a:cubicBezTo>
                  <a:lnTo>
                    <a:pt x="88524" y="76411"/>
                  </a:lnTo>
                  <a:lnTo>
                    <a:pt x="108451" y="85872"/>
                  </a:lnTo>
                  <a:cubicBezTo>
                    <a:pt x="121930" y="92057"/>
                    <a:pt x="134748" y="99087"/>
                    <a:pt x="147064" y="105218"/>
                  </a:cubicBezTo>
                  <a:cubicBezTo>
                    <a:pt x="159379" y="111350"/>
                    <a:pt x="170453" y="117454"/>
                    <a:pt x="180311" y="122820"/>
                  </a:cubicBezTo>
                  <a:cubicBezTo>
                    <a:pt x="191223" y="129110"/>
                    <a:pt x="202810" y="134158"/>
                    <a:pt x="214853" y="137831"/>
                  </a:cubicBezTo>
                  <a:lnTo>
                    <a:pt x="214853" y="137831"/>
                  </a:lnTo>
                  <a:cubicBezTo>
                    <a:pt x="216309" y="138254"/>
                    <a:pt x="217832" y="137435"/>
                    <a:pt x="218289" y="135981"/>
                  </a:cubicBezTo>
                  <a:cubicBezTo>
                    <a:pt x="218672" y="134633"/>
                    <a:pt x="217929" y="133206"/>
                    <a:pt x="216597" y="132757"/>
                  </a:cubicBezTo>
                  <a:cubicBezTo>
                    <a:pt x="205439" y="128211"/>
                    <a:pt x="194841" y="122370"/>
                    <a:pt x="185015" y="115393"/>
                  </a:cubicBezTo>
                  <a:cubicBezTo>
                    <a:pt x="176003" y="109315"/>
                    <a:pt x="165009" y="101888"/>
                    <a:pt x="153301" y="94620"/>
                  </a:cubicBezTo>
                  <a:cubicBezTo>
                    <a:pt x="141593" y="87352"/>
                    <a:pt x="129145" y="78974"/>
                    <a:pt x="116301" y="71654"/>
                  </a:cubicBezTo>
                  <a:lnTo>
                    <a:pt x="97404" y="60395"/>
                  </a:lnTo>
                  <a:cubicBezTo>
                    <a:pt x="90665" y="56299"/>
                    <a:pt x="84666" y="53444"/>
                    <a:pt x="78666" y="49824"/>
                  </a:cubicBezTo>
                  <a:cubicBezTo>
                    <a:pt x="68021" y="43983"/>
                    <a:pt x="57722" y="37534"/>
                    <a:pt x="47824" y="30504"/>
                  </a:cubicBezTo>
                  <a:cubicBezTo>
                    <a:pt x="41360" y="26064"/>
                    <a:pt x="35466" y="20831"/>
                    <a:pt x="30275" y="14964"/>
                  </a:cubicBezTo>
                  <a:cubicBezTo>
                    <a:pt x="29202" y="13696"/>
                    <a:pt x="28256" y="12322"/>
                    <a:pt x="27448" y="10868"/>
                  </a:cubicBezTo>
                  <a:lnTo>
                    <a:pt x="26153" y="8595"/>
                  </a:lnTo>
                  <a:lnTo>
                    <a:pt x="26153" y="8595"/>
                  </a:lnTo>
                  <a:cubicBezTo>
                    <a:pt x="22503" y="2252"/>
                    <a:pt x="14484" y="-100"/>
                    <a:pt x="7996" y="3309"/>
                  </a:cubicBezTo>
                  <a:cubicBezTo>
                    <a:pt x="1751" y="6507"/>
                    <a:pt x="-715" y="14171"/>
                    <a:pt x="2491" y="20435"/>
                  </a:cubicBezTo>
                  <a:cubicBezTo>
                    <a:pt x="2562" y="20567"/>
                    <a:pt x="2634" y="20699"/>
                    <a:pt x="2710" y="20831"/>
                  </a:cubicBezTo>
                  <a:cubicBezTo>
                    <a:pt x="2909" y="21202"/>
                    <a:pt x="3128" y="21572"/>
                    <a:pt x="3371" y="2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6" name="任意多边形: 形状 3035">
              <a:extLst>
                <a:ext uri="{FF2B5EF4-FFF2-40B4-BE49-F238E27FC236}">
                  <a16:creationId xmlns:a16="http://schemas.microsoft.com/office/drawing/2014/main" id="{3CB154EE-0F42-2867-5DF7-E2E3CDBFCC6E}"/>
                </a:ext>
              </a:extLst>
            </p:cNvPr>
            <p:cNvSpPr/>
            <p:nvPr/>
          </p:nvSpPr>
          <p:spPr>
            <a:xfrm>
              <a:off x="-663260" y="-3654121"/>
              <a:ext cx="109242" cy="508639"/>
            </a:xfrm>
            <a:custGeom>
              <a:avLst/>
              <a:gdLst>
                <a:gd name="connsiteX0" fmla="*/ 56146 w 109242"/>
                <a:gd name="connsiteY0" fmla="*/ 14353 h 508639"/>
                <a:gd name="connsiteX1" fmla="*/ 56146 w 109242"/>
                <a:gd name="connsiteY1" fmla="*/ 15859 h 508639"/>
                <a:gd name="connsiteX2" fmla="*/ 56278 w 109242"/>
                <a:gd name="connsiteY2" fmla="*/ 21145 h 508639"/>
                <a:gd name="connsiteX3" fmla="*/ 57785 w 109242"/>
                <a:gd name="connsiteY3" fmla="*/ 38218 h 508639"/>
                <a:gd name="connsiteX4" fmla="*/ 65449 w 109242"/>
                <a:gd name="connsiteY4" fmla="*/ 96784 h 508639"/>
                <a:gd name="connsiteX5" fmla="*/ 88046 w 109242"/>
                <a:gd name="connsiteY5" fmla="*/ 273036 h 508639"/>
                <a:gd name="connsiteX6" fmla="*/ 90689 w 109242"/>
                <a:gd name="connsiteY6" fmla="*/ 320344 h 508639"/>
                <a:gd name="connsiteX7" fmla="*/ 88469 w 109242"/>
                <a:gd name="connsiteY7" fmla="*/ 339373 h 508639"/>
                <a:gd name="connsiteX8" fmla="*/ 78161 w 109242"/>
                <a:gd name="connsiteY8" fmla="*/ 360515 h 508639"/>
                <a:gd name="connsiteX9" fmla="*/ 60375 w 109242"/>
                <a:gd name="connsiteY9" fmla="*/ 400740 h 508639"/>
                <a:gd name="connsiteX10" fmla="*/ 41505 w 109242"/>
                <a:gd name="connsiteY10" fmla="*/ 435097 h 508639"/>
                <a:gd name="connsiteX11" fmla="*/ 11561 w 109242"/>
                <a:gd name="connsiteY11" fmla="*/ 486395 h 508639"/>
                <a:gd name="connsiteX12" fmla="*/ 3976 w 109242"/>
                <a:gd name="connsiteY12" fmla="*/ 501301 h 508639"/>
                <a:gd name="connsiteX13" fmla="*/ 1333 w 109242"/>
                <a:gd name="connsiteY13" fmla="*/ 506586 h 508639"/>
                <a:gd name="connsiteX14" fmla="*/ 2615 w 109242"/>
                <a:gd name="connsiteY14" fmla="*/ 510101 h 508639"/>
                <a:gd name="connsiteX15" fmla="*/ 2681 w 109242"/>
                <a:gd name="connsiteY15" fmla="*/ 510128 h 508639"/>
                <a:gd name="connsiteX16" fmla="*/ 6275 w 109242"/>
                <a:gd name="connsiteY16" fmla="*/ 509018 h 508639"/>
                <a:gd name="connsiteX17" fmla="*/ 6275 w 109242"/>
                <a:gd name="connsiteY17" fmla="*/ 509018 h 508639"/>
                <a:gd name="connsiteX18" fmla="*/ 9183 w 109242"/>
                <a:gd name="connsiteY18" fmla="*/ 503970 h 508639"/>
                <a:gd name="connsiteX19" fmla="*/ 17666 w 109242"/>
                <a:gd name="connsiteY19" fmla="*/ 489857 h 508639"/>
                <a:gd name="connsiteX20" fmla="*/ 51098 w 109242"/>
                <a:gd name="connsiteY20" fmla="*/ 440964 h 508639"/>
                <a:gd name="connsiteX21" fmla="*/ 72902 w 109242"/>
                <a:gd name="connsiteY21" fmla="*/ 407320 h 508639"/>
                <a:gd name="connsiteX22" fmla="*/ 93622 w 109242"/>
                <a:gd name="connsiteY22" fmla="*/ 368285 h 508639"/>
                <a:gd name="connsiteX23" fmla="*/ 105171 w 109242"/>
                <a:gd name="connsiteY23" fmla="*/ 348305 h 508639"/>
                <a:gd name="connsiteX24" fmla="*/ 109400 w 109242"/>
                <a:gd name="connsiteY24" fmla="*/ 333611 h 508639"/>
                <a:gd name="connsiteX25" fmla="*/ 110246 w 109242"/>
                <a:gd name="connsiteY25" fmla="*/ 320899 h 508639"/>
                <a:gd name="connsiteX26" fmla="*/ 108581 w 109242"/>
                <a:gd name="connsiteY26" fmla="*/ 271715 h 508639"/>
                <a:gd name="connsiteX27" fmla="*/ 89922 w 109242"/>
                <a:gd name="connsiteY27" fmla="*/ 94088 h 508639"/>
                <a:gd name="connsiteX28" fmla="*/ 83685 w 109242"/>
                <a:gd name="connsiteY28" fmla="*/ 35945 h 508639"/>
                <a:gd name="connsiteX29" fmla="*/ 82654 w 109242"/>
                <a:gd name="connsiteY29" fmla="*/ 20088 h 508639"/>
                <a:gd name="connsiteX30" fmla="*/ 82654 w 109242"/>
                <a:gd name="connsiteY30" fmla="*/ 16758 h 508639"/>
                <a:gd name="connsiteX31" fmla="*/ 82654 w 109242"/>
                <a:gd name="connsiteY31" fmla="*/ 15278 h 508639"/>
                <a:gd name="connsiteX32" fmla="*/ 70061 w 109242"/>
                <a:gd name="connsiteY32" fmla="*/ 1773 h 508639"/>
                <a:gd name="connsiteX33" fmla="*/ 69969 w 109242"/>
                <a:gd name="connsiteY33" fmla="*/ 1773 h 508639"/>
                <a:gd name="connsiteX34" fmla="*/ 55961 w 109242"/>
                <a:gd name="connsiteY34" fmla="*/ 13983 h 508639"/>
                <a:gd name="connsiteX35" fmla="*/ 56146 w 109242"/>
                <a:gd name="connsiteY35" fmla="*/ 14353 h 508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242" h="508639">
                  <a:moveTo>
                    <a:pt x="56146" y="14353"/>
                  </a:moveTo>
                  <a:cubicBezTo>
                    <a:pt x="56146" y="14353"/>
                    <a:pt x="56146" y="14882"/>
                    <a:pt x="56146" y="15859"/>
                  </a:cubicBezTo>
                  <a:cubicBezTo>
                    <a:pt x="56146" y="16837"/>
                    <a:pt x="56146" y="18846"/>
                    <a:pt x="56278" y="21145"/>
                  </a:cubicBezTo>
                  <a:cubicBezTo>
                    <a:pt x="56490" y="25294"/>
                    <a:pt x="57018" y="31029"/>
                    <a:pt x="57785" y="38218"/>
                  </a:cubicBezTo>
                  <a:cubicBezTo>
                    <a:pt x="59371" y="52542"/>
                    <a:pt x="62093" y="72575"/>
                    <a:pt x="65449" y="96784"/>
                  </a:cubicBezTo>
                  <a:cubicBezTo>
                    <a:pt x="72030" y="144937"/>
                    <a:pt x="81809" y="209026"/>
                    <a:pt x="88046" y="273036"/>
                  </a:cubicBezTo>
                  <a:cubicBezTo>
                    <a:pt x="89499" y="288894"/>
                    <a:pt x="90689" y="305041"/>
                    <a:pt x="90689" y="320344"/>
                  </a:cubicBezTo>
                  <a:cubicBezTo>
                    <a:pt x="90689" y="327532"/>
                    <a:pt x="90213" y="336439"/>
                    <a:pt x="88469" y="339373"/>
                  </a:cubicBezTo>
                  <a:cubicBezTo>
                    <a:pt x="84980" y="346508"/>
                    <a:pt x="81254" y="353089"/>
                    <a:pt x="78161" y="360515"/>
                  </a:cubicBezTo>
                  <a:cubicBezTo>
                    <a:pt x="71634" y="375157"/>
                    <a:pt x="66401" y="388292"/>
                    <a:pt x="60375" y="400740"/>
                  </a:cubicBezTo>
                  <a:cubicBezTo>
                    <a:pt x="54349" y="413188"/>
                    <a:pt x="47768" y="424526"/>
                    <a:pt x="41505" y="435097"/>
                  </a:cubicBezTo>
                  <a:cubicBezTo>
                    <a:pt x="28978" y="456055"/>
                    <a:pt x="18221" y="473630"/>
                    <a:pt x="11561" y="486395"/>
                  </a:cubicBezTo>
                  <a:cubicBezTo>
                    <a:pt x="8046" y="492685"/>
                    <a:pt x="5668" y="497812"/>
                    <a:pt x="3976" y="501301"/>
                  </a:cubicBezTo>
                  <a:lnTo>
                    <a:pt x="1333" y="506586"/>
                  </a:lnTo>
                  <a:cubicBezTo>
                    <a:pt x="718" y="507908"/>
                    <a:pt x="1291" y="509494"/>
                    <a:pt x="2615" y="510101"/>
                  </a:cubicBezTo>
                  <a:cubicBezTo>
                    <a:pt x="2636" y="510101"/>
                    <a:pt x="2657" y="510128"/>
                    <a:pt x="2681" y="510128"/>
                  </a:cubicBezTo>
                  <a:cubicBezTo>
                    <a:pt x="3987" y="510736"/>
                    <a:pt x="5533" y="510233"/>
                    <a:pt x="6275" y="509018"/>
                  </a:cubicBezTo>
                  <a:lnTo>
                    <a:pt x="6275" y="509018"/>
                  </a:lnTo>
                  <a:lnTo>
                    <a:pt x="9183" y="503970"/>
                  </a:lnTo>
                  <a:cubicBezTo>
                    <a:pt x="11085" y="500693"/>
                    <a:pt x="13781" y="495830"/>
                    <a:pt x="17666" y="489857"/>
                  </a:cubicBezTo>
                  <a:cubicBezTo>
                    <a:pt x="25146" y="477779"/>
                    <a:pt x="36959" y="461235"/>
                    <a:pt x="51098" y="440964"/>
                  </a:cubicBezTo>
                  <a:cubicBezTo>
                    <a:pt x="58181" y="430842"/>
                    <a:pt x="65634" y="419530"/>
                    <a:pt x="72902" y="407320"/>
                  </a:cubicBezTo>
                  <a:cubicBezTo>
                    <a:pt x="80170" y="395110"/>
                    <a:pt x="86751" y="381130"/>
                    <a:pt x="93622" y="368285"/>
                  </a:cubicBezTo>
                  <a:cubicBezTo>
                    <a:pt x="96820" y="361784"/>
                    <a:pt x="101260" y="355071"/>
                    <a:pt x="105171" y="348305"/>
                  </a:cubicBezTo>
                  <a:cubicBezTo>
                    <a:pt x="107582" y="343759"/>
                    <a:pt x="109019" y="338738"/>
                    <a:pt x="109400" y="333611"/>
                  </a:cubicBezTo>
                  <a:cubicBezTo>
                    <a:pt x="109929" y="329224"/>
                    <a:pt x="110140" y="325048"/>
                    <a:pt x="110246" y="320899"/>
                  </a:cubicBezTo>
                  <a:cubicBezTo>
                    <a:pt x="110616" y="304328"/>
                    <a:pt x="109691" y="288022"/>
                    <a:pt x="108581" y="271715"/>
                  </a:cubicBezTo>
                  <a:cubicBezTo>
                    <a:pt x="103718" y="206621"/>
                    <a:pt x="95366" y="142215"/>
                    <a:pt x="89922" y="94088"/>
                  </a:cubicBezTo>
                  <a:cubicBezTo>
                    <a:pt x="87121" y="69985"/>
                    <a:pt x="84901" y="49926"/>
                    <a:pt x="83685" y="35945"/>
                  </a:cubicBezTo>
                  <a:cubicBezTo>
                    <a:pt x="83104" y="29021"/>
                    <a:pt x="82734" y="23656"/>
                    <a:pt x="82654" y="20088"/>
                  </a:cubicBezTo>
                  <a:cubicBezTo>
                    <a:pt x="82654" y="18634"/>
                    <a:pt x="82654" y="17445"/>
                    <a:pt x="82654" y="16758"/>
                  </a:cubicBezTo>
                  <a:cubicBezTo>
                    <a:pt x="82654" y="16071"/>
                    <a:pt x="82654" y="15278"/>
                    <a:pt x="82654" y="15278"/>
                  </a:cubicBezTo>
                  <a:cubicBezTo>
                    <a:pt x="82905" y="8063"/>
                    <a:pt x="77268" y="2037"/>
                    <a:pt x="70061" y="1773"/>
                  </a:cubicBezTo>
                  <a:cubicBezTo>
                    <a:pt x="70029" y="1773"/>
                    <a:pt x="70000" y="1773"/>
                    <a:pt x="69969" y="1773"/>
                  </a:cubicBezTo>
                  <a:cubicBezTo>
                    <a:pt x="62743" y="1324"/>
                    <a:pt x="56498" y="6768"/>
                    <a:pt x="55961" y="13983"/>
                  </a:cubicBezTo>
                  <a:cubicBezTo>
                    <a:pt x="56041" y="14089"/>
                    <a:pt x="56104" y="14221"/>
                    <a:pt x="56146" y="143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7" name="任意多边形: 形状 3036">
              <a:extLst>
                <a:ext uri="{FF2B5EF4-FFF2-40B4-BE49-F238E27FC236}">
                  <a16:creationId xmlns:a16="http://schemas.microsoft.com/office/drawing/2014/main" id="{CBB05053-8EC6-FE53-1362-E4B61020DE7B}"/>
                </a:ext>
              </a:extLst>
            </p:cNvPr>
            <p:cNvSpPr/>
            <p:nvPr/>
          </p:nvSpPr>
          <p:spPr>
            <a:xfrm>
              <a:off x="-378773" y="-4335023"/>
              <a:ext cx="906338" cy="516544"/>
            </a:xfrm>
            <a:custGeom>
              <a:avLst/>
              <a:gdLst>
                <a:gd name="connsiteX0" fmla="*/ 39513 w 906338"/>
                <a:gd name="connsiteY0" fmla="*/ 502511 h 516544"/>
                <a:gd name="connsiteX1" fmla="*/ 40015 w 906338"/>
                <a:gd name="connsiteY1" fmla="*/ 499709 h 516544"/>
                <a:gd name="connsiteX2" fmla="*/ 40306 w 906338"/>
                <a:gd name="connsiteY2" fmla="*/ 498520 h 516544"/>
                <a:gd name="connsiteX3" fmla="*/ 40438 w 906338"/>
                <a:gd name="connsiteY3" fmla="*/ 498970 h 516544"/>
                <a:gd name="connsiteX4" fmla="*/ 40253 w 906338"/>
                <a:gd name="connsiteY4" fmla="*/ 499366 h 516544"/>
                <a:gd name="connsiteX5" fmla="*/ 40967 w 906338"/>
                <a:gd name="connsiteY5" fmla="*/ 498256 h 516544"/>
                <a:gd name="connsiteX6" fmla="*/ 58833 w 906338"/>
                <a:gd name="connsiteY6" fmla="*/ 478910 h 516544"/>
                <a:gd name="connsiteX7" fmla="*/ 97366 w 906338"/>
                <a:gd name="connsiteY7" fmla="*/ 448781 h 516544"/>
                <a:gd name="connsiteX8" fmla="*/ 149086 w 906338"/>
                <a:gd name="connsiteY8" fmla="*/ 409958 h 516544"/>
                <a:gd name="connsiteX9" fmla="*/ 178792 w 906338"/>
                <a:gd name="connsiteY9" fmla="*/ 387678 h 516544"/>
                <a:gd name="connsiteX10" fmla="*/ 211537 w 906338"/>
                <a:gd name="connsiteY10" fmla="*/ 366007 h 516544"/>
                <a:gd name="connsiteX11" fmla="*/ 282895 w 906338"/>
                <a:gd name="connsiteY11" fmla="*/ 320259 h 516544"/>
                <a:gd name="connsiteX12" fmla="*/ 361784 w 906338"/>
                <a:gd name="connsiteY12" fmla="*/ 272687 h 516544"/>
                <a:gd name="connsiteX13" fmla="*/ 443713 w 906338"/>
                <a:gd name="connsiteY13" fmla="*/ 225116 h 516544"/>
                <a:gd name="connsiteX14" fmla="*/ 526593 w 906338"/>
                <a:gd name="connsiteY14" fmla="*/ 179157 h 516544"/>
                <a:gd name="connsiteX15" fmla="*/ 547023 w 906338"/>
                <a:gd name="connsiteY15" fmla="*/ 167845 h 516544"/>
                <a:gd name="connsiteX16" fmla="*/ 567663 w 906338"/>
                <a:gd name="connsiteY16" fmla="*/ 157881 h 516544"/>
                <a:gd name="connsiteX17" fmla="*/ 608892 w 906338"/>
                <a:gd name="connsiteY17" fmla="*/ 138351 h 516544"/>
                <a:gd name="connsiteX18" fmla="*/ 686909 w 906338"/>
                <a:gd name="connsiteY18" fmla="*/ 101351 h 516544"/>
                <a:gd name="connsiteX19" fmla="*/ 723037 w 906338"/>
                <a:gd name="connsiteY19" fmla="*/ 84225 h 516544"/>
                <a:gd name="connsiteX20" fmla="*/ 757395 w 906338"/>
                <a:gd name="connsiteY20" fmla="*/ 69847 h 516544"/>
                <a:gd name="connsiteX21" fmla="*/ 905025 w 906338"/>
                <a:gd name="connsiteY21" fmla="*/ 9062 h 516544"/>
                <a:gd name="connsiteX22" fmla="*/ 905025 w 906338"/>
                <a:gd name="connsiteY22" fmla="*/ 9062 h 516544"/>
                <a:gd name="connsiteX23" fmla="*/ 907171 w 906338"/>
                <a:gd name="connsiteY23" fmla="*/ 4199 h 516544"/>
                <a:gd name="connsiteX24" fmla="*/ 907113 w 906338"/>
                <a:gd name="connsiteY24" fmla="*/ 4067 h 516544"/>
                <a:gd name="connsiteX25" fmla="*/ 902039 w 906338"/>
                <a:gd name="connsiteY25" fmla="*/ 2005 h 516544"/>
                <a:gd name="connsiteX26" fmla="*/ 752003 w 906338"/>
                <a:gd name="connsiteY26" fmla="*/ 58827 h 516544"/>
                <a:gd name="connsiteX27" fmla="*/ 716932 w 906338"/>
                <a:gd name="connsiteY27" fmla="*/ 72279 h 516544"/>
                <a:gd name="connsiteX28" fmla="*/ 680276 w 906338"/>
                <a:gd name="connsiteY28" fmla="*/ 88400 h 516544"/>
                <a:gd name="connsiteX29" fmla="*/ 601148 w 906338"/>
                <a:gd name="connsiteY29" fmla="*/ 123154 h 516544"/>
                <a:gd name="connsiteX30" fmla="*/ 559365 w 906338"/>
                <a:gd name="connsiteY30" fmla="*/ 141654 h 516544"/>
                <a:gd name="connsiteX31" fmla="*/ 537852 w 906338"/>
                <a:gd name="connsiteY31" fmla="*/ 151274 h 516544"/>
                <a:gd name="connsiteX32" fmla="*/ 516920 w 906338"/>
                <a:gd name="connsiteY32" fmla="*/ 162110 h 516544"/>
                <a:gd name="connsiteX33" fmla="*/ 431979 w 906338"/>
                <a:gd name="connsiteY33" fmla="*/ 206034 h 516544"/>
                <a:gd name="connsiteX34" fmla="*/ 348200 w 906338"/>
                <a:gd name="connsiteY34" fmla="*/ 251597 h 516544"/>
                <a:gd name="connsiteX35" fmla="*/ 267883 w 906338"/>
                <a:gd name="connsiteY35" fmla="*/ 296764 h 516544"/>
                <a:gd name="connsiteX36" fmla="*/ 193090 w 906338"/>
                <a:gd name="connsiteY36" fmla="*/ 341693 h 516544"/>
                <a:gd name="connsiteX37" fmla="*/ 158733 w 906338"/>
                <a:gd name="connsiteY37" fmla="*/ 363021 h 516544"/>
                <a:gd name="connsiteX38" fmla="*/ 128340 w 906338"/>
                <a:gd name="connsiteY38" fmla="*/ 384454 h 516544"/>
                <a:gd name="connsiteX39" fmla="*/ 75007 w 906338"/>
                <a:gd name="connsiteY39" fmla="*/ 422141 h 516544"/>
                <a:gd name="connsiteX40" fmla="*/ 33805 w 906338"/>
                <a:gd name="connsiteY40" fmla="*/ 452561 h 516544"/>
                <a:gd name="connsiteX41" fmla="*/ 7984 w 906338"/>
                <a:gd name="connsiteY41" fmla="*/ 479703 h 516544"/>
                <a:gd name="connsiteX42" fmla="*/ 2038 w 906338"/>
                <a:gd name="connsiteY42" fmla="*/ 493340 h 516544"/>
                <a:gd name="connsiteX43" fmla="*/ 1430 w 906338"/>
                <a:gd name="connsiteY43" fmla="*/ 496142 h 516544"/>
                <a:gd name="connsiteX44" fmla="*/ 16058 w 906338"/>
                <a:gd name="connsiteY44" fmla="*/ 517839 h 516544"/>
                <a:gd name="connsiteX45" fmla="*/ 16230 w 906338"/>
                <a:gd name="connsiteY45" fmla="*/ 517866 h 516544"/>
                <a:gd name="connsiteX46" fmla="*/ 38773 w 906338"/>
                <a:gd name="connsiteY46" fmla="*/ 503621 h 516544"/>
                <a:gd name="connsiteX47" fmla="*/ 38773 w 906338"/>
                <a:gd name="connsiteY47" fmla="*/ 503172 h 5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06338" h="516544">
                  <a:moveTo>
                    <a:pt x="39513" y="502511"/>
                  </a:moveTo>
                  <a:cubicBezTo>
                    <a:pt x="39513" y="502511"/>
                    <a:pt x="39672" y="501560"/>
                    <a:pt x="40015" y="499709"/>
                  </a:cubicBezTo>
                  <a:cubicBezTo>
                    <a:pt x="40015" y="499419"/>
                    <a:pt x="40201" y="498388"/>
                    <a:pt x="40306" y="498520"/>
                  </a:cubicBezTo>
                  <a:cubicBezTo>
                    <a:pt x="40388" y="498652"/>
                    <a:pt x="40436" y="498811"/>
                    <a:pt x="40438" y="498970"/>
                  </a:cubicBezTo>
                  <a:cubicBezTo>
                    <a:pt x="40444" y="499128"/>
                    <a:pt x="40375" y="499260"/>
                    <a:pt x="40253" y="499366"/>
                  </a:cubicBezTo>
                  <a:cubicBezTo>
                    <a:pt x="40253" y="499366"/>
                    <a:pt x="40729" y="498626"/>
                    <a:pt x="40967" y="498256"/>
                  </a:cubicBezTo>
                  <a:cubicBezTo>
                    <a:pt x="45980" y="490988"/>
                    <a:pt x="51996" y="484486"/>
                    <a:pt x="58833" y="478910"/>
                  </a:cubicBezTo>
                  <a:cubicBezTo>
                    <a:pt x="68611" y="470189"/>
                    <a:pt x="81033" y="460886"/>
                    <a:pt x="97366" y="448781"/>
                  </a:cubicBezTo>
                  <a:lnTo>
                    <a:pt x="149086" y="409958"/>
                  </a:lnTo>
                  <a:lnTo>
                    <a:pt x="178792" y="387678"/>
                  </a:lnTo>
                  <a:cubicBezTo>
                    <a:pt x="189073" y="380014"/>
                    <a:pt x="200305" y="373486"/>
                    <a:pt x="211537" y="366007"/>
                  </a:cubicBezTo>
                  <a:cubicBezTo>
                    <a:pt x="234292" y="351524"/>
                    <a:pt x="257735" y="335588"/>
                    <a:pt x="282895" y="320259"/>
                  </a:cubicBezTo>
                  <a:lnTo>
                    <a:pt x="361784" y="272687"/>
                  </a:lnTo>
                  <a:cubicBezTo>
                    <a:pt x="388609" y="256407"/>
                    <a:pt x="415884" y="239969"/>
                    <a:pt x="443713" y="225116"/>
                  </a:cubicBezTo>
                  <a:lnTo>
                    <a:pt x="526593" y="179157"/>
                  </a:lnTo>
                  <a:lnTo>
                    <a:pt x="547023" y="167845"/>
                  </a:lnTo>
                  <a:cubicBezTo>
                    <a:pt x="553339" y="164489"/>
                    <a:pt x="560871" y="161185"/>
                    <a:pt x="567663" y="157881"/>
                  </a:cubicBezTo>
                  <a:lnTo>
                    <a:pt x="608892" y="138351"/>
                  </a:lnTo>
                  <a:lnTo>
                    <a:pt x="686909" y="101351"/>
                  </a:lnTo>
                  <a:lnTo>
                    <a:pt x="723037" y="84225"/>
                  </a:lnTo>
                  <a:cubicBezTo>
                    <a:pt x="734851" y="78939"/>
                    <a:pt x="746453" y="74472"/>
                    <a:pt x="757395" y="69847"/>
                  </a:cubicBezTo>
                  <a:lnTo>
                    <a:pt x="905025" y="9062"/>
                  </a:lnTo>
                  <a:lnTo>
                    <a:pt x="905025" y="9062"/>
                  </a:lnTo>
                  <a:cubicBezTo>
                    <a:pt x="906958" y="8322"/>
                    <a:pt x="907919" y="6128"/>
                    <a:pt x="907171" y="4199"/>
                  </a:cubicBezTo>
                  <a:cubicBezTo>
                    <a:pt x="907152" y="4172"/>
                    <a:pt x="907133" y="4119"/>
                    <a:pt x="907113" y="4067"/>
                  </a:cubicBezTo>
                  <a:cubicBezTo>
                    <a:pt x="906225" y="2164"/>
                    <a:pt x="904009" y="1265"/>
                    <a:pt x="902039" y="2005"/>
                  </a:cubicBezTo>
                  <a:lnTo>
                    <a:pt x="752003" y="58827"/>
                  </a:lnTo>
                  <a:cubicBezTo>
                    <a:pt x="740771" y="63161"/>
                    <a:pt x="728905" y="67363"/>
                    <a:pt x="716932" y="72279"/>
                  </a:cubicBezTo>
                  <a:lnTo>
                    <a:pt x="680276" y="88400"/>
                  </a:lnTo>
                  <a:lnTo>
                    <a:pt x="601148" y="123154"/>
                  </a:lnTo>
                  <a:lnTo>
                    <a:pt x="559365" y="141654"/>
                  </a:lnTo>
                  <a:cubicBezTo>
                    <a:pt x="552203" y="144878"/>
                    <a:pt x="545410" y="147574"/>
                    <a:pt x="537852" y="151274"/>
                  </a:cubicBezTo>
                  <a:lnTo>
                    <a:pt x="516920" y="162110"/>
                  </a:lnTo>
                  <a:lnTo>
                    <a:pt x="431979" y="206034"/>
                  </a:lnTo>
                  <a:cubicBezTo>
                    <a:pt x="403224" y="220438"/>
                    <a:pt x="375448" y="236110"/>
                    <a:pt x="348200" y="251597"/>
                  </a:cubicBezTo>
                  <a:lnTo>
                    <a:pt x="267883" y="296764"/>
                  </a:lnTo>
                  <a:cubicBezTo>
                    <a:pt x="241640" y="311670"/>
                    <a:pt x="216929" y="327421"/>
                    <a:pt x="193090" y="341693"/>
                  </a:cubicBezTo>
                  <a:cubicBezTo>
                    <a:pt x="181382" y="349040"/>
                    <a:pt x="169304" y="355647"/>
                    <a:pt x="158733" y="363021"/>
                  </a:cubicBezTo>
                  <a:lnTo>
                    <a:pt x="128340" y="384454"/>
                  </a:lnTo>
                  <a:lnTo>
                    <a:pt x="75007" y="422141"/>
                  </a:lnTo>
                  <a:cubicBezTo>
                    <a:pt x="59943" y="432713"/>
                    <a:pt x="44984" y="443284"/>
                    <a:pt x="33805" y="452561"/>
                  </a:cubicBezTo>
                  <a:cubicBezTo>
                    <a:pt x="23913" y="460305"/>
                    <a:pt x="15215" y="469449"/>
                    <a:pt x="7984" y="479703"/>
                  </a:cubicBezTo>
                  <a:cubicBezTo>
                    <a:pt x="5278" y="483905"/>
                    <a:pt x="3269" y="488504"/>
                    <a:pt x="2038" y="493340"/>
                  </a:cubicBezTo>
                  <a:lnTo>
                    <a:pt x="1430" y="496142"/>
                  </a:lnTo>
                  <a:cubicBezTo>
                    <a:pt x="-521" y="506158"/>
                    <a:pt x="6028" y="515884"/>
                    <a:pt x="16058" y="517839"/>
                  </a:cubicBezTo>
                  <a:cubicBezTo>
                    <a:pt x="16116" y="517839"/>
                    <a:pt x="16172" y="517866"/>
                    <a:pt x="16230" y="517866"/>
                  </a:cubicBezTo>
                  <a:cubicBezTo>
                    <a:pt x="26368" y="520033"/>
                    <a:pt x="36387" y="513717"/>
                    <a:pt x="38773" y="503621"/>
                  </a:cubicBezTo>
                  <a:lnTo>
                    <a:pt x="38773" y="50317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8" name="任意多边形: 形状 3037">
              <a:extLst>
                <a:ext uri="{FF2B5EF4-FFF2-40B4-BE49-F238E27FC236}">
                  <a16:creationId xmlns:a16="http://schemas.microsoft.com/office/drawing/2014/main" id="{7620D0A1-19DE-BA7C-9CA9-29E81D36FC88}"/>
                </a:ext>
              </a:extLst>
            </p:cNvPr>
            <p:cNvSpPr/>
            <p:nvPr/>
          </p:nvSpPr>
          <p:spPr>
            <a:xfrm>
              <a:off x="471480" y="-4060759"/>
              <a:ext cx="413986" cy="193912"/>
            </a:xfrm>
            <a:custGeom>
              <a:avLst/>
              <a:gdLst>
                <a:gd name="connsiteX0" fmla="*/ 9684 w 413986"/>
                <a:gd name="connsiteY0" fmla="*/ 195476 h 193912"/>
                <a:gd name="connsiteX1" fmla="*/ 28475 w 413986"/>
                <a:gd name="connsiteY1" fmla="*/ 190190 h 193912"/>
                <a:gd name="connsiteX2" fmla="*/ 77474 w 413986"/>
                <a:gd name="connsiteY2" fmla="*/ 174809 h 193912"/>
                <a:gd name="connsiteX3" fmla="*/ 222831 w 413986"/>
                <a:gd name="connsiteY3" fmla="*/ 120181 h 193912"/>
                <a:gd name="connsiteX4" fmla="*/ 260915 w 413986"/>
                <a:gd name="connsiteY4" fmla="*/ 101681 h 193912"/>
                <a:gd name="connsiteX5" fmla="*/ 295087 w 413986"/>
                <a:gd name="connsiteY5" fmla="*/ 79507 h 193912"/>
                <a:gd name="connsiteX6" fmla="*/ 353653 w 413986"/>
                <a:gd name="connsiteY6" fmla="*/ 38384 h 193912"/>
                <a:gd name="connsiteX7" fmla="*/ 377677 w 413986"/>
                <a:gd name="connsiteY7" fmla="*/ 23056 h 193912"/>
                <a:gd name="connsiteX8" fmla="*/ 396943 w 413986"/>
                <a:gd name="connsiteY8" fmla="*/ 12484 h 193912"/>
                <a:gd name="connsiteX9" fmla="*/ 414307 w 413986"/>
                <a:gd name="connsiteY9" fmla="*/ 4291 h 193912"/>
                <a:gd name="connsiteX10" fmla="*/ 414307 w 413986"/>
                <a:gd name="connsiteY10" fmla="*/ 4291 h 193912"/>
                <a:gd name="connsiteX11" fmla="*/ 414941 w 413986"/>
                <a:gd name="connsiteY11" fmla="*/ 2494 h 193912"/>
                <a:gd name="connsiteX12" fmla="*/ 413117 w 413986"/>
                <a:gd name="connsiteY12" fmla="*/ 1860 h 193912"/>
                <a:gd name="connsiteX13" fmla="*/ 395305 w 413986"/>
                <a:gd name="connsiteY13" fmla="*/ 9788 h 193912"/>
                <a:gd name="connsiteX14" fmla="*/ 375536 w 413986"/>
                <a:gd name="connsiteY14" fmla="*/ 19990 h 193912"/>
                <a:gd name="connsiteX15" fmla="*/ 350852 w 413986"/>
                <a:gd name="connsiteY15" fmla="*/ 34763 h 193912"/>
                <a:gd name="connsiteX16" fmla="*/ 291096 w 413986"/>
                <a:gd name="connsiteY16" fmla="*/ 74274 h 193912"/>
                <a:gd name="connsiteX17" fmla="*/ 256898 w 413986"/>
                <a:gd name="connsiteY17" fmla="*/ 95232 h 193912"/>
                <a:gd name="connsiteX18" fmla="*/ 219158 w 413986"/>
                <a:gd name="connsiteY18" fmla="*/ 112517 h 193912"/>
                <a:gd name="connsiteX19" fmla="*/ 73694 w 413986"/>
                <a:gd name="connsiteY19" fmla="*/ 163762 h 193912"/>
                <a:gd name="connsiteX20" fmla="*/ 24907 w 413986"/>
                <a:gd name="connsiteY20" fmla="*/ 178007 h 193912"/>
                <a:gd name="connsiteX21" fmla="*/ 6222 w 413986"/>
                <a:gd name="connsiteY21" fmla="*/ 182843 h 193912"/>
                <a:gd name="connsiteX22" fmla="*/ 1218 w 413986"/>
                <a:gd name="connsiteY22" fmla="*/ 190428 h 193912"/>
                <a:gd name="connsiteX23" fmla="*/ 1253 w 413986"/>
                <a:gd name="connsiteY23" fmla="*/ 190587 h 193912"/>
                <a:gd name="connsiteX24" fmla="*/ 9314 w 413986"/>
                <a:gd name="connsiteY24" fmla="*/ 195476 h 19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3986" h="193912">
                  <a:moveTo>
                    <a:pt x="9684" y="195476"/>
                  </a:moveTo>
                  <a:lnTo>
                    <a:pt x="28475" y="190190"/>
                  </a:lnTo>
                  <a:cubicBezTo>
                    <a:pt x="40500" y="186728"/>
                    <a:pt x="57335" y="181495"/>
                    <a:pt x="77474" y="174809"/>
                  </a:cubicBezTo>
                  <a:cubicBezTo>
                    <a:pt x="117672" y="161383"/>
                    <a:pt x="170978" y="142751"/>
                    <a:pt x="222831" y="120181"/>
                  </a:cubicBezTo>
                  <a:cubicBezTo>
                    <a:pt x="235808" y="114578"/>
                    <a:pt x="248573" y="108420"/>
                    <a:pt x="260915" y="101681"/>
                  </a:cubicBezTo>
                  <a:cubicBezTo>
                    <a:pt x="273257" y="94941"/>
                    <a:pt x="284172" y="86960"/>
                    <a:pt x="295087" y="79507"/>
                  </a:cubicBezTo>
                  <a:cubicBezTo>
                    <a:pt x="316706" y="64469"/>
                    <a:pt x="336184" y="49907"/>
                    <a:pt x="353653" y="38384"/>
                  </a:cubicBezTo>
                  <a:cubicBezTo>
                    <a:pt x="362269" y="32464"/>
                    <a:pt x="370514" y="27601"/>
                    <a:pt x="377677" y="23056"/>
                  </a:cubicBezTo>
                  <a:cubicBezTo>
                    <a:pt x="385130" y="18933"/>
                    <a:pt x="391525" y="15127"/>
                    <a:pt x="396943" y="12484"/>
                  </a:cubicBezTo>
                  <a:lnTo>
                    <a:pt x="414307" y="4291"/>
                  </a:lnTo>
                  <a:lnTo>
                    <a:pt x="414307" y="4291"/>
                  </a:lnTo>
                  <a:cubicBezTo>
                    <a:pt x="414978" y="3974"/>
                    <a:pt x="415261" y="3155"/>
                    <a:pt x="414941" y="2494"/>
                  </a:cubicBezTo>
                  <a:cubicBezTo>
                    <a:pt x="414582" y="1860"/>
                    <a:pt x="413799" y="1569"/>
                    <a:pt x="413117" y="1860"/>
                  </a:cubicBezTo>
                  <a:lnTo>
                    <a:pt x="395305" y="9788"/>
                  </a:lnTo>
                  <a:cubicBezTo>
                    <a:pt x="389755" y="12431"/>
                    <a:pt x="383200" y="16052"/>
                    <a:pt x="375536" y="19990"/>
                  </a:cubicBezTo>
                  <a:cubicBezTo>
                    <a:pt x="368189" y="24351"/>
                    <a:pt x="359679" y="29081"/>
                    <a:pt x="350852" y="34763"/>
                  </a:cubicBezTo>
                  <a:cubicBezTo>
                    <a:pt x="332959" y="45864"/>
                    <a:pt x="312900" y="60003"/>
                    <a:pt x="291096" y="74274"/>
                  </a:cubicBezTo>
                  <a:cubicBezTo>
                    <a:pt x="280208" y="81331"/>
                    <a:pt x="268711" y="88942"/>
                    <a:pt x="256898" y="95232"/>
                  </a:cubicBezTo>
                  <a:cubicBezTo>
                    <a:pt x="245084" y="101522"/>
                    <a:pt x="232108" y="107231"/>
                    <a:pt x="219158" y="112517"/>
                  </a:cubicBezTo>
                  <a:cubicBezTo>
                    <a:pt x="167437" y="133712"/>
                    <a:pt x="113945" y="151288"/>
                    <a:pt x="73694" y="163762"/>
                  </a:cubicBezTo>
                  <a:cubicBezTo>
                    <a:pt x="53582" y="169999"/>
                    <a:pt x="36694" y="174888"/>
                    <a:pt x="24907" y="178007"/>
                  </a:cubicBezTo>
                  <a:cubicBezTo>
                    <a:pt x="13120" y="181125"/>
                    <a:pt x="6222" y="182843"/>
                    <a:pt x="6222" y="182843"/>
                  </a:cubicBezTo>
                  <a:cubicBezTo>
                    <a:pt x="2747" y="183557"/>
                    <a:pt x="507" y="186940"/>
                    <a:pt x="1218" y="190428"/>
                  </a:cubicBezTo>
                  <a:cubicBezTo>
                    <a:pt x="1229" y="190481"/>
                    <a:pt x="1241" y="190534"/>
                    <a:pt x="1253" y="190587"/>
                  </a:cubicBezTo>
                  <a:cubicBezTo>
                    <a:pt x="2151" y="194155"/>
                    <a:pt x="5742" y="196322"/>
                    <a:pt x="9314" y="195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9" name="任意多边形: 形状 3038">
              <a:extLst>
                <a:ext uri="{FF2B5EF4-FFF2-40B4-BE49-F238E27FC236}">
                  <a16:creationId xmlns:a16="http://schemas.microsoft.com/office/drawing/2014/main" id="{8DDCB4AF-5F8E-4DE0-A235-0DB4E390C4CA}"/>
                </a:ext>
              </a:extLst>
            </p:cNvPr>
            <p:cNvSpPr/>
            <p:nvPr/>
          </p:nvSpPr>
          <p:spPr>
            <a:xfrm>
              <a:off x="-108094" y="-4267215"/>
              <a:ext cx="191265" cy="239784"/>
            </a:xfrm>
            <a:custGeom>
              <a:avLst/>
              <a:gdLst>
                <a:gd name="connsiteX0" fmla="*/ 26488 w 191265"/>
                <a:gd name="connsiteY0" fmla="*/ 233951 h 239784"/>
                <a:gd name="connsiteX1" fmla="*/ 31774 w 191265"/>
                <a:gd name="connsiteY1" fmla="*/ 222983 h 239784"/>
                <a:gd name="connsiteX2" fmla="*/ 37773 w 191265"/>
                <a:gd name="connsiteY2" fmla="*/ 210377 h 239784"/>
                <a:gd name="connsiteX3" fmla="*/ 41446 w 191265"/>
                <a:gd name="connsiteY3" fmla="*/ 202607 h 239784"/>
                <a:gd name="connsiteX4" fmla="*/ 46336 w 191265"/>
                <a:gd name="connsiteY4" fmla="*/ 195048 h 239784"/>
                <a:gd name="connsiteX5" fmla="*/ 57304 w 191265"/>
                <a:gd name="connsiteY5" fmla="*/ 177975 h 239784"/>
                <a:gd name="connsiteX6" fmla="*/ 71337 w 191265"/>
                <a:gd name="connsiteY6" fmla="*/ 159185 h 239784"/>
                <a:gd name="connsiteX7" fmla="*/ 104452 w 191265"/>
                <a:gd name="connsiteY7" fmla="*/ 119277 h 239784"/>
                <a:gd name="connsiteX8" fmla="*/ 138995 w 191265"/>
                <a:gd name="connsiteY8" fmla="*/ 79634 h 239784"/>
                <a:gd name="connsiteX9" fmla="*/ 154508 w 191265"/>
                <a:gd name="connsiteY9" fmla="*/ 60976 h 239784"/>
                <a:gd name="connsiteX10" fmla="*/ 167722 w 191265"/>
                <a:gd name="connsiteY10" fmla="*/ 43559 h 239784"/>
                <a:gd name="connsiteX11" fmla="*/ 178135 w 191265"/>
                <a:gd name="connsiteY11" fmla="*/ 28416 h 239784"/>
                <a:gd name="connsiteX12" fmla="*/ 185535 w 191265"/>
                <a:gd name="connsiteY12" fmla="*/ 16338 h 239784"/>
                <a:gd name="connsiteX13" fmla="*/ 191984 w 191265"/>
                <a:gd name="connsiteY13" fmla="*/ 5766 h 239784"/>
                <a:gd name="connsiteX14" fmla="*/ 191054 w 191265"/>
                <a:gd name="connsiteY14" fmla="*/ 2145 h 239784"/>
                <a:gd name="connsiteX15" fmla="*/ 191006 w 191265"/>
                <a:gd name="connsiteY15" fmla="*/ 2119 h 239784"/>
                <a:gd name="connsiteX16" fmla="*/ 187333 w 191265"/>
                <a:gd name="connsiteY16" fmla="*/ 2886 h 239784"/>
                <a:gd name="connsiteX17" fmla="*/ 187148 w 191265"/>
                <a:gd name="connsiteY17" fmla="*/ 3176 h 239784"/>
                <a:gd name="connsiteX18" fmla="*/ 180038 w 191265"/>
                <a:gd name="connsiteY18" fmla="*/ 13008 h 239784"/>
                <a:gd name="connsiteX19" fmla="*/ 171925 w 191265"/>
                <a:gd name="connsiteY19" fmla="*/ 24293 h 239784"/>
                <a:gd name="connsiteX20" fmla="*/ 160640 w 191265"/>
                <a:gd name="connsiteY20" fmla="*/ 38353 h 239784"/>
                <a:gd name="connsiteX21" fmla="*/ 146553 w 191265"/>
                <a:gd name="connsiteY21" fmla="*/ 54474 h 239784"/>
                <a:gd name="connsiteX22" fmla="*/ 129877 w 191265"/>
                <a:gd name="connsiteY22" fmla="*/ 71785 h 239784"/>
                <a:gd name="connsiteX23" fmla="*/ 92639 w 191265"/>
                <a:gd name="connsiteY23" fmla="*/ 108785 h 239784"/>
                <a:gd name="connsiteX24" fmla="*/ 55850 w 191265"/>
                <a:gd name="connsiteY24" fmla="*/ 147080 h 239784"/>
                <a:gd name="connsiteX25" fmla="*/ 39623 w 191265"/>
                <a:gd name="connsiteY25" fmla="*/ 165765 h 239784"/>
                <a:gd name="connsiteX26" fmla="*/ 25986 w 191265"/>
                <a:gd name="connsiteY26" fmla="*/ 184028 h 239784"/>
                <a:gd name="connsiteX27" fmla="*/ 19960 w 191265"/>
                <a:gd name="connsiteY27" fmla="*/ 192194 h 239784"/>
                <a:gd name="connsiteX28" fmla="*/ 15705 w 191265"/>
                <a:gd name="connsiteY28" fmla="*/ 199673 h 239784"/>
                <a:gd name="connsiteX29" fmla="*/ 8754 w 191265"/>
                <a:gd name="connsiteY29" fmla="*/ 211857 h 239784"/>
                <a:gd name="connsiteX30" fmla="*/ 2728 w 191265"/>
                <a:gd name="connsiteY30" fmla="*/ 222428 h 239784"/>
                <a:gd name="connsiteX31" fmla="*/ 7496 w 191265"/>
                <a:gd name="connsiteY31" fmla="*/ 239633 h 239784"/>
                <a:gd name="connsiteX32" fmla="*/ 8014 w 191265"/>
                <a:gd name="connsiteY32" fmla="*/ 239924 h 239784"/>
                <a:gd name="connsiteX33" fmla="*/ 26171 w 191265"/>
                <a:gd name="connsiteY33" fmla="*/ 234850 h 239784"/>
                <a:gd name="connsiteX34" fmla="*/ 26594 w 191265"/>
                <a:gd name="connsiteY34" fmla="*/ 234030 h 23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65" h="239784">
                  <a:moveTo>
                    <a:pt x="26488" y="233951"/>
                  </a:moveTo>
                  <a:lnTo>
                    <a:pt x="31774" y="222983"/>
                  </a:lnTo>
                  <a:cubicBezTo>
                    <a:pt x="33412" y="219468"/>
                    <a:pt x="35447" y="215240"/>
                    <a:pt x="37773" y="210377"/>
                  </a:cubicBezTo>
                  <a:cubicBezTo>
                    <a:pt x="38909" y="207919"/>
                    <a:pt x="40151" y="205329"/>
                    <a:pt x="41446" y="202607"/>
                  </a:cubicBezTo>
                  <a:lnTo>
                    <a:pt x="46336" y="195048"/>
                  </a:lnTo>
                  <a:lnTo>
                    <a:pt x="57304" y="177975"/>
                  </a:lnTo>
                  <a:cubicBezTo>
                    <a:pt x="61083" y="171818"/>
                    <a:pt x="66501" y="165712"/>
                    <a:pt x="71337" y="159185"/>
                  </a:cubicBezTo>
                  <a:cubicBezTo>
                    <a:pt x="81010" y="145970"/>
                    <a:pt x="93035" y="132756"/>
                    <a:pt x="104452" y="119277"/>
                  </a:cubicBezTo>
                  <a:cubicBezTo>
                    <a:pt x="115869" y="105798"/>
                    <a:pt x="128238" y="92611"/>
                    <a:pt x="138995" y="79634"/>
                  </a:cubicBezTo>
                  <a:cubicBezTo>
                    <a:pt x="144280" y="73133"/>
                    <a:pt x="149857" y="67160"/>
                    <a:pt x="154508" y="60976"/>
                  </a:cubicBezTo>
                  <a:lnTo>
                    <a:pt x="167722" y="43559"/>
                  </a:lnTo>
                  <a:cubicBezTo>
                    <a:pt x="171581" y="38775"/>
                    <a:pt x="175062" y="33728"/>
                    <a:pt x="178135" y="28416"/>
                  </a:cubicBezTo>
                  <a:cubicBezTo>
                    <a:pt x="180990" y="23764"/>
                    <a:pt x="183421" y="19694"/>
                    <a:pt x="185535" y="16338"/>
                  </a:cubicBezTo>
                  <a:lnTo>
                    <a:pt x="191984" y="5766"/>
                  </a:lnTo>
                  <a:cubicBezTo>
                    <a:pt x="192727" y="4498"/>
                    <a:pt x="192309" y="2886"/>
                    <a:pt x="191054" y="2145"/>
                  </a:cubicBezTo>
                  <a:cubicBezTo>
                    <a:pt x="191038" y="2145"/>
                    <a:pt x="191022" y="2119"/>
                    <a:pt x="191006" y="2119"/>
                  </a:cubicBezTo>
                  <a:cubicBezTo>
                    <a:pt x="189764" y="1405"/>
                    <a:pt x="188186" y="1749"/>
                    <a:pt x="187333" y="2886"/>
                  </a:cubicBezTo>
                  <a:lnTo>
                    <a:pt x="187148" y="3176"/>
                  </a:lnTo>
                  <a:lnTo>
                    <a:pt x="180038" y="13008"/>
                  </a:lnTo>
                  <a:lnTo>
                    <a:pt x="171925" y="24293"/>
                  </a:lnTo>
                  <a:cubicBezTo>
                    <a:pt x="168542" y="29261"/>
                    <a:pt x="164768" y="33966"/>
                    <a:pt x="160640" y="38353"/>
                  </a:cubicBezTo>
                  <a:lnTo>
                    <a:pt x="146553" y="54474"/>
                  </a:lnTo>
                  <a:cubicBezTo>
                    <a:pt x="141558" y="60183"/>
                    <a:pt x="135638" y="65759"/>
                    <a:pt x="129877" y="71785"/>
                  </a:cubicBezTo>
                  <a:cubicBezTo>
                    <a:pt x="118380" y="83757"/>
                    <a:pt x="105377" y="96179"/>
                    <a:pt x="92639" y="108785"/>
                  </a:cubicBezTo>
                  <a:cubicBezTo>
                    <a:pt x="79900" y="121391"/>
                    <a:pt x="66976" y="134077"/>
                    <a:pt x="55850" y="147080"/>
                  </a:cubicBezTo>
                  <a:cubicBezTo>
                    <a:pt x="50247" y="153582"/>
                    <a:pt x="44406" y="159264"/>
                    <a:pt x="39623" y="165765"/>
                  </a:cubicBezTo>
                  <a:lnTo>
                    <a:pt x="25986" y="184028"/>
                  </a:lnTo>
                  <a:lnTo>
                    <a:pt x="19960" y="192194"/>
                  </a:lnTo>
                  <a:cubicBezTo>
                    <a:pt x="18480" y="194837"/>
                    <a:pt x="17053" y="197347"/>
                    <a:pt x="15705" y="199673"/>
                  </a:cubicBezTo>
                  <a:lnTo>
                    <a:pt x="8754" y="211857"/>
                  </a:lnTo>
                  <a:lnTo>
                    <a:pt x="2728" y="222428"/>
                  </a:lnTo>
                  <a:cubicBezTo>
                    <a:pt x="-710" y="228507"/>
                    <a:pt x="1426" y="236198"/>
                    <a:pt x="7496" y="239633"/>
                  </a:cubicBezTo>
                  <a:cubicBezTo>
                    <a:pt x="7665" y="239739"/>
                    <a:pt x="7840" y="239845"/>
                    <a:pt x="8014" y="239924"/>
                  </a:cubicBezTo>
                  <a:cubicBezTo>
                    <a:pt x="14450" y="243360"/>
                    <a:pt x="22450" y="241113"/>
                    <a:pt x="26171" y="234850"/>
                  </a:cubicBezTo>
                  <a:cubicBezTo>
                    <a:pt x="26327" y="234586"/>
                    <a:pt x="26469" y="234321"/>
                    <a:pt x="26594" y="2340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0" name="任意多边形: 形状 3039">
              <a:extLst>
                <a:ext uri="{FF2B5EF4-FFF2-40B4-BE49-F238E27FC236}">
                  <a16:creationId xmlns:a16="http://schemas.microsoft.com/office/drawing/2014/main" id="{BD044956-71BF-2FCB-D283-BCB5F4FD8D76}"/>
                </a:ext>
              </a:extLst>
            </p:cNvPr>
            <p:cNvSpPr/>
            <p:nvPr/>
          </p:nvSpPr>
          <p:spPr>
            <a:xfrm>
              <a:off x="1029" y="-4118042"/>
              <a:ext cx="497624" cy="36596"/>
            </a:xfrm>
            <a:custGeom>
              <a:avLst/>
              <a:gdLst>
                <a:gd name="connsiteX0" fmla="*/ 16577 w 497624"/>
                <a:gd name="connsiteY0" fmla="*/ 38343 h 36596"/>
                <a:gd name="connsiteX1" fmla="*/ 90947 w 497624"/>
                <a:gd name="connsiteY1" fmla="*/ 28221 h 36596"/>
                <a:gd name="connsiteX2" fmla="*/ 167432 w 497624"/>
                <a:gd name="connsiteY2" fmla="*/ 20293 h 36596"/>
                <a:gd name="connsiteX3" fmla="*/ 255043 w 497624"/>
                <a:gd name="connsiteY3" fmla="*/ 16777 h 36596"/>
                <a:gd name="connsiteX4" fmla="*/ 276925 w 497624"/>
                <a:gd name="connsiteY4" fmla="*/ 18310 h 36596"/>
                <a:gd name="connsiteX5" fmla="*/ 287682 w 497624"/>
                <a:gd name="connsiteY5" fmla="*/ 20240 h 36596"/>
                <a:gd name="connsiteX6" fmla="*/ 293972 w 497624"/>
                <a:gd name="connsiteY6" fmla="*/ 21059 h 36596"/>
                <a:gd name="connsiteX7" fmla="*/ 299839 w 497624"/>
                <a:gd name="connsiteY7" fmla="*/ 21244 h 36596"/>
                <a:gd name="connsiteX8" fmla="*/ 343843 w 497624"/>
                <a:gd name="connsiteY8" fmla="*/ 19579 h 36596"/>
                <a:gd name="connsiteX9" fmla="*/ 420988 w 497624"/>
                <a:gd name="connsiteY9" fmla="*/ 14293 h 36596"/>
                <a:gd name="connsiteX10" fmla="*/ 475352 w 497624"/>
                <a:gd name="connsiteY10" fmla="*/ 11967 h 36596"/>
                <a:gd name="connsiteX11" fmla="*/ 490284 w 497624"/>
                <a:gd name="connsiteY11" fmla="*/ 12681 h 36596"/>
                <a:gd name="connsiteX12" fmla="*/ 494882 w 497624"/>
                <a:gd name="connsiteY12" fmla="*/ 13632 h 36596"/>
                <a:gd name="connsiteX13" fmla="*/ 498503 w 497624"/>
                <a:gd name="connsiteY13" fmla="*/ 12205 h 36596"/>
                <a:gd name="connsiteX14" fmla="*/ 497092 w 497624"/>
                <a:gd name="connsiteY14" fmla="*/ 8743 h 36596"/>
                <a:gd name="connsiteX15" fmla="*/ 497023 w 497624"/>
                <a:gd name="connsiteY15" fmla="*/ 8717 h 36596"/>
                <a:gd name="connsiteX16" fmla="*/ 491130 w 497624"/>
                <a:gd name="connsiteY16" fmla="*/ 6972 h 36596"/>
                <a:gd name="connsiteX17" fmla="*/ 475484 w 497624"/>
                <a:gd name="connsiteY17" fmla="*/ 5783 h 36596"/>
                <a:gd name="connsiteX18" fmla="*/ 420565 w 497624"/>
                <a:gd name="connsiteY18" fmla="*/ 6602 h 36596"/>
                <a:gd name="connsiteX19" fmla="*/ 343341 w 497624"/>
                <a:gd name="connsiteY19" fmla="*/ 9774 h 36596"/>
                <a:gd name="connsiteX20" fmla="*/ 300209 w 497624"/>
                <a:gd name="connsiteY20" fmla="*/ 10250 h 36596"/>
                <a:gd name="connsiteX21" fmla="*/ 294923 w 497624"/>
                <a:gd name="connsiteY21" fmla="*/ 9906 h 36596"/>
                <a:gd name="connsiteX22" fmla="*/ 290140 w 497624"/>
                <a:gd name="connsiteY22" fmla="*/ 9166 h 36596"/>
                <a:gd name="connsiteX23" fmla="*/ 278934 w 497624"/>
                <a:gd name="connsiteY23" fmla="*/ 6523 h 36596"/>
                <a:gd name="connsiteX24" fmla="*/ 255888 w 497624"/>
                <a:gd name="connsiteY24" fmla="*/ 3642 h 36596"/>
                <a:gd name="connsiteX25" fmla="*/ 166348 w 497624"/>
                <a:gd name="connsiteY25" fmla="*/ 2453 h 36596"/>
                <a:gd name="connsiteX26" fmla="*/ 88754 w 497624"/>
                <a:gd name="connsiteY26" fmla="*/ 6418 h 36596"/>
                <a:gd name="connsiteX27" fmla="*/ 13247 w 497624"/>
                <a:gd name="connsiteY27" fmla="*/ 12602 h 36596"/>
                <a:gd name="connsiteX28" fmla="*/ 13035 w 497624"/>
                <a:gd name="connsiteY28" fmla="*/ 12602 h 36596"/>
                <a:gd name="connsiteX29" fmla="*/ 1129 w 497624"/>
                <a:gd name="connsiteY29" fmla="*/ 26609 h 36596"/>
                <a:gd name="connsiteX30" fmla="*/ 1143 w 497624"/>
                <a:gd name="connsiteY30" fmla="*/ 26767 h 36596"/>
                <a:gd name="connsiteX31" fmla="*/ 15837 w 497624"/>
                <a:gd name="connsiteY31" fmla="*/ 38237 h 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7624" h="36596">
                  <a:moveTo>
                    <a:pt x="16577" y="38343"/>
                  </a:moveTo>
                  <a:cubicBezTo>
                    <a:pt x="16577" y="38343"/>
                    <a:pt x="46230" y="33718"/>
                    <a:pt x="90947" y="28221"/>
                  </a:cubicBezTo>
                  <a:cubicBezTo>
                    <a:pt x="113306" y="25578"/>
                    <a:pt x="139444" y="22592"/>
                    <a:pt x="167432" y="20293"/>
                  </a:cubicBezTo>
                  <a:cubicBezTo>
                    <a:pt x="195420" y="17993"/>
                    <a:pt x="225575" y="15852"/>
                    <a:pt x="255043" y="16777"/>
                  </a:cubicBezTo>
                  <a:cubicBezTo>
                    <a:pt x="262469" y="16777"/>
                    <a:pt x="269710" y="17597"/>
                    <a:pt x="276925" y="18310"/>
                  </a:cubicBezTo>
                  <a:lnTo>
                    <a:pt x="287682" y="20240"/>
                  </a:lnTo>
                  <a:cubicBezTo>
                    <a:pt x="289761" y="20636"/>
                    <a:pt x="291861" y="20900"/>
                    <a:pt x="293972" y="21059"/>
                  </a:cubicBezTo>
                  <a:lnTo>
                    <a:pt x="299839" y="21244"/>
                  </a:lnTo>
                  <a:cubicBezTo>
                    <a:pt x="315115" y="21376"/>
                    <a:pt x="329677" y="20398"/>
                    <a:pt x="343843" y="19579"/>
                  </a:cubicBezTo>
                  <a:lnTo>
                    <a:pt x="420988" y="14293"/>
                  </a:lnTo>
                  <a:cubicBezTo>
                    <a:pt x="443505" y="12839"/>
                    <a:pt x="462322" y="11915"/>
                    <a:pt x="475352" y="11967"/>
                  </a:cubicBezTo>
                  <a:cubicBezTo>
                    <a:pt x="480338" y="11941"/>
                    <a:pt x="485323" y="12179"/>
                    <a:pt x="490284" y="12681"/>
                  </a:cubicBezTo>
                  <a:cubicBezTo>
                    <a:pt x="491846" y="12839"/>
                    <a:pt x="493387" y="13157"/>
                    <a:pt x="494882" y="13632"/>
                  </a:cubicBezTo>
                  <a:cubicBezTo>
                    <a:pt x="496277" y="14214"/>
                    <a:pt x="497888" y="13580"/>
                    <a:pt x="498503" y="12205"/>
                  </a:cubicBezTo>
                  <a:cubicBezTo>
                    <a:pt x="499069" y="10857"/>
                    <a:pt x="498437" y="9298"/>
                    <a:pt x="497092" y="8743"/>
                  </a:cubicBezTo>
                  <a:cubicBezTo>
                    <a:pt x="497069" y="8743"/>
                    <a:pt x="497046" y="8717"/>
                    <a:pt x="497023" y="8717"/>
                  </a:cubicBezTo>
                  <a:cubicBezTo>
                    <a:pt x="495130" y="7924"/>
                    <a:pt x="493153" y="7342"/>
                    <a:pt x="491130" y="6972"/>
                  </a:cubicBezTo>
                  <a:cubicBezTo>
                    <a:pt x="485940" y="6285"/>
                    <a:pt x="480717" y="5889"/>
                    <a:pt x="475484" y="5783"/>
                  </a:cubicBezTo>
                  <a:cubicBezTo>
                    <a:pt x="462270" y="5334"/>
                    <a:pt x="443214" y="5783"/>
                    <a:pt x="420565" y="6602"/>
                  </a:cubicBezTo>
                  <a:lnTo>
                    <a:pt x="343341" y="9774"/>
                  </a:lnTo>
                  <a:cubicBezTo>
                    <a:pt x="329281" y="10223"/>
                    <a:pt x="314613" y="10778"/>
                    <a:pt x="300209" y="10250"/>
                  </a:cubicBezTo>
                  <a:lnTo>
                    <a:pt x="294923" y="9906"/>
                  </a:lnTo>
                  <a:cubicBezTo>
                    <a:pt x="293313" y="9774"/>
                    <a:pt x="291714" y="9536"/>
                    <a:pt x="290140" y="9166"/>
                  </a:cubicBezTo>
                  <a:lnTo>
                    <a:pt x="278934" y="6523"/>
                  </a:lnTo>
                  <a:cubicBezTo>
                    <a:pt x="271243" y="5307"/>
                    <a:pt x="263526" y="4145"/>
                    <a:pt x="255888" y="3642"/>
                  </a:cubicBezTo>
                  <a:cubicBezTo>
                    <a:pt x="226086" y="1607"/>
                    <a:pt x="196194" y="1211"/>
                    <a:pt x="166348" y="2453"/>
                  </a:cubicBezTo>
                  <a:cubicBezTo>
                    <a:pt x="137911" y="3352"/>
                    <a:pt x="111429" y="4884"/>
                    <a:pt x="88754" y="6418"/>
                  </a:cubicBezTo>
                  <a:cubicBezTo>
                    <a:pt x="43402" y="9562"/>
                    <a:pt x="13247" y="12602"/>
                    <a:pt x="13247" y="12602"/>
                  </a:cubicBezTo>
                  <a:lnTo>
                    <a:pt x="13035" y="12602"/>
                  </a:lnTo>
                  <a:cubicBezTo>
                    <a:pt x="5879" y="13183"/>
                    <a:pt x="548" y="19447"/>
                    <a:pt x="1129" y="26609"/>
                  </a:cubicBezTo>
                  <a:cubicBezTo>
                    <a:pt x="1135" y="26662"/>
                    <a:pt x="1137" y="26715"/>
                    <a:pt x="1143" y="26767"/>
                  </a:cubicBezTo>
                  <a:cubicBezTo>
                    <a:pt x="2049" y="33982"/>
                    <a:pt x="8617" y="39110"/>
                    <a:pt x="15837" y="382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1" name="任意多边形: 形状 3040">
              <a:extLst>
                <a:ext uri="{FF2B5EF4-FFF2-40B4-BE49-F238E27FC236}">
                  <a16:creationId xmlns:a16="http://schemas.microsoft.com/office/drawing/2014/main" id="{2ABBA2B6-D3F7-F7D0-922A-2ACBC54ACCED}"/>
                </a:ext>
              </a:extLst>
            </p:cNvPr>
            <p:cNvSpPr/>
            <p:nvPr/>
          </p:nvSpPr>
          <p:spPr>
            <a:xfrm>
              <a:off x="-1214898" y="-4002001"/>
              <a:ext cx="196102" cy="716637"/>
            </a:xfrm>
            <a:custGeom>
              <a:avLst/>
              <a:gdLst>
                <a:gd name="connsiteX0" fmla="*/ 78603 w 196102"/>
                <a:gd name="connsiteY0" fmla="*/ 21700 h 716637"/>
                <a:gd name="connsiteX1" fmla="*/ 79502 w 196102"/>
                <a:gd name="connsiteY1" fmla="*/ 30052 h 716637"/>
                <a:gd name="connsiteX2" fmla="*/ 84497 w 196102"/>
                <a:gd name="connsiteY2" fmla="*/ 56005 h 716637"/>
                <a:gd name="connsiteX3" fmla="*/ 97896 w 196102"/>
                <a:gd name="connsiteY3" fmla="*/ 93243 h 716637"/>
                <a:gd name="connsiteX4" fmla="*/ 119303 w 196102"/>
                <a:gd name="connsiteY4" fmla="*/ 137246 h 716637"/>
                <a:gd name="connsiteX5" fmla="*/ 141054 w 196102"/>
                <a:gd name="connsiteY5" fmla="*/ 187461 h 716637"/>
                <a:gd name="connsiteX6" fmla="*/ 160585 w 196102"/>
                <a:gd name="connsiteY6" fmla="*/ 247295 h 716637"/>
                <a:gd name="connsiteX7" fmla="*/ 171817 w 196102"/>
                <a:gd name="connsiteY7" fmla="*/ 310724 h 716637"/>
                <a:gd name="connsiteX8" fmla="*/ 162408 w 196102"/>
                <a:gd name="connsiteY8" fmla="*/ 375765 h 716637"/>
                <a:gd name="connsiteX9" fmla="*/ 137882 w 196102"/>
                <a:gd name="connsiteY9" fmla="*/ 440779 h 716637"/>
                <a:gd name="connsiteX10" fmla="*/ 126624 w 196102"/>
                <a:gd name="connsiteY10" fmla="*/ 473419 h 716637"/>
                <a:gd name="connsiteX11" fmla="*/ 115022 w 196102"/>
                <a:gd name="connsiteY11" fmla="*/ 504420 h 716637"/>
                <a:gd name="connsiteX12" fmla="*/ 89439 w 196102"/>
                <a:gd name="connsiteY12" fmla="*/ 561875 h 716637"/>
                <a:gd name="connsiteX13" fmla="*/ 62746 w 196102"/>
                <a:gd name="connsiteY13" fmla="*/ 611773 h 716637"/>
                <a:gd name="connsiteX14" fmla="*/ 18187 w 196102"/>
                <a:gd name="connsiteY14" fmla="*/ 684663 h 716637"/>
                <a:gd name="connsiteX15" fmla="*/ 1616 w 196102"/>
                <a:gd name="connsiteY15" fmla="*/ 712651 h 716637"/>
                <a:gd name="connsiteX16" fmla="*/ 2917 w 196102"/>
                <a:gd name="connsiteY16" fmla="*/ 717804 h 716637"/>
                <a:gd name="connsiteX17" fmla="*/ 3176 w 196102"/>
                <a:gd name="connsiteY17" fmla="*/ 717937 h 716637"/>
                <a:gd name="connsiteX18" fmla="*/ 8461 w 196102"/>
                <a:gd name="connsiteY18" fmla="*/ 716536 h 716637"/>
                <a:gd name="connsiteX19" fmla="*/ 25984 w 196102"/>
                <a:gd name="connsiteY19" fmla="*/ 689367 h 716637"/>
                <a:gd name="connsiteX20" fmla="*/ 73555 w 196102"/>
                <a:gd name="connsiteY20" fmla="*/ 618010 h 716637"/>
                <a:gd name="connsiteX21" fmla="*/ 102627 w 196102"/>
                <a:gd name="connsiteY21" fmla="*/ 568377 h 716637"/>
                <a:gd name="connsiteX22" fmla="*/ 131011 w 196102"/>
                <a:gd name="connsiteY22" fmla="*/ 510762 h 716637"/>
                <a:gd name="connsiteX23" fmla="*/ 144225 w 196102"/>
                <a:gd name="connsiteY23" fmla="*/ 479471 h 716637"/>
                <a:gd name="connsiteX24" fmla="*/ 156568 w 196102"/>
                <a:gd name="connsiteY24" fmla="*/ 447756 h 716637"/>
                <a:gd name="connsiteX25" fmla="*/ 183974 w 196102"/>
                <a:gd name="connsiteY25" fmla="*/ 382663 h 716637"/>
                <a:gd name="connsiteX26" fmla="*/ 197188 w 196102"/>
                <a:gd name="connsiteY26" fmla="*/ 310697 h 716637"/>
                <a:gd name="connsiteX27" fmla="*/ 187701 w 196102"/>
                <a:gd name="connsiteY27" fmla="*/ 240873 h 716637"/>
                <a:gd name="connsiteX28" fmla="*/ 170284 w 196102"/>
                <a:gd name="connsiteY28" fmla="*/ 179532 h 716637"/>
                <a:gd name="connsiteX29" fmla="*/ 149379 w 196102"/>
                <a:gd name="connsiteY29" fmla="*/ 124481 h 716637"/>
                <a:gd name="connsiteX30" fmla="*/ 130588 w 196102"/>
                <a:gd name="connsiteY30" fmla="*/ 81059 h 716637"/>
                <a:gd name="connsiteX31" fmla="*/ 120360 w 196102"/>
                <a:gd name="connsiteY31" fmla="*/ 48235 h 716637"/>
                <a:gd name="connsiteX32" fmla="*/ 117295 w 196102"/>
                <a:gd name="connsiteY32" fmla="*/ 27435 h 716637"/>
                <a:gd name="connsiteX33" fmla="*/ 116766 w 196102"/>
                <a:gd name="connsiteY33" fmla="*/ 19057 h 716637"/>
                <a:gd name="connsiteX34" fmla="*/ 96601 w 196102"/>
                <a:gd name="connsiteY34" fmla="*/ 1799 h 716637"/>
                <a:gd name="connsiteX35" fmla="*/ 78704 w 196102"/>
                <a:gd name="connsiteY35" fmla="*/ 21145 h 716637"/>
                <a:gd name="connsiteX36" fmla="*/ 78709 w 196102"/>
                <a:gd name="connsiteY36" fmla="*/ 21251 h 71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102" h="716637">
                  <a:moveTo>
                    <a:pt x="78603" y="21700"/>
                  </a:moveTo>
                  <a:cubicBezTo>
                    <a:pt x="78603" y="21700"/>
                    <a:pt x="78920" y="24607"/>
                    <a:pt x="79502" y="30052"/>
                  </a:cubicBezTo>
                  <a:cubicBezTo>
                    <a:pt x="80577" y="38800"/>
                    <a:pt x="82245" y="47468"/>
                    <a:pt x="84497" y="56005"/>
                  </a:cubicBezTo>
                  <a:cubicBezTo>
                    <a:pt x="88028" y="68743"/>
                    <a:pt x="92507" y="81191"/>
                    <a:pt x="97896" y="93243"/>
                  </a:cubicBezTo>
                  <a:cubicBezTo>
                    <a:pt x="103922" y="106959"/>
                    <a:pt x="111480" y="121627"/>
                    <a:pt x="119303" y="137246"/>
                  </a:cubicBezTo>
                  <a:cubicBezTo>
                    <a:pt x="127715" y="153447"/>
                    <a:pt x="134983" y="170229"/>
                    <a:pt x="141054" y="187461"/>
                  </a:cubicBezTo>
                  <a:cubicBezTo>
                    <a:pt x="147317" y="206595"/>
                    <a:pt x="154559" y="226866"/>
                    <a:pt x="160585" y="247295"/>
                  </a:cubicBezTo>
                  <a:cubicBezTo>
                    <a:pt x="167052" y="267857"/>
                    <a:pt x="170828" y="289184"/>
                    <a:pt x="171817" y="310724"/>
                  </a:cubicBezTo>
                  <a:cubicBezTo>
                    <a:pt x="172589" y="332792"/>
                    <a:pt x="169401" y="354807"/>
                    <a:pt x="162408" y="375765"/>
                  </a:cubicBezTo>
                  <a:cubicBezTo>
                    <a:pt x="155643" y="397331"/>
                    <a:pt x="146023" y="418764"/>
                    <a:pt x="137882" y="440779"/>
                  </a:cubicBezTo>
                  <a:cubicBezTo>
                    <a:pt x="133680" y="451959"/>
                    <a:pt x="130403" y="462847"/>
                    <a:pt x="126624" y="473419"/>
                  </a:cubicBezTo>
                  <a:cubicBezTo>
                    <a:pt x="122845" y="483990"/>
                    <a:pt x="119118" y="494562"/>
                    <a:pt x="115022" y="504420"/>
                  </a:cubicBezTo>
                  <a:cubicBezTo>
                    <a:pt x="106961" y="524373"/>
                    <a:pt x="97817" y="543904"/>
                    <a:pt x="89439" y="561875"/>
                  </a:cubicBezTo>
                  <a:cubicBezTo>
                    <a:pt x="80480" y="580191"/>
                    <a:pt x="71811" y="596603"/>
                    <a:pt x="62746" y="611773"/>
                  </a:cubicBezTo>
                  <a:cubicBezTo>
                    <a:pt x="44933" y="642086"/>
                    <a:pt x="28812" y="666903"/>
                    <a:pt x="18187" y="684663"/>
                  </a:cubicBezTo>
                  <a:cubicBezTo>
                    <a:pt x="7563" y="702423"/>
                    <a:pt x="1616" y="712651"/>
                    <a:pt x="1616" y="712651"/>
                  </a:cubicBezTo>
                  <a:cubicBezTo>
                    <a:pt x="554" y="714421"/>
                    <a:pt x="1138" y="716747"/>
                    <a:pt x="2917" y="717804"/>
                  </a:cubicBezTo>
                  <a:cubicBezTo>
                    <a:pt x="3001" y="717857"/>
                    <a:pt x="3088" y="717884"/>
                    <a:pt x="3176" y="717937"/>
                  </a:cubicBezTo>
                  <a:cubicBezTo>
                    <a:pt x="5036" y="718888"/>
                    <a:pt x="7322" y="718280"/>
                    <a:pt x="8461" y="716536"/>
                  </a:cubicBezTo>
                  <a:cubicBezTo>
                    <a:pt x="8461" y="716536"/>
                    <a:pt x="14593" y="706546"/>
                    <a:pt x="25984" y="689367"/>
                  </a:cubicBezTo>
                  <a:cubicBezTo>
                    <a:pt x="37374" y="672188"/>
                    <a:pt x="54262" y="647953"/>
                    <a:pt x="73555" y="618010"/>
                  </a:cubicBezTo>
                  <a:cubicBezTo>
                    <a:pt x="83228" y="603157"/>
                    <a:pt x="93139" y="586031"/>
                    <a:pt x="102627" y="568377"/>
                  </a:cubicBezTo>
                  <a:cubicBezTo>
                    <a:pt x="112062" y="550035"/>
                    <a:pt x="121761" y="531377"/>
                    <a:pt x="131011" y="510762"/>
                  </a:cubicBezTo>
                  <a:cubicBezTo>
                    <a:pt x="135715" y="500482"/>
                    <a:pt x="140235" y="490016"/>
                    <a:pt x="144225" y="479471"/>
                  </a:cubicBezTo>
                  <a:cubicBezTo>
                    <a:pt x="148216" y="468926"/>
                    <a:pt x="152154" y="457985"/>
                    <a:pt x="156568" y="447756"/>
                  </a:cubicBezTo>
                  <a:cubicBezTo>
                    <a:pt x="165236" y="426613"/>
                    <a:pt x="175781" y="405471"/>
                    <a:pt x="183974" y="382663"/>
                  </a:cubicBezTo>
                  <a:cubicBezTo>
                    <a:pt x="192614" y="359643"/>
                    <a:pt x="197088" y="335276"/>
                    <a:pt x="197188" y="310697"/>
                  </a:cubicBezTo>
                  <a:cubicBezTo>
                    <a:pt x="197038" y="287123"/>
                    <a:pt x="193848" y="263655"/>
                    <a:pt x="187701" y="240873"/>
                  </a:cubicBezTo>
                  <a:cubicBezTo>
                    <a:pt x="182098" y="218911"/>
                    <a:pt x="175781" y="198904"/>
                    <a:pt x="170284" y="179532"/>
                  </a:cubicBezTo>
                  <a:cubicBezTo>
                    <a:pt x="164620" y="160715"/>
                    <a:pt x="157635" y="142321"/>
                    <a:pt x="149379" y="124481"/>
                  </a:cubicBezTo>
                  <a:cubicBezTo>
                    <a:pt x="142111" y="108201"/>
                    <a:pt x="135478" y="93798"/>
                    <a:pt x="130588" y="81059"/>
                  </a:cubicBezTo>
                  <a:cubicBezTo>
                    <a:pt x="126365" y="70382"/>
                    <a:pt x="122948" y="59414"/>
                    <a:pt x="120360" y="48235"/>
                  </a:cubicBezTo>
                  <a:cubicBezTo>
                    <a:pt x="118878" y="41390"/>
                    <a:pt x="117852" y="34439"/>
                    <a:pt x="117295" y="27435"/>
                  </a:cubicBezTo>
                  <a:lnTo>
                    <a:pt x="116766" y="19057"/>
                  </a:lnTo>
                  <a:cubicBezTo>
                    <a:pt x="115936" y="8724"/>
                    <a:pt x="106927" y="1033"/>
                    <a:pt x="96601" y="1799"/>
                  </a:cubicBezTo>
                  <a:cubicBezTo>
                    <a:pt x="86318" y="2196"/>
                    <a:pt x="78304" y="10865"/>
                    <a:pt x="78704" y="21145"/>
                  </a:cubicBezTo>
                  <a:cubicBezTo>
                    <a:pt x="78706" y="21172"/>
                    <a:pt x="78706" y="21225"/>
                    <a:pt x="78709" y="2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2" name="任意多边形: 形状 3041">
              <a:extLst>
                <a:ext uri="{FF2B5EF4-FFF2-40B4-BE49-F238E27FC236}">
                  <a16:creationId xmlns:a16="http://schemas.microsoft.com/office/drawing/2014/main" id="{C0F4F2F4-2E40-2596-56C6-54F07D765B33}"/>
                </a:ext>
              </a:extLst>
            </p:cNvPr>
            <p:cNvSpPr/>
            <p:nvPr/>
          </p:nvSpPr>
          <p:spPr>
            <a:xfrm>
              <a:off x="19036" y="-3651348"/>
              <a:ext cx="285502" cy="80246"/>
            </a:xfrm>
            <a:custGeom>
              <a:avLst/>
              <a:gdLst>
                <a:gd name="connsiteX0" fmla="*/ 13396 w 285502"/>
                <a:gd name="connsiteY0" fmla="*/ 27623 h 80246"/>
                <a:gd name="connsiteX1" fmla="*/ 25315 w 285502"/>
                <a:gd name="connsiteY1" fmla="*/ 28468 h 80246"/>
                <a:gd name="connsiteX2" fmla="*/ 38371 w 285502"/>
                <a:gd name="connsiteY2" fmla="*/ 30001 h 80246"/>
                <a:gd name="connsiteX3" fmla="*/ 54228 w 285502"/>
                <a:gd name="connsiteY3" fmla="*/ 33199 h 80246"/>
                <a:gd name="connsiteX4" fmla="*/ 73812 w 285502"/>
                <a:gd name="connsiteY4" fmla="*/ 38696 h 80246"/>
                <a:gd name="connsiteX5" fmla="*/ 95747 w 285502"/>
                <a:gd name="connsiteY5" fmla="*/ 45990 h 80246"/>
                <a:gd name="connsiteX6" fmla="*/ 144535 w 285502"/>
                <a:gd name="connsiteY6" fmla="*/ 62191 h 80246"/>
                <a:gd name="connsiteX7" fmla="*/ 157300 w 285502"/>
                <a:gd name="connsiteY7" fmla="*/ 65838 h 80246"/>
                <a:gd name="connsiteX8" fmla="*/ 170514 w 285502"/>
                <a:gd name="connsiteY8" fmla="*/ 68481 h 80246"/>
                <a:gd name="connsiteX9" fmla="*/ 195515 w 285502"/>
                <a:gd name="connsiteY9" fmla="*/ 72763 h 80246"/>
                <a:gd name="connsiteX10" fmla="*/ 239836 w 285502"/>
                <a:gd name="connsiteY10" fmla="*/ 79053 h 80246"/>
                <a:gd name="connsiteX11" fmla="*/ 257676 w 285502"/>
                <a:gd name="connsiteY11" fmla="*/ 81008 h 80246"/>
                <a:gd name="connsiteX12" fmla="*/ 271630 w 285502"/>
                <a:gd name="connsiteY12" fmla="*/ 81563 h 80246"/>
                <a:gd name="connsiteX13" fmla="*/ 283734 w 285502"/>
                <a:gd name="connsiteY13" fmla="*/ 81986 h 80246"/>
                <a:gd name="connsiteX14" fmla="*/ 286580 w 285502"/>
                <a:gd name="connsiteY14" fmla="*/ 79555 h 80246"/>
                <a:gd name="connsiteX15" fmla="*/ 286589 w 285502"/>
                <a:gd name="connsiteY15" fmla="*/ 79343 h 80246"/>
                <a:gd name="connsiteX16" fmla="*/ 284157 w 285502"/>
                <a:gd name="connsiteY16" fmla="*/ 76700 h 80246"/>
                <a:gd name="connsiteX17" fmla="*/ 283787 w 285502"/>
                <a:gd name="connsiteY17" fmla="*/ 76700 h 80246"/>
                <a:gd name="connsiteX18" fmla="*/ 272026 w 285502"/>
                <a:gd name="connsiteY18" fmla="*/ 75432 h 80246"/>
                <a:gd name="connsiteX19" fmla="*/ 258601 w 285502"/>
                <a:gd name="connsiteY19" fmla="*/ 73899 h 80246"/>
                <a:gd name="connsiteX20" fmla="*/ 241237 w 285502"/>
                <a:gd name="connsiteY20" fmla="*/ 70675 h 80246"/>
                <a:gd name="connsiteX21" fmla="*/ 197894 w 285502"/>
                <a:gd name="connsiteY21" fmla="*/ 61266 h 80246"/>
                <a:gd name="connsiteX22" fmla="*/ 173765 w 285502"/>
                <a:gd name="connsiteY22" fmla="*/ 55293 h 80246"/>
                <a:gd name="connsiteX23" fmla="*/ 161766 w 285502"/>
                <a:gd name="connsiteY23" fmla="*/ 51884 h 80246"/>
                <a:gd name="connsiteX24" fmla="*/ 149847 w 285502"/>
                <a:gd name="connsiteY24" fmla="*/ 47497 h 80246"/>
                <a:gd name="connsiteX25" fmla="*/ 103332 w 285502"/>
                <a:gd name="connsiteY25" fmla="*/ 28098 h 80246"/>
                <a:gd name="connsiteX26" fmla="*/ 81423 w 285502"/>
                <a:gd name="connsiteY26" fmla="*/ 18980 h 80246"/>
                <a:gd name="connsiteX27" fmla="*/ 61046 w 285502"/>
                <a:gd name="connsiteY27" fmla="*/ 11580 h 80246"/>
                <a:gd name="connsiteX28" fmla="*/ 42282 w 285502"/>
                <a:gd name="connsiteY28" fmla="*/ 6294 h 80246"/>
                <a:gd name="connsiteX29" fmla="*/ 28275 w 285502"/>
                <a:gd name="connsiteY29" fmla="*/ 3652 h 80246"/>
                <a:gd name="connsiteX30" fmla="*/ 16435 w 285502"/>
                <a:gd name="connsiteY30" fmla="*/ 1934 h 80246"/>
                <a:gd name="connsiteX31" fmla="*/ 1212 w 285502"/>
                <a:gd name="connsiteY31" fmla="*/ 12743 h 80246"/>
                <a:gd name="connsiteX32" fmla="*/ 12294 w 285502"/>
                <a:gd name="connsiteY32" fmla="*/ 27411 h 80246"/>
                <a:gd name="connsiteX33" fmla="*/ 12444 w 285502"/>
                <a:gd name="connsiteY33" fmla="*/ 27437 h 80246"/>
                <a:gd name="connsiteX34" fmla="*/ 13422 w 285502"/>
                <a:gd name="connsiteY34" fmla="*/ 27437 h 8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502" h="80246">
                  <a:moveTo>
                    <a:pt x="13396" y="27623"/>
                  </a:moveTo>
                  <a:lnTo>
                    <a:pt x="25315" y="28468"/>
                  </a:lnTo>
                  <a:cubicBezTo>
                    <a:pt x="29702" y="28600"/>
                    <a:pt x="34071" y="29129"/>
                    <a:pt x="38371" y="30001"/>
                  </a:cubicBezTo>
                  <a:cubicBezTo>
                    <a:pt x="43049" y="31005"/>
                    <a:pt x="48202" y="31772"/>
                    <a:pt x="54228" y="33199"/>
                  </a:cubicBezTo>
                  <a:lnTo>
                    <a:pt x="73812" y="38696"/>
                  </a:lnTo>
                  <a:lnTo>
                    <a:pt x="95747" y="45990"/>
                  </a:lnTo>
                  <a:cubicBezTo>
                    <a:pt x="111076" y="51276"/>
                    <a:pt x="127462" y="57275"/>
                    <a:pt x="144535" y="62191"/>
                  </a:cubicBezTo>
                  <a:lnTo>
                    <a:pt x="157300" y="65838"/>
                  </a:lnTo>
                  <a:lnTo>
                    <a:pt x="170514" y="68481"/>
                  </a:lnTo>
                  <a:cubicBezTo>
                    <a:pt x="179235" y="70437"/>
                    <a:pt x="187402" y="71468"/>
                    <a:pt x="195515" y="72763"/>
                  </a:cubicBezTo>
                  <a:cubicBezTo>
                    <a:pt x="211663" y="75168"/>
                    <a:pt x="226728" y="77678"/>
                    <a:pt x="239836" y="79053"/>
                  </a:cubicBezTo>
                  <a:lnTo>
                    <a:pt x="257676" y="81008"/>
                  </a:lnTo>
                  <a:cubicBezTo>
                    <a:pt x="262961" y="81352"/>
                    <a:pt x="267771" y="81405"/>
                    <a:pt x="271630" y="81563"/>
                  </a:cubicBezTo>
                  <a:lnTo>
                    <a:pt x="283734" y="81986"/>
                  </a:lnTo>
                  <a:cubicBezTo>
                    <a:pt x="285189" y="82092"/>
                    <a:pt x="286463" y="81008"/>
                    <a:pt x="286580" y="79555"/>
                  </a:cubicBezTo>
                  <a:cubicBezTo>
                    <a:pt x="286586" y="79502"/>
                    <a:pt x="286589" y="79423"/>
                    <a:pt x="286589" y="79343"/>
                  </a:cubicBezTo>
                  <a:cubicBezTo>
                    <a:pt x="286593" y="77969"/>
                    <a:pt x="285534" y="76806"/>
                    <a:pt x="284157" y="76700"/>
                  </a:cubicBezTo>
                  <a:lnTo>
                    <a:pt x="283787" y="76700"/>
                  </a:lnTo>
                  <a:lnTo>
                    <a:pt x="272026" y="75432"/>
                  </a:lnTo>
                  <a:cubicBezTo>
                    <a:pt x="268300" y="74982"/>
                    <a:pt x="263781" y="74639"/>
                    <a:pt x="258601" y="73899"/>
                  </a:cubicBezTo>
                  <a:lnTo>
                    <a:pt x="241237" y="70675"/>
                  </a:lnTo>
                  <a:cubicBezTo>
                    <a:pt x="228525" y="68428"/>
                    <a:pt x="213751" y="64807"/>
                    <a:pt x="197894" y="61266"/>
                  </a:cubicBezTo>
                  <a:cubicBezTo>
                    <a:pt x="189965" y="59390"/>
                    <a:pt x="181561" y="57672"/>
                    <a:pt x="173765" y="55293"/>
                  </a:cubicBezTo>
                  <a:lnTo>
                    <a:pt x="161766" y="51884"/>
                  </a:lnTo>
                  <a:lnTo>
                    <a:pt x="149847" y="47497"/>
                  </a:lnTo>
                  <a:cubicBezTo>
                    <a:pt x="133990" y="41656"/>
                    <a:pt x="118291" y="34520"/>
                    <a:pt x="103332" y="28098"/>
                  </a:cubicBezTo>
                  <a:lnTo>
                    <a:pt x="81423" y="18980"/>
                  </a:lnTo>
                  <a:lnTo>
                    <a:pt x="61046" y="11580"/>
                  </a:lnTo>
                  <a:cubicBezTo>
                    <a:pt x="54492" y="9466"/>
                    <a:pt x="47832" y="7959"/>
                    <a:pt x="42282" y="6294"/>
                  </a:cubicBezTo>
                  <a:cubicBezTo>
                    <a:pt x="37689" y="5052"/>
                    <a:pt x="33006" y="4154"/>
                    <a:pt x="28275" y="3652"/>
                  </a:cubicBezTo>
                  <a:lnTo>
                    <a:pt x="16435" y="1934"/>
                  </a:lnTo>
                  <a:cubicBezTo>
                    <a:pt x="9249" y="718"/>
                    <a:pt x="2438" y="5555"/>
                    <a:pt x="1212" y="12743"/>
                  </a:cubicBezTo>
                  <a:cubicBezTo>
                    <a:pt x="221" y="19852"/>
                    <a:pt x="5182" y="26433"/>
                    <a:pt x="12294" y="27411"/>
                  </a:cubicBezTo>
                  <a:cubicBezTo>
                    <a:pt x="12344" y="27437"/>
                    <a:pt x="12394" y="27437"/>
                    <a:pt x="12444" y="27437"/>
                  </a:cubicBezTo>
                  <a:lnTo>
                    <a:pt x="13422" y="27437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3" name="任意多边形: 形状 3042">
              <a:extLst>
                <a:ext uri="{FF2B5EF4-FFF2-40B4-BE49-F238E27FC236}">
                  <a16:creationId xmlns:a16="http://schemas.microsoft.com/office/drawing/2014/main" id="{E5824586-C360-2B5D-BF1F-8CD9229AC49C}"/>
                </a:ext>
              </a:extLst>
            </p:cNvPr>
            <p:cNvSpPr/>
            <p:nvPr/>
          </p:nvSpPr>
          <p:spPr>
            <a:xfrm>
              <a:off x="-124457" y="-3559965"/>
              <a:ext cx="165002" cy="266601"/>
            </a:xfrm>
            <a:custGeom>
              <a:avLst/>
              <a:gdLst>
                <a:gd name="connsiteX0" fmla="*/ 152740 w 165002"/>
                <a:gd name="connsiteY0" fmla="*/ 8151 h 266601"/>
                <a:gd name="connsiteX1" fmla="*/ 152740 w 165002"/>
                <a:gd name="connsiteY1" fmla="*/ 21366 h 266601"/>
                <a:gd name="connsiteX2" fmla="*/ 152740 w 165002"/>
                <a:gd name="connsiteY2" fmla="*/ 28263 h 266601"/>
                <a:gd name="connsiteX3" fmla="*/ 151366 w 165002"/>
                <a:gd name="connsiteY3" fmla="*/ 35690 h 266601"/>
                <a:gd name="connsiteX4" fmla="*/ 149860 w 165002"/>
                <a:gd name="connsiteY4" fmla="*/ 44174 h 266601"/>
                <a:gd name="connsiteX5" fmla="*/ 146873 w 165002"/>
                <a:gd name="connsiteY5" fmla="*/ 53582 h 266601"/>
                <a:gd name="connsiteX6" fmla="*/ 143305 w 165002"/>
                <a:gd name="connsiteY6" fmla="*/ 63810 h 266601"/>
                <a:gd name="connsiteX7" fmla="*/ 138152 w 165002"/>
                <a:gd name="connsiteY7" fmla="*/ 74382 h 266601"/>
                <a:gd name="connsiteX8" fmla="*/ 125387 w 165002"/>
                <a:gd name="connsiteY8" fmla="*/ 96476 h 266601"/>
                <a:gd name="connsiteX9" fmla="*/ 109001 w 165002"/>
                <a:gd name="connsiteY9" fmla="*/ 118782 h 266601"/>
                <a:gd name="connsiteX10" fmla="*/ 90501 w 165002"/>
                <a:gd name="connsiteY10" fmla="*/ 140876 h 266601"/>
                <a:gd name="connsiteX11" fmla="*/ 52232 w 165002"/>
                <a:gd name="connsiteY11" fmla="*/ 183347 h 266601"/>
                <a:gd name="connsiteX12" fmla="*/ 35054 w 165002"/>
                <a:gd name="connsiteY12" fmla="*/ 203406 h 266601"/>
                <a:gd name="connsiteX13" fmla="*/ 20703 w 165002"/>
                <a:gd name="connsiteY13" fmla="*/ 222250 h 266601"/>
                <a:gd name="connsiteX14" fmla="*/ 10369 w 165002"/>
                <a:gd name="connsiteY14" fmla="*/ 239428 h 266601"/>
                <a:gd name="connsiteX15" fmla="*/ 4317 w 165002"/>
                <a:gd name="connsiteY15" fmla="*/ 253647 h 266601"/>
                <a:gd name="connsiteX16" fmla="*/ 1119 w 165002"/>
                <a:gd name="connsiteY16" fmla="*/ 266703 h 266601"/>
                <a:gd name="connsiteX17" fmla="*/ 2139 w 165002"/>
                <a:gd name="connsiteY17" fmla="*/ 268315 h 266601"/>
                <a:gd name="connsiteX18" fmla="*/ 2150 w 165002"/>
                <a:gd name="connsiteY18" fmla="*/ 268315 h 266601"/>
                <a:gd name="connsiteX19" fmla="*/ 3789 w 165002"/>
                <a:gd name="connsiteY19" fmla="*/ 267363 h 266601"/>
                <a:gd name="connsiteX20" fmla="*/ 3789 w 165002"/>
                <a:gd name="connsiteY20" fmla="*/ 267099 h 266601"/>
                <a:gd name="connsiteX21" fmla="*/ 7277 w 165002"/>
                <a:gd name="connsiteY21" fmla="*/ 254625 h 266601"/>
                <a:gd name="connsiteX22" fmla="*/ 13620 w 165002"/>
                <a:gd name="connsiteY22" fmla="*/ 241093 h 266601"/>
                <a:gd name="connsiteX23" fmla="*/ 24191 w 165002"/>
                <a:gd name="connsiteY23" fmla="*/ 224681 h 266601"/>
                <a:gd name="connsiteX24" fmla="*/ 38939 w 165002"/>
                <a:gd name="connsiteY24" fmla="*/ 206577 h 266601"/>
                <a:gd name="connsiteX25" fmla="*/ 56672 w 165002"/>
                <a:gd name="connsiteY25" fmla="*/ 187258 h 266601"/>
                <a:gd name="connsiteX26" fmla="*/ 96447 w 165002"/>
                <a:gd name="connsiteY26" fmla="*/ 145977 h 266601"/>
                <a:gd name="connsiteX27" fmla="*/ 115978 w 165002"/>
                <a:gd name="connsiteY27" fmla="*/ 124173 h 266601"/>
                <a:gd name="connsiteX28" fmla="*/ 133580 w 165002"/>
                <a:gd name="connsiteY28" fmla="*/ 101815 h 266601"/>
                <a:gd name="connsiteX29" fmla="*/ 147745 w 165002"/>
                <a:gd name="connsiteY29" fmla="*/ 79139 h 266601"/>
                <a:gd name="connsiteX30" fmla="*/ 153560 w 165002"/>
                <a:gd name="connsiteY30" fmla="*/ 68145 h 266601"/>
                <a:gd name="connsiteX31" fmla="*/ 157788 w 165002"/>
                <a:gd name="connsiteY31" fmla="*/ 57256 h 266601"/>
                <a:gd name="connsiteX32" fmla="*/ 161409 w 165002"/>
                <a:gd name="connsiteY32" fmla="*/ 47081 h 266601"/>
                <a:gd name="connsiteX33" fmla="*/ 163497 w 165002"/>
                <a:gd name="connsiteY33" fmla="*/ 37276 h 266601"/>
                <a:gd name="connsiteX34" fmla="*/ 165268 w 165002"/>
                <a:gd name="connsiteY34" fmla="*/ 28634 h 266601"/>
                <a:gd name="connsiteX35" fmla="*/ 165611 w 165002"/>
                <a:gd name="connsiteY35" fmla="*/ 21656 h 266601"/>
                <a:gd name="connsiteX36" fmla="*/ 166087 w 165002"/>
                <a:gd name="connsiteY36" fmla="*/ 8442 h 266601"/>
                <a:gd name="connsiteX37" fmla="*/ 159667 w 165002"/>
                <a:gd name="connsiteY37" fmla="*/ 1755 h 266601"/>
                <a:gd name="connsiteX38" fmla="*/ 159638 w 165002"/>
                <a:gd name="connsiteY38" fmla="*/ 1755 h 266601"/>
                <a:gd name="connsiteX39" fmla="*/ 152740 w 165002"/>
                <a:gd name="connsiteY39" fmla="*/ 7993 h 266601"/>
                <a:gd name="connsiteX40" fmla="*/ 152740 w 165002"/>
                <a:gd name="connsiteY40" fmla="*/ 8151 h 26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5002" h="266601">
                  <a:moveTo>
                    <a:pt x="152740" y="8151"/>
                  </a:moveTo>
                  <a:cubicBezTo>
                    <a:pt x="152740" y="8151"/>
                    <a:pt x="152740" y="12935"/>
                    <a:pt x="152740" y="21366"/>
                  </a:cubicBezTo>
                  <a:cubicBezTo>
                    <a:pt x="152740" y="23454"/>
                    <a:pt x="152740" y="25832"/>
                    <a:pt x="152740" y="28263"/>
                  </a:cubicBezTo>
                  <a:cubicBezTo>
                    <a:pt x="152740" y="30695"/>
                    <a:pt x="151868" y="33047"/>
                    <a:pt x="151366" y="35690"/>
                  </a:cubicBezTo>
                  <a:lnTo>
                    <a:pt x="149860" y="44174"/>
                  </a:lnTo>
                  <a:cubicBezTo>
                    <a:pt x="149252" y="47160"/>
                    <a:pt x="147878" y="50305"/>
                    <a:pt x="146873" y="53582"/>
                  </a:cubicBezTo>
                  <a:cubicBezTo>
                    <a:pt x="145869" y="56859"/>
                    <a:pt x="144680" y="60321"/>
                    <a:pt x="143305" y="63810"/>
                  </a:cubicBezTo>
                  <a:lnTo>
                    <a:pt x="138152" y="74382"/>
                  </a:lnTo>
                  <a:cubicBezTo>
                    <a:pt x="135007" y="81808"/>
                    <a:pt x="129853" y="88812"/>
                    <a:pt x="125387" y="96476"/>
                  </a:cubicBezTo>
                  <a:cubicBezTo>
                    <a:pt x="120101" y="103770"/>
                    <a:pt x="115000" y="111434"/>
                    <a:pt x="109001" y="118782"/>
                  </a:cubicBezTo>
                  <a:cubicBezTo>
                    <a:pt x="103002" y="126129"/>
                    <a:pt x="96976" y="133634"/>
                    <a:pt x="90501" y="140876"/>
                  </a:cubicBezTo>
                  <a:cubicBezTo>
                    <a:pt x="77789" y="155465"/>
                    <a:pt x="64416" y="169657"/>
                    <a:pt x="52232" y="183347"/>
                  </a:cubicBezTo>
                  <a:cubicBezTo>
                    <a:pt x="46101" y="190139"/>
                    <a:pt x="40339" y="196852"/>
                    <a:pt x="35054" y="203406"/>
                  </a:cubicBezTo>
                  <a:cubicBezTo>
                    <a:pt x="29768" y="209960"/>
                    <a:pt x="25143" y="216436"/>
                    <a:pt x="20703" y="222250"/>
                  </a:cubicBezTo>
                  <a:cubicBezTo>
                    <a:pt x="16765" y="228460"/>
                    <a:pt x="13118" y="234169"/>
                    <a:pt x="10369" y="239428"/>
                  </a:cubicBezTo>
                  <a:cubicBezTo>
                    <a:pt x="7621" y="244688"/>
                    <a:pt x="5612" y="249550"/>
                    <a:pt x="4317" y="253647"/>
                  </a:cubicBezTo>
                  <a:lnTo>
                    <a:pt x="1119" y="266703"/>
                  </a:lnTo>
                  <a:cubicBezTo>
                    <a:pt x="955" y="267416"/>
                    <a:pt x="1413" y="268156"/>
                    <a:pt x="2139" y="268315"/>
                  </a:cubicBezTo>
                  <a:cubicBezTo>
                    <a:pt x="2142" y="268315"/>
                    <a:pt x="2147" y="268315"/>
                    <a:pt x="2150" y="268315"/>
                  </a:cubicBezTo>
                  <a:cubicBezTo>
                    <a:pt x="2861" y="268473"/>
                    <a:pt x="3572" y="268051"/>
                    <a:pt x="3789" y="267363"/>
                  </a:cubicBezTo>
                  <a:lnTo>
                    <a:pt x="3789" y="267099"/>
                  </a:lnTo>
                  <a:lnTo>
                    <a:pt x="7277" y="254625"/>
                  </a:lnTo>
                  <a:cubicBezTo>
                    <a:pt x="8678" y="250740"/>
                    <a:pt x="11215" y="246300"/>
                    <a:pt x="13620" y="241093"/>
                  </a:cubicBezTo>
                  <a:cubicBezTo>
                    <a:pt x="16474" y="236045"/>
                    <a:pt x="20254" y="230522"/>
                    <a:pt x="24191" y="224681"/>
                  </a:cubicBezTo>
                  <a:cubicBezTo>
                    <a:pt x="28790" y="219078"/>
                    <a:pt x="33256" y="212683"/>
                    <a:pt x="38939" y="206577"/>
                  </a:cubicBezTo>
                  <a:cubicBezTo>
                    <a:pt x="44621" y="200473"/>
                    <a:pt x="50329" y="193813"/>
                    <a:pt x="56672" y="187258"/>
                  </a:cubicBezTo>
                  <a:cubicBezTo>
                    <a:pt x="69226" y="174044"/>
                    <a:pt x="83101" y="160301"/>
                    <a:pt x="96447" y="145977"/>
                  </a:cubicBezTo>
                  <a:cubicBezTo>
                    <a:pt x="103213" y="138894"/>
                    <a:pt x="109662" y="131547"/>
                    <a:pt x="115978" y="124173"/>
                  </a:cubicBezTo>
                  <a:cubicBezTo>
                    <a:pt x="122295" y="116799"/>
                    <a:pt x="127977" y="109162"/>
                    <a:pt x="133580" y="101815"/>
                  </a:cubicBezTo>
                  <a:cubicBezTo>
                    <a:pt x="138522" y="93886"/>
                    <a:pt x="144151" y="86909"/>
                    <a:pt x="147745" y="79139"/>
                  </a:cubicBezTo>
                  <a:cubicBezTo>
                    <a:pt x="149728" y="75360"/>
                    <a:pt x="151683" y="71686"/>
                    <a:pt x="153560" y="68145"/>
                  </a:cubicBezTo>
                  <a:cubicBezTo>
                    <a:pt x="155436" y="64603"/>
                    <a:pt x="156414" y="60744"/>
                    <a:pt x="157788" y="57256"/>
                  </a:cubicBezTo>
                  <a:cubicBezTo>
                    <a:pt x="159163" y="53767"/>
                    <a:pt x="160431" y="50464"/>
                    <a:pt x="161409" y="47081"/>
                  </a:cubicBezTo>
                  <a:cubicBezTo>
                    <a:pt x="162387" y="43698"/>
                    <a:pt x="162836" y="40342"/>
                    <a:pt x="163497" y="37276"/>
                  </a:cubicBezTo>
                  <a:cubicBezTo>
                    <a:pt x="164158" y="34210"/>
                    <a:pt x="164713" y="31303"/>
                    <a:pt x="165268" y="28634"/>
                  </a:cubicBezTo>
                  <a:cubicBezTo>
                    <a:pt x="165823" y="25964"/>
                    <a:pt x="165479" y="23771"/>
                    <a:pt x="165611" y="21656"/>
                  </a:cubicBezTo>
                  <a:cubicBezTo>
                    <a:pt x="165902" y="13279"/>
                    <a:pt x="166087" y="8442"/>
                    <a:pt x="166087" y="8442"/>
                  </a:cubicBezTo>
                  <a:cubicBezTo>
                    <a:pt x="166161" y="4821"/>
                    <a:pt x="163285" y="1835"/>
                    <a:pt x="159667" y="1755"/>
                  </a:cubicBezTo>
                  <a:cubicBezTo>
                    <a:pt x="159657" y="1755"/>
                    <a:pt x="159649" y="1755"/>
                    <a:pt x="159638" y="1755"/>
                  </a:cubicBezTo>
                  <a:cubicBezTo>
                    <a:pt x="156012" y="1571"/>
                    <a:pt x="152925" y="4372"/>
                    <a:pt x="152740" y="7993"/>
                  </a:cubicBezTo>
                  <a:cubicBezTo>
                    <a:pt x="152732" y="8046"/>
                    <a:pt x="152732" y="8098"/>
                    <a:pt x="152740" y="81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4" name="任意多边形: 形状 3043">
              <a:extLst>
                <a:ext uri="{FF2B5EF4-FFF2-40B4-BE49-F238E27FC236}">
                  <a16:creationId xmlns:a16="http://schemas.microsoft.com/office/drawing/2014/main" id="{1E644512-D8FA-F32B-6257-357DA45DA27F}"/>
                </a:ext>
              </a:extLst>
            </p:cNvPr>
            <p:cNvSpPr/>
            <p:nvPr/>
          </p:nvSpPr>
          <p:spPr>
            <a:xfrm>
              <a:off x="-378445" y="-3856205"/>
              <a:ext cx="515189" cy="602055"/>
            </a:xfrm>
            <a:custGeom>
              <a:avLst/>
              <a:gdLst>
                <a:gd name="connsiteX0" fmla="*/ 14079 w 515189"/>
                <a:gd name="connsiteY0" fmla="*/ 37753 h 602055"/>
                <a:gd name="connsiteX1" fmla="*/ 14475 w 515189"/>
                <a:gd name="connsiteY1" fmla="*/ 37753 h 602055"/>
                <a:gd name="connsiteX2" fmla="*/ 14660 w 515189"/>
                <a:gd name="connsiteY2" fmla="*/ 37753 h 602055"/>
                <a:gd name="connsiteX3" fmla="*/ 56576 w 515189"/>
                <a:gd name="connsiteY3" fmla="*/ 50095 h 602055"/>
                <a:gd name="connsiteX4" fmla="*/ 166175 w 515189"/>
                <a:gd name="connsiteY4" fmla="*/ 83950 h 602055"/>
                <a:gd name="connsiteX5" fmla="*/ 239806 w 515189"/>
                <a:gd name="connsiteY5" fmla="*/ 106811 h 602055"/>
                <a:gd name="connsiteX6" fmla="*/ 280400 w 515189"/>
                <a:gd name="connsiteY6" fmla="*/ 118836 h 602055"/>
                <a:gd name="connsiteX7" fmla="*/ 300962 w 515189"/>
                <a:gd name="connsiteY7" fmla="*/ 124915 h 602055"/>
                <a:gd name="connsiteX8" fmla="*/ 320545 w 515189"/>
                <a:gd name="connsiteY8" fmla="*/ 131734 h 602055"/>
                <a:gd name="connsiteX9" fmla="*/ 378847 w 515189"/>
                <a:gd name="connsiteY9" fmla="*/ 182714 h 602055"/>
                <a:gd name="connsiteX10" fmla="*/ 397717 w 515189"/>
                <a:gd name="connsiteY10" fmla="*/ 269057 h 602055"/>
                <a:gd name="connsiteX11" fmla="*/ 445526 w 515189"/>
                <a:gd name="connsiteY11" fmla="*/ 603802 h 602055"/>
                <a:gd name="connsiteX12" fmla="*/ 458238 w 515189"/>
                <a:gd name="connsiteY12" fmla="*/ 602137 h 602055"/>
                <a:gd name="connsiteX13" fmla="*/ 446980 w 515189"/>
                <a:gd name="connsiteY13" fmla="*/ 500228 h 602055"/>
                <a:gd name="connsiteX14" fmla="*/ 447323 w 515189"/>
                <a:gd name="connsiteY14" fmla="*/ 500730 h 602055"/>
                <a:gd name="connsiteX15" fmla="*/ 516276 w 515189"/>
                <a:gd name="connsiteY15" fmla="*/ 569445 h 602055"/>
                <a:gd name="connsiteX16" fmla="*/ 457102 w 515189"/>
                <a:gd name="connsiteY16" fmla="*/ 494572 h 602055"/>
                <a:gd name="connsiteX17" fmla="*/ 443888 w 515189"/>
                <a:gd name="connsiteY17" fmla="*/ 471368 h 602055"/>
                <a:gd name="connsiteX18" fmla="*/ 421265 w 515189"/>
                <a:gd name="connsiteY18" fmla="*/ 266361 h 602055"/>
                <a:gd name="connsiteX19" fmla="*/ 403610 w 515189"/>
                <a:gd name="connsiteY19" fmla="*/ 173332 h 602055"/>
                <a:gd name="connsiteX20" fmla="*/ 374539 w 515189"/>
                <a:gd name="connsiteY20" fmla="*/ 131337 h 602055"/>
                <a:gd name="connsiteX21" fmla="*/ 332253 w 515189"/>
                <a:gd name="connsiteY21" fmla="*/ 105807 h 602055"/>
                <a:gd name="connsiteX22" fmla="*/ 310344 w 515189"/>
                <a:gd name="connsiteY22" fmla="*/ 97456 h 602055"/>
                <a:gd name="connsiteX23" fmla="*/ 289412 w 515189"/>
                <a:gd name="connsiteY23" fmla="*/ 90610 h 602055"/>
                <a:gd name="connsiteX24" fmla="*/ 249769 w 515189"/>
                <a:gd name="connsiteY24" fmla="*/ 77740 h 602055"/>
                <a:gd name="connsiteX25" fmla="*/ 177170 w 515189"/>
                <a:gd name="connsiteY25" fmla="*/ 53135 h 602055"/>
                <a:gd name="connsiteX26" fmla="*/ 67782 w 515189"/>
                <a:gd name="connsiteY26" fmla="*/ 16135 h 602055"/>
                <a:gd name="connsiteX27" fmla="*/ 26236 w 515189"/>
                <a:gd name="connsiteY27" fmla="*/ 2735 h 602055"/>
                <a:gd name="connsiteX28" fmla="*/ 2106 w 515189"/>
                <a:gd name="connsiteY28" fmla="*/ 14337 h 602055"/>
                <a:gd name="connsiteX29" fmla="*/ 13283 w 515189"/>
                <a:gd name="connsiteY29" fmla="*/ 37489 h 602055"/>
                <a:gd name="connsiteX30" fmla="*/ 14079 w 515189"/>
                <a:gd name="connsiteY30" fmla="*/ 37753 h 6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5189" h="602055">
                  <a:moveTo>
                    <a:pt x="14079" y="37753"/>
                  </a:moveTo>
                  <a:lnTo>
                    <a:pt x="14475" y="37753"/>
                  </a:lnTo>
                  <a:lnTo>
                    <a:pt x="14660" y="37753"/>
                  </a:lnTo>
                  <a:lnTo>
                    <a:pt x="56576" y="50095"/>
                  </a:lnTo>
                  <a:cubicBezTo>
                    <a:pt x="83454" y="57707"/>
                    <a:pt x="120692" y="69838"/>
                    <a:pt x="166175" y="83950"/>
                  </a:cubicBezTo>
                  <a:cubicBezTo>
                    <a:pt x="189010" y="91007"/>
                    <a:pt x="213403" y="99015"/>
                    <a:pt x="239806" y="106811"/>
                  </a:cubicBezTo>
                  <a:lnTo>
                    <a:pt x="280400" y="118836"/>
                  </a:lnTo>
                  <a:lnTo>
                    <a:pt x="300962" y="124915"/>
                  </a:lnTo>
                  <a:cubicBezTo>
                    <a:pt x="307886" y="127056"/>
                    <a:pt x="313991" y="129276"/>
                    <a:pt x="320545" y="131734"/>
                  </a:cubicBezTo>
                  <a:cubicBezTo>
                    <a:pt x="346762" y="141856"/>
                    <a:pt x="368672" y="157211"/>
                    <a:pt x="378847" y="182714"/>
                  </a:cubicBezTo>
                  <a:cubicBezTo>
                    <a:pt x="389550" y="208033"/>
                    <a:pt x="393171" y="238902"/>
                    <a:pt x="397717" y="269057"/>
                  </a:cubicBezTo>
                  <a:cubicBezTo>
                    <a:pt x="415107" y="390787"/>
                    <a:pt x="432497" y="512491"/>
                    <a:pt x="445526" y="603802"/>
                  </a:cubicBezTo>
                  <a:lnTo>
                    <a:pt x="458238" y="602137"/>
                  </a:lnTo>
                  <a:cubicBezTo>
                    <a:pt x="454829" y="571268"/>
                    <a:pt x="451023" y="536858"/>
                    <a:pt x="446980" y="500228"/>
                  </a:cubicBezTo>
                  <a:cubicBezTo>
                    <a:pt x="447112" y="500387"/>
                    <a:pt x="447191" y="500545"/>
                    <a:pt x="447323" y="500730"/>
                  </a:cubicBezTo>
                  <a:lnTo>
                    <a:pt x="516276" y="569445"/>
                  </a:lnTo>
                  <a:cubicBezTo>
                    <a:pt x="493018" y="543413"/>
                    <a:pt x="471188" y="516112"/>
                    <a:pt x="457102" y="494572"/>
                  </a:cubicBezTo>
                  <a:cubicBezTo>
                    <a:pt x="452141" y="487172"/>
                    <a:pt x="447725" y="479402"/>
                    <a:pt x="443888" y="471368"/>
                  </a:cubicBezTo>
                  <a:cubicBezTo>
                    <a:pt x="436778" y="406909"/>
                    <a:pt x="429008" y="336582"/>
                    <a:pt x="421265" y="266361"/>
                  </a:cubicBezTo>
                  <a:cubicBezTo>
                    <a:pt x="417485" y="235810"/>
                    <a:pt x="415424" y="204677"/>
                    <a:pt x="403610" y="173332"/>
                  </a:cubicBezTo>
                  <a:cubicBezTo>
                    <a:pt x="397471" y="157184"/>
                    <a:pt x="387494" y="142781"/>
                    <a:pt x="374539" y="131337"/>
                  </a:cubicBezTo>
                  <a:cubicBezTo>
                    <a:pt x="361858" y="120686"/>
                    <a:pt x="347592" y="112071"/>
                    <a:pt x="332253" y="105807"/>
                  </a:cubicBezTo>
                  <a:cubicBezTo>
                    <a:pt x="325012" y="102794"/>
                    <a:pt x="317294" y="99808"/>
                    <a:pt x="310344" y="97456"/>
                  </a:cubicBezTo>
                  <a:cubicBezTo>
                    <a:pt x="303393" y="95104"/>
                    <a:pt x="296336" y="92857"/>
                    <a:pt x="289412" y="90610"/>
                  </a:cubicBezTo>
                  <a:lnTo>
                    <a:pt x="249769" y="77740"/>
                  </a:lnTo>
                  <a:cubicBezTo>
                    <a:pt x="224028" y="69415"/>
                    <a:pt x="199555" y="60720"/>
                    <a:pt x="177170" y="53135"/>
                  </a:cubicBezTo>
                  <a:cubicBezTo>
                    <a:pt x="132056" y="37833"/>
                    <a:pt x="94184" y="24433"/>
                    <a:pt x="67782" y="16135"/>
                  </a:cubicBezTo>
                  <a:lnTo>
                    <a:pt x="26236" y="2735"/>
                  </a:lnTo>
                  <a:cubicBezTo>
                    <a:pt x="16381" y="-542"/>
                    <a:pt x="5698" y="4585"/>
                    <a:pt x="2106" y="14337"/>
                  </a:cubicBezTo>
                  <a:cubicBezTo>
                    <a:pt x="-1202" y="23825"/>
                    <a:pt x="3800" y="34185"/>
                    <a:pt x="13283" y="37489"/>
                  </a:cubicBezTo>
                  <a:cubicBezTo>
                    <a:pt x="13547" y="37595"/>
                    <a:pt x="13812" y="37674"/>
                    <a:pt x="14079" y="377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5" name="任意多边形: 形状 3044">
              <a:extLst>
                <a:ext uri="{FF2B5EF4-FFF2-40B4-BE49-F238E27FC236}">
                  <a16:creationId xmlns:a16="http://schemas.microsoft.com/office/drawing/2014/main" id="{C84E342C-6296-7228-CD2D-7D5242BCFA02}"/>
                </a:ext>
              </a:extLst>
            </p:cNvPr>
            <p:cNvSpPr/>
            <p:nvPr/>
          </p:nvSpPr>
          <p:spPr>
            <a:xfrm>
              <a:off x="426735" y="-3780406"/>
              <a:ext cx="110791" cy="335648"/>
            </a:xfrm>
            <a:custGeom>
              <a:avLst/>
              <a:gdLst>
                <a:gd name="connsiteX0" fmla="*/ 1149 w 110791"/>
                <a:gd name="connsiteY0" fmla="*/ 9314 h 335648"/>
                <a:gd name="connsiteX1" fmla="*/ 1889 w 110791"/>
                <a:gd name="connsiteY1" fmla="*/ 13146 h 335648"/>
                <a:gd name="connsiteX2" fmla="*/ 4268 w 110791"/>
                <a:gd name="connsiteY2" fmla="*/ 24061 h 335648"/>
                <a:gd name="connsiteX3" fmla="*/ 9553 w 110791"/>
                <a:gd name="connsiteY3" fmla="*/ 41082 h 335648"/>
                <a:gd name="connsiteX4" fmla="*/ 18064 w 110791"/>
                <a:gd name="connsiteY4" fmla="*/ 62066 h 335648"/>
                <a:gd name="connsiteX5" fmla="*/ 43197 w 110791"/>
                <a:gd name="connsiteY5" fmla="*/ 112280 h 335648"/>
                <a:gd name="connsiteX6" fmla="*/ 72057 w 110791"/>
                <a:gd name="connsiteY6" fmla="*/ 168996 h 335648"/>
                <a:gd name="connsiteX7" fmla="*/ 83448 w 110791"/>
                <a:gd name="connsiteY7" fmla="*/ 198702 h 335648"/>
                <a:gd name="connsiteX8" fmla="*/ 89474 w 110791"/>
                <a:gd name="connsiteY8" fmla="*/ 228857 h 335648"/>
                <a:gd name="connsiteX9" fmla="*/ 95817 w 110791"/>
                <a:gd name="connsiteY9" fmla="*/ 283855 h 335648"/>
                <a:gd name="connsiteX10" fmla="*/ 103930 w 110791"/>
                <a:gd name="connsiteY10" fmla="*/ 322494 h 335648"/>
                <a:gd name="connsiteX11" fmla="*/ 109216 w 110791"/>
                <a:gd name="connsiteY11" fmla="*/ 336607 h 335648"/>
                <a:gd name="connsiteX12" fmla="*/ 109216 w 110791"/>
                <a:gd name="connsiteY12" fmla="*/ 336607 h 335648"/>
                <a:gd name="connsiteX13" fmla="*/ 111066 w 110791"/>
                <a:gd name="connsiteY13" fmla="*/ 337267 h 335648"/>
                <a:gd name="connsiteX14" fmla="*/ 111779 w 110791"/>
                <a:gd name="connsiteY14" fmla="*/ 335549 h 335648"/>
                <a:gd name="connsiteX15" fmla="*/ 107128 w 110791"/>
                <a:gd name="connsiteY15" fmla="*/ 321542 h 335648"/>
                <a:gd name="connsiteX16" fmla="*/ 100547 w 110791"/>
                <a:gd name="connsiteY16" fmla="*/ 283300 h 335648"/>
                <a:gd name="connsiteX17" fmla="*/ 96134 w 110791"/>
                <a:gd name="connsiteY17" fmla="*/ 228091 h 335648"/>
                <a:gd name="connsiteX18" fmla="*/ 90848 w 110791"/>
                <a:gd name="connsiteY18" fmla="*/ 196799 h 335648"/>
                <a:gd name="connsiteX19" fmla="*/ 79959 w 110791"/>
                <a:gd name="connsiteY19" fmla="*/ 165798 h 335648"/>
                <a:gd name="connsiteX20" fmla="*/ 52474 w 110791"/>
                <a:gd name="connsiteY20" fmla="*/ 107840 h 335648"/>
                <a:gd name="connsiteX21" fmla="*/ 29058 w 110791"/>
                <a:gd name="connsiteY21" fmla="*/ 57626 h 335648"/>
                <a:gd name="connsiteX22" fmla="*/ 21446 w 110791"/>
                <a:gd name="connsiteY22" fmla="*/ 37223 h 335648"/>
                <a:gd name="connsiteX23" fmla="*/ 16980 w 110791"/>
                <a:gd name="connsiteY23" fmla="*/ 21524 h 335648"/>
                <a:gd name="connsiteX24" fmla="*/ 14998 w 110791"/>
                <a:gd name="connsiteY24" fmla="*/ 10953 h 335648"/>
                <a:gd name="connsiteX25" fmla="*/ 14363 w 110791"/>
                <a:gd name="connsiteY25" fmla="*/ 7121 h 335648"/>
                <a:gd name="connsiteX26" fmla="*/ 6752 w 110791"/>
                <a:gd name="connsiteY26" fmla="*/ 1835 h 335648"/>
                <a:gd name="connsiteX27" fmla="*/ 1141 w 110791"/>
                <a:gd name="connsiteY27" fmla="*/ 9129 h 335648"/>
                <a:gd name="connsiteX28" fmla="*/ 1149 w 110791"/>
                <a:gd name="connsiteY28" fmla="*/ 9182 h 335648"/>
                <a:gd name="connsiteX29" fmla="*/ 1149 w 110791"/>
                <a:gd name="connsiteY29" fmla="*/ 9314 h 3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0791" h="335648">
                  <a:moveTo>
                    <a:pt x="1149" y="9314"/>
                  </a:moveTo>
                  <a:cubicBezTo>
                    <a:pt x="1149" y="9314"/>
                    <a:pt x="1413" y="10636"/>
                    <a:pt x="1889" y="13146"/>
                  </a:cubicBezTo>
                  <a:cubicBezTo>
                    <a:pt x="2495" y="16820"/>
                    <a:pt x="3289" y="20467"/>
                    <a:pt x="4268" y="24061"/>
                  </a:cubicBezTo>
                  <a:cubicBezTo>
                    <a:pt x="5729" y="29823"/>
                    <a:pt x="7493" y="35505"/>
                    <a:pt x="9553" y="41082"/>
                  </a:cubicBezTo>
                  <a:cubicBezTo>
                    <a:pt x="11721" y="47530"/>
                    <a:pt x="14839" y="54507"/>
                    <a:pt x="18064" y="62066"/>
                  </a:cubicBezTo>
                  <a:cubicBezTo>
                    <a:pt x="24750" y="77209"/>
                    <a:pt x="33577" y="94230"/>
                    <a:pt x="43197" y="112280"/>
                  </a:cubicBezTo>
                  <a:cubicBezTo>
                    <a:pt x="52817" y="130331"/>
                    <a:pt x="63177" y="149280"/>
                    <a:pt x="72057" y="168996"/>
                  </a:cubicBezTo>
                  <a:cubicBezTo>
                    <a:pt x="76510" y="178642"/>
                    <a:pt x="80315" y="188553"/>
                    <a:pt x="83448" y="198702"/>
                  </a:cubicBezTo>
                  <a:cubicBezTo>
                    <a:pt x="86201" y="208586"/>
                    <a:pt x="88215" y="218682"/>
                    <a:pt x="89474" y="228857"/>
                  </a:cubicBezTo>
                  <a:cubicBezTo>
                    <a:pt x="92117" y="248784"/>
                    <a:pt x="93544" y="267707"/>
                    <a:pt x="95817" y="283855"/>
                  </a:cubicBezTo>
                  <a:cubicBezTo>
                    <a:pt x="97414" y="296937"/>
                    <a:pt x="100129" y="309861"/>
                    <a:pt x="103930" y="322494"/>
                  </a:cubicBezTo>
                  <a:cubicBezTo>
                    <a:pt x="105409" y="327304"/>
                    <a:pt x="107174" y="332008"/>
                    <a:pt x="109216" y="336607"/>
                  </a:cubicBezTo>
                  <a:lnTo>
                    <a:pt x="109216" y="336607"/>
                  </a:lnTo>
                  <a:cubicBezTo>
                    <a:pt x="109559" y="337294"/>
                    <a:pt x="110372" y="337584"/>
                    <a:pt x="111066" y="337267"/>
                  </a:cubicBezTo>
                  <a:cubicBezTo>
                    <a:pt x="111735" y="336977"/>
                    <a:pt x="112053" y="336210"/>
                    <a:pt x="111779" y="335549"/>
                  </a:cubicBezTo>
                  <a:cubicBezTo>
                    <a:pt x="109930" y="330977"/>
                    <a:pt x="108376" y="326299"/>
                    <a:pt x="107128" y="321542"/>
                  </a:cubicBezTo>
                  <a:cubicBezTo>
                    <a:pt x="103857" y="309015"/>
                    <a:pt x="101656" y="296197"/>
                    <a:pt x="100547" y="283300"/>
                  </a:cubicBezTo>
                  <a:cubicBezTo>
                    <a:pt x="98856" y="267258"/>
                    <a:pt x="98169" y="248414"/>
                    <a:pt x="96134" y="228091"/>
                  </a:cubicBezTo>
                  <a:cubicBezTo>
                    <a:pt x="95189" y="217546"/>
                    <a:pt x="93422" y="207080"/>
                    <a:pt x="90848" y="196799"/>
                  </a:cubicBezTo>
                  <a:cubicBezTo>
                    <a:pt x="87920" y="186227"/>
                    <a:pt x="84282" y="175868"/>
                    <a:pt x="79959" y="165798"/>
                  </a:cubicBezTo>
                  <a:cubicBezTo>
                    <a:pt x="71476" y="145554"/>
                    <a:pt x="61459" y="126155"/>
                    <a:pt x="52474" y="107840"/>
                  </a:cubicBezTo>
                  <a:cubicBezTo>
                    <a:pt x="43488" y="89525"/>
                    <a:pt x="35136" y="72558"/>
                    <a:pt x="29058" y="57626"/>
                  </a:cubicBezTo>
                  <a:cubicBezTo>
                    <a:pt x="26071" y="50199"/>
                    <a:pt x="23323" y="43381"/>
                    <a:pt x="21446" y="37223"/>
                  </a:cubicBezTo>
                  <a:cubicBezTo>
                    <a:pt x="19570" y="31065"/>
                    <a:pt x="18037" y="25832"/>
                    <a:pt x="16980" y="21524"/>
                  </a:cubicBezTo>
                  <a:cubicBezTo>
                    <a:pt x="16133" y="18036"/>
                    <a:pt x="15471" y="14521"/>
                    <a:pt x="14998" y="10953"/>
                  </a:cubicBezTo>
                  <a:cubicBezTo>
                    <a:pt x="14575" y="8468"/>
                    <a:pt x="14363" y="7121"/>
                    <a:pt x="14363" y="7121"/>
                  </a:cubicBezTo>
                  <a:cubicBezTo>
                    <a:pt x="13669" y="3606"/>
                    <a:pt x="10300" y="1253"/>
                    <a:pt x="6752" y="1835"/>
                  </a:cubicBezTo>
                  <a:cubicBezTo>
                    <a:pt x="3191" y="2284"/>
                    <a:pt x="679" y="5561"/>
                    <a:pt x="1141" y="9129"/>
                  </a:cubicBezTo>
                  <a:cubicBezTo>
                    <a:pt x="1143" y="9129"/>
                    <a:pt x="1146" y="9156"/>
                    <a:pt x="1149" y="9182"/>
                  </a:cubicBezTo>
                  <a:cubicBezTo>
                    <a:pt x="1149" y="9182"/>
                    <a:pt x="1149" y="9261"/>
                    <a:pt x="1149" y="93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6" name="任意多边形: 形状 3045">
              <a:extLst>
                <a:ext uri="{FF2B5EF4-FFF2-40B4-BE49-F238E27FC236}">
                  <a16:creationId xmlns:a16="http://schemas.microsoft.com/office/drawing/2014/main" id="{AFBE9E0D-1702-D300-4A4A-E2EB688C367D}"/>
                </a:ext>
              </a:extLst>
            </p:cNvPr>
            <p:cNvSpPr/>
            <p:nvPr/>
          </p:nvSpPr>
          <p:spPr>
            <a:xfrm>
              <a:off x="536693" y="-3696764"/>
              <a:ext cx="394718" cy="50611"/>
            </a:xfrm>
            <a:custGeom>
              <a:avLst/>
              <a:gdLst>
                <a:gd name="connsiteX0" fmla="*/ 4517 w 394718"/>
                <a:gd name="connsiteY0" fmla="*/ 42910 h 50611"/>
                <a:gd name="connsiteX1" fmla="*/ 8376 w 394718"/>
                <a:gd name="connsiteY1" fmla="*/ 44945 h 50611"/>
                <a:gd name="connsiteX2" fmla="*/ 21590 w 394718"/>
                <a:gd name="connsiteY2" fmla="*/ 49834 h 50611"/>
                <a:gd name="connsiteX3" fmla="*/ 41966 w 394718"/>
                <a:gd name="connsiteY3" fmla="*/ 52292 h 50611"/>
                <a:gd name="connsiteX4" fmla="*/ 67734 w 394718"/>
                <a:gd name="connsiteY4" fmla="*/ 51420 h 50611"/>
                <a:gd name="connsiteX5" fmla="*/ 130212 w 394718"/>
                <a:gd name="connsiteY5" fmla="*/ 41668 h 50611"/>
                <a:gd name="connsiteX6" fmla="*/ 164754 w 394718"/>
                <a:gd name="connsiteY6" fmla="*/ 34981 h 50611"/>
                <a:gd name="connsiteX7" fmla="*/ 200644 w 394718"/>
                <a:gd name="connsiteY7" fmla="*/ 29695 h 50611"/>
                <a:gd name="connsiteX8" fmla="*/ 394604 w 394718"/>
                <a:gd name="connsiteY8" fmla="*/ 4429 h 50611"/>
                <a:gd name="connsiteX9" fmla="*/ 395796 w 394718"/>
                <a:gd name="connsiteY9" fmla="*/ 2949 h 50611"/>
                <a:gd name="connsiteX10" fmla="*/ 395793 w 394718"/>
                <a:gd name="connsiteY10" fmla="*/ 2923 h 50611"/>
                <a:gd name="connsiteX11" fmla="*/ 394260 w 394718"/>
                <a:gd name="connsiteY11" fmla="*/ 1760 h 50611"/>
                <a:gd name="connsiteX12" fmla="*/ 199666 w 394718"/>
                <a:gd name="connsiteY12" fmla="*/ 21978 h 50611"/>
                <a:gd name="connsiteX13" fmla="*/ 163195 w 394718"/>
                <a:gd name="connsiteY13" fmla="*/ 26286 h 50611"/>
                <a:gd name="connsiteX14" fmla="*/ 128309 w 394718"/>
                <a:gd name="connsiteY14" fmla="*/ 32179 h 50611"/>
                <a:gd name="connsiteX15" fmla="*/ 66809 w 394718"/>
                <a:gd name="connsiteY15" fmla="*/ 40108 h 50611"/>
                <a:gd name="connsiteX16" fmla="*/ 42548 w 394718"/>
                <a:gd name="connsiteY16" fmla="*/ 40320 h 50611"/>
                <a:gd name="connsiteX17" fmla="*/ 24761 w 394718"/>
                <a:gd name="connsiteY17" fmla="*/ 37677 h 50611"/>
                <a:gd name="connsiteX18" fmla="*/ 14930 w 394718"/>
                <a:gd name="connsiteY18" fmla="*/ 33739 h 50611"/>
                <a:gd name="connsiteX19" fmla="*/ 11124 w 394718"/>
                <a:gd name="connsiteY19" fmla="*/ 31624 h 50611"/>
                <a:gd name="connsiteX20" fmla="*/ 11124 w 394718"/>
                <a:gd name="connsiteY20" fmla="*/ 31624 h 50611"/>
                <a:gd name="connsiteX21" fmla="*/ 1980 w 394718"/>
                <a:gd name="connsiteY21" fmla="*/ 33977 h 50611"/>
                <a:gd name="connsiteX22" fmla="*/ 4166 w 394718"/>
                <a:gd name="connsiteY22" fmla="*/ 42645 h 50611"/>
                <a:gd name="connsiteX23" fmla="*/ 4411 w 394718"/>
                <a:gd name="connsiteY23" fmla="*/ 42777 h 5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4718" h="50611">
                  <a:moveTo>
                    <a:pt x="4517" y="42910"/>
                  </a:moveTo>
                  <a:lnTo>
                    <a:pt x="8376" y="44945"/>
                  </a:lnTo>
                  <a:cubicBezTo>
                    <a:pt x="12574" y="47085"/>
                    <a:pt x="17009" y="48724"/>
                    <a:pt x="21590" y="49834"/>
                  </a:cubicBezTo>
                  <a:cubicBezTo>
                    <a:pt x="28304" y="51208"/>
                    <a:pt x="35119" y="52027"/>
                    <a:pt x="41966" y="52292"/>
                  </a:cubicBezTo>
                  <a:cubicBezTo>
                    <a:pt x="50565" y="52503"/>
                    <a:pt x="59169" y="52213"/>
                    <a:pt x="67734" y="51420"/>
                  </a:cubicBezTo>
                  <a:cubicBezTo>
                    <a:pt x="88716" y="49253"/>
                    <a:pt x="109570" y="46002"/>
                    <a:pt x="130212" y="41668"/>
                  </a:cubicBezTo>
                  <a:lnTo>
                    <a:pt x="164754" y="34981"/>
                  </a:lnTo>
                  <a:cubicBezTo>
                    <a:pt x="176383" y="32761"/>
                    <a:pt x="188540" y="31440"/>
                    <a:pt x="200644" y="29695"/>
                  </a:cubicBezTo>
                  <a:lnTo>
                    <a:pt x="394604" y="4429"/>
                  </a:lnTo>
                  <a:cubicBezTo>
                    <a:pt x="395344" y="4350"/>
                    <a:pt x="395878" y="3690"/>
                    <a:pt x="395796" y="2949"/>
                  </a:cubicBezTo>
                  <a:cubicBezTo>
                    <a:pt x="395796" y="2923"/>
                    <a:pt x="395793" y="2923"/>
                    <a:pt x="395793" y="2923"/>
                  </a:cubicBezTo>
                  <a:cubicBezTo>
                    <a:pt x="395685" y="2183"/>
                    <a:pt x="395003" y="1655"/>
                    <a:pt x="394260" y="1760"/>
                  </a:cubicBezTo>
                  <a:lnTo>
                    <a:pt x="199666" y="21978"/>
                  </a:lnTo>
                  <a:cubicBezTo>
                    <a:pt x="187562" y="23299"/>
                    <a:pt x="175273" y="24304"/>
                    <a:pt x="163195" y="26286"/>
                  </a:cubicBezTo>
                  <a:lnTo>
                    <a:pt x="128309" y="32179"/>
                  </a:lnTo>
                  <a:cubicBezTo>
                    <a:pt x="107960" y="35879"/>
                    <a:pt x="87433" y="38522"/>
                    <a:pt x="66809" y="40108"/>
                  </a:cubicBezTo>
                  <a:cubicBezTo>
                    <a:pt x="58733" y="40637"/>
                    <a:pt x="50633" y="40716"/>
                    <a:pt x="42548" y="40320"/>
                  </a:cubicBezTo>
                  <a:cubicBezTo>
                    <a:pt x="36559" y="39897"/>
                    <a:pt x="30611" y="39025"/>
                    <a:pt x="24761" y="37677"/>
                  </a:cubicBezTo>
                  <a:cubicBezTo>
                    <a:pt x="21335" y="36778"/>
                    <a:pt x="18033" y="35457"/>
                    <a:pt x="14930" y="33739"/>
                  </a:cubicBezTo>
                  <a:lnTo>
                    <a:pt x="11124" y="31624"/>
                  </a:lnTo>
                  <a:lnTo>
                    <a:pt x="11124" y="31624"/>
                  </a:lnTo>
                  <a:cubicBezTo>
                    <a:pt x="7937" y="29854"/>
                    <a:pt x="3913" y="30884"/>
                    <a:pt x="1980" y="33977"/>
                  </a:cubicBezTo>
                  <a:cubicBezTo>
                    <a:pt x="192" y="36963"/>
                    <a:pt x="1170" y="40848"/>
                    <a:pt x="4166" y="42645"/>
                  </a:cubicBezTo>
                  <a:cubicBezTo>
                    <a:pt x="4246" y="42698"/>
                    <a:pt x="4328" y="42725"/>
                    <a:pt x="4411" y="42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7" name="任意多边形: 形状 3046">
              <a:extLst>
                <a:ext uri="{FF2B5EF4-FFF2-40B4-BE49-F238E27FC236}">
                  <a16:creationId xmlns:a16="http://schemas.microsoft.com/office/drawing/2014/main" id="{45923F38-2D01-44F1-9F7F-563E998B7684}"/>
                </a:ext>
              </a:extLst>
            </p:cNvPr>
            <p:cNvSpPr/>
            <p:nvPr/>
          </p:nvSpPr>
          <p:spPr>
            <a:xfrm>
              <a:off x="-1409695" y="-3819562"/>
              <a:ext cx="369334" cy="345240"/>
            </a:xfrm>
            <a:custGeom>
              <a:avLst/>
              <a:gdLst>
                <a:gd name="connsiteX0" fmla="*/ 346502 w 369334"/>
                <a:gd name="connsiteY0" fmla="*/ 6792 h 345240"/>
                <a:gd name="connsiteX1" fmla="*/ 299248 w 369334"/>
                <a:gd name="connsiteY1" fmla="*/ 65728 h 345240"/>
                <a:gd name="connsiteX2" fmla="*/ 249721 w 369334"/>
                <a:gd name="connsiteY2" fmla="*/ 124770 h 345240"/>
                <a:gd name="connsiteX3" fmla="*/ 220649 w 369334"/>
                <a:gd name="connsiteY3" fmla="*/ 157066 h 345240"/>
                <a:gd name="connsiteX4" fmla="*/ 190124 w 369334"/>
                <a:gd name="connsiteY4" fmla="*/ 190049 h 345240"/>
                <a:gd name="connsiteX5" fmla="*/ 158225 w 369334"/>
                <a:gd name="connsiteY5" fmla="*/ 221763 h 345240"/>
                <a:gd name="connsiteX6" fmla="*/ 142579 w 369334"/>
                <a:gd name="connsiteY6" fmla="*/ 237356 h 345240"/>
                <a:gd name="connsiteX7" fmla="*/ 126325 w 369334"/>
                <a:gd name="connsiteY7" fmla="*/ 251257 h 345240"/>
                <a:gd name="connsiteX8" fmla="*/ 94347 w 369334"/>
                <a:gd name="connsiteY8" fmla="*/ 276788 h 345240"/>
                <a:gd name="connsiteX9" fmla="*/ 64614 w 369334"/>
                <a:gd name="connsiteY9" fmla="*/ 298195 h 345240"/>
                <a:gd name="connsiteX10" fmla="*/ 19263 w 369334"/>
                <a:gd name="connsiteY10" fmla="*/ 329909 h 345240"/>
                <a:gd name="connsiteX11" fmla="*/ 2190 w 369334"/>
                <a:gd name="connsiteY11" fmla="*/ 342172 h 345240"/>
                <a:gd name="connsiteX12" fmla="*/ 1580 w 369334"/>
                <a:gd name="connsiteY12" fmla="*/ 345872 h 345240"/>
                <a:gd name="connsiteX13" fmla="*/ 1609 w 369334"/>
                <a:gd name="connsiteY13" fmla="*/ 345898 h 345240"/>
                <a:gd name="connsiteX14" fmla="*/ 5388 w 369334"/>
                <a:gd name="connsiteY14" fmla="*/ 346533 h 345240"/>
                <a:gd name="connsiteX15" fmla="*/ 5388 w 369334"/>
                <a:gd name="connsiteY15" fmla="*/ 346533 h 345240"/>
                <a:gd name="connsiteX16" fmla="*/ 22910 w 369334"/>
                <a:gd name="connsiteY16" fmla="*/ 335036 h 345240"/>
                <a:gd name="connsiteX17" fmla="*/ 69530 w 369334"/>
                <a:gd name="connsiteY17" fmla="*/ 305225 h 345240"/>
                <a:gd name="connsiteX18" fmla="*/ 100663 w 369334"/>
                <a:gd name="connsiteY18" fmla="*/ 284716 h 345240"/>
                <a:gd name="connsiteX19" fmla="*/ 134122 w 369334"/>
                <a:gd name="connsiteY19" fmla="*/ 260270 h 345240"/>
                <a:gd name="connsiteX20" fmla="*/ 151459 w 369334"/>
                <a:gd name="connsiteY20" fmla="*/ 246632 h 345240"/>
                <a:gd name="connsiteX21" fmla="*/ 167924 w 369334"/>
                <a:gd name="connsiteY21" fmla="*/ 231595 h 345240"/>
                <a:gd name="connsiteX22" fmla="*/ 201568 w 369334"/>
                <a:gd name="connsiteY22" fmla="*/ 200832 h 345240"/>
                <a:gd name="connsiteX23" fmla="*/ 233890 w 369334"/>
                <a:gd name="connsiteY23" fmla="*/ 168827 h 345240"/>
                <a:gd name="connsiteX24" fmla="*/ 264785 w 369334"/>
                <a:gd name="connsiteY24" fmla="*/ 137403 h 345240"/>
                <a:gd name="connsiteX25" fmla="*/ 317431 w 369334"/>
                <a:gd name="connsiteY25" fmla="*/ 79868 h 345240"/>
                <a:gd name="connsiteX26" fmla="*/ 367249 w 369334"/>
                <a:gd name="connsiteY26" fmla="*/ 22967 h 345240"/>
                <a:gd name="connsiteX27" fmla="*/ 366192 w 369334"/>
                <a:gd name="connsiteY27" fmla="*/ 5207 h 345240"/>
                <a:gd name="connsiteX28" fmla="*/ 365690 w 369334"/>
                <a:gd name="connsiteY28" fmla="*/ 4784 h 345240"/>
                <a:gd name="connsiteX29" fmla="*/ 346846 w 369334"/>
                <a:gd name="connsiteY29" fmla="*/ 6290 h 34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69334" h="345240">
                  <a:moveTo>
                    <a:pt x="346502" y="6792"/>
                  </a:moveTo>
                  <a:lnTo>
                    <a:pt x="299248" y="65728"/>
                  </a:lnTo>
                  <a:lnTo>
                    <a:pt x="249721" y="124770"/>
                  </a:lnTo>
                  <a:lnTo>
                    <a:pt x="220649" y="157066"/>
                  </a:lnTo>
                  <a:cubicBezTo>
                    <a:pt x="210553" y="167901"/>
                    <a:pt x="200933" y="179530"/>
                    <a:pt x="190124" y="190049"/>
                  </a:cubicBezTo>
                  <a:lnTo>
                    <a:pt x="158225" y="221763"/>
                  </a:lnTo>
                  <a:lnTo>
                    <a:pt x="142579" y="237356"/>
                  </a:lnTo>
                  <a:cubicBezTo>
                    <a:pt x="137082" y="242060"/>
                    <a:pt x="131638" y="246685"/>
                    <a:pt x="126325" y="251257"/>
                  </a:cubicBezTo>
                  <a:cubicBezTo>
                    <a:pt x="116148" y="260349"/>
                    <a:pt x="105471" y="268885"/>
                    <a:pt x="94347" y="276788"/>
                  </a:cubicBezTo>
                  <a:cubicBezTo>
                    <a:pt x="83775" y="284399"/>
                    <a:pt x="74182" y="291799"/>
                    <a:pt x="64614" y="298195"/>
                  </a:cubicBezTo>
                  <a:cubicBezTo>
                    <a:pt x="45744" y="311118"/>
                    <a:pt x="30099" y="321980"/>
                    <a:pt x="19263" y="329909"/>
                  </a:cubicBezTo>
                  <a:lnTo>
                    <a:pt x="2190" y="342172"/>
                  </a:lnTo>
                  <a:cubicBezTo>
                    <a:pt x="1003" y="343018"/>
                    <a:pt x="731" y="344683"/>
                    <a:pt x="1580" y="345872"/>
                  </a:cubicBezTo>
                  <a:cubicBezTo>
                    <a:pt x="1590" y="345872"/>
                    <a:pt x="1598" y="345898"/>
                    <a:pt x="1609" y="345898"/>
                  </a:cubicBezTo>
                  <a:cubicBezTo>
                    <a:pt x="2518" y="347061"/>
                    <a:pt x="4151" y="347325"/>
                    <a:pt x="5388" y="346533"/>
                  </a:cubicBezTo>
                  <a:lnTo>
                    <a:pt x="5388" y="346533"/>
                  </a:lnTo>
                  <a:lnTo>
                    <a:pt x="22910" y="335036"/>
                  </a:lnTo>
                  <a:cubicBezTo>
                    <a:pt x="33957" y="327663"/>
                    <a:pt x="50026" y="317382"/>
                    <a:pt x="69530" y="305225"/>
                  </a:cubicBezTo>
                  <a:cubicBezTo>
                    <a:pt x="79282" y="299278"/>
                    <a:pt x="89616" y="292010"/>
                    <a:pt x="100663" y="284716"/>
                  </a:cubicBezTo>
                  <a:cubicBezTo>
                    <a:pt x="112244" y="277184"/>
                    <a:pt x="123413" y="269017"/>
                    <a:pt x="134122" y="260270"/>
                  </a:cubicBezTo>
                  <a:lnTo>
                    <a:pt x="151459" y="246632"/>
                  </a:lnTo>
                  <a:lnTo>
                    <a:pt x="167924" y="231595"/>
                  </a:lnTo>
                  <a:lnTo>
                    <a:pt x="201568" y="200832"/>
                  </a:lnTo>
                  <a:cubicBezTo>
                    <a:pt x="212985" y="190630"/>
                    <a:pt x="223186" y="179345"/>
                    <a:pt x="233890" y="168827"/>
                  </a:cubicBezTo>
                  <a:lnTo>
                    <a:pt x="264785" y="137403"/>
                  </a:lnTo>
                  <a:lnTo>
                    <a:pt x="317431" y="79868"/>
                  </a:lnTo>
                  <a:lnTo>
                    <a:pt x="367249" y="22967"/>
                  </a:lnTo>
                  <a:cubicBezTo>
                    <a:pt x="371861" y="17760"/>
                    <a:pt x="371388" y="9832"/>
                    <a:pt x="366192" y="5207"/>
                  </a:cubicBezTo>
                  <a:cubicBezTo>
                    <a:pt x="366028" y="5074"/>
                    <a:pt x="365861" y="4916"/>
                    <a:pt x="365690" y="4784"/>
                  </a:cubicBezTo>
                  <a:cubicBezTo>
                    <a:pt x="360005" y="212"/>
                    <a:pt x="351730" y="872"/>
                    <a:pt x="346846" y="62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8" name="任意多边形: 形状 3047">
              <a:extLst>
                <a:ext uri="{FF2B5EF4-FFF2-40B4-BE49-F238E27FC236}">
                  <a16:creationId xmlns:a16="http://schemas.microsoft.com/office/drawing/2014/main" id="{49703BC4-1547-2825-98CF-9E16D8F991E1}"/>
                </a:ext>
              </a:extLst>
            </p:cNvPr>
            <p:cNvSpPr/>
            <p:nvPr/>
          </p:nvSpPr>
          <p:spPr>
            <a:xfrm>
              <a:off x="-1048316" y="-3740846"/>
              <a:ext cx="138252" cy="385788"/>
            </a:xfrm>
            <a:custGeom>
              <a:avLst/>
              <a:gdLst>
                <a:gd name="connsiteX0" fmla="*/ 1086 w 138252"/>
                <a:gd name="connsiteY0" fmla="*/ 15635 h 385788"/>
                <a:gd name="connsiteX1" fmla="*/ 1350 w 138252"/>
                <a:gd name="connsiteY1" fmla="*/ 20022 h 385788"/>
                <a:gd name="connsiteX2" fmla="*/ 2883 w 138252"/>
                <a:gd name="connsiteY2" fmla="*/ 33236 h 385788"/>
                <a:gd name="connsiteX3" fmla="*/ 10812 w 138252"/>
                <a:gd name="connsiteY3" fmla="*/ 77663 h 385788"/>
                <a:gd name="connsiteX4" fmla="*/ 25876 w 138252"/>
                <a:gd name="connsiteY4" fmla="*/ 139612 h 385788"/>
                <a:gd name="connsiteX5" fmla="*/ 31902 w 138252"/>
                <a:gd name="connsiteY5" fmla="*/ 157160 h 385788"/>
                <a:gd name="connsiteX6" fmla="*/ 36553 w 138252"/>
                <a:gd name="connsiteY6" fmla="*/ 166701 h 385788"/>
                <a:gd name="connsiteX7" fmla="*/ 41416 w 138252"/>
                <a:gd name="connsiteY7" fmla="*/ 174365 h 385788"/>
                <a:gd name="connsiteX8" fmla="*/ 59361 w 138252"/>
                <a:gd name="connsiteY8" fmla="*/ 205498 h 385788"/>
                <a:gd name="connsiteX9" fmla="*/ 87534 w 138252"/>
                <a:gd name="connsiteY9" fmla="*/ 270830 h 385788"/>
                <a:gd name="connsiteX10" fmla="*/ 106721 w 138252"/>
                <a:gd name="connsiteY10" fmla="*/ 330453 h 385788"/>
                <a:gd name="connsiteX11" fmla="*/ 124244 w 138252"/>
                <a:gd name="connsiteY11" fmla="*/ 372210 h 385788"/>
                <a:gd name="connsiteX12" fmla="*/ 134392 w 138252"/>
                <a:gd name="connsiteY12" fmla="*/ 386508 h 385788"/>
                <a:gd name="connsiteX13" fmla="*/ 134551 w 138252"/>
                <a:gd name="connsiteY13" fmla="*/ 386667 h 385788"/>
                <a:gd name="connsiteX14" fmla="*/ 138436 w 138252"/>
                <a:gd name="connsiteY14" fmla="*/ 386851 h 385788"/>
                <a:gd name="connsiteX15" fmla="*/ 138753 w 138252"/>
                <a:gd name="connsiteY15" fmla="*/ 383204 h 385788"/>
                <a:gd name="connsiteX16" fmla="*/ 130190 w 138252"/>
                <a:gd name="connsiteY16" fmla="*/ 369197 h 385788"/>
                <a:gd name="connsiteX17" fmla="*/ 116130 w 138252"/>
                <a:gd name="connsiteY17" fmla="*/ 327969 h 385788"/>
                <a:gd name="connsiteX18" fmla="*/ 101013 w 138252"/>
                <a:gd name="connsiteY18" fmla="*/ 266786 h 385788"/>
                <a:gd name="connsiteX19" fmla="*/ 76672 w 138252"/>
                <a:gd name="connsiteY19" fmla="*/ 197834 h 385788"/>
                <a:gd name="connsiteX20" fmla="*/ 60180 w 138252"/>
                <a:gd name="connsiteY20" fmla="*/ 164058 h 385788"/>
                <a:gd name="connsiteX21" fmla="*/ 55820 w 138252"/>
                <a:gd name="connsiteY21" fmla="*/ 156130 h 385788"/>
                <a:gd name="connsiteX22" fmla="*/ 52913 w 138252"/>
                <a:gd name="connsiteY22" fmla="*/ 149469 h 385788"/>
                <a:gd name="connsiteX23" fmla="*/ 48076 w 138252"/>
                <a:gd name="connsiteY23" fmla="*/ 133612 h 385788"/>
                <a:gd name="connsiteX24" fmla="*/ 35311 w 138252"/>
                <a:gd name="connsiteY24" fmla="*/ 73249 h 385788"/>
                <a:gd name="connsiteX25" fmla="*/ 29021 w 138252"/>
                <a:gd name="connsiteY25" fmla="*/ 30144 h 385788"/>
                <a:gd name="connsiteX26" fmla="*/ 28017 w 138252"/>
                <a:gd name="connsiteY26" fmla="*/ 18780 h 385788"/>
                <a:gd name="connsiteX27" fmla="*/ 28017 w 138252"/>
                <a:gd name="connsiteY27" fmla="*/ 14393 h 385788"/>
                <a:gd name="connsiteX28" fmla="*/ 28017 w 138252"/>
                <a:gd name="connsiteY28" fmla="*/ 14234 h 385788"/>
                <a:gd name="connsiteX29" fmla="*/ 14247 w 138252"/>
                <a:gd name="connsiteY29" fmla="*/ 1760 h 385788"/>
                <a:gd name="connsiteX30" fmla="*/ 1297 w 138252"/>
                <a:gd name="connsiteY30" fmla="*/ 14974 h 3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252" h="385788">
                  <a:moveTo>
                    <a:pt x="1086" y="15635"/>
                  </a:moveTo>
                  <a:cubicBezTo>
                    <a:pt x="1086" y="15635"/>
                    <a:pt x="1086" y="17167"/>
                    <a:pt x="1350" y="20022"/>
                  </a:cubicBezTo>
                  <a:cubicBezTo>
                    <a:pt x="1615" y="22876"/>
                    <a:pt x="2117" y="28135"/>
                    <a:pt x="2883" y="33236"/>
                  </a:cubicBezTo>
                  <a:cubicBezTo>
                    <a:pt x="4416" y="44204"/>
                    <a:pt x="7032" y="59453"/>
                    <a:pt x="10812" y="77663"/>
                  </a:cubicBezTo>
                  <a:cubicBezTo>
                    <a:pt x="14591" y="95872"/>
                    <a:pt x="19190" y="116909"/>
                    <a:pt x="25876" y="139612"/>
                  </a:cubicBezTo>
                  <a:cubicBezTo>
                    <a:pt x="27620" y="145320"/>
                    <a:pt x="29391" y="151029"/>
                    <a:pt x="31902" y="157160"/>
                  </a:cubicBezTo>
                  <a:cubicBezTo>
                    <a:pt x="33194" y="160464"/>
                    <a:pt x="34748" y="163662"/>
                    <a:pt x="36553" y="166701"/>
                  </a:cubicBezTo>
                  <a:lnTo>
                    <a:pt x="41416" y="174365"/>
                  </a:lnTo>
                  <a:cubicBezTo>
                    <a:pt x="48129" y="184752"/>
                    <a:pt x="53705" y="194583"/>
                    <a:pt x="59361" y="205498"/>
                  </a:cubicBezTo>
                  <a:cubicBezTo>
                    <a:pt x="70178" y="226641"/>
                    <a:pt x="79590" y="248445"/>
                    <a:pt x="87534" y="270830"/>
                  </a:cubicBezTo>
                  <a:cubicBezTo>
                    <a:pt x="95463" y="292290"/>
                    <a:pt x="101145" y="312587"/>
                    <a:pt x="106721" y="330453"/>
                  </a:cubicBezTo>
                  <a:cubicBezTo>
                    <a:pt x="110990" y="344988"/>
                    <a:pt x="116867" y="358996"/>
                    <a:pt x="124244" y="372210"/>
                  </a:cubicBezTo>
                  <a:cubicBezTo>
                    <a:pt x="127153" y="377284"/>
                    <a:pt x="130552" y="382094"/>
                    <a:pt x="134392" y="386508"/>
                  </a:cubicBezTo>
                  <a:lnTo>
                    <a:pt x="134551" y="386667"/>
                  </a:lnTo>
                  <a:cubicBezTo>
                    <a:pt x="135592" y="387750"/>
                    <a:pt x="137297" y="387829"/>
                    <a:pt x="138436" y="386851"/>
                  </a:cubicBezTo>
                  <a:cubicBezTo>
                    <a:pt x="139503" y="385926"/>
                    <a:pt x="139643" y="384314"/>
                    <a:pt x="138753" y="383204"/>
                  </a:cubicBezTo>
                  <a:cubicBezTo>
                    <a:pt x="135439" y="378844"/>
                    <a:pt x="132571" y="374139"/>
                    <a:pt x="130190" y="369197"/>
                  </a:cubicBezTo>
                  <a:cubicBezTo>
                    <a:pt x="123974" y="356036"/>
                    <a:pt x="119259" y="342187"/>
                    <a:pt x="116130" y="327969"/>
                  </a:cubicBezTo>
                  <a:cubicBezTo>
                    <a:pt x="111954" y="310393"/>
                    <a:pt x="107620" y="288960"/>
                    <a:pt x="101013" y="266786"/>
                  </a:cubicBezTo>
                  <a:cubicBezTo>
                    <a:pt x="94413" y="243291"/>
                    <a:pt x="86284" y="220272"/>
                    <a:pt x="76672" y="197834"/>
                  </a:cubicBezTo>
                  <a:cubicBezTo>
                    <a:pt x="71809" y="186522"/>
                    <a:pt x="66101" y="174497"/>
                    <a:pt x="60180" y="164058"/>
                  </a:cubicBezTo>
                  <a:lnTo>
                    <a:pt x="55820" y="156130"/>
                  </a:lnTo>
                  <a:cubicBezTo>
                    <a:pt x="54678" y="153989"/>
                    <a:pt x="53705" y="151769"/>
                    <a:pt x="52913" y="149469"/>
                  </a:cubicBezTo>
                  <a:cubicBezTo>
                    <a:pt x="51063" y="144580"/>
                    <a:pt x="49503" y="139083"/>
                    <a:pt x="48076" y="133612"/>
                  </a:cubicBezTo>
                  <a:cubicBezTo>
                    <a:pt x="42394" y="112046"/>
                    <a:pt x="38430" y="91089"/>
                    <a:pt x="35311" y="73249"/>
                  </a:cubicBezTo>
                  <a:cubicBezTo>
                    <a:pt x="32193" y="55410"/>
                    <a:pt x="30025" y="40425"/>
                    <a:pt x="29021" y="30144"/>
                  </a:cubicBezTo>
                  <a:cubicBezTo>
                    <a:pt x="28413" y="24858"/>
                    <a:pt x="28202" y="21581"/>
                    <a:pt x="28017" y="18780"/>
                  </a:cubicBezTo>
                  <a:cubicBezTo>
                    <a:pt x="27832" y="15978"/>
                    <a:pt x="28017" y="14393"/>
                    <a:pt x="28017" y="14393"/>
                  </a:cubicBezTo>
                  <a:lnTo>
                    <a:pt x="28017" y="14234"/>
                  </a:lnTo>
                  <a:cubicBezTo>
                    <a:pt x="27618" y="7019"/>
                    <a:pt x="21478" y="1443"/>
                    <a:pt x="14247" y="1760"/>
                  </a:cubicBezTo>
                  <a:cubicBezTo>
                    <a:pt x="7054" y="1892"/>
                    <a:pt x="1295" y="7786"/>
                    <a:pt x="1297" y="149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9" name="任意多边形: 形状 3048">
              <a:extLst>
                <a:ext uri="{FF2B5EF4-FFF2-40B4-BE49-F238E27FC236}">
                  <a16:creationId xmlns:a16="http://schemas.microsoft.com/office/drawing/2014/main" id="{753D0123-7388-768D-5411-C592682D5D5F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0" name="任意多边形: 形状 3049">
              <a:extLst>
                <a:ext uri="{FF2B5EF4-FFF2-40B4-BE49-F238E27FC236}">
                  <a16:creationId xmlns:a16="http://schemas.microsoft.com/office/drawing/2014/main" id="{53CEF647-9029-B4FB-F023-DFEEC1DB33E9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1" name="任意多边形: 形状 3050">
              <a:extLst>
                <a:ext uri="{FF2B5EF4-FFF2-40B4-BE49-F238E27FC236}">
                  <a16:creationId xmlns:a16="http://schemas.microsoft.com/office/drawing/2014/main" id="{0CAD54E5-2435-316A-0D10-229422C43630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2" name="任意多边形: 形状 3051">
              <a:extLst>
                <a:ext uri="{FF2B5EF4-FFF2-40B4-BE49-F238E27FC236}">
                  <a16:creationId xmlns:a16="http://schemas.microsoft.com/office/drawing/2014/main" id="{F82CBDB3-E5CF-EE23-BC92-B491A5A5AEC4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3" name="任意多边形: 形状 3052">
              <a:extLst>
                <a:ext uri="{FF2B5EF4-FFF2-40B4-BE49-F238E27FC236}">
                  <a16:creationId xmlns:a16="http://schemas.microsoft.com/office/drawing/2014/main" id="{D1CA837C-7A5E-24AC-B955-300A3D050179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4" name="任意多边形: 形状 3053">
              <a:extLst>
                <a:ext uri="{FF2B5EF4-FFF2-40B4-BE49-F238E27FC236}">
                  <a16:creationId xmlns:a16="http://schemas.microsoft.com/office/drawing/2014/main" id="{9E48726E-2E40-9750-68CB-6334E92ABA94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5" name="任意多边形: 形状 3054">
              <a:extLst>
                <a:ext uri="{FF2B5EF4-FFF2-40B4-BE49-F238E27FC236}">
                  <a16:creationId xmlns:a16="http://schemas.microsoft.com/office/drawing/2014/main" id="{46F7F88E-09C0-5816-4F60-6B20629C224B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6" name="任意多边形: 形状 3055">
              <a:extLst>
                <a:ext uri="{FF2B5EF4-FFF2-40B4-BE49-F238E27FC236}">
                  <a16:creationId xmlns:a16="http://schemas.microsoft.com/office/drawing/2014/main" id="{A5488D31-C117-EB02-36F4-C0EA698F5553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7" name="任意多边形: 形状 3056">
              <a:extLst>
                <a:ext uri="{FF2B5EF4-FFF2-40B4-BE49-F238E27FC236}">
                  <a16:creationId xmlns:a16="http://schemas.microsoft.com/office/drawing/2014/main" id="{1009997A-D932-38D5-90E4-BD17BD3C0F3F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8" name="任意多边形: 形状 3057">
              <a:extLst>
                <a:ext uri="{FF2B5EF4-FFF2-40B4-BE49-F238E27FC236}">
                  <a16:creationId xmlns:a16="http://schemas.microsoft.com/office/drawing/2014/main" id="{C2F48052-0389-4ED4-8C19-2CDFE208AA6A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9" name="任意多边形: 形状 3058">
              <a:extLst>
                <a:ext uri="{FF2B5EF4-FFF2-40B4-BE49-F238E27FC236}">
                  <a16:creationId xmlns:a16="http://schemas.microsoft.com/office/drawing/2014/main" id="{C5AABAB6-DF82-DAC7-320B-624F151F6890}"/>
                </a:ext>
              </a:extLst>
            </p:cNvPr>
            <p:cNvSpPr/>
            <p:nvPr/>
          </p:nvSpPr>
          <p:spPr>
            <a:xfrm>
              <a:off x="-1437676" y="-3968466"/>
              <a:ext cx="28637" cy="27592"/>
            </a:xfrm>
            <a:custGeom>
              <a:avLst/>
              <a:gdLst>
                <a:gd name="connsiteX0" fmla="*/ 26947 w 28637"/>
                <a:gd name="connsiteY0" fmla="*/ 23712 h 27592"/>
                <a:gd name="connsiteX1" fmla="*/ 24452 w 28637"/>
                <a:gd name="connsiteY1" fmla="*/ 4842 h 27592"/>
                <a:gd name="connsiteX2" fmla="*/ 23855 w 28637"/>
                <a:gd name="connsiteY2" fmla="*/ 4419 h 27592"/>
                <a:gd name="connsiteX3" fmla="*/ 3848 w 28637"/>
                <a:gd name="connsiteY3" fmla="*/ 7379 h 27592"/>
                <a:gd name="connsiteX4" fmla="*/ 6372 w 28637"/>
                <a:gd name="connsiteY4" fmla="*/ 26223 h 27592"/>
                <a:gd name="connsiteX5" fmla="*/ 6940 w 28637"/>
                <a:gd name="connsiteY5" fmla="*/ 26646 h 27592"/>
                <a:gd name="connsiteX6" fmla="*/ 26947 w 28637"/>
                <a:gd name="connsiteY6" fmla="*/ 23712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26947" y="23712"/>
                  </a:move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4" y="29870"/>
                    <a:pt x="26947" y="237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0" name="任意多边形: 形状 3059">
              <a:extLst>
                <a:ext uri="{FF2B5EF4-FFF2-40B4-BE49-F238E27FC236}">
                  <a16:creationId xmlns:a16="http://schemas.microsoft.com/office/drawing/2014/main" id="{EF5ECF4F-F6A4-239E-DEC7-755C018A1A24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1" name="任意多边形: 形状 3060">
              <a:extLst>
                <a:ext uri="{FF2B5EF4-FFF2-40B4-BE49-F238E27FC236}">
                  <a16:creationId xmlns:a16="http://schemas.microsoft.com/office/drawing/2014/main" id="{7FAEBC94-686F-6BEB-3C03-4215B807AE8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2" name="任意多边形: 形状 3061">
              <a:extLst>
                <a:ext uri="{FF2B5EF4-FFF2-40B4-BE49-F238E27FC236}">
                  <a16:creationId xmlns:a16="http://schemas.microsoft.com/office/drawing/2014/main" id="{D6F1F108-EFE0-79F2-DD0B-A41AA0771141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3" name="任意多边形: 形状 3062">
              <a:extLst>
                <a:ext uri="{FF2B5EF4-FFF2-40B4-BE49-F238E27FC236}">
                  <a16:creationId xmlns:a16="http://schemas.microsoft.com/office/drawing/2014/main" id="{488CFF52-9C71-E6C3-DD73-384B059855C5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4" name="任意多边形: 形状 3063">
              <a:extLst>
                <a:ext uri="{FF2B5EF4-FFF2-40B4-BE49-F238E27FC236}">
                  <a16:creationId xmlns:a16="http://schemas.microsoft.com/office/drawing/2014/main" id="{45088A1B-B7D9-D7C4-270F-F265F3B02028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5" name="任意多边形: 形状 3064">
              <a:extLst>
                <a:ext uri="{FF2B5EF4-FFF2-40B4-BE49-F238E27FC236}">
                  <a16:creationId xmlns:a16="http://schemas.microsoft.com/office/drawing/2014/main" id="{5544534C-7F06-512D-5B9D-E07249BEFF77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6" name="任意多边形: 形状 3065">
              <a:extLst>
                <a:ext uri="{FF2B5EF4-FFF2-40B4-BE49-F238E27FC236}">
                  <a16:creationId xmlns:a16="http://schemas.microsoft.com/office/drawing/2014/main" id="{72BF2E1B-6547-62DA-919D-458887B2A84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7" name="任意多边形: 形状 3066">
              <a:extLst>
                <a:ext uri="{FF2B5EF4-FFF2-40B4-BE49-F238E27FC236}">
                  <a16:creationId xmlns:a16="http://schemas.microsoft.com/office/drawing/2014/main" id="{F7B51E70-DCE1-2CE0-B307-A2DB9317669D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8" name="任意多边形: 形状 3067">
              <a:extLst>
                <a:ext uri="{FF2B5EF4-FFF2-40B4-BE49-F238E27FC236}">
                  <a16:creationId xmlns:a16="http://schemas.microsoft.com/office/drawing/2014/main" id="{925B8AAE-592B-8E9C-8AF8-CD1E239F1127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9" name="任意多边形: 形状 3068">
              <a:extLst>
                <a:ext uri="{FF2B5EF4-FFF2-40B4-BE49-F238E27FC236}">
                  <a16:creationId xmlns:a16="http://schemas.microsoft.com/office/drawing/2014/main" id="{28E9D6E8-29D2-589D-3B31-CFBFECA489D7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0" name="任意多边形: 形状 3069">
              <a:extLst>
                <a:ext uri="{FF2B5EF4-FFF2-40B4-BE49-F238E27FC236}">
                  <a16:creationId xmlns:a16="http://schemas.microsoft.com/office/drawing/2014/main" id="{8FBD0AAE-A395-A7A4-290E-D67770FF4259}"/>
                </a:ext>
              </a:extLst>
            </p:cNvPr>
            <p:cNvSpPr/>
            <p:nvPr/>
          </p:nvSpPr>
          <p:spPr>
            <a:xfrm>
              <a:off x="-1437571" y="-3968466"/>
              <a:ext cx="28637" cy="27592"/>
            </a:xfrm>
            <a:custGeom>
              <a:avLst/>
              <a:gdLst>
                <a:gd name="connsiteX0" fmla="*/ 3848 w 28637"/>
                <a:gd name="connsiteY0" fmla="*/ 7379 h 27592"/>
                <a:gd name="connsiteX1" fmla="*/ 6372 w 28637"/>
                <a:gd name="connsiteY1" fmla="*/ 26223 h 27592"/>
                <a:gd name="connsiteX2" fmla="*/ 6940 w 28637"/>
                <a:gd name="connsiteY2" fmla="*/ 26646 h 27592"/>
                <a:gd name="connsiteX3" fmla="*/ 26947 w 28637"/>
                <a:gd name="connsiteY3" fmla="*/ 23712 h 27592"/>
                <a:gd name="connsiteX4" fmla="*/ 24452 w 28637"/>
                <a:gd name="connsiteY4" fmla="*/ 4842 h 27592"/>
                <a:gd name="connsiteX5" fmla="*/ 23855 w 28637"/>
                <a:gd name="connsiteY5" fmla="*/ 4419 h 27592"/>
                <a:gd name="connsiteX6" fmla="*/ 3848 w 28637"/>
                <a:gd name="connsiteY6" fmla="*/ 7379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3848" y="7379"/>
                  </a:move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6" y="29870"/>
                    <a:pt x="26947" y="23712"/>
                  </a:cubicBez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1" name="任意多边形: 形状 3070">
              <a:extLst>
                <a:ext uri="{FF2B5EF4-FFF2-40B4-BE49-F238E27FC236}">
                  <a16:creationId xmlns:a16="http://schemas.microsoft.com/office/drawing/2014/main" id="{458FD664-BEF4-C8C3-103E-CDEC4BD48F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2" name="任意多边形: 形状 3071">
              <a:extLst>
                <a:ext uri="{FF2B5EF4-FFF2-40B4-BE49-F238E27FC236}">
                  <a16:creationId xmlns:a16="http://schemas.microsoft.com/office/drawing/2014/main" id="{20676066-A47C-E380-712D-EFD6A6787F73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3" name="任意多边形: 形状 3072">
              <a:extLst>
                <a:ext uri="{FF2B5EF4-FFF2-40B4-BE49-F238E27FC236}">
                  <a16:creationId xmlns:a16="http://schemas.microsoft.com/office/drawing/2014/main" id="{3D04393C-B4FB-4BD4-77ED-44F54CF0A1B2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4" name="任意多边形: 形状 3073">
              <a:extLst>
                <a:ext uri="{FF2B5EF4-FFF2-40B4-BE49-F238E27FC236}">
                  <a16:creationId xmlns:a16="http://schemas.microsoft.com/office/drawing/2014/main" id="{45EA9FDB-321A-B092-057D-07D81B0183E4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5" name="任意多边形: 形状 3074">
              <a:extLst>
                <a:ext uri="{FF2B5EF4-FFF2-40B4-BE49-F238E27FC236}">
                  <a16:creationId xmlns:a16="http://schemas.microsoft.com/office/drawing/2014/main" id="{FC623C93-DB9F-889B-D887-5C7EAD24624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6" name="任意多边形: 形状 3075">
              <a:extLst>
                <a:ext uri="{FF2B5EF4-FFF2-40B4-BE49-F238E27FC236}">
                  <a16:creationId xmlns:a16="http://schemas.microsoft.com/office/drawing/2014/main" id="{F9CD2615-CB5D-AD61-680B-ABF2FB7386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7" name="任意多边形: 形状 3076">
              <a:extLst>
                <a:ext uri="{FF2B5EF4-FFF2-40B4-BE49-F238E27FC236}">
                  <a16:creationId xmlns:a16="http://schemas.microsoft.com/office/drawing/2014/main" id="{613C7DEF-5895-7E28-7D0D-D5C92E6C5215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8" name="任意多边形: 形状 3077">
              <a:extLst>
                <a:ext uri="{FF2B5EF4-FFF2-40B4-BE49-F238E27FC236}">
                  <a16:creationId xmlns:a16="http://schemas.microsoft.com/office/drawing/2014/main" id="{5FB4E10E-2982-6920-EEB5-D9EAA5E0DF7B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9" name="任意多边形: 形状 3078">
              <a:extLst>
                <a:ext uri="{FF2B5EF4-FFF2-40B4-BE49-F238E27FC236}">
                  <a16:creationId xmlns:a16="http://schemas.microsoft.com/office/drawing/2014/main" id="{410C417C-57C3-EFB9-3B9B-96DD2B000F7C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0" name="任意多边形: 形状 3079">
              <a:extLst>
                <a:ext uri="{FF2B5EF4-FFF2-40B4-BE49-F238E27FC236}">
                  <a16:creationId xmlns:a16="http://schemas.microsoft.com/office/drawing/2014/main" id="{A1C74F9A-115A-785A-1883-B4B64697B8B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1" name="任意多边形: 形状 3080">
              <a:extLst>
                <a:ext uri="{FF2B5EF4-FFF2-40B4-BE49-F238E27FC236}">
                  <a16:creationId xmlns:a16="http://schemas.microsoft.com/office/drawing/2014/main" id="{1DA33DA6-6415-E8DE-41EA-0C8F2C5A6E02}"/>
                </a:ext>
              </a:extLst>
            </p:cNvPr>
            <p:cNvSpPr/>
            <p:nvPr/>
          </p:nvSpPr>
          <p:spPr>
            <a:xfrm>
              <a:off x="-1585323" y="-4000894"/>
              <a:ext cx="7954" cy="7774"/>
            </a:xfrm>
            <a:custGeom>
              <a:avLst/>
              <a:gdLst>
                <a:gd name="connsiteX0" fmla="*/ 6243 w 7954"/>
                <a:gd name="connsiteY0" fmla="*/ 9361 h 7774"/>
                <a:gd name="connsiteX1" fmla="*/ 8886 w 7954"/>
                <a:gd name="connsiteY1" fmla="*/ 4551 h 7774"/>
                <a:gd name="connsiteX2" fmla="*/ 3891 w 7954"/>
                <a:gd name="connsiteY2" fmla="*/ 1908 h 7774"/>
                <a:gd name="connsiteX3" fmla="*/ 1241 w 7954"/>
                <a:gd name="connsiteY3" fmla="*/ 6718 h 7774"/>
                <a:gd name="connsiteX4" fmla="*/ 1248 w 7954"/>
                <a:gd name="connsiteY4" fmla="*/ 6744 h 7774"/>
                <a:gd name="connsiteX5" fmla="*/ 6243 w 7954"/>
                <a:gd name="connsiteY5" fmla="*/ 9361 h 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74">
                  <a:moveTo>
                    <a:pt x="6243" y="9361"/>
                  </a:moveTo>
                  <a:cubicBezTo>
                    <a:pt x="8300" y="8753"/>
                    <a:pt x="9481" y="6612"/>
                    <a:pt x="8886" y="4551"/>
                  </a:cubicBezTo>
                  <a:cubicBezTo>
                    <a:pt x="8205" y="2463"/>
                    <a:pt x="5995" y="1300"/>
                    <a:pt x="3891" y="1908"/>
                  </a:cubicBezTo>
                  <a:cubicBezTo>
                    <a:pt x="1830" y="2516"/>
                    <a:pt x="643" y="4656"/>
                    <a:pt x="1241" y="6718"/>
                  </a:cubicBezTo>
                  <a:cubicBezTo>
                    <a:pt x="1243" y="6718"/>
                    <a:pt x="1246" y="6744"/>
                    <a:pt x="1248" y="6744"/>
                  </a:cubicBezTo>
                  <a:cubicBezTo>
                    <a:pt x="1941" y="8806"/>
                    <a:pt x="4145" y="9968"/>
                    <a:pt x="6243" y="93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2" name="任意多边形: 形状 3081">
              <a:extLst>
                <a:ext uri="{FF2B5EF4-FFF2-40B4-BE49-F238E27FC236}">
                  <a16:creationId xmlns:a16="http://schemas.microsoft.com/office/drawing/2014/main" id="{D8DD2817-B748-F978-EEB6-74FFAF7DC967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3" name="任意多边形: 形状 3082">
              <a:extLst>
                <a:ext uri="{FF2B5EF4-FFF2-40B4-BE49-F238E27FC236}">
                  <a16:creationId xmlns:a16="http://schemas.microsoft.com/office/drawing/2014/main" id="{18C7A4E0-690C-C6AE-4463-227EDC9DDE4D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4" name="任意多边形: 形状 3083">
              <a:extLst>
                <a:ext uri="{FF2B5EF4-FFF2-40B4-BE49-F238E27FC236}">
                  <a16:creationId xmlns:a16="http://schemas.microsoft.com/office/drawing/2014/main" id="{D247584D-7BFE-4FAC-98BA-29AD5ECB8FA0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5" name="任意多边形: 形状 3084">
              <a:extLst>
                <a:ext uri="{FF2B5EF4-FFF2-40B4-BE49-F238E27FC236}">
                  <a16:creationId xmlns:a16="http://schemas.microsoft.com/office/drawing/2014/main" id="{FBC627E0-9DF1-280B-9BF9-1B7E8D65CB3D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6" name="任意多边形: 形状 3085">
              <a:extLst>
                <a:ext uri="{FF2B5EF4-FFF2-40B4-BE49-F238E27FC236}">
                  <a16:creationId xmlns:a16="http://schemas.microsoft.com/office/drawing/2014/main" id="{8D312EC0-C9DB-1F06-9DEC-EDF7A8DB2C6E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7" name="任意多边形: 形状 3086">
              <a:extLst>
                <a:ext uri="{FF2B5EF4-FFF2-40B4-BE49-F238E27FC236}">
                  <a16:creationId xmlns:a16="http://schemas.microsoft.com/office/drawing/2014/main" id="{F6B54A50-3395-717E-E2D4-2BAFA62000B3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8" name="任意多边形: 形状 3087">
              <a:extLst>
                <a:ext uri="{FF2B5EF4-FFF2-40B4-BE49-F238E27FC236}">
                  <a16:creationId xmlns:a16="http://schemas.microsoft.com/office/drawing/2014/main" id="{204A8E81-166D-91C3-00E9-571460D8F11A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9" name="任意多边形: 形状 3088">
              <a:extLst>
                <a:ext uri="{FF2B5EF4-FFF2-40B4-BE49-F238E27FC236}">
                  <a16:creationId xmlns:a16="http://schemas.microsoft.com/office/drawing/2014/main" id="{9B05FD25-3E69-67F6-2AD6-8ADCEDB56F72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0" name="任意多边形: 形状 3089">
              <a:extLst>
                <a:ext uri="{FF2B5EF4-FFF2-40B4-BE49-F238E27FC236}">
                  <a16:creationId xmlns:a16="http://schemas.microsoft.com/office/drawing/2014/main" id="{E164B5EF-E65E-10D7-2B55-CCE22A5B8A49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1" name="任意多边形: 形状 3090">
              <a:extLst>
                <a:ext uri="{FF2B5EF4-FFF2-40B4-BE49-F238E27FC236}">
                  <a16:creationId xmlns:a16="http://schemas.microsoft.com/office/drawing/2014/main" id="{B5E09A0D-3880-4E88-1BD4-AF880ECA280C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2" name="任意多边形: 形状 3091">
              <a:extLst>
                <a:ext uri="{FF2B5EF4-FFF2-40B4-BE49-F238E27FC236}">
                  <a16:creationId xmlns:a16="http://schemas.microsoft.com/office/drawing/2014/main" id="{3F43CE93-75F3-DF3E-A86D-C0531E840952}"/>
                </a:ext>
              </a:extLst>
            </p:cNvPr>
            <p:cNvSpPr/>
            <p:nvPr/>
          </p:nvSpPr>
          <p:spPr>
            <a:xfrm>
              <a:off x="-1585323" y="-4000918"/>
              <a:ext cx="7954" cy="7799"/>
            </a:xfrm>
            <a:custGeom>
              <a:avLst/>
              <a:gdLst>
                <a:gd name="connsiteX0" fmla="*/ 3891 w 7954"/>
                <a:gd name="connsiteY0" fmla="*/ 1906 h 7799"/>
                <a:gd name="connsiteX1" fmla="*/ 1241 w 7954"/>
                <a:gd name="connsiteY1" fmla="*/ 6716 h 7799"/>
                <a:gd name="connsiteX2" fmla="*/ 1248 w 7954"/>
                <a:gd name="connsiteY2" fmla="*/ 6742 h 7799"/>
                <a:gd name="connsiteX3" fmla="*/ 6243 w 7954"/>
                <a:gd name="connsiteY3" fmla="*/ 9385 h 7799"/>
                <a:gd name="connsiteX4" fmla="*/ 8886 w 7954"/>
                <a:gd name="connsiteY4" fmla="*/ 4575 h 7799"/>
                <a:gd name="connsiteX5" fmla="*/ 3891 w 7954"/>
                <a:gd name="connsiteY5" fmla="*/ 1906 h 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99">
                  <a:moveTo>
                    <a:pt x="3891" y="1906"/>
                  </a:moveTo>
                  <a:cubicBezTo>
                    <a:pt x="1830" y="2513"/>
                    <a:pt x="643" y="4654"/>
                    <a:pt x="1241" y="6716"/>
                  </a:cubicBezTo>
                  <a:cubicBezTo>
                    <a:pt x="1243" y="6716"/>
                    <a:pt x="1246" y="6742"/>
                    <a:pt x="1248" y="6742"/>
                  </a:cubicBezTo>
                  <a:cubicBezTo>
                    <a:pt x="1930" y="8830"/>
                    <a:pt x="4140" y="9993"/>
                    <a:pt x="6243" y="9385"/>
                  </a:cubicBezTo>
                  <a:cubicBezTo>
                    <a:pt x="8300" y="8777"/>
                    <a:pt x="9481" y="6636"/>
                    <a:pt x="8886" y="4575"/>
                  </a:cubicBezTo>
                  <a:cubicBezTo>
                    <a:pt x="8215" y="2487"/>
                    <a:pt x="6003" y="1298"/>
                    <a:pt x="3891" y="19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3" name="任意多边形: 形状 3092">
              <a:extLst>
                <a:ext uri="{FF2B5EF4-FFF2-40B4-BE49-F238E27FC236}">
                  <a16:creationId xmlns:a16="http://schemas.microsoft.com/office/drawing/2014/main" id="{1F751258-A906-189F-31F3-5A810636D94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4" name="任意多边形: 形状 3093">
              <a:extLst>
                <a:ext uri="{FF2B5EF4-FFF2-40B4-BE49-F238E27FC236}">
                  <a16:creationId xmlns:a16="http://schemas.microsoft.com/office/drawing/2014/main" id="{9257B1FC-330B-3934-A799-6459DB92C410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5" name="任意多边形: 形状 3094">
              <a:extLst>
                <a:ext uri="{FF2B5EF4-FFF2-40B4-BE49-F238E27FC236}">
                  <a16:creationId xmlns:a16="http://schemas.microsoft.com/office/drawing/2014/main" id="{AD65A478-F672-79A5-4B4E-1368F7CC0017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6" name="任意多边形: 形状 3095">
              <a:extLst>
                <a:ext uri="{FF2B5EF4-FFF2-40B4-BE49-F238E27FC236}">
                  <a16:creationId xmlns:a16="http://schemas.microsoft.com/office/drawing/2014/main" id="{E19A0D6E-373E-B54F-DB0F-C6CE283193B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7" name="任意多边形: 形状 3096">
              <a:extLst>
                <a:ext uri="{FF2B5EF4-FFF2-40B4-BE49-F238E27FC236}">
                  <a16:creationId xmlns:a16="http://schemas.microsoft.com/office/drawing/2014/main" id="{ABCD8AFF-51AD-00DA-6448-147E731A6C82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8" name="任意多边形: 形状 3097">
              <a:extLst>
                <a:ext uri="{FF2B5EF4-FFF2-40B4-BE49-F238E27FC236}">
                  <a16:creationId xmlns:a16="http://schemas.microsoft.com/office/drawing/2014/main" id="{7A79519E-FA89-268F-BAED-AC7AB2146D6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9" name="任意多边形: 形状 3098">
              <a:extLst>
                <a:ext uri="{FF2B5EF4-FFF2-40B4-BE49-F238E27FC236}">
                  <a16:creationId xmlns:a16="http://schemas.microsoft.com/office/drawing/2014/main" id="{6FAFE511-3DD9-163E-F602-204716AAD04E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0" name="任意多边形: 形状 3099">
              <a:extLst>
                <a:ext uri="{FF2B5EF4-FFF2-40B4-BE49-F238E27FC236}">
                  <a16:creationId xmlns:a16="http://schemas.microsoft.com/office/drawing/2014/main" id="{86078C10-88F2-813C-8F97-34ACF516D500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1" name="任意多边形: 形状 3100">
              <a:extLst>
                <a:ext uri="{FF2B5EF4-FFF2-40B4-BE49-F238E27FC236}">
                  <a16:creationId xmlns:a16="http://schemas.microsoft.com/office/drawing/2014/main" id="{F8AF1F85-5F23-8127-F8D3-6F406EA5087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2" name="任意多边形: 形状 3101">
              <a:extLst>
                <a:ext uri="{FF2B5EF4-FFF2-40B4-BE49-F238E27FC236}">
                  <a16:creationId xmlns:a16="http://schemas.microsoft.com/office/drawing/2014/main" id="{7E8E2B6D-F147-760C-9AD6-0195E922B009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3" name="任意多边形: 形状 3102">
              <a:extLst>
                <a:ext uri="{FF2B5EF4-FFF2-40B4-BE49-F238E27FC236}">
                  <a16:creationId xmlns:a16="http://schemas.microsoft.com/office/drawing/2014/main" id="{2CB715F8-3132-C5FF-7D15-ADFD9F0C010D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18839 w 19021"/>
                <a:gd name="connsiteY0" fmla="*/ 6350 h 18349"/>
                <a:gd name="connsiteX1" fmla="*/ 5862 w 19021"/>
                <a:gd name="connsiteY1" fmla="*/ 2967 h 18349"/>
                <a:gd name="connsiteX2" fmla="*/ 2136 w 19021"/>
                <a:gd name="connsiteY2" fmla="*/ 15124 h 18349"/>
                <a:gd name="connsiteX3" fmla="*/ 2347 w 19021"/>
                <a:gd name="connsiteY3" fmla="*/ 15494 h 18349"/>
                <a:gd name="connsiteX4" fmla="*/ 15350 w 19021"/>
                <a:gd name="connsiteY4" fmla="*/ 18877 h 18349"/>
                <a:gd name="connsiteX5" fmla="*/ 19047 w 19021"/>
                <a:gd name="connsiteY5" fmla="*/ 6720 h 18349"/>
                <a:gd name="connsiteX6" fmla="*/ 18839 w 19021"/>
                <a:gd name="connsiteY6" fmla="*/ 6350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18839" y="6350"/>
                  </a:move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4" name="任意多边形: 形状 3103">
              <a:extLst>
                <a:ext uri="{FF2B5EF4-FFF2-40B4-BE49-F238E27FC236}">
                  <a16:creationId xmlns:a16="http://schemas.microsoft.com/office/drawing/2014/main" id="{AAE9426E-6CFB-B69E-EC52-1791474D1DE5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5" name="任意多边形: 形状 3104">
              <a:extLst>
                <a:ext uri="{FF2B5EF4-FFF2-40B4-BE49-F238E27FC236}">
                  <a16:creationId xmlns:a16="http://schemas.microsoft.com/office/drawing/2014/main" id="{D2EA2AEB-F1A2-61A3-6720-DB072189F834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6" name="任意多边形: 形状 3105">
              <a:extLst>
                <a:ext uri="{FF2B5EF4-FFF2-40B4-BE49-F238E27FC236}">
                  <a16:creationId xmlns:a16="http://schemas.microsoft.com/office/drawing/2014/main" id="{7AD6ED30-AC2F-FB18-0DBD-1AA30ADC0CBC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7" name="任意多边形: 形状 3106">
              <a:extLst>
                <a:ext uri="{FF2B5EF4-FFF2-40B4-BE49-F238E27FC236}">
                  <a16:creationId xmlns:a16="http://schemas.microsoft.com/office/drawing/2014/main" id="{7DBBEB53-BF3A-8AA7-6154-21B835FE40C6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8" name="任意多边形: 形状 3107">
              <a:extLst>
                <a:ext uri="{FF2B5EF4-FFF2-40B4-BE49-F238E27FC236}">
                  <a16:creationId xmlns:a16="http://schemas.microsoft.com/office/drawing/2014/main" id="{24F38467-FBEA-EE08-D2B3-959D935AFD06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9" name="任意多边形: 形状 3108">
              <a:extLst>
                <a:ext uri="{FF2B5EF4-FFF2-40B4-BE49-F238E27FC236}">
                  <a16:creationId xmlns:a16="http://schemas.microsoft.com/office/drawing/2014/main" id="{09AFAC6F-252F-C586-2654-E2F36AEFB079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0" name="任意多边形: 形状 3109">
              <a:extLst>
                <a:ext uri="{FF2B5EF4-FFF2-40B4-BE49-F238E27FC236}">
                  <a16:creationId xmlns:a16="http://schemas.microsoft.com/office/drawing/2014/main" id="{61C9E27D-A6F0-B7A9-21D5-3DDEA85BEFF1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1" name="任意多边形: 形状 3110">
              <a:extLst>
                <a:ext uri="{FF2B5EF4-FFF2-40B4-BE49-F238E27FC236}">
                  <a16:creationId xmlns:a16="http://schemas.microsoft.com/office/drawing/2014/main" id="{15B1DD6A-F8A3-999C-6B97-EE34E6EC78B1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2" name="任意多边形: 形状 3111">
              <a:extLst>
                <a:ext uri="{FF2B5EF4-FFF2-40B4-BE49-F238E27FC236}">
                  <a16:creationId xmlns:a16="http://schemas.microsoft.com/office/drawing/2014/main" id="{67D22972-CE56-D3E7-45DB-86EA5B87FE33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3" name="任意多边形: 形状 3112">
              <a:extLst>
                <a:ext uri="{FF2B5EF4-FFF2-40B4-BE49-F238E27FC236}">
                  <a16:creationId xmlns:a16="http://schemas.microsoft.com/office/drawing/2014/main" id="{0334D7A4-361A-DEC3-2DA8-BD748EAB508D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4" name="任意多边形: 形状 3113">
              <a:extLst>
                <a:ext uri="{FF2B5EF4-FFF2-40B4-BE49-F238E27FC236}">
                  <a16:creationId xmlns:a16="http://schemas.microsoft.com/office/drawing/2014/main" id="{97121740-55F1-69C3-7380-750311259685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2347 w 19021"/>
                <a:gd name="connsiteY0" fmla="*/ 15494 h 18349"/>
                <a:gd name="connsiteX1" fmla="*/ 15350 w 19021"/>
                <a:gd name="connsiteY1" fmla="*/ 18877 h 18349"/>
                <a:gd name="connsiteX2" fmla="*/ 19047 w 19021"/>
                <a:gd name="connsiteY2" fmla="*/ 6720 h 18349"/>
                <a:gd name="connsiteX3" fmla="*/ 18839 w 19021"/>
                <a:gd name="connsiteY3" fmla="*/ 6350 h 18349"/>
                <a:gd name="connsiteX4" fmla="*/ 5862 w 19021"/>
                <a:gd name="connsiteY4" fmla="*/ 2967 h 18349"/>
                <a:gd name="connsiteX5" fmla="*/ 2136 w 19021"/>
                <a:gd name="connsiteY5" fmla="*/ 15124 h 18349"/>
                <a:gd name="connsiteX6" fmla="*/ 2347 w 19021"/>
                <a:gd name="connsiteY6" fmla="*/ 15494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2347" y="15494"/>
                  </a:move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5" name="任意多边形: 形状 3114">
              <a:extLst>
                <a:ext uri="{FF2B5EF4-FFF2-40B4-BE49-F238E27FC236}">
                  <a16:creationId xmlns:a16="http://schemas.microsoft.com/office/drawing/2014/main" id="{31CA1696-C11F-4A9C-CF67-21781C6DEF0D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6" name="任意多边形: 形状 3115">
              <a:extLst>
                <a:ext uri="{FF2B5EF4-FFF2-40B4-BE49-F238E27FC236}">
                  <a16:creationId xmlns:a16="http://schemas.microsoft.com/office/drawing/2014/main" id="{D7CC46F2-4129-E058-445F-D09E1779E591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7" name="任意多边形: 形状 3116">
              <a:extLst>
                <a:ext uri="{FF2B5EF4-FFF2-40B4-BE49-F238E27FC236}">
                  <a16:creationId xmlns:a16="http://schemas.microsoft.com/office/drawing/2014/main" id="{F2845481-6548-8232-E3A7-E666186C248B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8" name="任意多边形: 形状 3117">
              <a:extLst>
                <a:ext uri="{FF2B5EF4-FFF2-40B4-BE49-F238E27FC236}">
                  <a16:creationId xmlns:a16="http://schemas.microsoft.com/office/drawing/2014/main" id="{A3E6983E-5282-AB2F-EFAD-4A6B7099BFFA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9" name="任意多边形: 形状 3118">
              <a:extLst>
                <a:ext uri="{FF2B5EF4-FFF2-40B4-BE49-F238E27FC236}">
                  <a16:creationId xmlns:a16="http://schemas.microsoft.com/office/drawing/2014/main" id="{4371766F-29D6-6BD4-1200-6084165B1C8C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0" name="任意多边形: 形状 3119">
              <a:extLst>
                <a:ext uri="{FF2B5EF4-FFF2-40B4-BE49-F238E27FC236}">
                  <a16:creationId xmlns:a16="http://schemas.microsoft.com/office/drawing/2014/main" id="{D6FB5607-97FF-1E7E-8F71-236DA8878668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1" name="任意多边形: 形状 3120">
              <a:extLst>
                <a:ext uri="{FF2B5EF4-FFF2-40B4-BE49-F238E27FC236}">
                  <a16:creationId xmlns:a16="http://schemas.microsoft.com/office/drawing/2014/main" id="{60049FB7-970D-AA7E-44CB-01BA61F09B24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2" name="任意多边形: 形状 3121">
              <a:extLst>
                <a:ext uri="{FF2B5EF4-FFF2-40B4-BE49-F238E27FC236}">
                  <a16:creationId xmlns:a16="http://schemas.microsoft.com/office/drawing/2014/main" id="{D66336F2-93F6-4FBB-059C-364EE58C3DAE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3" name="任意多边形: 形状 3122">
              <a:extLst>
                <a:ext uri="{FF2B5EF4-FFF2-40B4-BE49-F238E27FC236}">
                  <a16:creationId xmlns:a16="http://schemas.microsoft.com/office/drawing/2014/main" id="{EBD4866D-05C1-F2DC-F17A-339DB9A264A6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4" name="任意多边形: 形状 3123">
              <a:extLst>
                <a:ext uri="{FF2B5EF4-FFF2-40B4-BE49-F238E27FC236}">
                  <a16:creationId xmlns:a16="http://schemas.microsoft.com/office/drawing/2014/main" id="{18B4FB72-007C-9B57-7907-387AFCE97F69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5" name="任意多边形: 形状 3124">
              <a:extLst>
                <a:ext uri="{FF2B5EF4-FFF2-40B4-BE49-F238E27FC236}">
                  <a16:creationId xmlns:a16="http://schemas.microsoft.com/office/drawing/2014/main" id="{71E2D9B9-DECC-595C-9507-E7DD1C4C4533}"/>
                </a:ext>
              </a:extLst>
            </p:cNvPr>
            <p:cNvSpPr/>
            <p:nvPr/>
          </p:nvSpPr>
          <p:spPr>
            <a:xfrm>
              <a:off x="-1552068" y="-3928420"/>
              <a:ext cx="12876" cy="12378"/>
            </a:xfrm>
            <a:custGeom>
              <a:avLst/>
              <a:gdLst>
                <a:gd name="connsiteX0" fmla="*/ 13212 w 12876"/>
                <a:gd name="connsiteY0" fmla="*/ 10888 h 12378"/>
                <a:gd name="connsiteX1" fmla="*/ 10807 w 12876"/>
                <a:gd name="connsiteY1" fmla="*/ 2642 h 12378"/>
                <a:gd name="connsiteX2" fmla="*/ 10569 w 12876"/>
                <a:gd name="connsiteY2" fmla="*/ 2510 h 12378"/>
                <a:gd name="connsiteX3" fmla="*/ 1848 w 12876"/>
                <a:gd name="connsiteY3" fmla="*/ 4968 h 12378"/>
                <a:gd name="connsiteX4" fmla="*/ 4203 w 12876"/>
                <a:gd name="connsiteY4" fmla="*/ 13187 h 12378"/>
                <a:gd name="connsiteX5" fmla="*/ 4491 w 12876"/>
                <a:gd name="connsiteY5" fmla="*/ 13346 h 12378"/>
                <a:gd name="connsiteX6" fmla="*/ 13212 w 12876"/>
                <a:gd name="connsiteY6" fmla="*/ 10888 h 1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6" h="12378">
                  <a:moveTo>
                    <a:pt x="13212" y="10888"/>
                  </a:moveTo>
                  <a:cubicBezTo>
                    <a:pt x="14827" y="7954"/>
                    <a:pt x="13751" y="4254"/>
                    <a:pt x="10807" y="2642"/>
                  </a:cubicBezTo>
                  <a:cubicBezTo>
                    <a:pt x="10731" y="2589"/>
                    <a:pt x="10649" y="2536"/>
                    <a:pt x="10569" y="2510"/>
                  </a:cubicBezTo>
                  <a:cubicBezTo>
                    <a:pt x="7472" y="871"/>
                    <a:pt x="3637" y="1955"/>
                    <a:pt x="1848" y="4968"/>
                  </a:cubicBezTo>
                  <a:cubicBezTo>
                    <a:pt x="225" y="7901"/>
                    <a:pt x="1280" y="11575"/>
                    <a:pt x="4203" y="13187"/>
                  </a:cubicBezTo>
                  <a:cubicBezTo>
                    <a:pt x="4298" y="13240"/>
                    <a:pt x="4393" y="13293"/>
                    <a:pt x="4491" y="13346"/>
                  </a:cubicBezTo>
                  <a:cubicBezTo>
                    <a:pt x="7583" y="15011"/>
                    <a:pt x="11449" y="13927"/>
                    <a:pt x="13212" y="108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6" name="任意多边形: 形状 3125">
              <a:extLst>
                <a:ext uri="{FF2B5EF4-FFF2-40B4-BE49-F238E27FC236}">
                  <a16:creationId xmlns:a16="http://schemas.microsoft.com/office/drawing/2014/main" id="{A486C18A-A424-3C9B-9FB8-A0F8204DBC8B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7" name="任意多边形: 形状 3126">
              <a:extLst>
                <a:ext uri="{FF2B5EF4-FFF2-40B4-BE49-F238E27FC236}">
                  <a16:creationId xmlns:a16="http://schemas.microsoft.com/office/drawing/2014/main" id="{5FB55A2A-446E-DEBD-0C7D-302B03DF33B8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8" name="任意多边形: 形状 3127">
              <a:extLst>
                <a:ext uri="{FF2B5EF4-FFF2-40B4-BE49-F238E27FC236}">
                  <a16:creationId xmlns:a16="http://schemas.microsoft.com/office/drawing/2014/main" id="{E07872E1-64D5-C514-59C2-738011A39EC5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9" name="任意多边形: 形状 3128">
              <a:extLst>
                <a:ext uri="{FF2B5EF4-FFF2-40B4-BE49-F238E27FC236}">
                  <a16:creationId xmlns:a16="http://schemas.microsoft.com/office/drawing/2014/main" id="{80DD1F72-4DA3-FE95-43E8-7EB7241DC909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0" name="任意多边形: 形状 3129">
              <a:extLst>
                <a:ext uri="{FF2B5EF4-FFF2-40B4-BE49-F238E27FC236}">
                  <a16:creationId xmlns:a16="http://schemas.microsoft.com/office/drawing/2014/main" id="{DB75AE26-9F2E-4FE4-D9D8-805BB7DF0BA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1" name="任意多边形: 形状 3130">
              <a:extLst>
                <a:ext uri="{FF2B5EF4-FFF2-40B4-BE49-F238E27FC236}">
                  <a16:creationId xmlns:a16="http://schemas.microsoft.com/office/drawing/2014/main" id="{B4CEEFF3-BA6F-36A6-940A-D9E2A24199B1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2" name="任意多边形: 形状 3131">
              <a:extLst>
                <a:ext uri="{FF2B5EF4-FFF2-40B4-BE49-F238E27FC236}">
                  <a16:creationId xmlns:a16="http://schemas.microsoft.com/office/drawing/2014/main" id="{12AC76E4-AAB3-FDC7-44DF-AB11509CF4C9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3" name="任意多边形: 形状 3132">
              <a:extLst>
                <a:ext uri="{FF2B5EF4-FFF2-40B4-BE49-F238E27FC236}">
                  <a16:creationId xmlns:a16="http://schemas.microsoft.com/office/drawing/2014/main" id="{037B1474-7738-76C1-CE8B-B28B6895E97C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4" name="任意多边形: 形状 3133">
              <a:extLst>
                <a:ext uri="{FF2B5EF4-FFF2-40B4-BE49-F238E27FC236}">
                  <a16:creationId xmlns:a16="http://schemas.microsoft.com/office/drawing/2014/main" id="{CFF4FBBB-489B-1657-75D7-59E3EA55A0E3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5" name="任意多边形: 形状 3134">
              <a:extLst>
                <a:ext uri="{FF2B5EF4-FFF2-40B4-BE49-F238E27FC236}">
                  <a16:creationId xmlns:a16="http://schemas.microsoft.com/office/drawing/2014/main" id="{1EA2FB0C-4B3A-01E1-0C9E-3592E65C8CB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6" name="任意多边形: 形状 3135">
              <a:extLst>
                <a:ext uri="{FF2B5EF4-FFF2-40B4-BE49-F238E27FC236}">
                  <a16:creationId xmlns:a16="http://schemas.microsoft.com/office/drawing/2014/main" id="{9DE8EFAC-4BBC-18C8-588D-95E2FF9ED715}"/>
                </a:ext>
              </a:extLst>
            </p:cNvPr>
            <p:cNvSpPr/>
            <p:nvPr/>
          </p:nvSpPr>
          <p:spPr>
            <a:xfrm>
              <a:off x="-1551856" y="-3928377"/>
              <a:ext cx="12850" cy="12361"/>
            </a:xfrm>
            <a:custGeom>
              <a:avLst/>
              <a:gdLst>
                <a:gd name="connsiteX0" fmla="*/ 1848 w 12850"/>
                <a:gd name="connsiteY0" fmla="*/ 4951 h 12361"/>
                <a:gd name="connsiteX1" fmla="*/ 4203 w 12850"/>
                <a:gd name="connsiteY1" fmla="*/ 13170 h 12361"/>
                <a:gd name="connsiteX2" fmla="*/ 4491 w 12850"/>
                <a:gd name="connsiteY2" fmla="*/ 13329 h 12361"/>
                <a:gd name="connsiteX3" fmla="*/ 13186 w 12850"/>
                <a:gd name="connsiteY3" fmla="*/ 10871 h 12361"/>
                <a:gd name="connsiteX4" fmla="*/ 10781 w 12850"/>
                <a:gd name="connsiteY4" fmla="*/ 2625 h 12361"/>
                <a:gd name="connsiteX5" fmla="*/ 10543 w 12850"/>
                <a:gd name="connsiteY5" fmla="*/ 2493 h 12361"/>
                <a:gd name="connsiteX6" fmla="*/ 1848 w 12850"/>
                <a:gd name="connsiteY6" fmla="*/ 4951 h 1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0" h="12361">
                  <a:moveTo>
                    <a:pt x="1848" y="4951"/>
                  </a:moveTo>
                  <a:cubicBezTo>
                    <a:pt x="225" y="7884"/>
                    <a:pt x="1280" y="11558"/>
                    <a:pt x="4203" y="13170"/>
                  </a:cubicBezTo>
                  <a:cubicBezTo>
                    <a:pt x="4298" y="13223"/>
                    <a:pt x="4393" y="13276"/>
                    <a:pt x="4491" y="13329"/>
                  </a:cubicBezTo>
                  <a:cubicBezTo>
                    <a:pt x="7578" y="14994"/>
                    <a:pt x="11423" y="13910"/>
                    <a:pt x="13186" y="10871"/>
                  </a:cubicBezTo>
                  <a:cubicBezTo>
                    <a:pt x="14801" y="7937"/>
                    <a:pt x="13725" y="4237"/>
                    <a:pt x="10781" y="2625"/>
                  </a:cubicBezTo>
                  <a:cubicBezTo>
                    <a:pt x="10704" y="2572"/>
                    <a:pt x="10622" y="2519"/>
                    <a:pt x="10543" y="2493"/>
                  </a:cubicBezTo>
                  <a:cubicBezTo>
                    <a:pt x="7451" y="881"/>
                    <a:pt x="3637" y="1964"/>
                    <a:pt x="1848" y="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7" name="任意多边形: 形状 3136">
              <a:extLst>
                <a:ext uri="{FF2B5EF4-FFF2-40B4-BE49-F238E27FC236}">
                  <a16:creationId xmlns:a16="http://schemas.microsoft.com/office/drawing/2014/main" id="{CD5D2013-E5F6-A396-2D85-13E41E0D0B52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8" name="任意多边形: 形状 3137">
              <a:extLst>
                <a:ext uri="{FF2B5EF4-FFF2-40B4-BE49-F238E27FC236}">
                  <a16:creationId xmlns:a16="http://schemas.microsoft.com/office/drawing/2014/main" id="{F4A1FBA2-D5C6-F6A5-BD17-D1ED8594B763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9" name="任意多边形: 形状 3138">
              <a:extLst>
                <a:ext uri="{FF2B5EF4-FFF2-40B4-BE49-F238E27FC236}">
                  <a16:creationId xmlns:a16="http://schemas.microsoft.com/office/drawing/2014/main" id="{D7F3FFFA-F7AD-3BA6-FEFB-8ADB8443CB6F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0" name="任意多边形: 形状 3139">
              <a:extLst>
                <a:ext uri="{FF2B5EF4-FFF2-40B4-BE49-F238E27FC236}">
                  <a16:creationId xmlns:a16="http://schemas.microsoft.com/office/drawing/2014/main" id="{29BE19EE-6222-AF13-0BE8-540BCCA72B36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1" name="任意多边形: 形状 3140">
              <a:extLst>
                <a:ext uri="{FF2B5EF4-FFF2-40B4-BE49-F238E27FC236}">
                  <a16:creationId xmlns:a16="http://schemas.microsoft.com/office/drawing/2014/main" id="{DAC5BB32-CD88-4719-18BC-AC8A07CA00EF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2" name="任意多边形: 形状 3141">
              <a:extLst>
                <a:ext uri="{FF2B5EF4-FFF2-40B4-BE49-F238E27FC236}">
                  <a16:creationId xmlns:a16="http://schemas.microsoft.com/office/drawing/2014/main" id="{0E95F903-DAF7-997A-7CAA-07FD79820FB1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3" name="任意多边形: 形状 3142">
              <a:extLst>
                <a:ext uri="{FF2B5EF4-FFF2-40B4-BE49-F238E27FC236}">
                  <a16:creationId xmlns:a16="http://schemas.microsoft.com/office/drawing/2014/main" id="{A18178EA-A393-9433-7474-F6FA29A9AC2D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4" name="任意多边形: 形状 3143">
              <a:extLst>
                <a:ext uri="{FF2B5EF4-FFF2-40B4-BE49-F238E27FC236}">
                  <a16:creationId xmlns:a16="http://schemas.microsoft.com/office/drawing/2014/main" id="{0E67AA4B-EF18-F823-EC10-A5C59FD5CA7C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5" name="任意多边形: 形状 3144">
              <a:extLst>
                <a:ext uri="{FF2B5EF4-FFF2-40B4-BE49-F238E27FC236}">
                  <a16:creationId xmlns:a16="http://schemas.microsoft.com/office/drawing/2014/main" id="{29F24488-285E-D352-3992-2129CCED5830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6" name="任意多边形: 形状 3145">
              <a:extLst>
                <a:ext uri="{FF2B5EF4-FFF2-40B4-BE49-F238E27FC236}">
                  <a16:creationId xmlns:a16="http://schemas.microsoft.com/office/drawing/2014/main" id="{FB669EC9-4057-6C59-0F21-574FA25689AC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7" name="任意多边形: 形状 3146">
              <a:extLst>
                <a:ext uri="{FF2B5EF4-FFF2-40B4-BE49-F238E27FC236}">
                  <a16:creationId xmlns:a16="http://schemas.microsoft.com/office/drawing/2014/main" id="{5DB6A677-D541-5FF0-A7F2-4D42CCC3BDA8}"/>
                </a:ext>
              </a:extLst>
            </p:cNvPr>
            <p:cNvSpPr/>
            <p:nvPr/>
          </p:nvSpPr>
          <p:spPr>
            <a:xfrm>
              <a:off x="-1449080" y="-3905364"/>
              <a:ext cx="5180" cy="4860"/>
            </a:xfrm>
            <a:custGeom>
              <a:avLst/>
              <a:gdLst>
                <a:gd name="connsiteX0" fmla="*/ 3385 w 5180"/>
                <a:gd name="connsiteY0" fmla="*/ 1759 h 4860"/>
                <a:gd name="connsiteX1" fmla="*/ 1086 w 5180"/>
                <a:gd name="connsiteY1" fmla="*/ 4402 h 4860"/>
                <a:gd name="connsiteX2" fmla="*/ 3967 w 5180"/>
                <a:gd name="connsiteY2" fmla="*/ 6595 h 4860"/>
                <a:gd name="connsiteX3" fmla="*/ 6266 w 5180"/>
                <a:gd name="connsiteY3" fmla="*/ 3953 h 4860"/>
                <a:gd name="connsiteX4" fmla="*/ 3385 w 5180"/>
                <a:gd name="connsiteY4" fmla="*/ 1759 h 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60">
                  <a:moveTo>
                    <a:pt x="3385" y="1759"/>
                  </a:moveTo>
                  <a:cubicBezTo>
                    <a:pt x="2061" y="1944"/>
                    <a:pt x="1076" y="3054"/>
                    <a:pt x="1086" y="4402"/>
                  </a:cubicBezTo>
                  <a:cubicBezTo>
                    <a:pt x="1316" y="5776"/>
                    <a:pt x="2577" y="6728"/>
                    <a:pt x="3967" y="6595"/>
                  </a:cubicBezTo>
                  <a:cubicBezTo>
                    <a:pt x="5291" y="6411"/>
                    <a:pt x="6277" y="5300"/>
                    <a:pt x="6266" y="3953"/>
                  </a:cubicBezTo>
                  <a:cubicBezTo>
                    <a:pt x="6036" y="2579"/>
                    <a:pt x="4775" y="1627"/>
                    <a:pt x="3385" y="1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8" name="任意多边形: 形状 3147">
              <a:extLst>
                <a:ext uri="{FF2B5EF4-FFF2-40B4-BE49-F238E27FC236}">
                  <a16:creationId xmlns:a16="http://schemas.microsoft.com/office/drawing/2014/main" id="{F7063B9A-634B-4190-54C2-4426FF5556C6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9" name="任意多边形: 形状 3148">
              <a:extLst>
                <a:ext uri="{FF2B5EF4-FFF2-40B4-BE49-F238E27FC236}">
                  <a16:creationId xmlns:a16="http://schemas.microsoft.com/office/drawing/2014/main" id="{241BA40A-DA36-BF50-E5D3-4AB1004B5C52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0" name="任意多边形: 形状 3149">
              <a:extLst>
                <a:ext uri="{FF2B5EF4-FFF2-40B4-BE49-F238E27FC236}">
                  <a16:creationId xmlns:a16="http://schemas.microsoft.com/office/drawing/2014/main" id="{470A2840-0287-6FCB-B610-936BFEF98153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1" name="任意多边形: 形状 3150">
              <a:extLst>
                <a:ext uri="{FF2B5EF4-FFF2-40B4-BE49-F238E27FC236}">
                  <a16:creationId xmlns:a16="http://schemas.microsoft.com/office/drawing/2014/main" id="{6290B0FE-2998-25FF-528F-0DD6740056C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2" name="任意多边形: 形状 3151">
              <a:extLst>
                <a:ext uri="{FF2B5EF4-FFF2-40B4-BE49-F238E27FC236}">
                  <a16:creationId xmlns:a16="http://schemas.microsoft.com/office/drawing/2014/main" id="{FCE02F8B-D370-9324-9D69-B261BECE1886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3" name="任意多边形: 形状 3152">
              <a:extLst>
                <a:ext uri="{FF2B5EF4-FFF2-40B4-BE49-F238E27FC236}">
                  <a16:creationId xmlns:a16="http://schemas.microsoft.com/office/drawing/2014/main" id="{B510BFDF-EA36-EFD3-1A60-A9E4D1B274E7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4" name="任意多边形: 形状 3153">
              <a:extLst>
                <a:ext uri="{FF2B5EF4-FFF2-40B4-BE49-F238E27FC236}">
                  <a16:creationId xmlns:a16="http://schemas.microsoft.com/office/drawing/2014/main" id="{0AD88542-2A16-0D34-8107-859ECF1CE653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5" name="任意多边形: 形状 3154">
              <a:extLst>
                <a:ext uri="{FF2B5EF4-FFF2-40B4-BE49-F238E27FC236}">
                  <a16:creationId xmlns:a16="http://schemas.microsoft.com/office/drawing/2014/main" id="{020B0B6C-68EF-E9B2-39A0-773DB1EBD960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6" name="任意多边形: 形状 3155">
              <a:extLst>
                <a:ext uri="{FF2B5EF4-FFF2-40B4-BE49-F238E27FC236}">
                  <a16:creationId xmlns:a16="http://schemas.microsoft.com/office/drawing/2014/main" id="{A0A0AC67-9D71-B8CA-F1FD-82757EBA575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7" name="任意多边形: 形状 3156">
              <a:extLst>
                <a:ext uri="{FF2B5EF4-FFF2-40B4-BE49-F238E27FC236}">
                  <a16:creationId xmlns:a16="http://schemas.microsoft.com/office/drawing/2014/main" id="{7E0E5CFA-1939-433A-C787-C294D49CD342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8" name="任意多边形: 形状 3157">
              <a:extLst>
                <a:ext uri="{FF2B5EF4-FFF2-40B4-BE49-F238E27FC236}">
                  <a16:creationId xmlns:a16="http://schemas.microsoft.com/office/drawing/2014/main" id="{B4CE6C93-49E2-8024-5D6B-EC2C227C9A33}"/>
                </a:ext>
              </a:extLst>
            </p:cNvPr>
            <p:cNvSpPr/>
            <p:nvPr/>
          </p:nvSpPr>
          <p:spPr>
            <a:xfrm>
              <a:off x="-1449080" y="-3905258"/>
              <a:ext cx="5180" cy="4887"/>
            </a:xfrm>
            <a:custGeom>
              <a:avLst/>
              <a:gdLst>
                <a:gd name="connsiteX0" fmla="*/ 3967 w 5180"/>
                <a:gd name="connsiteY0" fmla="*/ 6622 h 4887"/>
                <a:gd name="connsiteX1" fmla="*/ 6266 w 5180"/>
                <a:gd name="connsiteY1" fmla="*/ 3979 h 4887"/>
                <a:gd name="connsiteX2" fmla="*/ 3385 w 5180"/>
                <a:gd name="connsiteY2" fmla="*/ 1759 h 4887"/>
                <a:gd name="connsiteX3" fmla="*/ 1086 w 5180"/>
                <a:gd name="connsiteY3" fmla="*/ 4402 h 4887"/>
                <a:gd name="connsiteX4" fmla="*/ 3967 w 5180"/>
                <a:gd name="connsiteY4" fmla="*/ 6622 h 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87">
                  <a:moveTo>
                    <a:pt x="3967" y="6622"/>
                  </a:moveTo>
                  <a:cubicBezTo>
                    <a:pt x="5291" y="6437"/>
                    <a:pt x="6277" y="5327"/>
                    <a:pt x="6266" y="3979"/>
                  </a:cubicBezTo>
                  <a:cubicBezTo>
                    <a:pt x="6049" y="2578"/>
                    <a:pt x="4784" y="1627"/>
                    <a:pt x="3385" y="1759"/>
                  </a:cubicBezTo>
                  <a:cubicBezTo>
                    <a:pt x="2061" y="1944"/>
                    <a:pt x="1076" y="3054"/>
                    <a:pt x="1086" y="4402"/>
                  </a:cubicBezTo>
                  <a:cubicBezTo>
                    <a:pt x="1303" y="5802"/>
                    <a:pt x="2569" y="6754"/>
                    <a:pt x="3967" y="66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9" name="任意多边形: 形状 3158">
              <a:extLst>
                <a:ext uri="{FF2B5EF4-FFF2-40B4-BE49-F238E27FC236}">
                  <a16:creationId xmlns:a16="http://schemas.microsoft.com/office/drawing/2014/main" id="{C0DB15D0-513A-D310-4A4F-FC1EBA37ED76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0" name="任意多边形: 形状 3159">
              <a:extLst>
                <a:ext uri="{FF2B5EF4-FFF2-40B4-BE49-F238E27FC236}">
                  <a16:creationId xmlns:a16="http://schemas.microsoft.com/office/drawing/2014/main" id="{24A09274-9741-2724-28B7-5290D2BF316F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1" name="任意多边形: 形状 3160">
              <a:extLst>
                <a:ext uri="{FF2B5EF4-FFF2-40B4-BE49-F238E27FC236}">
                  <a16:creationId xmlns:a16="http://schemas.microsoft.com/office/drawing/2014/main" id="{CFF4DE78-BD84-2538-D0FA-AC030713F511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2" name="任意多边形: 形状 3161">
              <a:extLst>
                <a:ext uri="{FF2B5EF4-FFF2-40B4-BE49-F238E27FC236}">
                  <a16:creationId xmlns:a16="http://schemas.microsoft.com/office/drawing/2014/main" id="{D0802F26-AF64-2662-53E8-DCBDDC558BEE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3" name="任意多边形: 形状 3162">
              <a:extLst>
                <a:ext uri="{FF2B5EF4-FFF2-40B4-BE49-F238E27FC236}">
                  <a16:creationId xmlns:a16="http://schemas.microsoft.com/office/drawing/2014/main" id="{70766FEC-522F-D7E9-9C75-5913AD73D278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4" name="任意多边形: 形状 3163">
              <a:extLst>
                <a:ext uri="{FF2B5EF4-FFF2-40B4-BE49-F238E27FC236}">
                  <a16:creationId xmlns:a16="http://schemas.microsoft.com/office/drawing/2014/main" id="{37C9ACA3-234E-0D21-B06B-0C1A5F97E178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5" name="任意多边形: 形状 3164">
              <a:extLst>
                <a:ext uri="{FF2B5EF4-FFF2-40B4-BE49-F238E27FC236}">
                  <a16:creationId xmlns:a16="http://schemas.microsoft.com/office/drawing/2014/main" id="{C872F724-8B83-A5F0-68AD-C04C4193522A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6" name="任意多边形: 形状 3165">
              <a:extLst>
                <a:ext uri="{FF2B5EF4-FFF2-40B4-BE49-F238E27FC236}">
                  <a16:creationId xmlns:a16="http://schemas.microsoft.com/office/drawing/2014/main" id="{99BE5B78-D1A4-31F8-E469-CBA292AE766D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7" name="任意多边形: 形状 3166">
              <a:extLst>
                <a:ext uri="{FF2B5EF4-FFF2-40B4-BE49-F238E27FC236}">
                  <a16:creationId xmlns:a16="http://schemas.microsoft.com/office/drawing/2014/main" id="{BD12B16B-EB55-9053-8D71-5EFB315E3417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8" name="任意多边形: 形状 3167">
              <a:extLst>
                <a:ext uri="{FF2B5EF4-FFF2-40B4-BE49-F238E27FC236}">
                  <a16:creationId xmlns:a16="http://schemas.microsoft.com/office/drawing/2014/main" id="{48101CB8-271F-83D9-A9A4-AD4966A46104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9" name="任意多边形: 形状 3168">
              <a:extLst>
                <a:ext uri="{FF2B5EF4-FFF2-40B4-BE49-F238E27FC236}">
                  <a16:creationId xmlns:a16="http://schemas.microsoft.com/office/drawing/2014/main" id="{FF92B001-15B1-2077-C78C-0F6ADBBFD940}"/>
                </a:ext>
              </a:extLst>
            </p:cNvPr>
            <p:cNvSpPr/>
            <p:nvPr/>
          </p:nvSpPr>
          <p:spPr>
            <a:xfrm>
              <a:off x="-1435616" y="-3798966"/>
              <a:ext cx="8130" cy="7878"/>
            </a:xfrm>
            <a:custGeom>
              <a:avLst/>
              <a:gdLst>
                <a:gd name="connsiteX0" fmla="*/ 9108 w 8130"/>
                <a:gd name="connsiteY0" fmla="*/ 4722 h 7878"/>
                <a:gd name="connsiteX1" fmla="*/ 4166 w 8130"/>
                <a:gd name="connsiteY1" fmla="*/ 1868 h 7878"/>
                <a:gd name="connsiteX2" fmla="*/ 1172 w 8130"/>
                <a:gd name="connsiteY2" fmla="*/ 6467 h 7878"/>
                <a:gd name="connsiteX3" fmla="*/ 1206 w 8130"/>
                <a:gd name="connsiteY3" fmla="*/ 6625 h 7878"/>
                <a:gd name="connsiteX4" fmla="*/ 6122 w 8130"/>
                <a:gd name="connsiteY4" fmla="*/ 9506 h 7878"/>
                <a:gd name="connsiteX5" fmla="*/ 9119 w 8130"/>
                <a:gd name="connsiteY5" fmla="*/ 4775 h 7878"/>
                <a:gd name="connsiteX6" fmla="*/ 9108 w 8130"/>
                <a:gd name="connsiteY6" fmla="*/ 4722 h 7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78">
                  <a:moveTo>
                    <a:pt x="9108" y="4722"/>
                  </a:moveTo>
                  <a:cubicBezTo>
                    <a:pt x="8503" y="2582"/>
                    <a:pt x="6315" y="1340"/>
                    <a:pt x="4166" y="1868"/>
                  </a:cubicBezTo>
                  <a:cubicBezTo>
                    <a:pt x="2068" y="2317"/>
                    <a:pt x="725" y="4379"/>
                    <a:pt x="1172" y="6467"/>
                  </a:cubicBezTo>
                  <a:cubicBezTo>
                    <a:pt x="1182" y="6520"/>
                    <a:pt x="1193" y="6572"/>
                    <a:pt x="1206" y="6625"/>
                  </a:cubicBezTo>
                  <a:cubicBezTo>
                    <a:pt x="1798" y="8766"/>
                    <a:pt x="3973" y="10035"/>
                    <a:pt x="6122" y="9506"/>
                  </a:cubicBezTo>
                  <a:cubicBezTo>
                    <a:pt x="8257" y="9030"/>
                    <a:pt x="9600" y="6916"/>
                    <a:pt x="9119" y="4775"/>
                  </a:cubicBezTo>
                  <a:cubicBezTo>
                    <a:pt x="9116" y="4749"/>
                    <a:pt x="9111" y="4749"/>
                    <a:pt x="9108" y="4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0" name="任意多边形: 形状 3169">
              <a:extLst>
                <a:ext uri="{FF2B5EF4-FFF2-40B4-BE49-F238E27FC236}">
                  <a16:creationId xmlns:a16="http://schemas.microsoft.com/office/drawing/2014/main" id="{E92C28BA-4F37-19D9-4416-4E4556813633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1" name="任意多边形: 形状 3170">
              <a:extLst>
                <a:ext uri="{FF2B5EF4-FFF2-40B4-BE49-F238E27FC236}">
                  <a16:creationId xmlns:a16="http://schemas.microsoft.com/office/drawing/2014/main" id="{A48301C2-6C6E-145C-2A0E-F7A67B3C584F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2" name="任意多边形: 形状 3171">
              <a:extLst>
                <a:ext uri="{FF2B5EF4-FFF2-40B4-BE49-F238E27FC236}">
                  <a16:creationId xmlns:a16="http://schemas.microsoft.com/office/drawing/2014/main" id="{FFBFF1E0-8EBA-E690-AAFC-95795354FF0A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3" name="任意多边形: 形状 3172">
              <a:extLst>
                <a:ext uri="{FF2B5EF4-FFF2-40B4-BE49-F238E27FC236}">
                  <a16:creationId xmlns:a16="http://schemas.microsoft.com/office/drawing/2014/main" id="{939EA943-EFC2-ECE5-6232-9C78BFF9D4C0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4" name="任意多边形: 形状 3173">
              <a:extLst>
                <a:ext uri="{FF2B5EF4-FFF2-40B4-BE49-F238E27FC236}">
                  <a16:creationId xmlns:a16="http://schemas.microsoft.com/office/drawing/2014/main" id="{2A9AF610-A856-AFB3-AC37-122371424EAE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5" name="任意多边形: 形状 3174">
              <a:extLst>
                <a:ext uri="{FF2B5EF4-FFF2-40B4-BE49-F238E27FC236}">
                  <a16:creationId xmlns:a16="http://schemas.microsoft.com/office/drawing/2014/main" id="{3C9EA177-1150-9698-09B4-CA3848B7E1ED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6" name="任意多边形: 形状 3175">
              <a:extLst>
                <a:ext uri="{FF2B5EF4-FFF2-40B4-BE49-F238E27FC236}">
                  <a16:creationId xmlns:a16="http://schemas.microsoft.com/office/drawing/2014/main" id="{90F2476F-71D2-06A7-87D6-9FD0F25C5339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7" name="任意多边形: 形状 3176">
              <a:extLst>
                <a:ext uri="{FF2B5EF4-FFF2-40B4-BE49-F238E27FC236}">
                  <a16:creationId xmlns:a16="http://schemas.microsoft.com/office/drawing/2014/main" id="{8D8133D0-F2B8-3A8B-0E0F-7285FA672302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8" name="任意多边形: 形状 3177">
              <a:extLst>
                <a:ext uri="{FF2B5EF4-FFF2-40B4-BE49-F238E27FC236}">
                  <a16:creationId xmlns:a16="http://schemas.microsoft.com/office/drawing/2014/main" id="{5525A753-3B84-F0F9-50CE-93C8B2795B6A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9" name="任意多边形: 形状 3178">
              <a:extLst>
                <a:ext uri="{FF2B5EF4-FFF2-40B4-BE49-F238E27FC236}">
                  <a16:creationId xmlns:a16="http://schemas.microsoft.com/office/drawing/2014/main" id="{87748E5A-E6F8-8A7C-792F-FABF2F941FE6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0" name="任意多边形: 形状 3179">
              <a:extLst>
                <a:ext uri="{FF2B5EF4-FFF2-40B4-BE49-F238E27FC236}">
                  <a16:creationId xmlns:a16="http://schemas.microsoft.com/office/drawing/2014/main" id="{94AAFEBA-2BAD-142B-C248-AABCDDE86031}"/>
                </a:ext>
              </a:extLst>
            </p:cNvPr>
            <p:cNvSpPr/>
            <p:nvPr/>
          </p:nvSpPr>
          <p:spPr>
            <a:xfrm>
              <a:off x="-1435616" y="-3798975"/>
              <a:ext cx="8130" cy="7887"/>
            </a:xfrm>
            <a:custGeom>
              <a:avLst/>
              <a:gdLst>
                <a:gd name="connsiteX0" fmla="*/ 1206 w 8130"/>
                <a:gd name="connsiteY0" fmla="*/ 6634 h 7887"/>
                <a:gd name="connsiteX1" fmla="*/ 6122 w 8130"/>
                <a:gd name="connsiteY1" fmla="*/ 9515 h 7887"/>
                <a:gd name="connsiteX2" fmla="*/ 9119 w 8130"/>
                <a:gd name="connsiteY2" fmla="*/ 4784 h 7887"/>
                <a:gd name="connsiteX3" fmla="*/ 9108 w 8130"/>
                <a:gd name="connsiteY3" fmla="*/ 4731 h 7887"/>
                <a:gd name="connsiteX4" fmla="*/ 4166 w 8130"/>
                <a:gd name="connsiteY4" fmla="*/ 1877 h 7887"/>
                <a:gd name="connsiteX5" fmla="*/ 1172 w 8130"/>
                <a:gd name="connsiteY5" fmla="*/ 6476 h 7887"/>
                <a:gd name="connsiteX6" fmla="*/ 1206 w 8130"/>
                <a:gd name="connsiteY6" fmla="*/ 6634 h 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87">
                  <a:moveTo>
                    <a:pt x="1206" y="6634"/>
                  </a:moveTo>
                  <a:cubicBezTo>
                    <a:pt x="1798" y="8775"/>
                    <a:pt x="3973" y="10044"/>
                    <a:pt x="6122" y="9515"/>
                  </a:cubicBezTo>
                  <a:cubicBezTo>
                    <a:pt x="8257" y="9039"/>
                    <a:pt x="9600" y="6925"/>
                    <a:pt x="9119" y="4784"/>
                  </a:cubicBezTo>
                  <a:cubicBezTo>
                    <a:pt x="9116" y="4758"/>
                    <a:pt x="9111" y="4758"/>
                    <a:pt x="9108" y="4731"/>
                  </a:cubicBezTo>
                  <a:cubicBezTo>
                    <a:pt x="8503" y="2590"/>
                    <a:pt x="6315" y="1322"/>
                    <a:pt x="4166" y="1877"/>
                  </a:cubicBezTo>
                  <a:cubicBezTo>
                    <a:pt x="2068" y="2326"/>
                    <a:pt x="725" y="4388"/>
                    <a:pt x="1172" y="6476"/>
                  </a:cubicBezTo>
                  <a:cubicBezTo>
                    <a:pt x="1182" y="6529"/>
                    <a:pt x="1193" y="6581"/>
                    <a:pt x="1206" y="66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1" name="任意多边形: 形状 3180">
              <a:extLst>
                <a:ext uri="{FF2B5EF4-FFF2-40B4-BE49-F238E27FC236}">
                  <a16:creationId xmlns:a16="http://schemas.microsoft.com/office/drawing/2014/main" id="{E108A23C-ED1B-0555-B960-F9459CEE3552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2" name="任意多边形: 形状 3181">
              <a:extLst>
                <a:ext uri="{FF2B5EF4-FFF2-40B4-BE49-F238E27FC236}">
                  <a16:creationId xmlns:a16="http://schemas.microsoft.com/office/drawing/2014/main" id="{9B3326AA-CF6E-DF12-2D40-5DD2FB3C8887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3" name="任意多边形: 形状 3182">
              <a:extLst>
                <a:ext uri="{FF2B5EF4-FFF2-40B4-BE49-F238E27FC236}">
                  <a16:creationId xmlns:a16="http://schemas.microsoft.com/office/drawing/2014/main" id="{5AF76572-1796-200C-2380-34DED19A9C18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4" name="任意多边形: 形状 3183">
              <a:extLst>
                <a:ext uri="{FF2B5EF4-FFF2-40B4-BE49-F238E27FC236}">
                  <a16:creationId xmlns:a16="http://schemas.microsoft.com/office/drawing/2014/main" id="{3F37C1BF-9B8F-862C-CFF2-E74D3EF31DAE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5" name="任意多边形: 形状 3184">
              <a:extLst>
                <a:ext uri="{FF2B5EF4-FFF2-40B4-BE49-F238E27FC236}">
                  <a16:creationId xmlns:a16="http://schemas.microsoft.com/office/drawing/2014/main" id="{3731C369-46DB-FBAB-0D17-208C38C37A2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6" name="任意多边形: 形状 3185">
              <a:extLst>
                <a:ext uri="{FF2B5EF4-FFF2-40B4-BE49-F238E27FC236}">
                  <a16:creationId xmlns:a16="http://schemas.microsoft.com/office/drawing/2014/main" id="{3D2EEB95-6112-2A16-D862-D0FF26206691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7" name="任意多边形: 形状 3186">
              <a:extLst>
                <a:ext uri="{FF2B5EF4-FFF2-40B4-BE49-F238E27FC236}">
                  <a16:creationId xmlns:a16="http://schemas.microsoft.com/office/drawing/2014/main" id="{FCBA36C2-EF6F-6504-D1B0-C3E48EACFB3D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8" name="任意多边形: 形状 3187">
              <a:extLst>
                <a:ext uri="{FF2B5EF4-FFF2-40B4-BE49-F238E27FC236}">
                  <a16:creationId xmlns:a16="http://schemas.microsoft.com/office/drawing/2014/main" id="{08C7D3C7-628D-9A7F-5F3E-93031A6EF3F2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9" name="任意多边形: 形状 3188">
              <a:extLst>
                <a:ext uri="{FF2B5EF4-FFF2-40B4-BE49-F238E27FC236}">
                  <a16:creationId xmlns:a16="http://schemas.microsoft.com/office/drawing/2014/main" id="{AD010943-D237-14F4-3497-FB55B44524C1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0" name="任意多边形: 形状 3189">
              <a:extLst>
                <a:ext uri="{FF2B5EF4-FFF2-40B4-BE49-F238E27FC236}">
                  <a16:creationId xmlns:a16="http://schemas.microsoft.com/office/drawing/2014/main" id="{83360BDF-863C-D414-9377-BCECB7AE5B3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1" name="任意多边形: 形状 3190">
              <a:extLst>
                <a:ext uri="{FF2B5EF4-FFF2-40B4-BE49-F238E27FC236}">
                  <a16:creationId xmlns:a16="http://schemas.microsoft.com/office/drawing/2014/main" id="{E7E24600-03FD-0EA9-D9B1-28B8A0191E96}"/>
                </a:ext>
              </a:extLst>
            </p:cNvPr>
            <p:cNvSpPr/>
            <p:nvPr/>
          </p:nvSpPr>
          <p:spPr>
            <a:xfrm>
              <a:off x="-1328405" y="-3887133"/>
              <a:ext cx="16923" cy="16305"/>
            </a:xfrm>
            <a:custGeom>
              <a:avLst/>
              <a:gdLst>
                <a:gd name="connsiteX0" fmla="*/ 2248 w 16923"/>
                <a:gd name="connsiteY0" fmla="*/ 5807 h 16305"/>
                <a:gd name="connsiteX1" fmla="*/ 4885 w 16923"/>
                <a:gd name="connsiteY1" fmla="*/ 16696 h 16305"/>
                <a:gd name="connsiteX2" fmla="*/ 5287 w 16923"/>
                <a:gd name="connsiteY2" fmla="*/ 16934 h 16305"/>
                <a:gd name="connsiteX3" fmla="*/ 16836 w 16923"/>
                <a:gd name="connsiteY3" fmla="*/ 14000 h 16305"/>
                <a:gd name="connsiteX4" fmla="*/ 14230 w 16923"/>
                <a:gd name="connsiteY4" fmla="*/ 3085 h 16305"/>
                <a:gd name="connsiteX5" fmla="*/ 13797 w 16923"/>
                <a:gd name="connsiteY5" fmla="*/ 2847 h 16305"/>
                <a:gd name="connsiteX6" fmla="*/ 2248 w 16923"/>
                <a:gd name="connsiteY6" fmla="*/ 5807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2248" y="5807"/>
                  </a:moveTo>
                  <a:cubicBezTo>
                    <a:pt x="-33" y="9533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4"/>
                  </a:cubicBezTo>
                  <a:cubicBezTo>
                    <a:pt x="9301" y="19206"/>
                    <a:pt x="14392" y="17911"/>
                    <a:pt x="16836" y="14000"/>
                  </a:cubicBezTo>
                  <a:cubicBezTo>
                    <a:pt x="19127" y="10274"/>
                    <a:pt x="17962" y="5384"/>
                    <a:pt x="14230" y="3085"/>
                  </a:cubicBezTo>
                  <a:cubicBezTo>
                    <a:pt x="14088" y="3006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2" name="任意多边形: 形状 3191">
              <a:extLst>
                <a:ext uri="{FF2B5EF4-FFF2-40B4-BE49-F238E27FC236}">
                  <a16:creationId xmlns:a16="http://schemas.microsoft.com/office/drawing/2014/main" id="{D8C91A61-19B2-37C6-B8FF-F8597EDDD4D9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3" name="任意多边形: 形状 3192">
              <a:extLst>
                <a:ext uri="{FF2B5EF4-FFF2-40B4-BE49-F238E27FC236}">
                  <a16:creationId xmlns:a16="http://schemas.microsoft.com/office/drawing/2014/main" id="{88E20454-0C5C-C52A-5DC1-22ECA58BC8FD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4" name="任意多边形: 形状 3193">
              <a:extLst>
                <a:ext uri="{FF2B5EF4-FFF2-40B4-BE49-F238E27FC236}">
                  <a16:creationId xmlns:a16="http://schemas.microsoft.com/office/drawing/2014/main" id="{2A460FAC-139D-E07A-D839-12A61F0A9BA4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5" name="任意多边形: 形状 3194">
              <a:extLst>
                <a:ext uri="{FF2B5EF4-FFF2-40B4-BE49-F238E27FC236}">
                  <a16:creationId xmlns:a16="http://schemas.microsoft.com/office/drawing/2014/main" id="{D27D8926-F5E7-7F1C-D61D-225FFEEDBA59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6" name="任意多边形: 形状 3195">
              <a:extLst>
                <a:ext uri="{FF2B5EF4-FFF2-40B4-BE49-F238E27FC236}">
                  <a16:creationId xmlns:a16="http://schemas.microsoft.com/office/drawing/2014/main" id="{4A3D5878-08F7-AB9E-74DE-B7D3AC35ACE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7" name="任意多边形: 形状 3196">
              <a:extLst>
                <a:ext uri="{FF2B5EF4-FFF2-40B4-BE49-F238E27FC236}">
                  <a16:creationId xmlns:a16="http://schemas.microsoft.com/office/drawing/2014/main" id="{9D8FEB10-7D35-18AB-3FB4-CFA4BF1A54F4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8" name="任意多边形: 形状 3197">
              <a:extLst>
                <a:ext uri="{FF2B5EF4-FFF2-40B4-BE49-F238E27FC236}">
                  <a16:creationId xmlns:a16="http://schemas.microsoft.com/office/drawing/2014/main" id="{5E114B3B-6733-0063-ECF5-80DD24CB6162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9" name="任意多边形: 形状 3198">
              <a:extLst>
                <a:ext uri="{FF2B5EF4-FFF2-40B4-BE49-F238E27FC236}">
                  <a16:creationId xmlns:a16="http://schemas.microsoft.com/office/drawing/2014/main" id="{D930A8FB-5819-8AEC-68E7-6BFB1BB3F2DA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0" name="任意多边形: 形状 3199">
              <a:extLst>
                <a:ext uri="{FF2B5EF4-FFF2-40B4-BE49-F238E27FC236}">
                  <a16:creationId xmlns:a16="http://schemas.microsoft.com/office/drawing/2014/main" id="{A939E117-0F5C-604E-42A2-DE294226100B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1" name="任意多边形: 形状 3200">
              <a:extLst>
                <a:ext uri="{FF2B5EF4-FFF2-40B4-BE49-F238E27FC236}">
                  <a16:creationId xmlns:a16="http://schemas.microsoft.com/office/drawing/2014/main" id="{EC2DA716-AD33-476A-6D95-124B6E9E1CF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2" name="任意多边形: 形状 3201">
              <a:extLst>
                <a:ext uri="{FF2B5EF4-FFF2-40B4-BE49-F238E27FC236}">
                  <a16:creationId xmlns:a16="http://schemas.microsoft.com/office/drawing/2014/main" id="{1F19979A-418A-67A2-25EA-996BCFD8AEA9}"/>
                </a:ext>
              </a:extLst>
            </p:cNvPr>
            <p:cNvSpPr/>
            <p:nvPr/>
          </p:nvSpPr>
          <p:spPr>
            <a:xfrm>
              <a:off x="-1328405" y="-3887212"/>
              <a:ext cx="16923" cy="16305"/>
            </a:xfrm>
            <a:custGeom>
              <a:avLst/>
              <a:gdLst>
                <a:gd name="connsiteX0" fmla="*/ 16836 w 16923"/>
                <a:gd name="connsiteY0" fmla="*/ 14000 h 16305"/>
                <a:gd name="connsiteX1" fmla="*/ 14230 w 16923"/>
                <a:gd name="connsiteY1" fmla="*/ 3085 h 16305"/>
                <a:gd name="connsiteX2" fmla="*/ 13797 w 16923"/>
                <a:gd name="connsiteY2" fmla="*/ 2847 h 16305"/>
                <a:gd name="connsiteX3" fmla="*/ 2248 w 16923"/>
                <a:gd name="connsiteY3" fmla="*/ 5807 h 16305"/>
                <a:gd name="connsiteX4" fmla="*/ 4885 w 16923"/>
                <a:gd name="connsiteY4" fmla="*/ 16696 h 16305"/>
                <a:gd name="connsiteX5" fmla="*/ 5287 w 16923"/>
                <a:gd name="connsiteY5" fmla="*/ 16933 h 16305"/>
                <a:gd name="connsiteX6" fmla="*/ 16836 w 16923"/>
                <a:gd name="connsiteY6" fmla="*/ 14000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16836" y="14000"/>
                  </a:moveTo>
                  <a:cubicBezTo>
                    <a:pt x="19127" y="10273"/>
                    <a:pt x="17962" y="5384"/>
                    <a:pt x="14230" y="3085"/>
                  </a:cubicBezTo>
                  <a:cubicBezTo>
                    <a:pt x="14088" y="3005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ubicBezTo>
                    <a:pt x="-33" y="9534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3"/>
                  </a:cubicBezTo>
                  <a:cubicBezTo>
                    <a:pt x="9301" y="19206"/>
                    <a:pt x="14392" y="17911"/>
                    <a:pt x="16836" y="14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3" name="任意多边形: 形状 3202">
              <a:extLst>
                <a:ext uri="{FF2B5EF4-FFF2-40B4-BE49-F238E27FC236}">
                  <a16:creationId xmlns:a16="http://schemas.microsoft.com/office/drawing/2014/main" id="{182F7707-62BB-CBD2-1929-8DAA01F9EDE0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4" name="任意多边形: 形状 3203">
              <a:extLst>
                <a:ext uri="{FF2B5EF4-FFF2-40B4-BE49-F238E27FC236}">
                  <a16:creationId xmlns:a16="http://schemas.microsoft.com/office/drawing/2014/main" id="{A93888D7-4D42-FB70-FFC7-C61C5DBD1031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5" name="任意多边形: 形状 3204">
              <a:extLst>
                <a:ext uri="{FF2B5EF4-FFF2-40B4-BE49-F238E27FC236}">
                  <a16:creationId xmlns:a16="http://schemas.microsoft.com/office/drawing/2014/main" id="{DD963F0C-56A8-ED2E-F5A2-E86A2CEA0600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6" name="任意多边形: 形状 3205">
              <a:extLst>
                <a:ext uri="{FF2B5EF4-FFF2-40B4-BE49-F238E27FC236}">
                  <a16:creationId xmlns:a16="http://schemas.microsoft.com/office/drawing/2014/main" id="{D7922037-35C8-1BCF-9C46-F2C6F5D5B707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7" name="任意多边形: 形状 3206">
              <a:extLst>
                <a:ext uri="{FF2B5EF4-FFF2-40B4-BE49-F238E27FC236}">
                  <a16:creationId xmlns:a16="http://schemas.microsoft.com/office/drawing/2014/main" id="{FBB4BF4A-744C-E447-363E-1B969ABBD34C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8" name="任意多边形: 形状 3207">
              <a:extLst>
                <a:ext uri="{FF2B5EF4-FFF2-40B4-BE49-F238E27FC236}">
                  <a16:creationId xmlns:a16="http://schemas.microsoft.com/office/drawing/2014/main" id="{295A1A7E-627A-84A8-2DF2-70A31BCFFD05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9" name="任意多边形: 形状 3208">
              <a:extLst>
                <a:ext uri="{FF2B5EF4-FFF2-40B4-BE49-F238E27FC236}">
                  <a16:creationId xmlns:a16="http://schemas.microsoft.com/office/drawing/2014/main" id="{5C1F8C74-2825-07EC-D107-85C17413AA0E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0" name="任意多边形: 形状 3209">
              <a:extLst>
                <a:ext uri="{FF2B5EF4-FFF2-40B4-BE49-F238E27FC236}">
                  <a16:creationId xmlns:a16="http://schemas.microsoft.com/office/drawing/2014/main" id="{C68D60DA-C43C-5947-5157-F76B962D59DC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1" name="任意多边形: 形状 3210">
              <a:extLst>
                <a:ext uri="{FF2B5EF4-FFF2-40B4-BE49-F238E27FC236}">
                  <a16:creationId xmlns:a16="http://schemas.microsoft.com/office/drawing/2014/main" id="{AB371C55-3CB4-FFBC-B4B2-CE063724A741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2" name="任意多边形: 形状 3211">
              <a:extLst>
                <a:ext uri="{FF2B5EF4-FFF2-40B4-BE49-F238E27FC236}">
                  <a16:creationId xmlns:a16="http://schemas.microsoft.com/office/drawing/2014/main" id="{08EE9713-EB85-FCE6-724F-35C07DFB4CAD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3" name="任意多边形: 形状 3212">
              <a:extLst>
                <a:ext uri="{FF2B5EF4-FFF2-40B4-BE49-F238E27FC236}">
                  <a16:creationId xmlns:a16="http://schemas.microsoft.com/office/drawing/2014/main" id="{8C88169E-6BD7-49B7-A936-3A1EB125C983}"/>
                </a:ext>
              </a:extLst>
            </p:cNvPr>
            <p:cNvSpPr/>
            <p:nvPr/>
          </p:nvSpPr>
          <p:spPr>
            <a:xfrm>
              <a:off x="-1031682" y="-3654485"/>
              <a:ext cx="15449" cy="14860"/>
            </a:xfrm>
            <a:custGeom>
              <a:avLst/>
              <a:gdLst>
                <a:gd name="connsiteX0" fmla="*/ 2133 w 15449"/>
                <a:gd name="connsiteY0" fmla="*/ 5388 h 14860"/>
                <a:gd name="connsiteX1" fmla="*/ 4636 w 15449"/>
                <a:gd name="connsiteY1" fmla="*/ 15431 h 14860"/>
                <a:gd name="connsiteX2" fmla="*/ 4908 w 15449"/>
                <a:gd name="connsiteY2" fmla="*/ 15590 h 14860"/>
                <a:gd name="connsiteX3" fmla="*/ 15480 w 15449"/>
                <a:gd name="connsiteY3" fmla="*/ 12947 h 14860"/>
                <a:gd name="connsiteX4" fmla="*/ 13038 w 15449"/>
                <a:gd name="connsiteY4" fmla="*/ 2957 h 14860"/>
                <a:gd name="connsiteX5" fmla="*/ 12705 w 15449"/>
                <a:gd name="connsiteY5" fmla="*/ 2772 h 14860"/>
                <a:gd name="connsiteX6" fmla="*/ 2133 w 15449"/>
                <a:gd name="connsiteY6" fmla="*/ 5388 h 1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60">
                  <a:moveTo>
                    <a:pt x="2133" y="5388"/>
                  </a:moveTo>
                  <a:cubicBezTo>
                    <a:pt x="51" y="8850"/>
                    <a:pt x="1171" y="13343"/>
                    <a:pt x="4636" y="15431"/>
                  </a:cubicBezTo>
                  <a:cubicBezTo>
                    <a:pt x="4726" y="15484"/>
                    <a:pt x="4816" y="15537"/>
                    <a:pt x="4908" y="15590"/>
                  </a:cubicBezTo>
                  <a:cubicBezTo>
                    <a:pt x="8574" y="17651"/>
                    <a:pt x="13215" y="16488"/>
                    <a:pt x="15480" y="12947"/>
                  </a:cubicBezTo>
                  <a:cubicBezTo>
                    <a:pt x="17562" y="9511"/>
                    <a:pt x="16471" y="5045"/>
                    <a:pt x="13038" y="2957"/>
                  </a:cubicBezTo>
                  <a:cubicBezTo>
                    <a:pt x="12929" y="2904"/>
                    <a:pt x="12818" y="2824"/>
                    <a:pt x="12705" y="2772"/>
                  </a:cubicBezTo>
                  <a:cubicBezTo>
                    <a:pt x="9044" y="710"/>
                    <a:pt x="4406" y="1847"/>
                    <a:pt x="2133" y="53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4" name="任意多边形: 形状 3213">
              <a:extLst>
                <a:ext uri="{FF2B5EF4-FFF2-40B4-BE49-F238E27FC236}">
                  <a16:creationId xmlns:a16="http://schemas.microsoft.com/office/drawing/2014/main" id="{201D0710-39BD-B703-78AC-08B5996B7180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5" name="任意多边形: 形状 3214">
              <a:extLst>
                <a:ext uri="{FF2B5EF4-FFF2-40B4-BE49-F238E27FC236}">
                  <a16:creationId xmlns:a16="http://schemas.microsoft.com/office/drawing/2014/main" id="{1A4F0D7A-9E6C-7F25-BAD3-532FB4E0435D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6" name="任意多边形: 形状 3215">
              <a:extLst>
                <a:ext uri="{FF2B5EF4-FFF2-40B4-BE49-F238E27FC236}">
                  <a16:creationId xmlns:a16="http://schemas.microsoft.com/office/drawing/2014/main" id="{CA9B1BD6-CC35-6BC0-9472-47E66D6B902A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7" name="任意多边形: 形状 3216">
              <a:extLst>
                <a:ext uri="{FF2B5EF4-FFF2-40B4-BE49-F238E27FC236}">
                  <a16:creationId xmlns:a16="http://schemas.microsoft.com/office/drawing/2014/main" id="{8FB8EA08-6BC4-A618-5C04-7AB5CE7EE142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8" name="任意多边形: 形状 3217">
              <a:extLst>
                <a:ext uri="{FF2B5EF4-FFF2-40B4-BE49-F238E27FC236}">
                  <a16:creationId xmlns:a16="http://schemas.microsoft.com/office/drawing/2014/main" id="{F290C9E2-77EC-7B4B-6FDE-8894CFC6A388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9" name="任意多边形: 形状 3218">
              <a:extLst>
                <a:ext uri="{FF2B5EF4-FFF2-40B4-BE49-F238E27FC236}">
                  <a16:creationId xmlns:a16="http://schemas.microsoft.com/office/drawing/2014/main" id="{101C9E67-6770-E296-524F-3780D83CA8ED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0" name="任意多边形: 形状 3219">
              <a:extLst>
                <a:ext uri="{FF2B5EF4-FFF2-40B4-BE49-F238E27FC236}">
                  <a16:creationId xmlns:a16="http://schemas.microsoft.com/office/drawing/2014/main" id="{1479C5E7-77FF-EFBF-DEEF-ED07E0392454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1" name="任意多边形: 形状 3220">
              <a:extLst>
                <a:ext uri="{FF2B5EF4-FFF2-40B4-BE49-F238E27FC236}">
                  <a16:creationId xmlns:a16="http://schemas.microsoft.com/office/drawing/2014/main" id="{0F56B511-34E5-686D-D7B3-CBA8D2661B79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2" name="任意多边形: 形状 3221">
              <a:extLst>
                <a:ext uri="{FF2B5EF4-FFF2-40B4-BE49-F238E27FC236}">
                  <a16:creationId xmlns:a16="http://schemas.microsoft.com/office/drawing/2014/main" id="{845E64FC-C2E6-7B99-78F8-453FB5494460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3" name="任意多边形: 形状 3222">
              <a:extLst>
                <a:ext uri="{FF2B5EF4-FFF2-40B4-BE49-F238E27FC236}">
                  <a16:creationId xmlns:a16="http://schemas.microsoft.com/office/drawing/2014/main" id="{B6854501-6783-B8D2-C109-53EED15C1C49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4" name="任意多边形: 形状 3223">
              <a:extLst>
                <a:ext uri="{FF2B5EF4-FFF2-40B4-BE49-F238E27FC236}">
                  <a16:creationId xmlns:a16="http://schemas.microsoft.com/office/drawing/2014/main" id="{1B16BC13-EA83-2132-FD95-53A8431622B1}"/>
                </a:ext>
              </a:extLst>
            </p:cNvPr>
            <p:cNvSpPr/>
            <p:nvPr/>
          </p:nvSpPr>
          <p:spPr>
            <a:xfrm>
              <a:off x="-1031629" y="-3654531"/>
              <a:ext cx="15449" cy="14879"/>
            </a:xfrm>
            <a:custGeom>
              <a:avLst/>
              <a:gdLst>
                <a:gd name="connsiteX0" fmla="*/ 15480 w 15449"/>
                <a:gd name="connsiteY0" fmla="*/ 12940 h 14879"/>
                <a:gd name="connsiteX1" fmla="*/ 13038 w 15449"/>
                <a:gd name="connsiteY1" fmla="*/ 2950 h 14879"/>
                <a:gd name="connsiteX2" fmla="*/ 12705 w 15449"/>
                <a:gd name="connsiteY2" fmla="*/ 2765 h 14879"/>
                <a:gd name="connsiteX3" fmla="*/ 2133 w 15449"/>
                <a:gd name="connsiteY3" fmla="*/ 5408 h 14879"/>
                <a:gd name="connsiteX4" fmla="*/ 4636 w 15449"/>
                <a:gd name="connsiteY4" fmla="*/ 15450 h 14879"/>
                <a:gd name="connsiteX5" fmla="*/ 4908 w 15449"/>
                <a:gd name="connsiteY5" fmla="*/ 15609 h 14879"/>
                <a:gd name="connsiteX6" fmla="*/ 15480 w 15449"/>
                <a:gd name="connsiteY6" fmla="*/ 12940 h 14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79">
                  <a:moveTo>
                    <a:pt x="15480" y="12940"/>
                  </a:moveTo>
                  <a:cubicBezTo>
                    <a:pt x="17562" y="9504"/>
                    <a:pt x="16471" y="5038"/>
                    <a:pt x="13038" y="2950"/>
                  </a:cubicBezTo>
                  <a:cubicBezTo>
                    <a:pt x="12929" y="2897"/>
                    <a:pt x="12818" y="2818"/>
                    <a:pt x="12705" y="2765"/>
                  </a:cubicBezTo>
                  <a:cubicBezTo>
                    <a:pt x="9039" y="703"/>
                    <a:pt x="4398" y="1866"/>
                    <a:pt x="2133" y="5408"/>
                  </a:cubicBezTo>
                  <a:cubicBezTo>
                    <a:pt x="51" y="8870"/>
                    <a:pt x="1171" y="13363"/>
                    <a:pt x="4636" y="15450"/>
                  </a:cubicBezTo>
                  <a:cubicBezTo>
                    <a:pt x="4726" y="15503"/>
                    <a:pt x="4816" y="15556"/>
                    <a:pt x="4908" y="15609"/>
                  </a:cubicBezTo>
                  <a:cubicBezTo>
                    <a:pt x="8582" y="17671"/>
                    <a:pt x="13223" y="16508"/>
                    <a:pt x="15480" y="1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5" name="任意多边形: 形状 3224">
              <a:extLst>
                <a:ext uri="{FF2B5EF4-FFF2-40B4-BE49-F238E27FC236}">
                  <a16:creationId xmlns:a16="http://schemas.microsoft.com/office/drawing/2014/main" id="{A37ABB73-639E-2892-8CF3-812E251E0802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6" name="任意多边形: 形状 3225">
              <a:extLst>
                <a:ext uri="{FF2B5EF4-FFF2-40B4-BE49-F238E27FC236}">
                  <a16:creationId xmlns:a16="http://schemas.microsoft.com/office/drawing/2014/main" id="{8F27134F-3AA6-C93A-1308-4955ED75E6A8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7" name="任意多边形: 形状 3226">
              <a:extLst>
                <a:ext uri="{FF2B5EF4-FFF2-40B4-BE49-F238E27FC236}">
                  <a16:creationId xmlns:a16="http://schemas.microsoft.com/office/drawing/2014/main" id="{A24C02B1-591D-4C7C-17CF-016431DB7C98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8" name="任意多边形: 形状 3227">
              <a:extLst>
                <a:ext uri="{FF2B5EF4-FFF2-40B4-BE49-F238E27FC236}">
                  <a16:creationId xmlns:a16="http://schemas.microsoft.com/office/drawing/2014/main" id="{98B96B84-B309-C7FA-93E9-CB1E33639CCF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9" name="任意多边形: 形状 3228">
              <a:extLst>
                <a:ext uri="{FF2B5EF4-FFF2-40B4-BE49-F238E27FC236}">
                  <a16:creationId xmlns:a16="http://schemas.microsoft.com/office/drawing/2014/main" id="{F0D7B6A9-0E2F-259C-5DEE-6F497CBDE6C1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0" name="任意多边形: 形状 3229">
              <a:extLst>
                <a:ext uri="{FF2B5EF4-FFF2-40B4-BE49-F238E27FC236}">
                  <a16:creationId xmlns:a16="http://schemas.microsoft.com/office/drawing/2014/main" id="{C42C1C24-0704-EC93-4B9B-9A20F627533C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1" name="任意多边形: 形状 3230">
              <a:extLst>
                <a:ext uri="{FF2B5EF4-FFF2-40B4-BE49-F238E27FC236}">
                  <a16:creationId xmlns:a16="http://schemas.microsoft.com/office/drawing/2014/main" id="{1E18991A-B5C5-A02C-BB6A-9BC4F475D05B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2" name="任意多边形: 形状 3231">
              <a:extLst>
                <a:ext uri="{FF2B5EF4-FFF2-40B4-BE49-F238E27FC236}">
                  <a16:creationId xmlns:a16="http://schemas.microsoft.com/office/drawing/2014/main" id="{1A963E6E-E530-23F8-B968-4E07911D4FCD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3" name="任意多边形: 形状 3232">
              <a:extLst>
                <a:ext uri="{FF2B5EF4-FFF2-40B4-BE49-F238E27FC236}">
                  <a16:creationId xmlns:a16="http://schemas.microsoft.com/office/drawing/2014/main" id="{85DDC000-ED61-BB9A-8CE5-CF031D373535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4" name="任意多边形: 形状 3233">
              <a:extLst>
                <a:ext uri="{FF2B5EF4-FFF2-40B4-BE49-F238E27FC236}">
                  <a16:creationId xmlns:a16="http://schemas.microsoft.com/office/drawing/2014/main" id="{1E902F25-B6AA-3EF0-F0CF-46B372745B89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5" name="任意多边形: 形状 3234">
              <a:extLst>
                <a:ext uri="{FF2B5EF4-FFF2-40B4-BE49-F238E27FC236}">
                  <a16:creationId xmlns:a16="http://schemas.microsoft.com/office/drawing/2014/main" id="{9CD2C2EF-F9B0-4262-2CFB-BBE9D91F86B0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548 w 21484"/>
                <a:gd name="connsiteY0" fmla="*/ 6909 h 20726"/>
                <a:gd name="connsiteX1" fmla="*/ 5952 w 21484"/>
                <a:gd name="connsiteY1" fmla="*/ 20784 h 20726"/>
                <a:gd name="connsiteX2" fmla="*/ 6433 w 21484"/>
                <a:gd name="connsiteY2" fmla="*/ 21049 h 20726"/>
                <a:gd name="connsiteX3" fmla="*/ 21101 w 21484"/>
                <a:gd name="connsiteY3" fmla="*/ 17348 h 20726"/>
                <a:gd name="connsiteX4" fmla="*/ 17699 w 21484"/>
                <a:gd name="connsiteY4" fmla="*/ 3447 h 20726"/>
                <a:gd name="connsiteX5" fmla="*/ 17242 w 21484"/>
                <a:gd name="connsiteY5" fmla="*/ 3183 h 20726"/>
                <a:gd name="connsiteX6" fmla="*/ 2548 w 21484"/>
                <a:gd name="connsiteY6" fmla="*/ 6909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548" y="6909"/>
                  </a:move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87" y="22317"/>
                    <a:pt x="21101" y="17348"/>
                  </a:cubicBez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6" name="任意多边形: 形状 3235">
              <a:extLst>
                <a:ext uri="{FF2B5EF4-FFF2-40B4-BE49-F238E27FC236}">
                  <a16:creationId xmlns:a16="http://schemas.microsoft.com/office/drawing/2014/main" id="{E79AF592-88B0-B136-8D04-B92FEB8FEDD3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7" name="任意多边形: 形状 3236">
              <a:extLst>
                <a:ext uri="{FF2B5EF4-FFF2-40B4-BE49-F238E27FC236}">
                  <a16:creationId xmlns:a16="http://schemas.microsoft.com/office/drawing/2014/main" id="{E342A271-6B4A-2A1C-5280-B81CC20D5CD8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8" name="任意多边形: 形状 3237">
              <a:extLst>
                <a:ext uri="{FF2B5EF4-FFF2-40B4-BE49-F238E27FC236}">
                  <a16:creationId xmlns:a16="http://schemas.microsoft.com/office/drawing/2014/main" id="{ABE6C282-6A13-CE75-6940-8F3FDF3FF2A2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9" name="任意多边形: 形状 3238">
              <a:extLst>
                <a:ext uri="{FF2B5EF4-FFF2-40B4-BE49-F238E27FC236}">
                  <a16:creationId xmlns:a16="http://schemas.microsoft.com/office/drawing/2014/main" id="{BD000F7E-CE09-8B25-964B-4D33B22766BF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0" name="任意多边形: 形状 3239">
              <a:extLst>
                <a:ext uri="{FF2B5EF4-FFF2-40B4-BE49-F238E27FC236}">
                  <a16:creationId xmlns:a16="http://schemas.microsoft.com/office/drawing/2014/main" id="{97A63832-8EF8-7673-1C71-226A14918869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1" name="任意多边形: 形状 3240">
              <a:extLst>
                <a:ext uri="{FF2B5EF4-FFF2-40B4-BE49-F238E27FC236}">
                  <a16:creationId xmlns:a16="http://schemas.microsoft.com/office/drawing/2014/main" id="{48A47930-5F73-C921-D4BC-5D3401E8AF70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2" name="任意多边形: 形状 3241">
              <a:extLst>
                <a:ext uri="{FF2B5EF4-FFF2-40B4-BE49-F238E27FC236}">
                  <a16:creationId xmlns:a16="http://schemas.microsoft.com/office/drawing/2014/main" id="{4334605F-1607-E471-9D5A-930B6EB8EC79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3" name="任意多边形: 形状 3242">
              <a:extLst>
                <a:ext uri="{FF2B5EF4-FFF2-40B4-BE49-F238E27FC236}">
                  <a16:creationId xmlns:a16="http://schemas.microsoft.com/office/drawing/2014/main" id="{3F71A555-276C-D711-F3FF-46092860462A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4" name="任意多边形: 形状 3243">
              <a:extLst>
                <a:ext uri="{FF2B5EF4-FFF2-40B4-BE49-F238E27FC236}">
                  <a16:creationId xmlns:a16="http://schemas.microsoft.com/office/drawing/2014/main" id="{6882A897-F1E5-6905-CAF3-25D833E1124B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5" name="任意多边形: 形状 3244">
              <a:extLst>
                <a:ext uri="{FF2B5EF4-FFF2-40B4-BE49-F238E27FC236}">
                  <a16:creationId xmlns:a16="http://schemas.microsoft.com/office/drawing/2014/main" id="{7B1DB060-72F1-7756-45AE-928BB35E1EEA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6" name="任意多边形: 形状 3245">
              <a:extLst>
                <a:ext uri="{FF2B5EF4-FFF2-40B4-BE49-F238E27FC236}">
                  <a16:creationId xmlns:a16="http://schemas.microsoft.com/office/drawing/2014/main" id="{A1E2901D-A4EA-AC40-7B05-0D6DE7378D5F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1101 w 21484"/>
                <a:gd name="connsiteY0" fmla="*/ 17348 h 20726"/>
                <a:gd name="connsiteX1" fmla="*/ 17699 w 21484"/>
                <a:gd name="connsiteY1" fmla="*/ 3447 h 20726"/>
                <a:gd name="connsiteX2" fmla="*/ 17242 w 21484"/>
                <a:gd name="connsiteY2" fmla="*/ 3183 h 20726"/>
                <a:gd name="connsiteX3" fmla="*/ 2548 w 21484"/>
                <a:gd name="connsiteY3" fmla="*/ 6909 h 20726"/>
                <a:gd name="connsiteX4" fmla="*/ 5952 w 21484"/>
                <a:gd name="connsiteY4" fmla="*/ 20784 h 20726"/>
                <a:gd name="connsiteX5" fmla="*/ 6433 w 21484"/>
                <a:gd name="connsiteY5" fmla="*/ 21049 h 20726"/>
                <a:gd name="connsiteX6" fmla="*/ 21101 w 21484"/>
                <a:gd name="connsiteY6" fmla="*/ 17348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1101" y="17348"/>
                  </a:move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90" y="22317"/>
                    <a:pt x="21101" y="173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7" name="任意多边形: 形状 3246">
              <a:extLst>
                <a:ext uri="{FF2B5EF4-FFF2-40B4-BE49-F238E27FC236}">
                  <a16:creationId xmlns:a16="http://schemas.microsoft.com/office/drawing/2014/main" id="{39B6C3AB-9FD9-A23E-4E16-7904CB1E80F5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8" name="任意多边形: 形状 3247">
              <a:extLst>
                <a:ext uri="{FF2B5EF4-FFF2-40B4-BE49-F238E27FC236}">
                  <a16:creationId xmlns:a16="http://schemas.microsoft.com/office/drawing/2014/main" id="{60297D1A-3A01-CBAD-5222-67DD1838426C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9" name="任意多边形: 形状 3248">
              <a:extLst>
                <a:ext uri="{FF2B5EF4-FFF2-40B4-BE49-F238E27FC236}">
                  <a16:creationId xmlns:a16="http://schemas.microsoft.com/office/drawing/2014/main" id="{DAFA3C7C-D090-FA96-4C9D-738519439CAE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0" name="任意多边形: 形状 3249">
              <a:extLst>
                <a:ext uri="{FF2B5EF4-FFF2-40B4-BE49-F238E27FC236}">
                  <a16:creationId xmlns:a16="http://schemas.microsoft.com/office/drawing/2014/main" id="{7BC3E9C2-E788-5532-D181-6B2BBB7796F7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1" name="任意多边形: 形状 3250">
              <a:extLst>
                <a:ext uri="{FF2B5EF4-FFF2-40B4-BE49-F238E27FC236}">
                  <a16:creationId xmlns:a16="http://schemas.microsoft.com/office/drawing/2014/main" id="{EF8E81CB-763E-112E-F8C0-763BDA5C02BB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2" name="任意多边形: 形状 3251">
              <a:extLst>
                <a:ext uri="{FF2B5EF4-FFF2-40B4-BE49-F238E27FC236}">
                  <a16:creationId xmlns:a16="http://schemas.microsoft.com/office/drawing/2014/main" id="{2A4EA65F-FC8E-C8FF-0AF1-AC1091FCB37B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3" name="任意多边形: 形状 3252">
              <a:extLst>
                <a:ext uri="{FF2B5EF4-FFF2-40B4-BE49-F238E27FC236}">
                  <a16:creationId xmlns:a16="http://schemas.microsoft.com/office/drawing/2014/main" id="{608EAE95-ABF8-81B5-8355-7E429930E626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4" name="任意多边形: 形状 3253">
              <a:extLst>
                <a:ext uri="{FF2B5EF4-FFF2-40B4-BE49-F238E27FC236}">
                  <a16:creationId xmlns:a16="http://schemas.microsoft.com/office/drawing/2014/main" id="{D044EA1E-6260-5C9E-9027-4FA414385129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5" name="任意多边形: 形状 3254">
              <a:extLst>
                <a:ext uri="{FF2B5EF4-FFF2-40B4-BE49-F238E27FC236}">
                  <a16:creationId xmlns:a16="http://schemas.microsoft.com/office/drawing/2014/main" id="{CDAB7459-42A3-B081-5298-6864A316BC34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6" name="任意多边形: 形状 3255">
              <a:extLst>
                <a:ext uri="{FF2B5EF4-FFF2-40B4-BE49-F238E27FC236}">
                  <a16:creationId xmlns:a16="http://schemas.microsoft.com/office/drawing/2014/main" id="{39E27B64-0EE8-59DA-1544-64051EE83CF3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7" name="任意多边形: 形状 3256">
              <a:extLst>
                <a:ext uri="{FF2B5EF4-FFF2-40B4-BE49-F238E27FC236}">
                  <a16:creationId xmlns:a16="http://schemas.microsoft.com/office/drawing/2014/main" id="{77B02EA9-0982-2890-B0EF-DDEF3E370BEC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10871 w 16028"/>
                <a:gd name="connsiteY0" fmla="*/ 17062 h 15541"/>
                <a:gd name="connsiteX1" fmla="*/ 16976 w 16028"/>
                <a:gd name="connsiteY1" fmla="*/ 8050 h 15541"/>
                <a:gd name="connsiteX2" fmla="*/ 16923 w 16028"/>
                <a:gd name="connsiteY2" fmla="*/ 7812 h 15541"/>
                <a:gd name="connsiteX3" fmla="*/ 7356 w 16028"/>
                <a:gd name="connsiteY3" fmla="*/ 1971 h 15541"/>
                <a:gd name="connsiteX4" fmla="*/ 7329 w 16028"/>
                <a:gd name="connsiteY4" fmla="*/ 1971 h 15541"/>
                <a:gd name="connsiteX5" fmla="*/ 1230 w 16028"/>
                <a:gd name="connsiteY5" fmla="*/ 11010 h 15541"/>
                <a:gd name="connsiteX6" fmla="*/ 1277 w 16028"/>
                <a:gd name="connsiteY6" fmla="*/ 11248 h 15541"/>
                <a:gd name="connsiteX7" fmla="*/ 10863 w 16028"/>
                <a:gd name="connsiteY7" fmla="*/ 17062 h 15541"/>
                <a:gd name="connsiteX8" fmla="*/ 10871 w 16028"/>
                <a:gd name="connsiteY8" fmla="*/ 17062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10871" y="17062"/>
                  </a:move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8" name="任意多边形: 形状 3257">
              <a:extLst>
                <a:ext uri="{FF2B5EF4-FFF2-40B4-BE49-F238E27FC236}">
                  <a16:creationId xmlns:a16="http://schemas.microsoft.com/office/drawing/2014/main" id="{C7CDEA5C-95BA-5556-05E6-F6E4F9349B53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9" name="任意多边形: 形状 3258">
              <a:extLst>
                <a:ext uri="{FF2B5EF4-FFF2-40B4-BE49-F238E27FC236}">
                  <a16:creationId xmlns:a16="http://schemas.microsoft.com/office/drawing/2014/main" id="{809A89EA-9652-3BC7-06BC-9FA4653C972A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0" name="任意多边形: 形状 3259">
              <a:extLst>
                <a:ext uri="{FF2B5EF4-FFF2-40B4-BE49-F238E27FC236}">
                  <a16:creationId xmlns:a16="http://schemas.microsoft.com/office/drawing/2014/main" id="{1135A12B-B16E-309C-C5D0-3C1D6FB3193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1" name="任意多边形: 形状 3260">
              <a:extLst>
                <a:ext uri="{FF2B5EF4-FFF2-40B4-BE49-F238E27FC236}">
                  <a16:creationId xmlns:a16="http://schemas.microsoft.com/office/drawing/2014/main" id="{34F8EE4A-3DEA-3AF7-6B4E-DE8798442A4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2" name="任意多边形: 形状 3261">
              <a:extLst>
                <a:ext uri="{FF2B5EF4-FFF2-40B4-BE49-F238E27FC236}">
                  <a16:creationId xmlns:a16="http://schemas.microsoft.com/office/drawing/2014/main" id="{17444E98-CAB7-70BE-9825-E58301885E64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3" name="任意多边形: 形状 3262">
              <a:extLst>
                <a:ext uri="{FF2B5EF4-FFF2-40B4-BE49-F238E27FC236}">
                  <a16:creationId xmlns:a16="http://schemas.microsoft.com/office/drawing/2014/main" id="{2571D795-42BF-87B3-58DE-EF4D436E4839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4" name="任意多边形: 形状 3263">
              <a:extLst>
                <a:ext uri="{FF2B5EF4-FFF2-40B4-BE49-F238E27FC236}">
                  <a16:creationId xmlns:a16="http://schemas.microsoft.com/office/drawing/2014/main" id="{E7509396-CC7A-B67F-9C0E-D0B2B2E8F4B6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5" name="任意多边形: 形状 3264">
              <a:extLst>
                <a:ext uri="{FF2B5EF4-FFF2-40B4-BE49-F238E27FC236}">
                  <a16:creationId xmlns:a16="http://schemas.microsoft.com/office/drawing/2014/main" id="{A15D14AC-F6BE-9BA4-2A5F-A66BAA56DE9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6" name="任意多边形: 形状 3265">
              <a:extLst>
                <a:ext uri="{FF2B5EF4-FFF2-40B4-BE49-F238E27FC236}">
                  <a16:creationId xmlns:a16="http://schemas.microsoft.com/office/drawing/2014/main" id="{9408EAC5-37CF-E84C-9638-1BAC7BF407D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7" name="任意多边形: 形状 3266">
              <a:extLst>
                <a:ext uri="{FF2B5EF4-FFF2-40B4-BE49-F238E27FC236}">
                  <a16:creationId xmlns:a16="http://schemas.microsoft.com/office/drawing/2014/main" id="{76263E2E-5198-A899-6452-BD1420177748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8" name="任意多边形: 形状 3267">
              <a:extLst>
                <a:ext uri="{FF2B5EF4-FFF2-40B4-BE49-F238E27FC236}">
                  <a16:creationId xmlns:a16="http://schemas.microsoft.com/office/drawing/2014/main" id="{490D2C59-9A73-142D-6AA1-F8CC85FFBE50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7329 w 16028"/>
                <a:gd name="connsiteY0" fmla="*/ 1971 h 15541"/>
                <a:gd name="connsiteX1" fmla="*/ 1230 w 16028"/>
                <a:gd name="connsiteY1" fmla="*/ 11010 h 15541"/>
                <a:gd name="connsiteX2" fmla="*/ 1277 w 16028"/>
                <a:gd name="connsiteY2" fmla="*/ 11248 h 15541"/>
                <a:gd name="connsiteX3" fmla="*/ 10863 w 16028"/>
                <a:gd name="connsiteY3" fmla="*/ 17062 h 15541"/>
                <a:gd name="connsiteX4" fmla="*/ 10871 w 16028"/>
                <a:gd name="connsiteY4" fmla="*/ 17062 h 15541"/>
                <a:gd name="connsiteX5" fmla="*/ 16976 w 16028"/>
                <a:gd name="connsiteY5" fmla="*/ 8050 h 15541"/>
                <a:gd name="connsiteX6" fmla="*/ 16923 w 16028"/>
                <a:gd name="connsiteY6" fmla="*/ 7812 h 15541"/>
                <a:gd name="connsiteX7" fmla="*/ 7356 w 16028"/>
                <a:gd name="connsiteY7" fmla="*/ 1971 h 15541"/>
                <a:gd name="connsiteX8" fmla="*/ 7329 w 16028"/>
                <a:gd name="connsiteY8" fmla="*/ 1971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7329" y="1971"/>
                  </a:move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9" name="任意多边形: 形状 3268">
              <a:extLst>
                <a:ext uri="{FF2B5EF4-FFF2-40B4-BE49-F238E27FC236}">
                  <a16:creationId xmlns:a16="http://schemas.microsoft.com/office/drawing/2014/main" id="{142EDBB4-2E73-4783-A7B0-780D61189855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0" name="任意多边形: 形状 3269">
              <a:extLst>
                <a:ext uri="{FF2B5EF4-FFF2-40B4-BE49-F238E27FC236}">
                  <a16:creationId xmlns:a16="http://schemas.microsoft.com/office/drawing/2014/main" id="{7E468C31-B2B2-2C97-FCCA-4EF87CFBF242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1" name="任意多边形: 形状 3270">
              <a:extLst>
                <a:ext uri="{FF2B5EF4-FFF2-40B4-BE49-F238E27FC236}">
                  <a16:creationId xmlns:a16="http://schemas.microsoft.com/office/drawing/2014/main" id="{862D8168-B54F-419D-4CE3-257D760300B6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2" name="任意多边形: 形状 3271">
              <a:extLst>
                <a:ext uri="{FF2B5EF4-FFF2-40B4-BE49-F238E27FC236}">
                  <a16:creationId xmlns:a16="http://schemas.microsoft.com/office/drawing/2014/main" id="{BDA2505D-9371-6E54-1F73-2916979ACCDC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3" name="任意多边形: 形状 3272">
              <a:extLst>
                <a:ext uri="{FF2B5EF4-FFF2-40B4-BE49-F238E27FC236}">
                  <a16:creationId xmlns:a16="http://schemas.microsoft.com/office/drawing/2014/main" id="{8A73418F-3166-EAB5-6730-53523165CBFC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4" name="任意多边形: 形状 3273">
              <a:extLst>
                <a:ext uri="{FF2B5EF4-FFF2-40B4-BE49-F238E27FC236}">
                  <a16:creationId xmlns:a16="http://schemas.microsoft.com/office/drawing/2014/main" id="{1EA9B582-38D6-927C-10F1-F64DE5B5C754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5" name="任意多边形: 形状 3274">
              <a:extLst>
                <a:ext uri="{FF2B5EF4-FFF2-40B4-BE49-F238E27FC236}">
                  <a16:creationId xmlns:a16="http://schemas.microsoft.com/office/drawing/2014/main" id="{91897F59-4B54-383D-A911-1686F63818F3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6" name="任意多边形: 形状 3275">
              <a:extLst>
                <a:ext uri="{FF2B5EF4-FFF2-40B4-BE49-F238E27FC236}">
                  <a16:creationId xmlns:a16="http://schemas.microsoft.com/office/drawing/2014/main" id="{C1299EC6-6062-190F-FBA9-862448244850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7" name="任意多边形: 形状 3276">
              <a:extLst>
                <a:ext uri="{FF2B5EF4-FFF2-40B4-BE49-F238E27FC236}">
                  <a16:creationId xmlns:a16="http://schemas.microsoft.com/office/drawing/2014/main" id="{FF594C2C-CABC-6BF9-B985-F971DCB7EA98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8" name="任意多边形: 形状 3277">
              <a:extLst>
                <a:ext uri="{FF2B5EF4-FFF2-40B4-BE49-F238E27FC236}">
                  <a16:creationId xmlns:a16="http://schemas.microsoft.com/office/drawing/2014/main" id="{34873D47-B23A-6D45-8015-9307521B5CBF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9" name="任意多边形: 形状 3278">
              <a:extLst>
                <a:ext uri="{FF2B5EF4-FFF2-40B4-BE49-F238E27FC236}">
                  <a16:creationId xmlns:a16="http://schemas.microsoft.com/office/drawing/2014/main" id="{EEC909CD-526A-AC4F-2FE5-A645BE529CEA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960 w 12777"/>
                <a:gd name="connsiteY0" fmla="*/ 4813 h 12342"/>
                <a:gd name="connsiteX1" fmla="*/ 3990 w 12777"/>
                <a:gd name="connsiteY1" fmla="*/ 13085 h 12342"/>
                <a:gd name="connsiteX2" fmla="*/ 4259 w 12777"/>
                <a:gd name="connsiteY2" fmla="*/ 13243 h 12342"/>
                <a:gd name="connsiteX3" fmla="*/ 13007 w 12777"/>
                <a:gd name="connsiteY3" fmla="*/ 11023 h 12342"/>
                <a:gd name="connsiteX4" fmla="*/ 10914 w 12777"/>
                <a:gd name="connsiteY4" fmla="*/ 2725 h 12342"/>
                <a:gd name="connsiteX5" fmla="*/ 10681 w 12777"/>
                <a:gd name="connsiteY5" fmla="*/ 2593 h 12342"/>
                <a:gd name="connsiteX6" fmla="*/ 1960 w 12777"/>
                <a:gd name="connsiteY6" fmla="*/ 481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960" y="4813"/>
                  </a:move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0" name="任意多边形: 形状 3279">
              <a:extLst>
                <a:ext uri="{FF2B5EF4-FFF2-40B4-BE49-F238E27FC236}">
                  <a16:creationId xmlns:a16="http://schemas.microsoft.com/office/drawing/2014/main" id="{55592E81-98F6-BB2A-CACB-173758D7C144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1" name="任意多边形: 形状 3280">
              <a:extLst>
                <a:ext uri="{FF2B5EF4-FFF2-40B4-BE49-F238E27FC236}">
                  <a16:creationId xmlns:a16="http://schemas.microsoft.com/office/drawing/2014/main" id="{D46781D9-3418-20D1-994C-ABBAFDEDB9AD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2" name="任意多边形: 形状 3281">
              <a:extLst>
                <a:ext uri="{FF2B5EF4-FFF2-40B4-BE49-F238E27FC236}">
                  <a16:creationId xmlns:a16="http://schemas.microsoft.com/office/drawing/2014/main" id="{6660B3A4-FDF4-6CD1-172C-282D3A8F4061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3" name="任意多边形: 形状 3282">
              <a:extLst>
                <a:ext uri="{FF2B5EF4-FFF2-40B4-BE49-F238E27FC236}">
                  <a16:creationId xmlns:a16="http://schemas.microsoft.com/office/drawing/2014/main" id="{9DA12ABA-1925-5801-3381-79B32E0E3F6A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4" name="任意多边形: 形状 3283">
              <a:extLst>
                <a:ext uri="{FF2B5EF4-FFF2-40B4-BE49-F238E27FC236}">
                  <a16:creationId xmlns:a16="http://schemas.microsoft.com/office/drawing/2014/main" id="{58BEDAB0-5622-EB4B-FEDD-636D215F0B38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5" name="任意多边形: 形状 3284">
              <a:extLst>
                <a:ext uri="{FF2B5EF4-FFF2-40B4-BE49-F238E27FC236}">
                  <a16:creationId xmlns:a16="http://schemas.microsoft.com/office/drawing/2014/main" id="{EC64A174-7545-C0BF-07CD-3B397A640391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6" name="任意多边形: 形状 3285">
              <a:extLst>
                <a:ext uri="{FF2B5EF4-FFF2-40B4-BE49-F238E27FC236}">
                  <a16:creationId xmlns:a16="http://schemas.microsoft.com/office/drawing/2014/main" id="{63FC0CFF-2FFE-5B3B-1FAC-63D2D60320DB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7" name="任意多边形: 形状 3286">
              <a:extLst>
                <a:ext uri="{FF2B5EF4-FFF2-40B4-BE49-F238E27FC236}">
                  <a16:creationId xmlns:a16="http://schemas.microsoft.com/office/drawing/2014/main" id="{B112E1BE-4260-CF53-C3D9-597C32A73D32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8" name="任意多边形: 形状 3287">
              <a:extLst>
                <a:ext uri="{FF2B5EF4-FFF2-40B4-BE49-F238E27FC236}">
                  <a16:creationId xmlns:a16="http://schemas.microsoft.com/office/drawing/2014/main" id="{ACB5D928-8B29-9DD5-7C4F-C2C51FBD2AD5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9" name="任意多边形: 形状 3288">
              <a:extLst>
                <a:ext uri="{FF2B5EF4-FFF2-40B4-BE49-F238E27FC236}">
                  <a16:creationId xmlns:a16="http://schemas.microsoft.com/office/drawing/2014/main" id="{6F5763C3-B182-AC6D-E694-B8BDE4E91AC7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0" name="任意多边形: 形状 3289">
              <a:extLst>
                <a:ext uri="{FF2B5EF4-FFF2-40B4-BE49-F238E27FC236}">
                  <a16:creationId xmlns:a16="http://schemas.microsoft.com/office/drawing/2014/main" id="{037CE5AA-F873-0FAE-58E6-497D8776F90D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3007 w 12777"/>
                <a:gd name="connsiteY0" fmla="*/ 11023 h 12342"/>
                <a:gd name="connsiteX1" fmla="*/ 10914 w 12777"/>
                <a:gd name="connsiteY1" fmla="*/ 2725 h 12342"/>
                <a:gd name="connsiteX2" fmla="*/ 10681 w 12777"/>
                <a:gd name="connsiteY2" fmla="*/ 2593 h 12342"/>
                <a:gd name="connsiteX3" fmla="*/ 1960 w 12777"/>
                <a:gd name="connsiteY3" fmla="*/ 4813 h 12342"/>
                <a:gd name="connsiteX4" fmla="*/ 3990 w 12777"/>
                <a:gd name="connsiteY4" fmla="*/ 13085 h 12342"/>
                <a:gd name="connsiteX5" fmla="*/ 4259 w 12777"/>
                <a:gd name="connsiteY5" fmla="*/ 13243 h 12342"/>
                <a:gd name="connsiteX6" fmla="*/ 13007 w 12777"/>
                <a:gd name="connsiteY6" fmla="*/ 1102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3007" y="11023"/>
                  </a:move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1" name="任意多边形: 形状 3290">
              <a:extLst>
                <a:ext uri="{FF2B5EF4-FFF2-40B4-BE49-F238E27FC236}">
                  <a16:creationId xmlns:a16="http://schemas.microsoft.com/office/drawing/2014/main" id="{F5755E25-D99C-1EAB-68E8-14904EDB99A1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2" name="任意多边形: 形状 3291">
              <a:extLst>
                <a:ext uri="{FF2B5EF4-FFF2-40B4-BE49-F238E27FC236}">
                  <a16:creationId xmlns:a16="http://schemas.microsoft.com/office/drawing/2014/main" id="{68EB5E98-BBE7-1ADD-8C53-C70CAA721A5D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3" name="任意多边形: 形状 3292">
              <a:extLst>
                <a:ext uri="{FF2B5EF4-FFF2-40B4-BE49-F238E27FC236}">
                  <a16:creationId xmlns:a16="http://schemas.microsoft.com/office/drawing/2014/main" id="{C8BEF861-7366-CCA1-835A-4E2E96973E81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4" name="任意多边形: 形状 3293">
              <a:extLst>
                <a:ext uri="{FF2B5EF4-FFF2-40B4-BE49-F238E27FC236}">
                  <a16:creationId xmlns:a16="http://schemas.microsoft.com/office/drawing/2014/main" id="{41C4DB6C-FCB2-B1B5-DAD1-0C6E33F5A3BA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5" name="任意多边形: 形状 3294">
              <a:extLst>
                <a:ext uri="{FF2B5EF4-FFF2-40B4-BE49-F238E27FC236}">
                  <a16:creationId xmlns:a16="http://schemas.microsoft.com/office/drawing/2014/main" id="{2AFBB500-A6D6-F8CB-54F6-3DC3672B1A54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6" name="任意多边形: 形状 3295">
              <a:extLst>
                <a:ext uri="{FF2B5EF4-FFF2-40B4-BE49-F238E27FC236}">
                  <a16:creationId xmlns:a16="http://schemas.microsoft.com/office/drawing/2014/main" id="{6A5B60B6-E240-FE85-63EA-D81AE9568162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7" name="任意多边形: 形状 3296">
              <a:extLst>
                <a:ext uri="{FF2B5EF4-FFF2-40B4-BE49-F238E27FC236}">
                  <a16:creationId xmlns:a16="http://schemas.microsoft.com/office/drawing/2014/main" id="{DCD4D8F2-07E3-2326-407C-4A5474E200E4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8" name="任意多边形: 形状 3297">
              <a:extLst>
                <a:ext uri="{FF2B5EF4-FFF2-40B4-BE49-F238E27FC236}">
                  <a16:creationId xmlns:a16="http://schemas.microsoft.com/office/drawing/2014/main" id="{501F1EE1-769E-194C-FC47-D3070DC4D026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9" name="任意多边形: 形状 3298">
              <a:extLst>
                <a:ext uri="{FF2B5EF4-FFF2-40B4-BE49-F238E27FC236}">
                  <a16:creationId xmlns:a16="http://schemas.microsoft.com/office/drawing/2014/main" id="{10C456D4-3374-E738-BBDB-2BBFCCEFF63B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0" name="任意多边形: 形状 3299">
              <a:extLst>
                <a:ext uri="{FF2B5EF4-FFF2-40B4-BE49-F238E27FC236}">
                  <a16:creationId xmlns:a16="http://schemas.microsoft.com/office/drawing/2014/main" id="{A8DA6984-57AA-C3B2-BEA8-7DC388B3DD5D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1" name="任意多边形: 形状 3300">
              <a:extLst>
                <a:ext uri="{FF2B5EF4-FFF2-40B4-BE49-F238E27FC236}">
                  <a16:creationId xmlns:a16="http://schemas.microsoft.com/office/drawing/2014/main" id="{3DEFC4F0-641C-4CC6-2A68-DCB1452EA3C7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758 w 9864"/>
                <a:gd name="connsiteY0" fmla="*/ 4118 h 9525"/>
                <a:gd name="connsiteX1" fmla="*/ 3331 w 9864"/>
                <a:gd name="connsiteY1" fmla="*/ 10513 h 9525"/>
                <a:gd name="connsiteX2" fmla="*/ 3529 w 9864"/>
                <a:gd name="connsiteY2" fmla="*/ 10619 h 9525"/>
                <a:gd name="connsiteX3" fmla="*/ 10268 w 9864"/>
                <a:gd name="connsiteY3" fmla="*/ 8901 h 9525"/>
                <a:gd name="connsiteX4" fmla="*/ 8743 w 9864"/>
                <a:gd name="connsiteY4" fmla="*/ 2532 h 9525"/>
                <a:gd name="connsiteX5" fmla="*/ 8498 w 9864"/>
                <a:gd name="connsiteY5" fmla="*/ 2400 h 9525"/>
                <a:gd name="connsiteX6" fmla="*/ 1758 w 9864"/>
                <a:gd name="connsiteY6" fmla="*/ 41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758" y="4118"/>
                  </a:move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2" name="任意多边形: 形状 3301">
              <a:extLst>
                <a:ext uri="{FF2B5EF4-FFF2-40B4-BE49-F238E27FC236}">
                  <a16:creationId xmlns:a16="http://schemas.microsoft.com/office/drawing/2014/main" id="{9F20F74E-C711-AE50-5F2B-915CCD5DDA1E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3" name="任意多边形: 形状 3302">
              <a:extLst>
                <a:ext uri="{FF2B5EF4-FFF2-40B4-BE49-F238E27FC236}">
                  <a16:creationId xmlns:a16="http://schemas.microsoft.com/office/drawing/2014/main" id="{FF6DBC11-C75F-B13F-36D0-8B0D14F07199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4" name="任意多边形: 形状 3303">
              <a:extLst>
                <a:ext uri="{FF2B5EF4-FFF2-40B4-BE49-F238E27FC236}">
                  <a16:creationId xmlns:a16="http://schemas.microsoft.com/office/drawing/2014/main" id="{B66DC111-72CA-0CA3-E85F-F374C85C5FEA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5" name="任意多边形: 形状 3304">
              <a:extLst>
                <a:ext uri="{FF2B5EF4-FFF2-40B4-BE49-F238E27FC236}">
                  <a16:creationId xmlns:a16="http://schemas.microsoft.com/office/drawing/2014/main" id="{C37C3821-BA1F-C187-662C-0EF8E608052B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6" name="任意多边形: 形状 3305">
              <a:extLst>
                <a:ext uri="{FF2B5EF4-FFF2-40B4-BE49-F238E27FC236}">
                  <a16:creationId xmlns:a16="http://schemas.microsoft.com/office/drawing/2014/main" id="{1A388FAA-E561-C7AB-C24A-208DB1AEC2AC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7" name="任意多边形: 形状 3306">
              <a:extLst>
                <a:ext uri="{FF2B5EF4-FFF2-40B4-BE49-F238E27FC236}">
                  <a16:creationId xmlns:a16="http://schemas.microsoft.com/office/drawing/2014/main" id="{F254536E-C971-C80B-BC42-D81EB9404169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8" name="任意多边形: 形状 3307">
              <a:extLst>
                <a:ext uri="{FF2B5EF4-FFF2-40B4-BE49-F238E27FC236}">
                  <a16:creationId xmlns:a16="http://schemas.microsoft.com/office/drawing/2014/main" id="{3BED19F7-0929-AD01-937B-BCD57DE49660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9" name="任意多边形: 形状 3308">
              <a:extLst>
                <a:ext uri="{FF2B5EF4-FFF2-40B4-BE49-F238E27FC236}">
                  <a16:creationId xmlns:a16="http://schemas.microsoft.com/office/drawing/2014/main" id="{86917136-3000-2F0A-E132-3BE82D7BF991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0" name="任意多边形: 形状 3309">
              <a:extLst>
                <a:ext uri="{FF2B5EF4-FFF2-40B4-BE49-F238E27FC236}">
                  <a16:creationId xmlns:a16="http://schemas.microsoft.com/office/drawing/2014/main" id="{D55483F7-D6FB-424F-C8BE-EEA8A6E53769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1" name="任意多边形: 形状 3310">
              <a:extLst>
                <a:ext uri="{FF2B5EF4-FFF2-40B4-BE49-F238E27FC236}">
                  <a16:creationId xmlns:a16="http://schemas.microsoft.com/office/drawing/2014/main" id="{BF548E2C-8B11-096B-AFC2-AF6B6D071883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2" name="任意多边形: 形状 3311">
              <a:extLst>
                <a:ext uri="{FF2B5EF4-FFF2-40B4-BE49-F238E27FC236}">
                  <a16:creationId xmlns:a16="http://schemas.microsoft.com/office/drawing/2014/main" id="{7302FCD0-375A-0E14-82D8-811721BFE9E0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0268 w 9864"/>
                <a:gd name="connsiteY0" fmla="*/ 8901 h 9525"/>
                <a:gd name="connsiteX1" fmla="*/ 8743 w 9864"/>
                <a:gd name="connsiteY1" fmla="*/ 2532 h 9525"/>
                <a:gd name="connsiteX2" fmla="*/ 8498 w 9864"/>
                <a:gd name="connsiteY2" fmla="*/ 2400 h 9525"/>
                <a:gd name="connsiteX3" fmla="*/ 1758 w 9864"/>
                <a:gd name="connsiteY3" fmla="*/ 4118 h 9525"/>
                <a:gd name="connsiteX4" fmla="*/ 3331 w 9864"/>
                <a:gd name="connsiteY4" fmla="*/ 10513 h 9525"/>
                <a:gd name="connsiteX5" fmla="*/ 3529 w 9864"/>
                <a:gd name="connsiteY5" fmla="*/ 10619 h 9525"/>
                <a:gd name="connsiteX6" fmla="*/ 10268 w 9864"/>
                <a:gd name="connsiteY6" fmla="*/ 8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0268" y="8901"/>
                  </a:move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3" name="任意多边形: 形状 3312">
              <a:extLst>
                <a:ext uri="{FF2B5EF4-FFF2-40B4-BE49-F238E27FC236}">
                  <a16:creationId xmlns:a16="http://schemas.microsoft.com/office/drawing/2014/main" id="{61CC38A7-0024-6CC0-2673-DB3082EA8D86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4" name="任意多边形: 形状 3313">
              <a:extLst>
                <a:ext uri="{FF2B5EF4-FFF2-40B4-BE49-F238E27FC236}">
                  <a16:creationId xmlns:a16="http://schemas.microsoft.com/office/drawing/2014/main" id="{D4D08CD3-36E8-FE12-B11C-58E4413977E4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5" name="任意多边形: 形状 3314">
              <a:extLst>
                <a:ext uri="{FF2B5EF4-FFF2-40B4-BE49-F238E27FC236}">
                  <a16:creationId xmlns:a16="http://schemas.microsoft.com/office/drawing/2014/main" id="{6CBE86C0-57EC-F1A8-AAE1-D1E22A8DD021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6" name="任意多边形: 形状 3315">
              <a:extLst>
                <a:ext uri="{FF2B5EF4-FFF2-40B4-BE49-F238E27FC236}">
                  <a16:creationId xmlns:a16="http://schemas.microsoft.com/office/drawing/2014/main" id="{BBB626DA-8FD6-EAFA-7DE0-DA0B5B9DEE87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7" name="任意多边形: 形状 3316">
              <a:extLst>
                <a:ext uri="{FF2B5EF4-FFF2-40B4-BE49-F238E27FC236}">
                  <a16:creationId xmlns:a16="http://schemas.microsoft.com/office/drawing/2014/main" id="{288EEF7D-9425-9CAC-53C8-2478065D810F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8" name="任意多边形: 形状 3317">
              <a:extLst>
                <a:ext uri="{FF2B5EF4-FFF2-40B4-BE49-F238E27FC236}">
                  <a16:creationId xmlns:a16="http://schemas.microsoft.com/office/drawing/2014/main" id="{6A826601-19B4-8C09-6FB4-EC1F32914513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9" name="任意多边形: 形状 3318">
              <a:extLst>
                <a:ext uri="{FF2B5EF4-FFF2-40B4-BE49-F238E27FC236}">
                  <a16:creationId xmlns:a16="http://schemas.microsoft.com/office/drawing/2014/main" id="{137A71C8-333F-5250-080C-2C33FA02D540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0" name="任意多边形: 形状 3319">
              <a:extLst>
                <a:ext uri="{FF2B5EF4-FFF2-40B4-BE49-F238E27FC236}">
                  <a16:creationId xmlns:a16="http://schemas.microsoft.com/office/drawing/2014/main" id="{D07D957E-7D0F-AA40-8DE9-AEF4BD8C331A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1" name="任意多边形: 形状 3320">
              <a:extLst>
                <a:ext uri="{FF2B5EF4-FFF2-40B4-BE49-F238E27FC236}">
                  <a16:creationId xmlns:a16="http://schemas.microsoft.com/office/drawing/2014/main" id="{80B87FAE-401D-8D14-CED1-B6047733C5A0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2" name="任意多边形: 形状 3321">
              <a:extLst>
                <a:ext uri="{FF2B5EF4-FFF2-40B4-BE49-F238E27FC236}">
                  <a16:creationId xmlns:a16="http://schemas.microsoft.com/office/drawing/2014/main" id="{2F8F0E03-E8D0-9ADB-29A4-6A4CE7B39C77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3" name="任意多边形: 形状 3322">
              <a:extLst>
                <a:ext uri="{FF2B5EF4-FFF2-40B4-BE49-F238E27FC236}">
                  <a16:creationId xmlns:a16="http://schemas.microsoft.com/office/drawing/2014/main" id="{51C4F127-A927-9C2F-9B09-DD344DC32BD7}"/>
                </a:ext>
              </a:extLst>
            </p:cNvPr>
            <p:cNvSpPr/>
            <p:nvPr/>
          </p:nvSpPr>
          <p:spPr>
            <a:xfrm>
              <a:off x="-464446" y="-3451844"/>
              <a:ext cx="8009" cy="7732"/>
            </a:xfrm>
            <a:custGeom>
              <a:avLst/>
              <a:gdLst>
                <a:gd name="connsiteX0" fmla="*/ 1659 w 8009"/>
                <a:gd name="connsiteY0" fmla="*/ 3657 h 7732"/>
                <a:gd name="connsiteX1" fmla="*/ 2830 w 8009"/>
                <a:gd name="connsiteY1" fmla="*/ 8785 h 7732"/>
                <a:gd name="connsiteX2" fmla="*/ 3086 w 8009"/>
                <a:gd name="connsiteY2" fmla="*/ 8943 h 7732"/>
                <a:gd name="connsiteX3" fmla="*/ 8530 w 8009"/>
                <a:gd name="connsiteY3" fmla="*/ 7569 h 7732"/>
                <a:gd name="connsiteX4" fmla="*/ 7344 w 8009"/>
                <a:gd name="connsiteY4" fmla="*/ 2442 h 7732"/>
                <a:gd name="connsiteX5" fmla="*/ 7077 w 8009"/>
                <a:gd name="connsiteY5" fmla="*/ 2283 h 7732"/>
                <a:gd name="connsiteX6" fmla="*/ 1659 w 8009"/>
                <a:gd name="connsiteY6" fmla="*/ 3657 h 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32">
                  <a:moveTo>
                    <a:pt x="1659" y="3657"/>
                  </a:move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27"/>
                    <a:pt x="7391" y="9419"/>
                    <a:pt x="8530" y="7569"/>
                  </a:cubicBez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6" y="2336"/>
                    <a:pt x="7077" y="2283"/>
                  </a:cubicBezTo>
                  <a:cubicBezTo>
                    <a:pt x="5198" y="1200"/>
                    <a:pt x="2790" y="1807"/>
                    <a:pt x="1659" y="36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4" name="任意多边形: 形状 3323">
              <a:extLst>
                <a:ext uri="{FF2B5EF4-FFF2-40B4-BE49-F238E27FC236}">
                  <a16:creationId xmlns:a16="http://schemas.microsoft.com/office/drawing/2014/main" id="{F48F7524-FE14-76E4-1A2B-69CB0E3FF377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5" name="任意多边形: 形状 3324">
              <a:extLst>
                <a:ext uri="{FF2B5EF4-FFF2-40B4-BE49-F238E27FC236}">
                  <a16:creationId xmlns:a16="http://schemas.microsoft.com/office/drawing/2014/main" id="{E5B5EBA9-A965-F26D-120B-CBB50B39688C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6" name="任意多边形: 形状 3325">
              <a:extLst>
                <a:ext uri="{FF2B5EF4-FFF2-40B4-BE49-F238E27FC236}">
                  <a16:creationId xmlns:a16="http://schemas.microsoft.com/office/drawing/2014/main" id="{DC08E019-B612-9292-9B5D-575968538635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7" name="任意多边形: 形状 3326">
              <a:extLst>
                <a:ext uri="{FF2B5EF4-FFF2-40B4-BE49-F238E27FC236}">
                  <a16:creationId xmlns:a16="http://schemas.microsoft.com/office/drawing/2014/main" id="{C2245922-0D10-8BA0-9DE6-29BF6DB851DC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8" name="任意多边形: 形状 3327">
              <a:extLst>
                <a:ext uri="{FF2B5EF4-FFF2-40B4-BE49-F238E27FC236}">
                  <a16:creationId xmlns:a16="http://schemas.microsoft.com/office/drawing/2014/main" id="{D26AE697-5A60-6F64-EE19-BAFE94047837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9" name="任意多边形: 形状 3328">
              <a:extLst>
                <a:ext uri="{FF2B5EF4-FFF2-40B4-BE49-F238E27FC236}">
                  <a16:creationId xmlns:a16="http://schemas.microsoft.com/office/drawing/2014/main" id="{910AC9C1-829D-3AF1-FFFD-51A6E71A4333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0" name="任意多边形: 形状 3329">
              <a:extLst>
                <a:ext uri="{FF2B5EF4-FFF2-40B4-BE49-F238E27FC236}">
                  <a16:creationId xmlns:a16="http://schemas.microsoft.com/office/drawing/2014/main" id="{C6DB88E5-3C3C-D9DF-6EBE-6CE1AA4C8BCB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1" name="任意多边形: 形状 3330">
              <a:extLst>
                <a:ext uri="{FF2B5EF4-FFF2-40B4-BE49-F238E27FC236}">
                  <a16:creationId xmlns:a16="http://schemas.microsoft.com/office/drawing/2014/main" id="{3D883967-7071-3256-FE7B-6BF697F3A949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2" name="任意多边形: 形状 3331">
              <a:extLst>
                <a:ext uri="{FF2B5EF4-FFF2-40B4-BE49-F238E27FC236}">
                  <a16:creationId xmlns:a16="http://schemas.microsoft.com/office/drawing/2014/main" id="{44C7B25E-AA4F-8517-CA0A-CCE877AD884E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3" name="任意多边形: 形状 3332">
              <a:extLst>
                <a:ext uri="{FF2B5EF4-FFF2-40B4-BE49-F238E27FC236}">
                  <a16:creationId xmlns:a16="http://schemas.microsoft.com/office/drawing/2014/main" id="{69FBEE46-518C-7DD5-86B3-03C3707D6BAC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4" name="任意多边形: 形状 3333">
              <a:extLst>
                <a:ext uri="{FF2B5EF4-FFF2-40B4-BE49-F238E27FC236}">
                  <a16:creationId xmlns:a16="http://schemas.microsoft.com/office/drawing/2014/main" id="{67523E98-E1A5-2BD9-919C-564E790D0760}"/>
                </a:ext>
              </a:extLst>
            </p:cNvPr>
            <p:cNvSpPr/>
            <p:nvPr/>
          </p:nvSpPr>
          <p:spPr>
            <a:xfrm>
              <a:off x="-464393" y="-3451897"/>
              <a:ext cx="8009" cy="7744"/>
            </a:xfrm>
            <a:custGeom>
              <a:avLst/>
              <a:gdLst>
                <a:gd name="connsiteX0" fmla="*/ 8530 w 8009"/>
                <a:gd name="connsiteY0" fmla="*/ 7569 h 7744"/>
                <a:gd name="connsiteX1" fmla="*/ 7344 w 8009"/>
                <a:gd name="connsiteY1" fmla="*/ 2442 h 7744"/>
                <a:gd name="connsiteX2" fmla="*/ 7077 w 8009"/>
                <a:gd name="connsiteY2" fmla="*/ 2283 h 7744"/>
                <a:gd name="connsiteX3" fmla="*/ 1659 w 8009"/>
                <a:gd name="connsiteY3" fmla="*/ 3658 h 7744"/>
                <a:gd name="connsiteX4" fmla="*/ 2830 w 8009"/>
                <a:gd name="connsiteY4" fmla="*/ 8785 h 7744"/>
                <a:gd name="connsiteX5" fmla="*/ 3086 w 8009"/>
                <a:gd name="connsiteY5" fmla="*/ 8943 h 7744"/>
                <a:gd name="connsiteX6" fmla="*/ 8530 w 8009"/>
                <a:gd name="connsiteY6" fmla="*/ 7569 h 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44">
                  <a:moveTo>
                    <a:pt x="8530" y="7569"/>
                  </a:move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7" y="2336"/>
                    <a:pt x="7077" y="2283"/>
                  </a:cubicBezTo>
                  <a:cubicBezTo>
                    <a:pt x="5198" y="1200"/>
                    <a:pt x="2790" y="1807"/>
                    <a:pt x="1659" y="3658"/>
                  </a:cubicBez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53"/>
                    <a:pt x="7391" y="9419"/>
                    <a:pt x="8530" y="75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5" name="任意多边形: 形状 3334">
              <a:extLst>
                <a:ext uri="{FF2B5EF4-FFF2-40B4-BE49-F238E27FC236}">
                  <a16:creationId xmlns:a16="http://schemas.microsoft.com/office/drawing/2014/main" id="{7B049529-4517-CE06-5D1F-29E01C81DE24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6" name="任意多边形: 形状 3335">
              <a:extLst>
                <a:ext uri="{FF2B5EF4-FFF2-40B4-BE49-F238E27FC236}">
                  <a16:creationId xmlns:a16="http://schemas.microsoft.com/office/drawing/2014/main" id="{0DF06201-6E51-1148-8115-8455F68A5826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7" name="任意多边形: 形状 3336">
              <a:extLst>
                <a:ext uri="{FF2B5EF4-FFF2-40B4-BE49-F238E27FC236}">
                  <a16:creationId xmlns:a16="http://schemas.microsoft.com/office/drawing/2014/main" id="{571EA742-F376-4FE5-3D23-60D0FE747B24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8" name="任意多边形: 形状 3337">
              <a:extLst>
                <a:ext uri="{FF2B5EF4-FFF2-40B4-BE49-F238E27FC236}">
                  <a16:creationId xmlns:a16="http://schemas.microsoft.com/office/drawing/2014/main" id="{020F2D3B-EFD2-74E3-5A88-2E04F168FD87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9" name="任意多边形: 形状 3338">
              <a:extLst>
                <a:ext uri="{FF2B5EF4-FFF2-40B4-BE49-F238E27FC236}">
                  <a16:creationId xmlns:a16="http://schemas.microsoft.com/office/drawing/2014/main" id="{0D443172-6A89-C186-BB12-D436884E0DBD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0" name="任意多边形: 形状 3339">
              <a:extLst>
                <a:ext uri="{FF2B5EF4-FFF2-40B4-BE49-F238E27FC236}">
                  <a16:creationId xmlns:a16="http://schemas.microsoft.com/office/drawing/2014/main" id="{50BD29E5-3756-4ADA-4DEA-BA0C1C4C1EC2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1" name="任意多边形: 形状 3340">
              <a:extLst>
                <a:ext uri="{FF2B5EF4-FFF2-40B4-BE49-F238E27FC236}">
                  <a16:creationId xmlns:a16="http://schemas.microsoft.com/office/drawing/2014/main" id="{18B26DCA-ED84-F14A-542F-9653D6BED1D8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2" name="任意多边形: 形状 3341">
              <a:extLst>
                <a:ext uri="{FF2B5EF4-FFF2-40B4-BE49-F238E27FC236}">
                  <a16:creationId xmlns:a16="http://schemas.microsoft.com/office/drawing/2014/main" id="{B8284C67-7189-B325-BEB1-548270DAB145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3" name="任意多边形: 形状 3342">
              <a:extLst>
                <a:ext uri="{FF2B5EF4-FFF2-40B4-BE49-F238E27FC236}">
                  <a16:creationId xmlns:a16="http://schemas.microsoft.com/office/drawing/2014/main" id="{03E607F6-ABEE-4DE3-B189-816A84495486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4" name="任意多边形: 形状 3343">
              <a:extLst>
                <a:ext uri="{FF2B5EF4-FFF2-40B4-BE49-F238E27FC236}">
                  <a16:creationId xmlns:a16="http://schemas.microsoft.com/office/drawing/2014/main" id="{6B32D944-02DB-0585-2A78-9BF5BDDCD49F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5" name="任意多边形: 形状 3344">
              <a:extLst>
                <a:ext uri="{FF2B5EF4-FFF2-40B4-BE49-F238E27FC236}">
                  <a16:creationId xmlns:a16="http://schemas.microsoft.com/office/drawing/2014/main" id="{8BBC4D13-B43A-5CB7-A8E1-A3F3AD0AAD94}"/>
                </a:ext>
              </a:extLst>
            </p:cNvPr>
            <p:cNvSpPr/>
            <p:nvPr/>
          </p:nvSpPr>
          <p:spPr>
            <a:xfrm>
              <a:off x="-646213" y="-3402933"/>
              <a:ext cx="8025" cy="7772"/>
            </a:xfrm>
            <a:custGeom>
              <a:avLst/>
              <a:gdLst>
                <a:gd name="connsiteX0" fmla="*/ 6856 w 8025"/>
                <a:gd name="connsiteY0" fmla="*/ 9110 h 7772"/>
                <a:gd name="connsiteX1" fmla="*/ 8799 w 8025"/>
                <a:gd name="connsiteY1" fmla="*/ 4168 h 7772"/>
                <a:gd name="connsiteX2" fmla="*/ 8627 w 8025"/>
                <a:gd name="connsiteY2" fmla="*/ 3824 h 7772"/>
                <a:gd name="connsiteX3" fmla="*/ 3341 w 8025"/>
                <a:gd name="connsiteY3" fmla="*/ 2133 h 7772"/>
                <a:gd name="connsiteX4" fmla="*/ 1399 w 8025"/>
                <a:gd name="connsiteY4" fmla="*/ 7075 h 7772"/>
                <a:gd name="connsiteX5" fmla="*/ 1571 w 8025"/>
                <a:gd name="connsiteY5" fmla="*/ 7418 h 7772"/>
                <a:gd name="connsiteX6" fmla="*/ 6856 w 8025"/>
                <a:gd name="connsiteY6" fmla="*/ 9110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6856" y="9110"/>
                  </a:moveTo>
                  <a:cubicBezTo>
                    <a:pt x="8757" y="8290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8"/>
                  </a:cubicBezTo>
                  <a:cubicBezTo>
                    <a:pt x="2596" y="9295"/>
                    <a:pt x="4924" y="10061"/>
                    <a:pt x="6856" y="91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6" name="任意多边形: 形状 3345">
              <a:extLst>
                <a:ext uri="{FF2B5EF4-FFF2-40B4-BE49-F238E27FC236}">
                  <a16:creationId xmlns:a16="http://schemas.microsoft.com/office/drawing/2014/main" id="{DA9900E5-3EB9-2108-69EF-89267ED98194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7" name="任意多边形: 形状 3346">
              <a:extLst>
                <a:ext uri="{FF2B5EF4-FFF2-40B4-BE49-F238E27FC236}">
                  <a16:creationId xmlns:a16="http://schemas.microsoft.com/office/drawing/2014/main" id="{648EAF91-9D47-4AC4-E898-5ECEE3D0F86E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8" name="任意多边形: 形状 3347">
              <a:extLst>
                <a:ext uri="{FF2B5EF4-FFF2-40B4-BE49-F238E27FC236}">
                  <a16:creationId xmlns:a16="http://schemas.microsoft.com/office/drawing/2014/main" id="{4D5BF0BF-92FF-FB59-6FD6-26D6C159518C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9" name="任意多边形: 形状 3348">
              <a:extLst>
                <a:ext uri="{FF2B5EF4-FFF2-40B4-BE49-F238E27FC236}">
                  <a16:creationId xmlns:a16="http://schemas.microsoft.com/office/drawing/2014/main" id="{0A7A415B-0A71-36CE-0B0F-B9FD9E823F32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0" name="任意多边形: 形状 3349">
              <a:extLst>
                <a:ext uri="{FF2B5EF4-FFF2-40B4-BE49-F238E27FC236}">
                  <a16:creationId xmlns:a16="http://schemas.microsoft.com/office/drawing/2014/main" id="{CDCF14C4-8668-5168-EF17-F5DA4EE0C11C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1" name="任意多边形: 形状 3350">
              <a:extLst>
                <a:ext uri="{FF2B5EF4-FFF2-40B4-BE49-F238E27FC236}">
                  <a16:creationId xmlns:a16="http://schemas.microsoft.com/office/drawing/2014/main" id="{60A6F98F-9414-A020-3690-D0EEEA5DAA82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2" name="任意多边形: 形状 3351">
              <a:extLst>
                <a:ext uri="{FF2B5EF4-FFF2-40B4-BE49-F238E27FC236}">
                  <a16:creationId xmlns:a16="http://schemas.microsoft.com/office/drawing/2014/main" id="{A92B9A65-0E87-5176-B7D4-2A37E08CC4D4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3" name="任意多边形: 形状 3352">
              <a:extLst>
                <a:ext uri="{FF2B5EF4-FFF2-40B4-BE49-F238E27FC236}">
                  <a16:creationId xmlns:a16="http://schemas.microsoft.com/office/drawing/2014/main" id="{BC1BC2C8-8E66-68E9-BF07-753BD13D5945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4" name="任意多边形: 形状 3353">
              <a:extLst>
                <a:ext uri="{FF2B5EF4-FFF2-40B4-BE49-F238E27FC236}">
                  <a16:creationId xmlns:a16="http://schemas.microsoft.com/office/drawing/2014/main" id="{8461CEEF-E5BA-90CF-962F-113A63889418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5" name="任意多边形: 形状 3354">
              <a:extLst>
                <a:ext uri="{FF2B5EF4-FFF2-40B4-BE49-F238E27FC236}">
                  <a16:creationId xmlns:a16="http://schemas.microsoft.com/office/drawing/2014/main" id="{575008DB-AA9F-5063-E36E-6CC506F55395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6" name="任意多边形: 形状 3355">
              <a:extLst>
                <a:ext uri="{FF2B5EF4-FFF2-40B4-BE49-F238E27FC236}">
                  <a16:creationId xmlns:a16="http://schemas.microsoft.com/office/drawing/2014/main" id="{88E36349-FF2C-4578-1CC4-BDAD791AF43D}"/>
                </a:ext>
              </a:extLst>
            </p:cNvPr>
            <p:cNvSpPr/>
            <p:nvPr/>
          </p:nvSpPr>
          <p:spPr>
            <a:xfrm>
              <a:off x="-646266" y="-3402801"/>
              <a:ext cx="8025" cy="7772"/>
            </a:xfrm>
            <a:custGeom>
              <a:avLst/>
              <a:gdLst>
                <a:gd name="connsiteX0" fmla="*/ 3341 w 8025"/>
                <a:gd name="connsiteY0" fmla="*/ 2133 h 7772"/>
                <a:gd name="connsiteX1" fmla="*/ 1399 w 8025"/>
                <a:gd name="connsiteY1" fmla="*/ 7075 h 7772"/>
                <a:gd name="connsiteX2" fmla="*/ 1571 w 8025"/>
                <a:gd name="connsiteY2" fmla="*/ 7419 h 7772"/>
                <a:gd name="connsiteX3" fmla="*/ 6856 w 8025"/>
                <a:gd name="connsiteY3" fmla="*/ 9110 h 7772"/>
                <a:gd name="connsiteX4" fmla="*/ 8799 w 8025"/>
                <a:gd name="connsiteY4" fmla="*/ 4168 h 7772"/>
                <a:gd name="connsiteX5" fmla="*/ 8627 w 8025"/>
                <a:gd name="connsiteY5" fmla="*/ 3824 h 7772"/>
                <a:gd name="connsiteX6" fmla="*/ 3341 w 8025"/>
                <a:gd name="connsiteY6" fmla="*/ 2133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3341" y="2133"/>
                  </a:move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9"/>
                  </a:cubicBezTo>
                  <a:cubicBezTo>
                    <a:pt x="2596" y="9295"/>
                    <a:pt x="4924" y="10062"/>
                    <a:pt x="6856" y="9110"/>
                  </a:cubicBezTo>
                  <a:cubicBezTo>
                    <a:pt x="8757" y="8291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7" name="任意多边形: 形状 3356">
              <a:extLst>
                <a:ext uri="{FF2B5EF4-FFF2-40B4-BE49-F238E27FC236}">
                  <a16:creationId xmlns:a16="http://schemas.microsoft.com/office/drawing/2014/main" id="{F933D5D1-20D6-2C0C-B8F0-A07D99314DC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8" name="任意多边形: 形状 3357">
              <a:extLst>
                <a:ext uri="{FF2B5EF4-FFF2-40B4-BE49-F238E27FC236}">
                  <a16:creationId xmlns:a16="http://schemas.microsoft.com/office/drawing/2014/main" id="{57F5136B-EAD7-81AB-0439-A0D2BD00E096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9" name="任意多边形: 形状 3358">
              <a:extLst>
                <a:ext uri="{FF2B5EF4-FFF2-40B4-BE49-F238E27FC236}">
                  <a16:creationId xmlns:a16="http://schemas.microsoft.com/office/drawing/2014/main" id="{50B47248-74E9-EE81-E60F-D06F2919BD86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0" name="任意多边形: 形状 3359">
              <a:extLst>
                <a:ext uri="{FF2B5EF4-FFF2-40B4-BE49-F238E27FC236}">
                  <a16:creationId xmlns:a16="http://schemas.microsoft.com/office/drawing/2014/main" id="{465BEB73-370E-CD53-9DAE-892AC9D774CE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1" name="任意多边形: 形状 3360">
              <a:extLst>
                <a:ext uri="{FF2B5EF4-FFF2-40B4-BE49-F238E27FC236}">
                  <a16:creationId xmlns:a16="http://schemas.microsoft.com/office/drawing/2014/main" id="{18A96AEA-2663-9796-5A77-FFE61B9EC43F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2" name="任意多边形: 形状 3361">
              <a:extLst>
                <a:ext uri="{FF2B5EF4-FFF2-40B4-BE49-F238E27FC236}">
                  <a16:creationId xmlns:a16="http://schemas.microsoft.com/office/drawing/2014/main" id="{7120335C-2F5B-FE08-4D6A-192D509AC7E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3" name="任意多边形: 形状 3362">
              <a:extLst>
                <a:ext uri="{FF2B5EF4-FFF2-40B4-BE49-F238E27FC236}">
                  <a16:creationId xmlns:a16="http://schemas.microsoft.com/office/drawing/2014/main" id="{06B3F54F-099D-75D7-374C-94ED73AC9C04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4" name="任意多边形: 形状 3363">
              <a:extLst>
                <a:ext uri="{FF2B5EF4-FFF2-40B4-BE49-F238E27FC236}">
                  <a16:creationId xmlns:a16="http://schemas.microsoft.com/office/drawing/2014/main" id="{9F602169-5C85-0F4F-4019-9A557F91EAFE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5" name="任意多边形: 形状 3364">
              <a:extLst>
                <a:ext uri="{FF2B5EF4-FFF2-40B4-BE49-F238E27FC236}">
                  <a16:creationId xmlns:a16="http://schemas.microsoft.com/office/drawing/2014/main" id="{7E46DA97-4DFE-799C-6BB3-125668340F70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6" name="任意多边形: 形状 3365">
              <a:extLst>
                <a:ext uri="{FF2B5EF4-FFF2-40B4-BE49-F238E27FC236}">
                  <a16:creationId xmlns:a16="http://schemas.microsoft.com/office/drawing/2014/main" id="{BD5C4BB1-F264-61B7-1298-EB6EAAEC233D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7" name="任意多边形: 形状 3366">
              <a:extLst>
                <a:ext uri="{FF2B5EF4-FFF2-40B4-BE49-F238E27FC236}">
                  <a16:creationId xmlns:a16="http://schemas.microsoft.com/office/drawing/2014/main" id="{4230071A-B1CD-AD02-5558-E8EF4B7E4376}"/>
                </a:ext>
              </a:extLst>
            </p:cNvPr>
            <p:cNvSpPr/>
            <p:nvPr/>
          </p:nvSpPr>
          <p:spPr>
            <a:xfrm>
              <a:off x="-556930" y="-3678630"/>
              <a:ext cx="17339" cy="16739"/>
            </a:xfrm>
            <a:custGeom>
              <a:avLst/>
              <a:gdLst>
                <a:gd name="connsiteX0" fmla="*/ 4233 w 17339"/>
                <a:gd name="connsiteY0" fmla="*/ 16556 h 16739"/>
                <a:gd name="connsiteX1" fmla="*/ 16416 w 17339"/>
                <a:gd name="connsiteY1" fmla="*/ 15446 h 16739"/>
                <a:gd name="connsiteX2" fmla="*/ 15639 w 17339"/>
                <a:gd name="connsiteY2" fmla="*/ 3950 h 16739"/>
                <a:gd name="connsiteX3" fmla="*/ 15306 w 17339"/>
                <a:gd name="connsiteY3" fmla="*/ 3686 h 16739"/>
                <a:gd name="connsiteX4" fmla="*/ 3096 w 17339"/>
                <a:gd name="connsiteY4" fmla="*/ 4795 h 16739"/>
                <a:gd name="connsiteX5" fmla="*/ 3855 w 17339"/>
                <a:gd name="connsiteY5" fmla="*/ 16239 h 16739"/>
                <a:gd name="connsiteX6" fmla="*/ 4233 w 17339"/>
                <a:gd name="connsiteY6" fmla="*/ 16556 h 1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39">
                  <a:moveTo>
                    <a:pt x="4233" y="16556"/>
                  </a:moveTo>
                  <a:cubicBezTo>
                    <a:pt x="7938" y="19516"/>
                    <a:pt x="13306" y="19014"/>
                    <a:pt x="16416" y="15446"/>
                  </a:cubicBezTo>
                  <a:cubicBezTo>
                    <a:pt x="19374" y="12063"/>
                    <a:pt x="19025" y="6910"/>
                    <a:pt x="15639" y="3950"/>
                  </a:cubicBezTo>
                  <a:cubicBezTo>
                    <a:pt x="15531" y="3871"/>
                    <a:pt x="15420" y="3765"/>
                    <a:pt x="15306" y="3686"/>
                  </a:cubicBezTo>
                  <a:cubicBezTo>
                    <a:pt x="11596" y="726"/>
                    <a:pt x="6209" y="1201"/>
                    <a:pt x="3096" y="4795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1"/>
                    <a:pt x="4233" y="165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8" name="任意多边形: 形状 3367">
              <a:extLst>
                <a:ext uri="{FF2B5EF4-FFF2-40B4-BE49-F238E27FC236}">
                  <a16:creationId xmlns:a16="http://schemas.microsoft.com/office/drawing/2014/main" id="{56EB0215-FA0F-2813-DBC5-5CAED20FFA47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9" name="任意多边形: 形状 3368">
              <a:extLst>
                <a:ext uri="{FF2B5EF4-FFF2-40B4-BE49-F238E27FC236}">
                  <a16:creationId xmlns:a16="http://schemas.microsoft.com/office/drawing/2014/main" id="{58BA7608-044F-ADAD-6079-CF0E3238BF7D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0" name="任意多边形: 形状 3369">
              <a:extLst>
                <a:ext uri="{FF2B5EF4-FFF2-40B4-BE49-F238E27FC236}">
                  <a16:creationId xmlns:a16="http://schemas.microsoft.com/office/drawing/2014/main" id="{0F446BE5-4BCD-FB75-E328-720D3ADCFC6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1" name="任意多边形: 形状 3370">
              <a:extLst>
                <a:ext uri="{FF2B5EF4-FFF2-40B4-BE49-F238E27FC236}">
                  <a16:creationId xmlns:a16="http://schemas.microsoft.com/office/drawing/2014/main" id="{1FC38AA8-55D9-8D21-9EE7-94100AB557EC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2" name="任意多边形: 形状 3371">
              <a:extLst>
                <a:ext uri="{FF2B5EF4-FFF2-40B4-BE49-F238E27FC236}">
                  <a16:creationId xmlns:a16="http://schemas.microsoft.com/office/drawing/2014/main" id="{E5EB6BE7-891F-635A-BD83-576A7E5CFE88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3" name="任意多边形: 形状 3372">
              <a:extLst>
                <a:ext uri="{FF2B5EF4-FFF2-40B4-BE49-F238E27FC236}">
                  <a16:creationId xmlns:a16="http://schemas.microsoft.com/office/drawing/2014/main" id="{EA439728-306C-5204-95BB-34EB7543376D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4" name="任意多边形: 形状 3373">
              <a:extLst>
                <a:ext uri="{FF2B5EF4-FFF2-40B4-BE49-F238E27FC236}">
                  <a16:creationId xmlns:a16="http://schemas.microsoft.com/office/drawing/2014/main" id="{8C7125BF-8C8C-342A-9D2C-D70BC18150F8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5" name="任意多边形: 形状 3374">
              <a:extLst>
                <a:ext uri="{FF2B5EF4-FFF2-40B4-BE49-F238E27FC236}">
                  <a16:creationId xmlns:a16="http://schemas.microsoft.com/office/drawing/2014/main" id="{10B448CF-40E8-9F58-AF78-2FA68765984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6" name="任意多边形: 形状 3375">
              <a:extLst>
                <a:ext uri="{FF2B5EF4-FFF2-40B4-BE49-F238E27FC236}">
                  <a16:creationId xmlns:a16="http://schemas.microsoft.com/office/drawing/2014/main" id="{8DA0983A-A0BD-BD71-43CA-8BAF61003D35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7" name="任意多边形: 形状 3376">
              <a:extLst>
                <a:ext uri="{FF2B5EF4-FFF2-40B4-BE49-F238E27FC236}">
                  <a16:creationId xmlns:a16="http://schemas.microsoft.com/office/drawing/2014/main" id="{8E09026F-E2E8-F3E0-E1F8-F71B2D9BBB9C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8" name="任意多边形: 形状 3377">
              <a:extLst>
                <a:ext uri="{FF2B5EF4-FFF2-40B4-BE49-F238E27FC236}">
                  <a16:creationId xmlns:a16="http://schemas.microsoft.com/office/drawing/2014/main" id="{3481300D-DD97-E83B-9160-DBA602806158}"/>
                </a:ext>
              </a:extLst>
            </p:cNvPr>
            <p:cNvSpPr/>
            <p:nvPr/>
          </p:nvSpPr>
          <p:spPr>
            <a:xfrm>
              <a:off x="-556930" y="-3678683"/>
              <a:ext cx="17339" cy="16728"/>
            </a:xfrm>
            <a:custGeom>
              <a:avLst/>
              <a:gdLst>
                <a:gd name="connsiteX0" fmla="*/ 15306 w 17339"/>
                <a:gd name="connsiteY0" fmla="*/ 3686 h 16728"/>
                <a:gd name="connsiteX1" fmla="*/ 3096 w 17339"/>
                <a:gd name="connsiteY1" fmla="*/ 4796 h 16728"/>
                <a:gd name="connsiteX2" fmla="*/ 3855 w 17339"/>
                <a:gd name="connsiteY2" fmla="*/ 16239 h 16728"/>
                <a:gd name="connsiteX3" fmla="*/ 4233 w 17339"/>
                <a:gd name="connsiteY3" fmla="*/ 16556 h 16728"/>
                <a:gd name="connsiteX4" fmla="*/ 16416 w 17339"/>
                <a:gd name="connsiteY4" fmla="*/ 15446 h 16728"/>
                <a:gd name="connsiteX5" fmla="*/ 15639 w 17339"/>
                <a:gd name="connsiteY5" fmla="*/ 3950 h 16728"/>
                <a:gd name="connsiteX6" fmla="*/ 15306 w 17339"/>
                <a:gd name="connsiteY6" fmla="*/ 3686 h 1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28">
                  <a:moveTo>
                    <a:pt x="15306" y="3686"/>
                  </a:moveTo>
                  <a:cubicBezTo>
                    <a:pt x="11596" y="726"/>
                    <a:pt x="6209" y="1201"/>
                    <a:pt x="3096" y="4796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0"/>
                    <a:pt x="4233" y="16556"/>
                  </a:cubicBezTo>
                  <a:cubicBezTo>
                    <a:pt x="7938" y="19490"/>
                    <a:pt x="13306" y="19014"/>
                    <a:pt x="16416" y="15446"/>
                  </a:cubicBezTo>
                  <a:cubicBezTo>
                    <a:pt x="19374" y="12064"/>
                    <a:pt x="19025" y="6910"/>
                    <a:pt x="15639" y="3950"/>
                  </a:cubicBezTo>
                  <a:cubicBezTo>
                    <a:pt x="15531" y="3870"/>
                    <a:pt x="15420" y="3765"/>
                    <a:pt x="15306" y="36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9" name="任意多边形: 形状 3378">
              <a:extLst>
                <a:ext uri="{FF2B5EF4-FFF2-40B4-BE49-F238E27FC236}">
                  <a16:creationId xmlns:a16="http://schemas.microsoft.com/office/drawing/2014/main" id="{924FE698-D42A-EB35-8746-D8D4F275F856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0" name="任意多边形: 形状 3379">
              <a:extLst>
                <a:ext uri="{FF2B5EF4-FFF2-40B4-BE49-F238E27FC236}">
                  <a16:creationId xmlns:a16="http://schemas.microsoft.com/office/drawing/2014/main" id="{E5B7D9A6-8BB8-8F46-ADB8-8C1400A17BCB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1" name="任意多边形: 形状 3380">
              <a:extLst>
                <a:ext uri="{FF2B5EF4-FFF2-40B4-BE49-F238E27FC236}">
                  <a16:creationId xmlns:a16="http://schemas.microsoft.com/office/drawing/2014/main" id="{10AFCE37-5812-5E63-7D53-2468A87473DC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2" name="任意多边形: 形状 3381">
              <a:extLst>
                <a:ext uri="{FF2B5EF4-FFF2-40B4-BE49-F238E27FC236}">
                  <a16:creationId xmlns:a16="http://schemas.microsoft.com/office/drawing/2014/main" id="{2AE4F060-4A9A-DF53-58AB-F332141AADF6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3" name="任意多边形: 形状 3382">
              <a:extLst>
                <a:ext uri="{FF2B5EF4-FFF2-40B4-BE49-F238E27FC236}">
                  <a16:creationId xmlns:a16="http://schemas.microsoft.com/office/drawing/2014/main" id="{6E690F9F-D3D6-BD9A-B891-DA01F4525812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4" name="任意多边形: 形状 3383">
              <a:extLst>
                <a:ext uri="{FF2B5EF4-FFF2-40B4-BE49-F238E27FC236}">
                  <a16:creationId xmlns:a16="http://schemas.microsoft.com/office/drawing/2014/main" id="{8FB42093-5F0D-BC27-A61F-35DFA871A738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5" name="任意多边形: 形状 3384">
              <a:extLst>
                <a:ext uri="{FF2B5EF4-FFF2-40B4-BE49-F238E27FC236}">
                  <a16:creationId xmlns:a16="http://schemas.microsoft.com/office/drawing/2014/main" id="{4C4DD0EA-6598-60E1-25FC-8E2C6B8D1623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6" name="任意多边形: 形状 3385">
              <a:extLst>
                <a:ext uri="{FF2B5EF4-FFF2-40B4-BE49-F238E27FC236}">
                  <a16:creationId xmlns:a16="http://schemas.microsoft.com/office/drawing/2014/main" id="{42D008EC-BD13-5167-A625-FC79EF0D116A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7" name="任意多边形: 形状 3386">
              <a:extLst>
                <a:ext uri="{FF2B5EF4-FFF2-40B4-BE49-F238E27FC236}">
                  <a16:creationId xmlns:a16="http://schemas.microsoft.com/office/drawing/2014/main" id="{21CD4BD4-9E35-4065-F16A-46E1B1DB9D94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8" name="任意多边形: 形状 3387">
              <a:extLst>
                <a:ext uri="{FF2B5EF4-FFF2-40B4-BE49-F238E27FC236}">
                  <a16:creationId xmlns:a16="http://schemas.microsoft.com/office/drawing/2014/main" id="{9666DA0E-2F48-3D28-16ED-31126B2C5B36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9" name="任意多边形: 形状 3388">
              <a:extLst>
                <a:ext uri="{FF2B5EF4-FFF2-40B4-BE49-F238E27FC236}">
                  <a16:creationId xmlns:a16="http://schemas.microsoft.com/office/drawing/2014/main" id="{D6694E19-ED0B-98FC-C8CD-809B8C703DE9}"/>
                </a:ext>
              </a:extLst>
            </p:cNvPr>
            <p:cNvSpPr/>
            <p:nvPr/>
          </p:nvSpPr>
          <p:spPr>
            <a:xfrm>
              <a:off x="-5083" y="-3652733"/>
              <a:ext cx="23989" cy="23117"/>
            </a:xfrm>
            <a:custGeom>
              <a:avLst/>
              <a:gdLst>
                <a:gd name="connsiteX0" fmla="*/ 20020 w 23989"/>
                <a:gd name="connsiteY0" fmla="*/ 22664 h 23117"/>
                <a:gd name="connsiteX1" fmla="*/ 23223 w 23989"/>
                <a:gd name="connsiteY1" fmla="*/ 7098 h 23117"/>
                <a:gd name="connsiteX2" fmla="*/ 22848 w 23989"/>
                <a:gd name="connsiteY2" fmla="*/ 6569 h 23117"/>
                <a:gd name="connsiteX3" fmla="*/ 6145 w 23989"/>
                <a:gd name="connsiteY3" fmla="*/ 3926 h 23117"/>
                <a:gd name="connsiteX4" fmla="*/ 2949 w 23989"/>
                <a:gd name="connsiteY4" fmla="*/ 19519 h 23117"/>
                <a:gd name="connsiteX5" fmla="*/ 3317 w 23989"/>
                <a:gd name="connsiteY5" fmla="*/ 20048 h 23117"/>
                <a:gd name="connsiteX6" fmla="*/ 20020 w 23989"/>
                <a:gd name="connsiteY6" fmla="*/ 22664 h 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17">
                  <a:moveTo>
                    <a:pt x="20020" y="22664"/>
                  </a:moveTo>
                  <a:cubicBezTo>
                    <a:pt x="25200" y="19255"/>
                    <a:pt x="26635" y="12278"/>
                    <a:pt x="23223" y="7098"/>
                  </a:cubicBezTo>
                  <a:cubicBezTo>
                    <a:pt x="23104" y="6913"/>
                    <a:pt x="22977" y="6754"/>
                    <a:pt x="22848" y="6569"/>
                  </a:cubicBezTo>
                  <a:cubicBezTo>
                    <a:pt x="18883" y="1363"/>
                    <a:pt x="11523" y="200"/>
                    <a:pt x="6145" y="3926"/>
                  </a:cubicBezTo>
                  <a:cubicBezTo>
                    <a:pt x="954" y="7362"/>
                    <a:pt x="-476" y="14339"/>
                    <a:pt x="2949" y="19519"/>
                  </a:cubicBezTo>
                  <a:cubicBezTo>
                    <a:pt x="3068" y="19704"/>
                    <a:pt x="3190" y="19889"/>
                    <a:pt x="3317" y="20048"/>
                  </a:cubicBezTo>
                  <a:cubicBezTo>
                    <a:pt x="7284" y="25254"/>
                    <a:pt x="14652" y="26417"/>
                    <a:pt x="20020" y="22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0" name="任意多边形: 形状 3389">
              <a:extLst>
                <a:ext uri="{FF2B5EF4-FFF2-40B4-BE49-F238E27FC236}">
                  <a16:creationId xmlns:a16="http://schemas.microsoft.com/office/drawing/2014/main" id="{2D001A9E-6CCE-E482-50ED-1C2CDDFFE40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1" name="任意多边形: 形状 3390">
              <a:extLst>
                <a:ext uri="{FF2B5EF4-FFF2-40B4-BE49-F238E27FC236}">
                  <a16:creationId xmlns:a16="http://schemas.microsoft.com/office/drawing/2014/main" id="{5CD51B3F-AA57-6736-BC56-CE3BF3A692DA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2" name="任意多边形: 形状 3391">
              <a:extLst>
                <a:ext uri="{FF2B5EF4-FFF2-40B4-BE49-F238E27FC236}">
                  <a16:creationId xmlns:a16="http://schemas.microsoft.com/office/drawing/2014/main" id="{72D169CF-1419-74D2-2DD4-CC7DD0E3B8D9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3" name="任意多边形: 形状 3392">
              <a:extLst>
                <a:ext uri="{FF2B5EF4-FFF2-40B4-BE49-F238E27FC236}">
                  <a16:creationId xmlns:a16="http://schemas.microsoft.com/office/drawing/2014/main" id="{44AECBB4-11EF-A163-A41C-5797BA5757B8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4" name="任意多边形: 形状 3393">
              <a:extLst>
                <a:ext uri="{FF2B5EF4-FFF2-40B4-BE49-F238E27FC236}">
                  <a16:creationId xmlns:a16="http://schemas.microsoft.com/office/drawing/2014/main" id="{6AA03D9B-22C6-7D30-5355-DF30B491577C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5" name="任意多边形: 形状 3394">
              <a:extLst>
                <a:ext uri="{FF2B5EF4-FFF2-40B4-BE49-F238E27FC236}">
                  <a16:creationId xmlns:a16="http://schemas.microsoft.com/office/drawing/2014/main" id="{0B4E97D5-D995-DECD-BF1B-7D8B4A55E4D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6" name="任意多边形: 形状 3395">
              <a:extLst>
                <a:ext uri="{FF2B5EF4-FFF2-40B4-BE49-F238E27FC236}">
                  <a16:creationId xmlns:a16="http://schemas.microsoft.com/office/drawing/2014/main" id="{5044CA79-5169-1310-060C-662094A34E8C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7" name="任意多边形: 形状 3396">
              <a:extLst>
                <a:ext uri="{FF2B5EF4-FFF2-40B4-BE49-F238E27FC236}">
                  <a16:creationId xmlns:a16="http://schemas.microsoft.com/office/drawing/2014/main" id="{BB3A4149-068B-C1C6-5D50-32866F5D9A51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8" name="任意多边形: 形状 3397">
              <a:extLst>
                <a:ext uri="{FF2B5EF4-FFF2-40B4-BE49-F238E27FC236}">
                  <a16:creationId xmlns:a16="http://schemas.microsoft.com/office/drawing/2014/main" id="{0FF058C0-485A-9407-C515-0F2FCB492DF7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9" name="任意多边形: 形状 3398">
              <a:extLst>
                <a:ext uri="{FF2B5EF4-FFF2-40B4-BE49-F238E27FC236}">
                  <a16:creationId xmlns:a16="http://schemas.microsoft.com/office/drawing/2014/main" id="{A090B4FE-1AA7-5D1A-1ED1-226DCCE412A8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0" name="任意多边形: 形状 3399">
              <a:extLst>
                <a:ext uri="{FF2B5EF4-FFF2-40B4-BE49-F238E27FC236}">
                  <a16:creationId xmlns:a16="http://schemas.microsoft.com/office/drawing/2014/main" id="{43C7C195-C8CF-8773-3EA2-E76AED80109C}"/>
                </a:ext>
              </a:extLst>
            </p:cNvPr>
            <p:cNvSpPr/>
            <p:nvPr/>
          </p:nvSpPr>
          <p:spPr>
            <a:xfrm>
              <a:off x="-5083" y="-3652935"/>
              <a:ext cx="23989" cy="23125"/>
            </a:xfrm>
            <a:custGeom>
              <a:avLst/>
              <a:gdLst>
                <a:gd name="connsiteX0" fmla="*/ 6145 w 23989"/>
                <a:gd name="connsiteY0" fmla="*/ 3917 h 23125"/>
                <a:gd name="connsiteX1" fmla="*/ 2949 w 23989"/>
                <a:gd name="connsiteY1" fmla="*/ 19510 h 23125"/>
                <a:gd name="connsiteX2" fmla="*/ 3317 w 23989"/>
                <a:gd name="connsiteY2" fmla="*/ 20039 h 23125"/>
                <a:gd name="connsiteX3" fmla="*/ 20020 w 23989"/>
                <a:gd name="connsiteY3" fmla="*/ 22682 h 23125"/>
                <a:gd name="connsiteX4" fmla="*/ 23223 w 23989"/>
                <a:gd name="connsiteY4" fmla="*/ 7115 h 23125"/>
                <a:gd name="connsiteX5" fmla="*/ 22848 w 23989"/>
                <a:gd name="connsiteY5" fmla="*/ 6586 h 23125"/>
                <a:gd name="connsiteX6" fmla="*/ 6145 w 23989"/>
                <a:gd name="connsiteY6" fmla="*/ 3917 h 2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25">
                  <a:moveTo>
                    <a:pt x="6145" y="3917"/>
                  </a:moveTo>
                  <a:cubicBezTo>
                    <a:pt x="954" y="7353"/>
                    <a:pt x="-476" y="14330"/>
                    <a:pt x="2949" y="19510"/>
                  </a:cubicBezTo>
                  <a:cubicBezTo>
                    <a:pt x="3068" y="19695"/>
                    <a:pt x="3190" y="19880"/>
                    <a:pt x="3317" y="20039"/>
                  </a:cubicBezTo>
                  <a:cubicBezTo>
                    <a:pt x="7276" y="25245"/>
                    <a:pt x="14644" y="26434"/>
                    <a:pt x="20020" y="22682"/>
                  </a:cubicBezTo>
                  <a:cubicBezTo>
                    <a:pt x="25200" y="19272"/>
                    <a:pt x="26635" y="12295"/>
                    <a:pt x="23223" y="7115"/>
                  </a:cubicBezTo>
                  <a:cubicBezTo>
                    <a:pt x="23104" y="6930"/>
                    <a:pt x="22977" y="6772"/>
                    <a:pt x="22848" y="6586"/>
                  </a:cubicBezTo>
                  <a:cubicBezTo>
                    <a:pt x="18891" y="1380"/>
                    <a:pt x="11531" y="191"/>
                    <a:pt x="6145" y="39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1" name="任意多边形: 形状 3400">
              <a:extLst>
                <a:ext uri="{FF2B5EF4-FFF2-40B4-BE49-F238E27FC236}">
                  <a16:creationId xmlns:a16="http://schemas.microsoft.com/office/drawing/2014/main" id="{74F58BD3-5A44-E966-1ABE-AB77699D1BA7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2" name="任意多边形: 形状 3401">
              <a:extLst>
                <a:ext uri="{FF2B5EF4-FFF2-40B4-BE49-F238E27FC236}">
                  <a16:creationId xmlns:a16="http://schemas.microsoft.com/office/drawing/2014/main" id="{87619F0B-A751-F39C-7C8B-B31047E49049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3" name="任意多边形: 形状 3402">
              <a:extLst>
                <a:ext uri="{FF2B5EF4-FFF2-40B4-BE49-F238E27FC236}">
                  <a16:creationId xmlns:a16="http://schemas.microsoft.com/office/drawing/2014/main" id="{22B118E1-3CE8-C600-BFE5-032DB613F81B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4" name="任意多边形: 形状 3403">
              <a:extLst>
                <a:ext uri="{FF2B5EF4-FFF2-40B4-BE49-F238E27FC236}">
                  <a16:creationId xmlns:a16="http://schemas.microsoft.com/office/drawing/2014/main" id="{6AF474CE-3199-0A39-E48A-05782018CCE5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5" name="任意多边形: 形状 3404">
              <a:extLst>
                <a:ext uri="{FF2B5EF4-FFF2-40B4-BE49-F238E27FC236}">
                  <a16:creationId xmlns:a16="http://schemas.microsoft.com/office/drawing/2014/main" id="{B172A4F5-F5CA-DB60-C351-A606D3E5DBE0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6" name="任意多边形: 形状 3405">
              <a:extLst>
                <a:ext uri="{FF2B5EF4-FFF2-40B4-BE49-F238E27FC236}">
                  <a16:creationId xmlns:a16="http://schemas.microsoft.com/office/drawing/2014/main" id="{9D394A9D-1144-6147-5F10-48ED89AB2954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7" name="任意多边形: 形状 3406">
              <a:extLst>
                <a:ext uri="{FF2B5EF4-FFF2-40B4-BE49-F238E27FC236}">
                  <a16:creationId xmlns:a16="http://schemas.microsoft.com/office/drawing/2014/main" id="{470D69F0-32B7-E7B0-91EF-7B2329F45BCE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8" name="任意多边形: 形状 3407">
              <a:extLst>
                <a:ext uri="{FF2B5EF4-FFF2-40B4-BE49-F238E27FC236}">
                  <a16:creationId xmlns:a16="http://schemas.microsoft.com/office/drawing/2014/main" id="{638F4F6E-883C-7AB0-9646-F7D9D07FDA72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9" name="任意多边形: 形状 3408">
              <a:extLst>
                <a:ext uri="{FF2B5EF4-FFF2-40B4-BE49-F238E27FC236}">
                  <a16:creationId xmlns:a16="http://schemas.microsoft.com/office/drawing/2014/main" id="{98E8CA36-1321-B903-1A3E-446BE669C5FB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0" name="任意多边形: 形状 3409">
              <a:extLst>
                <a:ext uri="{FF2B5EF4-FFF2-40B4-BE49-F238E27FC236}">
                  <a16:creationId xmlns:a16="http://schemas.microsoft.com/office/drawing/2014/main" id="{D13565C7-91C5-ECFD-7CF3-4F84A8D77A43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1" name="任意多边形: 形状 3410">
              <a:extLst>
                <a:ext uri="{FF2B5EF4-FFF2-40B4-BE49-F238E27FC236}">
                  <a16:creationId xmlns:a16="http://schemas.microsoft.com/office/drawing/2014/main" id="{08C41463-4EE7-0507-3750-2DA273808861}"/>
                </a:ext>
              </a:extLst>
            </p:cNvPr>
            <p:cNvSpPr/>
            <p:nvPr/>
          </p:nvSpPr>
          <p:spPr>
            <a:xfrm>
              <a:off x="242808" y="-3861048"/>
              <a:ext cx="15715" cy="15225"/>
            </a:xfrm>
            <a:custGeom>
              <a:avLst/>
              <a:gdLst>
                <a:gd name="connsiteX0" fmla="*/ 9616 w 15715"/>
                <a:gd name="connsiteY0" fmla="*/ 1790 h 15225"/>
                <a:gd name="connsiteX1" fmla="*/ 1109 w 15715"/>
                <a:gd name="connsiteY1" fmla="*/ 8688 h 15225"/>
                <a:gd name="connsiteX2" fmla="*/ 1106 w 15715"/>
                <a:gd name="connsiteY2" fmla="*/ 8715 h 15225"/>
                <a:gd name="connsiteX3" fmla="*/ 8232 w 15715"/>
                <a:gd name="connsiteY3" fmla="*/ 16934 h 15225"/>
                <a:gd name="connsiteX4" fmla="*/ 8268 w 15715"/>
                <a:gd name="connsiteY4" fmla="*/ 16934 h 15225"/>
                <a:gd name="connsiteX5" fmla="*/ 16778 w 15715"/>
                <a:gd name="connsiteY5" fmla="*/ 9983 h 15225"/>
                <a:gd name="connsiteX6" fmla="*/ 9783 w 15715"/>
                <a:gd name="connsiteY6" fmla="*/ 1790 h 15225"/>
                <a:gd name="connsiteX7" fmla="*/ 9616 w 15715"/>
                <a:gd name="connsiteY7" fmla="*/ 1790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9616" y="1790"/>
                  </a:move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2" name="任意多边形: 形状 3411">
              <a:extLst>
                <a:ext uri="{FF2B5EF4-FFF2-40B4-BE49-F238E27FC236}">
                  <a16:creationId xmlns:a16="http://schemas.microsoft.com/office/drawing/2014/main" id="{A3C37525-3630-3C3F-4C2B-71B92134678D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3" name="任意多边形: 形状 3412">
              <a:extLst>
                <a:ext uri="{FF2B5EF4-FFF2-40B4-BE49-F238E27FC236}">
                  <a16:creationId xmlns:a16="http://schemas.microsoft.com/office/drawing/2014/main" id="{C773E992-A6B2-88E6-AF61-0C4CB176026F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4" name="任意多边形: 形状 3413">
              <a:extLst>
                <a:ext uri="{FF2B5EF4-FFF2-40B4-BE49-F238E27FC236}">
                  <a16:creationId xmlns:a16="http://schemas.microsoft.com/office/drawing/2014/main" id="{02FE4838-3E56-753A-B297-DD3E559B3BBA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5" name="任意多边形: 形状 3414">
              <a:extLst>
                <a:ext uri="{FF2B5EF4-FFF2-40B4-BE49-F238E27FC236}">
                  <a16:creationId xmlns:a16="http://schemas.microsoft.com/office/drawing/2014/main" id="{9C42A3B5-0350-5844-D95F-DF14C8C8A6D1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6" name="任意多边形: 形状 3415">
              <a:extLst>
                <a:ext uri="{FF2B5EF4-FFF2-40B4-BE49-F238E27FC236}">
                  <a16:creationId xmlns:a16="http://schemas.microsoft.com/office/drawing/2014/main" id="{18473F24-36DB-FBD2-8815-2B7BBB0B48F6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7" name="任意多边形: 形状 3416">
              <a:extLst>
                <a:ext uri="{FF2B5EF4-FFF2-40B4-BE49-F238E27FC236}">
                  <a16:creationId xmlns:a16="http://schemas.microsoft.com/office/drawing/2014/main" id="{09FC42DA-A6D5-466B-C6C5-BE452772A5F4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8" name="任意多边形: 形状 3417">
              <a:extLst>
                <a:ext uri="{FF2B5EF4-FFF2-40B4-BE49-F238E27FC236}">
                  <a16:creationId xmlns:a16="http://schemas.microsoft.com/office/drawing/2014/main" id="{7C36E9F7-AF4F-F060-FAC0-B53129394068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9" name="任意多边形: 形状 3418">
              <a:extLst>
                <a:ext uri="{FF2B5EF4-FFF2-40B4-BE49-F238E27FC236}">
                  <a16:creationId xmlns:a16="http://schemas.microsoft.com/office/drawing/2014/main" id="{8AFEA62D-1BA2-0CB5-8321-CFB655C5F627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0" name="任意多边形: 形状 3419">
              <a:extLst>
                <a:ext uri="{FF2B5EF4-FFF2-40B4-BE49-F238E27FC236}">
                  <a16:creationId xmlns:a16="http://schemas.microsoft.com/office/drawing/2014/main" id="{A2BFAA47-8B7A-9586-235F-4A702FFEB79A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1" name="任意多边形: 形状 3420">
              <a:extLst>
                <a:ext uri="{FF2B5EF4-FFF2-40B4-BE49-F238E27FC236}">
                  <a16:creationId xmlns:a16="http://schemas.microsoft.com/office/drawing/2014/main" id="{DB975F35-A03D-3BF6-F80D-F1ADCEC13A80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2" name="任意多边形: 形状 3421">
              <a:extLst>
                <a:ext uri="{FF2B5EF4-FFF2-40B4-BE49-F238E27FC236}">
                  <a16:creationId xmlns:a16="http://schemas.microsoft.com/office/drawing/2014/main" id="{9DBB92EB-1E0E-9EE7-CDC2-0E611C8A180A}"/>
                </a:ext>
              </a:extLst>
            </p:cNvPr>
            <p:cNvSpPr/>
            <p:nvPr/>
          </p:nvSpPr>
          <p:spPr>
            <a:xfrm>
              <a:off x="242676" y="-3861074"/>
              <a:ext cx="15715" cy="15225"/>
            </a:xfrm>
            <a:custGeom>
              <a:avLst/>
              <a:gdLst>
                <a:gd name="connsiteX0" fmla="*/ 8268 w 15715"/>
                <a:gd name="connsiteY0" fmla="*/ 16934 h 15225"/>
                <a:gd name="connsiteX1" fmla="*/ 16778 w 15715"/>
                <a:gd name="connsiteY1" fmla="*/ 9983 h 15225"/>
                <a:gd name="connsiteX2" fmla="*/ 9783 w 15715"/>
                <a:gd name="connsiteY2" fmla="*/ 1790 h 15225"/>
                <a:gd name="connsiteX3" fmla="*/ 9616 w 15715"/>
                <a:gd name="connsiteY3" fmla="*/ 1790 h 15225"/>
                <a:gd name="connsiteX4" fmla="*/ 1109 w 15715"/>
                <a:gd name="connsiteY4" fmla="*/ 8688 h 15225"/>
                <a:gd name="connsiteX5" fmla="*/ 1106 w 15715"/>
                <a:gd name="connsiteY5" fmla="*/ 8715 h 15225"/>
                <a:gd name="connsiteX6" fmla="*/ 8232 w 15715"/>
                <a:gd name="connsiteY6" fmla="*/ 16934 h 15225"/>
                <a:gd name="connsiteX7" fmla="*/ 8268 w 15715"/>
                <a:gd name="connsiteY7" fmla="*/ 16934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8268" y="16934"/>
                  </a:move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3" name="任意多边形: 形状 3422">
              <a:extLst>
                <a:ext uri="{FF2B5EF4-FFF2-40B4-BE49-F238E27FC236}">
                  <a16:creationId xmlns:a16="http://schemas.microsoft.com/office/drawing/2014/main" id="{B5C3AA54-BF97-6209-D407-2BBA0DCA7D1F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4" name="任意多边形: 形状 3423">
              <a:extLst>
                <a:ext uri="{FF2B5EF4-FFF2-40B4-BE49-F238E27FC236}">
                  <a16:creationId xmlns:a16="http://schemas.microsoft.com/office/drawing/2014/main" id="{CEED467B-CAC5-E289-E35A-27EEC467C934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5" name="任意多边形: 形状 3424">
              <a:extLst>
                <a:ext uri="{FF2B5EF4-FFF2-40B4-BE49-F238E27FC236}">
                  <a16:creationId xmlns:a16="http://schemas.microsoft.com/office/drawing/2014/main" id="{B50FAABC-3679-40D0-E6E3-7ACAD69BD283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6" name="任意多边形: 形状 3425">
              <a:extLst>
                <a:ext uri="{FF2B5EF4-FFF2-40B4-BE49-F238E27FC236}">
                  <a16:creationId xmlns:a16="http://schemas.microsoft.com/office/drawing/2014/main" id="{6A16C9B6-290C-3D4A-6387-20EF34D45888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7" name="任意多边形: 形状 3426">
              <a:extLst>
                <a:ext uri="{FF2B5EF4-FFF2-40B4-BE49-F238E27FC236}">
                  <a16:creationId xmlns:a16="http://schemas.microsoft.com/office/drawing/2014/main" id="{A6A7F62C-B48F-BD7A-5239-E1C2DB2AE042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8" name="任意多边形: 形状 3427">
              <a:extLst>
                <a:ext uri="{FF2B5EF4-FFF2-40B4-BE49-F238E27FC236}">
                  <a16:creationId xmlns:a16="http://schemas.microsoft.com/office/drawing/2014/main" id="{4CF70758-A1FA-AD51-8930-50AE9BBD0CD1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9" name="任意多边形: 形状 3428">
              <a:extLst>
                <a:ext uri="{FF2B5EF4-FFF2-40B4-BE49-F238E27FC236}">
                  <a16:creationId xmlns:a16="http://schemas.microsoft.com/office/drawing/2014/main" id="{26A8C1A7-0820-FB6E-68AB-E9E6101574B8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0" name="任意多边形: 形状 3429">
              <a:extLst>
                <a:ext uri="{FF2B5EF4-FFF2-40B4-BE49-F238E27FC236}">
                  <a16:creationId xmlns:a16="http://schemas.microsoft.com/office/drawing/2014/main" id="{D5F24797-8135-03B6-B259-663ECD8DB224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1" name="任意多边形: 形状 3430">
              <a:extLst>
                <a:ext uri="{FF2B5EF4-FFF2-40B4-BE49-F238E27FC236}">
                  <a16:creationId xmlns:a16="http://schemas.microsoft.com/office/drawing/2014/main" id="{663A914D-97AD-8296-7131-A743055381BC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2" name="任意多边形: 形状 3431">
              <a:extLst>
                <a:ext uri="{FF2B5EF4-FFF2-40B4-BE49-F238E27FC236}">
                  <a16:creationId xmlns:a16="http://schemas.microsoft.com/office/drawing/2014/main" id="{19E40519-D42E-A63F-0974-F23AA4FA4160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3" name="任意多边形: 形状 3432">
              <a:extLst>
                <a:ext uri="{FF2B5EF4-FFF2-40B4-BE49-F238E27FC236}">
                  <a16:creationId xmlns:a16="http://schemas.microsoft.com/office/drawing/2014/main" id="{E33BE5F8-B9FF-FC77-AEAC-86C0ECB6E1C2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1284 w 30768"/>
                <a:gd name="connsiteY0" fmla="*/ 19055 h 29753"/>
                <a:gd name="connsiteX1" fmla="*/ 18965 w 30768"/>
                <a:gd name="connsiteY1" fmla="*/ 31265 h 29753"/>
                <a:gd name="connsiteX2" fmla="*/ 31712 w 30768"/>
                <a:gd name="connsiteY2" fmla="*/ 14430 h 29753"/>
                <a:gd name="connsiteX3" fmla="*/ 31677 w 30768"/>
                <a:gd name="connsiteY3" fmla="*/ 14193 h 29753"/>
                <a:gd name="connsiteX4" fmla="*/ 13944 w 30768"/>
                <a:gd name="connsiteY4" fmla="*/ 1983 h 29753"/>
                <a:gd name="connsiteX5" fmla="*/ 1216 w 30768"/>
                <a:gd name="connsiteY5" fmla="*/ 18606 h 29753"/>
                <a:gd name="connsiteX6" fmla="*/ 1284 w 30768"/>
                <a:gd name="connsiteY6" fmla="*/ 19055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1284" y="19055"/>
                  </a:move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38"/>
                    <a:pt x="1261" y="18897"/>
                    <a:pt x="1284" y="190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4" name="任意多边形: 形状 3433">
              <a:extLst>
                <a:ext uri="{FF2B5EF4-FFF2-40B4-BE49-F238E27FC236}">
                  <a16:creationId xmlns:a16="http://schemas.microsoft.com/office/drawing/2014/main" id="{1E5D9040-8E15-7912-D526-B513C4815B01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5" name="任意多边形: 形状 3434">
              <a:extLst>
                <a:ext uri="{FF2B5EF4-FFF2-40B4-BE49-F238E27FC236}">
                  <a16:creationId xmlns:a16="http://schemas.microsoft.com/office/drawing/2014/main" id="{4545B9CC-BB78-71D9-45E3-E3EEDF1ADAC9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6" name="任意多边形: 形状 3435">
              <a:extLst>
                <a:ext uri="{FF2B5EF4-FFF2-40B4-BE49-F238E27FC236}">
                  <a16:creationId xmlns:a16="http://schemas.microsoft.com/office/drawing/2014/main" id="{C32F7E73-04ED-09CD-691B-BC28578B373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7" name="任意多边形: 形状 3436">
              <a:extLst>
                <a:ext uri="{FF2B5EF4-FFF2-40B4-BE49-F238E27FC236}">
                  <a16:creationId xmlns:a16="http://schemas.microsoft.com/office/drawing/2014/main" id="{D6967771-C5DC-F58E-EF97-EF8E8F3A87CF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8" name="任意多边形: 形状 3437">
              <a:extLst>
                <a:ext uri="{FF2B5EF4-FFF2-40B4-BE49-F238E27FC236}">
                  <a16:creationId xmlns:a16="http://schemas.microsoft.com/office/drawing/2014/main" id="{4E67E17C-EE54-E6D1-41A8-7800A1FC65C8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9" name="任意多边形: 形状 3438">
              <a:extLst>
                <a:ext uri="{FF2B5EF4-FFF2-40B4-BE49-F238E27FC236}">
                  <a16:creationId xmlns:a16="http://schemas.microsoft.com/office/drawing/2014/main" id="{22ADF644-96A4-A7A2-B2B8-7D6C58955A38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0" name="任意多边形: 形状 3439">
              <a:extLst>
                <a:ext uri="{FF2B5EF4-FFF2-40B4-BE49-F238E27FC236}">
                  <a16:creationId xmlns:a16="http://schemas.microsoft.com/office/drawing/2014/main" id="{181B333B-9043-5E46-97C8-AFA324764453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1" name="任意多边形: 形状 3440">
              <a:extLst>
                <a:ext uri="{FF2B5EF4-FFF2-40B4-BE49-F238E27FC236}">
                  <a16:creationId xmlns:a16="http://schemas.microsoft.com/office/drawing/2014/main" id="{8E6D9D76-35BA-103A-3B49-D76E9FE4247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2" name="任意多边形: 形状 3441">
              <a:extLst>
                <a:ext uri="{FF2B5EF4-FFF2-40B4-BE49-F238E27FC236}">
                  <a16:creationId xmlns:a16="http://schemas.microsoft.com/office/drawing/2014/main" id="{D3AA5A98-C280-F512-6A03-1AD51600ECCA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3" name="任意多边形: 形状 3442">
              <a:extLst>
                <a:ext uri="{FF2B5EF4-FFF2-40B4-BE49-F238E27FC236}">
                  <a16:creationId xmlns:a16="http://schemas.microsoft.com/office/drawing/2014/main" id="{37E753C3-D1FA-43B5-145D-5D4933CEEE8F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4" name="任意多边形: 形状 3443">
              <a:extLst>
                <a:ext uri="{FF2B5EF4-FFF2-40B4-BE49-F238E27FC236}">
                  <a16:creationId xmlns:a16="http://schemas.microsoft.com/office/drawing/2014/main" id="{39DD1AAA-8851-3F15-5B67-B9382D1715F4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31677 w 30768"/>
                <a:gd name="connsiteY0" fmla="*/ 14193 h 29753"/>
                <a:gd name="connsiteX1" fmla="*/ 13944 w 30768"/>
                <a:gd name="connsiteY1" fmla="*/ 1983 h 29753"/>
                <a:gd name="connsiteX2" fmla="*/ 1216 w 30768"/>
                <a:gd name="connsiteY2" fmla="*/ 18606 h 29753"/>
                <a:gd name="connsiteX3" fmla="*/ 1284 w 30768"/>
                <a:gd name="connsiteY3" fmla="*/ 19055 h 29753"/>
                <a:gd name="connsiteX4" fmla="*/ 18965 w 30768"/>
                <a:gd name="connsiteY4" fmla="*/ 31265 h 29753"/>
                <a:gd name="connsiteX5" fmla="*/ 31712 w 30768"/>
                <a:gd name="connsiteY5" fmla="*/ 14430 h 29753"/>
                <a:gd name="connsiteX6" fmla="*/ 31677 w 30768"/>
                <a:gd name="connsiteY6" fmla="*/ 14193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31677" y="14193"/>
                  </a:move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65"/>
                    <a:pt x="1261" y="18897"/>
                    <a:pt x="1284" y="19055"/>
                  </a:cubicBez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5" name="任意多边形: 形状 3444">
              <a:extLst>
                <a:ext uri="{FF2B5EF4-FFF2-40B4-BE49-F238E27FC236}">
                  <a16:creationId xmlns:a16="http://schemas.microsoft.com/office/drawing/2014/main" id="{B8D48E4F-A7DD-C6ED-E10A-299D041B9B0E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6" name="任意多边形: 形状 3445">
              <a:extLst>
                <a:ext uri="{FF2B5EF4-FFF2-40B4-BE49-F238E27FC236}">
                  <a16:creationId xmlns:a16="http://schemas.microsoft.com/office/drawing/2014/main" id="{E790A41B-C6F4-5003-EFD3-16BFC1530738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7" name="任意多边形: 形状 3446">
              <a:extLst>
                <a:ext uri="{FF2B5EF4-FFF2-40B4-BE49-F238E27FC236}">
                  <a16:creationId xmlns:a16="http://schemas.microsoft.com/office/drawing/2014/main" id="{3724E31F-3975-5CA0-479D-CFAD0DB2E010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8" name="任意多边形: 形状 3447">
              <a:extLst>
                <a:ext uri="{FF2B5EF4-FFF2-40B4-BE49-F238E27FC236}">
                  <a16:creationId xmlns:a16="http://schemas.microsoft.com/office/drawing/2014/main" id="{9F0897A9-08B4-8181-926F-E5553DF8FCD4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9" name="任意多边形: 形状 3448">
              <a:extLst>
                <a:ext uri="{FF2B5EF4-FFF2-40B4-BE49-F238E27FC236}">
                  <a16:creationId xmlns:a16="http://schemas.microsoft.com/office/drawing/2014/main" id="{0FDC7B5E-6BAF-9DC6-630A-FFD2315C9767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0" name="任意多边形: 形状 3449">
              <a:extLst>
                <a:ext uri="{FF2B5EF4-FFF2-40B4-BE49-F238E27FC236}">
                  <a16:creationId xmlns:a16="http://schemas.microsoft.com/office/drawing/2014/main" id="{455B9EEC-9F1B-E5FF-8863-393E557EA4CB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1" name="任意多边形: 形状 3450">
              <a:extLst>
                <a:ext uri="{FF2B5EF4-FFF2-40B4-BE49-F238E27FC236}">
                  <a16:creationId xmlns:a16="http://schemas.microsoft.com/office/drawing/2014/main" id="{A724947D-D5CA-0491-56B3-1A99EF490A5C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2" name="任意多边形: 形状 3451">
              <a:extLst>
                <a:ext uri="{FF2B5EF4-FFF2-40B4-BE49-F238E27FC236}">
                  <a16:creationId xmlns:a16="http://schemas.microsoft.com/office/drawing/2014/main" id="{2AEFD668-B9BD-8A88-69E0-0D43180EE724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3" name="任意多边形: 形状 3452">
              <a:extLst>
                <a:ext uri="{FF2B5EF4-FFF2-40B4-BE49-F238E27FC236}">
                  <a16:creationId xmlns:a16="http://schemas.microsoft.com/office/drawing/2014/main" id="{589D4AC1-75AF-6A11-6E2F-56CE52115E23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4" name="任意多边形: 形状 3453">
              <a:extLst>
                <a:ext uri="{FF2B5EF4-FFF2-40B4-BE49-F238E27FC236}">
                  <a16:creationId xmlns:a16="http://schemas.microsoft.com/office/drawing/2014/main" id="{A44CC4AD-6FBC-2AA5-AD2B-7712453F43D8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5" name="任意多边形: 形状 3454">
              <a:extLst>
                <a:ext uri="{FF2B5EF4-FFF2-40B4-BE49-F238E27FC236}">
                  <a16:creationId xmlns:a16="http://schemas.microsoft.com/office/drawing/2014/main" id="{E9F023F1-DFE8-1345-495B-1971277E58E5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5170 w 14367"/>
                <a:gd name="connsiteY0" fmla="*/ 10675 h 13891"/>
                <a:gd name="connsiteX1" fmla="*/ 10505 w 14367"/>
                <a:gd name="connsiteY1" fmla="*/ 2112 h 13891"/>
                <a:gd name="connsiteX2" fmla="*/ 10333 w 14367"/>
                <a:gd name="connsiteY2" fmla="*/ 2059 h 13891"/>
                <a:gd name="connsiteX3" fmla="*/ 1374 w 14367"/>
                <a:gd name="connsiteY3" fmla="*/ 6710 h 13891"/>
                <a:gd name="connsiteX4" fmla="*/ 5996 w 14367"/>
                <a:gd name="connsiteY4" fmla="*/ 15247 h 13891"/>
                <a:gd name="connsiteX5" fmla="*/ 6237 w 14367"/>
                <a:gd name="connsiteY5" fmla="*/ 15326 h 13891"/>
                <a:gd name="connsiteX6" fmla="*/ 15170 w 14367"/>
                <a:gd name="connsiteY6" fmla="*/ 10675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5170" y="10675"/>
                  </a:move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08" y="2984"/>
                    <a:pt x="1374" y="6710"/>
                  </a:cubicBez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6" name="任意多边形: 形状 3455">
              <a:extLst>
                <a:ext uri="{FF2B5EF4-FFF2-40B4-BE49-F238E27FC236}">
                  <a16:creationId xmlns:a16="http://schemas.microsoft.com/office/drawing/2014/main" id="{4F0872B1-4098-0F40-A076-B0A1F590713D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7" name="任意多边形: 形状 3456">
              <a:extLst>
                <a:ext uri="{FF2B5EF4-FFF2-40B4-BE49-F238E27FC236}">
                  <a16:creationId xmlns:a16="http://schemas.microsoft.com/office/drawing/2014/main" id="{DD221F72-4DE6-5D49-3F00-0112EE9F0EDC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8" name="任意多边形: 形状 3457">
              <a:extLst>
                <a:ext uri="{FF2B5EF4-FFF2-40B4-BE49-F238E27FC236}">
                  <a16:creationId xmlns:a16="http://schemas.microsoft.com/office/drawing/2014/main" id="{4087C6BA-E7F4-1E8D-44BA-9C3D0A4AAC49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9" name="任意多边形: 形状 3458">
              <a:extLst>
                <a:ext uri="{FF2B5EF4-FFF2-40B4-BE49-F238E27FC236}">
                  <a16:creationId xmlns:a16="http://schemas.microsoft.com/office/drawing/2014/main" id="{3ACA2DC1-183C-E269-9059-544C9661F7BB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0" name="任意多边形: 形状 3459">
              <a:extLst>
                <a:ext uri="{FF2B5EF4-FFF2-40B4-BE49-F238E27FC236}">
                  <a16:creationId xmlns:a16="http://schemas.microsoft.com/office/drawing/2014/main" id="{61B9F133-4A69-5D6B-6E13-AE531B244878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1" name="任意多边形: 形状 3460">
              <a:extLst>
                <a:ext uri="{FF2B5EF4-FFF2-40B4-BE49-F238E27FC236}">
                  <a16:creationId xmlns:a16="http://schemas.microsoft.com/office/drawing/2014/main" id="{6A61160F-181A-9C22-0448-FAA6E5C8A72B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2" name="任意多边形: 形状 3461">
              <a:extLst>
                <a:ext uri="{FF2B5EF4-FFF2-40B4-BE49-F238E27FC236}">
                  <a16:creationId xmlns:a16="http://schemas.microsoft.com/office/drawing/2014/main" id="{11E925FF-79CA-7E78-AC34-95E40F92EB05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3" name="任意多边形: 形状 3462">
              <a:extLst>
                <a:ext uri="{FF2B5EF4-FFF2-40B4-BE49-F238E27FC236}">
                  <a16:creationId xmlns:a16="http://schemas.microsoft.com/office/drawing/2014/main" id="{D4E39272-93F1-35B1-0A5C-AF264D7181C8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4" name="任意多边形: 形状 3463">
              <a:extLst>
                <a:ext uri="{FF2B5EF4-FFF2-40B4-BE49-F238E27FC236}">
                  <a16:creationId xmlns:a16="http://schemas.microsoft.com/office/drawing/2014/main" id="{D6F3807B-CD74-1CE6-DF36-2A04D1C8AA29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5" name="任意多边形: 形状 3464">
              <a:extLst>
                <a:ext uri="{FF2B5EF4-FFF2-40B4-BE49-F238E27FC236}">
                  <a16:creationId xmlns:a16="http://schemas.microsoft.com/office/drawing/2014/main" id="{529BE93F-5F4D-156C-FD27-3046F4930B05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6" name="任意多边形: 形状 3465">
              <a:extLst>
                <a:ext uri="{FF2B5EF4-FFF2-40B4-BE49-F238E27FC236}">
                  <a16:creationId xmlns:a16="http://schemas.microsoft.com/office/drawing/2014/main" id="{5FDAB648-8C88-25E6-DE10-D44CD57FD396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374 w 14367"/>
                <a:gd name="connsiteY0" fmla="*/ 6710 h 13891"/>
                <a:gd name="connsiteX1" fmla="*/ 5996 w 14367"/>
                <a:gd name="connsiteY1" fmla="*/ 15247 h 13891"/>
                <a:gd name="connsiteX2" fmla="*/ 6237 w 14367"/>
                <a:gd name="connsiteY2" fmla="*/ 15326 h 13891"/>
                <a:gd name="connsiteX3" fmla="*/ 15170 w 14367"/>
                <a:gd name="connsiteY3" fmla="*/ 10675 h 13891"/>
                <a:gd name="connsiteX4" fmla="*/ 10505 w 14367"/>
                <a:gd name="connsiteY4" fmla="*/ 2112 h 13891"/>
                <a:gd name="connsiteX5" fmla="*/ 10333 w 14367"/>
                <a:gd name="connsiteY5" fmla="*/ 2059 h 13891"/>
                <a:gd name="connsiteX6" fmla="*/ 1374 w 14367"/>
                <a:gd name="connsiteY6" fmla="*/ 6710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374" y="6710"/>
                  </a:move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11" y="2984"/>
                    <a:pt x="1374" y="67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7" name="任意多边形: 形状 3466">
              <a:extLst>
                <a:ext uri="{FF2B5EF4-FFF2-40B4-BE49-F238E27FC236}">
                  <a16:creationId xmlns:a16="http://schemas.microsoft.com/office/drawing/2014/main" id="{58DBAB4B-E980-71B3-5192-333D87644524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8" name="任意多边形: 形状 3467">
              <a:extLst>
                <a:ext uri="{FF2B5EF4-FFF2-40B4-BE49-F238E27FC236}">
                  <a16:creationId xmlns:a16="http://schemas.microsoft.com/office/drawing/2014/main" id="{4D226F3E-2B0B-0F76-5793-8E96848BE28A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9" name="任意多边形: 形状 3468">
              <a:extLst>
                <a:ext uri="{FF2B5EF4-FFF2-40B4-BE49-F238E27FC236}">
                  <a16:creationId xmlns:a16="http://schemas.microsoft.com/office/drawing/2014/main" id="{DB4850FA-3BD4-3438-2AEF-FDF5F24F2BDC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0" name="任意多边形: 形状 3469">
              <a:extLst>
                <a:ext uri="{FF2B5EF4-FFF2-40B4-BE49-F238E27FC236}">
                  <a16:creationId xmlns:a16="http://schemas.microsoft.com/office/drawing/2014/main" id="{9D5EEB43-BA8D-DE59-1F07-B9AE414308A9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1" name="任意多边形: 形状 3470">
              <a:extLst>
                <a:ext uri="{FF2B5EF4-FFF2-40B4-BE49-F238E27FC236}">
                  <a16:creationId xmlns:a16="http://schemas.microsoft.com/office/drawing/2014/main" id="{DE05951B-7A15-D598-9252-A79B6E185061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2" name="任意多边形: 形状 3471">
              <a:extLst>
                <a:ext uri="{FF2B5EF4-FFF2-40B4-BE49-F238E27FC236}">
                  <a16:creationId xmlns:a16="http://schemas.microsoft.com/office/drawing/2014/main" id="{1D45D369-8CE7-EC8B-C335-1AC2885D67D1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3" name="任意多边形: 形状 3472">
              <a:extLst>
                <a:ext uri="{FF2B5EF4-FFF2-40B4-BE49-F238E27FC236}">
                  <a16:creationId xmlns:a16="http://schemas.microsoft.com/office/drawing/2014/main" id="{9C0578D3-0F13-0CAD-BDED-74672AD2FFEC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4" name="任意多边形: 形状 3473">
              <a:extLst>
                <a:ext uri="{FF2B5EF4-FFF2-40B4-BE49-F238E27FC236}">
                  <a16:creationId xmlns:a16="http://schemas.microsoft.com/office/drawing/2014/main" id="{D0DF16DB-55D7-CD42-8E99-016A50DC8FB8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5" name="任意多边形: 形状 3474">
              <a:extLst>
                <a:ext uri="{FF2B5EF4-FFF2-40B4-BE49-F238E27FC236}">
                  <a16:creationId xmlns:a16="http://schemas.microsoft.com/office/drawing/2014/main" id="{30DD08B1-5BE3-858C-64C3-6B0593B5D76E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6" name="任意多边形: 形状 3475">
              <a:extLst>
                <a:ext uri="{FF2B5EF4-FFF2-40B4-BE49-F238E27FC236}">
                  <a16:creationId xmlns:a16="http://schemas.microsoft.com/office/drawing/2014/main" id="{14DB9308-25CB-0AD9-0004-8CD1B44A7453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7" name="任意多边形: 形状 3476">
              <a:extLst>
                <a:ext uri="{FF2B5EF4-FFF2-40B4-BE49-F238E27FC236}">
                  <a16:creationId xmlns:a16="http://schemas.microsoft.com/office/drawing/2014/main" id="{025448EB-371F-10B4-C565-03BA65B21D2A}"/>
                </a:ext>
              </a:extLst>
            </p:cNvPr>
            <p:cNvSpPr/>
            <p:nvPr/>
          </p:nvSpPr>
          <p:spPr>
            <a:xfrm>
              <a:off x="-217854" y="-3895033"/>
              <a:ext cx="14308" cy="13817"/>
            </a:xfrm>
            <a:custGeom>
              <a:avLst/>
              <a:gdLst>
                <a:gd name="connsiteX0" fmla="*/ 7011 w 14308"/>
                <a:gd name="connsiteY0" fmla="*/ 1867 h 13817"/>
                <a:gd name="connsiteX1" fmla="*/ 1160 w 14308"/>
                <a:gd name="connsiteY1" fmla="*/ 9717 h 13817"/>
                <a:gd name="connsiteX2" fmla="*/ 1170 w 14308"/>
                <a:gd name="connsiteY2" fmla="*/ 9796 h 13817"/>
                <a:gd name="connsiteX3" fmla="*/ 9495 w 14308"/>
                <a:gd name="connsiteY3" fmla="*/ 15451 h 13817"/>
                <a:gd name="connsiteX4" fmla="*/ 15317 w 14308"/>
                <a:gd name="connsiteY4" fmla="*/ 7576 h 13817"/>
                <a:gd name="connsiteX5" fmla="*/ 15309 w 14308"/>
                <a:gd name="connsiteY5" fmla="*/ 7523 h 13817"/>
                <a:gd name="connsiteX6" fmla="*/ 7011 w 14308"/>
                <a:gd name="connsiteY6" fmla="*/ 1867 h 1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817">
                  <a:moveTo>
                    <a:pt x="7011" y="1867"/>
                  </a:moveTo>
                  <a:cubicBezTo>
                    <a:pt x="3226" y="2422"/>
                    <a:pt x="607" y="5937"/>
                    <a:pt x="1160" y="9717"/>
                  </a:cubicBezTo>
                  <a:cubicBezTo>
                    <a:pt x="1162" y="9743"/>
                    <a:pt x="1165" y="9769"/>
                    <a:pt x="1170" y="9796"/>
                  </a:cubicBezTo>
                  <a:cubicBezTo>
                    <a:pt x="1942" y="13628"/>
                    <a:pt x="5642" y="16138"/>
                    <a:pt x="9495" y="15451"/>
                  </a:cubicBezTo>
                  <a:cubicBezTo>
                    <a:pt x="13277" y="14896"/>
                    <a:pt x="15883" y="11355"/>
                    <a:pt x="15317" y="7576"/>
                  </a:cubicBezTo>
                  <a:cubicBezTo>
                    <a:pt x="15315" y="7549"/>
                    <a:pt x="15312" y="7549"/>
                    <a:pt x="15309" y="7523"/>
                  </a:cubicBezTo>
                  <a:cubicBezTo>
                    <a:pt x="14561" y="3691"/>
                    <a:pt x="10859" y="1154"/>
                    <a:pt x="701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8" name="任意多边形: 形状 3477">
              <a:extLst>
                <a:ext uri="{FF2B5EF4-FFF2-40B4-BE49-F238E27FC236}">
                  <a16:creationId xmlns:a16="http://schemas.microsoft.com/office/drawing/2014/main" id="{EB8BEB16-0BB1-A631-8719-4E6AA50E77E2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9" name="任意多边形: 形状 3478">
              <a:extLst>
                <a:ext uri="{FF2B5EF4-FFF2-40B4-BE49-F238E27FC236}">
                  <a16:creationId xmlns:a16="http://schemas.microsoft.com/office/drawing/2014/main" id="{EB27D383-26D2-9818-64F4-91470FDBEBFB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0" name="任意多边形: 形状 3479">
              <a:extLst>
                <a:ext uri="{FF2B5EF4-FFF2-40B4-BE49-F238E27FC236}">
                  <a16:creationId xmlns:a16="http://schemas.microsoft.com/office/drawing/2014/main" id="{8DD7F342-EEFD-9F6C-6297-99AFD9181F3C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1" name="任意多边形: 形状 3480">
              <a:extLst>
                <a:ext uri="{FF2B5EF4-FFF2-40B4-BE49-F238E27FC236}">
                  <a16:creationId xmlns:a16="http://schemas.microsoft.com/office/drawing/2014/main" id="{38802FEB-40BE-DDF3-1241-993A153D252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2" name="任意多边形: 形状 3481">
              <a:extLst>
                <a:ext uri="{FF2B5EF4-FFF2-40B4-BE49-F238E27FC236}">
                  <a16:creationId xmlns:a16="http://schemas.microsoft.com/office/drawing/2014/main" id="{15B70ACB-A38B-196E-3936-BE58AC808E97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3" name="任意多边形: 形状 3482">
              <a:extLst>
                <a:ext uri="{FF2B5EF4-FFF2-40B4-BE49-F238E27FC236}">
                  <a16:creationId xmlns:a16="http://schemas.microsoft.com/office/drawing/2014/main" id="{BE70163C-E3BC-AE77-763C-5CF7F4CC96E8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4" name="任意多边形: 形状 3483">
              <a:extLst>
                <a:ext uri="{FF2B5EF4-FFF2-40B4-BE49-F238E27FC236}">
                  <a16:creationId xmlns:a16="http://schemas.microsoft.com/office/drawing/2014/main" id="{18946777-4A56-F3F7-A8B5-44D051E72437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5" name="任意多边形: 形状 3484">
              <a:extLst>
                <a:ext uri="{FF2B5EF4-FFF2-40B4-BE49-F238E27FC236}">
                  <a16:creationId xmlns:a16="http://schemas.microsoft.com/office/drawing/2014/main" id="{5EB2E35F-C980-56F7-F700-FB6636241444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6" name="任意多边形: 形状 3485">
              <a:extLst>
                <a:ext uri="{FF2B5EF4-FFF2-40B4-BE49-F238E27FC236}">
                  <a16:creationId xmlns:a16="http://schemas.microsoft.com/office/drawing/2014/main" id="{65824197-ED4A-E42D-401E-6E3C5935CCE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7" name="任意多边形: 形状 3486">
              <a:extLst>
                <a:ext uri="{FF2B5EF4-FFF2-40B4-BE49-F238E27FC236}">
                  <a16:creationId xmlns:a16="http://schemas.microsoft.com/office/drawing/2014/main" id="{08FE185C-1D93-530F-30B7-46954E43D0C4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8" name="任意多边形: 形状 3487">
              <a:extLst>
                <a:ext uri="{FF2B5EF4-FFF2-40B4-BE49-F238E27FC236}">
                  <a16:creationId xmlns:a16="http://schemas.microsoft.com/office/drawing/2014/main" id="{7CC5BAC4-AAB7-CAE6-5A52-CE4EECF50A72}"/>
                </a:ext>
              </a:extLst>
            </p:cNvPr>
            <p:cNvSpPr/>
            <p:nvPr/>
          </p:nvSpPr>
          <p:spPr>
            <a:xfrm>
              <a:off x="-217854" y="-3894928"/>
              <a:ext cx="14308" cy="13793"/>
            </a:xfrm>
            <a:custGeom>
              <a:avLst/>
              <a:gdLst>
                <a:gd name="connsiteX0" fmla="*/ 9495 w 14308"/>
                <a:gd name="connsiteY0" fmla="*/ 15426 h 13793"/>
                <a:gd name="connsiteX1" fmla="*/ 15317 w 14308"/>
                <a:gd name="connsiteY1" fmla="*/ 7550 h 13793"/>
                <a:gd name="connsiteX2" fmla="*/ 15309 w 14308"/>
                <a:gd name="connsiteY2" fmla="*/ 7497 h 13793"/>
                <a:gd name="connsiteX3" fmla="*/ 7011 w 14308"/>
                <a:gd name="connsiteY3" fmla="*/ 1868 h 13793"/>
                <a:gd name="connsiteX4" fmla="*/ 1160 w 14308"/>
                <a:gd name="connsiteY4" fmla="*/ 9717 h 13793"/>
                <a:gd name="connsiteX5" fmla="*/ 1170 w 14308"/>
                <a:gd name="connsiteY5" fmla="*/ 9797 h 13793"/>
                <a:gd name="connsiteX6" fmla="*/ 9495 w 14308"/>
                <a:gd name="connsiteY6" fmla="*/ 15426 h 1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793">
                  <a:moveTo>
                    <a:pt x="9495" y="15426"/>
                  </a:moveTo>
                  <a:cubicBezTo>
                    <a:pt x="13277" y="14871"/>
                    <a:pt x="15883" y="11329"/>
                    <a:pt x="15317" y="7550"/>
                  </a:cubicBezTo>
                  <a:cubicBezTo>
                    <a:pt x="15315" y="7524"/>
                    <a:pt x="15312" y="7524"/>
                    <a:pt x="15309" y="7497"/>
                  </a:cubicBezTo>
                  <a:cubicBezTo>
                    <a:pt x="14551" y="3665"/>
                    <a:pt x="10851" y="1154"/>
                    <a:pt x="7011" y="1868"/>
                  </a:cubicBezTo>
                  <a:cubicBezTo>
                    <a:pt x="3226" y="2423"/>
                    <a:pt x="607" y="5938"/>
                    <a:pt x="1160" y="9717"/>
                  </a:cubicBezTo>
                  <a:cubicBezTo>
                    <a:pt x="1162" y="9744"/>
                    <a:pt x="1165" y="9770"/>
                    <a:pt x="1170" y="9797"/>
                  </a:cubicBezTo>
                  <a:cubicBezTo>
                    <a:pt x="1955" y="13629"/>
                    <a:pt x="5652" y="16113"/>
                    <a:pt x="9495" y="154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9" name="任意多边形: 形状 3488">
              <a:extLst>
                <a:ext uri="{FF2B5EF4-FFF2-40B4-BE49-F238E27FC236}">
                  <a16:creationId xmlns:a16="http://schemas.microsoft.com/office/drawing/2014/main" id="{17F7F687-92A2-59CB-AD0B-131694CC5714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0" name="任意多边形: 形状 3489">
              <a:extLst>
                <a:ext uri="{FF2B5EF4-FFF2-40B4-BE49-F238E27FC236}">
                  <a16:creationId xmlns:a16="http://schemas.microsoft.com/office/drawing/2014/main" id="{79B87806-DEB4-7A48-7536-32D34996C699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1" name="任意多边形: 形状 3490">
              <a:extLst>
                <a:ext uri="{FF2B5EF4-FFF2-40B4-BE49-F238E27FC236}">
                  <a16:creationId xmlns:a16="http://schemas.microsoft.com/office/drawing/2014/main" id="{C25027C9-0868-6840-566C-87E89D092FF3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2" name="任意多边形: 形状 3491">
              <a:extLst>
                <a:ext uri="{FF2B5EF4-FFF2-40B4-BE49-F238E27FC236}">
                  <a16:creationId xmlns:a16="http://schemas.microsoft.com/office/drawing/2014/main" id="{C5E71683-4FA2-A3DB-8BE0-3CB9F84BB08B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3" name="任意多边形: 形状 3492">
              <a:extLst>
                <a:ext uri="{FF2B5EF4-FFF2-40B4-BE49-F238E27FC236}">
                  <a16:creationId xmlns:a16="http://schemas.microsoft.com/office/drawing/2014/main" id="{3A420C6A-59CB-60E8-E6A8-A58E8CAFD4EA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4" name="任意多边形: 形状 3493">
              <a:extLst>
                <a:ext uri="{FF2B5EF4-FFF2-40B4-BE49-F238E27FC236}">
                  <a16:creationId xmlns:a16="http://schemas.microsoft.com/office/drawing/2014/main" id="{EE240BFC-B28C-F2AD-43B6-49B32F0E505B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5" name="任意多边形: 形状 3494">
              <a:extLst>
                <a:ext uri="{FF2B5EF4-FFF2-40B4-BE49-F238E27FC236}">
                  <a16:creationId xmlns:a16="http://schemas.microsoft.com/office/drawing/2014/main" id="{635D9203-73B3-E501-2967-D246CFE321B7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6" name="任意多边形: 形状 3495">
              <a:extLst>
                <a:ext uri="{FF2B5EF4-FFF2-40B4-BE49-F238E27FC236}">
                  <a16:creationId xmlns:a16="http://schemas.microsoft.com/office/drawing/2014/main" id="{764ECDED-C5AE-93CD-D97A-A1EFE588FD3E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7" name="任意多边形: 形状 3496">
              <a:extLst>
                <a:ext uri="{FF2B5EF4-FFF2-40B4-BE49-F238E27FC236}">
                  <a16:creationId xmlns:a16="http://schemas.microsoft.com/office/drawing/2014/main" id="{66E36E01-4752-59F7-2CC4-499C9220282A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8" name="任意多边形: 形状 3497">
              <a:extLst>
                <a:ext uri="{FF2B5EF4-FFF2-40B4-BE49-F238E27FC236}">
                  <a16:creationId xmlns:a16="http://schemas.microsoft.com/office/drawing/2014/main" id="{F134FEDD-85CA-4C74-BA29-C68FFB140268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9" name="任意多边形: 形状 3498">
              <a:extLst>
                <a:ext uri="{FF2B5EF4-FFF2-40B4-BE49-F238E27FC236}">
                  <a16:creationId xmlns:a16="http://schemas.microsoft.com/office/drawing/2014/main" id="{F1EF0F9E-D789-BBCF-29A8-08CB6B160EC1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11744 w 13492"/>
                <a:gd name="connsiteY0" fmla="*/ 13551 h 13012"/>
                <a:gd name="connsiteX1" fmla="*/ 13530 w 13492"/>
                <a:gd name="connsiteY1" fmla="*/ 4803 h 13012"/>
                <a:gd name="connsiteX2" fmla="*/ 13329 w 13492"/>
                <a:gd name="connsiteY2" fmla="*/ 4513 h 13012"/>
                <a:gd name="connsiteX3" fmla="*/ 3921 w 13492"/>
                <a:gd name="connsiteY3" fmla="*/ 2953 h 13012"/>
                <a:gd name="connsiteX4" fmla="*/ 2145 w 13492"/>
                <a:gd name="connsiteY4" fmla="*/ 11754 h 13012"/>
                <a:gd name="connsiteX5" fmla="*/ 2335 w 13492"/>
                <a:gd name="connsiteY5" fmla="*/ 12018 h 13012"/>
                <a:gd name="connsiteX6" fmla="*/ 11744 w 13492"/>
                <a:gd name="connsiteY6" fmla="*/ 13551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11744" y="13551"/>
                  </a:move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0" name="任意多边形: 形状 3499">
              <a:extLst>
                <a:ext uri="{FF2B5EF4-FFF2-40B4-BE49-F238E27FC236}">
                  <a16:creationId xmlns:a16="http://schemas.microsoft.com/office/drawing/2014/main" id="{4A488127-DFA9-1BD1-BE2C-4EEC898C833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1" name="任意多边形: 形状 3500">
              <a:extLst>
                <a:ext uri="{FF2B5EF4-FFF2-40B4-BE49-F238E27FC236}">
                  <a16:creationId xmlns:a16="http://schemas.microsoft.com/office/drawing/2014/main" id="{C3E22CD8-BBC7-1068-C278-C719F94D413A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2" name="任意多边形: 形状 3501">
              <a:extLst>
                <a:ext uri="{FF2B5EF4-FFF2-40B4-BE49-F238E27FC236}">
                  <a16:creationId xmlns:a16="http://schemas.microsoft.com/office/drawing/2014/main" id="{C90654CC-7014-A7AB-9370-75ECCC6AFB76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3" name="任意多边形: 形状 3502">
              <a:extLst>
                <a:ext uri="{FF2B5EF4-FFF2-40B4-BE49-F238E27FC236}">
                  <a16:creationId xmlns:a16="http://schemas.microsoft.com/office/drawing/2014/main" id="{82D04731-5236-18C6-077A-BAFF1966B5D8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4" name="任意多边形: 形状 3503">
              <a:extLst>
                <a:ext uri="{FF2B5EF4-FFF2-40B4-BE49-F238E27FC236}">
                  <a16:creationId xmlns:a16="http://schemas.microsoft.com/office/drawing/2014/main" id="{C4D67D63-2F87-D8DC-747F-AAB5E9D31B60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5" name="任意多边形: 形状 3504">
              <a:extLst>
                <a:ext uri="{FF2B5EF4-FFF2-40B4-BE49-F238E27FC236}">
                  <a16:creationId xmlns:a16="http://schemas.microsoft.com/office/drawing/2014/main" id="{A704617A-74EE-1580-1074-0D2D3AAD567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6" name="任意多边形: 形状 3505">
              <a:extLst>
                <a:ext uri="{FF2B5EF4-FFF2-40B4-BE49-F238E27FC236}">
                  <a16:creationId xmlns:a16="http://schemas.microsoft.com/office/drawing/2014/main" id="{0EA4952E-20F7-EA33-BBBD-C00DB83E4BED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7" name="任意多边形: 形状 3506">
              <a:extLst>
                <a:ext uri="{FF2B5EF4-FFF2-40B4-BE49-F238E27FC236}">
                  <a16:creationId xmlns:a16="http://schemas.microsoft.com/office/drawing/2014/main" id="{0157D266-739C-E5CD-ACEE-ED9F08B59863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8" name="任意多边形: 形状 3507">
              <a:extLst>
                <a:ext uri="{FF2B5EF4-FFF2-40B4-BE49-F238E27FC236}">
                  <a16:creationId xmlns:a16="http://schemas.microsoft.com/office/drawing/2014/main" id="{44A1D511-A8B8-764D-71A9-B402791FD56A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9" name="任意多边形: 形状 3508">
              <a:extLst>
                <a:ext uri="{FF2B5EF4-FFF2-40B4-BE49-F238E27FC236}">
                  <a16:creationId xmlns:a16="http://schemas.microsoft.com/office/drawing/2014/main" id="{DA4E0FE4-BBAE-E363-2D4A-D83A12DD8899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0" name="任意多边形: 形状 3509">
              <a:extLst>
                <a:ext uri="{FF2B5EF4-FFF2-40B4-BE49-F238E27FC236}">
                  <a16:creationId xmlns:a16="http://schemas.microsoft.com/office/drawing/2014/main" id="{86F3BD62-6325-9537-9AA1-B52C92C22A44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3921 w 13492"/>
                <a:gd name="connsiteY0" fmla="*/ 2953 h 13012"/>
                <a:gd name="connsiteX1" fmla="*/ 2145 w 13492"/>
                <a:gd name="connsiteY1" fmla="*/ 11754 h 13012"/>
                <a:gd name="connsiteX2" fmla="*/ 2335 w 13492"/>
                <a:gd name="connsiteY2" fmla="*/ 12018 h 13012"/>
                <a:gd name="connsiteX3" fmla="*/ 11744 w 13492"/>
                <a:gd name="connsiteY3" fmla="*/ 13551 h 13012"/>
                <a:gd name="connsiteX4" fmla="*/ 13530 w 13492"/>
                <a:gd name="connsiteY4" fmla="*/ 4803 h 13012"/>
                <a:gd name="connsiteX5" fmla="*/ 13329 w 13492"/>
                <a:gd name="connsiteY5" fmla="*/ 4513 h 13012"/>
                <a:gd name="connsiteX6" fmla="*/ 3921 w 13492"/>
                <a:gd name="connsiteY6" fmla="*/ 2953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3921" y="2953"/>
                  </a:move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1" name="任意多边形: 形状 3510">
              <a:extLst>
                <a:ext uri="{FF2B5EF4-FFF2-40B4-BE49-F238E27FC236}">
                  <a16:creationId xmlns:a16="http://schemas.microsoft.com/office/drawing/2014/main" id="{8B311425-7DC6-AD2A-71CF-2C6DB245A92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2" name="任意多边形: 形状 3511">
              <a:extLst>
                <a:ext uri="{FF2B5EF4-FFF2-40B4-BE49-F238E27FC236}">
                  <a16:creationId xmlns:a16="http://schemas.microsoft.com/office/drawing/2014/main" id="{72DFA9B2-01BC-C9E4-BBDA-C11219BCC8B8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3" name="任意多边形: 形状 3512">
              <a:extLst>
                <a:ext uri="{FF2B5EF4-FFF2-40B4-BE49-F238E27FC236}">
                  <a16:creationId xmlns:a16="http://schemas.microsoft.com/office/drawing/2014/main" id="{9D37508E-BADB-E56F-761C-13D7C249907B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4" name="任意多边形: 形状 3513">
              <a:extLst>
                <a:ext uri="{FF2B5EF4-FFF2-40B4-BE49-F238E27FC236}">
                  <a16:creationId xmlns:a16="http://schemas.microsoft.com/office/drawing/2014/main" id="{A366C108-D3AA-2E1D-FF34-1F95AA9C6266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5" name="任意多边形: 形状 3514">
              <a:extLst>
                <a:ext uri="{FF2B5EF4-FFF2-40B4-BE49-F238E27FC236}">
                  <a16:creationId xmlns:a16="http://schemas.microsoft.com/office/drawing/2014/main" id="{DE59804A-3CB1-039F-0213-99DBA0F940D8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6" name="任意多边形: 形状 3515">
              <a:extLst>
                <a:ext uri="{FF2B5EF4-FFF2-40B4-BE49-F238E27FC236}">
                  <a16:creationId xmlns:a16="http://schemas.microsoft.com/office/drawing/2014/main" id="{DC564564-C412-1889-51A6-235469A7876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7" name="任意多边形: 形状 3516">
              <a:extLst>
                <a:ext uri="{FF2B5EF4-FFF2-40B4-BE49-F238E27FC236}">
                  <a16:creationId xmlns:a16="http://schemas.microsoft.com/office/drawing/2014/main" id="{46E575E5-3902-3398-3710-050C4542C623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8" name="任意多边形: 形状 3517">
              <a:extLst>
                <a:ext uri="{FF2B5EF4-FFF2-40B4-BE49-F238E27FC236}">
                  <a16:creationId xmlns:a16="http://schemas.microsoft.com/office/drawing/2014/main" id="{0DE61A5C-102E-7B1D-97FA-5566D946D254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9" name="任意多边形: 形状 3518">
              <a:extLst>
                <a:ext uri="{FF2B5EF4-FFF2-40B4-BE49-F238E27FC236}">
                  <a16:creationId xmlns:a16="http://schemas.microsoft.com/office/drawing/2014/main" id="{0100FDC5-8C33-DDBD-37EF-261E5AD1FB0F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0" name="任意多边形: 形状 3519">
              <a:extLst>
                <a:ext uri="{FF2B5EF4-FFF2-40B4-BE49-F238E27FC236}">
                  <a16:creationId xmlns:a16="http://schemas.microsoft.com/office/drawing/2014/main" id="{61432F80-2229-858D-D171-AF0B119CDB63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1" name="任意多边形: 形状 3520">
              <a:extLst>
                <a:ext uri="{FF2B5EF4-FFF2-40B4-BE49-F238E27FC236}">
                  <a16:creationId xmlns:a16="http://schemas.microsoft.com/office/drawing/2014/main" id="{25506E03-56B3-268B-E309-C4FCFA64CE41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1490 w 11301"/>
                <a:gd name="connsiteY0" fmla="*/ 4264 h 10875"/>
                <a:gd name="connsiteX1" fmla="*/ 3720 w 11301"/>
                <a:gd name="connsiteY1" fmla="*/ 2599 h 10875"/>
                <a:gd name="connsiteX2" fmla="*/ 1801 w 11301"/>
                <a:gd name="connsiteY2" fmla="*/ 9814 h 10875"/>
                <a:gd name="connsiteX3" fmla="*/ 1976 w 11301"/>
                <a:gd name="connsiteY3" fmla="*/ 10105 h 10875"/>
                <a:gd name="connsiteX4" fmla="*/ 9772 w 11301"/>
                <a:gd name="connsiteY4" fmla="*/ 11770 h 10875"/>
                <a:gd name="connsiteX5" fmla="*/ 11662 w 11301"/>
                <a:gd name="connsiteY5" fmla="*/ 4529 h 10875"/>
                <a:gd name="connsiteX6" fmla="*/ 11490 w 11301"/>
                <a:gd name="connsiteY6" fmla="*/ 4264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1490" y="4264"/>
                  </a:move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2" name="任意多边形: 形状 3521">
              <a:extLst>
                <a:ext uri="{FF2B5EF4-FFF2-40B4-BE49-F238E27FC236}">
                  <a16:creationId xmlns:a16="http://schemas.microsoft.com/office/drawing/2014/main" id="{52A6A3A3-A146-A17B-A7A1-CE4310A76A77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3" name="任意多边形: 形状 3522">
              <a:extLst>
                <a:ext uri="{FF2B5EF4-FFF2-40B4-BE49-F238E27FC236}">
                  <a16:creationId xmlns:a16="http://schemas.microsoft.com/office/drawing/2014/main" id="{CFFCA6F5-E817-14C5-511A-391BFAB589C2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4" name="任意多边形: 形状 3523">
              <a:extLst>
                <a:ext uri="{FF2B5EF4-FFF2-40B4-BE49-F238E27FC236}">
                  <a16:creationId xmlns:a16="http://schemas.microsoft.com/office/drawing/2014/main" id="{4C80773F-6A9C-71DF-D863-8A32BCCB75CF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5" name="任意多边形: 形状 3524">
              <a:extLst>
                <a:ext uri="{FF2B5EF4-FFF2-40B4-BE49-F238E27FC236}">
                  <a16:creationId xmlns:a16="http://schemas.microsoft.com/office/drawing/2014/main" id="{4F0407AC-7CF2-DCC5-6605-9E5AA86C0E6E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6" name="任意多边形: 形状 3525">
              <a:extLst>
                <a:ext uri="{FF2B5EF4-FFF2-40B4-BE49-F238E27FC236}">
                  <a16:creationId xmlns:a16="http://schemas.microsoft.com/office/drawing/2014/main" id="{D61D986B-5BCE-1F51-555D-DDFC98316E48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7" name="任意多边形: 形状 3526">
              <a:extLst>
                <a:ext uri="{FF2B5EF4-FFF2-40B4-BE49-F238E27FC236}">
                  <a16:creationId xmlns:a16="http://schemas.microsoft.com/office/drawing/2014/main" id="{C45CAEA8-3767-2A24-BA3C-A8DF904CD284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8" name="任意多边形: 形状 3527">
              <a:extLst>
                <a:ext uri="{FF2B5EF4-FFF2-40B4-BE49-F238E27FC236}">
                  <a16:creationId xmlns:a16="http://schemas.microsoft.com/office/drawing/2014/main" id="{AA30437E-A3D1-E76E-45E8-4FBA2A8AC416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9" name="任意多边形: 形状 3528">
              <a:extLst>
                <a:ext uri="{FF2B5EF4-FFF2-40B4-BE49-F238E27FC236}">
                  <a16:creationId xmlns:a16="http://schemas.microsoft.com/office/drawing/2014/main" id="{32251F52-B814-5E1C-DC27-9F1F80DC54BC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0" name="任意多边形: 形状 3529">
              <a:extLst>
                <a:ext uri="{FF2B5EF4-FFF2-40B4-BE49-F238E27FC236}">
                  <a16:creationId xmlns:a16="http://schemas.microsoft.com/office/drawing/2014/main" id="{D8A455F4-8EB4-0D74-8053-11F912F7C542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1" name="任意多边形: 形状 3530">
              <a:extLst>
                <a:ext uri="{FF2B5EF4-FFF2-40B4-BE49-F238E27FC236}">
                  <a16:creationId xmlns:a16="http://schemas.microsoft.com/office/drawing/2014/main" id="{8F7FF07E-F7D2-45F5-4516-44405218C36A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2" name="任意多边形: 形状 3531">
              <a:extLst>
                <a:ext uri="{FF2B5EF4-FFF2-40B4-BE49-F238E27FC236}">
                  <a16:creationId xmlns:a16="http://schemas.microsoft.com/office/drawing/2014/main" id="{26E60F2B-D8AD-02F5-8AE1-BF135F691872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976 w 11301"/>
                <a:gd name="connsiteY0" fmla="*/ 10105 h 10875"/>
                <a:gd name="connsiteX1" fmla="*/ 9772 w 11301"/>
                <a:gd name="connsiteY1" fmla="*/ 11770 h 10875"/>
                <a:gd name="connsiteX2" fmla="*/ 11662 w 11301"/>
                <a:gd name="connsiteY2" fmla="*/ 4529 h 10875"/>
                <a:gd name="connsiteX3" fmla="*/ 11490 w 11301"/>
                <a:gd name="connsiteY3" fmla="*/ 4264 h 10875"/>
                <a:gd name="connsiteX4" fmla="*/ 3720 w 11301"/>
                <a:gd name="connsiteY4" fmla="*/ 2599 h 10875"/>
                <a:gd name="connsiteX5" fmla="*/ 1801 w 11301"/>
                <a:gd name="connsiteY5" fmla="*/ 9814 h 10875"/>
                <a:gd name="connsiteX6" fmla="*/ 1976 w 11301"/>
                <a:gd name="connsiteY6" fmla="*/ 10105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976" y="10105"/>
                  </a:move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3" name="任意多边形: 形状 3532">
              <a:extLst>
                <a:ext uri="{FF2B5EF4-FFF2-40B4-BE49-F238E27FC236}">
                  <a16:creationId xmlns:a16="http://schemas.microsoft.com/office/drawing/2014/main" id="{FDC7DAE7-B4B4-1146-5D85-E229FEF94717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4" name="任意多边形: 形状 3533">
              <a:extLst>
                <a:ext uri="{FF2B5EF4-FFF2-40B4-BE49-F238E27FC236}">
                  <a16:creationId xmlns:a16="http://schemas.microsoft.com/office/drawing/2014/main" id="{71474796-DECE-EB04-EF6E-34AA46521E18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5" name="任意多边形: 形状 3534">
              <a:extLst>
                <a:ext uri="{FF2B5EF4-FFF2-40B4-BE49-F238E27FC236}">
                  <a16:creationId xmlns:a16="http://schemas.microsoft.com/office/drawing/2014/main" id="{07F4E4C7-0B06-965A-7EAA-088F0A298A8A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6" name="任意多边形: 形状 3535">
              <a:extLst>
                <a:ext uri="{FF2B5EF4-FFF2-40B4-BE49-F238E27FC236}">
                  <a16:creationId xmlns:a16="http://schemas.microsoft.com/office/drawing/2014/main" id="{53EAAB8F-76B3-D8A0-18C2-B08E16EAB93B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7" name="任意多边形: 形状 3536">
              <a:extLst>
                <a:ext uri="{FF2B5EF4-FFF2-40B4-BE49-F238E27FC236}">
                  <a16:creationId xmlns:a16="http://schemas.microsoft.com/office/drawing/2014/main" id="{EB66A351-3570-7353-67C5-0070B08E1923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8" name="任意多边形: 形状 3537">
              <a:extLst>
                <a:ext uri="{FF2B5EF4-FFF2-40B4-BE49-F238E27FC236}">
                  <a16:creationId xmlns:a16="http://schemas.microsoft.com/office/drawing/2014/main" id="{4CC9BF92-58E2-0351-9DFE-AF40BA05BF41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9" name="任意多边形: 形状 3538">
              <a:extLst>
                <a:ext uri="{FF2B5EF4-FFF2-40B4-BE49-F238E27FC236}">
                  <a16:creationId xmlns:a16="http://schemas.microsoft.com/office/drawing/2014/main" id="{15D4F29A-4146-D638-1BE5-CD73FCB8003C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0" name="任意多边形: 形状 3539">
              <a:extLst>
                <a:ext uri="{FF2B5EF4-FFF2-40B4-BE49-F238E27FC236}">
                  <a16:creationId xmlns:a16="http://schemas.microsoft.com/office/drawing/2014/main" id="{DCFB109B-8FF8-11B5-5D0F-79B2CC349633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1" name="任意多边形: 形状 3540">
              <a:extLst>
                <a:ext uri="{FF2B5EF4-FFF2-40B4-BE49-F238E27FC236}">
                  <a16:creationId xmlns:a16="http://schemas.microsoft.com/office/drawing/2014/main" id="{4B21B600-C807-84E4-F855-468F43456B2C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2" name="任意多边形: 形状 3541">
              <a:extLst>
                <a:ext uri="{FF2B5EF4-FFF2-40B4-BE49-F238E27FC236}">
                  <a16:creationId xmlns:a16="http://schemas.microsoft.com/office/drawing/2014/main" id="{6FD79FC2-3FA3-1B23-888E-34077C02B3EE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3" name="任意多边形: 形状 3542">
              <a:extLst>
                <a:ext uri="{FF2B5EF4-FFF2-40B4-BE49-F238E27FC236}">
                  <a16:creationId xmlns:a16="http://schemas.microsoft.com/office/drawing/2014/main" id="{A2110A42-ECAA-816F-514F-D2669ECBFC48}"/>
                </a:ext>
              </a:extLst>
            </p:cNvPr>
            <p:cNvSpPr/>
            <p:nvPr/>
          </p:nvSpPr>
          <p:spPr>
            <a:xfrm>
              <a:off x="-1158515" y="-3382864"/>
              <a:ext cx="11339" cy="10949"/>
            </a:xfrm>
            <a:custGeom>
              <a:avLst/>
              <a:gdLst>
                <a:gd name="connsiteX0" fmla="*/ 11490 w 11339"/>
                <a:gd name="connsiteY0" fmla="*/ 4264 h 10949"/>
                <a:gd name="connsiteX1" fmla="*/ 3720 w 11339"/>
                <a:gd name="connsiteY1" fmla="*/ 2625 h 10949"/>
                <a:gd name="connsiteX2" fmla="*/ 1801 w 11339"/>
                <a:gd name="connsiteY2" fmla="*/ 9840 h 10949"/>
                <a:gd name="connsiteX3" fmla="*/ 1976 w 11339"/>
                <a:gd name="connsiteY3" fmla="*/ 10131 h 10949"/>
                <a:gd name="connsiteX4" fmla="*/ 9904 w 11339"/>
                <a:gd name="connsiteY4" fmla="*/ 11770 h 10949"/>
                <a:gd name="connsiteX5" fmla="*/ 11643 w 11339"/>
                <a:gd name="connsiteY5" fmla="*/ 4502 h 10949"/>
                <a:gd name="connsiteX6" fmla="*/ 11490 w 11339"/>
                <a:gd name="connsiteY6" fmla="*/ 4264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9" h="10949">
                  <a:moveTo>
                    <a:pt x="11490" y="4264"/>
                  </a:moveTo>
                  <a:cubicBezTo>
                    <a:pt x="9767" y="1700"/>
                    <a:pt x="6329" y="987"/>
                    <a:pt x="3720" y="2625"/>
                  </a:cubicBezTo>
                  <a:cubicBezTo>
                    <a:pt x="1196" y="4079"/>
                    <a:pt x="334" y="7330"/>
                    <a:pt x="1801" y="9840"/>
                  </a:cubicBezTo>
                  <a:cubicBezTo>
                    <a:pt x="1857" y="9946"/>
                    <a:pt x="1915" y="10052"/>
                    <a:pt x="1976" y="10131"/>
                  </a:cubicBezTo>
                  <a:cubicBezTo>
                    <a:pt x="3725" y="12747"/>
                    <a:pt x="7259" y="13488"/>
                    <a:pt x="9904" y="11770"/>
                  </a:cubicBezTo>
                  <a:cubicBezTo>
                    <a:pt x="12391" y="10237"/>
                    <a:pt x="13171" y="6986"/>
                    <a:pt x="11643" y="4502"/>
                  </a:cubicBezTo>
                  <a:cubicBezTo>
                    <a:pt x="11596" y="4422"/>
                    <a:pt x="11543" y="4343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4" name="任意多边形: 形状 3543">
              <a:extLst>
                <a:ext uri="{FF2B5EF4-FFF2-40B4-BE49-F238E27FC236}">
                  <a16:creationId xmlns:a16="http://schemas.microsoft.com/office/drawing/2014/main" id="{6DC724F2-6694-03E7-B40D-46143672C8B0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5" name="任意多边形: 形状 3544">
              <a:extLst>
                <a:ext uri="{FF2B5EF4-FFF2-40B4-BE49-F238E27FC236}">
                  <a16:creationId xmlns:a16="http://schemas.microsoft.com/office/drawing/2014/main" id="{E5BAE04E-87D8-9B17-1726-B49102FAD644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6" name="任意多边形: 形状 3545">
              <a:extLst>
                <a:ext uri="{FF2B5EF4-FFF2-40B4-BE49-F238E27FC236}">
                  <a16:creationId xmlns:a16="http://schemas.microsoft.com/office/drawing/2014/main" id="{F4DFC2F4-22F3-81F5-8791-6281ED9C0964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7" name="任意多边形: 形状 3546">
              <a:extLst>
                <a:ext uri="{FF2B5EF4-FFF2-40B4-BE49-F238E27FC236}">
                  <a16:creationId xmlns:a16="http://schemas.microsoft.com/office/drawing/2014/main" id="{10148534-E806-94A5-F9AE-D4DC05AA3125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8" name="任意多边形: 形状 3547">
              <a:extLst>
                <a:ext uri="{FF2B5EF4-FFF2-40B4-BE49-F238E27FC236}">
                  <a16:creationId xmlns:a16="http://schemas.microsoft.com/office/drawing/2014/main" id="{6E3AB985-A833-F6FA-8D52-8BE9E781B397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9" name="任意多边形: 形状 3548">
              <a:extLst>
                <a:ext uri="{FF2B5EF4-FFF2-40B4-BE49-F238E27FC236}">
                  <a16:creationId xmlns:a16="http://schemas.microsoft.com/office/drawing/2014/main" id="{62DE3850-7517-FE5B-3C53-DDFCE4F7C18E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0" name="任意多边形: 形状 3549">
              <a:extLst>
                <a:ext uri="{FF2B5EF4-FFF2-40B4-BE49-F238E27FC236}">
                  <a16:creationId xmlns:a16="http://schemas.microsoft.com/office/drawing/2014/main" id="{5D228DBF-067C-8642-ADE8-CCABB4231BAA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1" name="任意多边形: 形状 3550">
              <a:extLst>
                <a:ext uri="{FF2B5EF4-FFF2-40B4-BE49-F238E27FC236}">
                  <a16:creationId xmlns:a16="http://schemas.microsoft.com/office/drawing/2014/main" id="{3FD4A4BB-8AC9-AC7C-AEF1-BBDA1C0FC2E7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2" name="任意多边形: 形状 3551">
              <a:extLst>
                <a:ext uri="{FF2B5EF4-FFF2-40B4-BE49-F238E27FC236}">
                  <a16:creationId xmlns:a16="http://schemas.microsoft.com/office/drawing/2014/main" id="{40B3E130-38B7-E666-5A18-E21800581209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3" name="任意多边形: 形状 3552">
              <a:extLst>
                <a:ext uri="{FF2B5EF4-FFF2-40B4-BE49-F238E27FC236}">
                  <a16:creationId xmlns:a16="http://schemas.microsoft.com/office/drawing/2014/main" id="{C7C594FC-C14B-ED89-EB5E-3269652A448D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4" name="任意多边形: 形状 3553">
              <a:extLst>
                <a:ext uri="{FF2B5EF4-FFF2-40B4-BE49-F238E27FC236}">
                  <a16:creationId xmlns:a16="http://schemas.microsoft.com/office/drawing/2014/main" id="{3A15F061-4993-E7EA-EE1C-4677B07BA94F}"/>
                </a:ext>
              </a:extLst>
            </p:cNvPr>
            <p:cNvSpPr/>
            <p:nvPr/>
          </p:nvSpPr>
          <p:spPr>
            <a:xfrm>
              <a:off x="-1158478" y="-3382864"/>
              <a:ext cx="11396" cy="10949"/>
            </a:xfrm>
            <a:custGeom>
              <a:avLst/>
              <a:gdLst>
                <a:gd name="connsiteX0" fmla="*/ 1939 w 11396"/>
                <a:gd name="connsiteY0" fmla="*/ 10131 h 10949"/>
                <a:gd name="connsiteX1" fmla="*/ 9868 w 11396"/>
                <a:gd name="connsiteY1" fmla="*/ 11770 h 10949"/>
                <a:gd name="connsiteX2" fmla="*/ 11757 w 11396"/>
                <a:gd name="connsiteY2" fmla="*/ 4528 h 10949"/>
                <a:gd name="connsiteX3" fmla="*/ 11586 w 11396"/>
                <a:gd name="connsiteY3" fmla="*/ 4264 h 10949"/>
                <a:gd name="connsiteX4" fmla="*/ 3816 w 11396"/>
                <a:gd name="connsiteY4" fmla="*/ 2625 h 10949"/>
                <a:gd name="connsiteX5" fmla="*/ 1746 w 11396"/>
                <a:gd name="connsiteY5" fmla="*/ 9814 h 10949"/>
                <a:gd name="connsiteX6" fmla="*/ 1939 w 11396"/>
                <a:gd name="connsiteY6" fmla="*/ 10131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6" h="10949">
                  <a:moveTo>
                    <a:pt x="1939" y="10131"/>
                  </a:moveTo>
                  <a:cubicBezTo>
                    <a:pt x="3689" y="12747"/>
                    <a:pt x="7222" y="13488"/>
                    <a:pt x="9868" y="11770"/>
                  </a:cubicBezTo>
                  <a:cubicBezTo>
                    <a:pt x="12386" y="10290"/>
                    <a:pt x="13232" y="7065"/>
                    <a:pt x="11757" y="4528"/>
                  </a:cubicBezTo>
                  <a:cubicBezTo>
                    <a:pt x="11702" y="4449"/>
                    <a:pt x="11646" y="4343"/>
                    <a:pt x="11586" y="4264"/>
                  </a:cubicBezTo>
                  <a:cubicBezTo>
                    <a:pt x="9862" y="1700"/>
                    <a:pt x="6424" y="987"/>
                    <a:pt x="3816" y="2625"/>
                  </a:cubicBezTo>
                  <a:cubicBezTo>
                    <a:pt x="1260" y="4026"/>
                    <a:pt x="335" y="7250"/>
                    <a:pt x="1746" y="9814"/>
                  </a:cubicBezTo>
                  <a:cubicBezTo>
                    <a:pt x="1807" y="9920"/>
                    <a:pt x="1870" y="10025"/>
                    <a:pt x="1939" y="101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5" name="任意多边形: 形状 3554">
              <a:extLst>
                <a:ext uri="{FF2B5EF4-FFF2-40B4-BE49-F238E27FC236}">
                  <a16:creationId xmlns:a16="http://schemas.microsoft.com/office/drawing/2014/main" id="{1CC63EE9-C7A2-2634-F3C1-217BC7FEA5D9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6" name="任意多边形: 形状 3555">
              <a:extLst>
                <a:ext uri="{FF2B5EF4-FFF2-40B4-BE49-F238E27FC236}">
                  <a16:creationId xmlns:a16="http://schemas.microsoft.com/office/drawing/2014/main" id="{A8249C23-6FCB-3C8E-BDFA-4033E64E5D90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7" name="任意多边形: 形状 3556">
              <a:extLst>
                <a:ext uri="{FF2B5EF4-FFF2-40B4-BE49-F238E27FC236}">
                  <a16:creationId xmlns:a16="http://schemas.microsoft.com/office/drawing/2014/main" id="{4F78482D-8215-3545-24D8-DD1279FD8C72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8" name="任意多边形: 形状 3557">
              <a:extLst>
                <a:ext uri="{FF2B5EF4-FFF2-40B4-BE49-F238E27FC236}">
                  <a16:creationId xmlns:a16="http://schemas.microsoft.com/office/drawing/2014/main" id="{8034F4F2-CB1B-958A-10B2-78AC303C2EBC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9" name="任意多边形: 形状 3558">
              <a:extLst>
                <a:ext uri="{FF2B5EF4-FFF2-40B4-BE49-F238E27FC236}">
                  <a16:creationId xmlns:a16="http://schemas.microsoft.com/office/drawing/2014/main" id="{B9D9B7ED-F727-228D-85FC-9879E1D54900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0" name="任意多边形: 形状 3559">
              <a:extLst>
                <a:ext uri="{FF2B5EF4-FFF2-40B4-BE49-F238E27FC236}">
                  <a16:creationId xmlns:a16="http://schemas.microsoft.com/office/drawing/2014/main" id="{36631B2E-3F55-B663-9D30-86E8A0AC2266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1" name="任意多边形: 形状 3560">
              <a:extLst>
                <a:ext uri="{FF2B5EF4-FFF2-40B4-BE49-F238E27FC236}">
                  <a16:creationId xmlns:a16="http://schemas.microsoft.com/office/drawing/2014/main" id="{0D267075-6EEB-043E-CED2-16293A584E2B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2" name="任意多边形: 形状 3561">
              <a:extLst>
                <a:ext uri="{FF2B5EF4-FFF2-40B4-BE49-F238E27FC236}">
                  <a16:creationId xmlns:a16="http://schemas.microsoft.com/office/drawing/2014/main" id="{0BDF6657-C5B0-D902-1EAD-E437F9B1BC14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3" name="任意多边形: 形状 3562">
              <a:extLst>
                <a:ext uri="{FF2B5EF4-FFF2-40B4-BE49-F238E27FC236}">
                  <a16:creationId xmlns:a16="http://schemas.microsoft.com/office/drawing/2014/main" id="{FC045225-3533-63F4-69CB-DE3C1FC18E02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4" name="任意多边形: 形状 3563">
              <a:extLst>
                <a:ext uri="{FF2B5EF4-FFF2-40B4-BE49-F238E27FC236}">
                  <a16:creationId xmlns:a16="http://schemas.microsoft.com/office/drawing/2014/main" id="{523C2B78-A995-6A70-3153-C45E891E0027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5" name="任意多边形: 形状 3564">
              <a:extLst>
                <a:ext uri="{FF2B5EF4-FFF2-40B4-BE49-F238E27FC236}">
                  <a16:creationId xmlns:a16="http://schemas.microsoft.com/office/drawing/2014/main" id="{597C92FC-61D4-2FAC-46CD-37F25056EAA1}"/>
                </a:ext>
              </a:extLst>
            </p:cNvPr>
            <p:cNvSpPr/>
            <p:nvPr/>
          </p:nvSpPr>
          <p:spPr>
            <a:xfrm>
              <a:off x="-1234563" y="-3626896"/>
              <a:ext cx="11244" cy="10908"/>
            </a:xfrm>
            <a:custGeom>
              <a:avLst/>
              <a:gdLst>
                <a:gd name="connsiteX0" fmla="*/ 7539 w 11244"/>
                <a:gd name="connsiteY0" fmla="*/ 1823 h 10908"/>
                <a:gd name="connsiteX1" fmla="*/ 1143 w 11244"/>
                <a:gd name="connsiteY1" fmla="*/ 6369 h 10908"/>
                <a:gd name="connsiteX2" fmla="*/ 5771 w 11244"/>
                <a:gd name="connsiteY2" fmla="*/ 12579 h 10908"/>
                <a:gd name="connsiteX3" fmla="*/ 5848 w 11244"/>
                <a:gd name="connsiteY3" fmla="*/ 12579 h 10908"/>
                <a:gd name="connsiteX4" fmla="*/ 12270 w 11244"/>
                <a:gd name="connsiteY4" fmla="*/ 8007 h 10908"/>
                <a:gd name="connsiteX5" fmla="*/ 7714 w 11244"/>
                <a:gd name="connsiteY5" fmla="*/ 1849 h 10908"/>
                <a:gd name="connsiteX6" fmla="*/ 7539 w 11244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7539" y="1823"/>
                  </a:move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ubicBezTo>
                    <a:pt x="8879" y="13082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6" name="任意多边形: 形状 3565">
              <a:extLst>
                <a:ext uri="{FF2B5EF4-FFF2-40B4-BE49-F238E27FC236}">
                  <a16:creationId xmlns:a16="http://schemas.microsoft.com/office/drawing/2014/main" id="{05446294-AEA3-D392-F520-43BD5A2D3587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7" name="任意多边形: 形状 3566">
              <a:extLst>
                <a:ext uri="{FF2B5EF4-FFF2-40B4-BE49-F238E27FC236}">
                  <a16:creationId xmlns:a16="http://schemas.microsoft.com/office/drawing/2014/main" id="{0BEA367B-F848-44D7-766F-7A04A456BF8C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8" name="任意多边形: 形状 3567">
              <a:extLst>
                <a:ext uri="{FF2B5EF4-FFF2-40B4-BE49-F238E27FC236}">
                  <a16:creationId xmlns:a16="http://schemas.microsoft.com/office/drawing/2014/main" id="{F24919DE-47E9-0FFC-13C1-1FA68E0188FD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9" name="任意多边形: 形状 3568">
              <a:extLst>
                <a:ext uri="{FF2B5EF4-FFF2-40B4-BE49-F238E27FC236}">
                  <a16:creationId xmlns:a16="http://schemas.microsoft.com/office/drawing/2014/main" id="{743A56B0-3498-D87C-8DC7-D67001E05FEF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0" name="任意多边形: 形状 3569">
              <a:extLst>
                <a:ext uri="{FF2B5EF4-FFF2-40B4-BE49-F238E27FC236}">
                  <a16:creationId xmlns:a16="http://schemas.microsoft.com/office/drawing/2014/main" id="{99157AE0-1E64-C69D-CEED-D602E5B41E8F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1" name="任意多边形: 形状 3570">
              <a:extLst>
                <a:ext uri="{FF2B5EF4-FFF2-40B4-BE49-F238E27FC236}">
                  <a16:creationId xmlns:a16="http://schemas.microsoft.com/office/drawing/2014/main" id="{8F060082-D38A-86EC-DDB1-8DDC5B98D07B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2" name="任意多边形: 形状 3571">
              <a:extLst>
                <a:ext uri="{FF2B5EF4-FFF2-40B4-BE49-F238E27FC236}">
                  <a16:creationId xmlns:a16="http://schemas.microsoft.com/office/drawing/2014/main" id="{2BF82935-7283-1EF0-267F-15238746C83A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3" name="任意多边形: 形状 3572">
              <a:extLst>
                <a:ext uri="{FF2B5EF4-FFF2-40B4-BE49-F238E27FC236}">
                  <a16:creationId xmlns:a16="http://schemas.microsoft.com/office/drawing/2014/main" id="{FCFA59DB-9763-D221-39AC-DB073A89AC62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4" name="任意多边形: 形状 3573">
              <a:extLst>
                <a:ext uri="{FF2B5EF4-FFF2-40B4-BE49-F238E27FC236}">
                  <a16:creationId xmlns:a16="http://schemas.microsoft.com/office/drawing/2014/main" id="{FDE7D537-2B31-D693-814D-EE2E268FC316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5" name="任意多边形: 形状 3574">
              <a:extLst>
                <a:ext uri="{FF2B5EF4-FFF2-40B4-BE49-F238E27FC236}">
                  <a16:creationId xmlns:a16="http://schemas.microsoft.com/office/drawing/2014/main" id="{67315142-80A8-F9BB-A3DD-3E925D0568F2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6" name="任意多边形: 形状 3575">
              <a:extLst>
                <a:ext uri="{FF2B5EF4-FFF2-40B4-BE49-F238E27FC236}">
                  <a16:creationId xmlns:a16="http://schemas.microsoft.com/office/drawing/2014/main" id="{122B4DAC-A287-44F9-BAA6-62DBCDF66648}"/>
                </a:ext>
              </a:extLst>
            </p:cNvPr>
            <p:cNvSpPr/>
            <p:nvPr/>
          </p:nvSpPr>
          <p:spPr>
            <a:xfrm>
              <a:off x="-1234563" y="-3626791"/>
              <a:ext cx="11244" cy="10908"/>
            </a:xfrm>
            <a:custGeom>
              <a:avLst/>
              <a:gdLst>
                <a:gd name="connsiteX0" fmla="*/ 5848 w 11244"/>
                <a:gd name="connsiteY0" fmla="*/ 12579 h 10908"/>
                <a:gd name="connsiteX1" fmla="*/ 12270 w 11244"/>
                <a:gd name="connsiteY1" fmla="*/ 8007 h 10908"/>
                <a:gd name="connsiteX2" fmla="*/ 7714 w 11244"/>
                <a:gd name="connsiteY2" fmla="*/ 1849 h 10908"/>
                <a:gd name="connsiteX3" fmla="*/ 7539 w 11244"/>
                <a:gd name="connsiteY3" fmla="*/ 1823 h 10908"/>
                <a:gd name="connsiteX4" fmla="*/ 1143 w 11244"/>
                <a:gd name="connsiteY4" fmla="*/ 6369 h 10908"/>
                <a:gd name="connsiteX5" fmla="*/ 5771 w 11244"/>
                <a:gd name="connsiteY5" fmla="*/ 12579 h 10908"/>
                <a:gd name="connsiteX6" fmla="*/ 5848 w 11244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5848" y="12579"/>
                  </a:moveTo>
                  <a:cubicBezTo>
                    <a:pt x="8879" y="13081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7" name="任意多边形: 形状 3576">
              <a:extLst>
                <a:ext uri="{FF2B5EF4-FFF2-40B4-BE49-F238E27FC236}">
                  <a16:creationId xmlns:a16="http://schemas.microsoft.com/office/drawing/2014/main" id="{8B61FCAE-41C1-5E82-74EA-E8EE119CA9C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8" name="任意多边形: 形状 3577">
              <a:extLst>
                <a:ext uri="{FF2B5EF4-FFF2-40B4-BE49-F238E27FC236}">
                  <a16:creationId xmlns:a16="http://schemas.microsoft.com/office/drawing/2014/main" id="{C08AA76B-70D8-4955-1DC9-D1FC04153F99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9" name="任意多边形: 形状 3578">
              <a:extLst>
                <a:ext uri="{FF2B5EF4-FFF2-40B4-BE49-F238E27FC236}">
                  <a16:creationId xmlns:a16="http://schemas.microsoft.com/office/drawing/2014/main" id="{9FFD4F91-09A0-381E-7ACD-24D2A907E7B6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0" name="任意多边形: 形状 3579">
              <a:extLst>
                <a:ext uri="{FF2B5EF4-FFF2-40B4-BE49-F238E27FC236}">
                  <a16:creationId xmlns:a16="http://schemas.microsoft.com/office/drawing/2014/main" id="{971E53EE-8ACA-D4B6-42A9-3AB5D107E633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1" name="任意多边形: 形状 3580">
              <a:extLst>
                <a:ext uri="{FF2B5EF4-FFF2-40B4-BE49-F238E27FC236}">
                  <a16:creationId xmlns:a16="http://schemas.microsoft.com/office/drawing/2014/main" id="{44790E5C-6E6D-CC03-A712-821C6D7C3B55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2" name="任意多边形: 形状 3581">
              <a:extLst>
                <a:ext uri="{FF2B5EF4-FFF2-40B4-BE49-F238E27FC236}">
                  <a16:creationId xmlns:a16="http://schemas.microsoft.com/office/drawing/2014/main" id="{84091A9E-AFB1-80BA-969F-BA78B5ADFAB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3" name="任意多边形: 形状 3582">
              <a:extLst>
                <a:ext uri="{FF2B5EF4-FFF2-40B4-BE49-F238E27FC236}">
                  <a16:creationId xmlns:a16="http://schemas.microsoft.com/office/drawing/2014/main" id="{1A4D42AD-B8C2-561E-2CDD-8AC286A51DF2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4" name="任意多边形: 形状 3583">
              <a:extLst>
                <a:ext uri="{FF2B5EF4-FFF2-40B4-BE49-F238E27FC236}">
                  <a16:creationId xmlns:a16="http://schemas.microsoft.com/office/drawing/2014/main" id="{F0B562C8-848D-C56C-8904-A2C101B3000C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5" name="任意多边形: 形状 3584">
              <a:extLst>
                <a:ext uri="{FF2B5EF4-FFF2-40B4-BE49-F238E27FC236}">
                  <a16:creationId xmlns:a16="http://schemas.microsoft.com/office/drawing/2014/main" id="{5A183AA1-51B9-4184-4FBA-D15DB37072B6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6" name="任意多边形: 形状 3585">
              <a:extLst>
                <a:ext uri="{FF2B5EF4-FFF2-40B4-BE49-F238E27FC236}">
                  <a16:creationId xmlns:a16="http://schemas.microsoft.com/office/drawing/2014/main" id="{14AC13E2-39D0-8B94-468B-F8239D8E5C4C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7" name="任意多边形: 形状 3586">
              <a:extLst>
                <a:ext uri="{FF2B5EF4-FFF2-40B4-BE49-F238E27FC236}">
                  <a16:creationId xmlns:a16="http://schemas.microsoft.com/office/drawing/2014/main" id="{96913E2A-B7C0-7608-F490-7AAA613A6991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7558 w 11259"/>
                <a:gd name="connsiteY0" fmla="*/ 1823 h 10908"/>
                <a:gd name="connsiteX1" fmla="*/ 1136 w 11259"/>
                <a:gd name="connsiteY1" fmla="*/ 6395 h 10908"/>
                <a:gd name="connsiteX2" fmla="*/ 5850 w 11259"/>
                <a:gd name="connsiteY2" fmla="*/ 12579 h 10908"/>
                <a:gd name="connsiteX3" fmla="*/ 5866 w 11259"/>
                <a:gd name="connsiteY3" fmla="*/ 12579 h 10908"/>
                <a:gd name="connsiteX4" fmla="*/ 12289 w 11259"/>
                <a:gd name="connsiteY4" fmla="*/ 8007 h 10908"/>
                <a:gd name="connsiteX5" fmla="*/ 7679 w 11259"/>
                <a:gd name="connsiteY5" fmla="*/ 1849 h 10908"/>
                <a:gd name="connsiteX6" fmla="*/ 7558 w 11259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7558" y="1823"/>
                  </a:move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8" name="任意多边形: 形状 3587">
              <a:extLst>
                <a:ext uri="{FF2B5EF4-FFF2-40B4-BE49-F238E27FC236}">
                  <a16:creationId xmlns:a16="http://schemas.microsoft.com/office/drawing/2014/main" id="{CE13A7F6-86A6-86A5-B640-AA9F3CD14387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9" name="任意多边形: 形状 3588">
              <a:extLst>
                <a:ext uri="{FF2B5EF4-FFF2-40B4-BE49-F238E27FC236}">
                  <a16:creationId xmlns:a16="http://schemas.microsoft.com/office/drawing/2014/main" id="{6FED82F9-C310-54CA-67CD-CBF68E1C50A9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0" name="任意多边形: 形状 3589">
              <a:extLst>
                <a:ext uri="{FF2B5EF4-FFF2-40B4-BE49-F238E27FC236}">
                  <a16:creationId xmlns:a16="http://schemas.microsoft.com/office/drawing/2014/main" id="{BD05FD0A-EE0A-CDED-8236-ACC6160CED35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1" name="任意多边形: 形状 3590">
              <a:extLst>
                <a:ext uri="{FF2B5EF4-FFF2-40B4-BE49-F238E27FC236}">
                  <a16:creationId xmlns:a16="http://schemas.microsoft.com/office/drawing/2014/main" id="{04A526BE-C3B2-C936-C7B8-CD5C5D1AABB9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2" name="任意多边形: 形状 3591">
              <a:extLst>
                <a:ext uri="{FF2B5EF4-FFF2-40B4-BE49-F238E27FC236}">
                  <a16:creationId xmlns:a16="http://schemas.microsoft.com/office/drawing/2014/main" id="{F0E94896-B9EF-45C2-2783-E2622C520CDE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3" name="任意多边形: 形状 3592">
              <a:extLst>
                <a:ext uri="{FF2B5EF4-FFF2-40B4-BE49-F238E27FC236}">
                  <a16:creationId xmlns:a16="http://schemas.microsoft.com/office/drawing/2014/main" id="{08EF87C0-5C87-9EF8-57B9-00289C79AF7B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4" name="任意多边形: 形状 3593">
              <a:extLst>
                <a:ext uri="{FF2B5EF4-FFF2-40B4-BE49-F238E27FC236}">
                  <a16:creationId xmlns:a16="http://schemas.microsoft.com/office/drawing/2014/main" id="{A7A22EC1-FFE6-8B53-7856-EDB2B418127A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5" name="任意多边形: 形状 3594">
              <a:extLst>
                <a:ext uri="{FF2B5EF4-FFF2-40B4-BE49-F238E27FC236}">
                  <a16:creationId xmlns:a16="http://schemas.microsoft.com/office/drawing/2014/main" id="{B2FB6D33-EB60-0894-CA2C-30E1872C5D39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6" name="任意多边形: 形状 3595">
              <a:extLst>
                <a:ext uri="{FF2B5EF4-FFF2-40B4-BE49-F238E27FC236}">
                  <a16:creationId xmlns:a16="http://schemas.microsoft.com/office/drawing/2014/main" id="{1F5C6321-F8DE-6BB6-2D68-611AA4E0A28D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7" name="任意多边形: 形状 3596">
              <a:extLst>
                <a:ext uri="{FF2B5EF4-FFF2-40B4-BE49-F238E27FC236}">
                  <a16:creationId xmlns:a16="http://schemas.microsoft.com/office/drawing/2014/main" id="{C2B13EDA-A35A-0C30-4FA4-87EBCBBD022A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8" name="任意多边形: 形状 3597">
              <a:extLst>
                <a:ext uri="{FF2B5EF4-FFF2-40B4-BE49-F238E27FC236}">
                  <a16:creationId xmlns:a16="http://schemas.microsoft.com/office/drawing/2014/main" id="{C48880E8-232D-34CA-C3DD-C7E480EDBB69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5866 w 11259"/>
                <a:gd name="connsiteY0" fmla="*/ 12579 h 10908"/>
                <a:gd name="connsiteX1" fmla="*/ 12289 w 11259"/>
                <a:gd name="connsiteY1" fmla="*/ 8007 h 10908"/>
                <a:gd name="connsiteX2" fmla="*/ 7679 w 11259"/>
                <a:gd name="connsiteY2" fmla="*/ 1849 h 10908"/>
                <a:gd name="connsiteX3" fmla="*/ 7558 w 11259"/>
                <a:gd name="connsiteY3" fmla="*/ 1823 h 10908"/>
                <a:gd name="connsiteX4" fmla="*/ 1136 w 11259"/>
                <a:gd name="connsiteY4" fmla="*/ 6395 h 10908"/>
                <a:gd name="connsiteX5" fmla="*/ 5850 w 11259"/>
                <a:gd name="connsiteY5" fmla="*/ 12579 h 10908"/>
                <a:gd name="connsiteX6" fmla="*/ 5866 w 11259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5866" y="12579"/>
                  </a:move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9" name="任意多边形: 形状 3598">
              <a:extLst>
                <a:ext uri="{FF2B5EF4-FFF2-40B4-BE49-F238E27FC236}">
                  <a16:creationId xmlns:a16="http://schemas.microsoft.com/office/drawing/2014/main" id="{87D619BE-FC8F-68B9-B087-DF1BFEE296B4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0" name="任意多边形: 形状 3599">
              <a:extLst>
                <a:ext uri="{FF2B5EF4-FFF2-40B4-BE49-F238E27FC236}">
                  <a16:creationId xmlns:a16="http://schemas.microsoft.com/office/drawing/2014/main" id="{2065CAEE-4FB7-A57A-CCDF-4AA06B333F4C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1" name="任意多边形: 形状 3600">
              <a:extLst>
                <a:ext uri="{FF2B5EF4-FFF2-40B4-BE49-F238E27FC236}">
                  <a16:creationId xmlns:a16="http://schemas.microsoft.com/office/drawing/2014/main" id="{32021518-A5E8-E388-85F5-5AB9D591DCC7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2" name="任意多边形: 形状 3601">
              <a:extLst>
                <a:ext uri="{FF2B5EF4-FFF2-40B4-BE49-F238E27FC236}">
                  <a16:creationId xmlns:a16="http://schemas.microsoft.com/office/drawing/2014/main" id="{8A06A630-CA1A-1AB0-F5F4-8DB87594DFBE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3" name="任意多边形: 形状 3602">
              <a:extLst>
                <a:ext uri="{FF2B5EF4-FFF2-40B4-BE49-F238E27FC236}">
                  <a16:creationId xmlns:a16="http://schemas.microsoft.com/office/drawing/2014/main" id="{8567BCD9-CEAA-AC3C-D4FF-8240F9FD4C0F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4" name="任意多边形: 形状 3603">
              <a:extLst>
                <a:ext uri="{FF2B5EF4-FFF2-40B4-BE49-F238E27FC236}">
                  <a16:creationId xmlns:a16="http://schemas.microsoft.com/office/drawing/2014/main" id="{1646062E-2555-D3EE-80DE-1DE08C6531C0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5" name="任意多边形: 形状 3604">
              <a:extLst>
                <a:ext uri="{FF2B5EF4-FFF2-40B4-BE49-F238E27FC236}">
                  <a16:creationId xmlns:a16="http://schemas.microsoft.com/office/drawing/2014/main" id="{E45DB319-0422-423B-46A8-2D57C5A12AFE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6" name="任意多边形: 形状 3605">
              <a:extLst>
                <a:ext uri="{FF2B5EF4-FFF2-40B4-BE49-F238E27FC236}">
                  <a16:creationId xmlns:a16="http://schemas.microsoft.com/office/drawing/2014/main" id="{C3095594-D2E5-F4B8-7930-CD9B86479FE1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7" name="任意多边形: 形状 3606">
              <a:extLst>
                <a:ext uri="{FF2B5EF4-FFF2-40B4-BE49-F238E27FC236}">
                  <a16:creationId xmlns:a16="http://schemas.microsoft.com/office/drawing/2014/main" id="{682B2AA3-B85D-E2C0-7452-3AABA453DA09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8" name="任意多边形: 形状 3607">
              <a:extLst>
                <a:ext uri="{FF2B5EF4-FFF2-40B4-BE49-F238E27FC236}">
                  <a16:creationId xmlns:a16="http://schemas.microsoft.com/office/drawing/2014/main" id="{A2742F39-8EAC-899A-1B9D-8809348D258D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9" name="任意多边形: 形状 3608">
              <a:extLst>
                <a:ext uri="{FF2B5EF4-FFF2-40B4-BE49-F238E27FC236}">
                  <a16:creationId xmlns:a16="http://schemas.microsoft.com/office/drawing/2014/main" id="{68F5F821-B699-E9F9-BBCA-3A2DC55ECEFC}"/>
                </a:ext>
              </a:extLst>
            </p:cNvPr>
            <p:cNvSpPr/>
            <p:nvPr/>
          </p:nvSpPr>
          <p:spPr>
            <a:xfrm>
              <a:off x="-782862" y="-4298045"/>
              <a:ext cx="18219" cy="17475"/>
            </a:xfrm>
            <a:custGeom>
              <a:avLst/>
              <a:gdLst>
                <a:gd name="connsiteX0" fmla="*/ 1107 w 18219"/>
                <a:gd name="connsiteY0" fmla="*/ 11251 h 17475"/>
                <a:gd name="connsiteX1" fmla="*/ 10886 w 18219"/>
                <a:gd name="connsiteY1" fmla="*/ 19180 h 17475"/>
                <a:gd name="connsiteX2" fmla="*/ 19290 w 18219"/>
                <a:gd name="connsiteY2" fmla="*/ 9718 h 17475"/>
                <a:gd name="connsiteX3" fmla="*/ 9459 w 18219"/>
                <a:gd name="connsiteY3" fmla="*/ 1790 h 17475"/>
                <a:gd name="connsiteX4" fmla="*/ 1099 w 18219"/>
                <a:gd name="connsiteY4" fmla="*/ 11119 h 17475"/>
                <a:gd name="connsiteX5" fmla="*/ 1107 w 18219"/>
                <a:gd name="connsiteY5" fmla="*/ 11251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107" y="11251"/>
                  </a:move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5"/>
                    <a:pt x="1105" y="11198"/>
                    <a:pt x="1107" y="1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0" name="任意多边形: 形状 3609">
              <a:extLst>
                <a:ext uri="{FF2B5EF4-FFF2-40B4-BE49-F238E27FC236}">
                  <a16:creationId xmlns:a16="http://schemas.microsoft.com/office/drawing/2014/main" id="{BB1FD3EA-AADD-FBC5-2624-D7BDA62D4A3A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1" name="任意多边形: 形状 3610">
              <a:extLst>
                <a:ext uri="{FF2B5EF4-FFF2-40B4-BE49-F238E27FC236}">
                  <a16:creationId xmlns:a16="http://schemas.microsoft.com/office/drawing/2014/main" id="{CD1A43DF-AF9F-F594-320A-FACEF947DB2F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2" name="任意多边形: 形状 3611">
              <a:extLst>
                <a:ext uri="{FF2B5EF4-FFF2-40B4-BE49-F238E27FC236}">
                  <a16:creationId xmlns:a16="http://schemas.microsoft.com/office/drawing/2014/main" id="{D0502079-855C-FA65-4832-4C5D5A9913A1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3" name="任意多边形: 形状 3612">
              <a:extLst>
                <a:ext uri="{FF2B5EF4-FFF2-40B4-BE49-F238E27FC236}">
                  <a16:creationId xmlns:a16="http://schemas.microsoft.com/office/drawing/2014/main" id="{D0CA4F83-A635-A948-77C4-8252BC0F7F66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4" name="任意多边形: 形状 3613">
              <a:extLst>
                <a:ext uri="{FF2B5EF4-FFF2-40B4-BE49-F238E27FC236}">
                  <a16:creationId xmlns:a16="http://schemas.microsoft.com/office/drawing/2014/main" id="{B41F007A-790D-EA7B-B4F4-A0ED55DAC2A4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5" name="任意多边形: 形状 3614">
              <a:extLst>
                <a:ext uri="{FF2B5EF4-FFF2-40B4-BE49-F238E27FC236}">
                  <a16:creationId xmlns:a16="http://schemas.microsoft.com/office/drawing/2014/main" id="{E42301AF-20C0-BDED-1437-A12B5042E7E8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6" name="任意多边形: 形状 3615">
              <a:extLst>
                <a:ext uri="{FF2B5EF4-FFF2-40B4-BE49-F238E27FC236}">
                  <a16:creationId xmlns:a16="http://schemas.microsoft.com/office/drawing/2014/main" id="{398E280D-1B77-3ACF-5F8E-14A929090B59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7" name="任意多边形: 形状 3616">
              <a:extLst>
                <a:ext uri="{FF2B5EF4-FFF2-40B4-BE49-F238E27FC236}">
                  <a16:creationId xmlns:a16="http://schemas.microsoft.com/office/drawing/2014/main" id="{BE15BC42-61DA-7077-4DE1-6F2672ECFF20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8" name="任意多边形: 形状 3617">
              <a:extLst>
                <a:ext uri="{FF2B5EF4-FFF2-40B4-BE49-F238E27FC236}">
                  <a16:creationId xmlns:a16="http://schemas.microsoft.com/office/drawing/2014/main" id="{5032757E-8D71-A2CF-2580-BEB130090C2B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9" name="任意多边形: 形状 3618">
              <a:extLst>
                <a:ext uri="{FF2B5EF4-FFF2-40B4-BE49-F238E27FC236}">
                  <a16:creationId xmlns:a16="http://schemas.microsoft.com/office/drawing/2014/main" id="{0C94F594-BB46-0171-3F5A-6809ABF350C2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0" name="任意多边形: 形状 3619">
              <a:extLst>
                <a:ext uri="{FF2B5EF4-FFF2-40B4-BE49-F238E27FC236}">
                  <a16:creationId xmlns:a16="http://schemas.microsoft.com/office/drawing/2014/main" id="{AD6BD805-F12E-94A2-0697-A07742DC3213}"/>
                </a:ext>
              </a:extLst>
            </p:cNvPr>
            <p:cNvSpPr/>
            <p:nvPr/>
          </p:nvSpPr>
          <p:spPr>
            <a:xfrm>
              <a:off x="-782862" y="-4297860"/>
              <a:ext cx="18219" cy="17475"/>
            </a:xfrm>
            <a:custGeom>
              <a:avLst/>
              <a:gdLst>
                <a:gd name="connsiteX0" fmla="*/ 19290 w 18219"/>
                <a:gd name="connsiteY0" fmla="*/ 9718 h 17475"/>
                <a:gd name="connsiteX1" fmla="*/ 9459 w 18219"/>
                <a:gd name="connsiteY1" fmla="*/ 1790 h 17475"/>
                <a:gd name="connsiteX2" fmla="*/ 1099 w 18219"/>
                <a:gd name="connsiteY2" fmla="*/ 11119 h 17475"/>
                <a:gd name="connsiteX3" fmla="*/ 1107 w 18219"/>
                <a:gd name="connsiteY3" fmla="*/ 11251 h 17475"/>
                <a:gd name="connsiteX4" fmla="*/ 10886 w 18219"/>
                <a:gd name="connsiteY4" fmla="*/ 19180 h 17475"/>
                <a:gd name="connsiteX5" fmla="*/ 19290 w 18219"/>
                <a:gd name="connsiteY5" fmla="*/ 9718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9290" y="9718"/>
                  </a:move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6"/>
                    <a:pt x="1105" y="11198"/>
                    <a:pt x="1107" y="11251"/>
                  </a:cubicBez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1" name="任意多边形: 形状 3620">
              <a:extLst>
                <a:ext uri="{FF2B5EF4-FFF2-40B4-BE49-F238E27FC236}">
                  <a16:creationId xmlns:a16="http://schemas.microsoft.com/office/drawing/2014/main" id="{A70D2440-35E2-1E3A-7B5F-3759FEDBAAE2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2" name="任意多边形: 形状 3621">
              <a:extLst>
                <a:ext uri="{FF2B5EF4-FFF2-40B4-BE49-F238E27FC236}">
                  <a16:creationId xmlns:a16="http://schemas.microsoft.com/office/drawing/2014/main" id="{5F7B8E8B-AA59-1C79-B9D4-96F403907A76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3" name="任意多边形: 形状 3622">
              <a:extLst>
                <a:ext uri="{FF2B5EF4-FFF2-40B4-BE49-F238E27FC236}">
                  <a16:creationId xmlns:a16="http://schemas.microsoft.com/office/drawing/2014/main" id="{3182EFB0-C289-F241-75D1-165FAA12EAA7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4" name="任意多边形: 形状 3623">
              <a:extLst>
                <a:ext uri="{FF2B5EF4-FFF2-40B4-BE49-F238E27FC236}">
                  <a16:creationId xmlns:a16="http://schemas.microsoft.com/office/drawing/2014/main" id="{45B94506-4DCA-7958-10C8-685FDF9355DB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5" name="任意多边形: 形状 3624">
              <a:extLst>
                <a:ext uri="{FF2B5EF4-FFF2-40B4-BE49-F238E27FC236}">
                  <a16:creationId xmlns:a16="http://schemas.microsoft.com/office/drawing/2014/main" id="{A35EE4D1-A580-FF3B-B5F7-7BA078EE772F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6" name="任意多边形: 形状 3625">
              <a:extLst>
                <a:ext uri="{FF2B5EF4-FFF2-40B4-BE49-F238E27FC236}">
                  <a16:creationId xmlns:a16="http://schemas.microsoft.com/office/drawing/2014/main" id="{D5127552-2E77-A5D5-04D5-0FA2C0CEB184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7" name="任意多边形: 形状 3626">
              <a:extLst>
                <a:ext uri="{FF2B5EF4-FFF2-40B4-BE49-F238E27FC236}">
                  <a16:creationId xmlns:a16="http://schemas.microsoft.com/office/drawing/2014/main" id="{0EF74E7E-6870-BD5E-BAF8-C1989350F861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8" name="任意多边形: 形状 3627">
              <a:extLst>
                <a:ext uri="{FF2B5EF4-FFF2-40B4-BE49-F238E27FC236}">
                  <a16:creationId xmlns:a16="http://schemas.microsoft.com/office/drawing/2014/main" id="{6E9C3029-9FAD-A457-A097-33863B6C3340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9" name="任意多边形: 形状 3628">
              <a:extLst>
                <a:ext uri="{FF2B5EF4-FFF2-40B4-BE49-F238E27FC236}">
                  <a16:creationId xmlns:a16="http://schemas.microsoft.com/office/drawing/2014/main" id="{56373F36-CBB3-2C38-AF74-D4F7A04F6CE1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0" name="任意多边形: 形状 3629">
              <a:extLst>
                <a:ext uri="{FF2B5EF4-FFF2-40B4-BE49-F238E27FC236}">
                  <a16:creationId xmlns:a16="http://schemas.microsoft.com/office/drawing/2014/main" id="{8EF3B4C2-7B45-BDF7-65EA-95076A417B8E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1" name="任意多边形: 形状 3630">
              <a:extLst>
                <a:ext uri="{FF2B5EF4-FFF2-40B4-BE49-F238E27FC236}">
                  <a16:creationId xmlns:a16="http://schemas.microsoft.com/office/drawing/2014/main" id="{890CB64B-3559-D13D-4581-582594ECF3B5}"/>
                </a:ext>
              </a:extLst>
            </p:cNvPr>
            <p:cNvSpPr/>
            <p:nvPr/>
          </p:nvSpPr>
          <p:spPr>
            <a:xfrm>
              <a:off x="-675667" y="-4285104"/>
              <a:ext cx="11897" cy="11473"/>
            </a:xfrm>
            <a:custGeom>
              <a:avLst/>
              <a:gdLst>
                <a:gd name="connsiteX0" fmla="*/ 12287 w 11897"/>
                <a:gd name="connsiteY0" fmla="*/ 10177 h 11473"/>
                <a:gd name="connsiteX1" fmla="*/ 10085 w 11897"/>
                <a:gd name="connsiteY1" fmla="*/ 2565 h 11473"/>
                <a:gd name="connsiteX2" fmla="*/ 9829 w 11897"/>
                <a:gd name="connsiteY2" fmla="*/ 2433 h 11473"/>
                <a:gd name="connsiteX3" fmla="*/ 1768 w 11897"/>
                <a:gd name="connsiteY3" fmla="*/ 4785 h 11473"/>
                <a:gd name="connsiteX4" fmla="*/ 4036 w 11897"/>
                <a:gd name="connsiteY4" fmla="*/ 12423 h 11473"/>
                <a:gd name="connsiteX5" fmla="*/ 4252 w 11897"/>
                <a:gd name="connsiteY5" fmla="*/ 12529 h 11473"/>
                <a:gd name="connsiteX6" fmla="*/ 12287 w 11897"/>
                <a:gd name="connsiteY6" fmla="*/ 10177 h 1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7" h="11473">
                  <a:moveTo>
                    <a:pt x="12287" y="10177"/>
                  </a:moveTo>
                  <a:cubicBezTo>
                    <a:pt x="13780" y="7455"/>
                    <a:pt x="12794" y="4072"/>
                    <a:pt x="10085" y="2565"/>
                  </a:cubicBezTo>
                  <a:cubicBezTo>
                    <a:pt x="10000" y="2512"/>
                    <a:pt x="9916" y="2486"/>
                    <a:pt x="9829" y="2433"/>
                  </a:cubicBezTo>
                  <a:cubicBezTo>
                    <a:pt x="6945" y="927"/>
                    <a:pt x="3396" y="1984"/>
                    <a:pt x="1768" y="4785"/>
                  </a:cubicBezTo>
                  <a:cubicBezTo>
                    <a:pt x="285" y="7507"/>
                    <a:pt x="1300" y="10943"/>
                    <a:pt x="4036" y="12423"/>
                  </a:cubicBezTo>
                  <a:cubicBezTo>
                    <a:pt x="4107" y="12450"/>
                    <a:pt x="4178" y="12503"/>
                    <a:pt x="4252" y="12529"/>
                  </a:cubicBezTo>
                  <a:cubicBezTo>
                    <a:pt x="7128" y="14035"/>
                    <a:pt x="10680" y="13004"/>
                    <a:pt x="12287" y="10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2" name="任意多边形: 形状 3631">
              <a:extLst>
                <a:ext uri="{FF2B5EF4-FFF2-40B4-BE49-F238E27FC236}">
                  <a16:creationId xmlns:a16="http://schemas.microsoft.com/office/drawing/2014/main" id="{6E856CEA-E4D3-4F4E-729A-1E4B8A94D94E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3" name="任意多边形: 形状 3632">
              <a:extLst>
                <a:ext uri="{FF2B5EF4-FFF2-40B4-BE49-F238E27FC236}">
                  <a16:creationId xmlns:a16="http://schemas.microsoft.com/office/drawing/2014/main" id="{FE293186-7552-16EE-F4D2-5F86E96A3FE3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4" name="任意多边形: 形状 3633">
              <a:extLst>
                <a:ext uri="{FF2B5EF4-FFF2-40B4-BE49-F238E27FC236}">
                  <a16:creationId xmlns:a16="http://schemas.microsoft.com/office/drawing/2014/main" id="{32DF2C59-A11B-CA45-6040-559C5E59A712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5" name="任意多边形: 形状 3634">
              <a:extLst>
                <a:ext uri="{FF2B5EF4-FFF2-40B4-BE49-F238E27FC236}">
                  <a16:creationId xmlns:a16="http://schemas.microsoft.com/office/drawing/2014/main" id="{8A3CC92C-C6FF-77E8-9EED-5AB8FABC2DA5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6" name="任意多边形: 形状 3635">
              <a:extLst>
                <a:ext uri="{FF2B5EF4-FFF2-40B4-BE49-F238E27FC236}">
                  <a16:creationId xmlns:a16="http://schemas.microsoft.com/office/drawing/2014/main" id="{5E1A8EF2-DAAA-0BDC-982A-81B788F2F001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7" name="任意多边形: 形状 3636">
              <a:extLst>
                <a:ext uri="{FF2B5EF4-FFF2-40B4-BE49-F238E27FC236}">
                  <a16:creationId xmlns:a16="http://schemas.microsoft.com/office/drawing/2014/main" id="{9AEFF39A-BD5A-5827-AF78-88802B5D138C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8" name="任意多边形: 形状 3637">
              <a:extLst>
                <a:ext uri="{FF2B5EF4-FFF2-40B4-BE49-F238E27FC236}">
                  <a16:creationId xmlns:a16="http://schemas.microsoft.com/office/drawing/2014/main" id="{B75A3B08-5EF4-66CB-0B45-ADF0C2582411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9" name="任意多边形: 形状 3638">
              <a:extLst>
                <a:ext uri="{FF2B5EF4-FFF2-40B4-BE49-F238E27FC236}">
                  <a16:creationId xmlns:a16="http://schemas.microsoft.com/office/drawing/2014/main" id="{624BD720-B51F-2517-0B92-8E10669E74DB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0" name="任意多边形: 形状 3639">
              <a:extLst>
                <a:ext uri="{FF2B5EF4-FFF2-40B4-BE49-F238E27FC236}">
                  <a16:creationId xmlns:a16="http://schemas.microsoft.com/office/drawing/2014/main" id="{26F4E6AC-A6DB-02D0-C512-839028E3C226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1" name="任意多边形: 形状 3640">
              <a:extLst>
                <a:ext uri="{FF2B5EF4-FFF2-40B4-BE49-F238E27FC236}">
                  <a16:creationId xmlns:a16="http://schemas.microsoft.com/office/drawing/2014/main" id="{DEC5C80F-98BA-A127-6475-22C8681649BB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2" name="任意多边形: 形状 3641">
              <a:extLst>
                <a:ext uri="{FF2B5EF4-FFF2-40B4-BE49-F238E27FC236}">
                  <a16:creationId xmlns:a16="http://schemas.microsoft.com/office/drawing/2014/main" id="{FAB15042-EE09-5FDD-E2CB-2EB74EBEA418}"/>
                </a:ext>
              </a:extLst>
            </p:cNvPr>
            <p:cNvSpPr/>
            <p:nvPr/>
          </p:nvSpPr>
          <p:spPr>
            <a:xfrm>
              <a:off x="-675667" y="-4285191"/>
              <a:ext cx="11791" cy="11377"/>
            </a:xfrm>
            <a:custGeom>
              <a:avLst/>
              <a:gdLst>
                <a:gd name="connsiteX0" fmla="*/ 1768 w 11791"/>
                <a:gd name="connsiteY0" fmla="*/ 4740 h 11377"/>
                <a:gd name="connsiteX1" fmla="*/ 4036 w 11791"/>
                <a:gd name="connsiteY1" fmla="*/ 12378 h 11377"/>
                <a:gd name="connsiteX2" fmla="*/ 4252 w 11791"/>
                <a:gd name="connsiteY2" fmla="*/ 12483 h 11377"/>
                <a:gd name="connsiteX3" fmla="*/ 12181 w 11791"/>
                <a:gd name="connsiteY3" fmla="*/ 10131 h 11377"/>
                <a:gd name="connsiteX4" fmla="*/ 9979 w 11791"/>
                <a:gd name="connsiteY4" fmla="*/ 2520 h 11377"/>
                <a:gd name="connsiteX5" fmla="*/ 9723 w 11791"/>
                <a:gd name="connsiteY5" fmla="*/ 2388 h 11377"/>
                <a:gd name="connsiteX6" fmla="*/ 1768 w 11791"/>
                <a:gd name="connsiteY6" fmla="*/ 4740 h 1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91" h="11377">
                  <a:moveTo>
                    <a:pt x="1768" y="4740"/>
                  </a:moveTo>
                  <a:cubicBezTo>
                    <a:pt x="285" y="7462"/>
                    <a:pt x="1300" y="10898"/>
                    <a:pt x="4036" y="12378"/>
                  </a:cubicBezTo>
                  <a:cubicBezTo>
                    <a:pt x="4107" y="12404"/>
                    <a:pt x="4178" y="12457"/>
                    <a:pt x="4252" y="12483"/>
                  </a:cubicBezTo>
                  <a:cubicBezTo>
                    <a:pt x="7101" y="13911"/>
                    <a:pt x="10579" y="12880"/>
                    <a:pt x="12181" y="10131"/>
                  </a:cubicBezTo>
                  <a:cubicBezTo>
                    <a:pt x="13674" y="7409"/>
                    <a:pt x="12688" y="4026"/>
                    <a:pt x="9979" y="2520"/>
                  </a:cubicBezTo>
                  <a:cubicBezTo>
                    <a:pt x="9895" y="2467"/>
                    <a:pt x="9810" y="2441"/>
                    <a:pt x="9723" y="2388"/>
                  </a:cubicBezTo>
                  <a:cubicBezTo>
                    <a:pt x="6866" y="961"/>
                    <a:pt x="3391" y="1991"/>
                    <a:pt x="1768" y="4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3" name="任意多边形: 形状 3642">
              <a:extLst>
                <a:ext uri="{FF2B5EF4-FFF2-40B4-BE49-F238E27FC236}">
                  <a16:creationId xmlns:a16="http://schemas.microsoft.com/office/drawing/2014/main" id="{020DB537-7409-17F0-B8DA-0A270030FFE0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4" name="任意多边形: 形状 3643">
              <a:extLst>
                <a:ext uri="{FF2B5EF4-FFF2-40B4-BE49-F238E27FC236}">
                  <a16:creationId xmlns:a16="http://schemas.microsoft.com/office/drawing/2014/main" id="{9A2ED907-6A42-F3C4-AB38-B93D918B7BF6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5" name="任意多边形: 形状 3644">
              <a:extLst>
                <a:ext uri="{FF2B5EF4-FFF2-40B4-BE49-F238E27FC236}">
                  <a16:creationId xmlns:a16="http://schemas.microsoft.com/office/drawing/2014/main" id="{C9FC8E3E-B119-82F5-F028-D96735CF8141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6" name="任意多边形: 形状 3645">
              <a:extLst>
                <a:ext uri="{FF2B5EF4-FFF2-40B4-BE49-F238E27FC236}">
                  <a16:creationId xmlns:a16="http://schemas.microsoft.com/office/drawing/2014/main" id="{50CB3984-CF9F-F8ED-E0DC-708AD572F950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7" name="任意多边形: 形状 3646">
              <a:extLst>
                <a:ext uri="{FF2B5EF4-FFF2-40B4-BE49-F238E27FC236}">
                  <a16:creationId xmlns:a16="http://schemas.microsoft.com/office/drawing/2014/main" id="{775FD8BB-BEA7-9B47-5FC2-BA0EE91C38DE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8" name="任意多边形: 形状 3647">
              <a:extLst>
                <a:ext uri="{FF2B5EF4-FFF2-40B4-BE49-F238E27FC236}">
                  <a16:creationId xmlns:a16="http://schemas.microsoft.com/office/drawing/2014/main" id="{760C9B71-C145-6D65-2EB2-F78BBEC2462C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9" name="任意多边形: 形状 3648">
              <a:extLst>
                <a:ext uri="{FF2B5EF4-FFF2-40B4-BE49-F238E27FC236}">
                  <a16:creationId xmlns:a16="http://schemas.microsoft.com/office/drawing/2014/main" id="{B4FCBFE1-41C4-8F3E-D1B8-9143BE0F8C1E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0" name="任意多边形: 形状 3649">
              <a:extLst>
                <a:ext uri="{FF2B5EF4-FFF2-40B4-BE49-F238E27FC236}">
                  <a16:creationId xmlns:a16="http://schemas.microsoft.com/office/drawing/2014/main" id="{A14F44B2-0ED5-80B9-56C4-CA6DF258A955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1" name="任意多边形: 形状 3650">
              <a:extLst>
                <a:ext uri="{FF2B5EF4-FFF2-40B4-BE49-F238E27FC236}">
                  <a16:creationId xmlns:a16="http://schemas.microsoft.com/office/drawing/2014/main" id="{9E085EA3-8B7C-831B-D074-903382820706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2" name="任意多边形: 形状 3651">
              <a:extLst>
                <a:ext uri="{FF2B5EF4-FFF2-40B4-BE49-F238E27FC236}">
                  <a16:creationId xmlns:a16="http://schemas.microsoft.com/office/drawing/2014/main" id="{06EF31C8-9123-DAF9-790A-DF99378C45C7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3" name="任意多边形: 形状 3652">
              <a:extLst>
                <a:ext uri="{FF2B5EF4-FFF2-40B4-BE49-F238E27FC236}">
                  <a16:creationId xmlns:a16="http://schemas.microsoft.com/office/drawing/2014/main" id="{635663B3-32D7-FDE9-4611-DF672ECC2E19}"/>
                </a:ext>
              </a:extLst>
            </p:cNvPr>
            <p:cNvSpPr/>
            <p:nvPr/>
          </p:nvSpPr>
          <p:spPr>
            <a:xfrm>
              <a:off x="-686799" y="-4391641"/>
              <a:ext cx="11896" cy="11501"/>
            </a:xfrm>
            <a:custGeom>
              <a:avLst/>
              <a:gdLst>
                <a:gd name="connsiteX0" fmla="*/ 5262 w 11896"/>
                <a:gd name="connsiteY0" fmla="*/ 2039 h 11501"/>
                <a:gd name="connsiteX1" fmla="*/ 1284 w 11896"/>
                <a:gd name="connsiteY1" fmla="*/ 8990 h 11501"/>
                <a:gd name="connsiteX2" fmla="*/ 1350 w 11896"/>
                <a:gd name="connsiteY2" fmla="*/ 9201 h 11501"/>
                <a:gd name="connsiteX3" fmla="*/ 8830 w 11896"/>
                <a:gd name="connsiteY3" fmla="*/ 12981 h 11501"/>
                <a:gd name="connsiteX4" fmla="*/ 12765 w 11896"/>
                <a:gd name="connsiteY4" fmla="*/ 5924 h 11501"/>
                <a:gd name="connsiteX5" fmla="*/ 12715 w 11896"/>
                <a:gd name="connsiteY5" fmla="*/ 5766 h 11501"/>
                <a:gd name="connsiteX6" fmla="*/ 5262 w 11896"/>
                <a:gd name="connsiteY6" fmla="*/ 2039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5262" y="2039"/>
                  </a:moveTo>
                  <a:cubicBezTo>
                    <a:pt x="2246" y="2859"/>
                    <a:pt x="468" y="5977"/>
                    <a:pt x="1284" y="8990"/>
                  </a:cubicBezTo>
                  <a:cubicBezTo>
                    <a:pt x="1305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0" y="2700"/>
                    <a:pt x="8346" y="1035"/>
                    <a:pt x="5262" y="20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4" name="任意多边形: 形状 3653">
              <a:extLst>
                <a:ext uri="{FF2B5EF4-FFF2-40B4-BE49-F238E27FC236}">
                  <a16:creationId xmlns:a16="http://schemas.microsoft.com/office/drawing/2014/main" id="{A8AEBA94-95B2-1121-151F-973C9BE28021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5" name="任意多边形: 形状 3654">
              <a:extLst>
                <a:ext uri="{FF2B5EF4-FFF2-40B4-BE49-F238E27FC236}">
                  <a16:creationId xmlns:a16="http://schemas.microsoft.com/office/drawing/2014/main" id="{37D361B0-054D-9D37-5767-0C3344A898BF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6" name="任意多边形: 形状 3655">
              <a:extLst>
                <a:ext uri="{FF2B5EF4-FFF2-40B4-BE49-F238E27FC236}">
                  <a16:creationId xmlns:a16="http://schemas.microsoft.com/office/drawing/2014/main" id="{6D7E5E8D-B864-8164-A579-70CA52D918AE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7" name="任意多边形: 形状 3656">
              <a:extLst>
                <a:ext uri="{FF2B5EF4-FFF2-40B4-BE49-F238E27FC236}">
                  <a16:creationId xmlns:a16="http://schemas.microsoft.com/office/drawing/2014/main" id="{F8A2334A-E2FC-1205-0D74-48E83556CA6E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8" name="任意多边形: 形状 3657">
              <a:extLst>
                <a:ext uri="{FF2B5EF4-FFF2-40B4-BE49-F238E27FC236}">
                  <a16:creationId xmlns:a16="http://schemas.microsoft.com/office/drawing/2014/main" id="{D5076494-1A27-BEB6-8581-62CA2A8BF133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9" name="任意多边形: 形状 3658">
              <a:extLst>
                <a:ext uri="{FF2B5EF4-FFF2-40B4-BE49-F238E27FC236}">
                  <a16:creationId xmlns:a16="http://schemas.microsoft.com/office/drawing/2014/main" id="{564C8DB6-E91C-06C7-F60E-10F54192E6D9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0" name="任意多边形: 形状 3659">
              <a:extLst>
                <a:ext uri="{FF2B5EF4-FFF2-40B4-BE49-F238E27FC236}">
                  <a16:creationId xmlns:a16="http://schemas.microsoft.com/office/drawing/2014/main" id="{E8DA4A07-5C34-55E7-C2FC-2F1A64D56282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1" name="任意多边形: 形状 3660">
              <a:extLst>
                <a:ext uri="{FF2B5EF4-FFF2-40B4-BE49-F238E27FC236}">
                  <a16:creationId xmlns:a16="http://schemas.microsoft.com/office/drawing/2014/main" id="{7BFD6C52-55E2-BA5F-09C7-C417394B87D5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2" name="任意多边形: 形状 3661">
              <a:extLst>
                <a:ext uri="{FF2B5EF4-FFF2-40B4-BE49-F238E27FC236}">
                  <a16:creationId xmlns:a16="http://schemas.microsoft.com/office/drawing/2014/main" id="{82036912-B23B-B7FA-8B3B-30B7E318CE90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3" name="任意多边形: 形状 3662">
              <a:extLst>
                <a:ext uri="{FF2B5EF4-FFF2-40B4-BE49-F238E27FC236}">
                  <a16:creationId xmlns:a16="http://schemas.microsoft.com/office/drawing/2014/main" id="{211926BC-18CB-64C0-112C-0EEC413D0035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4" name="任意多边形: 形状 3663">
              <a:extLst>
                <a:ext uri="{FF2B5EF4-FFF2-40B4-BE49-F238E27FC236}">
                  <a16:creationId xmlns:a16="http://schemas.microsoft.com/office/drawing/2014/main" id="{12889B96-9B09-E09B-FAAE-3C811C90AEA6}"/>
                </a:ext>
              </a:extLst>
            </p:cNvPr>
            <p:cNvSpPr/>
            <p:nvPr/>
          </p:nvSpPr>
          <p:spPr>
            <a:xfrm>
              <a:off x="-686693" y="-4391641"/>
              <a:ext cx="11896" cy="11501"/>
            </a:xfrm>
            <a:custGeom>
              <a:avLst/>
              <a:gdLst>
                <a:gd name="connsiteX0" fmla="*/ 8830 w 11896"/>
                <a:gd name="connsiteY0" fmla="*/ 12981 h 11501"/>
                <a:gd name="connsiteX1" fmla="*/ 12765 w 11896"/>
                <a:gd name="connsiteY1" fmla="*/ 5924 h 11501"/>
                <a:gd name="connsiteX2" fmla="*/ 12715 w 11896"/>
                <a:gd name="connsiteY2" fmla="*/ 5766 h 11501"/>
                <a:gd name="connsiteX3" fmla="*/ 5262 w 11896"/>
                <a:gd name="connsiteY3" fmla="*/ 2039 h 11501"/>
                <a:gd name="connsiteX4" fmla="*/ 1284 w 11896"/>
                <a:gd name="connsiteY4" fmla="*/ 8990 h 11501"/>
                <a:gd name="connsiteX5" fmla="*/ 1350 w 11896"/>
                <a:gd name="connsiteY5" fmla="*/ 9201 h 11501"/>
                <a:gd name="connsiteX6" fmla="*/ 8830 w 11896"/>
                <a:gd name="connsiteY6" fmla="*/ 12981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8830" y="12981"/>
                  </a:move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3" y="2700"/>
                    <a:pt x="8346" y="1035"/>
                    <a:pt x="5262" y="2039"/>
                  </a:cubicBezTo>
                  <a:cubicBezTo>
                    <a:pt x="2246" y="2859"/>
                    <a:pt x="468" y="5977"/>
                    <a:pt x="1284" y="8990"/>
                  </a:cubicBezTo>
                  <a:cubicBezTo>
                    <a:pt x="1306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5" name="任意多边形: 形状 3664">
              <a:extLst>
                <a:ext uri="{FF2B5EF4-FFF2-40B4-BE49-F238E27FC236}">
                  <a16:creationId xmlns:a16="http://schemas.microsoft.com/office/drawing/2014/main" id="{BBDF002E-5986-CA64-6CDC-402AB7755DCD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6" name="任意多边形: 形状 3665">
              <a:extLst>
                <a:ext uri="{FF2B5EF4-FFF2-40B4-BE49-F238E27FC236}">
                  <a16:creationId xmlns:a16="http://schemas.microsoft.com/office/drawing/2014/main" id="{7A3461AE-7758-00B0-D3A1-3CA606FCE455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7" name="任意多边形: 形状 3666">
              <a:extLst>
                <a:ext uri="{FF2B5EF4-FFF2-40B4-BE49-F238E27FC236}">
                  <a16:creationId xmlns:a16="http://schemas.microsoft.com/office/drawing/2014/main" id="{ADC3D516-F8E3-2392-6ECA-F66C54C3B428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8" name="任意多边形: 形状 3667">
              <a:extLst>
                <a:ext uri="{FF2B5EF4-FFF2-40B4-BE49-F238E27FC236}">
                  <a16:creationId xmlns:a16="http://schemas.microsoft.com/office/drawing/2014/main" id="{6BDEE58E-C720-3AC3-78DE-AC3A2797B014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9" name="任意多边形: 形状 3668">
              <a:extLst>
                <a:ext uri="{FF2B5EF4-FFF2-40B4-BE49-F238E27FC236}">
                  <a16:creationId xmlns:a16="http://schemas.microsoft.com/office/drawing/2014/main" id="{1B583276-38B3-9239-0D1E-2EE55F5345D8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0" name="任意多边形: 形状 3669">
              <a:extLst>
                <a:ext uri="{FF2B5EF4-FFF2-40B4-BE49-F238E27FC236}">
                  <a16:creationId xmlns:a16="http://schemas.microsoft.com/office/drawing/2014/main" id="{291C32F5-FEFD-97E7-C4CA-B7003C280E70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1" name="任意多边形: 形状 3670">
              <a:extLst>
                <a:ext uri="{FF2B5EF4-FFF2-40B4-BE49-F238E27FC236}">
                  <a16:creationId xmlns:a16="http://schemas.microsoft.com/office/drawing/2014/main" id="{20ECA80D-3E0F-D34F-B3E6-F5F9118BEAF9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2" name="任意多边形: 形状 3671">
              <a:extLst>
                <a:ext uri="{FF2B5EF4-FFF2-40B4-BE49-F238E27FC236}">
                  <a16:creationId xmlns:a16="http://schemas.microsoft.com/office/drawing/2014/main" id="{DEF0776A-A352-9487-9A62-C4FF6FC6FAB1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3" name="任意多边形: 形状 3672">
              <a:extLst>
                <a:ext uri="{FF2B5EF4-FFF2-40B4-BE49-F238E27FC236}">
                  <a16:creationId xmlns:a16="http://schemas.microsoft.com/office/drawing/2014/main" id="{23124913-F4C1-5D2F-CB5A-E0D699ED9165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4" name="任意多边形: 形状 3673">
              <a:extLst>
                <a:ext uri="{FF2B5EF4-FFF2-40B4-BE49-F238E27FC236}">
                  <a16:creationId xmlns:a16="http://schemas.microsoft.com/office/drawing/2014/main" id="{144203C9-F782-EC3B-FDFD-525E2DE65D79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5" name="任意多边形: 形状 3674">
              <a:extLst>
                <a:ext uri="{FF2B5EF4-FFF2-40B4-BE49-F238E27FC236}">
                  <a16:creationId xmlns:a16="http://schemas.microsoft.com/office/drawing/2014/main" id="{81ECA5EA-235A-6AF9-DDB0-8DA18BC43C14}"/>
                </a:ext>
              </a:extLst>
            </p:cNvPr>
            <p:cNvSpPr/>
            <p:nvPr/>
          </p:nvSpPr>
          <p:spPr>
            <a:xfrm>
              <a:off x="-20628" y="-3491729"/>
              <a:ext cx="13488" cy="13025"/>
            </a:xfrm>
            <a:custGeom>
              <a:avLst/>
              <a:gdLst>
                <a:gd name="connsiteX0" fmla="*/ 11410 w 13488"/>
                <a:gd name="connsiteY0" fmla="*/ 2763 h 13025"/>
                <a:gd name="connsiteX1" fmla="*/ 2133 w 13488"/>
                <a:gd name="connsiteY1" fmla="*/ 4772 h 13025"/>
                <a:gd name="connsiteX2" fmla="*/ 3957 w 13488"/>
                <a:gd name="connsiteY2" fmla="*/ 13599 h 13025"/>
                <a:gd name="connsiteX3" fmla="*/ 4221 w 13488"/>
                <a:gd name="connsiteY3" fmla="*/ 13758 h 13025"/>
                <a:gd name="connsiteX4" fmla="*/ 13524 w 13488"/>
                <a:gd name="connsiteY4" fmla="*/ 11722 h 13025"/>
                <a:gd name="connsiteX5" fmla="*/ 11743 w 13488"/>
                <a:gd name="connsiteY5" fmla="*/ 2974 h 13025"/>
                <a:gd name="connsiteX6" fmla="*/ 11410 w 13488"/>
                <a:gd name="connsiteY6" fmla="*/ 2763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8" h="13025">
                  <a:moveTo>
                    <a:pt x="11410" y="2763"/>
                  </a:move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ubicBezTo>
                    <a:pt x="7366" y="15687"/>
                    <a:pt x="11473" y="14788"/>
                    <a:pt x="13524" y="11722"/>
                  </a:cubicBezTo>
                  <a:cubicBezTo>
                    <a:pt x="15451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6" name="任意多边形: 形状 3675">
              <a:extLst>
                <a:ext uri="{FF2B5EF4-FFF2-40B4-BE49-F238E27FC236}">
                  <a16:creationId xmlns:a16="http://schemas.microsoft.com/office/drawing/2014/main" id="{7212FA16-1B45-71A5-6859-CC6FF21A89F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7" name="任意多边形: 形状 3676">
              <a:extLst>
                <a:ext uri="{FF2B5EF4-FFF2-40B4-BE49-F238E27FC236}">
                  <a16:creationId xmlns:a16="http://schemas.microsoft.com/office/drawing/2014/main" id="{44385AB1-19C0-A6FF-7A94-FDAE37A5D00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8" name="任意多边形: 形状 3677">
              <a:extLst>
                <a:ext uri="{FF2B5EF4-FFF2-40B4-BE49-F238E27FC236}">
                  <a16:creationId xmlns:a16="http://schemas.microsoft.com/office/drawing/2014/main" id="{BA78777F-96BC-C190-0EA2-3C2F1EA1D678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9" name="任意多边形: 形状 3678">
              <a:extLst>
                <a:ext uri="{FF2B5EF4-FFF2-40B4-BE49-F238E27FC236}">
                  <a16:creationId xmlns:a16="http://schemas.microsoft.com/office/drawing/2014/main" id="{81E15E69-0456-AF7A-3A30-7C9F632484BD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0" name="任意多边形: 形状 3679">
              <a:extLst>
                <a:ext uri="{FF2B5EF4-FFF2-40B4-BE49-F238E27FC236}">
                  <a16:creationId xmlns:a16="http://schemas.microsoft.com/office/drawing/2014/main" id="{35A8287C-48A9-D5E8-9D3F-8053A0711366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1" name="任意多边形: 形状 3680">
              <a:extLst>
                <a:ext uri="{FF2B5EF4-FFF2-40B4-BE49-F238E27FC236}">
                  <a16:creationId xmlns:a16="http://schemas.microsoft.com/office/drawing/2014/main" id="{CFADEF1A-D743-2A86-B40A-9FEA75E5F14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2" name="任意多边形: 形状 3681">
              <a:extLst>
                <a:ext uri="{FF2B5EF4-FFF2-40B4-BE49-F238E27FC236}">
                  <a16:creationId xmlns:a16="http://schemas.microsoft.com/office/drawing/2014/main" id="{DB844029-1056-F095-35A0-BA684B7DCE2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3" name="任意多边形: 形状 3682">
              <a:extLst>
                <a:ext uri="{FF2B5EF4-FFF2-40B4-BE49-F238E27FC236}">
                  <a16:creationId xmlns:a16="http://schemas.microsoft.com/office/drawing/2014/main" id="{0BECC8AC-89F6-A38E-1AA9-DCD19CF361B5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4" name="任意多边形: 形状 3683">
              <a:extLst>
                <a:ext uri="{FF2B5EF4-FFF2-40B4-BE49-F238E27FC236}">
                  <a16:creationId xmlns:a16="http://schemas.microsoft.com/office/drawing/2014/main" id="{D748E167-107B-4957-7506-29633B6DE20B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5" name="任意多边形: 形状 3684">
              <a:extLst>
                <a:ext uri="{FF2B5EF4-FFF2-40B4-BE49-F238E27FC236}">
                  <a16:creationId xmlns:a16="http://schemas.microsoft.com/office/drawing/2014/main" id="{BC1483A6-D444-ACB0-C453-B65129FEAB8A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6" name="任意多边形: 形状 3685">
              <a:extLst>
                <a:ext uri="{FF2B5EF4-FFF2-40B4-BE49-F238E27FC236}">
                  <a16:creationId xmlns:a16="http://schemas.microsoft.com/office/drawing/2014/main" id="{5786940E-41DE-65EF-FD2F-6B784EBFEA57}"/>
                </a:ext>
              </a:extLst>
            </p:cNvPr>
            <p:cNvSpPr/>
            <p:nvPr/>
          </p:nvSpPr>
          <p:spPr>
            <a:xfrm>
              <a:off x="-20681" y="-3491729"/>
              <a:ext cx="13487" cy="13025"/>
            </a:xfrm>
            <a:custGeom>
              <a:avLst/>
              <a:gdLst>
                <a:gd name="connsiteX0" fmla="*/ 4221 w 13487"/>
                <a:gd name="connsiteY0" fmla="*/ 13758 h 13025"/>
                <a:gd name="connsiteX1" fmla="*/ 13524 w 13487"/>
                <a:gd name="connsiteY1" fmla="*/ 11722 h 13025"/>
                <a:gd name="connsiteX2" fmla="*/ 11743 w 13487"/>
                <a:gd name="connsiteY2" fmla="*/ 2974 h 13025"/>
                <a:gd name="connsiteX3" fmla="*/ 11410 w 13487"/>
                <a:gd name="connsiteY3" fmla="*/ 2763 h 13025"/>
                <a:gd name="connsiteX4" fmla="*/ 2133 w 13487"/>
                <a:gd name="connsiteY4" fmla="*/ 4772 h 13025"/>
                <a:gd name="connsiteX5" fmla="*/ 3957 w 13487"/>
                <a:gd name="connsiteY5" fmla="*/ 13599 h 13025"/>
                <a:gd name="connsiteX6" fmla="*/ 4221 w 13487"/>
                <a:gd name="connsiteY6" fmla="*/ 13758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7" h="13025">
                  <a:moveTo>
                    <a:pt x="4221" y="13758"/>
                  </a:moveTo>
                  <a:cubicBezTo>
                    <a:pt x="7366" y="15687"/>
                    <a:pt x="11473" y="14788"/>
                    <a:pt x="13524" y="11722"/>
                  </a:cubicBezTo>
                  <a:cubicBezTo>
                    <a:pt x="15448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7" name="任意多边形: 形状 3686">
              <a:extLst>
                <a:ext uri="{FF2B5EF4-FFF2-40B4-BE49-F238E27FC236}">
                  <a16:creationId xmlns:a16="http://schemas.microsoft.com/office/drawing/2014/main" id="{C221ED86-0AFF-0924-99FE-12FE6D25AFF1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8" name="任意多边形: 形状 3687">
              <a:extLst>
                <a:ext uri="{FF2B5EF4-FFF2-40B4-BE49-F238E27FC236}">
                  <a16:creationId xmlns:a16="http://schemas.microsoft.com/office/drawing/2014/main" id="{FBC858FA-E2DE-22A3-445D-CFA40A8D7870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9" name="任意多边形: 形状 3688">
              <a:extLst>
                <a:ext uri="{FF2B5EF4-FFF2-40B4-BE49-F238E27FC236}">
                  <a16:creationId xmlns:a16="http://schemas.microsoft.com/office/drawing/2014/main" id="{CA35C242-7698-BD02-17AE-F174C5C15528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0" name="任意多边形: 形状 3689">
              <a:extLst>
                <a:ext uri="{FF2B5EF4-FFF2-40B4-BE49-F238E27FC236}">
                  <a16:creationId xmlns:a16="http://schemas.microsoft.com/office/drawing/2014/main" id="{9D142B37-ADEF-D7B6-E44C-053BC7CC227E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1" name="任意多边形: 形状 3690">
              <a:extLst>
                <a:ext uri="{FF2B5EF4-FFF2-40B4-BE49-F238E27FC236}">
                  <a16:creationId xmlns:a16="http://schemas.microsoft.com/office/drawing/2014/main" id="{9D0CD305-F2E2-C126-BE4E-6A7781F5FB45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2" name="任意多边形: 形状 3691">
              <a:extLst>
                <a:ext uri="{FF2B5EF4-FFF2-40B4-BE49-F238E27FC236}">
                  <a16:creationId xmlns:a16="http://schemas.microsoft.com/office/drawing/2014/main" id="{38236DD3-4AD4-FDB6-5DB3-D0BB0FB6F0D2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3" name="任意多边形: 形状 3692">
              <a:extLst>
                <a:ext uri="{FF2B5EF4-FFF2-40B4-BE49-F238E27FC236}">
                  <a16:creationId xmlns:a16="http://schemas.microsoft.com/office/drawing/2014/main" id="{F78E1FF2-6BE2-8599-09A1-2F27F8E6256A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4" name="任意多边形: 形状 3693">
              <a:extLst>
                <a:ext uri="{FF2B5EF4-FFF2-40B4-BE49-F238E27FC236}">
                  <a16:creationId xmlns:a16="http://schemas.microsoft.com/office/drawing/2014/main" id="{088B9FAF-8CBC-6298-9CA7-8CCB16CD001B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5" name="任意多边形: 形状 3694">
              <a:extLst>
                <a:ext uri="{FF2B5EF4-FFF2-40B4-BE49-F238E27FC236}">
                  <a16:creationId xmlns:a16="http://schemas.microsoft.com/office/drawing/2014/main" id="{42F8F047-86D2-17BF-046E-02D8EA0FED77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6" name="任意多边形: 形状 3695">
              <a:extLst>
                <a:ext uri="{FF2B5EF4-FFF2-40B4-BE49-F238E27FC236}">
                  <a16:creationId xmlns:a16="http://schemas.microsoft.com/office/drawing/2014/main" id="{562FBE09-4E5E-9540-5C4F-EDE1D58AE8CB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7" name="任意多边形: 形状 3696">
              <a:extLst>
                <a:ext uri="{FF2B5EF4-FFF2-40B4-BE49-F238E27FC236}">
                  <a16:creationId xmlns:a16="http://schemas.microsoft.com/office/drawing/2014/main" id="{F3EC39BB-DE68-7D8E-671C-A0CC479EC327}"/>
                </a:ext>
              </a:extLst>
            </p:cNvPr>
            <p:cNvSpPr/>
            <p:nvPr/>
          </p:nvSpPr>
          <p:spPr>
            <a:xfrm>
              <a:off x="100421" y="-3575541"/>
              <a:ext cx="8173" cy="7925"/>
            </a:xfrm>
            <a:custGeom>
              <a:avLst/>
              <a:gdLst>
                <a:gd name="connsiteX0" fmla="*/ 1360 w 8173"/>
                <a:gd name="connsiteY0" fmla="*/ 4303 h 7925"/>
                <a:gd name="connsiteX1" fmla="*/ 3566 w 8173"/>
                <a:gd name="connsiteY1" fmla="*/ 9377 h 7925"/>
                <a:gd name="connsiteX2" fmla="*/ 3712 w 8173"/>
                <a:gd name="connsiteY2" fmla="*/ 9430 h 7925"/>
                <a:gd name="connsiteX3" fmla="*/ 8998 w 8173"/>
                <a:gd name="connsiteY3" fmla="*/ 7130 h 7925"/>
                <a:gd name="connsiteX4" fmla="*/ 6730 w 8173"/>
                <a:gd name="connsiteY4" fmla="*/ 2056 h 7925"/>
                <a:gd name="connsiteX5" fmla="*/ 6619 w 8173"/>
                <a:gd name="connsiteY5" fmla="*/ 2003 h 7925"/>
                <a:gd name="connsiteX6" fmla="*/ 1360 w 8173"/>
                <a:gd name="connsiteY6" fmla="*/ 4303 h 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73" h="7925">
                  <a:moveTo>
                    <a:pt x="1360" y="4303"/>
                  </a:moveTo>
                  <a:cubicBezTo>
                    <a:pt x="567" y="6311"/>
                    <a:pt x="1555" y="8584"/>
                    <a:pt x="3566" y="9377"/>
                  </a:cubicBezTo>
                  <a:cubicBezTo>
                    <a:pt x="3614" y="9403"/>
                    <a:pt x="3662" y="9403"/>
                    <a:pt x="3712" y="9430"/>
                  </a:cubicBezTo>
                  <a:cubicBezTo>
                    <a:pt x="5805" y="10170"/>
                    <a:pt x="8123" y="9165"/>
                    <a:pt x="8998" y="7130"/>
                  </a:cubicBezTo>
                  <a:cubicBezTo>
                    <a:pt x="9777" y="5096"/>
                    <a:pt x="8760" y="2823"/>
                    <a:pt x="6730" y="2056"/>
                  </a:cubicBezTo>
                  <a:cubicBezTo>
                    <a:pt x="6693" y="2030"/>
                    <a:pt x="6656" y="2003"/>
                    <a:pt x="6619" y="2003"/>
                  </a:cubicBezTo>
                  <a:cubicBezTo>
                    <a:pt x="4534" y="1237"/>
                    <a:pt x="2213" y="2241"/>
                    <a:pt x="1360" y="4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8" name="任意多边形: 形状 3697">
              <a:extLst>
                <a:ext uri="{FF2B5EF4-FFF2-40B4-BE49-F238E27FC236}">
                  <a16:creationId xmlns:a16="http://schemas.microsoft.com/office/drawing/2014/main" id="{D628A079-9B60-F193-1BFB-85C231EB22AC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9" name="任意多边形: 形状 3698">
              <a:extLst>
                <a:ext uri="{FF2B5EF4-FFF2-40B4-BE49-F238E27FC236}">
                  <a16:creationId xmlns:a16="http://schemas.microsoft.com/office/drawing/2014/main" id="{4FCD01B9-DE5B-E327-75FA-D03153E896A2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0" name="任意多边形: 形状 3699">
              <a:extLst>
                <a:ext uri="{FF2B5EF4-FFF2-40B4-BE49-F238E27FC236}">
                  <a16:creationId xmlns:a16="http://schemas.microsoft.com/office/drawing/2014/main" id="{5088D2B0-1A0B-344A-3538-3583D47FD7DA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1" name="任意多边形: 形状 3700">
              <a:extLst>
                <a:ext uri="{FF2B5EF4-FFF2-40B4-BE49-F238E27FC236}">
                  <a16:creationId xmlns:a16="http://schemas.microsoft.com/office/drawing/2014/main" id="{E1D06E4A-094E-E4EF-783C-A7DB5DDACC56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2" name="任意多边形: 形状 3701">
              <a:extLst>
                <a:ext uri="{FF2B5EF4-FFF2-40B4-BE49-F238E27FC236}">
                  <a16:creationId xmlns:a16="http://schemas.microsoft.com/office/drawing/2014/main" id="{89E42B48-57F8-8AC8-C996-C91CF08BA903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3" name="任意多边形: 形状 3702">
              <a:extLst>
                <a:ext uri="{FF2B5EF4-FFF2-40B4-BE49-F238E27FC236}">
                  <a16:creationId xmlns:a16="http://schemas.microsoft.com/office/drawing/2014/main" id="{E6F44A75-1A8B-6072-69BD-EB700E7B408B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4" name="任意多边形: 形状 3703">
              <a:extLst>
                <a:ext uri="{FF2B5EF4-FFF2-40B4-BE49-F238E27FC236}">
                  <a16:creationId xmlns:a16="http://schemas.microsoft.com/office/drawing/2014/main" id="{3404DE5D-0E19-FBD3-0F18-9B9CA8B12B4D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5" name="任意多边形: 形状 3704">
              <a:extLst>
                <a:ext uri="{FF2B5EF4-FFF2-40B4-BE49-F238E27FC236}">
                  <a16:creationId xmlns:a16="http://schemas.microsoft.com/office/drawing/2014/main" id="{187EF187-26A7-291B-64AE-30BD6BF1A549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6" name="任意多边形: 形状 3705">
              <a:extLst>
                <a:ext uri="{FF2B5EF4-FFF2-40B4-BE49-F238E27FC236}">
                  <a16:creationId xmlns:a16="http://schemas.microsoft.com/office/drawing/2014/main" id="{2B7299C7-269D-E499-EA3E-44E0BDC1DEA7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7" name="任意多边形: 形状 3706">
              <a:extLst>
                <a:ext uri="{FF2B5EF4-FFF2-40B4-BE49-F238E27FC236}">
                  <a16:creationId xmlns:a16="http://schemas.microsoft.com/office/drawing/2014/main" id="{33FCDB1D-A5A1-D74A-DACB-A77FD11DA95C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8" name="任意多边形: 形状 3707">
              <a:extLst>
                <a:ext uri="{FF2B5EF4-FFF2-40B4-BE49-F238E27FC236}">
                  <a16:creationId xmlns:a16="http://schemas.microsoft.com/office/drawing/2014/main" id="{7916BC8D-FEE0-4B3E-751F-706753080D3E}"/>
                </a:ext>
              </a:extLst>
            </p:cNvPr>
            <p:cNvSpPr/>
            <p:nvPr/>
          </p:nvSpPr>
          <p:spPr>
            <a:xfrm>
              <a:off x="100421" y="-3575552"/>
              <a:ext cx="8200" cy="7950"/>
            </a:xfrm>
            <a:custGeom>
              <a:avLst/>
              <a:gdLst>
                <a:gd name="connsiteX0" fmla="*/ 9024 w 8200"/>
                <a:gd name="connsiteY0" fmla="*/ 7141 h 7950"/>
                <a:gd name="connsiteX1" fmla="*/ 6756 w 8200"/>
                <a:gd name="connsiteY1" fmla="*/ 2067 h 7950"/>
                <a:gd name="connsiteX2" fmla="*/ 6645 w 8200"/>
                <a:gd name="connsiteY2" fmla="*/ 2014 h 7950"/>
                <a:gd name="connsiteX3" fmla="*/ 1360 w 8200"/>
                <a:gd name="connsiteY3" fmla="*/ 4313 h 7950"/>
                <a:gd name="connsiteX4" fmla="*/ 3566 w 8200"/>
                <a:gd name="connsiteY4" fmla="*/ 9388 h 7950"/>
                <a:gd name="connsiteX5" fmla="*/ 3712 w 8200"/>
                <a:gd name="connsiteY5" fmla="*/ 9441 h 7950"/>
                <a:gd name="connsiteX6" fmla="*/ 9024 w 8200"/>
                <a:gd name="connsiteY6" fmla="*/ 7141 h 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0" h="7950">
                  <a:moveTo>
                    <a:pt x="9024" y="7141"/>
                  </a:moveTo>
                  <a:cubicBezTo>
                    <a:pt x="9804" y="5106"/>
                    <a:pt x="8786" y="2833"/>
                    <a:pt x="6756" y="2067"/>
                  </a:cubicBezTo>
                  <a:cubicBezTo>
                    <a:pt x="6719" y="2041"/>
                    <a:pt x="6682" y="2014"/>
                    <a:pt x="6645" y="2014"/>
                  </a:cubicBezTo>
                  <a:cubicBezTo>
                    <a:pt x="4552" y="1221"/>
                    <a:pt x="2216" y="2252"/>
                    <a:pt x="1360" y="4313"/>
                  </a:cubicBezTo>
                  <a:cubicBezTo>
                    <a:pt x="567" y="6322"/>
                    <a:pt x="1555" y="8595"/>
                    <a:pt x="3566" y="9388"/>
                  </a:cubicBezTo>
                  <a:cubicBezTo>
                    <a:pt x="3614" y="9414"/>
                    <a:pt x="3662" y="9414"/>
                    <a:pt x="3712" y="9441"/>
                  </a:cubicBezTo>
                  <a:cubicBezTo>
                    <a:pt x="5813" y="10207"/>
                    <a:pt x="8147" y="9203"/>
                    <a:pt x="9024" y="71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9" name="任意多边形: 形状 3708">
              <a:extLst>
                <a:ext uri="{FF2B5EF4-FFF2-40B4-BE49-F238E27FC236}">
                  <a16:creationId xmlns:a16="http://schemas.microsoft.com/office/drawing/2014/main" id="{09840C27-FEDD-E3E1-50FD-CD5A8CB32BDB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0" name="任意多边形: 形状 3709">
              <a:extLst>
                <a:ext uri="{FF2B5EF4-FFF2-40B4-BE49-F238E27FC236}">
                  <a16:creationId xmlns:a16="http://schemas.microsoft.com/office/drawing/2014/main" id="{99867523-0655-2304-E9CC-2E0AF6414C64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1" name="任意多边形: 形状 3710">
              <a:extLst>
                <a:ext uri="{FF2B5EF4-FFF2-40B4-BE49-F238E27FC236}">
                  <a16:creationId xmlns:a16="http://schemas.microsoft.com/office/drawing/2014/main" id="{7A9B27C2-ECF7-BEEB-5B47-016D8A2CF15A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2" name="任意多边形: 形状 3711">
              <a:extLst>
                <a:ext uri="{FF2B5EF4-FFF2-40B4-BE49-F238E27FC236}">
                  <a16:creationId xmlns:a16="http://schemas.microsoft.com/office/drawing/2014/main" id="{7DEF69F9-799F-3D8A-6878-EE9B879042EB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3" name="任意多边形: 形状 3712">
              <a:extLst>
                <a:ext uri="{FF2B5EF4-FFF2-40B4-BE49-F238E27FC236}">
                  <a16:creationId xmlns:a16="http://schemas.microsoft.com/office/drawing/2014/main" id="{672475E2-E344-5CF3-BF1A-543248249BD6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4" name="任意多边形: 形状 3713">
              <a:extLst>
                <a:ext uri="{FF2B5EF4-FFF2-40B4-BE49-F238E27FC236}">
                  <a16:creationId xmlns:a16="http://schemas.microsoft.com/office/drawing/2014/main" id="{C492E33B-CB29-CD79-2743-48BAA89A93EE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5" name="任意多边形: 形状 3714">
              <a:extLst>
                <a:ext uri="{FF2B5EF4-FFF2-40B4-BE49-F238E27FC236}">
                  <a16:creationId xmlns:a16="http://schemas.microsoft.com/office/drawing/2014/main" id="{E2E99CF4-761E-AC44-0E65-B6989E0AE883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6" name="任意多边形: 形状 3715">
              <a:extLst>
                <a:ext uri="{FF2B5EF4-FFF2-40B4-BE49-F238E27FC236}">
                  <a16:creationId xmlns:a16="http://schemas.microsoft.com/office/drawing/2014/main" id="{8E11B200-EAF3-7A77-CCBF-A36B2ABA7D99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7" name="任意多边形: 形状 3716">
              <a:extLst>
                <a:ext uri="{FF2B5EF4-FFF2-40B4-BE49-F238E27FC236}">
                  <a16:creationId xmlns:a16="http://schemas.microsoft.com/office/drawing/2014/main" id="{0183D242-4913-F33F-79DC-626419D1FCE6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8" name="任意多边形: 形状 3717">
              <a:extLst>
                <a:ext uri="{FF2B5EF4-FFF2-40B4-BE49-F238E27FC236}">
                  <a16:creationId xmlns:a16="http://schemas.microsoft.com/office/drawing/2014/main" id="{8331973A-38D0-D7CF-FDFC-C1F4C7308ADA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9" name="任意多边形: 形状 3718">
              <a:extLst>
                <a:ext uri="{FF2B5EF4-FFF2-40B4-BE49-F238E27FC236}">
                  <a16:creationId xmlns:a16="http://schemas.microsoft.com/office/drawing/2014/main" id="{955CF8AB-75D8-F903-39C8-572FD2BF200E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6878 w 14113"/>
                <a:gd name="connsiteY0" fmla="*/ 15252 h 13637"/>
                <a:gd name="connsiteX1" fmla="*/ 15097 w 14113"/>
                <a:gd name="connsiteY1" fmla="*/ 9808 h 13637"/>
                <a:gd name="connsiteX2" fmla="*/ 9524 w 14113"/>
                <a:gd name="connsiteY2" fmla="*/ 1906 h 13637"/>
                <a:gd name="connsiteX3" fmla="*/ 9442 w 14113"/>
                <a:gd name="connsiteY3" fmla="*/ 1879 h 13637"/>
                <a:gd name="connsiteX4" fmla="*/ 1196 w 14113"/>
                <a:gd name="connsiteY4" fmla="*/ 7324 h 13637"/>
                <a:gd name="connsiteX5" fmla="*/ 6669 w 14113"/>
                <a:gd name="connsiteY5" fmla="*/ 15226 h 13637"/>
                <a:gd name="connsiteX6" fmla="*/ 6878 w 14113"/>
                <a:gd name="connsiteY6" fmla="*/ 15252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6878" y="15252"/>
                  </a:move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0" name="任意多边形: 形状 3719">
              <a:extLst>
                <a:ext uri="{FF2B5EF4-FFF2-40B4-BE49-F238E27FC236}">
                  <a16:creationId xmlns:a16="http://schemas.microsoft.com/office/drawing/2014/main" id="{CA073431-574E-E1C2-2EA4-3634359D630F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1" name="任意多边形: 形状 3720">
              <a:extLst>
                <a:ext uri="{FF2B5EF4-FFF2-40B4-BE49-F238E27FC236}">
                  <a16:creationId xmlns:a16="http://schemas.microsoft.com/office/drawing/2014/main" id="{B8CA731E-9104-0204-CBE0-D10171DD7BCE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2" name="任意多边形: 形状 3721">
              <a:extLst>
                <a:ext uri="{FF2B5EF4-FFF2-40B4-BE49-F238E27FC236}">
                  <a16:creationId xmlns:a16="http://schemas.microsoft.com/office/drawing/2014/main" id="{9ECD2166-0281-1171-E6BD-BD3425A97FA9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3" name="任意多边形: 形状 3722">
              <a:extLst>
                <a:ext uri="{FF2B5EF4-FFF2-40B4-BE49-F238E27FC236}">
                  <a16:creationId xmlns:a16="http://schemas.microsoft.com/office/drawing/2014/main" id="{FC2D8DC3-3F1E-B88C-6232-FA9CF97A96B2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4" name="任意多边形: 形状 3723">
              <a:extLst>
                <a:ext uri="{FF2B5EF4-FFF2-40B4-BE49-F238E27FC236}">
                  <a16:creationId xmlns:a16="http://schemas.microsoft.com/office/drawing/2014/main" id="{96633F9B-202A-F8CC-2994-C7F7F9DFDCE9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5" name="任意多边形: 形状 3724">
              <a:extLst>
                <a:ext uri="{FF2B5EF4-FFF2-40B4-BE49-F238E27FC236}">
                  <a16:creationId xmlns:a16="http://schemas.microsoft.com/office/drawing/2014/main" id="{1E0FF247-C761-EBA4-932E-3060FAD1272D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6" name="任意多边形: 形状 3725">
              <a:extLst>
                <a:ext uri="{FF2B5EF4-FFF2-40B4-BE49-F238E27FC236}">
                  <a16:creationId xmlns:a16="http://schemas.microsoft.com/office/drawing/2014/main" id="{5EB844B0-6DAC-05EE-3EB1-D3CDB7B9EDB6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7" name="任意多边形: 形状 3726">
              <a:extLst>
                <a:ext uri="{FF2B5EF4-FFF2-40B4-BE49-F238E27FC236}">
                  <a16:creationId xmlns:a16="http://schemas.microsoft.com/office/drawing/2014/main" id="{E42DFA3D-36AD-9D20-673B-7A42143753E1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8" name="任意多边形: 形状 3727">
              <a:extLst>
                <a:ext uri="{FF2B5EF4-FFF2-40B4-BE49-F238E27FC236}">
                  <a16:creationId xmlns:a16="http://schemas.microsoft.com/office/drawing/2014/main" id="{3CB815AB-F6B8-1FED-F53E-88252CD99148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9" name="任意多边形: 形状 3728">
              <a:extLst>
                <a:ext uri="{FF2B5EF4-FFF2-40B4-BE49-F238E27FC236}">
                  <a16:creationId xmlns:a16="http://schemas.microsoft.com/office/drawing/2014/main" id="{A18636B4-DEA3-D86F-CF26-A84FF415D86C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0" name="任意多边形: 形状 3729">
              <a:extLst>
                <a:ext uri="{FF2B5EF4-FFF2-40B4-BE49-F238E27FC236}">
                  <a16:creationId xmlns:a16="http://schemas.microsoft.com/office/drawing/2014/main" id="{409AA96D-1F54-C617-717F-457D6CCF66E6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9442 w 14113"/>
                <a:gd name="connsiteY0" fmla="*/ 1879 h 13637"/>
                <a:gd name="connsiteX1" fmla="*/ 1196 w 14113"/>
                <a:gd name="connsiteY1" fmla="*/ 7324 h 13637"/>
                <a:gd name="connsiteX2" fmla="*/ 6669 w 14113"/>
                <a:gd name="connsiteY2" fmla="*/ 15226 h 13637"/>
                <a:gd name="connsiteX3" fmla="*/ 6878 w 14113"/>
                <a:gd name="connsiteY3" fmla="*/ 15252 h 13637"/>
                <a:gd name="connsiteX4" fmla="*/ 15097 w 14113"/>
                <a:gd name="connsiteY4" fmla="*/ 9808 h 13637"/>
                <a:gd name="connsiteX5" fmla="*/ 9524 w 14113"/>
                <a:gd name="connsiteY5" fmla="*/ 1906 h 13637"/>
                <a:gd name="connsiteX6" fmla="*/ 9442 w 14113"/>
                <a:gd name="connsiteY6" fmla="*/ 1879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9442" y="1879"/>
                  </a:move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1" name="任意多边形: 形状 3730">
              <a:extLst>
                <a:ext uri="{FF2B5EF4-FFF2-40B4-BE49-F238E27FC236}">
                  <a16:creationId xmlns:a16="http://schemas.microsoft.com/office/drawing/2014/main" id="{83324CCD-4E94-1226-9E6E-927DF5B74E66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2" name="任意多边形: 形状 3731">
              <a:extLst>
                <a:ext uri="{FF2B5EF4-FFF2-40B4-BE49-F238E27FC236}">
                  <a16:creationId xmlns:a16="http://schemas.microsoft.com/office/drawing/2014/main" id="{741F4CCF-462E-B919-FBBC-6C7CC3350543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3" name="任意多边形: 形状 3732">
              <a:extLst>
                <a:ext uri="{FF2B5EF4-FFF2-40B4-BE49-F238E27FC236}">
                  <a16:creationId xmlns:a16="http://schemas.microsoft.com/office/drawing/2014/main" id="{5C703CFA-8976-3342-AF72-813B0CB86011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4" name="任意多边形: 形状 3733">
              <a:extLst>
                <a:ext uri="{FF2B5EF4-FFF2-40B4-BE49-F238E27FC236}">
                  <a16:creationId xmlns:a16="http://schemas.microsoft.com/office/drawing/2014/main" id="{E15E4A55-B286-5C21-5167-11C22E79AA06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5" name="任意多边形: 形状 3734">
              <a:extLst>
                <a:ext uri="{FF2B5EF4-FFF2-40B4-BE49-F238E27FC236}">
                  <a16:creationId xmlns:a16="http://schemas.microsoft.com/office/drawing/2014/main" id="{AE84B913-3924-397A-7876-D3CE0A06501B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6" name="任意多边形: 形状 3735">
              <a:extLst>
                <a:ext uri="{FF2B5EF4-FFF2-40B4-BE49-F238E27FC236}">
                  <a16:creationId xmlns:a16="http://schemas.microsoft.com/office/drawing/2014/main" id="{6816F3EA-1065-9D59-3448-F5EEEAC80E9E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7" name="任意多边形: 形状 3736">
              <a:extLst>
                <a:ext uri="{FF2B5EF4-FFF2-40B4-BE49-F238E27FC236}">
                  <a16:creationId xmlns:a16="http://schemas.microsoft.com/office/drawing/2014/main" id="{4A39FF1C-B773-28D4-8AE8-7F5A98853071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8" name="任意多边形: 形状 3737">
              <a:extLst>
                <a:ext uri="{FF2B5EF4-FFF2-40B4-BE49-F238E27FC236}">
                  <a16:creationId xmlns:a16="http://schemas.microsoft.com/office/drawing/2014/main" id="{9D9571DB-3C51-8F98-BF39-C9F0046B3DB7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9" name="任意多边形: 形状 3738">
              <a:extLst>
                <a:ext uri="{FF2B5EF4-FFF2-40B4-BE49-F238E27FC236}">
                  <a16:creationId xmlns:a16="http://schemas.microsoft.com/office/drawing/2014/main" id="{B45A3B04-7B72-9707-C6A8-3142D4ADCC59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0" name="任意多边形: 形状 3739">
              <a:extLst>
                <a:ext uri="{FF2B5EF4-FFF2-40B4-BE49-F238E27FC236}">
                  <a16:creationId xmlns:a16="http://schemas.microsoft.com/office/drawing/2014/main" id="{0A4A79A5-4D93-EE87-7EC8-B30B94C4DE2D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1" name="任意多边形: 形状 3740">
              <a:extLst>
                <a:ext uri="{FF2B5EF4-FFF2-40B4-BE49-F238E27FC236}">
                  <a16:creationId xmlns:a16="http://schemas.microsoft.com/office/drawing/2014/main" id="{73752E51-5C8E-AE2D-9CDD-5E8ED0990648}"/>
                </a:ext>
              </a:extLst>
            </p:cNvPr>
            <p:cNvSpPr/>
            <p:nvPr/>
          </p:nvSpPr>
          <p:spPr>
            <a:xfrm>
              <a:off x="-80379" y="-4061967"/>
              <a:ext cx="22102" cy="21319"/>
            </a:xfrm>
            <a:custGeom>
              <a:avLst/>
              <a:gdLst>
                <a:gd name="connsiteX0" fmla="*/ 5088 w 22102"/>
                <a:gd name="connsiteY0" fmla="*/ 20590 h 21319"/>
                <a:gd name="connsiteX1" fmla="*/ 20628 w 22102"/>
                <a:gd name="connsiteY1" fmla="*/ 19189 h 21319"/>
                <a:gd name="connsiteX2" fmla="*/ 19645 w 22102"/>
                <a:gd name="connsiteY2" fmla="*/ 4574 h 21319"/>
                <a:gd name="connsiteX3" fmla="*/ 19201 w 22102"/>
                <a:gd name="connsiteY3" fmla="*/ 4204 h 21319"/>
                <a:gd name="connsiteX4" fmla="*/ 3635 w 22102"/>
                <a:gd name="connsiteY4" fmla="*/ 5605 h 21319"/>
                <a:gd name="connsiteX5" fmla="*/ 4642 w 22102"/>
                <a:gd name="connsiteY5" fmla="*/ 20220 h 21319"/>
                <a:gd name="connsiteX6" fmla="*/ 5088 w 22102"/>
                <a:gd name="connsiteY6" fmla="*/ 20590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5088" y="20590"/>
                  </a:move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2" name="任意多边形: 形状 3741">
              <a:extLst>
                <a:ext uri="{FF2B5EF4-FFF2-40B4-BE49-F238E27FC236}">
                  <a16:creationId xmlns:a16="http://schemas.microsoft.com/office/drawing/2014/main" id="{41893905-AD46-E4CA-EE2A-B0B14D8D68AD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3" name="任意多边形: 形状 3742">
              <a:extLst>
                <a:ext uri="{FF2B5EF4-FFF2-40B4-BE49-F238E27FC236}">
                  <a16:creationId xmlns:a16="http://schemas.microsoft.com/office/drawing/2014/main" id="{B2FA5526-662E-DB21-E4B6-4CC8F6043F06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4" name="任意多边形: 形状 3743">
              <a:extLst>
                <a:ext uri="{FF2B5EF4-FFF2-40B4-BE49-F238E27FC236}">
                  <a16:creationId xmlns:a16="http://schemas.microsoft.com/office/drawing/2014/main" id="{3098FE7E-618A-F7E9-02BA-BC269FE486B9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5" name="任意多边形: 形状 3744">
              <a:extLst>
                <a:ext uri="{FF2B5EF4-FFF2-40B4-BE49-F238E27FC236}">
                  <a16:creationId xmlns:a16="http://schemas.microsoft.com/office/drawing/2014/main" id="{2F4D6597-0437-8FC5-3BF0-E9CF10BAC80A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6" name="任意多边形: 形状 3745">
              <a:extLst>
                <a:ext uri="{FF2B5EF4-FFF2-40B4-BE49-F238E27FC236}">
                  <a16:creationId xmlns:a16="http://schemas.microsoft.com/office/drawing/2014/main" id="{BC7E887C-18BA-66ED-376C-4C4514BA0C09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7" name="任意多边形: 形状 3746">
              <a:extLst>
                <a:ext uri="{FF2B5EF4-FFF2-40B4-BE49-F238E27FC236}">
                  <a16:creationId xmlns:a16="http://schemas.microsoft.com/office/drawing/2014/main" id="{23DF0D2A-AE2D-AD1D-8359-05E230B2E70B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8" name="任意多边形: 形状 3747">
              <a:extLst>
                <a:ext uri="{FF2B5EF4-FFF2-40B4-BE49-F238E27FC236}">
                  <a16:creationId xmlns:a16="http://schemas.microsoft.com/office/drawing/2014/main" id="{A5F4E20E-BDF1-7DD0-2010-6BB5519CD414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9" name="任意多边形: 形状 3748">
              <a:extLst>
                <a:ext uri="{FF2B5EF4-FFF2-40B4-BE49-F238E27FC236}">
                  <a16:creationId xmlns:a16="http://schemas.microsoft.com/office/drawing/2014/main" id="{15A83FC4-D354-E888-DC74-A7ED618E75DD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0" name="任意多边形: 形状 3749">
              <a:extLst>
                <a:ext uri="{FF2B5EF4-FFF2-40B4-BE49-F238E27FC236}">
                  <a16:creationId xmlns:a16="http://schemas.microsoft.com/office/drawing/2014/main" id="{0AE18555-985F-792D-8B2B-B87FE9CEE018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1" name="任意多边形: 形状 3750">
              <a:extLst>
                <a:ext uri="{FF2B5EF4-FFF2-40B4-BE49-F238E27FC236}">
                  <a16:creationId xmlns:a16="http://schemas.microsoft.com/office/drawing/2014/main" id="{E35F5A4A-1FEC-8068-122B-0A1CE1A31DED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2" name="任意多边形: 形状 3751">
              <a:extLst>
                <a:ext uri="{FF2B5EF4-FFF2-40B4-BE49-F238E27FC236}">
                  <a16:creationId xmlns:a16="http://schemas.microsoft.com/office/drawing/2014/main" id="{A2A72B5A-741D-7D34-0865-BF6741CF8D7C}"/>
                </a:ext>
              </a:extLst>
            </p:cNvPr>
            <p:cNvSpPr/>
            <p:nvPr/>
          </p:nvSpPr>
          <p:spPr>
            <a:xfrm>
              <a:off x="-80431" y="-4061967"/>
              <a:ext cx="22102" cy="21319"/>
            </a:xfrm>
            <a:custGeom>
              <a:avLst/>
              <a:gdLst>
                <a:gd name="connsiteX0" fmla="*/ 19201 w 22102"/>
                <a:gd name="connsiteY0" fmla="*/ 4204 h 21319"/>
                <a:gd name="connsiteX1" fmla="*/ 3635 w 22102"/>
                <a:gd name="connsiteY1" fmla="*/ 5605 h 21319"/>
                <a:gd name="connsiteX2" fmla="*/ 4642 w 22102"/>
                <a:gd name="connsiteY2" fmla="*/ 20220 h 21319"/>
                <a:gd name="connsiteX3" fmla="*/ 5088 w 22102"/>
                <a:gd name="connsiteY3" fmla="*/ 20590 h 21319"/>
                <a:gd name="connsiteX4" fmla="*/ 20628 w 22102"/>
                <a:gd name="connsiteY4" fmla="*/ 19189 h 21319"/>
                <a:gd name="connsiteX5" fmla="*/ 19645 w 22102"/>
                <a:gd name="connsiteY5" fmla="*/ 4574 h 21319"/>
                <a:gd name="connsiteX6" fmla="*/ 19201 w 22102"/>
                <a:gd name="connsiteY6" fmla="*/ 4204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19201" y="4204"/>
                  </a:move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3" name="任意多边形: 形状 3752">
              <a:extLst>
                <a:ext uri="{FF2B5EF4-FFF2-40B4-BE49-F238E27FC236}">
                  <a16:creationId xmlns:a16="http://schemas.microsoft.com/office/drawing/2014/main" id="{F733419D-C27D-95E7-9677-218EA4596EBC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4" name="任意多边形: 形状 3753">
              <a:extLst>
                <a:ext uri="{FF2B5EF4-FFF2-40B4-BE49-F238E27FC236}">
                  <a16:creationId xmlns:a16="http://schemas.microsoft.com/office/drawing/2014/main" id="{AD058FA5-A399-ED17-5F0F-8A87F6C52F34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5" name="任意多边形: 形状 3754">
              <a:extLst>
                <a:ext uri="{FF2B5EF4-FFF2-40B4-BE49-F238E27FC236}">
                  <a16:creationId xmlns:a16="http://schemas.microsoft.com/office/drawing/2014/main" id="{068B9562-489B-534C-2312-8810E11C7D76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6" name="任意多边形: 形状 3755">
              <a:extLst>
                <a:ext uri="{FF2B5EF4-FFF2-40B4-BE49-F238E27FC236}">
                  <a16:creationId xmlns:a16="http://schemas.microsoft.com/office/drawing/2014/main" id="{53344CC1-6AF7-BC3B-D761-67CA776F789D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7" name="任意多边形: 形状 3756">
              <a:extLst>
                <a:ext uri="{FF2B5EF4-FFF2-40B4-BE49-F238E27FC236}">
                  <a16:creationId xmlns:a16="http://schemas.microsoft.com/office/drawing/2014/main" id="{A7F29B9E-8CEB-47DE-8BA6-3651B2F22F8B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8" name="任意多边形: 形状 3757">
              <a:extLst>
                <a:ext uri="{FF2B5EF4-FFF2-40B4-BE49-F238E27FC236}">
                  <a16:creationId xmlns:a16="http://schemas.microsoft.com/office/drawing/2014/main" id="{265A0DE8-2A85-7124-F0F8-D64E1081403F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9" name="任意多边形: 形状 3758">
              <a:extLst>
                <a:ext uri="{FF2B5EF4-FFF2-40B4-BE49-F238E27FC236}">
                  <a16:creationId xmlns:a16="http://schemas.microsoft.com/office/drawing/2014/main" id="{31331CF3-8184-142A-0DE4-B4CE8C499913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0" name="任意多边形: 形状 3759">
              <a:extLst>
                <a:ext uri="{FF2B5EF4-FFF2-40B4-BE49-F238E27FC236}">
                  <a16:creationId xmlns:a16="http://schemas.microsoft.com/office/drawing/2014/main" id="{1DAC8BF8-4709-2D19-E092-8DC41743C8C0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1" name="任意多边形: 形状 3760">
              <a:extLst>
                <a:ext uri="{FF2B5EF4-FFF2-40B4-BE49-F238E27FC236}">
                  <a16:creationId xmlns:a16="http://schemas.microsoft.com/office/drawing/2014/main" id="{2FCDA5F2-0846-A642-1344-4AA18DAF1BF6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2" name="任意多边形: 形状 3761">
              <a:extLst>
                <a:ext uri="{FF2B5EF4-FFF2-40B4-BE49-F238E27FC236}">
                  <a16:creationId xmlns:a16="http://schemas.microsoft.com/office/drawing/2014/main" id="{56F853C2-46CD-ABB5-2145-9D6743F890A7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3" name="任意多边形: 形状 3762">
              <a:extLst>
                <a:ext uri="{FF2B5EF4-FFF2-40B4-BE49-F238E27FC236}">
                  <a16:creationId xmlns:a16="http://schemas.microsoft.com/office/drawing/2014/main" id="{41E2C2C6-1022-CD2C-99D2-892C0EE94B3C}"/>
                </a:ext>
              </a:extLst>
            </p:cNvPr>
            <p:cNvSpPr/>
            <p:nvPr/>
          </p:nvSpPr>
          <p:spPr>
            <a:xfrm>
              <a:off x="-53379" y="-4165823"/>
              <a:ext cx="7952" cy="7773"/>
            </a:xfrm>
            <a:custGeom>
              <a:avLst/>
              <a:gdLst>
                <a:gd name="connsiteX0" fmla="*/ 8878 w 7952"/>
                <a:gd name="connsiteY0" fmla="*/ 4539 h 7773"/>
                <a:gd name="connsiteX1" fmla="*/ 3883 w 7952"/>
                <a:gd name="connsiteY1" fmla="*/ 1896 h 7773"/>
                <a:gd name="connsiteX2" fmla="*/ 1240 w 7952"/>
                <a:gd name="connsiteY2" fmla="*/ 6706 h 7773"/>
                <a:gd name="connsiteX3" fmla="*/ 6235 w 7952"/>
                <a:gd name="connsiteY3" fmla="*/ 9349 h 7773"/>
                <a:gd name="connsiteX4" fmla="*/ 8891 w 7952"/>
                <a:gd name="connsiteY4" fmla="*/ 4592 h 7773"/>
                <a:gd name="connsiteX5" fmla="*/ 8878 w 7952"/>
                <a:gd name="connsiteY5" fmla="*/ 4539 h 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2" h="7773">
                  <a:moveTo>
                    <a:pt x="8878" y="4539"/>
                  </a:moveTo>
                  <a:cubicBezTo>
                    <a:pt x="8185" y="2478"/>
                    <a:pt x="5986" y="1315"/>
                    <a:pt x="3883" y="1896"/>
                  </a:cubicBezTo>
                  <a:cubicBezTo>
                    <a:pt x="1827" y="2504"/>
                    <a:pt x="645" y="4645"/>
                    <a:pt x="1240" y="6706"/>
                  </a:cubicBezTo>
                  <a:cubicBezTo>
                    <a:pt x="1911" y="8794"/>
                    <a:pt x="4128" y="9984"/>
                    <a:pt x="6235" y="9349"/>
                  </a:cubicBezTo>
                  <a:cubicBezTo>
                    <a:pt x="8286" y="8768"/>
                    <a:pt x="9472" y="6627"/>
                    <a:pt x="8891" y="4592"/>
                  </a:cubicBezTo>
                  <a:cubicBezTo>
                    <a:pt x="8886" y="4566"/>
                    <a:pt x="8883" y="4566"/>
                    <a:pt x="8878" y="45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4" name="任意多边形: 形状 3763">
              <a:extLst>
                <a:ext uri="{FF2B5EF4-FFF2-40B4-BE49-F238E27FC236}">
                  <a16:creationId xmlns:a16="http://schemas.microsoft.com/office/drawing/2014/main" id="{33F30127-490F-2B86-08CF-044FD5EA6EED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5" name="任意多边形: 形状 3764">
              <a:extLst>
                <a:ext uri="{FF2B5EF4-FFF2-40B4-BE49-F238E27FC236}">
                  <a16:creationId xmlns:a16="http://schemas.microsoft.com/office/drawing/2014/main" id="{A3115B20-7C58-174B-6C68-9410538994D6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6" name="任意多边形: 形状 3765">
              <a:extLst>
                <a:ext uri="{FF2B5EF4-FFF2-40B4-BE49-F238E27FC236}">
                  <a16:creationId xmlns:a16="http://schemas.microsoft.com/office/drawing/2014/main" id="{9A12FB4C-8D26-686B-24FA-63BD2E8A9FCD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7" name="任意多边形: 形状 3766">
              <a:extLst>
                <a:ext uri="{FF2B5EF4-FFF2-40B4-BE49-F238E27FC236}">
                  <a16:creationId xmlns:a16="http://schemas.microsoft.com/office/drawing/2014/main" id="{0B8D308A-3452-5EB0-03F7-3563701F7409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8" name="任意多边形: 形状 3767">
              <a:extLst>
                <a:ext uri="{FF2B5EF4-FFF2-40B4-BE49-F238E27FC236}">
                  <a16:creationId xmlns:a16="http://schemas.microsoft.com/office/drawing/2014/main" id="{EB3E7BF9-2A17-E850-B34D-7F962F47A632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9" name="任意多边形: 形状 3768">
              <a:extLst>
                <a:ext uri="{FF2B5EF4-FFF2-40B4-BE49-F238E27FC236}">
                  <a16:creationId xmlns:a16="http://schemas.microsoft.com/office/drawing/2014/main" id="{E3F364A3-3EBF-8452-65F6-C86821E3A883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0" name="任意多边形: 形状 3769">
              <a:extLst>
                <a:ext uri="{FF2B5EF4-FFF2-40B4-BE49-F238E27FC236}">
                  <a16:creationId xmlns:a16="http://schemas.microsoft.com/office/drawing/2014/main" id="{CC00F960-F18B-55D3-6A64-4ECC357FB74F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1" name="任意多边形: 形状 3770">
              <a:extLst>
                <a:ext uri="{FF2B5EF4-FFF2-40B4-BE49-F238E27FC236}">
                  <a16:creationId xmlns:a16="http://schemas.microsoft.com/office/drawing/2014/main" id="{351BE8C1-0B03-C5DF-FA92-083C0C2D19F1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2" name="任意多边形: 形状 3771">
              <a:extLst>
                <a:ext uri="{FF2B5EF4-FFF2-40B4-BE49-F238E27FC236}">
                  <a16:creationId xmlns:a16="http://schemas.microsoft.com/office/drawing/2014/main" id="{EE0C447F-797D-8262-28C7-847357EC3FAF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3" name="任意多边形: 形状 3772">
              <a:extLst>
                <a:ext uri="{FF2B5EF4-FFF2-40B4-BE49-F238E27FC236}">
                  <a16:creationId xmlns:a16="http://schemas.microsoft.com/office/drawing/2014/main" id="{49527DE9-BFCB-7DA2-7F38-6DFEF33B667A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4" name="任意多边形: 形状 3773">
              <a:extLst>
                <a:ext uri="{FF2B5EF4-FFF2-40B4-BE49-F238E27FC236}">
                  <a16:creationId xmlns:a16="http://schemas.microsoft.com/office/drawing/2014/main" id="{889009A3-F19B-DA81-9C09-ECFF42E8EF74}"/>
                </a:ext>
              </a:extLst>
            </p:cNvPr>
            <p:cNvSpPr/>
            <p:nvPr/>
          </p:nvSpPr>
          <p:spPr>
            <a:xfrm>
              <a:off x="-53495" y="-4165770"/>
              <a:ext cx="8051" cy="7746"/>
            </a:xfrm>
            <a:custGeom>
              <a:avLst/>
              <a:gdLst>
                <a:gd name="connsiteX0" fmla="*/ 1224 w 8051"/>
                <a:gd name="connsiteY0" fmla="*/ 6680 h 7746"/>
                <a:gd name="connsiteX1" fmla="*/ 6219 w 8051"/>
                <a:gd name="connsiteY1" fmla="*/ 9323 h 7746"/>
                <a:gd name="connsiteX2" fmla="*/ 9020 w 8051"/>
                <a:gd name="connsiteY2" fmla="*/ 4645 h 7746"/>
                <a:gd name="connsiteX3" fmla="*/ 8994 w 8051"/>
                <a:gd name="connsiteY3" fmla="*/ 4539 h 7746"/>
                <a:gd name="connsiteX4" fmla="*/ 3999 w 8051"/>
                <a:gd name="connsiteY4" fmla="*/ 1896 h 7746"/>
                <a:gd name="connsiteX5" fmla="*/ 1210 w 8051"/>
                <a:gd name="connsiteY5" fmla="*/ 6627 h 7746"/>
                <a:gd name="connsiteX6" fmla="*/ 1224 w 8051"/>
                <a:gd name="connsiteY6" fmla="*/ 6680 h 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1" h="7746">
                  <a:moveTo>
                    <a:pt x="1224" y="6680"/>
                  </a:moveTo>
                  <a:cubicBezTo>
                    <a:pt x="1895" y="8768"/>
                    <a:pt x="4112" y="9957"/>
                    <a:pt x="6219" y="9323"/>
                  </a:cubicBezTo>
                  <a:cubicBezTo>
                    <a:pt x="8285" y="8794"/>
                    <a:pt x="9541" y="6706"/>
                    <a:pt x="9020" y="4645"/>
                  </a:cubicBezTo>
                  <a:cubicBezTo>
                    <a:pt x="9012" y="4619"/>
                    <a:pt x="9004" y="4566"/>
                    <a:pt x="8994" y="4539"/>
                  </a:cubicBezTo>
                  <a:cubicBezTo>
                    <a:pt x="8301" y="2478"/>
                    <a:pt x="6102" y="1315"/>
                    <a:pt x="3999" y="1896"/>
                  </a:cubicBezTo>
                  <a:cubicBezTo>
                    <a:pt x="1921" y="2425"/>
                    <a:pt x="674" y="4566"/>
                    <a:pt x="1210" y="6627"/>
                  </a:cubicBezTo>
                  <a:cubicBezTo>
                    <a:pt x="1216" y="6653"/>
                    <a:pt x="1218" y="6653"/>
                    <a:pt x="1224" y="66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5" name="任意多边形: 形状 3774">
              <a:extLst>
                <a:ext uri="{FF2B5EF4-FFF2-40B4-BE49-F238E27FC236}">
                  <a16:creationId xmlns:a16="http://schemas.microsoft.com/office/drawing/2014/main" id="{03BDE3E7-9D2D-1A3E-842E-37AA3BC5177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6" name="任意多边形: 形状 3775">
              <a:extLst>
                <a:ext uri="{FF2B5EF4-FFF2-40B4-BE49-F238E27FC236}">
                  <a16:creationId xmlns:a16="http://schemas.microsoft.com/office/drawing/2014/main" id="{8BA7CB30-A9FD-22BB-75F3-820C23725436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7" name="任意多边形: 形状 3776">
              <a:extLst>
                <a:ext uri="{FF2B5EF4-FFF2-40B4-BE49-F238E27FC236}">
                  <a16:creationId xmlns:a16="http://schemas.microsoft.com/office/drawing/2014/main" id="{57DE54AD-9D6E-6CE2-66A7-119453017DC9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8" name="任意多边形: 形状 3777">
              <a:extLst>
                <a:ext uri="{FF2B5EF4-FFF2-40B4-BE49-F238E27FC236}">
                  <a16:creationId xmlns:a16="http://schemas.microsoft.com/office/drawing/2014/main" id="{8A0C6A3C-11C7-403A-D0AF-E391CAA58B91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9" name="任意多边形: 形状 3778">
              <a:extLst>
                <a:ext uri="{FF2B5EF4-FFF2-40B4-BE49-F238E27FC236}">
                  <a16:creationId xmlns:a16="http://schemas.microsoft.com/office/drawing/2014/main" id="{724A8D48-6CEF-EDEE-AEF7-4F6F64CC5D14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0" name="任意多边形: 形状 3779">
              <a:extLst>
                <a:ext uri="{FF2B5EF4-FFF2-40B4-BE49-F238E27FC236}">
                  <a16:creationId xmlns:a16="http://schemas.microsoft.com/office/drawing/2014/main" id="{C6FE6F43-6F91-C21E-1067-6B6E45DAC1C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1" name="任意多边形: 形状 3780">
              <a:extLst>
                <a:ext uri="{FF2B5EF4-FFF2-40B4-BE49-F238E27FC236}">
                  <a16:creationId xmlns:a16="http://schemas.microsoft.com/office/drawing/2014/main" id="{A83A5CFF-A308-4289-F927-88E12716FE47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2" name="任意多边形: 形状 3781">
              <a:extLst>
                <a:ext uri="{FF2B5EF4-FFF2-40B4-BE49-F238E27FC236}">
                  <a16:creationId xmlns:a16="http://schemas.microsoft.com/office/drawing/2014/main" id="{32A8B2B1-62BA-3EB6-4486-C69FA609B94F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3" name="任意多边形: 形状 3782">
              <a:extLst>
                <a:ext uri="{FF2B5EF4-FFF2-40B4-BE49-F238E27FC236}">
                  <a16:creationId xmlns:a16="http://schemas.microsoft.com/office/drawing/2014/main" id="{69F77FA9-574A-3A4A-93D0-E3936C0F3F30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4" name="任意多边形: 形状 3783">
              <a:extLst>
                <a:ext uri="{FF2B5EF4-FFF2-40B4-BE49-F238E27FC236}">
                  <a16:creationId xmlns:a16="http://schemas.microsoft.com/office/drawing/2014/main" id="{25F849ED-68EF-F50C-22C7-34D241DC02A2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5" name="任意多边形: 形状 3784">
              <a:extLst>
                <a:ext uri="{FF2B5EF4-FFF2-40B4-BE49-F238E27FC236}">
                  <a16:creationId xmlns:a16="http://schemas.microsoft.com/office/drawing/2014/main" id="{226560D8-FB53-F9CC-EF4C-669CDAAD98C5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2931 w 13204"/>
                <a:gd name="connsiteY0" fmla="*/ 3704 h 12761"/>
                <a:gd name="connsiteX1" fmla="*/ 2878 w 13204"/>
                <a:gd name="connsiteY1" fmla="*/ 12478 h 12761"/>
                <a:gd name="connsiteX2" fmla="*/ 3116 w 13204"/>
                <a:gd name="connsiteY2" fmla="*/ 12716 h 12761"/>
                <a:gd name="connsiteX3" fmla="*/ 12445 w 13204"/>
                <a:gd name="connsiteY3" fmla="*/ 12531 h 12761"/>
                <a:gd name="connsiteX4" fmla="*/ 12498 w 13204"/>
                <a:gd name="connsiteY4" fmla="*/ 3757 h 12761"/>
                <a:gd name="connsiteX5" fmla="*/ 12260 w 13204"/>
                <a:gd name="connsiteY5" fmla="*/ 3519 h 12761"/>
                <a:gd name="connsiteX6" fmla="*/ 2931 w 13204"/>
                <a:gd name="connsiteY6" fmla="*/ 3704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2931" y="3704"/>
                  </a:move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6" name="任意多边形: 形状 3785">
              <a:extLst>
                <a:ext uri="{FF2B5EF4-FFF2-40B4-BE49-F238E27FC236}">
                  <a16:creationId xmlns:a16="http://schemas.microsoft.com/office/drawing/2014/main" id="{42BE0575-8114-83C2-0BA2-7AAA49FFC7A3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7" name="任意多边形: 形状 3786">
              <a:extLst>
                <a:ext uri="{FF2B5EF4-FFF2-40B4-BE49-F238E27FC236}">
                  <a16:creationId xmlns:a16="http://schemas.microsoft.com/office/drawing/2014/main" id="{616860CC-ACBF-9953-3113-D8719CD056B3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8" name="任意多边形: 形状 3787">
              <a:extLst>
                <a:ext uri="{FF2B5EF4-FFF2-40B4-BE49-F238E27FC236}">
                  <a16:creationId xmlns:a16="http://schemas.microsoft.com/office/drawing/2014/main" id="{481EA15F-8891-F6CD-03F0-22306F9126D2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9" name="任意多边形: 形状 3788">
              <a:extLst>
                <a:ext uri="{FF2B5EF4-FFF2-40B4-BE49-F238E27FC236}">
                  <a16:creationId xmlns:a16="http://schemas.microsoft.com/office/drawing/2014/main" id="{40A80D0C-8375-3359-89CF-C8F0304FA467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0" name="任意多边形: 形状 3789">
              <a:extLst>
                <a:ext uri="{FF2B5EF4-FFF2-40B4-BE49-F238E27FC236}">
                  <a16:creationId xmlns:a16="http://schemas.microsoft.com/office/drawing/2014/main" id="{622D58F1-AEAE-4187-5C89-4F54BE332EF9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1" name="任意多边形: 形状 3790">
              <a:extLst>
                <a:ext uri="{FF2B5EF4-FFF2-40B4-BE49-F238E27FC236}">
                  <a16:creationId xmlns:a16="http://schemas.microsoft.com/office/drawing/2014/main" id="{C61A55FF-A058-2217-FD1C-FBBE28F742A6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2" name="任意多边形: 形状 3791">
              <a:extLst>
                <a:ext uri="{FF2B5EF4-FFF2-40B4-BE49-F238E27FC236}">
                  <a16:creationId xmlns:a16="http://schemas.microsoft.com/office/drawing/2014/main" id="{5929CA82-4B3A-B715-3633-8DF902B8EDA6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3" name="任意多边形: 形状 3792">
              <a:extLst>
                <a:ext uri="{FF2B5EF4-FFF2-40B4-BE49-F238E27FC236}">
                  <a16:creationId xmlns:a16="http://schemas.microsoft.com/office/drawing/2014/main" id="{4E5974CA-AE41-FDB2-8AE7-7A0BD0114E96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4" name="任意多边形: 形状 3793">
              <a:extLst>
                <a:ext uri="{FF2B5EF4-FFF2-40B4-BE49-F238E27FC236}">
                  <a16:creationId xmlns:a16="http://schemas.microsoft.com/office/drawing/2014/main" id="{D995228E-46C1-4DA4-2760-39F3840086E3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5" name="任意多边形: 形状 3794">
              <a:extLst>
                <a:ext uri="{FF2B5EF4-FFF2-40B4-BE49-F238E27FC236}">
                  <a16:creationId xmlns:a16="http://schemas.microsoft.com/office/drawing/2014/main" id="{1285595A-2176-7431-D129-EFA7778C7642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6" name="任意多边形: 形状 3795">
              <a:extLst>
                <a:ext uri="{FF2B5EF4-FFF2-40B4-BE49-F238E27FC236}">
                  <a16:creationId xmlns:a16="http://schemas.microsoft.com/office/drawing/2014/main" id="{77F833A6-0187-04FF-B090-7DD891FED6FE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12445 w 13204"/>
                <a:gd name="connsiteY0" fmla="*/ 12531 h 12761"/>
                <a:gd name="connsiteX1" fmla="*/ 12498 w 13204"/>
                <a:gd name="connsiteY1" fmla="*/ 3757 h 12761"/>
                <a:gd name="connsiteX2" fmla="*/ 12260 w 13204"/>
                <a:gd name="connsiteY2" fmla="*/ 3519 h 12761"/>
                <a:gd name="connsiteX3" fmla="*/ 2931 w 13204"/>
                <a:gd name="connsiteY3" fmla="*/ 3704 h 12761"/>
                <a:gd name="connsiteX4" fmla="*/ 2878 w 13204"/>
                <a:gd name="connsiteY4" fmla="*/ 12478 h 12761"/>
                <a:gd name="connsiteX5" fmla="*/ 3116 w 13204"/>
                <a:gd name="connsiteY5" fmla="*/ 12716 h 12761"/>
                <a:gd name="connsiteX6" fmla="*/ 12445 w 13204"/>
                <a:gd name="connsiteY6" fmla="*/ 12531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12445" y="12531"/>
                  </a:move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7" name="任意多边形: 形状 3796">
              <a:extLst>
                <a:ext uri="{FF2B5EF4-FFF2-40B4-BE49-F238E27FC236}">
                  <a16:creationId xmlns:a16="http://schemas.microsoft.com/office/drawing/2014/main" id="{F064108B-1B3A-5AAE-F9EF-9E2A8F600037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8" name="任意多边形: 形状 3797">
              <a:extLst>
                <a:ext uri="{FF2B5EF4-FFF2-40B4-BE49-F238E27FC236}">
                  <a16:creationId xmlns:a16="http://schemas.microsoft.com/office/drawing/2014/main" id="{6691BD92-5C32-68E7-1B8D-9A3282458675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9" name="任意多边形: 形状 3798">
              <a:extLst>
                <a:ext uri="{FF2B5EF4-FFF2-40B4-BE49-F238E27FC236}">
                  <a16:creationId xmlns:a16="http://schemas.microsoft.com/office/drawing/2014/main" id="{45AF62D5-A84B-9814-C7FD-88B5B3679CA6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0" name="任意多边形: 形状 3799">
              <a:extLst>
                <a:ext uri="{FF2B5EF4-FFF2-40B4-BE49-F238E27FC236}">
                  <a16:creationId xmlns:a16="http://schemas.microsoft.com/office/drawing/2014/main" id="{E2CCD5A3-0F53-8599-DB62-F14C695355FE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1" name="任意多边形: 形状 3800">
              <a:extLst>
                <a:ext uri="{FF2B5EF4-FFF2-40B4-BE49-F238E27FC236}">
                  <a16:creationId xmlns:a16="http://schemas.microsoft.com/office/drawing/2014/main" id="{E0605C13-D860-D741-433D-340983CA4799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2" name="任意多边形: 形状 3801">
              <a:extLst>
                <a:ext uri="{FF2B5EF4-FFF2-40B4-BE49-F238E27FC236}">
                  <a16:creationId xmlns:a16="http://schemas.microsoft.com/office/drawing/2014/main" id="{BB2FB44B-E26D-55EC-943C-76F45773947E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3" name="任意多边形: 形状 3802">
              <a:extLst>
                <a:ext uri="{FF2B5EF4-FFF2-40B4-BE49-F238E27FC236}">
                  <a16:creationId xmlns:a16="http://schemas.microsoft.com/office/drawing/2014/main" id="{2BCD9FF2-092F-B4F4-0D5B-120F690A2549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4" name="任意多边形: 形状 3803">
              <a:extLst>
                <a:ext uri="{FF2B5EF4-FFF2-40B4-BE49-F238E27FC236}">
                  <a16:creationId xmlns:a16="http://schemas.microsoft.com/office/drawing/2014/main" id="{B1A0E6E1-7AB6-9BB8-34E1-C11DF8B859C8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5" name="任意多边形: 形状 3804">
              <a:extLst>
                <a:ext uri="{FF2B5EF4-FFF2-40B4-BE49-F238E27FC236}">
                  <a16:creationId xmlns:a16="http://schemas.microsoft.com/office/drawing/2014/main" id="{768FC8E9-1523-E4B7-E295-5AD4D6DCFF02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6" name="任意多边形: 形状 3805">
              <a:extLst>
                <a:ext uri="{FF2B5EF4-FFF2-40B4-BE49-F238E27FC236}">
                  <a16:creationId xmlns:a16="http://schemas.microsoft.com/office/drawing/2014/main" id="{25E55E06-ABF0-6190-5FB7-F77A6BCF543D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7" name="任意多边形: 形状 3806">
              <a:extLst>
                <a:ext uri="{FF2B5EF4-FFF2-40B4-BE49-F238E27FC236}">
                  <a16:creationId xmlns:a16="http://schemas.microsoft.com/office/drawing/2014/main" id="{8B21F4B1-B282-FAF8-02F8-AB6EC69F4082}"/>
                </a:ext>
              </a:extLst>
            </p:cNvPr>
            <p:cNvSpPr/>
            <p:nvPr/>
          </p:nvSpPr>
          <p:spPr>
            <a:xfrm>
              <a:off x="129592" y="-4022269"/>
              <a:ext cx="5305" cy="5226"/>
            </a:xfrm>
            <a:custGeom>
              <a:avLst/>
              <a:gdLst>
                <a:gd name="connsiteX0" fmla="*/ 1815 w 5305"/>
                <a:gd name="connsiteY0" fmla="*/ 2537 h 5226"/>
                <a:gd name="connsiteX1" fmla="*/ 1815 w 5305"/>
                <a:gd name="connsiteY1" fmla="*/ 6184 h 5226"/>
                <a:gd name="connsiteX2" fmla="*/ 5552 w 5305"/>
                <a:gd name="connsiteY2" fmla="*/ 6236 h 5226"/>
                <a:gd name="connsiteX3" fmla="*/ 5595 w 5305"/>
                <a:gd name="connsiteY3" fmla="*/ 6184 h 5226"/>
                <a:gd name="connsiteX4" fmla="*/ 5732 w 5305"/>
                <a:gd name="connsiteY4" fmla="*/ 2669 h 5226"/>
                <a:gd name="connsiteX5" fmla="*/ 5595 w 5305"/>
                <a:gd name="connsiteY5" fmla="*/ 2537 h 5226"/>
                <a:gd name="connsiteX6" fmla="*/ 1858 w 5305"/>
                <a:gd name="connsiteY6" fmla="*/ 2484 h 5226"/>
                <a:gd name="connsiteX7" fmla="*/ 1815 w 5305"/>
                <a:gd name="connsiteY7" fmla="*/ 2537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1815" y="2537"/>
                  </a:move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4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89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8" name="任意多边形: 形状 3807">
              <a:extLst>
                <a:ext uri="{FF2B5EF4-FFF2-40B4-BE49-F238E27FC236}">
                  <a16:creationId xmlns:a16="http://schemas.microsoft.com/office/drawing/2014/main" id="{4AA9E804-AC3C-EF9C-E807-970B158C63EF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9" name="任意多边形: 形状 3808">
              <a:extLst>
                <a:ext uri="{FF2B5EF4-FFF2-40B4-BE49-F238E27FC236}">
                  <a16:creationId xmlns:a16="http://schemas.microsoft.com/office/drawing/2014/main" id="{CB24A394-9891-B3A9-41E3-694F9FF28929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0" name="任意多边形: 形状 3809">
              <a:extLst>
                <a:ext uri="{FF2B5EF4-FFF2-40B4-BE49-F238E27FC236}">
                  <a16:creationId xmlns:a16="http://schemas.microsoft.com/office/drawing/2014/main" id="{82967866-B2FD-9375-36B7-7760A48BE3BA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1" name="任意多边形: 形状 3810">
              <a:extLst>
                <a:ext uri="{FF2B5EF4-FFF2-40B4-BE49-F238E27FC236}">
                  <a16:creationId xmlns:a16="http://schemas.microsoft.com/office/drawing/2014/main" id="{F2BF8B9B-03A1-ECB6-0A89-02C0AC72EBED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2" name="任意多边形: 形状 3811">
              <a:extLst>
                <a:ext uri="{FF2B5EF4-FFF2-40B4-BE49-F238E27FC236}">
                  <a16:creationId xmlns:a16="http://schemas.microsoft.com/office/drawing/2014/main" id="{B04A6FC9-7A6D-6D75-565B-AE835E0BE28A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3" name="任意多边形: 形状 3812">
              <a:extLst>
                <a:ext uri="{FF2B5EF4-FFF2-40B4-BE49-F238E27FC236}">
                  <a16:creationId xmlns:a16="http://schemas.microsoft.com/office/drawing/2014/main" id="{21E567C2-27C1-8D95-A6E4-5D51F92CCC8E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4" name="任意多边形: 形状 3813">
              <a:extLst>
                <a:ext uri="{FF2B5EF4-FFF2-40B4-BE49-F238E27FC236}">
                  <a16:creationId xmlns:a16="http://schemas.microsoft.com/office/drawing/2014/main" id="{219F7094-ED81-8009-081D-F31E39D57324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5" name="任意多边形: 形状 3814">
              <a:extLst>
                <a:ext uri="{FF2B5EF4-FFF2-40B4-BE49-F238E27FC236}">
                  <a16:creationId xmlns:a16="http://schemas.microsoft.com/office/drawing/2014/main" id="{9F29B2E2-1B77-C457-1064-92B7E0134CA3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6" name="任意多边形: 形状 3815">
              <a:extLst>
                <a:ext uri="{FF2B5EF4-FFF2-40B4-BE49-F238E27FC236}">
                  <a16:creationId xmlns:a16="http://schemas.microsoft.com/office/drawing/2014/main" id="{F6D5F6F9-80F5-87EF-C296-98D90547E660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7" name="任意多边形: 形状 3816">
              <a:extLst>
                <a:ext uri="{FF2B5EF4-FFF2-40B4-BE49-F238E27FC236}">
                  <a16:creationId xmlns:a16="http://schemas.microsoft.com/office/drawing/2014/main" id="{FA312623-F9A9-6B7A-D585-40830C30024F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8" name="任意多边形: 形状 3817">
              <a:extLst>
                <a:ext uri="{FF2B5EF4-FFF2-40B4-BE49-F238E27FC236}">
                  <a16:creationId xmlns:a16="http://schemas.microsoft.com/office/drawing/2014/main" id="{9AC69390-444D-5329-FA54-4738E573C2E7}"/>
                </a:ext>
              </a:extLst>
            </p:cNvPr>
            <p:cNvSpPr/>
            <p:nvPr/>
          </p:nvSpPr>
          <p:spPr>
            <a:xfrm>
              <a:off x="129671" y="-4022322"/>
              <a:ext cx="5305" cy="5226"/>
            </a:xfrm>
            <a:custGeom>
              <a:avLst/>
              <a:gdLst>
                <a:gd name="connsiteX0" fmla="*/ 5595 w 5305"/>
                <a:gd name="connsiteY0" fmla="*/ 6184 h 5226"/>
                <a:gd name="connsiteX1" fmla="*/ 5732 w 5305"/>
                <a:gd name="connsiteY1" fmla="*/ 2669 h 5226"/>
                <a:gd name="connsiteX2" fmla="*/ 5595 w 5305"/>
                <a:gd name="connsiteY2" fmla="*/ 2537 h 5226"/>
                <a:gd name="connsiteX3" fmla="*/ 1858 w 5305"/>
                <a:gd name="connsiteY3" fmla="*/ 2484 h 5226"/>
                <a:gd name="connsiteX4" fmla="*/ 1815 w 5305"/>
                <a:gd name="connsiteY4" fmla="*/ 2537 h 5226"/>
                <a:gd name="connsiteX5" fmla="*/ 1815 w 5305"/>
                <a:gd name="connsiteY5" fmla="*/ 6184 h 5226"/>
                <a:gd name="connsiteX6" fmla="*/ 5552 w 5305"/>
                <a:gd name="connsiteY6" fmla="*/ 6236 h 5226"/>
                <a:gd name="connsiteX7" fmla="*/ 5595 w 5305"/>
                <a:gd name="connsiteY7" fmla="*/ 6184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5595" y="6184"/>
                  </a:move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90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5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9" name="任意多边形: 形状 3818">
              <a:extLst>
                <a:ext uri="{FF2B5EF4-FFF2-40B4-BE49-F238E27FC236}">
                  <a16:creationId xmlns:a16="http://schemas.microsoft.com/office/drawing/2014/main" id="{591C9FDE-BC40-EA83-6515-AECEF403A405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0" name="任意多边形: 形状 3819">
              <a:extLst>
                <a:ext uri="{FF2B5EF4-FFF2-40B4-BE49-F238E27FC236}">
                  <a16:creationId xmlns:a16="http://schemas.microsoft.com/office/drawing/2014/main" id="{92388E1A-2559-427C-5D2B-8C47D1D447B2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1" name="任意多边形: 形状 3820">
              <a:extLst>
                <a:ext uri="{FF2B5EF4-FFF2-40B4-BE49-F238E27FC236}">
                  <a16:creationId xmlns:a16="http://schemas.microsoft.com/office/drawing/2014/main" id="{36002A69-BF4C-BB98-FA0E-847846855A9D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2" name="任意多边形: 形状 3821">
              <a:extLst>
                <a:ext uri="{FF2B5EF4-FFF2-40B4-BE49-F238E27FC236}">
                  <a16:creationId xmlns:a16="http://schemas.microsoft.com/office/drawing/2014/main" id="{A4D5CBA7-EAE1-1CBE-B522-727743BB9383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3" name="任意多边形: 形状 3822">
              <a:extLst>
                <a:ext uri="{FF2B5EF4-FFF2-40B4-BE49-F238E27FC236}">
                  <a16:creationId xmlns:a16="http://schemas.microsoft.com/office/drawing/2014/main" id="{D0804268-B498-9878-344A-F1A75287476C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4" name="任意多边形: 形状 3823">
              <a:extLst>
                <a:ext uri="{FF2B5EF4-FFF2-40B4-BE49-F238E27FC236}">
                  <a16:creationId xmlns:a16="http://schemas.microsoft.com/office/drawing/2014/main" id="{79EBA306-294A-AEE5-C3B1-F3543536ADA8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5" name="任意多边形: 形状 3824">
              <a:extLst>
                <a:ext uri="{FF2B5EF4-FFF2-40B4-BE49-F238E27FC236}">
                  <a16:creationId xmlns:a16="http://schemas.microsoft.com/office/drawing/2014/main" id="{02374ABF-AE04-6F29-D4BA-274D34FC16B5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6" name="任意多边形: 形状 3825">
              <a:extLst>
                <a:ext uri="{FF2B5EF4-FFF2-40B4-BE49-F238E27FC236}">
                  <a16:creationId xmlns:a16="http://schemas.microsoft.com/office/drawing/2014/main" id="{0B7BCCC1-DDEE-1575-B015-7E2EBD922934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7" name="任意多边形: 形状 3826">
              <a:extLst>
                <a:ext uri="{FF2B5EF4-FFF2-40B4-BE49-F238E27FC236}">
                  <a16:creationId xmlns:a16="http://schemas.microsoft.com/office/drawing/2014/main" id="{80CE6CA5-7BC7-6571-04C2-D894054432F9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8" name="任意多边形: 形状 3827">
              <a:extLst>
                <a:ext uri="{FF2B5EF4-FFF2-40B4-BE49-F238E27FC236}">
                  <a16:creationId xmlns:a16="http://schemas.microsoft.com/office/drawing/2014/main" id="{5920D176-5702-A5CA-6685-EE4C44E8078F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9" name="任意多边形: 形状 3828">
              <a:extLst>
                <a:ext uri="{FF2B5EF4-FFF2-40B4-BE49-F238E27FC236}">
                  <a16:creationId xmlns:a16="http://schemas.microsoft.com/office/drawing/2014/main" id="{64C29E45-AE29-2152-81DB-4F0BA3A82394}"/>
                </a:ext>
              </a:extLst>
            </p:cNvPr>
            <p:cNvSpPr/>
            <p:nvPr/>
          </p:nvSpPr>
          <p:spPr>
            <a:xfrm>
              <a:off x="226980" y="-4111527"/>
              <a:ext cx="11253" cy="10832"/>
            </a:xfrm>
            <a:custGeom>
              <a:avLst/>
              <a:gdLst>
                <a:gd name="connsiteX0" fmla="*/ 2451 w 11253"/>
                <a:gd name="connsiteY0" fmla="*/ 10711 h 10832"/>
                <a:gd name="connsiteX1" fmla="*/ 10380 w 11253"/>
                <a:gd name="connsiteY1" fmla="*/ 11266 h 10832"/>
                <a:gd name="connsiteX2" fmla="*/ 11162 w 11253"/>
                <a:gd name="connsiteY2" fmla="*/ 3840 h 10832"/>
                <a:gd name="connsiteX3" fmla="*/ 10988 w 11253"/>
                <a:gd name="connsiteY3" fmla="*/ 3628 h 10832"/>
                <a:gd name="connsiteX4" fmla="*/ 3059 w 11253"/>
                <a:gd name="connsiteY4" fmla="*/ 3047 h 10832"/>
                <a:gd name="connsiteX5" fmla="*/ 2253 w 11253"/>
                <a:gd name="connsiteY5" fmla="*/ 10473 h 10832"/>
                <a:gd name="connsiteX6" fmla="*/ 2451 w 11253"/>
                <a:gd name="connsiteY6" fmla="*/ 10711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0832">
                  <a:moveTo>
                    <a:pt x="2451" y="10711"/>
                  </a:moveTo>
                  <a:cubicBezTo>
                    <a:pt x="4530" y="12958"/>
                    <a:pt x="8008" y="13222"/>
                    <a:pt x="10380" y="11266"/>
                  </a:cubicBezTo>
                  <a:cubicBezTo>
                    <a:pt x="12649" y="9416"/>
                    <a:pt x="12999" y="6113"/>
                    <a:pt x="11162" y="3840"/>
                  </a:cubicBezTo>
                  <a:cubicBezTo>
                    <a:pt x="11106" y="3761"/>
                    <a:pt x="11048" y="3708"/>
                    <a:pt x="10988" y="3628"/>
                  </a:cubicBezTo>
                  <a:cubicBezTo>
                    <a:pt x="8917" y="1355"/>
                    <a:pt x="5438" y="1118"/>
                    <a:pt x="3059" y="3047"/>
                  </a:cubicBezTo>
                  <a:cubicBezTo>
                    <a:pt x="785" y="4871"/>
                    <a:pt x="423" y="8201"/>
                    <a:pt x="2253" y="10473"/>
                  </a:cubicBezTo>
                  <a:cubicBezTo>
                    <a:pt x="2317" y="10553"/>
                    <a:pt x="2383" y="10632"/>
                    <a:pt x="2451" y="107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0" name="任意多边形: 形状 3829">
              <a:extLst>
                <a:ext uri="{FF2B5EF4-FFF2-40B4-BE49-F238E27FC236}">
                  <a16:creationId xmlns:a16="http://schemas.microsoft.com/office/drawing/2014/main" id="{839F8BE4-64A7-7731-A1E6-3E5C2A2A7F0D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1" name="任意多边形: 形状 3830">
              <a:extLst>
                <a:ext uri="{FF2B5EF4-FFF2-40B4-BE49-F238E27FC236}">
                  <a16:creationId xmlns:a16="http://schemas.microsoft.com/office/drawing/2014/main" id="{929CB694-3118-072B-5CD6-41EC7721C569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2" name="任意多边形: 形状 3831">
              <a:extLst>
                <a:ext uri="{FF2B5EF4-FFF2-40B4-BE49-F238E27FC236}">
                  <a16:creationId xmlns:a16="http://schemas.microsoft.com/office/drawing/2014/main" id="{12C9C800-4DFD-FE7A-2AA4-A0706006F86E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3" name="任意多边形: 形状 3832">
              <a:extLst>
                <a:ext uri="{FF2B5EF4-FFF2-40B4-BE49-F238E27FC236}">
                  <a16:creationId xmlns:a16="http://schemas.microsoft.com/office/drawing/2014/main" id="{4AFE9316-73E1-E70C-D3F3-B350A0837ED4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4" name="任意多边形: 形状 3833">
              <a:extLst>
                <a:ext uri="{FF2B5EF4-FFF2-40B4-BE49-F238E27FC236}">
                  <a16:creationId xmlns:a16="http://schemas.microsoft.com/office/drawing/2014/main" id="{35A140AE-D0A1-F0DD-0F50-9307A238B6D1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5" name="任意多边形: 形状 3834">
              <a:extLst>
                <a:ext uri="{FF2B5EF4-FFF2-40B4-BE49-F238E27FC236}">
                  <a16:creationId xmlns:a16="http://schemas.microsoft.com/office/drawing/2014/main" id="{51E061A5-A622-2CA6-FD30-C48FFF9B5DC2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6" name="任意多边形: 形状 3835">
              <a:extLst>
                <a:ext uri="{FF2B5EF4-FFF2-40B4-BE49-F238E27FC236}">
                  <a16:creationId xmlns:a16="http://schemas.microsoft.com/office/drawing/2014/main" id="{3293AA04-792B-B5DB-A2E7-30A2BEE932D0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7" name="任意多边形: 形状 3836">
              <a:extLst>
                <a:ext uri="{FF2B5EF4-FFF2-40B4-BE49-F238E27FC236}">
                  <a16:creationId xmlns:a16="http://schemas.microsoft.com/office/drawing/2014/main" id="{6F341973-3361-8F97-5767-DD5BD317F6B6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8" name="任意多边形: 形状 3837">
              <a:extLst>
                <a:ext uri="{FF2B5EF4-FFF2-40B4-BE49-F238E27FC236}">
                  <a16:creationId xmlns:a16="http://schemas.microsoft.com/office/drawing/2014/main" id="{997C1F73-EAE0-C191-0936-C9E36131E092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9" name="任意多边形: 形状 3838">
              <a:extLst>
                <a:ext uri="{FF2B5EF4-FFF2-40B4-BE49-F238E27FC236}">
                  <a16:creationId xmlns:a16="http://schemas.microsoft.com/office/drawing/2014/main" id="{D0592FFD-709D-3F44-2AB2-121E130EF8D0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0" name="任意多边形: 形状 3839">
              <a:extLst>
                <a:ext uri="{FF2B5EF4-FFF2-40B4-BE49-F238E27FC236}">
                  <a16:creationId xmlns:a16="http://schemas.microsoft.com/office/drawing/2014/main" id="{3A713009-24EE-16E4-7344-22FEAD3B2C5E}"/>
                </a:ext>
              </a:extLst>
            </p:cNvPr>
            <p:cNvSpPr/>
            <p:nvPr/>
          </p:nvSpPr>
          <p:spPr>
            <a:xfrm>
              <a:off x="226995" y="-4111527"/>
              <a:ext cx="11249" cy="10832"/>
            </a:xfrm>
            <a:custGeom>
              <a:avLst/>
              <a:gdLst>
                <a:gd name="connsiteX0" fmla="*/ 10973 w 11249"/>
                <a:gd name="connsiteY0" fmla="*/ 3628 h 10832"/>
                <a:gd name="connsiteX1" fmla="*/ 3044 w 11249"/>
                <a:gd name="connsiteY1" fmla="*/ 3047 h 10832"/>
                <a:gd name="connsiteX2" fmla="*/ 2265 w 11249"/>
                <a:gd name="connsiteY2" fmla="*/ 10473 h 10832"/>
                <a:gd name="connsiteX3" fmla="*/ 2463 w 11249"/>
                <a:gd name="connsiteY3" fmla="*/ 10711 h 10832"/>
                <a:gd name="connsiteX4" fmla="*/ 10391 w 11249"/>
                <a:gd name="connsiteY4" fmla="*/ 11266 h 10832"/>
                <a:gd name="connsiteX5" fmla="*/ 11145 w 11249"/>
                <a:gd name="connsiteY5" fmla="*/ 3840 h 10832"/>
                <a:gd name="connsiteX6" fmla="*/ 10973 w 11249"/>
                <a:gd name="connsiteY6" fmla="*/ 3628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9" h="10832">
                  <a:moveTo>
                    <a:pt x="10973" y="3628"/>
                  </a:moveTo>
                  <a:cubicBezTo>
                    <a:pt x="8902" y="1355"/>
                    <a:pt x="5423" y="1118"/>
                    <a:pt x="3044" y="3047"/>
                  </a:cubicBezTo>
                  <a:cubicBezTo>
                    <a:pt x="776" y="4897"/>
                    <a:pt x="427" y="8201"/>
                    <a:pt x="2265" y="10473"/>
                  </a:cubicBezTo>
                  <a:cubicBezTo>
                    <a:pt x="2329" y="10553"/>
                    <a:pt x="2395" y="10632"/>
                    <a:pt x="2463" y="10711"/>
                  </a:cubicBezTo>
                  <a:cubicBezTo>
                    <a:pt x="4541" y="12958"/>
                    <a:pt x="8019" y="13222"/>
                    <a:pt x="10391" y="11266"/>
                  </a:cubicBezTo>
                  <a:cubicBezTo>
                    <a:pt x="12653" y="9416"/>
                    <a:pt x="12990" y="6086"/>
                    <a:pt x="11145" y="3840"/>
                  </a:cubicBezTo>
                  <a:cubicBezTo>
                    <a:pt x="11089" y="3761"/>
                    <a:pt x="11032" y="3681"/>
                    <a:pt x="10973" y="36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1" name="任意多边形: 形状 3840">
              <a:extLst>
                <a:ext uri="{FF2B5EF4-FFF2-40B4-BE49-F238E27FC236}">
                  <a16:creationId xmlns:a16="http://schemas.microsoft.com/office/drawing/2014/main" id="{5E2C9260-053F-524F-422D-BB523A77FC8A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2" name="任意多边形: 形状 3841">
              <a:extLst>
                <a:ext uri="{FF2B5EF4-FFF2-40B4-BE49-F238E27FC236}">
                  <a16:creationId xmlns:a16="http://schemas.microsoft.com/office/drawing/2014/main" id="{C083C1AE-AC8A-7A63-0A6D-3B13A1380916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3" name="任意多边形: 形状 3842">
              <a:extLst>
                <a:ext uri="{FF2B5EF4-FFF2-40B4-BE49-F238E27FC236}">
                  <a16:creationId xmlns:a16="http://schemas.microsoft.com/office/drawing/2014/main" id="{FDCB3111-774F-0E39-7523-B9DE321325F6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4" name="任意多边形: 形状 3843">
              <a:extLst>
                <a:ext uri="{FF2B5EF4-FFF2-40B4-BE49-F238E27FC236}">
                  <a16:creationId xmlns:a16="http://schemas.microsoft.com/office/drawing/2014/main" id="{E5083698-C024-937B-D9C3-40009463BF49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5" name="任意多边形: 形状 3844">
              <a:extLst>
                <a:ext uri="{FF2B5EF4-FFF2-40B4-BE49-F238E27FC236}">
                  <a16:creationId xmlns:a16="http://schemas.microsoft.com/office/drawing/2014/main" id="{A8624AAF-2363-2E92-2647-9F92B4E44049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6" name="任意多边形: 形状 3845">
              <a:extLst>
                <a:ext uri="{FF2B5EF4-FFF2-40B4-BE49-F238E27FC236}">
                  <a16:creationId xmlns:a16="http://schemas.microsoft.com/office/drawing/2014/main" id="{8099603C-0297-0BB7-68B1-83A0784EA1C0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7" name="任意多边形: 形状 3846">
              <a:extLst>
                <a:ext uri="{FF2B5EF4-FFF2-40B4-BE49-F238E27FC236}">
                  <a16:creationId xmlns:a16="http://schemas.microsoft.com/office/drawing/2014/main" id="{5A7B6011-356D-5646-3412-C74D28F34234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8" name="任意多边形: 形状 3847">
              <a:extLst>
                <a:ext uri="{FF2B5EF4-FFF2-40B4-BE49-F238E27FC236}">
                  <a16:creationId xmlns:a16="http://schemas.microsoft.com/office/drawing/2014/main" id="{708B6325-3866-284C-7FF7-AE538E61FC1D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9" name="任意多边形: 形状 3848">
              <a:extLst>
                <a:ext uri="{FF2B5EF4-FFF2-40B4-BE49-F238E27FC236}">
                  <a16:creationId xmlns:a16="http://schemas.microsoft.com/office/drawing/2014/main" id="{47488BA5-4315-9042-FBE8-14C020E94C65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0" name="任意多边形: 形状 3849">
              <a:extLst>
                <a:ext uri="{FF2B5EF4-FFF2-40B4-BE49-F238E27FC236}">
                  <a16:creationId xmlns:a16="http://schemas.microsoft.com/office/drawing/2014/main" id="{5F50062A-A818-A480-D5BE-7C5CCBB806C3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1" name="任意多边形: 形状 3850">
              <a:extLst>
                <a:ext uri="{FF2B5EF4-FFF2-40B4-BE49-F238E27FC236}">
                  <a16:creationId xmlns:a16="http://schemas.microsoft.com/office/drawing/2014/main" id="{B1312C7A-3A06-6746-00B8-E0F21FA4E1FE}"/>
                </a:ext>
              </a:extLst>
            </p:cNvPr>
            <p:cNvSpPr/>
            <p:nvPr/>
          </p:nvSpPr>
          <p:spPr>
            <a:xfrm>
              <a:off x="319950" y="-4052681"/>
              <a:ext cx="7473" cy="7210"/>
            </a:xfrm>
            <a:custGeom>
              <a:avLst/>
              <a:gdLst>
                <a:gd name="connsiteX0" fmla="*/ 1982 w 7473"/>
                <a:gd name="connsiteY0" fmla="*/ 7682 h 7210"/>
                <a:gd name="connsiteX1" fmla="*/ 7267 w 7473"/>
                <a:gd name="connsiteY1" fmla="*/ 8053 h 7210"/>
                <a:gd name="connsiteX2" fmla="*/ 7795 w 7473"/>
                <a:gd name="connsiteY2" fmla="*/ 3190 h 7210"/>
                <a:gd name="connsiteX3" fmla="*/ 7664 w 7473"/>
                <a:gd name="connsiteY3" fmla="*/ 3031 h 7210"/>
                <a:gd name="connsiteX4" fmla="*/ 2378 w 7473"/>
                <a:gd name="connsiteY4" fmla="*/ 2661 h 7210"/>
                <a:gd name="connsiteX5" fmla="*/ 1850 w 7473"/>
                <a:gd name="connsiteY5" fmla="*/ 7524 h 7210"/>
                <a:gd name="connsiteX6" fmla="*/ 1982 w 7473"/>
                <a:gd name="connsiteY6" fmla="*/ 7682 h 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0">
                  <a:moveTo>
                    <a:pt x="1982" y="7682"/>
                  </a:moveTo>
                  <a:cubicBezTo>
                    <a:pt x="3348" y="9215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2" name="任意多边形: 形状 3851">
              <a:extLst>
                <a:ext uri="{FF2B5EF4-FFF2-40B4-BE49-F238E27FC236}">
                  <a16:creationId xmlns:a16="http://schemas.microsoft.com/office/drawing/2014/main" id="{7052D155-43A1-DAE5-5D91-92C4B8FE2631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3" name="任意多边形: 形状 3852">
              <a:extLst>
                <a:ext uri="{FF2B5EF4-FFF2-40B4-BE49-F238E27FC236}">
                  <a16:creationId xmlns:a16="http://schemas.microsoft.com/office/drawing/2014/main" id="{4E08CA86-C8D2-2316-E906-BEA2D686AAF2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4" name="任意多边形: 形状 3853">
              <a:extLst>
                <a:ext uri="{FF2B5EF4-FFF2-40B4-BE49-F238E27FC236}">
                  <a16:creationId xmlns:a16="http://schemas.microsoft.com/office/drawing/2014/main" id="{B82FCA24-A9D4-B7E3-A865-C09282F8A34A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5" name="任意多边形: 形状 3854">
              <a:extLst>
                <a:ext uri="{FF2B5EF4-FFF2-40B4-BE49-F238E27FC236}">
                  <a16:creationId xmlns:a16="http://schemas.microsoft.com/office/drawing/2014/main" id="{AE41A6B7-7066-C9EC-A12B-EFF96DDBF4B7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6" name="任意多边形: 形状 3855">
              <a:extLst>
                <a:ext uri="{FF2B5EF4-FFF2-40B4-BE49-F238E27FC236}">
                  <a16:creationId xmlns:a16="http://schemas.microsoft.com/office/drawing/2014/main" id="{990A36C4-4970-DFB7-D799-AFC54851E7C4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7" name="任意多边形: 形状 3856">
              <a:extLst>
                <a:ext uri="{FF2B5EF4-FFF2-40B4-BE49-F238E27FC236}">
                  <a16:creationId xmlns:a16="http://schemas.microsoft.com/office/drawing/2014/main" id="{582F5AD2-3FEA-0843-FC79-E0B5489A4507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8" name="任意多边形: 形状 3857">
              <a:extLst>
                <a:ext uri="{FF2B5EF4-FFF2-40B4-BE49-F238E27FC236}">
                  <a16:creationId xmlns:a16="http://schemas.microsoft.com/office/drawing/2014/main" id="{91A41C39-2FC0-09F7-D804-A32214318DB3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9" name="任意多边形: 形状 3858">
              <a:extLst>
                <a:ext uri="{FF2B5EF4-FFF2-40B4-BE49-F238E27FC236}">
                  <a16:creationId xmlns:a16="http://schemas.microsoft.com/office/drawing/2014/main" id="{E3B8FAF0-47DF-87B3-437D-EBB813AF3EF4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0" name="任意多边形: 形状 3859">
              <a:extLst>
                <a:ext uri="{FF2B5EF4-FFF2-40B4-BE49-F238E27FC236}">
                  <a16:creationId xmlns:a16="http://schemas.microsoft.com/office/drawing/2014/main" id="{9595D735-EF26-F737-2665-05226ABDF7C2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1" name="任意多边形: 形状 3860">
              <a:extLst>
                <a:ext uri="{FF2B5EF4-FFF2-40B4-BE49-F238E27FC236}">
                  <a16:creationId xmlns:a16="http://schemas.microsoft.com/office/drawing/2014/main" id="{7FC80A27-1BF0-82C7-8056-789E40731C9F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2" name="任意多边形: 形状 3861">
              <a:extLst>
                <a:ext uri="{FF2B5EF4-FFF2-40B4-BE49-F238E27FC236}">
                  <a16:creationId xmlns:a16="http://schemas.microsoft.com/office/drawing/2014/main" id="{124B5D4D-7378-FA16-3DB9-9E7C76EE1D6D}"/>
                </a:ext>
              </a:extLst>
            </p:cNvPr>
            <p:cNvSpPr/>
            <p:nvPr/>
          </p:nvSpPr>
          <p:spPr>
            <a:xfrm>
              <a:off x="319870" y="-4052734"/>
              <a:ext cx="7473" cy="7211"/>
            </a:xfrm>
            <a:custGeom>
              <a:avLst/>
              <a:gdLst>
                <a:gd name="connsiteX0" fmla="*/ 7664 w 7473"/>
                <a:gd name="connsiteY0" fmla="*/ 3031 h 7211"/>
                <a:gd name="connsiteX1" fmla="*/ 2378 w 7473"/>
                <a:gd name="connsiteY1" fmla="*/ 2661 h 7211"/>
                <a:gd name="connsiteX2" fmla="*/ 1850 w 7473"/>
                <a:gd name="connsiteY2" fmla="*/ 7524 h 7211"/>
                <a:gd name="connsiteX3" fmla="*/ 1982 w 7473"/>
                <a:gd name="connsiteY3" fmla="*/ 7682 h 7211"/>
                <a:gd name="connsiteX4" fmla="*/ 7267 w 7473"/>
                <a:gd name="connsiteY4" fmla="*/ 8053 h 7211"/>
                <a:gd name="connsiteX5" fmla="*/ 7795 w 7473"/>
                <a:gd name="connsiteY5" fmla="*/ 3190 h 7211"/>
                <a:gd name="connsiteX6" fmla="*/ 7664 w 7473"/>
                <a:gd name="connsiteY6" fmla="*/ 3031 h 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1">
                  <a:moveTo>
                    <a:pt x="7664" y="3031"/>
                  </a:move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ubicBezTo>
                    <a:pt x="3348" y="9216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3" name="任意多边形: 形状 3862">
              <a:extLst>
                <a:ext uri="{FF2B5EF4-FFF2-40B4-BE49-F238E27FC236}">
                  <a16:creationId xmlns:a16="http://schemas.microsoft.com/office/drawing/2014/main" id="{2692457C-C45B-11FC-1AE3-A24EDA1427E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4" name="任意多边形: 形状 3863">
              <a:extLst>
                <a:ext uri="{FF2B5EF4-FFF2-40B4-BE49-F238E27FC236}">
                  <a16:creationId xmlns:a16="http://schemas.microsoft.com/office/drawing/2014/main" id="{776F93F7-4009-45C3-9D04-8771EF3815CC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5" name="任意多边形: 形状 3864">
              <a:extLst>
                <a:ext uri="{FF2B5EF4-FFF2-40B4-BE49-F238E27FC236}">
                  <a16:creationId xmlns:a16="http://schemas.microsoft.com/office/drawing/2014/main" id="{365B30BD-44C7-CFB6-EC03-00C08B757A63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6" name="任意多边形: 形状 3865">
              <a:extLst>
                <a:ext uri="{FF2B5EF4-FFF2-40B4-BE49-F238E27FC236}">
                  <a16:creationId xmlns:a16="http://schemas.microsoft.com/office/drawing/2014/main" id="{04354EEF-9EB2-1A5F-665D-79D0CD054AA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7" name="任意多边形: 形状 3866">
              <a:extLst>
                <a:ext uri="{FF2B5EF4-FFF2-40B4-BE49-F238E27FC236}">
                  <a16:creationId xmlns:a16="http://schemas.microsoft.com/office/drawing/2014/main" id="{8ADF1107-9F23-6FAF-5853-20F15DF12226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8" name="任意多边形: 形状 3867">
              <a:extLst>
                <a:ext uri="{FF2B5EF4-FFF2-40B4-BE49-F238E27FC236}">
                  <a16:creationId xmlns:a16="http://schemas.microsoft.com/office/drawing/2014/main" id="{47A529EE-9FBD-03C6-880D-2C217D76088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9" name="任意多边形: 形状 3868">
              <a:extLst>
                <a:ext uri="{FF2B5EF4-FFF2-40B4-BE49-F238E27FC236}">
                  <a16:creationId xmlns:a16="http://schemas.microsoft.com/office/drawing/2014/main" id="{3941F954-0C3C-9660-B7AF-BAE2C2A336B7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0" name="任意多边形: 形状 3869">
              <a:extLst>
                <a:ext uri="{FF2B5EF4-FFF2-40B4-BE49-F238E27FC236}">
                  <a16:creationId xmlns:a16="http://schemas.microsoft.com/office/drawing/2014/main" id="{9C5AF03D-0C29-9A27-17C5-2AE1233F6ACB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1" name="任意多边形: 形状 3870">
              <a:extLst>
                <a:ext uri="{FF2B5EF4-FFF2-40B4-BE49-F238E27FC236}">
                  <a16:creationId xmlns:a16="http://schemas.microsoft.com/office/drawing/2014/main" id="{2D47904C-7CB7-B1AD-45C6-0E9A6BD8428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2" name="任意多边形: 形状 3871">
              <a:extLst>
                <a:ext uri="{FF2B5EF4-FFF2-40B4-BE49-F238E27FC236}">
                  <a16:creationId xmlns:a16="http://schemas.microsoft.com/office/drawing/2014/main" id="{18FB53F0-4EB7-D584-08CD-BB3B4F8887AB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3" name="任意多边形: 形状 3872">
              <a:extLst>
                <a:ext uri="{FF2B5EF4-FFF2-40B4-BE49-F238E27FC236}">
                  <a16:creationId xmlns:a16="http://schemas.microsoft.com/office/drawing/2014/main" id="{27C7EDD3-F561-1DB9-FCD2-33BACBB5E5E0}"/>
                </a:ext>
              </a:extLst>
            </p:cNvPr>
            <p:cNvSpPr/>
            <p:nvPr/>
          </p:nvSpPr>
          <p:spPr>
            <a:xfrm>
              <a:off x="318090" y="-4159948"/>
              <a:ext cx="7360" cy="7207"/>
            </a:xfrm>
            <a:custGeom>
              <a:avLst/>
              <a:gdLst>
                <a:gd name="connsiteX0" fmla="*/ 8334 w 7360"/>
                <a:gd name="connsiteY0" fmla="*/ 6196 h 7207"/>
                <a:gd name="connsiteX1" fmla="*/ 5786 w 7360"/>
                <a:gd name="connsiteY1" fmla="*/ 1888 h 7207"/>
                <a:gd name="connsiteX2" fmla="*/ 5691 w 7360"/>
                <a:gd name="connsiteY2" fmla="*/ 1862 h 7207"/>
                <a:gd name="connsiteX3" fmla="*/ 1198 w 7360"/>
                <a:gd name="connsiteY3" fmla="*/ 4505 h 7207"/>
                <a:gd name="connsiteX4" fmla="*/ 3747 w 7360"/>
                <a:gd name="connsiteY4" fmla="*/ 8813 h 7207"/>
                <a:gd name="connsiteX5" fmla="*/ 3841 w 7360"/>
                <a:gd name="connsiteY5" fmla="*/ 8839 h 7207"/>
                <a:gd name="connsiteX6" fmla="*/ 8334 w 7360"/>
                <a:gd name="connsiteY6" fmla="*/ 6196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8334" y="6196"/>
                  </a:move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4" name="任意多边形: 形状 3873">
              <a:extLst>
                <a:ext uri="{FF2B5EF4-FFF2-40B4-BE49-F238E27FC236}">
                  <a16:creationId xmlns:a16="http://schemas.microsoft.com/office/drawing/2014/main" id="{1CFC478D-1AFB-D338-55D4-8C57A80033E4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5" name="任意多边形: 形状 3874">
              <a:extLst>
                <a:ext uri="{FF2B5EF4-FFF2-40B4-BE49-F238E27FC236}">
                  <a16:creationId xmlns:a16="http://schemas.microsoft.com/office/drawing/2014/main" id="{83B364AC-CE50-C1F7-FB49-3E50BF391EC2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6" name="任意多边形: 形状 3875">
              <a:extLst>
                <a:ext uri="{FF2B5EF4-FFF2-40B4-BE49-F238E27FC236}">
                  <a16:creationId xmlns:a16="http://schemas.microsoft.com/office/drawing/2014/main" id="{96B7B6F3-73BC-7885-3E75-BD5A12D163A7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7" name="任意多边形: 形状 3876">
              <a:extLst>
                <a:ext uri="{FF2B5EF4-FFF2-40B4-BE49-F238E27FC236}">
                  <a16:creationId xmlns:a16="http://schemas.microsoft.com/office/drawing/2014/main" id="{E1EBA901-DDF9-E8EE-76EA-D42914A6007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8" name="任意多边形: 形状 3877">
              <a:extLst>
                <a:ext uri="{FF2B5EF4-FFF2-40B4-BE49-F238E27FC236}">
                  <a16:creationId xmlns:a16="http://schemas.microsoft.com/office/drawing/2014/main" id="{E35C7F24-5FCC-0272-FE8D-1D098FE12923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9" name="任意多边形: 形状 3878">
              <a:extLst>
                <a:ext uri="{FF2B5EF4-FFF2-40B4-BE49-F238E27FC236}">
                  <a16:creationId xmlns:a16="http://schemas.microsoft.com/office/drawing/2014/main" id="{4795D051-D933-E234-BF20-67AEBD190E93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0" name="任意多边形: 形状 3879">
              <a:extLst>
                <a:ext uri="{FF2B5EF4-FFF2-40B4-BE49-F238E27FC236}">
                  <a16:creationId xmlns:a16="http://schemas.microsoft.com/office/drawing/2014/main" id="{2FC2F924-6F52-C6B1-C60E-69240772465C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1" name="任意多边形: 形状 3880">
              <a:extLst>
                <a:ext uri="{FF2B5EF4-FFF2-40B4-BE49-F238E27FC236}">
                  <a16:creationId xmlns:a16="http://schemas.microsoft.com/office/drawing/2014/main" id="{A82EEF6E-B2A6-B4A8-31CD-4EAD7BF3E661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2" name="任意多边形: 形状 3881">
              <a:extLst>
                <a:ext uri="{FF2B5EF4-FFF2-40B4-BE49-F238E27FC236}">
                  <a16:creationId xmlns:a16="http://schemas.microsoft.com/office/drawing/2014/main" id="{A94804FA-AF2F-CC1A-2837-9C7C5C445A3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3" name="任意多边形: 形状 3882">
              <a:extLst>
                <a:ext uri="{FF2B5EF4-FFF2-40B4-BE49-F238E27FC236}">
                  <a16:creationId xmlns:a16="http://schemas.microsoft.com/office/drawing/2014/main" id="{5F55BFB4-C24A-33CC-76BE-9663EDA24D6E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4" name="任意多边形: 形状 3883">
              <a:extLst>
                <a:ext uri="{FF2B5EF4-FFF2-40B4-BE49-F238E27FC236}">
                  <a16:creationId xmlns:a16="http://schemas.microsoft.com/office/drawing/2014/main" id="{AF71BE42-8FDC-8B88-5DE4-066702CDAB2F}"/>
                </a:ext>
              </a:extLst>
            </p:cNvPr>
            <p:cNvSpPr/>
            <p:nvPr/>
          </p:nvSpPr>
          <p:spPr>
            <a:xfrm>
              <a:off x="318090" y="-4160027"/>
              <a:ext cx="7360" cy="7207"/>
            </a:xfrm>
            <a:custGeom>
              <a:avLst/>
              <a:gdLst>
                <a:gd name="connsiteX0" fmla="*/ 1198 w 7360"/>
                <a:gd name="connsiteY0" fmla="*/ 4505 h 7207"/>
                <a:gd name="connsiteX1" fmla="*/ 3747 w 7360"/>
                <a:gd name="connsiteY1" fmla="*/ 8813 h 7207"/>
                <a:gd name="connsiteX2" fmla="*/ 3841 w 7360"/>
                <a:gd name="connsiteY2" fmla="*/ 8839 h 7207"/>
                <a:gd name="connsiteX3" fmla="*/ 8334 w 7360"/>
                <a:gd name="connsiteY3" fmla="*/ 6196 h 7207"/>
                <a:gd name="connsiteX4" fmla="*/ 5786 w 7360"/>
                <a:gd name="connsiteY4" fmla="*/ 1888 h 7207"/>
                <a:gd name="connsiteX5" fmla="*/ 5691 w 7360"/>
                <a:gd name="connsiteY5" fmla="*/ 1862 h 7207"/>
                <a:gd name="connsiteX6" fmla="*/ 1198 w 7360"/>
                <a:gd name="connsiteY6" fmla="*/ 4505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1198" y="4505"/>
                  </a:move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5" name="任意多边形: 形状 3884">
              <a:extLst>
                <a:ext uri="{FF2B5EF4-FFF2-40B4-BE49-F238E27FC236}">
                  <a16:creationId xmlns:a16="http://schemas.microsoft.com/office/drawing/2014/main" id="{B7F74F96-4FBB-BDCD-907B-2309D0B944C7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6" name="任意多边形: 形状 3885">
              <a:extLst>
                <a:ext uri="{FF2B5EF4-FFF2-40B4-BE49-F238E27FC236}">
                  <a16:creationId xmlns:a16="http://schemas.microsoft.com/office/drawing/2014/main" id="{F875DF1A-CCC6-4EF0-92C6-4BC862AD79E3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7" name="任意多边形: 形状 3886">
              <a:extLst>
                <a:ext uri="{FF2B5EF4-FFF2-40B4-BE49-F238E27FC236}">
                  <a16:creationId xmlns:a16="http://schemas.microsoft.com/office/drawing/2014/main" id="{C00A0646-6B71-4A40-40CF-FD8BA4E6B8C9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8" name="任意多边形: 形状 3887">
              <a:extLst>
                <a:ext uri="{FF2B5EF4-FFF2-40B4-BE49-F238E27FC236}">
                  <a16:creationId xmlns:a16="http://schemas.microsoft.com/office/drawing/2014/main" id="{9125E47F-F8D7-D04F-8A72-7E946AF3A993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9" name="任意多边形: 形状 3888">
              <a:extLst>
                <a:ext uri="{FF2B5EF4-FFF2-40B4-BE49-F238E27FC236}">
                  <a16:creationId xmlns:a16="http://schemas.microsoft.com/office/drawing/2014/main" id="{2B88D388-8024-5E9B-0A2A-D0510D2A06F0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0" name="任意多边形: 形状 3889">
              <a:extLst>
                <a:ext uri="{FF2B5EF4-FFF2-40B4-BE49-F238E27FC236}">
                  <a16:creationId xmlns:a16="http://schemas.microsoft.com/office/drawing/2014/main" id="{BDCEE0D8-CE16-8B53-6AB0-B5BA3F8FB736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1" name="任意多边形: 形状 3890">
              <a:extLst>
                <a:ext uri="{FF2B5EF4-FFF2-40B4-BE49-F238E27FC236}">
                  <a16:creationId xmlns:a16="http://schemas.microsoft.com/office/drawing/2014/main" id="{41D7316A-44B9-858F-8029-FCA7015C64F8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2" name="任意多边形: 形状 3891">
              <a:extLst>
                <a:ext uri="{FF2B5EF4-FFF2-40B4-BE49-F238E27FC236}">
                  <a16:creationId xmlns:a16="http://schemas.microsoft.com/office/drawing/2014/main" id="{48B28E40-047C-0333-36D5-DA4AE86B650F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3" name="任意多边形: 形状 3892">
              <a:extLst>
                <a:ext uri="{FF2B5EF4-FFF2-40B4-BE49-F238E27FC236}">
                  <a16:creationId xmlns:a16="http://schemas.microsoft.com/office/drawing/2014/main" id="{54C1919D-551B-FAA0-D229-EFF77C5D3C6C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4" name="任意多边形: 形状 3893">
              <a:extLst>
                <a:ext uri="{FF2B5EF4-FFF2-40B4-BE49-F238E27FC236}">
                  <a16:creationId xmlns:a16="http://schemas.microsoft.com/office/drawing/2014/main" id="{01B22D20-78E4-F3F2-61DF-B07B3EB8F861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5" name="任意多边形: 形状 3894">
              <a:extLst>
                <a:ext uri="{FF2B5EF4-FFF2-40B4-BE49-F238E27FC236}">
                  <a16:creationId xmlns:a16="http://schemas.microsoft.com/office/drawing/2014/main" id="{EE99D22D-EE99-C1C6-C291-80876FE825BE}"/>
                </a:ext>
              </a:extLst>
            </p:cNvPr>
            <p:cNvSpPr/>
            <p:nvPr/>
          </p:nvSpPr>
          <p:spPr>
            <a:xfrm>
              <a:off x="322762" y="-4267048"/>
              <a:ext cx="14713" cy="14380"/>
            </a:xfrm>
            <a:custGeom>
              <a:avLst/>
              <a:gdLst>
                <a:gd name="connsiteX0" fmla="*/ 15582 w 14713"/>
                <a:gd name="connsiteY0" fmla="*/ 10621 h 14380"/>
                <a:gd name="connsiteX1" fmla="*/ 10453 w 14713"/>
                <a:gd name="connsiteY1" fmla="*/ 2005 h 14380"/>
                <a:gd name="connsiteX2" fmla="*/ 10296 w 14713"/>
                <a:gd name="connsiteY2" fmla="*/ 1979 h 14380"/>
                <a:gd name="connsiteX3" fmla="*/ 1310 w 14713"/>
                <a:gd name="connsiteY3" fmla="*/ 7264 h 14380"/>
                <a:gd name="connsiteX4" fmla="*/ 6386 w 14713"/>
                <a:gd name="connsiteY4" fmla="*/ 15854 h 14380"/>
                <a:gd name="connsiteX5" fmla="*/ 6596 w 14713"/>
                <a:gd name="connsiteY5" fmla="*/ 15906 h 14380"/>
                <a:gd name="connsiteX6" fmla="*/ 15582 w 14713"/>
                <a:gd name="connsiteY6" fmla="*/ 10621 h 1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3" h="14380">
                  <a:moveTo>
                    <a:pt x="15582" y="10621"/>
                  </a:moveTo>
                  <a:cubicBezTo>
                    <a:pt x="16541" y="6841"/>
                    <a:pt x="14245" y="2983"/>
                    <a:pt x="10453" y="2005"/>
                  </a:cubicBezTo>
                  <a:cubicBezTo>
                    <a:pt x="10401" y="2005"/>
                    <a:pt x="10348" y="1979"/>
                    <a:pt x="10296" y="1979"/>
                  </a:cubicBezTo>
                  <a:cubicBezTo>
                    <a:pt x="6357" y="974"/>
                    <a:pt x="2345" y="3326"/>
                    <a:pt x="1310" y="7264"/>
                  </a:cubicBezTo>
                  <a:cubicBezTo>
                    <a:pt x="339" y="11044"/>
                    <a:pt x="2612" y="14876"/>
                    <a:pt x="6386" y="15854"/>
                  </a:cubicBezTo>
                  <a:cubicBezTo>
                    <a:pt x="6456" y="15880"/>
                    <a:pt x="6526" y="15880"/>
                    <a:pt x="6596" y="15906"/>
                  </a:cubicBezTo>
                  <a:cubicBezTo>
                    <a:pt x="10532" y="16884"/>
                    <a:pt x="14534" y="14532"/>
                    <a:pt x="15582" y="106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6" name="任意多边形: 形状 3895">
              <a:extLst>
                <a:ext uri="{FF2B5EF4-FFF2-40B4-BE49-F238E27FC236}">
                  <a16:creationId xmlns:a16="http://schemas.microsoft.com/office/drawing/2014/main" id="{0D33880B-8EDC-4821-EA42-1C5ECAC51127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7" name="任意多边形: 形状 3896">
              <a:extLst>
                <a:ext uri="{FF2B5EF4-FFF2-40B4-BE49-F238E27FC236}">
                  <a16:creationId xmlns:a16="http://schemas.microsoft.com/office/drawing/2014/main" id="{7098053E-BA93-27F0-0E16-0B340E0E30F4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8" name="任意多边形: 形状 3897">
              <a:extLst>
                <a:ext uri="{FF2B5EF4-FFF2-40B4-BE49-F238E27FC236}">
                  <a16:creationId xmlns:a16="http://schemas.microsoft.com/office/drawing/2014/main" id="{BB43D18C-AC90-9D82-D3AC-9BD36DF27078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9" name="任意多边形: 形状 3898">
              <a:extLst>
                <a:ext uri="{FF2B5EF4-FFF2-40B4-BE49-F238E27FC236}">
                  <a16:creationId xmlns:a16="http://schemas.microsoft.com/office/drawing/2014/main" id="{1E90ABBC-F520-EFCD-6273-DC0F364FBA35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0" name="任意多边形: 形状 3899">
              <a:extLst>
                <a:ext uri="{FF2B5EF4-FFF2-40B4-BE49-F238E27FC236}">
                  <a16:creationId xmlns:a16="http://schemas.microsoft.com/office/drawing/2014/main" id="{A0DBBFDF-E452-9CEE-9D89-D9503936D5C1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1" name="任意多边形: 形状 3900">
              <a:extLst>
                <a:ext uri="{FF2B5EF4-FFF2-40B4-BE49-F238E27FC236}">
                  <a16:creationId xmlns:a16="http://schemas.microsoft.com/office/drawing/2014/main" id="{0EF4181C-0F65-67CF-7BCA-47B4FEFE15C8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2" name="任意多边形: 形状 3901">
              <a:extLst>
                <a:ext uri="{FF2B5EF4-FFF2-40B4-BE49-F238E27FC236}">
                  <a16:creationId xmlns:a16="http://schemas.microsoft.com/office/drawing/2014/main" id="{65A0D162-F2F8-8A03-ADE6-1AE402458BDC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3" name="任意多边形: 形状 3902">
              <a:extLst>
                <a:ext uri="{FF2B5EF4-FFF2-40B4-BE49-F238E27FC236}">
                  <a16:creationId xmlns:a16="http://schemas.microsoft.com/office/drawing/2014/main" id="{B71A024D-C765-1AC3-AFD4-0757648FC5E6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4" name="任意多边形: 形状 3903">
              <a:extLst>
                <a:ext uri="{FF2B5EF4-FFF2-40B4-BE49-F238E27FC236}">
                  <a16:creationId xmlns:a16="http://schemas.microsoft.com/office/drawing/2014/main" id="{C4FADD36-44D9-2E75-7F83-15D85DFBBE37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5" name="任意多边形: 形状 3904">
              <a:extLst>
                <a:ext uri="{FF2B5EF4-FFF2-40B4-BE49-F238E27FC236}">
                  <a16:creationId xmlns:a16="http://schemas.microsoft.com/office/drawing/2014/main" id="{ABF76735-D9F8-4402-4339-0F644822DCA6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6" name="任意多边形: 形状 3905">
              <a:extLst>
                <a:ext uri="{FF2B5EF4-FFF2-40B4-BE49-F238E27FC236}">
                  <a16:creationId xmlns:a16="http://schemas.microsoft.com/office/drawing/2014/main" id="{16F4DA78-7790-CE5F-B5FE-1DF70C7446C3}"/>
                </a:ext>
              </a:extLst>
            </p:cNvPr>
            <p:cNvSpPr/>
            <p:nvPr/>
          </p:nvSpPr>
          <p:spPr>
            <a:xfrm>
              <a:off x="322683" y="-4267189"/>
              <a:ext cx="14740" cy="14399"/>
            </a:xfrm>
            <a:custGeom>
              <a:avLst/>
              <a:gdLst>
                <a:gd name="connsiteX0" fmla="*/ 1310 w 14740"/>
                <a:gd name="connsiteY0" fmla="*/ 7273 h 14399"/>
                <a:gd name="connsiteX1" fmla="*/ 6386 w 14740"/>
                <a:gd name="connsiteY1" fmla="*/ 15862 h 14399"/>
                <a:gd name="connsiteX2" fmla="*/ 6596 w 14740"/>
                <a:gd name="connsiteY2" fmla="*/ 15915 h 14399"/>
                <a:gd name="connsiteX3" fmla="*/ 15608 w 14740"/>
                <a:gd name="connsiteY3" fmla="*/ 10629 h 14399"/>
                <a:gd name="connsiteX4" fmla="*/ 10479 w 14740"/>
                <a:gd name="connsiteY4" fmla="*/ 2014 h 14399"/>
                <a:gd name="connsiteX5" fmla="*/ 10322 w 14740"/>
                <a:gd name="connsiteY5" fmla="*/ 1987 h 14399"/>
                <a:gd name="connsiteX6" fmla="*/ 1310 w 14740"/>
                <a:gd name="connsiteY6" fmla="*/ 727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40" h="14399">
                  <a:moveTo>
                    <a:pt x="1310" y="7273"/>
                  </a:moveTo>
                  <a:cubicBezTo>
                    <a:pt x="339" y="11052"/>
                    <a:pt x="2612" y="14885"/>
                    <a:pt x="6386" y="15862"/>
                  </a:cubicBezTo>
                  <a:cubicBezTo>
                    <a:pt x="6456" y="15889"/>
                    <a:pt x="6526" y="15889"/>
                    <a:pt x="6596" y="15915"/>
                  </a:cubicBezTo>
                  <a:cubicBezTo>
                    <a:pt x="10541" y="16919"/>
                    <a:pt x="14561" y="14567"/>
                    <a:pt x="15608" y="10629"/>
                  </a:cubicBezTo>
                  <a:cubicBezTo>
                    <a:pt x="16568" y="6850"/>
                    <a:pt x="14272" y="2992"/>
                    <a:pt x="10479" y="2014"/>
                  </a:cubicBezTo>
                  <a:cubicBezTo>
                    <a:pt x="10427" y="2014"/>
                    <a:pt x="10375" y="1987"/>
                    <a:pt x="10322" y="1987"/>
                  </a:cubicBezTo>
                  <a:cubicBezTo>
                    <a:pt x="6375" y="957"/>
                    <a:pt x="2345" y="3335"/>
                    <a:pt x="1310" y="72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7" name="任意多边形: 形状 3906">
              <a:extLst>
                <a:ext uri="{FF2B5EF4-FFF2-40B4-BE49-F238E27FC236}">
                  <a16:creationId xmlns:a16="http://schemas.microsoft.com/office/drawing/2014/main" id="{456547D3-A43B-907E-7DC8-8712D0431CA6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8" name="任意多边形: 形状 3907">
              <a:extLst>
                <a:ext uri="{FF2B5EF4-FFF2-40B4-BE49-F238E27FC236}">
                  <a16:creationId xmlns:a16="http://schemas.microsoft.com/office/drawing/2014/main" id="{B4BB5BA1-6CD6-A6D7-E0B8-47AEE9E2D324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9" name="任意多边形: 形状 3908">
              <a:extLst>
                <a:ext uri="{FF2B5EF4-FFF2-40B4-BE49-F238E27FC236}">
                  <a16:creationId xmlns:a16="http://schemas.microsoft.com/office/drawing/2014/main" id="{7640D3A7-58E2-305E-E5B4-FB108F1ABA89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0" name="任意多边形: 形状 3909">
              <a:extLst>
                <a:ext uri="{FF2B5EF4-FFF2-40B4-BE49-F238E27FC236}">
                  <a16:creationId xmlns:a16="http://schemas.microsoft.com/office/drawing/2014/main" id="{2636B3CD-7A8D-8AF6-12D9-4781046D5FE3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1" name="任意多边形: 形状 3910">
              <a:extLst>
                <a:ext uri="{FF2B5EF4-FFF2-40B4-BE49-F238E27FC236}">
                  <a16:creationId xmlns:a16="http://schemas.microsoft.com/office/drawing/2014/main" id="{681D65A8-8004-9F00-2988-48004BF7F520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2" name="任意多边形: 形状 3911">
              <a:extLst>
                <a:ext uri="{FF2B5EF4-FFF2-40B4-BE49-F238E27FC236}">
                  <a16:creationId xmlns:a16="http://schemas.microsoft.com/office/drawing/2014/main" id="{565CFB18-672C-FB8A-26CD-5EED3D5414FE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3" name="任意多边形: 形状 3912">
              <a:extLst>
                <a:ext uri="{FF2B5EF4-FFF2-40B4-BE49-F238E27FC236}">
                  <a16:creationId xmlns:a16="http://schemas.microsoft.com/office/drawing/2014/main" id="{F7E29D0B-0130-E16C-908C-904290A53216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4" name="任意多边形: 形状 3913">
              <a:extLst>
                <a:ext uri="{FF2B5EF4-FFF2-40B4-BE49-F238E27FC236}">
                  <a16:creationId xmlns:a16="http://schemas.microsoft.com/office/drawing/2014/main" id="{16E28ECB-7614-422F-D939-E3BF71007F50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5" name="任意多边形: 形状 3914">
              <a:extLst>
                <a:ext uri="{FF2B5EF4-FFF2-40B4-BE49-F238E27FC236}">
                  <a16:creationId xmlns:a16="http://schemas.microsoft.com/office/drawing/2014/main" id="{BFF94181-5077-BDD3-7655-D79CF7F83572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6" name="任意多边形: 形状 3915">
              <a:extLst>
                <a:ext uri="{FF2B5EF4-FFF2-40B4-BE49-F238E27FC236}">
                  <a16:creationId xmlns:a16="http://schemas.microsoft.com/office/drawing/2014/main" id="{9693207C-0BBE-5B2E-AFF1-00CD45574506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7" name="任意多边形: 形状 3916">
              <a:extLst>
                <a:ext uri="{FF2B5EF4-FFF2-40B4-BE49-F238E27FC236}">
                  <a16:creationId xmlns:a16="http://schemas.microsoft.com/office/drawing/2014/main" id="{D4CA5CEE-2C6E-778B-350B-FF51A1A7CAC4}"/>
                </a:ext>
              </a:extLst>
            </p:cNvPr>
            <p:cNvSpPr/>
            <p:nvPr/>
          </p:nvSpPr>
          <p:spPr>
            <a:xfrm>
              <a:off x="175507" y="-4197698"/>
              <a:ext cx="8525" cy="8220"/>
            </a:xfrm>
            <a:custGeom>
              <a:avLst/>
              <a:gdLst>
                <a:gd name="connsiteX0" fmla="*/ 6986 w 8525"/>
                <a:gd name="connsiteY0" fmla="*/ 2057 h 8220"/>
                <a:gd name="connsiteX1" fmla="*/ 1357 w 8525"/>
                <a:gd name="connsiteY1" fmla="*/ 4356 h 8220"/>
                <a:gd name="connsiteX2" fmla="*/ 3709 w 8525"/>
                <a:gd name="connsiteY2" fmla="*/ 9642 h 8220"/>
                <a:gd name="connsiteX3" fmla="*/ 9339 w 8525"/>
                <a:gd name="connsiteY3" fmla="*/ 7369 h 8220"/>
                <a:gd name="connsiteX4" fmla="*/ 6986 w 8525"/>
                <a:gd name="connsiteY4" fmla="*/ 2057 h 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25" h="8220">
                  <a:moveTo>
                    <a:pt x="6986" y="2057"/>
                  </a:moveTo>
                  <a:cubicBezTo>
                    <a:pt x="4798" y="1185"/>
                    <a:pt x="2311" y="2216"/>
                    <a:pt x="1357" y="4356"/>
                  </a:cubicBezTo>
                  <a:cubicBezTo>
                    <a:pt x="551" y="6471"/>
                    <a:pt x="1603" y="8823"/>
                    <a:pt x="3709" y="9642"/>
                  </a:cubicBezTo>
                  <a:cubicBezTo>
                    <a:pt x="5892" y="10540"/>
                    <a:pt x="8384" y="9510"/>
                    <a:pt x="9339" y="7369"/>
                  </a:cubicBezTo>
                  <a:cubicBezTo>
                    <a:pt x="10147" y="5255"/>
                    <a:pt x="9098" y="2876"/>
                    <a:pt x="6986" y="20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8" name="任意多边形: 形状 3917">
              <a:extLst>
                <a:ext uri="{FF2B5EF4-FFF2-40B4-BE49-F238E27FC236}">
                  <a16:creationId xmlns:a16="http://schemas.microsoft.com/office/drawing/2014/main" id="{AF7000A6-B780-39D2-3D31-993149C342B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9" name="任意多边形: 形状 3918">
              <a:extLst>
                <a:ext uri="{FF2B5EF4-FFF2-40B4-BE49-F238E27FC236}">
                  <a16:creationId xmlns:a16="http://schemas.microsoft.com/office/drawing/2014/main" id="{C777FC6D-CFDF-AE92-4537-0FB9A9275C48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0" name="任意多边形: 形状 3919">
              <a:extLst>
                <a:ext uri="{FF2B5EF4-FFF2-40B4-BE49-F238E27FC236}">
                  <a16:creationId xmlns:a16="http://schemas.microsoft.com/office/drawing/2014/main" id="{DE56084A-A47D-4DC1-2899-DD1042E0D8C8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1" name="任意多边形: 形状 3920">
              <a:extLst>
                <a:ext uri="{FF2B5EF4-FFF2-40B4-BE49-F238E27FC236}">
                  <a16:creationId xmlns:a16="http://schemas.microsoft.com/office/drawing/2014/main" id="{CEA60860-1F4B-3B30-676C-FB58BAE9E957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2" name="任意多边形: 形状 3921">
              <a:extLst>
                <a:ext uri="{FF2B5EF4-FFF2-40B4-BE49-F238E27FC236}">
                  <a16:creationId xmlns:a16="http://schemas.microsoft.com/office/drawing/2014/main" id="{4AE18093-B689-BEA3-B9E2-9ED00A71B917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3" name="任意多边形: 形状 3922">
              <a:extLst>
                <a:ext uri="{FF2B5EF4-FFF2-40B4-BE49-F238E27FC236}">
                  <a16:creationId xmlns:a16="http://schemas.microsoft.com/office/drawing/2014/main" id="{F64C6915-28BE-0801-F5AF-E9116B56126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4" name="任意多边形: 形状 3923">
              <a:extLst>
                <a:ext uri="{FF2B5EF4-FFF2-40B4-BE49-F238E27FC236}">
                  <a16:creationId xmlns:a16="http://schemas.microsoft.com/office/drawing/2014/main" id="{211C958B-92D8-D53D-DE32-A13EB735F12A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5" name="任意多边形: 形状 3924">
              <a:extLst>
                <a:ext uri="{FF2B5EF4-FFF2-40B4-BE49-F238E27FC236}">
                  <a16:creationId xmlns:a16="http://schemas.microsoft.com/office/drawing/2014/main" id="{59E78716-47C7-71EC-8C82-7BF570F60F0C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6" name="任意多边形: 形状 3925">
              <a:extLst>
                <a:ext uri="{FF2B5EF4-FFF2-40B4-BE49-F238E27FC236}">
                  <a16:creationId xmlns:a16="http://schemas.microsoft.com/office/drawing/2014/main" id="{8A21F7CA-07B1-AE74-3D39-9D280716F4F6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7" name="任意多边形: 形状 3926">
              <a:extLst>
                <a:ext uri="{FF2B5EF4-FFF2-40B4-BE49-F238E27FC236}">
                  <a16:creationId xmlns:a16="http://schemas.microsoft.com/office/drawing/2014/main" id="{63ADCB45-91D0-B6DC-61B7-760C5931087F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8" name="任意多边形: 形状 3927">
              <a:extLst>
                <a:ext uri="{FF2B5EF4-FFF2-40B4-BE49-F238E27FC236}">
                  <a16:creationId xmlns:a16="http://schemas.microsoft.com/office/drawing/2014/main" id="{252A425A-6DD5-CC01-E3D8-77A2D86E67C7}"/>
                </a:ext>
              </a:extLst>
            </p:cNvPr>
            <p:cNvSpPr/>
            <p:nvPr/>
          </p:nvSpPr>
          <p:spPr>
            <a:xfrm>
              <a:off x="175461" y="-4197487"/>
              <a:ext cx="8616" cy="8352"/>
            </a:xfrm>
            <a:custGeom>
              <a:avLst/>
              <a:gdLst>
                <a:gd name="connsiteX0" fmla="*/ 3756 w 8616"/>
                <a:gd name="connsiteY0" fmla="*/ 9774 h 8352"/>
                <a:gd name="connsiteX1" fmla="*/ 9385 w 8616"/>
                <a:gd name="connsiteY1" fmla="*/ 7501 h 8352"/>
                <a:gd name="connsiteX2" fmla="*/ 7165 w 8616"/>
                <a:gd name="connsiteY2" fmla="*/ 2110 h 8352"/>
                <a:gd name="connsiteX3" fmla="*/ 7033 w 8616"/>
                <a:gd name="connsiteY3" fmla="*/ 2057 h 8352"/>
                <a:gd name="connsiteX4" fmla="*/ 1404 w 8616"/>
                <a:gd name="connsiteY4" fmla="*/ 4356 h 8352"/>
                <a:gd name="connsiteX5" fmla="*/ 3605 w 8616"/>
                <a:gd name="connsiteY5" fmla="*/ 9721 h 8352"/>
                <a:gd name="connsiteX6" fmla="*/ 3756 w 8616"/>
                <a:gd name="connsiteY6" fmla="*/ 9774 h 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6" h="8352">
                  <a:moveTo>
                    <a:pt x="3756" y="9774"/>
                  </a:moveTo>
                  <a:cubicBezTo>
                    <a:pt x="5939" y="10673"/>
                    <a:pt x="8431" y="9642"/>
                    <a:pt x="9385" y="7501"/>
                  </a:cubicBezTo>
                  <a:cubicBezTo>
                    <a:pt x="10260" y="5387"/>
                    <a:pt x="9266" y="2982"/>
                    <a:pt x="7165" y="2110"/>
                  </a:cubicBezTo>
                  <a:cubicBezTo>
                    <a:pt x="7123" y="2083"/>
                    <a:pt x="7078" y="2083"/>
                    <a:pt x="7033" y="2057"/>
                  </a:cubicBezTo>
                  <a:cubicBezTo>
                    <a:pt x="4845" y="1185"/>
                    <a:pt x="2358" y="2216"/>
                    <a:pt x="1404" y="4356"/>
                  </a:cubicBezTo>
                  <a:cubicBezTo>
                    <a:pt x="531" y="6444"/>
                    <a:pt x="1517" y="8849"/>
                    <a:pt x="3605" y="9721"/>
                  </a:cubicBezTo>
                  <a:cubicBezTo>
                    <a:pt x="3655" y="9748"/>
                    <a:pt x="3705" y="9748"/>
                    <a:pt x="3756" y="97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9" name="任意多边形: 形状 3928">
              <a:extLst>
                <a:ext uri="{FF2B5EF4-FFF2-40B4-BE49-F238E27FC236}">
                  <a16:creationId xmlns:a16="http://schemas.microsoft.com/office/drawing/2014/main" id="{964D7559-598E-3288-02A2-7E7F3B48E3B0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0" name="任意多边形: 形状 3929">
              <a:extLst>
                <a:ext uri="{FF2B5EF4-FFF2-40B4-BE49-F238E27FC236}">
                  <a16:creationId xmlns:a16="http://schemas.microsoft.com/office/drawing/2014/main" id="{583CD8AE-C4A1-9AA1-7AA2-ABDEC0B0C2B3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1" name="任意多边形: 形状 3930">
              <a:extLst>
                <a:ext uri="{FF2B5EF4-FFF2-40B4-BE49-F238E27FC236}">
                  <a16:creationId xmlns:a16="http://schemas.microsoft.com/office/drawing/2014/main" id="{D93A6A56-6CCD-6324-A68F-00D3A30838C6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2" name="任意多边形: 形状 3931">
              <a:extLst>
                <a:ext uri="{FF2B5EF4-FFF2-40B4-BE49-F238E27FC236}">
                  <a16:creationId xmlns:a16="http://schemas.microsoft.com/office/drawing/2014/main" id="{6361C72B-43B7-B096-C864-BBB163B554E8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3" name="任意多边形: 形状 3932">
              <a:extLst>
                <a:ext uri="{FF2B5EF4-FFF2-40B4-BE49-F238E27FC236}">
                  <a16:creationId xmlns:a16="http://schemas.microsoft.com/office/drawing/2014/main" id="{5095C4A8-7EB3-2CEE-031A-A197E0EAE7BC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4" name="任意多边形: 形状 3933">
              <a:extLst>
                <a:ext uri="{FF2B5EF4-FFF2-40B4-BE49-F238E27FC236}">
                  <a16:creationId xmlns:a16="http://schemas.microsoft.com/office/drawing/2014/main" id="{85BAD4B7-21C4-F1DD-99BC-417F04550F5D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5" name="任意多边形: 形状 3934">
              <a:extLst>
                <a:ext uri="{FF2B5EF4-FFF2-40B4-BE49-F238E27FC236}">
                  <a16:creationId xmlns:a16="http://schemas.microsoft.com/office/drawing/2014/main" id="{BFF00648-A463-94B7-C753-87FB0B076C7A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6" name="任意多边形: 形状 3935">
              <a:extLst>
                <a:ext uri="{FF2B5EF4-FFF2-40B4-BE49-F238E27FC236}">
                  <a16:creationId xmlns:a16="http://schemas.microsoft.com/office/drawing/2014/main" id="{6D466E0C-C1D3-AFAC-2F30-8458A6E93840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7" name="任意多边形: 形状 3936">
              <a:extLst>
                <a:ext uri="{FF2B5EF4-FFF2-40B4-BE49-F238E27FC236}">
                  <a16:creationId xmlns:a16="http://schemas.microsoft.com/office/drawing/2014/main" id="{03E71E3A-D818-FD8B-280E-9C1685BD68F0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8" name="任意多边形: 形状 3937">
              <a:extLst>
                <a:ext uri="{FF2B5EF4-FFF2-40B4-BE49-F238E27FC236}">
                  <a16:creationId xmlns:a16="http://schemas.microsoft.com/office/drawing/2014/main" id="{CF488867-0F52-4BA6-B029-1E7E5E3848A9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9" name="任意多边形: 形状 3938">
              <a:extLst>
                <a:ext uri="{FF2B5EF4-FFF2-40B4-BE49-F238E27FC236}">
                  <a16:creationId xmlns:a16="http://schemas.microsoft.com/office/drawing/2014/main" id="{6767CFCE-3C52-C605-FFE7-5FA9E2AC51DB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4435 w 4848"/>
                <a:gd name="connsiteY0" fmla="*/ 1927 h 4699"/>
                <a:gd name="connsiteX1" fmla="*/ 1264 w 4848"/>
                <a:gd name="connsiteY1" fmla="*/ 3222 h 4699"/>
                <a:gd name="connsiteX2" fmla="*/ 2503 w 4848"/>
                <a:gd name="connsiteY2" fmla="*/ 6235 h 4699"/>
                <a:gd name="connsiteX3" fmla="*/ 2585 w 4848"/>
                <a:gd name="connsiteY3" fmla="*/ 6262 h 4699"/>
                <a:gd name="connsiteX4" fmla="*/ 5756 w 4848"/>
                <a:gd name="connsiteY4" fmla="*/ 4993 h 4699"/>
                <a:gd name="connsiteX5" fmla="*/ 4501 w 4848"/>
                <a:gd name="connsiteY5" fmla="*/ 1954 h 4699"/>
                <a:gd name="connsiteX6" fmla="*/ 4435 w 4848"/>
                <a:gd name="connsiteY6" fmla="*/ 192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4435" y="1927"/>
                  </a:move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0" name="任意多边形: 形状 3939">
              <a:extLst>
                <a:ext uri="{FF2B5EF4-FFF2-40B4-BE49-F238E27FC236}">
                  <a16:creationId xmlns:a16="http://schemas.microsoft.com/office/drawing/2014/main" id="{83CAAEC1-3A7E-14D7-0430-AC62BF834C8D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1" name="任意多边形: 形状 3940">
              <a:extLst>
                <a:ext uri="{FF2B5EF4-FFF2-40B4-BE49-F238E27FC236}">
                  <a16:creationId xmlns:a16="http://schemas.microsoft.com/office/drawing/2014/main" id="{E0DFAC7F-FB6B-316A-3F18-E55DA19C7538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2" name="任意多边形: 形状 3941">
              <a:extLst>
                <a:ext uri="{FF2B5EF4-FFF2-40B4-BE49-F238E27FC236}">
                  <a16:creationId xmlns:a16="http://schemas.microsoft.com/office/drawing/2014/main" id="{35A47CCA-9E40-9D79-654E-625B36D188A1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3" name="任意多边形: 形状 3942">
              <a:extLst>
                <a:ext uri="{FF2B5EF4-FFF2-40B4-BE49-F238E27FC236}">
                  <a16:creationId xmlns:a16="http://schemas.microsoft.com/office/drawing/2014/main" id="{627E32B4-3AF2-7C1C-8280-1AE247B61CA6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4" name="任意多边形: 形状 3943">
              <a:extLst>
                <a:ext uri="{FF2B5EF4-FFF2-40B4-BE49-F238E27FC236}">
                  <a16:creationId xmlns:a16="http://schemas.microsoft.com/office/drawing/2014/main" id="{8FC817E1-BE5E-6FCF-02CC-27294D83931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5" name="任意多边形: 形状 3944">
              <a:extLst>
                <a:ext uri="{FF2B5EF4-FFF2-40B4-BE49-F238E27FC236}">
                  <a16:creationId xmlns:a16="http://schemas.microsoft.com/office/drawing/2014/main" id="{45F393EB-8769-F5DE-E624-FE6D42D83BDC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6" name="任意多边形: 形状 3945">
              <a:extLst>
                <a:ext uri="{FF2B5EF4-FFF2-40B4-BE49-F238E27FC236}">
                  <a16:creationId xmlns:a16="http://schemas.microsoft.com/office/drawing/2014/main" id="{2238F0A5-D177-5238-1D45-1F669851CD69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7" name="任意多边形: 形状 3946">
              <a:extLst>
                <a:ext uri="{FF2B5EF4-FFF2-40B4-BE49-F238E27FC236}">
                  <a16:creationId xmlns:a16="http://schemas.microsoft.com/office/drawing/2014/main" id="{13A08C58-4D09-ECCE-C5CA-CAD16CB983D4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8" name="任意多边形: 形状 3947">
              <a:extLst>
                <a:ext uri="{FF2B5EF4-FFF2-40B4-BE49-F238E27FC236}">
                  <a16:creationId xmlns:a16="http://schemas.microsoft.com/office/drawing/2014/main" id="{4EB7A813-5C90-3BA3-3D8C-507FF7098B43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9" name="任意多边形: 形状 3948">
              <a:extLst>
                <a:ext uri="{FF2B5EF4-FFF2-40B4-BE49-F238E27FC236}">
                  <a16:creationId xmlns:a16="http://schemas.microsoft.com/office/drawing/2014/main" id="{54AED504-EE60-811A-D4C6-BE380D73A7E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0" name="任意多边形: 形状 3949">
              <a:extLst>
                <a:ext uri="{FF2B5EF4-FFF2-40B4-BE49-F238E27FC236}">
                  <a16:creationId xmlns:a16="http://schemas.microsoft.com/office/drawing/2014/main" id="{D5934EA3-310B-80E7-FDE2-365D503C8A9F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2585 w 4848"/>
                <a:gd name="connsiteY0" fmla="*/ 6262 h 4699"/>
                <a:gd name="connsiteX1" fmla="*/ 5756 w 4848"/>
                <a:gd name="connsiteY1" fmla="*/ 4993 h 4699"/>
                <a:gd name="connsiteX2" fmla="*/ 4501 w 4848"/>
                <a:gd name="connsiteY2" fmla="*/ 1954 h 4699"/>
                <a:gd name="connsiteX3" fmla="*/ 4435 w 4848"/>
                <a:gd name="connsiteY3" fmla="*/ 1927 h 4699"/>
                <a:gd name="connsiteX4" fmla="*/ 1264 w 4848"/>
                <a:gd name="connsiteY4" fmla="*/ 3222 h 4699"/>
                <a:gd name="connsiteX5" fmla="*/ 2503 w 4848"/>
                <a:gd name="connsiteY5" fmla="*/ 6235 h 4699"/>
                <a:gd name="connsiteX6" fmla="*/ 2585 w 4848"/>
                <a:gd name="connsiteY6" fmla="*/ 6262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2585" y="6262"/>
                  </a:move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1" name="任意多边形: 形状 3950">
              <a:extLst>
                <a:ext uri="{FF2B5EF4-FFF2-40B4-BE49-F238E27FC236}">
                  <a16:creationId xmlns:a16="http://schemas.microsoft.com/office/drawing/2014/main" id="{53338409-91DC-546D-9ED6-809662B471BC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2" name="任意多边形: 形状 3951">
              <a:extLst>
                <a:ext uri="{FF2B5EF4-FFF2-40B4-BE49-F238E27FC236}">
                  <a16:creationId xmlns:a16="http://schemas.microsoft.com/office/drawing/2014/main" id="{9B91D1FE-6208-B2A0-6407-FB618F6F96DB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3" name="任意多边形: 形状 3952">
              <a:extLst>
                <a:ext uri="{FF2B5EF4-FFF2-40B4-BE49-F238E27FC236}">
                  <a16:creationId xmlns:a16="http://schemas.microsoft.com/office/drawing/2014/main" id="{1385CAC7-DA51-67B5-4471-BF4DE4E3FB34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4" name="任意多边形: 形状 3953">
              <a:extLst>
                <a:ext uri="{FF2B5EF4-FFF2-40B4-BE49-F238E27FC236}">
                  <a16:creationId xmlns:a16="http://schemas.microsoft.com/office/drawing/2014/main" id="{F5F6AE2D-AF2F-2B36-9B9B-F4FE88AE9C79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5" name="任意多边形: 形状 3954">
              <a:extLst>
                <a:ext uri="{FF2B5EF4-FFF2-40B4-BE49-F238E27FC236}">
                  <a16:creationId xmlns:a16="http://schemas.microsoft.com/office/drawing/2014/main" id="{4B0AD8A7-4F2B-7260-6FE0-2CF8F32DF40A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6" name="任意多边形: 形状 3955">
              <a:extLst>
                <a:ext uri="{FF2B5EF4-FFF2-40B4-BE49-F238E27FC236}">
                  <a16:creationId xmlns:a16="http://schemas.microsoft.com/office/drawing/2014/main" id="{270D8556-6F05-6383-1F8D-126AD9D99FA5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7" name="任意多边形: 形状 3956">
              <a:extLst>
                <a:ext uri="{FF2B5EF4-FFF2-40B4-BE49-F238E27FC236}">
                  <a16:creationId xmlns:a16="http://schemas.microsoft.com/office/drawing/2014/main" id="{0BC23185-3038-9D4C-05E4-440A4498CCCA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8" name="任意多边形: 形状 3957">
              <a:extLst>
                <a:ext uri="{FF2B5EF4-FFF2-40B4-BE49-F238E27FC236}">
                  <a16:creationId xmlns:a16="http://schemas.microsoft.com/office/drawing/2014/main" id="{7F51CA7B-428C-A155-9B66-07DE8AD02DD9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9" name="任意多边形: 形状 3958">
              <a:extLst>
                <a:ext uri="{FF2B5EF4-FFF2-40B4-BE49-F238E27FC236}">
                  <a16:creationId xmlns:a16="http://schemas.microsoft.com/office/drawing/2014/main" id="{B5A67147-76DC-8ACB-8CFF-EAE569CF4B11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0" name="任意多边形: 形状 3959">
              <a:extLst>
                <a:ext uri="{FF2B5EF4-FFF2-40B4-BE49-F238E27FC236}">
                  <a16:creationId xmlns:a16="http://schemas.microsoft.com/office/drawing/2014/main" id="{ACCEF5A5-1103-706B-E441-7E85A87F3F22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1" name="任意多边形: 形状 3960">
              <a:extLst>
                <a:ext uri="{FF2B5EF4-FFF2-40B4-BE49-F238E27FC236}">
                  <a16:creationId xmlns:a16="http://schemas.microsoft.com/office/drawing/2014/main" id="{056A803C-F427-4707-4B43-8BB6D6CBF67B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4433 w 4853"/>
                <a:gd name="connsiteY0" fmla="*/ 1916 h 4699"/>
                <a:gd name="connsiteX1" fmla="*/ 1261 w 4853"/>
                <a:gd name="connsiteY1" fmla="*/ 3211 h 4699"/>
                <a:gd name="connsiteX2" fmla="*/ 2530 w 4853"/>
                <a:gd name="connsiteY2" fmla="*/ 6251 h 4699"/>
                <a:gd name="connsiteX3" fmla="*/ 2609 w 4853"/>
                <a:gd name="connsiteY3" fmla="*/ 6277 h 4699"/>
                <a:gd name="connsiteX4" fmla="*/ 5781 w 4853"/>
                <a:gd name="connsiteY4" fmla="*/ 4982 h 4699"/>
                <a:gd name="connsiteX5" fmla="*/ 4433 w 4853"/>
                <a:gd name="connsiteY5" fmla="*/ 1916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4433" y="1916"/>
                  </a:move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2" name="任意多边形: 形状 3961">
              <a:extLst>
                <a:ext uri="{FF2B5EF4-FFF2-40B4-BE49-F238E27FC236}">
                  <a16:creationId xmlns:a16="http://schemas.microsoft.com/office/drawing/2014/main" id="{C57ECE29-25C1-E737-937A-392C0E5132F8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3" name="任意多边形: 形状 3962">
              <a:extLst>
                <a:ext uri="{FF2B5EF4-FFF2-40B4-BE49-F238E27FC236}">
                  <a16:creationId xmlns:a16="http://schemas.microsoft.com/office/drawing/2014/main" id="{876F8D96-5C4B-61C0-3220-837A466EDCA2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4" name="任意多边形: 形状 3963">
              <a:extLst>
                <a:ext uri="{FF2B5EF4-FFF2-40B4-BE49-F238E27FC236}">
                  <a16:creationId xmlns:a16="http://schemas.microsoft.com/office/drawing/2014/main" id="{9D412C9B-D711-FEFE-1A52-AEFFB91CE269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5" name="任意多边形: 形状 3964">
              <a:extLst>
                <a:ext uri="{FF2B5EF4-FFF2-40B4-BE49-F238E27FC236}">
                  <a16:creationId xmlns:a16="http://schemas.microsoft.com/office/drawing/2014/main" id="{AE50A92A-F475-5FE8-B364-3D1015456D12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6" name="任意多边形: 形状 3965">
              <a:extLst>
                <a:ext uri="{FF2B5EF4-FFF2-40B4-BE49-F238E27FC236}">
                  <a16:creationId xmlns:a16="http://schemas.microsoft.com/office/drawing/2014/main" id="{C8D95FE3-5D26-9108-4549-4C16303E8000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7" name="任意多边形: 形状 3966">
              <a:extLst>
                <a:ext uri="{FF2B5EF4-FFF2-40B4-BE49-F238E27FC236}">
                  <a16:creationId xmlns:a16="http://schemas.microsoft.com/office/drawing/2014/main" id="{7BD5F637-03E3-038E-7D62-608892FC6FAC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8" name="任意多边形: 形状 3967">
              <a:extLst>
                <a:ext uri="{FF2B5EF4-FFF2-40B4-BE49-F238E27FC236}">
                  <a16:creationId xmlns:a16="http://schemas.microsoft.com/office/drawing/2014/main" id="{5603F0A5-4B1F-8581-2BE5-718A69EB6C36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9" name="任意多边形: 形状 3968">
              <a:extLst>
                <a:ext uri="{FF2B5EF4-FFF2-40B4-BE49-F238E27FC236}">
                  <a16:creationId xmlns:a16="http://schemas.microsoft.com/office/drawing/2014/main" id="{9D4A7658-EE6B-755F-46A7-46BF39F2C631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0" name="任意多边形: 形状 3969">
              <a:extLst>
                <a:ext uri="{FF2B5EF4-FFF2-40B4-BE49-F238E27FC236}">
                  <a16:creationId xmlns:a16="http://schemas.microsoft.com/office/drawing/2014/main" id="{FFB24393-B06E-10B1-AE12-CA9AF99269A1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1" name="任意多边形: 形状 3970">
              <a:extLst>
                <a:ext uri="{FF2B5EF4-FFF2-40B4-BE49-F238E27FC236}">
                  <a16:creationId xmlns:a16="http://schemas.microsoft.com/office/drawing/2014/main" id="{5FE246C5-F157-7295-B8E8-DCFABDD4C582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2" name="任意多边形: 形状 3971">
              <a:extLst>
                <a:ext uri="{FF2B5EF4-FFF2-40B4-BE49-F238E27FC236}">
                  <a16:creationId xmlns:a16="http://schemas.microsoft.com/office/drawing/2014/main" id="{C10CC891-41C2-2D27-C856-A0C92163E599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2609 w 4853"/>
                <a:gd name="connsiteY0" fmla="*/ 6277 h 4699"/>
                <a:gd name="connsiteX1" fmla="*/ 5781 w 4853"/>
                <a:gd name="connsiteY1" fmla="*/ 4982 h 4699"/>
                <a:gd name="connsiteX2" fmla="*/ 4433 w 4853"/>
                <a:gd name="connsiteY2" fmla="*/ 1916 h 4699"/>
                <a:gd name="connsiteX3" fmla="*/ 1261 w 4853"/>
                <a:gd name="connsiteY3" fmla="*/ 3211 h 4699"/>
                <a:gd name="connsiteX4" fmla="*/ 2530 w 4853"/>
                <a:gd name="connsiteY4" fmla="*/ 6251 h 4699"/>
                <a:gd name="connsiteX5" fmla="*/ 2609 w 4853"/>
                <a:gd name="connsiteY5" fmla="*/ 627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2609" y="6277"/>
                  </a:move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3" name="任意多边形: 形状 3972">
              <a:extLst>
                <a:ext uri="{FF2B5EF4-FFF2-40B4-BE49-F238E27FC236}">
                  <a16:creationId xmlns:a16="http://schemas.microsoft.com/office/drawing/2014/main" id="{ACB96FC6-D432-954E-DF6E-F29E0B5DF0EA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4" name="任意多边形: 形状 3973">
              <a:extLst>
                <a:ext uri="{FF2B5EF4-FFF2-40B4-BE49-F238E27FC236}">
                  <a16:creationId xmlns:a16="http://schemas.microsoft.com/office/drawing/2014/main" id="{3ECADA7E-3761-0FD3-D686-222A8463850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5" name="任意多边形: 形状 3974">
              <a:extLst>
                <a:ext uri="{FF2B5EF4-FFF2-40B4-BE49-F238E27FC236}">
                  <a16:creationId xmlns:a16="http://schemas.microsoft.com/office/drawing/2014/main" id="{43A3D5D5-2B95-67A7-B090-36540727B6BE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6" name="任意多边形: 形状 3975">
              <a:extLst>
                <a:ext uri="{FF2B5EF4-FFF2-40B4-BE49-F238E27FC236}">
                  <a16:creationId xmlns:a16="http://schemas.microsoft.com/office/drawing/2014/main" id="{43627D27-D146-19BC-EA1F-9FC6750ECC89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7" name="任意多边形: 形状 3976">
              <a:extLst>
                <a:ext uri="{FF2B5EF4-FFF2-40B4-BE49-F238E27FC236}">
                  <a16:creationId xmlns:a16="http://schemas.microsoft.com/office/drawing/2014/main" id="{D295AC05-4290-3F58-F22A-7655E961D8BF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8" name="任意多边形: 形状 3977">
              <a:extLst>
                <a:ext uri="{FF2B5EF4-FFF2-40B4-BE49-F238E27FC236}">
                  <a16:creationId xmlns:a16="http://schemas.microsoft.com/office/drawing/2014/main" id="{CA9F435D-BF72-80D1-040D-FC7EFBF800F0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9" name="任意多边形: 形状 3978">
              <a:extLst>
                <a:ext uri="{FF2B5EF4-FFF2-40B4-BE49-F238E27FC236}">
                  <a16:creationId xmlns:a16="http://schemas.microsoft.com/office/drawing/2014/main" id="{48F5DE8C-C5D3-3F5D-FC53-DAD6B4C031F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0" name="任意多边形: 形状 3979">
              <a:extLst>
                <a:ext uri="{FF2B5EF4-FFF2-40B4-BE49-F238E27FC236}">
                  <a16:creationId xmlns:a16="http://schemas.microsoft.com/office/drawing/2014/main" id="{F3C96802-B77D-DE6B-D7F7-A7872139D4F8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1" name="任意多边形: 形状 3980">
              <a:extLst>
                <a:ext uri="{FF2B5EF4-FFF2-40B4-BE49-F238E27FC236}">
                  <a16:creationId xmlns:a16="http://schemas.microsoft.com/office/drawing/2014/main" id="{96D6AECF-E301-6149-3058-7193C059E20F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2" name="任意多边形: 形状 3981">
              <a:extLst>
                <a:ext uri="{FF2B5EF4-FFF2-40B4-BE49-F238E27FC236}">
                  <a16:creationId xmlns:a16="http://schemas.microsoft.com/office/drawing/2014/main" id="{FCCFC630-3EE1-5307-174F-1AA9C4FC8A20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3" name="任意多边形: 形状 3982">
              <a:extLst>
                <a:ext uri="{FF2B5EF4-FFF2-40B4-BE49-F238E27FC236}">
                  <a16:creationId xmlns:a16="http://schemas.microsoft.com/office/drawing/2014/main" id="{EDA16277-5248-3050-4E44-E4DAA51E54B6}"/>
                </a:ext>
              </a:extLst>
            </p:cNvPr>
            <p:cNvSpPr/>
            <p:nvPr/>
          </p:nvSpPr>
          <p:spPr>
            <a:xfrm>
              <a:off x="4223" y="-4116150"/>
              <a:ext cx="9415" cy="9119"/>
            </a:xfrm>
            <a:custGeom>
              <a:avLst/>
              <a:gdLst>
                <a:gd name="connsiteX0" fmla="*/ 7700 w 9415"/>
                <a:gd name="connsiteY0" fmla="*/ 10498 h 9119"/>
                <a:gd name="connsiteX1" fmla="*/ 10160 w 9415"/>
                <a:gd name="connsiteY1" fmla="*/ 4604 h 9119"/>
                <a:gd name="connsiteX2" fmla="*/ 10105 w 9415"/>
                <a:gd name="connsiteY2" fmla="*/ 4472 h 9119"/>
                <a:gd name="connsiteX3" fmla="*/ 3894 w 9415"/>
                <a:gd name="connsiteY3" fmla="*/ 2146 h 9119"/>
                <a:gd name="connsiteX4" fmla="*/ 1407 w 9415"/>
                <a:gd name="connsiteY4" fmla="*/ 7960 h 9119"/>
                <a:gd name="connsiteX5" fmla="*/ 1489 w 9415"/>
                <a:gd name="connsiteY5" fmla="*/ 8146 h 9119"/>
                <a:gd name="connsiteX6" fmla="*/ 7700 w 9415"/>
                <a:gd name="connsiteY6" fmla="*/ 10498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7700" y="10498"/>
                  </a:moveTo>
                  <a:cubicBezTo>
                    <a:pt x="10007" y="9546"/>
                    <a:pt x="11109" y="6903"/>
                    <a:pt x="10160" y="4604"/>
                  </a:cubicBezTo>
                  <a:cubicBezTo>
                    <a:pt x="10142" y="4551"/>
                    <a:pt x="10124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4" name="任意多边形: 形状 3983">
              <a:extLst>
                <a:ext uri="{FF2B5EF4-FFF2-40B4-BE49-F238E27FC236}">
                  <a16:creationId xmlns:a16="http://schemas.microsoft.com/office/drawing/2014/main" id="{6C415CFF-F92A-4BE8-EC62-98EB1C206A09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5" name="任意多边形: 形状 3984">
              <a:extLst>
                <a:ext uri="{FF2B5EF4-FFF2-40B4-BE49-F238E27FC236}">
                  <a16:creationId xmlns:a16="http://schemas.microsoft.com/office/drawing/2014/main" id="{14605D7D-93FE-8187-AB88-14BC259DFD96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6" name="任意多边形: 形状 3985">
              <a:extLst>
                <a:ext uri="{FF2B5EF4-FFF2-40B4-BE49-F238E27FC236}">
                  <a16:creationId xmlns:a16="http://schemas.microsoft.com/office/drawing/2014/main" id="{02953DFF-158D-C7E9-B186-D44AA91EB831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7" name="任意多边形: 形状 3986">
              <a:extLst>
                <a:ext uri="{FF2B5EF4-FFF2-40B4-BE49-F238E27FC236}">
                  <a16:creationId xmlns:a16="http://schemas.microsoft.com/office/drawing/2014/main" id="{EE8A47DB-587A-56AF-5625-99C232D69D47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8" name="任意多边形: 形状 3987">
              <a:extLst>
                <a:ext uri="{FF2B5EF4-FFF2-40B4-BE49-F238E27FC236}">
                  <a16:creationId xmlns:a16="http://schemas.microsoft.com/office/drawing/2014/main" id="{9A24286E-AA2C-5862-3F3C-C3A665FCA605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9" name="任意多边形: 形状 3988">
              <a:extLst>
                <a:ext uri="{FF2B5EF4-FFF2-40B4-BE49-F238E27FC236}">
                  <a16:creationId xmlns:a16="http://schemas.microsoft.com/office/drawing/2014/main" id="{9A3F4795-AA3B-3A99-3B21-4DB1FAF5FC16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0" name="任意多边形: 形状 3989">
              <a:extLst>
                <a:ext uri="{FF2B5EF4-FFF2-40B4-BE49-F238E27FC236}">
                  <a16:creationId xmlns:a16="http://schemas.microsoft.com/office/drawing/2014/main" id="{26D56FDB-03AF-560C-3AEA-7A5FB716DC6E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1" name="任意多边形: 形状 3990">
              <a:extLst>
                <a:ext uri="{FF2B5EF4-FFF2-40B4-BE49-F238E27FC236}">
                  <a16:creationId xmlns:a16="http://schemas.microsoft.com/office/drawing/2014/main" id="{99D88079-1DD7-CA3B-4686-1B5FBE6188E6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2" name="任意多边形: 形状 3991">
              <a:extLst>
                <a:ext uri="{FF2B5EF4-FFF2-40B4-BE49-F238E27FC236}">
                  <a16:creationId xmlns:a16="http://schemas.microsoft.com/office/drawing/2014/main" id="{EF32DFDC-1C88-4942-8F38-7E3767EB152C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3" name="任意多边形: 形状 3992">
              <a:extLst>
                <a:ext uri="{FF2B5EF4-FFF2-40B4-BE49-F238E27FC236}">
                  <a16:creationId xmlns:a16="http://schemas.microsoft.com/office/drawing/2014/main" id="{3D63716D-D571-D729-168D-BC7653B78C69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4" name="任意多边形: 形状 3993">
              <a:extLst>
                <a:ext uri="{FF2B5EF4-FFF2-40B4-BE49-F238E27FC236}">
                  <a16:creationId xmlns:a16="http://schemas.microsoft.com/office/drawing/2014/main" id="{4E79F9C0-A0F5-92C3-56B7-372D1F9B0F91}"/>
                </a:ext>
              </a:extLst>
            </p:cNvPr>
            <p:cNvSpPr/>
            <p:nvPr/>
          </p:nvSpPr>
          <p:spPr>
            <a:xfrm>
              <a:off x="4118" y="-4116150"/>
              <a:ext cx="9415" cy="9119"/>
            </a:xfrm>
            <a:custGeom>
              <a:avLst/>
              <a:gdLst>
                <a:gd name="connsiteX0" fmla="*/ 3894 w 9415"/>
                <a:gd name="connsiteY0" fmla="*/ 2146 h 9119"/>
                <a:gd name="connsiteX1" fmla="*/ 1407 w 9415"/>
                <a:gd name="connsiteY1" fmla="*/ 7960 h 9119"/>
                <a:gd name="connsiteX2" fmla="*/ 1489 w 9415"/>
                <a:gd name="connsiteY2" fmla="*/ 8146 h 9119"/>
                <a:gd name="connsiteX3" fmla="*/ 7700 w 9415"/>
                <a:gd name="connsiteY3" fmla="*/ 10498 h 9119"/>
                <a:gd name="connsiteX4" fmla="*/ 10161 w 9415"/>
                <a:gd name="connsiteY4" fmla="*/ 4604 h 9119"/>
                <a:gd name="connsiteX5" fmla="*/ 10105 w 9415"/>
                <a:gd name="connsiteY5" fmla="*/ 4472 h 9119"/>
                <a:gd name="connsiteX6" fmla="*/ 3894 w 9415"/>
                <a:gd name="connsiteY6" fmla="*/ 2146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3894" y="2146"/>
                  </a:move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ubicBezTo>
                    <a:pt x="10007" y="9546"/>
                    <a:pt x="11109" y="6903"/>
                    <a:pt x="10161" y="4604"/>
                  </a:cubicBezTo>
                  <a:cubicBezTo>
                    <a:pt x="10142" y="4551"/>
                    <a:pt x="10123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5" name="任意多边形: 形状 3994">
              <a:extLst>
                <a:ext uri="{FF2B5EF4-FFF2-40B4-BE49-F238E27FC236}">
                  <a16:creationId xmlns:a16="http://schemas.microsoft.com/office/drawing/2014/main" id="{907440FC-38A1-291F-97B7-81C1E875E74A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6" name="任意多边形: 形状 3995">
              <a:extLst>
                <a:ext uri="{FF2B5EF4-FFF2-40B4-BE49-F238E27FC236}">
                  <a16:creationId xmlns:a16="http://schemas.microsoft.com/office/drawing/2014/main" id="{06C3A120-5240-7282-11DA-4DBDB9C1E0B1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7" name="任意多边形: 形状 3996">
              <a:extLst>
                <a:ext uri="{FF2B5EF4-FFF2-40B4-BE49-F238E27FC236}">
                  <a16:creationId xmlns:a16="http://schemas.microsoft.com/office/drawing/2014/main" id="{47D4AD8A-E59F-4159-9034-E6AB2F355EB5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8" name="任意多边形: 形状 3997">
              <a:extLst>
                <a:ext uri="{FF2B5EF4-FFF2-40B4-BE49-F238E27FC236}">
                  <a16:creationId xmlns:a16="http://schemas.microsoft.com/office/drawing/2014/main" id="{0D60A970-42DC-90B1-A3E3-BE04DB6FC773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9" name="任意多边形: 形状 3998">
              <a:extLst>
                <a:ext uri="{FF2B5EF4-FFF2-40B4-BE49-F238E27FC236}">
                  <a16:creationId xmlns:a16="http://schemas.microsoft.com/office/drawing/2014/main" id="{79AE247A-4E94-09B9-9393-A58C8AFEF0FC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0" name="任意多边形: 形状 3999">
              <a:extLst>
                <a:ext uri="{FF2B5EF4-FFF2-40B4-BE49-F238E27FC236}">
                  <a16:creationId xmlns:a16="http://schemas.microsoft.com/office/drawing/2014/main" id="{92763987-32ED-9A3F-F8ED-51A91B3F3666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1" name="任意多边形: 形状 4000">
              <a:extLst>
                <a:ext uri="{FF2B5EF4-FFF2-40B4-BE49-F238E27FC236}">
                  <a16:creationId xmlns:a16="http://schemas.microsoft.com/office/drawing/2014/main" id="{478BE21F-E6AE-53F4-C710-F489401EFFF3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2" name="任意多边形: 形状 4001">
              <a:extLst>
                <a:ext uri="{FF2B5EF4-FFF2-40B4-BE49-F238E27FC236}">
                  <a16:creationId xmlns:a16="http://schemas.microsoft.com/office/drawing/2014/main" id="{CC2A62A7-0630-FCC9-3808-0393F4DF75E8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3" name="任意多边形: 形状 4002">
              <a:extLst>
                <a:ext uri="{FF2B5EF4-FFF2-40B4-BE49-F238E27FC236}">
                  <a16:creationId xmlns:a16="http://schemas.microsoft.com/office/drawing/2014/main" id="{B53B1858-782A-4371-C4C5-E301220B4C2F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4" name="任意多边形: 形状 4003">
              <a:extLst>
                <a:ext uri="{FF2B5EF4-FFF2-40B4-BE49-F238E27FC236}">
                  <a16:creationId xmlns:a16="http://schemas.microsoft.com/office/drawing/2014/main" id="{243A43AA-4708-1587-E694-E819507C45B4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5" name="任意多边形: 形状 4004">
              <a:extLst>
                <a:ext uri="{FF2B5EF4-FFF2-40B4-BE49-F238E27FC236}">
                  <a16:creationId xmlns:a16="http://schemas.microsoft.com/office/drawing/2014/main" id="{4EA06C42-24DE-6984-A6F4-EDF5B0362CA0}"/>
                </a:ext>
              </a:extLst>
            </p:cNvPr>
            <p:cNvSpPr/>
            <p:nvPr/>
          </p:nvSpPr>
          <p:spPr>
            <a:xfrm>
              <a:off x="-154630" y="-4097225"/>
              <a:ext cx="15570" cy="15013"/>
            </a:xfrm>
            <a:custGeom>
              <a:avLst/>
              <a:gdLst>
                <a:gd name="connsiteX0" fmla="*/ 12555 w 15570"/>
                <a:gd name="connsiteY0" fmla="*/ 2646 h 15013"/>
                <a:gd name="connsiteX1" fmla="*/ 1983 w 15570"/>
                <a:gd name="connsiteY1" fmla="*/ 5792 h 15013"/>
                <a:gd name="connsiteX2" fmla="*/ 4880 w 15570"/>
                <a:gd name="connsiteY2" fmla="*/ 15702 h 15013"/>
                <a:gd name="connsiteX3" fmla="*/ 5207 w 15570"/>
                <a:gd name="connsiteY3" fmla="*/ 15861 h 15013"/>
                <a:gd name="connsiteX4" fmla="*/ 15779 w 15570"/>
                <a:gd name="connsiteY4" fmla="*/ 12716 h 15013"/>
                <a:gd name="connsiteX5" fmla="*/ 12787 w 15570"/>
                <a:gd name="connsiteY5" fmla="*/ 2779 h 15013"/>
                <a:gd name="connsiteX6" fmla="*/ 12555 w 15570"/>
                <a:gd name="connsiteY6" fmla="*/ 2646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70" h="15013">
                  <a:moveTo>
                    <a:pt x="12555" y="2646"/>
                  </a:moveTo>
                  <a:cubicBezTo>
                    <a:pt x="8759" y="664"/>
                    <a:pt x="4082" y="2065"/>
                    <a:pt x="1983" y="5792"/>
                  </a:cubicBezTo>
                  <a:cubicBezTo>
                    <a:pt x="49" y="9333"/>
                    <a:pt x="1346" y="13746"/>
                    <a:pt x="4880" y="15702"/>
                  </a:cubicBezTo>
                  <a:cubicBezTo>
                    <a:pt x="4988" y="15755"/>
                    <a:pt x="5096" y="15808"/>
                    <a:pt x="5207" y="15861"/>
                  </a:cubicBezTo>
                  <a:cubicBezTo>
                    <a:pt x="9003" y="17843"/>
                    <a:pt x="13680" y="16442"/>
                    <a:pt x="15779" y="12716"/>
                  </a:cubicBezTo>
                  <a:cubicBezTo>
                    <a:pt x="17700" y="9148"/>
                    <a:pt x="16360" y="4682"/>
                    <a:pt x="12787" y="2779"/>
                  </a:cubicBezTo>
                  <a:cubicBezTo>
                    <a:pt x="12711" y="2726"/>
                    <a:pt x="12631" y="2673"/>
                    <a:pt x="12555" y="26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6" name="任意多边形: 形状 4005">
              <a:extLst>
                <a:ext uri="{FF2B5EF4-FFF2-40B4-BE49-F238E27FC236}">
                  <a16:creationId xmlns:a16="http://schemas.microsoft.com/office/drawing/2014/main" id="{B2ACB5B4-29E2-EEDF-750E-6B5F6FA82F5F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7" name="任意多边形: 形状 4006">
              <a:extLst>
                <a:ext uri="{FF2B5EF4-FFF2-40B4-BE49-F238E27FC236}">
                  <a16:creationId xmlns:a16="http://schemas.microsoft.com/office/drawing/2014/main" id="{CE25CFF5-B0AD-54F1-5210-4079E3D871CB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8" name="任意多边形: 形状 4007">
              <a:extLst>
                <a:ext uri="{FF2B5EF4-FFF2-40B4-BE49-F238E27FC236}">
                  <a16:creationId xmlns:a16="http://schemas.microsoft.com/office/drawing/2014/main" id="{F19C8D1A-67DC-8EC1-5497-87A8698520A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9" name="任意多边形: 形状 4008">
              <a:extLst>
                <a:ext uri="{FF2B5EF4-FFF2-40B4-BE49-F238E27FC236}">
                  <a16:creationId xmlns:a16="http://schemas.microsoft.com/office/drawing/2014/main" id="{BE42F1CD-4D50-92EE-8E92-EA9B647446FB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0" name="任意多边形: 形状 4009">
              <a:extLst>
                <a:ext uri="{FF2B5EF4-FFF2-40B4-BE49-F238E27FC236}">
                  <a16:creationId xmlns:a16="http://schemas.microsoft.com/office/drawing/2014/main" id="{12A0060B-A849-116D-6F0C-D4551A7C78C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1" name="任意多边形: 形状 4010">
              <a:extLst>
                <a:ext uri="{FF2B5EF4-FFF2-40B4-BE49-F238E27FC236}">
                  <a16:creationId xmlns:a16="http://schemas.microsoft.com/office/drawing/2014/main" id="{B8826291-6D66-6F12-D5BC-32851B9F1F00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2" name="任意多边形: 形状 4011">
              <a:extLst>
                <a:ext uri="{FF2B5EF4-FFF2-40B4-BE49-F238E27FC236}">
                  <a16:creationId xmlns:a16="http://schemas.microsoft.com/office/drawing/2014/main" id="{412D5640-F734-0134-F3A4-D733413DC040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3" name="任意多边形: 形状 4012">
              <a:extLst>
                <a:ext uri="{FF2B5EF4-FFF2-40B4-BE49-F238E27FC236}">
                  <a16:creationId xmlns:a16="http://schemas.microsoft.com/office/drawing/2014/main" id="{1E449FE0-2F9F-A375-FF8D-955033AF9A0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4" name="任意多边形: 形状 4013">
              <a:extLst>
                <a:ext uri="{FF2B5EF4-FFF2-40B4-BE49-F238E27FC236}">
                  <a16:creationId xmlns:a16="http://schemas.microsoft.com/office/drawing/2014/main" id="{48DE366D-E0E7-4C20-4509-62382EAD0DA2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5" name="任意多边形: 形状 4014">
              <a:extLst>
                <a:ext uri="{FF2B5EF4-FFF2-40B4-BE49-F238E27FC236}">
                  <a16:creationId xmlns:a16="http://schemas.microsoft.com/office/drawing/2014/main" id="{75330615-EC55-A09D-FC51-B8A51E74071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6" name="任意多边形: 形状 4015">
              <a:extLst>
                <a:ext uri="{FF2B5EF4-FFF2-40B4-BE49-F238E27FC236}">
                  <a16:creationId xmlns:a16="http://schemas.microsoft.com/office/drawing/2014/main" id="{A14D3948-2B32-2763-F522-3F05DEA8DEAB}"/>
                </a:ext>
              </a:extLst>
            </p:cNvPr>
            <p:cNvSpPr/>
            <p:nvPr/>
          </p:nvSpPr>
          <p:spPr>
            <a:xfrm>
              <a:off x="-154519" y="-4097225"/>
              <a:ext cx="15585" cy="15013"/>
            </a:xfrm>
            <a:custGeom>
              <a:avLst/>
              <a:gdLst>
                <a:gd name="connsiteX0" fmla="*/ 5228 w 15585"/>
                <a:gd name="connsiteY0" fmla="*/ 15861 h 15013"/>
                <a:gd name="connsiteX1" fmla="*/ 15800 w 15585"/>
                <a:gd name="connsiteY1" fmla="*/ 12716 h 15013"/>
                <a:gd name="connsiteX2" fmla="*/ 12792 w 15585"/>
                <a:gd name="connsiteY2" fmla="*/ 2779 h 15013"/>
                <a:gd name="connsiteX3" fmla="*/ 12549 w 15585"/>
                <a:gd name="connsiteY3" fmla="*/ 2646 h 15013"/>
                <a:gd name="connsiteX4" fmla="*/ 1978 w 15585"/>
                <a:gd name="connsiteY4" fmla="*/ 5792 h 15013"/>
                <a:gd name="connsiteX5" fmla="*/ 4890 w 15585"/>
                <a:gd name="connsiteY5" fmla="*/ 15676 h 15013"/>
                <a:gd name="connsiteX6" fmla="*/ 5228 w 15585"/>
                <a:gd name="connsiteY6" fmla="*/ 15861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85" h="15013">
                  <a:moveTo>
                    <a:pt x="5228" y="15861"/>
                  </a:moveTo>
                  <a:cubicBezTo>
                    <a:pt x="9024" y="17843"/>
                    <a:pt x="13701" y="16442"/>
                    <a:pt x="15800" y="12716"/>
                  </a:cubicBezTo>
                  <a:cubicBezTo>
                    <a:pt x="17716" y="9148"/>
                    <a:pt x="16368" y="4682"/>
                    <a:pt x="12792" y="2779"/>
                  </a:cubicBezTo>
                  <a:cubicBezTo>
                    <a:pt x="12710" y="2726"/>
                    <a:pt x="12631" y="2699"/>
                    <a:pt x="12549" y="2646"/>
                  </a:cubicBezTo>
                  <a:cubicBezTo>
                    <a:pt x="8754" y="664"/>
                    <a:pt x="4076" y="2065"/>
                    <a:pt x="1978" y="5792"/>
                  </a:cubicBezTo>
                  <a:cubicBezTo>
                    <a:pt x="48" y="9333"/>
                    <a:pt x="1354" y="13746"/>
                    <a:pt x="4890" y="15676"/>
                  </a:cubicBezTo>
                  <a:cubicBezTo>
                    <a:pt x="5001" y="15755"/>
                    <a:pt x="5115" y="15808"/>
                    <a:pt x="5228" y="158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7" name="任意多边形: 形状 4016">
              <a:extLst>
                <a:ext uri="{FF2B5EF4-FFF2-40B4-BE49-F238E27FC236}">
                  <a16:creationId xmlns:a16="http://schemas.microsoft.com/office/drawing/2014/main" id="{0D6B218D-7BCC-96A4-A517-2548333C8E3B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8" name="任意多边形: 形状 4017">
              <a:extLst>
                <a:ext uri="{FF2B5EF4-FFF2-40B4-BE49-F238E27FC236}">
                  <a16:creationId xmlns:a16="http://schemas.microsoft.com/office/drawing/2014/main" id="{3173EA21-17CD-FF0B-8DD5-A53257DAD090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9" name="任意多边形: 形状 4018">
              <a:extLst>
                <a:ext uri="{FF2B5EF4-FFF2-40B4-BE49-F238E27FC236}">
                  <a16:creationId xmlns:a16="http://schemas.microsoft.com/office/drawing/2014/main" id="{88A14863-C07A-9C42-9C57-F01E8EF36C9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0" name="任意多边形: 形状 4019">
              <a:extLst>
                <a:ext uri="{FF2B5EF4-FFF2-40B4-BE49-F238E27FC236}">
                  <a16:creationId xmlns:a16="http://schemas.microsoft.com/office/drawing/2014/main" id="{E0724419-43D9-514A-DEB3-29616DC88F1B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1" name="任意多边形: 形状 4020">
              <a:extLst>
                <a:ext uri="{FF2B5EF4-FFF2-40B4-BE49-F238E27FC236}">
                  <a16:creationId xmlns:a16="http://schemas.microsoft.com/office/drawing/2014/main" id="{4A82680B-29F5-C025-74F7-0E74C2AD7F31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2" name="任意多边形: 形状 4021">
              <a:extLst>
                <a:ext uri="{FF2B5EF4-FFF2-40B4-BE49-F238E27FC236}">
                  <a16:creationId xmlns:a16="http://schemas.microsoft.com/office/drawing/2014/main" id="{D3A35A09-ED98-033A-2D4C-A79246BD3C5C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3" name="任意多边形: 形状 4022">
              <a:extLst>
                <a:ext uri="{FF2B5EF4-FFF2-40B4-BE49-F238E27FC236}">
                  <a16:creationId xmlns:a16="http://schemas.microsoft.com/office/drawing/2014/main" id="{FC89E68B-6826-A1C8-C787-6E2F5AF5CB3F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4" name="任意多边形: 形状 4023">
              <a:extLst>
                <a:ext uri="{FF2B5EF4-FFF2-40B4-BE49-F238E27FC236}">
                  <a16:creationId xmlns:a16="http://schemas.microsoft.com/office/drawing/2014/main" id="{D0B15D73-2355-2215-0E33-5D701019632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5" name="任意多边形: 形状 4024">
              <a:extLst>
                <a:ext uri="{FF2B5EF4-FFF2-40B4-BE49-F238E27FC236}">
                  <a16:creationId xmlns:a16="http://schemas.microsoft.com/office/drawing/2014/main" id="{B32667C3-F015-5A4F-BEA1-4D1DF5B7A39E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6" name="任意多边形: 形状 4025">
              <a:extLst>
                <a:ext uri="{FF2B5EF4-FFF2-40B4-BE49-F238E27FC236}">
                  <a16:creationId xmlns:a16="http://schemas.microsoft.com/office/drawing/2014/main" id="{784522AE-7FA4-6231-6829-59BC3CF2EB2B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7" name="任意多边形: 形状 4026">
              <a:extLst>
                <a:ext uri="{FF2B5EF4-FFF2-40B4-BE49-F238E27FC236}">
                  <a16:creationId xmlns:a16="http://schemas.microsoft.com/office/drawing/2014/main" id="{FB5A37E8-0754-9D75-0022-B30FBE28A8FD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1086 w 8325"/>
                <a:gd name="connsiteY0" fmla="*/ 5792 h 8036"/>
                <a:gd name="connsiteX1" fmla="*/ 5285 w 8325"/>
                <a:gd name="connsiteY1" fmla="*/ 9782 h 8036"/>
                <a:gd name="connsiteX2" fmla="*/ 5288 w 8325"/>
                <a:gd name="connsiteY2" fmla="*/ 9782 h 8036"/>
                <a:gd name="connsiteX3" fmla="*/ 9411 w 8325"/>
                <a:gd name="connsiteY3" fmla="*/ 5739 h 8036"/>
                <a:gd name="connsiteX4" fmla="*/ 5182 w 8325"/>
                <a:gd name="connsiteY4" fmla="*/ 1748 h 8036"/>
                <a:gd name="connsiteX5" fmla="*/ 1086 w 8325"/>
                <a:gd name="connsiteY5" fmla="*/ 5792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1086" y="5792"/>
                  </a:move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8" name="任意多边形: 形状 4027">
              <a:extLst>
                <a:ext uri="{FF2B5EF4-FFF2-40B4-BE49-F238E27FC236}">
                  <a16:creationId xmlns:a16="http://schemas.microsoft.com/office/drawing/2014/main" id="{FD2BE04D-E2AA-4DA3-5042-5ED96D3E9FC7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9" name="任意多边形: 形状 4028">
              <a:extLst>
                <a:ext uri="{FF2B5EF4-FFF2-40B4-BE49-F238E27FC236}">
                  <a16:creationId xmlns:a16="http://schemas.microsoft.com/office/drawing/2014/main" id="{CFF8EA16-FFD3-9BD5-9FF7-1230C0180FB4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0" name="任意多边形: 形状 4029">
              <a:extLst>
                <a:ext uri="{FF2B5EF4-FFF2-40B4-BE49-F238E27FC236}">
                  <a16:creationId xmlns:a16="http://schemas.microsoft.com/office/drawing/2014/main" id="{5609E409-AB88-9439-622B-5580746CCE62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1" name="任意多边形: 形状 4030">
              <a:extLst>
                <a:ext uri="{FF2B5EF4-FFF2-40B4-BE49-F238E27FC236}">
                  <a16:creationId xmlns:a16="http://schemas.microsoft.com/office/drawing/2014/main" id="{EC64CCFB-8612-3D7F-5EDA-801513F0259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2" name="任意多边形: 形状 4031">
              <a:extLst>
                <a:ext uri="{FF2B5EF4-FFF2-40B4-BE49-F238E27FC236}">
                  <a16:creationId xmlns:a16="http://schemas.microsoft.com/office/drawing/2014/main" id="{7B0403F6-70CB-DF7A-E621-25A6CE6FA0DC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3" name="任意多边形: 形状 4032">
              <a:extLst>
                <a:ext uri="{FF2B5EF4-FFF2-40B4-BE49-F238E27FC236}">
                  <a16:creationId xmlns:a16="http://schemas.microsoft.com/office/drawing/2014/main" id="{46CB49A3-91CD-11E1-D053-B4595FEB2CA6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4" name="任意多边形: 形状 4033">
              <a:extLst>
                <a:ext uri="{FF2B5EF4-FFF2-40B4-BE49-F238E27FC236}">
                  <a16:creationId xmlns:a16="http://schemas.microsoft.com/office/drawing/2014/main" id="{8282683A-63C3-EB02-FD87-730111210873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5" name="任意多边形: 形状 4034">
              <a:extLst>
                <a:ext uri="{FF2B5EF4-FFF2-40B4-BE49-F238E27FC236}">
                  <a16:creationId xmlns:a16="http://schemas.microsoft.com/office/drawing/2014/main" id="{44FFB5D7-FB8B-9707-41F3-055BF7A264A8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6" name="任意多边形: 形状 4035">
              <a:extLst>
                <a:ext uri="{FF2B5EF4-FFF2-40B4-BE49-F238E27FC236}">
                  <a16:creationId xmlns:a16="http://schemas.microsoft.com/office/drawing/2014/main" id="{72DB943F-3E65-392C-391A-790DF76974D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7" name="任意多边形: 形状 4036">
              <a:extLst>
                <a:ext uri="{FF2B5EF4-FFF2-40B4-BE49-F238E27FC236}">
                  <a16:creationId xmlns:a16="http://schemas.microsoft.com/office/drawing/2014/main" id="{76A7A396-62E6-ACF7-1047-B262B7791789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8" name="任意多边形: 形状 4037">
              <a:extLst>
                <a:ext uri="{FF2B5EF4-FFF2-40B4-BE49-F238E27FC236}">
                  <a16:creationId xmlns:a16="http://schemas.microsoft.com/office/drawing/2014/main" id="{194A6368-B254-997E-C0CC-225ADA8A6485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9411 w 8325"/>
                <a:gd name="connsiteY0" fmla="*/ 5739 h 8036"/>
                <a:gd name="connsiteX1" fmla="*/ 5182 w 8325"/>
                <a:gd name="connsiteY1" fmla="*/ 1748 h 8036"/>
                <a:gd name="connsiteX2" fmla="*/ 1086 w 8325"/>
                <a:gd name="connsiteY2" fmla="*/ 5792 h 8036"/>
                <a:gd name="connsiteX3" fmla="*/ 5285 w 8325"/>
                <a:gd name="connsiteY3" fmla="*/ 9782 h 8036"/>
                <a:gd name="connsiteX4" fmla="*/ 5288 w 8325"/>
                <a:gd name="connsiteY4" fmla="*/ 9782 h 8036"/>
                <a:gd name="connsiteX5" fmla="*/ 9411 w 8325"/>
                <a:gd name="connsiteY5" fmla="*/ 5739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9411" y="5739"/>
                  </a:move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9" name="任意多边形: 形状 4038">
              <a:extLst>
                <a:ext uri="{FF2B5EF4-FFF2-40B4-BE49-F238E27FC236}">
                  <a16:creationId xmlns:a16="http://schemas.microsoft.com/office/drawing/2014/main" id="{38183AE2-8C2F-78AA-5220-0A6BFECD04B1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0" name="任意多边形: 形状 4039">
              <a:extLst>
                <a:ext uri="{FF2B5EF4-FFF2-40B4-BE49-F238E27FC236}">
                  <a16:creationId xmlns:a16="http://schemas.microsoft.com/office/drawing/2014/main" id="{89C6B73D-659F-E9D4-8BC3-24D60632A6B9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1" name="任意多边形: 形状 4040">
              <a:extLst>
                <a:ext uri="{FF2B5EF4-FFF2-40B4-BE49-F238E27FC236}">
                  <a16:creationId xmlns:a16="http://schemas.microsoft.com/office/drawing/2014/main" id="{BD478B5C-37D6-31EB-6193-E3D920EBAAAF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2" name="任意多边形: 形状 4041">
              <a:extLst>
                <a:ext uri="{FF2B5EF4-FFF2-40B4-BE49-F238E27FC236}">
                  <a16:creationId xmlns:a16="http://schemas.microsoft.com/office/drawing/2014/main" id="{EAE43B7C-8EAC-2076-AEF4-D0BC6FCDADE0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3" name="任意多边形: 形状 4042">
              <a:extLst>
                <a:ext uri="{FF2B5EF4-FFF2-40B4-BE49-F238E27FC236}">
                  <a16:creationId xmlns:a16="http://schemas.microsoft.com/office/drawing/2014/main" id="{C72CDFEA-3DFF-BD5C-3511-12756BDE16AB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4" name="任意多边形: 形状 4043">
              <a:extLst>
                <a:ext uri="{FF2B5EF4-FFF2-40B4-BE49-F238E27FC236}">
                  <a16:creationId xmlns:a16="http://schemas.microsoft.com/office/drawing/2014/main" id="{5FA16185-8F99-6D4E-790F-37B57B7AF39E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5" name="任意多边形: 形状 4044">
              <a:extLst>
                <a:ext uri="{FF2B5EF4-FFF2-40B4-BE49-F238E27FC236}">
                  <a16:creationId xmlns:a16="http://schemas.microsoft.com/office/drawing/2014/main" id="{50B3E883-4359-1854-08CF-C9163FB2E63E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6" name="任意多边形: 形状 4045">
              <a:extLst>
                <a:ext uri="{FF2B5EF4-FFF2-40B4-BE49-F238E27FC236}">
                  <a16:creationId xmlns:a16="http://schemas.microsoft.com/office/drawing/2014/main" id="{133F3D1F-B7E2-6B97-5BC6-2B297E201FA0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7" name="任意多边形: 形状 4046">
              <a:extLst>
                <a:ext uri="{FF2B5EF4-FFF2-40B4-BE49-F238E27FC236}">
                  <a16:creationId xmlns:a16="http://schemas.microsoft.com/office/drawing/2014/main" id="{B7C18CAC-ADF3-63DA-CA88-799C09D8DFA5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8" name="任意多边形: 形状 4047">
              <a:extLst>
                <a:ext uri="{FF2B5EF4-FFF2-40B4-BE49-F238E27FC236}">
                  <a16:creationId xmlns:a16="http://schemas.microsoft.com/office/drawing/2014/main" id="{6FE18E66-283C-B01D-4D17-E41116C6E765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9" name="任意多边形: 形状 4048">
              <a:extLst>
                <a:ext uri="{FF2B5EF4-FFF2-40B4-BE49-F238E27FC236}">
                  <a16:creationId xmlns:a16="http://schemas.microsoft.com/office/drawing/2014/main" id="{8AC46C40-2F9F-2971-CC6E-FCFE425BC0B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780 w 10045"/>
                <a:gd name="connsiteY0" fmla="*/ 4155 h 9716"/>
                <a:gd name="connsiteX1" fmla="*/ 3350 w 10045"/>
                <a:gd name="connsiteY1" fmla="*/ 10656 h 9716"/>
                <a:gd name="connsiteX2" fmla="*/ 3577 w 10045"/>
                <a:gd name="connsiteY2" fmla="*/ 10788 h 9716"/>
                <a:gd name="connsiteX3" fmla="*/ 10448 w 10045"/>
                <a:gd name="connsiteY3" fmla="*/ 9044 h 9716"/>
                <a:gd name="connsiteX4" fmla="*/ 8831 w 10045"/>
                <a:gd name="connsiteY4" fmla="*/ 2516 h 9716"/>
                <a:gd name="connsiteX5" fmla="*/ 8651 w 10045"/>
                <a:gd name="connsiteY5" fmla="*/ 2411 h 9716"/>
                <a:gd name="connsiteX6" fmla="*/ 1780 w 10045"/>
                <a:gd name="connsiteY6" fmla="*/ 4155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780" y="4155"/>
                  </a:move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0" name="任意多边形: 形状 4049">
              <a:extLst>
                <a:ext uri="{FF2B5EF4-FFF2-40B4-BE49-F238E27FC236}">
                  <a16:creationId xmlns:a16="http://schemas.microsoft.com/office/drawing/2014/main" id="{DBF2FC6C-FF2B-4A5C-AB64-0FA6F5180F27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1" name="任意多边形: 形状 4050">
              <a:extLst>
                <a:ext uri="{FF2B5EF4-FFF2-40B4-BE49-F238E27FC236}">
                  <a16:creationId xmlns:a16="http://schemas.microsoft.com/office/drawing/2014/main" id="{4639BE5F-C870-4D83-F5C6-EF1CCC47927F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2" name="任意多边形: 形状 4051">
              <a:extLst>
                <a:ext uri="{FF2B5EF4-FFF2-40B4-BE49-F238E27FC236}">
                  <a16:creationId xmlns:a16="http://schemas.microsoft.com/office/drawing/2014/main" id="{632B7DE1-68CE-8FAD-74DD-51AD7527FE0A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3" name="任意多边形: 形状 4052">
              <a:extLst>
                <a:ext uri="{FF2B5EF4-FFF2-40B4-BE49-F238E27FC236}">
                  <a16:creationId xmlns:a16="http://schemas.microsoft.com/office/drawing/2014/main" id="{FF2C362F-9743-3EC3-9E95-73CFF0BF284D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4" name="任意多边形: 形状 4053">
              <a:extLst>
                <a:ext uri="{FF2B5EF4-FFF2-40B4-BE49-F238E27FC236}">
                  <a16:creationId xmlns:a16="http://schemas.microsoft.com/office/drawing/2014/main" id="{7F5D46D4-0BDB-7320-D291-A42952BC07D3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5" name="任意多边形: 形状 4054">
              <a:extLst>
                <a:ext uri="{FF2B5EF4-FFF2-40B4-BE49-F238E27FC236}">
                  <a16:creationId xmlns:a16="http://schemas.microsoft.com/office/drawing/2014/main" id="{B85D4FA4-98A9-726C-E871-AC28B8F0E189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6" name="任意多边形: 形状 4055">
              <a:extLst>
                <a:ext uri="{FF2B5EF4-FFF2-40B4-BE49-F238E27FC236}">
                  <a16:creationId xmlns:a16="http://schemas.microsoft.com/office/drawing/2014/main" id="{DE97249E-B917-6FE8-D9F5-16911F8C458E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7" name="任意多边形: 形状 4056">
              <a:extLst>
                <a:ext uri="{FF2B5EF4-FFF2-40B4-BE49-F238E27FC236}">
                  <a16:creationId xmlns:a16="http://schemas.microsoft.com/office/drawing/2014/main" id="{12F45110-A420-2B3D-6337-C03D0C6A5058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8" name="任意多边形: 形状 4057">
              <a:extLst>
                <a:ext uri="{FF2B5EF4-FFF2-40B4-BE49-F238E27FC236}">
                  <a16:creationId xmlns:a16="http://schemas.microsoft.com/office/drawing/2014/main" id="{ED9BB076-12E6-C7A2-B52E-0AC6827CFEA6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9" name="任意多边形: 形状 4058">
              <a:extLst>
                <a:ext uri="{FF2B5EF4-FFF2-40B4-BE49-F238E27FC236}">
                  <a16:creationId xmlns:a16="http://schemas.microsoft.com/office/drawing/2014/main" id="{C3E66269-63CC-0EC1-6458-28564BEDF177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0" name="任意多边形: 形状 4059">
              <a:extLst>
                <a:ext uri="{FF2B5EF4-FFF2-40B4-BE49-F238E27FC236}">
                  <a16:creationId xmlns:a16="http://schemas.microsoft.com/office/drawing/2014/main" id="{A69AB210-6E50-FF27-81BC-7960B73A62D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0448 w 10045"/>
                <a:gd name="connsiteY0" fmla="*/ 9044 h 9716"/>
                <a:gd name="connsiteX1" fmla="*/ 8831 w 10045"/>
                <a:gd name="connsiteY1" fmla="*/ 2516 h 9716"/>
                <a:gd name="connsiteX2" fmla="*/ 8651 w 10045"/>
                <a:gd name="connsiteY2" fmla="*/ 2411 h 9716"/>
                <a:gd name="connsiteX3" fmla="*/ 1780 w 10045"/>
                <a:gd name="connsiteY3" fmla="*/ 4155 h 9716"/>
                <a:gd name="connsiteX4" fmla="*/ 3350 w 10045"/>
                <a:gd name="connsiteY4" fmla="*/ 10656 h 9716"/>
                <a:gd name="connsiteX5" fmla="*/ 3577 w 10045"/>
                <a:gd name="connsiteY5" fmla="*/ 10788 h 9716"/>
                <a:gd name="connsiteX6" fmla="*/ 10448 w 10045"/>
                <a:gd name="connsiteY6" fmla="*/ 9044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0448" y="9044"/>
                  </a:move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1" name="任意多边形: 形状 4060">
              <a:extLst>
                <a:ext uri="{FF2B5EF4-FFF2-40B4-BE49-F238E27FC236}">
                  <a16:creationId xmlns:a16="http://schemas.microsoft.com/office/drawing/2014/main" id="{CAEDBDCC-E2CA-5488-EA28-E629F2A05330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2" name="任意多边形: 形状 4061">
              <a:extLst>
                <a:ext uri="{FF2B5EF4-FFF2-40B4-BE49-F238E27FC236}">
                  <a16:creationId xmlns:a16="http://schemas.microsoft.com/office/drawing/2014/main" id="{73097559-6437-9E51-23C7-EC3B0563C220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3" name="任意多边形: 形状 4062">
              <a:extLst>
                <a:ext uri="{FF2B5EF4-FFF2-40B4-BE49-F238E27FC236}">
                  <a16:creationId xmlns:a16="http://schemas.microsoft.com/office/drawing/2014/main" id="{3F21912C-4B52-080A-7C8A-B39F260B3C58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4" name="任意多边形: 形状 4063">
              <a:extLst>
                <a:ext uri="{FF2B5EF4-FFF2-40B4-BE49-F238E27FC236}">
                  <a16:creationId xmlns:a16="http://schemas.microsoft.com/office/drawing/2014/main" id="{1D53A688-6DE9-B5DC-03BC-B34EFB865D45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5" name="任意多边形: 形状 4064">
              <a:extLst>
                <a:ext uri="{FF2B5EF4-FFF2-40B4-BE49-F238E27FC236}">
                  <a16:creationId xmlns:a16="http://schemas.microsoft.com/office/drawing/2014/main" id="{C720FAAE-D996-5DF5-3BD8-15AD163CB42F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6" name="任意多边形: 形状 4065">
              <a:extLst>
                <a:ext uri="{FF2B5EF4-FFF2-40B4-BE49-F238E27FC236}">
                  <a16:creationId xmlns:a16="http://schemas.microsoft.com/office/drawing/2014/main" id="{6451C495-D68C-8719-C67C-0014C6BEF585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7" name="任意多边形: 形状 4066">
              <a:extLst>
                <a:ext uri="{FF2B5EF4-FFF2-40B4-BE49-F238E27FC236}">
                  <a16:creationId xmlns:a16="http://schemas.microsoft.com/office/drawing/2014/main" id="{E6B4AEA4-2125-5BEA-47B9-418591833C9C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8" name="任意多边形: 形状 4067">
              <a:extLst>
                <a:ext uri="{FF2B5EF4-FFF2-40B4-BE49-F238E27FC236}">
                  <a16:creationId xmlns:a16="http://schemas.microsoft.com/office/drawing/2014/main" id="{E373A489-E733-A923-3BB7-891EFAAD2FBB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9" name="任意多边形: 形状 4068">
              <a:extLst>
                <a:ext uri="{FF2B5EF4-FFF2-40B4-BE49-F238E27FC236}">
                  <a16:creationId xmlns:a16="http://schemas.microsoft.com/office/drawing/2014/main" id="{1FC51C3D-08EC-76E7-6BAF-4A5F55851BD3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0" name="任意多边形: 形状 4069">
              <a:extLst>
                <a:ext uri="{FF2B5EF4-FFF2-40B4-BE49-F238E27FC236}">
                  <a16:creationId xmlns:a16="http://schemas.microsoft.com/office/drawing/2014/main" id="{851D81D8-9B91-588B-65D0-AFEBD60886CD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1" name="任意多边形: 形状 4070">
              <a:extLst>
                <a:ext uri="{FF2B5EF4-FFF2-40B4-BE49-F238E27FC236}">
                  <a16:creationId xmlns:a16="http://schemas.microsoft.com/office/drawing/2014/main" id="{1680BC44-EA86-AAB6-B552-A47899C7D3DE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2027 w 13859"/>
                <a:gd name="connsiteY0" fmla="*/ 5079 h 13377"/>
                <a:gd name="connsiteX1" fmla="*/ 4239 w 13859"/>
                <a:gd name="connsiteY1" fmla="*/ 14038 h 13377"/>
                <a:gd name="connsiteX2" fmla="*/ 4511 w 13859"/>
                <a:gd name="connsiteY2" fmla="*/ 14197 h 13377"/>
                <a:gd name="connsiteX3" fmla="*/ 13999 w 13859"/>
                <a:gd name="connsiteY3" fmla="*/ 11818 h 13377"/>
                <a:gd name="connsiteX4" fmla="*/ 11800 w 13859"/>
                <a:gd name="connsiteY4" fmla="*/ 2859 h 13377"/>
                <a:gd name="connsiteX5" fmla="*/ 11488 w 13859"/>
                <a:gd name="connsiteY5" fmla="*/ 2674 h 13377"/>
                <a:gd name="connsiteX6" fmla="*/ 2027 w 13859"/>
                <a:gd name="connsiteY6" fmla="*/ 5079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2027" y="5079"/>
                  </a:move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2" name="任意多边形: 形状 4071">
              <a:extLst>
                <a:ext uri="{FF2B5EF4-FFF2-40B4-BE49-F238E27FC236}">
                  <a16:creationId xmlns:a16="http://schemas.microsoft.com/office/drawing/2014/main" id="{260692F6-9954-6D11-FAFA-B08D2E6354AE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3" name="任意多边形: 形状 4072">
              <a:extLst>
                <a:ext uri="{FF2B5EF4-FFF2-40B4-BE49-F238E27FC236}">
                  <a16:creationId xmlns:a16="http://schemas.microsoft.com/office/drawing/2014/main" id="{05BB077E-B5A2-417F-AC57-54D9D2B41E0E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4" name="任意多边形: 形状 4073">
              <a:extLst>
                <a:ext uri="{FF2B5EF4-FFF2-40B4-BE49-F238E27FC236}">
                  <a16:creationId xmlns:a16="http://schemas.microsoft.com/office/drawing/2014/main" id="{E5B9760D-7ECA-E562-9800-6B25AD437E41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5" name="任意多边形: 形状 4074">
              <a:extLst>
                <a:ext uri="{FF2B5EF4-FFF2-40B4-BE49-F238E27FC236}">
                  <a16:creationId xmlns:a16="http://schemas.microsoft.com/office/drawing/2014/main" id="{782BE337-9E1C-3A54-BB77-722032966EC3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6" name="任意多边形: 形状 4075">
              <a:extLst>
                <a:ext uri="{FF2B5EF4-FFF2-40B4-BE49-F238E27FC236}">
                  <a16:creationId xmlns:a16="http://schemas.microsoft.com/office/drawing/2014/main" id="{5FCBDE73-A434-C9AD-1924-38EA7D907FF7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7" name="任意多边形: 形状 4076">
              <a:extLst>
                <a:ext uri="{FF2B5EF4-FFF2-40B4-BE49-F238E27FC236}">
                  <a16:creationId xmlns:a16="http://schemas.microsoft.com/office/drawing/2014/main" id="{03E06C16-62B5-8C2D-B276-19F9CACB556C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8" name="任意多边形: 形状 4077">
              <a:extLst>
                <a:ext uri="{FF2B5EF4-FFF2-40B4-BE49-F238E27FC236}">
                  <a16:creationId xmlns:a16="http://schemas.microsoft.com/office/drawing/2014/main" id="{E7C497CD-9181-CA09-8EA6-05D1C4727DB0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9" name="任意多边形: 形状 4078">
              <a:extLst>
                <a:ext uri="{FF2B5EF4-FFF2-40B4-BE49-F238E27FC236}">
                  <a16:creationId xmlns:a16="http://schemas.microsoft.com/office/drawing/2014/main" id="{FC1890B9-8621-DF33-C43C-6C9A70BCFE0A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0" name="任意多边形: 形状 4079">
              <a:extLst>
                <a:ext uri="{FF2B5EF4-FFF2-40B4-BE49-F238E27FC236}">
                  <a16:creationId xmlns:a16="http://schemas.microsoft.com/office/drawing/2014/main" id="{1BD17E2E-D205-D454-091B-779C5B9ACCB0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1" name="任意多边形: 形状 4080">
              <a:extLst>
                <a:ext uri="{FF2B5EF4-FFF2-40B4-BE49-F238E27FC236}">
                  <a16:creationId xmlns:a16="http://schemas.microsoft.com/office/drawing/2014/main" id="{E202AF66-67DF-33E1-9F42-AE18BE5930F0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2" name="任意多边形: 形状 4081">
              <a:extLst>
                <a:ext uri="{FF2B5EF4-FFF2-40B4-BE49-F238E27FC236}">
                  <a16:creationId xmlns:a16="http://schemas.microsoft.com/office/drawing/2014/main" id="{EA881B5A-6A39-C83F-92A2-1BA76092E544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13999 w 13859"/>
                <a:gd name="connsiteY0" fmla="*/ 11818 h 13377"/>
                <a:gd name="connsiteX1" fmla="*/ 11800 w 13859"/>
                <a:gd name="connsiteY1" fmla="*/ 2859 h 13377"/>
                <a:gd name="connsiteX2" fmla="*/ 11488 w 13859"/>
                <a:gd name="connsiteY2" fmla="*/ 2674 h 13377"/>
                <a:gd name="connsiteX3" fmla="*/ 2027 w 13859"/>
                <a:gd name="connsiteY3" fmla="*/ 5079 h 13377"/>
                <a:gd name="connsiteX4" fmla="*/ 4239 w 13859"/>
                <a:gd name="connsiteY4" fmla="*/ 14038 h 13377"/>
                <a:gd name="connsiteX5" fmla="*/ 4511 w 13859"/>
                <a:gd name="connsiteY5" fmla="*/ 14197 h 13377"/>
                <a:gd name="connsiteX6" fmla="*/ 13999 w 13859"/>
                <a:gd name="connsiteY6" fmla="*/ 11818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13999" y="11818"/>
                  </a:move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3" name="任意多边形: 形状 4082">
              <a:extLst>
                <a:ext uri="{FF2B5EF4-FFF2-40B4-BE49-F238E27FC236}">
                  <a16:creationId xmlns:a16="http://schemas.microsoft.com/office/drawing/2014/main" id="{B23AB21B-4CFB-C1CA-A8A6-5DFB3016847C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4" name="任意多边形: 形状 4083">
              <a:extLst>
                <a:ext uri="{FF2B5EF4-FFF2-40B4-BE49-F238E27FC236}">
                  <a16:creationId xmlns:a16="http://schemas.microsoft.com/office/drawing/2014/main" id="{D9C22D69-8411-64F5-1E8C-8FF74245A65D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5" name="任意多边形: 形状 4084">
              <a:extLst>
                <a:ext uri="{FF2B5EF4-FFF2-40B4-BE49-F238E27FC236}">
                  <a16:creationId xmlns:a16="http://schemas.microsoft.com/office/drawing/2014/main" id="{B4BA5A56-2470-5D27-D0FA-B5E53A975407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6" name="任意多边形: 形状 4085">
              <a:extLst>
                <a:ext uri="{FF2B5EF4-FFF2-40B4-BE49-F238E27FC236}">
                  <a16:creationId xmlns:a16="http://schemas.microsoft.com/office/drawing/2014/main" id="{F40CF4FA-236F-9B83-58D7-06871667C74A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7" name="任意多边形: 形状 4086">
              <a:extLst>
                <a:ext uri="{FF2B5EF4-FFF2-40B4-BE49-F238E27FC236}">
                  <a16:creationId xmlns:a16="http://schemas.microsoft.com/office/drawing/2014/main" id="{DA6FC466-E7E0-D50E-70A7-A65345D8CFD8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8" name="任意多边形: 形状 4087">
              <a:extLst>
                <a:ext uri="{FF2B5EF4-FFF2-40B4-BE49-F238E27FC236}">
                  <a16:creationId xmlns:a16="http://schemas.microsoft.com/office/drawing/2014/main" id="{1FCA34A8-38EA-B1BE-A152-A57BAA15DB3E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9" name="任意多边形: 形状 4088">
              <a:extLst>
                <a:ext uri="{FF2B5EF4-FFF2-40B4-BE49-F238E27FC236}">
                  <a16:creationId xmlns:a16="http://schemas.microsoft.com/office/drawing/2014/main" id="{9B38894A-0A55-C596-6638-943A5051E612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0" name="任意多边形: 形状 4089">
              <a:extLst>
                <a:ext uri="{FF2B5EF4-FFF2-40B4-BE49-F238E27FC236}">
                  <a16:creationId xmlns:a16="http://schemas.microsoft.com/office/drawing/2014/main" id="{F53AB432-E9A0-21E9-FC61-3D8611A99371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1" name="任意多边形: 形状 4090">
              <a:extLst>
                <a:ext uri="{FF2B5EF4-FFF2-40B4-BE49-F238E27FC236}">
                  <a16:creationId xmlns:a16="http://schemas.microsoft.com/office/drawing/2014/main" id="{9DFD8F77-D448-BA6C-64C9-FE8C259B8B77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2" name="任意多边形: 形状 4091">
              <a:extLst>
                <a:ext uri="{FF2B5EF4-FFF2-40B4-BE49-F238E27FC236}">
                  <a16:creationId xmlns:a16="http://schemas.microsoft.com/office/drawing/2014/main" id="{9F5FC462-067C-82CC-FE78-687026A66319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3" name="任意多边形: 形状 4092">
              <a:extLst>
                <a:ext uri="{FF2B5EF4-FFF2-40B4-BE49-F238E27FC236}">
                  <a16:creationId xmlns:a16="http://schemas.microsoft.com/office/drawing/2014/main" id="{5E3CF53E-D60E-8918-1A32-F5C631FA4792}"/>
                </a:ext>
              </a:extLst>
            </p:cNvPr>
            <p:cNvSpPr/>
            <p:nvPr/>
          </p:nvSpPr>
          <p:spPr>
            <a:xfrm>
              <a:off x="-1055478" y="-3595715"/>
              <a:ext cx="8055" cy="7769"/>
            </a:xfrm>
            <a:custGeom>
              <a:avLst/>
              <a:gdLst>
                <a:gd name="connsiteX0" fmla="*/ 1614 w 8055"/>
                <a:gd name="connsiteY0" fmla="*/ 3677 h 7769"/>
                <a:gd name="connsiteX1" fmla="*/ 2962 w 8055"/>
                <a:gd name="connsiteY1" fmla="*/ 8884 h 7769"/>
                <a:gd name="connsiteX2" fmla="*/ 3094 w 8055"/>
                <a:gd name="connsiteY2" fmla="*/ 8963 h 7769"/>
                <a:gd name="connsiteX3" fmla="*/ 8618 w 8055"/>
                <a:gd name="connsiteY3" fmla="*/ 7562 h 7769"/>
                <a:gd name="connsiteX4" fmla="*/ 7241 w 8055"/>
                <a:gd name="connsiteY4" fmla="*/ 2329 h 7769"/>
                <a:gd name="connsiteX5" fmla="*/ 7164 w 8055"/>
                <a:gd name="connsiteY5" fmla="*/ 2276 h 7769"/>
                <a:gd name="connsiteX6" fmla="*/ 1614 w 8055"/>
                <a:gd name="connsiteY6" fmla="*/ 3677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1614" y="3677"/>
                  </a:moveTo>
                  <a:cubicBezTo>
                    <a:pt x="546" y="5501"/>
                    <a:pt x="1149" y="7826"/>
                    <a:pt x="2962" y="8884"/>
                  </a:cubicBezTo>
                  <a:cubicBezTo>
                    <a:pt x="3004" y="8910"/>
                    <a:pt x="3049" y="8937"/>
                    <a:pt x="3094" y="8963"/>
                  </a:cubicBezTo>
                  <a:cubicBezTo>
                    <a:pt x="5010" y="10073"/>
                    <a:pt x="7465" y="9465"/>
                    <a:pt x="8618" y="7562"/>
                  </a:cubicBezTo>
                  <a:cubicBezTo>
                    <a:pt x="9685" y="5739"/>
                    <a:pt x="9070" y="3387"/>
                    <a:pt x="7241" y="2329"/>
                  </a:cubicBezTo>
                  <a:cubicBezTo>
                    <a:pt x="7217" y="2303"/>
                    <a:pt x="7191" y="2303"/>
                    <a:pt x="7164" y="2276"/>
                  </a:cubicBezTo>
                  <a:cubicBezTo>
                    <a:pt x="5235" y="1193"/>
                    <a:pt x="2803" y="1827"/>
                    <a:pt x="1614" y="36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4" name="任意多边形: 形状 4093">
              <a:extLst>
                <a:ext uri="{FF2B5EF4-FFF2-40B4-BE49-F238E27FC236}">
                  <a16:creationId xmlns:a16="http://schemas.microsoft.com/office/drawing/2014/main" id="{659A6B4B-D232-2140-C191-1099C7F89B94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5" name="任意多边形: 形状 4094">
              <a:extLst>
                <a:ext uri="{FF2B5EF4-FFF2-40B4-BE49-F238E27FC236}">
                  <a16:creationId xmlns:a16="http://schemas.microsoft.com/office/drawing/2014/main" id="{0EA955D0-59FD-F44B-6938-BBA643B012BE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6" name="任意多边形: 形状 4095">
              <a:extLst>
                <a:ext uri="{FF2B5EF4-FFF2-40B4-BE49-F238E27FC236}">
                  <a16:creationId xmlns:a16="http://schemas.microsoft.com/office/drawing/2014/main" id="{CABC3E91-2CE7-F060-C2E7-ABFE13F10A8E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7" name="任意多边形: 形状 4096">
              <a:extLst>
                <a:ext uri="{FF2B5EF4-FFF2-40B4-BE49-F238E27FC236}">
                  <a16:creationId xmlns:a16="http://schemas.microsoft.com/office/drawing/2014/main" id="{BE48D930-C6B1-BE18-6022-54B7889F1A4E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8" name="任意多边形: 形状 4097">
              <a:extLst>
                <a:ext uri="{FF2B5EF4-FFF2-40B4-BE49-F238E27FC236}">
                  <a16:creationId xmlns:a16="http://schemas.microsoft.com/office/drawing/2014/main" id="{1068793F-26E0-C1DD-8433-ACFFA265AC2C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9" name="任意多边形: 形状 4098">
              <a:extLst>
                <a:ext uri="{FF2B5EF4-FFF2-40B4-BE49-F238E27FC236}">
                  <a16:creationId xmlns:a16="http://schemas.microsoft.com/office/drawing/2014/main" id="{9371F531-A8A5-D9B4-A690-7FD8765F814C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0" name="任意多边形: 形状 4099">
              <a:extLst>
                <a:ext uri="{FF2B5EF4-FFF2-40B4-BE49-F238E27FC236}">
                  <a16:creationId xmlns:a16="http://schemas.microsoft.com/office/drawing/2014/main" id="{712EEE69-F86C-92B3-BE16-A7A5A69ADA94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1" name="任意多边形: 形状 4100">
              <a:extLst>
                <a:ext uri="{FF2B5EF4-FFF2-40B4-BE49-F238E27FC236}">
                  <a16:creationId xmlns:a16="http://schemas.microsoft.com/office/drawing/2014/main" id="{8FE88E52-742D-E1FA-86CF-137A7C09E127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2" name="任意多边形: 形状 4101">
              <a:extLst>
                <a:ext uri="{FF2B5EF4-FFF2-40B4-BE49-F238E27FC236}">
                  <a16:creationId xmlns:a16="http://schemas.microsoft.com/office/drawing/2014/main" id="{384DBB2C-569F-9C91-5D48-E23AEE6492D5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3" name="任意多边形: 形状 4102">
              <a:extLst>
                <a:ext uri="{FF2B5EF4-FFF2-40B4-BE49-F238E27FC236}">
                  <a16:creationId xmlns:a16="http://schemas.microsoft.com/office/drawing/2014/main" id="{6CDE5160-B89E-13E4-840A-D691CCEF2075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4" name="任意多边形: 形状 4103">
              <a:extLst>
                <a:ext uri="{FF2B5EF4-FFF2-40B4-BE49-F238E27FC236}">
                  <a16:creationId xmlns:a16="http://schemas.microsoft.com/office/drawing/2014/main" id="{DEC715D9-F351-030C-E9F5-AAAE8AB428FB}"/>
                </a:ext>
              </a:extLst>
            </p:cNvPr>
            <p:cNvSpPr/>
            <p:nvPr/>
          </p:nvSpPr>
          <p:spPr>
            <a:xfrm>
              <a:off x="-1055477" y="-3595662"/>
              <a:ext cx="8055" cy="7769"/>
            </a:xfrm>
            <a:custGeom>
              <a:avLst/>
              <a:gdLst>
                <a:gd name="connsiteX0" fmla="*/ 8617 w 8055"/>
                <a:gd name="connsiteY0" fmla="*/ 7562 h 7769"/>
                <a:gd name="connsiteX1" fmla="*/ 7240 w 8055"/>
                <a:gd name="connsiteY1" fmla="*/ 2329 h 7769"/>
                <a:gd name="connsiteX2" fmla="*/ 7163 w 8055"/>
                <a:gd name="connsiteY2" fmla="*/ 2276 h 7769"/>
                <a:gd name="connsiteX3" fmla="*/ 1613 w 8055"/>
                <a:gd name="connsiteY3" fmla="*/ 3677 h 7769"/>
                <a:gd name="connsiteX4" fmla="*/ 2961 w 8055"/>
                <a:gd name="connsiteY4" fmla="*/ 8884 h 7769"/>
                <a:gd name="connsiteX5" fmla="*/ 3093 w 8055"/>
                <a:gd name="connsiteY5" fmla="*/ 8963 h 7769"/>
                <a:gd name="connsiteX6" fmla="*/ 8617 w 8055"/>
                <a:gd name="connsiteY6" fmla="*/ 7562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8617" y="7562"/>
                  </a:moveTo>
                  <a:cubicBezTo>
                    <a:pt x="9685" y="5738"/>
                    <a:pt x="9069" y="3387"/>
                    <a:pt x="7240" y="2329"/>
                  </a:cubicBezTo>
                  <a:cubicBezTo>
                    <a:pt x="7216" y="2303"/>
                    <a:pt x="7190" y="2303"/>
                    <a:pt x="7163" y="2276"/>
                  </a:cubicBezTo>
                  <a:cubicBezTo>
                    <a:pt x="5234" y="1193"/>
                    <a:pt x="2803" y="1827"/>
                    <a:pt x="1613" y="3677"/>
                  </a:cubicBezTo>
                  <a:cubicBezTo>
                    <a:pt x="546" y="5501"/>
                    <a:pt x="1151" y="7826"/>
                    <a:pt x="2961" y="8884"/>
                  </a:cubicBezTo>
                  <a:cubicBezTo>
                    <a:pt x="3004" y="8910"/>
                    <a:pt x="3049" y="8937"/>
                    <a:pt x="3093" y="8963"/>
                  </a:cubicBezTo>
                  <a:cubicBezTo>
                    <a:pt x="5010" y="10073"/>
                    <a:pt x="7465" y="9465"/>
                    <a:pt x="8617" y="7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5" name="任意多边形: 形状 4104">
              <a:extLst>
                <a:ext uri="{FF2B5EF4-FFF2-40B4-BE49-F238E27FC236}">
                  <a16:creationId xmlns:a16="http://schemas.microsoft.com/office/drawing/2014/main" id="{444B853A-B4FC-2835-0546-8A6DFD5B42CF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6" name="任意多边形: 形状 4105">
              <a:extLst>
                <a:ext uri="{FF2B5EF4-FFF2-40B4-BE49-F238E27FC236}">
                  <a16:creationId xmlns:a16="http://schemas.microsoft.com/office/drawing/2014/main" id="{D3435C08-3C12-EB65-053D-10F6C58B81CD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7" name="任意多边形: 形状 4106">
              <a:extLst>
                <a:ext uri="{FF2B5EF4-FFF2-40B4-BE49-F238E27FC236}">
                  <a16:creationId xmlns:a16="http://schemas.microsoft.com/office/drawing/2014/main" id="{7AF868EB-4282-1E77-BD7E-B0965EFE237B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8" name="任意多边形: 形状 4107">
              <a:extLst>
                <a:ext uri="{FF2B5EF4-FFF2-40B4-BE49-F238E27FC236}">
                  <a16:creationId xmlns:a16="http://schemas.microsoft.com/office/drawing/2014/main" id="{FC4C39F1-B726-E75C-89A9-8970A147BF81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9" name="任意多边形: 形状 4108">
              <a:extLst>
                <a:ext uri="{FF2B5EF4-FFF2-40B4-BE49-F238E27FC236}">
                  <a16:creationId xmlns:a16="http://schemas.microsoft.com/office/drawing/2014/main" id="{6369CE9C-4CBB-545A-329B-57E8253E723D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0" name="任意多边形: 形状 4109">
              <a:extLst>
                <a:ext uri="{FF2B5EF4-FFF2-40B4-BE49-F238E27FC236}">
                  <a16:creationId xmlns:a16="http://schemas.microsoft.com/office/drawing/2014/main" id="{15CF2974-7B06-BEBD-6AFE-2CCF20C1956B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1" name="任意多边形: 形状 4110">
              <a:extLst>
                <a:ext uri="{FF2B5EF4-FFF2-40B4-BE49-F238E27FC236}">
                  <a16:creationId xmlns:a16="http://schemas.microsoft.com/office/drawing/2014/main" id="{270FCC87-9123-7D27-14BD-5F8B07BB1D6B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2" name="任意多边形: 形状 4111">
              <a:extLst>
                <a:ext uri="{FF2B5EF4-FFF2-40B4-BE49-F238E27FC236}">
                  <a16:creationId xmlns:a16="http://schemas.microsoft.com/office/drawing/2014/main" id="{1B5C7BF9-964C-1686-9811-F1C648579BFE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3" name="任意多边形: 形状 4112">
              <a:extLst>
                <a:ext uri="{FF2B5EF4-FFF2-40B4-BE49-F238E27FC236}">
                  <a16:creationId xmlns:a16="http://schemas.microsoft.com/office/drawing/2014/main" id="{4CE9F3BE-315C-FF52-3CDC-72AD00DA5206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4" name="任意多边形: 形状 4113">
              <a:extLst>
                <a:ext uri="{FF2B5EF4-FFF2-40B4-BE49-F238E27FC236}">
                  <a16:creationId xmlns:a16="http://schemas.microsoft.com/office/drawing/2014/main" id="{B377F172-B9E5-37D7-E99E-8CED7FA15586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5" name="任意多边形: 形状 4114">
              <a:extLst>
                <a:ext uri="{FF2B5EF4-FFF2-40B4-BE49-F238E27FC236}">
                  <a16:creationId xmlns:a16="http://schemas.microsoft.com/office/drawing/2014/main" id="{C080CDF2-BF69-0FA4-170C-B3EA4AA8315F}"/>
                </a:ext>
              </a:extLst>
            </p:cNvPr>
            <p:cNvSpPr/>
            <p:nvPr/>
          </p:nvSpPr>
          <p:spPr>
            <a:xfrm>
              <a:off x="-1052009" y="-3546878"/>
              <a:ext cx="5773" cy="5531"/>
            </a:xfrm>
            <a:custGeom>
              <a:avLst/>
              <a:gdLst>
                <a:gd name="connsiteX0" fmla="*/ 1502 w 5773"/>
                <a:gd name="connsiteY0" fmla="*/ 3125 h 5531"/>
                <a:gd name="connsiteX1" fmla="*/ 2305 w 5773"/>
                <a:gd name="connsiteY1" fmla="*/ 6772 h 5531"/>
                <a:gd name="connsiteX2" fmla="*/ 2532 w 5773"/>
                <a:gd name="connsiteY2" fmla="*/ 6904 h 5531"/>
                <a:gd name="connsiteX3" fmla="*/ 6444 w 5773"/>
                <a:gd name="connsiteY3" fmla="*/ 5900 h 5531"/>
                <a:gd name="connsiteX4" fmla="*/ 5640 w 5773"/>
                <a:gd name="connsiteY4" fmla="*/ 2253 h 5531"/>
                <a:gd name="connsiteX5" fmla="*/ 5413 w 5773"/>
                <a:gd name="connsiteY5" fmla="*/ 2121 h 5531"/>
                <a:gd name="connsiteX6" fmla="*/ 1502 w 5773"/>
                <a:gd name="connsiteY6" fmla="*/ 3125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1502" y="3125"/>
                  </a:move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6" name="任意多边形: 形状 4115">
              <a:extLst>
                <a:ext uri="{FF2B5EF4-FFF2-40B4-BE49-F238E27FC236}">
                  <a16:creationId xmlns:a16="http://schemas.microsoft.com/office/drawing/2014/main" id="{5E0BDAA4-0EE9-2A33-6F74-BF30F5A65FA0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7" name="任意多边形: 形状 4116">
              <a:extLst>
                <a:ext uri="{FF2B5EF4-FFF2-40B4-BE49-F238E27FC236}">
                  <a16:creationId xmlns:a16="http://schemas.microsoft.com/office/drawing/2014/main" id="{DA911EDB-4A61-7698-6DE4-A79BA8149229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8" name="任意多边形: 形状 4117">
              <a:extLst>
                <a:ext uri="{FF2B5EF4-FFF2-40B4-BE49-F238E27FC236}">
                  <a16:creationId xmlns:a16="http://schemas.microsoft.com/office/drawing/2014/main" id="{BDB02A97-1C07-27CD-DE68-527919696874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9" name="任意多边形: 形状 4118">
              <a:extLst>
                <a:ext uri="{FF2B5EF4-FFF2-40B4-BE49-F238E27FC236}">
                  <a16:creationId xmlns:a16="http://schemas.microsoft.com/office/drawing/2014/main" id="{DE5C6885-521B-5204-6771-F5D1904BA881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0" name="任意多边形: 形状 4119">
              <a:extLst>
                <a:ext uri="{FF2B5EF4-FFF2-40B4-BE49-F238E27FC236}">
                  <a16:creationId xmlns:a16="http://schemas.microsoft.com/office/drawing/2014/main" id="{032CB8B1-E9AF-53A1-A5FE-B3B1AA62E47E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1" name="任意多边形: 形状 4120">
              <a:extLst>
                <a:ext uri="{FF2B5EF4-FFF2-40B4-BE49-F238E27FC236}">
                  <a16:creationId xmlns:a16="http://schemas.microsoft.com/office/drawing/2014/main" id="{ECBBF871-D91F-ACEA-695C-5493DC491902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2" name="任意多边形: 形状 4121">
              <a:extLst>
                <a:ext uri="{FF2B5EF4-FFF2-40B4-BE49-F238E27FC236}">
                  <a16:creationId xmlns:a16="http://schemas.microsoft.com/office/drawing/2014/main" id="{5614AE01-C241-C47A-8784-56E5C72F483A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3" name="任意多边形: 形状 4122">
              <a:extLst>
                <a:ext uri="{FF2B5EF4-FFF2-40B4-BE49-F238E27FC236}">
                  <a16:creationId xmlns:a16="http://schemas.microsoft.com/office/drawing/2014/main" id="{EE9AAAF8-5F0B-53C3-753C-A8318BE911A0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4" name="任意多边形: 形状 4123">
              <a:extLst>
                <a:ext uri="{FF2B5EF4-FFF2-40B4-BE49-F238E27FC236}">
                  <a16:creationId xmlns:a16="http://schemas.microsoft.com/office/drawing/2014/main" id="{3BA07A1E-B1E3-4AF1-AF7A-E0676CB61742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5" name="任意多边形: 形状 4124">
              <a:extLst>
                <a:ext uri="{FF2B5EF4-FFF2-40B4-BE49-F238E27FC236}">
                  <a16:creationId xmlns:a16="http://schemas.microsoft.com/office/drawing/2014/main" id="{8D447533-6E15-487E-3C4A-622D53561C3C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6" name="任意多边形: 形状 4125">
              <a:extLst>
                <a:ext uri="{FF2B5EF4-FFF2-40B4-BE49-F238E27FC236}">
                  <a16:creationId xmlns:a16="http://schemas.microsoft.com/office/drawing/2014/main" id="{1E2AA343-3359-C082-08AD-6B25AC331170}"/>
                </a:ext>
              </a:extLst>
            </p:cNvPr>
            <p:cNvSpPr/>
            <p:nvPr/>
          </p:nvSpPr>
          <p:spPr>
            <a:xfrm>
              <a:off x="-1051903" y="-3546878"/>
              <a:ext cx="5773" cy="5531"/>
            </a:xfrm>
            <a:custGeom>
              <a:avLst/>
              <a:gdLst>
                <a:gd name="connsiteX0" fmla="*/ 6444 w 5773"/>
                <a:gd name="connsiteY0" fmla="*/ 5900 h 5531"/>
                <a:gd name="connsiteX1" fmla="*/ 5640 w 5773"/>
                <a:gd name="connsiteY1" fmla="*/ 2253 h 5531"/>
                <a:gd name="connsiteX2" fmla="*/ 5413 w 5773"/>
                <a:gd name="connsiteY2" fmla="*/ 2121 h 5531"/>
                <a:gd name="connsiteX3" fmla="*/ 1502 w 5773"/>
                <a:gd name="connsiteY3" fmla="*/ 3125 h 5531"/>
                <a:gd name="connsiteX4" fmla="*/ 2305 w 5773"/>
                <a:gd name="connsiteY4" fmla="*/ 6772 h 5531"/>
                <a:gd name="connsiteX5" fmla="*/ 2532 w 5773"/>
                <a:gd name="connsiteY5" fmla="*/ 6904 h 5531"/>
                <a:gd name="connsiteX6" fmla="*/ 6444 w 5773"/>
                <a:gd name="connsiteY6" fmla="*/ 5900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6444" y="5900"/>
                  </a:move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7" name="任意多边形: 形状 4126">
              <a:extLst>
                <a:ext uri="{FF2B5EF4-FFF2-40B4-BE49-F238E27FC236}">
                  <a16:creationId xmlns:a16="http://schemas.microsoft.com/office/drawing/2014/main" id="{6C1484A4-CFA3-D6CB-FA39-F1EFDC908390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8" name="任意多边形: 形状 4127">
              <a:extLst>
                <a:ext uri="{FF2B5EF4-FFF2-40B4-BE49-F238E27FC236}">
                  <a16:creationId xmlns:a16="http://schemas.microsoft.com/office/drawing/2014/main" id="{4D986EAE-A23C-B672-1A10-AD93E9F5FDEA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9" name="任意多边形: 形状 4128">
              <a:extLst>
                <a:ext uri="{FF2B5EF4-FFF2-40B4-BE49-F238E27FC236}">
                  <a16:creationId xmlns:a16="http://schemas.microsoft.com/office/drawing/2014/main" id="{FD71B29F-A85E-3970-AA4E-324A98D883F2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0" name="任意多边形: 形状 4129">
              <a:extLst>
                <a:ext uri="{FF2B5EF4-FFF2-40B4-BE49-F238E27FC236}">
                  <a16:creationId xmlns:a16="http://schemas.microsoft.com/office/drawing/2014/main" id="{CE5BCE9E-C149-C552-E58D-8CD0A6031A31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1" name="任意多边形: 形状 4130">
              <a:extLst>
                <a:ext uri="{FF2B5EF4-FFF2-40B4-BE49-F238E27FC236}">
                  <a16:creationId xmlns:a16="http://schemas.microsoft.com/office/drawing/2014/main" id="{F14A4F49-E22B-C06F-10FE-0051CA86FFED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2" name="任意多边形: 形状 4131">
              <a:extLst>
                <a:ext uri="{FF2B5EF4-FFF2-40B4-BE49-F238E27FC236}">
                  <a16:creationId xmlns:a16="http://schemas.microsoft.com/office/drawing/2014/main" id="{EC6A3B3C-7CD3-9B84-06DD-2720A82A9CBC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3" name="任意多边形: 形状 4132">
              <a:extLst>
                <a:ext uri="{FF2B5EF4-FFF2-40B4-BE49-F238E27FC236}">
                  <a16:creationId xmlns:a16="http://schemas.microsoft.com/office/drawing/2014/main" id="{889C3294-C752-B57A-F1DC-CBF9A9921F89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4" name="任意多边形: 形状 4133">
              <a:extLst>
                <a:ext uri="{FF2B5EF4-FFF2-40B4-BE49-F238E27FC236}">
                  <a16:creationId xmlns:a16="http://schemas.microsoft.com/office/drawing/2014/main" id="{9CA763E0-4AC7-09BC-C678-0D85893438E6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5" name="任意多边形: 形状 4134">
              <a:extLst>
                <a:ext uri="{FF2B5EF4-FFF2-40B4-BE49-F238E27FC236}">
                  <a16:creationId xmlns:a16="http://schemas.microsoft.com/office/drawing/2014/main" id="{455E236E-EADE-41A3-0D5A-DC23B9A9D193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6" name="任意多边形: 形状 4135">
              <a:extLst>
                <a:ext uri="{FF2B5EF4-FFF2-40B4-BE49-F238E27FC236}">
                  <a16:creationId xmlns:a16="http://schemas.microsoft.com/office/drawing/2014/main" id="{93A321D6-31FA-E3D1-BEEF-2A8DADC966E0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7" name="任意多边形: 形状 4136">
              <a:extLst>
                <a:ext uri="{FF2B5EF4-FFF2-40B4-BE49-F238E27FC236}">
                  <a16:creationId xmlns:a16="http://schemas.microsoft.com/office/drawing/2014/main" id="{85874118-9B8F-3137-DBA4-B395D6D5092A}"/>
                </a:ext>
              </a:extLst>
            </p:cNvPr>
            <p:cNvSpPr/>
            <p:nvPr/>
          </p:nvSpPr>
          <p:spPr>
            <a:xfrm>
              <a:off x="-1102311" y="-3632613"/>
              <a:ext cx="11038" cy="10660"/>
            </a:xfrm>
            <a:custGeom>
              <a:avLst/>
              <a:gdLst>
                <a:gd name="connsiteX0" fmla="*/ 1828 w 11038"/>
                <a:gd name="connsiteY0" fmla="*/ 4342 h 10660"/>
                <a:gd name="connsiteX1" fmla="*/ 3675 w 11038"/>
                <a:gd name="connsiteY1" fmla="*/ 11583 h 10660"/>
                <a:gd name="connsiteX2" fmla="*/ 3810 w 11038"/>
                <a:gd name="connsiteY2" fmla="*/ 11662 h 10660"/>
                <a:gd name="connsiteX3" fmla="*/ 11421 w 11038"/>
                <a:gd name="connsiteY3" fmla="*/ 9733 h 10660"/>
                <a:gd name="connsiteX4" fmla="*/ 9518 w 11038"/>
                <a:gd name="connsiteY4" fmla="*/ 2545 h 10660"/>
                <a:gd name="connsiteX5" fmla="*/ 1828 w 11038"/>
                <a:gd name="connsiteY5" fmla="*/ 4342 h 1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38" h="10660">
                  <a:moveTo>
                    <a:pt x="1828" y="4342"/>
                  </a:moveTo>
                  <a:cubicBezTo>
                    <a:pt x="337" y="6853"/>
                    <a:pt x="1164" y="10103"/>
                    <a:pt x="3675" y="11583"/>
                  </a:cubicBezTo>
                  <a:cubicBezTo>
                    <a:pt x="3720" y="11610"/>
                    <a:pt x="3765" y="11636"/>
                    <a:pt x="3810" y="11662"/>
                  </a:cubicBezTo>
                  <a:cubicBezTo>
                    <a:pt x="6453" y="13169"/>
                    <a:pt x="9817" y="12323"/>
                    <a:pt x="11421" y="9733"/>
                  </a:cubicBezTo>
                  <a:cubicBezTo>
                    <a:pt x="12864" y="7223"/>
                    <a:pt x="12016" y="4025"/>
                    <a:pt x="9518" y="2545"/>
                  </a:cubicBezTo>
                  <a:cubicBezTo>
                    <a:pt x="6889" y="985"/>
                    <a:pt x="3487" y="1778"/>
                    <a:pt x="1828" y="4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8" name="任意多边形: 形状 4137">
              <a:extLst>
                <a:ext uri="{FF2B5EF4-FFF2-40B4-BE49-F238E27FC236}">
                  <a16:creationId xmlns:a16="http://schemas.microsoft.com/office/drawing/2014/main" id="{F1890B81-7107-DF58-F975-42210E20AD64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9" name="任意多边形: 形状 4138">
              <a:extLst>
                <a:ext uri="{FF2B5EF4-FFF2-40B4-BE49-F238E27FC236}">
                  <a16:creationId xmlns:a16="http://schemas.microsoft.com/office/drawing/2014/main" id="{4F9BFD76-ACDE-F267-BAEE-D6B9EDEF400F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0" name="任意多边形: 形状 4139">
              <a:extLst>
                <a:ext uri="{FF2B5EF4-FFF2-40B4-BE49-F238E27FC236}">
                  <a16:creationId xmlns:a16="http://schemas.microsoft.com/office/drawing/2014/main" id="{51DDA292-5E68-31D0-F5E7-721B952D7E4A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1" name="任意多边形: 形状 4140">
              <a:extLst>
                <a:ext uri="{FF2B5EF4-FFF2-40B4-BE49-F238E27FC236}">
                  <a16:creationId xmlns:a16="http://schemas.microsoft.com/office/drawing/2014/main" id="{F11F126C-3BDD-0480-C6C2-5CFC3BBE0057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2" name="任意多边形: 形状 4141">
              <a:extLst>
                <a:ext uri="{FF2B5EF4-FFF2-40B4-BE49-F238E27FC236}">
                  <a16:creationId xmlns:a16="http://schemas.microsoft.com/office/drawing/2014/main" id="{27B3FF9C-FF8F-7F81-5291-356B2C70E2FC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3" name="任意多边形: 形状 4142">
              <a:extLst>
                <a:ext uri="{FF2B5EF4-FFF2-40B4-BE49-F238E27FC236}">
                  <a16:creationId xmlns:a16="http://schemas.microsoft.com/office/drawing/2014/main" id="{11E7D16A-D2A0-D546-ACA8-1515A368ED6C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4" name="任意多边形: 形状 4143">
              <a:extLst>
                <a:ext uri="{FF2B5EF4-FFF2-40B4-BE49-F238E27FC236}">
                  <a16:creationId xmlns:a16="http://schemas.microsoft.com/office/drawing/2014/main" id="{4ED3C125-FD10-62D3-174B-4FD66C157172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5" name="任意多边形: 形状 4144">
              <a:extLst>
                <a:ext uri="{FF2B5EF4-FFF2-40B4-BE49-F238E27FC236}">
                  <a16:creationId xmlns:a16="http://schemas.microsoft.com/office/drawing/2014/main" id="{BB940DD5-A147-A562-7FCF-6BE8A0C4D613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6" name="任意多边形: 形状 4145">
              <a:extLst>
                <a:ext uri="{FF2B5EF4-FFF2-40B4-BE49-F238E27FC236}">
                  <a16:creationId xmlns:a16="http://schemas.microsoft.com/office/drawing/2014/main" id="{334F3C13-ABC2-9872-0998-FCA827A95D4F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7" name="任意多边形: 形状 4146">
              <a:extLst>
                <a:ext uri="{FF2B5EF4-FFF2-40B4-BE49-F238E27FC236}">
                  <a16:creationId xmlns:a16="http://schemas.microsoft.com/office/drawing/2014/main" id="{30FA71BC-A29D-A3FD-280F-55282A1CA146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8" name="任意多边形: 形状 4147">
              <a:extLst>
                <a:ext uri="{FF2B5EF4-FFF2-40B4-BE49-F238E27FC236}">
                  <a16:creationId xmlns:a16="http://schemas.microsoft.com/office/drawing/2014/main" id="{23955883-3DF4-D84E-5BB9-AF0517AF877F}"/>
                </a:ext>
              </a:extLst>
            </p:cNvPr>
            <p:cNvSpPr/>
            <p:nvPr/>
          </p:nvSpPr>
          <p:spPr>
            <a:xfrm>
              <a:off x="-1102205" y="-3632543"/>
              <a:ext cx="10932" cy="10648"/>
            </a:xfrm>
            <a:custGeom>
              <a:avLst/>
              <a:gdLst>
                <a:gd name="connsiteX0" fmla="*/ 11315 w 10932"/>
                <a:gd name="connsiteY0" fmla="*/ 9663 h 10648"/>
                <a:gd name="connsiteX1" fmla="*/ 9413 w 10932"/>
                <a:gd name="connsiteY1" fmla="*/ 2474 h 10648"/>
                <a:gd name="connsiteX2" fmla="*/ 1828 w 10932"/>
                <a:gd name="connsiteY2" fmla="*/ 4403 h 10648"/>
                <a:gd name="connsiteX3" fmla="*/ 3675 w 10932"/>
                <a:gd name="connsiteY3" fmla="*/ 11645 h 10648"/>
                <a:gd name="connsiteX4" fmla="*/ 3810 w 10932"/>
                <a:gd name="connsiteY4" fmla="*/ 11724 h 10648"/>
                <a:gd name="connsiteX5" fmla="*/ 11315 w 10932"/>
                <a:gd name="connsiteY5" fmla="*/ 9663 h 1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2" h="10648">
                  <a:moveTo>
                    <a:pt x="11315" y="9663"/>
                  </a:moveTo>
                  <a:cubicBezTo>
                    <a:pt x="12758" y="7152"/>
                    <a:pt x="11910" y="3954"/>
                    <a:pt x="9413" y="2474"/>
                  </a:cubicBezTo>
                  <a:cubicBezTo>
                    <a:pt x="6775" y="994"/>
                    <a:pt x="3440" y="1840"/>
                    <a:pt x="1828" y="4403"/>
                  </a:cubicBezTo>
                  <a:cubicBezTo>
                    <a:pt x="337" y="6914"/>
                    <a:pt x="1164" y="10165"/>
                    <a:pt x="3675" y="11645"/>
                  </a:cubicBezTo>
                  <a:cubicBezTo>
                    <a:pt x="3720" y="11671"/>
                    <a:pt x="3765" y="11698"/>
                    <a:pt x="3810" y="11724"/>
                  </a:cubicBezTo>
                  <a:cubicBezTo>
                    <a:pt x="6460" y="13151"/>
                    <a:pt x="9759" y="12226"/>
                    <a:pt x="11315" y="9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9" name="任意多边形: 形状 4148">
              <a:extLst>
                <a:ext uri="{FF2B5EF4-FFF2-40B4-BE49-F238E27FC236}">
                  <a16:creationId xmlns:a16="http://schemas.microsoft.com/office/drawing/2014/main" id="{F5B29606-1C0B-285D-8073-E2A6CD84B39F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0" name="任意多边形: 形状 4149">
              <a:extLst>
                <a:ext uri="{FF2B5EF4-FFF2-40B4-BE49-F238E27FC236}">
                  <a16:creationId xmlns:a16="http://schemas.microsoft.com/office/drawing/2014/main" id="{CA239F0B-BB68-DCCD-AFC3-2E3DB986E63B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1" name="任意多边形: 形状 4150">
              <a:extLst>
                <a:ext uri="{FF2B5EF4-FFF2-40B4-BE49-F238E27FC236}">
                  <a16:creationId xmlns:a16="http://schemas.microsoft.com/office/drawing/2014/main" id="{D75A3F69-41BF-9ADB-0E88-43013055A1E1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2" name="任意多边形: 形状 4151">
              <a:extLst>
                <a:ext uri="{FF2B5EF4-FFF2-40B4-BE49-F238E27FC236}">
                  <a16:creationId xmlns:a16="http://schemas.microsoft.com/office/drawing/2014/main" id="{40489278-EED5-4737-A3E8-6D64E394A605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3" name="任意多边形: 形状 4152">
              <a:extLst>
                <a:ext uri="{FF2B5EF4-FFF2-40B4-BE49-F238E27FC236}">
                  <a16:creationId xmlns:a16="http://schemas.microsoft.com/office/drawing/2014/main" id="{301A42CC-B109-CC7D-693D-D5DCB8F05942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4" name="任意多边形: 形状 4153">
              <a:extLst>
                <a:ext uri="{FF2B5EF4-FFF2-40B4-BE49-F238E27FC236}">
                  <a16:creationId xmlns:a16="http://schemas.microsoft.com/office/drawing/2014/main" id="{104634F3-91CB-390C-B7BD-3CE194288290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5" name="任意多边形: 形状 4154">
              <a:extLst>
                <a:ext uri="{FF2B5EF4-FFF2-40B4-BE49-F238E27FC236}">
                  <a16:creationId xmlns:a16="http://schemas.microsoft.com/office/drawing/2014/main" id="{6E8AE27F-64E5-D9A1-3DBD-2FB809E3D8F7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6" name="任意多边形: 形状 4155">
              <a:extLst>
                <a:ext uri="{FF2B5EF4-FFF2-40B4-BE49-F238E27FC236}">
                  <a16:creationId xmlns:a16="http://schemas.microsoft.com/office/drawing/2014/main" id="{5507B92A-22E0-BB85-E94C-054AA7AC60C4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7" name="任意多边形: 形状 4156">
              <a:extLst>
                <a:ext uri="{FF2B5EF4-FFF2-40B4-BE49-F238E27FC236}">
                  <a16:creationId xmlns:a16="http://schemas.microsoft.com/office/drawing/2014/main" id="{2083CC9E-519F-1FB2-53E8-B9B127EF9EBE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8" name="任意多边形: 形状 4157">
              <a:extLst>
                <a:ext uri="{FF2B5EF4-FFF2-40B4-BE49-F238E27FC236}">
                  <a16:creationId xmlns:a16="http://schemas.microsoft.com/office/drawing/2014/main" id="{841388BA-3124-3827-9D47-98EFC8B45B7D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9" name="任意多边形: 形状 4158">
              <a:extLst>
                <a:ext uri="{FF2B5EF4-FFF2-40B4-BE49-F238E27FC236}">
                  <a16:creationId xmlns:a16="http://schemas.microsoft.com/office/drawing/2014/main" id="{E421A42E-22D9-83B2-9C24-BD4AC69B2FB7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760 w 7215"/>
                <a:gd name="connsiteY0" fmla="*/ 8725 h 6981"/>
                <a:gd name="connsiteX1" fmla="*/ 8301 w 7215"/>
                <a:gd name="connsiteY1" fmla="*/ 5184 h 6981"/>
                <a:gd name="connsiteX2" fmla="*/ 4627 w 7215"/>
                <a:gd name="connsiteY2" fmla="*/ 1748 h 6981"/>
                <a:gd name="connsiteX3" fmla="*/ 1086 w 7215"/>
                <a:gd name="connsiteY3" fmla="*/ 5290 h 6981"/>
                <a:gd name="connsiteX4" fmla="*/ 1086 w 7215"/>
                <a:gd name="connsiteY4" fmla="*/ 5316 h 6981"/>
                <a:gd name="connsiteX5" fmla="*/ 4754 w 7215"/>
                <a:gd name="connsiteY5" fmla="*/ 8725 h 6981"/>
                <a:gd name="connsiteX6" fmla="*/ 4760 w 7215"/>
                <a:gd name="connsiteY6" fmla="*/ 8725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760" y="8725"/>
                  </a:move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0" name="任意多边形: 形状 4159">
              <a:extLst>
                <a:ext uri="{FF2B5EF4-FFF2-40B4-BE49-F238E27FC236}">
                  <a16:creationId xmlns:a16="http://schemas.microsoft.com/office/drawing/2014/main" id="{37DA87C3-28C7-4ABB-CE39-C7CDD066F3DA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1" name="任意多边形: 形状 4160">
              <a:extLst>
                <a:ext uri="{FF2B5EF4-FFF2-40B4-BE49-F238E27FC236}">
                  <a16:creationId xmlns:a16="http://schemas.microsoft.com/office/drawing/2014/main" id="{85B41D1C-A282-00A5-CB2A-BF60FD375827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2" name="任意多边形: 形状 4161">
              <a:extLst>
                <a:ext uri="{FF2B5EF4-FFF2-40B4-BE49-F238E27FC236}">
                  <a16:creationId xmlns:a16="http://schemas.microsoft.com/office/drawing/2014/main" id="{05BB6602-5E02-62DC-7D41-16A37613DF6A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3" name="任意多边形: 形状 4162">
              <a:extLst>
                <a:ext uri="{FF2B5EF4-FFF2-40B4-BE49-F238E27FC236}">
                  <a16:creationId xmlns:a16="http://schemas.microsoft.com/office/drawing/2014/main" id="{88FFAEF0-D4D1-21E4-2C9F-64EB3440124B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4" name="任意多边形: 形状 4163">
              <a:extLst>
                <a:ext uri="{FF2B5EF4-FFF2-40B4-BE49-F238E27FC236}">
                  <a16:creationId xmlns:a16="http://schemas.microsoft.com/office/drawing/2014/main" id="{CAFFD594-6F2D-9640-B282-120CA79C28B5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5" name="任意多边形: 形状 4164">
              <a:extLst>
                <a:ext uri="{FF2B5EF4-FFF2-40B4-BE49-F238E27FC236}">
                  <a16:creationId xmlns:a16="http://schemas.microsoft.com/office/drawing/2014/main" id="{88683B01-13CA-BAFE-94F5-DF1647A18798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6" name="任意多边形: 形状 4165">
              <a:extLst>
                <a:ext uri="{FF2B5EF4-FFF2-40B4-BE49-F238E27FC236}">
                  <a16:creationId xmlns:a16="http://schemas.microsoft.com/office/drawing/2014/main" id="{AF035E81-40AC-BBB2-2767-CCD70ADAD7D6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7" name="任意多边形: 形状 4166">
              <a:extLst>
                <a:ext uri="{FF2B5EF4-FFF2-40B4-BE49-F238E27FC236}">
                  <a16:creationId xmlns:a16="http://schemas.microsoft.com/office/drawing/2014/main" id="{20D70CBC-1558-93B3-32B7-563C35EB26B7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8" name="任意多边形: 形状 4167">
              <a:extLst>
                <a:ext uri="{FF2B5EF4-FFF2-40B4-BE49-F238E27FC236}">
                  <a16:creationId xmlns:a16="http://schemas.microsoft.com/office/drawing/2014/main" id="{94417FF1-5F97-8C33-E595-A9BF53D57F6A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9" name="任意多边形: 形状 4168">
              <a:extLst>
                <a:ext uri="{FF2B5EF4-FFF2-40B4-BE49-F238E27FC236}">
                  <a16:creationId xmlns:a16="http://schemas.microsoft.com/office/drawing/2014/main" id="{1BB23405-8F26-555E-0219-EC60B8FDFB79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0" name="任意多边形: 形状 4169">
              <a:extLst>
                <a:ext uri="{FF2B5EF4-FFF2-40B4-BE49-F238E27FC236}">
                  <a16:creationId xmlns:a16="http://schemas.microsoft.com/office/drawing/2014/main" id="{93EB4A9D-97BD-A866-D8A2-ABACC08305A5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627 w 7215"/>
                <a:gd name="connsiteY0" fmla="*/ 1748 h 6981"/>
                <a:gd name="connsiteX1" fmla="*/ 1086 w 7215"/>
                <a:gd name="connsiteY1" fmla="*/ 5290 h 6981"/>
                <a:gd name="connsiteX2" fmla="*/ 1086 w 7215"/>
                <a:gd name="connsiteY2" fmla="*/ 5316 h 6981"/>
                <a:gd name="connsiteX3" fmla="*/ 4754 w 7215"/>
                <a:gd name="connsiteY3" fmla="*/ 8725 h 6981"/>
                <a:gd name="connsiteX4" fmla="*/ 4760 w 7215"/>
                <a:gd name="connsiteY4" fmla="*/ 8725 h 6981"/>
                <a:gd name="connsiteX5" fmla="*/ 8301 w 7215"/>
                <a:gd name="connsiteY5" fmla="*/ 5184 h 6981"/>
                <a:gd name="connsiteX6" fmla="*/ 4627 w 7215"/>
                <a:gd name="connsiteY6" fmla="*/ 1748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627" y="1748"/>
                  </a:move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1" name="任意多边形: 形状 4170">
              <a:extLst>
                <a:ext uri="{FF2B5EF4-FFF2-40B4-BE49-F238E27FC236}">
                  <a16:creationId xmlns:a16="http://schemas.microsoft.com/office/drawing/2014/main" id="{8479D3B8-BD52-2CD0-5C6B-FC41B728EC28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2" name="任意多边形: 形状 4171">
              <a:extLst>
                <a:ext uri="{FF2B5EF4-FFF2-40B4-BE49-F238E27FC236}">
                  <a16:creationId xmlns:a16="http://schemas.microsoft.com/office/drawing/2014/main" id="{6ED12D5F-D58E-E51C-C0F2-71B02E8B0E09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3" name="任意多边形: 形状 4172">
              <a:extLst>
                <a:ext uri="{FF2B5EF4-FFF2-40B4-BE49-F238E27FC236}">
                  <a16:creationId xmlns:a16="http://schemas.microsoft.com/office/drawing/2014/main" id="{234E4001-4D6E-6E66-198F-7238D7A86D3A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4" name="任意多边形: 形状 4173">
              <a:extLst>
                <a:ext uri="{FF2B5EF4-FFF2-40B4-BE49-F238E27FC236}">
                  <a16:creationId xmlns:a16="http://schemas.microsoft.com/office/drawing/2014/main" id="{07404852-3288-7015-A837-F48DA1221524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5" name="任意多边形: 形状 4174">
              <a:extLst>
                <a:ext uri="{FF2B5EF4-FFF2-40B4-BE49-F238E27FC236}">
                  <a16:creationId xmlns:a16="http://schemas.microsoft.com/office/drawing/2014/main" id="{34C1C1F0-E775-6947-A2DE-4034027BF4D2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6" name="任意多边形: 形状 4175">
              <a:extLst>
                <a:ext uri="{FF2B5EF4-FFF2-40B4-BE49-F238E27FC236}">
                  <a16:creationId xmlns:a16="http://schemas.microsoft.com/office/drawing/2014/main" id="{107B0361-E2E7-DC65-76D1-32B835D75940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7" name="任意多边形: 形状 4176">
              <a:extLst>
                <a:ext uri="{FF2B5EF4-FFF2-40B4-BE49-F238E27FC236}">
                  <a16:creationId xmlns:a16="http://schemas.microsoft.com/office/drawing/2014/main" id="{5F7EC593-1E2F-A1A9-7353-AEA3820B838A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8" name="任意多边形: 形状 4177">
              <a:extLst>
                <a:ext uri="{FF2B5EF4-FFF2-40B4-BE49-F238E27FC236}">
                  <a16:creationId xmlns:a16="http://schemas.microsoft.com/office/drawing/2014/main" id="{FBBA63EA-DD5D-290B-6D56-2ECBA90270A1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9" name="任意多边形: 形状 4178">
              <a:extLst>
                <a:ext uri="{FF2B5EF4-FFF2-40B4-BE49-F238E27FC236}">
                  <a16:creationId xmlns:a16="http://schemas.microsoft.com/office/drawing/2014/main" id="{4925E0DE-4287-3BD4-28CA-4D3036E2FED3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0" name="任意多边形: 形状 4179">
              <a:extLst>
                <a:ext uri="{FF2B5EF4-FFF2-40B4-BE49-F238E27FC236}">
                  <a16:creationId xmlns:a16="http://schemas.microsoft.com/office/drawing/2014/main" id="{299EF6A3-12B9-91C7-CC71-42BFC891CD44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1" name="任意多边形: 形状 4180">
              <a:extLst>
                <a:ext uri="{FF2B5EF4-FFF2-40B4-BE49-F238E27FC236}">
                  <a16:creationId xmlns:a16="http://schemas.microsoft.com/office/drawing/2014/main" id="{D4B6CDBA-FFD6-D927-E52C-EC494939492D}"/>
                </a:ext>
              </a:extLst>
            </p:cNvPr>
            <p:cNvSpPr/>
            <p:nvPr/>
          </p:nvSpPr>
          <p:spPr>
            <a:xfrm>
              <a:off x="-991576" y="-3602730"/>
              <a:ext cx="7202" cy="6961"/>
            </a:xfrm>
            <a:custGeom>
              <a:avLst/>
              <a:gdLst>
                <a:gd name="connsiteX0" fmla="*/ 5528 w 7202"/>
                <a:gd name="connsiteY0" fmla="*/ 8605 h 6961"/>
                <a:gd name="connsiteX1" fmla="*/ 8216 w 7202"/>
                <a:gd name="connsiteY1" fmla="*/ 4509 h 6961"/>
                <a:gd name="connsiteX2" fmla="*/ 8171 w 7202"/>
                <a:gd name="connsiteY2" fmla="*/ 4323 h 6961"/>
                <a:gd name="connsiteX3" fmla="*/ 3704 w 7202"/>
                <a:gd name="connsiteY3" fmla="*/ 1892 h 6961"/>
                <a:gd name="connsiteX4" fmla="*/ 1191 w 7202"/>
                <a:gd name="connsiteY4" fmla="*/ 6094 h 6961"/>
                <a:gd name="connsiteX5" fmla="*/ 1220 w 7202"/>
                <a:gd name="connsiteY5" fmla="*/ 6200 h 6961"/>
                <a:gd name="connsiteX6" fmla="*/ 5528 w 7202"/>
                <a:gd name="connsiteY6" fmla="*/ 8605 h 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02" h="6961">
                  <a:moveTo>
                    <a:pt x="5528" y="8605"/>
                  </a:moveTo>
                  <a:cubicBezTo>
                    <a:pt x="7399" y="8208"/>
                    <a:pt x="8604" y="6385"/>
                    <a:pt x="8216" y="4509"/>
                  </a:cubicBezTo>
                  <a:cubicBezTo>
                    <a:pt x="8202" y="4456"/>
                    <a:pt x="8187" y="4376"/>
                    <a:pt x="8171" y="4323"/>
                  </a:cubicBezTo>
                  <a:cubicBezTo>
                    <a:pt x="7597" y="2421"/>
                    <a:pt x="5607" y="1337"/>
                    <a:pt x="3704" y="1892"/>
                  </a:cubicBezTo>
                  <a:cubicBezTo>
                    <a:pt x="1849" y="2368"/>
                    <a:pt x="726" y="4244"/>
                    <a:pt x="1191" y="6094"/>
                  </a:cubicBezTo>
                  <a:cubicBezTo>
                    <a:pt x="1202" y="6121"/>
                    <a:pt x="1209" y="6174"/>
                    <a:pt x="1220" y="6200"/>
                  </a:cubicBezTo>
                  <a:cubicBezTo>
                    <a:pt x="1804" y="7997"/>
                    <a:pt x="3683" y="9054"/>
                    <a:pt x="5528" y="8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2" name="任意多边形: 形状 4181">
              <a:extLst>
                <a:ext uri="{FF2B5EF4-FFF2-40B4-BE49-F238E27FC236}">
                  <a16:creationId xmlns:a16="http://schemas.microsoft.com/office/drawing/2014/main" id="{74079BBD-D6A1-8CAE-F99F-F70AF6CE3C0C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3" name="任意多边形: 形状 4182">
              <a:extLst>
                <a:ext uri="{FF2B5EF4-FFF2-40B4-BE49-F238E27FC236}">
                  <a16:creationId xmlns:a16="http://schemas.microsoft.com/office/drawing/2014/main" id="{F6AF578C-19EA-5AAA-983F-BA946884D46E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4" name="任意多边形: 形状 4183">
              <a:extLst>
                <a:ext uri="{FF2B5EF4-FFF2-40B4-BE49-F238E27FC236}">
                  <a16:creationId xmlns:a16="http://schemas.microsoft.com/office/drawing/2014/main" id="{973C6CD6-3247-A6BB-253E-9F57F33031F8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5" name="任意多边形: 形状 4184">
              <a:extLst>
                <a:ext uri="{FF2B5EF4-FFF2-40B4-BE49-F238E27FC236}">
                  <a16:creationId xmlns:a16="http://schemas.microsoft.com/office/drawing/2014/main" id="{1693D508-9088-ABA8-3DC5-ACEA2A205E15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6" name="任意多边形: 形状 4185">
              <a:extLst>
                <a:ext uri="{FF2B5EF4-FFF2-40B4-BE49-F238E27FC236}">
                  <a16:creationId xmlns:a16="http://schemas.microsoft.com/office/drawing/2014/main" id="{B662C540-9DC3-6A92-B114-4559BCDF520D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7" name="任意多边形: 形状 4186">
              <a:extLst>
                <a:ext uri="{FF2B5EF4-FFF2-40B4-BE49-F238E27FC236}">
                  <a16:creationId xmlns:a16="http://schemas.microsoft.com/office/drawing/2014/main" id="{4447FE21-07C7-D172-08AC-2D6E30FE987B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8" name="任意多边形: 形状 4187">
              <a:extLst>
                <a:ext uri="{FF2B5EF4-FFF2-40B4-BE49-F238E27FC236}">
                  <a16:creationId xmlns:a16="http://schemas.microsoft.com/office/drawing/2014/main" id="{E8FCBD89-2C32-11DB-C918-46542647962F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9" name="任意多边形: 形状 4188">
              <a:extLst>
                <a:ext uri="{FF2B5EF4-FFF2-40B4-BE49-F238E27FC236}">
                  <a16:creationId xmlns:a16="http://schemas.microsoft.com/office/drawing/2014/main" id="{D0C6ECF8-5E3A-AE41-1F24-DD8567AB82F9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0" name="任意多边形: 形状 4189">
              <a:extLst>
                <a:ext uri="{FF2B5EF4-FFF2-40B4-BE49-F238E27FC236}">
                  <a16:creationId xmlns:a16="http://schemas.microsoft.com/office/drawing/2014/main" id="{463BD12E-AF54-781A-2EEF-932E51DBA350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1" name="任意多边形: 形状 4190">
              <a:extLst>
                <a:ext uri="{FF2B5EF4-FFF2-40B4-BE49-F238E27FC236}">
                  <a16:creationId xmlns:a16="http://schemas.microsoft.com/office/drawing/2014/main" id="{C2F80A98-64E2-9D24-7241-607F4649DAE8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2" name="任意多边形: 形状 4191">
              <a:extLst>
                <a:ext uri="{FF2B5EF4-FFF2-40B4-BE49-F238E27FC236}">
                  <a16:creationId xmlns:a16="http://schemas.microsoft.com/office/drawing/2014/main" id="{9C7A2D9C-DDB4-715D-DDBE-E3418A2C0E5D}"/>
                </a:ext>
              </a:extLst>
            </p:cNvPr>
            <p:cNvSpPr/>
            <p:nvPr/>
          </p:nvSpPr>
          <p:spPr>
            <a:xfrm>
              <a:off x="-991708" y="-3602757"/>
              <a:ext cx="7334" cy="7020"/>
            </a:xfrm>
            <a:custGeom>
              <a:avLst/>
              <a:gdLst>
                <a:gd name="connsiteX0" fmla="*/ 3704 w 7334"/>
                <a:gd name="connsiteY0" fmla="*/ 1918 h 7020"/>
                <a:gd name="connsiteX1" fmla="*/ 1191 w 7334"/>
                <a:gd name="connsiteY1" fmla="*/ 6121 h 7020"/>
                <a:gd name="connsiteX2" fmla="*/ 1220 w 7334"/>
                <a:gd name="connsiteY2" fmla="*/ 6226 h 7020"/>
                <a:gd name="connsiteX3" fmla="*/ 5660 w 7334"/>
                <a:gd name="connsiteY3" fmla="*/ 8631 h 7020"/>
                <a:gd name="connsiteX4" fmla="*/ 8348 w 7334"/>
                <a:gd name="connsiteY4" fmla="*/ 4535 h 7020"/>
                <a:gd name="connsiteX5" fmla="*/ 8303 w 7334"/>
                <a:gd name="connsiteY5" fmla="*/ 4350 h 7020"/>
                <a:gd name="connsiteX6" fmla="*/ 3815 w 7334"/>
                <a:gd name="connsiteY6" fmla="*/ 1892 h 7020"/>
                <a:gd name="connsiteX7" fmla="*/ 3704 w 7334"/>
                <a:gd name="connsiteY7" fmla="*/ 1918 h 7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34" h="7020">
                  <a:moveTo>
                    <a:pt x="3704" y="1918"/>
                  </a:moveTo>
                  <a:cubicBezTo>
                    <a:pt x="1849" y="2394"/>
                    <a:pt x="726" y="4270"/>
                    <a:pt x="1191" y="6121"/>
                  </a:cubicBezTo>
                  <a:cubicBezTo>
                    <a:pt x="1202" y="6147"/>
                    <a:pt x="1210" y="6200"/>
                    <a:pt x="1220" y="6226"/>
                  </a:cubicBezTo>
                  <a:cubicBezTo>
                    <a:pt x="1804" y="8103"/>
                    <a:pt x="3773" y="9160"/>
                    <a:pt x="5660" y="8631"/>
                  </a:cubicBezTo>
                  <a:cubicBezTo>
                    <a:pt x="7531" y="8235"/>
                    <a:pt x="8736" y="6411"/>
                    <a:pt x="8348" y="4535"/>
                  </a:cubicBezTo>
                  <a:cubicBezTo>
                    <a:pt x="8335" y="4482"/>
                    <a:pt x="8319" y="4403"/>
                    <a:pt x="8303" y="4350"/>
                  </a:cubicBezTo>
                  <a:cubicBezTo>
                    <a:pt x="7745" y="2420"/>
                    <a:pt x="5734" y="1337"/>
                    <a:pt x="3815" y="1892"/>
                  </a:cubicBezTo>
                  <a:cubicBezTo>
                    <a:pt x="3778" y="1892"/>
                    <a:pt x="3741" y="1918"/>
                    <a:pt x="3704" y="19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3" name="任意多边形: 形状 4192">
              <a:extLst>
                <a:ext uri="{FF2B5EF4-FFF2-40B4-BE49-F238E27FC236}">
                  <a16:creationId xmlns:a16="http://schemas.microsoft.com/office/drawing/2014/main" id="{381254C5-593D-6B4A-F600-793A0B497C6B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4" name="任意多边形: 形状 4193">
              <a:extLst>
                <a:ext uri="{FF2B5EF4-FFF2-40B4-BE49-F238E27FC236}">
                  <a16:creationId xmlns:a16="http://schemas.microsoft.com/office/drawing/2014/main" id="{57398DBA-1EA5-52B3-6142-B11173C3478A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5" name="任意多边形: 形状 4194">
              <a:extLst>
                <a:ext uri="{FF2B5EF4-FFF2-40B4-BE49-F238E27FC236}">
                  <a16:creationId xmlns:a16="http://schemas.microsoft.com/office/drawing/2014/main" id="{ADCB2529-875D-B766-FA24-A71883C3B98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6" name="任意多边形: 形状 4195">
              <a:extLst>
                <a:ext uri="{FF2B5EF4-FFF2-40B4-BE49-F238E27FC236}">
                  <a16:creationId xmlns:a16="http://schemas.microsoft.com/office/drawing/2014/main" id="{2B2B2E84-93FD-2109-C3A5-CF3F058423FA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7" name="任意多边形: 形状 4196">
              <a:extLst>
                <a:ext uri="{FF2B5EF4-FFF2-40B4-BE49-F238E27FC236}">
                  <a16:creationId xmlns:a16="http://schemas.microsoft.com/office/drawing/2014/main" id="{C7D128E7-4009-A408-7785-84CD806E7C82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8" name="任意多边形: 形状 4197">
              <a:extLst>
                <a:ext uri="{FF2B5EF4-FFF2-40B4-BE49-F238E27FC236}">
                  <a16:creationId xmlns:a16="http://schemas.microsoft.com/office/drawing/2014/main" id="{6239DD89-C2DD-F57A-934B-D56D964AC776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9" name="任意多边形: 形状 4198">
              <a:extLst>
                <a:ext uri="{FF2B5EF4-FFF2-40B4-BE49-F238E27FC236}">
                  <a16:creationId xmlns:a16="http://schemas.microsoft.com/office/drawing/2014/main" id="{E27213CC-4AFD-4AA3-776F-7F0FEDA01140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0" name="任意多边形: 形状 4199">
              <a:extLst>
                <a:ext uri="{FF2B5EF4-FFF2-40B4-BE49-F238E27FC236}">
                  <a16:creationId xmlns:a16="http://schemas.microsoft.com/office/drawing/2014/main" id="{7A293A2B-3756-4629-7317-7797EC32E30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1" name="任意多边形: 形状 4200">
              <a:extLst>
                <a:ext uri="{FF2B5EF4-FFF2-40B4-BE49-F238E27FC236}">
                  <a16:creationId xmlns:a16="http://schemas.microsoft.com/office/drawing/2014/main" id="{6C3B09D4-EA47-D283-E93C-4F5838AF3A2C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2" name="任意多边形: 形状 4201">
              <a:extLst>
                <a:ext uri="{FF2B5EF4-FFF2-40B4-BE49-F238E27FC236}">
                  <a16:creationId xmlns:a16="http://schemas.microsoft.com/office/drawing/2014/main" id="{97095E8F-2D2E-AB4F-0862-CF24FD6A5E0F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3" name="任意多边形: 形状 4202">
              <a:extLst>
                <a:ext uri="{FF2B5EF4-FFF2-40B4-BE49-F238E27FC236}">
                  <a16:creationId xmlns:a16="http://schemas.microsoft.com/office/drawing/2014/main" id="{2428CA99-0092-9118-CDCF-82E7467D6A34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1518 w 6329"/>
                <a:gd name="connsiteY0" fmla="*/ 3268 h 6108"/>
                <a:gd name="connsiteX1" fmla="*/ 2525 w 6329"/>
                <a:gd name="connsiteY1" fmla="*/ 7364 h 6108"/>
                <a:gd name="connsiteX2" fmla="*/ 2655 w 6329"/>
                <a:gd name="connsiteY2" fmla="*/ 7444 h 6108"/>
                <a:gd name="connsiteX3" fmla="*/ 6989 w 6329"/>
                <a:gd name="connsiteY3" fmla="*/ 6334 h 6108"/>
                <a:gd name="connsiteX4" fmla="*/ 5966 w 6329"/>
                <a:gd name="connsiteY4" fmla="*/ 2237 h 6108"/>
                <a:gd name="connsiteX5" fmla="*/ 5826 w 6329"/>
                <a:gd name="connsiteY5" fmla="*/ 2158 h 6108"/>
                <a:gd name="connsiteX6" fmla="*/ 1518 w 6329"/>
                <a:gd name="connsiteY6" fmla="*/ 3268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1518" y="3268"/>
                  </a:move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ubicBezTo>
                    <a:pt x="7837" y="4906"/>
                    <a:pt x="7380" y="3083"/>
                    <a:pt x="5966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4" name="任意多边形: 形状 4203">
              <a:extLst>
                <a:ext uri="{FF2B5EF4-FFF2-40B4-BE49-F238E27FC236}">
                  <a16:creationId xmlns:a16="http://schemas.microsoft.com/office/drawing/2014/main" id="{A539F953-0349-9379-8BB5-BF0D3B42DD5E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5" name="任意多边形: 形状 4204">
              <a:extLst>
                <a:ext uri="{FF2B5EF4-FFF2-40B4-BE49-F238E27FC236}">
                  <a16:creationId xmlns:a16="http://schemas.microsoft.com/office/drawing/2014/main" id="{DEBCB57D-BF36-E0B2-DA46-8F30E0A46E8D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6" name="任意多边形: 形状 4205">
              <a:extLst>
                <a:ext uri="{FF2B5EF4-FFF2-40B4-BE49-F238E27FC236}">
                  <a16:creationId xmlns:a16="http://schemas.microsoft.com/office/drawing/2014/main" id="{1816904A-DDC2-050F-0D30-619A518DB631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7" name="任意多边形: 形状 4206">
              <a:extLst>
                <a:ext uri="{FF2B5EF4-FFF2-40B4-BE49-F238E27FC236}">
                  <a16:creationId xmlns:a16="http://schemas.microsoft.com/office/drawing/2014/main" id="{16068D28-724F-32AF-2242-3B775AE3D60E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8" name="任意多边形: 形状 4207">
              <a:extLst>
                <a:ext uri="{FF2B5EF4-FFF2-40B4-BE49-F238E27FC236}">
                  <a16:creationId xmlns:a16="http://schemas.microsoft.com/office/drawing/2014/main" id="{51966039-D260-EE0A-B4A8-B1DCFBC6DA23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9" name="任意多边形: 形状 4208">
              <a:extLst>
                <a:ext uri="{FF2B5EF4-FFF2-40B4-BE49-F238E27FC236}">
                  <a16:creationId xmlns:a16="http://schemas.microsoft.com/office/drawing/2014/main" id="{D03042E9-6C9A-57EA-95BB-31865078D19F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0" name="任意多边形: 形状 4209">
              <a:extLst>
                <a:ext uri="{FF2B5EF4-FFF2-40B4-BE49-F238E27FC236}">
                  <a16:creationId xmlns:a16="http://schemas.microsoft.com/office/drawing/2014/main" id="{6C0BEA14-F7FF-6A00-7ED3-460373F67337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1" name="任意多边形: 形状 4210">
              <a:extLst>
                <a:ext uri="{FF2B5EF4-FFF2-40B4-BE49-F238E27FC236}">
                  <a16:creationId xmlns:a16="http://schemas.microsoft.com/office/drawing/2014/main" id="{8D2313DE-8849-0864-C64C-F83ACC94331A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2" name="任意多边形: 形状 4211">
              <a:extLst>
                <a:ext uri="{FF2B5EF4-FFF2-40B4-BE49-F238E27FC236}">
                  <a16:creationId xmlns:a16="http://schemas.microsoft.com/office/drawing/2014/main" id="{06DA5E71-3BD8-570B-EF49-29D4DA1CC4A9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3" name="任意多边形: 形状 4212">
              <a:extLst>
                <a:ext uri="{FF2B5EF4-FFF2-40B4-BE49-F238E27FC236}">
                  <a16:creationId xmlns:a16="http://schemas.microsoft.com/office/drawing/2014/main" id="{1609ABC1-BA65-8ABB-883C-FDCC326BC395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4" name="任意多边形: 形状 4213">
              <a:extLst>
                <a:ext uri="{FF2B5EF4-FFF2-40B4-BE49-F238E27FC236}">
                  <a16:creationId xmlns:a16="http://schemas.microsoft.com/office/drawing/2014/main" id="{BEEB94D1-501A-2D7A-BEE5-E5A15F995BAB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6989 w 6329"/>
                <a:gd name="connsiteY0" fmla="*/ 6334 h 6108"/>
                <a:gd name="connsiteX1" fmla="*/ 5964 w 6329"/>
                <a:gd name="connsiteY1" fmla="*/ 2237 h 6108"/>
                <a:gd name="connsiteX2" fmla="*/ 5826 w 6329"/>
                <a:gd name="connsiteY2" fmla="*/ 2158 h 6108"/>
                <a:gd name="connsiteX3" fmla="*/ 1518 w 6329"/>
                <a:gd name="connsiteY3" fmla="*/ 3268 h 6108"/>
                <a:gd name="connsiteX4" fmla="*/ 2525 w 6329"/>
                <a:gd name="connsiteY4" fmla="*/ 7364 h 6108"/>
                <a:gd name="connsiteX5" fmla="*/ 2655 w 6329"/>
                <a:gd name="connsiteY5" fmla="*/ 7444 h 6108"/>
                <a:gd name="connsiteX6" fmla="*/ 6989 w 6329"/>
                <a:gd name="connsiteY6" fmla="*/ 6334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6989" y="6334"/>
                  </a:moveTo>
                  <a:cubicBezTo>
                    <a:pt x="7837" y="4906"/>
                    <a:pt x="7380" y="3083"/>
                    <a:pt x="5964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5" name="任意多边形: 形状 4214">
              <a:extLst>
                <a:ext uri="{FF2B5EF4-FFF2-40B4-BE49-F238E27FC236}">
                  <a16:creationId xmlns:a16="http://schemas.microsoft.com/office/drawing/2014/main" id="{584516CD-F824-B55F-FC15-DEA82E2452E8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6" name="任意多边形: 形状 4215">
              <a:extLst>
                <a:ext uri="{FF2B5EF4-FFF2-40B4-BE49-F238E27FC236}">
                  <a16:creationId xmlns:a16="http://schemas.microsoft.com/office/drawing/2014/main" id="{D26A8F4E-26CA-1B18-69AD-93492E7BCCA7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7" name="任意多边形: 形状 4216">
              <a:extLst>
                <a:ext uri="{FF2B5EF4-FFF2-40B4-BE49-F238E27FC236}">
                  <a16:creationId xmlns:a16="http://schemas.microsoft.com/office/drawing/2014/main" id="{AE482393-10E2-3904-F76B-0A6018D4D67C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8" name="任意多边形: 形状 4217">
              <a:extLst>
                <a:ext uri="{FF2B5EF4-FFF2-40B4-BE49-F238E27FC236}">
                  <a16:creationId xmlns:a16="http://schemas.microsoft.com/office/drawing/2014/main" id="{410DBF54-7F87-88EF-C382-07BCC0BFED1A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9" name="任意多边形: 形状 4218">
              <a:extLst>
                <a:ext uri="{FF2B5EF4-FFF2-40B4-BE49-F238E27FC236}">
                  <a16:creationId xmlns:a16="http://schemas.microsoft.com/office/drawing/2014/main" id="{40BA24E2-FFDC-D4EA-7E71-E7ED76F69B5D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0" name="任意多边形: 形状 4219">
              <a:extLst>
                <a:ext uri="{FF2B5EF4-FFF2-40B4-BE49-F238E27FC236}">
                  <a16:creationId xmlns:a16="http://schemas.microsoft.com/office/drawing/2014/main" id="{210F23B5-E033-15D2-E9FA-38A681FAC70A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1" name="任意多边形: 形状 4220">
              <a:extLst>
                <a:ext uri="{FF2B5EF4-FFF2-40B4-BE49-F238E27FC236}">
                  <a16:creationId xmlns:a16="http://schemas.microsoft.com/office/drawing/2014/main" id="{8BC89102-39C5-8E70-08FE-9BE0F0783A65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2" name="任意多边形: 形状 4221">
              <a:extLst>
                <a:ext uri="{FF2B5EF4-FFF2-40B4-BE49-F238E27FC236}">
                  <a16:creationId xmlns:a16="http://schemas.microsoft.com/office/drawing/2014/main" id="{F27A69C8-00E7-EBC5-03D6-67B70FFE3DAA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3" name="任意多边形: 形状 4222">
              <a:extLst>
                <a:ext uri="{FF2B5EF4-FFF2-40B4-BE49-F238E27FC236}">
                  <a16:creationId xmlns:a16="http://schemas.microsoft.com/office/drawing/2014/main" id="{FEF028DF-3D87-4BA6-7859-FDC62E561096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4" name="任意多边形: 形状 4223">
              <a:extLst>
                <a:ext uri="{FF2B5EF4-FFF2-40B4-BE49-F238E27FC236}">
                  <a16:creationId xmlns:a16="http://schemas.microsoft.com/office/drawing/2014/main" id="{81E9BA5D-2D44-2966-D78B-4C3959DA400B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5" name="任意多边形: 形状 4224">
              <a:extLst>
                <a:ext uri="{FF2B5EF4-FFF2-40B4-BE49-F238E27FC236}">
                  <a16:creationId xmlns:a16="http://schemas.microsoft.com/office/drawing/2014/main" id="{E92B01BE-9779-A28F-D42D-5481B2FC1C9F}"/>
                </a:ext>
              </a:extLst>
            </p:cNvPr>
            <p:cNvSpPr/>
            <p:nvPr/>
          </p:nvSpPr>
          <p:spPr>
            <a:xfrm>
              <a:off x="-1002409" y="-3530021"/>
              <a:ext cx="4059" cy="3902"/>
            </a:xfrm>
            <a:custGeom>
              <a:avLst/>
              <a:gdLst>
                <a:gd name="connsiteX0" fmla="*/ 1350 w 4059"/>
                <a:gd name="connsiteY0" fmla="*/ 2733 h 3902"/>
                <a:gd name="connsiteX1" fmla="*/ 2024 w 4059"/>
                <a:gd name="connsiteY1" fmla="*/ 5350 h 3902"/>
                <a:gd name="connsiteX2" fmla="*/ 2090 w 4059"/>
                <a:gd name="connsiteY2" fmla="*/ 5376 h 3902"/>
                <a:gd name="connsiteX3" fmla="*/ 4891 w 4059"/>
                <a:gd name="connsiteY3" fmla="*/ 4663 h 3902"/>
                <a:gd name="connsiteX4" fmla="*/ 4173 w 4059"/>
                <a:gd name="connsiteY4" fmla="*/ 2020 h 3902"/>
                <a:gd name="connsiteX5" fmla="*/ 4151 w 4059"/>
                <a:gd name="connsiteY5" fmla="*/ 2020 h 3902"/>
                <a:gd name="connsiteX6" fmla="*/ 1350 w 4059"/>
                <a:gd name="connsiteY6" fmla="*/ 273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1350" y="2733"/>
                  </a:move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6" name="任意多边形: 形状 4225">
              <a:extLst>
                <a:ext uri="{FF2B5EF4-FFF2-40B4-BE49-F238E27FC236}">
                  <a16:creationId xmlns:a16="http://schemas.microsoft.com/office/drawing/2014/main" id="{75EBD875-A5AB-822F-3B6C-34E9DE126A0C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7" name="任意多边形: 形状 4226">
              <a:extLst>
                <a:ext uri="{FF2B5EF4-FFF2-40B4-BE49-F238E27FC236}">
                  <a16:creationId xmlns:a16="http://schemas.microsoft.com/office/drawing/2014/main" id="{734CB5FC-7084-490D-A731-7A732F771EF7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8" name="任意多边形: 形状 4227">
              <a:extLst>
                <a:ext uri="{FF2B5EF4-FFF2-40B4-BE49-F238E27FC236}">
                  <a16:creationId xmlns:a16="http://schemas.microsoft.com/office/drawing/2014/main" id="{97B2FE4F-08DC-DAC0-7036-6AD115429895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9" name="任意多边形: 形状 4228">
              <a:extLst>
                <a:ext uri="{FF2B5EF4-FFF2-40B4-BE49-F238E27FC236}">
                  <a16:creationId xmlns:a16="http://schemas.microsoft.com/office/drawing/2014/main" id="{E3EA3510-F5A8-7BC7-A06E-541FFF384530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0" name="任意多边形: 形状 4229">
              <a:extLst>
                <a:ext uri="{FF2B5EF4-FFF2-40B4-BE49-F238E27FC236}">
                  <a16:creationId xmlns:a16="http://schemas.microsoft.com/office/drawing/2014/main" id="{5832718F-3E56-6452-4E8A-A4F5C9F251A9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1" name="任意多边形: 形状 4230">
              <a:extLst>
                <a:ext uri="{FF2B5EF4-FFF2-40B4-BE49-F238E27FC236}">
                  <a16:creationId xmlns:a16="http://schemas.microsoft.com/office/drawing/2014/main" id="{29DF5D3F-941D-F314-7F11-A65B1694F133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2" name="任意多边形: 形状 4231">
              <a:extLst>
                <a:ext uri="{FF2B5EF4-FFF2-40B4-BE49-F238E27FC236}">
                  <a16:creationId xmlns:a16="http://schemas.microsoft.com/office/drawing/2014/main" id="{61D98011-1E6C-CCFC-F0EC-B4A4F5DF4CCD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3" name="任意多边形: 形状 4232">
              <a:extLst>
                <a:ext uri="{FF2B5EF4-FFF2-40B4-BE49-F238E27FC236}">
                  <a16:creationId xmlns:a16="http://schemas.microsoft.com/office/drawing/2014/main" id="{CB950E90-BD24-9CBC-82F3-59BBC59B9A9C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4" name="任意多边形: 形状 4233">
              <a:extLst>
                <a:ext uri="{FF2B5EF4-FFF2-40B4-BE49-F238E27FC236}">
                  <a16:creationId xmlns:a16="http://schemas.microsoft.com/office/drawing/2014/main" id="{0A2188EC-5220-FE33-E3F9-D755DBF35FFB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5" name="任意多边形: 形状 4234">
              <a:extLst>
                <a:ext uri="{FF2B5EF4-FFF2-40B4-BE49-F238E27FC236}">
                  <a16:creationId xmlns:a16="http://schemas.microsoft.com/office/drawing/2014/main" id="{069391A4-C17A-24A7-D1CF-905BED1B8C33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6" name="任意多边形: 形状 4235">
              <a:extLst>
                <a:ext uri="{FF2B5EF4-FFF2-40B4-BE49-F238E27FC236}">
                  <a16:creationId xmlns:a16="http://schemas.microsoft.com/office/drawing/2014/main" id="{09D246F4-D787-24FB-269F-32C4A0E53541}"/>
                </a:ext>
              </a:extLst>
            </p:cNvPr>
            <p:cNvSpPr/>
            <p:nvPr/>
          </p:nvSpPr>
          <p:spPr>
            <a:xfrm>
              <a:off x="-1002409" y="-3529994"/>
              <a:ext cx="4059" cy="3902"/>
            </a:xfrm>
            <a:custGeom>
              <a:avLst/>
              <a:gdLst>
                <a:gd name="connsiteX0" fmla="*/ 4891 w 4059"/>
                <a:gd name="connsiteY0" fmla="*/ 4663 h 3902"/>
                <a:gd name="connsiteX1" fmla="*/ 4173 w 4059"/>
                <a:gd name="connsiteY1" fmla="*/ 2020 h 3902"/>
                <a:gd name="connsiteX2" fmla="*/ 4151 w 4059"/>
                <a:gd name="connsiteY2" fmla="*/ 2020 h 3902"/>
                <a:gd name="connsiteX3" fmla="*/ 1350 w 4059"/>
                <a:gd name="connsiteY3" fmla="*/ 2733 h 3902"/>
                <a:gd name="connsiteX4" fmla="*/ 2024 w 4059"/>
                <a:gd name="connsiteY4" fmla="*/ 5350 h 3902"/>
                <a:gd name="connsiteX5" fmla="*/ 2090 w 4059"/>
                <a:gd name="connsiteY5" fmla="*/ 5376 h 3902"/>
                <a:gd name="connsiteX6" fmla="*/ 4891 w 4059"/>
                <a:gd name="connsiteY6" fmla="*/ 466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4891" y="4663"/>
                  </a:move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7" name="任意多边形: 形状 4236">
              <a:extLst>
                <a:ext uri="{FF2B5EF4-FFF2-40B4-BE49-F238E27FC236}">
                  <a16:creationId xmlns:a16="http://schemas.microsoft.com/office/drawing/2014/main" id="{7AD298F9-9615-C63D-B2FC-99C3B8594D17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8" name="任意多边形: 形状 4237">
              <a:extLst>
                <a:ext uri="{FF2B5EF4-FFF2-40B4-BE49-F238E27FC236}">
                  <a16:creationId xmlns:a16="http://schemas.microsoft.com/office/drawing/2014/main" id="{EC5454EB-0930-C7CC-2C6F-AC90B0EF1EFA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9" name="任意多边形: 形状 4238">
              <a:extLst>
                <a:ext uri="{FF2B5EF4-FFF2-40B4-BE49-F238E27FC236}">
                  <a16:creationId xmlns:a16="http://schemas.microsoft.com/office/drawing/2014/main" id="{6D0EF37D-36D0-2007-7EA9-D491623CCD55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0" name="任意多边形: 形状 4239">
              <a:extLst>
                <a:ext uri="{FF2B5EF4-FFF2-40B4-BE49-F238E27FC236}">
                  <a16:creationId xmlns:a16="http://schemas.microsoft.com/office/drawing/2014/main" id="{0F88E403-1AFA-38BC-6303-91FCD30246DA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1" name="任意多边形: 形状 4240">
              <a:extLst>
                <a:ext uri="{FF2B5EF4-FFF2-40B4-BE49-F238E27FC236}">
                  <a16:creationId xmlns:a16="http://schemas.microsoft.com/office/drawing/2014/main" id="{93AE2308-504E-F34B-5292-60088DF778B5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2" name="任意多边形: 形状 4241">
              <a:extLst>
                <a:ext uri="{FF2B5EF4-FFF2-40B4-BE49-F238E27FC236}">
                  <a16:creationId xmlns:a16="http://schemas.microsoft.com/office/drawing/2014/main" id="{9FA376E0-06BD-B1E5-11FD-453094FFF4F5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3" name="任意多边形: 形状 4242">
              <a:extLst>
                <a:ext uri="{FF2B5EF4-FFF2-40B4-BE49-F238E27FC236}">
                  <a16:creationId xmlns:a16="http://schemas.microsoft.com/office/drawing/2014/main" id="{92142954-79D8-015C-7922-232F0C82DFA8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4" name="任意多边形: 形状 4243">
              <a:extLst>
                <a:ext uri="{FF2B5EF4-FFF2-40B4-BE49-F238E27FC236}">
                  <a16:creationId xmlns:a16="http://schemas.microsoft.com/office/drawing/2014/main" id="{A0756A26-DA39-3FFA-8DF0-41D2D834A162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5" name="任意多边形: 形状 4244">
              <a:extLst>
                <a:ext uri="{FF2B5EF4-FFF2-40B4-BE49-F238E27FC236}">
                  <a16:creationId xmlns:a16="http://schemas.microsoft.com/office/drawing/2014/main" id="{6013D0FC-DB3D-BA5E-06B9-98618D9831BF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6" name="任意多边形: 形状 4245">
              <a:extLst>
                <a:ext uri="{FF2B5EF4-FFF2-40B4-BE49-F238E27FC236}">
                  <a16:creationId xmlns:a16="http://schemas.microsoft.com/office/drawing/2014/main" id="{04BFEF2D-C565-4B43-3EBE-6BE25BDBC270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7" name="任意多边形: 形状 4246">
              <a:extLst>
                <a:ext uri="{FF2B5EF4-FFF2-40B4-BE49-F238E27FC236}">
                  <a16:creationId xmlns:a16="http://schemas.microsoft.com/office/drawing/2014/main" id="{7116D92C-81C6-0CB5-A1DB-F21B1479E5C9}"/>
                </a:ext>
              </a:extLst>
            </p:cNvPr>
            <p:cNvSpPr/>
            <p:nvPr/>
          </p:nvSpPr>
          <p:spPr>
            <a:xfrm>
              <a:off x="-1312362" y="-4013478"/>
              <a:ext cx="11649" cy="11219"/>
            </a:xfrm>
            <a:custGeom>
              <a:avLst/>
              <a:gdLst>
                <a:gd name="connsiteX0" fmla="*/ 2854 w 11649"/>
                <a:gd name="connsiteY0" fmla="*/ 11321 h 11219"/>
                <a:gd name="connsiteX1" fmla="*/ 11100 w 11649"/>
                <a:gd name="connsiteY1" fmla="*/ 11321 h 11219"/>
                <a:gd name="connsiteX2" fmla="*/ 11166 w 11649"/>
                <a:gd name="connsiteY2" fmla="*/ 3577 h 11219"/>
                <a:gd name="connsiteX3" fmla="*/ 10968 w 11649"/>
                <a:gd name="connsiteY3" fmla="*/ 3392 h 11219"/>
                <a:gd name="connsiteX4" fmla="*/ 2722 w 11649"/>
                <a:gd name="connsiteY4" fmla="*/ 3392 h 11219"/>
                <a:gd name="connsiteX5" fmla="*/ 2656 w 11649"/>
                <a:gd name="connsiteY5" fmla="*/ 11136 h 11219"/>
                <a:gd name="connsiteX6" fmla="*/ 2854 w 11649"/>
                <a:gd name="connsiteY6" fmla="*/ 11321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9" h="11219">
                  <a:moveTo>
                    <a:pt x="2854" y="11321"/>
                  </a:moveTo>
                  <a:cubicBezTo>
                    <a:pt x="5161" y="13514"/>
                    <a:pt x="8792" y="13514"/>
                    <a:pt x="11100" y="11321"/>
                  </a:cubicBezTo>
                  <a:cubicBezTo>
                    <a:pt x="13254" y="9206"/>
                    <a:pt x="13285" y="5744"/>
                    <a:pt x="11166" y="3577"/>
                  </a:cubicBezTo>
                  <a:cubicBezTo>
                    <a:pt x="11102" y="3524"/>
                    <a:pt x="11036" y="3445"/>
                    <a:pt x="10968" y="3392"/>
                  </a:cubicBezTo>
                  <a:cubicBezTo>
                    <a:pt x="8660" y="1198"/>
                    <a:pt x="5029" y="1198"/>
                    <a:pt x="2722" y="3392"/>
                  </a:cubicBezTo>
                  <a:cubicBezTo>
                    <a:pt x="568" y="5506"/>
                    <a:pt x="536" y="8968"/>
                    <a:pt x="2656" y="11136"/>
                  </a:cubicBezTo>
                  <a:cubicBezTo>
                    <a:pt x="2719" y="11189"/>
                    <a:pt x="2785" y="11268"/>
                    <a:pt x="2854" y="11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8" name="任意多边形: 形状 4247">
              <a:extLst>
                <a:ext uri="{FF2B5EF4-FFF2-40B4-BE49-F238E27FC236}">
                  <a16:creationId xmlns:a16="http://schemas.microsoft.com/office/drawing/2014/main" id="{36598E1A-EC48-E6AE-D28F-89B91993B8BD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9" name="任意多边形: 形状 4248">
              <a:extLst>
                <a:ext uri="{FF2B5EF4-FFF2-40B4-BE49-F238E27FC236}">
                  <a16:creationId xmlns:a16="http://schemas.microsoft.com/office/drawing/2014/main" id="{9EC1F255-D5C7-7571-D454-8CB6EDF9DBB0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0" name="任意多边形: 形状 4249">
              <a:extLst>
                <a:ext uri="{FF2B5EF4-FFF2-40B4-BE49-F238E27FC236}">
                  <a16:creationId xmlns:a16="http://schemas.microsoft.com/office/drawing/2014/main" id="{C12A297E-AFFE-B31C-8B36-9BA7505A417A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1" name="任意多边形: 形状 4250">
              <a:extLst>
                <a:ext uri="{FF2B5EF4-FFF2-40B4-BE49-F238E27FC236}">
                  <a16:creationId xmlns:a16="http://schemas.microsoft.com/office/drawing/2014/main" id="{67C72E6F-71FF-FA90-CD8C-1D9AAB71D43B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2" name="任意多边形: 形状 4251">
              <a:extLst>
                <a:ext uri="{FF2B5EF4-FFF2-40B4-BE49-F238E27FC236}">
                  <a16:creationId xmlns:a16="http://schemas.microsoft.com/office/drawing/2014/main" id="{CE778AC4-05EF-DD05-447C-F7ACC579538B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3" name="任意多边形: 形状 4252">
              <a:extLst>
                <a:ext uri="{FF2B5EF4-FFF2-40B4-BE49-F238E27FC236}">
                  <a16:creationId xmlns:a16="http://schemas.microsoft.com/office/drawing/2014/main" id="{DE5137F5-061A-5D47-F2C1-7A405FBA656F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4" name="任意多边形: 形状 4253">
              <a:extLst>
                <a:ext uri="{FF2B5EF4-FFF2-40B4-BE49-F238E27FC236}">
                  <a16:creationId xmlns:a16="http://schemas.microsoft.com/office/drawing/2014/main" id="{3C96C6C4-CBC9-C680-B047-FBEE9FA7590F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5" name="任意多边形: 形状 4254">
              <a:extLst>
                <a:ext uri="{FF2B5EF4-FFF2-40B4-BE49-F238E27FC236}">
                  <a16:creationId xmlns:a16="http://schemas.microsoft.com/office/drawing/2014/main" id="{ECF92591-8B8F-F64A-51D3-97671161E891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6" name="任意多边形: 形状 4255">
              <a:extLst>
                <a:ext uri="{FF2B5EF4-FFF2-40B4-BE49-F238E27FC236}">
                  <a16:creationId xmlns:a16="http://schemas.microsoft.com/office/drawing/2014/main" id="{7C9CCC1F-D746-7AA8-6C5A-8F955DCD2C76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7" name="任意多边形: 形状 4256">
              <a:extLst>
                <a:ext uri="{FF2B5EF4-FFF2-40B4-BE49-F238E27FC236}">
                  <a16:creationId xmlns:a16="http://schemas.microsoft.com/office/drawing/2014/main" id="{AC6D95D0-38BE-F62F-F07B-C0A0516BBE3C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8" name="任意多边形: 形状 4257">
              <a:extLst>
                <a:ext uri="{FF2B5EF4-FFF2-40B4-BE49-F238E27FC236}">
                  <a16:creationId xmlns:a16="http://schemas.microsoft.com/office/drawing/2014/main" id="{5B10A4D1-C6A7-EBBF-641D-934DAE9838EC}"/>
                </a:ext>
              </a:extLst>
            </p:cNvPr>
            <p:cNvSpPr/>
            <p:nvPr/>
          </p:nvSpPr>
          <p:spPr>
            <a:xfrm>
              <a:off x="-1312452" y="-4013637"/>
              <a:ext cx="11645" cy="11219"/>
            </a:xfrm>
            <a:custGeom>
              <a:avLst/>
              <a:gdLst>
                <a:gd name="connsiteX0" fmla="*/ 11031 w 11645"/>
                <a:gd name="connsiteY0" fmla="*/ 3392 h 11219"/>
                <a:gd name="connsiteX1" fmla="*/ 2786 w 11645"/>
                <a:gd name="connsiteY1" fmla="*/ 3392 h 11219"/>
                <a:gd name="connsiteX2" fmla="*/ 2593 w 11645"/>
                <a:gd name="connsiteY2" fmla="*/ 11136 h 11219"/>
                <a:gd name="connsiteX3" fmla="*/ 2786 w 11645"/>
                <a:gd name="connsiteY3" fmla="*/ 11321 h 11219"/>
                <a:gd name="connsiteX4" fmla="*/ 11031 w 11645"/>
                <a:gd name="connsiteY4" fmla="*/ 11321 h 11219"/>
                <a:gd name="connsiteX5" fmla="*/ 11224 w 11645"/>
                <a:gd name="connsiteY5" fmla="*/ 3577 h 11219"/>
                <a:gd name="connsiteX6" fmla="*/ 11031 w 11645"/>
                <a:gd name="connsiteY6" fmla="*/ 3392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5" h="11219">
                  <a:moveTo>
                    <a:pt x="11031" y="3392"/>
                  </a:moveTo>
                  <a:cubicBezTo>
                    <a:pt x="8724" y="1198"/>
                    <a:pt x="5093" y="1198"/>
                    <a:pt x="2786" y="3392"/>
                  </a:cubicBezTo>
                  <a:cubicBezTo>
                    <a:pt x="597" y="5480"/>
                    <a:pt x="510" y="8942"/>
                    <a:pt x="2593" y="11136"/>
                  </a:cubicBezTo>
                  <a:cubicBezTo>
                    <a:pt x="2654" y="11188"/>
                    <a:pt x="2720" y="11268"/>
                    <a:pt x="2786" y="11321"/>
                  </a:cubicBezTo>
                  <a:cubicBezTo>
                    <a:pt x="5093" y="13514"/>
                    <a:pt x="8724" y="13514"/>
                    <a:pt x="11031" y="11321"/>
                  </a:cubicBezTo>
                  <a:cubicBezTo>
                    <a:pt x="13220" y="9233"/>
                    <a:pt x="13307" y="5771"/>
                    <a:pt x="11224" y="3577"/>
                  </a:cubicBezTo>
                  <a:cubicBezTo>
                    <a:pt x="11164" y="3524"/>
                    <a:pt x="11098" y="3445"/>
                    <a:pt x="11031" y="3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9" name="任意多边形: 形状 4258">
              <a:extLst>
                <a:ext uri="{FF2B5EF4-FFF2-40B4-BE49-F238E27FC236}">
                  <a16:creationId xmlns:a16="http://schemas.microsoft.com/office/drawing/2014/main" id="{BF792AD6-5C9B-AC59-80CD-EEF8F2977CB5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0" name="任意多边形: 形状 4259">
              <a:extLst>
                <a:ext uri="{FF2B5EF4-FFF2-40B4-BE49-F238E27FC236}">
                  <a16:creationId xmlns:a16="http://schemas.microsoft.com/office/drawing/2014/main" id="{D5FE9CA1-0879-4728-E4AD-C8D7239DBA3C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1" name="任意多边形: 形状 4260">
              <a:extLst>
                <a:ext uri="{FF2B5EF4-FFF2-40B4-BE49-F238E27FC236}">
                  <a16:creationId xmlns:a16="http://schemas.microsoft.com/office/drawing/2014/main" id="{AFADF8B0-92BF-0F38-4B97-51FFC725C632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2" name="任意多边形: 形状 4261">
              <a:extLst>
                <a:ext uri="{FF2B5EF4-FFF2-40B4-BE49-F238E27FC236}">
                  <a16:creationId xmlns:a16="http://schemas.microsoft.com/office/drawing/2014/main" id="{613BBE24-2DB2-491A-D299-F22CAF95C14A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3" name="任意多边形: 形状 4262">
              <a:extLst>
                <a:ext uri="{FF2B5EF4-FFF2-40B4-BE49-F238E27FC236}">
                  <a16:creationId xmlns:a16="http://schemas.microsoft.com/office/drawing/2014/main" id="{01C4C776-C484-5588-F252-06F62A5577C9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4" name="任意多边形: 形状 4263">
              <a:extLst>
                <a:ext uri="{FF2B5EF4-FFF2-40B4-BE49-F238E27FC236}">
                  <a16:creationId xmlns:a16="http://schemas.microsoft.com/office/drawing/2014/main" id="{783E5144-38BC-EA7A-426A-0DE0DAA5478F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5" name="任意多边形: 形状 4264">
              <a:extLst>
                <a:ext uri="{FF2B5EF4-FFF2-40B4-BE49-F238E27FC236}">
                  <a16:creationId xmlns:a16="http://schemas.microsoft.com/office/drawing/2014/main" id="{38E7D0C0-E30B-B105-421F-529CCBBCB9E2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6" name="任意多边形: 形状 4265">
              <a:extLst>
                <a:ext uri="{FF2B5EF4-FFF2-40B4-BE49-F238E27FC236}">
                  <a16:creationId xmlns:a16="http://schemas.microsoft.com/office/drawing/2014/main" id="{E1DE294F-2BC0-4090-99DA-665674CB16EA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7" name="任意多边形: 形状 4266">
              <a:extLst>
                <a:ext uri="{FF2B5EF4-FFF2-40B4-BE49-F238E27FC236}">
                  <a16:creationId xmlns:a16="http://schemas.microsoft.com/office/drawing/2014/main" id="{A2F8C1D2-6B56-129B-BC43-F387185213C1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8" name="任意多边形: 形状 4267">
              <a:extLst>
                <a:ext uri="{FF2B5EF4-FFF2-40B4-BE49-F238E27FC236}">
                  <a16:creationId xmlns:a16="http://schemas.microsoft.com/office/drawing/2014/main" id="{66C592B4-036C-D728-FB93-EE7FB3FB9761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9" name="任意多边形: 形状 4268">
              <a:extLst>
                <a:ext uri="{FF2B5EF4-FFF2-40B4-BE49-F238E27FC236}">
                  <a16:creationId xmlns:a16="http://schemas.microsoft.com/office/drawing/2014/main" id="{B77FB652-EEEB-4452-D14B-18FC5C3E7678}"/>
                </a:ext>
              </a:extLst>
            </p:cNvPr>
            <p:cNvSpPr/>
            <p:nvPr/>
          </p:nvSpPr>
          <p:spPr>
            <a:xfrm>
              <a:off x="-1375096" y="-4066459"/>
              <a:ext cx="11785" cy="11361"/>
            </a:xfrm>
            <a:custGeom>
              <a:avLst/>
              <a:gdLst>
                <a:gd name="connsiteX0" fmla="*/ 2160 w 11785"/>
                <a:gd name="connsiteY0" fmla="*/ 10678 h 11361"/>
                <a:gd name="connsiteX1" fmla="*/ 10300 w 11785"/>
                <a:gd name="connsiteY1" fmla="*/ 12105 h 11361"/>
                <a:gd name="connsiteX2" fmla="*/ 12052 w 11785"/>
                <a:gd name="connsiteY2" fmla="*/ 4600 h 11361"/>
                <a:gd name="connsiteX3" fmla="*/ 11753 w 11785"/>
                <a:gd name="connsiteY3" fmla="*/ 4177 h 11361"/>
                <a:gd name="connsiteX4" fmla="*/ 3640 w 11785"/>
                <a:gd name="connsiteY4" fmla="*/ 2750 h 11361"/>
                <a:gd name="connsiteX5" fmla="*/ 1954 w 11785"/>
                <a:gd name="connsiteY5" fmla="*/ 10388 h 11361"/>
                <a:gd name="connsiteX6" fmla="*/ 2160 w 11785"/>
                <a:gd name="connsiteY6" fmla="*/ 10678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2160" y="10678"/>
                  </a:moveTo>
                  <a:cubicBezTo>
                    <a:pt x="4060" y="13242"/>
                    <a:pt x="7638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7"/>
                    <a:pt x="11859" y="4309"/>
                    <a:pt x="11753" y="4177"/>
                  </a:cubicBezTo>
                  <a:cubicBezTo>
                    <a:pt x="9869" y="1613"/>
                    <a:pt x="6288" y="979"/>
                    <a:pt x="3640" y="2750"/>
                  </a:cubicBezTo>
                  <a:cubicBezTo>
                    <a:pt x="1068" y="4388"/>
                    <a:pt x="312" y="7797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0" name="任意多边形: 形状 4269">
              <a:extLst>
                <a:ext uri="{FF2B5EF4-FFF2-40B4-BE49-F238E27FC236}">
                  <a16:creationId xmlns:a16="http://schemas.microsoft.com/office/drawing/2014/main" id="{89899012-0808-4D63-5D98-D381A85767D7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1" name="任意多边形: 形状 4270">
              <a:extLst>
                <a:ext uri="{FF2B5EF4-FFF2-40B4-BE49-F238E27FC236}">
                  <a16:creationId xmlns:a16="http://schemas.microsoft.com/office/drawing/2014/main" id="{DEDD58DB-194F-4969-0CA2-50BD0CCE5886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2" name="任意多边形: 形状 4271">
              <a:extLst>
                <a:ext uri="{FF2B5EF4-FFF2-40B4-BE49-F238E27FC236}">
                  <a16:creationId xmlns:a16="http://schemas.microsoft.com/office/drawing/2014/main" id="{D46CF790-E69F-F76B-8C5D-93B44CA37578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3" name="任意多边形: 形状 4272">
              <a:extLst>
                <a:ext uri="{FF2B5EF4-FFF2-40B4-BE49-F238E27FC236}">
                  <a16:creationId xmlns:a16="http://schemas.microsoft.com/office/drawing/2014/main" id="{11F97538-9C7D-8B73-B6CC-B72C05364DD5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4" name="任意多边形: 形状 4273">
              <a:extLst>
                <a:ext uri="{FF2B5EF4-FFF2-40B4-BE49-F238E27FC236}">
                  <a16:creationId xmlns:a16="http://schemas.microsoft.com/office/drawing/2014/main" id="{6333675F-39AF-91A1-C162-DD2A7E8ED67E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5" name="任意多边形: 形状 4274">
              <a:extLst>
                <a:ext uri="{FF2B5EF4-FFF2-40B4-BE49-F238E27FC236}">
                  <a16:creationId xmlns:a16="http://schemas.microsoft.com/office/drawing/2014/main" id="{5D6D30FF-5251-D715-25AB-087421E847FF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6" name="任意多边形: 形状 4275">
              <a:extLst>
                <a:ext uri="{FF2B5EF4-FFF2-40B4-BE49-F238E27FC236}">
                  <a16:creationId xmlns:a16="http://schemas.microsoft.com/office/drawing/2014/main" id="{CBA9ADB4-9B12-7711-7931-A11C791E4AB7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7" name="任意多边形: 形状 4276">
              <a:extLst>
                <a:ext uri="{FF2B5EF4-FFF2-40B4-BE49-F238E27FC236}">
                  <a16:creationId xmlns:a16="http://schemas.microsoft.com/office/drawing/2014/main" id="{02658222-A108-FCDF-001B-1EBA04ECB699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8" name="任意多边形: 形状 4277">
              <a:extLst>
                <a:ext uri="{FF2B5EF4-FFF2-40B4-BE49-F238E27FC236}">
                  <a16:creationId xmlns:a16="http://schemas.microsoft.com/office/drawing/2014/main" id="{D9CDF3EF-DA70-2174-D7A2-BB0E26073350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9" name="任意多边形: 形状 4278">
              <a:extLst>
                <a:ext uri="{FF2B5EF4-FFF2-40B4-BE49-F238E27FC236}">
                  <a16:creationId xmlns:a16="http://schemas.microsoft.com/office/drawing/2014/main" id="{9B15CB71-8EEA-E3FC-568C-EB698836DDA5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0" name="任意多边形: 形状 4279">
              <a:extLst>
                <a:ext uri="{FF2B5EF4-FFF2-40B4-BE49-F238E27FC236}">
                  <a16:creationId xmlns:a16="http://schemas.microsoft.com/office/drawing/2014/main" id="{7B67FBCE-ECBB-1166-15C7-0867A4DD853D}"/>
                </a:ext>
              </a:extLst>
            </p:cNvPr>
            <p:cNvSpPr/>
            <p:nvPr/>
          </p:nvSpPr>
          <p:spPr>
            <a:xfrm>
              <a:off x="-1375202" y="-4066354"/>
              <a:ext cx="11785" cy="11361"/>
            </a:xfrm>
            <a:custGeom>
              <a:avLst/>
              <a:gdLst>
                <a:gd name="connsiteX0" fmla="*/ 11753 w 11785"/>
                <a:gd name="connsiteY0" fmla="*/ 4177 h 11361"/>
                <a:gd name="connsiteX1" fmla="*/ 3640 w 11785"/>
                <a:gd name="connsiteY1" fmla="*/ 2750 h 11361"/>
                <a:gd name="connsiteX2" fmla="*/ 1954 w 11785"/>
                <a:gd name="connsiteY2" fmla="*/ 10388 h 11361"/>
                <a:gd name="connsiteX3" fmla="*/ 2160 w 11785"/>
                <a:gd name="connsiteY3" fmla="*/ 10678 h 11361"/>
                <a:gd name="connsiteX4" fmla="*/ 10300 w 11785"/>
                <a:gd name="connsiteY4" fmla="*/ 12105 h 11361"/>
                <a:gd name="connsiteX5" fmla="*/ 12052 w 11785"/>
                <a:gd name="connsiteY5" fmla="*/ 4600 h 11361"/>
                <a:gd name="connsiteX6" fmla="*/ 11753 w 11785"/>
                <a:gd name="connsiteY6" fmla="*/ 4177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11753" y="4177"/>
                  </a:moveTo>
                  <a:cubicBezTo>
                    <a:pt x="9869" y="1613"/>
                    <a:pt x="6291" y="979"/>
                    <a:pt x="3640" y="2750"/>
                  </a:cubicBezTo>
                  <a:cubicBezTo>
                    <a:pt x="1068" y="4388"/>
                    <a:pt x="312" y="7798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ubicBezTo>
                    <a:pt x="4060" y="13242"/>
                    <a:pt x="7639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8"/>
                    <a:pt x="11859" y="4309"/>
                    <a:pt x="11753" y="4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1" name="任意多边形: 形状 4280">
              <a:extLst>
                <a:ext uri="{FF2B5EF4-FFF2-40B4-BE49-F238E27FC236}">
                  <a16:creationId xmlns:a16="http://schemas.microsoft.com/office/drawing/2014/main" id="{4171DCB6-B487-7C63-F248-BA9FE4B6DABB}"/>
                </a:ext>
              </a:extLst>
            </p:cNvPr>
            <p:cNvSpPr/>
            <p:nvPr/>
          </p:nvSpPr>
          <p:spPr>
            <a:xfrm>
              <a:off x="-1537098" y="-3857621"/>
              <a:ext cx="43961" cy="52898"/>
            </a:xfrm>
            <a:custGeom>
              <a:avLst/>
              <a:gdLst>
                <a:gd name="connsiteX0" fmla="*/ 45048 w 43961"/>
                <a:gd name="connsiteY0" fmla="*/ 1747 h 52898"/>
                <a:gd name="connsiteX1" fmla="*/ 5801 w 43961"/>
                <a:gd name="connsiteY1" fmla="*/ 52384 h 52898"/>
                <a:gd name="connsiteX2" fmla="*/ 45048 w 43961"/>
                <a:gd name="connsiteY2" fmla="*/ 1747 h 52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961" h="52898">
                  <a:moveTo>
                    <a:pt x="45048" y="1747"/>
                  </a:moveTo>
                  <a:cubicBezTo>
                    <a:pt x="4242" y="23154"/>
                    <a:pt x="-6303" y="44033"/>
                    <a:pt x="5801" y="52384"/>
                  </a:cubicBezTo>
                  <a:cubicBezTo>
                    <a:pt x="18329" y="61053"/>
                    <a:pt x="35375" y="44931"/>
                    <a:pt x="450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2" name="任意多边形: 形状 4281">
              <a:extLst>
                <a:ext uri="{FF2B5EF4-FFF2-40B4-BE49-F238E27FC236}">
                  <a16:creationId xmlns:a16="http://schemas.microsoft.com/office/drawing/2014/main" id="{E3395F83-732F-183D-C08F-65E568B83411}"/>
                </a:ext>
              </a:extLst>
            </p:cNvPr>
            <p:cNvSpPr/>
            <p:nvPr/>
          </p:nvSpPr>
          <p:spPr>
            <a:xfrm>
              <a:off x="-1162582" y="-4146553"/>
              <a:ext cx="26166" cy="62966"/>
            </a:xfrm>
            <a:custGeom>
              <a:avLst/>
              <a:gdLst>
                <a:gd name="connsiteX0" fmla="*/ 18782 w 26166"/>
                <a:gd name="connsiteY0" fmla="*/ 64713 h 62966"/>
                <a:gd name="connsiteX1" fmla="*/ 12254 w 26166"/>
                <a:gd name="connsiteY1" fmla="*/ 1839 h 62966"/>
                <a:gd name="connsiteX2" fmla="*/ 18782 w 26166"/>
                <a:gd name="connsiteY2" fmla="*/ 64713 h 6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66" h="62966">
                  <a:moveTo>
                    <a:pt x="18782" y="64713"/>
                  </a:moveTo>
                  <a:cubicBezTo>
                    <a:pt x="33872" y="22427"/>
                    <a:pt x="27001" y="121"/>
                    <a:pt x="12254" y="1839"/>
                  </a:cubicBezTo>
                  <a:cubicBezTo>
                    <a:pt x="-3049" y="3768"/>
                    <a:pt x="-4211" y="26576"/>
                    <a:pt x="18782" y="647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3" name="任意多边形: 形状 4282">
              <a:extLst>
                <a:ext uri="{FF2B5EF4-FFF2-40B4-BE49-F238E27FC236}">
                  <a16:creationId xmlns:a16="http://schemas.microsoft.com/office/drawing/2014/main" id="{402C07DF-F667-1F7B-E3F8-52E9DC63AD40}"/>
                </a:ext>
              </a:extLst>
            </p:cNvPr>
            <p:cNvSpPr/>
            <p:nvPr/>
          </p:nvSpPr>
          <p:spPr>
            <a:xfrm>
              <a:off x="-1269147" y="-4107492"/>
              <a:ext cx="51396" cy="46369"/>
            </a:xfrm>
            <a:custGeom>
              <a:avLst/>
              <a:gdLst>
                <a:gd name="connsiteX0" fmla="*/ 52483 w 51396"/>
                <a:gd name="connsiteY0" fmla="*/ 48117 h 46369"/>
                <a:gd name="connsiteX1" fmla="*/ 4145 w 51396"/>
                <a:gd name="connsiteY1" fmla="*/ 5461 h 46369"/>
                <a:gd name="connsiteX2" fmla="*/ 52483 w 51396"/>
                <a:gd name="connsiteY2" fmla="*/ 48117 h 4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96" h="46369">
                  <a:moveTo>
                    <a:pt x="52483" y="48117"/>
                  </a:moveTo>
                  <a:cubicBezTo>
                    <a:pt x="34432" y="6835"/>
                    <a:pt x="13923" y="-5296"/>
                    <a:pt x="4145" y="5461"/>
                  </a:cubicBezTo>
                  <a:cubicBezTo>
                    <a:pt x="-6004" y="16614"/>
                    <a:pt x="8849" y="34559"/>
                    <a:pt x="52483" y="48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4" name="任意多边形: 形状 4283">
              <a:extLst>
                <a:ext uri="{FF2B5EF4-FFF2-40B4-BE49-F238E27FC236}">
                  <a16:creationId xmlns:a16="http://schemas.microsoft.com/office/drawing/2014/main" id="{8D2E3336-D0BF-F7B9-F76D-7A22871BF1AD}"/>
                </a:ext>
              </a:extLst>
            </p:cNvPr>
            <p:cNvSpPr/>
            <p:nvPr/>
          </p:nvSpPr>
          <p:spPr>
            <a:xfrm>
              <a:off x="-1365024" y="-3959256"/>
              <a:ext cx="25909" cy="41852"/>
            </a:xfrm>
            <a:custGeom>
              <a:avLst/>
              <a:gdLst>
                <a:gd name="connsiteX0" fmla="*/ 18939 w 25909"/>
                <a:gd name="connsiteY0" fmla="*/ 43600 h 41852"/>
                <a:gd name="connsiteX1" fmla="*/ 12041 w 25909"/>
                <a:gd name="connsiteY1" fmla="*/ 1763 h 41852"/>
                <a:gd name="connsiteX2" fmla="*/ 18939 w 25909"/>
                <a:gd name="connsiteY2" fmla="*/ 43600 h 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9" h="41852">
                  <a:moveTo>
                    <a:pt x="18939" y="43600"/>
                  </a:moveTo>
                  <a:cubicBezTo>
                    <a:pt x="33501" y="17647"/>
                    <a:pt x="26577" y="2318"/>
                    <a:pt x="12041" y="1763"/>
                  </a:cubicBezTo>
                  <a:cubicBezTo>
                    <a:pt x="-3050" y="1182"/>
                    <a:pt x="-4160" y="16035"/>
                    <a:pt x="18939" y="436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5" name="任意多边形: 形状 4284">
              <a:extLst>
                <a:ext uri="{FF2B5EF4-FFF2-40B4-BE49-F238E27FC236}">
                  <a16:creationId xmlns:a16="http://schemas.microsoft.com/office/drawing/2014/main" id="{B6E5CC4D-C035-366D-6108-71396B1A580C}"/>
                </a:ext>
              </a:extLst>
            </p:cNvPr>
            <p:cNvSpPr/>
            <p:nvPr/>
          </p:nvSpPr>
          <p:spPr>
            <a:xfrm>
              <a:off x="-1057672" y="-4145650"/>
              <a:ext cx="96551" cy="77736"/>
            </a:xfrm>
            <a:custGeom>
              <a:avLst/>
              <a:gdLst>
                <a:gd name="connsiteX0" fmla="*/ 1086 w 96551"/>
                <a:gd name="connsiteY0" fmla="*/ 1994 h 77736"/>
                <a:gd name="connsiteX1" fmla="*/ 95965 w 96551"/>
                <a:gd name="connsiteY1" fmla="*/ 62489 h 77736"/>
                <a:gd name="connsiteX2" fmla="*/ 1086 w 96551"/>
                <a:gd name="connsiteY2" fmla="*/ 1994 h 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551" h="77736">
                  <a:moveTo>
                    <a:pt x="1086" y="1994"/>
                  </a:moveTo>
                  <a:cubicBezTo>
                    <a:pt x="49556" y="83394"/>
                    <a:pt x="86741" y="95314"/>
                    <a:pt x="95965" y="62489"/>
                  </a:cubicBezTo>
                  <a:cubicBezTo>
                    <a:pt x="105558" y="28476"/>
                    <a:pt x="73870" y="-1283"/>
                    <a:pt x="1086" y="1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6" name="任意多边形: 形状 4285">
              <a:extLst>
                <a:ext uri="{FF2B5EF4-FFF2-40B4-BE49-F238E27FC236}">
                  <a16:creationId xmlns:a16="http://schemas.microsoft.com/office/drawing/2014/main" id="{ED8AAEEB-5F24-A90C-A409-B19F499D2578}"/>
                </a:ext>
              </a:extLst>
            </p:cNvPr>
            <p:cNvSpPr/>
            <p:nvPr/>
          </p:nvSpPr>
          <p:spPr>
            <a:xfrm>
              <a:off x="-1741138" y="-4079024"/>
              <a:ext cx="37596" cy="74247"/>
            </a:xfrm>
            <a:custGeom>
              <a:avLst/>
              <a:gdLst>
                <a:gd name="connsiteX0" fmla="*/ 32214 w 37596"/>
                <a:gd name="connsiteY0" fmla="*/ 75994 h 74247"/>
                <a:gd name="connsiteX1" fmla="*/ 14507 w 37596"/>
                <a:gd name="connsiteY1" fmla="*/ 4875 h 74247"/>
                <a:gd name="connsiteX2" fmla="*/ 32214 w 37596"/>
                <a:gd name="connsiteY2" fmla="*/ 75994 h 7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96" h="74247">
                  <a:moveTo>
                    <a:pt x="32214" y="75994"/>
                  </a:moveTo>
                  <a:cubicBezTo>
                    <a:pt x="46988" y="15024"/>
                    <a:pt x="34487" y="-7098"/>
                    <a:pt x="14507" y="4875"/>
                  </a:cubicBezTo>
                  <a:cubicBezTo>
                    <a:pt x="-6239" y="17243"/>
                    <a:pt x="-4839" y="45654"/>
                    <a:pt x="32214" y="75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7" name="任意多边形: 形状 4286">
              <a:extLst>
                <a:ext uri="{FF2B5EF4-FFF2-40B4-BE49-F238E27FC236}">
                  <a16:creationId xmlns:a16="http://schemas.microsoft.com/office/drawing/2014/main" id="{63FC8BBF-8C3B-4DAB-3CC1-956BB25F4BCD}"/>
                </a:ext>
              </a:extLst>
            </p:cNvPr>
            <p:cNvSpPr/>
            <p:nvPr/>
          </p:nvSpPr>
          <p:spPr>
            <a:xfrm>
              <a:off x="-1029287" y="-3998169"/>
              <a:ext cx="80789" cy="113131"/>
            </a:xfrm>
            <a:custGeom>
              <a:avLst/>
              <a:gdLst>
                <a:gd name="connsiteX0" fmla="*/ 1086 w 80789"/>
                <a:gd name="connsiteY0" fmla="*/ 1747 h 113131"/>
                <a:gd name="connsiteX1" fmla="*/ 71465 w 80789"/>
                <a:gd name="connsiteY1" fmla="*/ 103576 h 113131"/>
                <a:gd name="connsiteX2" fmla="*/ 1086 w 80789"/>
                <a:gd name="connsiteY2" fmla="*/ 1747 h 11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89" h="113131">
                  <a:moveTo>
                    <a:pt x="1086" y="1747"/>
                  </a:moveTo>
                  <a:cubicBezTo>
                    <a:pt x="14300" y="105664"/>
                    <a:pt x="47230" y="133441"/>
                    <a:pt x="71465" y="103576"/>
                  </a:cubicBezTo>
                  <a:cubicBezTo>
                    <a:pt x="96599" y="72602"/>
                    <a:pt x="77385" y="2878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8" name="任意多边形: 形状 4287">
              <a:extLst>
                <a:ext uri="{FF2B5EF4-FFF2-40B4-BE49-F238E27FC236}">
                  <a16:creationId xmlns:a16="http://schemas.microsoft.com/office/drawing/2014/main" id="{D1409DDA-994E-44CB-00D0-8F7E27D27B43}"/>
                </a:ext>
              </a:extLst>
            </p:cNvPr>
            <p:cNvSpPr/>
            <p:nvPr/>
          </p:nvSpPr>
          <p:spPr>
            <a:xfrm>
              <a:off x="-166841" y="-3853816"/>
              <a:ext cx="60613" cy="84837"/>
            </a:xfrm>
            <a:custGeom>
              <a:avLst/>
              <a:gdLst>
                <a:gd name="connsiteX0" fmla="*/ 1086 w 60613"/>
                <a:gd name="connsiteY0" fmla="*/ 1747 h 84837"/>
                <a:gd name="connsiteX1" fmla="*/ 53943 w 60613"/>
                <a:gd name="connsiteY1" fmla="*/ 78099 h 84837"/>
                <a:gd name="connsiteX2" fmla="*/ 1086 w 60613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13" h="84837">
                  <a:moveTo>
                    <a:pt x="1086" y="1747"/>
                  </a:moveTo>
                  <a:cubicBezTo>
                    <a:pt x="11050" y="79685"/>
                    <a:pt x="35707" y="100511"/>
                    <a:pt x="53943" y="78099"/>
                  </a:cubicBezTo>
                  <a:cubicBezTo>
                    <a:pt x="72708" y="54948"/>
                    <a:pt x="58304" y="220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9" name="任意多边形: 形状 4288">
              <a:extLst>
                <a:ext uri="{FF2B5EF4-FFF2-40B4-BE49-F238E27FC236}">
                  <a16:creationId xmlns:a16="http://schemas.microsoft.com/office/drawing/2014/main" id="{C40380A5-0363-6D6F-6142-CEAAAD0C6A24}"/>
                </a:ext>
              </a:extLst>
            </p:cNvPr>
            <p:cNvSpPr/>
            <p:nvPr/>
          </p:nvSpPr>
          <p:spPr>
            <a:xfrm>
              <a:off x="-554030" y="-3868289"/>
              <a:ext cx="96791" cy="45450"/>
            </a:xfrm>
            <a:custGeom>
              <a:avLst/>
              <a:gdLst>
                <a:gd name="connsiteX0" fmla="*/ 97877 w 96791"/>
                <a:gd name="connsiteY0" fmla="*/ 10749 h 45450"/>
                <a:gd name="connsiteX1" fmla="*/ 4901 w 96791"/>
                <a:gd name="connsiteY1" fmla="*/ 30359 h 45450"/>
                <a:gd name="connsiteX2" fmla="*/ 97877 w 96791"/>
                <a:gd name="connsiteY2" fmla="*/ 10749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1" h="45450">
                  <a:moveTo>
                    <a:pt x="97877" y="10749"/>
                  </a:moveTo>
                  <a:cubicBezTo>
                    <a:pt x="18961" y="-8676"/>
                    <a:pt x="-10137" y="5860"/>
                    <a:pt x="4901" y="30359"/>
                  </a:cubicBezTo>
                  <a:cubicBezTo>
                    <a:pt x="20468" y="55863"/>
                    <a:pt x="57468" y="54726"/>
                    <a:pt x="97877" y="10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0" name="任意多边形: 形状 4289">
              <a:extLst>
                <a:ext uri="{FF2B5EF4-FFF2-40B4-BE49-F238E27FC236}">
                  <a16:creationId xmlns:a16="http://schemas.microsoft.com/office/drawing/2014/main" id="{B47DA3C3-D904-1D33-0F33-7DA70DCC787D}"/>
                </a:ext>
              </a:extLst>
            </p:cNvPr>
            <p:cNvSpPr/>
            <p:nvPr/>
          </p:nvSpPr>
          <p:spPr>
            <a:xfrm>
              <a:off x="-299222" y="-3997426"/>
              <a:ext cx="82060" cy="63445"/>
            </a:xfrm>
            <a:custGeom>
              <a:avLst/>
              <a:gdLst>
                <a:gd name="connsiteX0" fmla="*/ 83146 w 82060"/>
                <a:gd name="connsiteY0" fmla="*/ 64644 h 63445"/>
                <a:gd name="connsiteX1" fmla="*/ 2195 w 82060"/>
                <a:gd name="connsiteY1" fmla="*/ 16411 h 63445"/>
                <a:gd name="connsiteX2" fmla="*/ 83146 w 82060"/>
                <a:gd name="connsiteY2" fmla="*/ 64644 h 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60" h="63445">
                  <a:moveTo>
                    <a:pt x="83146" y="64644"/>
                  </a:moveTo>
                  <a:cubicBezTo>
                    <a:pt x="40437" y="-2221"/>
                    <a:pt x="9014" y="-11259"/>
                    <a:pt x="2195" y="16411"/>
                  </a:cubicBezTo>
                  <a:cubicBezTo>
                    <a:pt x="-4941" y="45087"/>
                    <a:pt x="22387" y="69163"/>
                    <a:pt x="83146" y="646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1" name="任意多边形: 形状 4290">
              <a:extLst>
                <a:ext uri="{FF2B5EF4-FFF2-40B4-BE49-F238E27FC236}">
                  <a16:creationId xmlns:a16="http://schemas.microsoft.com/office/drawing/2014/main" id="{4507A6A8-E614-271E-6A65-B643C755CAFA}"/>
                </a:ext>
              </a:extLst>
            </p:cNvPr>
            <p:cNvSpPr/>
            <p:nvPr/>
          </p:nvSpPr>
          <p:spPr>
            <a:xfrm>
              <a:off x="181910" y="-3596744"/>
              <a:ext cx="60608" cy="84837"/>
            </a:xfrm>
            <a:custGeom>
              <a:avLst/>
              <a:gdLst>
                <a:gd name="connsiteX0" fmla="*/ 1086 w 60608"/>
                <a:gd name="connsiteY0" fmla="*/ 1747 h 84837"/>
                <a:gd name="connsiteX1" fmla="*/ 53943 w 60608"/>
                <a:gd name="connsiteY1" fmla="*/ 78099 h 84837"/>
                <a:gd name="connsiteX2" fmla="*/ 1086 w 60608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08" h="84837">
                  <a:moveTo>
                    <a:pt x="1086" y="1747"/>
                  </a:moveTo>
                  <a:cubicBezTo>
                    <a:pt x="11023" y="79685"/>
                    <a:pt x="35681" y="100511"/>
                    <a:pt x="53943" y="78099"/>
                  </a:cubicBezTo>
                  <a:cubicBezTo>
                    <a:pt x="72708" y="54868"/>
                    <a:pt x="58278" y="220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2" name="任意多边形: 形状 4291">
              <a:extLst>
                <a:ext uri="{FF2B5EF4-FFF2-40B4-BE49-F238E27FC236}">
                  <a16:creationId xmlns:a16="http://schemas.microsoft.com/office/drawing/2014/main" id="{E2A15E64-D02E-6291-AB82-1C4D176DF989}"/>
                </a:ext>
              </a:extLst>
            </p:cNvPr>
            <p:cNvSpPr/>
            <p:nvPr/>
          </p:nvSpPr>
          <p:spPr>
            <a:xfrm>
              <a:off x="351952" y="-3881824"/>
              <a:ext cx="97153" cy="46269"/>
            </a:xfrm>
            <a:custGeom>
              <a:avLst/>
              <a:gdLst>
                <a:gd name="connsiteX0" fmla="*/ 1086 w 97153"/>
                <a:gd name="connsiteY0" fmla="*/ 28486 h 46269"/>
                <a:gd name="connsiteX1" fmla="*/ 96229 w 97153"/>
                <a:gd name="connsiteY1" fmla="*/ 23491 h 46269"/>
                <a:gd name="connsiteX2" fmla="*/ 1086 w 97153"/>
                <a:gd name="connsiteY2" fmla="*/ 28486 h 4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153" h="46269">
                  <a:moveTo>
                    <a:pt x="1086" y="28486"/>
                  </a:moveTo>
                  <a:cubicBezTo>
                    <a:pt x="75773" y="59831"/>
                    <a:pt x="106801" y="49946"/>
                    <a:pt x="96229" y="23491"/>
                  </a:cubicBezTo>
                  <a:cubicBezTo>
                    <a:pt x="84944" y="-3968"/>
                    <a:pt x="48261" y="-8699"/>
                    <a:pt x="1086" y="284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3" name="任意多边形: 形状 4292">
              <a:extLst>
                <a:ext uri="{FF2B5EF4-FFF2-40B4-BE49-F238E27FC236}">
                  <a16:creationId xmlns:a16="http://schemas.microsoft.com/office/drawing/2014/main" id="{1DF5D360-FB58-92FE-B975-A258B3300148}"/>
                </a:ext>
              </a:extLst>
            </p:cNvPr>
            <p:cNvSpPr/>
            <p:nvPr/>
          </p:nvSpPr>
          <p:spPr>
            <a:xfrm>
              <a:off x="-479439" y="-3545024"/>
              <a:ext cx="34469" cy="48270"/>
            </a:xfrm>
            <a:custGeom>
              <a:avLst/>
              <a:gdLst>
                <a:gd name="connsiteX0" fmla="*/ 1086 w 34469"/>
                <a:gd name="connsiteY0" fmla="*/ 1747 h 48270"/>
                <a:gd name="connsiteX1" fmla="*/ 31109 w 34469"/>
                <a:gd name="connsiteY1" fmla="*/ 45196 h 48270"/>
                <a:gd name="connsiteX2" fmla="*/ 1086 w 34469"/>
                <a:gd name="connsiteY2" fmla="*/ 1747 h 4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69" h="48270">
                  <a:moveTo>
                    <a:pt x="1086" y="1747"/>
                  </a:moveTo>
                  <a:cubicBezTo>
                    <a:pt x="6742" y="46094"/>
                    <a:pt x="20775" y="57934"/>
                    <a:pt x="31109" y="45196"/>
                  </a:cubicBezTo>
                  <a:cubicBezTo>
                    <a:pt x="41839" y="31981"/>
                    <a:pt x="33646" y="1327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4" name="任意多边形: 形状 4293">
              <a:extLst>
                <a:ext uri="{FF2B5EF4-FFF2-40B4-BE49-F238E27FC236}">
                  <a16:creationId xmlns:a16="http://schemas.microsoft.com/office/drawing/2014/main" id="{65997F00-BFF0-A659-4F8E-1A63A42055E2}"/>
                </a:ext>
              </a:extLst>
            </p:cNvPr>
            <p:cNvSpPr/>
            <p:nvPr/>
          </p:nvSpPr>
          <p:spPr>
            <a:xfrm>
              <a:off x="-1016870" y="-3518172"/>
              <a:ext cx="50319" cy="68607"/>
            </a:xfrm>
            <a:custGeom>
              <a:avLst/>
              <a:gdLst>
                <a:gd name="connsiteX0" fmla="*/ 48979 w 50319"/>
                <a:gd name="connsiteY0" fmla="*/ 1747 h 68607"/>
                <a:gd name="connsiteX1" fmla="*/ 14965 w 50319"/>
                <a:gd name="connsiteY1" fmla="*/ 70065 h 68607"/>
                <a:gd name="connsiteX2" fmla="*/ 48979 w 50319"/>
                <a:gd name="connsiteY2" fmla="*/ 1747 h 6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19" h="68607">
                  <a:moveTo>
                    <a:pt x="48979" y="1747"/>
                  </a:moveTo>
                  <a:cubicBezTo>
                    <a:pt x="-4249" y="41390"/>
                    <a:pt x="-9165" y="67078"/>
                    <a:pt x="14965" y="70065"/>
                  </a:cubicBezTo>
                  <a:cubicBezTo>
                    <a:pt x="40019" y="73289"/>
                    <a:pt x="58176" y="49556"/>
                    <a:pt x="489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5" name="任意多边形: 形状 4294">
              <a:extLst>
                <a:ext uri="{FF2B5EF4-FFF2-40B4-BE49-F238E27FC236}">
                  <a16:creationId xmlns:a16="http://schemas.microsoft.com/office/drawing/2014/main" id="{2BACF287-51C2-2B29-25CC-D866F0A02FA1}"/>
                </a:ext>
              </a:extLst>
            </p:cNvPr>
            <p:cNvSpPr/>
            <p:nvPr/>
          </p:nvSpPr>
          <p:spPr>
            <a:xfrm>
              <a:off x="-1038379" y="-3772656"/>
              <a:ext cx="80112" cy="46243"/>
            </a:xfrm>
            <a:custGeom>
              <a:avLst/>
              <a:gdLst>
                <a:gd name="connsiteX0" fmla="*/ 1086 w 80112"/>
                <a:gd name="connsiteY0" fmla="*/ 9810 h 46243"/>
                <a:gd name="connsiteX1" fmla="*/ 81165 w 80112"/>
                <a:gd name="connsiteY1" fmla="*/ 31534 h 46243"/>
                <a:gd name="connsiteX2" fmla="*/ 1086 w 80112"/>
                <a:gd name="connsiteY2" fmla="*/ 9810 h 4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12" h="46243">
                  <a:moveTo>
                    <a:pt x="1086" y="9810"/>
                  </a:moveTo>
                  <a:cubicBezTo>
                    <a:pt x="53679" y="56086"/>
                    <a:pt x="82328" y="56377"/>
                    <a:pt x="81165" y="31534"/>
                  </a:cubicBezTo>
                  <a:cubicBezTo>
                    <a:pt x="80028" y="5792"/>
                    <a:pt x="51062" y="-8056"/>
                    <a:pt x="1086" y="98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6" name="任意多边形: 形状 4295">
              <a:extLst>
                <a:ext uri="{FF2B5EF4-FFF2-40B4-BE49-F238E27FC236}">
                  <a16:creationId xmlns:a16="http://schemas.microsoft.com/office/drawing/2014/main" id="{6BEB74DB-5340-1617-A007-FDE977C3B8EC}"/>
                </a:ext>
              </a:extLst>
            </p:cNvPr>
            <p:cNvSpPr/>
            <p:nvPr/>
          </p:nvSpPr>
          <p:spPr>
            <a:xfrm>
              <a:off x="-972598" y="-3546555"/>
              <a:ext cx="80139" cy="46266"/>
            </a:xfrm>
            <a:custGeom>
              <a:avLst/>
              <a:gdLst>
                <a:gd name="connsiteX0" fmla="*/ 1086 w 80139"/>
                <a:gd name="connsiteY0" fmla="*/ 9833 h 46266"/>
                <a:gd name="connsiteX1" fmla="*/ 81191 w 80139"/>
                <a:gd name="connsiteY1" fmla="*/ 31557 h 46266"/>
                <a:gd name="connsiteX2" fmla="*/ 1086 w 80139"/>
                <a:gd name="connsiteY2" fmla="*/ 9833 h 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39" h="46266">
                  <a:moveTo>
                    <a:pt x="1086" y="9833"/>
                  </a:moveTo>
                  <a:cubicBezTo>
                    <a:pt x="53679" y="56109"/>
                    <a:pt x="82354" y="56400"/>
                    <a:pt x="81191" y="31557"/>
                  </a:cubicBezTo>
                  <a:cubicBezTo>
                    <a:pt x="79975" y="5816"/>
                    <a:pt x="51010" y="-8086"/>
                    <a:pt x="1086" y="9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7" name="任意多边形: 形状 4296">
              <a:extLst>
                <a:ext uri="{FF2B5EF4-FFF2-40B4-BE49-F238E27FC236}">
                  <a16:creationId xmlns:a16="http://schemas.microsoft.com/office/drawing/2014/main" id="{19D5C235-6024-E63F-1339-18750279874A}"/>
                </a:ext>
              </a:extLst>
            </p:cNvPr>
            <p:cNvSpPr/>
            <p:nvPr/>
          </p:nvSpPr>
          <p:spPr>
            <a:xfrm>
              <a:off x="-1158190" y="-3834295"/>
              <a:ext cx="110006" cy="56841"/>
            </a:xfrm>
            <a:custGeom>
              <a:avLst/>
              <a:gdLst>
                <a:gd name="connsiteX0" fmla="*/ 111092 w 110006"/>
                <a:gd name="connsiteY0" fmla="*/ 39074 h 56841"/>
                <a:gd name="connsiteX1" fmla="*/ 1863 w 110006"/>
                <a:gd name="connsiteY1" fmla="*/ 26388 h 56841"/>
                <a:gd name="connsiteX2" fmla="*/ 111092 w 110006"/>
                <a:gd name="connsiteY2" fmla="*/ 39074 h 5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06" h="56841">
                  <a:moveTo>
                    <a:pt x="111092" y="39074"/>
                  </a:moveTo>
                  <a:cubicBezTo>
                    <a:pt x="32599" y="-11141"/>
                    <a:pt x="-4903" y="-5855"/>
                    <a:pt x="1863" y="26388"/>
                  </a:cubicBezTo>
                  <a:cubicBezTo>
                    <a:pt x="8866" y="59794"/>
                    <a:pt x="49540" y="72294"/>
                    <a:pt x="111092" y="390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8" name="任意多边形: 形状 4297">
              <a:extLst>
                <a:ext uri="{FF2B5EF4-FFF2-40B4-BE49-F238E27FC236}">
                  <a16:creationId xmlns:a16="http://schemas.microsoft.com/office/drawing/2014/main" id="{3718A1E7-0C56-252B-1A1B-BE36C40F6B01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9" name="任意多边形: 形状 4298">
              <a:extLst>
                <a:ext uri="{FF2B5EF4-FFF2-40B4-BE49-F238E27FC236}">
                  <a16:creationId xmlns:a16="http://schemas.microsoft.com/office/drawing/2014/main" id="{64320AA1-7C6D-2FC2-FB98-36DC544D737D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0" name="任意多边形: 形状 4299">
              <a:extLst>
                <a:ext uri="{FF2B5EF4-FFF2-40B4-BE49-F238E27FC236}">
                  <a16:creationId xmlns:a16="http://schemas.microsoft.com/office/drawing/2014/main" id="{B1F30793-FFC1-2842-AFF1-3C75117B4433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1" name="任意多边形: 形状 4300">
              <a:extLst>
                <a:ext uri="{FF2B5EF4-FFF2-40B4-BE49-F238E27FC236}">
                  <a16:creationId xmlns:a16="http://schemas.microsoft.com/office/drawing/2014/main" id="{377F60D9-7B76-FD7C-0F8D-15D852189566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2" name="任意多边形: 形状 4301">
              <a:extLst>
                <a:ext uri="{FF2B5EF4-FFF2-40B4-BE49-F238E27FC236}">
                  <a16:creationId xmlns:a16="http://schemas.microsoft.com/office/drawing/2014/main" id="{BC11149B-D2A0-C61F-CE7A-19F5FA67921C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3" name="任意多边形: 形状 4302">
              <a:extLst>
                <a:ext uri="{FF2B5EF4-FFF2-40B4-BE49-F238E27FC236}">
                  <a16:creationId xmlns:a16="http://schemas.microsoft.com/office/drawing/2014/main" id="{68204A43-C41B-D315-E8A5-088C34078DD9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4" name="任意多边形: 形状 4303">
              <a:extLst>
                <a:ext uri="{FF2B5EF4-FFF2-40B4-BE49-F238E27FC236}">
                  <a16:creationId xmlns:a16="http://schemas.microsoft.com/office/drawing/2014/main" id="{2C2900B5-15C5-EF75-44FF-BDB39A769448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5" name="任意多边形: 形状 4304">
              <a:extLst>
                <a:ext uri="{FF2B5EF4-FFF2-40B4-BE49-F238E27FC236}">
                  <a16:creationId xmlns:a16="http://schemas.microsoft.com/office/drawing/2014/main" id="{4B78158B-23D7-2D91-0441-8CD088A97C2C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6" name="任意多边形: 形状 4305">
              <a:extLst>
                <a:ext uri="{FF2B5EF4-FFF2-40B4-BE49-F238E27FC236}">
                  <a16:creationId xmlns:a16="http://schemas.microsoft.com/office/drawing/2014/main" id="{CA513CFE-AFD4-EC5A-62E2-B2C2004BD47D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7" name="任意多边形: 形状 4306">
              <a:extLst>
                <a:ext uri="{FF2B5EF4-FFF2-40B4-BE49-F238E27FC236}">
                  <a16:creationId xmlns:a16="http://schemas.microsoft.com/office/drawing/2014/main" id="{E04C8193-8549-1E8B-B014-0B68F276B2AE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8" name="任意多边形: 形状 4307">
              <a:extLst>
                <a:ext uri="{FF2B5EF4-FFF2-40B4-BE49-F238E27FC236}">
                  <a16:creationId xmlns:a16="http://schemas.microsoft.com/office/drawing/2014/main" id="{E6DBB474-D8BE-7E7A-99B8-42B6B4F62F82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7882 w 9046"/>
                <a:gd name="connsiteY0" fmla="*/ 2346 h 8738"/>
                <a:gd name="connsiteX1" fmla="*/ 1698 w 9046"/>
                <a:gd name="connsiteY1" fmla="*/ 3932 h 8738"/>
                <a:gd name="connsiteX2" fmla="*/ 3164 w 9046"/>
                <a:gd name="connsiteY2" fmla="*/ 9799 h 8738"/>
                <a:gd name="connsiteX3" fmla="*/ 3336 w 9046"/>
                <a:gd name="connsiteY3" fmla="*/ 9904 h 8738"/>
                <a:gd name="connsiteX4" fmla="*/ 9521 w 9046"/>
                <a:gd name="connsiteY4" fmla="*/ 8319 h 8738"/>
                <a:gd name="connsiteX5" fmla="*/ 8054 w 9046"/>
                <a:gd name="connsiteY5" fmla="*/ 2452 h 8738"/>
                <a:gd name="connsiteX6" fmla="*/ 7882 w 9046"/>
                <a:gd name="connsiteY6" fmla="*/ 2346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7882" y="2346"/>
                  </a:move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9" name="任意多边形: 形状 4308">
              <a:extLst>
                <a:ext uri="{FF2B5EF4-FFF2-40B4-BE49-F238E27FC236}">
                  <a16:creationId xmlns:a16="http://schemas.microsoft.com/office/drawing/2014/main" id="{716E72F8-73BE-6996-4255-8C9562EDF610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0" name="任意多边形: 形状 4309">
              <a:extLst>
                <a:ext uri="{FF2B5EF4-FFF2-40B4-BE49-F238E27FC236}">
                  <a16:creationId xmlns:a16="http://schemas.microsoft.com/office/drawing/2014/main" id="{936D582E-4407-A417-0E97-09EBEAD8D7D6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1" name="任意多边形: 形状 4310">
              <a:extLst>
                <a:ext uri="{FF2B5EF4-FFF2-40B4-BE49-F238E27FC236}">
                  <a16:creationId xmlns:a16="http://schemas.microsoft.com/office/drawing/2014/main" id="{6453D657-63DE-F885-8382-ABE1945EBC28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2" name="任意多边形: 形状 4311">
              <a:extLst>
                <a:ext uri="{FF2B5EF4-FFF2-40B4-BE49-F238E27FC236}">
                  <a16:creationId xmlns:a16="http://schemas.microsoft.com/office/drawing/2014/main" id="{DF5171FE-D3AA-42ED-5D82-10D818564C23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3" name="任意多边形: 形状 4312">
              <a:extLst>
                <a:ext uri="{FF2B5EF4-FFF2-40B4-BE49-F238E27FC236}">
                  <a16:creationId xmlns:a16="http://schemas.microsoft.com/office/drawing/2014/main" id="{6FC087A9-02CA-0E26-DEC4-1CE6D47BE2DA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4" name="任意多边形: 形状 4313">
              <a:extLst>
                <a:ext uri="{FF2B5EF4-FFF2-40B4-BE49-F238E27FC236}">
                  <a16:creationId xmlns:a16="http://schemas.microsoft.com/office/drawing/2014/main" id="{AFEF1DBA-4A00-674C-0CCB-C9DB66584E0A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5" name="任意多边形: 形状 4314">
              <a:extLst>
                <a:ext uri="{FF2B5EF4-FFF2-40B4-BE49-F238E27FC236}">
                  <a16:creationId xmlns:a16="http://schemas.microsoft.com/office/drawing/2014/main" id="{A1874EAA-EEE1-00C2-5E42-DDE0860F0A1F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6" name="任意多边形: 形状 4315">
              <a:extLst>
                <a:ext uri="{FF2B5EF4-FFF2-40B4-BE49-F238E27FC236}">
                  <a16:creationId xmlns:a16="http://schemas.microsoft.com/office/drawing/2014/main" id="{A6C591CC-D351-DB30-FFDD-018B12E20EE3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7" name="任意多边形: 形状 4316">
              <a:extLst>
                <a:ext uri="{FF2B5EF4-FFF2-40B4-BE49-F238E27FC236}">
                  <a16:creationId xmlns:a16="http://schemas.microsoft.com/office/drawing/2014/main" id="{93D6F737-7011-7E20-A4AE-B3723051A4E2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8" name="任意多边形: 形状 4317">
              <a:extLst>
                <a:ext uri="{FF2B5EF4-FFF2-40B4-BE49-F238E27FC236}">
                  <a16:creationId xmlns:a16="http://schemas.microsoft.com/office/drawing/2014/main" id="{01A8B494-7739-8C1A-05B6-D1A33920EB67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9" name="任意多边形: 形状 4318">
              <a:extLst>
                <a:ext uri="{FF2B5EF4-FFF2-40B4-BE49-F238E27FC236}">
                  <a16:creationId xmlns:a16="http://schemas.microsoft.com/office/drawing/2014/main" id="{1B5C62CA-9373-8BBE-AEDA-C7E3A1C92AFE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3336 w 9046"/>
                <a:gd name="connsiteY0" fmla="*/ 9904 h 8738"/>
                <a:gd name="connsiteX1" fmla="*/ 9521 w 9046"/>
                <a:gd name="connsiteY1" fmla="*/ 8319 h 8738"/>
                <a:gd name="connsiteX2" fmla="*/ 8054 w 9046"/>
                <a:gd name="connsiteY2" fmla="*/ 2452 h 8738"/>
                <a:gd name="connsiteX3" fmla="*/ 7882 w 9046"/>
                <a:gd name="connsiteY3" fmla="*/ 2346 h 8738"/>
                <a:gd name="connsiteX4" fmla="*/ 1698 w 9046"/>
                <a:gd name="connsiteY4" fmla="*/ 3932 h 8738"/>
                <a:gd name="connsiteX5" fmla="*/ 3164 w 9046"/>
                <a:gd name="connsiteY5" fmla="*/ 9799 h 8738"/>
                <a:gd name="connsiteX6" fmla="*/ 3336 w 9046"/>
                <a:gd name="connsiteY6" fmla="*/ 9904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3336" y="9904"/>
                  </a:move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0" name="任意多边形: 形状 4319">
              <a:extLst>
                <a:ext uri="{FF2B5EF4-FFF2-40B4-BE49-F238E27FC236}">
                  <a16:creationId xmlns:a16="http://schemas.microsoft.com/office/drawing/2014/main" id="{9E6DCB4A-F326-DD85-B2FB-AB68415CD092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1" name="任意多边形: 形状 4320">
              <a:extLst>
                <a:ext uri="{FF2B5EF4-FFF2-40B4-BE49-F238E27FC236}">
                  <a16:creationId xmlns:a16="http://schemas.microsoft.com/office/drawing/2014/main" id="{F47FAB24-8CAF-99AD-6AC5-F8AD2F8DCC6D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2" name="任意多边形: 形状 4321">
              <a:extLst>
                <a:ext uri="{FF2B5EF4-FFF2-40B4-BE49-F238E27FC236}">
                  <a16:creationId xmlns:a16="http://schemas.microsoft.com/office/drawing/2014/main" id="{47C425C9-2688-B992-D671-137639097752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3" name="任意多边形: 形状 4322">
              <a:extLst>
                <a:ext uri="{FF2B5EF4-FFF2-40B4-BE49-F238E27FC236}">
                  <a16:creationId xmlns:a16="http://schemas.microsoft.com/office/drawing/2014/main" id="{C5742383-DCB1-E5AC-48C8-74AE468CE27F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4" name="任意多边形: 形状 4323">
              <a:extLst>
                <a:ext uri="{FF2B5EF4-FFF2-40B4-BE49-F238E27FC236}">
                  <a16:creationId xmlns:a16="http://schemas.microsoft.com/office/drawing/2014/main" id="{09CC3C9A-D724-BDB0-E6D4-C00705E1FDEF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5" name="任意多边形: 形状 4324">
              <a:extLst>
                <a:ext uri="{FF2B5EF4-FFF2-40B4-BE49-F238E27FC236}">
                  <a16:creationId xmlns:a16="http://schemas.microsoft.com/office/drawing/2014/main" id="{6664C33A-D5EA-EDF0-62B9-672D761031B5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6" name="任意多边形: 形状 4325">
              <a:extLst>
                <a:ext uri="{FF2B5EF4-FFF2-40B4-BE49-F238E27FC236}">
                  <a16:creationId xmlns:a16="http://schemas.microsoft.com/office/drawing/2014/main" id="{877E2FD5-E966-6F6B-63D6-14F52E633A9A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7" name="任意多边形: 形状 4326">
              <a:extLst>
                <a:ext uri="{FF2B5EF4-FFF2-40B4-BE49-F238E27FC236}">
                  <a16:creationId xmlns:a16="http://schemas.microsoft.com/office/drawing/2014/main" id="{60FFE2CE-47A1-E36E-BF2E-53CB702B2E8F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8" name="任意多边形: 形状 4327">
              <a:extLst>
                <a:ext uri="{FF2B5EF4-FFF2-40B4-BE49-F238E27FC236}">
                  <a16:creationId xmlns:a16="http://schemas.microsoft.com/office/drawing/2014/main" id="{6F78B594-1BEB-79A3-E8FB-1723EFE4DF68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9" name="任意多边形: 形状 4328">
              <a:extLst>
                <a:ext uri="{FF2B5EF4-FFF2-40B4-BE49-F238E27FC236}">
                  <a16:creationId xmlns:a16="http://schemas.microsoft.com/office/drawing/2014/main" id="{A27970E1-2F9B-91FC-CD22-0B809122ED10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0" name="任意多边形: 形状 4329">
              <a:extLst>
                <a:ext uri="{FF2B5EF4-FFF2-40B4-BE49-F238E27FC236}">
                  <a16:creationId xmlns:a16="http://schemas.microsoft.com/office/drawing/2014/main" id="{CFC0CC31-40BD-22D0-1A71-61638BCE7D42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12365 w 12446"/>
                <a:gd name="connsiteY0" fmla="*/ 4229 h 12000"/>
                <a:gd name="connsiteX1" fmla="*/ 3670 w 12446"/>
                <a:gd name="connsiteY1" fmla="*/ 2854 h 12000"/>
                <a:gd name="connsiteX2" fmla="*/ 2117 w 12446"/>
                <a:gd name="connsiteY2" fmla="*/ 11073 h 12000"/>
                <a:gd name="connsiteX3" fmla="*/ 2243 w 12446"/>
                <a:gd name="connsiteY3" fmla="*/ 11258 h 12000"/>
                <a:gd name="connsiteX4" fmla="*/ 10938 w 12446"/>
                <a:gd name="connsiteY4" fmla="*/ 12633 h 12000"/>
                <a:gd name="connsiteX5" fmla="*/ 12522 w 12446"/>
                <a:gd name="connsiteY5" fmla="*/ 4440 h 12000"/>
                <a:gd name="connsiteX6" fmla="*/ 12365 w 12446"/>
                <a:gd name="connsiteY6" fmla="*/ 4229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12365" y="4229"/>
                  </a:move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1" name="任意多边形: 形状 4330">
              <a:extLst>
                <a:ext uri="{FF2B5EF4-FFF2-40B4-BE49-F238E27FC236}">
                  <a16:creationId xmlns:a16="http://schemas.microsoft.com/office/drawing/2014/main" id="{B7ABBD34-B448-F902-1F18-40A1C6955F43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2" name="任意多边形: 形状 4331">
              <a:extLst>
                <a:ext uri="{FF2B5EF4-FFF2-40B4-BE49-F238E27FC236}">
                  <a16:creationId xmlns:a16="http://schemas.microsoft.com/office/drawing/2014/main" id="{4F022D23-8CAE-2853-F180-4488289F5496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3" name="任意多边形: 形状 4332">
              <a:extLst>
                <a:ext uri="{FF2B5EF4-FFF2-40B4-BE49-F238E27FC236}">
                  <a16:creationId xmlns:a16="http://schemas.microsoft.com/office/drawing/2014/main" id="{AE2DDC59-69E4-DD6F-3D02-F458100356A5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4" name="任意多边形: 形状 4333">
              <a:extLst>
                <a:ext uri="{FF2B5EF4-FFF2-40B4-BE49-F238E27FC236}">
                  <a16:creationId xmlns:a16="http://schemas.microsoft.com/office/drawing/2014/main" id="{B62EB3A7-BA7E-7E53-474D-C1DB20F79B95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5" name="任意多边形: 形状 4334">
              <a:extLst>
                <a:ext uri="{FF2B5EF4-FFF2-40B4-BE49-F238E27FC236}">
                  <a16:creationId xmlns:a16="http://schemas.microsoft.com/office/drawing/2014/main" id="{9D22D2EA-00DA-4143-CBFA-F6D64AF76196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6" name="任意多边形: 形状 4335">
              <a:extLst>
                <a:ext uri="{FF2B5EF4-FFF2-40B4-BE49-F238E27FC236}">
                  <a16:creationId xmlns:a16="http://schemas.microsoft.com/office/drawing/2014/main" id="{D7688D8A-DC7F-2886-50D1-89C9DEF36EE7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7" name="任意多边形: 形状 4336">
              <a:extLst>
                <a:ext uri="{FF2B5EF4-FFF2-40B4-BE49-F238E27FC236}">
                  <a16:creationId xmlns:a16="http://schemas.microsoft.com/office/drawing/2014/main" id="{D66C570A-5681-7A20-119F-C9612E364A28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8" name="任意多边形: 形状 4337">
              <a:extLst>
                <a:ext uri="{FF2B5EF4-FFF2-40B4-BE49-F238E27FC236}">
                  <a16:creationId xmlns:a16="http://schemas.microsoft.com/office/drawing/2014/main" id="{942D55D4-9CA4-40A4-39AB-DEE35534997B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9" name="任意多边形: 形状 4338">
              <a:extLst>
                <a:ext uri="{FF2B5EF4-FFF2-40B4-BE49-F238E27FC236}">
                  <a16:creationId xmlns:a16="http://schemas.microsoft.com/office/drawing/2014/main" id="{BE53B7DA-8D76-1E92-0C84-C70BA286FE40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0" name="任意多边形: 形状 4339">
              <a:extLst>
                <a:ext uri="{FF2B5EF4-FFF2-40B4-BE49-F238E27FC236}">
                  <a16:creationId xmlns:a16="http://schemas.microsoft.com/office/drawing/2014/main" id="{3A2ACE53-8529-B53A-D0E2-5910A0E724AB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1" name="任意多边形: 形状 4340">
              <a:extLst>
                <a:ext uri="{FF2B5EF4-FFF2-40B4-BE49-F238E27FC236}">
                  <a16:creationId xmlns:a16="http://schemas.microsoft.com/office/drawing/2014/main" id="{A69BDDE9-3379-E2D8-281C-3144126722DB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2243 w 12446"/>
                <a:gd name="connsiteY0" fmla="*/ 11258 h 12000"/>
                <a:gd name="connsiteX1" fmla="*/ 10938 w 12446"/>
                <a:gd name="connsiteY1" fmla="*/ 12633 h 12000"/>
                <a:gd name="connsiteX2" fmla="*/ 12522 w 12446"/>
                <a:gd name="connsiteY2" fmla="*/ 4440 h 12000"/>
                <a:gd name="connsiteX3" fmla="*/ 12365 w 12446"/>
                <a:gd name="connsiteY3" fmla="*/ 4229 h 12000"/>
                <a:gd name="connsiteX4" fmla="*/ 3670 w 12446"/>
                <a:gd name="connsiteY4" fmla="*/ 2854 h 12000"/>
                <a:gd name="connsiteX5" fmla="*/ 2117 w 12446"/>
                <a:gd name="connsiteY5" fmla="*/ 11073 h 12000"/>
                <a:gd name="connsiteX6" fmla="*/ 2243 w 12446"/>
                <a:gd name="connsiteY6" fmla="*/ 11258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2243" y="11258"/>
                  </a:move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2" name="任意多边形: 形状 4341">
              <a:extLst>
                <a:ext uri="{FF2B5EF4-FFF2-40B4-BE49-F238E27FC236}">
                  <a16:creationId xmlns:a16="http://schemas.microsoft.com/office/drawing/2014/main" id="{954854BC-1123-AF32-FBFC-FB5DD3B87479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3" name="任意多边形: 形状 4342">
              <a:extLst>
                <a:ext uri="{FF2B5EF4-FFF2-40B4-BE49-F238E27FC236}">
                  <a16:creationId xmlns:a16="http://schemas.microsoft.com/office/drawing/2014/main" id="{61EF995A-FA79-4DA4-E328-F180D9468E94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4" name="任意多边形: 形状 4343">
              <a:extLst>
                <a:ext uri="{FF2B5EF4-FFF2-40B4-BE49-F238E27FC236}">
                  <a16:creationId xmlns:a16="http://schemas.microsoft.com/office/drawing/2014/main" id="{150379B7-B59D-AF3D-B3C0-5A026C5A5FB7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5" name="任意多边形: 形状 4344">
              <a:extLst>
                <a:ext uri="{FF2B5EF4-FFF2-40B4-BE49-F238E27FC236}">
                  <a16:creationId xmlns:a16="http://schemas.microsoft.com/office/drawing/2014/main" id="{CB0FEDEB-4BFF-CC4C-4BC1-913D7518FEE6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6" name="任意多边形: 形状 4345">
              <a:extLst>
                <a:ext uri="{FF2B5EF4-FFF2-40B4-BE49-F238E27FC236}">
                  <a16:creationId xmlns:a16="http://schemas.microsoft.com/office/drawing/2014/main" id="{12F92F2D-B699-5081-9349-DA968E116EA9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7" name="任意多边形: 形状 4346">
              <a:extLst>
                <a:ext uri="{FF2B5EF4-FFF2-40B4-BE49-F238E27FC236}">
                  <a16:creationId xmlns:a16="http://schemas.microsoft.com/office/drawing/2014/main" id="{23B92ACE-BED6-37B3-514C-232D927DD02C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8" name="任意多边形: 形状 4347">
              <a:extLst>
                <a:ext uri="{FF2B5EF4-FFF2-40B4-BE49-F238E27FC236}">
                  <a16:creationId xmlns:a16="http://schemas.microsoft.com/office/drawing/2014/main" id="{741BFFE6-E775-6558-08B3-96FEF2B888BA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9" name="任意多边形: 形状 4348">
              <a:extLst>
                <a:ext uri="{FF2B5EF4-FFF2-40B4-BE49-F238E27FC236}">
                  <a16:creationId xmlns:a16="http://schemas.microsoft.com/office/drawing/2014/main" id="{3F38EC6D-9F88-CE24-F184-C87058606352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0" name="任意多边形: 形状 4349">
              <a:extLst>
                <a:ext uri="{FF2B5EF4-FFF2-40B4-BE49-F238E27FC236}">
                  <a16:creationId xmlns:a16="http://schemas.microsoft.com/office/drawing/2014/main" id="{68AE9207-7AC1-FE8D-73D8-E62140831942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1" name="任意多边形: 形状 4350">
              <a:extLst>
                <a:ext uri="{FF2B5EF4-FFF2-40B4-BE49-F238E27FC236}">
                  <a16:creationId xmlns:a16="http://schemas.microsoft.com/office/drawing/2014/main" id="{992F17F9-7099-4382-0150-C9AEB1100B44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2" name="任意多边形: 形状 4351">
              <a:extLst>
                <a:ext uri="{FF2B5EF4-FFF2-40B4-BE49-F238E27FC236}">
                  <a16:creationId xmlns:a16="http://schemas.microsoft.com/office/drawing/2014/main" id="{D080E5ED-77D7-F874-5BA2-0DA33DF588F4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10844 w 14392"/>
                <a:gd name="connsiteY0" fmla="*/ 15188 h 13920"/>
                <a:gd name="connsiteX1" fmla="*/ 15101 w 14392"/>
                <a:gd name="connsiteY1" fmla="*/ 6440 h 13920"/>
                <a:gd name="connsiteX2" fmla="*/ 15020 w 14392"/>
                <a:gd name="connsiteY2" fmla="*/ 6229 h 13920"/>
                <a:gd name="connsiteX3" fmla="*/ 5743 w 14392"/>
                <a:gd name="connsiteY3" fmla="*/ 2212 h 13920"/>
                <a:gd name="connsiteX4" fmla="*/ 1455 w 14392"/>
                <a:gd name="connsiteY4" fmla="*/ 10933 h 13920"/>
                <a:gd name="connsiteX5" fmla="*/ 1541 w 14392"/>
                <a:gd name="connsiteY5" fmla="*/ 11171 h 13920"/>
                <a:gd name="connsiteX6" fmla="*/ 10844 w 14392"/>
                <a:gd name="connsiteY6" fmla="*/ 15188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10844" y="15188"/>
                  </a:move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3" name="任意多边形: 形状 4352">
              <a:extLst>
                <a:ext uri="{FF2B5EF4-FFF2-40B4-BE49-F238E27FC236}">
                  <a16:creationId xmlns:a16="http://schemas.microsoft.com/office/drawing/2014/main" id="{F308EDDA-916E-111B-3C6C-99696C21142D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4" name="任意多边形: 形状 4353">
              <a:extLst>
                <a:ext uri="{FF2B5EF4-FFF2-40B4-BE49-F238E27FC236}">
                  <a16:creationId xmlns:a16="http://schemas.microsoft.com/office/drawing/2014/main" id="{EFFB3533-57EA-C779-D58C-EBAA92B061AF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5" name="任意多边形: 形状 4354">
              <a:extLst>
                <a:ext uri="{FF2B5EF4-FFF2-40B4-BE49-F238E27FC236}">
                  <a16:creationId xmlns:a16="http://schemas.microsoft.com/office/drawing/2014/main" id="{4371E9C4-D699-9996-F30A-20184551A52B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6" name="任意多边形: 形状 4355">
              <a:extLst>
                <a:ext uri="{FF2B5EF4-FFF2-40B4-BE49-F238E27FC236}">
                  <a16:creationId xmlns:a16="http://schemas.microsoft.com/office/drawing/2014/main" id="{DBB30339-57C1-9A5C-7B3A-150D717925B2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7" name="任意多边形: 形状 4356">
              <a:extLst>
                <a:ext uri="{FF2B5EF4-FFF2-40B4-BE49-F238E27FC236}">
                  <a16:creationId xmlns:a16="http://schemas.microsoft.com/office/drawing/2014/main" id="{3A724ABA-5BC1-F854-91C3-35FC9B13A58A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8" name="任意多边形: 形状 4357">
              <a:extLst>
                <a:ext uri="{FF2B5EF4-FFF2-40B4-BE49-F238E27FC236}">
                  <a16:creationId xmlns:a16="http://schemas.microsoft.com/office/drawing/2014/main" id="{A088989D-DD85-E37F-EB44-2051EBEA4C81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9" name="任意多边形: 形状 4358">
              <a:extLst>
                <a:ext uri="{FF2B5EF4-FFF2-40B4-BE49-F238E27FC236}">
                  <a16:creationId xmlns:a16="http://schemas.microsoft.com/office/drawing/2014/main" id="{92A8FCF0-3C7E-927B-AC5D-D8C113E9E546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0" name="任意多边形: 形状 4359">
              <a:extLst>
                <a:ext uri="{FF2B5EF4-FFF2-40B4-BE49-F238E27FC236}">
                  <a16:creationId xmlns:a16="http://schemas.microsoft.com/office/drawing/2014/main" id="{74D8A92D-0A4B-AF5C-D991-28372A3C4C28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1" name="任意多边形: 形状 4360">
              <a:extLst>
                <a:ext uri="{FF2B5EF4-FFF2-40B4-BE49-F238E27FC236}">
                  <a16:creationId xmlns:a16="http://schemas.microsoft.com/office/drawing/2014/main" id="{BB8DA49B-EC5B-CD9E-78F2-60D2B4CF85FF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2" name="任意多边形: 形状 4361">
              <a:extLst>
                <a:ext uri="{FF2B5EF4-FFF2-40B4-BE49-F238E27FC236}">
                  <a16:creationId xmlns:a16="http://schemas.microsoft.com/office/drawing/2014/main" id="{672FD43A-D432-BB71-591F-7FA3443DF901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3" name="任意多边形: 形状 4362">
              <a:extLst>
                <a:ext uri="{FF2B5EF4-FFF2-40B4-BE49-F238E27FC236}">
                  <a16:creationId xmlns:a16="http://schemas.microsoft.com/office/drawing/2014/main" id="{B345E516-9613-644E-DE7D-FB8BB351E325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5743 w 14392"/>
                <a:gd name="connsiteY0" fmla="*/ 2212 h 13920"/>
                <a:gd name="connsiteX1" fmla="*/ 1455 w 14392"/>
                <a:gd name="connsiteY1" fmla="*/ 10933 h 13920"/>
                <a:gd name="connsiteX2" fmla="*/ 1541 w 14392"/>
                <a:gd name="connsiteY2" fmla="*/ 11171 h 13920"/>
                <a:gd name="connsiteX3" fmla="*/ 10844 w 14392"/>
                <a:gd name="connsiteY3" fmla="*/ 15188 h 13920"/>
                <a:gd name="connsiteX4" fmla="*/ 15101 w 14392"/>
                <a:gd name="connsiteY4" fmla="*/ 6440 h 13920"/>
                <a:gd name="connsiteX5" fmla="*/ 15020 w 14392"/>
                <a:gd name="connsiteY5" fmla="*/ 6229 h 13920"/>
                <a:gd name="connsiteX6" fmla="*/ 5743 w 14392"/>
                <a:gd name="connsiteY6" fmla="*/ 2212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5743" y="2212"/>
                  </a:move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4" name="任意多边形: 形状 4363">
              <a:extLst>
                <a:ext uri="{FF2B5EF4-FFF2-40B4-BE49-F238E27FC236}">
                  <a16:creationId xmlns:a16="http://schemas.microsoft.com/office/drawing/2014/main" id="{A2AB74FB-34B6-38B7-F151-B4C495FAE29F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5" name="任意多边形: 形状 4364">
              <a:extLst>
                <a:ext uri="{FF2B5EF4-FFF2-40B4-BE49-F238E27FC236}">
                  <a16:creationId xmlns:a16="http://schemas.microsoft.com/office/drawing/2014/main" id="{4F729BED-1284-0E7C-68B4-AE62EDF06D1A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6" name="任意多边形: 形状 4365">
              <a:extLst>
                <a:ext uri="{FF2B5EF4-FFF2-40B4-BE49-F238E27FC236}">
                  <a16:creationId xmlns:a16="http://schemas.microsoft.com/office/drawing/2014/main" id="{2142F67C-0671-4CEC-7D3B-7E05C1175C1E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7" name="任意多边形: 形状 4366">
              <a:extLst>
                <a:ext uri="{FF2B5EF4-FFF2-40B4-BE49-F238E27FC236}">
                  <a16:creationId xmlns:a16="http://schemas.microsoft.com/office/drawing/2014/main" id="{DFD235F8-1C1A-FEE9-711E-4E5B9AF4DB5F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8" name="任意多边形: 形状 4367">
              <a:extLst>
                <a:ext uri="{FF2B5EF4-FFF2-40B4-BE49-F238E27FC236}">
                  <a16:creationId xmlns:a16="http://schemas.microsoft.com/office/drawing/2014/main" id="{EABE7F37-AC79-C905-8295-EC88D1DF05F4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9" name="任意多边形: 形状 4368">
              <a:extLst>
                <a:ext uri="{FF2B5EF4-FFF2-40B4-BE49-F238E27FC236}">
                  <a16:creationId xmlns:a16="http://schemas.microsoft.com/office/drawing/2014/main" id="{90F7A0C5-ED2B-9DB4-DD85-0E267AA6FE35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0" name="任意多边形: 形状 4369">
              <a:extLst>
                <a:ext uri="{FF2B5EF4-FFF2-40B4-BE49-F238E27FC236}">
                  <a16:creationId xmlns:a16="http://schemas.microsoft.com/office/drawing/2014/main" id="{884D01FE-A951-B750-3736-31A76F700D7C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1" name="任意多边形: 形状 4370">
              <a:extLst>
                <a:ext uri="{FF2B5EF4-FFF2-40B4-BE49-F238E27FC236}">
                  <a16:creationId xmlns:a16="http://schemas.microsoft.com/office/drawing/2014/main" id="{C4638C6F-A979-250C-165D-BAE98433B8CC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2" name="任意多边形: 形状 4371">
              <a:extLst>
                <a:ext uri="{FF2B5EF4-FFF2-40B4-BE49-F238E27FC236}">
                  <a16:creationId xmlns:a16="http://schemas.microsoft.com/office/drawing/2014/main" id="{AD8636F6-144D-BD07-3BD4-2256A920F47D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3" name="任意多边形: 形状 4372">
              <a:extLst>
                <a:ext uri="{FF2B5EF4-FFF2-40B4-BE49-F238E27FC236}">
                  <a16:creationId xmlns:a16="http://schemas.microsoft.com/office/drawing/2014/main" id="{0107D17E-38F1-F85D-310A-8AEB6F69E3D9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4" name="任意多边形: 形状 4373">
              <a:extLst>
                <a:ext uri="{FF2B5EF4-FFF2-40B4-BE49-F238E27FC236}">
                  <a16:creationId xmlns:a16="http://schemas.microsoft.com/office/drawing/2014/main" id="{D5CDFA2F-4555-963A-31C0-8A34B66B9CC2}"/>
                </a:ext>
              </a:extLst>
            </p:cNvPr>
            <p:cNvSpPr/>
            <p:nvPr/>
          </p:nvSpPr>
          <p:spPr>
            <a:xfrm>
              <a:off x="440214" y="-3619161"/>
              <a:ext cx="9701" cy="9378"/>
            </a:xfrm>
            <a:custGeom>
              <a:avLst/>
              <a:gdLst>
                <a:gd name="connsiteX0" fmla="*/ 3632 w 9701"/>
                <a:gd name="connsiteY0" fmla="*/ 2307 h 9378"/>
                <a:gd name="connsiteX1" fmla="*/ 1581 w 9701"/>
                <a:gd name="connsiteY1" fmla="*/ 8518 h 9378"/>
                <a:gd name="connsiteX2" fmla="*/ 1650 w 9701"/>
                <a:gd name="connsiteY2" fmla="*/ 8650 h 9378"/>
                <a:gd name="connsiteX3" fmla="*/ 8231 w 9701"/>
                <a:gd name="connsiteY3" fmla="*/ 10553 h 9378"/>
                <a:gd name="connsiteX4" fmla="*/ 10307 w 9701"/>
                <a:gd name="connsiteY4" fmla="*/ 4395 h 9378"/>
                <a:gd name="connsiteX5" fmla="*/ 10213 w 9701"/>
                <a:gd name="connsiteY5" fmla="*/ 4210 h 9378"/>
                <a:gd name="connsiteX6" fmla="*/ 3632 w 9701"/>
                <a:gd name="connsiteY6" fmla="*/ 2307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3632" y="2307"/>
                  </a:move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5" name="任意多边形: 形状 4374">
              <a:extLst>
                <a:ext uri="{FF2B5EF4-FFF2-40B4-BE49-F238E27FC236}">
                  <a16:creationId xmlns:a16="http://schemas.microsoft.com/office/drawing/2014/main" id="{7A403A1C-309B-00AA-4909-2BC1E87229B4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6" name="任意多边形: 形状 4375">
              <a:extLst>
                <a:ext uri="{FF2B5EF4-FFF2-40B4-BE49-F238E27FC236}">
                  <a16:creationId xmlns:a16="http://schemas.microsoft.com/office/drawing/2014/main" id="{2FD0C83A-8EA4-A917-55B4-F204A9473010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7" name="任意多边形: 形状 4376">
              <a:extLst>
                <a:ext uri="{FF2B5EF4-FFF2-40B4-BE49-F238E27FC236}">
                  <a16:creationId xmlns:a16="http://schemas.microsoft.com/office/drawing/2014/main" id="{B8CB46AD-E2F3-20F6-3014-3EE5A0B46504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8" name="任意多边形: 形状 4377">
              <a:extLst>
                <a:ext uri="{FF2B5EF4-FFF2-40B4-BE49-F238E27FC236}">
                  <a16:creationId xmlns:a16="http://schemas.microsoft.com/office/drawing/2014/main" id="{1B1524C1-C69E-808B-C497-F7940304C7AA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9" name="任意多边形: 形状 4378">
              <a:extLst>
                <a:ext uri="{FF2B5EF4-FFF2-40B4-BE49-F238E27FC236}">
                  <a16:creationId xmlns:a16="http://schemas.microsoft.com/office/drawing/2014/main" id="{216D2DF2-94BA-B3BC-E326-0DFB7D1CA99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0" name="任意多边形: 形状 4379">
              <a:extLst>
                <a:ext uri="{FF2B5EF4-FFF2-40B4-BE49-F238E27FC236}">
                  <a16:creationId xmlns:a16="http://schemas.microsoft.com/office/drawing/2014/main" id="{A9264BC6-AC84-3157-F368-85F8025AC353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1" name="任意多边形: 形状 4380">
              <a:extLst>
                <a:ext uri="{FF2B5EF4-FFF2-40B4-BE49-F238E27FC236}">
                  <a16:creationId xmlns:a16="http://schemas.microsoft.com/office/drawing/2014/main" id="{8CA433E5-B293-4DF6-4F45-19A26E1B04C6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2" name="任意多边形: 形状 4381">
              <a:extLst>
                <a:ext uri="{FF2B5EF4-FFF2-40B4-BE49-F238E27FC236}">
                  <a16:creationId xmlns:a16="http://schemas.microsoft.com/office/drawing/2014/main" id="{F2588ED7-BFE9-9EBE-8778-28F5D1ECE105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3" name="任意多边形: 形状 4382">
              <a:extLst>
                <a:ext uri="{FF2B5EF4-FFF2-40B4-BE49-F238E27FC236}">
                  <a16:creationId xmlns:a16="http://schemas.microsoft.com/office/drawing/2014/main" id="{E7A56529-BDE5-4773-2A08-11B2A840FFCB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4" name="任意多边形: 形状 4383">
              <a:extLst>
                <a:ext uri="{FF2B5EF4-FFF2-40B4-BE49-F238E27FC236}">
                  <a16:creationId xmlns:a16="http://schemas.microsoft.com/office/drawing/2014/main" id="{17207798-F402-757A-D9D6-54792B7ECDE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5" name="任意多边形: 形状 4384">
              <a:extLst>
                <a:ext uri="{FF2B5EF4-FFF2-40B4-BE49-F238E27FC236}">
                  <a16:creationId xmlns:a16="http://schemas.microsoft.com/office/drawing/2014/main" id="{28A1E3BC-0C4D-8D40-5585-912295B2FB49}"/>
                </a:ext>
              </a:extLst>
            </p:cNvPr>
            <p:cNvSpPr/>
            <p:nvPr/>
          </p:nvSpPr>
          <p:spPr>
            <a:xfrm>
              <a:off x="440214" y="-3619109"/>
              <a:ext cx="9701" cy="9378"/>
            </a:xfrm>
            <a:custGeom>
              <a:avLst/>
              <a:gdLst>
                <a:gd name="connsiteX0" fmla="*/ 8231 w 9701"/>
                <a:gd name="connsiteY0" fmla="*/ 10553 h 9378"/>
                <a:gd name="connsiteX1" fmla="*/ 10307 w 9701"/>
                <a:gd name="connsiteY1" fmla="*/ 4395 h 9378"/>
                <a:gd name="connsiteX2" fmla="*/ 10213 w 9701"/>
                <a:gd name="connsiteY2" fmla="*/ 4210 h 9378"/>
                <a:gd name="connsiteX3" fmla="*/ 3632 w 9701"/>
                <a:gd name="connsiteY3" fmla="*/ 2307 h 9378"/>
                <a:gd name="connsiteX4" fmla="*/ 1581 w 9701"/>
                <a:gd name="connsiteY4" fmla="*/ 8518 h 9378"/>
                <a:gd name="connsiteX5" fmla="*/ 1650 w 9701"/>
                <a:gd name="connsiteY5" fmla="*/ 8650 h 9378"/>
                <a:gd name="connsiteX6" fmla="*/ 8231 w 9701"/>
                <a:gd name="connsiteY6" fmla="*/ 10553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8231" y="10553"/>
                  </a:move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6" name="任意多边形: 形状 4385">
              <a:extLst>
                <a:ext uri="{FF2B5EF4-FFF2-40B4-BE49-F238E27FC236}">
                  <a16:creationId xmlns:a16="http://schemas.microsoft.com/office/drawing/2014/main" id="{C9AE70DD-FDD5-39EC-E8CF-F29BE413FE5B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7" name="任意多边形: 形状 4386">
              <a:extLst>
                <a:ext uri="{FF2B5EF4-FFF2-40B4-BE49-F238E27FC236}">
                  <a16:creationId xmlns:a16="http://schemas.microsoft.com/office/drawing/2014/main" id="{03385FA4-1D94-B9C4-F578-120C77B7FE88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8" name="任意多边形: 形状 4387">
              <a:extLst>
                <a:ext uri="{FF2B5EF4-FFF2-40B4-BE49-F238E27FC236}">
                  <a16:creationId xmlns:a16="http://schemas.microsoft.com/office/drawing/2014/main" id="{D6A5C6C0-794E-1D3A-3F70-EB8F0677AF9B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9" name="任意多边形: 形状 4388">
              <a:extLst>
                <a:ext uri="{FF2B5EF4-FFF2-40B4-BE49-F238E27FC236}">
                  <a16:creationId xmlns:a16="http://schemas.microsoft.com/office/drawing/2014/main" id="{F485DB75-2716-8553-D8A9-B54920F17A02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0" name="任意多边形: 形状 4389">
              <a:extLst>
                <a:ext uri="{FF2B5EF4-FFF2-40B4-BE49-F238E27FC236}">
                  <a16:creationId xmlns:a16="http://schemas.microsoft.com/office/drawing/2014/main" id="{B4395AC3-6E05-CFCF-C774-AE3C995FFAF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1" name="任意多边形: 形状 4390">
              <a:extLst>
                <a:ext uri="{FF2B5EF4-FFF2-40B4-BE49-F238E27FC236}">
                  <a16:creationId xmlns:a16="http://schemas.microsoft.com/office/drawing/2014/main" id="{D8ED642B-62E3-27E4-6A72-E46D6CD1A539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2" name="任意多边形: 形状 4391">
              <a:extLst>
                <a:ext uri="{FF2B5EF4-FFF2-40B4-BE49-F238E27FC236}">
                  <a16:creationId xmlns:a16="http://schemas.microsoft.com/office/drawing/2014/main" id="{F25B3D87-D9F5-2109-5065-271C44F6592D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3" name="任意多边形: 形状 4392">
              <a:extLst>
                <a:ext uri="{FF2B5EF4-FFF2-40B4-BE49-F238E27FC236}">
                  <a16:creationId xmlns:a16="http://schemas.microsoft.com/office/drawing/2014/main" id="{1ECD0DB7-75E6-36AC-BBFC-E69281ED2C5C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4" name="任意多边形: 形状 4393">
              <a:extLst>
                <a:ext uri="{FF2B5EF4-FFF2-40B4-BE49-F238E27FC236}">
                  <a16:creationId xmlns:a16="http://schemas.microsoft.com/office/drawing/2014/main" id="{53AEC714-2286-A5C4-2299-DDF873C0F46B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5" name="任意多边形: 形状 4394">
              <a:extLst>
                <a:ext uri="{FF2B5EF4-FFF2-40B4-BE49-F238E27FC236}">
                  <a16:creationId xmlns:a16="http://schemas.microsoft.com/office/drawing/2014/main" id="{F6E6F285-0611-FF31-1C07-443B73ED058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6" name="任意多边形: 形状 4395">
              <a:extLst>
                <a:ext uri="{FF2B5EF4-FFF2-40B4-BE49-F238E27FC236}">
                  <a16:creationId xmlns:a16="http://schemas.microsoft.com/office/drawing/2014/main" id="{E0B07305-A698-4CCC-8FDD-02D4C0F426FA}"/>
                </a:ext>
              </a:extLst>
            </p:cNvPr>
            <p:cNvSpPr/>
            <p:nvPr/>
          </p:nvSpPr>
          <p:spPr>
            <a:xfrm>
              <a:off x="395407" y="-3645268"/>
              <a:ext cx="4378" cy="4200"/>
            </a:xfrm>
            <a:custGeom>
              <a:avLst/>
              <a:gdLst>
                <a:gd name="connsiteX0" fmla="*/ 1132 w 4378"/>
                <a:gd name="connsiteY0" fmla="*/ 3412 h 4200"/>
                <a:gd name="connsiteX1" fmla="*/ 2717 w 4378"/>
                <a:gd name="connsiteY1" fmla="*/ 5870 h 4200"/>
                <a:gd name="connsiteX2" fmla="*/ 2771 w 4378"/>
                <a:gd name="connsiteY2" fmla="*/ 5870 h 4200"/>
                <a:gd name="connsiteX3" fmla="*/ 5394 w 4378"/>
                <a:gd name="connsiteY3" fmla="*/ 4364 h 4200"/>
                <a:gd name="connsiteX4" fmla="*/ 5413 w 4378"/>
                <a:gd name="connsiteY4" fmla="*/ 4284 h 4200"/>
                <a:gd name="connsiteX5" fmla="*/ 3882 w 4378"/>
                <a:gd name="connsiteY5" fmla="*/ 1853 h 4200"/>
                <a:gd name="connsiteX6" fmla="*/ 3775 w 4378"/>
                <a:gd name="connsiteY6" fmla="*/ 1826 h 4200"/>
                <a:gd name="connsiteX7" fmla="*/ 1164 w 4378"/>
                <a:gd name="connsiteY7" fmla="*/ 3280 h 4200"/>
                <a:gd name="connsiteX8" fmla="*/ 1132 w 4378"/>
                <a:gd name="connsiteY8" fmla="*/ 3412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1132" y="3412"/>
                  </a:move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26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7" name="任意多边形: 形状 4396">
              <a:extLst>
                <a:ext uri="{FF2B5EF4-FFF2-40B4-BE49-F238E27FC236}">
                  <a16:creationId xmlns:a16="http://schemas.microsoft.com/office/drawing/2014/main" id="{FB36DC32-69FD-4AB2-4B35-7733A8C4D68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8" name="任意多边形: 形状 4397">
              <a:extLst>
                <a:ext uri="{FF2B5EF4-FFF2-40B4-BE49-F238E27FC236}">
                  <a16:creationId xmlns:a16="http://schemas.microsoft.com/office/drawing/2014/main" id="{FE2FB299-42B1-00AB-F86F-B7F0EB3DE879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9" name="任意多边形: 形状 4398">
              <a:extLst>
                <a:ext uri="{FF2B5EF4-FFF2-40B4-BE49-F238E27FC236}">
                  <a16:creationId xmlns:a16="http://schemas.microsoft.com/office/drawing/2014/main" id="{72AC04C3-2ADE-0139-B8DD-D1B668006584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0" name="任意多边形: 形状 4399">
              <a:extLst>
                <a:ext uri="{FF2B5EF4-FFF2-40B4-BE49-F238E27FC236}">
                  <a16:creationId xmlns:a16="http://schemas.microsoft.com/office/drawing/2014/main" id="{A37D5021-6F50-5354-A5C9-58A97D8FE11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1" name="任意多边形: 形状 4400">
              <a:extLst>
                <a:ext uri="{FF2B5EF4-FFF2-40B4-BE49-F238E27FC236}">
                  <a16:creationId xmlns:a16="http://schemas.microsoft.com/office/drawing/2014/main" id="{7E034D83-8EF0-4E74-FD62-3971B28DDC46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2" name="任意多边形: 形状 4401">
              <a:extLst>
                <a:ext uri="{FF2B5EF4-FFF2-40B4-BE49-F238E27FC236}">
                  <a16:creationId xmlns:a16="http://schemas.microsoft.com/office/drawing/2014/main" id="{5DD77F06-FBE9-B474-3327-2A0CF379C2F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3" name="任意多边形: 形状 4402">
              <a:extLst>
                <a:ext uri="{FF2B5EF4-FFF2-40B4-BE49-F238E27FC236}">
                  <a16:creationId xmlns:a16="http://schemas.microsoft.com/office/drawing/2014/main" id="{B3CF1B67-3179-8714-F5F7-CDC894F25544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4" name="任意多边形: 形状 4403">
              <a:extLst>
                <a:ext uri="{FF2B5EF4-FFF2-40B4-BE49-F238E27FC236}">
                  <a16:creationId xmlns:a16="http://schemas.microsoft.com/office/drawing/2014/main" id="{8DC7D5D7-F5F7-D167-9EB0-3276ABD2A393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5" name="任意多边形: 形状 4404">
              <a:extLst>
                <a:ext uri="{FF2B5EF4-FFF2-40B4-BE49-F238E27FC236}">
                  <a16:creationId xmlns:a16="http://schemas.microsoft.com/office/drawing/2014/main" id="{86985BB4-0D9D-73F4-09CB-F2D3A14BBEF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6" name="任意多边形: 形状 4405">
              <a:extLst>
                <a:ext uri="{FF2B5EF4-FFF2-40B4-BE49-F238E27FC236}">
                  <a16:creationId xmlns:a16="http://schemas.microsoft.com/office/drawing/2014/main" id="{31BC9AC7-28C4-FB99-39C5-0EE3C76E976B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7" name="任意多边形: 形状 4406">
              <a:extLst>
                <a:ext uri="{FF2B5EF4-FFF2-40B4-BE49-F238E27FC236}">
                  <a16:creationId xmlns:a16="http://schemas.microsoft.com/office/drawing/2014/main" id="{0DE16C4A-6056-F1C0-718F-E657F4BA57DA}"/>
                </a:ext>
              </a:extLst>
            </p:cNvPr>
            <p:cNvSpPr/>
            <p:nvPr/>
          </p:nvSpPr>
          <p:spPr>
            <a:xfrm>
              <a:off x="395302" y="-3645268"/>
              <a:ext cx="4378" cy="4200"/>
            </a:xfrm>
            <a:custGeom>
              <a:avLst/>
              <a:gdLst>
                <a:gd name="connsiteX0" fmla="*/ 5413 w 4378"/>
                <a:gd name="connsiteY0" fmla="*/ 4284 h 4200"/>
                <a:gd name="connsiteX1" fmla="*/ 3882 w 4378"/>
                <a:gd name="connsiteY1" fmla="*/ 1853 h 4200"/>
                <a:gd name="connsiteX2" fmla="*/ 3775 w 4378"/>
                <a:gd name="connsiteY2" fmla="*/ 1826 h 4200"/>
                <a:gd name="connsiteX3" fmla="*/ 1164 w 4378"/>
                <a:gd name="connsiteY3" fmla="*/ 3280 h 4200"/>
                <a:gd name="connsiteX4" fmla="*/ 1132 w 4378"/>
                <a:gd name="connsiteY4" fmla="*/ 3412 h 4200"/>
                <a:gd name="connsiteX5" fmla="*/ 2717 w 4378"/>
                <a:gd name="connsiteY5" fmla="*/ 5870 h 4200"/>
                <a:gd name="connsiteX6" fmla="*/ 2771 w 4378"/>
                <a:gd name="connsiteY6" fmla="*/ 5870 h 4200"/>
                <a:gd name="connsiteX7" fmla="*/ 5394 w 4378"/>
                <a:gd name="connsiteY7" fmla="*/ 4364 h 4200"/>
                <a:gd name="connsiteX8" fmla="*/ 5413 w 4378"/>
                <a:gd name="connsiteY8" fmla="*/ 4284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5413" y="4284"/>
                  </a:move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53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8" name="任意多边形: 形状 4407">
              <a:extLst>
                <a:ext uri="{FF2B5EF4-FFF2-40B4-BE49-F238E27FC236}">
                  <a16:creationId xmlns:a16="http://schemas.microsoft.com/office/drawing/2014/main" id="{37504BDD-6B0E-4F86-527F-2154805922AE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9" name="任意多边形: 形状 4408">
              <a:extLst>
                <a:ext uri="{FF2B5EF4-FFF2-40B4-BE49-F238E27FC236}">
                  <a16:creationId xmlns:a16="http://schemas.microsoft.com/office/drawing/2014/main" id="{A03289F5-F916-F144-21D0-D938D859A6F2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0" name="任意多边形: 形状 4409">
              <a:extLst>
                <a:ext uri="{FF2B5EF4-FFF2-40B4-BE49-F238E27FC236}">
                  <a16:creationId xmlns:a16="http://schemas.microsoft.com/office/drawing/2014/main" id="{2126750E-9AAC-83BD-BA31-BCBE04D6E41E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1" name="任意多边形: 形状 4410">
              <a:extLst>
                <a:ext uri="{FF2B5EF4-FFF2-40B4-BE49-F238E27FC236}">
                  <a16:creationId xmlns:a16="http://schemas.microsoft.com/office/drawing/2014/main" id="{E974B6F5-4DA1-35D6-DEFA-2F6EFBB38967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2" name="任意多边形: 形状 4411">
              <a:extLst>
                <a:ext uri="{FF2B5EF4-FFF2-40B4-BE49-F238E27FC236}">
                  <a16:creationId xmlns:a16="http://schemas.microsoft.com/office/drawing/2014/main" id="{0B884656-A8FE-8769-7343-029EB9022168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3" name="任意多边形: 形状 4412">
              <a:extLst>
                <a:ext uri="{FF2B5EF4-FFF2-40B4-BE49-F238E27FC236}">
                  <a16:creationId xmlns:a16="http://schemas.microsoft.com/office/drawing/2014/main" id="{F24EB9AB-7D38-0C15-04C3-C9CFB93666EF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4" name="任意多边形: 形状 4413">
              <a:extLst>
                <a:ext uri="{FF2B5EF4-FFF2-40B4-BE49-F238E27FC236}">
                  <a16:creationId xmlns:a16="http://schemas.microsoft.com/office/drawing/2014/main" id="{E86C2A58-C2F1-B2C7-D41D-3704C1EFCF66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5" name="任意多边形: 形状 4414">
              <a:extLst>
                <a:ext uri="{FF2B5EF4-FFF2-40B4-BE49-F238E27FC236}">
                  <a16:creationId xmlns:a16="http://schemas.microsoft.com/office/drawing/2014/main" id="{285C11C7-1667-7713-9299-709725346BF8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6" name="任意多边形: 形状 4415">
              <a:extLst>
                <a:ext uri="{FF2B5EF4-FFF2-40B4-BE49-F238E27FC236}">
                  <a16:creationId xmlns:a16="http://schemas.microsoft.com/office/drawing/2014/main" id="{5F19BB67-523F-B547-628B-1EC5929BB70E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7" name="任意多边形: 形状 4416">
              <a:extLst>
                <a:ext uri="{FF2B5EF4-FFF2-40B4-BE49-F238E27FC236}">
                  <a16:creationId xmlns:a16="http://schemas.microsoft.com/office/drawing/2014/main" id="{B7DEC7CA-84C5-7387-D5FB-33FFEEE2015C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8" name="任意多边形: 形状 4417">
              <a:extLst>
                <a:ext uri="{FF2B5EF4-FFF2-40B4-BE49-F238E27FC236}">
                  <a16:creationId xmlns:a16="http://schemas.microsoft.com/office/drawing/2014/main" id="{8421A12D-1777-BEB1-3831-F9AEF6234520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2838 w 3931"/>
                <a:gd name="connsiteY0" fmla="*/ 1762 h 3783"/>
                <a:gd name="connsiteX1" fmla="*/ 1093 w 3931"/>
                <a:gd name="connsiteY1" fmla="*/ 3850 h 3783"/>
                <a:gd name="connsiteX2" fmla="*/ 3287 w 3931"/>
                <a:gd name="connsiteY2" fmla="*/ 5515 h 3783"/>
                <a:gd name="connsiteX3" fmla="*/ 5012 w 3931"/>
                <a:gd name="connsiteY3" fmla="*/ 3506 h 3783"/>
                <a:gd name="connsiteX4" fmla="*/ 5005 w 3931"/>
                <a:gd name="connsiteY4" fmla="*/ 3427 h 3783"/>
                <a:gd name="connsiteX5" fmla="*/ 2844 w 3931"/>
                <a:gd name="connsiteY5" fmla="*/ 1762 h 3783"/>
                <a:gd name="connsiteX6" fmla="*/ 2838 w 3931"/>
                <a:gd name="connsiteY6" fmla="*/ 1762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2838" y="1762"/>
                  </a:move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9" name="任意多边形: 形状 4418">
              <a:extLst>
                <a:ext uri="{FF2B5EF4-FFF2-40B4-BE49-F238E27FC236}">
                  <a16:creationId xmlns:a16="http://schemas.microsoft.com/office/drawing/2014/main" id="{0E66BE2A-89AF-44EA-D40A-94C68E20C72A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0" name="任意多边形: 形状 4419">
              <a:extLst>
                <a:ext uri="{FF2B5EF4-FFF2-40B4-BE49-F238E27FC236}">
                  <a16:creationId xmlns:a16="http://schemas.microsoft.com/office/drawing/2014/main" id="{95E730D4-D3A5-2757-1DFD-11A71582FA41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1" name="任意多边形: 形状 4420">
              <a:extLst>
                <a:ext uri="{FF2B5EF4-FFF2-40B4-BE49-F238E27FC236}">
                  <a16:creationId xmlns:a16="http://schemas.microsoft.com/office/drawing/2014/main" id="{1DCE6FA9-3973-76CA-151D-123C59CCAD9B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2" name="任意多边形: 形状 4421">
              <a:extLst>
                <a:ext uri="{FF2B5EF4-FFF2-40B4-BE49-F238E27FC236}">
                  <a16:creationId xmlns:a16="http://schemas.microsoft.com/office/drawing/2014/main" id="{0B8D2D70-2316-8F33-C261-18A37853CAEA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3" name="任意多边形: 形状 4422">
              <a:extLst>
                <a:ext uri="{FF2B5EF4-FFF2-40B4-BE49-F238E27FC236}">
                  <a16:creationId xmlns:a16="http://schemas.microsoft.com/office/drawing/2014/main" id="{BE4DE0DA-CD64-871A-7065-7B448CE9B101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4" name="任意多边形: 形状 4423">
              <a:extLst>
                <a:ext uri="{FF2B5EF4-FFF2-40B4-BE49-F238E27FC236}">
                  <a16:creationId xmlns:a16="http://schemas.microsoft.com/office/drawing/2014/main" id="{64210B44-6AF2-B2BE-6079-B7C5E0483328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5" name="任意多边形: 形状 4424">
              <a:extLst>
                <a:ext uri="{FF2B5EF4-FFF2-40B4-BE49-F238E27FC236}">
                  <a16:creationId xmlns:a16="http://schemas.microsoft.com/office/drawing/2014/main" id="{F8CF16C9-2971-1B63-DCCE-29FFBE16D912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6" name="任意多边形: 形状 4425">
              <a:extLst>
                <a:ext uri="{FF2B5EF4-FFF2-40B4-BE49-F238E27FC236}">
                  <a16:creationId xmlns:a16="http://schemas.microsoft.com/office/drawing/2014/main" id="{D73E9C48-B972-4A52-84F2-ED8B63EDB0D6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7" name="任意多边形: 形状 4426">
              <a:extLst>
                <a:ext uri="{FF2B5EF4-FFF2-40B4-BE49-F238E27FC236}">
                  <a16:creationId xmlns:a16="http://schemas.microsoft.com/office/drawing/2014/main" id="{455E2450-FC02-9311-FF91-8F92C7D91D1F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8" name="任意多边形: 形状 4427">
              <a:extLst>
                <a:ext uri="{FF2B5EF4-FFF2-40B4-BE49-F238E27FC236}">
                  <a16:creationId xmlns:a16="http://schemas.microsoft.com/office/drawing/2014/main" id="{03D45644-BEE0-9C5F-FD82-F51A2DB01BA5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9" name="任意多边形: 形状 4428">
              <a:extLst>
                <a:ext uri="{FF2B5EF4-FFF2-40B4-BE49-F238E27FC236}">
                  <a16:creationId xmlns:a16="http://schemas.microsoft.com/office/drawing/2014/main" id="{EF182C61-B2E2-7889-F481-F302D46E6A26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3287 w 3931"/>
                <a:gd name="connsiteY0" fmla="*/ 5515 h 3783"/>
                <a:gd name="connsiteX1" fmla="*/ 5012 w 3931"/>
                <a:gd name="connsiteY1" fmla="*/ 3506 h 3783"/>
                <a:gd name="connsiteX2" fmla="*/ 5005 w 3931"/>
                <a:gd name="connsiteY2" fmla="*/ 3427 h 3783"/>
                <a:gd name="connsiteX3" fmla="*/ 2844 w 3931"/>
                <a:gd name="connsiteY3" fmla="*/ 1762 h 3783"/>
                <a:gd name="connsiteX4" fmla="*/ 2838 w 3931"/>
                <a:gd name="connsiteY4" fmla="*/ 1762 h 3783"/>
                <a:gd name="connsiteX5" fmla="*/ 1093 w 3931"/>
                <a:gd name="connsiteY5" fmla="*/ 3850 h 3783"/>
                <a:gd name="connsiteX6" fmla="*/ 3287 w 3931"/>
                <a:gd name="connsiteY6" fmla="*/ 5515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3287" y="5515"/>
                  </a:move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0" name="任意多边形: 形状 4429">
              <a:extLst>
                <a:ext uri="{FF2B5EF4-FFF2-40B4-BE49-F238E27FC236}">
                  <a16:creationId xmlns:a16="http://schemas.microsoft.com/office/drawing/2014/main" id="{2007EB86-7EBA-8B30-7A7F-6F85E3208D78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1" name="任意多边形: 形状 4430">
              <a:extLst>
                <a:ext uri="{FF2B5EF4-FFF2-40B4-BE49-F238E27FC236}">
                  <a16:creationId xmlns:a16="http://schemas.microsoft.com/office/drawing/2014/main" id="{91302BAD-DF34-E624-DE63-BD5FA77BAC31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2" name="任意多边形: 形状 4431">
              <a:extLst>
                <a:ext uri="{FF2B5EF4-FFF2-40B4-BE49-F238E27FC236}">
                  <a16:creationId xmlns:a16="http://schemas.microsoft.com/office/drawing/2014/main" id="{7A64A112-A470-2275-098C-57277172747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3" name="任意多边形: 形状 4432">
              <a:extLst>
                <a:ext uri="{FF2B5EF4-FFF2-40B4-BE49-F238E27FC236}">
                  <a16:creationId xmlns:a16="http://schemas.microsoft.com/office/drawing/2014/main" id="{9E5E8A88-B10D-208C-E026-7B89B8A56B7E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4" name="任意多边形: 形状 4433">
              <a:extLst>
                <a:ext uri="{FF2B5EF4-FFF2-40B4-BE49-F238E27FC236}">
                  <a16:creationId xmlns:a16="http://schemas.microsoft.com/office/drawing/2014/main" id="{92B803D9-7FA4-AD1E-553C-40DBD9148673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5" name="任意多边形: 形状 4434">
              <a:extLst>
                <a:ext uri="{FF2B5EF4-FFF2-40B4-BE49-F238E27FC236}">
                  <a16:creationId xmlns:a16="http://schemas.microsoft.com/office/drawing/2014/main" id="{D65A666B-BAE7-D0F4-070D-96BEF8FCAB0D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6" name="任意多边形: 形状 4435">
              <a:extLst>
                <a:ext uri="{FF2B5EF4-FFF2-40B4-BE49-F238E27FC236}">
                  <a16:creationId xmlns:a16="http://schemas.microsoft.com/office/drawing/2014/main" id="{1CCD6D11-4955-6666-A97B-13A827DA2744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7" name="任意多边形: 形状 4436">
              <a:extLst>
                <a:ext uri="{FF2B5EF4-FFF2-40B4-BE49-F238E27FC236}">
                  <a16:creationId xmlns:a16="http://schemas.microsoft.com/office/drawing/2014/main" id="{D3442EE7-8472-4301-7B04-55970AD4BCE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8" name="任意多边形: 形状 4437">
              <a:extLst>
                <a:ext uri="{FF2B5EF4-FFF2-40B4-BE49-F238E27FC236}">
                  <a16:creationId xmlns:a16="http://schemas.microsoft.com/office/drawing/2014/main" id="{BE945B97-0DE7-15CC-34C8-6EF91B7154CF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9" name="任意多边形: 形状 4438">
              <a:extLst>
                <a:ext uri="{FF2B5EF4-FFF2-40B4-BE49-F238E27FC236}">
                  <a16:creationId xmlns:a16="http://schemas.microsoft.com/office/drawing/2014/main" id="{8C351947-E7D7-9E5F-76C9-2B2972A2A3FA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0" name="任意多边形: 形状 4439">
              <a:extLst>
                <a:ext uri="{FF2B5EF4-FFF2-40B4-BE49-F238E27FC236}">
                  <a16:creationId xmlns:a16="http://schemas.microsoft.com/office/drawing/2014/main" id="{00100319-EC54-68DD-9F72-02E4FD3E579B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9181 w 8594"/>
                <a:gd name="connsiteY0" fmla="*/ 3956 h 8304"/>
                <a:gd name="connsiteX1" fmla="*/ 3367 w 8594"/>
                <a:gd name="connsiteY1" fmla="*/ 2238 h 8304"/>
                <a:gd name="connsiteX2" fmla="*/ 1492 w 8594"/>
                <a:gd name="connsiteY2" fmla="*/ 7630 h 8304"/>
                <a:gd name="connsiteX3" fmla="*/ 1596 w 8594"/>
                <a:gd name="connsiteY3" fmla="*/ 7841 h 8304"/>
                <a:gd name="connsiteX4" fmla="*/ 7410 w 8594"/>
                <a:gd name="connsiteY4" fmla="*/ 9559 h 8304"/>
                <a:gd name="connsiteX5" fmla="*/ 9260 w 8594"/>
                <a:gd name="connsiteY5" fmla="*/ 4115 h 8304"/>
                <a:gd name="connsiteX6" fmla="*/ 9181 w 8594"/>
                <a:gd name="connsiteY6" fmla="*/ 3956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9181" y="3956"/>
                  </a:move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1" name="任意多边形: 形状 4440">
              <a:extLst>
                <a:ext uri="{FF2B5EF4-FFF2-40B4-BE49-F238E27FC236}">
                  <a16:creationId xmlns:a16="http://schemas.microsoft.com/office/drawing/2014/main" id="{D2720248-7231-7909-5E6A-4BFF22A232A9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2" name="任意多边形: 形状 4441">
              <a:extLst>
                <a:ext uri="{FF2B5EF4-FFF2-40B4-BE49-F238E27FC236}">
                  <a16:creationId xmlns:a16="http://schemas.microsoft.com/office/drawing/2014/main" id="{0AFDBDAD-C751-6D49-E0B6-563EBEC97059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3" name="任意多边形: 形状 4442">
              <a:extLst>
                <a:ext uri="{FF2B5EF4-FFF2-40B4-BE49-F238E27FC236}">
                  <a16:creationId xmlns:a16="http://schemas.microsoft.com/office/drawing/2014/main" id="{6EF60EBD-61A6-3551-7E9A-516AAD8751D9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4" name="任意多边形: 形状 4443">
              <a:extLst>
                <a:ext uri="{FF2B5EF4-FFF2-40B4-BE49-F238E27FC236}">
                  <a16:creationId xmlns:a16="http://schemas.microsoft.com/office/drawing/2014/main" id="{7C87E407-ED90-2B94-E618-0856484EB59D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5" name="任意多边形: 形状 4444">
              <a:extLst>
                <a:ext uri="{FF2B5EF4-FFF2-40B4-BE49-F238E27FC236}">
                  <a16:creationId xmlns:a16="http://schemas.microsoft.com/office/drawing/2014/main" id="{C89FC9CE-5C51-B518-160B-96CC5B9929F2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6" name="任意多边形: 形状 4445">
              <a:extLst>
                <a:ext uri="{FF2B5EF4-FFF2-40B4-BE49-F238E27FC236}">
                  <a16:creationId xmlns:a16="http://schemas.microsoft.com/office/drawing/2014/main" id="{5CCABFA1-6779-34A5-B5E1-E184BBA4DA3F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7" name="任意多边形: 形状 4446">
              <a:extLst>
                <a:ext uri="{FF2B5EF4-FFF2-40B4-BE49-F238E27FC236}">
                  <a16:creationId xmlns:a16="http://schemas.microsoft.com/office/drawing/2014/main" id="{0A55CD92-5ACD-CC77-65E4-73F6CFBCA997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8" name="任意多边形: 形状 4447">
              <a:extLst>
                <a:ext uri="{FF2B5EF4-FFF2-40B4-BE49-F238E27FC236}">
                  <a16:creationId xmlns:a16="http://schemas.microsoft.com/office/drawing/2014/main" id="{CE67CDD0-7489-6AF3-A3E1-CBEBB56AB84C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9" name="任意多边形: 形状 4448">
              <a:extLst>
                <a:ext uri="{FF2B5EF4-FFF2-40B4-BE49-F238E27FC236}">
                  <a16:creationId xmlns:a16="http://schemas.microsoft.com/office/drawing/2014/main" id="{AF5A6519-E43C-D72A-9799-F87ADD02790B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0" name="任意多边形: 形状 4449">
              <a:extLst>
                <a:ext uri="{FF2B5EF4-FFF2-40B4-BE49-F238E27FC236}">
                  <a16:creationId xmlns:a16="http://schemas.microsoft.com/office/drawing/2014/main" id="{7EEBDA09-583F-7BA9-CA3B-77182502DF54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1" name="任意多边形: 形状 4450">
              <a:extLst>
                <a:ext uri="{FF2B5EF4-FFF2-40B4-BE49-F238E27FC236}">
                  <a16:creationId xmlns:a16="http://schemas.microsoft.com/office/drawing/2014/main" id="{6CD4054F-8BC0-C9EE-CD54-5AE68CFC091A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1596 w 8594"/>
                <a:gd name="connsiteY0" fmla="*/ 7841 h 8304"/>
                <a:gd name="connsiteX1" fmla="*/ 7410 w 8594"/>
                <a:gd name="connsiteY1" fmla="*/ 9559 h 8304"/>
                <a:gd name="connsiteX2" fmla="*/ 9260 w 8594"/>
                <a:gd name="connsiteY2" fmla="*/ 4115 h 8304"/>
                <a:gd name="connsiteX3" fmla="*/ 9181 w 8594"/>
                <a:gd name="connsiteY3" fmla="*/ 3956 h 8304"/>
                <a:gd name="connsiteX4" fmla="*/ 3367 w 8594"/>
                <a:gd name="connsiteY4" fmla="*/ 2238 h 8304"/>
                <a:gd name="connsiteX5" fmla="*/ 1492 w 8594"/>
                <a:gd name="connsiteY5" fmla="*/ 7630 h 8304"/>
                <a:gd name="connsiteX6" fmla="*/ 1596 w 8594"/>
                <a:gd name="connsiteY6" fmla="*/ 7841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1596" y="7841"/>
                  </a:move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2" name="任意多边形: 形状 4451">
              <a:extLst>
                <a:ext uri="{FF2B5EF4-FFF2-40B4-BE49-F238E27FC236}">
                  <a16:creationId xmlns:a16="http://schemas.microsoft.com/office/drawing/2014/main" id="{2789F53C-6CC3-335A-F2A5-D6EC71E99978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3" name="任意多边形: 形状 4452">
              <a:extLst>
                <a:ext uri="{FF2B5EF4-FFF2-40B4-BE49-F238E27FC236}">
                  <a16:creationId xmlns:a16="http://schemas.microsoft.com/office/drawing/2014/main" id="{64B2C8C4-74B1-A757-E09A-5F29D33C8A31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4" name="任意多边形: 形状 4453">
              <a:extLst>
                <a:ext uri="{FF2B5EF4-FFF2-40B4-BE49-F238E27FC236}">
                  <a16:creationId xmlns:a16="http://schemas.microsoft.com/office/drawing/2014/main" id="{B871FB47-C046-AF5D-0587-2E76834E5B22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5" name="任意多边形: 形状 4454">
              <a:extLst>
                <a:ext uri="{FF2B5EF4-FFF2-40B4-BE49-F238E27FC236}">
                  <a16:creationId xmlns:a16="http://schemas.microsoft.com/office/drawing/2014/main" id="{8EA5E1FC-ECB5-ACD6-E1B1-7AF605CAFB5C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6" name="任意多边形: 形状 4455">
              <a:extLst>
                <a:ext uri="{FF2B5EF4-FFF2-40B4-BE49-F238E27FC236}">
                  <a16:creationId xmlns:a16="http://schemas.microsoft.com/office/drawing/2014/main" id="{706F2A6A-0123-57EA-F81F-C6A450DAFA4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7" name="任意多边形: 形状 4456">
              <a:extLst>
                <a:ext uri="{FF2B5EF4-FFF2-40B4-BE49-F238E27FC236}">
                  <a16:creationId xmlns:a16="http://schemas.microsoft.com/office/drawing/2014/main" id="{BD5366D9-4FB8-2238-DA52-8886382598CB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8" name="任意多边形: 形状 4457">
              <a:extLst>
                <a:ext uri="{FF2B5EF4-FFF2-40B4-BE49-F238E27FC236}">
                  <a16:creationId xmlns:a16="http://schemas.microsoft.com/office/drawing/2014/main" id="{CBDEB15B-BD4F-E380-D334-F89F111EE38C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9" name="任意多边形: 形状 4458">
              <a:extLst>
                <a:ext uri="{FF2B5EF4-FFF2-40B4-BE49-F238E27FC236}">
                  <a16:creationId xmlns:a16="http://schemas.microsoft.com/office/drawing/2014/main" id="{BF24F220-B589-AC67-8E41-DC15CC0427AC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0" name="任意多边形: 形状 4459">
              <a:extLst>
                <a:ext uri="{FF2B5EF4-FFF2-40B4-BE49-F238E27FC236}">
                  <a16:creationId xmlns:a16="http://schemas.microsoft.com/office/drawing/2014/main" id="{1EB8FBEE-159D-BD99-02E0-ADDD17D64123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1" name="任意多边形: 形状 4460">
              <a:extLst>
                <a:ext uri="{FF2B5EF4-FFF2-40B4-BE49-F238E27FC236}">
                  <a16:creationId xmlns:a16="http://schemas.microsoft.com/office/drawing/2014/main" id="{D666C348-E7D6-D4A0-2253-25CB1F074E6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2" name="任意多边形: 形状 4461">
              <a:extLst>
                <a:ext uri="{FF2B5EF4-FFF2-40B4-BE49-F238E27FC236}">
                  <a16:creationId xmlns:a16="http://schemas.microsoft.com/office/drawing/2014/main" id="{DB2DEEFF-7CC9-D7B0-0DCB-A36F2933F6DD}"/>
                </a:ext>
              </a:extLst>
            </p:cNvPr>
            <p:cNvSpPr/>
            <p:nvPr/>
          </p:nvSpPr>
          <p:spPr>
            <a:xfrm>
              <a:off x="533016" y="-3544669"/>
              <a:ext cx="3511" cy="3401"/>
            </a:xfrm>
            <a:custGeom>
              <a:avLst/>
              <a:gdLst>
                <a:gd name="connsiteX0" fmla="*/ 3331 w 3511"/>
                <a:gd name="connsiteY0" fmla="*/ 1815 h 3401"/>
                <a:gd name="connsiteX1" fmla="*/ 1164 w 3511"/>
                <a:gd name="connsiteY1" fmla="*/ 2978 h 3401"/>
                <a:gd name="connsiteX2" fmla="*/ 2227 w 3511"/>
                <a:gd name="connsiteY2" fmla="*/ 5039 h 3401"/>
                <a:gd name="connsiteX3" fmla="*/ 2327 w 3511"/>
                <a:gd name="connsiteY3" fmla="*/ 5066 h 3401"/>
                <a:gd name="connsiteX4" fmla="*/ 4520 w 3511"/>
                <a:gd name="connsiteY4" fmla="*/ 3956 h 3401"/>
                <a:gd name="connsiteX5" fmla="*/ 3409 w 3511"/>
                <a:gd name="connsiteY5" fmla="*/ 1841 h 3401"/>
                <a:gd name="connsiteX6" fmla="*/ 3331 w 3511"/>
                <a:gd name="connsiteY6" fmla="*/ 1815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3331" y="1815"/>
                  </a:move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3" name="任意多边形: 形状 4462">
              <a:extLst>
                <a:ext uri="{FF2B5EF4-FFF2-40B4-BE49-F238E27FC236}">
                  <a16:creationId xmlns:a16="http://schemas.microsoft.com/office/drawing/2014/main" id="{A4157053-3130-806E-DE8A-0D93374B1F0E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4" name="任意多边形: 形状 4463">
              <a:extLst>
                <a:ext uri="{FF2B5EF4-FFF2-40B4-BE49-F238E27FC236}">
                  <a16:creationId xmlns:a16="http://schemas.microsoft.com/office/drawing/2014/main" id="{2C8E52E5-5387-1468-8B19-C2D5984653F1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5" name="任意多边形: 形状 4464">
              <a:extLst>
                <a:ext uri="{FF2B5EF4-FFF2-40B4-BE49-F238E27FC236}">
                  <a16:creationId xmlns:a16="http://schemas.microsoft.com/office/drawing/2014/main" id="{63F4DDC9-99F3-8E2A-166D-CDC4165D4B81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6" name="任意多边形: 形状 4465">
              <a:extLst>
                <a:ext uri="{FF2B5EF4-FFF2-40B4-BE49-F238E27FC236}">
                  <a16:creationId xmlns:a16="http://schemas.microsoft.com/office/drawing/2014/main" id="{50548CC4-B546-7724-D92A-F88D64E685B0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7" name="任意多边形: 形状 4466">
              <a:extLst>
                <a:ext uri="{FF2B5EF4-FFF2-40B4-BE49-F238E27FC236}">
                  <a16:creationId xmlns:a16="http://schemas.microsoft.com/office/drawing/2014/main" id="{CE231228-6B72-46B4-6173-AD4DB7D98822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8" name="任意多边形: 形状 4467">
              <a:extLst>
                <a:ext uri="{FF2B5EF4-FFF2-40B4-BE49-F238E27FC236}">
                  <a16:creationId xmlns:a16="http://schemas.microsoft.com/office/drawing/2014/main" id="{1A676360-7208-A146-836B-0C4510541135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9" name="任意多边形: 形状 4468">
              <a:extLst>
                <a:ext uri="{FF2B5EF4-FFF2-40B4-BE49-F238E27FC236}">
                  <a16:creationId xmlns:a16="http://schemas.microsoft.com/office/drawing/2014/main" id="{6EBDA5C6-E12A-7429-AF9D-4939091686FF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0" name="任意多边形: 形状 4469">
              <a:extLst>
                <a:ext uri="{FF2B5EF4-FFF2-40B4-BE49-F238E27FC236}">
                  <a16:creationId xmlns:a16="http://schemas.microsoft.com/office/drawing/2014/main" id="{48DDA814-C2C9-DE4C-75C2-B41361CFD625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1" name="任意多边形: 形状 4470">
              <a:extLst>
                <a:ext uri="{FF2B5EF4-FFF2-40B4-BE49-F238E27FC236}">
                  <a16:creationId xmlns:a16="http://schemas.microsoft.com/office/drawing/2014/main" id="{780CDCC9-F545-56F6-897B-A3C23EE21C96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2" name="任意多边形: 形状 4471">
              <a:extLst>
                <a:ext uri="{FF2B5EF4-FFF2-40B4-BE49-F238E27FC236}">
                  <a16:creationId xmlns:a16="http://schemas.microsoft.com/office/drawing/2014/main" id="{4F3DDF94-69EC-D2A9-0AD6-5A5770E9F209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3" name="任意多边形: 形状 4472">
              <a:extLst>
                <a:ext uri="{FF2B5EF4-FFF2-40B4-BE49-F238E27FC236}">
                  <a16:creationId xmlns:a16="http://schemas.microsoft.com/office/drawing/2014/main" id="{06345B9F-96DC-ABD0-3A9C-EA1803748C6A}"/>
                </a:ext>
              </a:extLst>
            </p:cNvPr>
            <p:cNvSpPr/>
            <p:nvPr/>
          </p:nvSpPr>
          <p:spPr>
            <a:xfrm>
              <a:off x="533016" y="-3544722"/>
              <a:ext cx="3511" cy="3401"/>
            </a:xfrm>
            <a:custGeom>
              <a:avLst/>
              <a:gdLst>
                <a:gd name="connsiteX0" fmla="*/ 2327 w 3511"/>
                <a:gd name="connsiteY0" fmla="*/ 5066 h 3401"/>
                <a:gd name="connsiteX1" fmla="*/ 4520 w 3511"/>
                <a:gd name="connsiteY1" fmla="*/ 3956 h 3401"/>
                <a:gd name="connsiteX2" fmla="*/ 3409 w 3511"/>
                <a:gd name="connsiteY2" fmla="*/ 1841 h 3401"/>
                <a:gd name="connsiteX3" fmla="*/ 3331 w 3511"/>
                <a:gd name="connsiteY3" fmla="*/ 1815 h 3401"/>
                <a:gd name="connsiteX4" fmla="*/ 1164 w 3511"/>
                <a:gd name="connsiteY4" fmla="*/ 2978 h 3401"/>
                <a:gd name="connsiteX5" fmla="*/ 2227 w 3511"/>
                <a:gd name="connsiteY5" fmla="*/ 5039 h 3401"/>
                <a:gd name="connsiteX6" fmla="*/ 2327 w 3511"/>
                <a:gd name="connsiteY6" fmla="*/ 5066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2327" y="5066"/>
                  </a:move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4" name="任意多边形: 形状 4473">
              <a:extLst>
                <a:ext uri="{FF2B5EF4-FFF2-40B4-BE49-F238E27FC236}">
                  <a16:creationId xmlns:a16="http://schemas.microsoft.com/office/drawing/2014/main" id="{3CBB77EB-7656-9C12-7B18-7267787F9D85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5" name="任意多边形: 形状 4474">
              <a:extLst>
                <a:ext uri="{FF2B5EF4-FFF2-40B4-BE49-F238E27FC236}">
                  <a16:creationId xmlns:a16="http://schemas.microsoft.com/office/drawing/2014/main" id="{8FD744FF-2987-C51A-EBEB-D781A336074E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6" name="任意多边形: 形状 4475">
              <a:extLst>
                <a:ext uri="{FF2B5EF4-FFF2-40B4-BE49-F238E27FC236}">
                  <a16:creationId xmlns:a16="http://schemas.microsoft.com/office/drawing/2014/main" id="{5DED86EE-5148-406D-19F4-B7D35DE39175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7" name="任意多边形: 形状 4476">
              <a:extLst>
                <a:ext uri="{FF2B5EF4-FFF2-40B4-BE49-F238E27FC236}">
                  <a16:creationId xmlns:a16="http://schemas.microsoft.com/office/drawing/2014/main" id="{96D2C153-A37D-8180-8B93-F87BA692F4D0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8" name="任意多边形: 形状 4477">
              <a:extLst>
                <a:ext uri="{FF2B5EF4-FFF2-40B4-BE49-F238E27FC236}">
                  <a16:creationId xmlns:a16="http://schemas.microsoft.com/office/drawing/2014/main" id="{AF6EBDD6-93F6-1019-65AF-FB7DF1FD4D7B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9" name="任意多边形: 形状 4478">
              <a:extLst>
                <a:ext uri="{FF2B5EF4-FFF2-40B4-BE49-F238E27FC236}">
                  <a16:creationId xmlns:a16="http://schemas.microsoft.com/office/drawing/2014/main" id="{36197B1F-C289-A6B2-C952-8B7BC9958ADD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0" name="任意多边形: 形状 4479">
              <a:extLst>
                <a:ext uri="{FF2B5EF4-FFF2-40B4-BE49-F238E27FC236}">
                  <a16:creationId xmlns:a16="http://schemas.microsoft.com/office/drawing/2014/main" id="{F4C0D61A-8E39-D06F-31A0-AB47FB5398AB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1" name="任意多边形: 形状 4480">
              <a:extLst>
                <a:ext uri="{FF2B5EF4-FFF2-40B4-BE49-F238E27FC236}">
                  <a16:creationId xmlns:a16="http://schemas.microsoft.com/office/drawing/2014/main" id="{AAE9D4EC-B29A-7DA9-200F-3A6CE4E7C813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2" name="任意多边形: 形状 4481">
              <a:extLst>
                <a:ext uri="{FF2B5EF4-FFF2-40B4-BE49-F238E27FC236}">
                  <a16:creationId xmlns:a16="http://schemas.microsoft.com/office/drawing/2014/main" id="{529E3E83-B948-D6DA-C3DD-3EBF9350D334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3" name="任意多边形: 形状 4482">
              <a:extLst>
                <a:ext uri="{FF2B5EF4-FFF2-40B4-BE49-F238E27FC236}">
                  <a16:creationId xmlns:a16="http://schemas.microsoft.com/office/drawing/2014/main" id="{6F2055D1-C65E-88BE-5843-773DD7A26FD6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4" name="任意多边形: 形状 4483">
              <a:extLst>
                <a:ext uri="{FF2B5EF4-FFF2-40B4-BE49-F238E27FC236}">
                  <a16:creationId xmlns:a16="http://schemas.microsoft.com/office/drawing/2014/main" id="{8856F0D2-21E6-6E6D-6D76-EF82C792BD64}"/>
                </a:ext>
              </a:extLst>
            </p:cNvPr>
            <p:cNvSpPr/>
            <p:nvPr/>
          </p:nvSpPr>
          <p:spPr>
            <a:xfrm>
              <a:off x="579292" y="-3603004"/>
              <a:ext cx="12830" cy="12464"/>
            </a:xfrm>
            <a:custGeom>
              <a:avLst/>
              <a:gdLst>
                <a:gd name="connsiteX0" fmla="*/ 1455 w 12830"/>
                <a:gd name="connsiteY0" fmla="*/ 5945 h 12464"/>
                <a:gd name="connsiteX1" fmla="*/ 5106 w 12830"/>
                <a:gd name="connsiteY1" fmla="*/ 13768 h 12464"/>
                <a:gd name="connsiteX2" fmla="*/ 5420 w 12830"/>
                <a:gd name="connsiteY2" fmla="*/ 13874 h 12464"/>
                <a:gd name="connsiteX3" fmla="*/ 13560 w 12830"/>
                <a:gd name="connsiteY3" fmla="*/ 10015 h 12464"/>
                <a:gd name="connsiteX4" fmla="*/ 9838 w 12830"/>
                <a:gd name="connsiteY4" fmla="*/ 2192 h 12464"/>
                <a:gd name="connsiteX5" fmla="*/ 9543 w 12830"/>
                <a:gd name="connsiteY5" fmla="*/ 2087 h 12464"/>
                <a:gd name="connsiteX6" fmla="*/ 1455 w 12830"/>
                <a:gd name="connsiteY6" fmla="*/ 594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455" y="5945"/>
                  </a:move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ubicBezTo>
                    <a:pt x="14695" y="6817"/>
                    <a:pt x="13028" y="3329"/>
                    <a:pt x="9838" y="2192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5" name="任意多边形: 形状 4484">
              <a:extLst>
                <a:ext uri="{FF2B5EF4-FFF2-40B4-BE49-F238E27FC236}">
                  <a16:creationId xmlns:a16="http://schemas.microsoft.com/office/drawing/2014/main" id="{2462ED48-7A5A-A9F3-98DE-5FD65E2C8E70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6" name="任意多边形: 形状 4485">
              <a:extLst>
                <a:ext uri="{FF2B5EF4-FFF2-40B4-BE49-F238E27FC236}">
                  <a16:creationId xmlns:a16="http://schemas.microsoft.com/office/drawing/2014/main" id="{17F6DBA9-F988-08AB-78E5-F772E8C2E5A9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7" name="任意多边形: 形状 4486">
              <a:extLst>
                <a:ext uri="{FF2B5EF4-FFF2-40B4-BE49-F238E27FC236}">
                  <a16:creationId xmlns:a16="http://schemas.microsoft.com/office/drawing/2014/main" id="{5563152A-9E71-4CBD-5F16-ACD771E0F73B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8" name="任意多边形: 形状 4487">
              <a:extLst>
                <a:ext uri="{FF2B5EF4-FFF2-40B4-BE49-F238E27FC236}">
                  <a16:creationId xmlns:a16="http://schemas.microsoft.com/office/drawing/2014/main" id="{F989A342-08C4-7615-6F93-9805709BB5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9" name="任意多边形: 形状 4488">
              <a:extLst>
                <a:ext uri="{FF2B5EF4-FFF2-40B4-BE49-F238E27FC236}">
                  <a16:creationId xmlns:a16="http://schemas.microsoft.com/office/drawing/2014/main" id="{DBC0CD57-B9DD-DB98-BD83-51E37A5439BB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0" name="任意多边形: 形状 4489">
              <a:extLst>
                <a:ext uri="{FF2B5EF4-FFF2-40B4-BE49-F238E27FC236}">
                  <a16:creationId xmlns:a16="http://schemas.microsoft.com/office/drawing/2014/main" id="{12C8A3F1-513A-01D9-9E97-8C1EB9D05A48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1" name="任意多边形: 形状 4490">
              <a:extLst>
                <a:ext uri="{FF2B5EF4-FFF2-40B4-BE49-F238E27FC236}">
                  <a16:creationId xmlns:a16="http://schemas.microsoft.com/office/drawing/2014/main" id="{5174B105-69B9-42D6-D052-62CA8807674E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2" name="任意多边形: 形状 4491">
              <a:extLst>
                <a:ext uri="{FF2B5EF4-FFF2-40B4-BE49-F238E27FC236}">
                  <a16:creationId xmlns:a16="http://schemas.microsoft.com/office/drawing/2014/main" id="{AB376704-05C8-9EBC-C6B1-284C1B67DFFF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3" name="任意多边形: 形状 4492">
              <a:extLst>
                <a:ext uri="{FF2B5EF4-FFF2-40B4-BE49-F238E27FC236}">
                  <a16:creationId xmlns:a16="http://schemas.microsoft.com/office/drawing/2014/main" id="{BFFFCC55-2458-9125-463E-ED9A6D38C7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4" name="任意多边形: 形状 4493">
              <a:extLst>
                <a:ext uri="{FF2B5EF4-FFF2-40B4-BE49-F238E27FC236}">
                  <a16:creationId xmlns:a16="http://schemas.microsoft.com/office/drawing/2014/main" id="{71D9C11B-E5C6-D54F-DB5F-6F3C632919AA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5" name="任意多边形: 形状 4494">
              <a:extLst>
                <a:ext uri="{FF2B5EF4-FFF2-40B4-BE49-F238E27FC236}">
                  <a16:creationId xmlns:a16="http://schemas.microsoft.com/office/drawing/2014/main" id="{64E5D8FF-EDF7-8A46-B2C4-CB1343948874}"/>
                </a:ext>
              </a:extLst>
            </p:cNvPr>
            <p:cNvSpPr/>
            <p:nvPr/>
          </p:nvSpPr>
          <p:spPr>
            <a:xfrm>
              <a:off x="579292" y="-3603084"/>
              <a:ext cx="12830" cy="12464"/>
            </a:xfrm>
            <a:custGeom>
              <a:avLst/>
              <a:gdLst>
                <a:gd name="connsiteX0" fmla="*/ 13560 w 12830"/>
                <a:gd name="connsiteY0" fmla="*/ 10015 h 12464"/>
                <a:gd name="connsiteX1" fmla="*/ 9838 w 12830"/>
                <a:gd name="connsiteY1" fmla="*/ 2193 h 12464"/>
                <a:gd name="connsiteX2" fmla="*/ 9543 w 12830"/>
                <a:gd name="connsiteY2" fmla="*/ 2087 h 12464"/>
                <a:gd name="connsiteX3" fmla="*/ 1455 w 12830"/>
                <a:gd name="connsiteY3" fmla="*/ 5945 h 12464"/>
                <a:gd name="connsiteX4" fmla="*/ 5106 w 12830"/>
                <a:gd name="connsiteY4" fmla="*/ 13768 h 12464"/>
                <a:gd name="connsiteX5" fmla="*/ 5420 w 12830"/>
                <a:gd name="connsiteY5" fmla="*/ 13874 h 12464"/>
                <a:gd name="connsiteX6" fmla="*/ 13560 w 12830"/>
                <a:gd name="connsiteY6" fmla="*/ 1001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3560" y="10015"/>
                  </a:moveTo>
                  <a:cubicBezTo>
                    <a:pt x="14695" y="6818"/>
                    <a:pt x="13028" y="3329"/>
                    <a:pt x="9838" y="2193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6" name="任意多边形: 形状 4495">
              <a:extLst>
                <a:ext uri="{FF2B5EF4-FFF2-40B4-BE49-F238E27FC236}">
                  <a16:creationId xmlns:a16="http://schemas.microsoft.com/office/drawing/2014/main" id="{9363774F-99B1-72C8-FEA3-DC740BE803C3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7" name="任意多边形: 形状 4496">
              <a:extLst>
                <a:ext uri="{FF2B5EF4-FFF2-40B4-BE49-F238E27FC236}">
                  <a16:creationId xmlns:a16="http://schemas.microsoft.com/office/drawing/2014/main" id="{1CD248DB-BA1E-2B43-BF57-AAE73F5D7F9D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8" name="任意多边形: 形状 4497">
              <a:extLst>
                <a:ext uri="{FF2B5EF4-FFF2-40B4-BE49-F238E27FC236}">
                  <a16:creationId xmlns:a16="http://schemas.microsoft.com/office/drawing/2014/main" id="{EDADB2AE-1877-0CC4-B669-353942BE3273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9" name="任意多边形: 形状 4498">
              <a:extLst>
                <a:ext uri="{FF2B5EF4-FFF2-40B4-BE49-F238E27FC236}">
                  <a16:creationId xmlns:a16="http://schemas.microsoft.com/office/drawing/2014/main" id="{0C87C156-192C-F6B7-B342-E1D3917F08D4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0" name="任意多边形: 形状 4499">
              <a:extLst>
                <a:ext uri="{FF2B5EF4-FFF2-40B4-BE49-F238E27FC236}">
                  <a16:creationId xmlns:a16="http://schemas.microsoft.com/office/drawing/2014/main" id="{16CEFE8C-1AA4-E705-E9F1-5FB85D73315C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1" name="任意多边形: 形状 4500">
              <a:extLst>
                <a:ext uri="{FF2B5EF4-FFF2-40B4-BE49-F238E27FC236}">
                  <a16:creationId xmlns:a16="http://schemas.microsoft.com/office/drawing/2014/main" id="{9822E09A-4645-ACDC-D38E-EFA08AD2B1D5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2" name="任意多边形: 形状 4501">
              <a:extLst>
                <a:ext uri="{FF2B5EF4-FFF2-40B4-BE49-F238E27FC236}">
                  <a16:creationId xmlns:a16="http://schemas.microsoft.com/office/drawing/2014/main" id="{3C0F47F0-54A0-8B99-FF6D-611CE6205B0A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3" name="任意多边形: 形状 4502">
              <a:extLst>
                <a:ext uri="{FF2B5EF4-FFF2-40B4-BE49-F238E27FC236}">
                  <a16:creationId xmlns:a16="http://schemas.microsoft.com/office/drawing/2014/main" id="{C852D02E-758E-345C-1403-CB96EE23873E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4" name="任意多边形: 形状 4503">
              <a:extLst>
                <a:ext uri="{FF2B5EF4-FFF2-40B4-BE49-F238E27FC236}">
                  <a16:creationId xmlns:a16="http://schemas.microsoft.com/office/drawing/2014/main" id="{8F556FCD-2933-5F14-BBF9-975E4371E305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5" name="任意多边形: 形状 4504">
              <a:extLst>
                <a:ext uri="{FF2B5EF4-FFF2-40B4-BE49-F238E27FC236}">
                  <a16:creationId xmlns:a16="http://schemas.microsoft.com/office/drawing/2014/main" id="{7BB70215-17BF-4450-A46B-F8E9CA45BAA1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6" name="任意多边形: 形状 4505">
              <a:extLst>
                <a:ext uri="{FF2B5EF4-FFF2-40B4-BE49-F238E27FC236}">
                  <a16:creationId xmlns:a16="http://schemas.microsoft.com/office/drawing/2014/main" id="{C4A4A7DC-D55B-B699-F645-14E87661127E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3426 w 8851"/>
                <a:gd name="connsiteY0" fmla="*/ 9781 h 8541"/>
                <a:gd name="connsiteX1" fmla="*/ 9426 w 8851"/>
                <a:gd name="connsiteY1" fmla="*/ 8010 h 8541"/>
                <a:gd name="connsiteX2" fmla="*/ 7762 w 8851"/>
                <a:gd name="connsiteY2" fmla="*/ 2354 h 8541"/>
                <a:gd name="connsiteX3" fmla="*/ 7576 w 8851"/>
                <a:gd name="connsiteY3" fmla="*/ 2249 h 8541"/>
                <a:gd name="connsiteX4" fmla="*/ 1603 w 8851"/>
                <a:gd name="connsiteY4" fmla="*/ 4019 h 8541"/>
                <a:gd name="connsiteX5" fmla="*/ 3251 w 8851"/>
                <a:gd name="connsiteY5" fmla="*/ 9701 h 8541"/>
                <a:gd name="connsiteX6" fmla="*/ 3426 w 8851"/>
                <a:gd name="connsiteY6" fmla="*/ 9781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3426" y="9781"/>
                  </a:move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7" name="任意多边形: 形状 4506">
              <a:extLst>
                <a:ext uri="{FF2B5EF4-FFF2-40B4-BE49-F238E27FC236}">
                  <a16:creationId xmlns:a16="http://schemas.microsoft.com/office/drawing/2014/main" id="{91E80536-C13F-370F-0A0F-A63F69C3C09B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8" name="任意多边形: 形状 4507">
              <a:extLst>
                <a:ext uri="{FF2B5EF4-FFF2-40B4-BE49-F238E27FC236}">
                  <a16:creationId xmlns:a16="http://schemas.microsoft.com/office/drawing/2014/main" id="{B9421A66-3832-A373-EA13-42564543F3AC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9" name="任意多边形: 形状 4508">
              <a:extLst>
                <a:ext uri="{FF2B5EF4-FFF2-40B4-BE49-F238E27FC236}">
                  <a16:creationId xmlns:a16="http://schemas.microsoft.com/office/drawing/2014/main" id="{4E1238E2-DD58-1536-16E1-CB482CAB4B02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0" name="任意多边形: 形状 4509">
              <a:extLst>
                <a:ext uri="{FF2B5EF4-FFF2-40B4-BE49-F238E27FC236}">
                  <a16:creationId xmlns:a16="http://schemas.microsoft.com/office/drawing/2014/main" id="{A78811E4-E65B-B256-0A20-36190DF10A5F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1" name="任意多边形: 形状 4510">
              <a:extLst>
                <a:ext uri="{FF2B5EF4-FFF2-40B4-BE49-F238E27FC236}">
                  <a16:creationId xmlns:a16="http://schemas.microsoft.com/office/drawing/2014/main" id="{769207F5-D6E7-BD3B-99AF-64238F5C167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2" name="任意多边形: 形状 4511">
              <a:extLst>
                <a:ext uri="{FF2B5EF4-FFF2-40B4-BE49-F238E27FC236}">
                  <a16:creationId xmlns:a16="http://schemas.microsoft.com/office/drawing/2014/main" id="{9054A6F7-01CC-1CF6-7A14-8C7895FBE958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3" name="任意多边形: 形状 4512">
              <a:extLst>
                <a:ext uri="{FF2B5EF4-FFF2-40B4-BE49-F238E27FC236}">
                  <a16:creationId xmlns:a16="http://schemas.microsoft.com/office/drawing/2014/main" id="{0B2CE8EC-DFCC-4127-CF8F-D78593AC6E1F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4" name="任意多边形: 形状 4513">
              <a:extLst>
                <a:ext uri="{FF2B5EF4-FFF2-40B4-BE49-F238E27FC236}">
                  <a16:creationId xmlns:a16="http://schemas.microsoft.com/office/drawing/2014/main" id="{F8E41115-4A74-CD93-2A3B-D9BB678F67AF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5" name="任意多边形: 形状 4514">
              <a:extLst>
                <a:ext uri="{FF2B5EF4-FFF2-40B4-BE49-F238E27FC236}">
                  <a16:creationId xmlns:a16="http://schemas.microsoft.com/office/drawing/2014/main" id="{707BAE09-E188-6309-8876-B8820B382730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6" name="任意多边形: 形状 4515">
              <a:extLst>
                <a:ext uri="{FF2B5EF4-FFF2-40B4-BE49-F238E27FC236}">
                  <a16:creationId xmlns:a16="http://schemas.microsoft.com/office/drawing/2014/main" id="{9D40FAB5-8F37-24EC-7F7A-498AF1700BF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7" name="任意多边形: 形状 4516">
              <a:extLst>
                <a:ext uri="{FF2B5EF4-FFF2-40B4-BE49-F238E27FC236}">
                  <a16:creationId xmlns:a16="http://schemas.microsoft.com/office/drawing/2014/main" id="{78F74BB7-2BFD-9931-3B26-AB22EAABED5A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7576 w 8851"/>
                <a:gd name="connsiteY0" fmla="*/ 2249 h 8541"/>
                <a:gd name="connsiteX1" fmla="*/ 1603 w 8851"/>
                <a:gd name="connsiteY1" fmla="*/ 4019 h 8541"/>
                <a:gd name="connsiteX2" fmla="*/ 3251 w 8851"/>
                <a:gd name="connsiteY2" fmla="*/ 9701 h 8541"/>
                <a:gd name="connsiteX3" fmla="*/ 3426 w 8851"/>
                <a:gd name="connsiteY3" fmla="*/ 9781 h 8541"/>
                <a:gd name="connsiteX4" fmla="*/ 9426 w 8851"/>
                <a:gd name="connsiteY4" fmla="*/ 8010 h 8541"/>
                <a:gd name="connsiteX5" fmla="*/ 7762 w 8851"/>
                <a:gd name="connsiteY5" fmla="*/ 2354 h 8541"/>
                <a:gd name="connsiteX6" fmla="*/ 7576 w 8851"/>
                <a:gd name="connsiteY6" fmla="*/ 2249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7576" y="2249"/>
                  </a:move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8" name="任意多边形: 形状 4517">
              <a:extLst>
                <a:ext uri="{FF2B5EF4-FFF2-40B4-BE49-F238E27FC236}">
                  <a16:creationId xmlns:a16="http://schemas.microsoft.com/office/drawing/2014/main" id="{26AE0D41-6B8B-52C4-3456-47835985FB92}"/>
                </a:ext>
              </a:extLst>
            </p:cNvPr>
            <p:cNvSpPr/>
            <p:nvPr/>
          </p:nvSpPr>
          <p:spPr>
            <a:xfrm>
              <a:off x="512004" y="-3592686"/>
              <a:ext cx="47320" cy="22404"/>
            </a:xfrm>
            <a:custGeom>
              <a:avLst/>
              <a:gdLst>
                <a:gd name="connsiteX0" fmla="*/ 1086 w 47320"/>
                <a:gd name="connsiteY0" fmla="*/ 23615 h 22404"/>
                <a:gd name="connsiteX1" fmla="*/ 47785 w 47320"/>
                <a:gd name="connsiteY1" fmla="*/ 7388 h 22404"/>
                <a:gd name="connsiteX2" fmla="*/ 1086 w 47320"/>
                <a:gd name="connsiteY2" fmla="*/ 23615 h 2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404">
                  <a:moveTo>
                    <a:pt x="1086" y="23615"/>
                  </a:moveTo>
                  <a:cubicBezTo>
                    <a:pt x="36130" y="26470"/>
                    <a:pt x="51829" y="17484"/>
                    <a:pt x="47785" y="7388"/>
                  </a:cubicBezTo>
                  <a:cubicBezTo>
                    <a:pt x="43583" y="-3025"/>
                    <a:pt x="25850" y="199"/>
                    <a:pt x="1086" y="236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9" name="任意多边形: 形状 4518">
              <a:extLst>
                <a:ext uri="{FF2B5EF4-FFF2-40B4-BE49-F238E27FC236}">
                  <a16:creationId xmlns:a16="http://schemas.microsoft.com/office/drawing/2014/main" id="{B3106321-AA58-7B1E-4979-58ED9B03B21B}"/>
                </a:ext>
              </a:extLst>
            </p:cNvPr>
            <p:cNvSpPr/>
            <p:nvPr/>
          </p:nvSpPr>
          <p:spPr>
            <a:xfrm>
              <a:off x="390908" y="-3684786"/>
              <a:ext cx="47320" cy="22294"/>
            </a:xfrm>
            <a:custGeom>
              <a:avLst/>
              <a:gdLst>
                <a:gd name="connsiteX0" fmla="*/ 1086 w 47320"/>
                <a:gd name="connsiteY0" fmla="*/ 23505 h 22294"/>
                <a:gd name="connsiteX1" fmla="*/ 47785 w 47320"/>
                <a:gd name="connsiteY1" fmla="*/ 7252 h 22294"/>
                <a:gd name="connsiteX2" fmla="*/ 1086 w 47320"/>
                <a:gd name="connsiteY2" fmla="*/ 23505 h 2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294">
                  <a:moveTo>
                    <a:pt x="1086" y="23505"/>
                  </a:moveTo>
                  <a:cubicBezTo>
                    <a:pt x="36130" y="26359"/>
                    <a:pt x="51829" y="17374"/>
                    <a:pt x="47785" y="7252"/>
                  </a:cubicBezTo>
                  <a:cubicBezTo>
                    <a:pt x="43742" y="-2871"/>
                    <a:pt x="25850" y="89"/>
                    <a:pt x="1086" y="23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521" name="组合 4520">
            <a:extLst>
              <a:ext uri="{FF2B5EF4-FFF2-40B4-BE49-F238E27FC236}">
                <a16:creationId xmlns:a16="http://schemas.microsoft.com/office/drawing/2014/main" id="{3AADEB05-0A6A-C799-7BE4-6F18828052BE}"/>
              </a:ext>
            </a:extLst>
          </p:cNvPr>
          <p:cNvGrpSpPr/>
          <p:nvPr/>
        </p:nvGrpSpPr>
        <p:grpSpPr>
          <a:xfrm>
            <a:off x="11028187" y="-18187"/>
            <a:ext cx="1017690" cy="3447187"/>
            <a:chOff x="12484950" y="192895"/>
            <a:chExt cx="688651" cy="2332644"/>
          </a:xfrm>
        </p:grpSpPr>
        <p:sp>
          <p:nvSpPr>
            <p:cNvPr id="4522" name="任意多边形: 形状 4521">
              <a:extLst>
                <a:ext uri="{FF2B5EF4-FFF2-40B4-BE49-F238E27FC236}">
                  <a16:creationId xmlns:a16="http://schemas.microsoft.com/office/drawing/2014/main" id="{03AB93E3-AFE4-1F7D-9181-3ACCDFA7CDA2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3" name="任意多边形: 形状 4522">
              <a:extLst>
                <a:ext uri="{FF2B5EF4-FFF2-40B4-BE49-F238E27FC236}">
                  <a16:creationId xmlns:a16="http://schemas.microsoft.com/office/drawing/2014/main" id="{54B6E2C6-49AA-FC12-4AB7-66C5178FCCF6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4" name="任意多边形: 形状 4523">
              <a:extLst>
                <a:ext uri="{FF2B5EF4-FFF2-40B4-BE49-F238E27FC236}">
                  <a16:creationId xmlns:a16="http://schemas.microsoft.com/office/drawing/2014/main" id="{6C58449F-F144-DE04-67BC-53207977A56C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5" name="任意多边形: 形状 4524">
              <a:extLst>
                <a:ext uri="{FF2B5EF4-FFF2-40B4-BE49-F238E27FC236}">
                  <a16:creationId xmlns:a16="http://schemas.microsoft.com/office/drawing/2014/main" id="{E1AF34E8-B5D8-94C2-0B55-B2D1AA6214CF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6" name="任意多边形: 形状 4525">
              <a:extLst>
                <a:ext uri="{FF2B5EF4-FFF2-40B4-BE49-F238E27FC236}">
                  <a16:creationId xmlns:a16="http://schemas.microsoft.com/office/drawing/2014/main" id="{806F9A9B-44D6-14EC-B62F-123645C6E51F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7" name="任意多边形: 形状 4526">
              <a:extLst>
                <a:ext uri="{FF2B5EF4-FFF2-40B4-BE49-F238E27FC236}">
                  <a16:creationId xmlns:a16="http://schemas.microsoft.com/office/drawing/2014/main" id="{FFAB691F-DEF0-0930-A314-90D5409AA949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8" name="任意多边形: 形状 4527">
              <a:extLst>
                <a:ext uri="{FF2B5EF4-FFF2-40B4-BE49-F238E27FC236}">
                  <a16:creationId xmlns:a16="http://schemas.microsoft.com/office/drawing/2014/main" id="{DD8482B1-505A-69D8-057E-2FC24336D859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9" name="任意多边形: 形状 4528">
              <a:extLst>
                <a:ext uri="{FF2B5EF4-FFF2-40B4-BE49-F238E27FC236}">
                  <a16:creationId xmlns:a16="http://schemas.microsoft.com/office/drawing/2014/main" id="{C82392A6-4D95-6212-0F31-6DAC9A374DB5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0" name="任意多边形: 形状 4529">
              <a:extLst>
                <a:ext uri="{FF2B5EF4-FFF2-40B4-BE49-F238E27FC236}">
                  <a16:creationId xmlns:a16="http://schemas.microsoft.com/office/drawing/2014/main" id="{20493938-1851-5B7E-0B55-82B59F6B7880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1" name="任意多边形: 形状 4530">
              <a:extLst>
                <a:ext uri="{FF2B5EF4-FFF2-40B4-BE49-F238E27FC236}">
                  <a16:creationId xmlns:a16="http://schemas.microsoft.com/office/drawing/2014/main" id="{A569501F-1DE1-CA27-7C50-FAAF8727FEB8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2" name="任意多边形: 形状 4531">
              <a:extLst>
                <a:ext uri="{FF2B5EF4-FFF2-40B4-BE49-F238E27FC236}">
                  <a16:creationId xmlns:a16="http://schemas.microsoft.com/office/drawing/2014/main" id="{B53D0097-C62E-2384-CA13-98945122D43C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3" name="任意多边形: 形状 4532">
              <a:extLst>
                <a:ext uri="{FF2B5EF4-FFF2-40B4-BE49-F238E27FC236}">
                  <a16:creationId xmlns:a16="http://schemas.microsoft.com/office/drawing/2014/main" id="{150AF321-DB98-C6A2-C0A8-652A99ED42E1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4" name="任意多边形: 形状 4533">
              <a:extLst>
                <a:ext uri="{FF2B5EF4-FFF2-40B4-BE49-F238E27FC236}">
                  <a16:creationId xmlns:a16="http://schemas.microsoft.com/office/drawing/2014/main" id="{C51491A5-FAC7-29AC-D055-789D67746CB5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5" name="任意多边形: 形状 4534">
              <a:extLst>
                <a:ext uri="{FF2B5EF4-FFF2-40B4-BE49-F238E27FC236}">
                  <a16:creationId xmlns:a16="http://schemas.microsoft.com/office/drawing/2014/main" id="{24EF8851-7FB6-F1E0-F469-627774033B10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6" name="任意多边形: 形状 4535">
              <a:extLst>
                <a:ext uri="{FF2B5EF4-FFF2-40B4-BE49-F238E27FC236}">
                  <a16:creationId xmlns:a16="http://schemas.microsoft.com/office/drawing/2014/main" id="{DC8C0913-602A-8BCF-FFA3-0CA269F55DEB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5410296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02B470D0-16E2-8F46-653F-E4068D78526C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重点产品分析</a:t>
            </a:r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52B9CAB-521F-BCB9-FC2B-4BA10A894692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DCB5EF8E-87A1-E552-A7D2-736AEFAF37EB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ACA62A2F-02C5-3883-3384-AC7A6DFD4FE9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59C56953-ACE4-F369-9150-79B538ECF9A9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DBBEF168-1617-0B1F-453C-EAEBA581695D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99EB8165-E4A8-1D6D-7C03-489F0EC2E984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09A38A1E-3C90-E22A-CCB2-9A81D666800A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0C62A6C2-F41E-3790-3F6F-9EE6209D15DD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E247E692-6B12-C4F6-8B01-9E7015529072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7DD438D1-7E7E-1A96-EDD0-8C9796DE3767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65EA8584-CAB2-A2A8-EA03-7CC3FE0DA166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329A70E1-A4CE-163B-8001-4A979E94BF4F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DAAFA0C2-5EEC-8216-0834-075C201C77ED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48C787E4-580D-9E73-0265-FFB3C8F37016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CBF46062-7333-990B-42F5-03E4063C7885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C57C920D-074A-DC66-8BD9-8309934AEE23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74D5A349-573A-524B-FA49-27834294AFED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id="{BBB40A2F-D835-C2D3-72CC-4B015C48EE70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4" name="任意多边形: 形状 123">
            <a:extLst>
              <a:ext uri="{FF2B5EF4-FFF2-40B4-BE49-F238E27FC236}">
                <a16:creationId xmlns:a16="http://schemas.microsoft.com/office/drawing/2014/main" id="{E56152D7-04E9-256F-65F5-7B6FAF672AF7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1F9C3730-8E91-3A6B-CE17-476613749317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585A1231-96C0-CDD2-4501-EB9991EFFF82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ADE91355-E5AB-A495-6CF4-47D96623F080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E308AE62-45D8-1562-8C9A-0EE315B17B4F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2580A933-DA9D-FD08-4ED0-A6DC39087942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5CE81AC5-F7A7-0E43-02F0-1CB9E86232EB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CB704F10-2E13-8D99-7A16-0604EB88C35A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2043CBD2-C5F0-EBA1-C765-B7B2CD61F297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6E34CCC2-4FB4-E85E-30B6-E23F7D863ADF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EF95B029-8ACA-603C-FB6F-71C71AE08D56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F9318601-6AA2-649B-003C-F0380F4A2958}"/>
              </a:ext>
            </a:extLst>
          </p:cNvPr>
          <p:cNvGrpSpPr/>
          <p:nvPr/>
        </p:nvGrpSpPr>
        <p:grpSpPr>
          <a:xfrm>
            <a:off x="4636770" y="1695450"/>
            <a:ext cx="2918460" cy="2918460"/>
            <a:chOff x="4636770" y="1969770"/>
            <a:chExt cx="2918460" cy="2918460"/>
          </a:xfrm>
        </p:grpSpPr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7862D7B1-F2B6-79A5-B193-3FE144FC8298}"/>
                </a:ext>
              </a:extLst>
            </p:cNvPr>
            <p:cNvSpPr/>
            <p:nvPr/>
          </p:nvSpPr>
          <p:spPr>
            <a:xfrm>
              <a:off x="4838700" y="2171700"/>
              <a:ext cx="2514600" cy="2514600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40000"/>
                    <a:lumOff val="60000"/>
                  </a:schemeClr>
                </a:gs>
                <a:gs pos="46000">
                  <a:schemeClr val="accent1">
                    <a:lumMod val="95000"/>
                    <a:lumOff val="5000"/>
                  </a:schemeClr>
                </a:gs>
                <a:gs pos="100000">
                  <a:schemeClr val="accent1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" name="椭圆 39">
              <a:extLst>
                <a:ext uri="{FF2B5EF4-FFF2-40B4-BE49-F238E27FC236}">
                  <a16:creationId xmlns:a16="http://schemas.microsoft.com/office/drawing/2014/main" id="{2CF24B74-32AA-9BE4-318E-08990B9A18C6}"/>
                </a:ext>
              </a:extLst>
            </p:cNvPr>
            <p:cNvSpPr/>
            <p:nvPr/>
          </p:nvSpPr>
          <p:spPr>
            <a:xfrm>
              <a:off x="4636770" y="1969770"/>
              <a:ext cx="2918460" cy="2918460"/>
            </a:xfrm>
            <a:prstGeom prst="ellipse">
              <a:avLst/>
            </a:prstGeom>
            <a:noFill/>
            <a:ln w="317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l="50000" t="-80000" r="50000" b="180000"/>
                </a:path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FC468A50-D078-D9A3-43B0-B9BA671A1CB5}"/>
              </a:ext>
            </a:extLst>
          </p:cNvPr>
          <p:cNvGrpSpPr/>
          <p:nvPr/>
        </p:nvGrpSpPr>
        <p:grpSpPr>
          <a:xfrm>
            <a:off x="1962150" y="2167890"/>
            <a:ext cx="1973580" cy="1973580"/>
            <a:chOff x="4636770" y="1969770"/>
            <a:chExt cx="2918460" cy="2918460"/>
          </a:xfrm>
        </p:grpSpPr>
        <p:sp>
          <p:nvSpPr>
            <p:cNvPr id="43" name="椭圆 42">
              <a:extLst>
                <a:ext uri="{FF2B5EF4-FFF2-40B4-BE49-F238E27FC236}">
                  <a16:creationId xmlns:a16="http://schemas.microsoft.com/office/drawing/2014/main" id="{A12E0FD6-15C3-8A90-98CC-8D0FC6A2B2EE}"/>
                </a:ext>
              </a:extLst>
            </p:cNvPr>
            <p:cNvSpPr/>
            <p:nvPr/>
          </p:nvSpPr>
          <p:spPr>
            <a:xfrm>
              <a:off x="4838700" y="2171700"/>
              <a:ext cx="2514600" cy="2514600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40000"/>
                    <a:lumOff val="60000"/>
                  </a:schemeClr>
                </a:gs>
                <a:gs pos="46000">
                  <a:schemeClr val="accent1">
                    <a:lumMod val="95000"/>
                    <a:lumOff val="5000"/>
                  </a:schemeClr>
                </a:gs>
                <a:gs pos="100000">
                  <a:schemeClr val="accent1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4" name="椭圆 43">
              <a:extLst>
                <a:ext uri="{FF2B5EF4-FFF2-40B4-BE49-F238E27FC236}">
                  <a16:creationId xmlns:a16="http://schemas.microsoft.com/office/drawing/2014/main" id="{A457CF3F-D99F-525E-2132-8F3FEB7D603A}"/>
                </a:ext>
              </a:extLst>
            </p:cNvPr>
            <p:cNvSpPr/>
            <p:nvPr/>
          </p:nvSpPr>
          <p:spPr>
            <a:xfrm>
              <a:off x="4636770" y="1969770"/>
              <a:ext cx="2918460" cy="2918460"/>
            </a:xfrm>
            <a:prstGeom prst="ellipse">
              <a:avLst/>
            </a:prstGeom>
            <a:noFill/>
            <a:ln w="317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l="50000" t="-80000" r="50000" b="180000"/>
                </a:path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1135FC95-473A-50EF-EDCA-31849D875AE0}"/>
              </a:ext>
            </a:extLst>
          </p:cNvPr>
          <p:cNvGrpSpPr/>
          <p:nvPr/>
        </p:nvGrpSpPr>
        <p:grpSpPr>
          <a:xfrm>
            <a:off x="8256270" y="2167890"/>
            <a:ext cx="1973580" cy="1973580"/>
            <a:chOff x="4636770" y="1969770"/>
            <a:chExt cx="2918460" cy="2918460"/>
          </a:xfrm>
        </p:grpSpPr>
        <p:sp>
          <p:nvSpPr>
            <p:cNvPr id="54" name="椭圆 53">
              <a:extLst>
                <a:ext uri="{FF2B5EF4-FFF2-40B4-BE49-F238E27FC236}">
                  <a16:creationId xmlns:a16="http://schemas.microsoft.com/office/drawing/2014/main" id="{1EE1C3A4-FF3C-6CF0-F71C-46D4FC2C9692}"/>
                </a:ext>
              </a:extLst>
            </p:cNvPr>
            <p:cNvSpPr/>
            <p:nvPr/>
          </p:nvSpPr>
          <p:spPr>
            <a:xfrm>
              <a:off x="4838700" y="2171700"/>
              <a:ext cx="2514600" cy="2514600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40000"/>
                    <a:lumOff val="60000"/>
                  </a:schemeClr>
                </a:gs>
                <a:gs pos="46000">
                  <a:schemeClr val="accent1">
                    <a:lumMod val="95000"/>
                    <a:lumOff val="5000"/>
                  </a:schemeClr>
                </a:gs>
                <a:gs pos="100000">
                  <a:schemeClr val="accent1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5" name="椭圆 54">
              <a:extLst>
                <a:ext uri="{FF2B5EF4-FFF2-40B4-BE49-F238E27FC236}">
                  <a16:creationId xmlns:a16="http://schemas.microsoft.com/office/drawing/2014/main" id="{3FCE1EDA-D61F-9DE7-EE25-15C542DE6727}"/>
                </a:ext>
              </a:extLst>
            </p:cNvPr>
            <p:cNvSpPr/>
            <p:nvPr/>
          </p:nvSpPr>
          <p:spPr>
            <a:xfrm>
              <a:off x="4636770" y="1969770"/>
              <a:ext cx="2918460" cy="2918460"/>
            </a:xfrm>
            <a:prstGeom prst="ellipse">
              <a:avLst/>
            </a:prstGeom>
            <a:noFill/>
            <a:ln w="317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l="50000" t="-80000" r="50000" b="180000"/>
                </a:path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56" name="文本框 55">
            <a:extLst>
              <a:ext uri="{FF2B5EF4-FFF2-40B4-BE49-F238E27FC236}">
                <a16:creationId xmlns:a16="http://schemas.microsoft.com/office/drawing/2014/main" id="{0ABC5E32-A0A1-C16B-023C-0E23B38A0759}"/>
              </a:ext>
            </a:extLst>
          </p:cNvPr>
          <p:cNvSpPr txBox="1"/>
          <p:nvPr/>
        </p:nvSpPr>
        <p:spPr>
          <a:xfrm>
            <a:off x="5092846" y="4912789"/>
            <a:ext cx="2006308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产品</a:t>
            </a:r>
            <a:r>
              <a:rPr lang="en-US" altLang="zh-CN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A</a:t>
            </a:r>
            <a:endParaRPr lang="zh-CN" altLang="en-US" sz="2000" b="1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5242AC1B-388C-9B88-7AD1-3175608655E7}"/>
              </a:ext>
            </a:extLst>
          </p:cNvPr>
          <p:cNvSpPr txBox="1"/>
          <p:nvPr/>
        </p:nvSpPr>
        <p:spPr>
          <a:xfrm>
            <a:off x="5092847" y="5398139"/>
            <a:ext cx="2006306" cy="72898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核心技术展示</a:t>
            </a:r>
            <a:endParaRPr lang="en-US" altLang="zh-CN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科技助力发展</a:t>
            </a: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6F76A773-75D7-F32F-81C0-3C74602BF0D7}"/>
              </a:ext>
            </a:extLst>
          </p:cNvPr>
          <p:cNvSpPr txBox="1"/>
          <p:nvPr/>
        </p:nvSpPr>
        <p:spPr>
          <a:xfrm>
            <a:off x="1962150" y="4357681"/>
            <a:ext cx="2006308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产品</a:t>
            </a:r>
            <a:r>
              <a:rPr lang="en-US" altLang="zh-CN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B</a:t>
            </a:r>
            <a:endParaRPr lang="zh-CN" altLang="en-US" sz="2000" b="1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7C153B80-1D04-E30C-DD67-D58B7B6CD884}"/>
              </a:ext>
            </a:extLst>
          </p:cNvPr>
          <p:cNvSpPr txBox="1"/>
          <p:nvPr/>
        </p:nvSpPr>
        <p:spPr>
          <a:xfrm>
            <a:off x="1962151" y="4843031"/>
            <a:ext cx="2006306" cy="72898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核心技术展示</a:t>
            </a:r>
            <a:endParaRPr lang="en-US" altLang="zh-CN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科技助力发展</a:t>
            </a: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79720BBF-6E8C-B53B-48CB-00EB8EB1BF8F}"/>
              </a:ext>
            </a:extLst>
          </p:cNvPr>
          <p:cNvSpPr txBox="1"/>
          <p:nvPr/>
        </p:nvSpPr>
        <p:spPr>
          <a:xfrm>
            <a:off x="8253462" y="4356206"/>
            <a:ext cx="2006308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产品</a:t>
            </a:r>
            <a:r>
              <a:rPr lang="en-US" altLang="zh-CN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C</a:t>
            </a:r>
            <a:endParaRPr lang="zh-CN" altLang="en-US" sz="2000" b="1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4EF23B8C-0DCF-DA9F-20B4-6C096ED36B4A}"/>
              </a:ext>
            </a:extLst>
          </p:cNvPr>
          <p:cNvSpPr txBox="1"/>
          <p:nvPr/>
        </p:nvSpPr>
        <p:spPr>
          <a:xfrm>
            <a:off x="8253463" y="4841556"/>
            <a:ext cx="2006306" cy="72898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核心技术展示</a:t>
            </a:r>
            <a:endParaRPr lang="en-US" altLang="zh-CN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科技助力发展</a:t>
            </a:r>
          </a:p>
        </p:txBody>
      </p:sp>
      <p:sp>
        <p:nvSpPr>
          <p:cNvPr id="62" name="图形 63">
            <a:extLst>
              <a:ext uri="{FF2B5EF4-FFF2-40B4-BE49-F238E27FC236}">
                <a16:creationId xmlns:a16="http://schemas.microsoft.com/office/drawing/2014/main" id="{E9390297-9082-4034-AAB2-289439304E37}"/>
              </a:ext>
            </a:extLst>
          </p:cNvPr>
          <p:cNvSpPr/>
          <p:nvPr/>
        </p:nvSpPr>
        <p:spPr>
          <a:xfrm>
            <a:off x="2331559" y="2770388"/>
            <a:ext cx="1211156" cy="895090"/>
          </a:xfrm>
          <a:custGeom>
            <a:avLst/>
            <a:gdLst>
              <a:gd name="connsiteX0" fmla="*/ 3647900 w 3970202"/>
              <a:gd name="connsiteY0" fmla="*/ 1184015 h 2483611"/>
              <a:gd name="connsiteX1" fmla="*/ 3650299 w 3970202"/>
              <a:gd name="connsiteY1" fmla="*/ 1183307 h 2483611"/>
              <a:gd name="connsiteX2" fmla="*/ 3969504 w 3970202"/>
              <a:gd name="connsiteY2" fmla="*/ 1077686 h 2483611"/>
              <a:gd name="connsiteX3" fmla="*/ 3937949 w 3970202"/>
              <a:gd name="connsiteY3" fmla="*/ 1037302 h 2483611"/>
              <a:gd name="connsiteX4" fmla="*/ 3912062 w 3970202"/>
              <a:gd name="connsiteY4" fmla="*/ 1053652 h 2483611"/>
              <a:gd name="connsiteX5" fmla="*/ 3912062 w 3970202"/>
              <a:gd name="connsiteY5" fmla="*/ 1038501 h 2483611"/>
              <a:gd name="connsiteX6" fmla="*/ 3885247 w 3970202"/>
              <a:gd name="connsiteY6" fmla="*/ 1014041 h 2483611"/>
              <a:gd name="connsiteX7" fmla="*/ 3860777 w 3970202"/>
              <a:gd name="connsiteY7" fmla="*/ 1038501 h 2483611"/>
              <a:gd name="connsiteX8" fmla="*/ 3860777 w 3970202"/>
              <a:gd name="connsiteY8" fmla="*/ 1079321 h 2483611"/>
              <a:gd name="connsiteX9" fmla="*/ 3828731 w 3970202"/>
              <a:gd name="connsiteY9" fmla="*/ 1092183 h 2483611"/>
              <a:gd name="connsiteX10" fmla="*/ 3828731 w 3970202"/>
              <a:gd name="connsiteY10" fmla="*/ 1066568 h 2483611"/>
              <a:gd name="connsiteX11" fmla="*/ 3804261 w 3970202"/>
              <a:gd name="connsiteY11" fmla="*/ 1039743 h 2483611"/>
              <a:gd name="connsiteX12" fmla="*/ 3777447 w 3970202"/>
              <a:gd name="connsiteY12" fmla="*/ 1064203 h 2483611"/>
              <a:gd name="connsiteX13" fmla="*/ 3777447 w 3970202"/>
              <a:gd name="connsiteY13" fmla="*/ 1066568 h 2483611"/>
              <a:gd name="connsiteX14" fmla="*/ 3777447 w 3970202"/>
              <a:gd name="connsiteY14" fmla="*/ 1108642 h 2483611"/>
              <a:gd name="connsiteX15" fmla="*/ 3749434 w 3970202"/>
              <a:gd name="connsiteY15" fmla="*/ 1115781 h 2483611"/>
              <a:gd name="connsiteX16" fmla="*/ 3749434 w 3970202"/>
              <a:gd name="connsiteY16" fmla="*/ 1087932 h 2483611"/>
              <a:gd name="connsiteX17" fmla="*/ 3722620 w 3970202"/>
              <a:gd name="connsiteY17" fmla="*/ 1063473 h 2483611"/>
              <a:gd name="connsiteX18" fmla="*/ 3698150 w 3970202"/>
              <a:gd name="connsiteY18" fmla="*/ 1087932 h 2483611"/>
              <a:gd name="connsiteX19" fmla="*/ 3698150 w 3970202"/>
              <a:gd name="connsiteY19" fmla="*/ 1125700 h 2483611"/>
              <a:gd name="connsiteX20" fmla="*/ 3668774 w 3970202"/>
              <a:gd name="connsiteY20" fmla="*/ 1129733 h 2483611"/>
              <a:gd name="connsiteX21" fmla="*/ 3668774 w 3970202"/>
              <a:gd name="connsiteY21" fmla="*/ 1101012 h 2483611"/>
              <a:gd name="connsiteX22" fmla="*/ 3643159 w 3970202"/>
              <a:gd name="connsiteY22" fmla="*/ 1075397 h 2483611"/>
              <a:gd name="connsiteX23" fmla="*/ 3617544 w 3970202"/>
              <a:gd name="connsiteY23" fmla="*/ 1101012 h 2483611"/>
              <a:gd name="connsiteX24" fmla="*/ 3617544 w 3970202"/>
              <a:gd name="connsiteY24" fmla="*/ 1133712 h 2483611"/>
              <a:gd name="connsiteX25" fmla="*/ 3612912 w 3970202"/>
              <a:gd name="connsiteY25" fmla="*/ 1133712 h 2483611"/>
              <a:gd name="connsiteX26" fmla="*/ 3321883 w 3970202"/>
              <a:gd name="connsiteY26" fmla="*/ 947977 h 2483611"/>
              <a:gd name="connsiteX27" fmla="*/ 3313108 w 3970202"/>
              <a:gd name="connsiteY27" fmla="*/ 926994 h 2483611"/>
              <a:gd name="connsiteX28" fmla="*/ 3335453 w 3970202"/>
              <a:gd name="connsiteY28" fmla="*/ 926994 h 2483611"/>
              <a:gd name="connsiteX29" fmla="*/ 3335453 w 3970202"/>
              <a:gd name="connsiteY29" fmla="*/ 897619 h 2483611"/>
              <a:gd name="connsiteX30" fmla="*/ 3277248 w 3970202"/>
              <a:gd name="connsiteY30" fmla="*/ 897619 h 2483611"/>
              <a:gd name="connsiteX31" fmla="*/ 3277248 w 3970202"/>
              <a:gd name="connsiteY31" fmla="*/ 862902 h 2483611"/>
              <a:gd name="connsiteX32" fmla="*/ 3335453 w 3970202"/>
              <a:gd name="connsiteY32" fmla="*/ 862902 h 2483611"/>
              <a:gd name="connsiteX33" fmla="*/ 3335453 w 3970202"/>
              <a:gd name="connsiteY33" fmla="*/ 833527 h 2483611"/>
              <a:gd name="connsiteX34" fmla="*/ 3043825 w 3970202"/>
              <a:gd name="connsiteY34" fmla="*/ 833527 h 2483611"/>
              <a:gd name="connsiteX35" fmla="*/ 3043825 w 3970202"/>
              <a:gd name="connsiteY35" fmla="*/ 760007 h 2483611"/>
              <a:gd name="connsiteX36" fmla="*/ 3014776 w 3970202"/>
              <a:gd name="connsiteY36" fmla="*/ 760007 h 2483611"/>
              <a:gd name="connsiteX37" fmla="*/ 3105900 w 3970202"/>
              <a:gd name="connsiteY37" fmla="*/ 712265 h 2483611"/>
              <a:gd name="connsiteX38" fmla="*/ 3222693 w 3970202"/>
              <a:gd name="connsiteY38" fmla="*/ 640870 h 2483611"/>
              <a:gd name="connsiteX39" fmla="*/ 3222693 w 3970202"/>
              <a:gd name="connsiteY39" fmla="*/ 566096 h 2483611"/>
              <a:gd name="connsiteX40" fmla="*/ 2937169 w 3970202"/>
              <a:gd name="connsiteY40" fmla="*/ 610350 h 2483611"/>
              <a:gd name="connsiteX41" fmla="*/ 2939566 w 3970202"/>
              <a:gd name="connsiteY41" fmla="*/ 609696 h 2483611"/>
              <a:gd name="connsiteX42" fmla="*/ 3258772 w 3970202"/>
              <a:gd name="connsiteY42" fmla="*/ 504075 h 2483611"/>
              <a:gd name="connsiteX43" fmla="*/ 3227217 w 3970202"/>
              <a:gd name="connsiteY43" fmla="*/ 463637 h 2483611"/>
              <a:gd name="connsiteX44" fmla="*/ 3201329 w 3970202"/>
              <a:gd name="connsiteY44" fmla="*/ 480314 h 2483611"/>
              <a:gd name="connsiteX45" fmla="*/ 3201329 w 3970202"/>
              <a:gd name="connsiteY45" fmla="*/ 465326 h 2483611"/>
              <a:gd name="connsiteX46" fmla="*/ 3174515 w 3970202"/>
              <a:gd name="connsiteY46" fmla="*/ 440867 h 2483611"/>
              <a:gd name="connsiteX47" fmla="*/ 3150045 w 3970202"/>
              <a:gd name="connsiteY47" fmla="*/ 465326 h 2483611"/>
              <a:gd name="connsiteX48" fmla="*/ 3150045 w 3970202"/>
              <a:gd name="connsiteY48" fmla="*/ 506146 h 2483611"/>
              <a:gd name="connsiteX49" fmla="*/ 3117999 w 3970202"/>
              <a:gd name="connsiteY49" fmla="*/ 519008 h 2483611"/>
              <a:gd name="connsiteX50" fmla="*/ 3117999 w 3970202"/>
              <a:gd name="connsiteY50" fmla="*/ 493394 h 2483611"/>
              <a:gd name="connsiteX51" fmla="*/ 3093528 w 3970202"/>
              <a:gd name="connsiteY51" fmla="*/ 466569 h 2483611"/>
              <a:gd name="connsiteX52" fmla="*/ 3066715 w 3970202"/>
              <a:gd name="connsiteY52" fmla="*/ 491028 h 2483611"/>
              <a:gd name="connsiteX53" fmla="*/ 3066715 w 3970202"/>
              <a:gd name="connsiteY53" fmla="*/ 493394 h 2483611"/>
              <a:gd name="connsiteX54" fmla="*/ 3066715 w 3970202"/>
              <a:gd name="connsiteY54" fmla="*/ 535467 h 2483611"/>
              <a:gd name="connsiteX55" fmla="*/ 3038702 w 3970202"/>
              <a:gd name="connsiteY55" fmla="*/ 542607 h 2483611"/>
              <a:gd name="connsiteX56" fmla="*/ 3038702 w 3970202"/>
              <a:gd name="connsiteY56" fmla="*/ 514376 h 2483611"/>
              <a:gd name="connsiteX57" fmla="*/ 3014232 w 3970202"/>
              <a:gd name="connsiteY57" fmla="*/ 487551 h 2483611"/>
              <a:gd name="connsiteX58" fmla="*/ 2987417 w 3970202"/>
              <a:gd name="connsiteY58" fmla="*/ 512011 h 2483611"/>
              <a:gd name="connsiteX59" fmla="*/ 2987417 w 3970202"/>
              <a:gd name="connsiteY59" fmla="*/ 514376 h 2483611"/>
              <a:gd name="connsiteX60" fmla="*/ 2987417 w 3970202"/>
              <a:gd name="connsiteY60" fmla="*/ 552526 h 2483611"/>
              <a:gd name="connsiteX61" fmla="*/ 2958042 w 3970202"/>
              <a:gd name="connsiteY61" fmla="*/ 556613 h 2483611"/>
              <a:gd name="connsiteX62" fmla="*/ 2958042 w 3970202"/>
              <a:gd name="connsiteY62" fmla="*/ 527892 h 2483611"/>
              <a:gd name="connsiteX63" fmla="*/ 2932427 w 3970202"/>
              <a:gd name="connsiteY63" fmla="*/ 502277 h 2483611"/>
              <a:gd name="connsiteX64" fmla="*/ 2906812 w 3970202"/>
              <a:gd name="connsiteY64" fmla="*/ 527892 h 2483611"/>
              <a:gd name="connsiteX65" fmla="*/ 2906812 w 3970202"/>
              <a:gd name="connsiteY65" fmla="*/ 560592 h 2483611"/>
              <a:gd name="connsiteX66" fmla="*/ 2902180 w 3970202"/>
              <a:gd name="connsiteY66" fmla="*/ 560592 h 2483611"/>
              <a:gd name="connsiteX67" fmla="*/ 2611260 w 3970202"/>
              <a:gd name="connsiteY67" fmla="*/ 375292 h 2483611"/>
              <a:gd name="connsiteX68" fmla="*/ 2602376 w 3970202"/>
              <a:gd name="connsiteY68" fmla="*/ 354092 h 2483611"/>
              <a:gd name="connsiteX69" fmla="*/ 2624721 w 3970202"/>
              <a:gd name="connsiteY69" fmla="*/ 354092 h 2483611"/>
              <a:gd name="connsiteX70" fmla="*/ 2624721 w 3970202"/>
              <a:gd name="connsiteY70" fmla="*/ 324717 h 2483611"/>
              <a:gd name="connsiteX71" fmla="*/ 2566515 w 3970202"/>
              <a:gd name="connsiteY71" fmla="*/ 324717 h 2483611"/>
              <a:gd name="connsiteX72" fmla="*/ 2566515 w 3970202"/>
              <a:gd name="connsiteY72" fmla="*/ 290000 h 2483611"/>
              <a:gd name="connsiteX73" fmla="*/ 2624721 w 3970202"/>
              <a:gd name="connsiteY73" fmla="*/ 290000 h 2483611"/>
              <a:gd name="connsiteX74" fmla="*/ 2624721 w 3970202"/>
              <a:gd name="connsiteY74" fmla="*/ 260625 h 2483611"/>
              <a:gd name="connsiteX75" fmla="*/ 2505421 w 3970202"/>
              <a:gd name="connsiteY75" fmla="*/ 260625 h 2483611"/>
              <a:gd name="connsiteX76" fmla="*/ 2505421 w 3970202"/>
              <a:gd name="connsiteY76" fmla="*/ 213918 h 2483611"/>
              <a:gd name="connsiteX77" fmla="*/ 2381925 w 3970202"/>
              <a:gd name="connsiteY77" fmla="*/ 213918 h 2483611"/>
              <a:gd name="connsiteX78" fmla="*/ 2381925 w 3970202"/>
              <a:gd name="connsiteY78" fmla="*/ 116527 h 2483611"/>
              <a:gd name="connsiteX79" fmla="*/ 2324372 w 3970202"/>
              <a:gd name="connsiteY79" fmla="*/ 116527 h 2483611"/>
              <a:gd name="connsiteX80" fmla="*/ 2324372 w 3970202"/>
              <a:gd name="connsiteY80" fmla="*/ 29001 h 2483611"/>
              <a:gd name="connsiteX81" fmla="*/ 2179130 w 3970202"/>
              <a:gd name="connsiteY81" fmla="*/ 29001 h 2483611"/>
              <a:gd name="connsiteX82" fmla="*/ 2179130 w 3970202"/>
              <a:gd name="connsiteY82" fmla="*/ 135384 h 2483611"/>
              <a:gd name="connsiteX83" fmla="*/ 2278865 w 3970202"/>
              <a:gd name="connsiteY83" fmla="*/ 135384 h 2483611"/>
              <a:gd name="connsiteX84" fmla="*/ 2278865 w 3970202"/>
              <a:gd name="connsiteY84" fmla="*/ 66333 h 2483611"/>
              <a:gd name="connsiteX85" fmla="*/ 2216299 w 3970202"/>
              <a:gd name="connsiteY85" fmla="*/ 66333 h 2483611"/>
              <a:gd name="connsiteX86" fmla="*/ 2216299 w 3970202"/>
              <a:gd name="connsiteY86" fmla="*/ 85571 h 2483611"/>
              <a:gd name="connsiteX87" fmla="*/ 2259627 w 3970202"/>
              <a:gd name="connsiteY87" fmla="*/ 85571 h 2483611"/>
              <a:gd name="connsiteX88" fmla="*/ 2259627 w 3970202"/>
              <a:gd name="connsiteY88" fmla="*/ 116146 h 2483611"/>
              <a:gd name="connsiteX89" fmla="*/ 2198314 w 3970202"/>
              <a:gd name="connsiteY89" fmla="*/ 116146 h 2483611"/>
              <a:gd name="connsiteX90" fmla="*/ 2198314 w 3970202"/>
              <a:gd name="connsiteY90" fmla="*/ 48185 h 2483611"/>
              <a:gd name="connsiteX91" fmla="*/ 2305134 w 3970202"/>
              <a:gd name="connsiteY91" fmla="*/ 48185 h 2483611"/>
              <a:gd name="connsiteX92" fmla="*/ 2305134 w 3970202"/>
              <a:gd name="connsiteY92" fmla="*/ 150372 h 2483611"/>
              <a:gd name="connsiteX93" fmla="*/ 2160546 w 3970202"/>
              <a:gd name="connsiteY93" fmla="*/ 150372 h 2483611"/>
              <a:gd name="connsiteX94" fmla="*/ 2160546 w 3970202"/>
              <a:gd name="connsiteY94" fmla="*/ 29001 h 2483611"/>
              <a:gd name="connsiteX95" fmla="*/ 2005385 w 3970202"/>
              <a:gd name="connsiteY95" fmla="*/ 29001 h 2483611"/>
              <a:gd name="connsiteX96" fmla="*/ 2005385 w 3970202"/>
              <a:gd name="connsiteY96" fmla="*/ 91893 h 2483611"/>
              <a:gd name="connsiteX97" fmla="*/ 1993994 w 3970202"/>
              <a:gd name="connsiteY97" fmla="*/ 91893 h 2483611"/>
              <a:gd name="connsiteX98" fmla="*/ 1993994 w 3970202"/>
              <a:gd name="connsiteY98" fmla="*/ 18428 h 2483611"/>
              <a:gd name="connsiteX99" fmla="*/ 2160001 w 3970202"/>
              <a:gd name="connsiteY99" fmla="*/ 18428 h 2483611"/>
              <a:gd name="connsiteX100" fmla="*/ 2160001 w 3970202"/>
              <a:gd name="connsiteY100" fmla="*/ -757 h 2483611"/>
              <a:gd name="connsiteX101" fmla="*/ 1803790 w 3970202"/>
              <a:gd name="connsiteY101" fmla="*/ -757 h 2483611"/>
              <a:gd name="connsiteX102" fmla="*/ 1803790 w 3970202"/>
              <a:gd name="connsiteY102" fmla="*/ 18428 h 2483611"/>
              <a:gd name="connsiteX103" fmla="*/ 1974810 w 3970202"/>
              <a:gd name="connsiteY103" fmla="*/ 18428 h 2483611"/>
              <a:gd name="connsiteX104" fmla="*/ 1974810 w 3970202"/>
              <a:gd name="connsiteY104" fmla="*/ 91730 h 2483611"/>
              <a:gd name="connsiteX105" fmla="*/ 1957861 w 3970202"/>
              <a:gd name="connsiteY105" fmla="*/ 91730 h 2483611"/>
              <a:gd name="connsiteX106" fmla="*/ 1957861 w 3970202"/>
              <a:gd name="connsiteY106" fmla="*/ 29001 h 2483611"/>
              <a:gd name="connsiteX107" fmla="*/ 1802700 w 3970202"/>
              <a:gd name="connsiteY107" fmla="*/ 29001 h 2483611"/>
              <a:gd name="connsiteX108" fmla="*/ 1802700 w 3970202"/>
              <a:gd name="connsiteY108" fmla="*/ 150372 h 2483611"/>
              <a:gd name="connsiteX109" fmla="*/ 1658058 w 3970202"/>
              <a:gd name="connsiteY109" fmla="*/ 150372 h 2483611"/>
              <a:gd name="connsiteX110" fmla="*/ 1658058 w 3970202"/>
              <a:gd name="connsiteY110" fmla="*/ 48185 h 2483611"/>
              <a:gd name="connsiteX111" fmla="*/ 1764877 w 3970202"/>
              <a:gd name="connsiteY111" fmla="*/ 48185 h 2483611"/>
              <a:gd name="connsiteX112" fmla="*/ 1764877 w 3970202"/>
              <a:gd name="connsiteY112" fmla="*/ 116146 h 2483611"/>
              <a:gd name="connsiteX113" fmla="*/ 1703620 w 3970202"/>
              <a:gd name="connsiteY113" fmla="*/ 116146 h 2483611"/>
              <a:gd name="connsiteX114" fmla="*/ 1703620 w 3970202"/>
              <a:gd name="connsiteY114" fmla="*/ 85571 h 2483611"/>
              <a:gd name="connsiteX115" fmla="*/ 1746892 w 3970202"/>
              <a:gd name="connsiteY115" fmla="*/ 85571 h 2483611"/>
              <a:gd name="connsiteX116" fmla="*/ 1746892 w 3970202"/>
              <a:gd name="connsiteY116" fmla="*/ 66333 h 2483611"/>
              <a:gd name="connsiteX117" fmla="*/ 1684436 w 3970202"/>
              <a:gd name="connsiteY117" fmla="*/ 66333 h 2483611"/>
              <a:gd name="connsiteX118" fmla="*/ 1684436 w 3970202"/>
              <a:gd name="connsiteY118" fmla="*/ 135384 h 2483611"/>
              <a:gd name="connsiteX119" fmla="*/ 1784170 w 3970202"/>
              <a:gd name="connsiteY119" fmla="*/ 135384 h 2483611"/>
              <a:gd name="connsiteX120" fmla="*/ 1784170 w 3970202"/>
              <a:gd name="connsiteY120" fmla="*/ 29001 h 2483611"/>
              <a:gd name="connsiteX121" fmla="*/ 1639201 w 3970202"/>
              <a:gd name="connsiteY121" fmla="*/ 29001 h 2483611"/>
              <a:gd name="connsiteX122" fmla="*/ 1639201 w 3970202"/>
              <a:gd name="connsiteY122" fmla="*/ 116527 h 2483611"/>
              <a:gd name="connsiteX123" fmla="*/ 1581376 w 3970202"/>
              <a:gd name="connsiteY123" fmla="*/ 116527 h 2483611"/>
              <a:gd name="connsiteX124" fmla="*/ 1581376 w 3970202"/>
              <a:gd name="connsiteY124" fmla="*/ 213755 h 2483611"/>
              <a:gd name="connsiteX125" fmla="*/ 1457825 w 3970202"/>
              <a:gd name="connsiteY125" fmla="*/ 213755 h 2483611"/>
              <a:gd name="connsiteX126" fmla="*/ 1457825 w 3970202"/>
              <a:gd name="connsiteY126" fmla="*/ 260461 h 2483611"/>
              <a:gd name="connsiteX127" fmla="*/ 1339833 w 3970202"/>
              <a:gd name="connsiteY127" fmla="*/ 260461 h 2483611"/>
              <a:gd name="connsiteX128" fmla="*/ 1339833 w 3970202"/>
              <a:gd name="connsiteY128" fmla="*/ 289837 h 2483611"/>
              <a:gd name="connsiteX129" fmla="*/ 1393952 w 3970202"/>
              <a:gd name="connsiteY129" fmla="*/ 289837 h 2483611"/>
              <a:gd name="connsiteX130" fmla="*/ 1393952 w 3970202"/>
              <a:gd name="connsiteY130" fmla="*/ 324553 h 2483611"/>
              <a:gd name="connsiteX131" fmla="*/ 1340051 w 3970202"/>
              <a:gd name="connsiteY131" fmla="*/ 324553 h 2483611"/>
              <a:gd name="connsiteX132" fmla="*/ 1340051 w 3970202"/>
              <a:gd name="connsiteY132" fmla="*/ 353928 h 2483611"/>
              <a:gd name="connsiteX133" fmla="*/ 1362396 w 3970202"/>
              <a:gd name="connsiteY133" fmla="*/ 353928 h 2483611"/>
              <a:gd name="connsiteX134" fmla="*/ 1353513 w 3970202"/>
              <a:gd name="connsiteY134" fmla="*/ 375129 h 2483611"/>
              <a:gd name="connsiteX135" fmla="*/ 1062538 w 3970202"/>
              <a:gd name="connsiteY135" fmla="*/ 560428 h 2483611"/>
              <a:gd name="connsiteX136" fmla="*/ 1057960 w 3970202"/>
              <a:gd name="connsiteY136" fmla="*/ 560428 h 2483611"/>
              <a:gd name="connsiteX137" fmla="*/ 1057960 w 3970202"/>
              <a:gd name="connsiteY137" fmla="*/ 527728 h 2483611"/>
              <a:gd name="connsiteX138" fmla="*/ 1032345 w 3970202"/>
              <a:gd name="connsiteY138" fmla="*/ 502113 h 2483611"/>
              <a:gd name="connsiteX139" fmla="*/ 1006730 w 3970202"/>
              <a:gd name="connsiteY139" fmla="*/ 527728 h 2483611"/>
              <a:gd name="connsiteX140" fmla="*/ 1006730 w 3970202"/>
              <a:gd name="connsiteY140" fmla="*/ 556450 h 2483611"/>
              <a:gd name="connsiteX141" fmla="*/ 977355 w 3970202"/>
              <a:gd name="connsiteY141" fmla="*/ 552362 h 2483611"/>
              <a:gd name="connsiteX142" fmla="*/ 977355 w 3970202"/>
              <a:gd name="connsiteY142" fmla="*/ 514376 h 2483611"/>
              <a:gd name="connsiteX143" fmla="*/ 952895 w 3970202"/>
              <a:gd name="connsiteY143" fmla="*/ 487551 h 2483611"/>
              <a:gd name="connsiteX144" fmla="*/ 926071 w 3970202"/>
              <a:gd name="connsiteY144" fmla="*/ 512011 h 2483611"/>
              <a:gd name="connsiteX145" fmla="*/ 926071 w 3970202"/>
              <a:gd name="connsiteY145" fmla="*/ 514376 h 2483611"/>
              <a:gd name="connsiteX146" fmla="*/ 926071 w 3970202"/>
              <a:gd name="connsiteY146" fmla="*/ 542225 h 2483611"/>
              <a:gd name="connsiteX147" fmla="*/ 898003 w 3970202"/>
              <a:gd name="connsiteY147" fmla="*/ 535086 h 2483611"/>
              <a:gd name="connsiteX148" fmla="*/ 898003 w 3970202"/>
              <a:gd name="connsiteY148" fmla="*/ 493012 h 2483611"/>
              <a:gd name="connsiteX149" fmla="*/ 872388 w 3970202"/>
              <a:gd name="connsiteY149" fmla="*/ 467397 h 2483611"/>
              <a:gd name="connsiteX150" fmla="*/ 846773 w 3970202"/>
              <a:gd name="connsiteY150" fmla="*/ 493012 h 2483611"/>
              <a:gd name="connsiteX151" fmla="*/ 846773 w 3970202"/>
              <a:gd name="connsiteY151" fmla="*/ 518627 h 2483611"/>
              <a:gd name="connsiteX152" fmla="*/ 814727 w 3970202"/>
              <a:gd name="connsiteY152" fmla="*/ 505765 h 2483611"/>
              <a:gd name="connsiteX153" fmla="*/ 814727 w 3970202"/>
              <a:gd name="connsiteY153" fmla="*/ 465326 h 2483611"/>
              <a:gd name="connsiteX154" fmla="*/ 787902 w 3970202"/>
              <a:gd name="connsiteY154" fmla="*/ 440867 h 2483611"/>
              <a:gd name="connsiteX155" fmla="*/ 763443 w 3970202"/>
              <a:gd name="connsiteY155" fmla="*/ 465326 h 2483611"/>
              <a:gd name="connsiteX156" fmla="*/ 763443 w 3970202"/>
              <a:gd name="connsiteY156" fmla="*/ 480477 h 2483611"/>
              <a:gd name="connsiteX157" fmla="*/ 737610 w 3970202"/>
              <a:gd name="connsiteY157" fmla="*/ 464127 h 2483611"/>
              <a:gd name="connsiteX158" fmla="*/ 706000 w 3970202"/>
              <a:gd name="connsiteY158" fmla="*/ 504511 h 2483611"/>
              <a:gd name="connsiteX159" fmla="*/ 1025206 w 3970202"/>
              <a:gd name="connsiteY159" fmla="*/ 610132 h 2483611"/>
              <a:gd name="connsiteX160" fmla="*/ 1027604 w 3970202"/>
              <a:gd name="connsiteY160" fmla="*/ 610786 h 2483611"/>
              <a:gd name="connsiteX161" fmla="*/ 742079 w 3970202"/>
              <a:gd name="connsiteY161" fmla="*/ 566532 h 2483611"/>
              <a:gd name="connsiteX162" fmla="*/ 742079 w 3970202"/>
              <a:gd name="connsiteY162" fmla="*/ 641306 h 2483611"/>
              <a:gd name="connsiteX163" fmla="*/ 858872 w 3970202"/>
              <a:gd name="connsiteY163" fmla="*/ 712701 h 2483611"/>
              <a:gd name="connsiteX164" fmla="*/ 949996 w 3970202"/>
              <a:gd name="connsiteY164" fmla="*/ 760443 h 2483611"/>
              <a:gd name="connsiteX165" fmla="*/ 925253 w 3970202"/>
              <a:gd name="connsiteY165" fmla="*/ 760443 h 2483611"/>
              <a:gd name="connsiteX166" fmla="*/ 925253 w 3970202"/>
              <a:gd name="connsiteY166" fmla="*/ 834672 h 2483611"/>
              <a:gd name="connsiteX167" fmla="*/ 633679 w 3970202"/>
              <a:gd name="connsiteY167" fmla="*/ 834672 h 2483611"/>
              <a:gd name="connsiteX168" fmla="*/ 633679 w 3970202"/>
              <a:gd name="connsiteY168" fmla="*/ 864047 h 2483611"/>
              <a:gd name="connsiteX169" fmla="*/ 691830 w 3970202"/>
              <a:gd name="connsiteY169" fmla="*/ 864047 h 2483611"/>
              <a:gd name="connsiteX170" fmla="*/ 691830 w 3970202"/>
              <a:gd name="connsiteY170" fmla="*/ 898763 h 2483611"/>
              <a:gd name="connsiteX171" fmla="*/ 633407 w 3970202"/>
              <a:gd name="connsiteY171" fmla="*/ 898763 h 2483611"/>
              <a:gd name="connsiteX172" fmla="*/ 633407 w 3970202"/>
              <a:gd name="connsiteY172" fmla="*/ 928139 h 2483611"/>
              <a:gd name="connsiteX173" fmla="*/ 655697 w 3970202"/>
              <a:gd name="connsiteY173" fmla="*/ 928139 h 2483611"/>
              <a:gd name="connsiteX174" fmla="*/ 646922 w 3970202"/>
              <a:gd name="connsiteY174" fmla="*/ 949121 h 2483611"/>
              <a:gd name="connsiteX175" fmla="*/ 355894 w 3970202"/>
              <a:gd name="connsiteY175" fmla="*/ 1134856 h 2483611"/>
              <a:gd name="connsiteX176" fmla="*/ 351315 w 3970202"/>
              <a:gd name="connsiteY176" fmla="*/ 1134856 h 2483611"/>
              <a:gd name="connsiteX177" fmla="*/ 351315 w 3970202"/>
              <a:gd name="connsiteY177" fmla="*/ 1102156 h 2483611"/>
              <a:gd name="connsiteX178" fmla="*/ 324491 w 3970202"/>
              <a:gd name="connsiteY178" fmla="*/ 1077697 h 2483611"/>
              <a:gd name="connsiteX179" fmla="*/ 300031 w 3970202"/>
              <a:gd name="connsiteY179" fmla="*/ 1102156 h 2483611"/>
              <a:gd name="connsiteX180" fmla="*/ 300031 w 3970202"/>
              <a:gd name="connsiteY180" fmla="*/ 1130224 h 2483611"/>
              <a:gd name="connsiteX181" fmla="*/ 270656 w 3970202"/>
              <a:gd name="connsiteY181" fmla="*/ 1126191 h 2483611"/>
              <a:gd name="connsiteX182" fmla="*/ 270656 w 3970202"/>
              <a:gd name="connsiteY182" fmla="*/ 1088423 h 2483611"/>
              <a:gd name="connsiteX183" fmla="*/ 243831 w 3970202"/>
              <a:gd name="connsiteY183" fmla="*/ 1063963 h 2483611"/>
              <a:gd name="connsiteX184" fmla="*/ 219371 w 3970202"/>
              <a:gd name="connsiteY184" fmla="*/ 1088423 h 2483611"/>
              <a:gd name="connsiteX185" fmla="*/ 219371 w 3970202"/>
              <a:gd name="connsiteY185" fmla="*/ 1116272 h 2483611"/>
              <a:gd name="connsiteX186" fmla="*/ 191359 w 3970202"/>
              <a:gd name="connsiteY186" fmla="*/ 1109133 h 2483611"/>
              <a:gd name="connsiteX187" fmla="*/ 191359 w 3970202"/>
              <a:gd name="connsiteY187" fmla="*/ 1067059 h 2483611"/>
              <a:gd name="connsiteX188" fmla="*/ 166899 w 3970202"/>
              <a:gd name="connsiteY188" fmla="*/ 1040234 h 2483611"/>
              <a:gd name="connsiteX189" fmla="*/ 140074 w 3970202"/>
              <a:gd name="connsiteY189" fmla="*/ 1064694 h 2483611"/>
              <a:gd name="connsiteX190" fmla="*/ 140074 w 3970202"/>
              <a:gd name="connsiteY190" fmla="*/ 1067059 h 2483611"/>
              <a:gd name="connsiteX191" fmla="*/ 140074 w 3970202"/>
              <a:gd name="connsiteY191" fmla="*/ 1092674 h 2483611"/>
              <a:gd name="connsiteX192" fmla="*/ 108028 w 3970202"/>
              <a:gd name="connsiteY192" fmla="*/ 1079812 h 2483611"/>
              <a:gd name="connsiteX193" fmla="*/ 108028 w 3970202"/>
              <a:gd name="connsiteY193" fmla="*/ 1038991 h 2483611"/>
              <a:gd name="connsiteX194" fmla="*/ 82413 w 3970202"/>
              <a:gd name="connsiteY194" fmla="*/ 1013376 h 2483611"/>
              <a:gd name="connsiteX195" fmla="*/ 56798 w 3970202"/>
              <a:gd name="connsiteY195" fmla="*/ 1038991 h 2483611"/>
              <a:gd name="connsiteX196" fmla="*/ 56798 w 3970202"/>
              <a:gd name="connsiteY196" fmla="*/ 1053924 h 2483611"/>
              <a:gd name="connsiteX197" fmla="*/ 30857 w 3970202"/>
              <a:gd name="connsiteY197" fmla="*/ 1037574 h 2483611"/>
              <a:gd name="connsiteX198" fmla="*/ -699 w 3970202"/>
              <a:gd name="connsiteY198" fmla="*/ 1077959 h 2483611"/>
              <a:gd name="connsiteX199" fmla="*/ 318506 w 3970202"/>
              <a:gd name="connsiteY199" fmla="*/ 1183579 h 2483611"/>
              <a:gd name="connsiteX200" fmla="*/ 320904 w 3970202"/>
              <a:gd name="connsiteY200" fmla="*/ 1184288 h 2483611"/>
              <a:gd name="connsiteX201" fmla="*/ 35434 w 3970202"/>
              <a:gd name="connsiteY201" fmla="*/ 1139979 h 2483611"/>
              <a:gd name="connsiteX202" fmla="*/ 35434 w 3970202"/>
              <a:gd name="connsiteY202" fmla="*/ 1214753 h 2483611"/>
              <a:gd name="connsiteX203" fmla="*/ 152173 w 3970202"/>
              <a:gd name="connsiteY203" fmla="*/ 1286148 h 2483611"/>
              <a:gd name="connsiteX204" fmla="*/ 566644 w 3970202"/>
              <a:gd name="connsiteY204" fmla="*/ 1402723 h 2483611"/>
              <a:gd name="connsiteX205" fmla="*/ 454429 w 3970202"/>
              <a:gd name="connsiteY205" fmla="*/ 1402723 h 2483611"/>
              <a:gd name="connsiteX206" fmla="*/ 454429 w 3970202"/>
              <a:gd name="connsiteY206" fmla="*/ 1432044 h 2483611"/>
              <a:gd name="connsiteX207" fmla="*/ 504678 w 3970202"/>
              <a:gd name="connsiteY207" fmla="*/ 1432044 h 2483611"/>
              <a:gd name="connsiteX208" fmla="*/ 504678 w 3970202"/>
              <a:gd name="connsiteY208" fmla="*/ 2295757 h 2483611"/>
              <a:gd name="connsiteX209" fmla="*/ 485439 w 3970202"/>
              <a:gd name="connsiteY209" fmla="*/ 2295757 h 2483611"/>
              <a:gd name="connsiteX210" fmla="*/ 485439 w 3970202"/>
              <a:gd name="connsiteY210" fmla="*/ 2351020 h 2483611"/>
              <a:gd name="connsiteX211" fmla="*/ 457699 w 3970202"/>
              <a:gd name="connsiteY211" fmla="*/ 2351020 h 2483611"/>
              <a:gd name="connsiteX212" fmla="*/ 457699 w 3970202"/>
              <a:gd name="connsiteY212" fmla="*/ 2478060 h 2483611"/>
              <a:gd name="connsiteX213" fmla="*/ 686162 w 3970202"/>
              <a:gd name="connsiteY213" fmla="*/ 2478060 h 2483611"/>
              <a:gd name="connsiteX214" fmla="*/ 686162 w 3970202"/>
              <a:gd name="connsiteY214" fmla="*/ 2351020 h 2483611"/>
              <a:gd name="connsiteX215" fmla="*/ 658476 w 3970202"/>
              <a:gd name="connsiteY215" fmla="*/ 2351020 h 2483611"/>
              <a:gd name="connsiteX216" fmla="*/ 658476 w 3970202"/>
              <a:gd name="connsiteY216" fmla="*/ 2295376 h 2483611"/>
              <a:gd name="connsiteX217" fmla="*/ 639238 w 3970202"/>
              <a:gd name="connsiteY217" fmla="*/ 2295376 h 2483611"/>
              <a:gd name="connsiteX218" fmla="*/ 639238 w 3970202"/>
              <a:gd name="connsiteY218" fmla="*/ 1504475 h 2483611"/>
              <a:gd name="connsiteX219" fmla="*/ 1211105 w 3970202"/>
              <a:gd name="connsiteY219" fmla="*/ 1504475 h 2483611"/>
              <a:gd name="connsiteX220" fmla="*/ 1211105 w 3970202"/>
              <a:gd name="connsiteY220" fmla="*/ 2300172 h 2483611"/>
              <a:gd name="connsiteX221" fmla="*/ 1191866 w 3970202"/>
              <a:gd name="connsiteY221" fmla="*/ 2300172 h 2483611"/>
              <a:gd name="connsiteX222" fmla="*/ 1191866 w 3970202"/>
              <a:gd name="connsiteY222" fmla="*/ 2355816 h 2483611"/>
              <a:gd name="connsiteX223" fmla="*/ 1164180 w 3970202"/>
              <a:gd name="connsiteY223" fmla="*/ 2355816 h 2483611"/>
              <a:gd name="connsiteX224" fmla="*/ 1164180 w 3970202"/>
              <a:gd name="connsiteY224" fmla="*/ 2482801 h 2483611"/>
              <a:gd name="connsiteX225" fmla="*/ 1392644 w 3970202"/>
              <a:gd name="connsiteY225" fmla="*/ 2482801 h 2483611"/>
              <a:gd name="connsiteX226" fmla="*/ 1392644 w 3970202"/>
              <a:gd name="connsiteY226" fmla="*/ 2355816 h 2483611"/>
              <a:gd name="connsiteX227" fmla="*/ 1364903 w 3970202"/>
              <a:gd name="connsiteY227" fmla="*/ 2355816 h 2483611"/>
              <a:gd name="connsiteX228" fmla="*/ 1364903 w 3970202"/>
              <a:gd name="connsiteY228" fmla="*/ 2300172 h 2483611"/>
              <a:gd name="connsiteX229" fmla="*/ 1345719 w 3970202"/>
              <a:gd name="connsiteY229" fmla="*/ 2300172 h 2483611"/>
              <a:gd name="connsiteX230" fmla="*/ 1345719 w 3970202"/>
              <a:gd name="connsiteY230" fmla="*/ 1302825 h 2483611"/>
              <a:gd name="connsiteX231" fmla="*/ 1368664 w 3970202"/>
              <a:gd name="connsiteY231" fmla="*/ 1302825 h 2483611"/>
              <a:gd name="connsiteX232" fmla="*/ 1368664 w 3970202"/>
              <a:gd name="connsiteY232" fmla="*/ 1342773 h 2483611"/>
              <a:gd name="connsiteX233" fmla="*/ 1489326 w 3970202"/>
              <a:gd name="connsiteY233" fmla="*/ 1342773 h 2483611"/>
              <a:gd name="connsiteX234" fmla="*/ 1489326 w 3970202"/>
              <a:gd name="connsiteY234" fmla="*/ 1197368 h 2483611"/>
              <a:gd name="connsiteX235" fmla="*/ 1573801 w 3970202"/>
              <a:gd name="connsiteY235" fmla="*/ 1197368 h 2483611"/>
              <a:gd name="connsiteX236" fmla="*/ 1573801 w 3970202"/>
              <a:gd name="connsiteY236" fmla="*/ 1254484 h 2483611"/>
              <a:gd name="connsiteX237" fmla="*/ 1525187 w 3970202"/>
              <a:gd name="connsiteY237" fmla="*/ 1254484 h 2483611"/>
              <a:gd name="connsiteX238" fmla="*/ 1525187 w 3970202"/>
              <a:gd name="connsiteY238" fmla="*/ 1232684 h 2483611"/>
              <a:gd name="connsiteX239" fmla="*/ 1540120 w 3970202"/>
              <a:gd name="connsiteY239" fmla="*/ 1232684 h 2483611"/>
              <a:gd name="connsiteX240" fmla="*/ 1540120 w 3970202"/>
              <a:gd name="connsiteY240" fmla="*/ 1241240 h 2483611"/>
              <a:gd name="connsiteX241" fmla="*/ 1559358 w 3970202"/>
              <a:gd name="connsiteY241" fmla="*/ 1241240 h 2483611"/>
              <a:gd name="connsiteX242" fmla="*/ 1559358 w 3970202"/>
              <a:gd name="connsiteY242" fmla="*/ 1213500 h 2483611"/>
              <a:gd name="connsiteX243" fmla="*/ 1505949 w 3970202"/>
              <a:gd name="connsiteY243" fmla="*/ 1213500 h 2483611"/>
              <a:gd name="connsiteX244" fmla="*/ 1505949 w 3970202"/>
              <a:gd name="connsiteY244" fmla="*/ 1273831 h 2483611"/>
              <a:gd name="connsiteX245" fmla="*/ 1593148 w 3970202"/>
              <a:gd name="connsiteY245" fmla="*/ 1273831 h 2483611"/>
              <a:gd name="connsiteX246" fmla="*/ 1593148 w 3970202"/>
              <a:gd name="connsiteY246" fmla="*/ 1235681 h 2483611"/>
              <a:gd name="connsiteX247" fmla="*/ 2371788 w 3970202"/>
              <a:gd name="connsiteY247" fmla="*/ 1235681 h 2483611"/>
              <a:gd name="connsiteX248" fmla="*/ 2371788 w 3970202"/>
              <a:gd name="connsiteY248" fmla="*/ 1273831 h 2483611"/>
              <a:gd name="connsiteX249" fmla="*/ 2458987 w 3970202"/>
              <a:gd name="connsiteY249" fmla="*/ 1273831 h 2483611"/>
              <a:gd name="connsiteX250" fmla="*/ 2458987 w 3970202"/>
              <a:gd name="connsiteY250" fmla="*/ 1213391 h 2483611"/>
              <a:gd name="connsiteX251" fmla="*/ 2405577 w 3970202"/>
              <a:gd name="connsiteY251" fmla="*/ 1213391 h 2483611"/>
              <a:gd name="connsiteX252" fmla="*/ 2405577 w 3970202"/>
              <a:gd name="connsiteY252" fmla="*/ 1241131 h 2483611"/>
              <a:gd name="connsiteX253" fmla="*/ 2424761 w 3970202"/>
              <a:gd name="connsiteY253" fmla="*/ 1241131 h 2483611"/>
              <a:gd name="connsiteX254" fmla="*/ 2424761 w 3970202"/>
              <a:gd name="connsiteY254" fmla="*/ 1232575 h 2483611"/>
              <a:gd name="connsiteX255" fmla="*/ 2439749 w 3970202"/>
              <a:gd name="connsiteY255" fmla="*/ 1232575 h 2483611"/>
              <a:gd name="connsiteX256" fmla="*/ 2439749 w 3970202"/>
              <a:gd name="connsiteY256" fmla="*/ 1254375 h 2483611"/>
              <a:gd name="connsiteX257" fmla="*/ 2391135 w 3970202"/>
              <a:gd name="connsiteY257" fmla="*/ 1254375 h 2483611"/>
              <a:gd name="connsiteX258" fmla="*/ 2391135 w 3970202"/>
              <a:gd name="connsiteY258" fmla="*/ 1197368 h 2483611"/>
              <a:gd name="connsiteX259" fmla="*/ 2475500 w 3970202"/>
              <a:gd name="connsiteY259" fmla="*/ 1197368 h 2483611"/>
              <a:gd name="connsiteX260" fmla="*/ 2475500 w 3970202"/>
              <a:gd name="connsiteY260" fmla="*/ 1342773 h 2483611"/>
              <a:gd name="connsiteX261" fmla="*/ 2596218 w 3970202"/>
              <a:gd name="connsiteY261" fmla="*/ 1342773 h 2483611"/>
              <a:gd name="connsiteX262" fmla="*/ 2596218 w 3970202"/>
              <a:gd name="connsiteY262" fmla="*/ 1302879 h 2483611"/>
              <a:gd name="connsiteX263" fmla="*/ 2619162 w 3970202"/>
              <a:gd name="connsiteY263" fmla="*/ 1302879 h 2483611"/>
              <a:gd name="connsiteX264" fmla="*/ 2619162 w 3970202"/>
              <a:gd name="connsiteY264" fmla="*/ 2300227 h 2483611"/>
              <a:gd name="connsiteX265" fmla="*/ 2599924 w 3970202"/>
              <a:gd name="connsiteY265" fmla="*/ 2300227 h 2483611"/>
              <a:gd name="connsiteX266" fmla="*/ 2599924 w 3970202"/>
              <a:gd name="connsiteY266" fmla="*/ 2355871 h 2483611"/>
              <a:gd name="connsiteX267" fmla="*/ 2572237 w 3970202"/>
              <a:gd name="connsiteY267" fmla="*/ 2355871 h 2483611"/>
              <a:gd name="connsiteX268" fmla="*/ 2572237 w 3970202"/>
              <a:gd name="connsiteY268" fmla="*/ 2482855 h 2483611"/>
              <a:gd name="connsiteX269" fmla="*/ 2800701 w 3970202"/>
              <a:gd name="connsiteY269" fmla="*/ 2482855 h 2483611"/>
              <a:gd name="connsiteX270" fmla="*/ 2800701 w 3970202"/>
              <a:gd name="connsiteY270" fmla="*/ 2355871 h 2483611"/>
              <a:gd name="connsiteX271" fmla="*/ 2772797 w 3970202"/>
              <a:gd name="connsiteY271" fmla="*/ 2355871 h 2483611"/>
              <a:gd name="connsiteX272" fmla="*/ 2772797 w 3970202"/>
              <a:gd name="connsiteY272" fmla="*/ 2300227 h 2483611"/>
              <a:gd name="connsiteX273" fmla="*/ 2753558 w 3970202"/>
              <a:gd name="connsiteY273" fmla="*/ 2300227 h 2483611"/>
              <a:gd name="connsiteX274" fmla="*/ 2753558 w 3970202"/>
              <a:gd name="connsiteY274" fmla="*/ 1504529 h 2483611"/>
              <a:gd name="connsiteX275" fmla="*/ 3329730 w 3970202"/>
              <a:gd name="connsiteY275" fmla="*/ 1504529 h 2483611"/>
              <a:gd name="connsiteX276" fmla="*/ 3329730 w 3970202"/>
              <a:gd name="connsiteY276" fmla="*/ 2295594 h 2483611"/>
              <a:gd name="connsiteX277" fmla="*/ 3310492 w 3970202"/>
              <a:gd name="connsiteY277" fmla="*/ 2295594 h 2483611"/>
              <a:gd name="connsiteX278" fmla="*/ 3310492 w 3970202"/>
              <a:gd name="connsiteY278" fmla="*/ 2351020 h 2483611"/>
              <a:gd name="connsiteX279" fmla="*/ 3282806 w 3970202"/>
              <a:gd name="connsiteY279" fmla="*/ 2351020 h 2483611"/>
              <a:gd name="connsiteX280" fmla="*/ 3282806 w 3970202"/>
              <a:gd name="connsiteY280" fmla="*/ 2478060 h 2483611"/>
              <a:gd name="connsiteX281" fmla="*/ 3511270 w 3970202"/>
              <a:gd name="connsiteY281" fmla="*/ 2478060 h 2483611"/>
              <a:gd name="connsiteX282" fmla="*/ 3511270 w 3970202"/>
              <a:gd name="connsiteY282" fmla="*/ 2351020 h 2483611"/>
              <a:gd name="connsiteX283" fmla="*/ 3483529 w 3970202"/>
              <a:gd name="connsiteY283" fmla="*/ 2351020 h 2483611"/>
              <a:gd name="connsiteX284" fmla="*/ 3483529 w 3970202"/>
              <a:gd name="connsiteY284" fmla="*/ 2295376 h 2483611"/>
              <a:gd name="connsiteX285" fmla="*/ 3464345 w 3970202"/>
              <a:gd name="connsiteY285" fmla="*/ 2295376 h 2483611"/>
              <a:gd name="connsiteX286" fmla="*/ 3464345 w 3970202"/>
              <a:gd name="connsiteY286" fmla="*/ 1431826 h 2483611"/>
              <a:gd name="connsiteX287" fmla="*/ 3514540 w 3970202"/>
              <a:gd name="connsiteY287" fmla="*/ 1431826 h 2483611"/>
              <a:gd name="connsiteX288" fmla="*/ 3514540 w 3970202"/>
              <a:gd name="connsiteY288" fmla="*/ 1402723 h 2483611"/>
              <a:gd name="connsiteX289" fmla="*/ 3402325 w 3970202"/>
              <a:gd name="connsiteY289" fmla="*/ 1402723 h 2483611"/>
              <a:gd name="connsiteX290" fmla="*/ 3816523 w 3970202"/>
              <a:gd name="connsiteY290" fmla="*/ 1286093 h 2483611"/>
              <a:gd name="connsiteX291" fmla="*/ 3933316 w 3970202"/>
              <a:gd name="connsiteY291" fmla="*/ 1214699 h 2483611"/>
              <a:gd name="connsiteX292" fmla="*/ 3933316 w 3970202"/>
              <a:gd name="connsiteY292" fmla="*/ 1139707 h 2483611"/>
              <a:gd name="connsiteX293" fmla="*/ 3647900 w 3970202"/>
              <a:gd name="connsiteY293" fmla="*/ 1184015 h 2483611"/>
              <a:gd name="connsiteX294" fmla="*/ 2514304 w 3970202"/>
              <a:gd name="connsiteY294" fmla="*/ 1100413 h 2483611"/>
              <a:gd name="connsiteX295" fmla="*/ 2514304 w 3970202"/>
              <a:gd name="connsiteY295" fmla="*/ 1052289 h 2483611"/>
              <a:gd name="connsiteX296" fmla="*/ 2558613 w 3970202"/>
              <a:gd name="connsiteY296" fmla="*/ 1052289 h 2483611"/>
              <a:gd name="connsiteX297" fmla="*/ 2558613 w 3970202"/>
              <a:gd name="connsiteY297" fmla="*/ 1068639 h 2483611"/>
              <a:gd name="connsiteX298" fmla="*/ 2546350 w 3970202"/>
              <a:gd name="connsiteY298" fmla="*/ 1068639 h 2483611"/>
              <a:gd name="connsiteX299" fmla="*/ 2546350 w 3970202"/>
              <a:gd name="connsiteY299" fmla="*/ 1060737 h 2483611"/>
              <a:gd name="connsiteX300" fmla="*/ 2527112 w 3970202"/>
              <a:gd name="connsiteY300" fmla="*/ 1060737 h 2483611"/>
              <a:gd name="connsiteX301" fmla="*/ 2527112 w 3970202"/>
              <a:gd name="connsiteY301" fmla="*/ 1087987 h 2483611"/>
              <a:gd name="connsiteX302" fmla="*/ 2577851 w 3970202"/>
              <a:gd name="connsiteY302" fmla="*/ 1087987 h 2483611"/>
              <a:gd name="connsiteX303" fmla="*/ 2577851 w 3970202"/>
              <a:gd name="connsiteY303" fmla="*/ 1074634 h 2483611"/>
              <a:gd name="connsiteX304" fmla="*/ 2618944 w 3970202"/>
              <a:gd name="connsiteY304" fmla="*/ 1074634 h 2483611"/>
              <a:gd name="connsiteX305" fmla="*/ 2618944 w 3970202"/>
              <a:gd name="connsiteY305" fmla="*/ 1100631 h 2483611"/>
              <a:gd name="connsiteX306" fmla="*/ 1345828 w 3970202"/>
              <a:gd name="connsiteY306" fmla="*/ 1100413 h 2483611"/>
              <a:gd name="connsiteX307" fmla="*/ 1345828 w 3970202"/>
              <a:gd name="connsiteY307" fmla="*/ 1074416 h 2483611"/>
              <a:gd name="connsiteX308" fmla="*/ 1389428 w 3970202"/>
              <a:gd name="connsiteY308" fmla="*/ 1074416 h 2483611"/>
              <a:gd name="connsiteX309" fmla="*/ 1389428 w 3970202"/>
              <a:gd name="connsiteY309" fmla="*/ 1087769 h 2483611"/>
              <a:gd name="connsiteX310" fmla="*/ 1440113 w 3970202"/>
              <a:gd name="connsiteY310" fmla="*/ 1087769 h 2483611"/>
              <a:gd name="connsiteX311" fmla="*/ 1440113 w 3970202"/>
              <a:gd name="connsiteY311" fmla="*/ 1060519 h 2483611"/>
              <a:gd name="connsiteX312" fmla="*/ 1421201 w 3970202"/>
              <a:gd name="connsiteY312" fmla="*/ 1060519 h 2483611"/>
              <a:gd name="connsiteX313" fmla="*/ 1421201 w 3970202"/>
              <a:gd name="connsiteY313" fmla="*/ 1068421 h 2483611"/>
              <a:gd name="connsiteX314" fmla="*/ 1408939 w 3970202"/>
              <a:gd name="connsiteY314" fmla="*/ 1068421 h 2483611"/>
              <a:gd name="connsiteX315" fmla="*/ 1408939 w 3970202"/>
              <a:gd name="connsiteY315" fmla="*/ 1052071 h 2483611"/>
              <a:gd name="connsiteX316" fmla="*/ 1453302 w 3970202"/>
              <a:gd name="connsiteY316" fmla="*/ 1052071 h 2483611"/>
              <a:gd name="connsiteX317" fmla="*/ 1453302 w 3970202"/>
              <a:gd name="connsiteY317" fmla="*/ 1100195 h 2483611"/>
              <a:gd name="connsiteX318" fmla="*/ 1204129 w 3970202"/>
              <a:gd name="connsiteY318" fmla="*/ 863611 h 2483611"/>
              <a:gd name="connsiteX319" fmla="*/ 1204129 w 3970202"/>
              <a:gd name="connsiteY319" fmla="*/ 898327 h 2483611"/>
              <a:gd name="connsiteX320" fmla="*/ 1159602 w 3970202"/>
              <a:gd name="connsiteY320" fmla="*/ 898327 h 2483611"/>
              <a:gd name="connsiteX321" fmla="*/ 1159602 w 3970202"/>
              <a:gd name="connsiteY321" fmla="*/ 863611 h 2483611"/>
              <a:gd name="connsiteX322" fmla="*/ 1521808 w 3970202"/>
              <a:gd name="connsiteY322" fmla="*/ 290000 h 2483611"/>
              <a:gd name="connsiteX323" fmla="*/ 1521808 w 3970202"/>
              <a:gd name="connsiteY323" fmla="*/ 324717 h 2483611"/>
              <a:gd name="connsiteX324" fmla="*/ 1476955 w 3970202"/>
              <a:gd name="connsiteY324" fmla="*/ 324717 h 2483611"/>
              <a:gd name="connsiteX325" fmla="*/ 1476955 w 3970202"/>
              <a:gd name="connsiteY325" fmla="*/ 290000 h 2483611"/>
              <a:gd name="connsiteX326" fmla="*/ 2502424 w 3970202"/>
              <a:gd name="connsiteY326" fmla="*/ 901325 h 2483611"/>
              <a:gd name="connsiteX327" fmla="*/ 2502424 w 3970202"/>
              <a:gd name="connsiteY327" fmla="*/ 858052 h 2483611"/>
              <a:gd name="connsiteX328" fmla="*/ 2547277 w 3970202"/>
              <a:gd name="connsiteY328" fmla="*/ 858052 h 2483611"/>
              <a:gd name="connsiteX329" fmla="*/ 2547277 w 3970202"/>
              <a:gd name="connsiteY329" fmla="*/ 901325 h 2483611"/>
              <a:gd name="connsiteX330" fmla="*/ 2577742 w 3970202"/>
              <a:gd name="connsiteY330" fmla="*/ 996155 h 2483611"/>
              <a:gd name="connsiteX331" fmla="*/ 2577742 w 3970202"/>
              <a:gd name="connsiteY331" fmla="*/ 976098 h 2483611"/>
              <a:gd name="connsiteX332" fmla="*/ 2618835 w 3970202"/>
              <a:gd name="connsiteY332" fmla="*/ 976098 h 2483611"/>
              <a:gd name="connsiteX333" fmla="*/ 2618835 w 3970202"/>
              <a:gd name="connsiteY333" fmla="*/ 1055014 h 2483611"/>
              <a:gd name="connsiteX334" fmla="*/ 2577742 w 3970202"/>
              <a:gd name="connsiteY334" fmla="*/ 1055014 h 2483611"/>
              <a:gd name="connsiteX335" fmla="*/ 2577742 w 3970202"/>
              <a:gd name="connsiteY335" fmla="*/ 1032942 h 2483611"/>
              <a:gd name="connsiteX336" fmla="*/ 2545696 w 3970202"/>
              <a:gd name="connsiteY336" fmla="*/ 1032942 h 2483611"/>
              <a:gd name="connsiteX337" fmla="*/ 2545696 w 3970202"/>
              <a:gd name="connsiteY337" fmla="*/ 996155 h 2483611"/>
              <a:gd name="connsiteX338" fmla="*/ 2526458 w 3970202"/>
              <a:gd name="connsiteY338" fmla="*/ 1032942 h 2483611"/>
              <a:gd name="connsiteX339" fmla="*/ 2494848 w 3970202"/>
              <a:gd name="connsiteY339" fmla="*/ 1032942 h 2483611"/>
              <a:gd name="connsiteX340" fmla="*/ 2494848 w 3970202"/>
              <a:gd name="connsiteY340" fmla="*/ 1055014 h 2483611"/>
              <a:gd name="connsiteX341" fmla="*/ 2451575 w 3970202"/>
              <a:gd name="connsiteY341" fmla="*/ 1055014 h 2483611"/>
              <a:gd name="connsiteX342" fmla="*/ 2451575 w 3970202"/>
              <a:gd name="connsiteY342" fmla="*/ 976262 h 2483611"/>
              <a:gd name="connsiteX343" fmla="*/ 2494848 w 3970202"/>
              <a:gd name="connsiteY343" fmla="*/ 976262 h 2483611"/>
              <a:gd name="connsiteX344" fmla="*/ 2494848 w 3970202"/>
              <a:gd name="connsiteY344" fmla="*/ 996318 h 2483611"/>
              <a:gd name="connsiteX345" fmla="*/ 2526349 w 3970202"/>
              <a:gd name="connsiteY345" fmla="*/ 996318 h 2483611"/>
              <a:gd name="connsiteX346" fmla="*/ 1440767 w 3970202"/>
              <a:gd name="connsiteY346" fmla="*/ 1032942 h 2483611"/>
              <a:gd name="connsiteX347" fmla="*/ 1440767 w 3970202"/>
              <a:gd name="connsiteY347" fmla="*/ 996155 h 2483611"/>
              <a:gd name="connsiteX348" fmla="*/ 1472268 w 3970202"/>
              <a:gd name="connsiteY348" fmla="*/ 996155 h 2483611"/>
              <a:gd name="connsiteX349" fmla="*/ 1472268 w 3970202"/>
              <a:gd name="connsiteY349" fmla="*/ 976098 h 2483611"/>
              <a:gd name="connsiteX350" fmla="*/ 1512870 w 3970202"/>
              <a:gd name="connsiteY350" fmla="*/ 976098 h 2483611"/>
              <a:gd name="connsiteX351" fmla="*/ 1512870 w 3970202"/>
              <a:gd name="connsiteY351" fmla="*/ 1055014 h 2483611"/>
              <a:gd name="connsiteX352" fmla="*/ 1472268 w 3970202"/>
              <a:gd name="connsiteY352" fmla="*/ 1055014 h 2483611"/>
              <a:gd name="connsiteX353" fmla="*/ 1472268 w 3970202"/>
              <a:gd name="connsiteY353" fmla="*/ 1032942 h 2483611"/>
              <a:gd name="connsiteX354" fmla="*/ 1389537 w 3970202"/>
              <a:gd name="connsiteY354" fmla="*/ 1032942 h 2483611"/>
              <a:gd name="connsiteX355" fmla="*/ 1389537 w 3970202"/>
              <a:gd name="connsiteY355" fmla="*/ 1055014 h 2483611"/>
              <a:gd name="connsiteX356" fmla="*/ 1345937 w 3970202"/>
              <a:gd name="connsiteY356" fmla="*/ 1055014 h 2483611"/>
              <a:gd name="connsiteX357" fmla="*/ 1345937 w 3970202"/>
              <a:gd name="connsiteY357" fmla="*/ 976262 h 2483611"/>
              <a:gd name="connsiteX358" fmla="*/ 1389537 w 3970202"/>
              <a:gd name="connsiteY358" fmla="*/ 976262 h 2483611"/>
              <a:gd name="connsiteX359" fmla="*/ 1389537 w 3970202"/>
              <a:gd name="connsiteY359" fmla="*/ 996318 h 2483611"/>
              <a:gd name="connsiteX360" fmla="*/ 1421583 w 3970202"/>
              <a:gd name="connsiteY360" fmla="*/ 996318 h 2483611"/>
              <a:gd name="connsiteX361" fmla="*/ 1421583 w 3970202"/>
              <a:gd name="connsiteY361" fmla="*/ 1033105 h 2483611"/>
              <a:gd name="connsiteX362" fmla="*/ 2438332 w 3970202"/>
              <a:gd name="connsiteY362" fmla="*/ 901325 h 2483611"/>
              <a:gd name="connsiteX363" fmla="*/ 2438332 w 3970202"/>
              <a:gd name="connsiteY363" fmla="*/ 858052 h 2483611"/>
              <a:gd name="connsiteX364" fmla="*/ 2483185 w 3970202"/>
              <a:gd name="connsiteY364" fmla="*/ 858052 h 2483611"/>
              <a:gd name="connsiteX365" fmla="*/ 2483185 w 3970202"/>
              <a:gd name="connsiteY365" fmla="*/ 901325 h 2483611"/>
              <a:gd name="connsiteX366" fmla="*/ 2419093 w 3970202"/>
              <a:gd name="connsiteY366" fmla="*/ 901325 h 2483611"/>
              <a:gd name="connsiteX367" fmla="*/ 2374240 w 3970202"/>
              <a:gd name="connsiteY367" fmla="*/ 901325 h 2483611"/>
              <a:gd name="connsiteX368" fmla="*/ 2374240 w 3970202"/>
              <a:gd name="connsiteY368" fmla="*/ 858052 h 2483611"/>
              <a:gd name="connsiteX369" fmla="*/ 2419093 w 3970202"/>
              <a:gd name="connsiteY369" fmla="*/ 858052 h 2483611"/>
              <a:gd name="connsiteX370" fmla="*/ 2355001 w 3970202"/>
              <a:gd name="connsiteY370" fmla="*/ 901325 h 2483611"/>
              <a:gd name="connsiteX371" fmla="*/ 2310148 w 3970202"/>
              <a:gd name="connsiteY371" fmla="*/ 901325 h 2483611"/>
              <a:gd name="connsiteX372" fmla="*/ 2310148 w 3970202"/>
              <a:gd name="connsiteY372" fmla="*/ 858052 h 2483611"/>
              <a:gd name="connsiteX373" fmla="*/ 2355001 w 3970202"/>
              <a:gd name="connsiteY373" fmla="*/ 858052 h 2483611"/>
              <a:gd name="connsiteX374" fmla="*/ 2290964 w 3970202"/>
              <a:gd name="connsiteY374" fmla="*/ 901325 h 2483611"/>
              <a:gd name="connsiteX375" fmla="*/ 2246056 w 3970202"/>
              <a:gd name="connsiteY375" fmla="*/ 901325 h 2483611"/>
              <a:gd name="connsiteX376" fmla="*/ 2246056 w 3970202"/>
              <a:gd name="connsiteY376" fmla="*/ 858052 h 2483611"/>
              <a:gd name="connsiteX377" fmla="*/ 2290964 w 3970202"/>
              <a:gd name="connsiteY377" fmla="*/ 858052 h 2483611"/>
              <a:gd name="connsiteX378" fmla="*/ 2226872 w 3970202"/>
              <a:gd name="connsiteY378" fmla="*/ 901325 h 2483611"/>
              <a:gd name="connsiteX379" fmla="*/ 2182019 w 3970202"/>
              <a:gd name="connsiteY379" fmla="*/ 901325 h 2483611"/>
              <a:gd name="connsiteX380" fmla="*/ 2182019 w 3970202"/>
              <a:gd name="connsiteY380" fmla="*/ 858052 h 2483611"/>
              <a:gd name="connsiteX381" fmla="*/ 2226872 w 3970202"/>
              <a:gd name="connsiteY381" fmla="*/ 858052 h 2483611"/>
              <a:gd name="connsiteX382" fmla="*/ 2162780 w 3970202"/>
              <a:gd name="connsiteY382" fmla="*/ 901325 h 2483611"/>
              <a:gd name="connsiteX383" fmla="*/ 2117927 w 3970202"/>
              <a:gd name="connsiteY383" fmla="*/ 901325 h 2483611"/>
              <a:gd name="connsiteX384" fmla="*/ 2117927 w 3970202"/>
              <a:gd name="connsiteY384" fmla="*/ 858052 h 2483611"/>
              <a:gd name="connsiteX385" fmla="*/ 2162780 w 3970202"/>
              <a:gd name="connsiteY385" fmla="*/ 858052 h 2483611"/>
              <a:gd name="connsiteX386" fmla="*/ 2098689 w 3970202"/>
              <a:gd name="connsiteY386" fmla="*/ 901325 h 2483611"/>
              <a:gd name="connsiteX387" fmla="*/ 2053835 w 3970202"/>
              <a:gd name="connsiteY387" fmla="*/ 901325 h 2483611"/>
              <a:gd name="connsiteX388" fmla="*/ 2053835 w 3970202"/>
              <a:gd name="connsiteY388" fmla="*/ 858052 h 2483611"/>
              <a:gd name="connsiteX389" fmla="*/ 2098689 w 3970202"/>
              <a:gd name="connsiteY389" fmla="*/ 858052 h 2483611"/>
              <a:gd name="connsiteX390" fmla="*/ 2034597 w 3970202"/>
              <a:gd name="connsiteY390" fmla="*/ 901325 h 2483611"/>
              <a:gd name="connsiteX391" fmla="*/ 1989743 w 3970202"/>
              <a:gd name="connsiteY391" fmla="*/ 901325 h 2483611"/>
              <a:gd name="connsiteX392" fmla="*/ 1989743 w 3970202"/>
              <a:gd name="connsiteY392" fmla="*/ 858052 h 2483611"/>
              <a:gd name="connsiteX393" fmla="*/ 2034597 w 3970202"/>
              <a:gd name="connsiteY393" fmla="*/ 858052 h 2483611"/>
              <a:gd name="connsiteX394" fmla="*/ 1970505 w 3970202"/>
              <a:gd name="connsiteY394" fmla="*/ 901325 h 2483611"/>
              <a:gd name="connsiteX395" fmla="*/ 1925652 w 3970202"/>
              <a:gd name="connsiteY395" fmla="*/ 901325 h 2483611"/>
              <a:gd name="connsiteX396" fmla="*/ 1925652 w 3970202"/>
              <a:gd name="connsiteY396" fmla="*/ 858052 h 2483611"/>
              <a:gd name="connsiteX397" fmla="*/ 1970505 w 3970202"/>
              <a:gd name="connsiteY397" fmla="*/ 858052 h 2483611"/>
              <a:gd name="connsiteX398" fmla="*/ 1906250 w 3970202"/>
              <a:gd name="connsiteY398" fmla="*/ 901325 h 2483611"/>
              <a:gd name="connsiteX399" fmla="*/ 1861397 w 3970202"/>
              <a:gd name="connsiteY399" fmla="*/ 901325 h 2483611"/>
              <a:gd name="connsiteX400" fmla="*/ 1861397 w 3970202"/>
              <a:gd name="connsiteY400" fmla="*/ 858052 h 2483611"/>
              <a:gd name="connsiteX401" fmla="*/ 1906250 w 3970202"/>
              <a:gd name="connsiteY401" fmla="*/ 858052 h 2483611"/>
              <a:gd name="connsiteX402" fmla="*/ 1842158 w 3970202"/>
              <a:gd name="connsiteY402" fmla="*/ 901325 h 2483611"/>
              <a:gd name="connsiteX403" fmla="*/ 1797250 w 3970202"/>
              <a:gd name="connsiteY403" fmla="*/ 901325 h 2483611"/>
              <a:gd name="connsiteX404" fmla="*/ 1797250 w 3970202"/>
              <a:gd name="connsiteY404" fmla="*/ 858052 h 2483611"/>
              <a:gd name="connsiteX405" fmla="*/ 1842103 w 3970202"/>
              <a:gd name="connsiteY405" fmla="*/ 858052 h 2483611"/>
              <a:gd name="connsiteX406" fmla="*/ 1778121 w 3970202"/>
              <a:gd name="connsiteY406" fmla="*/ 901325 h 2483611"/>
              <a:gd name="connsiteX407" fmla="*/ 1733267 w 3970202"/>
              <a:gd name="connsiteY407" fmla="*/ 901325 h 2483611"/>
              <a:gd name="connsiteX408" fmla="*/ 1733267 w 3970202"/>
              <a:gd name="connsiteY408" fmla="*/ 858052 h 2483611"/>
              <a:gd name="connsiteX409" fmla="*/ 1778121 w 3970202"/>
              <a:gd name="connsiteY409" fmla="*/ 858052 h 2483611"/>
              <a:gd name="connsiteX410" fmla="*/ 1714029 w 3970202"/>
              <a:gd name="connsiteY410" fmla="*/ 901325 h 2483611"/>
              <a:gd name="connsiteX411" fmla="*/ 1669176 w 3970202"/>
              <a:gd name="connsiteY411" fmla="*/ 901325 h 2483611"/>
              <a:gd name="connsiteX412" fmla="*/ 1669176 w 3970202"/>
              <a:gd name="connsiteY412" fmla="*/ 858052 h 2483611"/>
              <a:gd name="connsiteX413" fmla="*/ 1714029 w 3970202"/>
              <a:gd name="connsiteY413" fmla="*/ 858052 h 2483611"/>
              <a:gd name="connsiteX414" fmla="*/ 1650101 w 3970202"/>
              <a:gd name="connsiteY414" fmla="*/ 901325 h 2483611"/>
              <a:gd name="connsiteX415" fmla="*/ 1605247 w 3970202"/>
              <a:gd name="connsiteY415" fmla="*/ 901325 h 2483611"/>
              <a:gd name="connsiteX416" fmla="*/ 1605247 w 3970202"/>
              <a:gd name="connsiteY416" fmla="*/ 858052 h 2483611"/>
              <a:gd name="connsiteX417" fmla="*/ 1650101 w 3970202"/>
              <a:gd name="connsiteY417" fmla="*/ 858052 h 2483611"/>
              <a:gd name="connsiteX418" fmla="*/ 1586009 w 3970202"/>
              <a:gd name="connsiteY418" fmla="*/ 901325 h 2483611"/>
              <a:gd name="connsiteX419" fmla="*/ 1541101 w 3970202"/>
              <a:gd name="connsiteY419" fmla="*/ 901325 h 2483611"/>
              <a:gd name="connsiteX420" fmla="*/ 1541101 w 3970202"/>
              <a:gd name="connsiteY420" fmla="*/ 858052 h 2483611"/>
              <a:gd name="connsiteX421" fmla="*/ 1585954 w 3970202"/>
              <a:gd name="connsiteY421" fmla="*/ 858052 h 2483611"/>
              <a:gd name="connsiteX422" fmla="*/ 1521917 w 3970202"/>
              <a:gd name="connsiteY422" fmla="*/ 901325 h 2483611"/>
              <a:gd name="connsiteX423" fmla="*/ 1477064 w 3970202"/>
              <a:gd name="connsiteY423" fmla="*/ 901325 h 2483611"/>
              <a:gd name="connsiteX424" fmla="*/ 1477064 w 3970202"/>
              <a:gd name="connsiteY424" fmla="*/ 858052 h 2483611"/>
              <a:gd name="connsiteX425" fmla="*/ 1521917 w 3970202"/>
              <a:gd name="connsiteY425" fmla="*/ 858052 h 2483611"/>
              <a:gd name="connsiteX426" fmla="*/ 1457825 w 3970202"/>
              <a:gd name="connsiteY426" fmla="*/ 901325 h 2483611"/>
              <a:gd name="connsiteX427" fmla="*/ 1412972 w 3970202"/>
              <a:gd name="connsiteY427" fmla="*/ 901325 h 2483611"/>
              <a:gd name="connsiteX428" fmla="*/ 1412972 w 3970202"/>
              <a:gd name="connsiteY428" fmla="*/ 858052 h 2483611"/>
              <a:gd name="connsiteX429" fmla="*/ 1457825 w 3970202"/>
              <a:gd name="connsiteY429" fmla="*/ 858052 h 2483611"/>
              <a:gd name="connsiteX430" fmla="*/ 1393952 w 3970202"/>
              <a:gd name="connsiteY430" fmla="*/ 901325 h 2483611"/>
              <a:gd name="connsiteX431" fmla="*/ 1345937 w 3970202"/>
              <a:gd name="connsiteY431" fmla="*/ 901325 h 2483611"/>
              <a:gd name="connsiteX432" fmla="*/ 1345937 w 3970202"/>
              <a:gd name="connsiteY432" fmla="*/ 858052 h 2483611"/>
              <a:gd name="connsiteX433" fmla="*/ 1393952 w 3970202"/>
              <a:gd name="connsiteY433" fmla="*/ 858052 h 2483611"/>
              <a:gd name="connsiteX434" fmla="*/ 1453302 w 3970202"/>
              <a:gd name="connsiteY434" fmla="*/ 930700 h 2483611"/>
              <a:gd name="connsiteX435" fmla="*/ 1453302 w 3970202"/>
              <a:gd name="connsiteY435" fmla="*/ 976971 h 2483611"/>
              <a:gd name="connsiteX436" fmla="*/ 1408939 w 3970202"/>
              <a:gd name="connsiteY436" fmla="*/ 976971 h 2483611"/>
              <a:gd name="connsiteX437" fmla="*/ 1408939 w 3970202"/>
              <a:gd name="connsiteY437" fmla="*/ 960621 h 2483611"/>
              <a:gd name="connsiteX438" fmla="*/ 1421201 w 3970202"/>
              <a:gd name="connsiteY438" fmla="*/ 960621 h 2483611"/>
              <a:gd name="connsiteX439" fmla="*/ 1421201 w 3970202"/>
              <a:gd name="connsiteY439" fmla="*/ 968523 h 2483611"/>
              <a:gd name="connsiteX440" fmla="*/ 1440440 w 3970202"/>
              <a:gd name="connsiteY440" fmla="*/ 968523 h 2483611"/>
              <a:gd name="connsiteX441" fmla="*/ 1440440 w 3970202"/>
              <a:gd name="connsiteY441" fmla="*/ 941273 h 2483611"/>
              <a:gd name="connsiteX442" fmla="*/ 1389755 w 3970202"/>
              <a:gd name="connsiteY442" fmla="*/ 941273 h 2483611"/>
              <a:gd name="connsiteX443" fmla="*/ 1389755 w 3970202"/>
              <a:gd name="connsiteY443" fmla="*/ 956642 h 2483611"/>
              <a:gd name="connsiteX444" fmla="*/ 1346155 w 3970202"/>
              <a:gd name="connsiteY444" fmla="*/ 956642 h 2483611"/>
              <a:gd name="connsiteX445" fmla="*/ 1346155 w 3970202"/>
              <a:gd name="connsiteY445" fmla="*/ 930482 h 2483611"/>
              <a:gd name="connsiteX446" fmla="*/ 1513252 w 3970202"/>
              <a:gd name="connsiteY446" fmla="*/ 956860 h 2483611"/>
              <a:gd name="connsiteX447" fmla="*/ 1472649 w 3970202"/>
              <a:gd name="connsiteY447" fmla="*/ 956860 h 2483611"/>
              <a:gd name="connsiteX448" fmla="*/ 1472649 w 3970202"/>
              <a:gd name="connsiteY448" fmla="*/ 930700 h 2483611"/>
              <a:gd name="connsiteX449" fmla="*/ 1513252 w 3970202"/>
              <a:gd name="connsiteY449" fmla="*/ 930700 h 2483611"/>
              <a:gd name="connsiteX450" fmla="*/ 2495338 w 3970202"/>
              <a:gd name="connsiteY450" fmla="*/ 956860 h 2483611"/>
              <a:gd name="connsiteX451" fmla="*/ 2452066 w 3970202"/>
              <a:gd name="connsiteY451" fmla="*/ 956860 h 2483611"/>
              <a:gd name="connsiteX452" fmla="*/ 2452066 w 3970202"/>
              <a:gd name="connsiteY452" fmla="*/ 930700 h 2483611"/>
              <a:gd name="connsiteX453" fmla="*/ 2494848 w 3970202"/>
              <a:gd name="connsiteY453" fmla="*/ 930700 h 2483611"/>
              <a:gd name="connsiteX454" fmla="*/ 1925652 w 3970202"/>
              <a:gd name="connsiteY454" fmla="*/ 388481 h 2483611"/>
              <a:gd name="connsiteX455" fmla="*/ 1925652 w 3970202"/>
              <a:gd name="connsiteY455" fmla="*/ 723873 h 2483611"/>
              <a:gd name="connsiteX456" fmla="*/ 1915297 w 3970202"/>
              <a:gd name="connsiteY456" fmla="*/ 732768 h 2483611"/>
              <a:gd name="connsiteX457" fmla="*/ 1906414 w 3970202"/>
              <a:gd name="connsiteY457" fmla="*/ 723873 h 2483611"/>
              <a:gd name="connsiteX458" fmla="*/ 1906414 w 3970202"/>
              <a:gd name="connsiteY458" fmla="*/ 388481 h 2483611"/>
              <a:gd name="connsiteX459" fmla="*/ 1916769 w 3970202"/>
              <a:gd name="connsiteY459" fmla="*/ 379587 h 2483611"/>
              <a:gd name="connsiteX460" fmla="*/ 1925652 w 3970202"/>
              <a:gd name="connsiteY460" fmla="*/ 388481 h 2483611"/>
              <a:gd name="connsiteX461" fmla="*/ 1861560 w 3970202"/>
              <a:gd name="connsiteY461" fmla="*/ 388481 h 2483611"/>
              <a:gd name="connsiteX462" fmla="*/ 1861560 w 3970202"/>
              <a:gd name="connsiteY462" fmla="*/ 723873 h 2483611"/>
              <a:gd name="connsiteX463" fmla="*/ 1851205 w 3970202"/>
              <a:gd name="connsiteY463" fmla="*/ 732768 h 2483611"/>
              <a:gd name="connsiteX464" fmla="*/ 1842322 w 3970202"/>
              <a:gd name="connsiteY464" fmla="*/ 723873 h 2483611"/>
              <a:gd name="connsiteX465" fmla="*/ 1842322 w 3970202"/>
              <a:gd name="connsiteY465" fmla="*/ 388481 h 2483611"/>
              <a:gd name="connsiteX466" fmla="*/ 1852677 w 3970202"/>
              <a:gd name="connsiteY466" fmla="*/ 379587 h 2483611"/>
              <a:gd name="connsiteX467" fmla="*/ 1861560 w 3970202"/>
              <a:gd name="connsiteY467" fmla="*/ 388481 h 2483611"/>
              <a:gd name="connsiteX468" fmla="*/ 1797468 w 3970202"/>
              <a:gd name="connsiteY468" fmla="*/ 388481 h 2483611"/>
              <a:gd name="connsiteX469" fmla="*/ 1797468 w 3970202"/>
              <a:gd name="connsiteY469" fmla="*/ 723873 h 2483611"/>
              <a:gd name="connsiteX470" fmla="*/ 1787876 w 3970202"/>
              <a:gd name="connsiteY470" fmla="*/ 733465 h 2483611"/>
              <a:gd name="connsiteX471" fmla="*/ 1778284 w 3970202"/>
              <a:gd name="connsiteY471" fmla="*/ 723873 h 2483611"/>
              <a:gd name="connsiteX472" fmla="*/ 1778284 w 3970202"/>
              <a:gd name="connsiteY472" fmla="*/ 388481 h 2483611"/>
              <a:gd name="connsiteX473" fmla="*/ 1787876 w 3970202"/>
              <a:gd name="connsiteY473" fmla="*/ 378889 h 2483611"/>
              <a:gd name="connsiteX474" fmla="*/ 1797468 w 3970202"/>
              <a:gd name="connsiteY474" fmla="*/ 388481 h 2483611"/>
              <a:gd name="connsiteX475" fmla="*/ 1733431 w 3970202"/>
              <a:gd name="connsiteY475" fmla="*/ 388481 h 2483611"/>
              <a:gd name="connsiteX476" fmla="*/ 1733431 w 3970202"/>
              <a:gd name="connsiteY476" fmla="*/ 723873 h 2483611"/>
              <a:gd name="connsiteX477" fmla="*/ 1723076 w 3970202"/>
              <a:gd name="connsiteY477" fmla="*/ 732768 h 2483611"/>
              <a:gd name="connsiteX478" fmla="*/ 1714193 w 3970202"/>
              <a:gd name="connsiteY478" fmla="*/ 723873 h 2483611"/>
              <a:gd name="connsiteX479" fmla="*/ 1714193 w 3970202"/>
              <a:gd name="connsiteY479" fmla="*/ 388481 h 2483611"/>
              <a:gd name="connsiteX480" fmla="*/ 1724547 w 3970202"/>
              <a:gd name="connsiteY480" fmla="*/ 379587 h 2483611"/>
              <a:gd name="connsiteX481" fmla="*/ 1733431 w 3970202"/>
              <a:gd name="connsiteY481" fmla="*/ 388481 h 2483611"/>
              <a:gd name="connsiteX482" fmla="*/ 1669339 w 3970202"/>
              <a:gd name="connsiteY482" fmla="*/ 388481 h 2483611"/>
              <a:gd name="connsiteX483" fmla="*/ 1669339 w 3970202"/>
              <a:gd name="connsiteY483" fmla="*/ 723873 h 2483611"/>
              <a:gd name="connsiteX484" fmla="*/ 1658984 w 3970202"/>
              <a:gd name="connsiteY484" fmla="*/ 732768 h 2483611"/>
              <a:gd name="connsiteX485" fmla="*/ 1650101 w 3970202"/>
              <a:gd name="connsiteY485" fmla="*/ 723873 h 2483611"/>
              <a:gd name="connsiteX486" fmla="*/ 1650101 w 3970202"/>
              <a:gd name="connsiteY486" fmla="*/ 388481 h 2483611"/>
              <a:gd name="connsiteX487" fmla="*/ 1660456 w 3970202"/>
              <a:gd name="connsiteY487" fmla="*/ 379587 h 2483611"/>
              <a:gd name="connsiteX488" fmla="*/ 1669339 w 3970202"/>
              <a:gd name="connsiteY488" fmla="*/ 388481 h 2483611"/>
              <a:gd name="connsiteX489" fmla="*/ 1605247 w 3970202"/>
              <a:gd name="connsiteY489" fmla="*/ 388481 h 2483611"/>
              <a:gd name="connsiteX490" fmla="*/ 1605247 w 3970202"/>
              <a:gd name="connsiteY490" fmla="*/ 723873 h 2483611"/>
              <a:gd name="connsiteX491" fmla="*/ 1594903 w 3970202"/>
              <a:gd name="connsiteY491" fmla="*/ 732768 h 2483611"/>
              <a:gd name="connsiteX492" fmla="*/ 1586009 w 3970202"/>
              <a:gd name="connsiteY492" fmla="*/ 723873 h 2483611"/>
              <a:gd name="connsiteX493" fmla="*/ 1586009 w 3970202"/>
              <a:gd name="connsiteY493" fmla="*/ 388481 h 2483611"/>
              <a:gd name="connsiteX494" fmla="*/ 1596353 w 3970202"/>
              <a:gd name="connsiteY494" fmla="*/ 379587 h 2483611"/>
              <a:gd name="connsiteX495" fmla="*/ 1605247 w 3970202"/>
              <a:gd name="connsiteY495" fmla="*/ 388481 h 2483611"/>
              <a:gd name="connsiteX496" fmla="*/ 1541156 w 3970202"/>
              <a:gd name="connsiteY496" fmla="*/ 388481 h 2483611"/>
              <a:gd name="connsiteX497" fmla="*/ 1541156 w 3970202"/>
              <a:gd name="connsiteY497" fmla="*/ 723873 h 2483611"/>
              <a:gd name="connsiteX498" fmla="*/ 1530811 w 3970202"/>
              <a:gd name="connsiteY498" fmla="*/ 732768 h 2483611"/>
              <a:gd name="connsiteX499" fmla="*/ 1521917 w 3970202"/>
              <a:gd name="connsiteY499" fmla="*/ 723873 h 2483611"/>
              <a:gd name="connsiteX500" fmla="*/ 1521917 w 3970202"/>
              <a:gd name="connsiteY500" fmla="*/ 388481 h 2483611"/>
              <a:gd name="connsiteX501" fmla="*/ 1532261 w 3970202"/>
              <a:gd name="connsiteY501" fmla="*/ 379587 h 2483611"/>
              <a:gd name="connsiteX502" fmla="*/ 1541156 w 3970202"/>
              <a:gd name="connsiteY502" fmla="*/ 388481 h 2483611"/>
              <a:gd name="connsiteX503" fmla="*/ 1477064 w 3970202"/>
              <a:gd name="connsiteY503" fmla="*/ 388481 h 2483611"/>
              <a:gd name="connsiteX504" fmla="*/ 1477064 w 3970202"/>
              <a:gd name="connsiteY504" fmla="*/ 723873 h 2483611"/>
              <a:gd name="connsiteX505" fmla="*/ 1466720 w 3970202"/>
              <a:gd name="connsiteY505" fmla="*/ 732768 h 2483611"/>
              <a:gd name="connsiteX506" fmla="*/ 1457825 w 3970202"/>
              <a:gd name="connsiteY506" fmla="*/ 723873 h 2483611"/>
              <a:gd name="connsiteX507" fmla="*/ 1457825 w 3970202"/>
              <a:gd name="connsiteY507" fmla="*/ 388481 h 2483611"/>
              <a:gd name="connsiteX508" fmla="*/ 1468169 w 3970202"/>
              <a:gd name="connsiteY508" fmla="*/ 379587 h 2483611"/>
              <a:gd name="connsiteX509" fmla="*/ 1477064 w 3970202"/>
              <a:gd name="connsiteY509" fmla="*/ 388481 h 2483611"/>
              <a:gd name="connsiteX510" fmla="*/ 2556869 w 3970202"/>
              <a:gd name="connsiteY510" fmla="*/ 428321 h 2483611"/>
              <a:gd name="connsiteX511" fmla="*/ 2566515 w 3970202"/>
              <a:gd name="connsiteY511" fmla="*/ 437967 h 2483611"/>
              <a:gd name="connsiteX512" fmla="*/ 2566515 w 3970202"/>
              <a:gd name="connsiteY512" fmla="*/ 723873 h 2483611"/>
              <a:gd name="connsiteX513" fmla="*/ 2556160 w 3970202"/>
              <a:gd name="connsiteY513" fmla="*/ 732768 h 2483611"/>
              <a:gd name="connsiteX514" fmla="*/ 2547277 w 3970202"/>
              <a:gd name="connsiteY514" fmla="*/ 723873 h 2483611"/>
              <a:gd name="connsiteX515" fmla="*/ 2547277 w 3970202"/>
              <a:gd name="connsiteY515" fmla="*/ 438076 h 2483611"/>
              <a:gd name="connsiteX516" fmla="*/ 2556705 w 3970202"/>
              <a:gd name="connsiteY516" fmla="*/ 428321 h 2483611"/>
              <a:gd name="connsiteX517" fmla="*/ 2556869 w 3970202"/>
              <a:gd name="connsiteY517" fmla="*/ 428321 h 2483611"/>
              <a:gd name="connsiteX518" fmla="*/ 2502369 w 3970202"/>
              <a:gd name="connsiteY518" fmla="*/ 388481 h 2483611"/>
              <a:gd name="connsiteX519" fmla="*/ 2502369 w 3970202"/>
              <a:gd name="connsiteY519" fmla="*/ 723873 h 2483611"/>
              <a:gd name="connsiteX520" fmla="*/ 2492014 w 3970202"/>
              <a:gd name="connsiteY520" fmla="*/ 732768 h 2483611"/>
              <a:gd name="connsiteX521" fmla="*/ 2483130 w 3970202"/>
              <a:gd name="connsiteY521" fmla="*/ 723873 h 2483611"/>
              <a:gd name="connsiteX522" fmla="*/ 2483130 w 3970202"/>
              <a:gd name="connsiteY522" fmla="*/ 388481 h 2483611"/>
              <a:gd name="connsiteX523" fmla="*/ 2493485 w 3970202"/>
              <a:gd name="connsiteY523" fmla="*/ 379587 h 2483611"/>
              <a:gd name="connsiteX524" fmla="*/ 2502369 w 3970202"/>
              <a:gd name="connsiteY524" fmla="*/ 388481 h 2483611"/>
              <a:gd name="connsiteX525" fmla="*/ 2438277 w 3970202"/>
              <a:gd name="connsiteY525" fmla="*/ 388481 h 2483611"/>
              <a:gd name="connsiteX526" fmla="*/ 2438277 w 3970202"/>
              <a:gd name="connsiteY526" fmla="*/ 723873 h 2483611"/>
              <a:gd name="connsiteX527" fmla="*/ 2427922 w 3970202"/>
              <a:gd name="connsiteY527" fmla="*/ 732768 h 2483611"/>
              <a:gd name="connsiteX528" fmla="*/ 2419039 w 3970202"/>
              <a:gd name="connsiteY528" fmla="*/ 723873 h 2483611"/>
              <a:gd name="connsiteX529" fmla="*/ 2419039 w 3970202"/>
              <a:gd name="connsiteY529" fmla="*/ 388481 h 2483611"/>
              <a:gd name="connsiteX530" fmla="*/ 2429394 w 3970202"/>
              <a:gd name="connsiteY530" fmla="*/ 379587 h 2483611"/>
              <a:gd name="connsiteX531" fmla="*/ 2438277 w 3970202"/>
              <a:gd name="connsiteY531" fmla="*/ 388481 h 2483611"/>
              <a:gd name="connsiteX532" fmla="*/ 2374185 w 3970202"/>
              <a:gd name="connsiteY532" fmla="*/ 388481 h 2483611"/>
              <a:gd name="connsiteX533" fmla="*/ 2374185 w 3970202"/>
              <a:gd name="connsiteY533" fmla="*/ 723873 h 2483611"/>
              <a:gd name="connsiteX534" fmla="*/ 2363830 w 3970202"/>
              <a:gd name="connsiteY534" fmla="*/ 732768 h 2483611"/>
              <a:gd name="connsiteX535" fmla="*/ 2354947 w 3970202"/>
              <a:gd name="connsiteY535" fmla="*/ 723873 h 2483611"/>
              <a:gd name="connsiteX536" fmla="*/ 2354947 w 3970202"/>
              <a:gd name="connsiteY536" fmla="*/ 388481 h 2483611"/>
              <a:gd name="connsiteX537" fmla="*/ 2365302 w 3970202"/>
              <a:gd name="connsiteY537" fmla="*/ 379587 h 2483611"/>
              <a:gd name="connsiteX538" fmla="*/ 2374185 w 3970202"/>
              <a:gd name="connsiteY538" fmla="*/ 388481 h 2483611"/>
              <a:gd name="connsiteX539" fmla="*/ 2310093 w 3970202"/>
              <a:gd name="connsiteY539" fmla="*/ 388481 h 2483611"/>
              <a:gd name="connsiteX540" fmla="*/ 2310093 w 3970202"/>
              <a:gd name="connsiteY540" fmla="*/ 723873 h 2483611"/>
              <a:gd name="connsiteX541" fmla="*/ 2300501 w 3970202"/>
              <a:gd name="connsiteY541" fmla="*/ 733465 h 2483611"/>
              <a:gd name="connsiteX542" fmla="*/ 2290909 w 3970202"/>
              <a:gd name="connsiteY542" fmla="*/ 723873 h 2483611"/>
              <a:gd name="connsiteX543" fmla="*/ 2290909 w 3970202"/>
              <a:gd name="connsiteY543" fmla="*/ 388481 h 2483611"/>
              <a:gd name="connsiteX544" fmla="*/ 2300501 w 3970202"/>
              <a:gd name="connsiteY544" fmla="*/ 378889 h 2483611"/>
              <a:gd name="connsiteX545" fmla="*/ 2310093 w 3970202"/>
              <a:gd name="connsiteY545" fmla="*/ 388481 h 2483611"/>
              <a:gd name="connsiteX546" fmla="*/ 2246002 w 3970202"/>
              <a:gd name="connsiteY546" fmla="*/ 388481 h 2483611"/>
              <a:gd name="connsiteX547" fmla="*/ 2246002 w 3970202"/>
              <a:gd name="connsiteY547" fmla="*/ 723873 h 2483611"/>
              <a:gd name="connsiteX548" fmla="*/ 2236410 w 3970202"/>
              <a:gd name="connsiteY548" fmla="*/ 733465 h 2483611"/>
              <a:gd name="connsiteX549" fmla="*/ 2226818 w 3970202"/>
              <a:gd name="connsiteY549" fmla="*/ 723873 h 2483611"/>
              <a:gd name="connsiteX550" fmla="*/ 2226818 w 3970202"/>
              <a:gd name="connsiteY550" fmla="*/ 388481 h 2483611"/>
              <a:gd name="connsiteX551" fmla="*/ 2236410 w 3970202"/>
              <a:gd name="connsiteY551" fmla="*/ 378889 h 2483611"/>
              <a:gd name="connsiteX552" fmla="*/ 2246002 w 3970202"/>
              <a:gd name="connsiteY552" fmla="*/ 388481 h 2483611"/>
              <a:gd name="connsiteX553" fmla="*/ 2181964 w 3970202"/>
              <a:gd name="connsiteY553" fmla="*/ 388481 h 2483611"/>
              <a:gd name="connsiteX554" fmla="*/ 2181964 w 3970202"/>
              <a:gd name="connsiteY554" fmla="*/ 723873 h 2483611"/>
              <a:gd name="connsiteX555" fmla="*/ 2171609 w 3970202"/>
              <a:gd name="connsiteY555" fmla="*/ 732768 h 2483611"/>
              <a:gd name="connsiteX556" fmla="*/ 2162726 w 3970202"/>
              <a:gd name="connsiteY556" fmla="*/ 723873 h 2483611"/>
              <a:gd name="connsiteX557" fmla="*/ 2162726 w 3970202"/>
              <a:gd name="connsiteY557" fmla="*/ 388481 h 2483611"/>
              <a:gd name="connsiteX558" fmla="*/ 2173081 w 3970202"/>
              <a:gd name="connsiteY558" fmla="*/ 379587 h 2483611"/>
              <a:gd name="connsiteX559" fmla="*/ 2181964 w 3970202"/>
              <a:gd name="connsiteY559" fmla="*/ 388481 h 2483611"/>
              <a:gd name="connsiteX560" fmla="*/ 2117872 w 3970202"/>
              <a:gd name="connsiteY560" fmla="*/ 388481 h 2483611"/>
              <a:gd name="connsiteX561" fmla="*/ 2117872 w 3970202"/>
              <a:gd name="connsiteY561" fmla="*/ 723873 h 2483611"/>
              <a:gd name="connsiteX562" fmla="*/ 2107518 w 3970202"/>
              <a:gd name="connsiteY562" fmla="*/ 732768 h 2483611"/>
              <a:gd name="connsiteX563" fmla="*/ 2098635 w 3970202"/>
              <a:gd name="connsiteY563" fmla="*/ 723873 h 2483611"/>
              <a:gd name="connsiteX564" fmla="*/ 2098635 w 3970202"/>
              <a:gd name="connsiteY564" fmla="*/ 388481 h 2483611"/>
              <a:gd name="connsiteX565" fmla="*/ 2108989 w 3970202"/>
              <a:gd name="connsiteY565" fmla="*/ 379587 h 2483611"/>
              <a:gd name="connsiteX566" fmla="*/ 2117872 w 3970202"/>
              <a:gd name="connsiteY566" fmla="*/ 388481 h 2483611"/>
              <a:gd name="connsiteX567" fmla="*/ 2053781 w 3970202"/>
              <a:gd name="connsiteY567" fmla="*/ 388481 h 2483611"/>
              <a:gd name="connsiteX568" fmla="*/ 2053781 w 3970202"/>
              <a:gd name="connsiteY568" fmla="*/ 723873 h 2483611"/>
              <a:gd name="connsiteX569" fmla="*/ 2043426 w 3970202"/>
              <a:gd name="connsiteY569" fmla="*/ 732768 h 2483611"/>
              <a:gd name="connsiteX570" fmla="*/ 2034543 w 3970202"/>
              <a:gd name="connsiteY570" fmla="*/ 723873 h 2483611"/>
              <a:gd name="connsiteX571" fmla="*/ 2034543 w 3970202"/>
              <a:gd name="connsiteY571" fmla="*/ 388481 h 2483611"/>
              <a:gd name="connsiteX572" fmla="*/ 2044897 w 3970202"/>
              <a:gd name="connsiteY572" fmla="*/ 379587 h 2483611"/>
              <a:gd name="connsiteX573" fmla="*/ 2053781 w 3970202"/>
              <a:gd name="connsiteY573" fmla="*/ 388481 h 2483611"/>
              <a:gd name="connsiteX574" fmla="*/ 1970451 w 3970202"/>
              <a:gd name="connsiteY574" fmla="*/ 388481 h 2483611"/>
              <a:gd name="connsiteX575" fmla="*/ 1980806 w 3970202"/>
              <a:gd name="connsiteY575" fmla="*/ 379587 h 2483611"/>
              <a:gd name="connsiteX576" fmla="*/ 1989689 w 3970202"/>
              <a:gd name="connsiteY576" fmla="*/ 388481 h 2483611"/>
              <a:gd name="connsiteX577" fmla="*/ 1989689 w 3970202"/>
              <a:gd name="connsiteY577" fmla="*/ 723873 h 2483611"/>
              <a:gd name="connsiteX578" fmla="*/ 1979334 w 3970202"/>
              <a:gd name="connsiteY578" fmla="*/ 732768 h 2483611"/>
              <a:gd name="connsiteX579" fmla="*/ 1970451 w 3970202"/>
              <a:gd name="connsiteY579" fmla="*/ 723873 h 2483611"/>
              <a:gd name="connsiteX580" fmla="*/ 2611314 w 3970202"/>
              <a:gd name="connsiteY580" fmla="*/ 723873 h 2483611"/>
              <a:gd name="connsiteX581" fmla="*/ 2611314 w 3970202"/>
              <a:gd name="connsiteY581" fmla="*/ 498026 h 2483611"/>
              <a:gd name="connsiteX582" fmla="*/ 2621669 w 3970202"/>
              <a:gd name="connsiteY582" fmla="*/ 489132 h 2483611"/>
              <a:gd name="connsiteX583" fmla="*/ 2630553 w 3970202"/>
              <a:gd name="connsiteY583" fmla="*/ 498026 h 2483611"/>
              <a:gd name="connsiteX584" fmla="*/ 2630553 w 3970202"/>
              <a:gd name="connsiteY584" fmla="*/ 724146 h 2483611"/>
              <a:gd name="connsiteX585" fmla="*/ 2620198 w 3970202"/>
              <a:gd name="connsiteY585" fmla="*/ 733040 h 2483611"/>
              <a:gd name="connsiteX586" fmla="*/ 2611314 w 3970202"/>
              <a:gd name="connsiteY586" fmla="*/ 724146 h 2483611"/>
              <a:gd name="connsiteX587" fmla="*/ 1714138 w 3970202"/>
              <a:gd name="connsiteY587" fmla="*/ 290000 h 2483611"/>
              <a:gd name="connsiteX588" fmla="*/ 1714138 w 3970202"/>
              <a:gd name="connsiteY588" fmla="*/ 324717 h 2483611"/>
              <a:gd name="connsiteX589" fmla="*/ 1669285 w 3970202"/>
              <a:gd name="connsiteY589" fmla="*/ 324717 h 2483611"/>
              <a:gd name="connsiteX590" fmla="*/ 1669285 w 3970202"/>
              <a:gd name="connsiteY590" fmla="*/ 290000 h 2483611"/>
              <a:gd name="connsiteX591" fmla="*/ 1733377 w 3970202"/>
              <a:gd name="connsiteY591" fmla="*/ 290000 h 2483611"/>
              <a:gd name="connsiteX592" fmla="*/ 1778230 w 3970202"/>
              <a:gd name="connsiteY592" fmla="*/ 290000 h 2483611"/>
              <a:gd name="connsiteX593" fmla="*/ 1778230 w 3970202"/>
              <a:gd name="connsiteY593" fmla="*/ 324717 h 2483611"/>
              <a:gd name="connsiteX594" fmla="*/ 1733377 w 3970202"/>
              <a:gd name="connsiteY594" fmla="*/ 324717 h 2483611"/>
              <a:gd name="connsiteX595" fmla="*/ 1797414 w 3970202"/>
              <a:gd name="connsiteY595" fmla="*/ 290000 h 2483611"/>
              <a:gd name="connsiteX596" fmla="*/ 1842267 w 3970202"/>
              <a:gd name="connsiteY596" fmla="*/ 290000 h 2483611"/>
              <a:gd name="connsiteX597" fmla="*/ 1842267 w 3970202"/>
              <a:gd name="connsiteY597" fmla="*/ 324717 h 2483611"/>
              <a:gd name="connsiteX598" fmla="*/ 1797250 w 3970202"/>
              <a:gd name="connsiteY598" fmla="*/ 324717 h 2483611"/>
              <a:gd name="connsiteX599" fmla="*/ 1861506 w 3970202"/>
              <a:gd name="connsiteY599" fmla="*/ 290000 h 2483611"/>
              <a:gd name="connsiteX600" fmla="*/ 1906250 w 3970202"/>
              <a:gd name="connsiteY600" fmla="*/ 290000 h 2483611"/>
              <a:gd name="connsiteX601" fmla="*/ 1906250 w 3970202"/>
              <a:gd name="connsiteY601" fmla="*/ 324717 h 2483611"/>
              <a:gd name="connsiteX602" fmla="*/ 1861397 w 3970202"/>
              <a:gd name="connsiteY602" fmla="*/ 324717 h 2483611"/>
              <a:gd name="connsiteX603" fmla="*/ 1925598 w 3970202"/>
              <a:gd name="connsiteY603" fmla="*/ 290000 h 2483611"/>
              <a:gd name="connsiteX604" fmla="*/ 1970451 w 3970202"/>
              <a:gd name="connsiteY604" fmla="*/ 290000 h 2483611"/>
              <a:gd name="connsiteX605" fmla="*/ 1970451 w 3970202"/>
              <a:gd name="connsiteY605" fmla="*/ 324717 h 2483611"/>
              <a:gd name="connsiteX606" fmla="*/ 1925598 w 3970202"/>
              <a:gd name="connsiteY606" fmla="*/ 324717 h 2483611"/>
              <a:gd name="connsiteX607" fmla="*/ 2246002 w 3970202"/>
              <a:gd name="connsiteY607" fmla="*/ 324717 h 2483611"/>
              <a:gd name="connsiteX608" fmla="*/ 2246002 w 3970202"/>
              <a:gd name="connsiteY608" fmla="*/ 290000 h 2483611"/>
              <a:gd name="connsiteX609" fmla="*/ 2290909 w 3970202"/>
              <a:gd name="connsiteY609" fmla="*/ 290000 h 2483611"/>
              <a:gd name="connsiteX610" fmla="*/ 2290909 w 3970202"/>
              <a:gd name="connsiteY610" fmla="*/ 324717 h 2483611"/>
              <a:gd name="connsiteX611" fmla="*/ 2226818 w 3970202"/>
              <a:gd name="connsiteY611" fmla="*/ 324717 h 2483611"/>
              <a:gd name="connsiteX612" fmla="*/ 2181964 w 3970202"/>
              <a:gd name="connsiteY612" fmla="*/ 324717 h 2483611"/>
              <a:gd name="connsiteX613" fmla="*/ 2181964 w 3970202"/>
              <a:gd name="connsiteY613" fmla="*/ 290000 h 2483611"/>
              <a:gd name="connsiteX614" fmla="*/ 2226818 w 3970202"/>
              <a:gd name="connsiteY614" fmla="*/ 290000 h 2483611"/>
              <a:gd name="connsiteX615" fmla="*/ 2162726 w 3970202"/>
              <a:gd name="connsiteY615" fmla="*/ 324717 h 2483611"/>
              <a:gd name="connsiteX616" fmla="*/ 2117872 w 3970202"/>
              <a:gd name="connsiteY616" fmla="*/ 324717 h 2483611"/>
              <a:gd name="connsiteX617" fmla="*/ 2117872 w 3970202"/>
              <a:gd name="connsiteY617" fmla="*/ 290000 h 2483611"/>
              <a:gd name="connsiteX618" fmla="*/ 2162726 w 3970202"/>
              <a:gd name="connsiteY618" fmla="*/ 290000 h 2483611"/>
              <a:gd name="connsiteX619" fmla="*/ 2098635 w 3970202"/>
              <a:gd name="connsiteY619" fmla="*/ 324717 h 2483611"/>
              <a:gd name="connsiteX620" fmla="*/ 2053781 w 3970202"/>
              <a:gd name="connsiteY620" fmla="*/ 324717 h 2483611"/>
              <a:gd name="connsiteX621" fmla="*/ 2053781 w 3970202"/>
              <a:gd name="connsiteY621" fmla="*/ 290000 h 2483611"/>
              <a:gd name="connsiteX622" fmla="*/ 2098635 w 3970202"/>
              <a:gd name="connsiteY622" fmla="*/ 290000 h 2483611"/>
              <a:gd name="connsiteX623" fmla="*/ 2034543 w 3970202"/>
              <a:gd name="connsiteY623" fmla="*/ 324717 h 2483611"/>
              <a:gd name="connsiteX624" fmla="*/ 1989689 w 3970202"/>
              <a:gd name="connsiteY624" fmla="*/ 324717 h 2483611"/>
              <a:gd name="connsiteX625" fmla="*/ 1989689 w 3970202"/>
              <a:gd name="connsiteY625" fmla="*/ 290000 h 2483611"/>
              <a:gd name="connsiteX626" fmla="*/ 2034543 w 3970202"/>
              <a:gd name="connsiteY626" fmla="*/ 290000 h 2483611"/>
              <a:gd name="connsiteX627" fmla="*/ 2438277 w 3970202"/>
              <a:gd name="connsiteY627" fmla="*/ 324717 h 2483611"/>
              <a:gd name="connsiteX628" fmla="*/ 2438277 w 3970202"/>
              <a:gd name="connsiteY628" fmla="*/ 290000 h 2483611"/>
              <a:gd name="connsiteX629" fmla="*/ 2483130 w 3970202"/>
              <a:gd name="connsiteY629" fmla="*/ 290000 h 2483611"/>
              <a:gd name="connsiteX630" fmla="*/ 2483130 w 3970202"/>
              <a:gd name="connsiteY630" fmla="*/ 324717 h 2483611"/>
              <a:gd name="connsiteX631" fmla="*/ 2419039 w 3970202"/>
              <a:gd name="connsiteY631" fmla="*/ 324717 h 2483611"/>
              <a:gd name="connsiteX632" fmla="*/ 2374185 w 3970202"/>
              <a:gd name="connsiteY632" fmla="*/ 324717 h 2483611"/>
              <a:gd name="connsiteX633" fmla="*/ 2374185 w 3970202"/>
              <a:gd name="connsiteY633" fmla="*/ 290000 h 2483611"/>
              <a:gd name="connsiteX634" fmla="*/ 2419039 w 3970202"/>
              <a:gd name="connsiteY634" fmla="*/ 290000 h 2483611"/>
              <a:gd name="connsiteX635" fmla="*/ 2354947 w 3970202"/>
              <a:gd name="connsiteY635" fmla="*/ 324717 h 2483611"/>
              <a:gd name="connsiteX636" fmla="*/ 2310093 w 3970202"/>
              <a:gd name="connsiteY636" fmla="*/ 324717 h 2483611"/>
              <a:gd name="connsiteX637" fmla="*/ 2310093 w 3970202"/>
              <a:gd name="connsiteY637" fmla="*/ 290000 h 2483611"/>
              <a:gd name="connsiteX638" fmla="*/ 2354947 w 3970202"/>
              <a:gd name="connsiteY638" fmla="*/ 290000 h 2483611"/>
              <a:gd name="connsiteX639" fmla="*/ 1650046 w 3970202"/>
              <a:gd name="connsiteY639" fmla="*/ 324717 h 2483611"/>
              <a:gd name="connsiteX640" fmla="*/ 1605193 w 3970202"/>
              <a:gd name="connsiteY640" fmla="*/ 324717 h 2483611"/>
              <a:gd name="connsiteX641" fmla="*/ 1605193 w 3970202"/>
              <a:gd name="connsiteY641" fmla="*/ 290000 h 2483611"/>
              <a:gd name="connsiteX642" fmla="*/ 1650101 w 3970202"/>
              <a:gd name="connsiteY642" fmla="*/ 290000 h 2483611"/>
              <a:gd name="connsiteX643" fmla="*/ 1585954 w 3970202"/>
              <a:gd name="connsiteY643" fmla="*/ 324717 h 2483611"/>
              <a:gd name="connsiteX644" fmla="*/ 1541101 w 3970202"/>
              <a:gd name="connsiteY644" fmla="*/ 324717 h 2483611"/>
              <a:gd name="connsiteX645" fmla="*/ 1541101 w 3970202"/>
              <a:gd name="connsiteY645" fmla="*/ 290000 h 2483611"/>
              <a:gd name="connsiteX646" fmla="*/ 1585954 w 3970202"/>
              <a:gd name="connsiteY646" fmla="*/ 290000 h 2483611"/>
              <a:gd name="connsiteX647" fmla="*/ 1412972 w 3970202"/>
              <a:gd name="connsiteY647" fmla="*/ 438076 h 2483611"/>
              <a:gd name="connsiteX648" fmla="*/ 1412972 w 3970202"/>
              <a:gd name="connsiteY648" fmla="*/ 723982 h 2483611"/>
              <a:gd name="connsiteX649" fmla="*/ 1402628 w 3970202"/>
              <a:gd name="connsiteY649" fmla="*/ 732877 h 2483611"/>
              <a:gd name="connsiteX650" fmla="*/ 1393734 w 3970202"/>
              <a:gd name="connsiteY650" fmla="*/ 723982 h 2483611"/>
              <a:gd name="connsiteX651" fmla="*/ 1393734 w 3970202"/>
              <a:gd name="connsiteY651" fmla="*/ 438076 h 2483611"/>
              <a:gd name="connsiteX652" fmla="*/ 1402628 w 3970202"/>
              <a:gd name="connsiteY652" fmla="*/ 427732 h 2483611"/>
              <a:gd name="connsiteX653" fmla="*/ 1412972 w 3970202"/>
              <a:gd name="connsiteY653" fmla="*/ 436627 h 2483611"/>
              <a:gd name="connsiteX654" fmla="*/ 1412972 w 3970202"/>
              <a:gd name="connsiteY654" fmla="*/ 438076 h 2483611"/>
              <a:gd name="connsiteX655" fmla="*/ 1348880 w 3970202"/>
              <a:gd name="connsiteY655" fmla="*/ 498026 h 2483611"/>
              <a:gd name="connsiteX656" fmla="*/ 1348880 w 3970202"/>
              <a:gd name="connsiteY656" fmla="*/ 724146 h 2483611"/>
              <a:gd name="connsiteX657" fmla="*/ 1339288 w 3970202"/>
              <a:gd name="connsiteY657" fmla="*/ 733738 h 2483611"/>
              <a:gd name="connsiteX658" fmla="*/ 1329696 w 3970202"/>
              <a:gd name="connsiteY658" fmla="*/ 724146 h 2483611"/>
              <a:gd name="connsiteX659" fmla="*/ 1329696 w 3970202"/>
              <a:gd name="connsiteY659" fmla="*/ 498026 h 2483611"/>
              <a:gd name="connsiteX660" fmla="*/ 1339288 w 3970202"/>
              <a:gd name="connsiteY660" fmla="*/ 488434 h 2483611"/>
              <a:gd name="connsiteX661" fmla="*/ 1348880 w 3970202"/>
              <a:gd name="connsiteY661" fmla="*/ 498026 h 2483611"/>
              <a:gd name="connsiteX662" fmla="*/ 1472268 w 3970202"/>
              <a:gd name="connsiteY662" fmla="*/ 1074689 h 2483611"/>
              <a:gd name="connsiteX663" fmla="*/ 1512870 w 3970202"/>
              <a:gd name="connsiteY663" fmla="*/ 1074689 h 2483611"/>
              <a:gd name="connsiteX664" fmla="*/ 1512870 w 3970202"/>
              <a:gd name="connsiteY664" fmla="*/ 1100685 h 2483611"/>
              <a:gd name="connsiteX665" fmla="*/ 1472268 w 3970202"/>
              <a:gd name="connsiteY665" fmla="*/ 1100685 h 2483611"/>
              <a:gd name="connsiteX666" fmla="*/ 2451684 w 3970202"/>
              <a:gd name="connsiteY666" fmla="*/ 1074689 h 2483611"/>
              <a:gd name="connsiteX667" fmla="*/ 2494848 w 3970202"/>
              <a:gd name="connsiteY667" fmla="*/ 1074689 h 2483611"/>
              <a:gd name="connsiteX668" fmla="*/ 2494848 w 3970202"/>
              <a:gd name="connsiteY668" fmla="*/ 1100685 h 2483611"/>
              <a:gd name="connsiteX669" fmla="*/ 2451575 w 3970202"/>
              <a:gd name="connsiteY669" fmla="*/ 1100685 h 2483611"/>
              <a:gd name="connsiteX670" fmla="*/ 2618835 w 3970202"/>
              <a:gd name="connsiteY670" fmla="*/ 957296 h 2483611"/>
              <a:gd name="connsiteX671" fmla="*/ 2577742 w 3970202"/>
              <a:gd name="connsiteY671" fmla="*/ 957296 h 2483611"/>
              <a:gd name="connsiteX672" fmla="*/ 2577742 w 3970202"/>
              <a:gd name="connsiteY672" fmla="*/ 941655 h 2483611"/>
              <a:gd name="connsiteX673" fmla="*/ 2527003 w 3970202"/>
              <a:gd name="connsiteY673" fmla="*/ 941655 h 2483611"/>
              <a:gd name="connsiteX674" fmla="*/ 2527003 w 3970202"/>
              <a:gd name="connsiteY674" fmla="*/ 968905 h 2483611"/>
              <a:gd name="connsiteX675" fmla="*/ 2546242 w 3970202"/>
              <a:gd name="connsiteY675" fmla="*/ 968905 h 2483611"/>
              <a:gd name="connsiteX676" fmla="*/ 2546242 w 3970202"/>
              <a:gd name="connsiteY676" fmla="*/ 961002 h 2483611"/>
              <a:gd name="connsiteX677" fmla="*/ 2558504 w 3970202"/>
              <a:gd name="connsiteY677" fmla="*/ 961002 h 2483611"/>
              <a:gd name="connsiteX678" fmla="*/ 2558504 w 3970202"/>
              <a:gd name="connsiteY678" fmla="*/ 977352 h 2483611"/>
              <a:gd name="connsiteX679" fmla="*/ 2514196 w 3970202"/>
              <a:gd name="connsiteY679" fmla="*/ 977352 h 2483611"/>
              <a:gd name="connsiteX680" fmla="*/ 2514196 w 3970202"/>
              <a:gd name="connsiteY680" fmla="*/ 931082 h 2483611"/>
              <a:gd name="connsiteX681" fmla="*/ 2618835 w 3970202"/>
              <a:gd name="connsiteY681" fmla="*/ 931082 h 2483611"/>
              <a:gd name="connsiteX682" fmla="*/ 2618835 w 3970202"/>
              <a:gd name="connsiteY682" fmla="*/ 901761 h 2483611"/>
              <a:gd name="connsiteX683" fmla="*/ 2566515 w 3970202"/>
              <a:gd name="connsiteY683" fmla="*/ 901761 h 2483611"/>
              <a:gd name="connsiteX684" fmla="*/ 2566515 w 3970202"/>
              <a:gd name="connsiteY684" fmla="*/ 858488 h 2483611"/>
              <a:gd name="connsiteX685" fmla="*/ 2618835 w 3970202"/>
              <a:gd name="connsiteY685" fmla="*/ 858488 h 2483611"/>
              <a:gd name="connsiteX686" fmla="*/ 2547277 w 3970202"/>
              <a:gd name="connsiteY686" fmla="*/ 324717 h 2483611"/>
              <a:gd name="connsiteX687" fmla="*/ 2502424 w 3970202"/>
              <a:gd name="connsiteY687" fmla="*/ 324717 h 2483611"/>
              <a:gd name="connsiteX688" fmla="*/ 2502424 w 3970202"/>
              <a:gd name="connsiteY688" fmla="*/ 290000 h 2483611"/>
              <a:gd name="connsiteX689" fmla="*/ 2547277 w 3970202"/>
              <a:gd name="connsiteY689" fmla="*/ 290000 h 2483611"/>
              <a:gd name="connsiteX690" fmla="*/ 2324372 w 3970202"/>
              <a:gd name="connsiteY690" fmla="*/ 169610 h 2483611"/>
              <a:gd name="connsiteX691" fmla="*/ 2324372 w 3970202"/>
              <a:gd name="connsiteY691" fmla="*/ 135875 h 2483611"/>
              <a:gd name="connsiteX692" fmla="*/ 2362522 w 3970202"/>
              <a:gd name="connsiteY692" fmla="*/ 135875 h 2483611"/>
              <a:gd name="connsiteX693" fmla="*/ 2362522 w 3970202"/>
              <a:gd name="connsiteY693" fmla="*/ 233157 h 2483611"/>
              <a:gd name="connsiteX694" fmla="*/ 2486074 w 3970202"/>
              <a:gd name="connsiteY694" fmla="*/ 233157 h 2483611"/>
              <a:gd name="connsiteX695" fmla="*/ 2486074 w 3970202"/>
              <a:gd name="connsiteY695" fmla="*/ 260407 h 2483611"/>
              <a:gd name="connsiteX696" fmla="*/ 2332929 w 3970202"/>
              <a:gd name="connsiteY696" fmla="*/ 260407 h 2483611"/>
              <a:gd name="connsiteX697" fmla="*/ 2332929 w 3970202"/>
              <a:gd name="connsiteY697" fmla="*/ 186396 h 2483611"/>
              <a:gd name="connsiteX698" fmla="*/ 2246765 w 3970202"/>
              <a:gd name="connsiteY698" fmla="*/ 186396 h 2483611"/>
              <a:gd name="connsiteX699" fmla="*/ 2246765 w 3970202"/>
              <a:gd name="connsiteY699" fmla="*/ 169610 h 2483611"/>
              <a:gd name="connsiteX700" fmla="*/ 2005385 w 3970202"/>
              <a:gd name="connsiteY700" fmla="*/ 111077 h 2483611"/>
              <a:gd name="connsiteX701" fmla="*/ 2005385 w 3970202"/>
              <a:gd name="connsiteY701" fmla="*/ 169555 h 2483611"/>
              <a:gd name="connsiteX702" fmla="*/ 2109698 w 3970202"/>
              <a:gd name="connsiteY702" fmla="*/ 169555 h 2483611"/>
              <a:gd name="connsiteX703" fmla="*/ 2109698 w 3970202"/>
              <a:gd name="connsiteY703" fmla="*/ 65297 h 2483611"/>
              <a:gd name="connsiteX704" fmla="*/ 2035905 w 3970202"/>
              <a:gd name="connsiteY704" fmla="*/ 65297 h 2483611"/>
              <a:gd name="connsiteX705" fmla="*/ 2035905 w 3970202"/>
              <a:gd name="connsiteY705" fmla="*/ 120560 h 2483611"/>
              <a:gd name="connsiteX706" fmla="*/ 2055143 w 3970202"/>
              <a:gd name="connsiteY706" fmla="*/ 120560 h 2483611"/>
              <a:gd name="connsiteX707" fmla="*/ 2055143 w 3970202"/>
              <a:gd name="connsiteY707" fmla="*/ 84536 h 2483611"/>
              <a:gd name="connsiteX708" fmla="*/ 2090514 w 3970202"/>
              <a:gd name="connsiteY708" fmla="*/ 84536 h 2483611"/>
              <a:gd name="connsiteX709" fmla="*/ 2090514 w 3970202"/>
              <a:gd name="connsiteY709" fmla="*/ 150372 h 2483611"/>
              <a:gd name="connsiteX710" fmla="*/ 2024623 w 3970202"/>
              <a:gd name="connsiteY710" fmla="*/ 150372 h 2483611"/>
              <a:gd name="connsiteX711" fmla="*/ 2024623 w 3970202"/>
              <a:gd name="connsiteY711" fmla="*/ 48185 h 2483611"/>
              <a:gd name="connsiteX712" fmla="*/ 2141308 w 3970202"/>
              <a:gd name="connsiteY712" fmla="*/ 48185 h 2483611"/>
              <a:gd name="connsiteX713" fmla="*/ 2141308 w 3970202"/>
              <a:gd name="connsiteY713" fmla="*/ 169610 h 2483611"/>
              <a:gd name="connsiteX714" fmla="*/ 2227799 w 3970202"/>
              <a:gd name="connsiteY714" fmla="*/ 169610 h 2483611"/>
              <a:gd name="connsiteX715" fmla="*/ 2227799 w 3970202"/>
              <a:gd name="connsiteY715" fmla="*/ 186396 h 2483611"/>
              <a:gd name="connsiteX716" fmla="*/ 1993994 w 3970202"/>
              <a:gd name="connsiteY716" fmla="*/ 186396 h 2483611"/>
              <a:gd name="connsiteX717" fmla="*/ 1993994 w 3970202"/>
              <a:gd name="connsiteY717" fmla="*/ 111077 h 2483611"/>
              <a:gd name="connsiteX718" fmla="*/ 1821939 w 3970202"/>
              <a:gd name="connsiteY718" fmla="*/ 169555 h 2483611"/>
              <a:gd name="connsiteX719" fmla="*/ 1821939 w 3970202"/>
              <a:gd name="connsiteY719" fmla="*/ 48185 h 2483611"/>
              <a:gd name="connsiteX720" fmla="*/ 1938950 w 3970202"/>
              <a:gd name="connsiteY720" fmla="*/ 48185 h 2483611"/>
              <a:gd name="connsiteX721" fmla="*/ 1938950 w 3970202"/>
              <a:gd name="connsiteY721" fmla="*/ 150372 h 2483611"/>
              <a:gd name="connsiteX722" fmla="*/ 1873060 w 3970202"/>
              <a:gd name="connsiteY722" fmla="*/ 150372 h 2483611"/>
              <a:gd name="connsiteX723" fmla="*/ 1873060 w 3970202"/>
              <a:gd name="connsiteY723" fmla="*/ 84536 h 2483611"/>
              <a:gd name="connsiteX724" fmla="*/ 1908430 w 3970202"/>
              <a:gd name="connsiteY724" fmla="*/ 84536 h 2483611"/>
              <a:gd name="connsiteX725" fmla="*/ 1908430 w 3970202"/>
              <a:gd name="connsiteY725" fmla="*/ 120560 h 2483611"/>
              <a:gd name="connsiteX726" fmla="*/ 1927614 w 3970202"/>
              <a:gd name="connsiteY726" fmla="*/ 120560 h 2483611"/>
              <a:gd name="connsiteX727" fmla="*/ 1927614 w 3970202"/>
              <a:gd name="connsiteY727" fmla="*/ 65297 h 2483611"/>
              <a:gd name="connsiteX728" fmla="*/ 1853821 w 3970202"/>
              <a:gd name="connsiteY728" fmla="*/ 65297 h 2483611"/>
              <a:gd name="connsiteX729" fmla="*/ 1853821 w 3970202"/>
              <a:gd name="connsiteY729" fmla="*/ 169610 h 2483611"/>
              <a:gd name="connsiteX730" fmla="*/ 1958134 w 3970202"/>
              <a:gd name="connsiteY730" fmla="*/ 169610 h 2483611"/>
              <a:gd name="connsiteX731" fmla="*/ 1958134 w 3970202"/>
              <a:gd name="connsiteY731" fmla="*/ 111077 h 2483611"/>
              <a:gd name="connsiteX732" fmla="*/ 1975083 w 3970202"/>
              <a:gd name="connsiteY732" fmla="*/ 111077 h 2483611"/>
              <a:gd name="connsiteX733" fmla="*/ 1975083 w 3970202"/>
              <a:gd name="connsiteY733" fmla="*/ 186341 h 2483611"/>
              <a:gd name="connsiteX734" fmla="*/ 1735883 w 3970202"/>
              <a:gd name="connsiteY734" fmla="*/ 186341 h 2483611"/>
              <a:gd name="connsiteX735" fmla="*/ 1735883 w 3970202"/>
              <a:gd name="connsiteY735" fmla="*/ 169555 h 2483611"/>
              <a:gd name="connsiteX736" fmla="*/ 1477064 w 3970202"/>
              <a:gd name="connsiteY736" fmla="*/ 233157 h 2483611"/>
              <a:gd name="connsiteX737" fmla="*/ 1600615 w 3970202"/>
              <a:gd name="connsiteY737" fmla="*/ 233157 h 2483611"/>
              <a:gd name="connsiteX738" fmla="*/ 1600615 w 3970202"/>
              <a:gd name="connsiteY738" fmla="*/ 135875 h 2483611"/>
              <a:gd name="connsiteX739" fmla="*/ 1638765 w 3970202"/>
              <a:gd name="connsiteY739" fmla="*/ 135875 h 2483611"/>
              <a:gd name="connsiteX740" fmla="*/ 1638765 w 3970202"/>
              <a:gd name="connsiteY740" fmla="*/ 169610 h 2483611"/>
              <a:gd name="connsiteX741" fmla="*/ 1716209 w 3970202"/>
              <a:gd name="connsiteY741" fmla="*/ 169610 h 2483611"/>
              <a:gd name="connsiteX742" fmla="*/ 1716209 w 3970202"/>
              <a:gd name="connsiteY742" fmla="*/ 186396 h 2483611"/>
              <a:gd name="connsiteX743" fmla="*/ 1635549 w 3970202"/>
              <a:gd name="connsiteY743" fmla="*/ 186396 h 2483611"/>
              <a:gd name="connsiteX744" fmla="*/ 1635549 w 3970202"/>
              <a:gd name="connsiteY744" fmla="*/ 260625 h 2483611"/>
              <a:gd name="connsiteX745" fmla="*/ 1477064 w 3970202"/>
              <a:gd name="connsiteY745" fmla="*/ 260625 h 2483611"/>
              <a:gd name="connsiteX746" fmla="*/ 1412972 w 3970202"/>
              <a:gd name="connsiteY746" fmla="*/ 290000 h 2483611"/>
              <a:gd name="connsiteX747" fmla="*/ 1457825 w 3970202"/>
              <a:gd name="connsiteY747" fmla="*/ 290000 h 2483611"/>
              <a:gd name="connsiteX748" fmla="*/ 1457825 w 3970202"/>
              <a:gd name="connsiteY748" fmla="*/ 324717 h 2483611"/>
              <a:gd name="connsiteX749" fmla="*/ 1412972 w 3970202"/>
              <a:gd name="connsiteY749" fmla="*/ 324717 h 2483611"/>
              <a:gd name="connsiteX750" fmla="*/ 1140146 w 3970202"/>
              <a:gd name="connsiteY750" fmla="*/ 863611 h 2483611"/>
              <a:gd name="connsiteX751" fmla="*/ 1140146 w 3970202"/>
              <a:gd name="connsiteY751" fmla="*/ 898327 h 2483611"/>
              <a:gd name="connsiteX752" fmla="*/ 1095293 w 3970202"/>
              <a:gd name="connsiteY752" fmla="*/ 898327 h 2483611"/>
              <a:gd name="connsiteX753" fmla="*/ 1095293 w 3970202"/>
              <a:gd name="connsiteY753" fmla="*/ 863611 h 2483611"/>
              <a:gd name="connsiteX754" fmla="*/ 1076054 w 3970202"/>
              <a:gd name="connsiteY754" fmla="*/ 863611 h 2483611"/>
              <a:gd name="connsiteX755" fmla="*/ 1076054 w 3970202"/>
              <a:gd name="connsiteY755" fmla="*/ 898327 h 2483611"/>
              <a:gd name="connsiteX756" fmla="*/ 1031201 w 3970202"/>
              <a:gd name="connsiteY756" fmla="*/ 898327 h 2483611"/>
              <a:gd name="connsiteX757" fmla="*/ 1031201 w 3970202"/>
              <a:gd name="connsiteY757" fmla="*/ 863611 h 2483611"/>
              <a:gd name="connsiteX758" fmla="*/ 1012017 w 3970202"/>
              <a:gd name="connsiteY758" fmla="*/ 863611 h 2483611"/>
              <a:gd name="connsiteX759" fmla="*/ 1012017 w 3970202"/>
              <a:gd name="connsiteY759" fmla="*/ 898327 h 2483611"/>
              <a:gd name="connsiteX760" fmla="*/ 967163 w 3970202"/>
              <a:gd name="connsiteY760" fmla="*/ 898327 h 2483611"/>
              <a:gd name="connsiteX761" fmla="*/ 967163 w 3970202"/>
              <a:gd name="connsiteY761" fmla="*/ 863611 h 2483611"/>
              <a:gd name="connsiteX762" fmla="*/ 903017 w 3970202"/>
              <a:gd name="connsiteY762" fmla="*/ 863611 h 2483611"/>
              <a:gd name="connsiteX763" fmla="*/ 947871 w 3970202"/>
              <a:gd name="connsiteY763" fmla="*/ 863611 h 2483611"/>
              <a:gd name="connsiteX764" fmla="*/ 947871 w 3970202"/>
              <a:gd name="connsiteY764" fmla="*/ 898327 h 2483611"/>
              <a:gd name="connsiteX765" fmla="*/ 903017 w 3970202"/>
              <a:gd name="connsiteY765" fmla="*/ 898327 h 2483611"/>
              <a:gd name="connsiteX766" fmla="*/ 838925 w 3970202"/>
              <a:gd name="connsiteY766" fmla="*/ 863611 h 2483611"/>
              <a:gd name="connsiteX767" fmla="*/ 883779 w 3970202"/>
              <a:gd name="connsiteY767" fmla="*/ 863611 h 2483611"/>
              <a:gd name="connsiteX768" fmla="*/ 883779 w 3970202"/>
              <a:gd name="connsiteY768" fmla="*/ 898327 h 2483611"/>
              <a:gd name="connsiteX769" fmla="*/ 838925 w 3970202"/>
              <a:gd name="connsiteY769" fmla="*/ 898327 h 2483611"/>
              <a:gd name="connsiteX770" fmla="*/ 774834 w 3970202"/>
              <a:gd name="connsiteY770" fmla="*/ 863611 h 2483611"/>
              <a:gd name="connsiteX771" fmla="*/ 819687 w 3970202"/>
              <a:gd name="connsiteY771" fmla="*/ 863611 h 2483611"/>
              <a:gd name="connsiteX772" fmla="*/ 819687 w 3970202"/>
              <a:gd name="connsiteY772" fmla="*/ 898327 h 2483611"/>
              <a:gd name="connsiteX773" fmla="*/ 774834 w 3970202"/>
              <a:gd name="connsiteY773" fmla="*/ 898327 h 2483611"/>
              <a:gd name="connsiteX774" fmla="*/ 710742 w 3970202"/>
              <a:gd name="connsiteY774" fmla="*/ 863611 h 2483611"/>
              <a:gd name="connsiteX775" fmla="*/ 755595 w 3970202"/>
              <a:gd name="connsiteY775" fmla="*/ 863611 h 2483611"/>
              <a:gd name="connsiteX776" fmla="*/ 755595 w 3970202"/>
              <a:gd name="connsiteY776" fmla="*/ 898327 h 2483611"/>
              <a:gd name="connsiteX777" fmla="*/ 710742 w 3970202"/>
              <a:gd name="connsiteY777" fmla="*/ 898327 h 2483611"/>
              <a:gd name="connsiteX778" fmla="*/ 637058 w 3970202"/>
              <a:gd name="connsiteY778" fmla="*/ 1307076 h 2483611"/>
              <a:gd name="connsiteX779" fmla="*/ 627411 w 3970202"/>
              <a:gd name="connsiteY779" fmla="*/ 1297539 h 2483611"/>
              <a:gd name="connsiteX780" fmla="*/ 627411 w 3970202"/>
              <a:gd name="connsiteY780" fmla="*/ 1297484 h 2483611"/>
              <a:gd name="connsiteX781" fmla="*/ 627411 w 3970202"/>
              <a:gd name="connsiteY781" fmla="*/ 1071364 h 2483611"/>
              <a:gd name="connsiteX782" fmla="*/ 637755 w 3970202"/>
              <a:gd name="connsiteY782" fmla="*/ 1062470 h 2483611"/>
              <a:gd name="connsiteX783" fmla="*/ 646650 w 3970202"/>
              <a:gd name="connsiteY783" fmla="*/ 1071364 h 2483611"/>
              <a:gd name="connsiteX784" fmla="*/ 646650 w 3970202"/>
              <a:gd name="connsiteY784" fmla="*/ 1297484 h 2483611"/>
              <a:gd name="connsiteX785" fmla="*/ 637113 w 3970202"/>
              <a:gd name="connsiteY785" fmla="*/ 1307076 h 2483611"/>
              <a:gd name="connsiteX786" fmla="*/ 691558 w 3970202"/>
              <a:gd name="connsiteY786" fmla="*/ 1475099 h 2483611"/>
              <a:gd name="connsiteX787" fmla="*/ 639238 w 3970202"/>
              <a:gd name="connsiteY787" fmla="*/ 1475099 h 2483611"/>
              <a:gd name="connsiteX788" fmla="*/ 639238 w 3970202"/>
              <a:gd name="connsiteY788" fmla="*/ 1431826 h 2483611"/>
              <a:gd name="connsiteX789" fmla="*/ 691558 w 3970202"/>
              <a:gd name="connsiteY789" fmla="*/ 1431826 h 2483611"/>
              <a:gd name="connsiteX790" fmla="*/ 710796 w 3970202"/>
              <a:gd name="connsiteY790" fmla="*/ 1297484 h 2483611"/>
              <a:gd name="connsiteX791" fmla="*/ 700452 w 3970202"/>
              <a:gd name="connsiteY791" fmla="*/ 1306378 h 2483611"/>
              <a:gd name="connsiteX792" fmla="*/ 691558 w 3970202"/>
              <a:gd name="connsiteY792" fmla="*/ 1297484 h 2483611"/>
              <a:gd name="connsiteX793" fmla="*/ 691558 w 3970202"/>
              <a:gd name="connsiteY793" fmla="*/ 1011578 h 2483611"/>
              <a:gd name="connsiteX794" fmla="*/ 700452 w 3970202"/>
              <a:gd name="connsiteY794" fmla="*/ 1001234 h 2483611"/>
              <a:gd name="connsiteX795" fmla="*/ 710796 w 3970202"/>
              <a:gd name="connsiteY795" fmla="*/ 1010128 h 2483611"/>
              <a:gd name="connsiteX796" fmla="*/ 710796 w 3970202"/>
              <a:gd name="connsiteY796" fmla="*/ 1011578 h 2483611"/>
              <a:gd name="connsiteX797" fmla="*/ 755650 w 3970202"/>
              <a:gd name="connsiteY797" fmla="*/ 1475099 h 2483611"/>
              <a:gd name="connsiteX798" fmla="*/ 710796 w 3970202"/>
              <a:gd name="connsiteY798" fmla="*/ 1475099 h 2483611"/>
              <a:gd name="connsiteX799" fmla="*/ 710796 w 3970202"/>
              <a:gd name="connsiteY799" fmla="*/ 1431826 h 2483611"/>
              <a:gd name="connsiteX800" fmla="*/ 755650 w 3970202"/>
              <a:gd name="connsiteY800" fmla="*/ 1431826 h 2483611"/>
              <a:gd name="connsiteX801" fmla="*/ 774888 w 3970202"/>
              <a:gd name="connsiteY801" fmla="*/ 1297484 h 2483611"/>
              <a:gd name="connsiteX802" fmla="*/ 764544 w 3970202"/>
              <a:gd name="connsiteY802" fmla="*/ 1306378 h 2483611"/>
              <a:gd name="connsiteX803" fmla="*/ 755650 w 3970202"/>
              <a:gd name="connsiteY803" fmla="*/ 1297484 h 2483611"/>
              <a:gd name="connsiteX804" fmla="*/ 755650 w 3970202"/>
              <a:gd name="connsiteY804" fmla="*/ 962092 h 2483611"/>
              <a:gd name="connsiteX805" fmla="*/ 765994 w 3970202"/>
              <a:gd name="connsiteY805" fmla="*/ 953198 h 2483611"/>
              <a:gd name="connsiteX806" fmla="*/ 774888 w 3970202"/>
              <a:gd name="connsiteY806" fmla="*/ 962092 h 2483611"/>
              <a:gd name="connsiteX807" fmla="*/ 819741 w 3970202"/>
              <a:gd name="connsiteY807" fmla="*/ 1475099 h 2483611"/>
              <a:gd name="connsiteX808" fmla="*/ 774888 w 3970202"/>
              <a:gd name="connsiteY808" fmla="*/ 1475099 h 2483611"/>
              <a:gd name="connsiteX809" fmla="*/ 774888 w 3970202"/>
              <a:gd name="connsiteY809" fmla="*/ 1431826 h 2483611"/>
              <a:gd name="connsiteX810" fmla="*/ 819741 w 3970202"/>
              <a:gd name="connsiteY810" fmla="*/ 1431826 h 2483611"/>
              <a:gd name="connsiteX811" fmla="*/ 838980 w 3970202"/>
              <a:gd name="connsiteY811" fmla="*/ 1297484 h 2483611"/>
              <a:gd name="connsiteX812" fmla="*/ 828636 w 3970202"/>
              <a:gd name="connsiteY812" fmla="*/ 1306378 h 2483611"/>
              <a:gd name="connsiteX813" fmla="*/ 819741 w 3970202"/>
              <a:gd name="connsiteY813" fmla="*/ 1297484 h 2483611"/>
              <a:gd name="connsiteX814" fmla="*/ 819741 w 3970202"/>
              <a:gd name="connsiteY814" fmla="*/ 962092 h 2483611"/>
              <a:gd name="connsiteX815" fmla="*/ 830086 w 3970202"/>
              <a:gd name="connsiteY815" fmla="*/ 953198 h 2483611"/>
              <a:gd name="connsiteX816" fmla="*/ 838980 w 3970202"/>
              <a:gd name="connsiteY816" fmla="*/ 962092 h 2483611"/>
              <a:gd name="connsiteX817" fmla="*/ 883833 w 3970202"/>
              <a:gd name="connsiteY817" fmla="*/ 1475099 h 2483611"/>
              <a:gd name="connsiteX818" fmla="*/ 838980 w 3970202"/>
              <a:gd name="connsiteY818" fmla="*/ 1475099 h 2483611"/>
              <a:gd name="connsiteX819" fmla="*/ 838980 w 3970202"/>
              <a:gd name="connsiteY819" fmla="*/ 1431826 h 2483611"/>
              <a:gd name="connsiteX820" fmla="*/ 883833 w 3970202"/>
              <a:gd name="connsiteY820" fmla="*/ 1431826 h 2483611"/>
              <a:gd name="connsiteX821" fmla="*/ 903072 w 3970202"/>
              <a:gd name="connsiteY821" fmla="*/ 1297484 h 2483611"/>
              <a:gd name="connsiteX822" fmla="*/ 892727 w 3970202"/>
              <a:gd name="connsiteY822" fmla="*/ 1306378 h 2483611"/>
              <a:gd name="connsiteX823" fmla="*/ 883833 w 3970202"/>
              <a:gd name="connsiteY823" fmla="*/ 1297484 h 2483611"/>
              <a:gd name="connsiteX824" fmla="*/ 883833 w 3970202"/>
              <a:gd name="connsiteY824" fmla="*/ 962092 h 2483611"/>
              <a:gd name="connsiteX825" fmla="*/ 894177 w 3970202"/>
              <a:gd name="connsiteY825" fmla="*/ 953198 h 2483611"/>
              <a:gd name="connsiteX826" fmla="*/ 903072 w 3970202"/>
              <a:gd name="connsiteY826" fmla="*/ 962092 h 2483611"/>
              <a:gd name="connsiteX827" fmla="*/ 947925 w 3970202"/>
              <a:gd name="connsiteY827" fmla="*/ 1475099 h 2483611"/>
              <a:gd name="connsiteX828" fmla="*/ 903072 w 3970202"/>
              <a:gd name="connsiteY828" fmla="*/ 1475099 h 2483611"/>
              <a:gd name="connsiteX829" fmla="*/ 903072 w 3970202"/>
              <a:gd name="connsiteY829" fmla="*/ 1431826 h 2483611"/>
              <a:gd name="connsiteX830" fmla="*/ 947925 w 3970202"/>
              <a:gd name="connsiteY830" fmla="*/ 1431826 h 2483611"/>
              <a:gd name="connsiteX831" fmla="*/ 967163 w 3970202"/>
              <a:gd name="connsiteY831" fmla="*/ 1297484 h 2483611"/>
              <a:gd name="connsiteX832" fmla="*/ 956819 w 3970202"/>
              <a:gd name="connsiteY832" fmla="*/ 1306378 h 2483611"/>
              <a:gd name="connsiteX833" fmla="*/ 947925 w 3970202"/>
              <a:gd name="connsiteY833" fmla="*/ 1297484 h 2483611"/>
              <a:gd name="connsiteX834" fmla="*/ 947925 w 3970202"/>
              <a:gd name="connsiteY834" fmla="*/ 962092 h 2483611"/>
              <a:gd name="connsiteX835" fmla="*/ 958269 w 3970202"/>
              <a:gd name="connsiteY835" fmla="*/ 953198 h 2483611"/>
              <a:gd name="connsiteX836" fmla="*/ 967163 w 3970202"/>
              <a:gd name="connsiteY836" fmla="*/ 962092 h 2483611"/>
              <a:gd name="connsiteX837" fmla="*/ 1012017 w 3970202"/>
              <a:gd name="connsiteY837" fmla="*/ 1475099 h 2483611"/>
              <a:gd name="connsiteX838" fmla="*/ 967163 w 3970202"/>
              <a:gd name="connsiteY838" fmla="*/ 1475099 h 2483611"/>
              <a:gd name="connsiteX839" fmla="*/ 967163 w 3970202"/>
              <a:gd name="connsiteY839" fmla="*/ 1431826 h 2483611"/>
              <a:gd name="connsiteX840" fmla="*/ 1012017 w 3970202"/>
              <a:gd name="connsiteY840" fmla="*/ 1431826 h 2483611"/>
              <a:gd name="connsiteX841" fmla="*/ 1031201 w 3970202"/>
              <a:gd name="connsiteY841" fmla="*/ 1297484 h 2483611"/>
              <a:gd name="connsiteX842" fmla="*/ 1021609 w 3970202"/>
              <a:gd name="connsiteY842" fmla="*/ 1307076 h 2483611"/>
              <a:gd name="connsiteX843" fmla="*/ 1012017 w 3970202"/>
              <a:gd name="connsiteY843" fmla="*/ 1297484 h 2483611"/>
              <a:gd name="connsiteX844" fmla="*/ 1012017 w 3970202"/>
              <a:gd name="connsiteY844" fmla="*/ 962092 h 2483611"/>
              <a:gd name="connsiteX845" fmla="*/ 1021609 w 3970202"/>
              <a:gd name="connsiteY845" fmla="*/ 952500 h 2483611"/>
              <a:gd name="connsiteX846" fmla="*/ 1031201 w 3970202"/>
              <a:gd name="connsiteY846" fmla="*/ 962092 h 2483611"/>
              <a:gd name="connsiteX847" fmla="*/ 1076054 w 3970202"/>
              <a:gd name="connsiteY847" fmla="*/ 1475099 h 2483611"/>
              <a:gd name="connsiteX848" fmla="*/ 1031201 w 3970202"/>
              <a:gd name="connsiteY848" fmla="*/ 1475099 h 2483611"/>
              <a:gd name="connsiteX849" fmla="*/ 1031201 w 3970202"/>
              <a:gd name="connsiteY849" fmla="*/ 1431826 h 2483611"/>
              <a:gd name="connsiteX850" fmla="*/ 1076054 w 3970202"/>
              <a:gd name="connsiteY850" fmla="*/ 1431826 h 2483611"/>
              <a:gd name="connsiteX851" fmla="*/ 1095293 w 3970202"/>
              <a:gd name="connsiteY851" fmla="*/ 1297484 h 2483611"/>
              <a:gd name="connsiteX852" fmla="*/ 1084948 w 3970202"/>
              <a:gd name="connsiteY852" fmla="*/ 1306378 h 2483611"/>
              <a:gd name="connsiteX853" fmla="*/ 1076054 w 3970202"/>
              <a:gd name="connsiteY853" fmla="*/ 1297484 h 2483611"/>
              <a:gd name="connsiteX854" fmla="*/ 1076054 w 3970202"/>
              <a:gd name="connsiteY854" fmla="*/ 962092 h 2483611"/>
              <a:gd name="connsiteX855" fmla="*/ 1086398 w 3970202"/>
              <a:gd name="connsiteY855" fmla="*/ 953198 h 2483611"/>
              <a:gd name="connsiteX856" fmla="*/ 1095293 w 3970202"/>
              <a:gd name="connsiteY856" fmla="*/ 962092 h 2483611"/>
              <a:gd name="connsiteX857" fmla="*/ 1140146 w 3970202"/>
              <a:gd name="connsiteY857" fmla="*/ 1475099 h 2483611"/>
              <a:gd name="connsiteX858" fmla="*/ 1095293 w 3970202"/>
              <a:gd name="connsiteY858" fmla="*/ 1475099 h 2483611"/>
              <a:gd name="connsiteX859" fmla="*/ 1095293 w 3970202"/>
              <a:gd name="connsiteY859" fmla="*/ 1431826 h 2483611"/>
              <a:gd name="connsiteX860" fmla="*/ 1140146 w 3970202"/>
              <a:gd name="connsiteY860" fmla="*/ 1431826 h 2483611"/>
              <a:gd name="connsiteX861" fmla="*/ 1159602 w 3970202"/>
              <a:gd name="connsiteY861" fmla="*/ 1297484 h 2483611"/>
              <a:gd name="connsiteX862" fmla="*/ 1149258 w 3970202"/>
              <a:gd name="connsiteY862" fmla="*/ 1306378 h 2483611"/>
              <a:gd name="connsiteX863" fmla="*/ 1140364 w 3970202"/>
              <a:gd name="connsiteY863" fmla="*/ 1297484 h 2483611"/>
              <a:gd name="connsiteX864" fmla="*/ 1140364 w 3970202"/>
              <a:gd name="connsiteY864" fmla="*/ 962092 h 2483611"/>
              <a:gd name="connsiteX865" fmla="*/ 1150708 w 3970202"/>
              <a:gd name="connsiteY865" fmla="*/ 953198 h 2483611"/>
              <a:gd name="connsiteX866" fmla="*/ 1159602 w 3970202"/>
              <a:gd name="connsiteY866" fmla="*/ 962092 h 2483611"/>
              <a:gd name="connsiteX867" fmla="*/ 1204456 w 3970202"/>
              <a:gd name="connsiteY867" fmla="*/ 1475099 h 2483611"/>
              <a:gd name="connsiteX868" fmla="*/ 1159602 w 3970202"/>
              <a:gd name="connsiteY868" fmla="*/ 1475099 h 2483611"/>
              <a:gd name="connsiteX869" fmla="*/ 1159602 w 3970202"/>
              <a:gd name="connsiteY869" fmla="*/ 1431826 h 2483611"/>
              <a:gd name="connsiteX870" fmla="*/ 1204456 w 3970202"/>
              <a:gd name="connsiteY870" fmla="*/ 1431826 h 2483611"/>
              <a:gd name="connsiteX871" fmla="*/ 1204456 w 3970202"/>
              <a:gd name="connsiteY871" fmla="*/ 1297484 h 2483611"/>
              <a:gd name="connsiteX872" fmla="*/ 1204456 w 3970202"/>
              <a:gd name="connsiteY872" fmla="*/ 962092 h 2483611"/>
              <a:gd name="connsiteX873" fmla="*/ 1211323 w 3970202"/>
              <a:gd name="connsiteY873" fmla="*/ 952936 h 2483611"/>
              <a:gd name="connsiteX874" fmla="*/ 1211323 w 3970202"/>
              <a:gd name="connsiteY874" fmla="*/ 1306640 h 2483611"/>
              <a:gd name="connsiteX875" fmla="*/ 1204238 w 3970202"/>
              <a:gd name="connsiteY875" fmla="*/ 1297484 h 2483611"/>
              <a:gd name="connsiteX876" fmla="*/ 1346155 w 3970202"/>
              <a:gd name="connsiteY876" fmla="*/ 1283477 h 2483611"/>
              <a:gd name="connsiteX877" fmla="*/ 1346155 w 3970202"/>
              <a:gd name="connsiteY877" fmla="*/ 1129788 h 2483611"/>
              <a:gd name="connsiteX878" fmla="*/ 1406105 w 3970202"/>
              <a:gd name="connsiteY878" fmla="*/ 1129788 h 2483611"/>
              <a:gd name="connsiteX879" fmla="*/ 1406105 w 3970202"/>
              <a:gd name="connsiteY879" fmla="*/ 1241676 h 2483611"/>
              <a:gd name="connsiteX880" fmla="*/ 1369263 w 3970202"/>
              <a:gd name="connsiteY880" fmla="*/ 1241676 h 2483611"/>
              <a:gd name="connsiteX881" fmla="*/ 1369263 w 3970202"/>
              <a:gd name="connsiteY881" fmla="*/ 1283477 h 2483611"/>
              <a:gd name="connsiteX882" fmla="*/ 1470251 w 3970202"/>
              <a:gd name="connsiteY882" fmla="*/ 1178129 h 2483611"/>
              <a:gd name="connsiteX883" fmla="*/ 1470251 w 3970202"/>
              <a:gd name="connsiteY883" fmla="*/ 1323371 h 2483611"/>
              <a:gd name="connsiteX884" fmla="*/ 1387902 w 3970202"/>
              <a:gd name="connsiteY884" fmla="*/ 1323371 h 2483611"/>
              <a:gd name="connsiteX885" fmla="*/ 1387902 w 3970202"/>
              <a:gd name="connsiteY885" fmla="*/ 1261024 h 2483611"/>
              <a:gd name="connsiteX886" fmla="*/ 1441803 w 3970202"/>
              <a:gd name="connsiteY886" fmla="*/ 1261024 h 2483611"/>
              <a:gd name="connsiteX887" fmla="*/ 1441803 w 3970202"/>
              <a:gd name="connsiteY887" fmla="*/ 1289854 h 2483611"/>
              <a:gd name="connsiteX888" fmla="*/ 1424744 w 3970202"/>
              <a:gd name="connsiteY888" fmla="*/ 1289854 h 2483611"/>
              <a:gd name="connsiteX889" fmla="*/ 1424744 w 3970202"/>
              <a:gd name="connsiteY889" fmla="*/ 1274921 h 2483611"/>
              <a:gd name="connsiteX890" fmla="*/ 1405505 w 3970202"/>
              <a:gd name="connsiteY890" fmla="*/ 1274921 h 2483611"/>
              <a:gd name="connsiteX891" fmla="*/ 1405505 w 3970202"/>
              <a:gd name="connsiteY891" fmla="*/ 1309092 h 2483611"/>
              <a:gd name="connsiteX892" fmla="*/ 1461041 w 3970202"/>
              <a:gd name="connsiteY892" fmla="*/ 1309092 h 2483611"/>
              <a:gd name="connsiteX893" fmla="*/ 1461041 w 3970202"/>
              <a:gd name="connsiteY893" fmla="*/ 1241676 h 2483611"/>
              <a:gd name="connsiteX894" fmla="*/ 1424744 w 3970202"/>
              <a:gd name="connsiteY894" fmla="*/ 1241676 h 2483611"/>
              <a:gd name="connsiteX895" fmla="*/ 1424744 w 3970202"/>
              <a:gd name="connsiteY895" fmla="*/ 1129788 h 2483611"/>
              <a:gd name="connsiteX896" fmla="*/ 1512870 w 3970202"/>
              <a:gd name="connsiteY896" fmla="*/ 1129788 h 2483611"/>
              <a:gd name="connsiteX897" fmla="*/ 1512870 w 3970202"/>
              <a:gd name="connsiteY897" fmla="*/ 1160526 h 2483611"/>
              <a:gd name="connsiteX898" fmla="*/ 1523770 w 3970202"/>
              <a:gd name="connsiteY898" fmla="*/ 1160526 h 2483611"/>
              <a:gd name="connsiteX899" fmla="*/ 1523770 w 3970202"/>
              <a:gd name="connsiteY899" fmla="*/ 1178129 h 2483611"/>
              <a:gd name="connsiteX900" fmla="*/ 1593040 w 3970202"/>
              <a:gd name="connsiteY900" fmla="*/ 1197368 h 2483611"/>
              <a:gd name="connsiteX901" fmla="*/ 1644651 w 3970202"/>
              <a:gd name="connsiteY901" fmla="*/ 1197368 h 2483611"/>
              <a:gd name="connsiteX902" fmla="*/ 1644651 w 3970202"/>
              <a:gd name="connsiteY902" fmla="*/ 1216225 h 2483611"/>
              <a:gd name="connsiteX903" fmla="*/ 1592821 w 3970202"/>
              <a:gd name="connsiteY903" fmla="*/ 1216225 h 2483611"/>
              <a:gd name="connsiteX904" fmla="*/ 2285732 w 3970202"/>
              <a:gd name="connsiteY904" fmla="*/ 1197368 h 2483611"/>
              <a:gd name="connsiteX905" fmla="*/ 2285732 w 3970202"/>
              <a:gd name="connsiteY905" fmla="*/ 1216225 h 2483611"/>
              <a:gd name="connsiteX906" fmla="*/ 2240879 w 3970202"/>
              <a:gd name="connsiteY906" fmla="*/ 1216225 h 2483611"/>
              <a:gd name="connsiteX907" fmla="*/ 2240879 w 3970202"/>
              <a:gd name="connsiteY907" fmla="*/ 1197368 h 2483611"/>
              <a:gd name="connsiteX908" fmla="*/ 2221640 w 3970202"/>
              <a:gd name="connsiteY908" fmla="*/ 1216225 h 2483611"/>
              <a:gd name="connsiteX909" fmla="*/ 2176787 w 3970202"/>
              <a:gd name="connsiteY909" fmla="*/ 1216225 h 2483611"/>
              <a:gd name="connsiteX910" fmla="*/ 2176787 w 3970202"/>
              <a:gd name="connsiteY910" fmla="*/ 1197368 h 2483611"/>
              <a:gd name="connsiteX911" fmla="*/ 2221640 w 3970202"/>
              <a:gd name="connsiteY911" fmla="*/ 1197368 h 2483611"/>
              <a:gd name="connsiteX912" fmla="*/ 2157549 w 3970202"/>
              <a:gd name="connsiteY912" fmla="*/ 1216225 h 2483611"/>
              <a:gd name="connsiteX913" fmla="*/ 2112695 w 3970202"/>
              <a:gd name="connsiteY913" fmla="*/ 1216225 h 2483611"/>
              <a:gd name="connsiteX914" fmla="*/ 2112695 w 3970202"/>
              <a:gd name="connsiteY914" fmla="*/ 1197368 h 2483611"/>
              <a:gd name="connsiteX915" fmla="*/ 2157549 w 3970202"/>
              <a:gd name="connsiteY915" fmla="*/ 1197368 h 2483611"/>
              <a:gd name="connsiteX916" fmla="*/ 2093457 w 3970202"/>
              <a:gd name="connsiteY916" fmla="*/ 1216225 h 2483611"/>
              <a:gd name="connsiteX917" fmla="*/ 2048603 w 3970202"/>
              <a:gd name="connsiteY917" fmla="*/ 1216225 h 2483611"/>
              <a:gd name="connsiteX918" fmla="*/ 2048603 w 3970202"/>
              <a:gd name="connsiteY918" fmla="*/ 1197368 h 2483611"/>
              <a:gd name="connsiteX919" fmla="*/ 2093457 w 3970202"/>
              <a:gd name="connsiteY919" fmla="*/ 1197368 h 2483611"/>
              <a:gd name="connsiteX920" fmla="*/ 2029365 w 3970202"/>
              <a:gd name="connsiteY920" fmla="*/ 1216225 h 2483611"/>
              <a:gd name="connsiteX921" fmla="*/ 1984512 w 3970202"/>
              <a:gd name="connsiteY921" fmla="*/ 1216225 h 2483611"/>
              <a:gd name="connsiteX922" fmla="*/ 1984512 w 3970202"/>
              <a:gd name="connsiteY922" fmla="*/ 1197368 h 2483611"/>
              <a:gd name="connsiteX923" fmla="*/ 2029365 w 3970202"/>
              <a:gd name="connsiteY923" fmla="*/ 1197368 h 2483611"/>
              <a:gd name="connsiteX924" fmla="*/ 1965273 w 3970202"/>
              <a:gd name="connsiteY924" fmla="*/ 1216225 h 2483611"/>
              <a:gd name="connsiteX925" fmla="*/ 1920420 w 3970202"/>
              <a:gd name="connsiteY925" fmla="*/ 1216225 h 2483611"/>
              <a:gd name="connsiteX926" fmla="*/ 1920420 w 3970202"/>
              <a:gd name="connsiteY926" fmla="*/ 1197368 h 2483611"/>
              <a:gd name="connsiteX927" fmla="*/ 1965273 w 3970202"/>
              <a:gd name="connsiteY927" fmla="*/ 1197368 h 2483611"/>
              <a:gd name="connsiteX928" fmla="*/ 1901181 w 3970202"/>
              <a:gd name="connsiteY928" fmla="*/ 1216225 h 2483611"/>
              <a:gd name="connsiteX929" fmla="*/ 1856328 w 3970202"/>
              <a:gd name="connsiteY929" fmla="*/ 1216225 h 2483611"/>
              <a:gd name="connsiteX930" fmla="*/ 1856328 w 3970202"/>
              <a:gd name="connsiteY930" fmla="*/ 1197368 h 2483611"/>
              <a:gd name="connsiteX931" fmla="*/ 1901181 w 3970202"/>
              <a:gd name="connsiteY931" fmla="*/ 1197368 h 2483611"/>
              <a:gd name="connsiteX932" fmla="*/ 1837144 w 3970202"/>
              <a:gd name="connsiteY932" fmla="*/ 1216225 h 2483611"/>
              <a:gd name="connsiteX933" fmla="*/ 1792236 w 3970202"/>
              <a:gd name="connsiteY933" fmla="*/ 1216225 h 2483611"/>
              <a:gd name="connsiteX934" fmla="*/ 1792236 w 3970202"/>
              <a:gd name="connsiteY934" fmla="*/ 1197368 h 2483611"/>
              <a:gd name="connsiteX935" fmla="*/ 1837144 w 3970202"/>
              <a:gd name="connsiteY935" fmla="*/ 1197368 h 2483611"/>
              <a:gd name="connsiteX936" fmla="*/ 1773053 w 3970202"/>
              <a:gd name="connsiteY936" fmla="*/ 1216225 h 2483611"/>
              <a:gd name="connsiteX937" fmla="*/ 1728199 w 3970202"/>
              <a:gd name="connsiteY937" fmla="*/ 1216225 h 2483611"/>
              <a:gd name="connsiteX938" fmla="*/ 1728199 w 3970202"/>
              <a:gd name="connsiteY938" fmla="*/ 1197368 h 2483611"/>
              <a:gd name="connsiteX939" fmla="*/ 1773053 w 3970202"/>
              <a:gd name="connsiteY939" fmla="*/ 1197368 h 2483611"/>
              <a:gd name="connsiteX940" fmla="*/ 1708960 w 3970202"/>
              <a:gd name="connsiteY940" fmla="*/ 1216225 h 2483611"/>
              <a:gd name="connsiteX941" fmla="*/ 1664107 w 3970202"/>
              <a:gd name="connsiteY941" fmla="*/ 1216225 h 2483611"/>
              <a:gd name="connsiteX942" fmla="*/ 1664107 w 3970202"/>
              <a:gd name="connsiteY942" fmla="*/ 1197368 h 2483611"/>
              <a:gd name="connsiteX943" fmla="*/ 1708960 w 3970202"/>
              <a:gd name="connsiteY943" fmla="*/ 1197368 h 2483611"/>
              <a:gd name="connsiteX944" fmla="*/ 2304916 w 3970202"/>
              <a:gd name="connsiteY944" fmla="*/ 1216225 h 2483611"/>
              <a:gd name="connsiteX945" fmla="*/ 2304916 w 3970202"/>
              <a:gd name="connsiteY945" fmla="*/ 1197368 h 2483611"/>
              <a:gd name="connsiteX946" fmla="*/ 2371679 w 3970202"/>
              <a:gd name="connsiteY946" fmla="*/ 1197368 h 2483611"/>
              <a:gd name="connsiteX947" fmla="*/ 2371679 w 3970202"/>
              <a:gd name="connsiteY947" fmla="*/ 1216225 h 2483611"/>
              <a:gd name="connsiteX948" fmla="*/ 2381216 w 3970202"/>
              <a:gd name="connsiteY948" fmla="*/ 1178075 h 2483611"/>
              <a:gd name="connsiteX949" fmla="*/ 1543281 w 3970202"/>
              <a:gd name="connsiteY949" fmla="*/ 1178075 h 2483611"/>
              <a:gd name="connsiteX950" fmla="*/ 1543281 w 3970202"/>
              <a:gd name="connsiteY950" fmla="*/ 1160471 h 2483611"/>
              <a:gd name="connsiteX951" fmla="*/ 2421273 w 3970202"/>
              <a:gd name="connsiteY951" fmla="*/ 1160471 h 2483611"/>
              <a:gd name="connsiteX952" fmla="*/ 2421273 w 3970202"/>
              <a:gd name="connsiteY952" fmla="*/ 1178075 h 2483611"/>
              <a:gd name="connsiteX953" fmla="*/ 2576598 w 3970202"/>
              <a:gd name="connsiteY953" fmla="*/ 1323371 h 2483611"/>
              <a:gd name="connsiteX954" fmla="*/ 2494358 w 3970202"/>
              <a:gd name="connsiteY954" fmla="*/ 1323371 h 2483611"/>
              <a:gd name="connsiteX955" fmla="*/ 2494358 w 3970202"/>
              <a:gd name="connsiteY955" fmla="*/ 1178129 h 2483611"/>
              <a:gd name="connsiteX956" fmla="*/ 2440348 w 3970202"/>
              <a:gd name="connsiteY956" fmla="*/ 1178129 h 2483611"/>
              <a:gd name="connsiteX957" fmla="*/ 2440348 w 3970202"/>
              <a:gd name="connsiteY957" fmla="*/ 1160526 h 2483611"/>
              <a:gd name="connsiteX958" fmla="*/ 2451575 w 3970202"/>
              <a:gd name="connsiteY958" fmla="*/ 1160526 h 2483611"/>
              <a:gd name="connsiteX959" fmla="*/ 2451575 w 3970202"/>
              <a:gd name="connsiteY959" fmla="*/ 1129788 h 2483611"/>
              <a:gd name="connsiteX960" fmla="*/ 2539701 w 3970202"/>
              <a:gd name="connsiteY960" fmla="*/ 1129788 h 2483611"/>
              <a:gd name="connsiteX961" fmla="*/ 2539701 w 3970202"/>
              <a:gd name="connsiteY961" fmla="*/ 1241676 h 2483611"/>
              <a:gd name="connsiteX962" fmla="*/ 2503404 w 3970202"/>
              <a:gd name="connsiteY962" fmla="*/ 1241676 h 2483611"/>
              <a:gd name="connsiteX963" fmla="*/ 2503404 w 3970202"/>
              <a:gd name="connsiteY963" fmla="*/ 1308983 h 2483611"/>
              <a:gd name="connsiteX964" fmla="*/ 2558940 w 3970202"/>
              <a:gd name="connsiteY964" fmla="*/ 1308983 h 2483611"/>
              <a:gd name="connsiteX965" fmla="*/ 2558940 w 3970202"/>
              <a:gd name="connsiteY965" fmla="*/ 1274812 h 2483611"/>
              <a:gd name="connsiteX966" fmla="*/ 2539701 w 3970202"/>
              <a:gd name="connsiteY966" fmla="*/ 1274812 h 2483611"/>
              <a:gd name="connsiteX967" fmla="*/ 2539701 w 3970202"/>
              <a:gd name="connsiteY967" fmla="*/ 1289745 h 2483611"/>
              <a:gd name="connsiteX968" fmla="*/ 2522588 w 3970202"/>
              <a:gd name="connsiteY968" fmla="*/ 1289745 h 2483611"/>
              <a:gd name="connsiteX969" fmla="*/ 2522588 w 3970202"/>
              <a:gd name="connsiteY969" fmla="*/ 1261024 h 2483611"/>
              <a:gd name="connsiteX970" fmla="*/ 2576543 w 3970202"/>
              <a:gd name="connsiteY970" fmla="*/ 1261024 h 2483611"/>
              <a:gd name="connsiteX971" fmla="*/ 2595836 w 3970202"/>
              <a:gd name="connsiteY971" fmla="*/ 1283477 h 2483611"/>
              <a:gd name="connsiteX972" fmla="*/ 2595836 w 3970202"/>
              <a:gd name="connsiteY972" fmla="*/ 1241676 h 2483611"/>
              <a:gd name="connsiteX973" fmla="*/ 2558994 w 3970202"/>
              <a:gd name="connsiteY973" fmla="*/ 1241676 h 2483611"/>
              <a:gd name="connsiteX974" fmla="*/ 2558994 w 3970202"/>
              <a:gd name="connsiteY974" fmla="*/ 1129788 h 2483611"/>
              <a:gd name="connsiteX975" fmla="*/ 2618944 w 3970202"/>
              <a:gd name="connsiteY975" fmla="*/ 1129788 h 2483611"/>
              <a:gd name="connsiteX976" fmla="*/ 2618944 w 3970202"/>
              <a:gd name="connsiteY976" fmla="*/ 1283477 h 2483611"/>
              <a:gd name="connsiteX977" fmla="*/ 2754921 w 3970202"/>
              <a:gd name="connsiteY977" fmla="*/ 1307076 h 2483611"/>
              <a:gd name="connsiteX978" fmla="*/ 2753341 w 3970202"/>
              <a:gd name="connsiteY978" fmla="*/ 1307076 h 2483611"/>
              <a:gd name="connsiteX979" fmla="*/ 2753341 w 3970202"/>
              <a:gd name="connsiteY979" fmla="*/ 952827 h 2483611"/>
              <a:gd name="connsiteX980" fmla="*/ 2754921 w 3970202"/>
              <a:gd name="connsiteY980" fmla="*/ 952827 h 2483611"/>
              <a:gd name="connsiteX981" fmla="*/ 2764513 w 3970202"/>
              <a:gd name="connsiteY981" fmla="*/ 962419 h 2483611"/>
              <a:gd name="connsiteX982" fmla="*/ 2764513 w 3970202"/>
              <a:gd name="connsiteY982" fmla="*/ 1297811 h 2483611"/>
              <a:gd name="connsiteX983" fmla="*/ 2754976 w 3970202"/>
              <a:gd name="connsiteY983" fmla="*/ 1307076 h 2483611"/>
              <a:gd name="connsiteX984" fmla="*/ 2809421 w 3970202"/>
              <a:gd name="connsiteY984" fmla="*/ 1475099 h 2483611"/>
              <a:gd name="connsiteX985" fmla="*/ 2764568 w 3970202"/>
              <a:gd name="connsiteY985" fmla="*/ 1475099 h 2483611"/>
              <a:gd name="connsiteX986" fmla="*/ 2764568 w 3970202"/>
              <a:gd name="connsiteY986" fmla="*/ 1431826 h 2483611"/>
              <a:gd name="connsiteX987" fmla="*/ 2809421 w 3970202"/>
              <a:gd name="connsiteY987" fmla="*/ 1431826 h 2483611"/>
              <a:gd name="connsiteX988" fmla="*/ 2809421 w 3970202"/>
              <a:gd name="connsiteY988" fmla="*/ 898327 h 2483611"/>
              <a:gd name="connsiteX989" fmla="*/ 2764568 w 3970202"/>
              <a:gd name="connsiteY989" fmla="*/ 898327 h 2483611"/>
              <a:gd name="connsiteX990" fmla="*/ 2764568 w 3970202"/>
              <a:gd name="connsiteY990" fmla="*/ 863611 h 2483611"/>
              <a:gd name="connsiteX991" fmla="*/ 2809421 w 3970202"/>
              <a:gd name="connsiteY991" fmla="*/ 863611 h 2483611"/>
              <a:gd name="connsiteX992" fmla="*/ 2819013 w 3970202"/>
              <a:gd name="connsiteY992" fmla="*/ 1307076 h 2483611"/>
              <a:gd name="connsiteX993" fmla="*/ 2809421 w 3970202"/>
              <a:gd name="connsiteY993" fmla="*/ 1297484 h 2483611"/>
              <a:gd name="connsiteX994" fmla="*/ 2809421 w 3970202"/>
              <a:gd name="connsiteY994" fmla="*/ 962092 h 2483611"/>
              <a:gd name="connsiteX995" fmla="*/ 2819776 w 3970202"/>
              <a:gd name="connsiteY995" fmla="*/ 953198 h 2483611"/>
              <a:gd name="connsiteX996" fmla="*/ 2828659 w 3970202"/>
              <a:gd name="connsiteY996" fmla="*/ 962092 h 2483611"/>
              <a:gd name="connsiteX997" fmla="*/ 2828659 w 3970202"/>
              <a:gd name="connsiteY997" fmla="*/ 1297484 h 2483611"/>
              <a:gd name="connsiteX998" fmla="*/ 2819067 w 3970202"/>
              <a:gd name="connsiteY998" fmla="*/ 1307076 h 2483611"/>
              <a:gd name="connsiteX999" fmla="*/ 2819013 w 3970202"/>
              <a:gd name="connsiteY999" fmla="*/ 1307076 h 2483611"/>
              <a:gd name="connsiteX1000" fmla="*/ 2873513 w 3970202"/>
              <a:gd name="connsiteY1000" fmla="*/ 1475099 h 2483611"/>
              <a:gd name="connsiteX1001" fmla="*/ 2828659 w 3970202"/>
              <a:gd name="connsiteY1001" fmla="*/ 1475099 h 2483611"/>
              <a:gd name="connsiteX1002" fmla="*/ 2828659 w 3970202"/>
              <a:gd name="connsiteY1002" fmla="*/ 1431826 h 2483611"/>
              <a:gd name="connsiteX1003" fmla="*/ 2873513 w 3970202"/>
              <a:gd name="connsiteY1003" fmla="*/ 1431826 h 2483611"/>
              <a:gd name="connsiteX1004" fmla="*/ 2873513 w 3970202"/>
              <a:gd name="connsiteY1004" fmla="*/ 898327 h 2483611"/>
              <a:gd name="connsiteX1005" fmla="*/ 2828659 w 3970202"/>
              <a:gd name="connsiteY1005" fmla="*/ 898327 h 2483611"/>
              <a:gd name="connsiteX1006" fmla="*/ 2828659 w 3970202"/>
              <a:gd name="connsiteY1006" fmla="*/ 863611 h 2483611"/>
              <a:gd name="connsiteX1007" fmla="*/ 2873513 w 3970202"/>
              <a:gd name="connsiteY1007" fmla="*/ 863611 h 2483611"/>
              <a:gd name="connsiteX1008" fmla="*/ 2883105 w 3970202"/>
              <a:gd name="connsiteY1008" fmla="*/ 1307076 h 2483611"/>
              <a:gd name="connsiteX1009" fmla="*/ 2873513 w 3970202"/>
              <a:gd name="connsiteY1009" fmla="*/ 1297484 h 2483611"/>
              <a:gd name="connsiteX1010" fmla="*/ 2873513 w 3970202"/>
              <a:gd name="connsiteY1010" fmla="*/ 962092 h 2483611"/>
              <a:gd name="connsiteX1011" fmla="*/ 2883868 w 3970202"/>
              <a:gd name="connsiteY1011" fmla="*/ 953198 h 2483611"/>
              <a:gd name="connsiteX1012" fmla="*/ 2892751 w 3970202"/>
              <a:gd name="connsiteY1012" fmla="*/ 962092 h 2483611"/>
              <a:gd name="connsiteX1013" fmla="*/ 2892751 w 3970202"/>
              <a:gd name="connsiteY1013" fmla="*/ 1297484 h 2483611"/>
              <a:gd name="connsiteX1014" fmla="*/ 2883159 w 3970202"/>
              <a:gd name="connsiteY1014" fmla="*/ 1307076 h 2483611"/>
              <a:gd name="connsiteX1015" fmla="*/ 2883105 w 3970202"/>
              <a:gd name="connsiteY1015" fmla="*/ 1307076 h 2483611"/>
              <a:gd name="connsiteX1016" fmla="*/ 2937604 w 3970202"/>
              <a:gd name="connsiteY1016" fmla="*/ 1475099 h 2483611"/>
              <a:gd name="connsiteX1017" fmla="*/ 2892697 w 3970202"/>
              <a:gd name="connsiteY1017" fmla="*/ 1475099 h 2483611"/>
              <a:gd name="connsiteX1018" fmla="*/ 2892697 w 3970202"/>
              <a:gd name="connsiteY1018" fmla="*/ 1431826 h 2483611"/>
              <a:gd name="connsiteX1019" fmla="*/ 2937550 w 3970202"/>
              <a:gd name="connsiteY1019" fmla="*/ 1431826 h 2483611"/>
              <a:gd name="connsiteX1020" fmla="*/ 2937604 w 3970202"/>
              <a:gd name="connsiteY1020" fmla="*/ 898327 h 2483611"/>
              <a:gd name="connsiteX1021" fmla="*/ 2892697 w 3970202"/>
              <a:gd name="connsiteY1021" fmla="*/ 898327 h 2483611"/>
              <a:gd name="connsiteX1022" fmla="*/ 2892697 w 3970202"/>
              <a:gd name="connsiteY1022" fmla="*/ 863611 h 2483611"/>
              <a:gd name="connsiteX1023" fmla="*/ 2937550 w 3970202"/>
              <a:gd name="connsiteY1023" fmla="*/ 863611 h 2483611"/>
              <a:gd name="connsiteX1024" fmla="*/ 2947196 w 3970202"/>
              <a:gd name="connsiteY1024" fmla="*/ 1307076 h 2483611"/>
              <a:gd name="connsiteX1025" fmla="*/ 2937604 w 3970202"/>
              <a:gd name="connsiteY1025" fmla="*/ 1297484 h 2483611"/>
              <a:gd name="connsiteX1026" fmla="*/ 2937604 w 3970202"/>
              <a:gd name="connsiteY1026" fmla="*/ 962092 h 2483611"/>
              <a:gd name="connsiteX1027" fmla="*/ 2947960 w 3970202"/>
              <a:gd name="connsiteY1027" fmla="*/ 953198 h 2483611"/>
              <a:gd name="connsiteX1028" fmla="*/ 2956843 w 3970202"/>
              <a:gd name="connsiteY1028" fmla="*/ 962092 h 2483611"/>
              <a:gd name="connsiteX1029" fmla="*/ 2956843 w 3970202"/>
              <a:gd name="connsiteY1029" fmla="*/ 1297484 h 2483611"/>
              <a:gd name="connsiteX1030" fmla="*/ 2947251 w 3970202"/>
              <a:gd name="connsiteY1030" fmla="*/ 1307076 h 2483611"/>
              <a:gd name="connsiteX1031" fmla="*/ 2947196 w 3970202"/>
              <a:gd name="connsiteY1031" fmla="*/ 1307076 h 2483611"/>
              <a:gd name="connsiteX1032" fmla="*/ 3001696 w 3970202"/>
              <a:gd name="connsiteY1032" fmla="*/ 1475099 h 2483611"/>
              <a:gd name="connsiteX1033" fmla="*/ 2956843 w 3970202"/>
              <a:gd name="connsiteY1033" fmla="*/ 1475099 h 2483611"/>
              <a:gd name="connsiteX1034" fmla="*/ 2956843 w 3970202"/>
              <a:gd name="connsiteY1034" fmla="*/ 1431826 h 2483611"/>
              <a:gd name="connsiteX1035" fmla="*/ 3001696 w 3970202"/>
              <a:gd name="connsiteY1035" fmla="*/ 1431826 h 2483611"/>
              <a:gd name="connsiteX1036" fmla="*/ 3001696 w 3970202"/>
              <a:gd name="connsiteY1036" fmla="*/ 898327 h 2483611"/>
              <a:gd name="connsiteX1037" fmla="*/ 2956843 w 3970202"/>
              <a:gd name="connsiteY1037" fmla="*/ 898327 h 2483611"/>
              <a:gd name="connsiteX1038" fmla="*/ 2956843 w 3970202"/>
              <a:gd name="connsiteY1038" fmla="*/ 863611 h 2483611"/>
              <a:gd name="connsiteX1039" fmla="*/ 3001696 w 3970202"/>
              <a:gd name="connsiteY1039" fmla="*/ 863611 h 2483611"/>
              <a:gd name="connsiteX1040" fmla="*/ 3011288 w 3970202"/>
              <a:gd name="connsiteY1040" fmla="*/ 1307076 h 2483611"/>
              <a:gd name="connsiteX1041" fmla="*/ 3001696 w 3970202"/>
              <a:gd name="connsiteY1041" fmla="*/ 1297484 h 2483611"/>
              <a:gd name="connsiteX1042" fmla="*/ 3001696 w 3970202"/>
              <a:gd name="connsiteY1042" fmla="*/ 962092 h 2483611"/>
              <a:gd name="connsiteX1043" fmla="*/ 3011288 w 3970202"/>
              <a:gd name="connsiteY1043" fmla="*/ 952500 h 2483611"/>
              <a:gd name="connsiteX1044" fmla="*/ 3020880 w 3970202"/>
              <a:gd name="connsiteY1044" fmla="*/ 962092 h 2483611"/>
              <a:gd name="connsiteX1045" fmla="*/ 3020880 w 3970202"/>
              <a:gd name="connsiteY1045" fmla="*/ 1297484 h 2483611"/>
              <a:gd name="connsiteX1046" fmla="*/ 3011288 w 3970202"/>
              <a:gd name="connsiteY1046" fmla="*/ 1307076 h 2483611"/>
              <a:gd name="connsiteX1047" fmla="*/ 3065788 w 3970202"/>
              <a:gd name="connsiteY1047" fmla="*/ 1475099 h 2483611"/>
              <a:gd name="connsiteX1048" fmla="*/ 3020935 w 3970202"/>
              <a:gd name="connsiteY1048" fmla="*/ 1475099 h 2483611"/>
              <a:gd name="connsiteX1049" fmla="*/ 3020935 w 3970202"/>
              <a:gd name="connsiteY1049" fmla="*/ 1431826 h 2483611"/>
              <a:gd name="connsiteX1050" fmla="*/ 3065788 w 3970202"/>
              <a:gd name="connsiteY1050" fmla="*/ 1431826 h 2483611"/>
              <a:gd name="connsiteX1051" fmla="*/ 3065788 w 3970202"/>
              <a:gd name="connsiteY1051" fmla="*/ 898327 h 2483611"/>
              <a:gd name="connsiteX1052" fmla="*/ 3020935 w 3970202"/>
              <a:gd name="connsiteY1052" fmla="*/ 898327 h 2483611"/>
              <a:gd name="connsiteX1053" fmla="*/ 3020935 w 3970202"/>
              <a:gd name="connsiteY1053" fmla="*/ 863611 h 2483611"/>
              <a:gd name="connsiteX1054" fmla="*/ 3065788 w 3970202"/>
              <a:gd name="connsiteY1054" fmla="*/ 863611 h 2483611"/>
              <a:gd name="connsiteX1055" fmla="*/ 3075435 w 3970202"/>
              <a:gd name="connsiteY1055" fmla="*/ 1307076 h 2483611"/>
              <a:gd name="connsiteX1056" fmla="*/ 3065788 w 3970202"/>
              <a:gd name="connsiteY1056" fmla="*/ 1297539 h 2483611"/>
              <a:gd name="connsiteX1057" fmla="*/ 3065788 w 3970202"/>
              <a:gd name="connsiteY1057" fmla="*/ 1297484 h 2483611"/>
              <a:gd name="connsiteX1058" fmla="*/ 3065788 w 3970202"/>
              <a:gd name="connsiteY1058" fmla="*/ 962092 h 2483611"/>
              <a:gd name="connsiteX1059" fmla="*/ 3076143 w 3970202"/>
              <a:gd name="connsiteY1059" fmla="*/ 953198 h 2483611"/>
              <a:gd name="connsiteX1060" fmla="*/ 3085027 w 3970202"/>
              <a:gd name="connsiteY1060" fmla="*/ 962092 h 2483611"/>
              <a:gd name="connsiteX1061" fmla="*/ 3085027 w 3970202"/>
              <a:gd name="connsiteY1061" fmla="*/ 1297484 h 2483611"/>
              <a:gd name="connsiteX1062" fmla="*/ 3075435 w 3970202"/>
              <a:gd name="connsiteY1062" fmla="*/ 1307076 h 2483611"/>
              <a:gd name="connsiteX1063" fmla="*/ 3075380 w 3970202"/>
              <a:gd name="connsiteY1063" fmla="*/ 1307076 h 2483611"/>
              <a:gd name="connsiteX1064" fmla="*/ 3129935 w 3970202"/>
              <a:gd name="connsiteY1064" fmla="*/ 1475099 h 2483611"/>
              <a:gd name="connsiteX1065" fmla="*/ 3085081 w 3970202"/>
              <a:gd name="connsiteY1065" fmla="*/ 1475099 h 2483611"/>
              <a:gd name="connsiteX1066" fmla="*/ 3085081 w 3970202"/>
              <a:gd name="connsiteY1066" fmla="*/ 1431826 h 2483611"/>
              <a:gd name="connsiteX1067" fmla="*/ 3129935 w 3970202"/>
              <a:gd name="connsiteY1067" fmla="*/ 1431826 h 2483611"/>
              <a:gd name="connsiteX1068" fmla="*/ 3129935 w 3970202"/>
              <a:gd name="connsiteY1068" fmla="*/ 898327 h 2483611"/>
              <a:gd name="connsiteX1069" fmla="*/ 3085081 w 3970202"/>
              <a:gd name="connsiteY1069" fmla="*/ 898327 h 2483611"/>
              <a:gd name="connsiteX1070" fmla="*/ 3085081 w 3970202"/>
              <a:gd name="connsiteY1070" fmla="*/ 863611 h 2483611"/>
              <a:gd name="connsiteX1071" fmla="*/ 3129935 w 3970202"/>
              <a:gd name="connsiteY1071" fmla="*/ 863611 h 2483611"/>
              <a:gd name="connsiteX1072" fmla="*/ 3139581 w 3970202"/>
              <a:gd name="connsiteY1072" fmla="*/ 1307076 h 2483611"/>
              <a:gd name="connsiteX1073" fmla="*/ 3129935 w 3970202"/>
              <a:gd name="connsiteY1073" fmla="*/ 1297539 h 2483611"/>
              <a:gd name="connsiteX1074" fmla="*/ 3129935 w 3970202"/>
              <a:gd name="connsiteY1074" fmla="*/ 1297484 h 2483611"/>
              <a:gd name="connsiteX1075" fmla="*/ 3129935 w 3970202"/>
              <a:gd name="connsiteY1075" fmla="*/ 962092 h 2483611"/>
              <a:gd name="connsiteX1076" fmla="*/ 3140290 w 3970202"/>
              <a:gd name="connsiteY1076" fmla="*/ 953198 h 2483611"/>
              <a:gd name="connsiteX1077" fmla="*/ 3149173 w 3970202"/>
              <a:gd name="connsiteY1077" fmla="*/ 962092 h 2483611"/>
              <a:gd name="connsiteX1078" fmla="*/ 3149173 w 3970202"/>
              <a:gd name="connsiteY1078" fmla="*/ 1297484 h 2483611"/>
              <a:gd name="connsiteX1079" fmla="*/ 3139581 w 3970202"/>
              <a:gd name="connsiteY1079" fmla="*/ 1307076 h 2483611"/>
              <a:gd name="connsiteX1080" fmla="*/ 3139472 w 3970202"/>
              <a:gd name="connsiteY1080" fmla="*/ 1307076 h 2483611"/>
              <a:gd name="connsiteX1081" fmla="*/ 3194081 w 3970202"/>
              <a:gd name="connsiteY1081" fmla="*/ 1475099 h 2483611"/>
              <a:gd name="connsiteX1082" fmla="*/ 3148846 w 3970202"/>
              <a:gd name="connsiteY1082" fmla="*/ 1475099 h 2483611"/>
              <a:gd name="connsiteX1083" fmla="*/ 3148846 w 3970202"/>
              <a:gd name="connsiteY1083" fmla="*/ 1431826 h 2483611"/>
              <a:gd name="connsiteX1084" fmla="*/ 3193699 w 3970202"/>
              <a:gd name="connsiteY1084" fmla="*/ 1431826 h 2483611"/>
              <a:gd name="connsiteX1085" fmla="*/ 3194081 w 3970202"/>
              <a:gd name="connsiteY1085" fmla="*/ 898327 h 2483611"/>
              <a:gd name="connsiteX1086" fmla="*/ 3148846 w 3970202"/>
              <a:gd name="connsiteY1086" fmla="*/ 898327 h 2483611"/>
              <a:gd name="connsiteX1087" fmla="*/ 3148846 w 3970202"/>
              <a:gd name="connsiteY1087" fmla="*/ 863611 h 2483611"/>
              <a:gd name="connsiteX1088" fmla="*/ 3193699 w 3970202"/>
              <a:gd name="connsiteY1088" fmla="*/ 863611 h 2483611"/>
              <a:gd name="connsiteX1089" fmla="*/ 3203727 w 3970202"/>
              <a:gd name="connsiteY1089" fmla="*/ 1307076 h 2483611"/>
              <a:gd name="connsiteX1090" fmla="*/ 3194081 w 3970202"/>
              <a:gd name="connsiteY1090" fmla="*/ 1297539 h 2483611"/>
              <a:gd name="connsiteX1091" fmla="*/ 3194081 w 3970202"/>
              <a:gd name="connsiteY1091" fmla="*/ 1297484 h 2483611"/>
              <a:gd name="connsiteX1092" fmla="*/ 3194081 w 3970202"/>
              <a:gd name="connsiteY1092" fmla="*/ 962092 h 2483611"/>
              <a:gd name="connsiteX1093" fmla="*/ 3204435 w 3970202"/>
              <a:gd name="connsiteY1093" fmla="*/ 953198 h 2483611"/>
              <a:gd name="connsiteX1094" fmla="*/ 3213319 w 3970202"/>
              <a:gd name="connsiteY1094" fmla="*/ 962092 h 2483611"/>
              <a:gd name="connsiteX1095" fmla="*/ 3213319 w 3970202"/>
              <a:gd name="connsiteY1095" fmla="*/ 1297484 h 2483611"/>
              <a:gd name="connsiteX1096" fmla="*/ 3203727 w 3970202"/>
              <a:gd name="connsiteY1096" fmla="*/ 1307081 h 2483611"/>
              <a:gd name="connsiteX1097" fmla="*/ 3203346 w 3970202"/>
              <a:gd name="connsiteY1097" fmla="*/ 1307076 h 2483611"/>
              <a:gd name="connsiteX1098" fmla="*/ 3258227 w 3970202"/>
              <a:gd name="connsiteY1098" fmla="*/ 1475099 h 2483611"/>
              <a:gd name="connsiteX1099" fmla="*/ 3213373 w 3970202"/>
              <a:gd name="connsiteY1099" fmla="*/ 1475099 h 2483611"/>
              <a:gd name="connsiteX1100" fmla="*/ 3213373 w 3970202"/>
              <a:gd name="connsiteY1100" fmla="*/ 1431826 h 2483611"/>
              <a:gd name="connsiteX1101" fmla="*/ 3257845 w 3970202"/>
              <a:gd name="connsiteY1101" fmla="*/ 1431826 h 2483611"/>
              <a:gd name="connsiteX1102" fmla="*/ 3258227 w 3970202"/>
              <a:gd name="connsiteY1102" fmla="*/ 898327 h 2483611"/>
              <a:gd name="connsiteX1103" fmla="*/ 3213373 w 3970202"/>
              <a:gd name="connsiteY1103" fmla="*/ 898327 h 2483611"/>
              <a:gd name="connsiteX1104" fmla="*/ 3213373 w 3970202"/>
              <a:gd name="connsiteY1104" fmla="*/ 863611 h 2483611"/>
              <a:gd name="connsiteX1105" fmla="*/ 3257845 w 3970202"/>
              <a:gd name="connsiteY1105" fmla="*/ 863611 h 2483611"/>
              <a:gd name="connsiteX1106" fmla="*/ 3267819 w 3970202"/>
              <a:gd name="connsiteY1106" fmla="*/ 1307076 h 2483611"/>
              <a:gd name="connsiteX1107" fmla="*/ 3258227 w 3970202"/>
              <a:gd name="connsiteY1107" fmla="*/ 1297484 h 2483611"/>
              <a:gd name="connsiteX1108" fmla="*/ 3258227 w 3970202"/>
              <a:gd name="connsiteY1108" fmla="*/ 1011578 h 2483611"/>
              <a:gd name="connsiteX1109" fmla="*/ 3267110 w 3970202"/>
              <a:gd name="connsiteY1109" fmla="*/ 1001234 h 2483611"/>
              <a:gd name="connsiteX1110" fmla="*/ 3277465 w 3970202"/>
              <a:gd name="connsiteY1110" fmla="*/ 1010128 h 2483611"/>
              <a:gd name="connsiteX1111" fmla="*/ 3277465 w 3970202"/>
              <a:gd name="connsiteY1111" fmla="*/ 1011578 h 2483611"/>
              <a:gd name="connsiteX1112" fmla="*/ 3277465 w 3970202"/>
              <a:gd name="connsiteY1112" fmla="*/ 1297484 h 2483611"/>
              <a:gd name="connsiteX1113" fmla="*/ 3267873 w 3970202"/>
              <a:gd name="connsiteY1113" fmla="*/ 1307081 h 2483611"/>
              <a:gd name="connsiteX1114" fmla="*/ 3267601 w 3970202"/>
              <a:gd name="connsiteY1114" fmla="*/ 1307076 h 2483611"/>
              <a:gd name="connsiteX1115" fmla="*/ 3329785 w 3970202"/>
              <a:gd name="connsiteY1115" fmla="*/ 1475099 h 2483611"/>
              <a:gd name="connsiteX1116" fmla="*/ 3277465 w 3970202"/>
              <a:gd name="connsiteY1116" fmla="*/ 1475099 h 2483611"/>
              <a:gd name="connsiteX1117" fmla="*/ 3277465 w 3970202"/>
              <a:gd name="connsiteY1117" fmla="*/ 1431826 h 2483611"/>
              <a:gd name="connsiteX1118" fmla="*/ 3329785 w 3970202"/>
              <a:gd name="connsiteY1118" fmla="*/ 1431826 h 2483611"/>
              <a:gd name="connsiteX1119" fmla="*/ 3341557 w 3970202"/>
              <a:gd name="connsiteY1119" fmla="*/ 1297484 h 2483611"/>
              <a:gd name="connsiteX1120" fmla="*/ 3331202 w 3970202"/>
              <a:gd name="connsiteY1120" fmla="*/ 1306378 h 2483611"/>
              <a:gd name="connsiteX1121" fmla="*/ 3322319 w 3970202"/>
              <a:gd name="connsiteY1121" fmla="*/ 1297484 h 2483611"/>
              <a:gd name="connsiteX1122" fmla="*/ 3322319 w 3970202"/>
              <a:gd name="connsiteY1122" fmla="*/ 1071364 h 2483611"/>
              <a:gd name="connsiteX1123" fmla="*/ 3332674 w 3970202"/>
              <a:gd name="connsiteY1123" fmla="*/ 1062470 h 2483611"/>
              <a:gd name="connsiteX1124" fmla="*/ 3341557 w 3970202"/>
              <a:gd name="connsiteY1124" fmla="*/ 1071364 h 2483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3970202" h="2483611">
                <a:moveTo>
                  <a:pt x="3647900" y="1184015"/>
                </a:moveTo>
                <a:cubicBezTo>
                  <a:pt x="3648718" y="1183835"/>
                  <a:pt x="3649536" y="1183601"/>
                  <a:pt x="3650299" y="1183307"/>
                </a:cubicBezTo>
                <a:cubicBezTo>
                  <a:pt x="3854455" y="1165976"/>
                  <a:pt x="3964653" y="1081447"/>
                  <a:pt x="3969504" y="1077686"/>
                </a:cubicBezTo>
                <a:lnTo>
                  <a:pt x="3937949" y="1037302"/>
                </a:lnTo>
                <a:cubicBezTo>
                  <a:pt x="3929610" y="1043210"/>
                  <a:pt x="3921000" y="1048671"/>
                  <a:pt x="3912062" y="1053652"/>
                </a:cubicBezTo>
                <a:lnTo>
                  <a:pt x="3912062" y="1038501"/>
                </a:lnTo>
                <a:cubicBezTo>
                  <a:pt x="3911408" y="1024336"/>
                  <a:pt x="3899417" y="1013387"/>
                  <a:pt x="3885247" y="1014041"/>
                </a:cubicBezTo>
                <a:cubicBezTo>
                  <a:pt x="3872004" y="1014652"/>
                  <a:pt x="3861376" y="1025252"/>
                  <a:pt x="3860777" y="1038501"/>
                </a:cubicBezTo>
                <a:lnTo>
                  <a:pt x="3860777" y="1079321"/>
                </a:lnTo>
                <a:cubicBezTo>
                  <a:pt x="3850967" y="1083572"/>
                  <a:pt x="3840285" y="1087932"/>
                  <a:pt x="3828731" y="1092183"/>
                </a:cubicBezTo>
                <a:lnTo>
                  <a:pt x="3828731" y="1066568"/>
                </a:lnTo>
                <a:cubicBezTo>
                  <a:pt x="3829385" y="1052404"/>
                  <a:pt x="3818431" y="1040397"/>
                  <a:pt x="3804261" y="1039743"/>
                </a:cubicBezTo>
                <a:cubicBezTo>
                  <a:pt x="3790091" y="1039089"/>
                  <a:pt x="3778101" y="1050044"/>
                  <a:pt x="3777447" y="1064203"/>
                </a:cubicBezTo>
                <a:cubicBezTo>
                  <a:pt x="3777392" y="1064993"/>
                  <a:pt x="3777392" y="1065778"/>
                  <a:pt x="3777447" y="1066568"/>
                </a:cubicBezTo>
                <a:lnTo>
                  <a:pt x="3777447" y="1108642"/>
                </a:lnTo>
                <a:cubicBezTo>
                  <a:pt x="3768454" y="1111149"/>
                  <a:pt x="3759135" y="1113531"/>
                  <a:pt x="3749434" y="1115781"/>
                </a:cubicBezTo>
                <a:lnTo>
                  <a:pt x="3749434" y="1087932"/>
                </a:lnTo>
                <a:cubicBezTo>
                  <a:pt x="3748780" y="1073768"/>
                  <a:pt x="3736790" y="1062819"/>
                  <a:pt x="3722620" y="1063473"/>
                </a:cubicBezTo>
                <a:cubicBezTo>
                  <a:pt x="3709376" y="1064083"/>
                  <a:pt x="3698749" y="1074683"/>
                  <a:pt x="3698150" y="1087932"/>
                </a:cubicBezTo>
                <a:lnTo>
                  <a:pt x="3698150" y="1125700"/>
                </a:lnTo>
                <a:cubicBezTo>
                  <a:pt x="3688612" y="1127172"/>
                  <a:pt x="3678857" y="1128535"/>
                  <a:pt x="3668774" y="1129733"/>
                </a:cubicBezTo>
                <a:lnTo>
                  <a:pt x="3668774" y="1101012"/>
                </a:lnTo>
                <a:cubicBezTo>
                  <a:pt x="3668774" y="1086864"/>
                  <a:pt x="3657329" y="1075397"/>
                  <a:pt x="3643159" y="1075397"/>
                </a:cubicBezTo>
                <a:cubicBezTo>
                  <a:pt x="3628989" y="1075397"/>
                  <a:pt x="3617544" y="1086864"/>
                  <a:pt x="3617544" y="1101012"/>
                </a:cubicBezTo>
                <a:lnTo>
                  <a:pt x="3617544" y="1133712"/>
                </a:lnTo>
                <a:lnTo>
                  <a:pt x="3612912" y="1133712"/>
                </a:lnTo>
                <a:cubicBezTo>
                  <a:pt x="3453391" y="1140633"/>
                  <a:pt x="3355782" y="1005038"/>
                  <a:pt x="3321883" y="947977"/>
                </a:cubicBezTo>
                <a:cubicBezTo>
                  <a:pt x="3318885" y="941164"/>
                  <a:pt x="3315942" y="934188"/>
                  <a:pt x="3313108" y="926994"/>
                </a:cubicBezTo>
                <a:lnTo>
                  <a:pt x="3335453" y="926994"/>
                </a:lnTo>
                <a:lnTo>
                  <a:pt x="3335453" y="897619"/>
                </a:lnTo>
                <a:lnTo>
                  <a:pt x="3277248" y="897619"/>
                </a:lnTo>
                <a:lnTo>
                  <a:pt x="3277248" y="862902"/>
                </a:lnTo>
                <a:lnTo>
                  <a:pt x="3335453" y="862902"/>
                </a:lnTo>
                <a:lnTo>
                  <a:pt x="3335453" y="833527"/>
                </a:lnTo>
                <a:lnTo>
                  <a:pt x="3043825" y="833527"/>
                </a:lnTo>
                <a:lnTo>
                  <a:pt x="3043825" y="760007"/>
                </a:lnTo>
                <a:lnTo>
                  <a:pt x="3014776" y="760007"/>
                </a:lnTo>
                <a:cubicBezTo>
                  <a:pt x="3046168" y="746082"/>
                  <a:pt x="3076579" y="730135"/>
                  <a:pt x="3105900" y="712265"/>
                </a:cubicBezTo>
                <a:lnTo>
                  <a:pt x="3222693" y="640870"/>
                </a:lnTo>
                <a:lnTo>
                  <a:pt x="3222693" y="566096"/>
                </a:lnTo>
                <a:cubicBezTo>
                  <a:pt x="3222693" y="566096"/>
                  <a:pt x="3086880" y="623212"/>
                  <a:pt x="2937169" y="610350"/>
                </a:cubicBezTo>
                <a:cubicBezTo>
                  <a:pt x="2937986" y="610208"/>
                  <a:pt x="2938803" y="609990"/>
                  <a:pt x="2939566" y="609696"/>
                </a:cubicBezTo>
                <a:cubicBezTo>
                  <a:pt x="3143723" y="592365"/>
                  <a:pt x="3253922" y="507836"/>
                  <a:pt x="3258772" y="504075"/>
                </a:cubicBezTo>
                <a:lnTo>
                  <a:pt x="3227217" y="463637"/>
                </a:lnTo>
                <a:cubicBezTo>
                  <a:pt x="3218933" y="469692"/>
                  <a:pt x="3210267" y="475261"/>
                  <a:pt x="3201329" y="480314"/>
                </a:cubicBezTo>
                <a:lnTo>
                  <a:pt x="3201329" y="465326"/>
                </a:lnTo>
                <a:cubicBezTo>
                  <a:pt x="3200675" y="451162"/>
                  <a:pt x="3188686" y="440213"/>
                  <a:pt x="3174515" y="440867"/>
                </a:cubicBezTo>
                <a:cubicBezTo>
                  <a:pt x="3161272" y="441477"/>
                  <a:pt x="3150644" y="452077"/>
                  <a:pt x="3150045" y="465326"/>
                </a:cubicBezTo>
                <a:lnTo>
                  <a:pt x="3150045" y="506146"/>
                </a:lnTo>
                <a:cubicBezTo>
                  <a:pt x="3140235" y="510398"/>
                  <a:pt x="3129553" y="514757"/>
                  <a:pt x="3117999" y="519008"/>
                </a:cubicBezTo>
                <a:lnTo>
                  <a:pt x="3117999" y="493394"/>
                </a:lnTo>
                <a:cubicBezTo>
                  <a:pt x="3118653" y="479234"/>
                  <a:pt x="3107698" y="467223"/>
                  <a:pt x="3093528" y="466569"/>
                </a:cubicBezTo>
                <a:cubicBezTo>
                  <a:pt x="3079359" y="465915"/>
                  <a:pt x="3067369" y="476869"/>
                  <a:pt x="3066715" y="491028"/>
                </a:cubicBezTo>
                <a:cubicBezTo>
                  <a:pt x="3066660" y="491819"/>
                  <a:pt x="3066660" y="492603"/>
                  <a:pt x="3066715" y="493394"/>
                </a:cubicBezTo>
                <a:lnTo>
                  <a:pt x="3066715" y="535467"/>
                </a:lnTo>
                <a:cubicBezTo>
                  <a:pt x="3057722" y="537974"/>
                  <a:pt x="3048348" y="540356"/>
                  <a:pt x="3038702" y="542607"/>
                </a:cubicBezTo>
                <a:lnTo>
                  <a:pt x="3038702" y="514376"/>
                </a:lnTo>
                <a:cubicBezTo>
                  <a:pt x="3039356" y="500211"/>
                  <a:pt x="3028401" y="488205"/>
                  <a:pt x="3014232" y="487551"/>
                </a:cubicBezTo>
                <a:cubicBezTo>
                  <a:pt x="3000061" y="486897"/>
                  <a:pt x="2988071" y="497852"/>
                  <a:pt x="2987417" y="512011"/>
                </a:cubicBezTo>
                <a:cubicBezTo>
                  <a:pt x="2987363" y="512801"/>
                  <a:pt x="2987363" y="513586"/>
                  <a:pt x="2987417" y="514376"/>
                </a:cubicBezTo>
                <a:lnTo>
                  <a:pt x="2987417" y="552526"/>
                </a:lnTo>
                <a:cubicBezTo>
                  <a:pt x="2977880" y="554052"/>
                  <a:pt x="2968124" y="555414"/>
                  <a:pt x="2958042" y="556613"/>
                </a:cubicBezTo>
                <a:lnTo>
                  <a:pt x="2958042" y="527892"/>
                </a:lnTo>
                <a:cubicBezTo>
                  <a:pt x="2958042" y="513744"/>
                  <a:pt x="2946597" y="502277"/>
                  <a:pt x="2932427" y="502277"/>
                </a:cubicBezTo>
                <a:cubicBezTo>
                  <a:pt x="2918257" y="502277"/>
                  <a:pt x="2906812" y="513744"/>
                  <a:pt x="2906812" y="527892"/>
                </a:cubicBezTo>
                <a:lnTo>
                  <a:pt x="2906812" y="560592"/>
                </a:lnTo>
                <a:lnTo>
                  <a:pt x="2902180" y="560592"/>
                </a:lnTo>
                <a:cubicBezTo>
                  <a:pt x="2742822" y="567459"/>
                  <a:pt x="2645267" y="432299"/>
                  <a:pt x="2611260" y="375292"/>
                </a:cubicBezTo>
                <a:cubicBezTo>
                  <a:pt x="2608208" y="368371"/>
                  <a:pt x="2605210" y="361340"/>
                  <a:pt x="2602376" y="354092"/>
                </a:cubicBezTo>
                <a:lnTo>
                  <a:pt x="2624721" y="354092"/>
                </a:lnTo>
                <a:lnTo>
                  <a:pt x="2624721" y="324717"/>
                </a:lnTo>
                <a:lnTo>
                  <a:pt x="2566515" y="324717"/>
                </a:lnTo>
                <a:lnTo>
                  <a:pt x="2566515" y="290000"/>
                </a:lnTo>
                <a:lnTo>
                  <a:pt x="2624721" y="290000"/>
                </a:lnTo>
                <a:lnTo>
                  <a:pt x="2624721" y="260625"/>
                </a:lnTo>
                <a:lnTo>
                  <a:pt x="2505421" y="260625"/>
                </a:lnTo>
                <a:lnTo>
                  <a:pt x="2505421" y="213918"/>
                </a:lnTo>
                <a:lnTo>
                  <a:pt x="2381925" y="213918"/>
                </a:lnTo>
                <a:lnTo>
                  <a:pt x="2381925" y="116527"/>
                </a:lnTo>
                <a:lnTo>
                  <a:pt x="2324372" y="116527"/>
                </a:lnTo>
                <a:lnTo>
                  <a:pt x="2324372" y="29001"/>
                </a:lnTo>
                <a:lnTo>
                  <a:pt x="2179130" y="29001"/>
                </a:lnTo>
                <a:lnTo>
                  <a:pt x="2179130" y="135384"/>
                </a:lnTo>
                <a:lnTo>
                  <a:pt x="2278865" y="135384"/>
                </a:lnTo>
                <a:lnTo>
                  <a:pt x="2278865" y="66333"/>
                </a:lnTo>
                <a:lnTo>
                  <a:pt x="2216299" y="66333"/>
                </a:lnTo>
                <a:lnTo>
                  <a:pt x="2216299" y="85571"/>
                </a:lnTo>
                <a:lnTo>
                  <a:pt x="2259627" y="85571"/>
                </a:lnTo>
                <a:lnTo>
                  <a:pt x="2259627" y="116146"/>
                </a:lnTo>
                <a:lnTo>
                  <a:pt x="2198314" y="116146"/>
                </a:lnTo>
                <a:lnTo>
                  <a:pt x="2198314" y="48185"/>
                </a:lnTo>
                <a:lnTo>
                  <a:pt x="2305134" y="48185"/>
                </a:lnTo>
                <a:lnTo>
                  <a:pt x="2305134" y="150372"/>
                </a:lnTo>
                <a:lnTo>
                  <a:pt x="2160546" y="150372"/>
                </a:lnTo>
                <a:lnTo>
                  <a:pt x="2160546" y="29001"/>
                </a:lnTo>
                <a:lnTo>
                  <a:pt x="2005385" y="29001"/>
                </a:lnTo>
                <a:lnTo>
                  <a:pt x="2005385" y="91893"/>
                </a:lnTo>
                <a:lnTo>
                  <a:pt x="1993994" y="91893"/>
                </a:lnTo>
                <a:lnTo>
                  <a:pt x="1993994" y="18428"/>
                </a:lnTo>
                <a:lnTo>
                  <a:pt x="2160001" y="18428"/>
                </a:lnTo>
                <a:lnTo>
                  <a:pt x="2160001" y="-757"/>
                </a:lnTo>
                <a:lnTo>
                  <a:pt x="1803790" y="-757"/>
                </a:lnTo>
                <a:lnTo>
                  <a:pt x="1803790" y="18428"/>
                </a:lnTo>
                <a:lnTo>
                  <a:pt x="1974810" y="18428"/>
                </a:lnTo>
                <a:lnTo>
                  <a:pt x="1974810" y="91730"/>
                </a:lnTo>
                <a:lnTo>
                  <a:pt x="1957861" y="91730"/>
                </a:lnTo>
                <a:lnTo>
                  <a:pt x="1957861" y="29001"/>
                </a:lnTo>
                <a:lnTo>
                  <a:pt x="1802700" y="29001"/>
                </a:lnTo>
                <a:lnTo>
                  <a:pt x="1802700" y="150372"/>
                </a:lnTo>
                <a:lnTo>
                  <a:pt x="1658058" y="150372"/>
                </a:lnTo>
                <a:lnTo>
                  <a:pt x="1658058" y="48185"/>
                </a:lnTo>
                <a:lnTo>
                  <a:pt x="1764877" y="48185"/>
                </a:lnTo>
                <a:lnTo>
                  <a:pt x="1764877" y="116146"/>
                </a:lnTo>
                <a:lnTo>
                  <a:pt x="1703620" y="116146"/>
                </a:lnTo>
                <a:lnTo>
                  <a:pt x="1703620" y="85571"/>
                </a:lnTo>
                <a:lnTo>
                  <a:pt x="1746892" y="85571"/>
                </a:lnTo>
                <a:lnTo>
                  <a:pt x="1746892" y="66333"/>
                </a:lnTo>
                <a:lnTo>
                  <a:pt x="1684436" y="66333"/>
                </a:lnTo>
                <a:lnTo>
                  <a:pt x="1684436" y="135384"/>
                </a:lnTo>
                <a:lnTo>
                  <a:pt x="1784170" y="135384"/>
                </a:lnTo>
                <a:lnTo>
                  <a:pt x="1784170" y="29001"/>
                </a:lnTo>
                <a:lnTo>
                  <a:pt x="1639201" y="29001"/>
                </a:lnTo>
                <a:lnTo>
                  <a:pt x="1639201" y="116527"/>
                </a:lnTo>
                <a:lnTo>
                  <a:pt x="1581376" y="116527"/>
                </a:lnTo>
                <a:lnTo>
                  <a:pt x="1581376" y="213755"/>
                </a:lnTo>
                <a:lnTo>
                  <a:pt x="1457825" y="213755"/>
                </a:lnTo>
                <a:lnTo>
                  <a:pt x="1457825" y="260461"/>
                </a:lnTo>
                <a:lnTo>
                  <a:pt x="1339833" y="260461"/>
                </a:lnTo>
                <a:lnTo>
                  <a:pt x="1339833" y="289837"/>
                </a:lnTo>
                <a:lnTo>
                  <a:pt x="1393952" y="289837"/>
                </a:lnTo>
                <a:lnTo>
                  <a:pt x="1393952" y="324553"/>
                </a:lnTo>
                <a:lnTo>
                  <a:pt x="1340051" y="324553"/>
                </a:lnTo>
                <a:lnTo>
                  <a:pt x="1340051" y="353928"/>
                </a:lnTo>
                <a:lnTo>
                  <a:pt x="1362396" y="353928"/>
                </a:lnTo>
                <a:cubicBezTo>
                  <a:pt x="1359508" y="361177"/>
                  <a:pt x="1356565" y="368262"/>
                  <a:pt x="1353513" y="375129"/>
                </a:cubicBezTo>
                <a:cubicBezTo>
                  <a:pt x="1319505" y="432354"/>
                  <a:pt x="1221950" y="567568"/>
                  <a:pt x="1062538" y="560428"/>
                </a:cubicBezTo>
                <a:lnTo>
                  <a:pt x="1057960" y="560428"/>
                </a:lnTo>
                <a:lnTo>
                  <a:pt x="1057960" y="527728"/>
                </a:lnTo>
                <a:cubicBezTo>
                  <a:pt x="1057960" y="513580"/>
                  <a:pt x="1046493" y="502113"/>
                  <a:pt x="1032345" y="502113"/>
                </a:cubicBezTo>
                <a:cubicBezTo>
                  <a:pt x="1018197" y="502113"/>
                  <a:pt x="1006730" y="513580"/>
                  <a:pt x="1006730" y="527728"/>
                </a:cubicBezTo>
                <a:lnTo>
                  <a:pt x="1006730" y="556450"/>
                </a:lnTo>
                <a:cubicBezTo>
                  <a:pt x="996648" y="555251"/>
                  <a:pt x="986892" y="553888"/>
                  <a:pt x="977355" y="552362"/>
                </a:cubicBezTo>
                <a:lnTo>
                  <a:pt x="977355" y="514376"/>
                </a:lnTo>
                <a:cubicBezTo>
                  <a:pt x="978009" y="500211"/>
                  <a:pt x="967054" y="488205"/>
                  <a:pt x="952895" y="487551"/>
                </a:cubicBezTo>
                <a:cubicBezTo>
                  <a:pt x="938731" y="486897"/>
                  <a:pt x="926725" y="497852"/>
                  <a:pt x="926071" y="512011"/>
                </a:cubicBezTo>
                <a:cubicBezTo>
                  <a:pt x="926032" y="512801"/>
                  <a:pt x="926032" y="513586"/>
                  <a:pt x="926071" y="514376"/>
                </a:cubicBezTo>
                <a:lnTo>
                  <a:pt x="926071" y="542225"/>
                </a:lnTo>
                <a:cubicBezTo>
                  <a:pt x="916370" y="540007"/>
                  <a:pt x="907012" y="537631"/>
                  <a:pt x="898003" y="535086"/>
                </a:cubicBezTo>
                <a:lnTo>
                  <a:pt x="898003" y="493012"/>
                </a:lnTo>
                <a:cubicBezTo>
                  <a:pt x="898003" y="478864"/>
                  <a:pt x="886536" y="467397"/>
                  <a:pt x="872388" y="467397"/>
                </a:cubicBezTo>
                <a:cubicBezTo>
                  <a:pt x="858240" y="467397"/>
                  <a:pt x="846773" y="478864"/>
                  <a:pt x="846773" y="493012"/>
                </a:cubicBezTo>
                <a:lnTo>
                  <a:pt x="846773" y="518627"/>
                </a:lnTo>
                <a:cubicBezTo>
                  <a:pt x="835165" y="514376"/>
                  <a:pt x="824483" y="510016"/>
                  <a:pt x="814727" y="505765"/>
                </a:cubicBezTo>
                <a:lnTo>
                  <a:pt x="814727" y="465326"/>
                </a:lnTo>
                <a:cubicBezTo>
                  <a:pt x="814073" y="451162"/>
                  <a:pt x="802062" y="440213"/>
                  <a:pt x="787902" y="440867"/>
                </a:cubicBezTo>
                <a:cubicBezTo>
                  <a:pt x="774654" y="441477"/>
                  <a:pt x="764053" y="452077"/>
                  <a:pt x="763443" y="465326"/>
                </a:cubicBezTo>
                <a:lnTo>
                  <a:pt x="763443" y="480477"/>
                </a:lnTo>
                <a:cubicBezTo>
                  <a:pt x="754538" y="475501"/>
                  <a:pt x="745916" y="470046"/>
                  <a:pt x="737610" y="464127"/>
                </a:cubicBezTo>
                <a:lnTo>
                  <a:pt x="706000" y="504511"/>
                </a:lnTo>
                <a:cubicBezTo>
                  <a:pt x="710796" y="508272"/>
                  <a:pt x="820995" y="592801"/>
                  <a:pt x="1025206" y="610132"/>
                </a:cubicBezTo>
                <a:cubicBezTo>
                  <a:pt x="1025985" y="610427"/>
                  <a:pt x="1026786" y="610644"/>
                  <a:pt x="1027604" y="610786"/>
                </a:cubicBezTo>
                <a:cubicBezTo>
                  <a:pt x="877893" y="623648"/>
                  <a:pt x="742079" y="566532"/>
                  <a:pt x="742079" y="566532"/>
                </a:cubicBezTo>
                <a:lnTo>
                  <a:pt x="742079" y="641306"/>
                </a:lnTo>
                <a:lnTo>
                  <a:pt x="858872" y="712701"/>
                </a:lnTo>
                <a:cubicBezTo>
                  <a:pt x="888182" y="730571"/>
                  <a:pt x="918621" y="746518"/>
                  <a:pt x="949996" y="760443"/>
                </a:cubicBezTo>
                <a:lnTo>
                  <a:pt x="925253" y="760443"/>
                </a:lnTo>
                <a:lnTo>
                  <a:pt x="925253" y="834672"/>
                </a:lnTo>
                <a:lnTo>
                  <a:pt x="633679" y="834672"/>
                </a:lnTo>
                <a:lnTo>
                  <a:pt x="633679" y="864047"/>
                </a:lnTo>
                <a:lnTo>
                  <a:pt x="691830" y="864047"/>
                </a:lnTo>
                <a:lnTo>
                  <a:pt x="691830" y="898763"/>
                </a:lnTo>
                <a:lnTo>
                  <a:pt x="633407" y="898763"/>
                </a:lnTo>
                <a:lnTo>
                  <a:pt x="633407" y="928139"/>
                </a:lnTo>
                <a:lnTo>
                  <a:pt x="655697" y="928139"/>
                </a:lnTo>
                <a:cubicBezTo>
                  <a:pt x="652863" y="935333"/>
                  <a:pt x="649920" y="942309"/>
                  <a:pt x="646922" y="949121"/>
                </a:cubicBezTo>
                <a:cubicBezTo>
                  <a:pt x="613024" y="1006182"/>
                  <a:pt x="515414" y="1141778"/>
                  <a:pt x="355894" y="1134856"/>
                </a:cubicBezTo>
                <a:lnTo>
                  <a:pt x="351315" y="1134856"/>
                </a:lnTo>
                <a:lnTo>
                  <a:pt x="351315" y="1102156"/>
                </a:lnTo>
                <a:cubicBezTo>
                  <a:pt x="350661" y="1087992"/>
                  <a:pt x="338655" y="1077043"/>
                  <a:pt x="324491" y="1077697"/>
                </a:cubicBezTo>
                <a:cubicBezTo>
                  <a:pt x="311242" y="1078307"/>
                  <a:pt x="300642" y="1088908"/>
                  <a:pt x="300031" y="1102156"/>
                </a:cubicBezTo>
                <a:lnTo>
                  <a:pt x="300031" y="1130224"/>
                </a:lnTo>
                <a:cubicBezTo>
                  <a:pt x="289949" y="1129025"/>
                  <a:pt x="280193" y="1127663"/>
                  <a:pt x="270656" y="1126191"/>
                </a:cubicBezTo>
                <a:lnTo>
                  <a:pt x="270656" y="1088423"/>
                </a:lnTo>
                <a:cubicBezTo>
                  <a:pt x="270002" y="1074264"/>
                  <a:pt x="257995" y="1063309"/>
                  <a:pt x="243831" y="1063963"/>
                </a:cubicBezTo>
                <a:cubicBezTo>
                  <a:pt x="230582" y="1064573"/>
                  <a:pt x="219982" y="1075174"/>
                  <a:pt x="219371" y="1088423"/>
                </a:cubicBezTo>
                <a:lnTo>
                  <a:pt x="219371" y="1116272"/>
                </a:lnTo>
                <a:cubicBezTo>
                  <a:pt x="209670" y="1114054"/>
                  <a:pt x="200335" y="1111678"/>
                  <a:pt x="191359" y="1109133"/>
                </a:cubicBezTo>
                <a:lnTo>
                  <a:pt x="191359" y="1067059"/>
                </a:lnTo>
                <a:cubicBezTo>
                  <a:pt x="192013" y="1052894"/>
                  <a:pt x="181063" y="1040888"/>
                  <a:pt x="166899" y="1040234"/>
                </a:cubicBezTo>
                <a:cubicBezTo>
                  <a:pt x="152734" y="1039580"/>
                  <a:pt x="140728" y="1050534"/>
                  <a:pt x="140074" y="1064694"/>
                </a:cubicBezTo>
                <a:cubicBezTo>
                  <a:pt x="140036" y="1065484"/>
                  <a:pt x="140036" y="1066269"/>
                  <a:pt x="140074" y="1067059"/>
                </a:cubicBezTo>
                <a:lnTo>
                  <a:pt x="140074" y="1092674"/>
                </a:lnTo>
                <a:cubicBezTo>
                  <a:pt x="128520" y="1088423"/>
                  <a:pt x="117838" y="1084063"/>
                  <a:pt x="108028" y="1079812"/>
                </a:cubicBezTo>
                <a:lnTo>
                  <a:pt x="108028" y="1038991"/>
                </a:lnTo>
                <a:cubicBezTo>
                  <a:pt x="108028" y="1024843"/>
                  <a:pt x="96561" y="1013376"/>
                  <a:pt x="82413" y="1013376"/>
                </a:cubicBezTo>
                <a:cubicBezTo>
                  <a:pt x="68265" y="1013376"/>
                  <a:pt x="56798" y="1024843"/>
                  <a:pt x="56798" y="1038991"/>
                </a:cubicBezTo>
                <a:lnTo>
                  <a:pt x="56798" y="1053924"/>
                </a:lnTo>
                <a:cubicBezTo>
                  <a:pt x="47871" y="1048932"/>
                  <a:pt x="39211" y="1043471"/>
                  <a:pt x="30857" y="1037574"/>
                </a:cubicBezTo>
                <a:lnTo>
                  <a:pt x="-699" y="1077959"/>
                </a:lnTo>
                <a:cubicBezTo>
                  <a:pt x="4151" y="1081719"/>
                  <a:pt x="114350" y="1166248"/>
                  <a:pt x="318506" y="1183579"/>
                </a:cubicBezTo>
                <a:cubicBezTo>
                  <a:pt x="319291" y="1183863"/>
                  <a:pt x="320092" y="1184102"/>
                  <a:pt x="320904" y="1184288"/>
                </a:cubicBezTo>
                <a:cubicBezTo>
                  <a:pt x="171194" y="1197095"/>
                  <a:pt x="35434" y="1139979"/>
                  <a:pt x="35434" y="1139979"/>
                </a:cubicBezTo>
                <a:lnTo>
                  <a:pt x="35434" y="1214753"/>
                </a:lnTo>
                <a:lnTo>
                  <a:pt x="152173" y="1286148"/>
                </a:lnTo>
                <a:cubicBezTo>
                  <a:pt x="276983" y="1362393"/>
                  <a:pt x="420394" y="1402723"/>
                  <a:pt x="566644" y="1402723"/>
                </a:cubicBezTo>
                <a:lnTo>
                  <a:pt x="454429" y="1402723"/>
                </a:lnTo>
                <a:lnTo>
                  <a:pt x="454429" y="1432044"/>
                </a:lnTo>
                <a:lnTo>
                  <a:pt x="504678" y="1432044"/>
                </a:lnTo>
                <a:lnTo>
                  <a:pt x="504678" y="2295757"/>
                </a:lnTo>
                <a:lnTo>
                  <a:pt x="485439" y="2295757"/>
                </a:lnTo>
                <a:lnTo>
                  <a:pt x="485439" y="2351020"/>
                </a:lnTo>
                <a:lnTo>
                  <a:pt x="457699" y="2351020"/>
                </a:lnTo>
                <a:lnTo>
                  <a:pt x="457699" y="2478060"/>
                </a:lnTo>
                <a:lnTo>
                  <a:pt x="686162" y="2478060"/>
                </a:lnTo>
                <a:lnTo>
                  <a:pt x="686162" y="2351020"/>
                </a:lnTo>
                <a:lnTo>
                  <a:pt x="658476" y="2351020"/>
                </a:lnTo>
                <a:lnTo>
                  <a:pt x="658476" y="2295376"/>
                </a:lnTo>
                <a:lnTo>
                  <a:pt x="639238" y="2295376"/>
                </a:lnTo>
                <a:lnTo>
                  <a:pt x="639238" y="1504475"/>
                </a:lnTo>
                <a:lnTo>
                  <a:pt x="1211105" y="1504475"/>
                </a:lnTo>
                <a:lnTo>
                  <a:pt x="1211105" y="2300172"/>
                </a:lnTo>
                <a:lnTo>
                  <a:pt x="1191866" y="2300172"/>
                </a:lnTo>
                <a:lnTo>
                  <a:pt x="1191866" y="2355816"/>
                </a:lnTo>
                <a:lnTo>
                  <a:pt x="1164180" y="2355816"/>
                </a:lnTo>
                <a:lnTo>
                  <a:pt x="1164180" y="2482801"/>
                </a:lnTo>
                <a:lnTo>
                  <a:pt x="1392644" y="2482801"/>
                </a:lnTo>
                <a:lnTo>
                  <a:pt x="1392644" y="2355816"/>
                </a:lnTo>
                <a:lnTo>
                  <a:pt x="1364903" y="2355816"/>
                </a:lnTo>
                <a:lnTo>
                  <a:pt x="1364903" y="2300172"/>
                </a:lnTo>
                <a:lnTo>
                  <a:pt x="1345719" y="2300172"/>
                </a:lnTo>
                <a:lnTo>
                  <a:pt x="1345719" y="1302825"/>
                </a:lnTo>
                <a:lnTo>
                  <a:pt x="1368664" y="1302825"/>
                </a:lnTo>
                <a:lnTo>
                  <a:pt x="1368664" y="1342773"/>
                </a:lnTo>
                <a:lnTo>
                  <a:pt x="1489326" y="1342773"/>
                </a:lnTo>
                <a:lnTo>
                  <a:pt x="1489326" y="1197368"/>
                </a:lnTo>
                <a:lnTo>
                  <a:pt x="1573801" y="1197368"/>
                </a:lnTo>
                <a:lnTo>
                  <a:pt x="1573801" y="1254484"/>
                </a:lnTo>
                <a:lnTo>
                  <a:pt x="1525187" y="1254484"/>
                </a:lnTo>
                <a:lnTo>
                  <a:pt x="1525187" y="1232684"/>
                </a:lnTo>
                <a:lnTo>
                  <a:pt x="1540120" y="1232684"/>
                </a:lnTo>
                <a:lnTo>
                  <a:pt x="1540120" y="1241240"/>
                </a:lnTo>
                <a:lnTo>
                  <a:pt x="1559358" y="1241240"/>
                </a:lnTo>
                <a:lnTo>
                  <a:pt x="1559358" y="1213500"/>
                </a:lnTo>
                <a:lnTo>
                  <a:pt x="1505949" y="1213500"/>
                </a:lnTo>
                <a:lnTo>
                  <a:pt x="1505949" y="1273831"/>
                </a:lnTo>
                <a:lnTo>
                  <a:pt x="1593148" y="1273831"/>
                </a:lnTo>
                <a:lnTo>
                  <a:pt x="1593148" y="1235681"/>
                </a:lnTo>
                <a:lnTo>
                  <a:pt x="2371788" y="1235681"/>
                </a:lnTo>
                <a:lnTo>
                  <a:pt x="2371788" y="1273831"/>
                </a:lnTo>
                <a:lnTo>
                  <a:pt x="2458987" y="1273831"/>
                </a:lnTo>
                <a:lnTo>
                  <a:pt x="2458987" y="1213391"/>
                </a:lnTo>
                <a:lnTo>
                  <a:pt x="2405577" y="1213391"/>
                </a:lnTo>
                <a:lnTo>
                  <a:pt x="2405577" y="1241131"/>
                </a:lnTo>
                <a:lnTo>
                  <a:pt x="2424761" y="1241131"/>
                </a:lnTo>
                <a:lnTo>
                  <a:pt x="2424761" y="1232575"/>
                </a:lnTo>
                <a:lnTo>
                  <a:pt x="2439749" y="1232575"/>
                </a:lnTo>
                <a:lnTo>
                  <a:pt x="2439749" y="1254375"/>
                </a:lnTo>
                <a:lnTo>
                  <a:pt x="2391135" y="1254375"/>
                </a:lnTo>
                <a:lnTo>
                  <a:pt x="2391135" y="1197368"/>
                </a:lnTo>
                <a:lnTo>
                  <a:pt x="2475500" y="1197368"/>
                </a:lnTo>
                <a:lnTo>
                  <a:pt x="2475500" y="1342773"/>
                </a:lnTo>
                <a:lnTo>
                  <a:pt x="2596218" y="1342773"/>
                </a:lnTo>
                <a:lnTo>
                  <a:pt x="2596218" y="1302879"/>
                </a:lnTo>
                <a:lnTo>
                  <a:pt x="2619162" y="1302879"/>
                </a:lnTo>
                <a:lnTo>
                  <a:pt x="2619162" y="2300227"/>
                </a:lnTo>
                <a:lnTo>
                  <a:pt x="2599924" y="2300227"/>
                </a:lnTo>
                <a:lnTo>
                  <a:pt x="2599924" y="2355871"/>
                </a:lnTo>
                <a:lnTo>
                  <a:pt x="2572237" y="2355871"/>
                </a:lnTo>
                <a:lnTo>
                  <a:pt x="2572237" y="2482855"/>
                </a:lnTo>
                <a:lnTo>
                  <a:pt x="2800701" y="2482855"/>
                </a:lnTo>
                <a:lnTo>
                  <a:pt x="2800701" y="2355871"/>
                </a:lnTo>
                <a:lnTo>
                  <a:pt x="2772797" y="2355871"/>
                </a:lnTo>
                <a:lnTo>
                  <a:pt x="2772797" y="2300227"/>
                </a:lnTo>
                <a:lnTo>
                  <a:pt x="2753558" y="2300227"/>
                </a:lnTo>
                <a:lnTo>
                  <a:pt x="2753558" y="1504529"/>
                </a:lnTo>
                <a:lnTo>
                  <a:pt x="3329730" y="1504529"/>
                </a:lnTo>
                <a:lnTo>
                  <a:pt x="3329730" y="2295594"/>
                </a:lnTo>
                <a:lnTo>
                  <a:pt x="3310492" y="2295594"/>
                </a:lnTo>
                <a:lnTo>
                  <a:pt x="3310492" y="2351020"/>
                </a:lnTo>
                <a:lnTo>
                  <a:pt x="3282806" y="2351020"/>
                </a:lnTo>
                <a:lnTo>
                  <a:pt x="3282806" y="2478060"/>
                </a:lnTo>
                <a:lnTo>
                  <a:pt x="3511270" y="2478060"/>
                </a:lnTo>
                <a:lnTo>
                  <a:pt x="3511270" y="2351020"/>
                </a:lnTo>
                <a:lnTo>
                  <a:pt x="3483529" y="2351020"/>
                </a:lnTo>
                <a:lnTo>
                  <a:pt x="3483529" y="2295376"/>
                </a:lnTo>
                <a:lnTo>
                  <a:pt x="3464345" y="2295376"/>
                </a:lnTo>
                <a:lnTo>
                  <a:pt x="3464345" y="1431826"/>
                </a:lnTo>
                <a:lnTo>
                  <a:pt x="3514540" y="1431826"/>
                </a:lnTo>
                <a:lnTo>
                  <a:pt x="3514540" y="1402723"/>
                </a:lnTo>
                <a:lnTo>
                  <a:pt x="3402325" y="1402723"/>
                </a:lnTo>
                <a:cubicBezTo>
                  <a:pt x="3548493" y="1402669"/>
                  <a:pt x="3691773" y="1362284"/>
                  <a:pt x="3816523" y="1286093"/>
                </a:cubicBezTo>
                <a:lnTo>
                  <a:pt x="3933316" y="1214699"/>
                </a:lnTo>
                <a:lnTo>
                  <a:pt x="3933316" y="1139707"/>
                </a:lnTo>
                <a:cubicBezTo>
                  <a:pt x="3933316" y="1139707"/>
                  <a:pt x="3797394" y="1196823"/>
                  <a:pt x="3647900" y="1184015"/>
                </a:cubicBezTo>
                <a:close/>
                <a:moveTo>
                  <a:pt x="2514304" y="1100413"/>
                </a:moveTo>
                <a:lnTo>
                  <a:pt x="2514304" y="1052289"/>
                </a:lnTo>
                <a:lnTo>
                  <a:pt x="2558613" y="1052289"/>
                </a:lnTo>
                <a:lnTo>
                  <a:pt x="2558613" y="1068639"/>
                </a:lnTo>
                <a:lnTo>
                  <a:pt x="2546350" y="1068639"/>
                </a:lnTo>
                <a:lnTo>
                  <a:pt x="2546350" y="1060737"/>
                </a:lnTo>
                <a:lnTo>
                  <a:pt x="2527112" y="1060737"/>
                </a:lnTo>
                <a:lnTo>
                  <a:pt x="2527112" y="1087987"/>
                </a:lnTo>
                <a:lnTo>
                  <a:pt x="2577851" y="1087987"/>
                </a:lnTo>
                <a:lnTo>
                  <a:pt x="2577851" y="1074634"/>
                </a:lnTo>
                <a:lnTo>
                  <a:pt x="2618944" y="1074634"/>
                </a:lnTo>
                <a:lnTo>
                  <a:pt x="2618944" y="1100631"/>
                </a:lnTo>
                <a:close/>
                <a:moveTo>
                  <a:pt x="1345828" y="1100413"/>
                </a:moveTo>
                <a:lnTo>
                  <a:pt x="1345828" y="1074416"/>
                </a:lnTo>
                <a:lnTo>
                  <a:pt x="1389428" y="1074416"/>
                </a:lnTo>
                <a:lnTo>
                  <a:pt x="1389428" y="1087769"/>
                </a:lnTo>
                <a:lnTo>
                  <a:pt x="1440113" y="1087769"/>
                </a:lnTo>
                <a:lnTo>
                  <a:pt x="1440113" y="1060519"/>
                </a:lnTo>
                <a:lnTo>
                  <a:pt x="1421201" y="1060519"/>
                </a:lnTo>
                <a:lnTo>
                  <a:pt x="1421201" y="1068421"/>
                </a:lnTo>
                <a:lnTo>
                  <a:pt x="1408939" y="1068421"/>
                </a:lnTo>
                <a:lnTo>
                  <a:pt x="1408939" y="1052071"/>
                </a:lnTo>
                <a:lnTo>
                  <a:pt x="1453302" y="1052071"/>
                </a:lnTo>
                <a:lnTo>
                  <a:pt x="1453302" y="1100195"/>
                </a:lnTo>
                <a:close/>
                <a:moveTo>
                  <a:pt x="1204129" y="863611"/>
                </a:moveTo>
                <a:lnTo>
                  <a:pt x="1204129" y="898327"/>
                </a:lnTo>
                <a:lnTo>
                  <a:pt x="1159602" y="898327"/>
                </a:lnTo>
                <a:lnTo>
                  <a:pt x="1159602" y="863611"/>
                </a:lnTo>
                <a:close/>
                <a:moveTo>
                  <a:pt x="1521808" y="290000"/>
                </a:moveTo>
                <a:lnTo>
                  <a:pt x="1521808" y="324717"/>
                </a:lnTo>
                <a:lnTo>
                  <a:pt x="1476955" y="324717"/>
                </a:lnTo>
                <a:lnTo>
                  <a:pt x="1476955" y="290000"/>
                </a:lnTo>
                <a:close/>
                <a:moveTo>
                  <a:pt x="2502424" y="901325"/>
                </a:moveTo>
                <a:lnTo>
                  <a:pt x="2502424" y="858052"/>
                </a:lnTo>
                <a:lnTo>
                  <a:pt x="2547277" y="858052"/>
                </a:lnTo>
                <a:lnTo>
                  <a:pt x="2547277" y="901325"/>
                </a:lnTo>
                <a:close/>
                <a:moveTo>
                  <a:pt x="2577742" y="996155"/>
                </a:moveTo>
                <a:lnTo>
                  <a:pt x="2577742" y="976098"/>
                </a:lnTo>
                <a:lnTo>
                  <a:pt x="2618835" y="976098"/>
                </a:lnTo>
                <a:lnTo>
                  <a:pt x="2618835" y="1055014"/>
                </a:lnTo>
                <a:lnTo>
                  <a:pt x="2577742" y="1055014"/>
                </a:lnTo>
                <a:lnTo>
                  <a:pt x="2577742" y="1032942"/>
                </a:lnTo>
                <a:lnTo>
                  <a:pt x="2545696" y="1032942"/>
                </a:lnTo>
                <a:lnTo>
                  <a:pt x="2545696" y="996155"/>
                </a:lnTo>
                <a:close/>
                <a:moveTo>
                  <a:pt x="2526458" y="1032942"/>
                </a:moveTo>
                <a:lnTo>
                  <a:pt x="2494848" y="1032942"/>
                </a:lnTo>
                <a:lnTo>
                  <a:pt x="2494848" y="1055014"/>
                </a:lnTo>
                <a:lnTo>
                  <a:pt x="2451575" y="1055014"/>
                </a:lnTo>
                <a:lnTo>
                  <a:pt x="2451575" y="976262"/>
                </a:lnTo>
                <a:lnTo>
                  <a:pt x="2494848" y="976262"/>
                </a:lnTo>
                <a:lnTo>
                  <a:pt x="2494848" y="996318"/>
                </a:lnTo>
                <a:lnTo>
                  <a:pt x="2526349" y="996318"/>
                </a:lnTo>
                <a:close/>
                <a:moveTo>
                  <a:pt x="1440767" y="1032942"/>
                </a:moveTo>
                <a:lnTo>
                  <a:pt x="1440767" y="996155"/>
                </a:lnTo>
                <a:lnTo>
                  <a:pt x="1472268" y="996155"/>
                </a:lnTo>
                <a:lnTo>
                  <a:pt x="1472268" y="976098"/>
                </a:lnTo>
                <a:lnTo>
                  <a:pt x="1512870" y="976098"/>
                </a:lnTo>
                <a:lnTo>
                  <a:pt x="1512870" y="1055014"/>
                </a:lnTo>
                <a:lnTo>
                  <a:pt x="1472268" y="1055014"/>
                </a:lnTo>
                <a:lnTo>
                  <a:pt x="1472268" y="1032942"/>
                </a:lnTo>
                <a:close/>
                <a:moveTo>
                  <a:pt x="1389537" y="1032942"/>
                </a:moveTo>
                <a:lnTo>
                  <a:pt x="1389537" y="1055014"/>
                </a:lnTo>
                <a:lnTo>
                  <a:pt x="1345937" y="1055014"/>
                </a:lnTo>
                <a:lnTo>
                  <a:pt x="1345937" y="976262"/>
                </a:lnTo>
                <a:lnTo>
                  <a:pt x="1389537" y="976262"/>
                </a:lnTo>
                <a:lnTo>
                  <a:pt x="1389537" y="996318"/>
                </a:lnTo>
                <a:lnTo>
                  <a:pt x="1421583" y="996318"/>
                </a:lnTo>
                <a:lnTo>
                  <a:pt x="1421583" y="1033105"/>
                </a:lnTo>
                <a:close/>
                <a:moveTo>
                  <a:pt x="2438332" y="901325"/>
                </a:moveTo>
                <a:lnTo>
                  <a:pt x="2438332" y="858052"/>
                </a:lnTo>
                <a:lnTo>
                  <a:pt x="2483185" y="858052"/>
                </a:lnTo>
                <a:lnTo>
                  <a:pt x="2483185" y="901325"/>
                </a:lnTo>
                <a:close/>
                <a:moveTo>
                  <a:pt x="2419093" y="901325"/>
                </a:moveTo>
                <a:lnTo>
                  <a:pt x="2374240" y="901325"/>
                </a:lnTo>
                <a:lnTo>
                  <a:pt x="2374240" y="858052"/>
                </a:lnTo>
                <a:lnTo>
                  <a:pt x="2419093" y="858052"/>
                </a:lnTo>
                <a:close/>
                <a:moveTo>
                  <a:pt x="2355001" y="901325"/>
                </a:moveTo>
                <a:lnTo>
                  <a:pt x="2310148" y="901325"/>
                </a:lnTo>
                <a:lnTo>
                  <a:pt x="2310148" y="858052"/>
                </a:lnTo>
                <a:lnTo>
                  <a:pt x="2355001" y="858052"/>
                </a:lnTo>
                <a:close/>
                <a:moveTo>
                  <a:pt x="2290964" y="901325"/>
                </a:moveTo>
                <a:lnTo>
                  <a:pt x="2246056" y="901325"/>
                </a:lnTo>
                <a:lnTo>
                  <a:pt x="2246056" y="858052"/>
                </a:lnTo>
                <a:lnTo>
                  <a:pt x="2290964" y="858052"/>
                </a:lnTo>
                <a:close/>
                <a:moveTo>
                  <a:pt x="2226872" y="901325"/>
                </a:moveTo>
                <a:lnTo>
                  <a:pt x="2182019" y="901325"/>
                </a:lnTo>
                <a:lnTo>
                  <a:pt x="2182019" y="858052"/>
                </a:lnTo>
                <a:lnTo>
                  <a:pt x="2226872" y="858052"/>
                </a:lnTo>
                <a:close/>
                <a:moveTo>
                  <a:pt x="2162780" y="901325"/>
                </a:moveTo>
                <a:lnTo>
                  <a:pt x="2117927" y="901325"/>
                </a:lnTo>
                <a:lnTo>
                  <a:pt x="2117927" y="858052"/>
                </a:lnTo>
                <a:lnTo>
                  <a:pt x="2162780" y="858052"/>
                </a:lnTo>
                <a:close/>
                <a:moveTo>
                  <a:pt x="2098689" y="901325"/>
                </a:moveTo>
                <a:lnTo>
                  <a:pt x="2053835" y="901325"/>
                </a:lnTo>
                <a:lnTo>
                  <a:pt x="2053835" y="858052"/>
                </a:lnTo>
                <a:lnTo>
                  <a:pt x="2098689" y="858052"/>
                </a:lnTo>
                <a:close/>
                <a:moveTo>
                  <a:pt x="2034597" y="901325"/>
                </a:moveTo>
                <a:lnTo>
                  <a:pt x="1989743" y="901325"/>
                </a:lnTo>
                <a:lnTo>
                  <a:pt x="1989743" y="858052"/>
                </a:lnTo>
                <a:lnTo>
                  <a:pt x="2034597" y="858052"/>
                </a:lnTo>
                <a:close/>
                <a:moveTo>
                  <a:pt x="1970505" y="901325"/>
                </a:moveTo>
                <a:lnTo>
                  <a:pt x="1925652" y="901325"/>
                </a:lnTo>
                <a:lnTo>
                  <a:pt x="1925652" y="858052"/>
                </a:lnTo>
                <a:lnTo>
                  <a:pt x="1970505" y="858052"/>
                </a:lnTo>
                <a:close/>
                <a:moveTo>
                  <a:pt x="1906250" y="901325"/>
                </a:moveTo>
                <a:lnTo>
                  <a:pt x="1861397" y="901325"/>
                </a:lnTo>
                <a:lnTo>
                  <a:pt x="1861397" y="858052"/>
                </a:lnTo>
                <a:lnTo>
                  <a:pt x="1906250" y="858052"/>
                </a:lnTo>
                <a:close/>
                <a:moveTo>
                  <a:pt x="1842158" y="901325"/>
                </a:moveTo>
                <a:lnTo>
                  <a:pt x="1797250" y="901325"/>
                </a:lnTo>
                <a:lnTo>
                  <a:pt x="1797250" y="858052"/>
                </a:lnTo>
                <a:lnTo>
                  <a:pt x="1842103" y="858052"/>
                </a:lnTo>
                <a:close/>
                <a:moveTo>
                  <a:pt x="1778121" y="901325"/>
                </a:moveTo>
                <a:lnTo>
                  <a:pt x="1733267" y="901325"/>
                </a:lnTo>
                <a:lnTo>
                  <a:pt x="1733267" y="858052"/>
                </a:lnTo>
                <a:lnTo>
                  <a:pt x="1778121" y="858052"/>
                </a:lnTo>
                <a:close/>
                <a:moveTo>
                  <a:pt x="1714029" y="901325"/>
                </a:moveTo>
                <a:lnTo>
                  <a:pt x="1669176" y="901325"/>
                </a:lnTo>
                <a:lnTo>
                  <a:pt x="1669176" y="858052"/>
                </a:lnTo>
                <a:lnTo>
                  <a:pt x="1714029" y="858052"/>
                </a:lnTo>
                <a:close/>
                <a:moveTo>
                  <a:pt x="1650101" y="901325"/>
                </a:moveTo>
                <a:lnTo>
                  <a:pt x="1605247" y="901325"/>
                </a:lnTo>
                <a:lnTo>
                  <a:pt x="1605247" y="858052"/>
                </a:lnTo>
                <a:lnTo>
                  <a:pt x="1650101" y="858052"/>
                </a:lnTo>
                <a:close/>
                <a:moveTo>
                  <a:pt x="1586009" y="901325"/>
                </a:moveTo>
                <a:lnTo>
                  <a:pt x="1541101" y="901325"/>
                </a:lnTo>
                <a:lnTo>
                  <a:pt x="1541101" y="858052"/>
                </a:lnTo>
                <a:lnTo>
                  <a:pt x="1585954" y="858052"/>
                </a:lnTo>
                <a:close/>
                <a:moveTo>
                  <a:pt x="1521917" y="901325"/>
                </a:moveTo>
                <a:lnTo>
                  <a:pt x="1477064" y="901325"/>
                </a:lnTo>
                <a:lnTo>
                  <a:pt x="1477064" y="858052"/>
                </a:lnTo>
                <a:lnTo>
                  <a:pt x="1521917" y="858052"/>
                </a:lnTo>
                <a:close/>
                <a:moveTo>
                  <a:pt x="1457825" y="901325"/>
                </a:moveTo>
                <a:lnTo>
                  <a:pt x="1412972" y="901325"/>
                </a:lnTo>
                <a:lnTo>
                  <a:pt x="1412972" y="858052"/>
                </a:lnTo>
                <a:lnTo>
                  <a:pt x="1457825" y="858052"/>
                </a:lnTo>
                <a:close/>
                <a:moveTo>
                  <a:pt x="1393952" y="901325"/>
                </a:moveTo>
                <a:lnTo>
                  <a:pt x="1345937" y="901325"/>
                </a:lnTo>
                <a:lnTo>
                  <a:pt x="1345937" y="858052"/>
                </a:lnTo>
                <a:lnTo>
                  <a:pt x="1393952" y="858052"/>
                </a:lnTo>
                <a:close/>
                <a:moveTo>
                  <a:pt x="1453302" y="930700"/>
                </a:moveTo>
                <a:lnTo>
                  <a:pt x="1453302" y="976971"/>
                </a:lnTo>
                <a:lnTo>
                  <a:pt x="1408939" y="976971"/>
                </a:lnTo>
                <a:lnTo>
                  <a:pt x="1408939" y="960621"/>
                </a:lnTo>
                <a:lnTo>
                  <a:pt x="1421201" y="960621"/>
                </a:lnTo>
                <a:lnTo>
                  <a:pt x="1421201" y="968523"/>
                </a:lnTo>
                <a:lnTo>
                  <a:pt x="1440440" y="968523"/>
                </a:lnTo>
                <a:lnTo>
                  <a:pt x="1440440" y="941273"/>
                </a:lnTo>
                <a:lnTo>
                  <a:pt x="1389755" y="941273"/>
                </a:lnTo>
                <a:lnTo>
                  <a:pt x="1389755" y="956642"/>
                </a:lnTo>
                <a:lnTo>
                  <a:pt x="1346155" y="956642"/>
                </a:lnTo>
                <a:lnTo>
                  <a:pt x="1346155" y="930482"/>
                </a:lnTo>
                <a:close/>
                <a:moveTo>
                  <a:pt x="1513252" y="956860"/>
                </a:moveTo>
                <a:lnTo>
                  <a:pt x="1472649" y="956860"/>
                </a:lnTo>
                <a:lnTo>
                  <a:pt x="1472649" y="930700"/>
                </a:lnTo>
                <a:lnTo>
                  <a:pt x="1513252" y="930700"/>
                </a:lnTo>
                <a:close/>
                <a:moveTo>
                  <a:pt x="2495338" y="956860"/>
                </a:moveTo>
                <a:lnTo>
                  <a:pt x="2452066" y="956860"/>
                </a:lnTo>
                <a:lnTo>
                  <a:pt x="2452066" y="930700"/>
                </a:lnTo>
                <a:lnTo>
                  <a:pt x="2494848" y="930700"/>
                </a:lnTo>
                <a:close/>
                <a:moveTo>
                  <a:pt x="1925652" y="388481"/>
                </a:moveTo>
                <a:lnTo>
                  <a:pt x="1925652" y="723873"/>
                </a:lnTo>
                <a:cubicBezTo>
                  <a:pt x="1925270" y="729187"/>
                  <a:pt x="1920638" y="733171"/>
                  <a:pt x="1915297" y="732768"/>
                </a:cubicBezTo>
                <a:cubicBezTo>
                  <a:pt x="1910556" y="732408"/>
                  <a:pt x="1906795" y="728631"/>
                  <a:pt x="1906414" y="723873"/>
                </a:cubicBezTo>
                <a:lnTo>
                  <a:pt x="1906414" y="388481"/>
                </a:lnTo>
                <a:cubicBezTo>
                  <a:pt x="1906795" y="383168"/>
                  <a:pt x="1911427" y="379189"/>
                  <a:pt x="1916769" y="379587"/>
                </a:cubicBezTo>
                <a:cubicBezTo>
                  <a:pt x="1921510" y="379947"/>
                  <a:pt x="1925270" y="383723"/>
                  <a:pt x="1925652" y="388481"/>
                </a:cubicBezTo>
                <a:close/>
                <a:moveTo>
                  <a:pt x="1861560" y="388481"/>
                </a:moveTo>
                <a:lnTo>
                  <a:pt x="1861560" y="723873"/>
                </a:lnTo>
                <a:cubicBezTo>
                  <a:pt x="1861178" y="729187"/>
                  <a:pt x="1856546" y="733171"/>
                  <a:pt x="1851205" y="732768"/>
                </a:cubicBezTo>
                <a:cubicBezTo>
                  <a:pt x="1846464" y="732408"/>
                  <a:pt x="1842703" y="728631"/>
                  <a:pt x="1842322" y="723873"/>
                </a:cubicBezTo>
                <a:lnTo>
                  <a:pt x="1842322" y="388481"/>
                </a:lnTo>
                <a:cubicBezTo>
                  <a:pt x="1842703" y="383168"/>
                  <a:pt x="1847335" y="379189"/>
                  <a:pt x="1852677" y="379587"/>
                </a:cubicBezTo>
                <a:cubicBezTo>
                  <a:pt x="1857418" y="379947"/>
                  <a:pt x="1861178" y="383723"/>
                  <a:pt x="1861560" y="388481"/>
                </a:cubicBezTo>
                <a:close/>
                <a:moveTo>
                  <a:pt x="1797468" y="388481"/>
                </a:moveTo>
                <a:lnTo>
                  <a:pt x="1797468" y="723873"/>
                </a:lnTo>
                <a:cubicBezTo>
                  <a:pt x="1797468" y="729171"/>
                  <a:pt x="1793163" y="733465"/>
                  <a:pt x="1787876" y="733465"/>
                </a:cubicBezTo>
                <a:cubicBezTo>
                  <a:pt x="1782590" y="733465"/>
                  <a:pt x="1778284" y="729171"/>
                  <a:pt x="1778284" y="723873"/>
                </a:cubicBezTo>
                <a:lnTo>
                  <a:pt x="1778284" y="388481"/>
                </a:lnTo>
                <a:cubicBezTo>
                  <a:pt x="1778284" y="383184"/>
                  <a:pt x="1782590" y="378889"/>
                  <a:pt x="1787876" y="378889"/>
                </a:cubicBezTo>
                <a:cubicBezTo>
                  <a:pt x="1793163" y="378889"/>
                  <a:pt x="1797468" y="383184"/>
                  <a:pt x="1797468" y="388481"/>
                </a:cubicBezTo>
                <a:close/>
                <a:moveTo>
                  <a:pt x="1733431" y="388481"/>
                </a:moveTo>
                <a:lnTo>
                  <a:pt x="1733431" y="723873"/>
                </a:lnTo>
                <a:cubicBezTo>
                  <a:pt x="1733049" y="729187"/>
                  <a:pt x="1728417" y="733171"/>
                  <a:pt x="1723076" y="732768"/>
                </a:cubicBezTo>
                <a:cubicBezTo>
                  <a:pt x="1718335" y="732408"/>
                  <a:pt x="1714574" y="728631"/>
                  <a:pt x="1714193" y="723873"/>
                </a:cubicBezTo>
                <a:lnTo>
                  <a:pt x="1714193" y="388481"/>
                </a:lnTo>
                <a:cubicBezTo>
                  <a:pt x="1714574" y="383168"/>
                  <a:pt x="1719206" y="379189"/>
                  <a:pt x="1724547" y="379587"/>
                </a:cubicBezTo>
                <a:cubicBezTo>
                  <a:pt x="1729289" y="379947"/>
                  <a:pt x="1733049" y="383723"/>
                  <a:pt x="1733431" y="388481"/>
                </a:cubicBezTo>
                <a:close/>
                <a:moveTo>
                  <a:pt x="1669339" y="388481"/>
                </a:moveTo>
                <a:lnTo>
                  <a:pt x="1669339" y="723873"/>
                </a:lnTo>
                <a:cubicBezTo>
                  <a:pt x="1668958" y="729187"/>
                  <a:pt x="1664325" y="733171"/>
                  <a:pt x="1658984" y="732768"/>
                </a:cubicBezTo>
                <a:cubicBezTo>
                  <a:pt x="1654243" y="732408"/>
                  <a:pt x="1650482" y="728631"/>
                  <a:pt x="1650101" y="723873"/>
                </a:cubicBezTo>
                <a:lnTo>
                  <a:pt x="1650101" y="388481"/>
                </a:lnTo>
                <a:cubicBezTo>
                  <a:pt x="1650482" y="383168"/>
                  <a:pt x="1655115" y="379189"/>
                  <a:pt x="1660456" y="379587"/>
                </a:cubicBezTo>
                <a:cubicBezTo>
                  <a:pt x="1665197" y="379947"/>
                  <a:pt x="1668958" y="383723"/>
                  <a:pt x="1669339" y="388481"/>
                </a:cubicBezTo>
                <a:close/>
                <a:moveTo>
                  <a:pt x="1605247" y="388481"/>
                </a:moveTo>
                <a:lnTo>
                  <a:pt x="1605247" y="723873"/>
                </a:lnTo>
                <a:cubicBezTo>
                  <a:pt x="1604850" y="729187"/>
                  <a:pt x="1600217" y="733171"/>
                  <a:pt x="1594903" y="732768"/>
                </a:cubicBezTo>
                <a:cubicBezTo>
                  <a:pt x="1590146" y="732408"/>
                  <a:pt x="1586369" y="728631"/>
                  <a:pt x="1586009" y="723873"/>
                </a:cubicBezTo>
                <a:lnTo>
                  <a:pt x="1586009" y="388481"/>
                </a:lnTo>
                <a:cubicBezTo>
                  <a:pt x="1586407" y="383168"/>
                  <a:pt x="1591039" y="379189"/>
                  <a:pt x="1596353" y="379587"/>
                </a:cubicBezTo>
                <a:cubicBezTo>
                  <a:pt x="1601111" y="379947"/>
                  <a:pt x="1604888" y="383723"/>
                  <a:pt x="1605247" y="388481"/>
                </a:cubicBezTo>
                <a:close/>
                <a:moveTo>
                  <a:pt x="1541156" y="388481"/>
                </a:moveTo>
                <a:lnTo>
                  <a:pt x="1541156" y="723873"/>
                </a:lnTo>
                <a:cubicBezTo>
                  <a:pt x="1540758" y="729187"/>
                  <a:pt x="1536125" y="733171"/>
                  <a:pt x="1530811" y="732768"/>
                </a:cubicBezTo>
                <a:cubicBezTo>
                  <a:pt x="1526054" y="732408"/>
                  <a:pt x="1522277" y="728631"/>
                  <a:pt x="1521917" y="723873"/>
                </a:cubicBezTo>
                <a:lnTo>
                  <a:pt x="1521917" y="388481"/>
                </a:lnTo>
                <a:cubicBezTo>
                  <a:pt x="1522315" y="383168"/>
                  <a:pt x="1526948" y="379189"/>
                  <a:pt x="1532261" y="379587"/>
                </a:cubicBezTo>
                <a:cubicBezTo>
                  <a:pt x="1537019" y="379947"/>
                  <a:pt x="1540796" y="383723"/>
                  <a:pt x="1541156" y="388481"/>
                </a:cubicBezTo>
                <a:close/>
                <a:moveTo>
                  <a:pt x="1477064" y="388481"/>
                </a:moveTo>
                <a:lnTo>
                  <a:pt x="1477064" y="723873"/>
                </a:lnTo>
                <a:cubicBezTo>
                  <a:pt x="1476666" y="729187"/>
                  <a:pt x="1472034" y="733171"/>
                  <a:pt x="1466720" y="732768"/>
                </a:cubicBezTo>
                <a:cubicBezTo>
                  <a:pt x="1461962" y="732408"/>
                  <a:pt x="1458185" y="728631"/>
                  <a:pt x="1457825" y="723873"/>
                </a:cubicBezTo>
                <a:lnTo>
                  <a:pt x="1457825" y="388481"/>
                </a:lnTo>
                <a:cubicBezTo>
                  <a:pt x="1458223" y="383168"/>
                  <a:pt x="1462856" y="379189"/>
                  <a:pt x="1468169" y="379587"/>
                </a:cubicBezTo>
                <a:cubicBezTo>
                  <a:pt x="1472927" y="379947"/>
                  <a:pt x="1476704" y="383723"/>
                  <a:pt x="1477064" y="388481"/>
                </a:cubicBezTo>
                <a:close/>
                <a:moveTo>
                  <a:pt x="2556869" y="428321"/>
                </a:moveTo>
                <a:cubicBezTo>
                  <a:pt x="2562210" y="428321"/>
                  <a:pt x="2566515" y="432643"/>
                  <a:pt x="2566515" y="437967"/>
                </a:cubicBezTo>
                <a:lnTo>
                  <a:pt x="2566515" y="723873"/>
                </a:lnTo>
                <a:cubicBezTo>
                  <a:pt x="2566134" y="729187"/>
                  <a:pt x="2561501" y="733171"/>
                  <a:pt x="2556160" y="732768"/>
                </a:cubicBezTo>
                <a:cubicBezTo>
                  <a:pt x="2551419" y="732408"/>
                  <a:pt x="2547658" y="728631"/>
                  <a:pt x="2547277" y="723873"/>
                </a:cubicBezTo>
                <a:lnTo>
                  <a:pt x="2547277" y="438076"/>
                </a:lnTo>
                <a:cubicBezTo>
                  <a:pt x="2547168" y="432779"/>
                  <a:pt x="2551419" y="428413"/>
                  <a:pt x="2556705" y="428321"/>
                </a:cubicBezTo>
                <a:cubicBezTo>
                  <a:pt x="2556760" y="428321"/>
                  <a:pt x="2556814" y="428321"/>
                  <a:pt x="2556869" y="428321"/>
                </a:cubicBezTo>
                <a:close/>
                <a:moveTo>
                  <a:pt x="2502369" y="388481"/>
                </a:moveTo>
                <a:lnTo>
                  <a:pt x="2502369" y="723873"/>
                </a:lnTo>
                <a:cubicBezTo>
                  <a:pt x="2501988" y="729187"/>
                  <a:pt x="2497355" y="733171"/>
                  <a:pt x="2492014" y="732768"/>
                </a:cubicBezTo>
                <a:cubicBezTo>
                  <a:pt x="2487272" y="732408"/>
                  <a:pt x="2483512" y="728631"/>
                  <a:pt x="2483130" y="723873"/>
                </a:cubicBezTo>
                <a:lnTo>
                  <a:pt x="2483130" y="388481"/>
                </a:lnTo>
                <a:cubicBezTo>
                  <a:pt x="2483512" y="383168"/>
                  <a:pt x="2488145" y="379189"/>
                  <a:pt x="2493485" y="379587"/>
                </a:cubicBezTo>
                <a:cubicBezTo>
                  <a:pt x="2498227" y="379947"/>
                  <a:pt x="2501988" y="383723"/>
                  <a:pt x="2502369" y="388481"/>
                </a:cubicBezTo>
                <a:close/>
                <a:moveTo>
                  <a:pt x="2438277" y="388481"/>
                </a:moveTo>
                <a:lnTo>
                  <a:pt x="2438277" y="723873"/>
                </a:lnTo>
                <a:cubicBezTo>
                  <a:pt x="2437896" y="729187"/>
                  <a:pt x="2433263" y="733171"/>
                  <a:pt x="2427922" y="732768"/>
                </a:cubicBezTo>
                <a:cubicBezTo>
                  <a:pt x="2423181" y="732408"/>
                  <a:pt x="2419420" y="728631"/>
                  <a:pt x="2419039" y="723873"/>
                </a:cubicBezTo>
                <a:lnTo>
                  <a:pt x="2419039" y="388481"/>
                </a:lnTo>
                <a:cubicBezTo>
                  <a:pt x="2419420" y="383168"/>
                  <a:pt x="2424053" y="379189"/>
                  <a:pt x="2429394" y="379587"/>
                </a:cubicBezTo>
                <a:cubicBezTo>
                  <a:pt x="2434135" y="379947"/>
                  <a:pt x="2437896" y="383723"/>
                  <a:pt x="2438277" y="388481"/>
                </a:cubicBezTo>
                <a:close/>
                <a:moveTo>
                  <a:pt x="2374185" y="388481"/>
                </a:moveTo>
                <a:lnTo>
                  <a:pt x="2374185" y="723873"/>
                </a:lnTo>
                <a:cubicBezTo>
                  <a:pt x="2373804" y="729187"/>
                  <a:pt x="2369171" y="733171"/>
                  <a:pt x="2363830" y="732768"/>
                </a:cubicBezTo>
                <a:cubicBezTo>
                  <a:pt x="2359089" y="732408"/>
                  <a:pt x="2355329" y="728631"/>
                  <a:pt x="2354947" y="723873"/>
                </a:cubicBezTo>
                <a:lnTo>
                  <a:pt x="2354947" y="388481"/>
                </a:lnTo>
                <a:cubicBezTo>
                  <a:pt x="2355329" y="383168"/>
                  <a:pt x="2359961" y="379189"/>
                  <a:pt x="2365302" y="379587"/>
                </a:cubicBezTo>
                <a:cubicBezTo>
                  <a:pt x="2370043" y="379947"/>
                  <a:pt x="2373804" y="383723"/>
                  <a:pt x="2374185" y="388481"/>
                </a:cubicBezTo>
                <a:close/>
                <a:moveTo>
                  <a:pt x="2310093" y="388481"/>
                </a:moveTo>
                <a:lnTo>
                  <a:pt x="2310093" y="723873"/>
                </a:lnTo>
                <a:cubicBezTo>
                  <a:pt x="2310093" y="729171"/>
                  <a:pt x="2305788" y="733465"/>
                  <a:pt x="2300501" y="733465"/>
                </a:cubicBezTo>
                <a:cubicBezTo>
                  <a:pt x="2295215" y="733465"/>
                  <a:pt x="2290909" y="729171"/>
                  <a:pt x="2290909" y="723873"/>
                </a:cubicBezTo>
                <a:lnTo>
                  <a:pt x="2290909" y="388481"/>
                </a:lnTo>
                <a:cubicBezTo>
                  <a:pt x="2290909" y="383184"/>
                  <a:pt x="2295215" y="378889"/>
                  <a:pt x="2300501" y="378889"/>
                </a:cubicBezTo>
                <a:cubicBezTo>
                  <a:pt x="2305788" y="378889"/>
                  <a:pt x="2310093" y="383184"/>
                  <a:pt x="2310093" y="388481"/>
                </a:cubicBezTo>
                <a:close/>
                <a:moveTo>
                  <a:pt x="2246002" y="388481"/>
                </a:moveTo>
                <a:lnTo>
                  <a:pt x="2246002" y="723873"/>
                </a:lnTo>
                <a:cubicBezTo>
                  <a:pt x="2246002" y="729171"/>
                  <a:pt x="2241697" y="733465"/>
                  <a:pt x="2236410" y="733465"/>
                </a:cubicBezTo>
                <a:cubicBezTo>
                  <a:pt x="2231123" y="733465"/>
                  <a:pt x="2226818" y="729171"/>
                  <a:pt x="2226818" y="723873"/>
                </a:cubicBezTo>
                <a:lnTo>
                  <a:pt x="2226818" y="388481"/>
                </a:lnTo>
                <a:cubicBezTo>
                  <a:pt x="2226818" y="383184"/>
                  <a:pt x="2231123" y="378889"/>
                  <a:pt x="2236410" y="378889"/>
                </a:cubicBezTo>
                <a:cubicBezTo>
                  <a:pt x="2241697" y="378889"/>
                  <a:pt x="2246002" y="383184"/>
                  <a:pt x="2246002" y="388481"/>
                </a:cubicBezTo>
                <a:close/>
                <a:moveTo>
                  <a:pt x="2181964" y="388481"/>
                </a:moveTo>
                <a:lnTo>
                  <a:pt x="2181964" y="723873"/>
                </a:lnTo>
                <a:cubicBezTo>
                  <a:pt x="2181583" y="729187"/>
                  <a:pt x="2176951" y="733171"/>
                  <a:pt x="2171609" y="732768"/>
                </a:cubicBezTo>
                <a:cubicBezTo>
                  <a:pt x="2166868" y="732408"/>
                  <a:pt x="2163108" y="728631"/>
                  <a:pt x="2162726" y="723873"/>
                </a:cubicBezTo>
                <a:lnTo>
                  <a:pt x="2162726" y="388481"/>
                </a:lnTo>
                <a:cubicBezTo>
                  <a:pt x="2163108" y="383168"/>
                  <a:pt x="2167740" y="379189"/>
                  <a:pt x="2173081" y="379587"/>
                </a:cubicBezTo>
                <a:cubicBezTo>
                  <a:pt x="2177822" y="379947"/>
                  <a:pt x="2181583" y="383723"/>
                  <a:pt x="2181964" y="388481"/>
                </a:cubicBezTo>
                <a:close/>
                <a:moveTo>
                  <a:pt x="2117872" y="388481"/>
                </a:moveTo>
                <a:lnTo>
                  <a:pt x="2117872" y="723873"/>
                </a:lnTo>
                <a:cubicBezTo>
                  <a:pt x="2117491" y="729187"/>
                  <a:pt x="2112859" y="733171"/>
                  <a:pt x="2107518" y="732768"/>
                </a:cubicBezTo>
                <a:cubicBezTo>
                  <a:pt x="2102777" y="732408"/>
                  <a:pt x="2099016" y="728631"/>
                  <a:pt x="2098635" y="723873"/>
                </a:cubicBezTo>
                <a:lnTo>
                  <a:pt x="2098635" y="388481"/>
                </a:lnTo>
                <a:cubicBezTo>
                  <a:pt x="2099016" y="383168"/>
                  <a:pt x="2103648" y="379189"/>
                  <a:pt x="2108989" y="379587"/>
                </a:cubicBezTo>
                <a:cubicBezTo>
                  <a:pt x="2113730" y="379947"/>
                  <a:pt x="2117491" y="383723"/>
                  <a:pt x="2117872" y="388481"/>
                </a:cubicBezTo>
                <a:close/>
                <a:moveTo>
                  <a:pt x="2053781" y="388481"/>
                </a:moveTo>
                <a:lnTo>
                  <a:pt x="2053781" y="723873"/>
                </a:lnTo>
                <a:cubicBezTo>
                  <a:pt x="2053399" y="729187"/>
                  <a:pt x="2048767" y="733171"/>
                  <a:pt x="2043426" y="732768"/>
                </a:cubicBezTo>
                <a:cubicBezTo>
                  <a:pt x="2038685" y="732408"/>
                  <a:pt x="2034924" y="728631"/>
                  <a:pt x="2034543" y="723873"/>
                </a:cubicBezTo>
                <a:lnTo>
                  <a:pt x="2034543" y="388481"/>
                </a:lnTo>
                <a:cubicBezTo>
                  <a:pt x="2034924" y="383168"/>
                  <a:pt x="2039556" y="379189"/>
                  <a:pt x="2044897" y="379587"/>
                </a:cubicBezTo>
                <a:cubicBezTo>
                  <a:pt x="2049639" y="379947"/>
                  <a:pt x="2053399" y="383723"/>
                  <a:pt x="2053781" y="388481"/>
                </a:cubicBezTo>
                <a:close/>
                <a:moveTo>
                  <a:pt x="1970451" y="388481"/>
                </a:moveTo>
                <a:cubicBezTo>
                  <a:pt x="1970832" y="383168"/>
                  <a:pt x="1975464" y="379189"/>
                  <a:pt x="1980806" y="379587"/>
                </a:cubicBezTo>
                <a:cubicBezTo>
                  <a:pt x="1985547" y="379947"/>
                  <a:pt x="1989308" y="383723"/>
                  <a:pt x="1989689" y="388481"/>
                </a:cubicBezTo>
                <a:lnTo>
                  <a:pt x="1989689" y="723873"/>
                </a:lnTo>
                <a:cubicBezTo>
                  <a:pt x="1989308" y="729187"/>
                  <a:pt x="1984675" y="733171"/>
                  <a:pt x="1979334" y="732768"/>
                </a:cubicBezTo>
                <a:cubicBezTo>
                  <a:pt x="1974593" y="732408"/>
                  <a:pt x="1970832" y="728631"/>
                  <a:pt x="1970451" y="723873"/>
                </a:cubicBezTo>
                <a:close/>
                <a:moveTo>
                  <a:pt x="2611314" y="723873"/>
                </a:moveTo>
                <a:lnTo>
                  <a:pt x="2611314" y="498026"/>
                </a:lnTo>
                <a:cubicBezTo>
                  <a:pt x="2611695" y="492712"/>
                  <a:pt x="2616328" y="488728"/>
                  <a:pt x="2621669" y="489132"/>
                </a:cubicBezTo>
                <a:cubicBezTo>
                  <a:pt x="2626411" y="489491"/>
                  <a:pt x="2630171" y="493268"/>
                  <a:pt x="2630553" y="498026"/>
                </a:cubicBezTo>
                <a:lnTo>
                  <a:pt x="2630553" y="724146"/>
                </a:lnTo>
                <a:cubicBezTo>
                  <a:pt x="2630171" y="729460"/>
                  <a:pt x="2625538" y="733438"/>
                  <a:pt x="2620198" y="733040"/>
                </a:cubicBezTo>
                <a:cubicBezTo>
                  <a:pt x="2615456" y="732681"/>
                  <a:pt x="2611695" y="728903"/>
                  <a:pt x="2611314" y="724146"/>
                </a:cubicBezTo>
                <a:close/>
                <a:moveTo>
                  <a:pt x="1714138" y="290000"/>
                </a:moveTo>
                <a:lnTo>
                  <a:pt x="1714138" y="324717"/>
                </a:lnTo>
                <a:lnTo>
                  <a:pt x="1669285" y="324717"/>
                </a:lnTo>
                <a:lnTo>
                  <a:pt x="1669285" y="290000"/>
                </a:lnTo>
                <a:close/>
                <a:moveTo>
                  <a:pt x="1733377" y="290000"/>
                </a:moveTo>
                <a:lnTo>
                  <a:pt x="1778230" y="290000"/>
                </a:lnTo>
                <a:lnTo>
                  <a:pt x="1778230" y="324717"/>
                </a:lnTo>
                <a:lnTo>
                  <a:pt x="1733377" y="324717"/>
                </a:lnTo>
                <a:close/>
                <a:moveTo>
                  <a:pt x="1797414" y="290000"/>
                </a:moveTo>
                <a:lnTo>
                  <a:pt x="1842267" y="290000"/>
                </a:lnTo>
                <a:lnTo>
                  <a:pt x="1842267" y="324717"/>
                </a:lnTo>
                <a:lnTo>
                  <a:pt x="1797250" y="324717"/>
                </a:lnTo>
                <a:close/>
                <a:moveTo>
                  <a:pt x="1861506" y="290000"/>
                </a:moveTo>
                <a:lnTo>
                  <a:pt x="1906250" y="290000"/>
                </a:lnTo>
                <a:lnTo>
                  <a:pt x="1906250" y="324717"/>
                </a:lnTo>
                <a:lnTo>
                  <a:pt x="1861397" y="324717"/>
                </a:lnTo>
                <a:close/>
                <a:moveTo>
                  <a:pt x="1925598" y="290000"/>
                </a:moveTo>
                <a:lnTo>
                  <a:pt x="1970451" y="290000"/>
                </a:lnTo>
                <a:lnTo>
                  <a:pt x="1970451" y="324717"/>
                </a:lnTo>
                <a:lnTo>
                  <a:pt x="1925598" y="324717"/>
                </a:lnTo>
                <a:close/>
                <a:moveTo>
                  <a:pt x="2246002" y="324717"/>
                </a:moveTo>
                <a:lnTo>
                  <a:pt x="2246002" y="290000"/>
                </a:lnTo>
                <a:lnTo>
                  <a:pt x="2290909" y="290000"/>
                </a:lnTo>
                <a:lnTo>
                  <a:pt x="2290909" y="324717"/>
                </a:lnTo>
                <a:close/>
                <a:moveTo>
                  <a:pt x="2226818" y="324717"/>
                </a:moveTo>
                <a:lnTo>
                  <a:pt x="2181964" y="324717"/>
                </a:lnTo>
                <a:lnTo>
                  <a:pt x="2181964" y="290000"/>
                </a:lnTo>
                <a:lnTo>
                  <a:pt x="2226818" y="290000"/>
                </a:lnTo>
                <a:close/>
                <a:moveTo>
                  <a:pt x="2162726" y="324717"/>
                </a:moveTo>
                <a:lnTo>
                  <a:pt x="2117872" y="324717"/>
                </a:lnTo>
                <a:lnTo>
                  <a:pt x="2117872" y="290000"/>
                </a:lnTo>
                <a:lnTo>
                  <a:pt x="2162726" y="290000"/>
                </a:lnTo>
                <a:close/>
                <a:moveTo>
                  <a:pt x="2098635" y="324717"/>
                </a:moveTo>
                <a:lnTo>
                  <a:pt x="2053781" y="324717"/>
                </a:lnTo>
                <a:lnTo>
                  <a:pt x="2053781" y="290000"/>
                </a:lnTo>
                <a:lnTo>
                  <a:pt x="2098635" y="290000"/>
                </a:lnTo>
                <a:close/>
                <a:moveTo>
                  <a:pt x="2034543" y="324717"/>
                </a:moveTo>
                <a:lnTo>
                  <a:pt x="1989689" y="324717"/>
                </a:lnTo>
                <a:lnTo>
                  <a:pt x="1989689" y="290000"/>
                </a:lnTo>
                <a:lnTo>
                  <a:pt x="2034543" y="290000"/>
                </a:lnTo>
                <a:close/>
                <a:moveTo>
                  <a:pt x="2438277" y="324717"/>
                </a:moveTo>
                <a:lnTo>
                  <a:pt x="2438277" y="290000"/>
                </a:lnTo>
                <a:lnTo>
                  <a:pt x="2483130" y="290000"/>
                </a:lnTo>
                <a:lnTo>
                  <a:pt x="2483130" y="324717"/>
                </a:lnTo>
                <a:close/>
                <a:moveTo>
                  <a:pt x="2419039" y="324717"/>
                </a:moveTo>
                <a:lnTo>
                  <a:pt x="2374185" y="324717"/>
                </a:lnTo>
                <a:lnTo>
                  <a:pt x="2374185" y="290000"/>
                </a:lnTo>
                <a:lnTo>
                  <a:pt x="2419039" y="290000"/>
                </a:lnTo>
                <a:close/>
                <a:moveTo>
                  <a:pt x="2354947" y="324717"/>
                </a:moveTo>
                <a:lnTo>
                  <a:pt x="2310093" y="324717"/>
                </a:lnTo>
                <a:lnTo>
                  <a:pt x="2310093" y="290000"/>
                </a:lnTo>
                <a:lnTo>
                  <a:pt x="2354947" y="290000"/>
                </a:lnTo>
                <a:close/>
                <a:moveTo>
                  <a:pt x="1650046" y="324717"/>
                </a:moveTo>
                <a:lnTo>
                  <a:pt x="1605193" y="324717"/>
                </a:lnTo>
                <a:lnTo>
                  <a:pt x="1605193" y="290000"/>
                </a:lnTo>
                <a:lnTo>
                  <a:pt x="1650101" y="290000"/>
                </a:lnTo>
                <a:close/>
                <a:moveTo>
                  <a:pt x="1585954" y="324717"/>
                </a:moveTo>
                <a:lnTo>
                  <a:pt x="1541101" y="324717"/>
                </a:lnTo>
                <a:lnTo>
                  <a:pt x="1541101" y="290000"/>
                </a:lnTo>
                <a:lnTo>
                  <a:pt x="1585954" y="290000"/>
                </a:lnTo>
                <a:close/>
                <a:moveTo>
                  <a:pt x="1412972" y="438076"/>
                </a:moveTo>
                <a:lnTo>
                  <a:pt x="1412972" y="723982"/>
                </a:lnTo>
                <a:cubicBezTo>
                  <a:pt x="1412574" y="729296"/>
                  <a:pt x="1407942" y="733280"/>
                  <a:pt x="1402628" y="732877"/>
                </a:cubicBezTo>
                <a:cubicBezTo>
                  <a:pt x="1397870" y="732517"/>
                  <a:pt x="1394093" y="728740"/>
                  <a:pt x="1393734" y="723982"/>
                </a:cubicBezTo>
                <a:lnTo>
                  <a:pt x="1393734" y="438076"/>
                </a:lnTo>
                <a:cubicBezTo>
                  <a:pt x="1393336" y="432763"/>
                  <a:pt x="1397314" y="428130"/>
                  <a:pt x="1402628" y="427732"/>
                </a:cubicBezTo>
                <a:cubicBezTo>
                  <a:pt x="1407942" y="427334"/>
                  <a:pt x="1412574" y="431313"/>
                  <a:pt x="1412972" y="436627"/>
                </a:cubicBezTo>
                <a:cubicBezTo>
                  <a:pt x="1413010" y="437112"/>
                  <a:pt x="1413010" y="437591"/>
                  <a:pt x="1412972" y="438076"/>
                </a:cubicBezTo>
                <a:close/>
                <a:moveTo>
                  <a:pt x="1348880" y="498026"/>
                </a:moveTo>
                <a:lnTo>
                  <a:pt x="1348880" y="724146"/>
                </a:lnTo>
                <a:cubicBezTo>
                  <a:pt x="1348880" y="729443"/>
                  <a:pt x="1344586" y="733738"/>
                  <a:pt x="1339288" y="733738"/>
                </a:cubicBezTo>
                <a:cubicBezTo>
                  <a:pt x="1333991" y="733738"/>
                  <a:pt x="1329696" y="729443"/>
                  <a:pt x="1329696" y="724146"/>
                </a:cubicBezTo>
                <a:lnTo>
                  <a:pt x="1329696" y="498026"/>
                </a:lnTo>
                <a:cubicBezTo>
                  <a:pt x="1329696" y="492729"/>
                  <a:pt x="1333991" y="488434"/>
                  <a:pt x="1339288" y="488434"/>
                </a:cubicBezTo>
                <a:cubicBezTo>
                  <a:pt x="1344586" y="488434"/>
                  <a:pt x="1348880" y="492729"/>
                  <a:pt x="1348880" y="498026"/>
                </a:cubicBezTo>
                <a:close/>
                <a:moveTo>
                  <a:pt x="1472268" y="1074689"/>
                </a:moveTo>
                <a:lnTo>
                  <a:pt x="1512870" y="1074689"/>
                </a:lnTo>
                <a:lnTo>
                  <a:pt x="1512870" y="1100685"/>
                </a:lnTo>
                <a:lnTo>
                  <a:pt x="1472268" y="1100685"/>
                </a:lnTo>
                <a:close/>
                <a:moveTo>
                  <a:pt x="2451684" y="1074689"/>
                </a:moveTo>
                <a:lnTo>
                  <a:pt x="2494848" y="1074689"/>
                </a:lnTo>
                <a:lnTo>
                  <a:pt x="2494848" y="1100685"/>
                </a:lnTo>
                <a:lnTo>
                  <a:pt x="2451575" y="1100685"/>
                </a:lnTo>
                <a:close/>
                <a:moveTo>
                  <a:pt x="2618835" y="957296"/>
                </a:moveTo>
                <a:lnTo>
                  <a:pt x="2577742" y="957296"/>
                </a:lnTo>
                <a:lnTo>
                  <a:pt x="2577742" y="941655"/>
                </a:lnTo>
                <a:lnTo>
                  <a:pt x="2527003" y="941655"/>
                </a:lnTo>
                <a:lnTo>
                  <a:pt x="2527003" y="968905"/>
                </a:lnTo>
                <a:lnTo>
                  <a:pt x="2546242" y="968905"/>
                </a:lnTo>
                <a:lnTo>
                  <a:pt x="2546242" y="961002"/>
                </a:lnTo>
                <a:lnTo>
                  <a:pt x="2558504" y="961002"/>
                </a:lnTo>
                <a:lnTo>
                  <a:pt x="2558504" y="977352"/>
                </a:lnTo>
                <a:lnTo>
                  <a:pt x="2514196" y="977352"/>
                </a:lnTo>
                <a:lnTo>
                  <a:pt x="2514196" y="931082"/>
                </a:lnTo>
                <a:lnTo>
                  <a:pt x="2618835" y="931082"/>
                </a:lnTo>
                <a:close/>
                <a:moveTo>
                  <a:pt x="2618835" y="901761"/>
                </a:moveTo>
                <a:lnTo>
                  <a:pt x="2566515" y="901761"/>
                </a:lnTo>
                <a:lnTo>
                  <a:pt x="2566515" y="858488"/>
                </a:lnTo>
                <a:lnTo>
                  <a:pt x="2618835" y="858488"/>
                </a:lnTo>
                <a:close/>
                <a:moveTo>
                  <a:pt x="2547277" y="324717"/>
                </a:moveTo>
                <a:lnTo>
                  <a:pt x="2502424" y="324717"/>
                </a:lnTo>
                <a:lnTo>
                  <a:pt x="2502424" y="290000"/>
                </a:lnTo>
                <a:lnTo>
                  <a:pt x="2547277" y="290000"/>
                </a:lnTo>
                <a:close/>
                <a:moveTo>
                  <a:pt x="2324372" y="169610"/>
                </a:moveTo>
                <a:lnTo>
                  <a:pt x="2324372" y="135875"/>
                </a:lnTo>
                <a:lnTo>
                  <a:pt x="2362522" y="135875"/>
                </a:lnTo>
                <a:lnTo>
                  <a:pt x="2362522" y="233157"/>
                </a:lnTo>
                <a:lnTo>
                  <a:pt x="2486074" y="233157"/>
                </a:lnTo>
                <a:lnTo>
                  <a:pt x="2486074" y="260407"/>
                </a:lnTo>
                <a:lnTo>
                  <a:pt x="2332929" y="260407"/>
                </a:lnTo>
                <a:lnTo>
                  <a:pt x="2332929" y="186396"/>
                </a:lnTo>
                <a:lnTo>
                  <a:pt x="2246765" y="186396"/>
                </a:lnTo>
                <a:lnTo>
                  <a:pt x="2246765" y="169610"/>
                </a:lnTo>
                <a:close/>
                <a:moveTo>
                  <a:pt x="2005385" y="111077"/>
                </a:moveTo>
                <a:lnTo>
                  <a:pt x="2005385" y="169555"/>
                </a:lnTo>
                <a:lnTo>
                  <a:pt x="2109698" y="169555"/>
                </a:lnTo>
                <a:lnTo>
                  <a:pt x="2109698" y="65297"/>
                </a:lnTo>
                <a:lnTo>
                  <a:pt x="2035905" y="65297"/>
                </a:lnTo>
                <a:lnTo>
                  <a:pt x="2035905" y="120560"/>
                </a:lnTo>
                <a:lnTo>
                  <a:pt x="2055143" y="120560"/>
                </a:lnTo>
                <a:lnTo>
                  <a:pt x="2055143" y="84536"/>
                </a:lnTo>
                <a:lnTo>
                  <a:pt x="2090514" y="84536"/>
                </a:lnTo>
                <a:lnTo>
                  <a:pt x="2090514" y="150372"/>
                </a:lnTo>
                <a:lnTo>
                  <a:pt x="2024623" y="150372"/>
                </a:lnTo>
                <a:lnTo>
                  <a:pt x="2024623" y="48185"/>
                </a:lnTo>
                <a:lnTo>
                  <a:pt x="2141308" y="48185"/>
                </a:lnTo>
                <a:lnTo>
                  <a:pt x="2141308" y="169610"/>
                </a:lnTo>
                <a:lnTo>
                  <a:pt x="2227799" y="169610"/>
                </a:lnTo>
                <a:lnTo>
                  <a:pt x="2227799" y="186396"/>
                </a:lnTo>
                <a:lnTo>
                  <a:pt x="1993994" y="186396"/>
                </a:lnTo>
                <a:lnTo>
                  <a:pt x="1993994" y="111077"/>
                </a:lnTo>
                <a:close/>
                <a:moveTo>
                  <a:pt x="1821939" y="169555"/>
                </a:moveTo>
                <a:lnTo>
                  <a:pt x="1821939" y="48185"/>
                </a:lnTo>
                <a:lnTo>
                  <a:pt x="1938950" y="48185"/>
                </a:lnTo>
                <a:lnTo>
                  <a:pt x="1938950" y="150372"/>
                </a:lnTo>
                <a:lnTo>
                  <a:pt x="1873060" y="150372"/>
                </a:lnTo>
                <a:lnTo>
                  <a:pt x="1873060" y="84536"/>
                </a:lnTo>
                <a:lnTo>
                  <a:pt x="1908430" y="84536"/>
                </a:lnTo>
                <a:lnTo>
                  <a:pt x="1908430" y="120560"/>
                </a:lnTo>
                <a:lnTo>
                  <a:pt x="1927614" y="120560"/>
                </a:lnTo>
                <a:lnTo>
                  <a:pt x="1927614" y="65297"/>
                </a:lnTo>
                <a:lnTo>
                  <a:pt x="1853821" y="65297"/>
                </a:lnTo>
                <a:lnTo>
                  <a:pt x="1853821" y="169610"/>
                </a:lnTo>
                <a:lnTo>
                  <a:pt x="1958134" y="169610"/>
                </a:lnTo>
                <a:lnTo>
                  <a:pt x="1958134" y="111077"/>
                </a:lnTo>
                <a:lnTo>
                  <a:pt x="1975083" y="111077"/>
                </a:lnTo>
                <a:lnTo>
                  <a:pt x="1975083" y="186341"/>
                </a:lnTo>
                <a:lnTo>
                  <a:pt x="1735883" y="186341"/>
                </a:lnTo>
                <a:lnTo>
                  <a:pt x="1735883" y="169555"/>
                </a:lnTo>
                <a:close/>
                <a:moveTo>
                  <a:pt x="1477064" y="233157"/>
                </a:moveTo>
                <a:lnTo>
                  <a:pt x="1600615" y="233157"/>
                </a:lnTo>
                <a:lnTo>
                  <a:pt x="1600615" y="135875"/>
                </a:lnTo>
                <a:lnTo>
                  <a:pt x="1638765" y="135875"/>
                </a:lnTo>
                <a:lnTo>
                  <a:pt x="1638765" y="169610"/>
                </a:lnTo>
                <a:lnTo>
                  <a:pt x="1716209" y="169610"/>
                </a:lnTo>
                <a:lnTo>
                  <a:pt x="1716209" y="186396"/>
                </a:lnTo>
                <a:lnTo>
                  <a:pt x="1635549" y="186396"/>
                </a:lnTo>
                <a:lnTo>
                  <a:pt x="1635549" y="260625"/>
                </a:lnTo>
                <a:lnTo>
                  <a:pt x="1477064" y="260625"/>
                </a:lnTo>
                <a:close/>
                <a:moveTo>
                  <a:pt x="1412972" y="290000"/>
                </a:moveTo>
                <a:lnTo>
                  <a:pt x="1457825" y="290000"/>
                </a:lnTo>
                <a:lnTo>
                  <a:pt x="1457825" y="324717"/>
                </a:lnTo>
                <a:lnTo>
                  <a:pt x="1412972" y="324717"/>
                </a:lnTo>
                <a:close/>
                <a:moveTo>
                  <a:pt x="1140146" y="863611"/>
                </a:moveTo>
                <a:lnTo>
                  <a:pt x="1140146" y="898327"/>
                </a:lnTo>
                <a:lnTo>
                  <a:pt x="1095293" y="898327"/>
                </a:lnTo>
                <a:lnTo>
                  <a:pt x="1095293" y="863611"/>
                </a:lnTo>
                <a:close/>
                <a:moveTo>
                  <a:pt x="1076054" y="863611"/>
                </a:moveTo>
                <a:lnTo>
                  <a:pt x="1076054" y="898327"/>
                </a:lnTo>
                <a:lnTo>
                  <a:pt x="1031201" y="898327"/>
                </a:lnTo>
                <a:lnTo>
                  <a:pt x="1031201" y="863611"/>
                </a:lnTo>
                <a:close/>
                <a:moveTo>
                  <a:pt x="1012017" y="863611"/>
                </a:moveTo>
                <a:lnTo>
                  <a:pt x="1012017" y="898327"/>
                </a:lnTo>
                <a:lnTo>
                  <a:pt x="967163" y="898327"/>
                </a:lnTo>
                <a:lnTo>
                  <a:pt x="967163" y="863611"/>
                </a:lnTo>
                <a:close/>
                <a:moveTo>
                  <a:pt x="903017" y="863611"/>
                </a:moveTo>
                <a:lnTo>
                  <a:pt x="947871" y="863611"/>
                </a:lnTo>
                <a:lnTo>
                  <a:pt x="947871" y="898327"/>
                </a:lnTo>
                <a:lnTo>
                  <a:pt x="903017" y="898327"/>
                </a:lnTo>
                <a:close/>
                <a:moveTo>
                  <a:pt x="838925" y="863611"/>
                </a:moveTo>
                <a:lnTo>
                  <a:pt x="883779" y="863611"/>
                </a:lnTo>
                <a:lnTo>
                  <a:pt x="883779" y="898327"/>
                </a:lnTo>
                <a:lnTo>
                  <a:pt x="838925" y="898327"/>
                </a:lnTo>
                <a:close/>
                <a:moveTo>
                  <a:pt x="774834" y="863611"/>
                </a:moveTo>
                <a:lnTo>
                  <a:pt x="819687" y="863611"/>
                </a:lnTo>
                <a:lnTo>
                  <a:pt x="819687" y="898327"/>
                </a:lnTo>
                <a:lnTo>
                  <a:pt x="774834" y="898327"/>
                </a:lnTo>
                <a:close/>
                <a:moveTo>
                  <a:pt x="710742" y="863611"/>
                </a:moveTo>
                <a:lnTo>
                  <a:pt x="755595" y="863611"/>
                </a:lnTo>
                <a:lnTo>
                  <a:pt x="755595" y="898327"/>
                </a:lnTo>
                <a:lnTo>
                  <a:pt x="710742" y="898327"/>
                </a:lnTo>
                <a:close/>
                <a:moveTo>
                  <a:pt x="637058" y="1307076"/>
                </a:moveTo>
                <a:cubicBezTo>
                  <a:pt x="631761" y="1307109"/>
                  <a:pt x="627444" y="1302836"/>
                  <a:pt x="627411" y="1297539"/>
                </a:cubicBezTo>
                <a:cubicBezTo>
                  <a:pt x="627411" y="1297522"/>
                  <a:pt x="627411" y="1297500"/>
                  <a:pt x="627411" y="1297484"/>
                </a:cubicBezTo>
                <a:lnTo>
                  <a:pt x="627411" y="1071364"/>
                </a:lnTo>
                <a:cubicBezTo>
                  <a:pt x="627809" y="1066050"/>
                  <a:pt x="632442" y="1062072"/>
                  <a:pt x="637755" y="1062470"/>
                </a:cubicBezTo>
                <a:cubicBezTo>
                  <a:pt x="642513" y="1062829"/>
                  <a:pt x="646290" y="1066607"/>
                  <a:pt x="646650" y="1071364"/>
                </a:cubicBezTo>
                <a:lnTo>
                  <a:pt x="646650" y="1297484"/>
                </a:lnTo>
                <a:cubicBezTo>
                  <a:pt x="646650" y="1302760"/>
                  <a:pt x="642388" y="1307049"/>
                  <a:pt x="637113" y="1307076"/>
                </a:cubicBezTo>
                <a:close/>
                <a:moveTo>
                  <a:pt x="691558" y="1475099"/>
                </a:moveTo>
                <a:lnTo>
                  <a:pt x="639238" y="1475099"/>
                </a:lnTo>
                <a:lnTo>
                  <a:pt x="639238" y="1431826"/>
                </a:lnTo>
                <a:lnTo>
                  <a:pt x="691558" y="1431826"/>
                </a:lnTo>
                <a:close/>
                <a:moveTo>
                  <a:pt x="710796" y="1297484"/>
                </a:moveTo>
                <a:cubicBezTo>
                  <a:pt x="710399" y="1302798"/>
                  <a:pt x="705766" y="1306782"/>
                  <a:pt x="700452" y="1306378"/>
                </a:cubicBezTo>
                <a:cubicBezTo>
                  <a:pt x="695694" y="1306019"/>
                  <a:pt x="691917" y="1302242"/>
                  <a:pt x="691558" y="1297484"/>
                </a:cubicBezTo>
                <a:lnTo>
                  <a:pt x="691558" y="1011578"/>
                </a:lnTo>
                <a:cubicBezTo>
                  <a:pt x="691160" y="1006264"/>
                  <a:pt x="695138" y="1001632"/>
                  <a:pt x="700452" y="1001234"/>
                </a:cubicBezTo>
                <a:cubicBezTo>
                  <a:pt x="705766" y="1000836"/>
                  <a:pt x="710399" y="1004815"/>
                  <a:pt x="710796" y="1010128"/>
                </a:cubicBezTo>
                <a:cubicBezTo>
                  <a:pt x="710834" y="1010613"/>
                  <a:pt x="710834" y="1011093"/>
                  <a:pt x="710796" y="1011578"/>
                </a:cubicBezTo>
                <a:close/>
                <a:moveTo>
                  <a:pt x="755650" y="1475099"/>
                </a:moveTo>
                <a:lnTo>
                  <a:pt x="710796" y="1475099"/>
                </a:lnTo>
                <a:lnTo>
                  <a:pt x="710796" y="1431826"/>
                </a:lnTo>
                <a:lnTo>
                  <a:pt x="755650" y="1431826"/>
                </a:lnTo>
                <a:close/>
                <a:moveTo>
                  <a:pt x="774888" y="1297484"/>
                </a:moveTo>
                <a:cubicBezTo>
                  <a:pt x="774490" y="1302798"/>
                  <a:pt x="769858" y="1306782"/>
                  <a:pt x="764544" y="1306378"/>
                </a:cubicBezTo>
                <a:cubicBezTo>
                  <a:pt x="759786" y="1306019"/>
                  <a:pt x="756009" y="1302242"/>
                  <a:pt x="755650" y="1297484"/>
                </a:cubicBezTo>
                <a:lnTo>
                  <a:pt x="755650" y="962092"/>
                </a:lnTo>
                <a:cubicBezTo>
                  <a:pt x="756047" y="956778"/>
                  <a:pt x="760680" y="952800"/>
                  <a:pt x="765994" y="953198"/>
                </a:cubicBezTo>
                <a:cubicBezTo>
                  <a:pt x="770751" y="953557"/>
                  <a:pt x="774528" y="957334"/>
                  <a:pt x="774888" y="962092"/>
                </a:cubicBezTo>
                <a:close/>
                <a:moveTo>
                  <a:pt x="819741" y="1475099"/>
                </a:moveTo>
                <a:lnTo>
                  <a:pt x="774888" y="1475099"/>
                </a:lnTo>
                <a:lnTo>
                  <a:pt x="774888" y="1431826"/>
                </a:lnTo>
                <a:lnTo>
                  <a:pt x="819741" y="1431826"/>
                </a:lnTo>
                <a:close/>
                <a:moveTo>
                  <a:pt x="838980" y="1297484"/>
                </a:moveTo>
                <a:cubicBezTo>
                  <a:pt x="838582" y="1302798"/>
                  <a:pt x="833950" y="1306782"/>
                  <a:pt x="828636" y="1306378"/>
                </a:cubicBezTo>
                <a:cubicBezTo>
                  <a:pt x="823878" y="1306019"/>
                  <a:pt x="820101" y="1302242"/>
                  <a:pt x="819741" y="1297484"/>
                </a:cubicBezTo>
                <a:lnTo>
                  <a:pt x="819741" y="962092"/>
                </a:lnTo>
                <a:cubicBezTo>
                  <a:pt x="820139" y="956778"/>
                  <a:pt x="824772" y="952800"/>
                  <a:pt x="830086" y="953198"/>
                </a:cubicBezTo>
                <a:cubicBezTo>
                  <a:pt x="834843" y="953557"/>
                  <a:pt x="838620" y="957334"/>
                  <a:pt x="838980" y="962092"/>
                </a:cubicBezTo>
                <a:close/>
                <a:moveTo>
                  <a:pt x="883833" y="1475099"/>
                </a:moveTo>
                <a:lnTo>
                  <a:pt x="838980" y="1475099"/>
                </a:lnTo>
                <a:lnTo>
                  <a:pt x="838980" y="1431826"/>
                </a:lnTo>
                <a:lnTo>
                  <a:pt x="883833" y="1431826"/>
                </a:lnTo>
                <a:close/>
                <a:moveTo>
                  <a:pt x="903072" y="1297484"/>
                </a:moveTo>
                <a:cubicBezTo>
                  <a:pt x="902674" y="1302798"/>
                  <a:pt x="898041" y="1306782"/>
                  <a:pt x="892727" y="1306378"/>
                </a:cubicBezTo>
                <a:cubicBezTo>
                  <a:pt x="887970" y="1306019"/>
                  <a:pt x="884193" y="1302242"/>
                  <a:pt x="883833" y="1297484"/>
                </a:cubicBezTo>
                <a:lnTo>
                  <a:pt x="883833" y="962092"/>
                </a:lnTo>
                <a:cubicBezTo>
                  <a:pt x="884231" y="956778"/>
                  <a:pt x="888863" y="952800"/>
                  <a:pt x="894177" y="953198"/>
                </a:cubicBezTo>
                <a:cubicBezTo>
                  <a:pt x="898935" y="953557"/>
                  <a:pt x="902712" y="957334"/>
                  <a:pt x="903072" y="962092"/>
                </a:cubicBezTo>
                <a:close/>
                <a:moveTo>
                  <a:pt x="947925" y="1475099"/>
                </a:moveTo>
                <a:lnTo>
                  <a:pt x="903072" y="1475099"/>
                </a:lnTo>
                <a:lnTo>
                  <a:pt x="903072" y="1431826"/>
                </a:lnTo>
                <a:lnTo>
                  <a:pt x="947925" y="1431826"/>
                </a:lnTo>
                <a:close/>
                <a:moveTo>
                  <a:pt x="967163" y="1297484"/>
                </a:moveTo>
                <a:cubicBezTo>
                  <a:pt x="966766" y="1302798"/>
                  <a:pt x="962133" y="1306782"/>
                  <a:pt x="956819" y="1306378"/>
                </a:cubicBezTo>
                <a:cubicBezTo>
                  <a:pt x="952062" y="1306019"/>
                  <a:pt x="948285" y="1302242"/>
                  <a:pt x="947925" y="1297484"/>
                </a:cubicBezTo>
                <a:lnTo>
                  <a:pt x="947925" y="962092"/>
                </a:lnTo>
                <a:cubicBezTo>
                  <a:pt x="948323" y="956778"/>
                  <a:pt x="952955" y="952800"/>
                  <a:pt x="958269" y="953198"/>
                </a:cubicBezTo>
                <a:cubicBezTo>
                  <a:pt x="963027" y="953557"/>
                  <a:pt x="966804" y="957334"/>
                  <a:pt x="967163" y="962092"/>
                </a:cubicBezTo>
                <a:close/>
                <a:moveTo>
                  <a:pt x="1012017" y="1475099"/>
                </a:moveTo>
                <a:lnTo>
                  <a:pt x="967163" y="1475099"/>
                </a:lnTo>
                <a:lnTo>
                  <a:pt x="967163" y="1431826"/>
                </a:lnTo>
                <a:lnTo>
                  <a:pt x="1012017" y="1431826"/>
                </a:lnTo>
                <a:close/>
                <a:moveTo>
                  <a:pt x="1031201" y="1297484"/>
                </a:moveTo>
                <a:cubicBezTo>
                  <a:pt x="1031201" y="1302781"/>
                  <a:pt x="1026906" y="1307076"/>
                  <a:pt x="1021609" y="1307076"/>
                </a:cubicBezTo>
                <a:cubicBezTo>
                  <a:pt x="1016311" y="1307076"/>
                  <a:pt x="1012017" y="1302781"/>
                  <a:pt x="1012017" y="1297484"/>
                </a:cubicBezTo>
                <a:lnTo>
                  <a:pt x="1012017" y="962092"/>
                </a:lnTo>
                <a:cubicBezTo>
                  <a:pt x="1012017" y="956795"/>
                  <a:pt x="1016311" y="952500"/>
                  <a:pt x="1021609" y="952500"/>
                </a:cubicBezTo>
                <a:cubicBezTo>
                  <a:pt x="1026906" y="952500"/>
                  <a:pt x="1031201" y="956795"/>
                  <a:pt x="1031201" y="962092"/>
                </a:cubicBezTo>
                <a:close/>
                <a:moveTo>
                  <a:pt x="1076054" y="1475099"/>
                </a:moveTo>
                <a:lnTo>
                  <a:pt x="1031201" y="1475099"/>
                </a:lnTo>
                <a:lnTo>
                  <a:pt x="1031201" y="1431826"/>
                </a:lnTo>
                <a:lnTo>
                  <a:pt x="1076054" y="1431826"/>
                </a:lnTo>
                <a:close/>
                <a:moveTo>
                  <a:pt x="1095293" y="1297484"/>
                </a:moveTo>
                <a:cubicBezTo>
                  <a:pt x="1094895" y="1302798"/>
                  <a:pt x="1090262" y="1306782"/>
                  <a:pt x="1084948" y="1306378"/>
                </a:cubicBezTo>
                <a:cubicBezTo>
                  <a:pt x="1080191" y="1306019"/>
                  <a:pt x="1076414" y="1302242"/>
                  <a:pt x="1076054" y="1297484"/>
                </a:cubicBezTo>
                <a:lnTo>
                  <a:pt x="1076054" y="962092"/>
                </a:lnTo>
                <a:cubicBezTo>
                  <a:pt x="1076452" y="956778"/>
                  <a:pt x="1081084" y="952800"/>
                  <a:pt x="1086398" y="953198"/>
                </a:cubicBezTo>
                <a:cubicBezTo>
                  <a:pt x="1091156" y="953557"/>
                  <a:pt x="1094933" y="957334"/>
                  <a:pt x="1095293" y="962092"/>
                </a:cubicBezTo>
                <a:close/>
                <a:moveTo>
                  <a:pt x="1140146" y="1475099"/>
                </a:moveTo>
                <a:lnTo>
                  <a:pt x="1095293" y="1475099"/>
                </a:lnTo>
                <a:lnTo>
                  <a:pt x="1095293" y="1431826"/>
                </a:lnTo>
                <a:lnTo>
                  <a:pt x="1140146" y="1431826"/>
                </a:lnTo>
                <a:close/>
                <a:moveTo>
                  <a:pt x="1159602" y="1297484"/>
                </a:moveTo>
                <a:cubicBezTo>
                  <a:pt x="1159204" y="1302798"/>
                  <a:pt x="1154572" y="1306782"/>
                  <a:pt x="1149258" y="1306378"/>
                </a:cubicBezTo>
                <a:cubicBezTo>
                  <a:pt x="1144500" y="1306019"/>
                  <a:pt x="1140724" y="1302242"/>
                  <a:pt x="1140364" y="1297484"/>
                </a:cubicBezTo>
                <a:lnTo>
                  <a:pt x="1140364" y="962092"/>
                </a:lnTo>
                <a:cubicBezTo>
                  <a:pt x="1140762" y="956778"/>
                  <a:pt x="1145394" y="952800"/>
                  <a:pt x="1150708" y="953198"/>
                </a:cubicBezTo>
                <a:cubicBezTo>
                  <a:pt x="1155466" y="953557"/>
                  <a:pt x="1159243" y="957334"/>
                  <a:pt x="1159602" y="962092"/>
                </a:cubicBezTo>
                <a:close/>
                <a:moveTo>
                  <a:pt x="1204456" y="1475099"/>
                </a:moveTo>
                <a:lnTo>
                  <a:pt x="1159602" y="1475099"/>
                </a:lnTo>
                <a:lnTo>
                  <a:pt x="1159602" y="1431826"/>
                </a:lnTo>
                <a:lnTo>
                  <a:pt x="1204456" y="1431826"/>
                </a:lnTo>
                <a:close/>
                <a:moveTo>
                  <a:pt x="1204456" y="1297484"/>
                </a:moveTo>
                <a:lnTo>
                  <a:pt x="1204456" y="962092"/>
                </a:lnTo>
                <a:cubicBezTo>
                  <a:pt x="1204472" y="957857"/>
                  <a:pt x="1207262" y="954140"/>
                  <a:pt x="1211323" y="952936"/>
                </a:cubicBezTo>
                <a:lnTo>
                  <a:pt x="1211323" y="1306640"/>
                </a:lnTo>
                <a:cubicBezTo>
                  <a:pt x="1207175" y="1305517"/>
                  <a:pt x="1204281" y="1301779"/>
                  <a:pt x="1204238" y="1297484"/>
                </a:cubicBezTo>
                <a:close/>
                <a:moveTo>
                  <a:pt x="1346155" y="1283477"/>
                </a:moveTo>
                <a:lnTo>
                  <a:pt x="1346155" y="1129788"/>
                </a:lnTo>
                <a:lnTo>
                  <a:pt x="1406105" y="1129788"/>
                </a:lnTo>
                <a:lnTo>
                  <a:pt x="1406105" y="1241676"/>
                </a:lnTo>
                <a:lnTo>
                  <a:pt x="1369263" y="1241676"/>
                </a:lnTo>
                <a:lnTo>
                  <a:pt x="1369263" y="1283477"/>
                </a:lnTo>
                <a:close/>
                <a:moveTo>
                  <a:pt x="1470251" y="1178129"/>
                </a:moveTo>
                <a:lnTo>
                  <a:pt x="1470251" y="1323371"/>
                </a:lnTo>
                <a:lnTo>
                  <a:pt x="1387902" y="1323371"/>
                </a:lnTo>
                <a:lnTo>
                  <a:pt x="1387902" y="1261024"/>
                </a:lnTo>
                <a:lnTo>
                  <a:pt x="1441803" y="1261024"/>
                </a:lnTo>
                <a:lnTo>
                  <a:pt x="1441803" y="1289854"/>
                </a:lnTo>
                <a:lnTo>
                  <a:pt x="1424744" y="1289854"/>
                </a:lnTo>
                <a:lnTo>
                  <a:pt x="1424744" y="1274921"/>
                </a:lnTo>
                <a:lnTo>
                  <a:pt x="1405505" y="1274921"/>
                </a:lnTo>
                <a:lnTo>
                  <a:pt x="1405505" y="1309092"/>
                </a:lnTo>
                <a:lnTo>
                  <a:pt x="1461041" y="1309092"/>
                </a:lnTo>
                <a:lnTo>
                  <a:pt x="1461041" y="1241676"/>
                </a:lnTo>
                <a:lnTo>
                  <a:pt x="1424744" y="1241676"/>
                </a:lnTo>
                <a:lnTo>
                  <a:pt x="1424744" y="1129788"/>
                </a:lnTo>
                <a:lnTo>
                  <a:pt x="1512870" y="1129788"/>
                </a:lnTo>
                <a:lnTo>
                  <a:pt x="1512870" y="1160526"/>
                </a:lnTo>
                <a:lnTo>
                  <a:pt x="1523770" y="1160526"/>
                </a:lnTo>
                <a:lnTo>
                  <a:pt x="1523770" y="1178129"/>
                </a:lnTo>
                <a:close/>
                <a:moveTo>
                  <a:pt x="1593040" y="1197368"/>
                </a:moveTo>
                <a:lnTo>
                  <a:pt x="1644651" y="1197368"/>
                </a:lnTo>
                <a:lnTo>
                  <a:pt x="1644651" y="1216225"/>
                </a:lnTo>
                <a:lnTo>
                  <a:pt x="1592821" y="1216225"/>
                </a:lnTo>
                <a:close/>
                <a:moveTo>
                  <a:pt x="2285732" y="1197368"/>
                </a:moveTo>
                <a:lnTo>
                  <a:pt x="2285732" y="1216225"/>
                </a:lnTo>
                <a:lnTo>
                  <a:pt x="2240879" y="1216225"/>
                </a:lnTo>
                <a:lnTo>
                  <a:pt x="2240879" y="1197368"/>
                </a:lnTo>
                <a:close/>
                <a:moveTo>
                  <a:pt x="2221640" y="1216225"/>
                </a:moveTo>
                <a:lnTo>
                  <a:pt x="2176787" y="1216225"/>
                </a:lnTo>
                <a:lnTo>
                  <a:pt x="2176787" y="1197368"/>
                </a:lnTo>
                <a:lnTo>
                  <a:pt x="2221640" y="1197368"/>
                </a:lnTo>
                <a:close/>
                <a:moveTo>
                  <a:pt x="2157549" y="1216225"/>
                </a:moveTo>
                <a:lnTo>
                  <a:pt x="2112695" y="1216225"/>
                </a:lnTo>
                <a:lnTo>
                  <a:pt x="2112695" y="1197368"/>
                </a:lnTo>
                <a:lnTo>
                  <a:pt x="2157549" y="1197368"/>
                </a:lnTo>
                <a:close/>
                <a:moveTo>
                  <a:pt x="2093457" y="1216225"/>
                </a:moveTo>
                <a:lnTo>
                  <a:pt x="2048603" y="1216225"/>
                </a:lnTo>
                <a:lnTo>
                  <a:pt x="2048603" y="1197368"/>
                </a:lnTo>
                <a:lnTo>
                  <a:pt x="2093457" y="1197368"/>
                </a:lnTo>
                <a:close/>
                <a:moveTo>
                  <a:pt x="2029365" y="1216225"/>
                </a:moveTo>
                <a:lnTo>
                  <a:pt x="1984512" y="1216225"/>
                </a:lnTo>
                <a:lnTo>
                  <a:pt x="1984512" y="1197368"/>
                </a:lnTo>
                <a:lnTo>
                  <a:pt x="2029365" y="1197368"/>
                </a:lnTo>
                <a:close/>
                <a:moveTo>
                  <a:pt x="1965273" y="1216225"/>
                </a:moveTo>
                <a:lnTo>
                  <a:pt x="1920420" y="1216225"/>
                </a:lnTo>
                <a:lnTo>
                  <a:pt x="1920420" y="1197368"/>
                </a:lnTo>
                <a:lnTo>
                  <a:pt x="1965273" y="1197368"/>
                </a:lnTo>
                <a:close/>
                <a:moveTo>
                  <a:pt x="1901181" y="1216225"/>
                </a:moveTo>
                <a:lnTo>
                  <a:pt x="1856328" y="1216225"/>
                </a:lnTo>
                <a:lnTo>
                  <a:pt x="1856328" y="1197368"/>
                </a:lnTo>
                <a:lnTo>
                  <a:pt x="1901181" y="1197368"/>
                </a:lnTo>
                <a:close/>
                <a:moveTo>
                  <a:pt x="1837144" y="1216225"/>
                </a:moveTo>
                <a:lnTo>
                  <a:pt x="1792236" y="1216225"/>
                </a:lnTo>
                <a:lnTo>
                  <a:pt x="1792236" y="1197368"/>
                </a:lnTo>
                <a:lnTo>
                  <a:pt x="1837144" y="1197368"/>
                </a:lnTo>
                <a:close/>
                <a:moveTo>
                  <a:pt x="1773053" y="1216225"/>
                </a:moveTo>
                <a:lnTo>
                  <a:pt x="1728199" y="1216225"/>
                </a:lnTo>
                <a:lnTo>
                  <a:pt x="1728199" y="1197368"/>
                </a:lnTo>
                <a:lnTo>
                  <a:pt x="1773053" y="1197368"/>
                </a:lnTo>
                <a:close/>
                <a:moveTo>
                  <a:pt x="1708960" y="1216225"/>
                </a:moveTo>
                <a:lnTo>
                  <a:pt x="1664107" y="1216225"/>
                </a:lnTo>
                <a:lnTo>
                  <a:pt x="1664107" y="1197368"/>
                </a:lnTo>
                <a:lnTo>
                  <a:pt x="1708960" y="1197368"/>
                </a:lnTo>
                <a:close/>
                <a:moveTo>
                  <a:pt x="2304916" y="1216225"/>
                </a:moveTo>
                <a:lnTo>
                  <a:pt x="2304916" y="1197368"/>
                </a:lnTo>
                <a:lnTo>
                  <a:pt x="2371679" y="1197368"/>
                </a:lnTo>
                <a:lnTo>
                  <a:pt x="2371679" y="1216225"/>
                </a:lnTo>
                <a:close/>
                <a:moveTo>
                  <a:pt x="2381216" y="1178075"/>
                </a:moveTo>
                <a:lnTo>
                  <a:pt x="1543281" y="1178075"/>
                </a:lnTo>
                <a:lnTo>
                  <a:pt x="1543281" y="1160471"/>
                </a:lnTo>
                <a:lnTo>
                  <a:pt x="2421273" y="1160471"/>
                </a:lnTo>
                <a:lnTo>
                  <a:pt x="2421273" y="1178075"/>
                </a:lnTo>
                <a:close/>
                <a:moveTo>
                  <a:pt x="2576598" y="1323371"/>
                </a:moveTo>
                <a:lnTo>
                  <a:pt x="2494358" y="1323371"/>
                </a:lnTo>
                <a:lnTo>
                  <a:pt x="2494358" y="1178129"/>
                </a:lnTo>
                <a:lnTo>
                  <a:pt x="2440348" y="1178129"/>
                </a:lnTo>
                <a:lnTo>
                  <a:pt x="2440348" y="1160526"/>
                </a:lnTo>
                <a:lnTo>
                  <a:pt x="2451575" y="1160526"/>
                </a:lnTo>
                <a:lnTo>
                  <a:pt x="2451575" y="1129788"/>
                </a:lnTo>
                <a:lnTo>
                  <a:pt x="2539701" y="1129788"/>
                </a:lnTo>
                <a:lnTo>
                  <a:pt x="2539701" y="1241676"/>
                </a:lnTo>
                <a:lnTo>
                  <a:pt x="2503404" y="1241676"/>
                </a:lnTo>
                <a:lnTo>
                  <a:pt x="2503404" y="1308983"/>
                </a:lnTo>
                <a:lnTo>
                  <a:pt x="2558940" y="1308983"/>
                </a:lnTo>
                <a:lnTo>
                  <a:pt x="2558940" y="1274812"/>
                </a:lnTo>
                <a:lnTo>
                  <a:pt x="2539701" y="1274812"/>
                </a:lnTo>
                <a:lnTo>
                  <a:pt x="2539701" y="1289745"/>
                </a:lnTo>
                <a:lnTo>
                  <a:pt x="2522588" y="1289745"/>
                </a:lnTo>
                <a:lnTo>
                  <a:pt x="2522588" y="1261024"/>
                </a:lnTo>
                <a:lnTo>
                  <a:pt x="2576543" y="1261024"/>
                </a:lnTo>
                <a:close/>
                <a:moveTo>
                  <a:pt x="2595836" y="1283477"/>
                </a:moveTo>
                <a:lnTo>
                  <a:pt x="2595836" y="1241676"/>
                </a:lnTo>
                <a:lnTo>
                  <a:pt x="2558994" y="1241676"/>
                </a:lnTo>
                <a:lnTo>
                  <a:pt x="2558994" y="1129788"/>
                </a:lnTo>
                <a:lnTo>
                  <a:pt x="2618944" y="1129788"/>
                </a:lnTo>
                <a:lnTo>
                  <a:pt x="2618944" y="1283477"/>
                </a:lnTo>
                <a:close/>
                <a:moveTo>
                  <a:pt x="2754921" y="1307076"/>
                </a:moveTo>
                <a:cubicBezTo>
                  <a:pt x="2754376" y="1307131"/>
                  <a:pt x="2753886" y="1307131"/>
                  <a:pt x="2753341" y="1307076"/>
                </a:cubicBezTo>
                <a:lnTo>
                  <a:pt x="2753341" y="952827"/>
                </a:lnTo>
                <a:cubicBezTo>
                  <a:pt x="2753886" y="952773"/>
                  <a:pt x="2754376" y="952773"/>
                  <a:pt x="2754921" y="952827"/>
                </a:cubicBezTo>
                <a:cubicBezTo>
                  <a:pt x="2760207" y="952827"/>
                  <a:pt x="2764513" y="957122"/>
                  <a:pt x="2764513" y="962419"/>
                </a:cubicBezTo>
                <a:lnTo>
                  <a:pt x="2764513" y="1297811"/>
                </a:lnTo>
                <a:cubicBezTo>
                  <a:pt x="2764349" y="1302961"/>
                  <a:pt x="2760153" y="1307049"/>
                  <a:pt x="2754976" y="1307076"/>
                </a:cubicBezTo>
                <a:close/>
                <a:moveTo>
                  <a:pt x="2809421" y="1475099"/>
                </a:moveTo>
                <a:lnTo>
                  <a:pt x="2764568" y="1475099"/>
                </a:lnTo>
                <a:lnTo>
                  <a:pt x="2764568" y="1431826"/>
                </a:lnTo>
                <a:lnTo>
                  <a:pt x="2809421" y="1431826"/>
                </a:lnTo>
                <a:close/>
                <a:moveTo>
                  <a:pt x="2809421" y="898327"/>
                </a:moveTo>
                <a:lnTo>
                  <a:pt x="2764568" y="898327"/>
                </a:lnTo>
                <a:lnTo>
                  <a:pt x="2764568" y="863611"/>
                </a:lnTo>
                <a:lnTo>
                  <a:pt x="2809421" y="863611"/>
                </a:lnTo>
                <a:close/>
                <a:moveTo>
                  <a:pt x="2819013" y="1307076"/>
                </a:moveTo>
                <a:cubicBezTo>
                  <a:pt x="2813726" y="1307076"/>
                  <a:pt x="2809421" y="1302781"/>
                  <a:pt x="2809421" y="1297484"/>
                </a:cubicBezTo>
                <a:lnTo>
                  <a:pt x="2809421" y="962092"/>
                </a:lnTo>
                <a:cubicBezTo>
                  <a:pt x="2809803" y="956778"/>
                  <a:pt x="2814435" y="952800"/>
                  <a:pt x="2819776" y="953198"/>
                </a:cubicBezTo>
                <a:cubicBezTo>
                  <a:pt x="2824517" y="953557"/>
                  <a:pt x="2828278" y="957334"/>
                  <a:pt x="2828659" y="962092"/>
                </a:cubicBezTo>
                <a:lnTo>
                  <a:pt x="2828659" y="1297484"/>
                </a:lnTo>
                <a:cubicBezTo>
                  <a:pt x="2828659" y="1302781"/>
                  <a:pt x="2824354" y="1307076"/>
                  <a:pt x="2819067" y="1307076"/>
                </a:cubicBezTo>
                <a:cubicBezTo>
                  <a:pt x="2819067" y="1307076"/>
                  <a:pt x="2819013" y="1307076"/>
                  <a:pt x="2819013" y="1307076"/>
                </a:cubicBezTo>
                <a:close/>
                <a:moveTo>
                  <a:pt x="2873513" y="1475099"/>
                </a:moveTo>
                <a:lnTo>
                  <a:pt x="2828659" y="1475099"/>
                </a:lnTo>
                <a:lnTo>
                  <a:pt x="2828659" y="1431826"/>
                </a:lnTo>
                <a:lnTo>
                  <a:pt x="2873513" y="1431826"/>
                </a:lnTo>
                <a:close/>
                <a:moveTo>
                  <a:pt x="2873513" y="898327"/>
                </a:moveTo>
                <a:lnTo>
                  <a:pt x="2828659" y="898327"/>
                </a:lnTo>
                <a:lnTo>
                  <a:pt x="2828659" y="863611"/>
                </a:lnTo>
                <a:lnTo>
                  <a:pt x="2873513" y="863611"/>
                </a:lnTo>
                <a:close/>
                <a:moveTo>
                  <a:pt x="2883105" y="1307076"/>
                </a:moveTo>
                <a:cubicBezTo>
                  <a:pt x="2877818" y="1307076"/>
                  <a:pt x="2873513" y="1302781"/>
                  <a:pt x="2873513" y="1297484"/>
                </a:cubicBezTo>
                <a:lnTo>
                  <a:pt x="2873513" y="962092"/>
                </a:lnTo>
                <a:cubicBezTo>
                  <a:pt x="2873895" y="956778"/>
                  <a:pt x="2878527" y="952800"/>
                  <a:pt x="2883868" y="953198"/>
                </a:cubicBezTo>
                <a:cubicBezTo>
                  <a:pt x="2888609" y="953557"/>
                  <a:pt x="2892369" y="957334"/>
                  <a:pt x="2892751" y="962092"/>
                </a:cubicBezTo>
                <a:lnTo>
                  <a:pt x="2892751" y="1297484"/>
                </a:lnTo>
                <a:cubicBezTo>
                  <a:pt x="2892751" y="1302781"/>
                  <a:pt x="2888446" y="1307076"/>
                  <a:pt x="2883159" y="1307076"/>
                </a:cubicBezTo>
                <a:cubicBezTo>
                  <a:pt x="2883159" y="1307076"/>
                  <a:pt x="2883105" y="1307076"/>
                  <a:pt x="2883105" y="1307076"/>
                </a:cubicBezTo>
                <a:close/>
                <a:moveTo>
                  <a:pt x="2937604" y="1475099"/>
                </a:moveTo>
                <a:lnTo>
                  <a:pt x="2892697" y="1475099"/>
                </a:lnTo>
                <a:lnTo>
                  <a:pt x="2892697" y="1431826"/>
                </a:lnTo>
                <a:lnTo>
                  <a:pt x="2937550" y="1431826"/>
                </a:lnTo>
                <a:close/>
                <a:moveTo>
                  <a:pt x="2937604" y="898327"/>
                </a:moveTo>
                <a:lnTo>
                  <a:pt x="2892697" y="898327"/>
                </a:lnTo>
                <a:lnTo>
                  <a:pt x="2892697" y="863611"/>
                </a:lnTo>
                <a:lnTo>
                  <a:pt x="2937550" y="863611"/>
                </a:lnTo>
                <a:close/>
                <a:moveTo>
                  <a:pt x="2947196" y="1307076"/>
                </a:moveTo>
                <a:cubicBezTo>
                  <a:pt x="2941910" y="1307076"/>
                  <a:pt x="2937604" y="1302781"/>
                  <a:pt x="2937604" y="1297484"/>
                </a:cubicBezTo>
                <a:lnTo>
                  <a:pt x="2937604" y="962092"/>
                </a:lnTo>
                <a:cubicBezTo>
                  <a:pt x="2937986" y="956778"/>
                  <a:pt x="2942619" y="952800"/>
                  <a:pt x="2947960" y="953198"/>
                </a:cubicBezTo>
                <a:cubicBezTo>
                  <a:pt x="2952701" y="953557"/>
                  <a:pt x="2956461" y="957334"/>
                  <a:pt x="2956843" y="962092"/>
                </a:cubicBezTo>
                <a:lnTo>
                  <a:pt x="2956843" y="1297484"/>
                </a:lnTo>
                <a:cubicBezTo>
                  <a:pt x="2956843" y="1302781"/>
                  <a:pt x="2952537" y="1307076"/>
                  <a:pt x="2947251" y="1307076"/>
                </a:cubicBezTo>
                <a:cubicBezTo>
                  <a:pt x="2947251" y="1307076"/>
                  <a:pt x="2947196" y="1307076"/>
                  <a:pt x="2947196" y="1307076"/>
                </a:cubicBezTo>
                <a:close/>
                <a:moveTo>
                  <a:pt x="3001696" y="1475099"/>
                </a:moveTo>
                <a:lnTo>
                  <a:pt x="2956843" y="1475099"/>
                </a:lnTo>
                <a:lnTo>
                  <a:pt x="2956843" y="1431826"/>
                </a:lnTo>
                <a:lnTo>
                  <a:pt x="3001696" y="1431826"/>
                </a:lnTo>
                <a:close/>
                <a:moveTo>
                  <a:pt x="3001696" y="898327"/>
                </a:moveTo>
                <a:lnTo>
                  <a:pt x="2956843" y="898327"/>
                </a:lnTo>
                <a:lnTo>
                  <a:pt x="2956843" y="863611"/>
                </a:lnTo>
                <a:lnTo>
                  <a:pt x="3001696" y="863611"/>
                </a:lnTo>
                <a:close/>
                <a:moveTo>
                  <a:pt x="3011288" y="1307076"/>
                </a:moveTo>
                <a:cubicBezTo>
                  <a:pt x="3006002" y="1307076"/>
                  <a:pt x="3001696" y="1302781"/>
                  <a:pt x="3001696" y="1297484"/>
                </a:cubicBezTo>
                <a:lnTo>
                  <a:pt x="3001696" y="962092"/>
                </a:lnTo>
                <a:cubicBezTo>
                  <a:pt x="3001696" y="956795"/>
                  <a:pt x="3006002" y="952500"/>
                  <a:pt x="3011288" y="952500"/>
                </a:cubicBezTo>
                <a:cubicBezTo>
                  <a:pt x="3016575" y="952500"/>
                  <a:pt x="3020880" y="956795"/>
                  <a:pt x="3020880" y="962092"/>
                </a:cubicBezTo>
                <a:lnTo>
                  <a:pt x="3020880" y="1297484"/>
                </a:lnTo>
                <a:cubicBezTo>
                  <a:pt x="3020880" y="1302781"/>
                  <a:pt x="3016575" y="1307076"/>
                  <a:pt x="3011288" y="1307076"/>
                </a:cubicBezTo>
                <a:close/>
                <a:moveTo>
                  <a:pt x="3065788" y="1475099"/>
                </a:moveTo>
                <a:lnTo>
                  <a:pt x="3020935" y="1475099"/>
                </a:lnTo>
                <a:lnTo>
                  <a:pt x="3020935" y="1431826"/>
                </a:lnTo>
                <a:lnTo>
                  <a:pt x="3065788" y="1431826"/>
                </a:lnTo>
                <a:close/>
                <a:moveTo>
                  <a:pt x="3065788" y="898327"/>
                </a:moveTo>
                <a:lnTo>
                  <a:pt x="3020935" y="898327"/>
                </a:lnTo>
                <a:lnTo>
                  <a:pt x="3020935" y="863611"/>
                </a:lnTo>
                <a:lnTo>
                  <a:pt x="3065788" y="863611"/>
                </a:lnTo>
                <a:close/>
                <a:moveTo>
                  <a:pt x="3075435" y="1307076"/>
                </a:moveTo>
                <a:cubicBezTo>
                  <a:pt x="3070148" y="1307109"/>
                  <a:pt x="3065843" y="1302836"/>
                  <a:pt x="3065788" y="1297539"/>
                </a:cubicBezTo>
                <a:cubicBezTo>
                  <a:pt x="3065788" y="1297522"/>
                  <a:pt x="3065788" y="1297500"/>
                  <a:pt x="3065788" y="1297484"/>
                </a:cubicBezTo>
                <a:lnTo>
                  <a:pt x="3065788" y="962092"/>
                </a:lnTo>
                <a:cubicBezTo>
                  <a:pt x="3066169" y="956778"/>
                  <a:pt x="3070802" y="952800"/>
                  <a:pt x="3076143" y="953198"/>
                </a:cubicBezTo>
                <a:cubicBezTo>
                  <a:pt x="3080885" y="953557"/>
                  <a:pt x="3084645" y="957334"/>
                  <a:pt x="3085027" y="962092"/>
                </a:cubicBezTo>
                <a:lnTo>
                  <a:pt x="3085027" y="1297484"/>
                </a:lnTo>
                <a:cubicBezTo>
                  <a:pt x="3085027" y="1302781"/>
                  <a:pt x="3080721" y="1307076"/>
                  <a:pt x="3075435" y="1307076"/>
                </a:cubicBezTo>
                <a:cubicBezTo>
                  <a:pt x="3075435" y="1307076"/>
                  <a:pt x="3075380" y="1307076"/>
                  <a:pt x="3075380" y="1307076"/>
                </a:cubicBezTo>
                <a:close/>
                <a:moveTo>
                  <a:pt x="3129935" y="1475099"/>
                </a:moveTo>
                <a:lnTo>
                  <a:pt x="3085081" y="1475099"/>
                </a:lnTo>
                <a:lnTo>
                  <a:pt x="3085081" y="1431826"/>
                </a:lnTo>
                <a:lnTo>
                  <a:pt x="3129935" y="1431826"/>
                </a:lnTo>
                <a:close/>
                <a:moveTo>
                  <a:pt x="3129935" y="898327"/>
                </a:moveTo>
                <a:lnTo>
                  <a:pt x="3085081" y="898327"/>
                </a:lnTo>
                <a:lnTo>
                  <a:pt x="3085081" y="863611"/>
                </a:lnTo>
                <a:lnTo>
                  <a:pt x="3129935" y="863611"/>
                </a:lnTo>
                <a:close/>
                <a:moveTo>
                  <a:pt x="3139581" y="1307076"/>
                </a:moveTo>
                <a:cubicBezTo>
                  <a:pt x="3134294" y="1307109"/>
                  <a:pt x="3129989" y="1302836"/>
                  <a:pt x="3129935" y="1297539"/>
                </a:cubicBezTo>
                <a:cubicBezTo>
                  <a:pt x="3129935" y="1297522"/>
                  <a:pt x="3129935" y="1297500"/>
                  <a:pt x="3129935" y="1297484"/>
                </a:cubicBezTo>
                <a:lnTo>
                  <a:pt x="3129935" y="962092"/>
                </a:lnTo>
                <a:cubicBezTo>
                  <a:pt x="3130316" y="956778"/>
                  <a:pt x="3134948" y="952800"/>
                  <a:pt x="3140290" y="953198"/>
                </a:cubicBezTo>
                <a:cubicBezTo>
                  <a:pt x="3145031" y="953557"/>
                  <a:pt x="3148791" y="957334"/>
                  <a:pt x="3149173" y="962092"/>
                </a:cubicBezTo>
                <a:lnTo>
                  <a:pt x="3149173" y="1297484"/>
                </a:lnTo>
                <a:cubicBezTo>
                  <a:pt x="3149173" y="1302781"/>
                  <a:pt x="3144867" y="1307076"/>
                  <a:pt x="3139581" y="1307076"/>
                </a:cubicBezTo>
                <a:cubicBezTo>
                  <a:pt x="3139527" y="1307076"/>
                  <a:pt x="3139527" y="1307076"/>
                  <a:pt x="3139472" y="1307076"/>
                </a:cubicBezTo>
                <a:close/>
                <a:moveTo>
                  <a:pt x="3194081" y="1475099"/>
                </a:moveTo>
                <a:lnTo>
                  <a:pt x="3148846" y="1475099"/>
                </a:lnTo>
                <a:lnTo>
                  <a:pt x="3148846" y="1431826"/>
                </a:lnTo>
                <a:lnTo>
                  <a:pt x="3193699" y="1431826"/>
                </a:lnTo>
                <a:close/>
                <a:moveTo>
                  <a:pt x="3194081" y="898327"/>
                </a:moveTo>
                <a:lnTo>
                  <a:pt x="3148846" y="898327"/>
                </a:lnTo>
                <a:lnTo>
                  <a:pt x="3148846" y="863611"/>
                </a:lnTo>
                <a:lnTo>
                  <a:pt x="3193699" y="863611"/>
                </a:lnTo>
                <a:close/>
                <a:moveTo>
                  <a:pt x="3203727" y="1307076"/>
                </a:moveTo>
                <a:cubicBezTo>
                  <a:pt x="3198441" y="1307109"/>
                  <a:pt x="3194136" y="1302836"/>
                  <a:pt x="3194081" y="1297539"/>
                </a:cubicBezTo>
                <a:cubicBezTo>
                  <a:pt x="3194081" y="1297522"/>
                  <a:pt x="3194081" y="1297500"/>
                  <a:pt x="3194081" y="1297484"/>
                </a:cubicBezTo>
                <a:lnTo>
                  <a:pt x="3194081" y="962092"/>
                </a:lnTo>
                <a:cubicBezTo>
                  <a:pt x="3194462" y="956778"/>
                  <a:pt x="3199095" y="952800"/>
                  <a:pt x="3204435" y="953198"/>
                </a:cubicBezTo>
                <a:cubicBezTo>
                  <a:pt x="3209177" y="953557"/>
                  <a:pt x="3212938" y="957334"/>
                  <a:pt x="3213319" y="962092"/>
                </a:cubicBezTo>
                <a:lnTo>
                  <a:pt x="3213319" y="1297484"/>
                </a:lnTo>
                <a:cubicBezTo>
                  <a:pt x="3213319" y="1302781"/>
                  <a:pt x="3209014" y="1307081"/>
                  <a:pt x="3203727" y="1307081"/>
                </a:cubicBezTo>
                <a:cubicBezTo>
                  <a:pt x="3203618" y="1307081"/>
                  <a:pt x="3203455" y="1307081"/>
                  <a:pt x="3203346" y="1307076"/>
                </a:cubicBezTo>
                <a:close/>
                <a:moveTo>
                  <a:pt x="3258227" y="1475099"/>
                </a:moveTo>
                <a:lnTo>
                  <a:pt x="3213373" y="1475099"/>
                </a:lnTo>
                <a:lnTo>
                  <a:pt x="3213373" y="1431826"/>
                </a:lnTo>
                <a:lnTo>
                  <a:pt x="3257845" y="1431826"/>
                </a:lnTo>
                <a:close/>
                <a:moveTo>
                  <a:pt x="3258227" y="898327"/>
                </a:moveTo>
                <a:lnTo>
                  <a:pt x="3213373" y="898327"/>
                </a:lnTo>
                <a:lnTo>
                  <a:pt x="3213373" y="863611"/>
                </a:lnTo>
                <a:lnTo>
                  <a:pt x="3257845" y="863611"/>
                </a:lnTo>
                <a:close/>
                <a:moveTo>
                  <a:pt x="3267819" y="1307076"/>
                </a:moveTo>
                <a:cubicBezTo>
                  <a:pt x="3262532" y="1307076"/>
                  <a:pt x="3258227" y="1302781"/>
                  <a:pt x="3258227" y="1297484"/>
                </a:cubicBezTo>
                <a:lnTo>
                  <a:pt x="3258227" y="1011578"/>
                </a:lnTo>
                <a:cubicBezTo>
                  <a:pt x="3257845" y="1006264"/>
                  <a:pt x="3261824" y="1001632"/>
                  <a:pt x="3267110" y="1001234"/>
                </a:cubicBezTo>
                <a:cubicBezTo>
                  <a:pt x="3272452" y="1000836"/>
                  <a:pt x="3277084" y="1004815"/>
                  <a:pt x="3277465" y="1010128"/>
                </a:cubicBezTo>
                <a:cubicBezTo>
                  <a:pt x="3277520" y="1010613"/>
                  <a:pt x="3277520" y="1011093"/>
                  <a:pt x="3277465" y="1011578"/>
                </a:cubicBezTo>
                <a:lnTo>
                  <a:pt x="3277465" y="1297484"/>
                </a:lnTo>
                <a:cubicBezTo>
                  <a:pt x="3277465" y="1302781"/>
                  <a:pt x="3273160" y="1307076"/>
                  <a:pt x="3267873" y="1307081"/>
                </a:cubicBezTo>
                <a:cubicBezTo>
                  <a:pt x="3267764" y="1307081"/>
                  <a:pt x="3267710" y="1307076"/>
                  <a:pt x="3267601" y="1307076"/>
                </a:cubicBezTo>
                <a:close/>
                <a:moveTo>
                  <a:pt x="3329785" y="1475099"/>
                </a:moveTo>
                <a:lnTo>
                  <a:pt x="3277465" y="1475099"/>
                </a:lnTo>
                <a:lnTo>
                  <a:pt x="3277465" y="1431826"/>
                </a:lnTo>
                <a:lnTo>
                  <a:pt x="3329785" y="1431826"/>
                </a:lnTo>
                <a:close/>
                <a:moveTo>
                  <a:pt x="3341557" y="1297484"/>
                </a:moveTo>
                <a:cubicBezTo>
                  <a:pt x="3341176" y="1302798"/>
                  <a:pt x="3336543" y="1306782"/>
                  <a:pt x="3331202" y="1306378"/>
                </a:cubicBezTo>
                <a:cubicBezTo>
                  <a:pt x="3326461" y="1306019"/>
                  <a:pt x="3322700" y="1302242"/>
                  <a:pt x="3322319" y="1297484"/>
                </a:cubicBezTo>
                <a:lnTo>
                  <a:pt x="3322319" y="1071364"/>
                </a:lnTo>
                <a:cubicBezTo>
                  <a:pt x="3322700" y="1066050"/>
                  <a:pt x="3327333" y="1062072"/>
                  <a:pt x="3332674" y="1062470"/>
                </a:cubicBezTo>
                <a:cubicBezTo>
                  <a:pt x="3337415" y="1062829"/>
                  <a:pt x="3341176" y="1066607"/>
                  <a:pt x="3341557" y="107136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  <a:tileRect/>
          </a:gradFill>
          <a:ln w="5443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3" name="图形 63">
            <a:extLst>
              <a:ext uri="{FF2B5EF4-FFF2-40B4-BE49-F238E27FC236}">
                <a16:creationId xmlns:a16="http://schemas.microsoft.com/office/drawing/2014/main" id="{EE29BD9D-D95B-9AA7-F70D-185F9755E49A}"/>
              </a:ext>
            </a:extLst>
          </p:cNvPr>
          <p:cNvSpPr/>
          <p:nvPr/>
        </p:nvSpPr>
        <p:spPr>
          <a:xfrm>
            <a:off x="5243903" y="2524948"/>
            <a:ext cx="1704194" cy="1259464"/>
          </a:xfrm>
          <a:custGeom>
            <a:avLst/>
            <a:gdLst>
              <a:gd name="connsiteX0" fmla="*/ 3647900 w 3970202"/>
              <a:gd name="connsiteY0" fmla="*/ 1184015 h 2483611"/>
              <a:gd name="connsiteX1" fmla="*/ 3650299 w 3970202"/>
              <a:gd name="connsiteY1" fmla="*/ 1183307 h 2483611"/>
              <a:gd name="connsiteX2" fmla="*/ 3969504 w 3970202"/>
              <a:gd name="connsiteY2" fmla="*/ 1077686 h 2483611"/>
              <a:gd name="connsiteX3" fmla="*/ 3937949 w 3970202"/>
              <a:gd name="connsiteY3" fmla="*/ 1037302 h 2483611"/>
              <a:gd name="connsiteX4" fmla="*/ 3912062 w 3970202"/>
              <a:gd name="connsiteY4" fmla="*/ 1053652 h 2483611"/>
              <a:gd name="connsiteX5" fmla="*/ 3912062 w 3970202"/>
              <a:gd name="connsiteY5" fmla="*/ 1038501 h 2483611"/>
              <a:gd name="connsiteX6" fmla="*/ 3885247 w 3970202"/>
              <a:gd name="connsiteY6" fmla="*/ 1014041 h 2483611"/>
              <a:gd name="connsiteX7" fmla="*/ 3860777 w 3970202"/>
              <a:gd name="connsiteY7" fmla="*/ 1038501 h 2483611"/>
              <a:gd name="connsiteX8" fmla="*/ 3860777 w 3970202"/>
              <a:gd name="connsiteY8" fmla="*/ 1079321 h 2483611"/>
              <a:gd name="connsiteX9" fmla="*/ 3828731 w 3970202"/>
              <a:gd name="connsiteY9" fmla="*/ 1092183 h 2483611"/>
              <a:gd name="connsiteX10" fmla="*/ 3828731 w 3970202"/>
              <a:gd name="connsiteY10" fmla="*/ 1066568 h 2483611"/>
              <a:gd name="connsiteX11" fmla="*/ 3804261 w 3970202"/>
              <a:gd name="connsiteY11" fmla="*/ 1039743 h 2483611"/>
              <a:gd name="connsiteX12" fmla="*/ 3777447 w 3970202"/>
              <a:gd name="connsiteY12" fmla="*/ 1064203 h 2483611"/>
              <a:gd name="connsiteX13" fmla="*/ 3777447 w 3970202"/>
              <a:gd name="connsiteY13" fmla="*/ 1066568 h 2483611"/>
              <a:gd name="connsiteX14" fmla="*/ 3777447 w 3970202"/>
              <a:gd name="connsiteY14" fmla="*/ 1108642 h 2483611"/>
              <a:gd name="connsiteX15" fmla="*/ 3749434 w 3970202"/>
              <a:gd name="connsiteY15" fmla="*/ 1115781 h 2483611"/>
              <a:gd name="connsiteX16" fmla="*/ 3749434 w 3970202"/>
              <a:gd name="connsiteY16" fmla="*/ 1087932 h 2483611"/>
              <a:gd name="connsiteX17" fmla="*/ 3722620 w 3970202"/>
              <a:gd name="connsiteY17" fmla="*/ 1063473 h 2483611"/>
              <a:gd name="connsiteX18" fmla="*/ 3698150 w 3970202"/>
              <a:gd name="connsiteY18" fmla="*/ 1087932 h 2483611"/>
              <a:gd name="connsiteX19" fmla="*/ 3698150 w 3970202"/>
              <a:gd name="connsiteY19" fmla="*/ 1125700 h 2483611"/>
              <a:gd name="connsiteX20" fmla="*/ 3668774 w 3970202"/>
              <a:gd name="connsiteY20" fmla="*/ 1129733 h 2483611"/>
              <a:gd name="connsiteX21" fmla="*/ 3668774 w 3970202"/>
              <a:gd name="connsiteY21" fmla="*/ 1101012 h 2483611"/>
              <a:gd name="connsiteX22" fmla="*/ 3643159 w 3970202"/>
              <a:gd name="connsiteY22" fmla="*/ 1075397 h 2483611"/>
              <a:gd name="connsiteX23" fmla="*/ 3617544 w 3970202"/>
              <a:gd name="connsiteY23" fmla="*/ 1101012 h 2483611"/>
              <a:gd name="connsiteX24" fmla="*/ 3617544 w 3970202"/>
              <a:gd name="connsiteY24" fmla="*/ 1133712 h 2483611"/>
              <a:gd name="connsiteX25" fmla="*/ 3612912 w 3970202"/>
              <a:gd name="connsiteY25" fmla="*/ 1133712 h 2483611"/>
              <a:gd name="connsiteX26" fmla="*/ 3321883 w 3970202"/>
              <a:gd name="connsiteY26" fmla="*/ 947977 h 2483611"/>
              <a:gd name="connsiteX27" fmla="*/ 3313108 w 3970202"/>
              <a:gd name="connsiteY27" fmla="*/ 926994 h 2483611"/>
              <a:gd name="connsiteX28" fmla="*/ 3335453 w 3970202"/>
              <a:gd name="connsiteY28" fmla="*/ 926994 h 2483611"/>
              <a:gd name="connsiteX29" fmla="*/ 3335453 w 3970202"/>
              <a:gd name="connsiteY29" fmla="*/ 897619 h 2483611"/>
              <a:gd name="connsiteX30" fmla="*/ 3277248 w 3970202"/>
              <a:gd name="connsiteY30" fmla="*/ 897619 h 2483611"/>
              <a:gd name="connsiteX31" fmla="*/ 3277248 w 3970202"/>
              <a:gd name="connsiteY31" fmla="*/ 862902 h 2483611"/>
              <a:gd name="connsiteX32" fmla="*/ 3335453 w 3970202"/>
              <a:gd name="connsiteY32" fmla="*/ 862902 h 2483611"/>
              <a:gd name="connsiteX33" fmla="*/ 3335453 w 3970202"/>
              <a:gd name="connsiteY33" fmla="*/ 833527 h 2483611"/>
              <a:gd name="connsiteX34" fmla="*/ 3043825 w 3970202"/>
              <a:gd name="connsiteY34" fmla="*/ 833527 h 2483611"/>
              <a:gd name="connsiteX35" fmla="*/ 3043825 w 3970202"/>
              <a:gd name="connsiteY35" fmla="*/ 760007 h 2483611"/>
              <a:gd name="connsiteX36" fmla="*/ 3014776 w 3970202"/>
              <a:gd name="connsiteY36" fmla="*/ 760007 h 2483611"/>
              <a:gd name="connsiteX37" fmla="*/ 3105900 w 3970202"/>
              <a:gd name="connsiteY37" fmla="*/ 712265 h 2483611"/>
              <a:gd name="connsiteX38" fmla="*/ 3222693 w 3970202"/>
              <a:gd name="connsiteY38" fmla="*/ 640870 h 2483611"/>
              <a:gd name="connsiteX39" fmla="*/ 3222693 w 3970202"/>
              <a:gd name="connsiteY39" fmla="*/ 566096 h 2483611"/>
              <a:gd name="connsiteX40" fmla="*/ 2937169 w 3970202"/>
              <a:gd name="connsiteY40" fmla="*/ 610350 h 2483611"/>
              <a:gd name="connsiteX41" fmla="*/ 2939566 w 3970202"/>
              <a:gd name="connsiteY41" fmla="*/ 609696 h 2483611"/>
              <a:gd name="connsiteX42" fmla="*/ 3258772 w 3970202"/>
              <a:gd name="connsiteY42" fmla="*/ 504075 h 2483611"/>
              <a:gd name="connsiteX43" fmla="*/ 3227217 w 3970202"/>
              <a:gd name="connsiteY43" fmla="*/ 463637 h 2483611"/>
              <a:gd name="connsiteX44" fmla="*/ 3201329 w 3970202"/>
              <a:gd name="connsiteY44" fmla="*/ 480314 h 2483611"/>
              <a:gd name="connsiteX45" fmla="*/ 3201329 w 3970202"/>
              <a:gd name="connsiteY45" fmla="*/ 465326 h 2483611"/>
              <a:gd name="connsiteX46" fmla="*/ 3174515 w 3970202"/>
              <a:gd name="connsiteY46" fmla="*/ 440867 h 2483611"/>
              <a:gd name="connsiteX47" fmla="*/ 3150045 w 3970202"/>
              <a:gd name="connsiteY47" fmla="*/ 465326 h 2483611"/>
              <a:gd name="connsiteX48" fmla="*/ 3150045 w 3970202"/>
              <a:gd name="connsiteY48" fmla="*/ 506146 h 2483611"/>
              <a:gd name="connsiteX49" fmla="*/ 3117999 w 3970202"/>
              <a:gd name="connsiteY49" fmla="*/ 519008 h 2483611"/>
              <a:gd name="connsiteX50" fmla="*/ 3117999 w 3970202"/>
              <a:gd name="connsiteY50" fmla="*/ 493394 h 2483611"/>
              <a:gd name="connsiteX51" fmla="*/ 3093528 w 3970202"/>
              <a:gd name="connsiteY51" fmla="*/ 466569 h 2483611"/>
              <a:gd name="connsiteX52" fmla="*/ 3066715 w 3970202"/>
              <a:gd name="connsiteY52" fmla="*/ 491028 h 2483611"/>
              <a:gd name="connsiteX53" fmla="*/ 3066715 w 3970202"/>
              <a:gd name="connsiteY53" fmla="*/ 493394 h 2483611"/>
              <a:gd name="connsiteX54" fmla="*/ 3066715 w 3970202"/>
              <a:gd name="connsiteY54" fmla="*/ 535467 h 2483611"/>
              <a:gd name="connsiteX55" fmla="*/ 3038702 w 3970202"/>
              <a:gd name="connsiteY55" fmla="*/ 542607 h 2483611"/>
              <a:gd name="connsiteX56" fmla="*/ 3038702 w 3970202"/>
              <a:gd name="connsiteY56" fmla="*/ 514376 h 2483611"/>
              <a:gd name="connsiteX57" fmla="*/ 3014232 w 3970202"/>
              <a:gd name="connsiteY57" fmla="*/ 487551 h 2483611"/>
              <a:gd name="connsiteX58" fmla="*/ 2987417 w 3970202"/>
              <a:gd name="connsiteY58" fmla="*/ 512011 h 2483611"/>
              <a:gd name="connsiteX59" fmla="*/ 2987417 w 3970202"/>
              <a:gd name="connsiteY59" fmla="*/ 514376 h 2483611"/>
              <a:gd name="connsiteX60" fmla="*/ 2987417 w 3970202"/>
              <a:gd name="connsiteY60" fmla="*/ 552526 h 2483611"/>
              <a:gd name="connsiteX61" fmla="*/ 2958042 w 3970202"/>
              <a:gd name="connsiteY61" fmla="*/ 556613 h 2483611"/>
              <a:gd name="connsiteX62" fmla="*/ 2958042 w 3970202"/>
              <a:gd name="connsiteY62" fmla="*/ 527892 h 2483611"/>
              <a:gd name="connsiteX63" fmla="*/ 2932427 w 3970202"/>
              <a:gd name="connsiteY63" fmla="*/ 502277 h 2483611"/>
              <a:gd name="connsiteX64" fmla="*/ 2906812 w 3970202"/>
              <a:gd name="connsiteY64" fmla="*/ 527892 h 2483611"/>
              <a:gd name="connsiteX65" fmla="*/ 2906812 w 3970202"/>
              <a:gd name="connsiteY65" fmla="*/ 560592 h 2483611"/>
              <a:gd name="connsiteX66" fmla="*/ 2902180 w 3970202"/>
              <a:gd name="connsiteY66" fmla="*/ 560592 h 2483611"/>
              <a:gd name="connsiteX67" fmla="*/ 2611260 w 3970202"/>
              <a:gd name="connsiteY67" fmla="*/ 375292 h 2483611"/>
              <a:gd name="connsiteX68" fmla="*/ 2602376 w 3970202"/>
              <a:gd name="connsiteY68" fmla="*/ 354092 h 2483611"/>
              <a:gd name="connsiteX69" fmla="*/ 2624721 w 3970202"/>
              <a:gd name="connsiteY69" fmla="*/ 354092 h 2483611"/>
              <a:gd name="connsiteX70" fmla="*/ 2624721 w 3970202"/>
              <a:gd name="connsiteY70" fmla="*/ 324717 h 2483611"/>
              <a:gd name="connsiteX71" fmla="*/ 2566515 w 3970202"/>
              <a:gd name="connsiteY71" fmla="*/ 324717 h 2483611"/>
              <a:gd name="connsiteX72" fmla="*/ 2566515 w 3970202"/>
              <a:gd name="connsiteY72" fmla="*/ 290000 h 2483611"/>
              <a:gd name="connsiteX73" fmla="*/ 2624721 w 3970202"/>
              <a:gd name="connsiteY73" fmla="*/ 290000 h 2483611"/>
              <a:gd name="connsiteX74" fmla="*/ 2624721 w 3970202"/>
              <a:gd name="connsiteY74" fmla="*/ 260625 h 2483611"/>
              <a:gd name="connsiteX75" fmla="*/ 2505421 w 3970202"/>
              <a:gd name="connsiteY75" fmla="*/ 260625 h 2483611"/>
              <a:gd name="connsiteX76" fmla="*/ 2505421 w 3970202"/>
              <a:gd name="connsiteY76" fmla="*/ 213918 h 2483611"/>
              <a:gd name="connsiteX77" fmla="*/ 2381925 w 3970202"/>
              <a:gd name="connsiteY77" fmla="*/ 213918 h 2483611"/>
              <a:gd name="connsiteX78" fmla="*/ 2381925 w 3970202"/>
              <a:gd name="connsiteY78" fmla="*/ 116527 h 2483611"/>
              <a:gd name="connsiteX79" fmla="*/ 2324372 w 3970202"/>
              <a:gd name="connsiteY79" fmla="*/ 116527 h 2483611"/>
              <a:gd name="connsiteX80" fmla="*/ 2324372 w 3970202"/>
              <a:gd name="connsiteY80" fmla="*/ 29001 h 2483611"/>
              <a:gd name="connsiteX81" fmla="*/ 2179130 w 3970202"/>
              <a:gd name="connsiteY81" fmla="*/ 29001 h 2483611"/>
              <a:gd name="connsiteX82" fmla="*/ 2179130 w 3970202"/>
              <a:gd name="connsiteY82" fmla="*/ 135384 h 2483611"/>
              <a:gd name="connsiteX83" fmla="*/ 2278865 w 3970202"/>
              <a:gd name="connsiteY83" fmla="*/ 135384 h 2483611"/>
              <a:gd name="connsiteX84" fmla="*/ 2278865 w 3970202"/>
              <a:gd name="connsiteY84" fmla="*/ 66333 h 2483611"/>
              <a:gd name="connsiteX85" fmla="*/ 2216299 w 3970202"/>
              <a:gd name="connsiteY85" fmla="*/ 66333 h 2483611"/>
              <a:gd name="connsiteX86" fmla="*/ 2216299 w 3970202"/>
              <a:gd name="connsiteY86" fmla="*/ 85571 h 2483611"/>
              <a:gd name="connsiteX87" fmla="*/ 2259627 w 3970202"/>
              <a:gd name="connsiteY87" fmla="*/ 85571 h 2483611"/>
              <a:gd name="connsiteX88" fmla="*/ 2259627 w 3970202"/>
              <a:gd name="connsiteY88" fmla="*/ 116146 h 2483611"/>
              <a:gd name="connsiteX89" fmla="*/ 2198314 w 3970202"/>
              <a:gd name="connsiteY89" fmla="*/ 116146 h 2483611"/>
              <a:gd name="connsiteX90" fmla="*/ 2198314 w 3970202"/>
              <a:gd name="connsiteY90" fmla="*/ 48185 h 2483611"/>
              <a:gd name="connsiteX91" fmla="*/ 2305134 w 3970202"/>
              <a:gd name="connsiteY91" fmla="*/ 48185 h 2483611"/>
              <a:gd name="connsiteX92" fmla="*/ 2305134 w 3970202"/>
              <a:gd name="connsiteY92" fmla="*/ 150372 h 2483611"/>
              <a:gd name="connsiteX93" fmla="*/ 2160546 w 3970202"/>
              <a:gd name="connsiteY93" fmla="*/ 150372 h 2483611"/>
              <a:gd name="connsiteX94" fmla="*/ 2160546 w 3970202"/>
              <a:gd name="connsiteY94" fmla="*/ 29001 h 2483611"/>
              <a:gd name="connsiteX95" fmla="*/ 2005385 w 3970202"/>
              <a:gd name="connsiteY95" fmla="*/ 29001 h 2483611"/>
              <a:gd name="connsiteX96" fmla="*/ 2005385 w 3970202"/>
              <a:gd name="connsiteY96" fmla="*/ 91893 h 2483611"/>
              <a:gd name="connsiteX97" fmla="*/ 1993994 w 3970202"/>
              <a:gd name="connsiteY97" fmla="*/ 91893 h 2483611"/>
              <a:gd name="connsiteX98" fmla="*/ 1993994 w 3970202"/>
              <a:gd name="connsiteY98" fmla="*/ 18428 h 2483611"/>
              <a:gd name="connsiteX99" fmla="*/ 2160001 w 3970202"/>
              <a:gd name="connsiteY99" fmla="*/ 18428 h 2483611"/>
              <a:gd name="connsiteX100" fmla="*/ 2160001 w 3970202"/>
              <a:gd name="connsiteY100" fmla="*/ -757 h 2483611"/>
              <a:gd name="connsiteX101" fmla="*/ 1803790 w 3970202"/>
              <a:gd name="connsiteY101" fmla="*/ -757 h 2483611"/>
              <a:gd name="connsiteX102" fmla="*/ 1803790 w 3970202"/>
              <a:gd name="connsiteY102" fmla="*/ 18428 h 2483611"/>
              <a:gd name="connsiteX103" fmla="*/ 1974810 w 3970202"/>
              <a:gd name="connsiteY103" fmla="*/ 18428 h 2483611"/>
              <a:gd name="connsiteX104" fmla="*/ 1974810 w 3970202"/>
              <a:gd name="connsiteY104" fmla="*/ 91730 h 2483611"/>
              <a:gd name="connsiteX105" fmla="*/ 1957861 w 3970202"/>
              <a:gd name="connsiteY105" fmla="*/ 91730 h 2483611"/>
              <a:gd name="connsiteX106" fmla="*/ 1957861 w 3970202"/>
              <a:gd name="connsiteY106" fmla="*/ 29001 h 2483611"/>
              <a:gd name="connsiteX107" fmla="*/ 1802700 w 3970202"/>
              <a:gd name="connsiteY107" fmla="*/ 29001 h 2483611"/>
              <a:gd name="connsiteX108" fmla="*/ 1802700 w 3970202"/>
              <a:gd name="connsiteY108" fmla="*/ 150372 h 2483611"/>
              <a:gd name="connsiteX109" fmla="*/ 1658058 w 3970202"/>
              <a:gd name="connsiteY109" fmla="*/ 150372 h 2483611"/>
              <a:gd name="connsiteX110" fmla="*/ 1658058 w 3970202"/>
              <a:gd name="connsiteY110" fmla="*/ 48185 h 2483611"/>
              <a:gd name="connsiteX111" fmla="*/ 1764877 w 3970202"/>
              <a:gd name="connsiteY111" fmla="*/ 48185 h 2483611"/>
              <a:gd name="connsiteX112" fmla="*/ 1764877 w 3970202"/>
              <a:gd name="connsiteY112" fmla="*/ 116146 h 2483611"/>
              <a:gd name="connsiteX113" fmla="*/ 1703620 w 3970202"/>
              <a:gd name="connsiteY113" fmla="*/ 116146 h 2483611"/>
              <a:gd name="connsiteX114" fmla="*/ 1703620 w 3970202"/>
              <a:gd name="connsiteY114" fmla="*/ 85571 h 2483611"/>
              <a:gd name="connsiteX115" fmla="*/ 1746892 w 3970202"/>
              <a:gd name="connsiteY115" fmla="*/ 85571 h 2483611"/>
              <a:gd name="connsiteX116" fmla="*/ 1746892 w 3970202"/>
              <a:gd name="connsiteY116" fmla="*/ 66333 h 2483611"/>
              <a:gd name="connsiteX117" fmla="*/ 1684436 w 3970202"/>
              <a:gd name="connsiteY117" fmla="*/ 66333 h 2483611"/>
              <a:gd name="connsiteX118" fmla="*/ 1684436 w 3970202"/>
              <a:gd name="connsiteY118" fmla="*/ 135384 h 2483611"/>
              <a:gd name="connsiteX119" fmla="*/ 1784170 w 3970202"/>
              <a:gd name="connsiteY119" fmla="*/ 135384 h 2483611"/>
              <a:gd name="connsiteX120" fmla="*/ 1784170 w 3970202"/>
              <a:gd name="connsiteY120" fmla="*/ 29001 h 2483611"/>
              <a:gd name="connsiteX121" fmla="*/ 1639201 w 3970202"/>
              <a:gd name="connsiteY121" fmla="*/ 29001 h 2483611"/>
              <a:gd name="connsiteX122" fmla="*/ 1639201 w 3970202"/>
              <a:gd name="connsiteY122" fmla="*/ 116527 h 2483611"/>
              <a:gd name="connsiteX123" fmla="*/ 1581376 w 3970202"/>
              <a:gd name="connsiteY123" fmla="*/ 116527 h 2483611"/>
              <a:gd name="connsiteX124" fmla="*/ 1581376 w 3970202"/>
              <a:gd name="connsiteY124" fmla="*/ 213755 h 2483611"/>
              <a:gd name="connsiteX125" fmla="*/ 1457825 w 3970202"/>
              <a:gd name="connsiteY125" fmla="*/ 213755 h 2483611"/>
              <a:gd name="connsiteX126" fmla="*/ 1457825 w 3970202"/>
              <a:gd name="connsiteY126" fmla="*/ 260461 h 2483611"/>
              <a:gd name="connsiteX127" fmla="*/ 1339833 w 3970202"/>
              <a:gd name="connsiteY127" fmla="*/ 260461 h 2483611"/>
              <a:gd name="connsiteX128" fmla="*/ 1339833 w 3970202"/>
              <a:gd name="connsiteY128" fmla="*/ 289837 h 2483611"/>
              <a:gd name="connsiteX129" fmla="*/ 1393952 w 3970202"/>
              <a:gd name="connsiteY129" fmla="*/ 289837 h 2483611"/>
              <a:gd name="connsiteX130" fmla="*/ 1393952 w 3970202"/>
              <a:gd name="connsiteY130" fmla="*/ 324553 h 2483611"/>
              <a:gd name="connsiteX131" fmla="*/ 1340051 w 3970202"/>
              <a:gd name="connsiteY131" fmla="*/ 324553 h 2483611"/>
              <a:gd name="connsiteX132" fmla="*/ 1340051 w 3970202"/>
              <a:gd name="connsiteY132" fmla="*/ 353928 h 2483611"/>
              <a:gd name="connsiteX133" fmla="*/ 1362396 w 3970202"/>
              <a:gd name="connsiteY133" fmla="*/ 353928 h 2483611"/>
              <a:gd name="connsiteX134" fmla="*/ 1353513 w 3970202"/>
              <a:gd name="connsiteY134" fmla="*/ 375129 h 2483611"/>
              <a:gd name="connsiteX135" fmla="*/ 1062538 w 3970202"/>
              <a:gd name="connsiteY135" fmla="*/ 560428 h 2483611"/>
              <a:gd name="connsiteX136" fmla="*/ 1057960 w 3970202"/>
              <a:gd name="connsiteY136" fmla="*/ 560428 h 2483611"/>
              <a:gd name="connsiteX137" fmla="*/ 1057960 w 3970202"/>
              <a:gd name="connsiteY137" fmla="*/ 527728 h 2483611"/>
              <a:gd name="connsiteX138" fmla="*/ 1032345 w 3970202"/>
              <a:gd name="connsiteY138" fmla="*/ 502113 h 2483611"/>
              <a:gd name="connsiteX139" fmla="*/ 1006730 w 3970202"/>
              <a:gd name="connsiteY139" fmla="*/ 527728 h 2483611"/>
              <a:gd name="connsiteX140" fmla="*/ 1006730 w 3970202"/>
              <a:gd name="connsiteY140" fmla="*/ 556450 h 2483611"/>
              <a:gd name="connsiteX141" fmla="*/ 977355 w 3970202"/>
              <a:gd name="connsiteY141" fmla="*/ 552362 h 2483611"/>
              <a:gd name="connsiteX142" fmla="*/ 977355 w 3970202"/>
              <a:gd name="connsiteY142" fmla="*/ 514376 h 2483611"/>
              <a:gd name="connsiteX143" fmla="*/ 952895 w 3970202"/>
              <a:gd name="connsiteY143" fmla="*/ 487551 h 2483611"/>
              <a:gd name="connsiteX144" fmla="*/ 926071 w 3970202"/>
              <a:gd name="connsiteY144" fmla="*/ 512011 h 2483611"/>
              <a:gd name="connsiteX145" fmla="*/ 926071 w 3970202"/>
              <a:gd name="connsiteY145" fmla="*/ 514376 h 2483611"/>
              <a:gd name="connsiteX146" fmla="*/ 926071 w 3970202"/>
              <a:gd name="connsiteY146" fmla="*/ 542225 h 2483611"/>
              <a:gd name="connsiteX147" fmla="*/ 898003 w 3970202"/>
              <a:gd name="connsiteY147" fmla="*/ 535086 h 2483611"/>
              <a:gd name="connsiteX148" fmla="*/ 898003 w 3970202"/>
              <a:gd name="connsiteY148" fmla="*/ 493012 h 2483611"/>
              <a:gd name="connsiteX149" fmla="*/ 872388 w 3970202"/>
              <a:gd name="connsiteY149" fmla="*/ 467397 h 2483611"/>
              <a:gd name="connsiteX150" fmla="*/ 846773 w 3970202"/>
              <a:gd name="connsiteY150" fmla="*/ 493012 h 2483611"/>
              <a:gd name="connsiteX151" fmla="*/ 846773 w 3970202"/>
              <a:gd name="connsiteY151" fmla="*/ 518627 h 2483611"/>
              <a:gd name="connsiteX152" fmla="*/ 814727 w 3970202"/>
              <a:gd name="connsiteY152" fmla="*/ 505765 h 2483611"/>
              <a:gd name="connsiteX153" fmla="*/ 814727 w 3970202"/>
              <a:gd name="connsiteY153" fmla="*/ 465326 h 2483611"/>
              <a:gd name="connsiteX154" fmla="*/ 787902 w 3970202"/>
              <a:gd name="connsiteY154" fmla="*/ 440867 h 2483611"/>
              <a:gd name="connsiteX155" fmla="*/ 763443 w 3970202"/>
              <a:gd name="connsiteY155" fmla="*/ 465326 h 2483611"/>
              <a:gd name="connsiteX156" fmla="*/ 763443 w 3970202"/>
              <a:gd name="connsiteY156" fmla="*/ 480477 h 2483611"/>
              <a:gd name="connsiteX157" fmla="*/ 737610 w 3970202"/>
              <a:gd name="connsiteY157" fmla="*/ 464127 h 2483611"/>
              <a:gd name="connsiteX158" fmla="*/ 706000 w 3970202"/>
              <a:gd name="connsiteY158" fmla="*/ 504511 h 2483611"/>
              <a:gd name="connsiteX159" fmla="*/ 1025206 w 3970202"/>
              <a:gd name="connsiteY159" fmla="*/ 610132 h 2483611"/>
              <a:gd name="connsiteX160" fmla="*/ 1027604 w 3970202"/>
              <a:gd name="connsiteY160" fmla="*/ 610786 h 2483611"/>
              <a:gd name="connsiteX161" fmla="*/ 742079 w 3970202"/>
              <a:gd name="connsiteY161" fmla="*/ 566532 h 2483611"/>
              <a:gd name="connsiteX162" fmla="*/ 742079 w 3970202"/>
              <a:gd name="connsiteY162" fmla="*/ 641306 h 2483611"/>
              <a:gd name="connsiteX163" fmla="*/ 858872 w 3970202"/>
              <a:gd name="connsiteY163" fmla="*/ 712701 h 2483611"/>
              <a:gd name="connsiteX164" fmla="*/ 949996 w 3970202"/>
              <a:gd name="connsiteY164" fmla="*/ 760443 h 2483611"/>
              <a:gd name="connsiteX165" fmla="*/ 925253 w 3970202"/>
              <a:gd name="connsiteY165" fmla="*/ 760443 h 2483611"/>
              <a:gd name="connsiteX166" fmla="*/ 925253 w 3970202"/>
              <a:gd name="connsiteY166" fmla="*/ 834672 h 2483611"/>
              <a:gd name="connsiteX167" fmla="*/ 633679 w 3970202"/>
              <a:gd name="connsiteY167" fmla="*/ 834672 h 2483611"/>
              <a:gd name="connsiteX168" fmla="*/ 633679 w 3970202"/>
              <a:gd name="connsiteY168" fmla="*/ 864047 h 2483611"/>
              <a:gd name="connsiteX169" fmla="*/ 691830 w 3970202"/>
              <a:gd name="connsiteY169" fmla="*/ 864047 h 2483611"/>
              <a:gd name="connsiteX170" fmla="*/ 691830 w 3970202"/>
              <a:gd name="connsiteY170" fmla="*/ 898763 h 2483611"/>
              <a:gd name="connsiteX171" fmla="*/ 633407 w 3970202"/>
              <a:gd name="connsiteY171" fmla="*/ 898763 h 2483611"/>
              <a:gd name="connsiteX172" fmla="*/ 633407 w 3970202"/>
              <a:gd name="connsiteY172" fmla="*/ 928139 h 2483611"/>
              <a:gd name="connsiteX173" fmla="*/ 655697 w 3970202"/>
              <a:gd name="connsiteY173" fmla="*/ 928139 h 2483611"/>
              <a:gd name="connsiteX174" fmla="*/ 646922 w 3970202"/>
              <a:gd name="connsiteY174" fmla="*/ 949121 h 2483611"/>
              <a:gd name="connsiteX175" fmla="*/ 355894 w 3970202"/>
              <a:gd name="connsiteY175" fmla="*/ 1134856 h 2483611"/>
              <a:gd name="connsiteX176" fmla="*/ 351315 w 3970202"/>
              <a:gd name="connsiteY176" fmla="*/ 1134856 h 2483611"/>
              <a:gd name="connsiteX177" fmla="*/ 351315 w 3970202"/>
              <a:gd name="connsiteY177" fmla="*/ 1102156 h 2483611"/>
              <a:gd name="connsiteX178" fmla="*/ 324491 w 3970202"/>
              <a:gd name="connsiteY178" fmla="*/ 1077697 h 2483611"/>
              <a:gd name="connsiteX179" fmla="*/ 300031 w 3970202"/>
              <a:gd name="connsiteY179" fmla="*/ 1102156 h 2483611"/>
              <a:gd name="connsiteX180" fmla="*/ 300031 w 3970202"/>
              <a:gd name="connsiteY180" fmla="*/ 1130224 h 2483611"/>
              <a:gd name="connsiteX181" fmla="*/ 270656 w 3970202"/>
              <a:gd name="connsiteY181" fmla="*/ 1126191 h 2483611"/>
              <a:gd name="connsiteX182" fmla="*/ 270656 w 3970202"/>
              <a:gd name="connsiteY182" fmla="*/ 1088423 h 2483611"/>
              <a:gd name="connsiteX183" fmla="*/ 243831 w 3970202"/>
              <a:gd name="connsiteY183" fmla="*/ 1063963 h 2483611"/>
              <a:gd name="connsiteX184" fmla="*/ 219371 w 3970202"/>
              <a:gd name="connsiteY184" fmla="*/ 1088423 h 2483611"/>
              <a:gd name="connsiteX185" fmla="*/ 219371 w 3970202"/>
              <a:gd name="connsiteY185" fmla="*/ 1116272 h 2483611"/>
              <a:gd name="connsiteX186" fmla="*/ 191359 w 3970202"/>
              <a:gd name="connsiteY186" fmla="*/ 1109133 h 2483611"/>
              <a:gd name="connsiteX187" fmla="*/ 191359 w 3970202"/>
              <a:gd name="connsiteY187" fmla="*/ 1067059 h 2483611"/>
              <a:gd name="connsiteX188" fmla="*/ 166899 w 3970202"/>
              <a:gd name="connsiteY188" fmla="*/ 1040234 h 2483611"/>
              <a:gd name="connsiteX189" fmla="*/ 140074 w 3970202"/>
              <a:gd name="connsiteY189" fmla="*/ 1064694 h 2483611"/>
              <a:gd name="connsiteX190" fmla="*/ 140074 w 3970202"/>
              <a:gd name="connsiteY190" fmla="*/ 1067059 h 2483611"/>
              <a:gd name="connsiteX191" fmla="*/ 140074 w 3970202"/>
              <a:gd name="connsiteY191" fmla="*/ 1092674 h 2483611"/>
              <a:gd name="connsiteX192" fmla="*/ 108028 w 3970202"/>
              <a:gd name="connsiteY192" fmla="*/ 1079812 h 2483611"/>
              <a:gd name="connsiteX193" fmla="*/ 108028 w 3970202"/>
              <a:gd name="connsiteY193" fmla="*/ 1038991 h 2483611"/>
              <a:gd name="connsiteX194" fmla="*/ 82413 w 3970202"/>
              <a:gd name="connsiteY194" fmla="*/ 1013376 h 2483611"/>
              <a:gd name="connsiteX195" fmla="*/ 56798 w 3970202"/>
              <a:gd name="connsiteY195" fmla="*/ 1038991 h 2483611"/>
              <a:gd name="connsiteX196" fmla="*/ 56798 w 3970202"/>
              <a:gd name="connsiteY196" fmla="*/ 1053924 h 2483611"/>
              <a:gd name="connsiteX197" fmla="*/ 30857 w 3970202"/>
              <a:gd name="connsiteY197" fmla="*/ 1037574 h 2483611"/>
              <a:gd name="connsiteX198" fmla="*/ -699 w 3970202"/>
              <a:gd name="connsiteY198" fmla="*/ 1077959 h 2483611"/>
              <a:gd name="connsiteX199" fmla="*/ 318506 w 3970202"/>
              <a:gd name="connsiteY199" fmla="*/ 1183579 h 2483611"/>
              <a:gd name="connsiteX200" fmla="*/ 320904 w 3970202"/>
              <a:gd name="connsiteY200" fmla="*/ 1184288 h 2483611"/>
              <a:gd name="connsiteX201" fmla="*/ 35434 w 3970202"/>
              <a:gd name="connsiteY201" fmla="*/ 1139979 h 2483611"/>
              <a:gd name="connsiteX202" fmla="*/ 35434 w 3970202"/>
              <a:gd name="connsiteY202" fmla="*/ 1214753 h 2483611"/>
              <a:gd name="connsiteX203" fmla="*/ 152173 w 3970202"/>
              <a:gd name="connsiteY203" fmla="*/ 1286148 h 2483611"/>
              <a:gd name="connsiteX204" fmla="*/ 566644 w 3970202"/>
              <a:gd name="connsiteY204" fmla="*/ 1402723 h 2483611"/>
              <a:gd name="connsiteX205" fmla="*/ 454429 w 3970202"/>
              <a:gd name="connsiteY205" fmla="*/ 1402723 h 2483611"/>
              <a:gd name="connsiteX206" fmla="*/ 454429 w 3970202"/>
              <a:gd name="connsiteY206" fmla="*/ 1432044 h 2483611"/>
              <a:gd name="connsiteX207" fmla="*/ 504678 w 3970202"/>
              <a:gd name="connsiteY207" fmla="*/ 1432044 h 2483611"/>
              <a:gd name="connsiteX208" fmla="*/ 504678 w 3970202"/>
              <a:gd name="connsiteY208" fmla="*/ 2295757 h 2483611"/>
              <a:gd name="connsiteX209" fmla="*/ 485439 w 3970202"/>
              <a:gd name="connsiteY209" fmla="*/ 2295757 h 2483611"/>
              <a:gd name="connsiteX210" fmla="*/ 485439 w 3970202"/>
              <a:gd name="connsiteY210" fmla="*/ 2351020 h 2483611"/>
              <a:gd name="connsiteX211" fmla="*/ 457699 w 3970202"/>
              <a:gd name="connsiteY211" fmla="*/ 2351020 h 2483611"/>
              <a:gd name="connsiteX212" fmla="*/ 457699 w 3970202"/>
              <a:gd name="connsiteY212" fmla="*/ 2478060 h 2483611"/>
              <a:gd name="connsiteX213" fmla="*/ 686162 w 3970202"/>
              <a:gd name="connsiteY213" fmla="*/ 2478060 h 2483611"/>
              <a:gd name="connsiteX214" fmla="*/ 686162 w 3970202"/>
              <a:gd name="connsiteY214" fmla="*/ 2351020 h 2483611"/>
              <a:gd name="connsiteX215" fmla="*/ 658476 w 3970202"/>
              <a:gd name="connsiteY215" fmla="*/ 2351020 h 2483611"/>
              <a:gd name="connsiteX216" fmla="*/ 658476 w 3970202"/>
              <a:gd name="connsiteY216" fmla="*/ 2295376 h 2483611"/>
              <a:gd name="connsiteX217" fmla="*/ 639238 w 3970202"/>
              <a:gd name="connsiteY217" fmla="*/ 2295376 h 2483611"/>
              <a:gd name="connsiteX218" fmla="*/ 639238 w 3970202"/>
              <a:gd name="connsiteY218" fmla="*/ 1504475 h 2483611"/>
              <a:gd name="connsiteX219" fmla="*/ 1211105 w 3970202"/>
              <a:gd name="connsiteY219" fmla="*/ 1504475 h 2483611"/>
              <a:gd name="connsiteX220" fmla="*/ 1211105 w 3970202"/>
              <a:gd name="connsiteY220" fmla="*/ 2300172 h 2483611"/>
              <a:gd name="connsiteX221" fmla="*/ 1191866 w 3970202"/>
              <a:gd name="connsiteY221" fmla="*/ 2300172 h 2483611"/>
              <a:gd name="connsiteX222" fmla="*/ 1191866 w 3970202"/>
              <a:gd name="connsiteY222" fmla="*/ 2355816 h 2483611"/>
              <a:gd name="connsiteX223" fmla="*/ 1164180 w 3970202"/>
              <a:gd name="connsiteY223" fmla="*/ 2355816 h 2483611"/>
              <a:gd name="connsiteX224" fmla="*/ 1164180 w 3970202"/>
              <a:gd name="connsiteY224" fmla="*/ 2482801 h 2483611"/>
              <a:gd name="connsiteX225" fmla="*/ 1392644 w 3970202"/>
              <a:gd name="connsiteY225" fmla="*/ 2482801 h 2483611"/>
              <a:gd name="connsiteX226" fmla="*/ 1392644 w 3970202"/>
              <a:gd name="connsiteY226" fmla="*/ 2355816 h 2483611"/>
              <a:gd name="connsiteX227" fmla="*/ 1364903 w 3970202"/>
              <a:gd name="connsiteY227" fmla="*/ 2355816 h 2483611"/>
              <a:gd name="connsiteX228" fmla="*/ 1364903 w 3970202"/>
              <a:gd name="connsiteY228" fmla="*/ 2300172 h 2483611"/>
              <a:gd name="connsiteX229" fmla="*/ 1345719 w 3970202"/>
              <a:gd name="connsiteY229" fmla="*/ 2300172 h 2483611"/>
              <a:gd name="connsiteX230" fmla="*/ 1345719 w 3970202"/>
              <a:gd name="connsiteY230" fmla="*/ 1302825 h 2483611"/>
              <a:gd name="connsiteX231" fmla="*/ 1368664 w 3970202"/>
              <a:gd name="connsiteY231" fmla="*/ 1302825 h 2483611"/>
              <a:gd name="connsiteX232" fmla="*/ 1368664 w 3970202"/>
              <a:gd name="connsiteY232" fmla="*/ 1342773 h 2483611"/>
              <a:gd name="connsiteX233" fmla="*/ 1489326 w 3970202"/>
              <a:gd name="connsiteY233" fmla="*/ 1342773 h 2483611"/>
              <a:gd name="connsiteX234" fmla="*/ 1489326 w 3970202"/>
              <a:gd name="connsiteY234" fmla="*/ 1197368 h 2483611"/>
              <a:gd name="connsiteX235" fmla="*/ 1573801 w 3970202"/>
              <a:gd name="connsiteY235" fmla="*/ 1197368 h 2483611"/>
              <a:gd name="connsiteX236" fmla="*/ 1573801 w 3970202"/>
              <a:gd name="connsiteY236" fmla="*/ 1254484 h 2483611"/>
              <a:gd name="connsiteX237" fmla="*/ 1525187 w 3970202"/>
              <a:gd name="connsiteY237" fmla="*/ 1254484 h 2483611"/>
              <a:gd name="connsiteX238" fmla="*/ 1525187 w 3970202"/>
              <a:gd name="connsiteY238" fmla="*/ 1232684 h 2483611"/>
              <a:gd name="connsiteX239" fmla="*/ 1540120 w 3970202"/>
              <a:gd name="connsiteY239" fmla="*/ 1232684 h 2483611"/>
              <a:gd name="connsiteX240" fmla="*/ 1540120 w 3970202"/>
              <a:gd name="connsiteY240" fmla="*/ 1241240 h 2483611"/>
              <a:gd name="connsiteX241" fmla="*/ 1559358 w 3970202"/>
              <a:gd name="connsiteY241" fmla="*/ 1241240 h 2483611"/>
              <a:gd name="connsiteX242" fmla="*/ 1559358 w 3970202"/>
              <a:gd name="connsiteY242" fmla="*/ 1213500 h 2483611"/>
              <a:gd name="connsiteX243" fmla="*/ 1505949 w 3970202"/>
              <a:gd name="connsiteY243" fmla="*/ 1213500 h 2483611"/>
              <a:gd name="connsiteX244" fmla="*/ 1505949 w 3970202"/>
              <a:gd name="connsiteY244" fmla="*/ 1273831 h 2483611"/>
              <a:gd name="connsiteX245" fmla="*/ 1593148 w 3970202"/>
              <a:gd name="connsiteY245" fmla="*/ 1273831 h 2483611"/>
              <a:gd name="connsiteX246" fmla="*/ 1593148 w 3970202"/>
              <a:gd name="connsiteY246" fmla="*/ 1235681 h 2483611"/>
              <a:gd name="connsiteX247" fmla="*/ 2371788 w 3970202"/>
              <a:gd name="connsiteY247" fmla="*/ 1235681 h 2483611"/>
              <a:gd name="connsiteX248" fmla="*/ 2371788 w 3970202"/>
              <a:gd name="connsiteY248" fmla="*/ 1273831 h 2483611"/>
              <a:gd name="connsiteX249" fmla="*/ 2458987 w 3970202"/>
              <a:gd name="connsiteY249" fmla="*/ 1273831 h 2483611"/>
              <a:gd name="connsiteX250" fmla="*/ 2458987 w 3970202"/>
              <a:gd name="connsiteY250" fmla="*/ 1213391 h 2483611"/>
              <a:gd name="connsiteX251" fmla="*/ 2405577 w 3970202"/>
              <a:gd name="connsiteY251" fmla="*/ 1213391 h 2483611"/>
              <a:gd name="connsiteX252" fmla="*/ 2405577 w 3970202"/>
              <a:gd name="connsiteY252" fmla="*/ 1241131 h 2483611"/>
              <a:gd name="connsiteX253" fmla="*/ 2424761 w 3970202"/>
              <a:gd name="connsiteY253" fmla="*/ 1241131 h 2483611"/>
              <a:gd name="connsiteX254" fmla="*/ 2424761 w 3970202"/>
              <a:gd name="connsiteY254" fmla="*/ 1232575 h 2483611"/>
              <a:gd name="connsiteX255" fmla="*/ 2439749 w 3970202"/>
              <a:gd name="connsiteY255" fmla="*/ 1232575 h 2483611"/>
              <a:gd name="connsiteX256" fmla="*/ 2439749 w 3970202"/>
              <a:gd name="connsiteY256" fmla="*/ 1254375 h 2483611"/>
              <a:gd name="connsiteX257" fmla="*/ 2391135 w 3970202"/>
              <a:gd name="connsiteY257" fmla="*/ 1254375 h 2483611"/>
              <a:gd name="connsiteX258" fmla="*/ 2391135 w 3970202"/>
              <a:gd name="connsiteY258" fmla="*/ 1197368 h 2483611"/>
              <a:gd name="connsiteX259" fmla="*/ 2475500 w 3970202"/>
              <a:gd name="connsiteY259" fmla="*/ 1197368 h 2483611"/>
              <a:gd name="connsiteX260" fmla="*/ 2475500 w 3970202"/>
              <a:gd name="connsiteY260" fmla="*/ 1342773 h 2483611"/>
              <a:gd name="connsiteX261" fmla="*/ 2596218 w 3970202"/>
              <a:gd name="connsiteY261" fmla="*/ 1342773 h 2483611"/>
              <a:gd name="connsiteX262" fmla="*/ 2596218 w 3970202"/>
              <a:gd name="connsiteY262" fmla="*/ 1302879 h 2483611"/>
              <a:gd name="connsiteX263" fmla="*/ 2619162 w 3970202"/>
              <a:gd name="connsiteY263" fmla="*/ 1302879 h 2483611"/>
              <a:gd name="connsiteX264" fmla="*/ 2619162 w 3970202"/>
              <a:gd name="connsiteY264" fmla="*/ 2300227 h 2483611"/>
              <a:gd name="connsiteX265" fmla="*/ 2599924 w 3970202"/>
              <a:gd name="connsiteY265" fmla="*/ 2300227 h 2483611"/>
              <a:gd name="connsiteX266" fmla="*/ 2599924 w 3970202"/>
              <a:gd name="connsiteY266" fmla="*/ 2355871 h 2483611"/>
              <a:gd name="connsiteX267" fmla="*/ 2572237 w 3970202"/>
              <a:gd name="connsiteY267" fmla="*/ 2355871 h 2483611"/>
              <a:gd name="connsiteX268" fmla="*/ 2572237 w 3970202"/>
              <a:gd name="connsiteY268" fmla="*/ 2482855 h 2483611"/>
              <a:gd name="connsiteX269" fmla="*/ 2800701 w 3970202"/>
              <a:gd name="connsiteY269" fmla="*/ 2482855 h 2483611"/>
              <a:gd name="connsiteX270" fmla="*/ 2800701 w 3970202"/>
              <a:gd name="connsiteY270" fmla="*/ 2355871 h 2483611"/>
              <a:gd name="connsiteX271" fmla="*/ 2772797 w 3970202"/>
              <a:gd name="connsiteY271" fmla="*/ 2355871 h 2483611"/>
              <a:gd name="connsiteX272" fmla="*/ 2772797 w 3970202"/>
              <a:gd name="connsiteY272" fmla="*/ 2300227 h 2483611"/>
              <a:gd name="connsiteX273" fmla="*/ 2753558 w 3970202"/>
              <a:gd name="connsiteY273" fmla="*/ 2300227 h 2483611"/>
              <a:gd name="connsiteX274" fmla="*/ 2753558 w 3970202"/>
              <a:gd name="connsiteY274" fmla="*/ 1504529 h 2483611"/>
              <a:gd name="connsiteX275" fmla="*/ 3329730 w 3970202"/>
              <a:gd name="connsiteY275" fmla="*/ 1504529 h 2483611"/>
              <a:gd name="connsiteX276" fmla="*/ 3329730 w 3970202"/>
              <a:gd name="connsiteY276" fmla="*/ 2295594 h 2483611"/>
              <a:gd name="connsiteX277" fmla="*/ 3310492 w 3970202"/>
              <a:gd name="connsiteY277" fmla="*/ 2295594 h 2483611"/>
              <a:gd name="connsiteX278" fmla="*/ 3310492 w 3970202"/>
              <a:gd name="connsiteY278" fmla="*/ 2351020 h 2483611"/>
              <a:gd name="connsiteX279" fmla="*/ 3282806 w 3970202"/>
              <a:gd name="connsiteY279" fmla="*/ 2351020 h 2483611"/>
              <a:gd name="connsiteX280" fmla="*/ 3282806 w 3970202"/>
              <a:gd name="connsiteY280" fmla="*/ 2478060 h 2483611"/>
              <a:gd name="connsiteX281" fmla="*/ 3511270 w 3970202"/>
              <a:gd name="connsiteY281" fmla="*/ 2478060 h 2483611"/>
              <a:gd name="connsiteX282" fmla="*/ 3511270 w 3970202"/>
              <a:gd name="connsiteY282" fmla="*/ 2351020 h 2483611"/>
              <a:gd name="connsiteX283" fmla="*/ 3483529 w 3970202"/>
              <a:gd name="connsiteY283" fmla="*/ 2351020 h 2483611"/>
              <a:gd name="connsiteX284" fmla="*/ 3483529 w 3970202"/>
              <a:gd name="connsiteY284" fmla="*/ 2295376 h 2483611"/>
              <a:gd name="connsiteX285" fmla="*/ 3464345 w 3970202"/>
              <a:gd name="connsiteY285" fmla="*/ 2295376 h 2483611"/>
              <a:gd name="connsiteX286" fmla="*/ 3464345 w 3970202"/>
              <a:gd name="connsiteY286" fmla="*/ 1431826 h 2483611"/>
              <a:gd name="connsiteX287" fmla="*/ 3514540 w 3970202"/>
              <a:gd name="connsiteY287" fmla="*/ 1431826 h 2483611"/>
              <a:gd name="connsiteX288" fmla="*/ 3514540 w 3970202"/>
              <a:gd name="connsiteY288" fmla="*/ 1402723 h 2483611"/>
              <a:gd name="connsiteX289" fmla="*/ 3402325 w 3970202"/>
              <a:gd name="connsiteY289" fmla="*/ 1402723 h 2483611"/>
              <a:gd name="connsiteX290" fmla="*/ 3816523 w 3970202"/>
              <a:gd name="connsiteY290" fmla="*/ 1286093 h 2483611"/>
              <a:gd name="connsiteX291" fmla="*/ 3933316 w 3970202"/>
              <a:gd name="connsiteY291" fmla="*/ 1214699 h 2483611"/>
              <a:gd name="connsiteX292" fmla="*/ 3933316 w 3970202"/>
              <a:gd name="connsiteY292" fmla="*/ 1139707 h 2483611"/>
              <a:gd name="connsiteX293" fmla="*/ 3647900 w 3970202"/>
              <a:gd name="connsiteY293" fmla="*/ 1184015 h 2483611"/>
              <a:gd name="connsiteX294" fmla="*/ 2514304 w 3970202"/>
              <a:gd name="connsiteY294" fmla="*/ 1100413 h 2483611"/>
              <a:gd name="connsiteX295" fmla="*/ 2514304 w 3970202"/>
              <a:gd name="connsiteY295" fmla="*/ 1052289 h 2483611"/>
              <a:gd name="connsiteX296" fmla="*/ 2558613 w 3970202"/>
              <a:gd name="connsiteY296" fmla="*/ 1052289 h 2483611"/>
              <a:gd name="connsiteX297" fmla="*/ 2558613 w 3970202"/>
              <a:gd name="connsiteY297" fmla="*/ 1068639 h 2483611"/>
              <a:gd name="connsiteX298" fmla="*/ 2546350 w 3970202"/>
              <a:gd name="connsiteY298" fmla="*/ 1068639 h 2483611"/>
              <a:gd name="connsiteX299" fmla="*/ 2546350 w 3970202"/>
              <a:gd name="connsiteY299" fmla="*/ 1060737 h 2483611"/>
              <a:gd name="connsiteX300" fmla="*/ 2527112 w 3970202"/>
              <a:gd name="connsiteY300" fmla="*/ 1060737 h 2483611"/>
              <a:gd name="connsiteX301" fmla="*/ 2527112 w 3970202"/>
              <a:gd name="connsiteY301" fmla="*/ 1087987 h 2483611"/>
              <a:gd name="connsiteX302" fmla="*/ 2577851 w 3970202"/>
              <a:gd name="connsiteY302" fmla="*/ 1087987 h 2483611"/>
              <a:gd name="connsiteX303" fmla="*/ 2577851 w 3970202"/>
              <a:gd name="connsiteY303" fmla="*/ 1074634 h 2483611"/>
              <a:gd name="connsiteX304" fmla="*/ 2618944 w 3970202"/>
              <a:gd name="connsiteY304" fmla="*/ 1074634 h 2483611"/>
              <a:gd name="connsiteX305" fmla="*/ 2618944 w 3970202"/>
              <a:gd name="connsiteY305" fmla="*/ 1100631 h 2483611"/>
              <a:gd name="connsiteX306" fmla="*/ 1345828 w 3970202"/>
              <a:gd name="connsiteY306" fmla="*/ 1100413 h 2483611"/>
              <a:gd name="connsiteX307" fmla="*/ 1345828 w 3970202"/>
              <a:gd name="connsiteY307" fmla="*/ 1074416 h 2483611"/>
              <a:gd name="connsiteX308" fmla="*/ 1389428 w 3970202"/>
              <a:gd name="connsiteY308" fmla="*/ 1074416 h 2483611"/>
              <a:gd name="connsiteX309" fmla="*/ 1389428 w 3970202"/>
              <a:gd name="connsiteY309" fmla="*/ 1087769 h 2483611"/>
              <a:gd name="connsiteX310" fmla="*/ 1440113 w 3970202"/>
              <a:gd name="connsiteY310" fmla="*/ 1087769 h 2483611"/>
              <a:gd name="connsiteX311" fmla="*/ 1440113 w 3970202"/>
              <a:gd name="connsiteY311" fmla="*/ 1060519 h 2483611"/>
              <a:gd name="connsiteX312" fmla="*/ 1421201 w 3970202"/>
              <a:gd name="connsiteY312" fmla="*/ 1060519 h 2483611"/>
              <a:gd name="connsiteX313" fmla="*/ 1421201 w 3970202"/>
              <a:gd name="connsiteY313" fmla="*/ 1068421 h 2483611"/>
              <a:gd name="connsiteX314" fmla="*/ 1408939 w 3970202"/>
              <a:gd name="connsiteY314" fmla="*/ 1068421 h 2483611"/>
              <a:gd name="connsiteX315" fmla="*/ 1408939 w 3970202"/>
              <a:gd name="connsiteY315" fmla="*/ 1052071 h 2483611"/>
              <a:gd name="connsiteX316" fmla="*/ 1453302 w 3970202"/>
              <a:gd name="connsiteY316" fmla="*/ 1052071 h 2483611"/>
              <a:gd name="connsiteX317" fmla="*/ 1453302 w 3970202"/>
              <a:gd name="connsiteY317" fmla="*/ 1100195 h 2483611"/>
              <a:gd name="connsiteX318" fmla="*/ 1204129 w 3970202"/>
              <a:gd name="connsiteY318" fmla="*/ 863611 h 2483611"/>
              <a:gd name="connsiteX319" fmla="*/ 1204129 w 3970202"/>
              <a:gd name="connsiteY319" fmla="*/ 898327 h 2483611"/>
              <a:gd name="connsiteX320" fmla="*/ 1159602 w 3970202"/>
              <a:gd name="connsiteY320" fmla="*/ 898327 h 2483611"/>
              <a:gd name="connsiteX321" fmla="*/ 1159602 w 3970202"/>
              <a:gd name="connsiteY321" fmla="*/ 863611 h 2483611"/>
              <a:gd name="connsiteX322" fmla="*/ 1521808 w 3970202"/>
              <a:gd name="connsiteY322" fmla="*/ 290000 h 2483611"/>
              <a:gd name="connsiteX323" fmla="*/ 1521808 w 3970202"/>
              <a:gd name="connsiteY323" fmla="*/ 324717 h 2483611"/>
              <a:gd name="connsiteX324" fmla="*/ 1476955 w 3970202"/>
              <a:gd name="connsiteY324" fmla="*/ 324717 h 2483611"/>
              <a:gd name="connsiteX325" fmla="*/ 1476955 w 3970202"/>
              <a:gd name="connsiteY325" fmla="*/ 290000 h 2483611"/>
              <a:gd name="connsiteX326" fmla="*/ 2502424 w 3970202"/>
              <a:gd name="connsiteY326" fmla="*/ 901325 h 2483611"/>
              <a:gd name="connsiteX327" fmla="*/ 2502424 w 3970202"/>
              <a:gd name="connsiteY327" fmla="*/ 858052 h 2483611"/>
              <a:gd name="connsiteX328" fmla="*/ 2547277 w 3970202"/>
              <a:gd name="connsiteY328" fmla="*/ 858052 h 2483611"/>
              <a:gd name="connsiteX329" fmla="*/ 2547277 w 3970202"/>
              <a:gd name="connsiteY329" fmla="*/ 901325 h 2483611"/>
              <a:gd name="connsiteX330" fmla="*/ 2577742 w 3970202"/>
              <a:gd name="connsiteY330" fmla="*/ 996155 h 2483611"/>
              <a:gd name="connsiteX331" fmla="*/ 2577742 w 3970202"/>
              <a:gd name="connsiteY331" fmla="*/ 976098 h 2483611"/>
              <a:gd name="connsiteX332" fmla="*/ 2618835 w 3970202"/>
              <a:gd name="connsiteY332" fmla="*/ 976098 h 2483611"/>
              <a:gd name="connsiteX333" fmla="*/ 2618835 w 3970202"/>
              <a:gd name="connsiteY333" fmla="*/ 1055014 h 2483611"/>
              <a:gd name="connsiteX334" fmla="*/ 2577742 w 3970202"/>
              <a:gd name="connsiteY334" fmla="*/ 1055014 h 2483611"/>
              <a:gd name="connsiteX335" fmla="*/ 2577742 w 3970202"/>
              <a:gd name="connsiteY335" fmla="*/ 1032942 h 2483611"/>
              <a:gd name="connsiteX336" fmla="*/ 2545696 w 3970202"/>
              <a:gd name="connsiteY336" fmla="*/ 1032942 h 2483611"/>
              <a:gd name="connsiteX337" fmla="*/ 2545696 w 3970202"/>
              <a:gd name="connsiteY337" fmla="*/ 996155 h 2483611"/>
              <a:gd name="connsiteX338" fmla="*/ 2526458 w 3970202"/>
              <a:gd name="connsiteY338" fmla="*/ 1032942 h 2483611"/>
              <a:gd name="connsiteX339" fmla="*/ 2494848 w 3970202"/>
              <a:gd name="connsiteY339" fmla="*/ 1032942 h 2483611"/>
              <a:gd name="connsiteX340" fmla="*/ 2494848 w 3970202"/>
              <a:gd name="connsiteY340" fmla="*/ 1055014 h 2483611"/>
              <a:gd name="connsiteX341" fmla="*/ 2451575 w 3970202"/>
              <a:gd name="connsiteY341" fmla="*/ 1055014 h 2483611"/>
              <a:gd name="connsiteX342" fmla="*/ 2451575 w 3970202"/>
              <a:gd name="connsiteY342" fmla="*/ 976262 h 2483611"/>
              <a:gd name="connsiteX343" fmla="*/ 2494848 w 3970202"/>
              <a:gd name="connsiteY343" fmla="*/ 976262 h 2483611"/>
              <a:gd name="connsiteX344" fmla="*/ 2494848 w 3970202"/>
              <a:gd name="connsiteY344" fmla="*/ 996318 h 2483611"/>
              <a:gd name="connsiteX345" fmla="*/ 2526349 w 3970202"/>
              <a:gd name="connsiteY345" fmla="*/ 996318 h 2483611"/>
              <a:gd name="connsiteX346" fmla="*/ 1440767 w 3970202"/>
              <a:gd name="connsiteY346" fmla="*/ 1032942 h 2483611"/>
              <a:gd name="connsiteX347" fmla="*/ 1440767 w 3970202"/>
              <a:gd name="connsiteY347" fmla="*/ 996155 h 2483611"/>
              <a:gd name="connsiteX348" fmla="*/ 1472268 w 3970202"/>
              <a:gd name="connsiteY348" fmla="*/ 996155 h 2483611"/>
              <a:gd name="connsiteX349" fmla="*/ 1472268 w 3970202"/>
              <a:gd name="connsiteY349" fmla="*/ 976098 h 2483611"/>
              <a:gd name="connsiteX350" fmla="*/ 1512870 w 3970202"/>
              <a:gd name="connsiteY350" fmla="*/ 976098 h 2483611"/>
              <a:gd name="connsiteX351" fmla="*/ 1512870 w 3970202"/>
              <a:gd name="connsiteY351" fmla="*/ 1055014 h 2483611"/>
              <a:gd name="connsiteX352" fmla="*/ 1472268 w 3970202"/>
              <a:gd name="connsiteY352" fmla="*/ 1055014 h 2483611"/>
              <a:gd name="connsiteX353" fmla="*/ 1472268 w 3970202"/>
              <a:gd name="connsiteY353" fmla="*/ 1032942 h 2483611"/>
              <a:gd name="connsiteX354" fmla="*/ 1389537 w 3970202"/>
              <a:gd name="connsiteY354" fmla="*/ 1032942 h 2483611"/>
              <a:gd name="connsiteX355" fmla="*/ 1389537 w 3970202"/>
              <a:gd name="connsiteY355" fmla="*/ 1055014 h 2483611"/>
              <a:gd name="connsiteX356" fmla="*/ 1345937 w 3970202"/>
              <a:gd name="connsiteY356" fmla="*/ 1055014 h 2483611"/>
              <a:gd name="connsiteX357" fmla="*/ 1345937 w 3970202"/>
              <a:gd name="connsiteY357" fmla="*/ 976262 h 2483611"/>
              <a:gd name="connsiteX358" fmla="*/ 1389537 w 3970202"/>
              <a:gd name="connsiteY358" fmla="*/ 976262 h 2483611"/>
              <a:gd name="connsiteX359" fmla="*/ 1389537 w 3970202"/>
              <a:gd name="connsiteY359" fmla="*/ 996318 h 2483611"/>
              <a:gd name="connsiteX360" fmla="*/ 1421583 w 3970202"/>
              <a:gd name="connsiteY360" fmla="*/ 996318 h 2483611"/>
              <a:gd name="connsiteX361" fmla="*/ 1421583 w 3970202"/>
              <a:gd name="connsiteY361" fmla="*/ 1033105 h 2483611"/>
              <a:gd name="connsiteX362" fmla="*/ 2438332 w 3970202"/>
              <a:gd name="connsiteY362" fmla="*/ 901325 h 2483611"/>
              <a:gd name="connsiteX363" fmla="*/ 2438332 w 3970202"/>
              <a:gd name="connsiteY363" fmla="*/ 858052 h 2483611"/>
              <a:gd name="connsiteX364" fmla="*/ 2483185 w 3970202"/>
              <a:gd name="connsiteY364" fmla="*/ 858052 h 2483611"/>
              <a:gd name="connsiteX365" fmla="*/ 2483185 w 3970202"/>
              <a:gd name="connsiteY365" fmla="*/ 901325 h 2483611"/>
              <a:gd name="connsiteX366" fmla="*/ 2419093 w 3970202"/>
              <a:gd name="connsiteY366" fmla="*/ 901325 h 2483611"/>
              <a:gd name="connsiteX367" fmla="*/ 2374240 w 3970202"/>
              <a:gd name="connsiteY367" fmla="*/ 901325 h 2483611"/>
              <a:gd name="connsiteX368" fmla="*/ 2374240 w 3970202"/>
              <a:gd name="connsiteY368" fmla="*/ 858052 h 2483611"/>
              <a:gd name="connsiteX369" fmla="*/ 2419093 w 3970202"/>
              <a:gd name="connsiteY369" fmla="*/ 858052 h 2483611"/>
              <a:gd name="connsiteX370" fmla="*/ 2355001 w 3970202"/>
              <a:gd name="connsiteY370" fmla="*/ 901325 h 2483611"/>
              <a:gd name="connsiteX371" fmla="*/ 2310148 w 3970202"/>
              <a:gd name="connsiteY371" fmla="*/ 901325 h 2483611"/>
              <a:gd name="connsiteX372" fmla="*/ 2310148 w 3970202"/>
              <a:gd name="connsiteY372" fmla="*/ 858052 h 2483611"/>
              <a:gd name="connsiteX373" fmla="*/ 2355001 w 3970202"/>
              <a:gd name="connsiteY373" fmla="*/ 858052 h 2483611"/>
              <a:gd name="connsiteX374" fmla="*/ 2290964 w 3970202"/>
              <a:gd name="connsiteY374" fmla="*/ 901325 h 2483611"/>
              <a:gd name="connsiteX375" fmla="*/ 2246056 w 3970202"/>
              <a:gd name="connsiteY375" fmla="*/ 901325 h 2483611"/>
              <a:gd name="connsiteX376" fmla="*/ 2246056 w 3970202"/>
              <a:gd name="connsiteY376" fmla="*/ 858052 h 2483611"/>
              <a:gd name="connsiteX377" fmla="*/ 2290964 w 3970202"/>
              <a:gd name="connsiteY377" fmla="*/ 858052 h 2483611"/>
              <a:gd name="connsiteX378" fmla="*/ 2226872 w 3970202"/>
              <a:gd name="connsiteY378" fmla="*/ 901325 h 2483611"/>
              <a:gd name="connsiteX379" fmla="*/ 2182019 w 3970202"/>
              <a:gd name="connsiteY379" fmla="*/ 901325 h 2483611"/>
              <a:gd name="connsiteX380" fmla="*/ 2182019 w 3970202"/>
              <a:gd name="connsiteY380" fmla="*/ 858052 h 2483611"/>
              <a:gd name="connsiteX381" fmla="*/ 2226872 w 3970202"/>
              <a:gd name="connsiteY381" fmla="*/ 858052 h 2483611"/>
              <a:gd name="connsiteX382" fmla="*/ 2162780 w 3970202"/>
              <a:gd name="connsiteY382" fmla="*/ 901325 h 2483611"/>
              <a:gd name="connsiteX383" fmla="*/ 2117927 w 3970202"/>
              <a:gd name="connsiteY383" fmla="*/ 901325 h 2483611"/>
              <a:gd name="connsiteX384" fmla="*/ 2117927 w 3970202"/>
              <a:gd name="connsiteY384" fmla="*/ 858052 h 2483611"/>
              <a:gd name="connsiteX385" fmla="*/ 2162780 w 3970202"/>
              <a:gd name="connsiteY385" fmla="*/ 858052 h 2483611"/>
              <a:gd name="connsiteX386" fmla="*/ 2098689 w 3970202"/>
              <a:gd name="connsiteY386" fmla="*/ 901325 h 2483611"/>
              <a:gd name="connsiteX387" fmla="*/ 2053835 w 3970202"/>
              <a:gd name="connsiteY387" fmla="*/ 901325 h 2483611"/>
              <a:gd name="connsiteX388" fmla="*/ 2053835 w 3970202"/>
              <a:gd name="connsiteY388" fmla="*/ 858052 h 2483611"/>
              <a:gd name="connsiteX389" fmla="*/ 2098689 w 3970202"/>
              <a:gd name="connsiteY389" fmla="*/ 858052 h 2483611"/>
              <a:gd name="connsiteX390" fmla="*/ 2034597 w 3970202"/>
              <a:gd name="connsiteY390" fmla="*/ 901325 h 2483611"/>
              <a:gd name="connsiteX391" fmla="*/ 1989743 w 3970202"/>
              <a:gd name="connsiteY391" fmla="*/ 901325 h 2483611"/>
              <a:gd name="connsiteX392" fmla="*/ 1989743 w 3970202"/>
              <a:gd name="connsiteY392" fmla="*/ 858052 h 2483611"/>
              <a:gd name="connsiteX393" fmla="*/ 2034597 w 3970202"/>
              <a:gd name="connsiteY393" fmla="*/ 858052 h 2483611"/>
              <a:gd name="connsiteX394" fmla="*/ 1970505 w 3970202"/>
              <a:gd name="connsiteY394" fmla="*/ 901325 h 2483611"/>
              <a:gd name="connsiteX395" fmla="*/ 1925652 w 3970202"/>
              <a:gd name="connsiteY395" fmla="*/ 901325 h 2483611"/>
              <a:gd name="connsiteX396" fmla="*/ 1925652 w 3970202"/>
              <a:gd name="connsiteY396" fmla="*/ 858052 h 2483611"/>
              <a:gd name="connsiteX397" fmla="*/ 1970505 w 3970202"/>
              <a:gd name="connsiteY397" fmla="*/ 858052 h 2483611"/>
              <a:gd name="connsiteX398" fmla="*/ 1906250 w 3970202"/>
              <a:gd name="connsiteY398" fmla="*/ 901325 h 2483611"/>
              <a:gd name="connsiteX399" fmla="*/ 1861397 w 3970202"/>
              <a:gd name="connsiteY399" fmla="*/ 901325 h 2483611"/>
              <a:gd name="connsiteX400" fmla="*/ 1861397 w 3970202"/>
              <a:gd name="connsiteY400" fmla="*/ 858052 h 2483611"/>
              <a:gd name="connsiteX401" fmla="*/ 1906250 w 3970202"/>
              <a:gd name="connsiteY401" fmla="*/ 858052 h 2483611"/>
              <a:gd name="connsiteX402" fmla="*/ 1842158 w 3970202"/>
              <a:gd name="connsiteY402" fmla="*/ 901325 h 2483611"/>
              <a:gd name="connsiteX403" fmla="*/ 1797250 w 3970202"/>
              <a:gd name="connsiteY403" fmla="*/ 901325 h 2483611"/>
              <a:gd name="connsiteX404" fmla="*/ 1797250 w 3970202"/>
              <a:gd name="connsiteY404" fmla="*/ 858052 h 2483611"/>
              <a:gd name="connsiteX405" fmla="*/ 1842103 w 3970202"/>
              <a:gd name="connsiteY405" fmla="*/ 858052 h 2483611"/>
              <a:gd name="connsiteX406" fmla="*/ 1778121 w 3970202"/>
              <a:gd name="connsiteY406" fmla="*/ 901325 h 2483611"/>
              <a:gd name="connsiteX407" fmla="*/ 1733267 w 3970202"/>
              <a:gd name="connsiteY407" fmla="*/ 901325 h 2483611"/>
              <a:gd name="connsiteX408" fmla="*/ 1733267 w 3970202"/>
              <a:gd name="connsiteY408" fmla="*/ 858052 h 2483611"/>
              <a:gd name="connsiteX409" fmla="*/ 1778121 w 3970202"/>
              <a:gd name="connsiteY409" fmla="*/ 858052 h 2483611"/>
              <a:gd name="connsiteX410" fmla="*/ 1714029 w 3970202"/>
              <a:gd name="connsiteY410" fmla="*/ 901325 h 2483611"/>
              <a:gd name="connsiteX411" fmla="*/ 1669176 w 3970202"/>
              <a:gd name="connsiteY411" fmla="*/ 901325 h 2483611"/>
              <a:gd name="connsiteX412" fmla="*/ 1669176 w 3970202"/>
              <a:gd name="connsiteY412" fmla="*/ 858052 h 2483611"/>
              <a:gd name="connsiteX413" fmla="*/ 1714029 w 3970202"/>
              <a:gd name="connsiteY413" fmla="*/ 858052 h 2483611"/>
              <a:gd name="connsiteX414" fmla="*/ 1650101 w 3970202"/>
              <a:gd name="connsiteY414" fmla="*/ 901325 h 2483611"/>
              <a:gd name="connsiteX415" fmla="*/ 1605247 w 3970202"/>
              <a:gd name="connsiteY415" fmla="*/ 901325 h 2483611"/>
              <a:gd name="connsiteX416" fmla="*/ 1605247 w 3970202"/>
              <a:gd name="connsiteY416" fmla="*/ 858052 h 2483611"/>
              <a:gd name="connsiteX417" fmla="*/ 1650101 w 3970202"/>
              <a:gd name="connsiteY417" fmla="*/ 858052 h 2483611"/>
              <a:gd name="connsiteX418" fmla="*/ 1586009 w 3970202"/>
              <a:gd name="connsiteY418" fmla="*/ 901325 h 2483611"/>
              <a:gd name="connsiteX419" fmla="*/ 1541101 w 3970202"/>
              <a:gd name="connsiteY419" fmla="*/ 901325 h 2483611"/>
              <a:gd name="connsiteX420" fmla="*/ 1541101 w 3970202"/>
              <a:gd name="connsiteY420" fmla="*/ 858052 h 2483611"/>
              <a:gd name="connsiteX421" fmla="*/ 1585954 w 3970202"/>
              <a:gd name="connsiteY421" fmla="*/ 858052 h 2483611"/>
              <a:gd name="connsiteX422" fmla="*/ 1521917 w 3970202"/>
              <a:gd name="connsiteY422" fmla="*/ 901325 h 2483611"/>
              <a:gd name="connsiteX423" fmla="*/ 1477064 w 3970202"/>
              <a:gd name="connsiteY423" fmla="*/ 901325 h 2483611"/>
              <a:gd name="connsiteX424" fmla="*/ 1477064 w 3970202"/>
              <a:gd name="connsiteY424" fmla="*/ 858052 h 2483611"/>
              <a:gd name="connsiteX425" fmla="*/ 1521917 w 3970202"/>
              <a:gd name="connsiteY425" fmla="*/ 858052 h 2483611"/>
              <a:gd name="connsiteX426" fmla="*/ 1457825 w 3970202"/>
              <a:gd name="connsiteY426" fmla="*/ 901325 h 2483611"/>
              <a:gd name="connsiteX427" fmla="*/ 1412972 w 3970202"/>
              <a:gd name="connsiteY427" fmla="*/ 901325 h 2483611"/>
              <a:gd name="connsiteX428" fmla="*/ 1412972 w 3970202"/>
              <a:gd name="connsiteY428" fmla="*/ 858052 h 2483611"/>
              <a:gd name="connsiteX429" fmla="*/ 1457825 w 3970202"/>
              <a:gd name="connsiteY429" fmla="*/ 858052 h 2483611"/>
              <a:gd name="connsiteX430" fmla="*/ 1393952 w 3970202"/>
              <a:gd name="connsiteY430" fmla="*/ 901325 h 2483611"/>
              <a:gd name="connsiteX431" fmla="*/ 1345937 w 3970202"/>
              <a:gd name="connsiteY431" fmla="*/ 901325 h 2483611"/>
              <a:gd name="connsiteX432" fmla="*/ 1345937 w 3970202"/>
              <a:gd name="connsiteY432" fmla="*/ 858052 h 2483611"/>
              <a:gd name="connsiteX433" fmla="*/ 1393952 w 3970202"/>
              <a:gd name="connsiteY433" fmla="*/ 858052 h 2483611"/>
              <a:gd name="connsiteX434" fmla="*/ 1453302 w 3970202"/>
              <a:gd name="connsiteY434" fmla="*/ 930700 h 2483611"/>
              <a:gd name="connsiteX435" fmla="*/ 1453302 w 3970202"/>
              <a:gd name="connsiteY435" fmla="*/ 976971 h 2483611"/>
              <a:gd name="connsiteX436" fmla="*/ 1408939 w 3970202"/>
              <a:gd name="connsiteY436" fmla="*/ 976971 h 2483611"/>
              <a:gd name="connsiteX437" fmla="*/ 1408939 w 3970202"/>
              <a:gd name="connsiteY437" fmla="*/ 960621 h 2483611"/>
              <a:gd name="connsiteX438" fmla="*/ 1421201 w 3970202"/>
              <a:gd name="connsiteY438" fmla="*/ 960621 h 2483611"/>
              <a:gd name="connsiteX439" fmla="*/ 1421201 w 3970202"/>
              <a:gd name="connsiteY439" fmla="*/ 968523 h 2483611"/>
              <a:gd name="connsiteX440" fmla="*/ 1440440 w 3970202"/>
              <a:gd name="connsiteY440" fmla="*/ 968523 h 2483611"/>
              <a:gd name="connsiteX441" fmla="*/ 1440440 w 3970202"/>
              <a:gd name="connsiteY441" fmla="*/ 941273 h 2483611"/>
              <a:gd name="connsiteX442" fmla="*/ 1389755 w 3970202"/>
              <a:gd name="connsiteY442" fmla="*/ 941273 h 2483611"/>
              <a:gd name="connsiteX443" fmla="*/ 1389755 w 3970202"/>
              <a:gd name="connsiteY443" fmla="*/ 956642 h 2483611"/>
              <a:gd name="connsiteX444" fmla="*/ 1346155 w 3970202"/>
              <a:gd name="connsiteY444" fmla="*/ 956642 h 2483611"/>
              <a:gd name="connsiteX445" fmla="*/ 1346155 w 3970202"/>
              <a:gd name="connsiteY445" fmla="*/ 930482 h 2483611"/>
              <a:gd name="connsiteX446" fmla="*/ 1513252 w 3970202"/>
              <a:gd name="connsiteY446" fmla="*/ 956860 h 2483611"/>
              <a:gd name="connsiteX447" fmla="*/ 1472649 w 3970202"/>
              <a:gd name="connsiteY447" fmla="*/ 956860 h 2483611"/>
              <a:gd name="connsiteX448" fmla="*/ 1472649 w 3970202"/>
              <a:gd name="connsiteY448" fmla="*/ 930700 h 2483611"/>
              <a:gd name="connsiteX449" fmla="*/ 1513252 w 3970202"/>
              <a:gd name="connsiteY449" fmla="*/ 930700 h 2483611"/>
              <a:gd name="connsiteX450" fmla="*/ 2495338 w 3970202"/>
              <a:gd name="connsiteY450" fmla="*/ 956860 h 2483611"/>
              <a:gd name="connsiteX451" fmla="*/ 2452066 w 3970202"/>
              <a:gd name="connsiteY451" fmla="*/ 956860 h 2483611"/>
              <a:gd name="connsiteX452" fmla="*/ 2452066 w 3970202"/>
              <a:gd name="connsiteY452" fmla="*/ 930700 h 2483611"/>
              <a:gd name="connsiteX453" fmla="*/ 2494848 w 3970202"/>
              <a:gd name="connsiteY453" fmla="*/ 930700 h 2483611"/>
              <a:gd name="connsiteX454" fmla="*/ 1925652 w 3970202"/>
              <a:gd name="connsiteY454" fmla="*/ 388481 h 2483611"/>
              <a:gd name="connsiteX455" fmla="*/ 1925652 w 3970202"/>
              <a:gd name="connsiteY455" fmla="*/ 723873 h 2483611"/>
              <a:gd name="connsiteX456" fmla="*/ 1915297 w 3970202"/>
              <a:gd name="connsiteY456" fmla="*/ 732768 h 2483611"/>
              <a:gd name="connsiteX457" fmla="*/ 1906414 w 3970202"/>
              <a:gd name="connsiteY457" fmla="*/ 723873 h 2483611"/>
              <a:gd name="connsiteX458" fmla="*/ 1906414 w 3970202"/>
              <a:gd name="connsiteY458" fmla="*/ 388481 h 2483611"/>
              <a:gd name="connsiteX459" fmla="*/ 1916769 w 3970202"/>
              <a:gd name="connsiteY459" fmla="*/ 379587 h 2483611"/>
              <a:gd name="connsiteX460" fmla="*/ 1925652 w 3970202"/>
              <a:gd name="connsiteY460" fmla="*/ 388481 h 2483611"/>
              <a:gd name="connsiteX461" fmla="*/ 1861560 w 3970202"/>
              <a:gd name="connsiteY461" fmla="*/ 388481 h 2483611"/>
              <a:gd name="connsiteX462" fmla="*/ 1861560 w 3970202"/>
              <a:gd name="connsiteY462" fmla="*/ 723873 h 2483611"/>
              <a:gd name="connsiteX463" fmla="*/ 1851205 w 3970202"/>
              <a:gd name="connsiteY463" fmla="*/ 732768 h 2483611"/>
              <a:gd name="connsiteX464" fmla="*/ 1842322 w 3970202"/>
              <a:gd name="connsiteY464" fmla="*/ 723873 h 2483611"/>
              <a:gd name="connsiteX465" fmla="*/ 1842322 w 3970202"/>
              <a:gd name="connsiteY465" fmla="*/ 388481 h 2483611"/>
              <a:gd name="connsiteX466" fmla="*/ 1852677 w 3970202"/>
              <a:gd name="connsiteY466" fmla="*/ 379587 h 2483611"/>
              <a:gd name="connsiteX467" fmla="*/ 1861560 w 3970202"/>
              <a:gd name="connsiteY467" fmla="*/ 388481 h 2483611"/>
              <a:gd name="connsiteX468" fmla="*/ 1797468 w 3970202"/>
              <a:gd name="connsiteY468" fmla="*/ 388481 h 2483611"/>
              <a:gd name="connsiteX469" fmla="*/ 1797468 w 3970202"/>
              <a:gd name="connsiteY469" fmla="*/ 723873 h 2483611"/>
              <a:gd name="connsiteX470" fmla="*/ 1787876 w 3970202"/>
              <a:gd name="connsiteY470" fmla="*/ 733465 h 2483611"/>
              <a:gd name="connsiteX471" fmla="*/ 1778284 w 3970202"/>
              <a:gd name="connsiteY471" fmla="*/ 723873 h 2483611"/>
              <a:gd name="connsiteX472" fmla="*/ 1778284 w 3970202"/>
              <a:gd name="connsiteY472" fmla="*/ 388481 h 2483611"/>
              <a:gd name="connsiteX473" fmla="*/ 1787876 w 3970202"/>
              <a:gd name="connsiteY473" fmla="*/ 378889 h 2483611"/>
              <a:gd name="connsiteX474" fmla="*/ 1797468 w 3970202"/>
              <a:gd name="connsiteY474" fmla="*/ 388481 h 2483611"/>
              <a:gd name="connsiteX475" fmla="*/ 1733431 w 3970202"/>
              <a:gd name="connsiteY475" fmla="*/ 388481 h 2483611"/>
              <a:gd name="connsiteX476" fmla="*/ 1733431 w 3970202"/>
              <a:gd name="connsiteY476" fmla="*/ 723873 h 2483611"/>
              <a:gd name="connsiteX477" fmla="*/ 1723076 w 3970202"/>
              <a:gd name="connsiteY477" fmla="*/ 732768 h 2483611"/>
              <a:gd name="connsiteX478" fmla="*/ 1714193 w 3970202"/>
              <a:gd name="connsiteY478" fmla="*/ 723873 h 2483611"/>
              <a:gd name="connsiteX479" fmla="*/ 1714193 w 3970202"/>
              <a:gd name="connsiteY479" fmla="*/ 388481 h 2483611"/>
              <a:gd name="connsiteX480" fmla="*/ 1724547 w 3970202"/>
              <a:gd name="connsiteY480" fmla="*/ 379587 h 2483611"/>
              <a:gd name="connsiteX481" fmla="*/ 1733431 w 3970202"/>
              <a:gd name="connsiteY481" fmla="*/ 388481 h 2483611"/>
              <a:gd name="connsiteX482" fmla="*/ 1669339 w 3970202"/>
              <a:gd name="connsiteY482" fmla="*/ 388481 h 2483611"/>
              <a:gd name="connsiteX483" fmla="*/ 1669339 w 3970202"/>
              <a:gd name="connsiteY483" fmla="*/ 723873 h 2483611"/>
              <a:gd name="connsiteX484" fmla="*/ 1658984 w 3970202"/>
              <a:gd name="connsiteY484" fmla="*/ 732768 h 2483611"/>
              <a:gd name="connsiteX485" fmla="*/ 1650101 w 3970202"/>
              <a:gd name="connsiteY485" fmla="*/ 723873 h 2483611"/>
              <a:gd name="connsiteX486" fmla="*/ 1650101 w 3970202"/>
              <a:gd name="connsiteY486" fmla="*/ 388481 h 2483611"/>
              <a:gd name="connsiteX487" fmla="*/ 1660456 w 3970202"/>
              <a:gd name="connsiteY487" fmla="*/ 379587 h 2483611"/>
              <a:gd name="connsiteX488" fmla="*/ 1669339 w 3970202"/>
              <a:gd name="connsiteY488" fmla="*/ 388481 h 2483611"/>
              <a:gd name="connsiteX489" fmla="*/ 1605247 w 3970202"/>
              <a:gd name="connsiteY489" fmla="*/ 388481 h 2483611"/>
              <a:gd name="connsiteX490" fmla="*/ 1605247 w 3970202"/>
              <a:gd name="connsiteY490" fmla="*/ 723873 h 2483611"/>
              <a:gd name="connsiteX491" fmla="*/ 1594903 w 3970202"/>
              <a:gd name="connsiteY491" fmla="*/ 732768 h 2483611"/>
              <a:gd name="connsiteX492" fmla="*/ 1586009 w 3970202"/>
              <a:gd name="connsiteY492" fmla="*/ 723873 h 2483611"/>
              <a:gd name="connsiteX493" fmla="*/ 1586009 w 3970202"/>
              <a:gd name="connsiteY493" fmla="*/ 388481 h 2483611"/>
              <a:gd name="connsiteX494" fmla="*/ 1596353 w 3970202"/>
              <a:gd name="connsiteY494" fmla="*/ 379587 h 2483611"/>
              <a:gd name="connsiteX495" fmla="*/ 1605247 w 3970202"/>
              <a:gd name="connsiteY495" fmla="*/ 388481 h 2483611"/>
              <a:gd name="connsiteX496" fmla="*/ 1541156 w 3970202"/>
              <a:gd name="connsiteY496" fmla="*/ 388481 h 2483611"/>
              <a:gd name="connsiteX497" fmla="*/ 1541156 w 3970202"/>
              <a:gd name="connsiteY497" fmla="*/ 723873 h 2483611"/>
              <a:gd name="connsiteX498" fmla="*/ 1530811 w 3970202"/>
              <a:gd name="connsiteY498" fmla="*/ 732768 h 2483611"/>
              <a:gd name="connsiteX499" fmla="*/ 1521917 w 3970202"/>
              <a:gd name="connsiteY499" fmla="*/ 723873 h 2483611"/>
              <a:gd name="connsiteX500" fmla="*/ 1521917 w 3970202"/>
              <a:gd name="connsiteY500" fmla="*/ 388481 h 2483611"/>
              <a:gd name="connsiteX501" fmla="*/ 1532261 w 3970202"/>
              <a:gd name="connsiteY501" fmla="*/ 379587 h 2483611"/>
              <a:gd name="connsiteX502" fmla="*/ 1541156 w 3970202"/>
              <a:gd name="connsiteY502" fmla="*/ 388481 h 2483611"/>
              <a:gd name="connsiteX503" fmla="*/ 1477064 w 3970202"/>
              <a:gd name="connsiteY503" fmla="*/ 388481 h 2483611"/>
              <a:gd name="connsiteX504" fmla="*/ 1477064 w 3970202"/>
              <a:gd name="connsiteY504" fmla="*/ 723873 h 2483611"/>
              <a:gd name="connsiteX505" fmla="*/ 1466720 w 3970202"/>
              <a:gd name="connsiteY505" fmla="*/ 732768 h 2483611"/>
              <a:gd name="connsiteX506" fmla="*/ 1457825 w 3970202"/>
              <a:gd name="connsiteY506" fmla="*/ 723873 h 2483611"/>
              <a:gd name="connsiteX507" fmla="*/ 1457825 w 3970202"/>
              <a:gd name="connsiteY507" fmla="*/ 388481 h 2483611"/>
              <a:gd name="connsiteX508" fmla="*/ 1468169 w 3970202"/>
              <a:gd name="connsiteY508" fmla="*/ 379587 h 2483611"/>
              <a:gd name="connsiteX509" fmla="*/ 1477064 w 3970202"/>
              <a:gd name="connsiteY509" fmla="*/ 388481 h 2483611"/>
              <a:gd name="connsiteX510" fmla="*/ 2556869 w 3970202"/>
              <a:gd name="connsiteY510" fmla="*/ 428321 h 2483611"/>
              <a:gd name="connsiteX511" fmla="*/ 2566515 w 3970202"/>
              <a:gd name="connsiteY511" fmla="*/ 437967 h 2483611"/>
              <a:gd name="connsiteX512" fmla="*/ 2566515 w 3970202"/>
              <a:gd name="connsiteY512" fmla="*/ 723873 h 2483611"/>
              <a:gd name="connsiteX513" fmla="*/ 2556160 w 3970202"/>
              <a:gd name="connsiteY513" fmla="*/ 732768 h 2483611"/>
              <a:gd name="connsiteX514" fmla="*/ 2547277 w 3970202"/>
              <a:gd name="connsiteY514" fmla="*/ 723873 h 2483611"/>
              <a:gd name="connsiteX515" fmla="*/ 2547277 w 3970202"/>
              <a:gd name="connsiteY515" fmla="*/ 438076 h 2483611"/>
              <a:gd name="connsiteX516" fmla="*/ 2556705 w 3970202"/>
              <a:gd name="connsiteY516" fmla="*/ 428321 h 2483611"/>
              <a:gd name="connsiteX517" fmla="*/ 2556869 w 3970202"/>
              <a:gd name="connsiteY517" fmla="*/ 428321 h 2483611"/>
              <a:gd name="connsiteX518" fmla="*/ 2502369 w 3970202"/>
              <a:gd name="connsiteY518" fmla="*/ 388481 h 2483611"/>
              <a:gd name="connsiteX519" fmla="*/ 2502369 w 3970202"/>
              <a:gd name="connsiteY519" fmla="*/ 723873 h 2483611"/>
              <a:gd name="connsiteX520" fmla="*/ 2492014 w 3970202"/>
              <a:gd name="connsiteY520" fmla="*/ 732768 h 2483611"/>
              <a:gd name="connsiteX521" fmla="*/ 2483130 w 3970202"/>
              <a:gd name="connsiteY521" fmla="*/ 723873 h 2483611"/>
              <a:gd name="connsiteX522" fmla="*/ 2483130 w 3970202"/>
              <a:gd name="connsiteY522" fmla="*/ 388481 h 2483611"/>
              <a:gd name="connsiteX523" fmla="*/ 2493485 w 3970202"/>
              <a:gd name="connsiteY523" fmla="*/ 379587 h 2483611"/>
              <a:gd name="connsiteX524" fmla="*/ 2502369 w 3970202"/>
              <a:gd name="connsiteY524" fmla="*/ 388481 h 2483611"/>
              <a:gd name="connsiteX525" fmla="*/ 2438277 w 3970202"/>
              <a:gd name="connsiteY525" fmla="*/ 388481 h 2483611"/>
              <a:gd name="connsiteX526" fmla="*/ 2438277 w 3970202"/>
              <a:gd name="connsiteY526" fmla="*/ 723873 h 2483611"/>
              <a:gd name="connsiteX527" fmla="*/ 2427922 w 3970202"/>
              <a:gd name="connsiteY527" fmla="*/ 732768 h 2483611"/>
              <a:gd name="connsiteX528" fmla="*/ 2419039 w 3970202"/>
              <a:gd name="connsiteY528" fmla="*/ 723873 h 2483611"/>
              <a:gd name="connsiteX529" fmla="*/ 2419039 w 3970202"/>
              <a:gd name="connsiteY529" fmla="*/ 388481 h 2483611"/>
              <a:gd name="connsiteX530" fmla="*/ 2429394 w 3970202"/>
              <a:gd name="connsiteY530" fmla="*/ 379587 h 2483611"/>
              <a:gd name="connsiteX531" fmla="*/ 2438277 w 3970202"/>
              <a:gd name="connsiteY531" fmla="*/ 388481 h 2483611"/>
              <a:gd name="connsiteX532" fmla="*/ 2374185 w 3970202"/>
              <a:gd name="connsiteY532" fmla="*/ 388481 h 2483611"/>
              <a:gd name="connsiteX533" fmla="*/ 2374185 w 3970202"/>
              <a:gd name="connsiteY533" fmla="*/ 723873 h 2483611"/>
              <a:gd name="connsiteX534" fmla="*/ 2363830 w 3970202"/>
              <a:gd name="connsiteY534" fmla="*/ 732768 h 2483611"/>
              <a:gd name="connsiteX535" fmla="*/ 2354947 w 3970202"/>
              <a:gd name="connsiteY535" fmla="*/ 723873 h 2483611"/>
              <a:gd name="connsiteX536" fmla="*/ 2354947 w 3970202"/>
              <a:gd name="connsiteY536" fmla="*/ 388481 h 2483611"/>
              <a:gd name="connsiteX537" fmla="*/ 2365302 w 3970202"/>
              <a:gd name="connsiteY537" fmla="*/ 379587 h 2483611"/>
              <a:gd name="connsiteX538" fmla="*/ 2374185 w 3970202"/>
              <a:gd name="connsiteY538" fmla="*/ 388481 h 2483611"/>
              <a:gd name="connsiteX539" fmla="*/ 2310093 w 3970202"/>
              <a:gd name="connsiteY539" fmla="*/ 388481 h 2483611"/>
              <a:gd name="connsiteX540" fmla="*/ 2310093 w 3970202"/>
              <a:gd name="connsiteY540" fmla="*/ 723873 h 2483611"/>
              <a:gd name="connsiteX541" fmla="*/ 2300501 w 3970202"/>
              <a:gd name="connsiteY541" fmla="*/ 733465 h 2483611"/>
              <a:gd name="connsiteX542" fmla="*/ 2290909 w 3970202"/>
              <a:gd name="connsiteY542" fmla="*/ 723873 h 2483611"/>
              <a:gd name="connsiteX543" fmla="*/ 2290909 w 3970202"/>
              <a:gd name="connsiteY543" fmla="*/ 388481 h 2483611"/>
              <a:gd name="connsiteX544" fmla="*/ 2300501 w 3970202"/>
              <a:gd name="connsiteY544" fmla="*/ 378889 h 2483611"/>
              <a:gd name="connsiteX545" fmla="*/ 2310093 w 3970202"/>
              <a:gd name="connsiteY545" fmla="*/ 388481 h 2483611"/>
              <a:gd name="connsiteX546" fmla="*/ 2246002 w 3970202"/>
              <a:gd name="connsiteY546" fmla="*/ 388481 h 2483611"/>
              <a:gd name="connsiteX547" fmla="*/ 2246002 w 3970202"/>
              <a:gd name="connsiteY547" fmla="*/ 723873 h 2483611"/>
              <a:gd name="connsiteX548" fmla="*/ 2236410 w 3970202"/>
              <a:gd name="connsiteY548" fmla="*/ 733465 h 2483611"/>
              <a:gd name="connsiteX549" fmla="*/ 2226818 w 3970202"/>
              <a:gd name="connsiteY549" fmla="*/ 723873 h 2483611"/>
              <a:gd name="connsiteX550" fmla="*/ 2226818 w 3970202"/>
              <a:gd name="connsiteY550" fmla="*/ 388481 h 2483611"/>
              <a:gd name="connsiteX551" fmla="*/ 2236410 w 3970202"/>
              <a:gd name="connsiteY551" fmla="*/ 378889 h 2483611"/>
              <a:gd name="connsiteX552" fmla="*/ 2246002 w 3970202"/>
              <a:gd name="connsiteY552" fmla="*/ 388481 h 2483611"/>
              <a:gd name="connsiteX553" fmla="*/ 2181964 w 3970202"/>
              <a:gd name="connsiteY553" fmla="*/ 388481 h 2483611"/>
              <a:gd name="connsiteX554" fmla="*/ 2181964 w 3970202"/>
              <a:gd name="connsiteY554" fmla="*/ 723873 h 2483611"/>
              <a:gd name="connsiteX555" fmla="*/ 2171609 w 3970202"/>
              <a:gd name="connsiteY555" fmla="*/ 732768 h 2483611"/>
              <a:gd name="connsiteX556" fmla="*/ 2162726 w 3970202"/>
              <a:gd name="connsiteY556" fmla="*/ 723873 h 2483611"/>
              <a:gd name="connsiteX557" fmla="*/ 2162726 w 3970202"/>
              <a:gd name="connsiteY557" fmla="*/ 388481 h 2483611"/>
              <a:gd name="connsiteX558" fmla="*/ 2173081 w 3970202"/>
              <a:gd name="connsiteY558" fmla="*/ 379587 h 2483611"/>
              <a:gd name="connsiteX559" fmla="*/ 2181964 w 3970202"/>
              <a:gd name="connsiteY559" fmla="*/ 388481 h 2483611"/>
              <a:gd name="connsiteX560" fmla="*/ 2117872 w 3970202"/>
              <a:gd name="connsiteY560" fmla="*/ 388481 h 2483611"/>
              <a:gd name="connsiteX561" fmla="*/ 2117872 w 3970202"/>
              <a:gd name="connsiteY561" fmla="*/ 723873 h 2483611"/>
              <a:gd name="connsiteX562" fmla="*/ 2107518 w 3970202"/>
              <a:gd name="connsiteY562" fmla="*/ 732768 h 2483611"/>
              <a:gd name="connsiteX563" fmla="*/ 2098635 w 3970202"/>
              <a:gd name="connsiteY563" fmla="*/ 723873 h 2483611"/>
              <a:gd name="connsiteX564" fmla="*/ 2098635 w 3970202"/>
              <a:gd name="connsiteY564" fmla="*/ 388481 h 2483611"/>
              <a:gd name="connsiteX565" fmla="*/ 2108989 w 3970202"/>
              <a:gd name="connsiteY565" fmla="*/ 379587 h 2483611"/>
              <a:gd name="connsiteX566" fmla="*/ 2117872 w 3970202"/>
              <a:gd name="connsiteY566" fmla="*/ 388481 h 2483611"/>
              <a:gd name="connsiteX567" fmla="*/ 2053781 w 3970202"/>
              <a:gd name="connsiteY567" fmla="*/ 388481 h 2483611"/>
              <a:gd name="connsiteX568" fmla="*/ 2053781 w 3970202"/>
              <a:gd name="connsiteY568" fmla="*/ 723873 h 2483611"/>
              <a:gd name="connsiteX569" fmla="*/ 2043426 w 3970202"/>
              <a:gd name="connsiteY569" fmla="*/ 732768 h 2483611"/>
              <a:gd name="connsiteX570" fmla="*/ 2034543 w 3970202"/>
              <a:gd name="connsiteY570" fmla="*/ 723873 h 2483611"/>
              <a:gd name="connsiteX571" fmla="*/ 2034543 w 3970202"/>
              <a:gd name="connsiteY571" fmla="*/ 388481 h 2483611"/>
              <a:gd name="connsiteX572" fmla="*/ 2044897 w 3970202"/>
              <a:gd name="connsiteY572" fmla="*/ 379587 h 2483611"/>
              <a:gd name="connsiteX573" fmla="*/ 2053781 w 3970202"/>
              <a:gd name="connsiteY573" fmla="*/ 388481 h 2483611"/>
              <a:gd name="connsiteX574" fmla="*/ 1970451 w 3970202"/>
              <a:gd name="connsiteY574" fmla="*/ 388481 h 2483611"/>
              <a:gd name="connsiteX575" fmla="*/ 1980806 w 3970202"/>
              <a:gd name="connsiteY575" fmla="*/ 379587 h 2483611"/>
              <a:gd name="connsiteX576" fmla="*/ 1989689 w 3970202"/>
              <a:gd name="connsiteY576" fmla="*/ 388481 h 2483611"/>
              <a:gd name="connsiteX577" fmla="*/ 1989689 w 3970202"/>
              <a:gd name="connsiteY577" fmla="*/ 723873 h 2483611"/>
              <a:gd name="connsiteX578" fmla="*/ 1979334 w 3970202"/>
              <a:gd name="connsiteY578" fmla="*/ 732768 h 2483611"/>
              <a:gd name="connsiteX579" fmla="*/ 1970451 w 3970202"/>
              <a:gd name="connsiteY579" fmla="*/ 723873 h 2483611"/>
              <a:gd name="connsiteX580" fmla="*/ 2611314 w 3970202"/>
              <a:gd name="connsiteY580" fmla="*/ 723873 h 2483611"/>
              <a:gd name="connsiteX581" fmla="*/ 2611314 w 3970202"/>
              <a:gd name="connsiteY581" fmla="*/ 498026 h 2483611"/>
              <a:gd name="connsiteX582" fmla="*/ 2621669 w 3970202"/>
              <a:gd name="connsiteY582" fmla="*/ 489132 h 2483611"/>
              <a:gd name="connsiteX583" fmla="*/ 2630553 w 3970202"/>
              <a:gd name="connsiteY583" fmla="*/ 498026 h 2483611"/>
              <a:gd name="connsiteX584" fmla="*/ 2630553 w 3970202"/>
              <a:gd name="connsiteY584" fmla="*/ 724146 h 2483611"/>
              <a:gd name="connsiteX585" fmla="*/ 2620198 w 3970202"/>
              <a:gd name="connsiteY585" fmla="*/ 733040 h 2483611"/>
              <a:gd name="connsiteX586" fmla="*/ 2611314 w 3970202"/>
              <a:gd name="connsiteY586" fmla="*/ 724146 h 2483611"/>
              <a:gd name="connsiteX587" fmla="*/ 1714138 w 3970202"/>
              <a:gd name="connsiteY587" fmla="*/ 290000 h 2483611"/>
              <a:gd name="connsiteX588" fmla="*/ 1714138 w 3970202"/>
              <a:gd name="connsiteY588" fmla="*/ 324717 h 2483611"/>
              <a:gd name="connsiteX589" fmla="*/ 1669285 w 3970202"/>
              <a:gd name="connsiteY589" fmla="*/ 324717 h 2483611"/>
              <a:gd name="connsiteX590" fmla="*/ 1669285 w 3970202"/>
              <a:gd name="connsiteY590" fmla="*/ 290000 h 2483611"/>
              <a:gd name="connsiteX591" fmla="*/ 1733377 w 3970202"/>
              <a:gd name="connsiteY591" fmla="*/ 290000 h 2483611"/>
              <a:gd name="connsiteX592" fmla="*/ 1778230 w 3970202"/>
              <a:gd name="connsiteY592" fmla="*/ 290000 h 2483611"/>
              <a:gd name="connsiteX593" fmla="*/ 1778230 w 3970202"/>
              <a:gd name="connsiteY593" fmla="*/ 324717 h 2483611"/>
              <a:gd name="connsiteX594" fmla="*/ 1733377 w 3970202"/>
              <a:gd name="connsiteY594" fmla="*/ 324717 h 2483611"/>
              <a:gd name="connsiteX595" fmla="*/ 1797414 w 3970202"/>
              <a:gd name="connsiteY595" fmla="*/ 290000 h 2483611"/>
              <a:gd name="connsiteX596" fmla="*/ 1842267 w 3970202"/>
              <a:gd name="connsiteY596" fmla="*/ 290000 h 2483611"/>
              <a:gd name="connsiteX597" fmla="*/ 1842267 w 3970202"/>
              <a:gd name="connsiteY597" fmla="*/ 324717 h 2483611"/>
              <a:gd name="connsiteX598" fmla="*/ 1797250 w 3970202"/>
              <a:gd name="connsiteY598" fmla="*/ 324717 h 2483611"/>
              <a:gd name="connsiteX599" fmla="*/ 1861506 w 3970202"/>
              <a:gd name="connsiteY599" fmla="*/ 290000 h 2483611"/>
              <a:gd name="connsiteX600" fmla="*/ 1906250 w 3970202"/>
              <a:gd name="connsiteY600" fmla="*/ 290000 h 2483611"/>
              <a:gd name="connsiteX601" fmla="*/ 1906250 w 3970202"/>
              <a:gd name="connsiteY601" fmla="*/ 324717 h 2483611"/>
              <a:gd name="connsiteX602" fmla="*/ 1861397 w 3970202"/>
              <a:gd name="connsiteY602" fmla="*/ 324717 h 2483611"/>
              <a:gd name="connsiteX603" fmla="*/ 1925598 w 3970202"/>
              <a:gd name="connsiteY603" fmla="*/ 290000 h 2483611"/>
              <a:gd name="connsiteX604" fmla="*/ 1970451 w 3970202"/>
              <a:gd name="connsiteY604" fmla="*/ 290000 h 2483611"/>
              <a:gd name="connsiteX605" fmla="*/ 1970451 w 3970202"/>
              <a:gd name="connsiteY605" fmla="*/ 324717 h 2483611"/>
              <a:gd name="connsiteX606" fmla="*/ 1925598 w 3970202"/>
              <a:gd name="connsiteY606" fmla="*/ 324717 h 2483611"/>
              <a:gd name="connsiteX607" fmla="*/ 2246002 w 3970202"/>
              <a:gd name="connsiteY607" fmla="*/ 324717 h 2483611"/>
              <a:gd name="connsiteX608" fmla="*/ 2246002 w 3970202"/>
              <a:gd name="connsiteY608" fmla="*/ 290000 h 2483611"/>
              <a:gd name="connsiteX609" fmla="*/ 2290909 w 3970202"/>
              <a:gd name="connsiteY609" fmla="*/ 290000 h 2483611"/>
              <a:gd name="connsiteX610" fmla="*/ 2290909 w 3970202"/>
              <a:gd name="connsiteY610" fmla="*/ 324717 h 2483611"/>
              <a:gd name="connsiteX611" fmla="*/ 2226818 w 3970202"/>
              <a:gd name="connsiteY611" fmla="*/ 324717 h 2483611"/>
              <a:gd name="connsiteX612" fmla="*/ 2181964 w 3970202"/>
              <a:gd name="connsiteY612" fmla="*/ 324717 h 2483611"/>
              <a:gd name="connsiteX613" fmla="*/ 2181964 w 3970202"/>
              <a:gd name="connsiteY613" fmla="*/ 290000 h 2483611"/>
              <a:gd name="connsiteX614" fmla="*/ 2226818 w 3970202"/>
              <a:gd name="connsiteY614" fmla="*/ 290000 h 2483611"/>
              <a:gd name="connsiteX615" fmla="*/ 2162726 w 3970202"/>
              <a:gd name="connsiteY615" fmla="*/ 324717 h 2483611"/>
              <a:gd name="connsiteX616" fmla="*/ 2117872 w 3970202"/>
              <a:gd name="connsiteY616" fmla="*/ 324717 h 2483611"/>
              <a:gd name="connsiteX617" fmla="*/ 2117872 w 3970202"/>
              <a:gd name="connsiteY617" fmla="*/ 290000 h 2483611"/>
              <a:gd name="connsiteX618" fmla="*/ 2162726 w 3970202"/>
              <a:gd name="connsiteY618" fmla="*/ 290000 h 2483611"/>
              <a:gd name="connsiteX619" fmla="*/ 2098635 w 3970202"/>
              <a:gd name="connsiteY619" fmla="*/ 324717 h 2483611"/>
              <a:gd name="connsiteX620" fmla="*/ 2053781 w 3970202"/>
              <a:gd name="connsiteY620" fmla="*/ 324717 h 2483611"/>
              <a:gd name="connsiteX621" fmla="*/ 2053781 w 3970202"/>
              <a:gd name="connsiteY621" fmla="*/ 290000 h 2483611"/>
              <a:gd name="connsiteX622" fmla="*/ 2098635 w 3970202"/>
              <a:gd name="connsiteY622" fmla="*/ 290000 h 2483611"/>
              <a:gd name="connsiteX623" fmla="*/ 2034543 w 3970202"/>
              <a:gd name="connsiteY623" fmla="*/ 324717 h 2483611"/>
              <a:gd name="connsiteX624" fmla="*/ 1989689 w 3970202"/>
              <a:gd name="connsiteY624" fmla="*/ 324717 h 2483611"/>
              <a:gd name="connsiteX625" fmla="*/ 1989689 w 3970202"/>
              <a:gd name="connsiteY625" fmla="*/ 290000 h 2483611"/>
              <a:gd name="connsiteX626" fmla="*/ 2034543 w 3970202"/>
              <a:gd name="connsiteY626" fmla="*/ 290000 h 2483611"/>
              <a:gd name="connsiteX627" fmla="*/ 2438277 w 3970202"/>
              <a:gd name="connsiteY627" fmla="*/ 324717 h 2483611"/>
              <a:gd name="connsiteX628" fmla="*/ 2438277 w 3970202"/>
              <a:gd name="connsiteY628" fmla="*/ 290000 h 2483611"/>
              <a:gd name="connsiteX629" fmla="*/ 2483130 w 3970202"/>
              <a:gd name="connsiteY629" fmla="*/ 290000 h 2483611"/>
              <a:gd name="connsiteX630" fmla="*/ 2483130 w 3970202"/>
              <a:gd name="connsiteY630" fmla="*/ 324717 h 2483611"/>
              <a:gd name="connsiteX631" fmla="*/ 2419039 w 3970202"/>
              <a:gd name="connsiteY631" fmla="*/ 324717 h 2483611"/>
              <a:gd name="connsiteX632" fmla="*/ 2374185 w 3970202"/>
              <a:gd name="connsiteY632" fmla="*/ 324717 h 2483611"/>
              <a:gd name="connsiteX633" fmla="*/ 2374185 w 3970202"/>
              <a:gd name="connsiteY633" fmla="*/ 290000 h 2483611"/>
              <a:gd name="connsiteX634" fmla="*/ 2419039 w 3970202"/>
              <a:gd name="connsiteY634" fmla="*/ 290000 h 2483611"/>
              <a:gd name="connsiteX635" fmla="*/ 2354947 w 3970202"/>
              <a:gd name="connsiteY635" fmla="*/ 324717 h 2483611"/>
              <a:gd name="connsiteX636" fmla="*/ 2310093 w 3970202"/>
              <a:gd name="connsiteY636" fmla="*/ 324717 h 2483611"/>
              <a:gd name="connsiteX637" fmla="*/ 2310093 w 3970202"/>
              <a:gd name="connsiteY637" fmla="*/ 290000 h 2483611"/>
              <a:gd name="connsiteX638" fmla="*/ 2354947 w 3970202"/>
              <a:gd name="connsiteY638" fmla="*/ 290000 h 2483611"/>
              <a:gd name="connsiteX639" fmla="*/ 1650046 w 3970202"/>
              <a:gd name="connsiteY639" fmla="*/ 324717 h 2483611"/>
              <a:gd name="connsiteX640" fmla="*/ 1605193 w 3970202"/>
              <a:gd name="connsiteY640" fmla="*/ 324717 h 2483611"/>
              <a:gd name="connsiteX641" fmla="*/ 1605193 w 3970202"/>
              <a:gd name="connsiteY641" fmla="*/ 290000 h 2483611"/>
              <a:gd name="connsiteX642" fmla="*/ 1650101 w 3970202"/>
              <a:gd name="connsiteY642" fmla="*/ 290000 h 2483611"/>
              <a:gd name="connsiteX643" fmla="*/ 1585954 w 3970202"/>
              <a:gd name="connsiteY643" fmla="*/ 324717 h 2483611"/>
              <a:gd name="connsiteX644" fmla="*/ 1541101 w 3970202"/>
              <a:gd name="connsiteY644" fmla="*/ 324717 h 2483611"/>
              <a:gd name="connsiteX645" fmla="*/ 1541101 w 3970202"/>
              <a:gd name="connsiteY645" fmla="*/ 290000 h 2483611"/>
              <a:gd name="connsiteX646" fmla="*/ 1585954 w 3970202"/>
              <a:gd name="connsiteY646" fmla="*/ 290000 h 2483611"/>
              <a:gd name="connsiteX647" fmla="*/ 1412972 w 3970202"/>
              <a:gd name="connsiteY647" fmla="*/ 438076 h 2483611"/>
              <a:gd name="connsiteX648" fmla="*/ 1412972 w 3970202"/>
              <a:gd name="connsiteY648" fmla="*/ 723982 h 2483611"/>
              <a:gd name="connsiteX649" fmla="*/ 1402628 w 3970202"/>
              <a:gd name="connsiteY649" fmla="*/ 732877 h 2483611"/>
              <a:gd name="connsiteX650" fmla="*/ 1393734 w 3970202"/>
              <a:gd name="connsiteY650" fmla="*/ 723982 h 2483611"/>
              <a:gd name="connsiteX651" fmla="*/ 1393734 w 3970202"/>
              <a:gd name="connsiteY651" fmla="*/ 438076 h 2483611"/>
              <a:gd name="connsiteX652" fmla="*/ 1402628 w 3970202"/>
              <a:gd name="connsiteY652" fmla="*/ 427732 h 2483611"/>
              <a:gd name="connsiteX653" fmla="*/ 1412972 w 3970202"/>
              <a:gd name="connsiteY653" fmla="*/ 436627 h 2483611"/>
              <a:gd name="connsiteX654" fmla="*/ 1412972 w 3970202"/>
              <a:gd name="connsiteY654" fmla="*/ 438076 h 2483611"/>
              <a:gd name="connsiteX655" fmla="*/ 1348880 w 3970202"/>
              <a:gd name="connsiteY655" fmla="*/ 498026 h 2483611"/>
              <a:gd name="connsiteX656" fmla="*/ 1348880 w 3970202"/>
              <a:gd name="connsiteY656" fmla="*/ 724146 h 2483611"/>
              <a:gd name="connsiteX657" fmla="*/ 1339288 w 3970202"/>
              <a:gd name="connsiteY657" fmla="*/ 733738 h 2483611"/>
              <a:gd name="connsiteX658" fmla="*/ 1329696 w 3970202"/>
              <a:gd name="connsiteY658" fmla="*/ 724146 h 2483611"/>
              <a:gd name="connsiteX659" fmla="*/ 1329696 w 3970202"/>
              <a:gd name="connsiteY659" fmla="*/ 498026 h 2483611"/>
              <a:gd name="connsiteX660" fmla="*/ 1339288 w 3970202"/>
              <a:gd name="connsiteY660" fmla="*/ 488434 h 2483611"/>
              <a:gd name="connsiteX661" fmla="*/ 1348880 w 3970202"/>
              <a:gd name="connsiteY661" fmla="*/ 498026 h 2483611"/>
              <a:gd name="connsiteX662" fmla="*/ 1472268 w 3970202"/>
              <a:gd name="connsiteY662" fmla="*/ 1074689 h 2483611"/>
              <a:gd name="connsiteX663" fmla="*/ 1512870 w 3970202"/>
              <a:gd name="connsiteY663" fmla="*/ 1074689 h 2483611"/>
              <a:gd name="connsiteX664" fmla="*/ 1512870 w 3970202"/>
              <a:gd name="connsiteY664" fmla="*/ 1100685 h 2483611"/>
              <a:gd name="connsiteX665" fmla="*/ 1472268 w 3970202"/>
              <a:gd name="connsiteY665" fmla="*/ 1100685 h 2483611"/>
              <a:gd name="connsiteX666" fmla="*/ 2451684 w 3970202"/>
              <a:gd name="connsiteY666" fmla="*/ 1074689 h 2483611"/>
              <a:gd name="connsiteX667" fmla="*/ 2494848 w 3970202"/>
              <a:gd name="connsiteY667" fmla="*/ 1074689 h 2483611"/>
              <a:gd name="connsiteX668" fmla="*/ 2494848 w 3970202"/>
              <a:gd name="connsiteY668" fmla="*/ 1100685 h 2483611"/>
              <a:gd name="connsiteX669" fmla="*/ 2451575 w 3970202"/>
              <a:gd name="connsiteY669" fmla="*/ 1100685 h 2483611"/>
              <a:gd name="connsiteX670" fmla="*/ 2618835 w 3970202"/>
              <a:gd name="connsiteY670" fmla="*/ 957296 h 2483611"/>
              <a:gd name="connsiteX671" fmla="*/ 2577742 w 3970202"/>
              <a:gd name="connsiteY671" fmla="*/ 957296 h 2483611"/>
              <a:gd name="connsiteX672" fmla="*/ 2577742 w 3970202"/>
              <a:gd name="connsiteY672" fmla="*/ 941655 h 2483611"/>
              <a:gd name="connsiteX673" fmla="*/ 2527003 w 3970202"/>
              <a:gd name="connsiteY673" fmla="*/ 941655 h 2483611"/>
              <a:gd name="connsiteX674" fmla="*/ 2527003 w 3970202"/>
              <a:gd name="connsiteY674" fmla="*/ 968905 h 2483611"/>
              <a:gd name="connsiteX675" fmla="*/ 2546242 w 3970202"/>
              <a:gd name="connsiteY675" fmla="*/ 968905 h 2483611"/>
              <a:gd name="connsiteX676" fmla="*/ 2546242 w 3970202"/>
              <a:gd name="connsiteY676" fmla="*/ 961002 h 2483611"/>
              <a:gd name="connsiteX677" fmla="*/ 2558504 w 3970202"/>
              <a:gd name="connsiteY677" fmla="*/ 961002 h 2483611"/>
              <a:gd name="connsiteX678" fmla="*/ 2558504 w 3970202"/>
              <a:gd name="connsiteY678" fmla="*/ 977352 h 2483611"/>
              <a:gd name="connsiteX679" fmla="*/ 2514196 w 3970202"/>
              <a:gd name="connsiteY679" fmla="*/ 977352 h 2483611"/>
              <a:gd name="connsiteX680" fmla="*/ 2514196 w 3970202"/>
              <a:gd name="connsiteY680" fmla="*/ 931082 h 2483611"/>
              <a:gd name="connsiteX681" fmla="*/ 2618835 w 3970202"/>
              <a:gd name="connsiteY681" fmla="*/ 931082 h 2483611"/>
              <a:gd name="connsiteX682" fmla="*/ 2618835 w 3970202"/>
              <a:gd name="connsiteY682" fmla="*/ 901761 h 2483611"/>
              <a:gd name="connsiteX683" fmla="*/ 2566515 w 3970202"/>
              <a:gd name="connsiteY683" fmla="*/ 901761 h 2483611"/>
              <a:gd name="connsiteX684" fmla="*/ 2566515 w 3970202"/>
              <a:gd name="connsiteY684" fmla="*/ 858488 h 2483611"/>
              <a:gd name="connsiteX685" fmla="*/ 2618835 w 3970202"/>
              <a:gd name="connsiteY685" fmla="*/ 858488 h 2483611"/>
              <a:gd name="connsiteX686" fmla="*/ 2547277 w 3970202"/>
              <a:gd name="connsiteY686" fmla="*/ 324717 h 2483611"/>
              <a:gd name="connsiteX687" fmla="*/ 2502424 w 3970202"/>
              <a:gd name="connsiteY687" fmla="*/ 324717 h 2483611"/>
              <a:gd name="connsiteX688" fmla="*/ 2502424 w 3970202"/>
              <a:gd name="connsiteY688" fmla="*/ 290000 h 2483611"/>
              <a:gd name="connsiteX689" fmla="*/ 2547277 w 3970202"/>
              <a:gd name="connsiteY689" fmla="*/ 290000 h 2483611"/>
              <a:gd name="connsiteX690" fmla="*/ 2324372 w 3970202"/>
              <a:gd name="connsiteY690" fmla="*/ 169610 h 2483611"/>
              <a:gd name="connsiteX691" fmla="*/ 2324372 w 3970202"/>
              <a:gd name="connsiteY691" fmla="*/ 135875 h 2483611"/>
              <a:gd name="connsiteX692" fmla="*/ 2362522 w 3970202"/>
              <a:gd name="connsiteY692" fmla="*/ 135875 h 2483611"/>
              <a:gd name="connsiteX693" fmla="*/ 2362522 w 3970202"/>
              <a:gd name="connsiteY693" fmla="*/ 233157 h 2483611"/>
              <a:gd name="connsiteX694" fmla="*/ 2486074 w 3970202"/>
              <a:gd name="connsiteY694" fmla="*/ 233157 h 2483611"/>
              <a:gd name="connsiteX695" fmla="*/ 2486074 w 3970202"/>
              <a:gd name="connsiteY695" fmla="*/ 260407 h 2483611"/>
              <a:gd name="connsiteX696" fmla="*/ 2332929 w 3970202"/>
              <a:gd name="connsiteY696" fmla="*/ 260407 h 2483611"/>
              <a:gd name="connsiteX697" fmla="*/ 2332929 w 3970202"/>
              <a:gd name="connsiteY697" fmla="*/ 186396 h 2483611"/>
              <a:gd name="connsiteX698" fmla="*/ 2246765 w 3970202"/>
              <a:gd name="connsiteY698" fmla="*/ 186396 h 2483611"/>
              <a:gd name="connsiteX699" fmla="*/ 2246765 w 3970202"/>
              <a:gd name="connsiteY699" fmla="*/ 169610 h 2483611"/>
              <a:gd name="connsiteX700" fmla="*/ 2005385 w 3970202"/>
              <a:gd name="connsiteY700" fmla="*/ 111077 h 2483611"/>
              <a:gd name="connsiteX701" fmla="*/ 2005385 w 3970202"/>
              <a:gd name="connsiteY701" fmla="*/ 169555 h 2483611"/>
              <a:gd name="connsiteX702" fmla="*/ 2109698 w 3970202"/>
              <a:gd name="connsiteY702" fmla="*/ 169555 h 2483611"/>
              <a:gd name="connsiteX703" fmla="*/ 2109698 w 3970202"/>
              <a:gd name="connsiteY703" fmla="*/ 65297 h 2483611"/>
              <a:gd name="connsiteX704" fmla="*/ 2035905 w 3970202"/>
              <a:gd name="connsiteY704" fmla="*/ 65297 h 2483611"/>
              <a:gd name="connsiteX705" fmla="*/ 2035905 w 3970202"/>
              <a:gd name="connsiteY705" fmla="*/ 120560 h 2483611"/>
              <a:gd name="connsiteX706" fmla="*/ 2055143 w 3970202"/>
              <a:gd name="connsiteY706" fmla="*/ 120560 h 2483611"/>
              <a:gd name="connsiteX707" fmla="*/ 2055143 w 3970202"/>
              <a:gd name="connsiteY707" fmla="*/ 84536 h 2483611"/>
              <a:gd name="connsiteX708" fmla="*/ 2090514 w 3970202"/>
              <a:gd name="connsiteY708" fmla="*/ 84536 h 2483611"/>
              <a:gd name="connsiteX709" fmla="*/ 2090514 w 3970202"/>
              <a:gd name="connsiteY709" fmla="*/ 150372 h 2483611"/>
              <a:gd name="connsiteX710" fmla="*/ 2024623 w 3970202"/>
              <a:gd name="connsiteY710" fmla="*/ 150372 h 2483611"/>
              <a:gd name="connsiteX711" fmla="*/ 2024623 w 3970202"/>
              <a:gd name="connsiteY711" fmla="*/ 48185 h 2483611"/>
              <a:gd name="connsiteX712" fmla="*/ 2141308 w 3970202"/>
              <a:gd name="connsiteY712" fmla="*/ 48185 h 2483611"/>
              <a:gd name="connsiteX713" fmla="*/ 2141308 w 3970202"/>
              <a:gd name="connsiteY713" fmla="*/ 169610 h 2483611"/>
              <a:gd name="connsiteX714" fmla="*/ 2227799 w 3970202"/>
              <a:gd name="connsiteY714" fmla="*/ 169610 h 2483611"/>
              <a:gd name="connsiteX715" fmla="*/ 2227799 w 3970202"/>
              <a:gd name="connsiteY715" fmla="*/ 186396 h 2483611"/>
              <a:gd name="connsiteX716" fmla="*/ 1993994 w 3970202"/>
              <a:gd name="connsiteY716" fmla="*/ 186396 h 2483611"/>
              <a:gd name="connsiteX717" fmla="*/ 1993994 w 3970202"/>
              <a:gd name="connsiteY717" fmla="*/ 111077 h 2483611"/>
              <a:gd name="connsiteX718" fmla="*/ 1821939 w 3970202"/>
              <a:gd name="connsiteY718" fmla="*/ 169555 h 2483611"/>
              <a:gd name="connsiteX719" fmla="*/ 1821939 w 3970202"/>
              <a:gd name="connsiteY719" fmla="*/ 48185 h 2483611"/>
              <a:gd name="connsiteX720" fmla="*/ 1938950 w 3970202"/>
              <a:gd name="connsiteY720" fmla="*/ 48185 h 2483611"/>
              <a:gd name="connsiteX721" fmla="*/ 1938950 w 3970202"/>
              <a:gd name="connsiteY721" fmla="*/ 150372 h 2483611"/>
              <a:gd name="connsiteX722" fmla="*/ 1873060 w 3970202"/>
              <a:gd name="connsiteY722" fmla="*/ 150372 h 2483611"/>
              <a:gd name="connsiteX723" fmla="*/ 1873060 w 3970202"/>
              <a:gd name="connsiteY723" fmla="*/ 84536 h 2483611"/>
              <a:gd name="connsiteX724" fmla="*/ 1908430 w 3970202"/>
              <a:gd name="connsiteY724" fmla="*/ 84536 h 2483611"/>
              <a:gd name="connsiteX725" fmla="*/ 1908430 w 3970202"/>
              <a:gd name="connsiteY725" fmla="*/ 120560 h 2483611"/>
              <a:gd name="connsiteX726" fmla="*/ 1927614 w 3970202"/>
              <a:gd name="connsiteY726" fmla="*/ 120560 h 2483611"/>
              <a:gd name="connsiteX727" fmla="*/ 1927614 w 3970202"/>
              <a:gd name="connsiteY727" fmla="*/ 65297 h 2483611"/>
              <a:gd name="connsiteX728" fmla="*/ 1853821 w 3970202"/>
              <a:gd name="connsiteY728" fmla="*/ 65297 h 2483611"/>
              <a:gd name="connsiteX729" fmla="*/ 1853821 w 3970202"/>
              <a:gd name="connsiteY729" fmla="*/ 169610 h 2483611"/>
              <a:gd name="connsiteX730" fmla="*/ 1958134 w 3970202"/>
              <a:gd name="connsiteY730" fmla="*/ 169610 h 2483611"/>
              <a:gd name="connsiteX731" fmla="*/ 1958134 w 3970202"/>
              <a:gd name="connsiteY731" fmla="*/ 111077 h 2483611"/>
              <a:gd name="connsiteX732" fmla="*/ 1975083 w 3970202"/>
              <a:gd name="connsiteY732" fmla="*/ 111077 h 2483611"/>
              <a:gd name="connsiteX733" fmla="*/ 1975083 w 3970202"/>
              <a:gd name="connsiteY733" fmla="*/ 186341 h 2483611"/>
              <a:gd name="connsiteX734" fmla="*/ 1735883 w 3970202"/>
              <a:gd name="connsiteY734" fmla="*/ 186341 h 2483611"/>
              <a:gd name="connsiteX735" fmla="*/ 1735883 w 3970202"/>
              <a:gd name="connsiteY735" fmla="*/ 169555 h 2483611"/>
              <a:gd name="connsiteX736" fmla="*/ 1477064 w 3970202"/>
              <a:gd name="connsiteY736" fmla="*/ 233157 h 2483611"/>
              <a:gd name="connsiteX737" fmla="*/ 1600615 w 3970202"/>
              <a:gd name="connsiteY737" fmla="*/ 233157 h 2483611"/>
              <a:gd name="connsiteX738" fmla="*/ 1600615 w 3970202"/>
              <a:gd name="connsiteY738" fmla="*/ 135875 h 2483611"/>
              <a:gd name="connsiteX739" fmla="*/ 1638765 w 3970202"/>
              <a:gd name="connsiteY739" fmla="*/ 135875 h 2483611"/>
              <a:gd name="connsiteX740" fmla="*/ 1638765 w 3970202"/>
              <a:gd name="connsiteY740" fmla="*/ 169610 h 2483611"/>
              <a:gd name="connsiteX741" fmla="*/ 1716209 w 3970202"/>
              <a:gd name="connsiteY741" fmla="*/ 169610 h 2483611"/>
              <a:gd name="connsiteX742" fmla="*/ 1716209 w 3970202"/>
              <a:gd name="connsiteY742" fmla="*/ 186396 h 2483611"/>
              <a:gd name="connsiteX743" fmla="*/ 1635549 w 3970202"/>
              <a:gd name="connsiteY743" fmla="*/ 186396 h 2483611"/>
              <a:gd name="connsiteX744" fmla="*/ 1635549 w 3970202"/>
              <a:gd name="connsiteY744" fmla="*/ 260625 h 2483611"/>
              <a:gd name="connsiteX745" fmla="*/ 1477064 w 3970202"/>
              <a:gd name="connsiteY745" fmla="*/ 260625 h 2483611"/>
              <a:gd name="connsiteX746" fmla="*/ 1412972 w 3970202"/>
              <a:gd name="connsiteY746" fmla="*/ 290000 h 2483611"/>
              <a:gd name="connsiteX747" fmla="*/ 1457825 w 3970202"/>
              <a:gd name="connsiteY747" fmla="*/ 290000 h 2483611"/>
              <a:gd name="connsiteX748" fmla="*/ 1457825 w 3970202"/>
              <a:gd name="connsiteY748" fmla="*/ 324717 h 2483611"/>
              <a:gd name="connsiteX749" fmla="*/ 1412972 w 3970202"/>
              <a:gd name="connsiteY749" fmla="*/ 324717 h 2483611"/>
              <a:gd name="connsiteX750" fmla="*/ 1140146 w 3970202"/>
              <a:gd name="connsiteY750" fmla="*/ 863611 h 2483611"/>
              <a:gd name="connsiteX751" fmla="*/ 1140146 w 3970202"/>
              <a:gd name="connsiteY751" fmla="*/ 898327 h 2483611"/>
              <a:gd name="connsiteX752" fmla="*/ 1095293 w 3970202"/>
              <a:gd name="connsiteY752" fmla="*/ 898327 h 2483611"/>
              <a:gd name="connsiteX753" fmla="*/ 1095293 w 3970202"/>
              <a:gd name="connsiteY753" fmla="*/ 863611 h 2483611"/>
              <a:gd name="connsiteX754" fmla="*/ 1076054 w 3970202"/>
              <a:gd name="connsiteY754" fmla="*/ 863611 h 2483611"/>
              <a:gd name="connsiteX755" fmla="*/ 1076054 w 3970202"/>
              <a:gd name="connsiteY755" fmla="*/ 898327 h 2483611"/>
              <a:gd name="connsiteX756" fmla="*/ 1031201 w 3970202"/>
              <a:gd name="connsiteY756" fmla="*/ 898327 h 2483611"/>
              <a:gd name="connsiteX757" fmla="*/ 1031201 w 3970202"/>
              <a:gd name="connsiteY757" fmla="*/ 863611 h 2483611"/>
              <a:gd name="connsiteX758" fmla="*/ 1012017 w 3970202"/>
              <a:gd name="connsiteY758" fmla="*/ 863611 h 2483611"/>
              <a:gd name="connsiteX759" fmla="*/ 1012017 w 3970202"/>
              <a:gd name="connsiteY759" fmla="*/ 898327 h 2483611"/>
              <a:gd name="connsiteX760" fmla="*/ 967163 w 3970202"/>
              <a:gd name="connsiteY760" fmla="*/ 898327 h 2483611"/>
              <a:gd name="connsiteX761" fmla="*/ 967163 w 3970202"/>
              <a:gd name="connsiteY761" fmla="*/ 863611 h 2483611"/>
              <a:gd name="connsiteX762" fmla="*/ 903017 w 3970202"/>
              <a:gd name="connsiteY762" fmla="*/ 863611 h 2483611"/>
              <a:gd name="connsiteX763" fmla="*/ 947871 w 3970202"/>
              <a:gd name="connsiteY763" fmla="*/ 863611 h 2483611"/>
              <a:gd name="connsiteX764" fmla="*/ 947871 w 3970202"/>
              <a:gd name="connsiteY764" fmla="*/ 898327 h 2483611"/>
              <a:gd name="connsiteX765" fmla="*/ 903017 w 3970202"/>
              <a:gd name="connsiteY765" fmla="*/ 898327 h 2483611"/>
              <a:gd name="connsiteX766" fmla="*/ 838925 w 3970202"/>
              <a:gd name="connsiteY766" fmla="*/ 863611 h 2483611"/>
              <a:gd name="connsiteX767" fmla="*/ 883779 w 3970202"/>
              <a:gd name="connsiteY767" fmla="*/ 863611 h 2483611"/>
              <a:gd name="connsiteX768" fmla="*/ 883779 w 3970202"/>
              <a:gd name="connsiteY768" fmla="*/ 898327 h 2483611"/>
              <a:gd name="connsiteX769" fmla="*/ 838925 w 3970202"/>
              <a:gd name="connsiteY769" fmla="*/ 898327 h 2483611"/>
              <a:gd name="connsiteX770" fmla="*/ 774834 w 3970202"/>
              <a:gd name="connsiteY770" fmla="*/ 863611 h 2483611"/>
              <a:gd name="connsiteX771" fmla="*/ 819687 w 3970202"/>
              <a:gd name="connsiteY771" fmla="*/ 863611 h 2483611"/>
              <a:gd name="connsiteX772" fmla="*/ 819687 w 3970202"/>
              <a:gd name="connsiteY772" fmla="*/ 898327 h 2483611"/>
              <a:gd name="connsiteX773" fmla="*/ 774834 w 3970202"/>
              <a:gd name="connsiteY773" fmla="*/ 898327 h 2483611"/>
              <a:gd name="connsiteX774" fmla="*/ 710742 w 3970202"/>
              <a:gd name="connsiteY774" fmla="*/ 863611 h 2483611"/>
              <a:gd name="connsiteX775" fmla="*/ 755595 w 3970202"/>
              <a:gd name="connsiteY775" fmla="*/ 863611 h 2483611"/>
              <a:gd name="connsiteX776" fmla="*/ 755595 w 3970202"/>
              <a:gd name="connsiteY776" fmla="*/ 898327 h 2483611"/>
              <a:gd name="connsiteX777" fmla="*/ 710742 w 3970202"/>
              <a:gd name="connsiteY777" fmla="*/ 898327 h 2483611"/>
              <a:gd name="connsiteX778" fmla="*/ 637058 w 3970202"/>
              <a:gd name="connsiteY778" fmla="*/ 1307076 h 2483611"/>
              <a:gd name="connsiteX779" fmla="*/ 627411 w 3970202"/>
              <a:gd name="connsiteY779" fmla="*/ 1297539 h 2483611"/>
              <a:gd name="connsiteX780" fmla="*/ 627411 w 3970202"/>
              <a:gd name="connsiteY780" fmla="*/ 1297484 h 2483611"/>
              <a:gd name="connsiteX781" fmla="*/ 627411 w 3970202"/>
              <a:gd name="connsiteY781" fmla="*/ 1071364 h 2483611"/>
              <a:gd name="connsiteX782" fmla="*/ 637755 w 3970202"/>
              <a:gd name="connsiteY782" fmla="*/ 1062470 h 2483611"/>
              <a:gd name="connsiteX783" fmla="*/ 646650 w 3970202"/>
              <a:gd name="connsiteY783" fmla="*/ 1071364 h 2483611"/>
              <a:gd name="connsiteX784" fmla="*/ 646650 w 3970202"/>
              <a:gd name="connsiteY784" fmla="*/ 1297484 h 2483611"/>
              <a:gd name="connsiteX785" fmla="*/ 637113 w 3970202"/>
              <a:gd name="connsiteY785" fmla="*/ 1307076 h 2483611"/>
              <a:gd name="connsiteX786" fmla="*/ 691558 w 3970202"/>
              <a:gd name="connsiteY786" fmla="*/ 1475099 h 2483611"/>
              <a:gd name="connsiteX787" fmla="*/ 639238 w 3970202"/>
              <a:gd name="connsiteY787" fmla="*/ 1475099 h 2483611"/>
              <a:gd name="connsiteX788" fmla="*/ 639238 w 3970202"/>
              <a:gd name="connsiteY788" fmla="*/ 1431826 h 2483611"/>
              <a:gd name="connsiteX789" fmla="*/ 691558 w 3970202"/>
              <a:gd name="connsiteY789" fmla="*/ 1431826 h 2483611"/>
              <a:gd name="connsiteX790" fmla="*/ 710796 w 3970202"/>
              <a:gd name="connsiteY790" fmla="*/ 1297484 h 2483611"/>
              <a:gd name="connsiteX791" fmla="*/ 700452 w 3970202"/>
              <a:gd name="connsiteY791" fmla="*/ 1306378 h 2483611"/>
              <a:gd name="connsiteX792" fmla="*/ 691558 w 3970202"/>
              <a:gd name="connsiteY792" fmla="*/ 1297484 h 2483611"/>
              <a:gd name="connsiteX793" fmla="*/ 691558 w 3970202"/>
              <a:gd name="connsiteY793" fmla="*/ 1011578 h 2483611"/>
              <a:gd name="connsiteX794" fmla="*/ 700452 w 3970202"/>
              <a:gd name="connsiteY794" fmla="*/ 1001234 h 2483611"/>
              <a:gd name="connsiteX795" fmla="*/ 710796 w 3970202"/>
              <a:gd name="connsiteY795" fmla="*/ 1010128 h 2483611"/>
              <a:gd name="connsiteX796" fmla="*/ 710796 w 3970202"/>
              <a:gd name="connsiteY796" fmla="*/ 1011578 h 2483611"/>
              <a:gd name="connsiteX797" fmla="*/ 755650 w 3970202"/>
              <a:gd name="connsiteY797" fmla="*/ 1475099 h 2483611"/>
              <a:gd name="connsiteX798" fmla="*/ 710796 w 3970202"/>
              <a:gd name="connsiteY798" fmla="*/ 1475099 h 2483611"/>
              <a:gd name="connsiteX799" fmla="*/ 710796 w 3970202"/>
              <a:gd name="connsiteY799" fmla="*/ 1431826 h 2483611"/>
              <a:gd name="connsiteX800" fmla="*/ 755650 w 3970202"/>
              <a:gd name="connsiteY800" fmla="*/ 1431826 h 2483611"/>
              <a:gd name="connsiteX801" fmla="*/ 774888 w 3970202"/>
              <a:gd name="connsiteY801" fmla="*/ 1297484 h 2483611"/>
              <a:gd name="connsiteX802" fmla="*/ 764544 w 3970202"/>
              <a:gd name="connsiteY802" fmla="*/ 1306378 h 2483611"/>
              <a:gd name="connsiteX803" fmla="*/ 755650 w 3970202"/>
              <a:gd name="connsiteY803" fmla="*/ 1297484 h 2483611"/>
              <a:gd name="connsiteX804" fmla="*/ 755650 w 3970202"/>
              <a:gd name="connsiteY804" fmla="*/ 962092 h 2483611"/>
              <a:gd name="connsiteX805" fmla="*/ 765994 w 3970202"/>
              <a:gd name="connsiteY805" fmla="*/ 953198 h 2483611"/>
              <a:gd name="connsiteX806" fmla="*/ 774888 w 3970202"/>
              <a:gd name="connsiteY806" fmla="*/ 962092 h 2483611"/>
              <a:gd name="connsiteX807" fmla="*/ 819741 w 3970202"/>
              <a:gd name="connsiteY807" fmla="*/ 1475099 h 2483611"/>
              <a:gd name="connsiteX808" fmla="*/ 774888 w 3970202"/>
              <a:gd name="connsiteY808" fmla="*/ 1475099 h 2483611"/>
              <a:gd name="connsiteX809" fmla="*/ 774888 w 3970202"/>
              <a:gd name="connsiteY809" fmla="*/ 1431826 h 2483611"/>
              <a:gd name="connsiteX810" fmla="*/ 819741 w 3970202"/>
              <a:gd name="connsiteY810" fmla="*/ 1431826 h 2483611"/>
              <a:gd name="connsiteX811" fmla="*/ 838980 w 3970202"/>
              <a:gd name="connsiteY811" fmla="*/ 1297484 h 2483611"/>
              <a:gd name="connsiteX812" fmla="*/ 828636 w 3970202"/>
              <a:gd name="connsiteY812" fmla="*/ 1306378 h 2483611"/>
              <a:gd name="connsiteX813" fmla="*/ 819741 w 3970202"/>
              <a:gd name="connsiteY813" fmla="*/ 1297484 h 2483611"/>
              <a:gd name="connsiteX814" fmla="*/ 819741 w 3970202"/>
              <a:gd name="connsiteY814" fmla="*/ 962092 h 2483611"/>
              <a:gd name="connsiteX815" fmla="*/ 830086 w 3970202"/>
              <a:gd name="connsiteY815" fmla="*/ 953198 h 2483611"/>
              <a:gd name="connsiteX816" fmla="*/ 838980 w 3970202"/>
              <a:gd name="connsiteY816" fmla="*/ 962092 h 2483611"/>
              <a:gd name="connsiteX817" fmla="*/ 883833 w 3970202"/>
              <a:gd name="connsiteY817" fmla="*/ 1475099 h 2483611"/>
              <a:gd name="connsiteX818" fmla="*/ 838980 w 3970202"/>
              <a:gd name="connsiteY818" fmla="*/ 1475099 h 2483611"/>
              <a:gd name="connsiteX819" fmla="*/ 838980 w 3970202"/>
              <a:gd name="connsiteY819" fmla="*/ 1431826 h 2483611"/>
              <a:gd name="connsiteX820" fmla="*/ 883833 w 3970202"/>
              <a:gd name="connsiteY820" fmla="*/ 1431826 h 2483611"/>
              <a:gd name="connsiteX821" fmla="*/ 903072 w 3970202"/>
              <a:gd name="connsiteY821" fmla="*/ 1297484 h 2483611"/>
              <a:gd name="connsiteX822" fmla="*/ 892727 w 3970202"/>
              <a:gd name="connsiteY822" fmla="*/ 1306378 h 2483611"/>
              <a:gd name="connsiteX823" fmla="*/ 883833 w 3970202"/>
              <a:gd name="connsiteY823" fmla="*/ 1297484 h 2483611"/>
              <a:gd name="connsiteX824" fmla="*/ 883833 w 3970202"/>
              <a:gd name="connsiteY824" fmla="*/ 962092 h 2483611"/>
              <a:gd name="connsiteX825" fmla="*/ 894177 w 3970202"/>
              <a:gd name="connsiteY825" fmla="*/ 953198 h 2483611"/>
              <a:gd name="connsiteX826" fmla="*/ 903072 w 3970202"/>
              <a:gd name="connsiteY826" fmla="*/ 962092 h 2483611"/>
              <a:gd name="connsiteX827" fmla="*/ 947925 w 3970202"/>
              <a:gd name="connsiteY827" fmla="*/ 1475099 h 2483611"/>
              <a:gd name="connsiteX828" fmla="*/ 903072 w 3970202"/>
              <a:gd name="connsiteY828" fmla="*/ 1475099 h 2483611"/>
              <a:gd name="connsiteX829" fmla="*/ 903072 w 3970202"/>
              <a:gd name="connsiteY829" fmla="*/ 1431826 h 2483611"/>
              <a:gd name="connsiteX830" fmla="*/ 947925 w 3970202"/>
              <a:gd name="connsiteY830" fmla="*/ 1431826 h 2483611"/>
              <a:gd name="connsiteX831" fmla="*/ 967163 w 3970202"/>
              <a:gd name="connsiteY831" fmla="*/ 1297484 h 2483611"/>
              <a:gd name="connsiteX832" fmla="*/ 956819 w 3970202"/>
              <a:gd name="connsiteY832" fmla="*/ 1306378 h 2483611"/>
              <a:gd name="connsiteX833" fmla="*/ 947925 w 3970202"/>
              <a:gd name="connsiteY833" fmla="*/ 1297484 h 2483611"/>
              <a:gd name="connsiteX834" fmla="*/ 947925 w 3970202"/>
              <a:gd name="connsiteY834" fmla="*/ 962092 h 2483611"/>
              <a:gd name="connsiteX835" fmla="*/ 958269 w 3970202"/>
              <a:gd name="connsiteY835" fmla="*/ 953198 h 2483611"/>
              <a:gd name="connsiteX836" fmla="*/ 967163 w 3970202"/>
              <a:gd name="connsiteY836" fmla="*/ 962092 h 2483611"/>
              <a:gd name="connsiteX837" fmla="*/ 1012017 w 3970202"/>
              <a:gd name="connsiteY837" fmla="*/ 1475099 h 2483611"/>
              <a:gd name="connsiteX838" fmla="*/ 967163 w 3970202"/>
              <a:gd name="connsiteY838" fmla="*/ 1475099 h 2483611"/>
              <a:gd name="connsiteX839" fmla="*/ 967163 w 3970202"/>
              <a:gd name="connsiteY839" fmla="*/ 1431826 h 2483611"/>
              <a:gd name="connsiteX840" fmla="*/ 1012017 w 3970202"/>
              <a:gd name="connsiteY840" fmla="*/ 1431826 h 2483611"/>
              <a:gd name="connsiteX841" fmla="*/ 1031201 w 3970202"/>
              <a:gd name="connsiteY841" fmla="*/ 1297484 h 2483611"/>
              <a:gd name="connsiteX842" fmla="*/ 1021609 w 3970202"/>
              <a:gd name="connsiteY842" fmla="*/ 1307076 h 2483611"/>
              <a:gd name="connsiteX843" fmla="*/ 1012017 w 3970202"/>
              <a:gd name="connsiteY843" fmla="*/ 1297484 h 2483611"/>
              <a:gd name="connsiteX844" fmla="*/ 1012017 w 3970202"/>
              <a:gd name="connsiteY844" fmla="*/ 962092 h 2483611"/>
              <a:gd name="connsiteX845" fmla="*/ 1021609 w 3970202"/>
              <a:gd name="connsiteY845" fmla="*/ 952500 h 2483611"/>
              <a:gd name="connsiteX846" fmla="*/ 1031201 w 3970202"/>
              <a:gd name="connsiteY846" fmla="*/ 962092 h 2483611"/>
              <a:gd name="connsiteX847" fmla="*/ 1076054 w 3970202"/>
              <a:gd name="connsiteY847" fmla="*/ 1475099 h 2483611"/>
              <a:gd name="connsiteX848" fmla="*/ 1031201 w 3970202"/>
              <a:gd name="connsiteY848" fmla="*/ 1475099 h 2483611"/>
              <a:gd name="connsiteX849" fmla="*/ 1031201 w 3970202"/>
              <a:gd name="connsiteY849" fmla="*/ 1431826 h 2483611"/>
              <a:gd name="connsiteX850" fmla="*/ 1076054 w 3970202"/>
              <a:gd name="connsiteY850" fmla="*/ 1431826 h 2483611"/>
              <a:gd name="connsiteX851" fmla="*/ 1095293 w 3970202"/>
              <a:gd name="connsiteY851" fmla="*/ 1297484 h 2483611"/>
              <a:gd name="connsiteX852" fmla="*/ 1084948 w 3970202"/>
              <a:gd name="connsiteY852" fmla="*/ 1306378 h 2483611"/>
              <a:gd name="connsiteX853" fmla="*/ 1076054 w 3970202"/>
              <a:gd name="connsiteY853" fmla="*/ 1297484 h 2483611"/>
              <a:gd name="connsiteX854" fmla="*/ 1076054 w 3970202"/>
              <a:gd name="connsiteY854" fmla="*/ 962092 h 2483611"/>
              <a:gd name="connsiteX855" fmla="*/ 1086398 w 3970202"/>
              <a:gd name="connsiteY855" fmla="*/ 953198 h 2483611"/>
              <a:gd name="connsiteX856" fmla="*/ 1095293 w 3970202"/>
              <a:gd name="connsiteY856" fmla="*/ 962092 h 2483611"/>
              <a:gd name="connsiteX857" fmla="*/ 1140146 w 3970202"/>
              <a:gd name="connsiteY857" fmla="*/ 1475099 h 2483611"/>
              <a:gd name="connsiteX858" fmla="*/ 1095293 w 3970202"/>
              <a:gd name="connsiteY858" fmla="*/ 1475099 h 2483611"/>
              <a:gd name="connsiteX859" fmla="*/ 1095293 w 3970202"/>
              <a:gd name="connsiteY859" fmla="*/ 1431826 h 2483611"/>
              <a:gd name="connsiteX860" fmla="*/ 1140146 w 3970202"/>
              <a:gd name="connsiteY860" fmla="*/ 1431826 h 2483611"/>
              <a:gd name="connsiteX861" fmla="*/ 1159602 w 3970202"/>
              <a:gd name="connsiteY861" fmla="*/ 1297484 h 2483611"/>
              <a:gd name="connsiteX862" fmla="*/ 1149258 w 3970202"/>
              <a:gd name="connsiteY862" fmla="*/ 1306378 h 2483611"/>
              <a:gd name="connsiteX863" fmla="*/ 1140364 w 3970202"/>
              <a:gd name="connsiteY863" fmla="*/ 1297484 h 2483611"/>
              <a:gd name="connsiteX864" fmla="*/ 1140364 w 3970202"/>
              <a:gd name="connsiteY864" fmla="*/ 962092 h 2483611"/>
              <a:gd name="connsiteX865" fmla="*/ 1150708 w 3970202"/>
              <a:gd name="connsiteY865" fmla="*/ 953198 h 2483611"/>
              <a:gd name="connsiteX866" fmla="*/ 1159602 w 3970202"/>
              <a:gd name="connsiteY866" fmla="*/ 962092 h 2483611"/>
              <a:gd name="connsiteX867" fmla="*/ 1204456 w 3970202"/>
              <a:gd name="connsiteY867" fmla="*/ 1475099 h 2483611"/>
              <a:gd name="connsiteX868" fmla="*/ 1159602 w 3970202"/>
              <a:gd name="connsiteY868" fmla="*/ 1475099 h 2483611"/>
              <a:gd name="connsiteX869" fmla="*/ 1159602 w 3970202"/>
              <a:gd name="connsiteY869" fmla="*/ 1431826 h 2483611"/>
              <a:gd name="connsiteX870" fmla="*/ 1204456 w 3970202"/>
              <a:gd name="connsiteY870" fmla="*/ 1431826 h 2483611"/>
              <a:gd name="connsiteX871" fmla="*/ 1204456 w 3970202"/>
              <a:gd name="connsiteY871" fmla="*/ 1297484 h 2483611"/>
              <a:gd name="connsiteX872" fmla="*/ 1204456 w 3970202"/>
              <a:gd name="connsiteY872" fmla="*/ 962092 h 2483611"/>
              <a:gd name="connsiteX873" fmla="*/ 1211323 w 3970202"/>
              <a:gd name="connsiteY873" fmla="*/ 952936 h 2483611"/>
              <a:gd name="connsiteX874" fmla="*/ 1211323 w 3970202"/>
              <a:gd name="connsiteY874" fmla="*/ 1306640 h 2483611"/>
              <a:gd name="connsiteX875" fmla="*/ 1204238 w 3970202"/>
              <a:gd name="connsiteY875" fmla="*/ 1297484 h 2483611"/>
              <a:gd name="connsiteX876" fmla="*/ 1346155 w 3970202"/>
              <a:gd name="connsiteY876" fmla="*/ 1283477 h 2483611"/>
              <a:gd name="connsiteX877" fmla="*/ 1346155 w 3970202"/>
              <a:gd name="connsiteY877" fmla="*/ 1129788 h 2483611"/>
              <a:gd name="connsiteX878" fmla="*/ 1406105 w 3970202"/>
              <a:gd name="connsiteY878" fmla="*/ 1129788 h 2483611"/>
              <a:gd name="connsiteX879" fmla="*/ 1406105 w 3970202"/>
              <a:gd name="connsiteY879" fmla="*/ 1241676 h 2483611"/>
              <a:gd name="connsiteX880" fmla="*/ 1369263 w 3970202"/>
              <a:gd name="connsiteY880" fmla="*/ 1241676 h 2483611"/>
              <a:gd name="connsiteX881" fmla="*/ 1369263 w 3970202"/>
              <a:gd name="connsiteY881" fmla="*/ 1283477 h 2483611"/>
              <a:gd name="connsiteX882" fmla="*/ 1470251 w 3970202"/>
              <a:gd name="connsiteY882" fmla="*/ 1178129 h 2483611"/>
              <a:gd name="connsiteX883" fmla="*/ 1470251 w 3970202"/>
              <a:gd name="connsiteY883" fmla="*/ 1323371 h 2483611"/>
              <a:gd name="connsiteX884" fmla="*/ 1387902 w 3970202"/>
              <a:gd name="connsiteY884" fmla="*/ 1323371 h 2483611"/>
              <a:gd name="connsiteX885" fmla="*/ 1387902 w 3970202"/>
              <a:gd name="connsiteY885" fmla="*/ 1261024 h 2483611"/>
              <a:gd name="connsiteX886" fmla="*/ 1441803 w 3970202"/>
              <a:gd name="connsiteY886" fmla="*/ 1261024 h 2483611"/>
              <a:gd name="connsiteX887" fmla="*/ 1441803 w 3970202"/>
              <a:gd name="connsiteY887" fmla="*/ 1289854 h 2483611"/>
              <a:gd name="connsiteX888" fmla="*/ 1424744 w 3970202"/>
              <a:gd name="connsiteY888" fmla="*/ 1289854 h 2483611"/>
              <a:gd name="connsiteX889" fmla="*/ 1424744 w 3970202"/>
              <a:gd name="connsiteY889" fmla="*/ 1274921 h 2483611"/>
              <a:gd name="connsiteX890" fmla="*/ 1405505 w 3970202"/>
              <a:gd name="connsiteY890" fmla="*/ 1274921 h 2483611"/>
              <a:gd name="connsiteX891" fmla="*/ 1405505 w 3970202"/>
              <a:gd name="connsiteY891" fmla="*/ 1309092 h 2483611"/>
              <a:gd name="connsiteX892" fmla="*/ 1461041 w 3970202"/>
              <a:gd name="connsiteY892" fmla="*/ 1309092 h 2483611"/>
              <a:gd name="connsiteX893" fmla="*/ 1461041 w 3970202"/>
              <a:gd name="connsiteY893" fmla="*/ 1241676 h 2483611"/>
              <a:gd name="connsiteX894" fmla="*/ 1424744 w 3970202"/>
              <a:gd name="connsiteY894" fmla="*/ 1241676 h 2483611"/>
              <a:gd name="connsiteX895" fmla="*/ 1424744 w 3970202"/>
              <a:gd name="connsiteY895" fmla="*/ 1129788 h 2483611"/>
              <a:gd name="connsiteX896" fmla="*/ 1512870 w 3970202"/>
              <a:gd name="connsiteY896" fmla="*/ 1129788 h 2483611"/>
              <a:gd name="connsiteX897" fmla="*/ 1512870 w 3970202"/>
              <a:gd name="connsiteY897" fmla="*/ 1160526 h 2483611"/>
              <a:gd name="connsiteX898" fmla="*/ 1523770 w 3970202"/>
              <a:gd name="connsiteY898" fmla="*/ 1160526 h 2483611"/>
              <a:gd name="connsiteX899" fmla="*/ 1523770 w 3970202"/>
              <a:gd name="connsiteY899" fmla="*/ 1178129 h 2483611"/>
              <a:gd name="connsiteX900" fmla="*/ 1593040 w 3970202"/>
              <a:gd name="connsiteY900" fmla="*/ 1197368 h 2483611"/>
              <a:gd name="connsiteX901" fmla="*/ 1644651 w 3970202"/>
              <a:gd name="connsiteY901" fmla="*/ 1197368 h 2483611"/>
              <a:gd name="connsiteX902" fmla="*/ 1644651 w 3970202"/>
              <a:gd name="connsiteY902" fmla="*/ 1216225 h 2483611"/>
              <a:gd name="connsiteX903" fmla="*/ 1592821 w 3970202"/>
              <a:gd name="connsiteY903" fmla="*/ 1216225 h 2483611"/>
              <a:gd name="connsiteX904" fmla="*/ 2285732 w 3970202"/>
              <a:gd name="connsiteY904" fmla="*/ 1197368 h 2483611"/>
              <a:gd name="connsiteX905" fmla="*/ 2285732 w 3970202"/>
              <a:gd name="connsiteY905" fmla="*/ 1216225 h 2483611"/>
              <a:gd name="connsiteX906" fmla="*/ 2240879 w 3970202"/>
              <a:gd name="connsiteY906" fmla="*/ 1216225 h 2483611"/>
              <a:gd name="connsiteX907" fmla="*/ 2240879 w 3970202"/>
              <a:gd name="connsiteY907" fmla="*/ 1197368 h 2483611"/>
              <a:gd name="connsiteX908" fmla="*/ 2221640 w 3970202"/>
              <a:gd name="connsiteY908" fmla="*/ 1216225 h 2483611"/>
              <a:gd name="connsiteX909" fmla="*/ 2176787 w 3970202"/>
              <a:gd name="connsiteY909" fmla="*/ 1216225 h 2483611"/>
              <a:gd name="connsiteX910" fmla="*/ 2176787 w 3970202"/>
              <a:gd name="connsiteY910" fmla="*/ 1197368 h 2483611"/>
              <a:gd name="connsiteX911" fmla="*/ 2221640 w 3970202"/>
              <a:gd name="connsiteY911" fmla="*/ 1197368 h 2483611"/>
              <a:gd name="connsiteX912" fmla="*/ 2157549 w 3970202"/>
              <a:gd name="connsiteY912" fmla="*/ 1216225 h 2483611"/>
              <a:gd name="connsiteX913" fmla="*/ 2112695 w 3970202"/>
              <a:gd name="connsiteY913" fmla="*/ 1216225 h 2483611"/>
              <a:gd name="connsiteX914" fmla="*/ 2112695 w 3970202"/>
              <a:gd name="connsiteY914" fmla="*/ 1197368 h 2483611"/>
              <a:gd name="connsiteX915" fmla="*/ 2157549 w 3970202"/>
              <a:gd name="connsiteY915" fmla="*/ 1197368 h 2483611"/>
              <a:gd name="connsiteX916" fmla="*/ 2093457 w 3970202"/>
              <a:gd name="connsiteY916" fmla="*/ 1216225 h 2483611"/>
              <a:gd name="connsiteX917" fmla="*/ 2048603 w 3970202"/>
              <a:gd name="connsiteY917" fmla="*/ 1216225 h 2483611"/>
              <a:gd name="connsiteX918" fmla="*/ 2048603 w 3970202"/>
              <a:gd name="connsiteY918" fmla="*/ 1197368 h 2483611"/>
              <a:gd name="connsiteX919" fmla="*/ 2093457 w 3970202"/>
              <a:gd name="connsiteY919" fmla="*/ 1197368 h 2483611"/>
              <a:gd name="connsiteX920" fmla="*/ 2029365 w 3970202"/>
              <a:gd name="connsiteY920" fmla="*/ 1216225 h 2483611"/>
              <a:gd name="connsiteX921" fmla="*/ 1984512 w 3970202"/>
              <a:gd name="connsiteY921" fmla="*/ 1216225 h 2483611"/>
              <a:gd name="connsiteX922" fmla="*/ 1984512 w 3970202"/>
              <a:gd name="connsiteY922" fmla="*/ 1197368 h 2483611"/>
              <a:gd name="connsiteX923" fmla="*/ 2029365 w 3970202"/>
              <a:gd name="connsiteY923" fmla="*/ 1197368 h 2483611"/>
              <a:gd name="connsiteX924" fmla="*/ 1965273 w 3970202"/>
              <a:gd name="connsiteY924" fmla="*/ 1216225 h 2483611"/>
              <a:gd name="connsiteX925" fmla="*/ 1920420 w 3970202"/>
              <a:gd name="connsiteY925" fmla="*/ 1216225 h 2483611"/>
              <a:gd name="connsiteX926" fmla="*/ 1920420 w 3970202"/>
              <a:gd name="connsiteY926" fmla="*/ 1197368 h 2483611"/>
              <a:gd name="connsiteX927" fmla="*/ 1965273 w 3970202"/>
              <a:gd name="connsiteY927" fmla="*/ 1197368 h 2483611"/>
              <a:gd name="connsiteX928" fmla="*/ 1901181 w 3970202"/>
              <a:gd name="connsiteY928" fmla="*/ 1216225 h 2483611"/>
              <a:gd name="connsiteX929" fmla="*/ 1856328 w 3970202"/>
              <a:gd name="connsiteY929" fmla="*/ 1216225 h 2483611"/>
              <a:gd name="connsiteX930" fmla="*/ 1856328 w 3970202"/>
              <a:gd name="connsiteY930" fmla="*/ 1197368 h 2483611"/>
              <a:gd name="connsiteX931" fmla="*/ 1901181 w 3970202"/>
              <a:gd name="connsiteY931" fmla="*/ 1197368 h 2483611"/>
              <a:gd name="connsiteX932" fmla="*/ 1837144 w 3970202"/>
              <a:gd name="connsiteY932" fmla="*/ 1216225 h 2483611"/>
              <a:gd name="connsiteX933" fmla="*/ 1792236 w 3970202"/>
              <a:gd name="connsiteY933" fmla="*/ 1216225 h 2483611"/>
              <a:gd name="connsiteX934" fmla="*/ 1792236 w 3970202"/>
              <a:gd name="connsiteY934" fmla="*/ 1197368 h 2483611"/>
              <a:gd name="connsiteX935" fmla="*/ 1837144 w 3970202"/>
              <a:gd name="connsiteY935" fmla="*/ 1197368 h 2483611"/>
              <a:gd name="connsiteX936" fmla="*/ 1773053 w 3970202"/>
              <a:gd name="connsiteY936" fmla="*/ 1216225 h 2483611"/>
              <a:gd name="connsiteX937" fmla="*/ 1728199 w 3970202"/>
              <a:gd name="connsiteY937" fmla="*/ 1216225 h 2483611"/>
              <a:gd name="connsiteX938" fmla="*/ 1728199 w 3970202"/>
              <a:gd name="connsiteY938" fmla="*/ 1197368 h 2483611"/>
              <a:gd name="connsiteX939" fmla="*/ 1773053 w 3970202"/>
              <a:gd name="connsiteY939" fmla="*/ 1197368 h 2483611"/>
              <a:gd name="connsiteX940" fmla="*/ 1708960 w 3970202"/>
              <a:gd name="connsiteY940" fmla="*/ 1216225 h 2483611"/>
              <a:gd name="connsiteX941" fmla="*/ 1664107 w 3970202"/>
              <a:gd name="connsiteY941" fmla="*/ 1216225 h 2483611"/>
              <a:gd name="connsiteX942" fmla="*/ 1664107 w 3970202"/>
              <a:gd name="connsiteY942" fmla="*/ 1197368 h 2483611"/>
              <a:gd name="connsiteX943" fmla="*/ 1708960 w 3970202"/>
              <a:gd name="connsiteY943" fmla="*/ 1197368 h 2483611"/>
              <a:gd name="connsiteX944" fmla="*/ 2304916 w 3970202"/>
              <a:gd name="connsiteY944" fmla="*/ 1216225 h 2483611"/>
              <a:gd name="connsiteX945" fmla="*/ 2304916 w 3970202"/>
              <a:gd name="connsiteY945" fmla="*/ 1197368 h 2483611"/>
              <a:gd name="connsiteX946" fmla="*/ 2371679 w 3970202"/>
              <a:gd name="connsiteY946" fmla="*/ 1197368 h 2483611"/>
              <a:gd name="connsiteX947" fmla="*/ 2371679 w 3970202"/>
              <a:gd name="connsiteY947" fmla="*/ 1216225 h 2483611"/>
              <a:gd name="connsiteX948" fmla="*/ 2381216 w 3970202"/>
              <a:gd name="connsiteY948" fmla="*/ 1178075 h 2483611"/>
              <a:gd name="connsiteX949" fmla="*/ 1543281 w 3970202"/>
              <a:gd name="connsiteY949" fmla="*/ 1178075 h 2483611"/>
              <a:gd name="connsiteX950" fmla="*/ 1543281 w 3970202"/>
              <a:gd name="connsiteY950" fmla="*/ 1160471 h 2483611"/>
              <a:gd name="connsiteX951" fmla="*/ 2421273 w 3970202"/>
              <a:gd name="connsiteY951" fmla="*/ 1160471 h 2483611"/>
              <a:gd name="connsiteX952" fmla="*/ 2421273 w 3970202"/>
              <a:gd name="connsiteY952" fmla="*/ 1178075 h 2483611"/>
              <a:gd name="connsiteX953" fmla="*/ 2576598 w 3970202"/>
              <a:gd name="connsiteY953" fmla="*/ 1323371 h 2483611"/>
              <a:gd name="connsiteX954" fmla="*/ 2494358 w 3970202"/>
              <a:gd name="connsiteY954" fmla="*/ 1323371 h 2483611"/>
              <a:gd name="connsiteX955" fmla="*/ 2494358 w 3970202"/>
              <a:gd name="connsiteY955" fmla="*/ 1178129 h 2483611"/>
              <a:gd name="connsiteX956" fmla="*/ 2440348 w 3970202"/>
              <a:gd name="connsiteY956" fmla="*/ 1178129 h 2483611"/>
              <a:gd name="connsiteX957" fmla="*/ 2440348 w 3970202"/>
              <a:gd name="connsiteY957" fmla="*/ 1160526 h 2483611"/>
              <a:gd name="connsiteX958" fmla="*/ 2451575 w 3970202"/>
              <a:gd name="connsiteY958" fmla="*/ 1160526 h 2483611"/>
              <a:gd name="connsiteX959" fmla="*/ 2451575 w 3970202"/>
              <a:gd name="connsiteY959" fmla="*/ 1129788 h 2483611"/>
              <a:gd name="connsiteX960" fmla="*/ 2539701 w 3970202"/>
              <a:gd name="connsiteY960" fmla="*/ 1129788 h 2483611"/>
              <a:gd name="connsiteX961" fmla="*/ 2539701 w 3970202"/>
              <a:gd name="connsiteY961" fmla="*/ 1241676 h 2483611"/>
              <a:gd name="connsiteX962" fmla="*/ 2503404 w 3970202"/>
              <a:gd name="connsiteY962" fmla="*/ 1241676 h 2483611"/>
              <a:gd name="connsiteX963" fmla="*/ 2503404 w 3970202"/>
              <a:gd name="connsiteY963" fmla="*/ 1308983 h 2483611"/>
              <a:gd name="connsiteX964" fmla="*/ 2558940 w 3970202"/>
              <a:gd name="connsiteY964" fmla="*/ 1308983 h 2483611"/>
              <a:gd name="connsiteX965" fmla="*/ 2558940 w 3970202"/>
              <a:gd name="connsiteY965" fmla="*/ 1274812 h 2483611"/>
              <a:gd name="connsiteX966" fmla="*/ 2539701 w 3970202"/>
              <a:gd name="connsiteY966" fmla="*/ 1274812 h 2483611"/>
              <a:gd name="connsiteX967" fmla="*/ 2539701 w 3970202"/>
              <a:gd name="connsiteY967" fmla="*/ 1289745 h 2483611"/>
              <a:gd name="connsiteX968" fmla="*/ 2522588 w 3970202"/>
              <a:gd name="connsiteY968" fmla="*/ 1289745 h 2483611"/>
              <a:gd name="connsiteX969" fmla="*/ 2522588 w 3970202"/>
              <a:gd name="connsiteY969" fmla="*/ 1261024 h 2483611"/>
              <a:gd name="connsiteX970" fmla="*/ 2576543 w 3970202"/>
              <a:gd name="connsiteY970" fmla="*/ 1261024 h 2483611"/>
              <a:gd name="connsiteX971" fmla="*/ 2595836 w 3970202"/>
              <a:gd name="connsiteY971" fmla="*/ 1283477 h 2483611"/>
              <a:gd name="connsiteX972" fmla="*/ 2595836 w 3970202"/>
              <a:gd name="connsiteY972" fmla="*/ 1241676 h 2483611"/>
              <a:gd name="connsiteX973" fmla="*/ 2558994 w 3970202"/>
              <a:gd name="connsiteY973" fmla="*/ 1241676 h 2483611"/>
              <a:gd name="connsiteX974" fmla="*/ 2558994 w 3970202"/>
              <a:gd name="connsiteY974" fmla="*/ 1129788 h 2483611"/>
              <a:gd name="connsiteX975" fmla="*/ 2618944 w 3970202"/>
              <a:gd name="connsiteY975" fmla="*/ 1129788 h 2483611"/>
              <a:gd name="connsiteX976" fmla="*/ 2618944 w 3970202"/>
              <a:gd name="connsiteY976" fmla="*/ 1283477 h 2483611"/>
              <a:gd name="connsiteX977" fmla="*/ 2754921 w 3970202"/>
              <a:gd name="connsiteY977" fmla="*/ 1307076 h 2483611"/>
              <a:gd name="connsiteX978" fmla="*/ 2753341 w 3970202"/>
              <a:gd name="connsiteY978" fmla="*/ 1307076 h 2483611"/>
              <a:gd name="connsiteX979" fmla="*/ 2753341 w 3970202"/>
              <a:gd name="connsiteY979" fmla="*/ 952827 h 2483611"/>
              <a:gd name="connsiteX980" fmla="*/ 2754921 w 3970202"/>
              <a:gd name="connsiteY980" fmla="*/ 952827 h 2483611"/>
              <a:gd name="connsiteX981" fmla="*/ 2764513 w 3970202"/>
              <a:gd name="connsiteY981" fmla="*/ 962419 h 2483611"/>
              <a:gd name="connsiteX982" fmla="*/ 2764513 w 3970202"/>
              <a:gd name="connsiteY982" fmla="*/ 1297811 h 2483611"/>
              <a:gd name="connsiteX983" fmla="*/ 2754976 w 3970202"/>
              <a:gd name="connsiteY983" fmla="*/ 1307076 h 2483611"/>
              <a:gd name="connsiteX984" fmla="*/ 2809421 w 3970202"/>
              <a:gd name="connsiteY984" fmla="*/ 1475099 h 2483611"/>
              <a:gd name="connsiteX985" fmla="*/ 2764568 w 3970202"/>
              <a:gd name="connsiteY985" fmla="*/ 1475099 h 2483611"/>
              <a:gd name="connsiteX986" fmla="*/ 2764568 w 3970202"/>
              <a:gd name="connsiteY986" fmla="*/ 1431826 h 2483611"/>
              <a:gd name="connsiteX987" fmla="*/ 2809421 w 3970202"/>
              <a:gd name="connsiteY987" fmla="*/ 1431826 h 2483611"/>
              <a:gd name="connsiteX988" fmla="*/ 2809421 w 3970202"/>
              <a:gd name="connsiteY988" fmla="*/ 898327 h 2483611"/>
              <a:gd name="connsiteX989" fmla="*/ 2764568 w 3970202"/>
              <a:gd name="connsiteY989" fmla="*/ 898327 h 2483611"/>
              <a:gd name="connsiteX990" fmla="*/ 2764568 w 3970202"/>
              <a:gd name="connsiteY990" fmla="*/ 863611 h 2483611"/>
              <a:gd name="connsiteX991" fmla="*/ 2809421 w 3970202"/>
              <a:gd name="connsiteY991" fmla="*/ 863611 h 2483611"/>
              <a:gd name="connsiteX992" fmla="*/ 2819013 w 3970202"/>
              <a:gd name="connsiteY992" fmla="*/ 1307076 h 2483611"/>
              <a:gd name="connsiteX993" fmla="*/ 2809421 w 3970202"/>
              <a:gd name="connsiteY993" fmla="*/ 1297484 h 2483611"/>
              <a:gd name="connsiteX994" fmla="*/ 2809421 w 3970202"/>
              <a:gd name="connsiteY994" fmla="*/ 962092 h 2483611"/>
              <a:gd name="connsiteX995" fmla="*/ 2819776 w 3970202"/>
              <a:gd name="connsiteY995" fmla="*/ 953198 h 2483611"/>
              <a:gd name="connsiteX996" fmla="*/ 2828659 w 3970202"/>
              <a:gd name="connsiteY996" fmla="*/ 962092 h 2483611"/>
              <a:gd name="connsiteX997" fmla="*/ 2828659 w 3970202"/>
              <a:gd name="connsiteY997" fmla="*/ 1297484 h 2483611"/>
              <a:gd name="connsiteX998" fmla="*/ 2819067 w 3970202"/>
              <a:gd name="connsiteY998" fmla="*/ 1307076 h 2483611"/>
              <a:gd name="connsiteX999" fmla="*/ 2819013 w 3970202"/>
              <a:gd name="connsiteY999" fmla="*/ 1307076 h 2483611"/>
              <a:gd name="connsiteX1000" fmla="*/ 2873513 w 3970202"/>
              <a:gd name="connsiteY1000" fmla="*/ 1475099 h 2483611"/>
              <a:gd name="connsiteX1001" fmla="*/ 2828659 w 3970202"/>
              <a:gd name="connsiteY1001" fmla="*/ 1475099 h 2483611"/>
              <a:gd name="connsiteX1002" fmla="*/ 2828659 w 3970202"/>
              <a:gd name="connsiteY1002" fmla="*/ 1431826 h 2483611"/>
              <a:gd name="connsiteX1003" fmla="*/ 2873513 w 3970202"/>
              <a:gd name="connsiteY1003" fmla="*/ 1431826 h 2483611"/>
              <a:gd name="connsiteX1004" fmla="*/ 2873513 w 3970202"/>
              <a:gd name="connsiteY1004" fmla="*/ 898327 h 2483611"/>
              <a:gd name="connsiteX1005" fmla="*/ 2828659 w 3970202"/>
              <a:gd name="connsiteY1005" fmla="*/ 898327 h 2483611"/>
              <a:gd name="connsiteX1006" fmla="*/ 2828659 w 3970202"/>
              <a:gd name="connsiteY1006" fmla="*/ 863611 h 2483611"/>
              <a:gd name="connsiteX1007" fmla="*/ 2873513 w 3970202"/>
              <a:gd name="connsiteY1007" fmla="*/ 863611 h 2483611"/>
              <a:gd name="connsiteX1008" fmla="*/ 2883105 w 3970202"/>
              <a:gd name="connsiteY1008" fmla="*/ 1307076 h 2483611"/>
              <a:gd name="connsiteX1009" fmla="*/ 2873513 w 3970202"/>
              <a:gd name="connsiteY1009" fmla="*/ 1297484 h 2483611"/>
              <a:gd name="connsiteX1010" fmla="*/ 2873513 w 3970202"/>
              <a:gd name="connsiteY1010" fmla="*/ 962092 h 2483611"/>
              <a:gd name="connsiteX1011" fmla="*/ 2883868 w 3970202"/>
              <a:gd name="connsiteY1011" fmla="*/ 953198 h 2483611"/>
              <a:gd name="connsiteX1012" fmla="*/ 2892751 w 3970202"/>
              <a:gd name="connsiteY1012" fmla="*/ 962092 h 2483611"/>
              <a:gd name="connsiteX1013" fmla="*/ 2892751 w 3970202"/>
              <a:gd name="connsiteY1013" fmla="*/ 1297484 h 2483611"/>
              <a:gd name="connsiteX1014" fmla="*/ 2883159 w 3970202"/>
              <a:gd name="connsiteY1014" fmla="*/ 1307076 h 2483611"/>
              <a:gd name="connsiteX1015" fmla="*/ 2883105 w 3970202"/>
              <a:gd name="connsiteY1015" fmla="*/ 1307076 h 2483611"/>
              <a:gd name="connsiteX1016" fmla="*/ 2937604 w 3970202"/>
              <a:gd name="connsiteY1016" fmla="*/ 1475099 h 2483611"/>
              <a:gd name="connsiteX1017" fmla="*/ 2892697 w 3970202"/>
              <a:gd name="connsiteY1017" fmla="*/ 1475099 h 2483611"/>
              <a:gd name="connsiteX1018" fmla="*/ 2892697 w 3970202"/>
              <a:gd name="connsiteY1018" fmla="*/ 1431826 h 2483611"/>
              <a:gd name="connsiteX1019" fmla="*/ 2937550 w 3970202"/>
              <a:gd name="connsiteY1019" fmla="*/ 1431826 h 2483611"/>
              <a:gd name="connsiteX1020" fmla="*/ 2937604 w 3970202"/>
              <a:gd name="connsiteY1020" fmla="*/ 898327 h 2483611"/>
              <a:gd name="connsiteX1021" fmla="*/ 2892697 w 3970202"/>
              <a:gd name="connsiteY1021" fmla="*/ 898327 h 2483611"/>
              <a:gd name="connsiteX1022" fmla="*/ 2892697 w 3970202"/>
              <a:gd name="connsiteY1022" fmla="*/ 863611 h 2483611"/>
              <a:gd name="connsiteX1023" fmla="*/ 2937550 w 3970202"/>
              <a:gd name="connsiteY1023" fmla="*/ 863611 h 2483611"/>
              <a:gd name="connsiteX1024" fmla="*/ 2947196 w 3970202"/>
              <a:gd name="connsiteY1024" fmla="*/ 1307076 h 2483611"/>
              <a:gd name="connsiteX1025" fmla="*/ 2937604 w 3970202"/>
              <a:gd name="connsiteY1025" fmla="*/ 1297484 h 2483611"/>
              <a:gd name="connsiteX1026" fmla="*/ 2937604 w 3970202"/>
              <a:gd name="connsiteY1026" fmla="*/ 962092 h 2483611"/>
              <a:gd name="connsiteX1027" fmla="*/ 2947960 w 3970202"/>
              <a:gd name="connsiteY1027" fmla="*/ 953198 h 2483611"/>
              <a:gd name="connsiteX1028" fmla="*/ 2956843 w 3970202"/>
              <a:gd name="connsiteY1028" fmla="*/ 962092 h 2483611"/>
              <a:gd name="connsiteX1029" fmla="*/ 2956843 w 3970202"/>
              <a:gd name="connsiteY1029" fmla="*/ 1297484 h 2483611"/>
              <a:gd name="connsiteX1030" fmla="*/ 2947251 w 3970202"/>
              <a:gd name="connsiteY1030" fmla="*/ 1307076 h 2483611"/>
              <a:gd name="connsiteX1031" fmla="*/ 2947196 w 3970202"/>
              <a:gd name="connsiteY1031" fmla="*/ 1307076 h 2483611"/>
              <a:gd name="connsiteX1032" fmla="*/ 3001696 w 3970202"/>
              <a:gd name="connsiteY1032" fmla="*/ 1475099 h 2483611"/>
              <a:gd name="connsiteX1033" fmla="*/ 2956843 w 3970202"/>
              <a:gd name="connsiteY1033" fmla="*/ 1475099 h 2483611"/>
              <a:gd name="connsiteX1034" fmla="*/ 2956843 w 3970202"/>
              <a:gd name="connsiteY1034" fmla="*/ 1431826 h 2483611"/>
              <a:gd name="connsiteX1035" fmla="*/ 3001696 w 3970202"/>
              <a:gd name="connsiteY1035" fmla="*/ 1431826 h 2483611"/>
              <a:gd name="connsiteX1036" fmla="*/ 3001696 w 3970202"/>
              <a:gd name="connsiteY1036" fmla="*/ 898327 h 2483611"/>
              <a:gd name="connsiteX1037" fmla="*/ 2956843 w 3970202"/>
              <a:gd name="connsiteY1037" fmla="*/ 898327 h 2483611"/>
              <a:gd name="connsiteX1038" fmla="*/ 2956843 w 3970202"/>
              <a:gd name="connsiteY1038" fmla="*/ 863611 h 2483611"/>
              <a:gd name="connsiteX1039" fmla="*/ 3001696 w 3970202"/>
              <a:gd name="connsiteY1039" fmla="*/ 863611 h 2483611"/>
              <a:gd name="connsiteX1040" fmla="*/ 3011288 w 3970202"/>
              <a:gd name="connsiteY1040" fmla="*/ 1307076 h 2483611"/>
              <a:gd name="connsiteX1041" fmla="*/ 3001696 w 3970202"/>
              <a:gd name="connsiteY1041" fmla="*/ 1297484 h 2483611"/>
              <a:gd name="connsiteX1042" fmla="*/ 3001696 w 3970202"/>
              <a:gd name="connsiteY1042" fmla="*/ 962092 h 2483611"/>
              <a:gd name="connsiteX1043" fmla="*/ 3011288 w 3970202"/>
              <a:gd name="connsiteY1043" fmla="*/ 952500 h 2483611"/>
              <a:gd name="connsiteX1044" fmla="*/ 3020880 w 3970202"/>
              <a:gd name="connsiteY1044" fmla="*/ 962092 h 2483611"/>
              <a:gd name="connsiteX1045" fmla="*/ 3020880 w 3970202"/>
              <a:gd name="connsiteY1045" fmla="*/ 1297484 h 2483611"/>
              <a:gd name="connsiteX1046" fmla="*/ 3011288 w 3970202"/>
              <a:gd name="connsiteY1046" fmla="*/ 1307076 h 2483611"/>
              <a:gd name="connsiteX1047" fmla="*/ 3065788 w 3970202"/>
              <a:gd name="connsiteY1047" fmla="*/ 1475099 h 2483611"/>
              <a:gd name="connsiteX1048" fmla="*/ 3020935 w 3970202"/>
              <a:gd name="connsiteY1048" fmla="*/ 1475099 h 2483611"/>
              <a:gd name="connsiteX1049" fmla="*/ 3020935 w 3970202"/>
              <a:gd name="connsiteY1049" fmla="*/ 1431826 h 2483611"/>
              <a:gd name="connsiteX1050" fmla="*/ 3065788 w 3970202"/>
              <a:gd name="connsiteY1050" fmla="*/ 1431826 h 2483611"/>
              <a:gd name="connsiteX1051" fmla="*/ 3065788 w 3970202"/>
              <a:gd name="connsiteY1051" fmla="*/ 898327 h 2483611"/>
              <a:gd name="connsiteX1052" fmla="*/ 3020935 w 3970202"/>
              <a:gd name="connsiteY1052" fmla="*/ 898327 h 2483611"/>
              <a:gd name="connsiteX1053" fmla="*/ 3020935 w 3970202"/>
              <a:gd name="connsiteY1053" fmla="*/ 863611 h 2483611"/>
              <a:gd name="connsiteX1054" fmla="*/ 3065788 w 3970202"/>
              <a:gd name="connsiteY1054" fmla="*/ 863611 h 2483611"/>
              <a:gd name="connsiteX1055" fmla="*/ 3075435 w 3970202"/>
              <a:gd name="connsiteY1055" fmla="*/ 1307076 h 2483611"/>
              <a:gd name="connsiteX1056" fmla="*/ 3065788 w 3970202"/>
              <a:gd name="connsiteY1056" fmla="*/ 1297539 h 2483611"/>
              <a:gd name="connsiteX1057" fmla="*/ 3065788 w 3970202"/>
              <a:gd name="connsiteY1057" fmla="*/ 1297484 h 2483611"/>
              <a:gd name="connsiteX1058" fmla="*/ 3065788 w 3970202"/>
              <a:gd name="connsiteY1058" fmla="*/ 962092 h 2483611"/>
              <a:gd name="connsiteX1059" fmla="*/ 3076143 w 3970202"/>
              <a:gd name="connsiteY1059" fmla="*/ 953198 h 2483611"/>
              <a:gd name="connsiteX1060" fmla="*/ 3085027 w 3970202"/>
              <a:gd name="connsiteY1060" fmla="*/ 962092 h 2483611"/>
              <a:gd name="connsiteX1061" fmla="*/ 3085027 w 3970202"/>
              <a:gd name="connsiteY1061" fmla="*/ 1297484 h 2483611"/>
              <a:gd name="connsiteX1062" fmla="*/ 3075435 w 3970202"/>
              <a:gd name="connsiteY1062" fmla="*/ 1307076 h 2483611"/>
              <a:gd name="connsiteX1063" fmla="*/ 3075380 w 3970202"/>
              <a:gd name="connsiteY1063" fmla="*/ 1307076 h 2483611"/>
              <a:gd name="connsiteX1064" fmla="*/ 3129935 w 3970202"/>
              <a:gd name="connsiteY1064" fmla="*/ 1475099 h 2483611"/>
              <a:gd name="connsiteX1065" fmla="*/ 3085081 w 3970202"/>
              <a:gd name="connsiteY1065" fmla="*/ 1475099 h 2483611"/>
              <a:gd name="connsiteX1066" fmla="*/ 3085081 w 3970202"/>
              <a:gd name="connsiteY1066" fmla="*/ 1431826 h 2483611"/>
              <a:gd name="connsiteX1067" fmla="*/ 3129935 w 3970202"/>
              <a:gd name="connsiteY1067" fmla="*/ 1431826 h 2483611"/>
              <a:gd name="connsiteX1068" fmla="*/ 3129935 w 3970202"/>
              <a:gd name="connsiteY1068" fmla="*/ 898327 h 2483611"/>
              <a:gd name="connsiteX1069" fmla="*/ 3085081 w 3970202"/>
              <a:gd name="connsiteY1069" fmla="*/ 898327 h 2483611"/>
              <a:gd name="connsiteX1070" fmla="*/ 3085081 w 3970202"/>
              <a:gd name="connsiteY1070" fmla="*/ 863611 h 2483611"/>
              <a:gd name="connsiteX1071" fmla="*/ 3129935 w 3970202"/>
              <a:gd name="connsiteY1071" fmla="*/ 863611 h 2483611"/>
              <a:gd name="connsiteX1072" fmla="*/ 3139581 w 3970202"/>
              <a:gd name="connsiteY1072" fmla="*/ 1307076 h 2483611"/>
              <a:gd name="connsiteX1073" fmla="*/ 3129935 w 3970202"/>
              <a:gd name="connsiteY1073" fmla="*/ 1297539 h 2483611"/>
              <a:gd name="connsiteX1074" fmla="*/ 3129935 w 3970202"/>
              <a:gd name="connsiteY1074" fmla="*/ 1297484 h 2483611"/>
              <a:gd name="connsiteX1075" fmla="*/ 3129935 w 3970202"/>
              <a:gd name="connsiteY1075" fmla="*/ 962092 h 2483611"/>
              <a:gd name="connsiteX1076" fmla="*/ 3140290 w 3970202"/>
              <a:gd name="connsiteY1076" fmla="*/ 953198 h 2483611"/>
              <a:gd name="connsiteX1077" fmla="*/ 3149173 w 3970202"/>
              <a:gd name="connsiteY1077" fmla="*/ 962092 h 2483611"/>
              <a:gd name="connsiteX1078" fmla="*/ 3149173 w 3970202"/>
              <a:gd name="connsiteY1078" fmla="*/ 1297484 h 2483611"/>
              <a:gd name="connsiteX1079" fmla="*/ 3139581 w 3970202"/>
              <a:gd name="connsiteY1079" fmla="*/ 1307076 h 2483611"/>
              <a:gd name="connsiteX1080" fmla="*/ 3139472 w 3970202"/>
              <a:gd name="connsiteY1080" fmla="*/ 1307076 h 2483611"/>
              <a:gd name="connsiteX1081" fmla="*/ 3194081 w 3970202"/>
              <a:gd name="connsiteY1081" fmla="*/ 1475099 h 2483611"/>
              <a:gd name="connsiteX1082" fmla="*/ 3148846 w 3970202"/>
              <a:gd name="connsiteY1082" fmla="*/ 1475099 h 2483611"/>
              <a:gd name="connsiteX1083" fmla="*/ 3148846 w 3970202"/>
              <a:gd name="connsiteY1083" fmla="*/ 1431826 h 2483611"/>
              <a:gd name="connsiteX1084" fmla="*/ 3193699 w 3970202"/>
              <a:gd name="connsiteY1084" fmla="*/ 1431826 h 2483611"/>
              <a:gd name="connsiteX1085" fmla="*/ 3194081 w 3970202"/>
              <a:gd name="connsiteY1085" fmla="*/ 898327 h 2483611"/>
              <a:gd name="connsiteX1086" fmla="*/ 3148846 w 3970202"/>
              <a:gd name="connsiteY1086" fmla="*/ 898327 h 2483611"/>
              <a:gd name="connsiteX1087" fmla="*/ 3148846 w 3970202"/>
              <a:gd name="connsiteY1087" fmla="*/ 863611 h 2483611"/>
              <a:gd name="connsiteX1088" fmla="*/ 3193699 w 3970202"/>
              <a:gd name="connsiteY1088" fmla="*/ 863611 h 2483611"/>
              <a:gd name="connsiteX1089" fmla="*/ 3203727 w 3970202"/>
              <a:gd name="connsiteY1089" fmla="*/ 1307076 h 2483611"/>
              <a:gd name="connsiteX1090" fmla="*/ 3194081 w 3970202"/>
              <a:gd name="connsiteY1090" fmla="*/ 1297539 h 2483611"/>
              <a:gd name="connsiteX1091" fmla="*/ 3194081 w 3970202"/>
              <a:gd name="connsiteY1091" fmla="*/ 1297484 h 2483611"/>
              <a:gd name="connsiteX1092" fmla="*/ 3194081 w 3970202"/>
              <a:gd name="connsiteY1092" fmla="*/ 962092 h 2483611"/>
              <a:gd name="connsiteX1093" fmla="*/ 3204435 w 3970202"/>
              <a:gd name="connsiteY1093" fmla="*/ 953198 h 2483611"/>
              <a:gd name="connsiteX1094" fmla="*/ 3213319 w 3970202"/>
              <a:gd name="connsiteY1094" fmla="*/ 962092 h 2483611"/>
              <a:gd name="connsiteX1095" fmla="*/ 3213319 w 3970202"/>
              <a:gd name="connsiteY1095" fmla="*/ 1297484 h 2483611"/>
              <a:gd name="connsiteX1096" fmla="*/ 3203727 w 3970202"/>
              <a:gd name="connsiteY1096" fmla="*/ 1307081 h 2483611"/>
              <a:gd name="connsiteX1097" fmla="*/ 3203346 w 3970202"/>
              <a:gd name="connsiteY1097" fmla="*/ 1307076 h 2483611"/>
              <a:gd name="connsiteX1098" fmla="*/ 3258227 w 3970202"/>
              <a:gd name="connsiteY1098" fmla="*/ 1475099 h 2483611"/>
              <a:gd name="connsiteX1099" fmla="*/ 3213373 w 3970202"/>
              <a:gd name="connsiteY1099" fmla="*/ 1475099 h 2483611"/>
              <a:gd name="connsiteX1100" fmla="*/ 3213373 w 3970202"/>
              <a:gd name="connsiteY1100" fmla="*/ 1431826 h 2483611"/>
              <a:gd name="connsiteX1101" fmla="*/ 3257845 w 3970202"/>
              <a:gd name="connsiteY1101" fmla="*/ 1431826 h 2483611"/>
              <a:gd name="connsiteX1102" fmla="*/ 3258227 w 3970202"/>
              <a:gd name="connsiteY1102" fmla="*/ 898327 h 2483611"/>
              <a:gd name="connsiteX1103" fmla="*/ 3213373 w 3970202"/>
              <a:gd name="connsiteY1103" fmla="*/ 898327 h 2483611"/>
              <a:gd name="connsiteX1104" fmla="*/ 3213373 w 3970202"/>
              <a:gd name="connsiteY1104" fmla="*/ 863611 h 2483611"/>
              <a:gd name="connsiteX1105" fmla="*/ 3257845 w 3970202"/>
              <a:gd name="connsiteY1105" fmla="*/ 863611 h 2483611"/>
              <a:gd name="connsiteX1106" fmla="*/ 3267819 w 3970202"/>
              <a:gd name="connsiteY1106" fmla="*/ 1307076 h 2483611"/>
              <a:gd name="connsiteX1107" fmla="*/ 3258227 w 3970202"/>
              <a:gd name="connsiteY1107" fmla="*/ 1297484 h 2483611"/>
              <a:gd name="connsiteX1108" fmla="*/ 3258227 w 3970202"/>
              <a:gd name="connsiteY1108" fmla="*/ 1011578 h 2483611"/>
              <a:gd name="connsiteX1109" fmla="*/ 3267110 w 3970202"/>
              <a:gd name="connsiteY1109" fmla="*/ 1001234 h 2483611"/>
              <a:gd name="connsiteX1110" fmla="*/ 3277465 w 3970202"/>
              <a:gd name="connsiteY1110" fmla="*/ 1010128 h 2483611"/>
              <a:gd name="connsiteX1111" fmla="*/ 3277465 w 3970202"/>
              <a:gd name="connsiteY1111" fmla="*/ 1011578 h 2483611"/>
              <a:gd name="connsiteX1112" fmla="*/ 3277465 w 3970202"/>
              <a:gd name="connsiteY1112" fmla="*/ 1297484 h 2483611"/>
              <a:gd name="connsiteX1113" fmla="*/ 3267873 w 3970202"/>
              <a:gd name="connsiteY1113" fmla="*/ 1307081 h 2483611"/>
              <a:gd name="connsiteX1114" fmla="*/ 3267601 w 3970202"/>
              <a:gd name="connsiteY1114" fmla="*/ 1307076 h 2483611"/>
              <a:gd name="connsiteX1115" fmla="*/ 3329785 w 3970202"/>
              <a:gd name="connsiteY1115" fmla="*/ 1475099 h 2483611"/>
              <a:gd name="connsiteX1116" fmla="*/ 3277465 w 3970202"/>
              <a:gd name="connsiteY1116" fmla="*/ 1475099 h 2483611"/>
              <a:gd name="connsiteX1117" fmla="*/ 3277465 w 3970202"/>
              <a:gd name="connsiteY1117" fmla="*/ 1431826 h 2483611"/>
              <a:gd name="connsiteX1118" fmla="*/ 3329785 w 3970202"/>
              <a:gd name="connsiteY1118" fmla="*/ 1431826 h 2483611"/>
              <a:gd name="connsiteX1119" fmla="*/ 3341557 w 3970202"/>
              <a:gd name="connsiteY1119" fmla="*/ 1297484 h 2483611"/>
              <a:gd name="connsiteX1120" fmla="*/ 3331202 w 3970202"/>
              <a:gd name="connsiteY1120" fmla="*/ 1306378 h 2483611"/>
              <a:gd name="connsiteX1121" fmla="*/ 3322319 w 3970202"/>
              <a:gd name="connsiteY1121" fmla="*/ 1297484 h 2483611"/>
              <a:gd name="connsiteX1122" fmla="*/ 3322319 w 3970202"/>
              <a:gd name="connsiteY1122" fmla="*/ 1071364 h 2483611"/>
              <a:gd name="connsiteX1123" fmla="*/ 3332674 w 3970202"/>
              <a:gd name="connsiteY1123" fmla="*/ 1062470 h 2483611"/>
              <a:gd name="connsiteX1124" fmla="*/ 3341557 w 3970202"/>
              <a:gd name="connsiteY1124" fmla="*/ 1071364 h 2483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3970202" h="2483611">
                <a:moveTo>
                  <a:pt x="3647900" y="1184015"/>
                </a:moveTo>
                <a:cubicBezTo>
                  <a:pt x="3648718" y="1183835"/>
                  <a:pt x="3649536" y="1183601"/>
                  <a:pt x="3650299" y="1183307"/>
                </a:cubicBezTo>
                <a:cubicBezTo>
                  <a:pt x="3854455" y="1165976"/>
                  <a:pt x="3964653" y="1081447"/>
                  <a:pt x="3969504" y="1077686"/>
                </a:cubicBezTo>
                <a:lnTo>
                  <a:pt x="3937949" y="1037302"/>
                </a:lnTo>
                <a:cubicBezTo>
                  <a:pt x="3929610" y="1043210"/>
                  <a:pt x="3921000" y="1048671"/>
                  <a:pt x="3912062" y="1053652"/>
                </a:cubicBezTo>
                <a:lnTo>
                  <a:pt x="3912062" y="1038501"/>
                </a:lnTo>
                <a:cubicBezTo>
                  <a:pt x="3911408" y="1024336"/>
                  <a:pt x="3899417" y="1013387"/>
                  <a:pt x="3885247" y="1014041"/>
                </a:cubicBezTo>
                <a:cubicBezTo>
                  <a:pt x="3872004" y="1014652"/>
                  <a:pt x="3861376" y="1025252"/>
                  <a:pt x="3860777" y="1038501"/>
                </a:cubicBezTo>
                <a:lnTo>
                  <a:pt x="3860777" y="1079321"/>
                </a:lnTo>
                <a:cubicBezTo>
                  <a:pt x="3850967" y="1083572"/>
                  <a:pt x="3840285" y="1087932"/>
                  <a:pt x="3828731" y="1092183"/>
                </a:cubicBezTo>
                <a:lnTo>
                  <a:pt x="3828731" y="1066568"/>
                </a:lnTo>
                <a:cubicBezTo>
                  <a:pt x="3829385" y="1052404"/>
                  <a:pt x="3818431" y="1040397"/>
                  <a:pt x="3804261" y="1039743"/>
                </a:cubicBezTo>
                <a:cubicBezTo>
                  <a:pt x="3790091" y="1039089"/>
                  <a:pt x="3778101" y="1050044"/>
                  <a:pt x="3777447" y="1064203"/>
                </a:cubicBezTo>
                <a:cubicBezTo>
                  <a:pt x="3777392" y="1064993"/>
                  <a:pt x="3777392" y="1065778"/>
                  <a:pt x="3777447" y="1066568"/>
                </a:cubicBezTo>
                <a:lnTo>
                  <a:pt x="3777447" y="1108642"/>
                </a:lnTo>
                <a:cubicBezTo>
                  <a:pt x="3768454" y="1111149"/>
                  <a:pt x="3759135" y="1113531"/>
                  <a:pt x="3749434" y="1115781"/>
                </a:cubicBezTo>
                <a:lnTo>
                  <a:pt x="3749434" y="1087932"/>
                </a:lnTo>
                <a:cubicBezTo>
                  <a:pt x="3748780" y="1073768"/>
                  <a:pt x="3736790" y="1062819"/>
                  <a:pt x="3722620" y="1063473"/>
                </a:cubicBezTo>
                <a:cubicBezTo>
                  <a:pt x="3709376" y="1064083"/>
                  <a:pt x="3698749" y="1074683"/>
                  <a:pt x="3698150" y="1087932"/>
                </a:cubicBezTo>
                <a:lnTo>
                  <a:pt x="3698150" y="1125700"/>
                </a:lnTo>
                <a:cubicBezTo>
                  <a:pt x="3688612" y="1127172"/>
                  <a:pt x="3678857" y="1128535"/>
                  <a:pt x="3668774" y="1129733"/>
                </a:cubicBezTo>
                <a:lnTo>
                  <a:pt x="3668774" y="1101012"/>
                </a:lnTo>
                <a:cubicBezTo>
                  <a:pt x="3668774" y="1086864"/>
                  <a:pt x="3657329" y="1075397"/>
                  <a:pt x="3643159" y="1075397"/>
                </a:cubicBezTo>
                <a:cubicBezTo>
                  <a:pt x="3628989" y="1075397"/>
                  <a:pt x="3617544" y="1086864"/>
                  <a:pt x="3617544" y="1101012"/>
                </a:cubicBezTo>
                <a:lnTo>
                  <a:pt x="3617544" y="1133712"/>
                </a:lnTo>
                <a:lnTo>
                  <a:pt x="3612912" y="1133712"/>
                </a:lnTo>
                <a:cubicBezTo>
                  <a:pt x="3453391" y="1140633"/>
                  <a:pt x="3355782" y="1005038"/>
                  <a:pt x="3321883" y="947977"/>
                </a:cubicBezTo>
                <a:cubicBezTo>
                  <a:pt x="3318885" y="941164"/>
                  <a:pt x="3315942" y="934188"/>
                  <a:pt x="3313108" y="926994"/>
                </a:cubicBezTo>
                <a:lnTo>
                  <a:pt x="3335453" y="926994"/>
                </a:lnTo>
                <a:lnTo>
                  <a:pt x="3335453" y="897619"/>
                </a:lnTo>
                <a:lnTo>
                  <a:pt x="3277248" y="897619"/>
                </a:lnTo>
                <a:lnTo>
                  <a:pt x="3277248" y="862902"/>
                </a:lnTo>
                <a:lnTo>
                  <a:pt x="3335453" y="862902"/>
                </a:lnTo>
                <a:lnTo>
                  <a:pt x="3335453" y="833527"/>
                </a:lnTo>
                <a:lnTo>
                  <a:pt x="3043825" y="833527"/>
                </a:lnTo>
                <a:lnTo>
                  <a:pt x="3043825" y="760007"/>
                </a:lnTo>
                <a:lnTo>
                  <a:pt x="3014776" y="760007"/>
                </a:lnTo>
                <a:cubicBezTo>
                  <a:pt x="3046168" y="746082"/>
                  <a:pt x="3076579" y="730135"/>
                  <a:pt x="3105900" y="712265"/>
                </a:cubicBezTo>
                <a:lnTo>
                  <a:pt x="3222693" y="640870"/>
                </a:lnTo>
                <a:lnTo>
                  <a:pt x="3222693" y="566096"/>
                </a:lnTo>
                <a:cubicBezTo>
                  <a:pt x="3222693" y="566096"/>
                  <a:pt x="3086880" y="623212"/>
                  <a:pt x="2937169" y="610350"/>
                </a:cubicBezTo>
                <a:cubicBezTo>
                  <a:pt x="2937986" y="610208"/>
                  <a:pt x="2938803" y="609990"/>
                  <a:pt x="2939566" y="609696"/>
                </a:cubicBezTo>
                <a:cubicBezTo>
                  <a:pt x="3143723" y="592365"/>
                  <a:pt x="3253922" y="507836"/>
                  <a:pt x="3258772" y="504075"/>
                </a:cubicBezTo>
                <a:lnTo>
                  <a:pt x="3227217" y="463637"/>
                </a:lnTo>
                <a:cubicBezTo>
                  <a:pt x="3218933" y="469692"/>
                  <a:pt x="3210267" y="475261"/>
                  <a:pt x="3201329" y="480314"/>
                </a:cubicBezTo>
                <a:lnTo>
                  <a:pt x="3201329" y="465326"/>
                </a:lnTo>
                <a:cubicBezTo>
                  <a:pt x="3200675" y="451162"/>
                  <a:pt x="3188686" y="440213"/>
                  <a:pt x="3174515" y="440867"/>
                </a:cubicBezTo>
                <a:cubicBezTo>
                  <a:pt x="3161272" y="441477"/>
                  <a:pt x="3150644" y="452077"/>
                  <a:pt x="3150045" y="465326"/>
                </a:cubicBezTo>
                <a:lnTo>
                  <a:pt x="3150045" y="506146"/>
                </a:lnTo>
                <a:cubicBezTo>
                  <a:pt x="3140235" y="510398"/>
                  <a:pt x="3129553" y="514757"/>
                  <a:pt x="3117999" y="519008"/>
                </a:cubicBezTo>
                <a:lnTo>
                  <a:pt x="3117999" y="493394"/>
                </a:lnTo>
                <a:cubicBezTo>
                  <a:pt x="3118653" y="479234"/>
                  <a:pt x="3107698" y="467223"/>
                  <a:pt x="3093528" y="466569"/>
                </a:cubicBezTo>
                <a:cubicBezTo>
                  <a:pt x="3079359" y="465915"/>
                  <a:pt x="3067369" y="476869"/>
                  <a:pt x="3066715" y="491028"/>
                </a:cubicBezTo>
                <a:cubicBezTo>
                  <a:pt x="3066660" y="491819"/>
                  <a:pt x="3066660" y="492603"/>
                  <a:pt x="3066715" y="493394"/>
                </a:cubicBezTo>
                <a:lnTo>
                  <a:pt x="3066715" y="535467"/>
                </a:lnTo>
                <a:cubicBezTo>
                  <a:pt x="3057722" y="537974"/>
                  <a:pt x="3048348" y="540356"/>
                  <a:pt x="3038702" y="542607"/>
                </a:cubicBezTo>
                <a:lnTo>
                  <a:pt x="3038702" y="514376"/>
                </a:lnTo>
                <a:cubicBezTo>
                  <a:pt x="3039356" y="500211"/>
                  <a:pt x="3028401" y="488205"/>
                  <a:pt x="3014232" y="487551"/>
                </a:cubicBezTo>
                <a:cubicBezTo>
                  <a:pt x="3000061" y="486897"/>
                  <a:pt x="2988071" y="497852"/>
                  <a:pt x="2987417" y="512011"/>
                </a:cubicBezTo>
                <a:cubicBezTo>
                  <a:pt x="2987363" y="512801"/>
                  <a:pt x="2987363" y="513586"/>
                  <a:pt x="2987417" y="514376"/>
                </a:cubicBezTo>
                <a:lnTo>
                  <a:pt x="2987417" y="552526"/>
                </a:lnTo>
                <a:cubicBezTo>
                  <a:pt x="2977880" y="554052"/>
                  <a:pt x="2968124" y="555414"/>
                  <a:pt x="2958042" y="556613"/>
                </a:cubicBezTo>
                <a:lnTo>
                  <a:pt x="2958042" y="527892"/>
                </a:lnTo>
                <a:cubicBezTo>
                  <a:pt x="2958042" y="513744"/>
                  <a:pt x="2946597" y="502277"/>
                  <a:pt x="2932427" y="502277"/>
                </a:cubicBezTo>
                <a:cubicBezTo>
                  <a:pt x="2918257" y="502277"/>
                  <a:pt x="2906812" y="513744"/>
                  <a:pt x="2906812" y="527892"/>
                </a:cubicBezTo>
                <a:lnTo>
                  <a:pt x="2906812" y="560592"/>
                </a:lnTo>
                <a:lnTo>
                  <a:pt x="2902180" y="560592"/>
                </a:lnTo>
                <a:cubicBezTo>
                  <a:pt x="2742822" y="567459"/>
                  <a:pt x="2645267" y="432299"/>
                  <a:pt x="2611260" y="375292"/>
                </a:cubicBezTo>
                <a:cubicBezTo>
                  <a:pt x="2608208" y="368371"/>
                  <a:pt x="2605210" y="361340"/>
                  <a:pt x="2602376" y="354092"/>
                </a:cubicBezTo>
                <a:lnTo>
                  <a:pt x="2624721" y="354092"/>
                </a:lnTo>
                <a:lnTo>
                  <a:pt x="2624721" y="324717"/>
                </a:lnTo>
                <a:lnTo>
                  <a:pt x="2566515" y="324717"/>
                </a:lnTo>
                <a:lnTo>
                  <a:pt x="2566515" y="290000"/>
                </a:lnTo>
                <a:lnTo>
                  <a:pt x="2624721" y="290000"/>
                </a:lnTo>
                <a:lnTo>
                  <a:pt x="2624721" y="260625"/>
                </a:lnTo>
                <a:lnTo>
                  <a:pt x="2505421" y="260625"/>
                </a:lnTo>
                <a:lnTo>
                  <a:pt x="2505421" y="213918"/>
                </a:lnTo>
                <a:lnTo>
                  <a:pt x="2381925" y="213918"/>
                </a:lnTo>
                <a:lnTo>
                  <a:pt x="2381925" y="116527"/>
                </a:lnTo>
                <a:lnTo>
                  <a:pt x="2324372" y="116527"/>
                </a:lnTo>
                <a:lnTo>
                  <a:pt x="2324372" y="29001"/>
                </a:lnTo>
                <a:lnTo>
                  <a:pt x="2179130" y="29001"/>
                </a:lnTo>
                <a:lnTo>
                  <a:pt x="2179130" y="135384"/>
                </a:lnTo>
                <a:lnTo>
                  <a:pt x="2278865" y="135384"/>
                </a:lnTo>
                <a:lnTo>
                  <a:pt x="2278865" y="66333"/>
                </a:lnTo>
                <a:lnTo>
                  <a:pt x="2216299" y="66333"/>
                </a:lnTo>
                <a:lnTo>
                  <a:pt x="2216299" y="85571"/>
                </a:lnTo>
                <a:lnTo>
                  <a:pt x="2259627" y="85571"/>
                </a:lnTo>
                <a:lnTo>
                  <a:pt x="2259627" y="116146"/>
                </a:lnTo>
                <a:lnTo>
                  <a:pt x="2198314" y="116146"/>
                </a:lnTo>
                <a:lnTo>
                  <a:pt x="2198314" y="48185"/>
                </a:lnTo>
                <a:lnTo>
                  <a:pt x="2305134" y="48185"/>
                </a:lnTo>
                <a:lnTo>
                  <a:pt x="2305134" y="150372"/>
                </a:lnTo>
                <a:lnTo>
                  <a:pt x="2160546" y="150372"/>
                </a:lnTo>
                <a:lnTo>
                  <a:pt x="2160546" y="29001"/>
                </a:lnTo>
                <a:lnTo>
                  <a:pt x="2005385" y="29001"/>
                </a:lnTo>
                <a:lnTo>
                  <a:pt x="2005385" y="91893"/>
                </a:lnTo>
                <a:lnTo>
                  <a:pt x="1993994" y="91893"/>
                </a:lnTo>
                <a:lnTo>
                  <a:pt x="1993994" y="18428"/>
                </a:lnTo>
                <a:lnTo>
                  <a:pt x="2160001" y="18428"/>
                </a:lnTo>
                <a:lnTo>
                  <a:pt x="2160001" y="-757"/>
                </a:lnTo>
                <a:lnTo>
                  <a:pt x="1803790" y="-757"/>
                </a:lnTo>
                <a:lnTo>
                  <a:pt x="1803790" y="18428"/>
                </a:lnTo>
                <a:lnTo>
                  <a:pt x="1974810" y="18428"/>
                </a:lnTo>
                <a:lnTo>
                  <a:pt x="1974810" y="91730"/>
                </a:lnTo>
                <a:lnTo>
                  <a:pt x="1957861" y="91730"/>
                </a:lnTo>
                <a:lnTo>
                  <a:pt x="1957861" y="29001"/>
                </a:lnTo>
                <a:lnTo>
                  <a:pt x="1802700" y="29001"/>
                </a:lnTo>
                <a:lnTo>
                  <a:pt x="1802700" y="150372"/>
                </a:lnTo>
                <a:lnTo>
                  <a:pt x="1658058" y="150372"/>
                </a:lnTo>
                <a:lnTo>
                  <a:pt x="1658058" y="48185"/>
                </a:lnTo>
                <a:lnTo>
                  <a:pt x="1764877" y="48185"/>
                </a:lnTo>
                <a:lnTo>
                  <a:pt x="1764877" y="116146"/>
                </a:lnTo>
                <a:lnTo>
                  <a:pt x="1703620" y="116146"/>
                </a:lnTo>
                <a:lnTo>
                  <a:pt x="1703620" y="85571"/>
                </a:lnTo>
                <a:lnTo>
                  <a:pt x="1746892" y="85571"/>
                </a:lnTo>
                <a:lnTo>
                  <a:pt x="1746892" y="66333"/>
                </a:lnTo>
                <a:lnTo>
                  <a:pt x="1684436" y="66333"/>
                </a:lnTo>
                <a:lnTo>
                  <a:pt x="1684436" y="135384"/>
                </a:lnTo>
                <a:lnTo>
                  <a:pt x="1784170" y="135384"/>
                </a:lnTo>
                <a:lnTo>
                  <a:pt x="1784170" y="29001"/>
                </a:lnTo>
                <a:lnTo>
                  <a:pt x="1639201" y="29001"/>
                </a:lnTo>
                <a:lnTo>
                  <a:pt x="1639201" y="116527"/>
                </a:lnTo>
                <a:lnTo>
                  <a:pt x="1581376" y="116527"/>
                </a:lnTo>
                <a:lnTo>
                  <a:pt x="1581376" y="213755"/>
                </a:lnTo>
                <a:lnTo>
                  <a:pt x="1457825" y="213755"/>
                </a:lnTo>
                <a:lnTo>
                  <a:pt x="1457825" y="260461"/>
                </a:lnTo>
                <a:lnTo>
                  <a:pt x="1339833" y="260461"/>
                </a:lnTo>
                <a:lnTo>
                  <a:pt x="1339833" y="289837"/>
                </a:lnTo>
                <a:lnTo>
                  <a:pt x="1393952" y="289837"/>
                </a:lnTo>
                <a:lnTo>
                  <a:pt x="1393952" y="324553"/>
                </a:lnTo>
                <a:lnTo>
                  <a:pt x="1340051" y="324553"/>
                </a:lnTo>
                <a:lnTo>
                  <a:pt x="1340051" y="353928"/>
                </a:lnTo>
                <a:lnTo>
                  <a:pt x="1362396" y="353928"/>
                </a:lnTo>
                <a:cubicBezTo>
                  <a:pt x="1359508" y="361177"/>
                  <a:pt x="1356565" y="368262"/>
                  <a:pt x="1353513" y="375129"/>
                </a:cubicBezTo>
                <a:cubicBezTo>
                  <a:pt x="1319505" y="432354"/>
                  <a:pt x="1221950" y="567568"/>
                  <a:pt x="1062538" y="560428"/>
                </a:cubicBezTo>
                <a:lnTo>
                  <a:pt x="1057960" y="560428"/>
                </a:lnTo>
                <a:lnTo>
                  <a:pt x="1057960" y="527728"/>
                </a:lnTo>
                <a:cubicBezTo>
                  <a:pt x="1057960" y="513580"/>
                  <a:pt x="1046493" y="502113"/>
                  <a:pt x="1032345" y="502113"/>
                </a:cubicBezTo>
                <a:cubicBezTo>
                  <a:pt x="1018197" y="502113"/>
                  <a:pt x="1006730" y="513580"/>
                  <a:pt x="1006730" y="527728"/>
                </a:cubicBezTo>
                <a:lnTo>
                  <a:pt x="1006730" y="556450"/>
                </a:lnTo>
                <a:cubicBezTo>
                  <a:pt x="996648" y="555251"/>
                  <a:pt x="986892" y="553888"/>
                  <a:pt x="977355" y="552362"/>
                </a:cubicBezTo>
                <a:lnTo>
                  <a:pt x="977355" y="514376"/>
                </a:lnTo>
                <a:cubicBezTo>
                  <a:pt x="978009" y="500211"/>
                  <a:pt x="967054" y="488205"/>
                  <a:pt x="952895" y="487551"/>
                </a:cubicBezTo>
                <a:cubicBezTo>
                  <a:pt x="938731" y="486897"/>
                  <a:pt x="926725" y="497852"/>
                  <a:pt x="926071" y="512011"/>
                </a:cubicBezTo>
                <a:cubicBezTo>
                  <a:pt x="926032" y="512801"/>
                  <a:pt x="926032" y="513586"/>
                  <a:pt x="926071" y="514376"/>
                </a:cubicBezTo>
                <a:lnTo>
                  <a:pt x="926071" y="542225"/>
                </a:lnTo>
                <a:cubicBezTo>
                  <a:pt x="916370" y="540007"/>
                  <a:pt x="907012" y="537631"/>
                  <a:pt x="898003" y="535086"/>
                </a:cubicBezTo>
                <a:lnTo>
                  <a:pt x="898003" y="493012"/>
                </a:lnTo>
                <a:cubicBezTo>
                  <a:pt x="898003" y="478864"/>
                  <a:pt x="886536" y="467397"/>
                  <a:pt x="872388" y="467397"/>
                </a:cubicBezTo>
                <a:cubicBezTo>
                  <a:pt x="858240" y="467397"/>
                  <a:pt x="846773" y="478864"/>
                  <a:pt x="846773" y="493012"/>
                </a:cubicBezTo>
                <a:lnTo>
                  <a:pt x="846773" y="518627"/>
                </a:lnTo>
                <a:cubicBezTo>
                  <a:pt x="835165" y="514376"/>
                  <a:pt x="824483" y="510016"/>
                  <a:pt x="814727" y="505765"/>
                </a:cubicBezTo>
                <a:lnTo>
                  <a:pt x="814727" y="465326"/>
                </a:lnTo>
                <a:cubicBezTo>
                  <a:pt x="814073" y="451162"/>
                  <a:pt x="802062" y="440213"/>
                  <a:pt x="787902" y="440867"/>
                </a:cubicBezTo>
                <a:cubicBezTo>
                  <a:pt x="774654" y="441477"/>
                  <a:pt x="764053" y="452077"/>
                  <a:pt x="763443" y="465326"/>
                </a:cubicBezTo>
                <a:lnTo>
                  <a:pt x="763443" y="480477"/>
                </a:lnTo>
                <a:cubicBezTo>
                  <a:pt x="754538" y="475501"/>
                  <a:pt x="745916" y="470046"/>
                  <a:pt x="737610" y="464127"/>
                </a:cubicBezTo>
                <a:lnTo>
                  <a:pt x="706000" y="504511"/>
                </a:lnTo>
                <a:cubicBezTo>
                  <a:pt x="710796" y="508272"/>
                  <a:pt x="820995" y="592801"/>
                  <a:pt x="1025206" y="610132"/>
                </a:cubicBezTo>
                <a:cubicBezTo>
                  <a:pt x="1025985" y="610427"/>
                  <a:pt x="1026786" y="610644"/>
                  <a:pt x="1027604" y="610786"/>
                </a:cubicBezTo>
                <a:cubicBezTo>
                  <a:pt x="877893" y="623648"/>
                  <a:pt x="742079" y="566532"/>
                  <a:pt x="742079" y="566532"/>
                </a:cubicBezTo>
                <a:lnTo>
                  <a:pt x="742079" y="641306"/>
                </a:lnTo>
                <a:lnTo>
                  <a:pt x="858872" y="712701"/>
                </a:lnTo>
                <a:cubicBezTo>
                  <a:pt x="888182" y="730571"/>
                  <a:pt x="918621" y="746518"/>
                  <a:pt x="949996" y="760443"/>
                </a:cubicBezTo>
                <a:lnTo>
                  <a:pt x="925253" y="760443"/>
                </a:lnTo>
                <a:lnTo>
                  <a:pt x="925253" y="834672"/>
                </a:lnTo>
                <a:lnTo>
                  <a:pt x="633679" y="834672"/>
                </a:lnTo>
                <a:lnTo>
                  <a:pt x="633679" y="864047"/>
                </a:lnTo>
                <a:lnTo>
                  <a:pt x="691830" y="864047"/>
                </a:lnTo>
                <a:lnTo>
                  <a:pt x="691830" y="898763"/>
                </a:lnTo>
                <a:lnTo>
                  <a:pt x="633407" y="898763"/>
                </a:lnTo>
                <a:lnTo>
                  <a:pt x="633407" y="928139"/>
                </a:lnTo>
                <a:lnTo>
                  <a:pt x="655697" y="928139"/>
                </a:lnTo>
                <a:cubicBezTo>
                  <a:pt x="652863" y="935333"/>
                  <a:pt x="649920" y="942309"/>
                  <a:pt x="646922" y="949121"/>
                </a:cubicBezTo>
                <a:cubicBezTo>
                  <a:pt x="613024" y="1006182"/>
                  <a:pt x="515414" y="1141778"/>
                  <a:pt x="355894" y="1134856"/>
                </a:cubicBezTo>
                <a:lnTo>
                  <a:pt x="351315" y="1134856"/>
                </a:lnTo>
                <a:lnTo>
                  <a:pt x="351315" y="1102156"/>
                </a:lnTo>
                <a:cubicBezTo>
                  <a:pt x="350661" y="1087992"/>
                  <a:pt x="338655" y="1077043"/>
                  <a:pt x="324491" y="1077697"/>
                </a:cubicBezTo>
                <a:cubicBezTo>
                  <a:pt x="311242" y="1078307"/>
                  <a:pt x="300642" y="1088908"/>
                  <a:pt x="300031" y="1102156"/>
                </a:cubicBezTo>
                <a:lnTo>
                  <a:pt x="300031" y="1130224"/>
                </a:lnTo>
                <a:cubicBezTo>
                  <a:pt x="289949" y="1129025"/>
                  <a:pt x="280193" y="1127663"/>
                  <a:pt x="270656" y="1126191"/>
                </a:cubicBezTo>
                <a:lnTo>
                  <a:pt x="270656" y="1088423"/>
                </a:lnTo>
                <a:cubicBezTo>
                  <a:pt x="270002" y="1074264"/>
                  <a:pt x="257995" y="1063309"/>
                  <a:pt x="243831" y="1063963"/>
                </a:cubicBezTo>
                <a:cubicBezTo>
                  <a:pt x="230582" y="1064573"/>
                  <a:pt x="219982" y="1075174"/>
                  <a:pt x="219371" y="1088423"/>
                </a:cubicBezTo>
                <a:lnTo>
                  <a:pt x="219371" y="1116272"/>
                </a:lnTo>
                <a:cubicBezTo>
                  <a:pt x="209670" y="1114054"/>
                  <a:pt x="200335" y="1111678"/>
                  <a:pt x="191359" y="1109133"/>
                </a:cubicBezTo>
                <a:lnTo>
                  <a:pt x="191359" y="1067059"/>
                </a:lnTo>
                <a:cubicBezTo>
                  <a:pt x="192013" y="1052894"/>
                  <a:pt x="181063" y="1040888"/>
                  <a:pt x="166899" y="1040234"/>
                </a:cubicBezTo>
                <a:cubicBezTo>
                  <a:pt x="152734" y="1039580"/>
                  <a:pt x="140728" y="1050534"/>
                  <a:pt x="140074" y="1064694"/>
                </a:cubicBezTo>
                <a:cubicBezTo>
                  <a:pt x="140036" y="1065484"/>
                  <a:pt x="140036" y="1066269"/>
                  <a:pt x="140074" y="1067059"/>
                </a:cubicBezTo>
                <a:lnTo>
                  <a:pt x="140074" y="1092674"/>
                </a:lnTo>
                <a:cubicBezTo>
                  <a:pt x="128520" y="1088423"/>
                  <a:pt x="117838" y="1084063"/>
                  <a:pt x="108028" y="1079812"/>
                </a:cubicBezTo>
                <a:lnTo>
                  <a:pt x="108028" y="1038991"/>
                </a:lnTo>
                <a:cubicBezTo>
                  <a:pt x="108028" y="1024843"/>
                  <a:pt x="96561" y="1013376"/>
                  <a:pt x="82413" y="1013376"/>
                </a:cubicBezTo>
                <a:cubicBezTo>
                  <a:pt x="68265" y="1013376"/>
                  <a:pt x="56798" y="1024843"/>
                  <a:pt x="56798" y="1038991"/>
                </a:cubicBezTo>
                <a:lnTo>
                  <a:pt x="56798" y="1053924"/>
                </a:lnTo>
                <a:cubicBezTo>
                  <a:pt x="47871" y="1048932"/>
                  <a:pt x="39211" y="1043471"/>
                  <a:pt x="30857" y="1037574"/>
                </a:cubicBezTo>
                <a:lnTo>
                  <a:pt x="-699" y="1077959"/>
                </a:lnTo>
                <a:cubicBezTo>
                  <a:pt x="4151" y="1081719"/>
                  <a:pt x="114350" y="1166248"/>
                  <a:pt x="318506" y="1183579"/>
                </a:cubicBezTo>
                <a:cubicBezTo>
                  <a:pt x="319291" y="1183863"/>
                  <a:pt x="320092" y="1184102"/>
                  <a:pt x="320904" y="1184288"/>
                </a:cubicBezTo>
                <a:cubicBezTo>
                  <a:pt x="171194" y="1197095"/>
                  <a:pt x="35434" y="1139979"/>
                  <a:pt x="35434" y="1139979"/>
                </a:cubicBezTo>
                <a:lnTo>
                  <a:pt x="35434" y="1214753"/>
                </a:lnTo>
                <a:lnTo>
                  <a:pt x="152173" y="1286148"/>
                </a:lnTo>
                <a:cubicBezTo>
                  <a:pt x="276983" y="1362393"/>
                  <a:pt x="420394" y="1402723"/>
                  <a:pt x="566644" y="1402723"/>
                </a:cubicBezTo>
                <a:lnTo>
                  <a:pt x="454429" y="1402723"/>
                </a:lnTo>
                <a:lnTo>
                  <a:pt x="454429" y="1432044"/>
                </a:lnTo>
                <a:lnTo>
                  <a:pt x="504678" y="1432044"/>
                </a:lnTo>
                <a:lnTo>
                  <a:pt x="504678" y="2295757"/>
                </a:lnTo>
                <a:lnTo>
                  <a:pt x="485439" y="2295757"/>
                </a:lnTo>
                <a:lnTo>
                  <a:pt x="485439" y="2351020"/>
                </a:lnTo>
                <a:lnTo>
                  <a:pt x="457699" y="2351020"/>
                </a:lnTo>
                <a:lnTo>
                  <a:pt x="457699" y="2478060"/>
                </a:lnTo>
                <a:lnTo>
                  <a:pt x="686162" y="2478060"/>
                </a:lnTo>
                <a:lnTo>
                  <a:pt x="686162" y="2351020"/>
                </a:lnTo>
                <a:lnTo>
                  <a:pt x="658476" y="2351020"/>
                </a:lnTo>
                <a:lnTo>
                  <a:pt x="658476" y="2295376"/>
                </a:lnTo>
                <a:lnTo>
                  <a:pt x="639238" y="2295376"/>
                </a:lnTo>
                <a:lnTo>
                  <a:pt x="639238" y="1504475"/>
                </a:lnTo>
                <a:lnTo>
                  <a:pt x="1211105" y="1504475"/>
                </a:lnTo>
                <a:lnTo>
                  <a:pt x="1211105" y="2300172"/>
                </a:lnTo>
                <a:lnTo>
                  <a:pt x="1191866" y="2300172"/>
                </a:lnTo>
                <a:lnTo>
                  <a:pt x="1191866" y="2355816"/>
                </a:lnTo>
                <a:lnTo>
                  <a:pt x="1164180" y="2355816"/>
                </a:lnTo>
                <a:lnTo>
                  <a:pt x="1164180" y="2482801"/>
                </a:lnTo>
                <a:lnTo>
                  <a:pt x="1392644" y="2482801"/>
                </a:lnTo>
                <a:lnTo>
                  <a:pt x="1392644" y="2355816"/>
                </a:lnTo>
                <a:lnTo>
                  <a:pt x="1364903" y="2355816"/>
                </a:lnTo>
                <a:lnTo>
                  <a:pt x="1364903" y="2300172"/>
                </a:lnTo>
                <a:lnTo>
                  <a:pt x="1345719" y="2300172"/>
                </a:lnTo>
                <a:lnTo>
                  <a:pt x="1345719" y="1302825"/>
                </a:lnTo>
                <a:lnTo>
                  <a:pt x="1368664" y="1302825"/>
                </a:lnTo>
                <a:lnTo>
                  <a:pt x="1368664" y="1342773"/>
                </a:lnTo>
                <a:lnTo>
                  <a:pt x="1489326" y="1342773"/>
                </a:lnTo>
                <a:lnTo>
                  <a:pt x="1489326" y="1197368"/>
                </a:lnTo>
                <a:lnTo>
                  <a:pt x="1573801" y="1197368"/>
                </a:lnTo>
                <a:lnTo>
                  <a:pt x="1573801" y="1254484"/>
                </a:lnTo>
                <a:lnTo>
                  <a:pt x="1525187" y="1254484"/>
                </a:lnTo>
                <a:lnTo>
                  <a:pt x="1525187" y="1232684"/>
                </a:lnTo>
                <a:lnTo>
                  <a:pt x="1540120" y="1232684"/>
                </a:lnTo>
                <a:lnTo>
                  <a:pt x="1540120" y="1241240"/>
                </a:lnTo>
                <a:lnTo>
                  <a:pt x="1559358" y="1241240"/>
                </a:lnTo>
                <a:lnTo>
                  <a:pt x="1559358" y="1213500"/>
                </a:lnTo>
                <a:lnTo>
                  <a:pt x="1505949" y="1213500"/>
                </a:lnTo>
                <a:lnTo>
                  <a:pt x="1505949" y="1273831"/>
                </a:lnTo>
                <a:lnTo>
                  <a:pt x="1593148" y="1273831"/>
                </a:lnTo>
                <a:lnTo>
                  <a:pt x="1593148" y="1235681"/>
                </a:lnTo>
                <a:lnTo>
                  <a:pt x="2371788" y="1235681"/>
                </a:lnTo>
                <a:lnTo>
                  <a:pt x="2371788" y="1273831"/>
                </a:lnTo>
                <a:lnTo>
                  <a:pt x="2458987" y="1273831"/>
                </a:lnTo>
                <a:lnTo>
                  <a:pt x="2458987" y="1213391"/>
                </a:lnTo>
                <a:lnTo>
                  <a:pt x="2405577" y="1213391"/>
                </a:lnTo>
                <a:lnTo>
                  <a:pt x="2405577" y="1241131"/>
                </a:lnTo>
                <a:lnTo>
                  <a:pt x="2424761" y="1241131"/>
                </a:lnTo>
                <a:lnTo>
                  <a:pt x="2424761" y="1232575"/>
                </a:lnTo>
                <a:lnTo>
                  <a:pt x="2439749" y="1232575"/>
                </a:lnTo>
                <a:lnTo>
                  <a:pt x="2439749" y="1254375"/>
                </a:lnTo>
                <a:lnTo>
                  <a:pt x="2391135" y="1254375"/>
                </a:lnTo>
                <a:lnTo>
                  <a:pt x="2391135" y="1197368"/>
                </a:lnTo>
                <a:lnTo>
                  <a:pt x="2475500" y="1197368"/>
                </a:lnTo>
                <a:lnTo>
                  <a:pt x="2475500" y="1342773"/>
                </a:lnTo>
                <a:lnTo>
                  <a:pt x="2596218" y="1342773"/>
                </a:lnTo>
                <a:lnTo>
                  <a:pt x="2596218" y="1302879"/>
                </a:lnTo>
                <a:lnTo>
                  <a:pt x="2619162" y="1302879"/>
                </a:lnTo>
                <a:lnTo>
                  <a:pt x="2619162" y="2300227"/>
                </a:lnTo>
                <a:lnTo>
                  <a:pt x="2599924" y="2300227"/>
                </a:lnTo>
                <a:lnTo>
                  <a:pt x="2599924" y="2355871"/>
                </a:lnTo>
                <a:lnTo>
                  <a:pt x="2572237" y="2355871"/>
                </a:lnTo>
                <a:lnTo>
                  <a:pt x="2572237" y="2482855"/>
                </a:lnTo>
                <a:lnTo>
                  <a:pt x="2800701" y="2482855"/>
                </a:lnTo>
                <a:lnTo>
                  <a:pt x="2800701" y="2355871"/>
                </a:lnTo>
                <a:lnTo>
                  <a:pt x="2772797" y="2355871"/>
                </a:lnTo>
                <a:lnTo>
                  <a:pt x="2772797" y="2300227"/>
                </a:lnTo>
                <a:lnTo>
                  <a:pt x="2753558" y="2300227"/>
                </a:lnTo>
                <a:lnTo>
                  <a:pt x="2753558" y="1504529"/>
                </a:lnTo>
                <a:lnTo>
                  <a:pt x="3329730" y="1504529"/>
                </a:lnTo>
                <a:lnTo>
                  <a:pt x="3329730" y="2295594"/>
                </a:lnTo>
                <a:lnTo>
                  <a:pt x="3310492" y="2295594"/>
                </a:lnTo>
                <a:lnTo>
                  <a:pt x="3310492" y="2351020"/>
                </a:lnTo>
                <a:lnTo>
                  <a:pt x="3282806" y="2351020"/>
                </a:lnTo>
                <a:lnTo>
                  <a:pt x="3282806" y="2478060"/>
                </a:lnTo>
                <a:lnTo>
                  <a:pt x="3511270" y="2478060"/>
                </a:lnTo>
                <a:lnTo>
                  <a:pt x="3511270" y="2351020"/>
                </a:lnTo>
                <a:lnTo>
                  <a:pt x="3483529" y="2351020"/>
                </a:lnTo>
                <a:lnTo>
                  <a:pt x="3483529" y="2295376"/>
                </a:lnTo>
                <a:lnTo>
                  <a:pt x="3464345" y="2295376"/>
                </a:lnTo>
                <a:lnTo>
                  <a:pt x="3464345" y="1431826"/>
                </a:lnTo>
                <a:lnTo>
                  <a:pt x="3514540" y="1431826"/>
                </a:lnTo>
                <a:lnTo>
                  <a:pt x="3514540" y="1402723"/>
                </a:lnTo>
                <a:lnTo>
                  <a:pt x="3402325" y="1402723"/>
                </a:lnTo>
                <a:cubicBezTo>
                  <a:pt x="3548493" y="1402669"/>
                  <a:pt x="3691773" y="1362284"/>
                  <a:pt x="3816523" y="1286093"/>
                </a:cubicBezTo>
                <a:lnTo>
                  <a:pt x="3933316" y="1214699"/>
                </a:lnTo>
                <a:lnTo>
                  <a:pt x="3933316" y="1139707"/>
                </a:lnTo>
                <a:cubicBezTo>
                  <a:pt x="3933316" y="1139707"/>
                  <a:pt x="3797394" y="1196823"/>
                  <a:pt x="3647900" y="1184015"/>
                </a:cubicBezTo>
                <a:close/>
                <a:moveTo>
                  <a:pt x="2514304" y="1100413"/>
                </a:moveTo>
                <a:lnTo>
                  <a:pt x="2514304" y="1052289"/>
                </a:lnTo>
                <a:lnTo>
                  <a:pt x="2558613" y="1052289"/>
                </a:lnTo>
                <a:lnTo>
                  <a:pt x="2558613" y="1068639"/>
                </a:lnTo>
                <a:lnTo>
                  <a:pt x="2546350" y="1068639"/>
                </a:lnTo>
                <a:lnTo>
                  <a:pt x="2546350" y="1060737"/>
                </a:lnTo>
                <a:lnTo>
                  <a:pt x="2527112" y="1060737"/>
                </a:lnTo>
                <a:lnTo>
                  <a:pt x="2527112" y="1087987"/>
                </a:lnTo>
                <a:lnTo>
                  <a:pt x="2577851" y="1087987"/>
                </a:lnTo>
                <a:lnTo>
                  <a:pt x="2577851" y="1074634"/>
                </a:lnTo>
                <a:lnTo>
                  <a:pt x="2618944" y="1074634"/>
                </a:lnTo>
                <a:lnTo>
                  <a:pt x="2618944" y="1100631"/>
                </a:lnTo>
                <a:close/>
                <a:moveTo>
                  <a:pt x="1345828" y="1100413"/>
                </a:moveTo>
                <a:lnTo>
                  <a:pt x="1345828" y="1074416"/>
                </a:lnTo>
                <a:lnTo>
                  <a:pt x="1389428" y="1074416"/>
                </a:lnTo>
                <a:lnTo>
                  <a:pt x="1389428" y="1087769"/>
                </a:lnTo>
                <a:lnTo>
                  <a:pt x="1440113" y="1087769"/>
                </a:lnTo>
                <a:lnTo>
                  <a:pt x="1440113" y="1060519"/>
                </a:lnTo>
                <a:lnTo>
                  <a:pt x="1421201" y="1060519"/>
                </a:lnTo>
                <a:lnTo>
                  <a:pt x="1421201" y="1068421"/>
                </a:lnTo>
                <a:lnTo>
                  <a:pt x="1408939" y="1068421"/>
                </a:lnTo>
                <a:lnTo>
                  <a:pt x="1408939" y="1052071"/>
                </a:lnTo>
                <a:lnTo>
                  <a:pt x="1453302" y="1052071"/>
                </a:lnTo>
                <a:lnTo>
                  <a:pt x="1453302" y="1100195"/>
                </a:lnTo>
                <a:close/>
                <a:moveTo>
                  <a:pt x="1204129" y="863611"/>
                </a:moveTo>
                <a:lnTo>
                  <a:pt x="1204129" y="898327"/>
                </a:lnTo>
                <a:lnTo>
                  <a:pt x="1159602" y="898327"/>
                </a:lnTo>
                <a:lnTo>
                  <a:pt x="1159602" y="863611"/>
                </a:lnTo>
                <a:close/>
                <a:moveTo>
                  <a:pt x="1521808" y="290000"/>
                </a:moveTo>
                <a:lnTo>
                  <a:pt x="1521808" y="324717"/>
                </a:lnTo>
                <a:lnTo>
                  <a:pt x="1476955" y="324717"/>
                </a:lnTo>
                <a:lnTo>
                  <a:pt x="1476955" y="290000"/>
                </a:lnTo>
                <a:close/>
                <a:moveTo>
                  <a:pt x="2502424" y="901325"/>
                </a:moveTo>
                <a:lnTo>
                  <a:pt x="2502424" y="858052"/>
                </a:lnTo>
                <a:lnTo>
                  <a:pt x="2547277" y="858052"/>
                </a:lnTo>
                <a:lnTo>
                  <a:pt x="2547277" y="901325"/>
                </a:lnTo>
                <a:close/>
                <a:moveTo>
                  <a:pt x="2577742" y="996155"/>
                </a:moveTo>
                <a:lnTo>
                  <a:pt x="2577742" y="976098"/>
                </a:lnTo>
                <a:lnTo>
                  <a:pt x="2618835" y="976098"/>
                </a:lnTo>
                <a:lnTo>
                  <a:pt x="2618835" y="1055014"/>
                </a:lnTo>
                <a:lnTo>
                  <a:pt x="2577742" y="1055014"/>
                </a:lnTo>
                <a:lnTo>
                  <a:pt x="2577742" y="1032942"/>
                </a:lnTo>
                <a:lnTo>
                  <a:pt x="2545696" y="1032942"/>
                </a:lnTo>
                <a:lnTo>
                  <a:pt x="2545696" y="996155"/>
                </a:lnTo>
                <a:close/>
                <a:moveTo>
                  <a:pt x="2526458" y="1032942"/>
                </a:moveTo>
                <a:lnTo>
                  <a:pt x="2494848" y="1032942"/>
                </a:lnTo>
                <a:lnTo>
                  <a:pt x="2494848" y="1055014"/>
                </a:lnTo>
                <a:lnTo>
                  <a:pt x="2451575" y="1055014"/>
                </a:lnTo>
                <a:lnTo>
                  <a:pt x="2451575" y="976262"/>
                </a:lnTo>
                <a:lnTo>
                  <a:pt x="2494848" y="976262"/>
                </a:lnTo>
                <a:lnTo>
                  <a:pt x="2494848" y="996318"/>
                </a:lnTo>
                <a:lnTo>
                  <a:pt x="2526349" y="996318"/>
                </a:lnTo>
                <a:close/>
                <a:moveTo>
                  <a:pt x="1440767" y="1032942"/>
                </a:moveTo>
                <a:lnTo>
                  <a:pt x="1440767" y="996155"/>
                </a:lnTo>
                <a:lnTo>
                  <a:pt x="1472268" y="996155"/>
                </a:lnTo>
                <a:lnTo>
                  <a:pt x="1472268" y="976098"/>
                </a:lnTo>
                <a:lnTo>
                  <a:pt x="1512870" y="976098"/>
                </a:lnTo>
                <a:lnTo>
                  <a:pt x="1512870" y="1055014"/>
                </a:lnTo>
                <a:lnTo>
                  <a:pt x="1472268" y="1055014"/>
                </a:lnTo>
                <a:lnTo>
                  <a:pt x="1472268" y="1032942"/>
                </a:lnTo>
                <a:close/>
                <a:moveTo>
                  <a:pt x="1389537" y="1032942"/>
                </a:moveTo>
                <a:lnTo>
                  <a:pt x="1389537" y="1055014"/>
                </a:lnTo>
                <a:lnTo>
                  <a:pt x="1345937" y="1055014"/>
                </a:lnTo>
                <a:lnTo>
                  <a:pt x="1345937" y="976262"/>
                </a:lnTo>
                <a:lnTo>
                  <a:pt x="1389537" y="976262"/>
                </a:lnTo>
                <a:lnTo>
                  <a:pt x="1389537" y="996318"/>
                </a:lnTo>
                <a:lnTo>
                  <a:pt x="1421583" y="996318"/>
                </a:lnTo>
                <a:lnTo>
                  <a:pt x="1421583" y="1033105"/>
                </a:lnTo>
                <a:close/>
                <a:moveTo>
                  <a:pt x="2438332" y="901325"/>
                </a:moveTo>
                <a:lnTo>
                  <a:pt x="2438332" y="858052"/>
                </a:lnTo>
                <a:lnTo>
                  <a:pt x="2483185" y="858052"/>
                </a:lnTo>
                <a:lnTo>
                  <a:pt x="2483185" y="901325"/>
                </a:lnTo>
                <a:close/>
                <a:moveTo>
                  <a:pt x="2419093" y="901325"/>
                </a:moveTo>
                <a:lnTo>
                  <a:pt x="2374240" y="901325"/>
                </a:lnTo>
                <a:lnTo>
                  <a:pt x="2374240" y="858052"/>
                </a:lnTo>
                <a:lnTo>
                  <a:pt x="2419093" y="858052"/>
                </a:lnTo>
                <a:close/>
                <a:moveTo>
                  <a:pt x="2355001" y="901325"/>
                </a:moveTo>
                <a:lnTo>
                  <a:pt x="2310148" y="901325"/>
                </a:lnTo>
                <a:lnTo>
                  <a:pt x="2310148" y="858052"/>
                </a:lnTo>
                <a:lnTo>
                  <a:pt x="2355001" y="858052"/>
                </a:lnTo>
                <a:close/>
                <a:moveTo>
                  <a:pt x="2290964" y="901325"/>
                </a:moveTo>
                <a:lnTo>
                  <a:pt x="2246056" y="901325"/>
                </a:lnTo>
                <a:lnTo>
                  <a:pt x="2246056" y="858052"/>
                </a:lnTo>
                <a:lnTo>
                  <a:pt x="2290964" y="858052"/>
                </a:lnTo>
                <a:close/>
                <a:moveTo>
                  <a:pt x="2226872" y="901325"/>
                </a:moveTo>
                <a:lnTo>
                  <a:pt x="2182019" y="901325"/>
                </a:lnTo>
                <a:lnTo>
                  <a:pt x="2182019" y="858052"/>
                </a:lnTo>
                <a:lnTo>
                  <a:pt x="2226872" y="858052"/>
                </a:lnTo>
                <a:close/>
                <a:moveTo>
                  <a:pt x="2162780" y="901325"/>
                </a:moveTo>
                <a:lnTo>
                  <a:pt x="2117927" y="901325"/>
                </a:lnTo>
                <a:lnTo>
                  <a:pt x="2117927" y="858052"/>
                </a:lnTo>
                <a:lnTo>
                  <a:pt x="2162780" y="858052"/>
                </a:lnTo>
                <a:close/>
                <a:moveTo>
                  <a:pt x="2098689" y="901325"/>
                </a:moveTo>
                <a:lnTo>
                  <a:pt x="2053835" y="901325"/>
                </a:lnTo>
                <a:lnTo>
                  <a:pt x="2053835" y="858052"/>
                </a:lnTo>
                <a:lnTo>
                  <a:pt x="2098689" y="858052"/>
                </a:lnTo>
                <a:close/>
                <a:moveTo>
                  <a:pt x="2034597" y="901325"/>
                </a:moveTo>
                <a:lnTo>
                  <a:pt x="1989743" y="901325"/>
                </a:lnTo>
                <a:lnTo>
                  <a:pt x="1989743" y="858052"/>
                </a:lnTo>
                <a:lnTo>
                  <a:pt x="2034597" y="858052"/>
                </a:lnTo>
                <a:close/>
                <a:moveTo>
                  <a:pt x="1970505" y="901325"/>
                </a:moveTo>
                <a:lnTo>
                  <a:pt x="1925652" y="901325"/>
                </a:lnTo>
                <a:lnTo>
                  <a:pt x="1925652" y="858052"/>
                </a:lnTo>
                <a:lnTo>
                  <a:pt x="1970505" y="858052"/>
                </a:lnTo>
                <a:close/>
                <a:moveTo>
                  <a:pt x="1906250" y="901325"/>
                </a:moveTo>
                <a:lnTo>
                  <a:pt x="1861397" y="901325"/>
                </a:lnTo>
                <a:lnTo>
                  <a:pt x="1861397" y="858052"/>
                </a:lnTo>
                <a:lnTo>
                  <a:pt x="1906250" y="858052"/>
                </a:lnTo>
                <a:close/>
                <a:moveTo>
                  <a:pt x="1842158" y="901325"/>
                </a:moveTo>
                <a:lnTo>
                  <a:pt x="1797250" y="901325"/>
                </a:lnTo>
                <a:lnTo>
                  <a:pt x="1797250" y="858052"/>
                </a:lnTo>
                <a:lnTo>
                  <a:pt x="1842103" y="858052"/>
                </a:lnTo>
                <a:close/>
                <a:moveTo>
                  <a:pt x="1778121" y="901325"/>
                </a:moveTo>
                <a:lnTo>
                  <a:pt x="1733267" y="901325"/>
                </a:lnTo>
                <a:lnTo>
                  <a:pt x="1733267" y="858052"/>
                </a:lnTo>
                <a:lnTo>
                  <a:pt x="1778121" y="858052"/>
                </a:lnTo>
                <a:close/>
                <a:moveTo>
                  <a:pt x="1714029" y="901325"/>
                </a:moveTo>
                <a:lnTo>
                  <a:pt x="1669176" y="901325"/>
                </a:lnTo>
                <a:lnTo>
                  <a:pt x="1669176" y="858052"/>
                </a:lnTo>
                <a:lnTo>
                  <a:pt x="1714029" y="858052"/>
                </a:lnTo>
                <a:close/>
                <a:moveTo>
                  <a:pt x="1650101" y="901325"/>
                </a:moveTo>
                <a:lnTo>
                  <a:pt x="1605247" y="901325"/>
                </a:lnTo>
                <a:lnTo>
                  <a:pt x="1605247" y="858052"/>
                </a:lnTo>
                <a:lnTo>
                  <a:pt x="1650101" y="858052"/>
                </a:lnTo>
                <a:close/>
                <a:moveTo>
                  <a:pt x="1586009" y="901325"/>
                </a:moveTo>
                <a:lnTo>
                  <a:pt x="1541101" y="901325"/>
                </a:lnTo>
                <a:lnTo>
                  <a:pt x="1541101" y="858052"/>
                </a:lnTo>
                <a:lnTo>
                  <a:pt x="1585954" y="858052"/>
                </a:lnTo>
                <a:close/>
                <a:moveTo>
                  <a:pt x="1521917" y="901325"/>
                </a:moveTo>
                <a:lnTo>
                  <a:pt x="1477064" y="901325"/>
                </a:lnTo>
                <a:lnTo>
                  <a:pt x="1477064" y="858052"/>
                </a:lnTo>
                <a:lnTo>
                  <a:pt x="1521917" y="858052"/>
                </a:lnTo>
                <a:close/>
                <a:moveTo>
                  <a:pt x="1457825" y="901325"/>
                </a:moveTo>
                <a:lnTo>
                  <a:pt x="1412972" y="901325"/>
                </a:lnTo>
                <a:lnTo>
                  <a:pt x="1412972" y="858052"/>
                </a:lnTo>
                <a:lnTo>
                  <a:pt x="1457825" y="858052"/>
                </a:lnTo>
                <a:close/>
                <a:moveTo>
                  <a:pt x="1393952" y="901325"/>
                </a:moveTo>
                <a:lnTo>
                  <a:pt x="1345937" y="901325"/>
                </a:lnTo>
                <a:lnTo>
                  <a:pt x="1345937" y="858052"/>
                </a:lnTo>
                <a:lnTo>
                  <a:pt x="1393952" y="858052"/>
                </a:lnTo>
                <a:close/>
                <a:moveTo>
                  <a:pt x="1453302" y="930700"/>
                </a:moveTo>
                <a:lnTo>
                  <a:pt x="1453302" y="976971"/>
                </a:lnTo>
                <a:lnTo>
                  <a:pt x="1408939" y="976971"/>
                </a:lnTo>
                <a:lnTo>
                  <a:pt x="1408939" y="960621"/>
                </a:lnTo>
                <a:lnTo>
                  <a:pt x="1421201" y="960621"/>
                </a:lnTo>
                <a:lnTo>
                  <a:pt x="1421201" y="968523"/>
                </a:lnTo>
                <a:lnTo>
                  <a:pt x="1440440" y="968523"/>
                </a:lnTo>
                <a:lnTo>
                  <a:pt x="1440440" y="941273"/>
                </a:lnTo>
                <a:lnTo>
                  <a:pt x="1389755" y="941273"/>
                </a:lnTo>
                <a:lnTo>
                  <a:pt x="1389755" y="956642"/>
                </a:lnTo>
                <a:lnTo>
                  <a:pt x="1346155" y="956642"/>
                </a:lnTo>
                <a:lnTo>
                  <a:pt x="1346155" y="930482"/>
                </a:lnTo>
                <a:close/>
                <a:moveTo>
                  <a:pt x="1513252" y="956860"/>
                </a:moveTo>
                <a:lnTo>
                  <a:pt x="1472649" y="956860"/>
                </a:lnTo>
                <a:lnTo>
                  <a:pt x="1472649" y="930700"/>
                </a:lnTo>
                <a:lnTo>
                  <a:pt x="1513252" y="930700"/>
                </a:lnTo>
                <a:close/>
                <a:moveTo>
                  <a:pt x="2495338" y="956860"/>
                </a:moveTo>
                <a:lnTo>
                  <a:pt x="2452066" y="956860"/>
                </a:lnTo>
                <a:lnTo>
                  <a:pt x="2452066" y="930700"/>
                </a:lnTo>
                <a:lnTo>
                  <a:pt x="2494848" y="930700"/>
                </a:lnTo>
                <a:close/>
                <a:moveTo>
                  <a:pt x="1925652" y="388481"/>
                </a:moveTo>
                <a:lnTo>
                  <a:pt x="1925652" y="723873"/>
                </a:lnTo>
                <a:cubicBezTo>
                  <a:pt x="1925270" y="729187"/>
                  <a:pt x="1920638" y="733171"/>
                  <a:pt x="1915297" y="732768"/>
                </a:cubicBezTo>
                <a:cubicBezTo>
                  <a:pt x="1910556" y="732408"/>
                  <a:pt x="1906795" y="728631"/>
                  <a:pt x="1906414" y="723873"/>
                </a:cubicBezTo>
                <a:lnTo>
                  <a:pt x="1906414" y="388481"/>
                </a:lnTo>
                <a:cubicBezTo>
                  <a:pt x="1906795" y="383168"/>
                  <a:pt x="1911427" y="379189"/>
                  <a:pt x="1916769" y="379587"/>
                </a:cubicBezTo>
                <a:cubicBezTo>
                  <a:pt x="1921510" y="379947"/>
                  <a:pt x="1925270" y="383723"/>
                  <a:pt x="1925652" y="388481"/>
                </a:cubicBezTo>
                <a:close/>
                <a:moveTo>
                  <a:pt x="1861560" y="388481"/>
                </a:moveTo>
                <a:lnTo>
                  <a:pt x="1861560" y="723873"/>
                </a:lnTo>
                <a:cubicBezTo>
                  <a:pt x="1861178" y="729187"/>
                  <a:pt x="1856546" y="733171"/>
                  <a:pt x="1851205" y="732768"/>
                </a:cubicBezTo>
                <a:cubicBezTo>
                  <a:pt x="1846464" y="732408"/>
                  <a:pt x="1842703" y="728631"/>
                  <a:pt x="1842322" y="723873"/>
                </a:cubicBezTo>
                <a:lnTo>
                  <a:pt x="1842322" y="388481"/>
                </a:lnTo>
                <a:cubicBezTo>
                  <a:pt x="1842703" y="383168"/>
                  <a:pt x="1847335" y="379189"/>
                  <a:pt x="1852677" y="379587"/>
                </a:cubicBezTo>
                <a:cubicBezTo>
                  <a:pt x="1857418" y="379947"/>
                  <a:pt x="1861178" y="383723"/>
                  <a:pt x="1861560" y="388481"/>
                </a:cubicBezTo>
                <a:close/>
                <a:moveTo>
                  <a:pt x="1797468" y="388481"/>
                </a:moveTo>
                <a:lnTo>
                  <a:pt x="1797468" y="723873"/>
                </a:lnTo>
                <a:cubicBezTo>
                  <a:pt x="1797468" y="729171"/>
                  <a:pt x="1793163" y="733465"/>
                  <a:pt x="1787876" y="733465"/>
                </a:cubicBezTo>
                <a:cubicBezTo>
                  <a:pt x="1782590" y="733465"/>
                  <a:pt x="1778284" y="729171"/>
                  <a:pt x="1778284" y="723873"/>
                </a:cubicBezTo>
                <a:lnTo>
                  <a:pt x="1778284" y="388481"/>
                </a:lnTo>
                <a:cubicBezTo>
                  <a:pt x="1778284" y="383184"/>
                  <a:pt x="1782590" y="378889"/>
                  <a:pt x="1787876" y="378889"/>
                </a:cubicBezTo>
                <a:cubicBezTo>
                  <a:pt x="1793163" y="378889"/>
                  <a:pt x="1797468" y="383184"/>
                  <a:pt x="1797468" y="388481"/>
                </a:cubicBezTo>
                <a:close/>
                <a:moveTo>
                  <a:pt x="1733431" y="388481"/>
                </a:moveTo>
                <a:lnTo>
                  <a:pt x="1733431" y="723873"/>
                </a:lnTo>
                <a:cubicBezTo>
                  <a:pt x="1733049" y="729187"/>
                  <a:pt x="1728417" y="733171"/>
                  <a:pt x="1723076" y="732768"/>
                </a:cubicBezTo>
                <a:cubicBezTo>
                  <a:pt x="1718335" y="732408"/>
                  <a:pt x="1714574" y="728631"/>
                  <a:pt x="1714193" y="723873"/>
                </a:cubicBezTo>
                <a:lnTo>
                  <a:pt x="1714193" y="388481"/>
                </a:lnTo>
                <a:cubicBezTo>
                  <a:pt x="1714574" y="383168"/>
                  <a:pt x="1719206" y="379189"/>
                  <a:pt x="1724547" y="379587"/>
                </a:cubicBezTo>
                <a:cubicBezTo>
                  <a:pt x="1729289" y="379947"/>
                  <a:pt x="1733049" y="383723"/>
                  <a:pt x="1733431" y="388481"/>
                </a:cubicBezTo>
                <a:close/>
                <a:moveTo>
                  <a:pt x="1669339" y="388481"/>
                </a:moveTo>
                <a:lnTo>
                  <a:pt x="1669339" y="723873"/>
                </a:lnTo>
                <a:cubicBezTo>
                  <a:pt x="1668958" y="729187"/>
                  <a:pt x="1664325" y="733171"/>
                  <a:pt x="1658984" y="732768"/>
                </a:cubicBezTo>
                <a:cubicBezTo>
                  <a:pt x="1654243" y="732408"/>
                  <a:pt x="1650482" y="728631"/>
                  <a:pt x="1650101" y="723873"/>
                </a:cubicBezTo>
                <a:lnTo>
                  <a:pt x="1650101" y="388481"/>
                </a:lnTo>
                <a:cubicBezTo>
                  <a:pt x="1650482" y="383168"/>
                  <a:pt x="1655115" y="379189"/>
                  <a:pt x="1660456" y="379587"/>
                </a:cubicBezTo>
                <a:cubicBezTo>
                  <a:pt x="1665197" y="379947"/>
                  <a:pt x="1668958" y="383723"/>
                  <a:pt x="1669339" y="388481"/>
                </a:cubicBezTo>
                <a:close/>
                <a:moveTo>
                  <a:pt x="1605247" y="388481"/>
                </a:moveTo>
                <a:lnTo>
                  <a:pt x="1605247" y="723873"/>
                </a:lnTo>
                <a:cubicBezTo>
                  <a:pt x="1604850" y="729187"/>
                  <a:pt x="1600217" y="733171"/>
                  <a:pt x="1594903" y="732768"/>
                </a:cubicBezTo>
                <a:cubicBezTo>
                  <a:pt x="1590146" y="732408"/>
                  <a:pt x="1586369" y="728631"/>
                  <a:pt x="1586009" y="723873"/>
                </a:cubicBezTo>
                <a:lnTo>
                  <a:pt x="1586009" y="388481"/>
                </a:lnTo>
                <a:cubicBezTo>
                  <a:pt x="1586407" y="383168"/>
                  <a:pt x="1591039" y="379189"/>
                  <a:pt x="1596353" y="379587"/>
                </a:cubicBezTo>
                <a:cubicBezTo>
                  <a:pt x="1601111" y="379947"/>
                  <a:pt x="1604888" y="383723"/>
                  <a:pt x="1605247" y="388481"/>
                </a:cubicBezTo>
                <a:close/>
                <a:moveTo>
                  <a:pt x="1541156" y="388481"/>
                </a:moveTo>
                <a:lnTo>
                  <a:pt x="1541156" y="723873"/>
                </a:lnTo>
                <a:cubicBezTo>
                  <a:pt x="1540758" y="729187"/>
                  <a:pt x="1536125" y="733171"/>
                  <a:pt x="1530811" y="732768"/>
                </a:cubicBezTo>
                <a:cubicBezTo>
                  <a:pt x="1526054" y="732408"/>
                  <a:pt x="1522277" y="728631"/>
                  <a:pt x="1521917" y="723873"/>
                </a:cubicBezTo>
                <a:lnTo>
                  <a:pt x="1521917" y="388481"/>
                </a:lnTo>
                <a:cubicBezTo>
                  <a:pt x="1522315" y="383168"/>
                  <a:pt x="1526948" y="379189"/>
                  <a:pt x="1532261" y="379587"/>
                </a:cubicBezTo>
                <a:cubicBezTo>
                  <a:pt x="1537019" y="379947"/>
                  <a:pt x="1540796" y="383723"/>
                  <a:pt x="1541156" y="388481"/>
                </a:cubicBezTo>
                <a:close/>
                <a:moveTo>
                  <a:pt x="1477064" y="388481"/>
                </a:moveTo>
                <a:lnTo>
                  <a:pt x="1477064" y="723873"/>
                </a:lnTo>
                <a:cubicBezTo>
                  <a:pt x="1476666" y="729187"/>
                  <a:pt x="1472034" y="733171"/>
                  <a:pt x="1466720" y="732768"/>
                </a:cubicBezTo>
                <a:cubicBezTo>
                  <a:pt x="1461962" y="732408"/>
                  <a:pt x="1458185" y="728631"/>
                  <a:pt x="1457825" y="723873"/>
                </a:cubicBezTo>
                <a:lnTo>
                  <a:pt x="1457825" y="388481"/>
                </a:lnTo>
                <a:cubicBezTo>
                  <a:pt x="1458223" y="383168"/>
                  <a:pt x="1462856" y="379189"/>
                  <a:pt x="1468169" y="379587"/>
                </a:cubicBezTo>
                <a:cubicBezTo>
                  <a:pt x="1472927" y="379947"/>
                  <a:pt x="1476704" y="383723"/>
                  <a:pt x="1477064" y="388481"/>
                </a:cubicBezTo>
                <a:close/>
                <a:moveTo>
                  <a:pt x="2556869" y="428321"/>
                </a:moveTo>
                <a:cubicBezTo>
                  <a:pt x="2562210" y="428321"/>
                  <a:pt x="2566515" y="432643"/>
                  <a:pt x="2566515" y="437967"/>
                </a:cubicBezTo>
                <a:lnTo>
                  <a:pt x="2566515" y="723873"/>
                </a:lnTo>
                <a:cubicBezTo>
                  <a:pt x="2566134" y="729187"/>
                  <a:pt x="2561501" y="733171"/>
                  <a:pt x="2556160" y="732768"/>
                </a:cubicBezTo>
                <a:cubicBezTo>
                  <a:pt x="2551419" y="732408"/>
                  <a:pt x="2547658" y="728631"/>
                  <a:pt x="2547277" y="723873"/>
                </a:cubicBezTo>
                <a:lnTo>
                  <a:pt x="2547277" y="438076"/>
                </a:lnTo>
                <a:cubicBezTo>
                  <a:pt x="2547168" y="432779"/>
                  <a:pt x="2551419" y="428413"/>
                  <a:pt x="2556705" y="428321"/>
                </a:cubicBezTo>
                <a:cubicBezTo>
                  <a:pt x="2556760" y="428321"/>
                  <a:pt x="2556814" y="428321"/>
                  <a:pt x="2556869" y="428321"/>
                </a:cubicBezTo>
                <a:close/>
                <a:moveTo>
                  <a:pt x="2502369" y="388481"/>
                </a:moveTo>
                <a:lnTo>
                  <a:pt x="2502369" y="723873"/>
                </a:lnTo>
                <a:cubicBezTo>
                  <a:pt x="2501988" y="729187"/>
                  <a:pt x="2497355" y="733171"/>
                  <a:pt x="2492014" y="732768"/>
                </a:cubicBezTo>
                <a:cubicBezTo>
                  <a:pt x="2487272" y="732408"/>
                  <a:pt x="2483512" y="728631"/>
                  <a:pt x="2483130" y="723873"/>
                </a:cubicBezTo>
                <a:lnTo>
                  <a:pt x="2483130" y="388481"/>
                </a:lnTo>
                <a:cubicBezTo>
                  <a:pt x="2483512" y="383168"/>
                  <a:pt x="2488145" y="379189"/>
                  <a:pt x="2493485" y="379587"/>
                </a:cubicBezTo>
                <a:cubicBezTo>
                  <a:pt x="2498227" y="379947"/>
                  <a:pt x="2501988" y="383723"/>
                  <a:pt x="2502369" y="388481"/>
                </a:cubicBezTo>
                <a:close/>
                <a:moveTo>
                  <a:pt x="2438277" y="388481"/>
                </a:moveTo>
                <a:lnTo>
                  <a:pt x="2438277" y="723873"/>
                </a:lnTo>
                <a:cubicBezTo>
                  <a:pt x="2437896" y="729187"/>
                  <a:pt x="2433263" y="733171"/>
                  <a:pt x="2427922" y="732768"/>
                </a:cubicBezTo>
                <a:cubicBezTo>
                  <a:pt x="2423181" y="732408"/>
                  <a:pt x="2419420" y="728631"/>
                  <a:pt x="2419039" y="723873"/>
                </a:cubicBezTo>
                <a:lnTo>
                  <a:pt x="2419039" y="388481"/>
                </a:lnTo>
                <a:cubicBezTo>
                  <a:pt x="2419420" y="383168"/>
                  <a:pt x="2424053" y="379189"/>
                  <a:pt x="2429394" y="379587"/>
                </a:cubicBezTo>
                <a:cubicBezTo>
                  <a:pt x="2434135" y="379947"/>
                  <a:pt x="2437896" y="383723"/>
                  <a:pt x="2438277" y="388481"/>
                </a:cubicBezTo>
                <a:close/>
                <a:moveTo>
                  <a:pt x="2374185" y="388481"/>
                </a:moveTo>
                <a:lnTo>
                  <a:pt x="2374185" y="723873"/>
                </a:lnTo>
                <a:cubicBezTo>
                  <a:pt x="2373804" y="729187"/>
                  <a:pt x="2369171" y="733171"/>
                  <a:pt x="2363830" y="732768"/>
                </a:cubicBezTo>
                <a:cubicBezTo>
                  <a:pt x="2359089" y="732408"/>
                  <a:pt x="2355329" y="728631"/>
                  <a:pt x="2354947" y="723873"/>
                </a:cubicBezTo>
                <a:lnTo>
                  <a:pt x="2354947" y="388481"/>
                </a:lnTo>
                <a:cubicBezTo>
                  <a:pt x="2355329" y="383168"/>
                  <a:pt x="2359961" y="379189"/>
                  <a:pt x="2365302" y="379587"/>
                </a:cubicBezTo>
                <a:cubicBezTo>
                  <a:pt x="2370043" y="379947"/>
                  <a:pt x="2373804" y="383723"/>
                  <a:pt x="2374185" y="388481"/>
                </a:cubicBezTo>
                <a:close/>
                <a:moveTo>
                  <a:pt x="2310093" y="388481"/>
                </a:moveTo>
                <a:lnTo>
                  <a:pt x="2310093" y="723873"/>
                </a:lnTo>
                <a:cubicBezTo>
                  <a:pt x="2310093" y="729171"/>
                  <a:pt x="2305788" y="733465"/>
                  <a:pt x="2300501" y="733465"/>
                </a:cubicBezTo>
                <a:cubicBezTo>
                  <a:pt x="2295215" y="733465"/>
                  <a:pt x="2290909" y="729171"/>
                  <a:pt x="2290909" y="723873"/>
                </a:cubicBezTo>
                <a:lnTo>
                  <a:pt x="2290909" y="388481"/>
                </a:lnTo>
                <a:cubicBezTo>
                  <a:pt x="2290909" y="383184"/>
                  <a:pt x="2295215" y="378889"/>
                  <a:pt x="2300501" y="378889"/>
                </a:cubicBezTo>
                <a:cubicBezTo>
                  <a:pt x="2305788" y="378889"/>
                  <a:pt x="2310093" y="383184"/>
                  <a:pt x="2310093" y="388481"/>
                </a:cubicBezTo>
                <a:close/>
                <a:moveTo>
                  <a:pt x="2246002" y="388481"/>
                </a:moveTo>
                <a:lnTo>
                  <a:pt x="2246002" y="723873"/>
                </a:lnTo>
                <a:cubicBezTo>
                  <a:pt x="2246002" y="729171"/>
                  <a:pt x="2241697" y="733465"/>
                  <a:pt x="2236410" y="733465"/>
                </a:cubicBezTo>
                <a:cubicBezTo>
                  <a:pt x="2231123" y="733465"/>
                  <a:pt x="2226818" y="729171"/>
                  <a:pt x="2226818" y="723873"/>
                </a:cubicBezTo>
                <a:lnTo>
                  <a:pt x="2226818" y="388481"/>
                </a:lnTo>
                <a:cubicBezTo>
                  <a:pt x="2226818" y="383184"/>
                  <a:pt x="2231123" y="378889"/>
                  <a:pt x="2236410" y="378889"/>
                </a:cubicBezTo>
                <a:cubicBezTo>
                  <a:pt x="2241697" y="378889"/>
                  <a:pt x="2246002" y="383184"/>
                  <a:pt x="2246002" y="388481"/>
                </a:cubicBezTo>
                <a:close/>
                <a:moveTo>
                  <a:pt x="2181964" y="388481"/>
                </a:moveTo>
                <a:lnTo>
                  <a:pt x="2181964" y="723873"/>
                </a:lnTo>
                <a:cubicBezTo>
                  <a:pt x="2181583" y="729187"/>
                  <a:pt x="2176951" y="733171"/>
                  <a:pt x="2171609" y="732768"/>
                </a:cubicBezTo>
                <a:cubicBezTo>
                  <a:pt x="2166868" y="732408"/>
                  <a:pt x="2163108" y="728631"/>
                  <a:pt x="2162726" y="723873"/>
                </a:cubicBezTo>
                <a:lnTo>
                  <a:pt x="2162726" y="388481"/>
                </a:lnTo>
                <a:cubicBezTo>
                  <a:pt x="2163108" y="383168"/>
                  <a:pt x="2167740" y="379189"/>
                  <a:pt x="2173081" y="379587"/>
                </a:cubicBezTo>
                <a:cubicBezTo>
                  <a:pt x="2177822" y="379947"/>
                  <a:pt x="2181583" y="383723"/>
                  <a:pt x="2181964" y="388481"/>
                </a:cubicBezTo>
                <a:close/>
                <a:moveTo>
                  <a:pt x="2117872" y="388481"/>
                </a:moveTo>
                <a:lnTo>
                  <a:pt x="2117872" y="723873"/>
                </a:lnTo>
                <a:cubicBezTo>
                  <a:pt x="2117491" y="729187"/>
                  <a:pt x="2112859" y="733171"/>
                  <a:pt x="2107518" y="732768"/>
                </a:cubicBezTo>
                <a:cubicBezTo>
                  <a:pt x="2102777" y="732408"/>
                  <a:pt x="2099016" y="728631"/>
                  <a:pt x="2098635" y="723873"/>
                </a:cubicBezTo>
                <a:lnTo>
                  <a:pt x="2098635" y="388481"/>
                </a:lnTo>
                <a:cubicBezTo>
                  <a:pt x="2099016" y="383168"/>
                  <a:pt x="2103648" y="379189"/>
                  <a:pt x="2108989" y="379587"/>
                </a:cubicBezTo>
                <a:cubicBezTo>
                  <a:pt x="2113730" y="379947"/>
                  <a:pt x="2117491" y="383723"/>
                  <a:pt x="2117872" y="388481"/>
                </a:cubicBezTo>
                <a:close/>
                <a:moveTo>
                  <a:pt x="2053781" y="388481"/>
                </a:moveTo>
                <a:lnTo>
                  <a:pt x="2053781" y="723873"/>
                </a:lnTo>
                <a:cubicBezTo>
                  <a:pt x="2053399" y="729187"/>
                  <a:pt x="2048767" y="733171"/>
                  <a:pt x="2043426" y="732768"/>
                </a:cubicBezTo>
                <a:cubicBezTo>
                  <a:pt x="2038685" y="732408"/>
                  <a:pt x="2034924" y="728631"/>
                  <a:pt x="2034543" y="723873"/>
                </a:cubicBezTo>
                <a:lnTo>
                  <a:pt x="2034543" y="388481"/>
                </a:lnTo>
                <a:cubicBezTo>
                  <a:pt x="2034924" y="383168"/>
                  <a:pt x="2039556" y="379189"/>
                  <a:pt x="2044897" y="379587"/>
                </a:cubicBezTo>
                <a:cubicBezTo>
                  <a:pt x="2049639" y="379947"/>
                  <a:pt x="2053399" y="383723"/>
                  <a:pt x="2053781" y="388481"/>
                </a:cubicBezTo>
                <a:close/>
                <a:moveTo>
                  <a:pt x="1970451" y="388481"/>
                </a:moveTo>
                <a:cubicBezTo>
                  <a:pt x="1970832" y="383168"/>
                  <a:pt x="1975464" y="379189"/>
                  <a:pt x="1980806" y="379587"/>
                </a:cubicBezTo>
                <a:cubicBezTo>
                  <a:pt x="1985547" y="379947"/>
                  <a:pt x="1989308" y="383723"/>
                  <a:pt x="1989689" y="388481"/>
                </a:cubicBezTo>
                <a:lnTo>
                  <a:pt x="1989689" y="723873"/>
                </a:lnTo>
                <a:cubicBezTo>
                  <a:pt x="1989308" y="729187"/>
                  <a:pt x="1984675" y="733171"/>
                  <a:pt x="1979334" y="732768"/>
                </a:cubicBezTo>
                <a:cubicBezTo>
                  <a:pt x="1974593" y="732408"/>
                  <a:pt x="1970832" y="728631"/>
                  <a:pt x="1970451" y="723873"/>
                </a:cubicBezTo>
                <a:close/>
                <a:moveTo>
                  <a:pt x="2611314" y="723873"/>
                </a:moveTo>
                <a:lnTo>
                  <a:pt x="2611314" y="498026"/>
                </a:lnTo>
                <a:cubicBezTo>
                  <a:pt x="2611695" y="492712"/>
                  <a:pt x="2616328" y="488728"/>
                  <a:pt x="2621669" y="489132"/>
                </a:cubicBezTo>
                <a:cubicBezTo>
                  <a:pt x="2626411" y="489491"/>
                  <a:pt x="2630171" y="493268"/>
                  <a:pt x="2630553" y="498026"/>
                </a:cubicBezTo>
                <a:lnTo>
                  <a:pt x="2630553" y="724146"/>
                </a:lnTo>
                <a:cubicBezTo>
                  <a:pt x="2630171" y="729460"/>
                  <a:pt x="2625538" y="733438"/>
                  <a:pt x="2620198" y="733040"/>
                </a:cubicBezTo>
                <a:cubicBezTo>
                  <a:pt x="2615456" y="732681"/>
                  <a:pt x="2611695" y="728903"/>
                  <a:pt x="2611314" y="724146"/>
                </a:cubicBezTo>
                <a:close/>
                <a:moveTo>
                  <a:pt x="1714138" y="290000"/>
                </a:moveTo>
                <a:lnTo>
                  <a:pt x="1714138" y="324717"/>
                </a:lnTo>
                <a:lnTo>
                  <a:pt x="1669285" y="324717"/>
                </a:lnTo>
                <a:lnTo>
                  <a:pt x="1669285" y="290000"/>
                </a:lnTo>
                <a:close/>
                <a:moveTo>
                  <a:pt x="1733377" y="290000"/>
                </a:moveTo>
                <a:lnTo>
                  <a:pt x="1778230" y="290000"/>
                </a:lnTo>
                <a:lnTo>
                  <a:pt x="1778230" y="324717"/>
                </a:lnTo>
                <a:lnTo>
                  <a:pt x="1733377" y="324717"/>
                </a:lnTo>
                <a:close/>
                <a:moveTo>
                  <a:pt x="1797414" y="290000"/>
                </a:moveTo>
                <a:lnTo>
                  <a:pt x="1842267" y="290000"/>
                </a:lnTo>
                <a:lnTo>
                  <a:pt x="1842267" y="324717"/>
                </a:lnTo>
                <a:lnTo>
                  <a:pt x="1797250" y="324717"/>
                </a:lnTo>
                <a:close/>
                <a:moveTo>
                  <a:pt x="1861506" y="290000"/>
                </a:moveTo>
                <a:lnTo>
                  <a:pt x="1906250" y="290000"/>
                </a:lnTo>
                <a:lnTo>
                  <a:pt x="1906250" y="324717"/>
                </a:lnTo>
                <a:lnTo>
                  <a:pt x="1861397" y="324717"/>
                </a:lnTo>
                <a:close/>
                <a:moveTo>
                  <a:pt x="1925598" y="290000"/>
                </a:moveTo>
                <a:lnTo>
                  <a:pt x="1970451" y="290000"/>
                </a:lnTo>
                <a:lnTo>
                  <a:pt x="1970451" y="324717"/>
                </a:lnTo>
                <a:lnTo>
                  <a:pt x="1925598" y="324717"/>
                </a:lnTo>
                <a:close/>
                <a:moveTo>
                  <a:pt x="2246002" y="324717"/>
                </a:moveTo>
                <a:lnTo>
                  <a:pt x="2246002" y="290000"/>
                </a:lnTo>
                <a:lnTo>
                  <a:pt x="2290909" y="290000"/>
                </a:lnTo>
                <a:lnTo>
                  <a:pt x="2290909" y="324717"/>
                </a:lnTo>
                <a:close/>
                <a:moveTo>
                  <a:pt x="2226818" y="324717"/>
                </a:moveTo>
                <a:lnTo>
                  <a:pt x="2181964" y="324717"/>
                </a:lnTo>
                <a:lnTo>
                  <a:pt x="2181964" y="290000"/>
                </a:lnTo>
                <a:lnTo>
                  <a:pt x="2226818" y="290000"/>
                </a:lnTo>
                <a:close/>
                <a:moveTo>
                  <a:pt x="2162726" y="324717"/>
                </a:moveTo>
                <a:lnTo>
                  <a:pt x="2117872" y="324717"/>
                </a:lnTo>
                <a:lnTo>
                  <a:pt x="2117872" y="290000"/>
                </a:lnTo>
                <a:lnTo>
                  <a:pt x="2162726" y="290000"/>
                </a:lnTo>
                <a:close/>
                <a:moveTo>
                  <a:pt x="2098635" y="324717"/>
                </a:moveTo>
                <a:lnTo>
                  <a:pt x="2053781" y="324717"/>
                </a:lnTo>
                <a:lnTo>
                  <a:pt x="2053781" y="290000"/>
                </a:lnTo>
                <a:lnTo>
                  <a:pt x="2098635" y="290000"/>
                </a:lnTo>
                <a:close/>
                <a:moveTo>
                  <a:pt x="2034543" y="324717"/>
                </a:moveTo>
                <a:lnTo>
                  <a:pt x="1989689" y="324717"/>
                </a:lnTo>
                <a:lnTo>
                  <a:pt x="1989689" y="290000"/>
                </a:lnTo>
                <a:lnTo>
                  <a:pt x="2034543" y="290000"/>
                </a:lnTo>
                <a:close/>
                <a:moveTo>
                  <a:pt x="2438277" y="324717"/>
                </a:moveTo>
                <a:lnTo>
                  <a:pt x="2438277" y="290000"/>
                </a:lnTo>
                <a:lnTo>
                  <a:pt x="2483130" y="290000"/>
                </a:lnTo>
                <a:lnTo>
                  <a:pt x="2483130" y="324717"/>
                </a:lnTo>
                <a:close/>
                <a:moveTo>
                  <a:pt x="2419039" y="324717"/>
                </a:moveTo>
                <a:lnTo>
                  <a:pt x="2374185" y="324717"/>
                </a:lnTo>
                <a:lnTo>
                  <a:pt x="2374185" y="290000"/>
                </a:lnTo>
                <a:lnTo>
                  <a:pt x="2419039" y="290000"/>
                </a:lnTo>
                <a:close/>
                <a:moveTo>
                  <a:pt x="2354947" y="324717"/>
                </a:moveTo>
                <a:lnTo>
                  <a:pt x="2310093" y="324717"/>
                </a:lnTo>
                <a:lnTo>
                  <a:pt x="2310093" y="290000"/>
                </a:lnTo>
                <a:lnTo>
                  <a:pt x="2354947" y="290000"/>
                </a:lnTo>
                <a:close/>
                <a:moveTo>
                  <a:pt x="1650046" y="324717"/>
                </a:moveTo>
                <a:lnTo>
                  <a:pt x="1605193" y="324717"/>
                </a:lnTo>
                <a:lnTo>
                  <a:pt x="1605193" y="290000"/>
                </a:lnTo>
                <a:lnTo>
                  <a:pt x="1650101" y="290000"/>
                </a:lnTo>
                <a:close/>
                <a:moveTo>
                  <a:pt x="1585954" y="324717"/>
                </a:moveTo>
                <a:lnTo>
                  <a:pt x="1541101" y="324717"/>
                </a:lnTo>
                <a:lnTo>
                  <a:pt x="1541101" y="290000"/>
                </a:lnTo>
                <a:lnTo>
                  <a:pt x="1585954" y="290000"/>
                </a:lnTo>
                <a:close/>
                <a:moveTo>
                  <a:pt x="1412972" y="438076"/>
                </a:moveTo>
                <a:lnTo>
                  <a:pt x="1412972" y="723982"/>
                </a:lnTo>
                <a:cubicBezTo>
                  <a:pt x="1412574" y="729296"/>
                  <a:pt x="1407942" y="733280"/>
                  <a:pt x="1402628" y="732877"/>
                </a:cubicBezTo>
                <a:cubicBezTo>
                  <a:pt x="1397870" y="732517"/>
                  <a:pt x="1394093" y="728740"/>
                  <a:pt x="1393734" y="723982"/>
                </a:cubicBezTo>
                <a:lnTo>
                  <a:pt x="1393734" y="438076"/>
                </a:lnTo>
                <a:cubicBezTo>
                  <a:pt x="1393336" y="432763"/>
                  <a:pt x="1397314" y="428130"/>
                  <a:pt x="1402628" y="427732"/>
                </a:cubicBezTo>
                <a:cubicBezTo>
                  <a:pt x="1407942" y="427334"/>
                  <a:pt x="1412574" y="431313"/>
                  <a:pt x="1412972" y="436627"/>
                </a:cubicBezTo>
                <a:cubicBezTo>
                  <a:pt x="1413010" y="437112"/>
                  <a:pt x="1413010" y="437591"/>
                  <a:pt x="1412972" y="438076"/>
                </a:cubicBezTo>
                <a:close/>
                <a:moveTo>
                  <a:pt x="1348880" y="498026"/>
                </a:moveTo>
                <a:lnTo>
                  <a:pt x="1348880" y="724146"/>
                </a:lnTo>
                <a:cubicBezTo>
                  <a:pt x="1348880" y="729443"/>
                  <a:pt x="1344586" y="733738"/>
                  <a:pt x="1339288" y="733738"/>
                </a:cubicBezTo>
                <a:cubicBezTo>
                  <a:pt x="1333991" y="733738"/>
                  <a:pt x="1329696" y="729443"/>
                  <a:pt x="1329696" y="724146"/>
                </a:cubicBezTo>
                <a:lnTo>
                  <a:pt x="1329696" y="498026"/>
                </a:lnTo>
                <a:cubicBezTo>
                  <a:pt x="1329696" y="492729"/>
                  <a:pt x="1333991" y="488434"/>
                  <a:pt x="1339288" y="488434"/>
                </a:cubicBezTo>
                <a:cubicBezTo>
                  <a:pt x="1344586" y="488434"/>
                  <a:pt x="1348880" y="492729"/>
                  <a:pt x="1348880" y="498026"/>
                </a:cubicBezTo>
                <a:close/>
                <a:moveTo>
                  <a:pt x="1472268" y="1074689"/>
                </a:moveTo>
                <a:lnTo>
                  <a:pt x="1512870" y="1074689"/>
                </a:lnTo>
                <a:lnTo>
                  <a:pt x="1512870" y="1100685"/>
                </a:lnTo>
                <a:lnTo>
                  <a:pt x="1472268" y="1100685"/>
                </a:lnTo>
                <a:close/>
                <a:moveTo>
                  <a:pt x="2451684" y="1074689"/>
                </a:moveTo>
                <a:lnTo>
                  <a:pt x="2494848" y="1074689"/>
                </a:lnTo>
                <a:lnTo>
                  <a:pt x="2494848" y="1100685"/>
                </a:lnTo>
                <a:lnTo>
                  <a:pt x="2451575" y="1100685"/>
                </a:lnTo>
                <a:close/>
                <a:moveTo>
                  <a:pt x="2618835" y="957296"/>
                </a:moveTo>
                <a:lnTo>
                  <a:pt x="2577742" y="957296"/>
                </a:lnTo>
                <a:lnTo>
                  <a:pt x="2577742" y="941655"/>
                </a:lnTo>
                <a:lnTo>
                  <a:pt x="2527003" y="941655"/>
                </a:lnTo>
                <a:lnTo>
                  <a:pt x="2527003" y="968905"/>
                </a:lnTo>
                <a:lnTo>
                  <a:pt x="2546242" y="968905"/>
                </a:lnTo>
                <a:lnTo>
                  <a:pt x="2546242" y="961002"/>
                </a:lnTo>
                <a:lnTo>
                  <a:pt x="2558504" y="961002"/>
                </a:lnTo>
                <a:lnTo>
                  <a:pt x="2558504" y="977352"/>
                </a:lnTo>
                <a:lnTo>
                  <a:pt x="2514196" y="977352"/>
                </a:lnTo>
                <a:lnTo>
                  <a:pt x="2514196" y="931082"/>
                </a:lnTo>
                <a:lnTo>
                  <a:pt x="2618835" y="931082"/>
                </a:lnTo>
                <a:close/>
                <a:moveTo>
                  <a:pt x="2618835" y="901761"/>
                </a:moveTo>
                <a:lnTo>
                  <a:pt x="2566515" y="901761"/>
                </a:lnTo>
                <a:lnTo>
                  <a:pt x="2566515" y="858488"/>
                </a:lnTo>
                <a:lnTo>
                  <a:pt x="2618835" y="858488"/>
                </a:lnTo>
                <a:close/>
                <a:moveTo>
                  <a:pt x="2547277" y="324717"/>
                </a:moveTo>
                <a:lnTo>
                  <a:pt x="2502424" y="324717"/>
                </a:lnTo>
                <a:lnTo>
                  <a:pt x="2502424" y="290000"/>
                </a:lnTo>
                <a:lnTo>
                  <a:pt x="2547277" y="290000"/>
                </a:lnTo>
                <a:close/>
                <a:moveTo>
                  <a:pt x="2324372" y="169610"/>
                </a:moveTo>
                <a:lnTo>
                  <a:pt x="2324372" y="135875"/>
                </a:lnTo>
                <a:lnTo>
                  <a:pt x="2362522" y="135875"/>
                </a:lnTo>
                <a:lnTo>
                  <a:pt x="2362522" y="233157"/>
                </a:lnTo>
                <a:lnTo>
                  <a:pt x="2486074" y="233157"/>
                </a:lnTo>
                <a:lnTo>
                  <a:pt x="2486074" y="260407"/>
                </a:lnTo>
                <a:lnTo>
                  <a:pt x="2332929" y="260407"/>
                </a:lnTo>
                <a:lnTo>
                  <a:pt x="2332929" y="186396"/>
                </a:lnTo>
                <a:lnTo>
                  <a:pt x="2246765" y="186396"/>
                </a:lnTo>
                <a:lnTo>
                  <a:pt x="2246765" y="169610"/>
                </a:lnTo>
                <a:close/>
                <a:moveTo>
                  <a:pt x="2005385" y="111077"/>
                </a:moveTo>
                <a:lnTo>
                  <a:pt x="2005385" y="169555"/>
                </a:lnTo>
                <a:lnTo>
                  <a:pt x="2109698" y="169555"/>
                </a:lnTo>
                <a:lnTo>
                  <a:pt x="2109698" y="65297"/>
                </a:lnTo>
                <a:lnTo>
                  <a:pt x="2035905" y="65297"/>
                </a:lnTo>
                <a:lnTo>
                  <a:pt x="2035905" y="120560"/>
                </a:lnTo>
                <a:lnTo>
                  <a:pt x="2055143" y="120560"/>
                </a:lnTo>
                <a:lnTo>
                  <a:pt x="2055143" y="84536"/>
                </a:lnTo>
                <a:lnTo>
                  <a:pt x="2090514" y="84536"/>
                </a:lnTo>
                <a:lnTo>
                  <a:pt x="2090514" y="150372"/>
                </a:lnTo>
                <a:lnTo>
                  <a:pt x="2024623" y="150372"/>
                </a:lnTo>
                <a:lnTo>
                  <a:pt x="2024623" y="48185"/>
                </a:lnTo>
                <a:lnTo>
                  <a:pt x="2141308" y="48185"/>
                </a:lnTo>
                <a:lnTo>
                  <a:pt x="2141308" y="169610"/>
                </a:lnTo>
                <a:lnTo>
                  <a:pt x="2227799" y="169610"/>
                </a:lnTo>
                <a:lnTo>
                  <a:pt x="2227799" y="186396"/>
                </a:lnTo>
                <a:lnTo>
                  <a:pt x="1993994" y="186396"/>
                </a:lnTo>
                <a:lnTo>
                  <a:pt x="1993994" y="111077"/>
                </a:lnTo>
                <a:close/>
                <a:moveTo>
                  <a:pt x="1821939" y="169555"/>
                </a:moveTo>
                <a:lnTo>
                  <a:pt x="1821939" y="48185"/>
                </a:lnTo>
                <a:lnTo>
                  <a:pt x="1938950" y="48185"/>
                </a:lnTo>
                <a:lnTo>
                  <a:pt x="1938950" y="150372"/>
                </a:lnTo>
                <a:lnTo>
                  <a:pt x="1873060" y="150372"/>
                </a:lnTo>
                <a:lnTo>
                  <a:pt x="1873060" y="84536"/>
                </a:lnTo>
                <a:lnTo>
                  <a:pt x="1908430" y="84536"/>
                </a:lnTo>
                <a:lnTo>
                  <a:pt x="1908430" y="120560"/>
                </a:lnTo>
                <a:lnTo>
                  <a:pt x="1927614" y="120560"/>
                </a:lnTo>
                <a:lnTo>
                  <a:pt x="1927614" y="65297"/>
                </a:lnTo>
                <a:lnTo>
                  <a:pt x="1853821" y="65297"/>
                </a:lnTo>
                <a:lnTo>
                  <a:pt x="1853821" y="169610"/>
                </a:lnTo>
                <a:lnTo>
                  <a:pt x="1958134" y="169610"/>
                </a:lnTo>
                <a:lnTo>
                  <a:pt x="1958134" y="111077"/>
                </a:lnTo>
                <a:lnTo>
                  <a:pt x="1975083" y="111077"/>
                </a:lnTo>
                <a:lnTo>
                  <a:pt x="1975083" y="186341"/>
                </a:lnTo>
                <a:lnTo>
                  <a:pt x="1735883" y="186341"/>
                </a:lnTo>
                <a:lnTo>
                  <a:pt x="1735883" y="169555"/>
                </a:lnTo>
                <a:close/>
                <a:moveTo>
                  <a:pt x="1477064" y="233157"/>
                </a:moveTo>
                <a:lnTo>
                  <a:pt x="1600615" y="233157"/>
                </a:lnTo>
                <a:lnTo>
                  <a:pt x="1600615" y="135875"/>
                </a:lnTo>
                <a:lnTo>
                  <a:pt x="1638765" y="135875"/>
                </a:lnTo>
                <a:lnTo>
                  <a:pt x="1638765" y="169610"/>
                </a:lnTo>
                <a:lnTo>
                  <a:pt x="1716209" y="169610"/>
                </a:lnTo>
                <a:lnTo>
                  <a:pt x="1716209" y="186396"/>
                </a:lnTo>
                <a:lnTo>
                  <a:pt x="1635549" y="186396"/>
                </a:lnTo>
                <a:lnTo>
                  <a:pt x="1635549" y="260625"/>
                </a:lnTo>
                <a:lnTo>
                  <a:pt x="1477064" y="260625"/>
                </a:lnTo>
                <a:close/>
                <a:moveTo>
                  <a:pt x="1412972" y="290000"/>
                </a:moveTo>
                <a:lnTo>
                  <a:pt x="1457825" y="290000"/>
                </a:lnTo>
                <a:lnTo>
                  <a:pt x="1457825" y="324717"/>
                </a:lnTo>
                <a:lnTo>
                  <a:pt x="1412972" y="324717"/>
                </a:lnTo>
                <a:close/>
                <a:moveTo>
                  <a:pt x="1140146" y="863611"/>
                </a:moveTo>
                <a:lnTo>
                  <a:pt x="1140146" y="898327"/>
                </a:lnTo>
                <a:lnTo>
                  <a:pt x="1095293" y="898327"/>
                </a:lnTo>
                <a:lnTo>
                  <a:pt x="1095293" y="863611"/>
                </a:lnTo>
                <a:close/>
                <a:moveTo>
                  <a:pt x="1076054" y="863611"/>
                </a:moveTo>
                <a:lnTo>
                  <a:pt x="1076054" y="898327"/>
                </a:lnTo>
                <a:lnTo>
                  <a:pt x="1031201" y="898327"/>
                </a:lnTo>
                <a:lnTo>
                  <a:pt x="1031201" y="863611"/>
                </a:lnTo>
                <a:close/>
                <a:moveTo>
                  <a:pt x="1012017" y="863611"/>
                </a:moveTo>
                <a:lnTo>
                  <a:pt x="1012017" y="898327"/>
                </a:lnTo>
                <a:lnTo>
                  <a:pt x="967163" y="898327"/>
                </a:lnTo>
                <a:lnTo>
                  <a:pt x="967163" y="863611"/>
                </a:lnTo>
                <a:close/>
                <a:moveTo>
                  <a:pt x="903017" y="863611"/>
                </a:moveTo>
                <a:lnTo>
                  <a:pt x="947871" y="863611"/>
                </a:lnTo>
                <a:lnTo>
                  <a:pt x="947871" y="898327"/>
                </a:lnTo>
                <a:lnTo>
                  <a:pt x="903017" y="898327"/>
                </a:lnTo>
                <a:close/>
                <a:moveTo>
                  <a:pt x="838925" y="863611"/>
                </a:moveTo>
                <a:lnTo>
                  <a:pt x="883779" y="863611"/>
                </a:lnTo>
                <a:lnTo>
                  <a:pt x="883779" y="898327"/>
                </a:lnTo>
                <a:lnTo>
                  <a:pt x="838925" y="898327"/>
                </a:lnTo>
                <a:close/>
                <a:moveTo>
                  <a:pt x="774834" y="863611"/>
                </a:moveTo>
                <a:lnTo>
                  <a:pt x="819687" y="863611"/>
                </a:lnTo>
                <a:lnTo>
                  <a:pt x="819687" y="898327"/>
                </a:lnTo>
                <a:lnTo>
                  <a:pt x="774834" y="898327"/>
                </a:lnTo>
                <a:close/>
                <a:moveTo>
                  <a:pt x="710742" y="863611"/>
                </a:moveTo>
                <a:lnTo>
                  <a:pt x="755595" y="863611"/>
                </a:lnTo>
                <a:lnTo>
                  <a:pt x="755595" y="898327"/>
                </a:lnTo>
                <a:lnTo>
                  <a:pt x="710742" y="898327"/>
                </a:lnTo>
                <a:close/>
                <a:moveTo>
                  <a:pt x="637058" y="1307076"/>
                </a:moveTo>
                <a:cubicBezTo>
                  <a:pt x="631761" y="1307109"/>
                  <a:pt x="627444" y="1302836"/>
                  <a:pt x="627411" y="1297539"/>
                </a:cubicBezTo>
                <a:cubicBezTo>
                  <a:pt x="627411" y="1297522"/>
                  <a:pt x="627411" y="1297500"/>
                  <a:pt x="627411" y="1297484"/>
                </a:cubicBezTo>
                <a:lnTo>
                  <a:pt x="627411" y="1071364"/>
                </a:lnTo>
                <a:cubicBezTo>
                  <a:pt x="627809" y="1066050"/>
                  <a:pt x="632442" y="1062072"/>
                  <a:pt x="637755" y="1062470"/>
                </a:cubicBezTo>
                <a:cubicBezTo>
                  <a:pt x="642513" y="1062829"/>
                  <a:pt x="646290" y="1066607"/>
                  <a:pt x="646650" y="1071364"/>
                </a:cubicBezTo>
                <a:lnTo>
                  <a:pt x="646650" y="1297484"/>
                </a:lnTo>
                <a:cubicBezTo>
                  <a:pt x="646650" y="1302760"/>
                  <a:pt x="642388" y="1307049"/>
                  <a:pt x="637113" y="1307076"/>
                </a:cubicBezTo>
                <a:close/>
                <a:moveTo>
                  <a:pt x="691558" y="1475099"/>
                </a:moveTo>
                <a:lnTo>
                  <a:pt x="639238" y="1475099"/>
                </a:lnTo>
                <a:lnTo>
                  <a:pt x="639238" y="1431826"/>
                </a:lnTo>
                <a:lnTo>
                  <a:pt x="691558" y="1431826"/>
                </a:lnTo>
                <a:close/>
                <a:moveTo>
                  <a:pt x="710796" y="1297484"/>
                </a:moveTo>
                <a:cubicBezTo>
                  <a:pt x="710399" y="1302798"/>
                  <a:pt x="705766" y="1306782"/>
                  <a:pt x="700452" y="1306378"/>
                </a:cubicBezTo>
                <a:cubicBezTo>
                  <a:pt x="695694" y="1306019"/>
                  <a:pt x="691917" y="1302242"/>
                  <a:pt x="691558" y="1297484"/>
                </a:cubicBezTo>
                <a:lnTo>
                  <a:pt x="691558" y="1011578"/>
                </a:lnTo>
                <a:cubicBezTo>
                  <a:pt x="691160" y="1006264"/>
                  <a:pt x="695138" y="1001632"/>
                  <a:pt x="700452" y="1001234"/>
                </a:cubicBezTo>
                <a:cubicBezTo>
                  <a:pt x="705766" y="1000836"/>
                  <a:pt x="710399" y="1004815"/>
                  <a:pt x="710796" y="1010128"/>
                </a:cubicBezTo>
                <a:cubicBezTo>
                  <a:pt x="710834" y="1010613"/>
                  <a:pt x="710834" y="1011093"/>
                  <a:pt x="710796" y="1011578"/>
                </a:cubicBezTo>
                <a:close/>
                <a:moveTo>
                  <a:pt x="755650" y="1475099"/>
                </a:moveTo>
                <a:lnTo>
                  <a:pt x="710796" y="1475099"/>
                </a:lnTo>
                <a:lnTo>
                  <a:pt x="710796" y="1431826"/>
                </a:lnTo>
                <a:lnTo>
                  <a:pt x="755650" y="1431826"/>
                </a:lnTo>
                <a:close/>
                <a:moveTo>
                  <a:pt x="774888" y="1297484"/>
                </a:moveTo>
                <a:cubicBezTo>
                  <a:pt x="774490" y="1302798"/>
                  <a:pt x="769858" y="1306782"/>
                  <a:pt x="764544" y="1306378"/>
                </a:cubicBezTo>
                <a:cubicBezTo>
                  <a:pt x="759786" y="1306019"/>
                  <a:pt x="756009" y="1302242"/>
                  <a:pt x="755650" y="1297484"/>
                </a:cubicBezTo>
                <a:lnTo>
                  <a:pt x="755650" y="962092"/>
                </a:lnTo>
                <a:cubicBezTo>
                  <a:pt x="756047" y="956778"/>
                  <a:pt x="760680" y="952800"/>
                  <a:pt x="765994" y="953198"/>
                </a:cubicBezTo>
                <a:cubicBezTo>
                  <a:pt x="770751" y="953557"/>
                  <a:pt x="774528" y="957334"/>
                  <a:pt x="774888" y="962092"/>
                </a:cubicBezTo>
                <a:close/>
                <a:moveTo>
                  <a:pt x="819741" y="1475099"/>
                </a:moveTo>
                <a:lnTo>
                  <a:pt x="774888" y="1475099"/>
                </a:lnTo>
                <a:lnTo>
                  <a:pt x="774888" y="1431826"/>
                </a:lnTo>
                <a:lnTo>
                  <a:pt x="819741" y="1431826"/>
                </a:lnTo>
                <a:close/>
                <a:moveTo>
                  <a:pt x="838980" y="1297484"/>
                </a:moveTo>
                <a:cubicBezTo>
                  <a:pt x="838582" y="1302798"/>
                  <a:pt x="833950" y="1306782"/>
                  <a:pt x="828636" y="1306378"/>
                </a:cubicBezTo>
                <a:cubicBezTo>
                  <a:pt x="823878" y="1306019"/>
                  <a:pt x="820101" y="1302242"/>
                  <a:pt x="819741" y="1297484"/>
                </a:cubicBezTo>
                <a:lnTo>
                  <a:pt x="819741" y="962092"/>
                </a:lnTo>
                <a:cubicBezTo>
                  <a:pt x="820139" y="956778"/>
                  <a:pt x="824772" y="952800"/>
                  <a:pt x="830086" y="953198"/>
                </a:cubicBezTo>
                <a:cubicBezTo>
                  <a:pt x="834843" y="953557"/>
                  <a:pt x="838620" y="957334"/>
                  <a:pt x="838980" y="962092"/>
                </a:cubicBezTo>
                <a:close/>
                <a:moveTo>
                  <a:pt x="883833" y="1475099"/>
                </a:moveTo>
                <a:lnTo>
                  <a:pt x="838980" y="1475099"/>
                </a:lnTo>
                <a:lnTo>
                  <a:pt x="838980" y="1431826"/>
                </a:lnTo>
                <a:lnTo>
                  <a:pt x="883833" y="1431826"/>
                </a:lnTo>
                <a:close/>
                <a:moveTo>
                  <a:pt x="903072" y="1297484"/>
                </a:moveTo>
                <a:cubicBezTo>
                  <a:pt x="902674" y="1302798"/>
                  <a:pt x="898041" y="1306782"/>
                  <a:pt x="892727" y="1306378"/>
                </a:cubicBezTo>
                <a:cubicBezTo>
                  <a:pt x="887970" y="1306019"/>
                  <a:pt x="884193" y="1302242"/>
                  <a:pt x="883833" y="1297484"/>
                </a:cubicBezTo>
                <a:lnTo>
                  <a:pt x="883833" y="962092"/>
                </a:lnTo>
                <a:cubicBezTo>
                  <a:pt x="884231" y="956778"/>
                  <a:pt x="888863" y="952800"/>
                  <a:pt x="894177" y="953198"/>
                </a:cubicBezTo>
                <a:cubicBezTo>
                  <a:pt x="898935" y="953557"/>
                  <a:pt x="902712" y="957334"/>
                  <a:pt x="903072" y="962092"/>
                </a:cubicBezTo>
                <a:close/>
                <a:moveTo>
                  <a:pt x="947925" y="1475099"/>
                </a:moveTo>
                <a:lnTo>
                  <a:pt x="903072" y="1475099"/>
                </a:lnTo>
                <a:lnTo>
                  <a:pt x="903072" y="1431826"/>
                </a:lnTo>
                <a:lnTo>
                  <a:pt x="947925" y="1431826"/>
                </a:lnTo>
                <a:close/>
                <a:moveTo>
                  <a:pt x="967163" y="1297484"/>
                </a:moveTo>
                <a:cubicBezTo>
                  <a:pt x="966766" y="1302798"/>
                  <a:pt x="962133" y="1306782"/>
                  <a:pt x="956819" y="1306378"/>
                </a:cubicBezTo>
                <a:cubicBezTo>
                  <a:pt x="952062" y="1306019"/>
                  <a:pt x="948285" y="1302242"/>
                  <a:pt x="947925" y="1297484"/>
                </a:cubicBezTo>
                <a:lnTo>
                  <a:pt x="947925" y="962092"/>
                </a:lnTo>
                <a:cubicBezTo>
                  <a:pt x="948323" y="956778"/>
                  <a:pt x="952955" y="952800"/>
                  <a:pt x="958269" y="953198"/>
                </a:cubicBezTo>
                <a:cubicBezTo>
                  <a:pt x="963027" y="953557"/>
                  <a:pt x="966804" y="957334"/>
                  <a:pt x="967163" y="962092"/>
                </a:cubicBezTo>
                <a:close/>
                <a:moveTo>
                  <a:pt x="1012017" y="1475099"/>
                </a:moveTo>
                <a:lnTo>
                  <a:pt x="967163" y="1475099"/>
                </a:lnTo>
                <a:lnTo>
                  <a:pt x="967163" y="1431826"/>
                </a:lnTo>
                <a:lnTo>
                  <a:pt x="1012017" y="1431826"/>
                </a:lnTo>
                <a:close/>
                <a:moveTo>
                  <a:pt x="1031201" y="1297484"/>
                </a:moveTo>
                <a:cubicBezTo>
                  <a:pt x="1031201" y="1302781"/>
                  <a:pt x="1026906" y="1307076"/>
                  <a:pt x="1021609" y="1307076"/>
                </a:cubicBezTo>
                <a:cubicBezTo>
                  <a:pt x="1016311" y="1307076"/>
                  <a:pt x="1012017" y="1302781"/>
                  <a:pt x="1012017" y="1297484"/>
                </a:cubicBezTo>
                <a:lnTo>
                  <a:pt x="1012017" y="962092"/>
                </a:lnTo>
                <a:cubicBezTo>
                  <a:pt x="1012017" y="956795"/>
                  <a:pt x="1016311" y="952500"/>
                  <a:pt x="1021609" y="952500"/>
                </a:cubicBezTo>
                <a:cubicBezTo>
                  <a:pt x="1026906" y="952500"/>
                  <a:pt x="1031201" y="956795"/>
                  <a:pt x="1031201" y="962092"/>
                </a:cubicBezTo>
                <a:close/>
                <a:moveTo>
                  <a:pt x="1076054" y="1475099"/>
                </a:moveTo>
                <a:lnTo>
                  <a:pt x="1031201" y="1475099"/>
                </a:lnTo>
                <a:lnTo>
                  <a:pt x="1031201" y="1431826"/>
                </a:lnTo>
                <a:lnTo>
                  <a:pt x="1076054" y="1431826"/>
                </a:lnTo>
                <a:close/>
                <a:moveTo>
                  <a:pt x="1095293" y="1297484"/>
                </a:moveTo>
                <a:cubicBezTo>
                  <a:pt x="1094895" y="1302798"/>
                  <a:pt x="1090262" y="1306782"/>
                  <a:pt x="1084948" y="1306378"/>
                </a:cubicBezTo>
                <a:cubicBezTo>
                  <a:pt x="1080191" y="1306019"/>
                  <a:pt x="1076414" y="1302242"/>
                  <a:pt x="1076054" y="1297484"/>
                </a:cubicBezTo>
                <a:lnTo>
                  <a:pt x="1076054" y="962092"/>
                </a:lnTo>
                <a:cubicBezTo>
                  <a:pt x="1076452" y="956778"/>
                  <a:pt x="1081084" y="952800"/>
                  <a:pt x="1086398" y="953198"/>
                </a:cubicBezTo>
                <a:cubicBezTo>
                  <a:pt x="1091156" y="953557"/>
                  <a:pt x="1094933" y="957334"/>
                  <a:pt x="1095293" y="962092"/>
                </a:cubicBezTo>
                <a:close/>
                <a:moveTo>
                  <a:pt x="1140146" y="1475099"/>
                </a:moveTo>
                <a:lnTo>
                  <a:pt x="1095293" y="1475099"/>
                </a:lnTo>
                <a:lnTo>
                  <a:pt x="1095293" y="1431826"/>
                </a:lnTo>
                <a:lnTo>
                  <a:pt x="1140146" y="1431826"/>
                </a:lnTo>
                <a:close/>
                <a:moveTo>
                  <a:pt x="1159602" y="1297484"/>
                </a:moveTo>
                <a:cubicBezTo>
                  <a:pt x="1159204" y="1302798"/>
                  <a:pt x="1154572" y="1306782"/>
                  <a:pt x="1149258" y="1306378"/>
                </a:cubicBezTo>
                <a:cubicBezTo>
                  <a:pt x="1144500" y="1306019"/>
                  <a:pt x="1140724" y="1302242"/>
                  <a:pt x="1140364" y="1297484"/>
                </a:cubicBezTo>
                <a:lnTo>
                  <a:pt x="1140364" y="962092"/>
                </a:lnTo>
                <a:cubicBezTo>
                  <a:pt x="1140762" y="956778"/>
                  <a:pt x="1145394" y="952800"/>
                  <a:pt x="1150708" y="953198"/>
                </a:cubicBezTo>
                <a:cubicBezTo>
                  <a:pt x="1155466" y="953557"/>
                  <a:pt x="1159243" y="957334"/>
                  <a:pt x="1159602" y="962092"/>
                </a:cubicBezTo>
                <a:close/>
                <a:moveTo>
                  <a:pt x="1204456" y="1475099"/>
                </a:moveTo>
                <a:lnTo>
                  <a:pt x="1159602" y="1475099"/>
                </a:lnTo>
                <a:lnTo>
                  <a:pt x="1159602" y="1431826"/>
                </a:lnTo>
                <a:lnTo>
                  <a:pt x="1204456" y="1431826"/>
                </a:lnTo>
                <a:close/>
                <a:moveTo>
                  <a:pt x="1204456" y="1297484"/>
                </a:moveTo>
                <a:lnTo>
                  <a:pt x="1204456" y="962092"/>
                </a:lnTo>
                <a:cubicBezTo>
                  <a:pt x="1204472" y="957857"/>
                  <a:pt x="1207262" y="954140"/>
                  <a:pt x="1211323" y="952936"/>
                </a:cubicBezTo>
                <a:lnTo>
                  <a:pt x="1211323" y="1306640"/>
                </a:lnTo>
                <a:cubicBezTo>
                  <a:pt x="1207175" y="1305517"/>
                  <a:pt x="1204281" y="1301779"/>
                  <a:pt x="1204238" y="1297484"/>
                </a:cubicBezTo>
                <a:close/>
                <a:moveTo>
                  <a:pt x="1346155" y="1283477"/>
                </a:moveTo>
                <a:lnTo>
                  <a:pt x="1346155" y="1129788"/>
                </a:lnTo>
                <a:lnTo>
                  <a:pt x="1406105" y="1129788"/>
                </a:lnTo>
                <a:lnTo>
                  <a:pt x="1406105" y="1241676"/>
                </a:lnTo>
                <a:lnTo>
                  <a:pt x="1369263" y="1241676"/>
                </a:lnTo>
                <a:lnTo>
                  <a:pt x="1369263" y="1283477"/>
                </a:lnTo>
                <a:close/>
                <a:moveTo>
                  <a:pt x="1470251" y="1178129"/>
                </a:moveTo>
                <a:lnTo>
                  <a:pt x="1470251" y="1323371"/>
                </a:lnTo>
                <a:lnTo>
                  <a:pt x="1387902" y="1323371"/>
                </a:lnTo>
                <a:lnTo>
                  <a:pt x="1387902" y="1261024"/>
                </a:lnTo>
                <a:lnTo>
                  <a:pt x="1441803" y="1261024"/>
                </a:lnTo>
                <a:lnTo>
                  <a:pt x="1441803" y="1289854"/>
                </a:lnTo>
                <a:lnTo>
                  <a:pt x="1424744" y="1289854"/>
                </a:lnTo>
                <a:lnTo>
                  <a:pt x="1424744" y="1274921"/>
                </a:lnTo>
                <a:lnTo>
                  <a:pt x="1405505" y="1274921"/>
                </a:lnTo>
                <a:lnTo>
                  <a:pt x="1405505" y="1309092"/>
                </a:lnTo>
                <a:lnTo>
                  <a:pt x="1461041" y="1309092"/>
                </a:lnTo>
                <a:lnTo>
                  <a:pt x="1461041" y="1241676"/>
                </a:lnTo>
                <a:lnTo>
                  <a:pt x="1424744" y="1241676"/>
                </a:lnTo>
                <a:lnTo>
                  <a:pt x="1424744" y="1129788"/>
                </a:lnTo>
                <a:lnTo>
                  <a:pt x="1512870" y="1129788"/>
                </a:lnTo>
                <a:lnTo>
                  <a:pt x="1512870" y="1160526"/>
                </a:lnTo>
                <a:lnTo>
                  <a:pt x="1523770" y="1160526"/>
                </a:lnTo>
                <a:lnTo>
                  <a:pt x="1523770" y="1178129"/>
                </a:lnTo>
                <a:close/>
                <a:moveTo>
                  <a:pt x="1593040" y="1197368"/>
                </a:moveTo>
                <a:lnTo>
                  <a:pt x="1644651" y="1197368"/>
                </a:lnTo>
                <a:lnTo>
                  <a:pt x="1644651" y="1216225"/>
                </a:lnTo>
                <a:lnTo>
                  <a:pt x="1592821" y="1216225"/>
                </a:lnTo>
                <a:close/>
                <a:moveTo>
                  <a:pt x="2285732" y="1197368"/>
                </a:moveTo>
                <a:lnTo>
                  <a:pt x="2285732" y="1216225"/>
                </a:lnTo>
                <a:lnTo>
                  <a:pt x="2240879" y="1216225"/>
                </a:lnTo>
                <a:lnTo>
                  <a:pt x="2240879" y="1197368"/>
                </a:lnTo>
                <a:close/>
                <a:moveTo>
                  <a:pt x="2221640" y="1216225"/>
                </a:moveTo>
                <a:lnTo>
                  <a:pt x="2176787" y="1216225"/>
                </a:lnTo>
                <a:lnTo>
                  <a:pt x="2176787" y="1197368"/>
                </a:lnTo>
                <a:lnTo>
                  <a:pt x="2221640" y="1197368"/>
                </a:lnTo>
                <a:close/>
                <a:moveTo>
                  <a:pt x="2157549" y="1216225"/>
                </a:moveTo>
                <a:lnTo>
                  <a:pt x="2112695" y="1216225"/>
                </a:lnTo>
                <a:lnTo>
                  <a:pt x="2112695" y="1197368"/>
                </a:lnTo>
                <a:lnTo>
                  <a:pt x="2157549" y="1197368"/>
                </a:lnTo>
                <a:close/>
                <a:moveTo>
                  <a:pt x="2093457" y="1216225"/>
                </a:moveTo>
                <a:lnTo>
                  <a:pt x="2048603" y="1216225"/>
                </a:lnTo>
                <a:lnTo>
                  <a:pt x="2048603" y="1197368"/>
                </a:lnTo>
                <a:lnTo>
                  <a:pt x="2093457" y="1197368"/>
                </a:lnTo>
                <a:close/>
                <a:moveTo>
                  <a:pt x="2029365" y="1216225"/>
                </a:moveTo>
                <a:lnTo>
                  <a:pt x="1984512" y="1216225"/>
                </a:lnTo>
                <a:lnTo>
                  <a:pt x="1984512" y="1197368"/>
                </a:lnTo>
                <a:lnTo>
                  <a:pt x="2029365" y="1197368"/>
                </a:lnTo>
                <a:close/>
                <a:moveTo>
                  <a:pt x="1965273" y="1216225"/>
                </a:moveTo>
                <a:lnTo>
                  <a:pt x="1920420" y="1216225"/>
                </a:lnTo>
                <a:lnTo>
                  <a:pt x="1920420" y="1197368"/>
                </a:lnTo>
                <a:lnTo>
                  <a:pt x="1965273" y="1197368"/>
                </a:lnTo>
                <a:close/>
                <a:moveTo>
                  <a:pt x="1901181" y="1216225"/>
                </a:moveTo>
                <a:lnTo>
                  <a:pt x="1856328" y="1216225"/>
                </a:lnTo>
                <a:lnTo>
                  <a:pt x="1856328" y="1197368"/>
                </a:lnTo>
                <a:lnTo>
                  <a:pt x="1901181" y="1197368"/>
                </a:lnTo>
                <a:close/>
                <a:moveTo>
                  <a:pt x="1837144" y="1216225"/>
                </a:moveTo>
                <a:lnTo>
                  <a:pt x="1792236" y="1216225"/>
                </a:lnTo>
                <a:lnTo>
                  <a:pt x="1792236" y="1197368"/>
                </a:lnTo>
                <a:lnTo>
                  <a:pt x="1837144" y="1197368"/>
                </a:lnTo>
                <a:close/>
                <a:moveTo>
                  <a:pt x="1773053" y="1216225"/>
                </a:moveTo>
                <a:lnTo>
                  <a:pt x="1728199" y="1216225"/>
                </a:lnTo>
                <a:lnTo>
                  <a:pt x="1728199" y="1197368"/>
                </a:lnTo>
                <a:lnTo>
                  <a:pt x="1773053" y="1197368"/>
                </a:lnTo>
                <a:close/>
                <a:moveTo>
                  <a:pt x="1708960" y="1216225"/>
                </a:moveTo>
                <a:lnTo>
                  <a:pt x="1664107" y="1216225"/>
                </a:lnTo>
                <a:lnTo>
                  <a:pt x="1664107" y="1197368"/>
                </a:lnTo>
                <a:lnTo>
                  <a:pt x="1708960" y="1197368"/>
                </a:lnTo>
                <a:close/>
                <a:moveTo>
                  <a:pt x="2304916" y="1216225"/>
                </a:moveTo>
                <a:lnTo>
                  <a:pt x="2304916" y="1197368"/>
                </a:lnTo>
                <a:lnTo>
                  <a:pt x="2371679" y="1197368"/>
                </a:lnTo>
                <a:lnTo>
                  <a:pt x="2371679" y="1216225"/>
                </a:lnTo>
                <a:close/>
                <a:moveTo>
                  <a:pt x="2381216" y="1178075"/>
                </a:moveTo>
                <a:lnTo>
                  <a:pt x="1543281" y="1178075"/>
                </a:lnTo>
                <a:lnTo>
                  <a:pt x="1543281" y="1160471"/>
                </a:lnTo>
                <a:lnTo>
                  <a:pt x="2421273" y="1160471"/>
                </a:lnTo>
                <a:lnTo>
                  <a:pt x="2421273" y="1178075"/>
                </a:lnTo>
                <a:close/>
                <a:moveTo>
                  <a:pt x="2576598" y="1323371"/>
                </a:moveTo>
                <a:lnTo>
                  <a:pt x="2494358" y="1323371"/>
                </a:lnTo>
                <a:lnTo>
                  <a:pt x="2494358" y="1178129"/>
                </a:lnTo>
                <a:lnTo>
                  <a:pt x="2440348" y="1178129"/>
                </a:lnTo>
                <a:lnTo>
                  <a:pt x="2440348" y="1160526"/>
                </a:lnTo>
                <a:lnTo>
                  <a:pt x="2451575" y="1160526"/>
                </a:lnTo>
                <a:lnTo>
                  <a:pt x="2451575" y="1129788"/>
                </a:lnTo>
                <a:lnTo>
                  <a:pt x="2539701" y="1129788"/>
                </a:lnTo>
                <a:lnTo>
                  <a:pt x="2539701" y="1241676"/>
                </a:lnTo>
                <a:lnTo>
                  <a:pt x="2503404" y="1241676"/>
                </a:lnTo>
                <a:lnTo>
                  <a:pt x="2503404" y="1308983"/>
                </a:lnTo>
                <a:lnTo>
                  <a:pt x="2558940" y="1308983"/>
                </a:lnTo>
                <a:lnTo>
                  <a:pt x="2558940" y="1274812"/>
                </a:lnTo>
                <a:lnTo>
                  <a:pt x="2539701" y="1274812"/>
                </a:lnTo>
                <a:lnTo>
                  <a:pt x="2539701" y="1289745"/>
                </a:lnTo>
                <a:lnTo>
                  <a:pt x="2522588" y="1289745"/>
                </a:lnTo>
                <a:lnTo>
                  <a:pt x="2522588" y="1261024"/>
                </a:lnTo>
                <a:lnTo>
                  <a:pt x="2576543" y="1261024"/>
                </a:lnTo>
                <a:close/>
                <a:moveTo>
                  <a:pt x="2595836" y="1283477"/>
                </a:moveTo>
                <a:lnTo>
                  <a:pt x="2595836" y="1241676"/>
                </a:lnTo>
                <a:lnTo>
                  <a:pt x="2558994" y="1241676"/>
                </a:lnTo>
                <a:lnTo>
                  <a:pt x="2558994" y="1129788"/>
                </a:lnTo>
                <a:lnTo>
                  <a:pt x="2618944" y="1129788"/>
                </a:lnTo>
                <a:lnTo>
                  <a:pt x="2618944" y="1283477"/>
                </a:lnTo>
                <a:close/>
                <a:moveTo>
                  <a:pt x="2754921" y="1307076"/>
                </a:moveTo>
                <a:cubicBezTo>
                  <a:pt x="2754376" y="1307131"/>
                  <a:pt x="2753886" y="1307131"/>
                  <a:pt x="2753341" y="1307076"/>
                </a:cubicBezTo>
                <a:lnTo>
                  <a:pt x="2753341" y="952827"/>
                </a:lnTo>
                <a:cubicBezTo>
                  <a:pt x="2753886" y="952773"/>
                  <a:pt x="2754376" y="952773"/>
                  <a:pt x="2754921" y="952827"/>
                </a:cubicBezTo>
                <a:cubicBezTo>
                  <a:pt x="2760207" y="952827"/>
                  <a:pt x="2764513" y="957122"/>
                  <a:pt x="2764513" y="962419"/>
                </a:cubicBezTo>
                <a:lnTo>
                  <a:pt x="2764513" y="1297811"/>
                </a:lnTo>
                <a:cubicBezTo>
                  <a:pt x="2764349" y="1302961"/>
                  <a:pt x="2760153" y="1307049"/>
                  <a:pt x="2754976" y="1307076"/>
                </a:cubicBezTo>
                <a:close/>
                <a:moveTo>
                  <a:pt x="2809421" y="1475099"/>
                </a:moveTo>
                <a:lnTo>
                  <a:pt x="2764568" y="1475099"/>
                </a:lnTo>
                <a:lnTo>
                  <a:pt x="2764568" y="1431826"/>
                </a:lnTo>
                <a:lnTo>
                  <a:pt x="2809421" y="1431826"/>
                </a:lnTo>
                <a:close/>
                <a:moveTo>
                  <a:pt x="2809421" y="898327"/>
                </a:moveTo>
                <a:lnTo>
                  <a:pt x="2764568" y="898327"/>
                </a:lnTo>
                <a:lnTo>
                  <a:pt x="2764568" y="863611"/>
                </a:lnTo>
                <a:lnTo>
                  <a:pt x="2809421" y="863611"/>
                </a:lnTo>
                <a:close/>
                <a:moveTo>
                  <a:pt x="2819013" y="1307076"/>
                </a:moveTo>
                <a:cubicBezTo>
                  <a:pt x="2813726" y="1307076"/>
                  <a:pt x="2809421" y="1302781"/>
                  <a:pt x="2809421" y="1297484"/>
                </a:cubicBezTo>
                <a:lnTo>
                  <a:pt x="2809421" y="962092"/>
                </a:lnTo>
                <a:cubicBezTo>
                  <a:pt x="2809803" y="956778"/>
                  <a:pt x="2814435" y="952800"/>
                  <a:pt x="2819776" y="953198"/>
                </a:cubicBezTo>
                <a:cubicBezTo>
                  <a:pt x="2824517" y="953557"/>
                  <a:pt x="2828278" y="957334"/>
                  <a:pt x="2828659" y="962092"/>
                </a:cubicBezTo>
                <a:lnTo>
                  <a:pt x="2828659" y="1297484"/>
                </a:lnTo>
                <a:cubicBezTo>
                  <a:pt x="2828659" y="1302781"/>
                  <a:pt x="2824354" y="1307076"/>
                  <a:pt x="2819067" y="1307076"/>
                </a:cubicBezTo>
                <a:cubicBezTo>
                  <a:pt x="2819067" y="1307076"/>
                  <a:pt x="2819013" y="1307076"/>
                  <a:pt x="2819013" y="1307076"/>
                </a:cubicBezTo>
                <a:close/>
                <a:moveTo>
                  <a:pt x="2873513" y="1475099"/>
                </a:moveTo>
                <a:lnTo>
                  <a:pt x="2828659" y="1475099"/>
                </a:lnTo>
                <a:lnTo>
                  <a:pt x="2828659" y="1431826"/>
                </a:lnTo>
                <a:lnTo>
                  <a:pt x="2873513" y="1431826"/>
                </a:lnTo>
                <a:close/>
                <a:moveTo>
                  <a:pt x="2873513" y="898327"/>
                </a:moveTo>
                <a:lnTo>
                  <a:pt x="2828659" y="898327"/>
                </a:lnTo>
                <a:lnTo>
                  <a:pt x="2828659" y="863611"/>
                </a:lnTo>
                <a:lnTo>
                  <a:pt x="2873513" y="863611"/>
                </a:lnTo>
                <a:close/>
                <a:moveTo>
                  <a:pt x="2883105" y="1307076"/>
                </a:moveTo>
                <a:cubicBezTo>
                  <a:pt x="2877818" y="1307076"/>
                  <a:pt x="2873513" y="1302781"/>
                  <a:pt x="2873513" y="1297484"/>
                </a:cubicBezTo>
                <a:lnTo>
                  <a:pt x="2873513" y="962092"/>
                </a:lnTo>
                <a:cubicBezTo>
                  <a:pt x="2873895" y="956778"/>
                  <a:pt x="2878527" y="952800"/>
                  <a:pt x="2883868" y="953198"/>
                </a:cubicBezTo>
                <a:cubicBezTo>
                  <a:pt x="2888609" y="953557"/>
                  <a:pt x="2892369" y="957334"/>
                  <a:pt x="2892751" y="962092"/>
                </a:cubicBezTo>
                <a:lnTo>
                  <a:pt x="2892751" y="1297484"/>
                </a:lnTo>
                <a:cubicBezTo>
                  <a:pt x="2892751" y="1302781"/>
                  <a:pt x="2888446" y="1307076"/>
                  <a:pt x="2883159" y="1307076"/>
                </a:cubicBezTo>
                <a:cubicBezTo>
                  <a:pt x="2883159" y="1307076"/>
                  <a:pt x="2883105" y="1307076"/>
                  <a:pt x="2883105" y="1307076"/>
                </a:cubicBezTo>
                <a:close/>
                <a:moveTo>
                  <a:pt x="2937604" y="1475099"/>
                </a:moveTo>
                <a:lnTo>
                  <a:pt x="2892697" y="1475099"/>
                </a:lnTo>
                <a:lnTo>
                  <a:pt x="2892697" y="1431826"/>
                </a:lnTo>
                <a:lnTo>
                  <a:pt x="2937550" y="1431826"/>
                </a:lnTo>
                <a:close/>
                <a:moveTo>
                  <a:pt x="2937604" y="898327"/>
                </a:moveTo>
                <a:lnTo>
                  <a:pt x="2892697" y="898327"/>
                </a:lnTo>
                <a:lnTo>
                  <a:pt x="2892697" y="863611"/>
                </a:lnTo>
                <a:lnTo>
                  <a:pt x="2937550" y="863611"/>
                </a:lnTo>
                <a:close/>
                <a:moveTo>
                  <a:pt x="2947196" y="1307076"/>
                </a:moveTo>
                <a:cubicBezTo>
                  <a:pt x="2941910" y="1307076"/>
                  <a:pt x="2937604" y="1302781"/>
                  <a:pt x="2937604" y="1297484"/>
                </a:cubicBezTo>
                <a:lnTo>
                  <a:pt x="2937604" y="962092"/>
                </a:lnTo>
                <a:cubicBezTo>
                  <a:pt x="2937986" y="956778"/>
                  <a:pt x="2942619" y="952800"/>
                  <a:pt x="2947960" y="953198"/>
                </a:cubicBezTo>
                <a:cubicBezTo>
                  <a:pt x="2952701" y="953557"/>
                  <a:pt x="2956461" y="957334"/>
                  <a:pt x="2956843" y="962092"/>
                </a:cubicBezTo>
                <a:lnTo>
                  <a:pt x="2956843" y="1297484"/>
                </a:lnTo>
                <a:cubicBezTo>
                  <a:pt x="2956843" y="1302781"/>
                  <a:pt x="2952537" y="1307076"/>
                  <a:pt x="2947251" y="1307076"/>
                </a:cubicBezTo>
                <a:cubicBezTo>
                  <a:pt x="2947251" y="1307076"/>
                  <a:pt x="2947196" y="1307076"/>
                  <a:pt x="2947196" y="1307076"/>
                </a:cubicBezTo>
                <a:close/>
                <a:moveTo>
                  <a:pt x="3001696" y="1475099"/>
                </a:moveTo>
                <a:lnTo>
                  <a:pt x="2956843" y="1475099"/>
                </a:lnTo>
                <a:lnTo>
                  <a:pt x="2956843" y="1431826"/>
                </a:lnTo>
                <a:lnTo>
                  <a:pt x="3001696" y="1431826"/>
                </a:lnTo>
                <a:close/>
                <a:moveTo>
                  <a:pt x="3001696" y="898327"/>
                </a:moveTo>
                <a:lnTo>
                  <a:pt x="2956843" y="898327"/>
                </a:lnTo>
                <a:lnTo>
                  <a:pt x="2956843" y="863611"/>
                </a:lnTo>
                <a:lnTo>
                  <a:pt x="3001696" y="863611"/>
                </a:lnTo>
                <a:close/>
                <a:moveTo>
                  <a:pt x="3011288" y="1307076"/>
                </a:moveTo>
                <a:cubicBezTo>
                  <a:pt x="3006002" y="1307076"/>
                  <a:pt x="3001696" y="1302781"/>
                  <a:pt x="3001696" y="1297484"/>
                </a:cubicBezTo>
                <a:lnTo>
                  <a:pt x="3001696" y="962092"/>
                </a:lnTo>
                <a:cubicBezTo>
                  <a:pt x="3001696" y="956795"/>
                  <a:pt x="3006002" y="952500"/>
                  <a:pt x="3011288" y="952500"/>
                </a:cubicBezTo>
                <a:cubicBezTo>
                  <a:pt x="3016575" y="952500"/>
                  <a:pt x="3020880" y="956795"/>
                  <a:pt x="3020880" y="962092"/>
                </a:cubicBezTo>
                <a:lnTo>
                  <a:pt x="3020880" y="1297484"/>
                </a:lnTo>
                <a:cubicBezTo>
                  <a:pt x="3020880" y="1302781"/>
                  <a:pt x="3016575" y="1307076"/>
                  <a:pt x="3011288" y="1307076"/>
                </a:cubicBezTo>
                <a:close/>
                <a:moveTo>
                  <a:pt x="3065788" y="1475099"/>
                </a:moveTo>
                <a:lnTo>
                  <a:pt x="3020935" y="1475099"/>
                </a:lnTo>
                <a:lnTo>
                  <a:pt x="3020935" y="1431826"/>
                </a:lnTo>
                <a:lnTo>
                  <a:pt x="3065788" y="1431826"/>
                </a:lnTo>
                <a:close/>
                <a:moveTo>
                  <a:pt x="3065788" y="898327"/>
                </a:moveTo>
                <a:lnTo>
                  <a:pt x="3020935" y="898327"/>
                </a:lnTo>
                <a:lnTo>
                  <a:pt x="3020935" y="863611"/>
                </a:lnTo>
                <a:lnTo>
                  <a:pt x="3065788" y="863611"/>
                </a:lnTo>
                <a:close/>
                <a:moveTo>
                  <a:pt x="3075435" y="1307076"/>
                </a:moveTo>
                <a:cubicBezTo>
                  <a:pt x="3070148" y="1307109"/>
                  <a:pt x="3065843" y="1302836"/>
                  <a:pt x="3065788" y="1297539"/>
                </a:cubicBezTo>
                <a:cubicBezTo>
                  <a:pt x="3065788" y="1297522"/>
                  <a:pt x="3065788" y="1297500"/>
                  <a:pt x="3065788" y="1297484"/>
                </a:cubicBezTo>
                <a:lnTo>
                  <a:pt x="3065788" y="962092"/>
                </a:lnTo>
                <a:cubicBezTo>
                  <a:pt x="3066169" y="956778"/>
                  <a:pt x="3070802" y="952800"/>
                  <a:pt x="3076143" y="953198"/>
                </a:cubicBezTo>
                <a:cubicBezTo>
                  <a:pt x="3080885" y="953557"/>
                  <a:pt x="3084645" y="957334"/>
                  <a:pt x="3085027" y="962092"/>
                </a:cubicBezTo>
                <a:lnTo>
                  <a:pt x="3085027" y="1297484"/>
                </a:lnTo>
                <a:cubicBezTo>
                  <a:pt x="3085027" y="1302781"/>
                  <a:pt x="3080721" y="1307076"/>
                  <a:pt x="3075435" y="1307076"/>
                </a:cubicBezTo>
                <a:cubicBezTo>
                  <a:pt x="3075435" y="1307076"/>
                  <a:pt x="3075380" y="1307076"/>
                  <a:pt x="3075380" y="1307076"/>
                </a:cubicBezTo>
                <a:close/>
                <a:moveTo>
                  <a:pt x="3129935" y="1475099"/>
                </a:moveTo>
                <a:lnTo>
                  <a:pt x="3085081" y="1475099"/>
                </a:lnTo>
                <a:lnTo>
                  <a:pt x="3085081" y="1431826"/>
                </a:lnTo>
                <a:lnTo>
                  <a:pt x="3129935" y="1431826"/>
                </a:lnTo>
                <a:close/>
                <a:moveTo>
                  <a:pt x="3129935" y="898327"/>
                </a:moveTo>
                <a:lnTo>
                  <a:pt x="3085081" y="898327"/>
                </a:lnTo>
                <a:lnTo>
                  <a:pt x="3085081" y="863611"/>
                </a:lnTo>
                <a:lnTo>
                  <a:pt x="3129935" y="863611"/>
                </a:lnTo>
                <a:close/>
                <a:moveTo>
                  <a:pt x="3139581" y="1307076"/>
                </a:moveTo>
                <a:cubicBezTo>
                  <a:pt x="3134294" y="1307109"/>
                  <a:pt x="3129989" y="1302836"/>
                  <a:pt x="3129935" y="1297539"/>
                </a:cubicBezTo>
                <a:cubicBezTo>
                  <a:pt x="3129935" y="1297522"/>
                  <a:pt x="3129935" y="1297500"/>
                  <a:pt x="3129935" y="1297484"/>
                </a:cubicBezTo>
                <a:lnTo>
                  <a:pt x="3129935" y="962092"/>
                </a:lnTo>
                <a:cubicBezTo>
                  <a:pt x="3130316" y="956778"/>
                  <a:pt x="3134948" y="952800"/>
                  <a:pt x="3140290" y="953198"/>
                </a:cubicBezTo>
                <a:cubicBezTo>
                  <a:pt x="3145031" y="953557"/>
                  <a:pt x="3148791" y="957334"/>
                  <a:pt x="3149173" y="962092"/>
                </a:cubicBezTo>
                <a:lnTo>
                  <a:pt x="3149173" y="1297484"/>
                </a:lnTo>
                <a:cubicBezTo>
                  <a:pt x="3149173" y="1302781"/>
                  <a:pt x="3144867" y="1307076"/>
                  <a:pt x="3139581" y="1307076"/>
                </a:cubicBezTo>
                <a:cubicBezTo>
                  <a:pt x="3139527" y="1307076"/>
                  <a:pt x="3139527" y="1307076"/>
                  <a:pt x="3139472" y="1307076"/>
                </a:cubicBezTo>
                <a:close/>
                <a:moveTo>
                  <a:pt x="3194081" y="1475099"/>
                </a:moveTo>
                <a:lnTo>
                  <a:pt x="3148846" y="1475099"/>
                </a:lnTo>
                <a:lnTo>
                  <a:pt x="3148846" y="1431826"/>
                </a:lnTo>
                <a:lnTo>
                  <a:pt x="3193699" y="1431826"/>
                </a:lnTo>
                <a:close/>
                <a:moveTo>
                  <a:pt x="3194081" y="898327"/>
                </a:moveTo>
                <a:lnTo>
                  <a:pt x="3148846" y="898327"/>
                </a:lnTo>
                <a:lnTo>
                  <a:pt x="3148846" y="863611"/>
                </a:lnTo>
                <a:lnTo>
                  <a:pt x="3193699" y="863611"/>
                </a:lnTo>
                <a:close/>
                <a:moveTo>
                  <a:pt x="3203727" y="1307076"/>
                </a:moveTo>
                <a:cubicBezTo>
                  <a:pt x="3198441" y="1307109"/>
                  <a:pt x="3194136" y="1302836"/>
                  <a:pt x="3194081" y="1297539"/>
                </a:cubicBezTo>
                <a:cubicBezTo>
                  <a:pt x="3194081" y="1297522"/>
                  <a:pt x="3194081" y="1297500"/>
                  <a:pt x="3194081" y="1297484"/>
                </a:cubicBezTo>
                <a:lnTo>
                  <a:pt x="3194081" y="962092"/>
                </a:lnTo>
                <a:cubicBezTo>
                  <a:pt x="3194462" y="956778"/>
                  <a:pt x="3199095" y="952800"/>
                  <a:pt x="3204435" y="953198"/>
                </a:cubicBezTo>
                <a:cubicBezTo>
                  <a:pt x="3209177" y="953557"/>
                  <a:pt x="3212938" y="957334"/>
                  <a:pt x="3213319" y="962092"/>
                </a:cubicBezTo>
                <a:lnTo>
                  <a:pt x="3213319" y="1297484"/>
                </a:lnTo>
                <a:cubicBezTo>
                  <a:pt x="3213319" y="1302781"/>
                  <a:pt x="3209014" y="1307081"/>
                  <a:pt x="3203727" y="1307081"/>
                </a:cubicBezTo>
                <a:cubicBezTo>
                  <a:pt x="3203618" y="1307081"/>
                  <a:pt x="3203455" y="1307081"/>
                  <a:pt x="3203346" y="1307076"/>
                </a:cubicBezTo>
                <a:close/>
                <a:moveTo>
                  <a:pt x="3258227" y="1475099"/>
                </a:moveTo>
                <a:lnTo>
                  <a:pt x="3213373" y="1475099"/>
                </a:lnTo>
                <a:lnTo>
                  <a:pt x="3213373" y="1431826"/>
                </a:lnTo>
                <a:lnTo>
                  <a:pt x="3257845" y="1431826"/>
                </a:lnTo>
                <a:close/>
                <a:moveTo>
                  <a:pt x="3258227" y="898327"/>
                </a:moveTo>
                <a:lnTo>
                  <a:pt x="3213373" y="898327"/>
                </a:lnTo>
                <a:lnTo>
                  <a:pt x="3213373" y="863611"/>
                </a:lnTo>
                <a:lnTo>
                  <a:pt x="3257845" y="863611"/>
                </a:lnTo>
                <a:close/>
                <a:moveTo>
                  <a:pt x="3267819" y="1307076"/>
                </a:moveTo>
                <a:cubicBezTo>
                  <a:pt x="3262532" y="1307076"/>
                  <a:pt x="3258227" y="1302781"/>
                  <a:pt x="3258227" y="1297484"/>
                </a:cubicBezTo>
                <a:lnTo>
                  <a:pt x="3258227" y="1011578"/>
                </a:lnTo>
                <a:cubicBezTo>
                  <a:pt x="3257845" y="1006264"/>
                  <a:pt x="3261824" y="1001632"/>
                  <a:pt x="3267110" y="1001234"/>
                </a:cubicBezTo>
                <a:cubicBezTo>
                  <a:pt x="3272452" y="1000836"/>
                  <a:pt x="3277084" y="1004815"/>
                  <a:pt x="3277465" y="1010128"/>
                </a:cubicBezTo>
                <a:cubicBezTo>
                  <a:pt x="3277520" y="1010613"/>
                  <a:pt x="3277520" y="1011093"/>
                  <a:pt x="3277465" y="1011578"/>
                </a:cubicBezTo>
                <a:lnTo>
                  <a:pt x="3277465" y="1297484"/>
                </a:lnTo>
                <a:cubicBezTo>
                  <a:pt x="3277465" y="1302781"/>
                  <a:pt x="3273160" y="1307076"/>
                  <a:pt x="3267873" y="1307081"/>
                </a:cubicBezTo>
                <a:cubicBezTo>
                  <a:pt x="3267764" y="1307081"/>
                  <a:pt x="3267710" y="1307076"/>
                  <a:pt x="3267601" y="1307076"/>
                </a:cubicBezTo>
                <a:close/>
                <a:moveTo>
                  <a:pt x="3329785" y="1475099"/>
                </a:moveTo>
                <a:lnTo>
                  <a:pt x="3277465" y="1475099"/>
                </a:lnTo>
                <a:lnTo>
                  <a:pt x="3277465" y="1431826"/>
                </a:lnTo>
                <a:lnTo>
                  <a:pt x="3329785" y="1431826"/>
                </a:lnTo>
                <a:close/>
                <a:moveTo>
                  <a:pt x="3341557" y="1297484"/>
                </a:moveTo>
                <a:cubicBezTo>
                  <a:pt x="3341176" y="1302798"/>
                  <a:pt x="3336543" y="1306782"/>
                  <a:pt x="3331202" y="1306378"/>
                </a:cubicBezTo>
                <a:cubicBezTo>
                  <a:pt x="3326461" y="1306019"/>
                  <a:pt x="3322700" y="1302242"/>
                  <a:pt x="3322319" y="1297484"/>
                </a:cubicBezTo>
                <a:lnTo>
                  <a:pt x="3322319" y="1071364"/>
                </a:lnTo>
                <a:cubicBezTo>
                  <a:pt x="3322700" y="1066050"/>
                  <a:pt x="3327333" y="1062072"/>
                  <a:pt x="3332674" y="1062470"/>
                </a:cubicBezTo>
                <a:cubicBezTo>
                  <a:pt x="3337415" y="1062829"/>
                  <a:pt x="3341176" y="1066607"/>
                  <a:pt x="3341557" y="107136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  <a:tileRect/>
          </a:gradFill>
          <a:ln w="5443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4" name="图形 63">
            <a:extLst>
              <a:ext uri="{FF2B5EF4-FFF2-40B4-BE49-F238E27FC236}">
                <a16:creationId xmlns:a16="http://schemas.microsoft.com/office/drawing/2014/main" id="{2F180200-5E0D-094F-FE14-3932EEF707A3}"/>
              </a:ext>
            </a:extLst>
          </p:cNvPr>
          <p:cNvSpPr/>
          <p:nvPr/>
        </p:nvSpPr>
        <p:spPr>
          <a:xfrm>
            <a:off x="8637482" y="2704452"/>
            <a:ext cx="1211156" cy="895090"/>
          </a:xfrm>
          <a:custGeom>
            <a:avLst/>
            <a:gdLst>
              <a:gd name="connsiteX0" fmla="*/ 3647900 w 3970202"/>
              <a:gd name="connsiteY0" fmla="*/ 1184015 h 2483611"/>
              <a:gd name="connsiteX1" fmla="*/ 3650299 w 3970202"/>
              <a:gd name="connsiteY1" fmla="*/ 1183307 h 2483611"/>
              <a:gd name="connsiteX2" fmla="*/ 3969504 w 3970202"/>
              <a:gd name="connsiteY2" fmla="*/ 1077686 h 2483611"/>
              <a:gd name="connsiteX3" fmla="*/ 3937949 w 3970202"/>
              <a:gd name="connsiteY3" fmla="*/ 1037302 h 2483611"/>
              <a:gd name="connsiteX4" fmla="*/ 3912062 w 3970202"/>
              <a:gd name="connsiteY4" fmla="*/ 1053652 h 2483611"/>
              <a:gd name="connsiteX5" fmla="*/ 3912062 w 3970202"/>
              <a:gd name="connsiteY5" fmla="*/ 1038501 h 2483611"/>
              <a:gd name="connsiteX6" fmla="*/ 3885247 w 3970202"/>
              <a:gd name="connsiteY6" fmla="*/ 1014041 h 2483611"/>
              <a:gd name="connsiteX7" fmla="*/ 3860777 w 3970202"/>
              <a:gd name="connsiteY7" fmla="*/ 1038501 h 2483611"/>
              <a:gd name="connsiteX8" fmla="*/ 3860777 w 3970202"/>
              <a:gd name="connsiteY8" fmla="*/ 1079321 h 2483611"/>
              <a:gd name="connsiteX9" fmla="*/ 3828731 w 3970202"/>
              <a:gd name="connsiteY9" fmla="*/ 1092183 h 2483611"/>
              <a:gd name="connsiteX10" fmla="*/ 3828731 w 3970202"/>
              <a:gd name="connsiteY10" fmla="*/ 1066568 h 2483611"/>
              <a:gd name="connsiteX11" fmla="*/ 3804261 w 3970202"/>
              <a:gd name="connsiteY11" fmla="*/ 1039743 h 2483611"/>
              <a:gd name="connsiteX12" fmla="*/ 3777447 w 3970202"/>
              <a:gd name="connsiteY12" fmla="*/ 1064203 h 2483611"/>
              <a:gd name="connsiteX13" fmla="*/ 3777447 w 3970202"/>
              <a:gd name="connsiteY13" fmla="*/ 1066568 h 2483611"/>
              <a:gd name="connsiteX14" fmla="*/ 3777447 w 3970202"/>
              <a:gd name="connsiteY14" fmla="*/ 1108642 h 2483611"/>
              <a:gd name="connsiteX15" fmla="*/ 3749434 w 3970202"/>
              <a:gd name="connsiteY15" fmla="*/ 1115781 h 2483611"/>
              <a:gd name="connsiteX16" fmla="*/ 3749434 w 3970202"/>
              <a:gd name="connsiteY16" fmla="*/ 1087932 h 2483611"/>
              <a:gd name="connsiteX17" fmla="*/ 3722620 w 3970202"/>
              <a:gd name="connsiteY17" fmla="*/ 1063473 h 2483611"/>
              <a:gd name="connsiteX18" fmla="*/ 3698150 w 3970202"/>
              <a:gd name="connsiteY18" fmla="*/ 1087932 h 2483611"/>
              <a:gd name="connsiteX19" fmla="*/ 3698150 w 3970202"/>
              <a:gd name="connsiteY19" fmla="*/ 1125700 h 2483611"/>
              <a:gd name="connsiteX20" fmla="*/ 3668774 w 3970202"/>
              <a:gd name="connsiteY20" fmla="*/ 1129733 h 2483611"/>
              <a:gd name="connsiteX21" fmla="*/ 3668774 w 3970202"/>
              <a:gd name="connsiteY21" fmla="*/ 1101012 h 2483611"/>
              <a:gd name="connsiteX22" fmla="*/ 3643159 w 3970202"/>
              <a:gd name="connsiteY22" fmla="*/ 1075397 h 2483611"/>
              <a:gd name="connsiteX23" fmla="*/ 3617544 w 3970202"/>
              <a:gd name="connsiteY23" fmla="*/ 1101012 h 2483611"/>
              <a:gd name="connsiteX24" fmla="*/ 3617544 w 3970202"/>
              <a:gd name="connsiteY24" fmla="*/ 1133712 h 2483611"/>
              <a:gd name="connsiteX25" fmla="*/ 3612912 w 3970202"/>
              <a:gd name="connsiteY25" fmla="*/ 1133712 h 2483611"/>
              <a:gd name="connsiteX26" fmla="*/ 3321883 w 3970202"/>
              <a:gd name="connsiteY26" fmla="*/ 947977 h 2483611"/>
              <a:gd name="connsiteX27" fmla="*/ 3313108 w 3970202"/>
              <a:gd name="connsiteY27" fmla="*/ 926994 h 2483611"/>
              <a:gd name="connsiteX28" fmla="*/ 3335453 w 3970202"/>
              <a:gd name="connsiteY28" fmla="*/ 926994 h 2483611"/>
              <a:gd name="connsiteX29" fmla="*/ 3335453 w 3970202"/>
              <a:gd name="connsiteY29" fmla="*/ 897619 h 2483611"/>
              <a:gd name="connsiteX30" fmla="*/ 3277248 w 3970202"/>
              <a:gd name="connsiteY30" fmla="*/ 897619 h 2483611"/>
              <a:gd name="connsiteX31" fmla="*/ 3277248 w 3970202"/>
              <a:gd name="connsiteY31" fmla="*/ 862902 h 2483611"/>
              <a:gd name="connsiteX32" fmla="*/ 3335453 w 3970202"/>
              <a:gd name="connsiteY32" fmla="*/ 862902 h 2483611"/>
              <a:gd name="connsiteX33" fmla="*/ 3335453 w 3970202"/>
              <a:gd name="connsiteY33" fmla="*/ 833527 h 2483611"/>
              <a:gd name="connsiteX34" fmla="*/ 3043825 w 3970202"/>
              <a:gd name="connsiteY34" fmla="*/ 833527 h 2483611"/>
              <a:gd name="connsiteX35" fmla="*/ 3043825 w 3970202"/>
              <a:gd name="connsiteY35" fmla="*/ 760007 h 2483611"/>
              <a:gd name="connsiteX36" fmla="*/ 3014776 w 3970202"/>
              <a:gd name="connsiteY36" fmla="*/ 760007 h 2483611"/>
              <a:gd name="connsiteX37" fmla="*/ 3105900 w 3970202"/>
              <a:gd name="connsiteY37" fmla="*/ 712265 h 2483611"/>
              <a:gd name="connsiteX38" fmla="*/ 3222693 w 3970202"/>
              <a:gd name="connsiteY38" fmla="*/ 640870 h 2483611"/>
              <a:gd name="connsiteX39" fmla="*/ 3222693 w 3970202"/>
              <a:gd name="connsiteY39" fmla="*/ 566096 h 2483611"/>
              <a:gd name="connsiteX40" fmla="*/ 2937169 w 3970202"/>
              <a:gd name="connsiteY40" fmla="*/ 610350 h 2483611"/>
              <a:gd name="connsiteX41" fmla="*/ 2939566 w 3970202"/>
              <a:gd name="connsiteY41" fmla="*/ 609696 h 2483611"/>
              <a:gd name="connsiteX42" fmla="*/ 3258772 w 3970202"/>
              <a:gd name="connsiteY42" fmla="*/ 504075 h 2483611"/>
              <a:gd name="connsiteX43" fmla="*/ 3227217 w 3970202"/>
              <a:gd name="connsiteY43" fmla="*/ 463637 h 2483611"/>
              <a:gd name="connsiteX44" fmla="*/ 3201329 w 3970202"/>
              <a:gd name="connsiteY44" fmla="*/ 480314 h 2483611"/>
              <a:gd name="connsiteX45" fmla="*/ 3201329 w 3970202"/>
              <a:gd name="connsiteY45" fmla="*/ 465326 h 2483611"/>
              <a:gd name="connsiteX46" fmla="*/ 3174515 w 3970202"/>
              <a:gd name="connsiteY46" fmla="*/ 440867 h 2483611"/>
              <a:gd name="connsiteX47" fmla="*/ 3150045 w 3970202"/>
              <a:gd name="connsiteY47" fmla="*/ 465326 h 2483611"/>
              <a:gd name="connsiteX48" fmla="*/ 3150045 w 3970202"/>
              <a:gd name="connsiteY48" fmla="*/ 506146 h 2483611"/>
              <a:gd name="connsiteX49" fmla="*/ 3117999 w 3970202"/>
              <a:gd name="connsiteY49" fmla="*/ 519008 h 2483611"/>
              <a:gd name="connsiteX50" fmla="*/ 3117999 w 3970202"/>
              <a:gd name="connsiteY50" fmla="*/ 493394 h 2483611"/>
              <a:gd name="connsiteX51" fmla="*/ 3093528 w 3970202"/>
              <a:gd name="connsiteY51" fmla="*/ 466569 h 2483611"/>
              <a:gd name="connsiteX52" fmla="*/ 3066715 w 3970202"/>
              <a:gd name="connsiteY52" fmla="*/ 491028 h 2483611"/>
              <a:gd name="connsiteX53" fmla="*/ 3066715 w 3970202"/>
              <a:gd name="connsiteY53" fmla="*/ 493394 h 2483611"/>
              <a:gd name="connsiteX54" fmla="*/ 3066715 w 3970202"/>
              <a:gd name="connsiteY54" fmla="*/ 535467 h 2483611"/>
              <a:gd name="connsiteX55" fmla="*/ 3038702 w 3970202"/>
              <a:gd name="connsiteY55" fmla="*/ 542607 h 2483611"/>
              <a:gd name="connsiteX56" fmla="*/ 3038702 w 3970202"/>
              <a:gd name="connsiteY56" fmla="*/ 514376 h 2483611"/>
              <a:gd name="connsiteX57" fmla="*/ 3014232 w 3970202"/>
              <a:gd name="connsiteY57" fmla="*/ 487551 h 2483611"/>
              <a:gd name="connsiteX58" fmla="*/ 2987417 w 3970202"/>
              <a:gd name="connsiteY58" fmla="*/ 512011 h 2483611"/>
              <a:gd name="connsiteX59" fmla="*/ 2987417 w 3970202"/>
              <a:gd name="connsiteY59" fmla="*/ 514376 h 2483611"/>
              <a:gd name="connsiteX60" fmla="*/ 2987417 w 3970202"/>
              <a:gd name="connsiteY60" fmla="*/ 552526 h 2483611"/>
              <a:gd name="connsiteX61" fmla="*/ 2958042 w 3970202"/>
              <a:gd name="connsiteY61" fmla="*/ 556613 h 2483611"/>
              <a:gd name="connsiteX62" fmla="*/ 2958042 w 3970202"/>
              <a:gd name="connsiteY62" fmla="*/ 527892 h 2483611"/>
              <a:gd name="connsiteX63" fmla="*/ 2932427 w 3970202"/>
              <a:gd name="connsiteY63" fmla="*/ 502277 h 2483611"/>
              <a:gd name="connsiteX64" fmla="*/ 2906812 w 3970202"/>
              <a:gd name="connsiteY64" fmla="*/ 527892 h 2483611"/>
              <a:gd name="connsiteX65" fmla="*/ 2906812 w 3970202"/>
              <a:gd name="connsiteY65" fmla="*/ 560592 h 2483611"/>
              <a:gd name="connsiteX66" fmla="*/ 2902180 w 3970202"/>
              <a:gd name="connsiteY66" fmla="*/ 560592 h 2483611"/>
              <a:gd name="connsiteX67" fmla="*/ 2611260 w 3970202"/>
              <a:gd name="connsiteY67" fmla="*/ 375292 h 2483611"/>
              <a:gd name="connsiteX68" fmla="*/ 2602376 w 3970202"/>
              <a:gd name="connsiteY68" fmla="*/ 354092 h 2483611"/>
              <a:gd name="connsiteX69" fmla="*/ 2624721 w 3970202"/>
              <a:gd name="connsiteY69" fmla="*/ 354092 h 2483611"/>
              <a:gd name="connsiteX70" fmla="*/ 2624721 w 3970202"/>
              <a:gd name="connsiteY70" fmla="*/ 324717 h 2483611"/>
              <a:gd name="connsiteX71" fmla="*/ 2566515 w 3970202"/>
              <a:gd name="connsiteY71" fmla="*/ 324717 h 2483611"/>
              <a:gd name="connsiteX72" fmla="*/ 2566515 w 3970202"/>
              <a:gd name="connsiteY72" fmla="*/ 290000 h 2483611"/>
              <a:gd name="connsiteX73" fmla="*/ 2624721 w 3970202"/>
              <a:gd name="connsiteY73" fmla="*/ 290000 h 2483611"/>
              <a:gd name="connsiteX74" fmla="*/ 2624721 w 3970202"/>
              <a:gd name="connsiteY74" fmla="*/ 260625 h 2483611"/>
              <a:gd name="connsiteX75" fmla="*/ 2505421 w 3970202"/>
              <a:gd name="connsiteY75" fmla="*/ 260625 h 2483611"/>
              <a:gd name="connsiteX76" fmla="*/ 2505421 w 3970202"/>
              <a:gd name="connsiteY76" fmla="*/ 213918 h 2483611"/>
              <a:gd name="connsiteX77" fmla="*/ 2381925 w 3970202"/>
              <a:gd name="connsiteY77" fmla="*/ 213918 h 2483611"/>
              <a:gd name="connsiteX78" fmla="*/ 2381925 w 3970202"/>
              <a:gd name="connsiteY78" fmla="*/ 116527 h 2483611"/>
              <a:gd name="connsiteX79" fmla="*/ 2324372 w 3970202"/>
              <a:gd name="connsiteY79" fmla="*/ 116527 h 2483611"/>
              <a:gd name="connsiteX80" fmla="*/ 2324372 w 3970202"/>
              <a:gd name="connsiteY80" fmla="*/ 29001 h 2483611"/>
              <a:gd name="connsiteX81" fmla="*/ 2179130 w 3970202"/>
              <a:gd name="connsiteY81" fmla="*/ 29001 h 2483611"/>
              <a:gd name="connsiteX82" fmla="*/ 2179130 w 3970202"/>
              <a:gd name="connsiteY82" fmla="*/ 135384 h 2483611"/>
              <a:gd name="connsiteX83" fmla="*/ 2278865 w 3970202"/>
              <a:gd name="connsiteY83" fmla="*/ 135384 h 2483611"/>
              <a:gd name="connsiteX84" fmla="*/ 2278865 w 3970202"/>
              <a:gd name="connsiteY84" fmla="*/ 66333 h 2483611"/>
              <a:gd name="connsiteX85" fmla="*/ 2216299 w 3970202"/>
              <a:gd name="connsiteY85" fmla="*/ 66333 h 2483611"/>
              <a:gd name="connsiteX86" fmla="*/ 2216299 w 3970202"/>
              <a:gd name="connsiteY86" fmla="*/ 85571 h 2483611"/>
              <a:gd name="connsiteX87" fmla="*/ 2259627 w 3970202"/>
              <a:gd name="connsiteY87" fmla="*/ 85571 h 2483611"/>
              <a:gd name="connsiteX88" fmla="*/ 2259627 w 3970202"/>
              <a:gd name="connsiteY88" fmla="*/ 116146 h 2483611"/>
              <a:gd name="connsiteX89" fmla="*/ 2198314 w 3970202"/>
              <a:gd name="connsiteY89" fmla="*/ 116146 h 2483611"/>
              <a:gd name="connsiteX90" fmla="*/ 2198314 w 3970202"/>
              <a:gd name="connsiteY90" fmla="*/ 48185 h 2483611"/>
              <a:gd name="connsiteX91" fmla="*/ 2305134 w 3970202"/>
              <a:gd name="connsiteY91" fmla="*/ 48185 h 2483611"/>
              <a:gd name="connsiteX92" fmla="*/ 2305134 w 3970202"/>
              <a:gd name="connsiteY92" fmla="*/ 150372 h 2483611"/>
              <a:gd name="connsiteX93" fmla="*/ 2160546 w 3970202"/>
              <a:gd name="connsiteY93" fmla="*/ 150372 h 2483611"/>
              <a:gd name="connsiteX94" fmla="*/ 2160546 w 3970202"/>
              <a:gd name="connsiteY94" fmla="*/ 29001 h 2483611"/>
              <a:gd name="connsiteX95" fmla="*/ 2005385 w 3970202"/>
              <a:gd name="connsiteY95" fmla="*/ 29001 h 2483611"/>
              <a:gd name="connsiteX96" fmla="*/ 2005385 w 3970202"/>
              <a:gd name="connsiteY96" fmla="*/ 91893 h 2483611"/>
              <a:gd name="connsiteX97" fmla="*/ 1993994 w 3970202"/>
              <a:gd name="connsiteY97" fmla="*/ 91893 h 2483611"/>
              <a:gd name="connsiteX98" fmla="*/ 1993994 w 3970202"/>
              <a:gd name="connsiteY98" fmla="*/ 18428 h 2483611"/>
              <a:gd name="connsiteX99" fmla="*/ 2160001 w 3970202"/>
              <a:gd name="connsiteY99" fmla="*/ 18428 h 2483611"/>
              <a:gd name="connsiteX100" fmla="*/ 2160001 w 3970202"/>
              <a:gd name="connsiteY100" fmla="*/ -757 h 2483611"/>
              <a:gd name="connsiteX101" fmla="*/ 1803790 w 3970202"/>
              <a:gd name="connsiteY101" fmla="*/ -757 h 2483611"/>
              <a:gd name="connsiteX102" fmla="*/ 1803790 w 3970202"/>
              <a:gd name="connsiteY102" fmla="*/ 18428 h 2483611"/>
              <a:gd name="connsiteX103" fmla="*/ 1974810 w 3970202"/>
              <a:gd name="connsiteY103" fmla="*/ 18428 h 2483611"/>
              <a:gd name="connsiteX104" fmla="*/ 1974810 w 3970202"/>
              <a:gd name="connsiteY104" fmla="*/ 91730 h 2483611"/>
              <a:gd name="connsiteX105" fmla="*/ 1957861 w 3970202"/>
              <a:gd name="connsiteY105" fmla="*/ 91730 h 2483611"/>
              <a:gd name="connsiteX106" fmla="*/ 1957861 w 3970202"/>
              <a:gd name="connsiteY106" fmla="*/ 29001 h 2483611"/>
              <a:gd name="connsiteX107" fmla="*/ 1802700 w 3970202"/>
              <a:gd name="connsiteY107" fmla="*/ 29001 h 2483611"/>
              <a:gd name="connsiteX108" fmla="*/ 1802700 w 3970202"/>
              <a:gd name="connsiteY108" fmla="*/ 150372 h 2483611"/>
              <a:gd name="connsiteX109" fmla="*/ 1658058 w 3970202"/>
              <a:gd name="connsiteY109" fmla="*/ 150372 h 2483611"/>
              <a:gd name="connsiteX110" fmla="*/ 1658058 w 3970202"/>
              <a:gd name="connsiteY110" fmla="*/ 48185 h 2483611"/>
              <a:gd name="connsiteX111" fmla="*/ 1764877 w 3970202"/>
              <a:gd name="connsiteY111" fmla="*/ 48185 h 2483611"/>
              <a:gd name="connsiteX112" fmla="*/ 1764877 w 3970202"/>
              <a:gd name="connsiteY112" fmla="*/ 116146 h 2483611"/>
              <a:gd name="connsiteX113" fmla="*/ 1703620 w 3970202"/>
              <a:gd name="connsiteY113" fmla="*/ 116146 h 2483611"/>
              <a:gd name="connsiteX114" fmla="*/ 1703620 w 3970202"/>
              <a:gd name="connsiteY114" fmla="*/ 85571 h 2483611"/>
              <a:gd name="connsiteX115" fmla="*/ 1746892 w 3970202"/>
              <a:gd name="connsiteY115" fmla="*/ 85571 h 2483611"/>
              <a:gd name="connsiteX116" fmla="*/ 1746892 w 3970202"/>
              <a:gd name="connsiteY116" fmla="*/ 66333 h 2483611"/>
              <a:gd name="connsiteX117" fmla="*/ 1684436 w 3970202"/>
              <a:gd name="connsiteY117" fmla="*/ 66333 h 2483611"/>
              <a:gd name="connsiteX118" fmla="*/ 1684436 w 3970202"/>
              <a:gd name="connsiteY118" fmla="*/ 135384 h 2483611"/>
              <a:gd name="connsiteX119" fmla="*/ 1784170 w 3970202"/>
              <a:gd name="connsiteY119" fmla="*/ 135384 h 2483611"/>
              <a:gd name="connsiteX120" fmla="*/ 1784170 w 3970202"/>
              <a:gd name="connsiteY120" fmla="*/ 29001 h 2483611"/>
              <a:gd name="connsiteX121" fmla="*/ 1639201 w 3970202"/>
              <a:gd name="connsiteY121" fmla="*/ 29001 h 2483611"/>
              <a:gd name="connsiteX122" fmla="*/ 1639201 w 3970202"/>
              <a:gd name="connsiteY122" fmla="*/ 116527 h 2483611"/>
              <a:gd name="connsiteX123" fmla="*/ 1581376 w 3970202"/>
              <a:gd name="connsiteY123" fmla="*/ 116527 h 2483611"/>
              <a:gd name="connsiteX124" fmla="*/ 1581376 w 3970202"/>
              <a:gd name="connsiteY124" fmla="*/ 213755 h 2483611"/>
              <a:gd name="connsiteX125" fmla="*/ 1457825 w 3970202"/>
              <a:gd name="connsiteY125" fmla="*/ 213755 h 2483611"/>
              <a:gd name="connsiteX126" fmla="*/ 1457825 w 3970202"/>
              <a:gd name="connsiteY126" fmla="*/ 260461 h 2483611"/>
              <a:gd name="connsiteX127" fmla="*/ 1339833 w 3970202"/>
              <a:gd name="connsiteY127" fmla="*/ 260461 h 2483611"/>
              <a:gd name="connsiteX128" fmla="*/ 1339833 w 3970202"/>
              <a:gd name="connsiteY128" fmla="*/ 289837 h 2483611"/>
              <a:gd name="connsiteX129" fmla="*/ 1393952 w 3970202"/>
              <a:gd name="connsiteY129" fmla="*/ 289837 h 2483611"/>
              <a:gd name="connsiteX130" fmla="*/ 1393952 w 3970202"/>
              <a:gd name="connsiteY130" fmla="*/ 324553 h 2483611"/>
              <a:gd name="connsiteX131" fmla="*/ 1340051 w 3970202"/>
              <a:gd name="connsiteY131" fmla="*/ 324553 h 2483611"/>
              <a:gd name="connsiteX132" fmla="*/ 1340051 w 3970202"/>
              <a:gd name="connsiteY132" fmla="*/ 353928 h 2483611"/>
              <a:gd name="connsiteX133" fmla="*/ 1362396 w 3970202"/>
              <a:gd name="connsiteY133" fmla="*/ 353928 h 2483611"/>
              <a:gd name="connsiteX134" fmla="*/ 1353513 w 3970202"/>
              <a:gd name="connsiteY134" fmla="*/ 375129 h 2483611"/>
              <a:gd name="connsiteX135" fmla="*/ 1062538 w 3970202"/>
              <a:gd name="connsiteY135" fmla="*/ 560428 h 2483611"/>
              <a:gd name="connsiteX136" fmla="*/ 1057960 w 3970202"/>
              <a:gd name="connsiteY136" fmla="*/ 560428 h 2483611"/>
              <a:gd name="connsiteX137" fmla="*/ 1057960 w 3970202"/>
              <a:gd name="connsiteY137" fmla="*/ 527728 h 2483611"/>
              <a:gd name="connsiteX138" fmla="*/ 1032345 w 3970202"/>
              <a:gd name="connsiteY138" fmla="*/ 502113 h 2483611"/>
              <a:gd name="connsiteX139" fmla="*/ 1006730 w 3970202"/>
              <a:gd name="connsiteY139" fmla="*/ 527728 h 2483611"/>
              <a:gd name="connsiteX140" fmla="*/ 1006730 w 3970202"/>
              <a:gd name="connsiteY140" fmla="*/ 556450 h 2483611"/>
              <a:gd name="connsiteX141" fmla="*/ 977355 w 3970202"/>
              <a:gd name="connsiteY141" fmla="*/ 552362 h 2483611"/>
              <a:gd name="connsiteX142" fmla="*/ 977355 w 3970202"/>
              <a:gd name="connsiteY142" fmla="*/ 514376 h 2483611"/>
              <a:gd name="connsiteX143" fmla="*/ 952895 w 3970202"/>
              <a:gd name="connsiteY143" fmla="*/ 487551 h 2483611"/>
              <a:gd name="connsiteX144" fmla="*/ 926071 w 3970202"/>
              <a:gd name="connsiteY144" fmla="*/ 512011 h 2483611"/>
              <a:gd name="connsiteX145" fmla="*/ 926071 w 3970202"/>
              <a:gd name="connsiteY145" fmla="*/ 514376 h 2483611"/>
              <a:gd name="connsiteX146" fmla="*/ 926071 w 3970202"/>
              <a:gd name="connsiteY146" fmla="*/ 542225 h 2483611"/>
              <a:gd name="connsiteX147" fmla="*/ 898003 w 3970202"/>
              <a:gd name="connsiteY147" fmla="*/ 535086 h 2483611"/>
              <a:gd name="connsiteX148" fmla="*/ 898003 w 3970202"/>
              <a:gd name="connsiteY148" fmla="*/ 493012 h 2483611"/>
              <a:gd name="connsiteX149" fmla="*/ 872388 w 3970202"/>
              <a:gd name="connsiteY149" fmla="*/ 467397 h 2483611"/>
              <a:gd name="connsiteX150" fmla="*/ 846773 w 3970202"/>
              <a:gd name="connsiteY150" fmla="*/ 493012 h 2483611"/>
              <a:gd name="connsiteX151" fmla="*/ 846773 w 3970202"/>
              <a:gd name="connsiteY151" fmla="*/ 518627 h 2483611"/>
              <a:gd name="connsiteX152" fmla="*/ 814727 w 3970202"/>
              <a:gd name="connsiteY152" fmla="*/ 505765 h 2483611"/>
              <a:gd name="connsiteX153" fmla="*/ 814727 w 3970202"/>
              <a:gd name="connsiteY153" fmla="*/ 465326 h 2483611"/>
              <a:gd name="connsiteX154" fmla="*/ 787902 w 3970202"/>
              <a:gd name="connsiteY154" fmla="*/ 440867 h 2483611"/>
              <a:gd name="connsiteX155" fmla="*/ 763443 w 3970202"/>
              <a:gd name="connsiteY155" fmla="*/ 465326 h 2483611"/>
              <a:gd name="connsiteX156" fmla="*/ 763443 w 3970202"/>
              <a:gd name="connsiteY156" fmla="*/ 480477 h 2483611"/>
              <a:gd name="connsiteX157" fmla="*/ 737610 w 3970202"/>
              <a:gd name="connsiteY157" fmla="*/ 464127 h 2483611"/>
              <a:gd name="connsiteX158" fmla="*/ 706000 w 3970202"/>
              <a:gd name="connsiteY158" fmla="*/ 504511 h 2483611"/>
              <a:gd name="connsiteX159" fmla="*/ 1025206 w 3970202"/>
              <a:gd name="connsiteY159" fmla="*/ 610132 h 2483611"/>
              <a:gd name="connsiteX160" fmla="*/ 1027604 w 3970202"/>
              <a:gd name="connsiteY160" fmla="*/ 610786 h 2483611"/>
              <a:gd name="connsiteX161" fmla="*/ 742079 w 3970202"/>
              <a:gd name="connsiteY161" fmla="*/ 566532 h 2483611"/>
              <a:gd name="connsiteX162" fmla="*/ 742079 w 3970202"/>
              <a:gd name="connsiteY162" fmla="*/ 641306 h 2483611"/>
              <a:gd name="connsiteX163" fmla="*/ 858872 w 3970202"/>
              <a:gd name="connsiteY163" fmla="*/ 712701 h 2483611"/>
              <a:gd name="connsiteX164" fmla="*/ 949996 w 3970202"/>
              <a:gd name="connsiteY164" fmla="*/ 760443 h 2483611"/>
              <a:gd name="connsiteX165" fmla="*/ 925253 w 3970202"/>
              <a:gd name="connsiteY165" fmla="*/ 760443 h 2483611"/>
              <a:gd name="connsiteX166" fmla="*/ 925253 w 3970202"/>
              <a:gd name="connsiteY166" fmla="*/ 834672 h 2483611"/>
              <a:gd name="connsiteX167" fmla="*/ 633679 w 3970202"/>
              <a:gd name="connsiteY167" fmla="*/ 834672 h 2483611"/>
              <a:gd name="connsiteX168" fmla="*/ 633679 w 3970202"/>
              <a:gd name="connsiteY168" fmla="*/ 864047 h 2483611"/>
              <a:gd name="connsiteX169" fmla="*/ 691830 w 3970202"/>
              <a:gd name="connsiteY169" fmla="*/ 864047 h 2483611"/>
              <a:gd name="connsiteX170" fmla="*/ 691830 w 3970202"/>
              <a:gd name="connsiteY170" fmla="*/ 898763 h 2483611"/>
              <a:gd name="connsiteX171" fmla="*/ 633407 w 3970202"/>
              <a:gd name="connsiteY171" fmla="*/ 898763 h 2483611"/>
              <a:gd name="connsiteX172" fmla="*/ 633407 w 3970202"/>
              <a:gd name="connsiteY172" fmla="*/ 928139 h 2483611"/>
              <a:gd name="connsiteX173" fmla="*/ 655697 w 3970202"/>
              <a:gd name="connsiteY173" fmla="*/ 928139 h 2483611"/>
              <a:gd name="connsiteX174" fmla="*/ 646922 w 3970202"/>
              <a:gd name="connsiteY174" fmla="*/ 949121 h 2483611"/>
              <a:gd name="connsiteX175" fmla="*/ 355894 w 3970202"/>
              <a:gd name="connsiteY175" fmla="*/ 1134856 h 2483611"/>
              <a:gd name="connsiteX176" fmla="*/ 351315 w 3970202"/>
              <a:gd name="connsiteY176" fmla="*/ 1134856 h 2483611"/>
              <a:gd name="connsiteX177" fmla="*/ 351315 w 3970202"/>
              <a:gd name="connsiteY177" fmla="*/ 1102156 h 2483611"/>
              <a:gd name="connsiteX178" fmla="*/ 324491 w 3970202"/>
              <a:gd name="connsiteY178" fmla="*/ 1077697 h 2483611"/>
              <a:gd name="connsiteX179" fmla="*/ 300031 w 3970202"/>
              <a:gd name="connsiteY179" fmla="*/ 1102156 h 2483611"/>
              <a:gd name="connsiteX180" fmla="*/ 300031 w 3970202"/>
              <a:gd name="connsiteY180" fmla="*/ 1130224 h 2483611"/>
              <a:gd name="connsiteX181" fmla="*/ 270656 w 3970202"/>
              <a:gd name="connsiteY181" fmla="*/ 1126191 h 2483611"/>
              <a:gd name="connsiteX182" fmla="*/ 270656 w 3970202"/>
              <a:gd name="connsiteY182" fmla="*/ 1088423 h 2483611"/>
              <a:gd name="connsiteX183" fmla="*/ 243831 w 3970202"/>
              <a:gd name="connsiteY183" fmla="*/ 1063963 h 2483611"/>
              <a:gd name="connsiteX184" fmla="*/ 219371 w 3970202"/>
              <a:gd name="connsiteY184" fmla="*/ 1088423 h 2483611"/>
              <a:gd name="connsiteX185" fmla="*/ 219371 w 3970202"/>
              <a:gd name="connsiteY185" fmla="*/ 1116272 h 2483611"/>
              <a:gd name="connsiteX186" fmla="*/ 191359 w 3970202"/>
              <a:gd name="connsiteY186" fmla="*/ 1109133 h 2483611"/>
              <a:gd name="connsiteX187" fmla="*/ 191359 w 3970202"/>
              <a:gd name="connsiteY187" fmla="*/ 1067059 h 2483611"/>
              <a:gd name="connsiteX188" fmla="*/ 166899 w 3970202"/>
              <a:gd name="connsiteY188" fmla="*/ 1040234 h 2483611"/>
              <a:gd name="connsiteX189" fmla="*/ 140074 w 3970202"/>
              <a:gd name="connsiteY189" fmla="*/ 1064694 h 2483611"/>
              <a:gd name="connsiteX190" fmla="*/ 140074 w 3970202"/>
              <a:gd name="connsiteY190" fmla="*/ 1067059 h 2483611"/>
              <a:gd name="connsiteX191" fmla="*/ 140074 w 3970202"/>
              <a:gd name="connsiteY191" fmla="*/ 1092674 h 2483611"/>
              <a:gd name="connsiteX192" fmla="*/ 108028 w 3970202"/>
              <a:gd name="connsiteY192" fmla="*/ 1079812 h 2483611"/>
              <a:gd name="connsiteX193" fmla="*/ 108028 w 3970202"/>
              <a:gd name="connsiteY193" fmla="*/ 1038991 h 2483611"/>
              <a:gd name="connsiteX194" fmla="*/ 82413 w 3970202"/>
              <a:gd name="connsiteY194" fmla="*/ 1013376 h 2483611"/>
              <a:gd name="connsiteX195" fmla="*/ 56798 w 3970202"/>
              <a:gd name="connsiteY195" fmla="*/ 1038991 h 2483611"/>
              <a:gd name="connsiteX196" fmla="*/ 56798 w 3970202"/>
              <a:gd name="connsiteY196" fmla="*/ 1053924 h 2483611"/>
              <a:gd name="connsiteX197" fmla="*/ 30857 w 3970202"/>
              <a:gd name="connsiteY197" fmla="*/ 1037574 h 2483611"/>
              <a:gd name="connsiteX198" fmla="*/ -699 w 3970202"/>
              <a:gd name="connsiteY198" fmla="*/ 1077959 h 2483611"/>
              <a:gd name="connsiteX199" fmla="*/ 318506 w 3970202"/>
              <a:gd name="connsiteY199" fmla="*/ 1183579 h 2483611"/>
              <a:gd name="connsiteX200" fmla="*/ 320904 w 3970202"/>
              <a:gd name="connsiteY200" fmla="*/ 1184288 h 2483611"/>
              <a:gd name="connsiteX201" fmla="*/ 35434 w 3970202"/>
              <a:gd name="connsiteY201" fmla="*/ 1139979 h 2483611"/>
              <a:gd name="connsiteX202" fmla="*/ 35434 w 3970202"/>
              <a:gd name="connsiteY202" fmla="*/ 1214753 h 2483611"/>
              <a:gd name="connsiteX203" fmla="*/ 152173 w 3970202"/>
              <a:gd name="connsiteY203" fmla="*/ 1286148 h 2483611"/>
              <a:gd name="connsiteX204" fmla="*/ 566644 w 3970202"/>
              <a:gd name="connsiteY204" fmla="*/ 1402723 h 2483611"/>
              <a:gd name="connsiteX205" fmla="*/ 454429 w 3970202"/>
              <a:gd name="connsiteY205" fmla="*/ 1402723 h 2483611"/>
              <a:gd name="connsiteX206" fmla="*/ 454429 w 3970202"/>
              <a:gd name="connsiteY206" fmla="*/ 1432044 h 2483611"/>
              <a:gd name="connsiteX207" fmla="*/ 504678 w 3970202"/>
              <a:gd name="connsiteY207" fmla="*/ 1432044 h 2483611"/>
              <a:gd name="connsiteX208" fmla="*/ 504678 w 3970202"/>
              <a:gd name="connsiteY208" fmla="*/ 2295757 h 2483611"/>
              <a:gd name="connsiteX209" fmla="*/ 485439 w 3970202"/>
              <a:gd name="connsiteY209" fmla="*/ 2295757 h 2483611"/>
              <a:gd name="connsiteX210" fmla="*/ 485439 w 3970202"/>
              <a:gd name="connsiteY210" fmla="*/ 2351020 h 2483611"/>
              <a:gd name="connsiteX211" fmla="*/ 457699 w 3970202"/>
              <a:gd name="connsiteY211" fmla="*/ 2351020 h 2483611"/>
              <a:gd name="connsiteX212" fmla="*/ 457699 w 3970202"/>
              <a:gd name="connsiteY212" fmla="*/ 2478060 h 2483611"/>
              <a:gd name="connsiteX213" fmla="*/ 686162 w 3970202"/>
              <a:gd name="connsiteY213" fmla="*/ 2478060 h 2483611"/>
              <a:gd name="connsiteX214" fmla="*/ 686162 w 3970202"/>
              <a:gd name="connsiteY214" fmla="*/ 2351020 h 2483611"/>
              <a:gd name="connsiteX215" fmla="*/ 658476 w 3970202"/>
              <a:gd name="connsiteY215" fmla="*/ 2351020 h 2483611"/>
              <a:gd name="connsiteX216" fmla="*/ 658476 w 3970202"/>
              <a:gd name="connsiteY216" fmla="*/ 2295376 h 2483611"/>
              <a:gd name="connsiteX217" fmla="*/ 639238 w 3970202"/>
              <a:gd name="connsiteY217" fmla="*/ 2295376 h 2483611"/>
              <a:gd name="connsiteX218" fmla="*/ 639238 w 3970202"/>
              <a:gd name="connsiteY218" fmla="*/ 1504475 h 2483611"/>
              <a:gd name="connsiteX219" fmla="*/ 1211105 w 3970202"/>
              <a:gd name="connsiteY219" fmla="*/ 1504475 h 2483611"/>
              <a:gd name="connsiteX220" fmla="*/ 1211105 w 3970202"/>
              <a:gd name="connsiteY220" fmla="*/ 2300172 h 2483611"/>
              <a:gd name="connsiteX221" fmla="*/ 1191866 w 3970202"/>
              <a:gd name="connsiteY221" fmla="*/ 2300172 h 2483611"/>
              <a:gd name="connsiteX222" fmla="*/ 1191866 w 3970202"/>
              <a:gd name="connsiteY222" fmla="*/ 2355816 h 2483611"/>
              <a:gd name="connsiteX223" fmla="*/ 1164180 w 3970202"/>
              <a:gd name="connsiteY223" fmla="*/ 2355816 h 2483611"/>
              <a:gd name="connsiteX224" fmla="*/ 1164180 w 3970202"/>
              <a:gd name="connsiteY224" fmla="*/ 2482801 h 2483611"/>
              <a:gd name="connsiteX225" fmla="*/ 1392644 w 3970202"/>
              <a:gd name="connsiteY225" fmla="*/ 2482801 h 2483611"/>
              <a:gd name="connsiteX226" fmla="*/ 1392644 w 3970202"/>
              <a:gd name="connsiteY226" fmla="*/ 2355816 h 2483611"/>
              <a:gd name="connsiteX227" fmla="*/ 1364903 w 3970202"/>
              <a:gd name="connsiteY227" fmla="*/ 2355816 h 2483611"/>
              <a:gd name="connsiteX228" fmla="*/ 1364903 w 3970202"/>
              <a:gd name="connsiteY228" fmla="*/ 2300172 h 2483611"/>
              <a:gd name="connsiteX229" fmla="*/ 1345719 w 3970202"/>
              <a:gd name="connsiteY229" fmla="*/ 2300172 h 2483611"/>
              <a:gd name="connsiteX230" fmla="*/ 1345719 w 3970202"/>
              <a:gd name="connsiteY230" fmla="*/ 1302825 h 2483611"/>
              <a:gd name="connsiteX231" fmla="*/ 1368664 w 3970202"/>
              <a:gd name="connsiteY231" fmla="*/ 1302825 h 2483611"/>
              <a:gd name="connsiteX232" fmla="*/ 1368664 w 3970202"/>
              <a:gd name="connsiteY232" fmla="*/ 1342773 h 2483611"/>
              <a:gd name="connsiteX233" fmla="*/ 1489326 w 3970202"/>
              <a:gd name="connsiteY233" fmla="*/ 1342773 h 2483611"/>
              <a:gd name="connsiteX234" fmla="*/ 1489326 w 3970202"/>
              <a:gd name="connsiteY234" fmla="*/ 1197368 h 2483611"/>
              <a:gd name="connsiteX235" fmla="*/ 1573801 w 3970202"/>
              <a:gd name="connsiteY235" fmla="*/ 1197368 h 2483611"/>
              <a:gd name="connsiteX236" fmla="*/ 1573801 w 3970202"/>
              <a:gd name="connsiteY236" fmla="*/ 1254484 h 2483611"/>
              <a:gd name="connsiteX237" fmla="*/ 1525187 w 3970202"/>
              <a:gd name="connsiteY237" fmla="*/ 1254484 h 2483611"/>
              <a:gd name="connsiteX238" fmla="*/ 1525187 w 3970202"/>
              <a:gd name="connsiteY238" fmla="*/ 1232684 h 2483611"/>
              <a:gd name="connsiteX239" fmla="*/ 1540120 w 3970202"/>
              <a:gd name="connsiteY239" fmla="*/ 1232684 h 2483611"/>
              <a:gd name="connsiteX240" fmla="*/ 1540120 w 3970202"/>
              <a:gd name="connsiteY240" fmla="*/ 1241240 h 2483611"/>
              <a:gd name="connsiteX241" fmla="*/ 1559358 w 3970202"/>
              <a:gd name="connsiteY241" fmla="*/ 1241240 h 2483611"/>
              <a:gd name="connsiteX242" fmla="*/ 1559358 w 3970202"/>
              <a:gd name="connsiteY242" fmla="*/ 1213500 h 2483611"/>
              <a:gd name="connsiteX243" fmla="*/ 1505949 w 3970202"/>
              <a:gd name="connsiteY243" fmla="*/ 1213500 h 2483611"/>
              <a:gd name="connsiteX244" fmla="*/ 1505949 w 3970202"/>
              <a:gd name="connsiteY244" fmla="*/ 1273831 h 2483611"/>
              <a:gd name="connsiteX245" fmla="*/ 1593148 w 3970202"/>
              <a:gd name="connsiteY245" fmla="*/ 1273831 h 2483611"/>
              <a:gd name="connsiteX246" fmla="*/ 1593148 w 3970202"/>
              <a:gd name="connsiteY246" fmla="*/ 1235681 h 2483611"/>
              <a:gd name="connsiteX247" fmla="*/ 2371788 w 3970202"/>
              <a:gd name="connsiteY247" fmla="*/ 1235681 h 2483611"/>
              <a:gd name="connsiteX248" fmla="*/ 2371788 w 3970202"/>
              <a:gd name="connsiteY248" fmla="*/ 1273831 h 2483611"/>
              <a:gd name="connsiteX249" fmla="*/ 2458987 w 3970202"/>
              <a:gd name="connsiteY249" fmla="*/ 1273831 h 2483611"/>
              <a:gd name="connsiteX250" fmla="*/ 2458987 w 3970202"/>
              <a:gd name="connsiteY250" fmla="*/ 1213391 h 2483611"/>
              <a:gd name="connsiteX251" fmla="*/ 2405577 w 3970202"/>
              <a:gd name="connsiteY251" fmla="*/ 1213391 h 2483611"/>
              <a:gd name="connsiteX252" fmla="*/ 2405577 w 3970202"/>
              <a:gd name="connsiteY252" fmla="*/ 1241131 h 2483611"/>
              <a:gd name="connsiteX253" fmla="*/ 2424761 w 3970202"/>
              <a:gd name="connsiteY253" fmla="*/ 1241131 h 2483611"/>
              <a:gd name="connsiteX254" fmla="*/ 2424761 w 3970202"/>
              <a:gd name="connsiteY254" fmla="*/ 1232575 h 2483611"/>
              <a:gd name="connsiteX255" fmla="*/ 2439749 w 3970202"/>
              <a:gd name="connsiteY255" fmla="*/ 1232575 h 2483611"/>
              <a:gd name="connsiteX256" fmla="*/ 2439749 w 3970202"/>
              <a:gd name="connsiteY256" fmla="*/ 1254375 h 2483611"/>
              <a:gd name="connsiteX257" fmla="*/ 2391135 w 3970202"/>
              <a:gd name="connsiteY257" fmla="*/ 1254375 h 2483611"/>
              <a:gd name="connsiteX258" fmla="*/ 2391135 w 3970202"/>
              <a:gd name="connsiteY258" fmla="*/ 1197368 h 2483611"/>
              <a:gd name="connsiteX259" fmla="*/ 2475500 w 3970202"/>
              <a:gd name="connsiteY259" fmla="*/ 1197368 h 2483611"/>
              <a:gd name="connsiteX260" fmla="*/ 2475500 w 3970202"/>
              <a:gd name="connsiteY260" fmla="*/ 1342773 h 2483611"/>
              <a:gd name="connsiteX261" fmla="*/ 2596218 w 3970202"/>
              <a:gd name="connsiteY261" fmla="*/ 1342773 h 2483611"/>
              <a:gd name="connsiteX262" fmla="*/ 2596218 w 3970202"/>
              <a:gd name="connsiteY262" fmla="*/ 1302879 h 2483611"/>
              <a:gd name="connsiteX263" fmla="*/ 2619162 w 3970202"/>
              <a:gd name="connsiteY263" fmla="*/ 1302879 h 2483611"/>
              <a:gd name="connsiteX264" fmla="*/ 2619162 w 3970202"/>
              <a:gd name="connsiteY264" fmla="*/ 2300227 h 2483611"/>
              <a:gd name="connsiteX265" fmla="*/ 2599924 w 3970202"/>
              <a:gd name="connsiteY265" fmla="*/ 2300227 h 2483611"/>
              <a:gd name="connsiteX266" fmla="*/ 2599924 w 3970202"/>
              <a:gd name="connsiteY266" fmla="*/ 2355871 h 2483611"/>
              <a:gd name="connsiteX267" fmla="*/ 2572237 w 3970202"/>
              <a:gd name="connsiteY267" fmla="*/ 2355871 h 2483611"/>
              <a:gd name="connsiteX268" fmla="*/ 2572237 w 3970202"/>
              <a:gd name="connsiteY268" fmla="*/ 2482855 h 2483611"/>
              <a:gd name="connsiteX269" fmla="*/ 2800701 w 3970202"/>
              <a:gd name="connsiteY269" fmla="*/ 2482855 h 2483611"/>
              <a:gd name="connsiteX270" fmla="*/ 2800701 w 3970202"/>
              <a:gd name="connsiteY270" fmla="*/ 2355871 h 2483611"/>
              <a:gd name="connsiteX271" fmla="*/ 2772797 w 3970202"/>
              <a:gd name="connsiteY271" fmla="*/ 2355871 h 2483611"/>
              <a:gd name="connsiteX272" fmla="*/ 2772797 w 3970202"/>
              <a:gd name="connsiteY272" fmla="*/ 2300227 h 2483611"/>
              <a:gd name="connsiteX273" fmla="*/ 2753558 w 3970202"/>
              <a:gd name="connsiteY273" fmla="*/ 2300227 h 2483611"/>
              <a:gd name="connsiteX274" fmla="*/ 2753558 w 3970202"/>
              <a:gd name="connsiteY274" fmla="*/ 1504529 h 2483611"/>
              <a:gd name="connsiteX275" fmla="*/ 3329730 w 3970202"/>
              <a:gd name="connsiteY275" fmla="*/ 1504529 h 2483611"/>
              <a:gd name="connsiteX276" fmla="*/ 3329730 w 3970202"/>
              <a:gd name="connsiteY276" fmla="*/ 2295594 h 2483611"/>
              <a:gd name="connsiteX277" fmla="*/ 3310492 w 3970202"/>
              <a:gd name="connsiteY277" fmla="*/ 2295594 h 2483611"/>
              <a:gd name="connsiteX278" fmla="*/ 3310492 w 3970202"/>
              <a:gd name="connsiteY278" fmla="*/ 2351020 h 2483611"/>
              <a:gd name="connsiteX279" fmla="*/ 3282806 w 3970202"/>
              <a:gd name="connsiteY279" fmla="*/ 2351020 h 2483611"/>
              <a:gd name="connsiteX280" fmla="*/ 3282806 w 3970202"/>
              <a:gd name="connsiteY280" fmla="*/ 2478060 h 2483611"/>
              <a:gd name="connsiteX281" fmla="*/ 3511270 w 3970202"/>
              <a:gd name="connsiteY281" fmla="*/ 2478060 h 2483611"/>
              <a:gd name="connsiteX282" fmla="*/ 3511270 w 3970202"/>
              <a:gd name="connsiteY282" fmla="*/ 2351020 h 2483611"/>
              <a:gd name="connsiteX283" fmla="*/ 3483529 w 3970202"/>
              <a:gd name="connsiteY283" fmla="*/ 2351020 h 2483611"/>
              <a:gd name="connsiteX284" fmla="*/ 3483529 w 3970202"/>
              <a:gd name="connsiteY284" fmla="*/ 2295376 h 2483611"/>
              <a:gd name="connsiteX285" fmla="*/ 3464345 w 3970202"/>
              <a:gd name="connsiteY285" fmla="*/ 2295376 h 2483611"/>
              <a:gd name="connsiteX286" fmla="*/ 3464345 w 3970202"/>
              <a:gd name="connsiteY286" fmla="*/ 1431826 h 2483611"/>
              <a:gd name="connsiteX287" fmla="*/ 3514540 w 3970202"/>
              <a:gd name="connsiteY287" fmla="*/ 1431826 h 2483611"/>
              <a:gd name="connsiteX288" fmla="*/ 3514540 w 3970202"/>
              <a:gd name="connsiteY288" fmla="*/ 1402723 h 2483611"/>
              <a:gd name="connsiteX289" fmla="*/ 3402325 w 3970202"/>
              <a:gd name="connsiteY289" fmla="*/ 1402723 h 2483611"/>
              <a:gd name="connsiteX290" fmla="*/ 3816523 w 3970202"/>
              <a:gd name="connsiteY290" fmla="*/ 1286093 h 2483611"/>
              <a:gd name="connsiteX291" fmla="*/ 3933316 w 3970202"/>
              <a:gd name="connsiteY291" fmla="*/ 1214699 h 2483611"/>
              <a:gd name="connsiteX292" fmla="*/ 3933316 w 3970202"/>
              <a:gd name="connsiteY292" fmla="*/ 1139707 h 2483611"/>
              <a:gd name="connsiteX293" fmla="*/ 3647900 w 3970202"/>
              <a:gd name="connsiteY293" fmla="*/ 1184015 h 2483611"/>
              <a:gd name="connsiteX294" fmla="*/ 2514304 w 3970202"/>
              <a:gd name="connsiteY294" fmla="*/ 1100413 h 2483611"/>
              <a:gd name="connsiteX295" fmla="*/ 2514304 w 3970202"/>
              <a:gd name="connsiteY295" fmla="*/ 1052289 h 2483611"/>
              <a:gd name="connsiteX296" fmla="*/ 2558613 w 3970202"/>
              <a:gd name="connsiteY296" fmla="*/ 1052289 h 2483611"/>
              <a:gd name="connsiteX297" fmla="*/ 2558613 w 3970202"/>
              <a:gd name="connsiteY297" fmla="*/ 1068639 h 2483611"/>
              <a:gd name="connsiteX298" fmla="*/ 2546350 w 3970202"/>
              <a:gd name="connsiteY298" fmla="*/ 1068639 h 2483611"/>
              <a:gd name="connsiteX299" fmla="*/ 2546350 w 3970202"/>
              <a:gd name="connsiteY299" fmla="*/ 1060737 h 2483611"/>
              <a:gd name="connsiteX300" fmla="*/ 2527112 w 3970202"/>
              <a:gd name="connsiteY300" fmla="*/ 1060737 h 2483611"/>
              <a:gd name="connsiteX301" fmla="*/ 2527112 w 3970202"/>
              <a:gd name="connsiteY301" fmla="*/ 1087987 h 2483611"/>
              <a:gd name="connsiteX302" fmla="*/ 2577851 w 3970202"/>
              <a:gd name="connsiteY302" fmla="*/ 1087987 h 2483611"/>
              <a:gd name="connsiteX303" fmla="*/ 2577851 w 3970202"/>
              <a:gd name="connsiteY303" fmla="*/ 1074634 h 2483611"/>
              <a:gd name="connsiteX304" fmla="*/ 2618944 w 3970202"/>
              <a:gd name="connsiteY304" fmla="*/ 1074634 h 2483611"/>
              <a:gd name="connsiteX305" fmla="*/ 2618944 w 3970202"/>
              <a:gd name="connsiteY305" fmla="*/ 1100631 h 2483611"/>
              <a:gd name="connsiteX306" fmla="*/ 1345828 w 3970202"/>
              <a:gd name="connsiteY306" fmla="*/ 1100413 h 2483611"/>
              <a:gd name="connsiteX307" fmla="*/ 1345828 w 3970202"/>
              <a:gd name="connsiteY307" fmla="*/ 1074416 h 2483611"/>
              <a:gd name="connsiteX308" fmla="*/ 1389428 w 3970202"/>
              <a:gd name="connsiteY308" fmla="*/ 1074416 h 2483611"/>
              <a:gd name="connsiteX309" fmla="*/ 1389428 w 3970202"/>
              <a:gd name="connsiteY309" fmla="*/ 1087769 h 2483611"/>
              <a:gd name="connsiteX310" fmla="*/ 1440113 w 3970202"/>
              <a:gd name="connsiteY310" fmla="*/ 1087769 h 2483611"/>
              <a:gd name="connsiteX311" fmla="*/ 1440113 w 3970202"/>
              <a:gd name="connsiteY311" fmla="*/ 1060519 h 2483611"/>
              <a:gd name="connsiteX312" fmla="*/ 1421201 w 3970202"/>
              <a:gd name="connsiteY312" fmla="*/ 1060519 h 2483611"/>
              <a:gd name="connsiteX313" fmla="*/ 1421201 w 3970202"/>
              <a:gd name="connsiteY313" fmla="*/ 1068421 h 2483611"/>
              <a:gd name="connsiteX314" fmla="*/ 1408939 w 3970202"/>
              <a:gd name="connsiteY314" fmla="*/ 1068421 h 2483611"/>
              <a:gd name="connsiteX315" fmla="*/ 1408939 w 3970202"/>
              <a:gd name="connsiteY315" fmla="*/ 1052071 h 2483611"/>
              <a:gd name="connsiteX316" fmla="*/ 1453302 w 3970202"/>
              <a:gd name="connsiteY316" fmla="*/ 1052071 h 2483611"/>
              <a:gd name="connsiteX317" fmla="*/ 1453302 w 3970202"/>
              <a:gd name="connsiteY317" fmla="*/ 1100195 h 2483611"/>
              <a:gd name="connsiteX318" fmla="*/ 1204129 w 3970202"/>
              <a:gd name="connsiteY318" fmla="*/ 863611 h 2483611"/>
              <a:gd name="connsiteX319" fmla="*/ 1204129 w 3970202"/>
              <a:gd name="connsiteY319" fmla="*/ 898327 h 2483611"/>
              <a:gd name="connsiteX320" fmla="*/ 1159602 w 3970202"/>
              <a:gd name="connsiteY320" fmla="*/ 898327 h 2483611"/>
              <a:gd name="connsiteX321" fmla="*/ 1159602 w 3970202"/>
              <a:gd name="connsiteY321" fmla="*/ 863611 h 2483611"/>
              <a:gd name="connsiteX322" fmla="*/ 1521808 w 3970202"/>
              <a:gd name="connsiteY322" fmla="*/ 290000 h 2483611"/>
              <a:gd name="connsiteX323" fmla="*/ 1521808 w 3970202"/>
              <a:gd name="connsiteY323" fmla="*/ 324717 h 2483611"/>
              <a:gd name="connsiteX324" fmla="*/ 1476955 w 3970202"/>
              <a:gd name="connsiteY324" fmla="*/ 324717 h 2483611"/>
              <a:gd name="connsiteX325" fmla="*/ 1476955 w 3970202"/>
              <a:gd name="connsiteY325" fmla="*/ 290000 h 2483611"/>
              <a:gd name="connsiteX326" fmla="*/ 2502424 w 3970202"/>
              <a:gd name="connsiteY326" fmla="*/ 901325 h 2483611"/>
              <a:gd name="connsiteX327" fmla="*/ 2502424 w 3970202"/>
              <a:gd name="connsiteY327" fmla="*/ 858052 h 2483611"/>
              <a:gd name="connsiteX328" fmla="*/ 2547277 w 3970202"/>
              <a:gd name="connsiteY328" fmla="*/ 858052 h 2483611"/>
              <a:gd name="connsiteX329" fmla="*/ 2547277 w 3970202"/>
              <a:gd name="connsiteY329" fmla="*/ 901325 h 2483611"/>
              <a:gd name="connsiteX330" fmla="*/ 2577742 w 3970202"/>
              <a:gd name="connsiteY330" fmla="*/ 996155 h 2483611"/>
              <a:gd name="connsiteX331" fmla="*/ 2577742 w 3970202"/>
              <a:gd name="connsiteY331" fmla="*/ 976098 h 2483611"/>
              <a:gd name="connsiteX332" fmla="*/ 2618835 w 3970202"/>
              <a:gd name="connsiteY332" fmla="*/ 976098 h 2483611"/>
              <a:gd name="connsiteX333" fmla="*/ 2618835 w 3970202"/>
              <a:gd name="connsiteY333" fmla="*/ 1055014 h 2483611"/>
              <a:gd name="connsiteX334" fmla="*/ 2577742 w 3970202"/>
              <a:gd name="connsiteY334" fmla="*/ 1055014 h 2483611"/>
              <a:gd name="connsiteX335" fmla="*/ 2577742 w 3970202"/>
              <a:gd name="connsiteY335" fmla="*/ 1032942 h 2483611"/>
              <a:gd name="connsiteX336" fmla="*/ 2545696 w 3970202"/>
              <a:gd name="connsiteY336" fmla="*/ 1032942 h 2483611"/>
              <a:gd name="connsiteX337" fmla="*/ 2545696 w 3970202"/>
              <a:gd name="connsiteY337" fmla="*/ 996155 h 2483611"/>
              <a:gd name="connsiteX338" fmla="*/ 2526458 w 3970202"/>
              <a:gd name="connsiteY338" fmla="*/ 1032942 h 2483611"/>
              <a:gd name="connsiteX339" fmla="*/ 2494848 w 3970202"/>
              <a:gd name="connsiteY339" fmla="*/ 1032942 h 2483611"/>
              <a:gd name="connsiteX340" fmla="*/ 2494848 w 3970202"/>
              <a:gd name="connsiteY340" fmla="*/ 1055014 h 2483611"/>
              <a:gd name="connsiteX341" fmla="*/ 2451575 w 3970202"/>
              <a:gd name="connsiteY341" fmla="*/ 1055014 h 2483611"/>
              <a:gd name="connsiteX342" fmla="*/ 2451575 w 3970202"/>
              <a:gd name="connsiteY342" fmla="*/ 976262 h 2483611"/>
              <a:gd name="connsiteX343" fmla="*/ 2494848 w 3970202"/>
              <a:gd name="connsiteY343" fmla="*/ 976262 h 2483611"/>
              <a:gd name="connsiteX344" fmla="*/ 2494848 w 3970202"/>
              <a:gd name="connsiteY344" fmla="*/ 996318 h 2483611"/>
              <a:gd name="connsiteX345" fmla="*/ 2526349 w 3970202"/>
              <a:gd name="connsiteY345" fmla="*/ 996318 h 2483611"/>
              <a:gd name="connsiteX346" fmla="*/ 1440767 w 3970202"/>
              <a:gd name="connsiteY346" fmla="*/ 1032942 h 2483611"/>
              <a:gd name="connsiteX347" fmla="*/ 1440767 w 3970202"/>
              <a:gd name="connsiteY347" fmla="*/ 996155 h 2483611"/>
              <a:gd name="connsiteX348" fmla="*/ 1472268 w 3970202"/>
              <a:gd name="connsiteY348" fmla="*/ 996155 h 2483611"/>
              <a:gd name="connsiteX349" fmla="*/ 1472268 w 3970202"/>
              <a:gd name="connsiteY349" fmla="*/ 976098 h 2483611"/>
              <a:gd name="connsiteX350" fmla="*/ 1512870 w 3970202"/>
              <a:gd name="connsiteY350" fmla="*/ 976098 h 2483611"/>
              <a:gd name="connsiteX351" fmla="*/ 1512870 w 3970202"/>
              <a:gd name="connsiteY351" fmla="*/ 1055014 h 2483611"/>
              <a:gd name="connsiteX352" fmla="*/ 1472268 w 3970202"/>
              <a:gd name="connsiteY352" fmla="*/ 1055014 h 2483611"/>
              <a:gd name="connsiteX353" fmla="*/ 1472268 w 3970202"/>
              <a:gd name="connsiteY353" fmla="*/ 1032942 h 2483611"/>
              <a:gd name="connsiteX354" fmla="*/ 1389537 w 3970202"/>
              <a:gd name="connsiteY354" fmla="*/ 1032942 h 2483611"/>
              <a:gd name="connsiteX355" fmla="*/ 1389537 w 3970202"/>
              <a:gd name="connsiteY355" fmla="*/ 1055014 h 2483611"/>
              <a:gd name="connsiteX356" fmla="*/ 1345937 w 3970202"/>
              <a:gd name="connsiteY356" fmla="*/ 1055014 h 2483611"/>
              <a:gd name="connsiteX357" fmla="*/ 1345937 w 3970202"/>
              <a:gd name="connsiteY357" fmla="*/ 976262 h 2483611"/>
              <a:gd name="connsiteX358" fmla="*/ 1389537 w 3970202"/>
              <a:gd name="connsiteY358" fmla="*/ 976262 h 2483611"/>
              <a:gd name="connsiteX359" fmla="*/ 1389537 w 3970202"/>
              <a:gd name="connsiteY359" fmla="*/ 996318 h 2483611"/>
              <a:gd name="connsiteX360" fmla="*/ 1421583 w 3970202"/>
              <a:gd name="connsiteY360" fmla="*/ 996318 h 2483611"/>
              <a:gd name="connsiteX361" fmla="*/ 1421583 w 3970202"/>
              <a:gd name="connsiteY361" fmla="*/ 1033105 h 2483611"/>
              <a:gd name="connsiteX362" fmla="*/ 2438332 w 3970202"/>
              <a:gd name="connsiteY362" fmla="*/ 901325 h 2483611"/>
              <a:gd name="connsiteX363" fmla="*/ 2438332 w 3970202"/>
              <a:gd name="connsiteY363" fmla="*/ 858052 h 2483611"/>
              <a:gd name="connsiteX364" fmla="*/ 2483185 w 3970202"/>
              <a:gd name="connsiteY364" fmla="*/ 858052 h 2483611"/>
              <a:gd name="connsiteX365" fmla="*/ 2483185 w 3970202"/>
              <a:gd name="connsiteY365" fmla="*/ 901325 h 2483611"/>
              <a:gd name="connsiteX366" fmla="*/ 2419093 w 3970202"/>
              <a:gd name="connsiteY366" fmla="*/ 901325 h 2483611"/>
              <a:gd name="connsiteX367" fmla="*/ 2374240 w 3970202"/>
              <a:gd name="connsiteY367" fmla="*/ 901325 h 2483611"/>
              <a:gd name="connsiteX368" fmla="*/ 2374240 w 3970202"/>
              <a:gd name="connsiteY368" fmla="*/ 858052 h 2483611"/>
              <a:gd name="connsiteX369" fmla="*/ 2419093 w 3970202"/>
              <a:gd name="connsiteY369" fmla="*/ 858052 h 2483611"/>
              <a:gd name="connsiteX370" fmla="*/ 2355001 w 3970202"/>
              <a:gd name="connsiteY370" fmla="*/ 901325 h 2483611"/>
              <a:gd name="connsiteX371" fmla="*/ 2310148 w 3970202"/>
              <a:gd name="connsiteY371" fmla="*/ 901325 h 2483611"/>
              <a:gd name="connsiteX372" fmla="*/ 2310148 w 3970202"/>
              <a:gd name="connsiteY372" fmla="*/ 858052 h 2483611"/>
              <a:gd name="connsiteX373" fmla="*/ 2355001 w 3970202"/>
              <a:gd name="connsiteY373" fmla="*/ 858052 h 2483611"/>
              <a:gd name="connsiteX374" fmla="*/ 2290964 w 3970202"/>
              <a:gd name="connsiteY374" fmla="*/ 901325 h 2483611"/>
              <a:gd name="connsiteX375" fmla="*/ 2246056 w 3970202"/>
              <a:gd name="connsiteY375" fmla="*/ 901325 h 2483611"/>
              <a:gd name="connsiteX376" fmla="*/ 2246056 w 3970202"/>
              <a:gd name="connsiteY376" fmla="*/ 858052 h 2483611"/>
              <a:gd name="connsiteX377" fmla="*/ 2290964 w 3970202"/>
              <a:gd name="connsiteY377" fmla="*/ 858052 h 2483611"/>
              <a:gd name="connsiteX378" fmla="*/ 2226872 w 3970202"/>
              <a:gd name="connsiteY378" fmla="*/ 901325 h 2483611"/>
              <a:gd name="connsiteX379" fmla="*/ 2182019 w 3970202"/>
              <a:gd name="connsiteY379" fmla="*/ 901325 h 2483611"/>
              <a:gd name="connsiteX380" fmla="*/ 2182019 w 3970202"/>
              <a:gd name="connsiteY380" fmla="*/ 858052 h 2483611"/>
              <a:gd name="connsiteX381" fmla="*/ 2226872 w 3970202"/>
              <a:gd name="connsiteY381" fmla="*/ 858052 h 2483611"/>
              <a:gd name="connsiteX382" fmla="*/ 2162780 w 3970202"/>
              <a:gd name="connsiteY382" fmla="*/ 901325 h 2483611"/>
              <a:gd name="connsiteX383" fmla="*/ 2117927 w 3970202"/>
              <a:gd name="connsiteY383" fmla="*/ 901325 h 2483611"/>
              <a:gd name="connsiteX384" fmla="*/ 2117927 w 3970202"/>
              <a:gd name="connsiteY384" fmla="*/ 858052 h 2483611"/>
              <a:gd name="connsiteX385" fmla="*/ 2162780 w 3970202"/>
              <a:gd name="connsiteY385" fmla="*/ 858052 h 2483611"/>
              <a:gd name="connsiteX386" fmla="*/ 2098689 w 3970202"/>
              <a:gd name="connsiteY386" fmla="*/ 901325 h 2483611"/>
              <a:gd name="connsiteX387" fmla="*/ 2053835 w 3970202"/>
              <a:gd name="connsiteY387" fmla="*/ 901325 h 2483611"/>
              <a:gd name="connsiteX388" fmla="*/ 2053835 w 3970202"/>
              <a:gd name="connsiteY388" fmla="*/ 858052 h 2483611"/>
              <a:gd name="connsiteX389" fmla="*/ 2098689 w 3970202"/>
              <a:gd name="connsiteY389" fmla="*/ 858052 h 2483611"/>
              <a:gd name="connsiteX390" fmla="*/ 2034597 w 3970202"/>
              <a:gd name="connsiteY390" fmla="*/ 901325 h 2483611"/>
              <a:gd name="connsiteX391" fmla="*/ 1989743 w 3970202"/>
              <a:gd name="connsiteY391" fmla="*/ 901325 h 2483611"/>
              <a:gd name="connsiteX392" fmla="*/ 1989743 w 3970202"/>
              <a:gd name="connsiteY392" fmla="*/ 858052 h 2483611"/>
              <a:gd name="connsiteX393" fmla="*/ 2034597 w 3970202"/>
              <a:gd name="connsiteY393" fmla="*/ 858052 h 2483611"/>
              <a:gd name="connsiteX394" fmla="*/ 1970505 w 3970202"/>
              <a:gd name="connsiteY394" fmla="*/ 901325 h 2483611"/>
              <a:gd name="connsiteX395" fmla="*/ 1925652 w 3970202"/>
              <a:gd name="connsiteY395" fmla="*/ 901325 h 2483611"/>
              <a:gd name="connsiteX396" fmla="*/ 1925652 w 3970202"/>
              <a:gd name="connsiteY396" fmla="*/ 858052 h 2483611"/>
              <a:gd name="connsiteX397" fmla="*/ 1970505 w 3970202"/>
              <a:gd name="connsiteY397" fmla="*/ 858052 h 2483611"/>
              <a:gd name="connsiteX398" fmla="*/ 1906250 w 3970202"/>
              <a:gd name="connsiteY398" fmla="*/ 901325 h 2483611"/>
              <a:gd name="connsiteX399" fmla="*/ 1861397 w 3970202"/>
              <a:gd name="connsiteY399" fmla="*/ 901325 h 2483611"/>
              <a:gd name="connsiteX400" fmla="*/ 1861397 w 3970202"/>
              <a:gd name="connsiteY400" fmla="*/ 858052 h 2483611"/>
              <a:gd name="connsiteX401" fmla="*/ 1906250 w 3970202"/>
              <a:gd name="connsiteY401" fmla="*/ 858052 h 2483611"/>
              <a:gd name="connsiteX402" fmla="*/ 1842158 w 3970202"/>
              <a:gd name="connsiteY402" fmla="*/ 901325 h 2483611"/>
              <a:gd name="connsiteX403" fmla="*/ 1797250 w 3970202"/>
              <a:gd name="connsiteY403" fmla="*/ 901325 h 2483611"/>
              <a:gd name="connsiteX404" fmla="*/ 1797250 w 3970202"/>
              <a:gd name="connsiteY404" fmla="*/ 858052 h 2483611"/>
              <a:gd name="connsiteX405" fmla="*/ 1842103 w 3970202"/>
              <a:gd name="connsiteY405" fmla="*/ 858052 h 2483611"/>
              <a:gd name="connsiteX406" fmla="*/ 1778121 w 3970202"/>
              <a:gd name="connsiteY406" fmla="*/ 901325 h 2483611"/>
              <a:gd name="connsiteX407" fmla="*/ 1733267 w 3970202"/>
              <a:gd name="connsiteY407" fmla="*/ 901325 h 2483611"/>
              <a:gd name="connsiteX408" fmla="*/ 1733267 w 3970202"/>
              <a:gd name="connsiteY408" fmla="*/ 858052 h 2483611"/>
              <a:gd name="connsiteX409" fmla="*/ 1778121 w 3970202"/>
              <a:gd name="connsiteY409" fmla="*/ 858052 h 2483611"/>
              <a:gd name="connsiteX410" fmla="*/ 1714029 w 3970202"/>
              <a:gd name="connsiteY410" fmla="*/ 901325 h 2483611"/>
              <a:gd name="connsiteX411" fmla="*/ 1669176 w 3970202"/>
              <a:gd name="connsiteY411" fmla="*/ 901325 h 2483611"/>
              <a:gd name="connsiteX412" fmla="*/ 1669176 w 3970202"/>
              <a:gd name="connsiteY412" fmla="*/ 858052 h 2483611"/>
              <a:gd name="connsiteX413" fmla="*/ 1714029 w 3970202"/>
              <a:gd name="connsiteY413" fmla="*/ 858052 h 2483611"/>
              <a:gd name="connsiteX414" fmla="*/ 1650101 w 3970202"/>
              <a:gd name="connsiteY414" fmla="*/ 901325 h 2483611"/>
              <a:gd name="connsiteX415" fmla="*/ 1605247 w 3970202"/>
              <a:gd name="connsiteY415" fmla="*/ 901325 h 2483611"/>
              <a:gd name="connsiteX416" fmla="*/ 1605247 w 3970202"/>
              <a:gd name="connsiteY416" fmla="*/ 858052 h 2483611"/>
              <a:gd name="connsiteX417" fmla="*/ 1650101 w 3970202"/>
              <a:gd name="connsiteY417" fmla="*/ 858052 h 2483611"/>
              <a:gd name="connsiteX418" fmla="*/ 1586009 w 3970202"/>
              <a:gd name="connsiteY418" fmla="*/ 901325 h 2483611"/>
              <a:gd name="connsiteX419" fmla="*/ 1541101 w 3970202"/>
              <a:gd name="connsiteY419" fmla="*/ 901325 h 2483611"/>
              <a:gd name="connsiteX420" fmla="*/ 1541101 w 3970202"/>
              <a:gd name="connsiteY420" fmla="*/ 858052 h 2483611"/>
              <a:gd name="connsiteX421" fmla="*/ 1585954 w 3970202"/>
              <a:gd name="connsiteY421" fmla="*/ 858052 h 2483611"/>
              <a:gd name="connsiteX422" fmla="*/ 1521917 w 3970202"/>
              <a:gd name="connsiteY422" fmla="*/ 901325 h 2483611"/>
              <a:gd name="connsiteX423" fmla="*/ 1477064 w 3970202"/>
              <a:gd name="connsiteY423" fmla="*/ 901325 h 2483611"/>
              <a:gd name="connsiteX424" fmla="*/ 1477064 w 3970202"/>
              <a:gd name="connsiteY424" fmla="*/ 858052 h 2483611"/>
              <a:gd name="connsiteX425" fmla="*/ 1521917 w 3970202"/>
              <a:gd name="connsiteY425" fmla="*/ 858052 h 2483611"/>
              <a:gd name="connsiteX426" fmla="*/ 1457825 w 3970202"/>
              <a:gd name="connsiteY426" fmla="*/ 901325 h 2483611"/>
              <a:gd name="connsiteX427" fmla="*/ 1412972 w 3970202"/>
              <a:gd name="connsiteY427" fmla="*/ 901325 h 2483611"/>
              <a:gd name="connsiteX428" fmla="*/ 1412972 w 3970202"/>
              <a:gd name="connsiteY428" fmla="*/ 858052 h 2483611"/>
              <a:gd name="connsiteX429" fmla="*/ 1457825 w 3970202"/>
              <a:gd name="connsiteY429" fmla="*/ 858052 h 2483611"/>
              <a:gd name="connsiteX430" fmla="*/ 1393952 w 3970202"/>
              <a:gd name="connsiteY430" fmla="*/ 901325 h 2483611"/>
              <a:gd name="connsiteX431" fmla="*/ 1345937 w 3970202"/>
              <a:gd name="connsiteY431" fmla="*/ 901325 h 2483611"/>
              <a:gd name="connsiteX432" fmla="*/ 1345937 w 3970202"/>
              <a:gd name="connsiteY432" fmla="*/ 858052 h 2483611"/>
              <a:gd name="connsiteX433" fmla="*/ 1393952 w 3970202"/>
              <a:gd name="connsiteY433" fmla="*/ 858052 h 2483611"/>
              <a:gd name="connsiteX434" fmla="*/ 1453302 w 3970202"/>
              <a:gd name="connsiteY434" fmla="*/ 930700 h 2483611"/>
              <a:gd name="connsiteX435" fmla="*/ 1453302 w 3970202"/>
              <a:gd name="connsiteY435" fmla="*/ 976971 h 2483611"/>
              <a:gd name="connsiteX436" fmla="*/ 1408939 w 3970202"/>
              <a:gd name="connsiteY436" fmla="*/ 976971 h 2483611"/>
              <a:gd name="connsiteX437" fmla="*/ 1408939 w 3970202"/>
              <a:gd name="connsiteY437" fmla="*/ 960621 h 2483611"/>
              <a:gd name="connsiteX438" fmla="*/ 1421201 w 3970202"/>
              <a:gd name="connsiteY438" fmla="*/ 960621 h 2483611"/>
              <a:gd name="connsiteX439" fmla="*/ 1421201 w 3970202"/>
              <a:gd name="connsiteY439" fmla="*/ 968523 h 2483611"/>
              <a:gd name="connsiteX440" fmla="*/ 1440440 w 3970202"/>
              <a:gd name="connsiteY440" fmla="*/ 968523 h 2483611"/>
              <a:gd name="connsiteX441" fmla="*/ 1440440 w 3970202"/>
              <a:gd name="connsiteY441" fmla="*/ 941273 h 2483611"/>
              <a:gd name="connsiteX442" fmla="*/ 1389755 w 3970202"/>
              <a:gd name="connsiteY442" fmla="*/ 941273 h 2483611"/>
              <a:gd name="connsiteX443" fmla="*/ 1389755 w 3970202"/>
              <a:gd name="connsiteY443" fmla="*/ 956642 h 2483611"/>
              <a:gd name="connsiteX444" fmla="*/ 1346155 w 3970202"/>
              <a:gd name="connsiteY444" fmla="*/ 956642 h 2483611"/>
              <a:gd name="connsiteX445" fmla="*/ 1346155 w 3970202"/>
              <a:gd name="connsiteY445" fmla="*/ 930482 h 2483611"/>
              <a:gd name="connsiteX446" fmla="*/ 1513252 w 3970202"/>
              <a:gd name="connsiteY446" fmla="*/ 956860 h 2483611"/>
              <a:gd name="connsiteX447" fmla="*/ 1472649 w 3970202"/>
              <a:gd name="connsiteY447" fmla="*/ 956860 h 2483611"/>
              <a:gd name="connsiteX448" fmla="*/ 1472649 w 3970202"/>
              <a:gd name="connsiteY448" fmla="*/ 930700 h 2483611"/>
              <a:gd name="connsiteX449" fmla="*/ 1513252 w 3970202"/>
              <a:gd name="connsiteY449" fmla="*/ 930700 h 2483611"/>
              <a:gd name="connsiteX450" fmla="*/ 2495338 w 3970202"/>
              <a:gd name="connsiteY450" fmla="*/ 956860 h 2483611"/>
              <a:gd name="connsiteX451" fmla="*/ 2452066 w 3970202"/>
              <a:gd name="connsiteY451" fmla="*/ 956860 h 2483611"/>
              <a:gd name="connsiteX452" fmla="*/ 2452066 w 3970202"/>
              <a:gd name="connsiteY452" fmla="*/ 930700 h 2483611"/>
              <a:gd name="connsiteX453" fmla="*/ 2494848 w 3970202"/>
              <a:gd name="connsiteY453" fmla="*/ 930700 h 2483611"/>
              <a:gd name="connsiteX454" fmla="*/ 1925652 w 3970202"/>
              <a:gd name="connsiteY454" fmla="*/ 388481 h 2483611"/>
              <a:gd name="connsiteX455" fmla="*/ 1925652 w 3970202"/>
              <a:gd name="connsiteY455" fmla="*/ 723873 h 2483611"/>
              <a:gd name="connsiteX456" fmla="*/ 1915297 w 3970202"/>
              <a:gd name="connsiteY456" fmla="*/ 732768 h 2483611"/>
              <a:gd name="connsiteX457" fmla="*/ 1906414 w 3970202"/>
              <a:gd name="connsiteY457" fmla="*/ 723873 h 2483611"/>
              <a:gd name="connsiteX458" fmla="*/ 1906414 w 3970202"/>
              <a:gd name="connsiteY458" fmla="*/ 388481 h 2483611"/>
              <a:gd name="connsiteX459" fmla="*/ 1916769 w 3970202"/>
              <a:gd name="connsiteY459" fmla="*/ 379587 h 2483611"/>
              <a:gd name="connsiteX460" fmla="*/ 1925652 w 3970202"/>
              <a:gd name="connsiteY460" fmla="*/ 388481 h 2483611"/>
              <a:gd name="connsiteX461" fmla="*/ 1861560 w 3970202"/>
              <a:gd name="connsiteY461" fmla="*/ 388481 h 2483611"/>
              <a:gd name="connsiteX462" fmla="*/ 1861560 w 3970202"/>
              <a:gd name="connsiteY462" fmla="*/ 723873 h 2483611"/>
              <a:gd name="connsiteX463" fmla="*/ 1851205 w 3970202"/>
              <a:gd name="connsiteY463" fmla="*/ 732768 h 2483611"/>
              <a:gd name="connsiteX464" fmla="*/ 1842322 w 3970202"/>
              <a:gd name="connsiteY464" fmla="*/ 723873 h 2483611"/>
              <a:gd name="connsiteX465" fmla="*/ 1842322 w 3970202"/>
              <a:gd name="connsiteY465" fmla="*/ 388481 h 2483611"/>
              <a:gd name="connsiteX466" fmla="*/ 1852677 w 3970202"/>
              <a:gd name="connsiteY466" fmla="*/ 379587 h 2483611"/>
              <a:gd name="connsiteX467" fmla="*/ 1861560 w 3970202"/>
              <a:gd name="connsiteY467" fmla="*/ 388481 h 2483611"/>
              <a:gd name="connsiteX468" fmla="*/ 1797468 w 3970202"/>
              <a:gd name="connsiteY468" fmla="*/ 388481 h 2483611"/>
              <a:gd name="connsiteX469" fmla="*/ 1797468 w 3970202"/>
              <a:gd name="connsiteY469" fmla="*/ 723873 h 2483611"/>
              <a:gd name="connsiteX470" fmla="*/ 1787876 w 3970202"/>
              <a:gd name="connsiteY470" fmla="*/ 733465 h 2483611"/>
              <a:gd name="connsiteX471" fmla="*/ 1778284 w 3970202"/>
              <a:gd name="connsiteY471" fmla="*/ 723873 h 2483611"/>
              <a:gd name="connsiteX472" fmla="*/ 1778284 w 3970202"/>
              <a:gd name="connsiteY472" fmla="*/ 388481 h 2483611"/>
              <a:gd name="connsiteX473" fmla="*/ 1787876 w 3970202"/>
              <a:gd name="connsiteY473" fmla="*/ 378889 h 2483611"/>
              <a:gd name="connsiteX474" fmla="*/ 1797468 w 3970202"/>
              <a:gd name="connsiteY474" fmla="*/ 388481 h 2483611"/>
              <a:gd name="connsiteX475" fmla="*/ 1733431 w 3970202"/>
              <a:gd name="connsiteY475" fmla="*/ 388481 h 2483611"/>
              <a:gd name="connsiteX476" fmla="*/ 1733431 w 3970202"/>
              <a:gd name="connsiteY476" fmla="*/ 723873 h 2483611"/>
              <a:gd name="connsiteX477" fmla="*/ 1723076 w 3970202"/>
              <a:gd name="connsiteY477" fmla="*/ 732768 h 2483611"/>
              <a:gd name="connsiteX478" fmla="*/ 1714193 w 3970202"/>
              <a:gd name="connsiteY478" fmla="*/ 723873 h 2483611"/>
              <a:gd name="connsiteX479" fmla="*/ 1714193 w 3970202"/>
              <a:gd name="connsiteY479" fmla="*/ 388481 h 2483611"/>
              <a:gd name="connsiteX480" fmla="*/ 1724547 w 3970202"/>
              <a:gd name="connsiteY480" fmla="*/ 379587 h 2483611"/>
              <a:gd name="connsiteX481" fmla="*/ 1733431 w 3970202"/>
              <a:gd name="connsiteY481" fmla="*/ 388481 h 2483611"/>
              <a:gd name="connsiteX482" fmla="*/ 1669339 w 3970202"/>
              <a:gd name="connsiteY482" fmla="*/ 388481 h 2483611"/>
              <a:gd name="connsiteX483" fmla="*/ 1669339 w 3970202"/>
              <a:gd name="connsiteY483" fmla="*/ 723873 h 2483611"/>
              <a:gd name="connsiteX484" fmla="*/ 1658984 w 3970202"/>
              <a:gd name="connsiteY484" fmla="*/ 732768 h 2483611"/>
              <a:gd name="connsiteX485" fmla="*/ 1650101 w 3970202"/>
              <a:gd name="connsiteY485" fmla="*/ 723873 h 2483611"/>
              <a:gd name="connsiteX486" fmla="*/ 1650101 w 3970202"/>
              <a:gd name="connsiteY486" fmla="*/ 388481 h 2483611"/>
              <a:gd name="connsiteX487" fmla="*/ 1660456 w 3970202"/>
              <a:gd name="connsiteY487" fmla="*/ 379587 h 2483611"/>
              <a:gd name="connsiteX488" fmla="*/ 1669339 w 3970202"/>
              <a:gd name="connsiteY488" fmla="*/ 388481 h 2483611"/>
              <a:gd name="connsiteX489" fmla="*/ 1605247 w 3970202"/>
              <a:gd name="connsiteY489" fmla="*/ 388481 h 2483611"/>
              <a:gd name="connsiteX490" fmla="*/ 1605247 w 3970202"/>
              <a:gd name="connsiteY490" fmla="*/ 723873 h 2483611"/>
              <a:gd name="connsiteX491" fmla="*/ 1594903 w 3970202"/>
              <a:gd name="connsiteY491" fmla="*/ 732768 h 2483611"/>
              <a:gd name="connsiteX492" fmla="*/ 1586009 w 3970202"/>
              <a:gd name="connsiteY492" fmla="*/ 723873 h 2483611"/>
              <a:gd name="connsiteX493" fmla="*/ 1586009 w 3970202"/>
              <a:gd name="connsiteY493" fmla="*/ 388481 h 2483611"/>
              <a:gd name="connsiteX494" fmla="*/ 1596353 w 3970202"/>
              <a:gd name="connsiteY494" fmla="*/ 379587 h 2483611"/>
              <a:gd name="connsiteX495" fmla="*/ 1605247 w 3970202"/>
              <a:gd name="connsiteY495" fmla="*/ 388481 h 2483611"/>
              <a:gd name="connsiteX496" fmla="*/ 1541156 w 3970202"/>
              <a:gd name="connsiteY496" fmla="*/ 388481 h 2483611"/>
              <a:gd name="connsiteX497" fmla="*/ 1541156 w 3970202"/>
              <a:gd name="connsiteY497" fmla="*/ 723873 h 2483611"/>
              <a:gd name="connsiteX498" fmla="*/ 1530811 w 3970202"/>
              <a:gd name="connsiteY498" fmla="*/ 732768 h 2483611"/>
              <a:gd name="connsiteX499" fmla="*/ 1521917 w 3970202"/>
              <a:gd name="connsiteY499" fmla="*/ 723873 h 2483611"/>
              <a:gd name="connsiteX500" fmla="*/ 1521917 w 3970202"/>
              <a:gd name="connsiteY500" fmla="*/ 388481 h 2483611"/>
              <a:gd name="connsiteX501" fmla="*/ 1532261 w 3970202"/>
              <a:gd name="connsiteY501" fmla="*/ 379587 h 2483611"/>
              <a:gd name="connsiteX502" fmla="*/ 1541156 w 3970202"/>
              <a:gd name="connsiteY502" fmla="*/ 388481 h 2483611"/>
              <a:gd name="connsiteX503" fmla="*/ 1477064 w 3970202"/>
              <a:gd name="connsiteY503" fmla="*/ 388481 h 2483611"/>
              <a:gd name="connsiteX504" fmla="*/ 1477064 w 3970202"/>
              <a:gd name="connsiteY504" fmla="*/ 723873 h 2483611"/>
              <a:gd name="connsiteX505" fmla="*/ 1466720 w 3970202"/>
              <a:gd name="connsiteY505" fmla="*/ 732768 h 2483611"/>
              <a:gd name="connsiteX506" fmla="*/ 1457825 w 3970202"/>
              <a:gd name="connsiteY506" fmla="*/ 723873 h 2483611"/>
              <a:gd name="connsiteX507" fmla="*/ 1457825 w 3970202"/>
              <a:gd name="connsiteY507" fmla="*/ 388481 h 2483611"/>
              <a:gd name="connsiteX508" fmla="*/ 1468169 w 3970202"/>
              <a:gd name="connsiteY508" fmla="*/ 379587 h 2483611"/>
              <a:gd name="connsiteX509" fmla="*/ 1477064 w 3970202"/>
              <a:gd name="connsiteY509" fmla="*/ 388481 h 2483611"/>
              <a:gd name="connsiteX510" fmla="*/ 2556869 w 3970202"/>
              <a:gd name="connsiteY510" fmla="*/ 428321 h 2483611"/>
              <a:gd name="connsiteX511" fmla="*/ 2566515 w 3970202"/>
              <a:gd name="connsiteY511" fmla="*/ 437967 h 2483611"/>
              <a:gd name="connsiteX512" fmla="*/ 2566515 w 3970202"/>
              <a:gd name="connsiteY512" fmla="*/ 723873 h 2483611"/>
              <a:gd name="connsiteX513" fmla="*/ 2556160 w 3970202"/>
              <a:gd name="connsiteY513" fmla="*/ 732768 h 2483611"/>
              <a:gd name="connsiteX514" fmla="*/ 2547277 w 3970202"/>
              <a:gd name="connsiteY514" fmla="*/ 723873 h 2483611"/>
              <a:gd name="connsiteX515" fmla="*/ 2547277 w 3970202"/>
              <a:gd name="connsiteY515" fmla="*/ 438076 h 2483611"/>
              <a:gd name="connsiteX516" fmla="*/ 2556705 w 3970202"/>
              <a:gd name="connsiteY516" fmla="*/ 428321 h 2483611"/>
              <a:gd name="connsiteX517" fmla="*/ 2556869 w 3970202"/>
              <a:gd name="connsiteY517" fmla="*/ 428321 h 2483611"/>
              <a:gd name="connsiteX518" fmla="*/ 2502369 w 3970202"/>
              <a:gd name="connsiteY518" fmla="*/ 388481 h 2483611"/>
              <a:gd name="connsiteX519" fmla="*/ 2502369 w 3970202"/>
              <a:gd name="connsiteY519" fmla="*/ 723873 h 2483611"/>
              <a:gd name="connsiteX520" fmla="*/ 2492014 w 3970202"/>
              <a:gd name="connsiteY520" fmla="*/ 732768 h 2483611"/>
              <a:gd name="connsiteX521" fmla="*/ 2483130 w 3970202"/>
              <a:gd name="connsiteY521" fmla="*/ 723873 h 2483611"/>
              <a:gd name="connsiteX522" fmla="*/ 2483130 w 3970202"/>
              <a:gd name="connsiteY522" fmla="*/ 388481 h 2483611"/>
              <a:gd name="connsiteX523" fmla="*/ 2493485 w 3970202"/>
              <a:gd name="connsiteY523" fmla="*/ 379587 h 2483611"/>
              <a:gd name="connsiteX524" fmla="*/ 2502369 w 3970202"/>
              <a:gd name="connsiteY524" fmla="*/ 388481 h 2483611"/>
              <a:gd name="connsiteX525" fmla="*/ 2438277 w 3970202"/>
              <a:gd name="connsiteY525" fmla="*/ 388481 h 2483611"/>
              <a:gd name="connsiteX526" fmla="*/ 2438277 w 3970202"/>
              <a:gd name="connsiteY526" fmla="*/ 723873 h 2483611"/>
              <a:gd name="connsiteX527" fmla="*/ 2427922 w 3970202"/>
              <a:gd name="connsiteY527" fmla="*/ 732768 h 2483611"/>
              <a:gd name="connsiteX528" fmla="*/ 2419039 w 3970202"/>
              <a:gd name="connsiteY528" fmla="*/ 723873 h 2483611"/>
              <a:gd name="connsiteX529" fmla="*/ 2419039 w 3970202"/>
              <a:gd name="connsiteY529" fmla="*/ 388481 h 2483611"/>
              <a:gd name="connsiteX530" fmla="*/ 2429394 w 3970202"/>
              <a:gd name="connsiteY530" fmla="*/ 379587 h 2483611"/>
              <a:gd name="connsiteX531" fmla="*/ 2438277 w 3970202"/>
              <a:gd name="connsiteY531" fmla="*/ 388481 h 2483611"/>
              <a:gd name="connsiteX532" fmla="*/ 2374185 w 3970202"/>
              <a:gd name="connsiteY532" fmla="*/ 388481 h 2483611"/>
              <a:gd name="connsiteX533" fmla="*/ 2374185 w 3970202"/>
              <a:gd name="connsiteY533" fmla="*/ 723873 h 2483611"/>
              <a:gd name="connsiteX534" fmla="*/ 2363830 w 3970202"/>
              <a:gd name="connsiteY534" fmla="*/ 732768 h 2483611"/>
              <a:gd name="connsiteX535" fmla="*/ 2354947 w 3970202"/>
              <a:gd name="connsiteY535" fmla="*/ 723873 h 2483611"/>
              <a:gd name="connsiteX536" fmla="*/ 2354947 w 3970202"/>
              <a:gd name="connsiteY536" fmla="*/ 388481 h 2483611"/>
              <a:gd name="connsiteX537" fmla="*/ 2365302 w 3970202"/>
              <a:gd name="connsiteY537" fmla="*/ 379587 h 2483611"/>
              <a:gd name="connsiteX538" fmla="*/ 2374185 w 3970202"/>
              <a:gd name="connsiteY538" fmla="*/ 388481 h 2483611"/>
              <a:gd name="connsiteX539" fmla="*/ 2310093 w 3970202"/>
              <a:gd name="connsiteY539" fmla="*/ 388481 h 2483611"/>
              <a:gd name="connsiteX540" fmla="*/ 2310093 w 3970202"/>
              <a:gd name="connsiteY540" fmla="*/ 723873 h 2483611"/>
              <a:gd name="connsiteX541" fmla="*/ 2300501 w 3970202"/>
              <a:gd name="connsiteY541" fmla="*/ 733465 h 2483611"/>
              <a:gd name="connsiteX542" fmla="*/ 2290909 w 3970202"/>
              <a:gd name="connsiteY542" fmla="*/ 723873 h 2483611"/>
              <a:gd name="connsiteX543" fmla="*/ 2290909 w 3970202"/>
              <a:gd name="connsiteY543" fmla="*/ 388481 h 2483611"/>
              <a:gd name="connsiteX544" fmla="*/ 2300501 w 3970202"/>
              <a:gd name="connsiteY544" fmla="*/ 378889 h 2483611"/>
              <a:gd name="connsiteX545" fmla="*/ 2310093 w 3970202"/>
              <a:gd name="connsiteY545" fmla="*/ 388481 h 2483611"/>
              <a:gd name="connsiteX546" fmla="*/ 2246002 w 3970202"/>
              <a:gd name="connsiteY546" fmla="*/ 388481 h 2483611"/>
              <a:gd name="connsiteX547" fmla="*/ 2246002 w 3970202"/>
              <a:gd name="connsiteY547" fmla="*/ 723873 h 2483611"/>
              <a:gd name="connsiteX548" fmla="*/ 2236410 w 3970202"/>
              <a:gd name="connsiteY548" fmla="*/ 733465 h 2483611"/>
              <a:gd name="connsiteX549" fmla="*/ 2226818 w 3970202"/>
              <a:gd name="connsiteY549" fmla="*/ 723873 h 2483611"/>
              <a:gd name="connsiteX550" fmla="*/ 2226818 w 3970202"/>
              <a:gd name="connsiteY550" fmla="*/ 388481 h 2483611"/>
              <a:gd name="connsiteX551" fmla="*/ 2236410 w 3970202"/>
              <a:gd name="connsiteY551" fmla="*/ 378889 h 2483611"/>
              <a:gd name="connsiteX552" fmla="*/ 2246002 w 3970202"/>
              <a:gd name="connsiteY552" fmla="*/ 388481 h 2483611"/>
              <a:gd name="connsiteX553" fmla="*/ 2181964 w 3970202"/>
              <a:gd name="connsiteY553" fmla="*/ 388481 h 2483611"/>
              <a:gd name="connsiteX554" fmla="*/ 2181964 w 3970202"/>
              <a:gd name="connsiteY554" fmla="*/ 723873 h 2483611"/>
              <a:gd name="connsiteX555" fmla="*/ 2171609 w 3970202"/>
              <a:gd name="connsiteY555" fmla="*/ 732768 h 2483611"/>
              <a:gd name="connsiteX556" fmla="*/ 2162726 w 3970202"/>
              <a:gd name="connsiteY556" fmla="*/ 723873 h 2483611"/>
              <a:gd name="connsiteX557" fmla="*/ 2162726 w 3970202"/>
              <a:gd name="connsiteY557" fmla="*/ 388481 h 2483611"/>
              <a:gd name="connsiteX558" fmla="*/ 2173081 w 3970202"/>
              <a:gd name="connsiteY558" fmla="*/ 379587 h 2483611"/>
              <a:gd name="connsiteX559" fmla="*/ 2181964 w 3970202"/>
              <a:gd name="connsiteY559" fmla="*/ 388481 h 2483611"/>
              <a:gd name="connsiteX560" fmla="*/ 2117872 w 3970202"/>
              <a:gd name="connsiteY560" fmla="*/ 388481 h 2483611"/>
              <a:gd name="connsiteX561" fmla="*/ 2117872 w 3970202"/>
              <a:gd name="connsiteY561" fmla="*/ 723873 h 2483611"/>
              <a:gd name="connsiteX562" fmla="*/ 2107518 w 3970202"/>
              <a:gd name="connsiteY562" fmla="*/ 732768 h 2483611"/>
              <a:gd name="connsiteX563" fmla="*/ 2098635 w 3970202"/>
              <a:gd name="connsiteY563" fmla="*/ 723873 h 2483611"/>
              <a:gd name="connsiteX564" fmla="*/ 2098635 w 3970202"/>
              <a:gd name="connsiteY564" fmla="*/ 388481 h 2483611"/>
              <a:gd name="connsiteX565" fmla="*/ 2108989 w 3970202"/>
              <a:gd name="connsiteY565" fmla="*/ 379587 h 2483611"/>
              <a:gd name="connsiteX566" fmla="*/ 2117872 w 3970202"/>
              <a:gd name="connsiteY566" fmla="*/ 388481 h 2483611"/>
              <a:gd name="connsiteX567" fmla="*/ 2053781 w 3970202"/>
              <a:gd name="connsiteY567" fmla="*/ 388481 h 2483611"/>
              <a:gd name="connsiteX568" fmla="*/ 2053781 w 3970202"/>
              <a:gd name="connsiteY568" fmla="*/ 723873 h 2483611"/>
              <a:gd name="connsiteX569" fmla="*/ 2043426 w 3970202"/>
              <a:gd name="connsiteY569" fmla="*/ 732768 h 2483611"/>
              <a:gd name="connsiteX570" fmla="*/ 2034543 w 3970202"/>
              <a:gd name="connsiteY570" fmla="*/ 723873 h 2483611"/>
              <a:gd name="connsiteX571" fmla="*/ 2034543 w 3970202"/>
              <a:gd name="connsiteY571" fmla="*/ 388481 h 2483611"/>
              <a:gd name="connsiteX572" fmla="*/ 2044897 w 3970202"/>
              <a:gd name="connsiteY572" fmla="*/ 379587 h 2483611"/>
              <a:gd name="connsiteX573" fmla="*/ 2053781 w 3970202"/>
              <a:gd name="connsiteY573" fmla="*/ 388481 h 2483611"/>
              <a:gd name="connsiteX574" fmla="*/ 1970451 w 3970202"/>
              <a:gd name="connsiteY574" fmla="*/ 388481 h 2483611"/>
              <a:gd name="connsiteX575" fmla="*/ 1980806 w 3970202"/>
              <a:gd name="connsiteY575" fmla="*/ 379587 h 2483611"/>
              <a:gd name="connsiteX576" fmla="*/ 1989689 w 3970202"/>
              <a:gd name="connsiteY576" fmla="*/ 388481 h 2483611"/>
              <a:gd name="connsiteX577" fmla="*/ 1989689 w 3970202"/>
              <a:gd name="connsiteY577" fmla="*/ 723873 h 2483611"/>
              <a:gd name="connsiteX578" fmla="*/ 1979334 w 3970202"/>
              <a:gd name="connsiteY578" fmla="*/ 732768 h 2483611"/>
              <a:gd name="connsiteX579" fmla="*/ 1970451 w 3970202"/>
              <a:gd name="connsiteY579" fmla="*/ 723873 h 2483611"/>
              <a:gd name="connsiteX580" fmla="*/ 2611314 w 3970202"/>
              <a:gd name="connsiteY580" fmla="*/ 723873 h 2483611"/>
              <a:gd name="connsiteX581" fmla="*/ 2611314 w 3970202"/>
              <a:gd name="connsiteY581" fmla="*/ 498026 h 2483611"/>
              <a:gd name="connsiteX582" fmla="*/ 2621669 w 3970202"/>
              <a:gd name="connsiteY582" fmla="*/ 489132 h 2483611"/>
              <a:gd name="connsiteX583" fmla="*/ 2630553 w 3970202"/>
              <a:gd name="connsiteY583" fmla="*/ 498026 h 2483611"/>
              <a:gd name="connsiteX584" fmla="*/ 2630553 w 3970202"/>
              <a:gd name="connsiteY584" fmla="*/ 724146 h 2483611"/>
              <a:gd name="connsiteX585" fmla="*/ 2620198 w 3970202"/>
              <a:gd name="connsiteY585" fmla="*/ 733040 h 2483611"/>
              <a:gd name="connsiteX586" fmla="*/ 2611314 w 3970202"/>
              <a:gd name="connsiteY586" fmla="*/ 724146 h 2483611"/>
              <a:gd name="connsiteX587" fmla="*/ 1714138 w 3970202"/>
              <a:gd name="connsiteY587" fmla="*/ 290000 h 2483611"/>
              <a:gd name="connsiteX588" fmla="*/ 1714138 w 3970202"/>
              <a:gd name="connsiteY588" fmla="*/ 324717 h 2483611"/>
              <a:gd name="connsiteX589" fmla="*/ 1669285 w 3970202"/>
              <a:gd name="connsiteY589" fmla="*/ 324717 h 2483611"/>
              <a:gd name="connsiteX590" fmla="*/ 1669285 w 3970202"/>
              <a:gd name="connsiteY590" fmla="*/ 290000 h 2483611"/>
              <a:gd name="connsiteX591" fmla="*/ 1733377 w 3970202"/>
              <a:gd name="connsiteY591" fmla="*/ 290000 h 2483611"/>
              <a:gd name="connsiteX592" fmla="*/ 1778230 w 3970202"/>
              <a:gd name="connsiteY592" fmla="*/ 290000 h 2483611"/>
              <a:gd name="connsiteX593" fmla="*/ 1778230 w 3970202"/>
              <a:gd name="connsiteY593" fmla="*/ 324717 h 2483611"/>
              <a:gd name="connsiteX594" fmla="*/ 1733377 w 3970202"/>
              <a:gd name="connsiteY594" fmla="*/ 324717 h 2483611"/>
              <a:gd name="connsiteX595" fmla="*/ 1797414 w 3970202"/>
              <a:gd name="connsiteY595" fmla="*/ 290000 h 2483611"/>
              <a:gd name="connsiteX596" fmla="*/ 1842267 w 3970202"/>
              <a:gd name="connsiteY596" fmla="*/ 290000 h 2483611"/>
              <a:gd name="connsiteX597" fmla="*/ 1842267 w 3970202"/>
              <a:gd name="connsiteY597" fmla="*/ 324717 h 2483611"/>
              <a:gd name="connsiteX598" fmla="*/ 1797250 w 3970202"/>
              <a:gd name="connsiteY598" fmla="*/ 324717 h 2483611"/>
              <a:gd name="connsiteX599" fmla="*/ 1861506 w 3970202"/>
              <a:gd name="connsiteY599" fmla="*/ 290000 h 2483611"/>
              <a:gd name="connsiteX600" fmla="*/ 1906250 w 3970202"/>
              <a:gd name="connsiteY600" fmla="*/ 290000 h 2483611"/>
              <a:gd name="connsiteX601" fmla="*/ 1906250 w 3970202"/>
              <a:gd name="connsiteY601" fmla="*/ 324717 h 2483611"/>
              <a:gd name="connsiteX602" fmla="*/ 1861397 w 3970202"/>
              <a:gd name="connsiteY602" fmla="*/ 324717 h 2483611"/>
              <a:gd name="connsiteX603" fmla="*/ 1925598 w 3970202"/>
              <a:gd name="connsiteY603" fmla="*/ 290000 h 2483611"/>
              <a:gd name="connsiteX604" fmla="*/ 1970451 w 3970202"/>
              <a:gd name="connsiteY604" fmla="*/ 290000 h 2483611"/>
              <a:gd name="connsiteX605" fmla="*/ 1970451 w 3970202"/>
              <a:gd name="connsiteY605" fmla="*/ 324717 h 2483611"/>
              <a:gd name="connsiteX606" fmla="*/ 1925598 w 3970202"/>
              <a:gd name="connsiteY606" fmla="*/ 324717 h 2483611"/>
              <a:gd name="connsiteX607" fmla="*/ 2246002 w 3970202"/>
              <a:gd name="connsiteY607" fmla="*/ 324717 h 2483611"/>
              <a:gd name="connsiteX608" fmla="*/ 2246002 w 3970202"/>
              <a:gd name="connsiteY608" fmla="*/ 290000 h 2483611"/>
              <a:gd name="connsiteX609" fmla="*/ 2290909 w 3970202"/>
              <a:gd name="connsiteY609" fmla="*/ 290000 h 2483611"/>
              <a:gd name="connsiteX610" fmla="*/ 2290909 w 3970202"/>
              <a:gd name="connsiteY610" fmla="*/ 324717 h 2483611"/>
              <a:gd name="connsiteX611" fmla="*/ 2226818 w 3970202"/>
              <a:gd name="connsiteY611" fmla="*/ 324717 h 2483611"/>
              <a:gd name="connsiteX612" fmla="*/ 2181964 w 3970202"/>
              <a:gd name="connsiteY612" fmla="*/ 324717 h 2483611"/>
              <a:gd name="connsiteX613" fmla="*/ 2181964 w 3970202"/>
              <a:gd name="connsiteY613" fmla="*/ 290000 h 2483611"/>
              <a:gd name="connsiteX614" fmla="*/ 2226818 w 3970202"/>
              <a:gd name="connsiteY614" fmla="*/ 290000 h 2483611"/>
              <a:gd name="connsiteX615" fmla="*/ 2162726 w 3970202"/>
              <a:gd name="connsiteY615" fmla="*/ 324717 h 2483611"/>
              <a:gd name="connsiteX616" fmla="*/ 2117872 w 3970202"/>
              <a:gd name="connsiteY616" fmla="*/ 324717 h 2483611"/>
              <a:gd name="connsiteX617" fmla="*/ 2117872 w 3970202"/>
              <a:gd name="connsiteY617" fmla="*/ 290000 h 2483611"/>
              <a:gd name="connsiteX618" fmla="*/ 2162726 w 3970202"/>
              <a:gd name="connsiteY618" fmla="*/ 290000 h 2483611"/>
              <a:gd name="connsiteX619" fmla="*/ 2098635 w 3970202"/>
              <a:gd name="connsiteY619" fmla="*/ 324717 h 2483611"/>
              <a:gd name="connsiteX620" fmla="*/ 2053781 w 3970202"/>
              <a:gd name="connsiteY620" fmla="*/ 324717 h 2483611"/>
              <a:gd name="connsiteX621" fmla="*/ 2053781 w 3970202"/>
              <a:gd name="connsiteY621" fmla="*/ 290000 h 2483611"/>
              <a:gd name="connsiteX622" fmla="*/ 2098635 w 3970202"/>
              <a:gd name="connsiteY622" fmla="*/ 290000 h 2483611"/>
              <a:gd name="connsiteX623" fmla="*/ 2034543 w 3970202"/>
              <a:gd name="connsiteY623" fmla="*/ 324717 h 2483611"/>
              <a:gd name="connsiteX624" fmla="*/ 1989689 w 3970202"/>
              <a:gd name="connsiteY624" fmla="*/ 324717 h 2483611"/>
              <a:gd name="connsiteX625" fmla="*/ 1989689 w 3970202"/>
              <a:gd name="connsiteY625" fmla="*/ 290000 h 2483611"/>
              <a:gd name="connsiteX626" fmla="*/ 2034543 w 3970202"/>
              <a:gd name="connsiteY626" fmla="*/ 290000 h 2483611"/>
              <a:gd name="connsiteX627" fmla="*/ 2438277 w 3970202"/>
              <a:gd name="connsiteY627" fmla="*/ 324717 h 2483611"/>
              <a:gd name="connsiteX628" fmla="*/ 2438277 w 3970202"/>
              <a:gd name="connsiteY628" fmla="*/ 290000 h 2483611"/>
              <a:gd name="connsiteX629" fmla="*/ 2483130 w 3970202"/>
              <a:gd name="connsiteY629" fmla="*/ 290000 h 2483611"/>
              <a:gd name="connsiteX630" fmla="*/ 2483130 w 3970202"/>
              <a:gd name="connsiteY630" fmla="*/ 324717 h 2483611"/>
              <a:gd name="connsiteX631" fmla="*/ 2419039 w 3970202"/>
              <a:gd name="connsiteY631" fmla="*/ 324717 h 2483611"/>
              <a:gd name="connsiteX632" fmla="*/ 2374185 w 3970202"/>
              <a:gd name="connsiteY632" fmla="*/ 324717 h 2483611"/>
              <a:gd name="connsiteX633" fmla="*/ 2374185 w 3970202"/>
              <a:gd name="connsiteY633" fmla="*/ 290000 h 2483611"/>
              <a:gd name="connsiteX634" fmla="*/ 2419039 w 3970202"/>
              <a:gd name="connsiteY634" fmla="*/ 290000 h 2483611"/>
              <a:gd name="connsiteX635" fmla="*/ 2354947 w 3970202"/>
              <a:gd name="connsiteY635" fmla="*/ 324717 h 2483611"/>
              <a:gd name="connsiteX636" fmla="*/ 2310093 w 3970202"/>
              <a:gd name="connsiteY636" fmla="*/ 324717 h 2483611"/>
              <a:gd name="connsiteX637" fmla="*/ 2310093 w 3970202"/>
              <a:gd name="connsiteY637" fmla="*/ 290000 h 2483611"/>
              <a:gd name="connsiteX638" fmla="*/ 2354947 w 3970202"/>
              <a:gd name="connsiteY638" fmla="*/ 290000 h 2483611"/>
              <a:gd name="connsiteX639" fmla="*/ 1650046 w 3970202"/>
              <a:gd name="connsiteY639" fmla="*/ 324717 h 2483611"/>
              <a:gd name="connsiteX640" fmla="*/ 1605193 w 3970202"/>
              <a:gd name="connsiteY640" fmla="*/ 324717 h 2483611"/>
              <a:gd name="connsiteX641" fmla="*/ 1605193 w 3970202"/>
              <a:gd name="connsiteY641" fmla="*/ 290000 h 2483611"/>
              <a:gd name="connsiteX642" fmla="*/ 1650101 w 3970202"/>
              <a:gd name="connsiteY642" fmla="*/ 290000 h 2483611"/>
              <a:gd name="connsiteX643" fmla="*/ 1585954 w 3970202"/>
              <a:gd name="connsiteY643" fmla="*/ 324717 h 2483611"/>
              <a:gd name="connsiteX644" fmla="*/ 1541101 w 3970202"/>
              <a:gd name="connsiteY644" fmla="*/ 324717 h 2483611"/>
              <a:gd name="connsiteX645" fmla="*/ 1541101 w 3970202"/>
              <a:gd name="connsiteY645" fmla="*/ 290000 h 2483611"/>
              <a:gd name="connsiteX646" fmla="*/ 1585954 w 3970202"/>
              <a:gd name="connsiteY646" fmla="*/ 290000 h 2483611"/>
              <a:gd name="connsiteX647" fmla="*/ 1412972 w 3970202"/>
              <a:gd name="connsiteY647" fmla="*/ 438076 h 2483611"/>
              <a:gd name="connsiteX648" fmla="*/ 1412972 w 3970202"/>
              <a:gd name="connsiteY648" fmla="*/ 723982 h 2483611"/>
              <a:gd name="connsiteX649" fmla="*/ 1402628 w 3970202"/>
              <a:gd name="connsiteY649" fmla="*/ 732877 h 2483611"/>
              <a:gd name="connsiteX650" fmla="*/ 1393734 w 3970202"/>
              <a:gd name="connsiteY650" fmla="*/ 723982 h 2483611"/>
              <a:gd name="connsiteX651" fmla="*/ 1393734 w 3970202"/>
              <a:gd name="connsiteY651" fmla="*/ 438076 h 2483611"/>
              <a:gd name="connsiteX652" fmla="*/ 1402628 w 3970202"/>
              <a:gd name="connsiteY652" fmla="*/ 427732 h 2483611"/>
              <a:gd name="connsiteX653" fmla="*/ 1412972 w 3970202"/>
              <a:gd name="connsiteY653" fmla="*/ 436627 h 2483611"/>
              <a:gd name="connsiteX654" fmla="*/ 1412972 w 3970202"/>
              <a:gd name="connsiteY654" fmla="*/ 438076 h 2483611"/>
              <a:gd name="connsiteX655" fmla="*/ 1348880 w 3970202"/>
              <a:gd name="connsiteY655" fmla="*/ 498026 h 2483611"/>
              <a:gd name="connsiteX656" fmla="*/ 1348880 w 3970202"/>
              <a:gd name="connsiteY656" fmla="*/ 724146 h 2483611"/>
              <a:gd name="connsiteX657" fmla="*/ 1339288 w 3970202"/>
              <a:gd name="connsiteY657" fmla="*/ 733738 h 2483611"/>
              <a:gd name="connsiteX658" fmla="*/ 1329696 w 3970202"/>
              <a:gd name="connsiteY658" fmla="*/ 724146 h 2483611"/>
              <a:gd name="connsiteX659" fmla="*/ 1329696 w 3970202"/>
              <a:gd name="connsiteY659" fmla="*/ 498026 h 2483611"/>
              <a:gd name="connsiteX660" fmla="*/ 1339288 w 3970202"/>
              <a:gd name="connsiteY660" fmla="*/ 488434 h 2483611"/>
              <a:gd name="connsiteX661" fmla="*/ 1348880 w 3970202"/>
              <a:gd name="connsiteY661" fmla="*/ 498026 h 2483611"/>
              <a:gd name="connsiteX662" fmla="*/ 1472268 w 3970202"/>
              <a:gd name="connsiteY662" fmla="*/ 1074689 h 2483611"/>
              <a:gd name="connsiteX663" fmla="*/ 1512870 w 3970202"/>
              <a:gd name="connsiteY663" fmla="*/ 1074689 h 2483611"/>
              <a:gd name="connsiteX664" fmla="*/ 1512870 w 3970202"/>
              <a:gd name="connsiteY664" fmla="*/ 1100685 h 2483611"/>
              <a:gd name="connsiteX665" fmla="*/ 1472268 w 3970202"/>
              <a:gd name="connsiteY665" fmla="*/ 1100685 h 2483611"/>
              <a:gd name="connsiteX666" fmla="*/ 2451684 w 3970202"/>
              <a:gd name="connsiteY666" fmla="*/ 1074689 h 2483611"/>
              <a:gd name="connsiteX667" fmla="*/ 2494848 w 3970202"/>
              <a:gd name="connsiteY667" fmla="*/ 1074689 h 2483611"/>
              <a:gd name="connsiteX668" fmla="*/ 2494848 w 3970202"/>
              <a:gd name="connsiteY668" fmla="*/ 1100685 h 2483611"/>
              <a:gd name="connsiteX669" fmla="*/ 2451575 w 3970202"/>
              <a:gd name="connsiteY669" fmla="*/ 1100685 h 2483611"/>
              <a:gd name="connsiteX670" fmla="*/ 2618835 w 3970202"/>
              <a:gd name="connsiteY670" fmla="*/ 957296 h 2483611"/>
              <a:gd name="connsiteX671" fmla="*/ 2577742 w 3970202"/>
              <a:gd name="connsiteY671" fmla="*/ 957296 h 2483611"/>
              <a:gd name="connsiteX672" fmla="*/ 2577742 w 3970202"/>
              <a:gd name="connsiteY672" fmla="*/ 941655 h 2483611"/>
              <a:gd name="connsiteX673" fmla="*/ 2527003 w 3970202"/>
              <a:gd name="connsiteY673" fmla="*/ 941655 h 2483611"/>
              <a:gd name="connsiteX674" fmla="*/ 2527003 w 3970202"/>
              <a:gd name="connsiteY674" fmla="*/ 968905 h 2483611"/>
              <a:gd name="connsiteX675" fmla="*/ 2546242 w 3970202"/>
              <a:gd name="connsiteY675" fmla="*/ 968905 h 2483611"/>
              <a:gd name="connsiteX676" fmla="*/ 2546242 w 3970202"/>
              <a:gd name="connsiteY676" fmla="*/ 961002 h 2483611"/>
              <a:gd name="connsiteX677" fmla="*/ 2558504 w 3970202"/>
              <a:gd name="connsiteY677" fmla="*/ 961002 h 2483611"/>
              <a:gd name="connsiteX678" fmla="*/ 2558504 w 3970202"/>
              <a:gd name="connsiteY678" fmla="*/ 977352 h 2483611"/>
              <a:gd name="connsiteX679" fmla="*/ 2514196 w 3970202"/>
              <a:gd name="connsiteY679" fmla="*/ 977352 h 2483611"/>
              <a:gd name="connsiteX680" fmla="*/ 2514196 w 3970202"/>
              <a:gd name="connsiteY680" fmla="*/ 931082 h 2483611"/>
              <a:gd name="connsiteX681" fmla="*/ 2618835 w 3970202"/>
              <a:gd name="connsiteY681" fmla="*/ 931082 h 2483611"/>
              <a:gd name="connsiteX682" fmla="*/ 2618835 w 3970202"/>
              <a:gd name="connsiteY682" fmla="*/ 901761 h 2483611"/>
              <a:gd name="connsiteX683" fmla="*/ 2566515 w 3970202"/>
              <a:gd name="connsiteY683" fmla="*/ 901761 h 2483611"/>
              <a:gd name="connsiteX684" fmla="*/ 2566515 w 3970202"/>
              <a:gd name="connsiteY684" fmla="*/ 858488 h 2483611"/>
              <a:gd name="connsiteX685" fmla="*/ 2618835 w 3970202"/>
              <a:gd name="connsiteY685" fmla="*/ 858488 h 2483611"/>
              <a:gd name="connsiteX686" fmla="*/ 2547277 w 3970202"/>
              <a:gd name="connsiteY686" fmla="*/ 324717 h 2483611"/>
              <a:gd name="connsiteX687" fmla="*/ 2502424 w 3970202"/>
              <a:gd name="connsiteY687" fmla="*/ 324717 h 2483611"/>
              <a:gd name="connsiteX688" fmla="*/ 2502424 w 3970202"/>
              <a:gd name="connsiteY688" fmla="*/ 290000 h 2483611"/>
              <a:gd name="connsiteX689" fmla="*/ 2547277 w 3970202"/>
              <a:gd name="connsiteY689" fmla="*/ 290000 h 2483611"/>
              <a:gd name="connsiteX690" fmla="*/ 2324372 w 3970202"/>
              <a:gd name="connsiteY690" fmla="*/ 169610 h 2483611"/>
              <a:gd name="connsiteX691" fmla="*/ 2324372 w 3970202"/>
              <a:gd name="connsiteY691" fmla="*/ 135875 h 2483611"/>
              <a:gd name="connsiteX692" fmla="*/ 2362522 w 3970202"/>
              <a:gd name="connsiteY692" fmla="*/ 135875 h 2483611"/>
              <a:gd name="connsiteX693" fmla="*/ 2362522 w 3970202"/>
              <a:gd name="connsiteY693" fmla="*/ 233157 h 2483611"/>
              <a:gd name="connsiteX694" fmla="*/ 2486074 w 3970202"/>
              <a:gd name="connsiteY694" fmla="*/ 233157 h 2483611"/>
              <a:gd name="connsiteX695" fmla="*/ 2486074 w 3970202"/>
              <a:gd name="connsiteY695" fmla="*/ 260407 h 2483611"/>
              <a:gd name="connsiteX696" fmla="*/ 2332929 w 3970202"/>
              <a:gd name="connsiteY696" fmla="*/ 260407 h 2483611"/>
              <a:gd name="connsiteX697" fmla="*/ 2332929 w 3970202"/>
              <a:gd name="connsiteY697" fmla="*/ 186396 h 2483611"/>
              <a:gd name="connsiteX698" fmla="*/ 2246765 w 3970202"/>
              <a:gd name="connsiteY698" fmla="*/ 186396 h 2483611"/>
              <a:gd name="connsiteX699" fmla="*/ 2246765 w 3970202"/>
              <a:gd name="connsiteY699" fmla="*/ 169610 h 2483611"/>
              <a:gd name="connsiteX700" fmla="*/ 2005385 w 3970202"/>
              <a:gd name="connsiteY700" fmla="*/ 111077 h 2483611"/>
              <a:gd name="connsiteX701" fmla="*/ 2005385 w 3970202"/>
              <a:gd name="connsiteY701" fmla="*/ 169555 h 2483611"/>
              <a:gd name="connsiteX702" fmla="*/ 2109698 w 3970202"/>
              <a:gd name="connsiteY702" fmla="*/ 169555 h 2483611"/>
              <a:gd name="connsiteX703" fmla="*/ 2109698 w 3970202"/>
              <a:gd name="connsiteY703" fmla="*/ 65297 h 2483611"/>
              <a:gd name="connsiteX704" fmla="*/ 2035905 w 3970202"/>
              <a:gd name="connsiteY704" fmla="*/ 65297 h 2483611"/>
              <a:gd name="connsiteX705" fmla="*/ 2035905 w 3970202"/>
              <a:gd name="connsiteY705" fmla="*/ 120560 h 2483611"/>
              <a:gd name="connsiteX706" fmla="*/ 2055143 w 3970202"/>
              <a:gd name="connsiteY706" fmla="*/ 120560 h 2483611"/>
              <a:gd name="connsiteX707" fmla="*/ 2055143 w 3970202"/>
              <a:gd name="connsiteY707" fmla="*/ 84536 h 2483611"/>
              <a:gd name="connsiteX708" fmla="*/ 2090514 w 3970202"/>
              <a:gd name="connsiteY708" fmla="*/ 84536 h 2483611"/>
              <a:gd name="connsiteX709" fmla="*/ 2090514 w 3970202"/>
              <a:gd name="connsiteY709" fmla="*/ 150372 h 2483611"/>
              <a:gd name="connsiteX710" fmla="*/ 2024623 w 3970202"/>
              <a:gd name="connsiteY710" fmla="*/ 150372 h 2483611"/>
              <a:gd name="connsiteX711" fmla="*/ 2024623 w 3970202"/>
              <a:gd name="connsiteY711" fmla="*/ 48185 h 2483611"/>
              <a:gd name="connsiteX712" fmla="*/ 2141308 w 3970202"/>
              <a:gd name="connsiteY712" fmla="*/ 48185 h 2483611"/>
              <a:gd name="connsiteX713" fmla="*/ 2141308 w 3970202"/>
              <a:gd name="connsiteY713" fmla="*/ 169610 h 2483611"/>
              <a:gd name="connsiteX714" fmla="*/ 2227799 w 3970202"/>
              <a:gd name="connsiteY714" fmla="*/ 169610 h 2483611"/>
              <a:gd name="connsiteX715" fmla="*/ 2227799 w 3970202"/>
              <a:gd name="connsiteY715" fmla="*/ 186396 h 2483611"/>
              <a:gd name="connsiteX716" fmla="*/ 1993994 w 3970202"/>
              <a:gd name="connsiteY716" fmla="*/ 186396 h 2483611"/>
              <a:gd name="connsiteX717" fmla="*/ 1993994 w 3970202"/>
              <a:gd name="connsiteY717" fmla="*/ 111077 h 2483611"/>
              <a:gd name="connsiteX718" fmla="*/ 1821939 w 3970202"/>
              <a:gd name="connsiteY718" fmla="*/ 169555 h 2483611"/>
              <a:gd name="connsiteX719" fmla="*/ 1821939 w 3970202"/>
              <a:gd name="connsiteY719" fmla="*/ 48185 h 2483611"/>
              <a:gd name="connsiteX720" fmla="*/ 1938950 w 3970202"/>
              <a:gd name="connsiteY720" fmla="*/ 48185 h 2483611"/>
              <a:gd name="connsiteX721" fmla="*/ 1938950 w 3970202"/>
              <a:gd name="connsiteY721" fmla="*/ 150372 h 2483611"/>
              <a:gd name="connsiteX722" fmla="*/ 1873060 w 3970202"/>
              <a:gd name="connsiteY722" fmla="*/ 150372 h 2483611"/>
              <a:gd name="connsiteX723" fmla="*/ 1873060 w 3970202"/>
              <a:gd name="connsiteY723" fmla="*/ 84536 h 2483611"/>
              <a:gd name="connsiteX724" fmla="*/ 1908430 w 3970202"/>
              <a:gd name="connsiteY724" fmla="*/ 84536 h 2483611"/>
              <a:gd name="connsiteX725" fmla="*/ 1908430 w 3970202"/>
              <a:gd name="connsiteY725" fmla="*/ 120560 h 2483611"/>
              <a:gd name="connsiteX726" fmla="*/ 1927614 w 3970202"/>
              <a:gd name="connsiteY726" fmla="*/ 120560 h 2483611"/>
              <a:gd name="connsiteX727" fmla="*/ 1927614 w 3970202"/>
              <a:gd name="connsiteY727" fmla="*/ 65297 h 2483611"/>
              <a:gd name="connsiteX728" fmla="*/ 1853821 w 3970202"/>
              <a:gd name="connsiteY728" fmla="*/ 65297 h 2483611"/>
              <a:gd name="connsiteX729" fmla="*/ 1853821 w 3970202"/>
              <a:gd name="connsiteY729" fmla="*/ 169610 h 2483611"/>
              <a:gd name="connsiteX730" fmla="*/ 1958134 w 3970202"/>
              <a:gd name="connsiteY730" fmla="*/ 169610 h 2483611"/>
              <a:gd name="connsiteX731" fmla="*/ 1958134 w 3970202"/>
              <a:gd name="connsiteY731" fmla="*/ 111077 h 2483611"/>
              <a:gd name="connsiteX732" fmla="*/ 1975083 w 3970202"/>
              <a:gd name="connsiteY732" fmla="*/ 111077 h 2483611"/>
              <a:gd name="connsiteX733" fmla="*/ 1975083 w 3970202"/>
              <a:gd name="connsiteY733" fmla="*/ 186341 h 2483611"/>
              <a:gd name="connsiteX734" fmla="*/ 1735883 w 3970202"/>
              <a:gd name="connsiteY734" fmla="*/ 186341 h 2483611"/>
              <a:gd name="connsiteX735" fmla="*/ 1735883 w 3970202"/>
              <a:gd name="connsiteY735" fmla="*/ 169555 h 2483611"/>
              <a:gd name="connsiteX736" fmla="*/ 1477064 w 3970202"/>
              <a:gd name="connsiteY736" fmla="*/ 233157 h 2483611"/>
              <a:gd name="connsiteX737" fmla="*/ 1600615 w 3970202"/>
              <a:gd name="connsiteY737" fmla="*/ 233157 h 2483611"/>
              <a:gd name="connsiteX738" fmla="*/ 1600615 w 3970202"/>
              <a:gd name="connsiteY738" fmla="*/ 135875 h 2483611"/>
              <a:gd name="connsiteX739" fmla="*/ 1638765 w 3970202"/>
              <a:gd name="connsiteY739" fmla="*/ 135875 h 2483611"/>
              <a:gd name="connsiteX740" fmla="*/ 1638765 w 3970202"/>
              <a:gd name="connsiteY740" fmla="*/ 169610 h 2483611"/>
              <a:gd name="connsiteX741" fmla="*/ 1716209 w 3970202"/>
              <a:gd name="connsiteY741" fmla="*/ 169610 h 2483611"/>
              <a:gd name="connsiteX742" fmla="*/ 1716209 w 3970202"/>
              <a:gd name="connsiteY742" fmla="*/ 186396 h 2483611"/>
              <a:gd name="connsiteX743" fmla="*/ 1635549 w 3970202"/>
              <a:gd name="connsiteY743" fmla="*/ 186396 h 2483611"/>
              <a:gd name="connsiteX744" fmla="*/ 1635549 w 3970202"/>
              <a:gd name="connsiteY744" fmla="*/ 260625 h 2483611"/>
              <a:gd name="connsiteX745" fmla="*/ 1477064 w 3970202"/>
              <a:gd name="connsiteY745" fmla="*/ 260625 h 2483611"/>
              <a:gd name="connsiteX746" fmla="*/ 1412972 w 3970202"/>
              <a:gd name="connsiteY746" fmla="*/ 290000 h 2483611"/>
              <a:gd name="connsiteX747" fmla="*/ 1457825 w 3970202"/>
              <a:gd name="connsiteY747" fmla="*/ 290000 h 2483611"/>
              <a:gd name="connsiteX748" fmla="*/ 1457825 w 3970202"/>
              <a:gd name="connsiteY748" fmla="*/ 324717 h 2483611"/>
              <a:gd name="connsiteX749" fmla="*/ 1412972 w 3970202"/>
              <a:gd name="connsiteY749" fmla="*/ 324717 h 2483611"/>
              <a:gd name="connsiteX750" fmla="*/ 1140146 w 3970202"/>
              <a:gd name="connsiteY750" fmla="*/ 863611 h 2483611"/>
              <a:gd name="connsiteX751" fmla="*/ 1140146 w 3970202"/>
              <a:gd name="connsiteY751" fmla="*/ 898327 h 2483611"/>
              <a:gd name="connsiteX752" fmla="*/ 1095293 w 3970202"/>
              <a:gd name="connsiteY752" fmla="*/ 898327 h 2483611"/>
              <a:gd name="connsiteX753" fmla="*/ 1095293 w 3970202"/>
              <a:gd name="connsiteY753" fmla="*/ 863611 h 2483611"/>
              <a:gd name="connsiteX754" fmla="*/ 1076054 w 3970202"/>
              <a:gd name="connsiteY754" fmla="*/ 863611 h 2483611"/>
              <a:gd name="connsiteX755" fmla="*/ 1076054 w 3970202"/>
              <a:gd name="connsiteY755" fmla="*/ 898327 h 2483611"/>
              <a:gd name="connsiteX756" fmla="*/ 1031201 w 3970202"/>
              <a:gd name="connsiteY756" fmla="*/ 898327 h 2483611"/>
              <a:gd name="connsiteX757" fmla="*/ 1031201 w 3970202"/>
              <a:gd name="connsiteY757" fmla="*/ 863611 h 2483611"/>
              <a:gd name="connsiteX758" fmla="*/ 1012017 w 3970202"/>
              <a:gd name="connsiteY758" fmla="*/ 863611 h 2483611"/>
              <a:gd name="connsiteX759" fmla="*/ 1012017 w 3970202"/>
              <a:gd name="connsiteY759" fmla="*/ 898327 h 2483611"/>
              <a:gd name="connsiteX760" fmla="*/ 967163 w 3970202"/>
              <a:gd name="connsiteY760" fmla="*/ 898327 h 2483611"/>
              <a:gd name="connsiteX761" fmla="*/ 967163 w 3970202"/>
              <a:gd name="connsiteY761" fmla="*/ 863611 h 2483611"/>
              <a:gd name="connsiteX762" fmla="*/ 903017 w 3970202"/>
              <a:gd name="connsiteY762" fmla="*/ 863611 h 2483611"/>
              <a:gd name="connsiteX763" fmla="*/ 947871 w 3970202"/>
              <a:gd name="connsiteY763" fmla="*/ 863611 h 2483611"/>
              <a:gd name="connsiteX764" fmla="*/ 947871 w 3970202"/>
              <a:gd name="connsiteY764" fmla="*/ 898327 h 2483611"/>
              <a:gd name="connsiteX765" fmla="*/ 903017 w 3970202"/>
              <a:gd name="connsiteY765" fmla="*/ 898327 h 2483611"/>
              <a:gd name="connsiteX766" fmla="*/ 838925 w 3970202"/>
              <a:gd name="connsiteY766" fmla="*/ 863611 h 2483611"/>
              <a:gd name="connsiteX767" fmla="*/ 883779 w 3970202"/>
              <a:gd name="connsiteY767" fmla="*/ 863611 h 2483611"/>
              <a:gd name="connsiteX768" fmla="*/ 883779 w 3970202"/>
              <a:gd name="connsiteY768" fmla="*/ 898327 h 2483611"/>
              <a:gd name="connsiteX769" fmla="*/ 838925 w 3970202"/>
              <a:gd name="connsiteY769" fmla="*/ 898327 h 2483611"/>
              <a:gd name="connsiteX770" fmla="*/ 774834 w 3970202"/>
              <a:gd name="connsiteY770" fmla="*/ 863611 h 2483611"/>
              <a:gd name="connsiteX771" fmla="*/ 819687 w 3970202"/>
              <a:gd name="connsiteY771" fmla="*/ 863611 h 2483611"/>
              <a:gd name="connsiteX772" fmla="*/ 819687 w 3970202"/>
              <a:gd name="connsiteY772" fmla="*/ 898327 h 2483611"/>
              <a:gd name="connsiteX773" fmla="*/ 774834 w 3970202"/>
              <a:gd name="connsiteY773" fmla="*/ 898327 h 2483611"/>
              <a:gd name="connsiteX774" fmla="*/ 710742 w 3970202"/>
              <a:gd name="connsiteY774" fmla="*/ 863611 h 2483611"/>
              <a:gd name="connsiteX775" fmla="*/ 755595 w 3970202"/>
              <a:gd name="connsiteY775" fmla="*/ 863611 h 2483611"/>
              <a:gd name="connsiteX776" fmla="*/ 755595 w 3970202"/>
              <a:gd name="connsiteY776" fmla="*/ 898327 h 2483611"/>
              <a:gd name="connsiteX777" fmla="*/ 710742 w 3970202"/>
              <a:gd name="connsiteY777" fmla="*/ 898327 h 2483611"/>
              <a:gd name="connsiteX778" fmla="*/ 637058 w 3970202"/>
              <a:gd name="connsiteY778" fmla="*/ 1307076 h 2483611"/>
              <a:gd name="connsiteX779" fmla="*/ 627411 w 3970202"/>
              <a:gd name="connsiteY779" fmla="*/ 1297539 h 2483611"/>
              <a:gd name="connsiteX780" fmla="*/ 627411 w 3970202"/>
              <a:gd name="connsiteY780" fmla="*/ 1297484 h 2483611"/>
              <a:gd name="connsiteX781" fmla="*/ 627411 w 3970202"/>
              <a:gd name="connsiteY781" fmla="*/ 1071364 h 2483611"/>
              <a:gd name="connsiteX782" fmla="*/ 637755 w 3970202"/>
              <a:gd name="connsiteY782" fmla="*/ 1062470 h 2483611"/>
              <a:gd name="connsiteX783" fmla="*/ 646650 w 3970202"/>
              <a:gd name="connsiteY783" fmla="*/ 1071364 h 2483611"/>
              <a:gd name="connsiteX784" fmla="*/ 646650 w 3970202"/>
              <a:gd name="connsiteY784" fmla="*/ 1297484 h 2483611"/>
              <a:gd name="connsiteX785" fmla="*/ 637113 w 3970202"/>
              <a:gd name="connsiteY785" fmla="*/ 1307076 h 2483611"/>
              <a:gd name="connsiteX786" fmla="*/ 691558 w 3970202"/>
              <a:gd name="connsiteY786" fmla="*/ 1475099 h 2483611"/>
              <a:gd name="connsiteX787" fmla="*/ 639238 w 3970202"/>
              <a:gd name="connsiteY787" fmla="*/ 1475099 h 2483611"/>
              <a:gd name="connsiteX788" fmla="*/ 639238 w 3970202"/>
              <a:gd name="connsiteY788" fmla="*/ 1431826 h 2483611"/>
              <a:gd name="connsiteX789" fmla="*/ 691558 w 3970202"/>
              <a:gd name="connsiteY789" fmla="*/ 1431826 h 2483611"/>
              <a:gd name="connsiteX790" fmla="*/ 710796 w 3970202"/>
              <a:gd name="connsiteY790" fmla="*/ 1297484 h 2483611"/>
              <a:gd name="connsiteX791" fmla="*/ 700452 w 3970202"/>
              <a:gd name="connsiteY791" fmla="*/ 1306378 h 2483611"/>
              <a:gd name="connsiteX792" fmla="*/ 691558 w 3970202"/>
              <a:gd name="connsiteY792" fmla="*/ 1297484 h 2483611"/>
              <a:gd name="connsiteX793" fmla="*/ 691558 w 3970202"/>
              <a:gd name="connsiteY793" fmla="*/ 1011578 h 2483611"/>
              <a:gd name="connsiteX794" fmla="*/ 700452 w 3970202"/>
              <a:gd name="connsiteY794" fmla="*/ 1001234 h 2483611"/>
              <a:gd name="connsiteX795" fmla="*/ 710796 w 3970202"/>
              <a:gd name="connsiteY795" fmla="*/ 1010128 h 2483611"/>
              <a:gd name="connsiteX796" fmla="*/ 710796 w 3970202"/>
              <a:gd name="connsiteY796" fmla="*/ 1011578 h 2483611"/>
              <a:gd name="connsiteX797" fmla="*/ 755650 w 3970202"/>
              <a:gd name="connsiteY797" fmla="*/ 1475099 h 2483611"/>
              <a:gd name="connsiteX798" fmla="*/ 710796 w 3970202"/>
              <a:gd name="connsiteY798" fmla="*/ 1475099 h 2483611"/>
              <a:gd name="connsiteX799" fmla="*/ 710796 w 3970202"/>
              <a:gd name="connsiteY799" fmla="*/ 1431826 h 2483611"/>
              <a:gd name="connsiteX800" fmla="*/ 755650 w 3970202"/>
              <a:gd name="connsiteY800" fmla="*/ 1431826 h 2483611"/>
              <a:gd name="connsiteX801" fmla="*/ 774888 w 3970202"/>
              <a:gd name="connsiteY801" fmla="*/ 1297484 h 2483611"/>
              <a:gd name="connsiteX802" fmla="*/ 764544 w 3970202"/>
              <a:gd name="connsiteY802" fmla="*/ 1306378 h 2483611"/>
              <a:gd name="connsiteX803" fmla="*/ 755650 w 3970202"/>
              <a:gd name="connsiteY803" fmla="*/ 1297484 h 2483611"/>
              <a:gd name="connsiteX804" fmla="*/ 755650 w 3970202"/>
              <a:gd name="connsiteY804" fmla="*/ 962092 h 2483611"/>
              <a:gd name="connsiteX805" fmla="*/ 765994 w 3970202"/>
              <a:gd name="connsiteY805" fmla="*/ 953198 h 2483611"/>
              <a:gd name="connsiteX806" fmla="*/ 774888 w 3970202"/>
              <a:gd name="connsiteY806" fmla="*/ 962092 h 2483611"/>
              <a:gd name="connsiteX807" fmla="*/ 819741 w 3970202"/>
              <a:gd name="connsiteY807" fmla="*/ 1475099 h 2483611"/>
              <a:gd name="connsiteX808" fmla="*/ 774888 w 3970202"/>
              <a:gd name="connsiteY808" fmla="*/ 1475099 h 2483611"/>
              <a:gd name="connsiteX809" fmla="*/ 774888 w 3970202"/>
              <a:gd name="connsiteY809" fmla="*/ 1431826 h 2483611"/>
              <a:gd name="connsiteX810" fmla="*/ 819741 w 3970202"/>
              <a:gd name="connsiteY810" fmla="*/ 1431826 h 2483611"/>
              <a:gd name="connsiteX811" fmla="*/ 838980 w 3970202"/>
              <a:gd name="connsiteY811" fmla="*/ 1297484 h 2483611"/>
              <a:gd name="connsiteX812" fmla="*/ 828636 w 3970202"/>
              <a:gd name="connsiteY812" fmla="*/ 1306378 h 2483611"/>
              <a:gd name="connsiteX813" fmla="*/ 819741 w 3970202"/>
              <a:gd name="connsiteY813" fmla="*/ 1297484 h 2483611"/>
              <a:gd name="connsiteX814" fmla="*/ 819741 w 3970202"/>
              <a:gd name="connsiteY814" fmla="*/ 962092 h 2483611"/>
              <a:gd name="connsiteX815" fmla="*/ 830086 w 3970202"/>
              <a:gd name="connsiteY815" fmla="*/ 953198 h 2483611"/>
              <a:gd name="connsiteX816" fmla="*/ 838980 w 3970202"/>
              <a:gd name="connsiteY816" fmla="*/ 962092 h 2483611"/>
              <a:gd name="connsiteX817" fmla="*/ 883833 w 3970202"/>
              <a:gd name="connsiteY817" fmla="*/ 1475099 h 2483611"/>
              <a:gd name="connsiteX818" fmla="*/ 838980 w 3970202"/>
              <a:gd name="connsiteY818" fmla="*/ 1475099 h 2483611"/>
              <a:gd name="connsiteX819" fmla="*/ 838980 w 3970202"/>
              <a:gd name="connsiteY819" fmla="*/ 1431826 h 2483611"/>
              <a:gd name="connsiteX820" fmla="*/ 883833 w 3970202"/>
              <a:gd name="connsiteY820" fmla="*/ 1431826 h 2483611"/>
              <a:gd name="connsiteX821" fmla="*/ 903072 w 3970202"/>
              <a:gd name="connsiteY821" fmla="*/ 1297484 h 2483611"/>
              <a:gd name="connsiteX822" fmla="*/ 892727 w 3970202"/>
              <a:gd name="connsiteY822" fmla="*/ 1306378 h 2483611"/>
              <a:gd name="connsiteX823" fmla="*/ 883833 w 3970202"/>
              <a:gd name="connsiteY823" fmla="*/ 1297484 h 2483611"/>
              <a:gd name="connsiteX824" fmla="*/ 883833 w 3970202"/>
              <a:gd name="connsiteY824" fmla="*/ 962092 h 2483611"/>
              <a:gd name="connsiteX825" fmla="*/ 894177 w 3970202"/>
              <a:gd name="connsiteY825" fmla="*/ 953198 h 2483611"/>
              <a:gd name="connsiteX826" fmla="*/ 903072 w 3970202"/>
              <a:gd name="connsiteY826" fmla="*/ 962092 h 2483611"/>
              <a:gd name="connsiteX827" fmla="*/ 947925 w 3970202"/>
              <a:gd name="connsiteY827" fmla="*/ 1475099 h 2483611"/>
              <a:gd name="connsiteX828" fmla="*/ 903072 w 3970202"/>
              <a:gd name="connsiteY828" fmla="*/ 1475099 h 2483611"/>
              <a:gd name="connsiteX829" fmla="*/ 903072 w 3970202"/>
              <a:gd name="connsiteY829" fmla="*/ 1431826 h 2483611"/>
              <a:gd name="connsiteX830" fmla="*/ 947925 w 3970202"/>
              <a:gd name="connsiteY830" fmla="*/ 1431826 h 2483611"/>
              <a:gd name="connsiteX831" fmla="*/ 967163 w 3970202"/>
              <a:gd name="connsiteY831" fmla="*/ 1297484 h 2483611"/>
              <a:gd name="connsiteX832" fmla="*/ 956819 w 3970202"/>
              <a:gd name="connsiteY832" fmla="*/ 1306378 h 2483611"/>
              <a:gd name="connsiteX833" fmla="*/ 947925 w 3970202"/>
              <a:gd name="connsiteY833" fmla="*/ 1297484 h 2483611"/>
              <a:gd name="connsiteX834" fmla="*/ 947925 w 3970202"/>
              <a:gd name="connsiteY834" fmla="*/ 962092 h 2483611"/>
              <a:gd name="connsiteX835" fmla="*/ 958269 w 3970202"/>
              <a:gd name="connsiteY835" fmla="*/ 953198 h 2483611"/>
              <a:gd name="connsiteX836" fmla="*/ 967163 w 3970202"/>
              <a:gd name="connsiteY836" fmla="*/ 962092 h 2483611"/>
              <a:gd name="connsiteX837" fmla="*/ 1012017 w 3970202"/>
              <a:gd name="connsiteY837" fmla="*/ 1475099 h 2483611"/>
              <a:gd name="connsiteX838" fmla="*/ 967163 w 3970202"/>
              <a:gd name="connsiteY838" fmla="*/ 1475099 h 2483611"/>
              <a:gd name="connsiteX839" fmla="*/ 967163 w 3970202"/>
              <a:gd name="connsiteY839" fmla="*/ 1431826 h 2483611"/>
              <a:gd name="connsiteX840" fmla="*/ 1012017 w 3970202"/>
              <a:gd name="connsiteY840" fmla="*/ 1431826 h 2483611"/>
              <a:gd name="connsiteX841" fmla="*/ 1031201 w 3970202"/>
              <a:gd name="connsiteY841" fmla="*/ 1297484 h 2483611"/>
              <a:gd name="connsiteX842" fmla="*/ 1021609 w 3970202"/>
              <a:gd name="connsiteY842" fmla="*/ 1307076 h 2483611"/>
              <a:gd name="connsiteX843" fmla="*/ 1012017 w 3970202"/>
              <a:gd name="connsiteY843" fmla="*/ 1297484 h 2483611"/>
              <a:gd name="connsiteX844" fmla="*/ 1012017 w 3970202"/>
              <a:gd name="connsiteY844" fmla="*/ 962092 h 2483611"/>
              <a:gd name="connsiteX845" fmla="*/ 1021609 w 3970202"/>
              <a:gd name="connsiteY845" fmla="*/ 952500 h 2483611"/>
              <a:gd name="connsiteX846" fmla="*/ 1031201 w 3970202"/>
              <a:gd name="connsiteY846" fmla="*/ 962092 h 2483611"/>
              <a:gd name="connsiteX847" fmla="*/ 1076054 w 3970202"/>
              <a:gd name="connsiteY847" fmla="*/ 1475099 h 2483611"/>
              <a:gd name="connsiteX848" fmla="*/ 1031201 w 3970202"/>
              <a:gd name="connsiteY848" fmla="*/ 1475099 h 2483611"/>
              <a:gd name="connsiteX849" fmla="*/ 1031201 w 3970202"/>
              <a:gd name="connsiteY849" fmla="*/ 1431826 h 2483611"/>
              <a:gd name="connsiteX850" fmla="*/ 1076054 w 3970202"/>
              <a:gd name="connsiteY850" fmla="*/ 1431826 h 2483611"/>
              <a:gd name="connsiteX851" fmla="*/ 1095293 w 3970202"/>
              <a:gd name="connsiteY851" fmla="*/ 1297484 h 2483611"/>
              <a:gd name="connsiteX852" fmla="*/ 1084948 w 3970202"/>
              <a:gd name="connsiteY852" fmla="*/ 1306378 h 2483611"/>
              <a:gd name="connsiteX853" fmla="*/ 1076054 w 3970202"/>
              <a:gd name="connsiteY853" fmla="*/ 1297484 h 2483611"/>
              <a:gd name="connsiteX854" fmla="*/ 1076054 w 3970202"/>
              <a:gd name="connsiteY854" fmla="*/ 962092 h 2483611"/>
              <a:gd name="connsiteX855" fmla="*/ 1086398 w 3970202"/>
              <a:gd name="connsiteY855" fmla="*/ 953198 h 2483611"/>
              <a:gd name="connsiteX856" fmla="*/ 1095293 w 3970202"/>
              <a:gd name="connsiteY856" fmla="*/ 962092 h 2483611"/>
              <a:gd name="connsiteX857" fmla="*/ 1140146 w 3970202"/>
              <a:gd name="connsiteY857" fmla="*/ 1475099 h 2483611"/>
              <a:gd name="connsiteX858" fmla="*/ 1095293 w 3970202"/>
              <a:gd name="connsiteY858" fmla="*/ 1475099 h 2483611"/>
              <a:gd name="connsiteX859" fmla="*/ 1095293 w 3970202"/>
              <a:gd name="connsiteY859" fmla="*/ 1431826 h 2483611"/>
              <a:gd name="connsiteX860" fmla="*/ 1140146 w 3970202"/>
              <a:gd name="connsiteY860" fmla="*/ 1431826 h 2483611"/>
              <a:gd name="connsiteX861" fmla="*/ 1159602 w 3970202"/>
              <a:gd name="connsiteY861" fmla="*/ 1297484 h 2483611"/>
              <a:gd name="connsiteX862" fmla="*/ 1149258 w 3970202"/>
              <a:gd name="connsiteY862" fmla="*/ 1306378 h 2483611"/>
              <a:gd name="connsiteX863" fmla="*/ 1140364 w 3970202"/>
              <a:gd name="connsiteY863" fmla="*/ 1297484 h 2483611"/>
              <a:gd name="connsiteX864" fmla="*/ 1140364 w 3970202"/>
              <a:gd name="connsiteY864" fmla="*/ 962092 h 2483611"/>
              <a:gd name="connsiteX865" fmla="*/ 1150708 w 3970202"/>
              <a:gd name="connsiteY865" fmla="*/ 953198 h 2483611"/>
              <a:gd name="connsiteX866" fmla="*/ 1159602 w 3970202"/>
              <a:gd name="connsiteY866" fmla="*/ 962092 h 2483611"/>
              <a:gd name="connsiteX867" fmla="*/ 1204456 w 3970202"/>
              <a:gd name="connsiteY867" fmla="*/ 1475099 h 2483611"/>
              <a:gd name="connsiteX868" fmla="*/ 1159602 w 3970202"/>
              <a:gd name="connsiteY868" fmla="*/ 1475099 h 2483611"/>
              <a:gd name="connsiteX869" fmla="*/ 1159602 w 3970202"/>
              <a:gd name="connsiteY869" fmla="*/ 1431826 h 2483611"/>
              <a:gd name="connsiteX870" fmla="*/ 1204456 w 3970202"/>
              <a:gd name="connsiteY870" fmla="*/ 1431826 h 2483611"/>
              <a:gd name="connsiteX871" fmla="*/ 1204456 w 3970202"/>
              <a:gd name="connsiteY871" fmla="*/ 1297484 h 2483611"/>
              <a:gd name="connsiteX872" fmla="*/ 1204456 w 3970202"/>
              <a:gd name="connsiteY872" fmla="*/ 962092 h 2483611"/>
              <a:gd name="connsiteX873" fmla="*/ 1211323 w 3970202"/>
              <a:gd name="connsiteY873" fmla="*/ 952936 h 2483611"/>
              <a:gd name="connsiteX874" fmla="*/ 1211323 w 3970202"/>
              <a:gd name="connsiteY874" fmla="*/ 1306640 h 2483611"/>
              <a:gd name="connsiteX875" fmla="*/ 1204238 w 3970202"/>
              <a:gd name="connsiteY875" fmla="*/ 1297484 h 2483611"/>
              <a:gd name="connsiteX876" fmla="*/ 1346155 w 3970202"/>
              <a:gd name="connsiteY876" fmla="*/ 1283477 h 2483611"/>
              <a:gd name="connsiteX877" fmla="*/ 1346155 w 3970202"/>
              <a:gd name="connsiteY877" fmla="*/ 1129788 h 2483611"/>
              <a:gd name="connsiteX878" fmla="*/ 1406105 w 3970202"/>
              <a:gd name="connsiteY878" fmla="*/ 1129788 h 2483611"/>
              <a:gd name="connsiteX879" fmla="*/ 1406105 w 3970202"/>
              <a:gd name="connsiteY879" fmla="*/ 1241676 h 2483611"/>
              <a:gd name="connsiteX880" fmla="*/ 1369263 w 3970202"/>
              <a:gd name="connsiteY880" fmla="*/ 1241676 h 2483611"/>
              <a:gd name="connsiteX881" fmla="*/ 1369263 w 3970202"/>
              <a:gd name="connsiteY881" fmla="*/ 1283477 h 2483611"/>
              <a:gd name="connsiteX882" fmla="*/ 1470251 w 3970202"/>
              <a:gd name="connsiteY882" fmla="*/ 1178129 h 2483611"/>
              <a:gd name="connsiteX883" fmla="*/ 1470251 w 3970202"/>
              <a:gd name="connsiteY883" fmla="*/ 1323371 h 2483611"/>
              <a:gd name="connsiteX884" fmla="*/ 1387902 w 3970202"/>
              <a:gd name="connsiteY884" fmla="*/ 1323371 h 2483611"/>
              <a:gd name="connsiteX885" fmla="*/ 1387902 w 3970202"/>
              <a:gd name="connsiteY885" fmla="*/ 1261024 h 2483611"/>
              <a:gd name="connsiteX886" fmla="*/ 1441803 w 3970202"/>
              <a:gd name="connsiteY886" fmla="*/ 1261024 h 2483611"/>
              <a:gd name="connsiteX887" fmla="*/ 1441803 w 3970202"/>
              <a:gd name="connsiteY887" fmla="*/ 1289854 h 2483611"/>
              <a:gd name="connsiteX888" fmla="*/ 1424744 w 3970202"/>
              <a:gd name="connsiteY888" fmla="*/ 1289854 h 2483611"/>
              <a:gd name="connsiteX889" fmla="*/ 1424744 w 3970202"/>
              <a:gd name="connsiteY889" fmla="*/ 1274921 h 2483611"/>
              <a:gd name="connsiteX890" fmla="*/ 1405505 w 3970202"/>
              <a:gd name="connsiteY890" fmla="*/ 1274921 h 2483611"/>
              <a:gd name="connsiteX891" fmla="*/ 1405505 w 3970202"/>
              <a:gd name="connsiteY891" fmla="*/ 1309092 h 2483611"/>
              <a:gd name="connsiteX892" fmla="*/ 1461041 w 3970202"/>
              <a:gd name="connsiteY892" fmla="*/ 1309092 h 2483611"/>
              <a:gd name="connsiteX893" fmla="*/ 1461041 w 3970202"/>
              <a:gd name="connsiteY893" fmla="*/ 1241676 h 2483611"/>
              <a:gd name="connsiteX894" fmla="*/ 1424744 w 3970202"/>
              <a:gd name="connsiteY894" fmla="*/ 1241676 h 2483611"/>
              <a:gd name="connsiteX895" fmla="*/ 1424744 w 3970202"/>
              <a:gd name="connsiteY895" fmla="*/ 1129788 h 2483611"/>
              <a:gd name="connsiteX896" fmla="*/ 1512870 w 3970202"/>
              <a:gd name="connsiteY896" fmla="*/ 1129788 h 2483611"/>
              <a:gd name="connsiteX897" fmla="*/ 1512870 w 3970202"/>
              <a:gd name="connsiteY897" fmla="*/ 1160526 h 2483611"/>
              <a:gd name="connsiteX898" fmla="*/ 1523770 w 3970202"/>
              <a:gd name="connsiteY898" fmla="*/ 1160526 h 2483611"/>
              <a:gd name="connsiteX899" fmla="*/ 1523770 w 3970202"/>
              <a:gd name="connsiteY899" fmla="*/ 1178129 h 2483611"/>
              <a:gd name="connsiteX900" fmla="*/ 1593040 w 3970202"/>
              <a:gd name="connsiteY900" fmla="*/ 1197368 h 2483611"/>
              <a:gd name="connsiteX901" fmla="*/ 1644651 w 3970202"/>
              <a:gd name="connsiteY901" fmla="*/ 1197368 h 2483611"/>
              <a:gd name="connsiteX902" fmla="*/ 1644651 w 3970202"/>
              <a:gd name="connsiteY902" fmla="*/ 1216225 h 2483611"/>
              <a:gd name="connsiteX903" fmla="*/ 1592821 w 3970202"/>
              <a:gd name="connsiteY903" fmla="*/ 1216225 h 2483611"/>
              <a:gd name="connsiteX904" fmla="*/ 2285732 w 3970202"/>
              <a:gd name="connsiteY904" fmla="*/ 1197368 h 2483611"/>
              <a:gd name="connsiteX905" fmla="*/ 2285732 w 3970202"/>
              <a:gd name="connsiteY905" fmla="*/ 1216225 h 2483611"/>
              <a:gd name="connsiteX906" fmla="*/ 2240879 w 3970202"/>
              <a:gd name="connsiteY906" fmla="*/ 1216225 h 2483611"/>
              <a:gd name="connsiteX907" fmla="*/ 2240879 w 3970202"/>
              <a:gd name="connsiteY907" fmla="*/ 1197368 h 2483611"/>
              <a:gd name="connsiteX908" fmla="*/ 2221640 w 3970202"/>
              <a:gd name="connsiteY908" fmla="*/ 1216225 h 2483611"/>
              <a:gd name="connsiteX909" fmla="*/ 2176787 w 3970202"/>
              <a:gd name="connsiteY909" fmla="*/ 1216225 h 2483611"/>
              <a:gd name="connsiteX910" fmla="*/ 2176787 w 3970202"/>
              <a:gd name="connsiteY910" fmla="*/ 1197368 h 2483611"/>
              <a:gd name="connsiteX911" fmla="*/ 2221640 w 3970202"/>
              <a:gd name="connsiteY911" fmla="*/ 1197368 h 2483611"/>
              <a:gd name="connsiteX912" fmla="*/ 2157549 w 3970202"/>
              <a:gd name="connsiteY912" fmla="*/ 1216225 h 2483611"/>
              <a:gd name="connsiteX913" fmla="*/ 2112695 w 3970202"/>
              <a:gd name="connsiteY913" fmla="*/ 1216225 h 2483611"/>
              <a:gd name="connsiteX914" fmla="*/ 2112695 w 3970202"/>
              <a:gd name="connsiteY914" fmla="*/ 1197368 h 2483611"/>
              <a:gd name="connsiteX915" fmla="*/ 2157549 w 3970202"/>
              <a:gd name="connsiteY915" fmla="*/ 1197368 h 2483611"/>
              <a:gd name="connsiteX916" fmla="*/ 2093457 w 3970202"/>
              <a:gd name="connsiteY916" fmla="*/ 1216225 h 2483611"/>
              <a:gd name="connsiteX917" fmla="*/ 2048603 w 3970202"/>
              <a:gd name="connsiteY917" fmla="*/ 1216225 h 2483611"/>
              <a:gd name="connsiteX918" fmla="*/ 2048603 w 3970202"/>
              <a:gd name="connsiteY918" fmla="*/ 1197368 h 2483611"/>
              <a:gd name="connsiteX919" fmla="*/ 2093457 w 3970202"/>
              <a:gd name="connsiteY919" fmla="*/ 1197368 h 2483611"/>
              <a:gd name="connsiteX920" fmla="*/ 2029365 w 3970202"/>
              <a:gd name="connsiteY920" fmla="*/ 1216225 h 2483611"/>
              <a:gd name="connsiteX921" fmla="*/ 1984512 w 3970202"/>
              <a:gd name="connsiteY921" fmla="*/ 1216225 h 2483611"/>
              <a:gd name="connsiteX922" fmla="*/ 1984512 w 3970202"/>
              <a:gd name="connsiteY922" fmla="*/ 1197368 h 2483611"/>
              <a:gd name="connsiteX923" fmla="*/ 2029365 w 3970202"/>
              <a:gd name="connsiteY923" fmla="*/ 1197368 h 2483611"/>
              <a:gd name="connsiteX924" fmla="*/ 1965273 w 3970202"/>
              <a:gd name="connsiteY924" fmla="*/ 1216225 h 2483611"/>
              <a:gd name="connsiteX925" fmla="*/ 1920420 w 3970202"/>
              <a:gd name="connsiteY925" fmla="*/ 1216225 h 2483611"/>
              <a:gd name="connsiteX926" fmla="*/ 1920420 w 3970202"/>
              <a:gd name="connsiteY926" fmla="*/ 1197368 h 2483611"/>
              <a:gd name="connsiteX927" fmla="*/ 1965273 w 3970202"/>
              <a:gd name="connsiteY927" fmla="*/ 1197368 h 2483611"/>
              <a:gd name="connsiteX928" fmla="*/ 1901181 w 3970202"/>
              <a:gd name="connsiteY928" fmla="*/ 1216225 h 2483611"/>
              <a:gd name="connsiteX929" fmla="*/ 1856328 w 3970202"/>
              <a:gd name="connsiteY929" fmla="*/ 1216225 h 2483611"/>
              <a:gd name="connsiteX930" fmla="*/ 1856328 w 3970202"/>
              <a:gd name="connsiteY930" fmla="*/ 1197368 h 2483611"/>
              <a:gd name="connsiteX931" fmla="*/ 1901181 w 3970202"/>
              <a:gd name="connsiteY931" fmla="*/ 1197368 h 2483611"/>
              <a:gd name="connsiteX932" fmla="*/ 1837144 w 3970202"/>
              <a:gd name="connsiteY932" fmla="*/ 1216225 h 2483611"/>
              <a:gd name="connsiteX933" fmla="*/ 1792236 w 3970202"/>
              <a:gd name="connsiteY933" fmla="*/ 1216225 h 2483611"/>
              <a:gd name="connsiteX934" fmla="*/ 1792236 w 3970202"/>
              <a:gd name="connsiteY934" fmla="*/ 1197368 h 2483611"/>
              <a:gd name="connsiteX935" fmla="*/ 1837144 w 3970202"/>
              <a:gd name="connsiteY935" fmla="*/ 1197368 h 2483611"/>
              <a:gd name="connsiteX936" fmla="*/ 1773053 w 3970202"/>
              <a:gd name="connsiteY936" fmla="*/ 1216225 h 2483611"/>
              <a:gd name="connsiteX937" fmla="*/ 1728199 w 3970202"/>
              <a:gd name="connsiteY937" fmla="*/ 1216225 h 2483611"/>
              <a:gd name="connsiteX938" fmla="*/ 1728199 w 3970202"/>
              <a:gd name="connsiteY938" fmla="*/ 1197368 h 2483611"/>
              <a:gd name="connsiteX939" fmla="*/ 1773053 w 3970202"/>
              <a:gd name="connsiteY939" fmla="*/ 1197368 h 2483611"/>
              <a:gd name="connsiteX940" fmla="*/ 1708960 w 3970202"/>
              <a:gd name="connsiteY940" fmla="*/ 1216225 h 2483611"/>
              <a:gd name="connsiteX941" fmla="*/ 1664107 w 3970202"/>
              <a:gd name="connsiteY941" fmla="*/ 1216225 h 2483611"/>
              <a:gd name="connsiteX942" fmla="*/ 1664107 w 3970202"/>
              <a:gd name="connsiteY942" fmla="*/ 1197368 h 2483611"/>
              <a:gd name="connsiteX943" fmla="*/ 1708960 w 3970202"/>
              <a:gd name="connsiteY943" fmla="*/ 1197368 h 2483611"/>
              <a:gd name="connsiteX944" fmla="*/ 2304916 w 3970202"/>
              <a:gd name="connsiteY944" fmla="*/ 1216225 h 2483611"/>
              <a:gd name="connsiteX945" fmla="*/ 2304916 w 3970202"/>
              <a:gd name="connsiteY945" fmla="*/ 1197368 h 2483611"/>
              <a:gd name="connsiteX946" fmla="*/ 2371679 w 3970202"/>
              <a:gd name="connsiteY946" fmla="*/ 1197368 h 2483611"/>
              <a:gd name="connsiteX947" fmla="*/ 2371679 w 3970202"/>
              <a:gd name="connsiteY947" fmla="*/ 1216225 h 2483611"/>
              <a:gd name="connsiteX948" fmla="*/ 2381216 w 3970202"/>
              <a:gd name="connsiteY948" fmla="*/ 1178075 h 2483611"/>
              <a:gd name="connsiteX949" fmla="*/ 1543281 w 3970202"/>
              <a:gd name="connsiteY949" fmla="*/ 1178075 h 2483611"/>
              <a:gd name="connsiteX950" fmla="*/ 1543281 w 3970202"/>
              <a:gd name="connsiteY950" fmla="*/ 1160471 h 2483611"/>
              <a:gd name="connsiteX951" fmla="*/ 2421273 w 3970202"/>
              <a:gd name="connsiteY951" fmla="*/ 1160471 h 2483611"/>
              <a:gd name="connsiteX952" fmla="*/ 2421273 w 3970202"/>
              <a:gd name="connsiteY952" fmla="*/ 1178075 h 2483611"/>
              <a:gd name="connsiteX953" fmla="*/ 2576598 w 3970202"/>
              <a:gd name="connsiteY953" fmla="*/ 1323371 h 2483611"/>
              <a:gd name="connsiteX954" fmla="*/ 2494358 w 3970202"/>
              <a:gd name="connsiteY954" fmla="*/ 1323371 h 2483611"/>
              <a:gd name="connsiteX955" fmla="*/ 2494358 w 3970202"/>
              <a:gd name="connsiteY955" fmla="*/ 1178129 h 2483611"/>
              <a:gd name="connsiteX956" fmla="*/ 2440348 w 3970202"/>
              <a:gd name="connsiteY956" fmla="*/ 1178129 h 2483611"/>
              <a:gd name="connsiteX957" fmla="*/ 2440348 w 3970202"/>
              <a:gd name="connsiteY957" fmla="*/ 1160526 h 2483611"/>
              <a:gd name="connsiteX958" fmla="*/ 2451575 w 3970202"/>
              <a:gd name="connsiteY958" fmla="*/ 1160526 h 2483611"/>
              <a:gd name="connsiteX959" fmla="*/ 2451575 w 3970202"/>
              <a:gd name="connsiteY959" fmla="*/ 1129788 h 2483611"/>
              <a:gd name="connsiteX960" fmla="*/ 2539701 w 3970202"/>
              <a:gd name="connsiteY960" fmla="*/ 1129788 h 2483611"/>
              <a:gd name="connsiteX961" fmla="*/ 2539701 w 3970202"/>
              <a:gd name="connsiteY961" fmla="*/ 1241676 h 2483611"/>
              <a:gd name="connsiteX962" fmla="*/ 2503404 w 3970202"/>
              <a:gd name="connsiteY962" fmla="*/ 1241676 h 2483611"/>
              <a:gd name="connsiteX963" fmla="*/ 2503404 w 3970202"/>
              <a:gd name="connsiteY963" fmla="*/ 1308983 h 2483611"/>
              <a:gd name="connsiteX964" fmla="*/ 2558940 w 3970202"/>
              <a:gd name="connsiteY964" fmla="*/ 1308983 h 2483611"/>
              <a:gd name="connsiteX965" fmla="*/ 2558940 w 3970202"/>
              <a:gd name="connsiteY965" fmla="*/ 1274812 h 2483611"/>
              <a:gd name="connsiteX966" fmla="*/ 2539701 w 3970202"/>
              <a:gd name="connsiteY966" fmla="*/ 1274812 h 2483611"/>
              <a:gd name="connsiteX967" fmla="*/ 2539701 w 3970202"/>
              <a:gd name="connsiteY967" fmla="*/ 1289745 h 2483611"/>
              <a:gd name="connsiteX968" fmla="*/ 2522588 w 3970202"/>
              <a:gd name="connsiteY968" fmla="*/ 1289745 h 2483611"/>
              <a:gd name="connsiteX969" fmla="*/ 2522588 w 3970202"/>
              <a:gd name="connsiteY969" fmla="*/ 1261024 h 2483611"/>
              <a:gd name="connsiteX970" fmla="*/ 2576543 w 3970202"/>
              <a:gd name="connsiteY970" fmla="*/ 1261024 h 2483611"/>
              <a:gd name="connsiteX971" fmla="*/ 2595836 w 3970202"/>
              <a:gd name="connsiteY971" fmla="*/ 1283477 h 2483611"/>
              <a:gd name="connsiteX972" fmla="*/ 2595836 w 3970202"/>
              <a:gd name="connsiteY972" fmla="*/ 1241676 h 2483611"/>
              <a:gd name="connsiteX973" fmla="*/ 2558994 w 3970202"/>
              <a:gd name="connsiteY973" fmla="*/ 1241676 h 2483611"/>
              <a:gd name="connsiteX974" fmla="*/ 2558994 w 3970202"/>
              <a:gd name="connsiteY974" fmla="*/ 1129788 h 2483611"/>
              <a:gd name="connsiteX975" fmla="*/ 2618944 w 3970202"/>
              <a:gd name="connsiteY975" fmla="*/ 1129788 h 2483611"/>
              <a:gd name="connsiteX976" fmla="*/ 2618944 w 3970202"/>
              <a:gd name="connsiteY976" fmla="*/ 1283477 h 2483611"/>
              <a:gd name="connsiteX977" fmla="*/ 2754921 w 3970202"/>
              <a:gd name="connsiteY977" fmla="*/ 1307076 h 2483611"/>
              <a:gd name="connsiteX978" fmla="*/ 2753341 w 3970202"/>
              <a:gd name="connsiteY978" fmla="*/ 1307076 h 2483611"/>
              <a:gd name="connsiteX979" fmla="*/ 2753341 w 3970202"/>
              <a:gd name="connsiteY979" fmla="*/ 952827 h 2483611"/>
              <a:gd name="connsiteX980" fmla="*/ 2754921 w 3970202"/>
              <a:gd name="connsiteY980" fmla="*/ 952827 h 2483611"/>
              <a:gd name="connsiteX981" fmla="*/ 2764513 w 3970202"/>
              <a:gd name="connsiteY981" fmla="*/ 962419 h 2483611"/>
              <a:gd name="connsiteX982" fmla="*/ 2764513 w 3970202"/>
              <a:gd name="connsiteY982" fmla="*/ 1297811 h 2483611"/>
              <a:gd name="connsiteX983" fmla="*/ 2754976 w 3970202"/>
              <a:gd name="connsiteY983" fmla="*/ 1307076 h 2483611"/>
              <a:gd name="connsiteX984" fmla="*/ 2809421 w 3970202"/>
              <a:gd name="connsiteY984" fmla="*/ 1475099 h 2483611"/>
              <a:gd name="connsiteX985" fmla="*/ 2764568 w 3970202"/>
              <a:gd name="connsiteY985" fmla="*/ 1475099 h 2483611"/>
              <a:gd name="connsiteX986" fmla="*/ 2764568 w 3970202"/>
              <a:gd name="connsiteY986" fmla="*/ 1431826 h 2483611"/>
              <a:gd name="connsiteX987" fmla="*/ 2809421 w 3970202"/>
              <a:gd name="connsiteY987" fmla="*/ 1431826 h 2483611"/>
              <a:gd name="connsiteX988" fmla="*/ 2809421 w 3970202"/>
              <a:gd name="connsiteY988" fmla="*/ 898327 h 2483611"/>
              <a:gd name="connsiteX989" fmla="*/ 2764568 w 3970202"/>
              <a:gd name="connsiteY989" fmla="*/ 898327 h 2483611"/>
              <a:gd name="connsiteX990" fmla="*/ 2764568 w 3970202"/>
              <a:gd name="connsiteY990" fmla="*/ 863611 h 2483611"/>
              <a:gd name="connsiteX991" fmla="*/ 2809421 w 3970202"/>
              <a:gd name="connsiteY991" fmla="*/ 863611 h 2483611"/>
              <a:gd name="connsiteX992" fmla="*/ 2819013 w 3970202"/>
              <a:gd name="connsiteY992" fmla="*/ 1307076 h 2483611"/>
              <a:gd name="connsiteX993" fmla="*/ 2809421 w 3970202"/>
              <a:gd name="connsiteY993" fmla="*/ 1297484 h 2483611"/>
              <a:gd name="connsiteX994" fmla="*/ 2809421 w 3970202"/>
              <a:gd name="connsiteY994" fmla="*/ 962092 h 2483611"/>
              <a:gd name="connsiteX995" fmla="*/ 2819776 w 3970202"/>
              <a:gd name="connsiteY995" fmla="*/ 953198 h 2483611"/>
              <a:gd name="connsiteX996" fmla="*/ 2828659 w 3970202"/>
              <a:gd name="connsiteY996" fmla="*/ 962092 h 2483611"/>
              <a:gd name="connsiteX997" fmla="*/ 2828659 w 3970202"/>
              <a:gd name="connsiteY997" fmla="*/ 1297484 h 2483611"/>
              <a:gd name="connsiteX998" fmla="*/ 2819067 w 3970202"/>
              <a:gd name="connsiteY998" fmla="*/ 1307076 h 2483611"/>
              <a:gd name="connsiteX999" fmla="*/ 2819013 w 3970202"/>
              <a:gd name="connsiteY999" fmla="*/ 1307076 h 2483611"/>
              <a:gd name="connsiteX1000" fmla="*/ 2873513 w 3970202"/>
              <a:gd name="connsiteY1000" fmla="*/ 1475099 h 2483611"/>
              <a:gd name="connsiteX1001" fmla="*/ 2828659 w 3970202"/>
              <a:gd name="connsiteY1001" fmla="*/ 1475099 h 2483611"/>
              <a:gd name="connsiteX1002" fmla="*/ 2828659 w 3970202"/>
              <a:gd name="connsiteY1002" fmla="*/ 1431826 h 2483611"/>
              <a:gd name="connsiteX1003" fmla="*/ 2873513 w 3970202"/>
              <a:gd name="connsiteY1003" fmla="*/ 1431826 h 2483611"/>
              <a:gd name="connsiteX1004" fmla="*/ 2873513 w 3970202"/>
              <a:gd name="connsiteY1004" fmla="*/ 898327 h 2483611"/>
              <a:gd name="connsiteX1005" fmla="*/ 2828659 w 3970202"/>
              <a:gd name="connsiteY1005" fmla="*/ 898327 h 2483611"/>
              <a:gd name="connsiteX1006" fmla="*/ 2828659 w 3970202"/>
              <a:gd name="connsiteY1006" fmla="*/ 863611 h 2483611"/>
              <a:gd name="connsiteX1007" fmla="*/ 2873513 w 3970202"/>
              <a:gd name="connsiteY1007" fmla="*/ 863611 h 2483611"/>
              <a:gd name="connsiteX1008" fmla="*/ 2883105 w 3970202"/>
              <a:gd name="connsiteY1008" fmla="*/ 1307076 h 2483611"/>
              <a:gd name="connsiteX1009" fmla="*/ 2873513 w 3970202"/>
              <a:gd name="connsiteY1009" fmla="*/ 1297484 h 2483611"/>
              <a:gd name="connsiteX1010" fmla="*/ 2873513 w 3970202"/>
              <a:gd name="connsiteY1010" fmla="*/ 962092 h 2483611"/>
              <a:gd name="connsiteX1011" fmla="*/ 2883868 w 3970202"/>
              <a:gd name="connsiteY1011" fmla="*/ 953198 h 2483611"/>
              <a:gd name="connsiteX1012" fmla="*/ 2892751 w 3970202"/>
              <a:gd name="connsiteY1012" fmla="*/ 962092 h 2483611"/>
              <a:gd name="connsiteX1013" fmla="*/ 2892751 w 3970202"/>
              <a:gd name="connsiteY1013" fmla="*/ 1297484 h 2483611"/>
              <a:gd name="connsiteX1014" fmla="*/ 2883159 w 3970202"/>
              <a:gd name="connsiteY1014" fmla="*/ 1307076 h 2483611"/>
              <a:gd name="connsiteX1015" fmla="*/ 2883105 w 3970202"/>
              <a:gd name="connsiteY1015" fmla="*/ 1307076 h 2483611"/>
              <a:gd name="connsiteX1016" fmla="*/ 2937604 w 3970202"/>
              <a:gd name="connsiteY1016" fmla="*/ 1475099 h 2483611"/>
              <a:gd name="connsiteX1017" fmla="*/ 2892697 w 3970202"/>
              <a:gd name="connsiteY1017" fmla="*/ 1475099 h 2483611"/>
              <a:gd name="connsiteX1018" fmla="*/ 2892697 w 3970202"/>
              <a:gd name="connsiteY1018" fmla="*/ 1431826 h 2483611"/>
              <a:gd name="connsiteX1019" fmla="*/ 2937550 w 3970202"/>
              <a:gd name="connsiteY1019" fmla="*/ 1431826 h 2483611"/>
              <a:gd name="connsiteX1020" fmla="*/ 2937604 w 3970202"/>
              <a:gd name="connsiteY1020" fmla="*/ 898327 h 2483611"/>
              <a:gd name="connsiteX1021" fmla="*/ 2892697 w 3970202"/>
              <a:gd name="connsiteY1021" fmla="*/ 898327 h 2483611"/>
              <a:gd name="connsiteX1022" fmla="*/ 2892697 w 3970202"/>
              <a:gd name="connsiteY1022" fmla="*/ 863611 h 2483611"/>
              <a:gd name="connsiteX1023" fmla="*/ 2937550 w 3970202"/>
              <a:gd name="connsiteY1023" fmla="*/ 863611 h 2483611"/>
              <a:gd name="connsiteX1024" fmla="*/ 2947196 w 3970202"/>
              <a:gd name="connsiteY1024" fmla="*/ 1307076 h 2483611"/>
              <a:gd name="connsiteX1025" fmla="*/ 2937604 w 3970202"/>
              <a:gd name="connsiteY1025" fmla="*/ 1297484 h 2483611"/>
              <a:gd name="connsiteX1026" fmla="*/ 2937604 w 3970202"/>
              <a:gd name="connsiteY1026" fmla="*/ 962092 h 2483611"/>
              <a:gd name="connsiteX1027" fmla="*/ 2947960 w 3970202"/>
              <a:gd name="connsiteY1027" fmla="*/ 953198 h 2483611"/>
              <a:gd name="connsiteX1028" fmla="*/ 2956843 w 3970202"/>
              <a:gd name="connsiteY1028" fmla="*/ 962092 h 2483611"/>
              <a:gd name="connsiteX1029" fmla="*/ 2956843 w 3970202"/>
              <a:gd name="connsiteY1029" fmla="*/ 1297484 h 2483611"/>
              <a:gd name="connsiteX1030" fmla="*/ 2947251 w 3970202"/>
              <a:gd name="connsiteY1030" fmla="*/ 1307076 h 2483611"/>
              <a:gd name="connsiteX1031" fmla="*/ 2947196 w 3970202"/>
              <a:gd name="connsiteY1031" fmla="*/ 1307076 h 2483611"/>
              <a:gd name="connsiteX1032" fmla="*/ 3001696 w 3970202"/>
              <a:gd name="connsiteY1032" fmla="*/ 1475099 h 2483611"/>
              <a:gd name="connsiteX1033" fmla="*/ 2956843 w 3970202"/>
              <a:gd name="connsiteY1033" fmla="*/ 1475099 h 2483611"/>
              <a:gd name="connsiteX1034" fmla="*/ 2956843 w 3970202"/>
              <a:gd name="connsiteY1034" fmla="*/ 1431826 h 2483611"/>
              <a:gd name="connsiteX1035" fmla="*/ 3001696 w 3970202"/>
              <a:gd name="connsiteY1035" fmla="*/ 1431826 h 2483611"/>
              <a:gd name="connsiteX1036" fmla="*/ 3001696 w 3970202"/>
              <a:gd name="connsiteY1036" fmla="*/ 898327 h 2483611"/>
              <a:gd name="connsiteX1037" fmla="*/ 2956843 w 3970202"/>
              <a:gd name="connsiteY1037" fmla="*/ 898327 h 2483611"/>
              <a:gd name="connsiteX1038" fmla="*/ 2956843 w 3970202"/>
              <a:gd name="connsiteY1038" fmla="*/ 863611 h 2483611"/>
              <a:gd name="connsiteX1039" fmla="*/ 3001696 w 3970202"/>
              <a:gd name="connsiteY1039" fmla="*/ 863611 h 2483611"/>
              <a:gd name="connsiteX1040" fmla="*/ 3011288 w 3970202"/>
              <a:gd name="connsiteY1040" fmla="*/ 1307076 h 2483611"/>
              <a:gd name="connsiteX1041" fmla="*/ 3001696 w 3970202"/>
              <a:gd name="connsiteY1041" fmla="*/ 1297484 h 2483611"/>
              <a:gd name="connsiteX1042" fmla="*/ 3001696 w 3970202"/>
              <a:gd name="connsiteY1042" fmla="*/ 962092 h 2483611"/>
              <a:gd name="connsiteX1043" fmla="*/ 3011288 w 3970202"/>
              <a:gd name="connsiteY1043" fmla="*/ 952500 h 2483611"/>
              <a:gd name="connsiteX1044" fmla="*/ 3020880 w 3970202"/>
              <a:gd name="connsiteY1044" fmla="*/ 962092 h 2483611"/>
              <a:gd name="connsiteX1045" fmla="*/ 3020880 w 3970202"/>
              <a:gd name="connsiteY1045" fmla="*/ 1297484 h 2483611"/>
              <a:gd name="connsiteX1046" fmla="*/ 3011288 w 3970202"/>
              <a:gd name="connsiteY1046" fmla="*/ 1307076 h 2483611"/>
              <a:gd name="connsiteX1047" fmla="*/ 3065788 w 3970202"/>
              <a:gd name="connsiteY1047" fmla="*/ 1475099 h 2483611"/>
              <a:gd name="connsiteX1048" fmla="*/ 3020935 w 3970202"/>
              <a:gd name="connsiteY1048" fmla="*/ 1475099 h 2483611"/>
              <a:gd name="connsiteX1049" fmla="*/ 3020935 w 3970202"/>
              <a:gd name="connsiteY1049" fmla="*/ 1431826 h 2483611"/>
              <a:gd name="connsiteX1050" fmla="*/ 3065788 w 3970202"/>
              <a:gd name="connsiteY1050" fmla="*/ 1431826 h 2483611"/>
              <a:gd name="connsiteX1051" fmla="*/ 3065788 w 3970202"/>
              <a:gd name="connsiteY1051" fmla="*/ 898327 h 2483611"/>
              <a:gd name="connsiteX1052" fmla="*/ 3020935 w 3970202"/>
              <a:gd name="connsiteY1052" fmla="*/ 898327 h 2483611"/>
              <a:gd name="connsiteX1053" fmla="*/ 3020935 w 3970202"/>
              <a:gd name="connsiteY1053" fmla="*/ 863611 h 2483611"/>
              <a:gd name="connsiteX1054" fmla="*/ 3065788 w 3970202"/>
              <a:gd name="connsiteY1054" fmla="*/ 863611 h 2483611"/>
              <a:gd name="connsiteX1055" fmla="*/ 3075435 w 3970202"/>
              <a:gd name="connsiteY1055" fmla="*/ 1307076 h 2483611"/>
              <a:gd name="connsiteX1056" fmla="*/ 3065788 w 3970202"/>
              <a:gd name="connsiteY1056" fmla="*/ 1297539 h 2483611"/>
              <a:gd name="connsiteX1057" fmla="*/ 3065788 w 3970202"/>
              <a:gd name="connsiteY1057" fmla="*/ 1297484 h 2483611"/>
              <a:gd name="connsiteX1058" fmla="*/ 3065788 w 3970202"/>
              <a:gd name="connsiteY1058" fmla="*/ 962092 h 2483611"/>
              <a:gd name="connsiteX1059" fmla="*/ 3076143 w 3970202"/>
              <a:gd name="connsiteY1059" fmla="*/ 953198 h 2483611"/>
              <a:gd name="connsiteX1060" fmla="*/ 3085027 w 3970202"/>
              <a:gd name="connsiteY1060" fmla="*/ 962092 h 2483611"/>
              <a:gd name="connsiteX1061" fmla="*/ 3085027 w 3970202"/>
              <a:gd name="connsiteY1061" fmla="*/ 1297484 h 2483611"/>
              <a:gd name="connsiteX1062" fmla="*/ 3075435 w 3970202"/>
              <a:gd name="connsiteY1062" fmla="*/ 1307076 h 2483611"/>
              <a:gd name="connsiteX1063" fmla="*/ 3075380 w 3970202"/>
              <a:gd name="connsiteY1063" fmla="*/ 1307076 h 2483611"/>
              <a:gd name="connsiteX1064" fmla="*/ 3129935 w 3970202"/>
              <a:gd name="connsiteY1064" fmla="*/ 1475099 h 2483611"/>
              <a:gd name="connsiteX1065" fmla="*/ 3085081 w 3970202"/>
              <a:gd name="connsiteY1065" fmla="*/ 1475099 h 2483611"/>
              <a:gd name="connsiteX1066" fmla="*/ 3085081 w 3970202"/>
              <a:gd name="connsiteY1066" fmla="*/ 1431826 h 2483611"/>
              <a:gd name="connsiteX1067" fmla="*/ 3129935 w 3970202"/>
              <a:gd name="connsiteY1067" fmla="*/ 1431826 h 2483611"/>
              <a:gd name="connsiteX1068" fmla="*/ 3129935 w 3970202"/>
              <a:gd name="connsiteY1068" fmla="*/ 898327 h 2483611"/>
              <a:gd name="connsiteX1069" fmla="*/ 3085081 w 3970202"/>
              <a:gd name="connsiteY1069" fmla="*/ 898327 h 2483611"/>
              <a:gd name="connsiteX1070" fmla="*/ 3085081 w 3970202"/>
              <a:gd name="connsiteY1070" fmla="*/ 863611 h 2483611"/>
              <a:gd name="connsiteX1071" fmla="*/ 3129935 w 3970202"/>
              <a:gd name="connsiteY1071" fmla="*/ 863611 h 2483611"/>
              <a:gd name="connsiteX1072" fmla="*/ 3139581 w 3970202"/>
              <a:gd name="connsiteY1072" fmla="*/ 1307076 h 2483611"/>
              <a:gd name="connsiteX1073" fmla="*/ 3129935 w 3970202"/>
              <a:gd name="connsiteY1073" fmla="*/ 1297539 h 2483611"/>
              <a:gd name="connsiteX1074" fmla="*/ 3129935 w 3970202"/>
              <a:gd name="connsiteY1074" fmla="*/ 1297484 h 2483611"/>
              <a:gd name="connsiteX1075" fmla="*/ 3129935 w 3970202"/>
              <a:gd name="connsiteY1075" fmla="*/ 962092 h 2483611"/>
              <a:gd name="connsiteX1076" fmla="*/ 3140290 w 3970202"/>
              <a:gd name="connsiteY1076" fmla="*/ 953198 h 2483611"/>
              <a:gd name="connsiteX1077" fmla="*/ 3149173 w 3970202"/>
              <a:gd name="connsiteY1077" fmla="*/ 962092 h 2483611"/>
              <a:gd name="connsiteX1078" fmla="*/ 3149173 w 3970202"/>
              <a:gd name="connsiteY1078" fmla="*/ 1297484 h 2483611"/>
              <a:gd name="connsiteX1079" fmla="*/ 3139581 w 3970202"/>
              <a:gd name="connsiteY1079" fmla="*/ 1307076 h 2483611"/>
              <a:gd name="connsiteX1080" fmla="*/ 3139472 w 3970202"/>
              <a:gd name="connsiteY1080" fmla="*/ 1307076 h 2483611"/>
              <a:gd name="connsiteX1081" fmla="*/ 3194081 w 3970202"/>
              <a:gd name="connsiteY1081" fmla="*/ 1475099 h 2483611"/>
              <a:gd name="connsiteX1082" fmla="*/ 3148846 w 3970202"/>
              <a:gd name="connsiteY1082" fmla="*/ 1475099 h 2483611"/>
              <a:gd name="connsiteX1083" fmla="*/ 3148846 w 3970202"/>
              <a:gd name="connsiteY1083" fmla="*/ 1431826 h 2483611"/>
              <a:gd name="connsiteX1084" fmla="*/ 3193699 w 3970202"/>
              <a:gd name="connsiteY1084" fmla="*/ 1431826 h 2483611"/>
              <a:gd name="connsiteX1085" fmla="*/ 3194081 w 3970202"/>
              <a:gd name="connsiteY1085" fmla="*/ 898327 h 2483611"/>
              <a:gd name="connsiteX1086" fmla="*/ 3148846 w 3970202"/>
              <a:gd name="connsiteY1086" fmla="*/ 898327 h 2483611"/>
              <a:gd name="connsiteX1087" fmla="*/ 3148846 w 3970202"/>
              <a:gd name="connsiteY1087" fmla="*/ 863611 h 2483611"/>
              <a:gd name="connsiteX1088" fmla="*/ 3193699 w 3970202"/>
              <a:gd name="connsiteY1088" fmla="*/ 863611 h 2483611"/>
              <a:gd name="connsiteX1089" fmla="*/ 3203727 w 3970202"/>
              <a:gd name="connsiteY1089" fmla="*/ 1307076 h 2483611"/>
              <a:gd name="connsiteX1090" fmla="*/ 3194081 w 3970202"/>
              <a:gd name="connsiteY1090" fmla="*/ 1297539 h 2483611"/>
              <a:gd name="connsiteX1091" fmla="*/ 3194081 w 3970202"/>
              <a:gd name="connsiteY1091" fmla="*/ 1297484 h 2483611"/>
              <a:gd name="connsiteX1092" fmla="*/ 3194081 w 3970202"/>
              <a:gd name="connsiteY1092" fmla="*/ 962092 h 2483611"/>
              <a:gd name="connsiteX1093" fmla="*/ 3204435 w 3970202"/>
              <a:gd name="connsiteY1093" fmla="*/ 953198 h 2483611"/>
              <a:gd name="connsiteX1094" fmla="*/ 3213319 w 3970202"/>
              <a:gd name="connsiteY1094" fmla="*/ 962092 h 2483611"/>
              <a:gd name="connsiteX1095" fmla="*/ 3213319 w 3970202"/>
              <a:gd name="connsiteY1095" fmla="*/ 1297484 h 2483611"/>
              <a:gd name="connsiteX1096" fmla="*/ 3203727 w 3970202"/>
              <a:gd name="connsiteY1096" fmla="*/ 1307081 h 2483611"/>
              <a:gd name="connsiteX1097" fmla="*/ 3203346 w 3970202"/>
              <a:gd name="connsiteY1097" fmla="*/ 1307076 h 2483611"/>
              <a:gd name="connsiteX1098" fmla="*/ 3258227 w 3970202"/>
              <a:gd name="connsiteY1098" fmla="*/ 1475099 h 2483611"/>
              <a:gd name="connsiteX1099" fmla="*/ 3213373 w 3970202"/>
              <a:gd name="connsiteY1099" fmla="*/ 1475099 h 2483611"/>
              <a:gd name="connsiteX1100" fmla="*/ 3213373 w 3970202"/>
              <a:gd name="connsiteY1100" fmla="*/ 1431826 h 2483611"/>
              <a:gd name="connsiteX1101" fmla="*/ 3257845 w 3970202"/>
              <a:gd name="connsiteY1101" fmla="*/ 1431826 h 2483611"/>
              <a:gd name="connsiteX1102" fmla="*/ 3258227 w 3970202"/>
              <a:gd name="connsiteY1102" fmla="*/ 898327 h 2483611"/>
              <a:gd name="connsiteX1103" fmla="*/ 3213373 w 3970202"/>
              <a:gd name="connsiteY1103" fmla="*/ 898327 h 2483611"/>
              <a:gd name="connsiteX1104" fmla="*/ 3213373 w 3970202"/>
              <a:gd name="connsiteY1104" fmla="*/ 863611 h 2483611"/>
              <a:gd name="connsiteX1105" fmla="*/ 3257845 w 3970202"/>
              <a:gd name="connsiteY1105" fmla="*/ 863611 h 2483611"/>
              <a:gd name="connsiteX1106" fmla="*/ 3267819 w 3970202"/>
              <a:gd name="connsiteY1106" fmla="*/ 1307076 h 2483611"/>
              <a:gd name="connsiteX1107" fmla="*/ 3258227 w 3970202"/>
              <a:gd name="connsiteY1107" fmla="*/ 1297484 h 2483611"/>
              <a:gd name="connsiteX1108" fmla="*/ 3258227 w 3970202"/>
              <a:gd name="connsiteY1108" fmla="*/ 1011578 h 2483611"/>
              <a:gd name="connsiteX1109" fmla="*/ 3267110 w 3970202"/>
              <a:gd name="connsiteY1109" fmla="*/ 1001234 h 2483611"/>
              <a:gd name="connsiteX1110" fmla="*/ 3277465 w 3970202"/>
              <a:gd name="connsiteY1110" fmla="*/ 1010128 h 2483611"/>
              <a:gd name="connsiteX1111" fmla="*/ 3277465 w 3970202"/>
              <a:gd name="connsiteY1111" fmla="*/ 1011578 h 2483611"/>
              <a:gd name="connsiteX1112" fmla="*/ 3277465 w 3970202"/>
              <a:gd name="connsiteY1112" fmla="*/ 1297484 h 2483611"/>
              <a:gd name="connsiteX1113" fmla="*/ 3267873 w 3970202"/>
              <a:gd name="connsiteY1113" fmla="*/ 1307081 h 2483611"/>
              <a:gd name="connsiteX1114" fmla="*/ 3267601 w 3970202"/>
              <a:gd name="connsiteY1114" fmla="*/ 1307076 h 2483611"/>
              <a:gd name="connsiteX1115" fmla="*/ 3329785 w 3970202"/>
              <a:gd name="connsiteY1115" fmla="*/ 1475099 h 2483611"/>
              <a:gd name="connsiteX1116" fmla="*/ 3277465 w 3970202"/>
              <a:gd name="connsiteY1116" fmla="*/ 1475099 h 2483611"/>
              <a:gd name="connsiteX1117" fmla="*/ 3277465 w 3970202"/>
              <a:gd name="connsiteY1117" fmla="*/ 1431826 h 2483611"/>
              <a:gd name="connsiteX1118" fmla="*/ 3329785 w 3970202"/>
              <a:gd name="connsiteY1118" fmla="*/ 1431826 h 2483611"/>
              <a:gd name="connsiteX1119" fmla="*/ 3341557 w 3970202"/>
              <a:gd name="connsiteY1119" fmla="*/ 1297484 h 2483611"/>
              <a:gd name="connsiteX1120" fmla="*/ 3331202 w 3970202"/>
              <a:gd name="connsiteY1120" fmla="*/ 1306378 h 2483611"/>
              <a:gd name="connsiteX1121" fmla="*/ 3322319 w 3970202"/>
              <a:gd name="connsiteY1121" fmla="*/ 1297484 h 2483611"/>
              <a:gd name="connsiteX1122" fmla="*/ 3322319 w 3970202"/>
              <a:gd name="connsiteY1122" fmla="*/ 1071364 h 2483611"/>
              <a:gd name="connsiteX1123" fmla="*/ 3332674 w 3970202"/>
              <a:gd name="connsiteY1123" fmla="*/ 1062470 h 2483611"/>
              <a:gd name="connsiteX1124" fmla="*/ 3341557 w 3970202"/>
              <a:gd name="connsiteY1124" fmla="*/ 1071364 h 2483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3970202" h="2483611">
                <a:moveTo>
                  <a:pt x="3647900" y="1184015"/>
                </a:moveTo>
                <a:cubicBezTo>
                  <a:pt x="3648718" y="1183835"/>
                  <a:pt x="3649536" y="1183601"/>
                  <a:pt x="3650299" y="1183307"/>
                </a:cubicBezTo>
                <a:cubicBezTo>
                  <a:pt x="3854455" y="1165976"/>
                  <a:pt x="3964653" y="1081447"/>
                  <a:pt x="3969504" y="1077686"/>
                </a:cubicBezTo>
                <a:lnTo>
                  <a:pt x="3937949" y="1037302"/>
                </a:lnTo>
                <a:cubicBezTo>
                  <a:pt x="3929610" y="1043210"/>
                  <a:pt x="3921000" y="1048671"/>
                  <a:pt x="3912062" y="1053652"/>
                </a:cubicBezTo>
                <a:lnTo>
                  <a:pt x="3912062" y="1038501"/>
                </a:lnTo>
                <a:cubicBezTo>
                  <a:pt x="3911408" y="1024336"/>
                  <a:pt x="3899417" y="1013387"/>
                  <a:pt x="3885247" y="1014041"/>
                </a:cubicBezTo>
                <a:cubicBezTo>
                  <a:pt x="3872004" y="1014652"/>
                  <a:pt x="3861376" y="1025252"/>
                  <a:pt x="3860777" y="1038501"/>
                </a:cubicBezTo>
                <a:lnTo>
                  <a:pt x="3860777" y="1079321"/>
                </a:lnTo>
                <a:cubicBezTo>
                  <a:pt x="3850967" y="1083572"/>
                  <a:pt x="3840285" y="1087932"/>
                  <a:pt x="3828731" y="1092183"/>
                </a:cubicBezTo>
                <a:lnTo>
                  <a:pt x="3828731" y="1066568"/>
                </a:lnTo>
                <a:cubicBezTo>
                  <a:pt x="3829385" y="1052404"/>
                  <a:pt x="3818431" y="1040397"/>
                  <a:pt x="3804261" y="1039743"/>
                </a:cubicBezTo>
                <a:cubicBezTo>
                  <a:pt x="3790091" y="1039089"/>
                  <a:pt x="3778101" y="1050044"/>
                  <a:pt x="3777447" y="1064203"/>
                </a:cubicBezTo>
                <a:cubicBezTo>
                  <a:pt x="3777392" y="1064993"/>
                  <a:pt x="3777392" y="1065778"/>
                  <a:pt x="3777447" y="1066568"/>
                </a:cubicBezTo>
                <a:lnTo>
                  <a:pt x="3777447" y="1108642"/>
                </a:lnTo>
                <a:cubicBezTo>
                  <a:pt x="3768454" y="1111149"/>
                  <a:pt x="3759135" y="1113531"/>
                  <a:pt x="3749434" y="1115781"/>
                </a:cubicBezTo>
                <a:lnTo>
                  <a:pt x="3749434" y="1087932"/>
                </a:lnTo>
                <a:cubicBezTo>
                  <a:pt x="3748780" y="1073768"/>
                  <a:pt x="3736790" y="1062819"/>
                  <a:pt x="3722620" y="1063473"/>
                </a:cubicBezTo>
                <a:cubicBezTo>
                  <a:pt x="3709376" y="1064083"/>
                  <a:pt x="3698749" y="1074683"/>
                  <a:pt x="3698150" y="1087932"/>
                </a:cubicBezTo>
                <a:lnTo>
                  <a:pt x="3698150" y="1125700"/>
                </a:lnTo>
                <a:cubicBezTo>
                  <a:pt x="3688612" y="1127172"/>
                  <a:pt x="3678857" y="1128535"/>
                  <a:pt x="3668774" y="1129733"/>
                </a:cubicBezTo>
                <a:lnTo>
                  <a:pt x="3668774" y="1101012"/>
                </a:lnTo>
                <a:cubicBezTo>
                  <a:pt x="3668774" y="1086864"/>
                  <a:pt x="3657329" y="1075397"/>
                  <a:pt x="3643159" y="1075397"/>
                </a:cubicBezTo>
                <a:cubicBezTo>
                  <a:pt x="3628989" y="1075397"/>
                  <a:pt x="3617544" y="1086864"/>
                  <a:pt x="3617544" y="1101012"/>
                </a:cubicBezTo>
                <a:lnTo>
                  <a:pt x="3617544" y="1133712"/>
                </a:lnTo>
                <a:lnTo>
                  <a:pt x="3612912" y="1133712"/>
                </a:lnTo>
                <a:cubicBezTo>
                  <a:pt x="3453391" y="1140633"/>
                  <a:pt x="3355782" y="1005038"/>
                  <a:pt x="3321883" y="947977"/>
                </a:cubicBezTo>
                <a:cubicBezTo>
                  <a:pt x="3318885" y="941164"/>
                  <a:pt x="3315942" y="934188"/>
                  <a:pt x="3313108" y="926994"/>
                </a:cubicBezTo>
                <a:lnTo>
                  <a:pt x="3335453" y="926994"/>
                </a:lnTo>
                <a:lnTo>
                  <a:pt x="3335453" y="897619"/>
                </a:lnTo>
                <a:lnTo>
                  <a:pt x="3277248" y="897619"/>
                </a:lnTo>
                <a:lnTo>
                  <a:pt x="3277248" y="862902"/>
                </a:lnTo>
                <a:lnTo>
                  <a:pt x="3335453" y="862902"/>
                </a:lnTo>
                <a:lnTo>
                  <a:pt x="3335453" y="833527"/>
                </a:lnTo>
                <a:lnTo>
                  <a:pt x="3043825" y="833527"/>
                </a:lnTo>
                <a:lnTo>
                  <a:pt x="3043825" y="760007"/>
                </a:lnTo>
                <a:lnTo>
                  <a:pt x="3014776" y="760007"/>
                </a:lnTo>
                <a:cubicBezTo>
                  <a:pt x="3046168" y="746082"/>
                  <a:pt x="3076579" y="730135"/>
                  <a:pt x="3105900" y="712265"/>
                </a:cubicBezTo>
                <a:lnTo>
                  <a:pt x="3222693" y="640870"/>
                </a:lnTo>
                <a:lnTo>
                  <a:pt x="3222693" y="566096"/>
                </a:lnTo>
                <a:cubicBezTo>
                  <a:pt x="3222693" y="566096"/>
                  <a:pt x="3086880" y="623212"/>
                  <a:pt x="2937169" y="610350"/>
                </a:cubicBezTo>
                <a:cubicBezTo>
                  <a:pt x="2937986" y="610208"/>
                  <a:pt x="2938803" y="609990"/>
                  <a:pt x="2939566" y="609696"/>
                </a:cubicBezTo>
                <a:cubicBezTo>
                  <a:pt x="3143723" y="592365"/>
                  <a:pt x="3253922" y="507836"/>
                  <a:pt x="3258772" y="504075"/>
                </a:cubicBezTo>
                <a:lnTo>
                  <a:pt x="3227217" y="463637"/>
                </a:lnTo>
                <a:cubicBezTo>
                  <a:pt x="3218933" y="469692"/>
                  <a:pt x="3210267" y="475261"/>
                  <a:pt x="3201329" y="480314"/>
                </a:cubicBezTo>
                <a:lnTo>
                  <a:pt x="3201329" y="465326"/>
                </a:lnTo>
                <a:cubicBezTo>
                  <a:pt x="3200675" y="451162"/>
                  <a:pt x="3188686" y="440213"/>
                  <a:pt x="3174515" y="440867"/>
                </a:cubicBezTo>
                <a:cubicBezTo>
                  <a:pt x="3161272" y="441477"/>
                  <a:pt x="3150644" y="452077"/>
                  <a:pt x="3150045" y="465326"/>
                </a:cubicBezTo>
                <a:lnTo>
                  <a:pt x="3150045" y="506146"/>
                </a:lnTo>
                <a:cubicBezTo>
                  <a:pt x="3140235" y="510398"/>
                  <a:pt x="3129553" y="514757"/>
                  <a:pt x="3117999" y="519008"/>
                </a:cubicBezTo>
                <a:lnTo>
                  <a:pt x="3117999" y="493394"/>
                </a:lnTo>
                <a:cubicBezTo>
                  <a:pt x="3118653" y="479234"/>
                  <a:pt x="3107698" y="467223"/>
                  <a:pt x="3093528" y="466569"/>
                </a:cubicBezTo>
                <a:cubicBezTo>
                  <a:pt x="3079359" y="465915"/>
                  <a:pt x="3067369" y="476869"/>
                  <a:pt x="3066715" y="491028"/>
                </a:cubicBezTo>
                <a:cubicBezTo>
                  <a:pt x="3066660" y="491819"/>
                  <a:pt x="3066660" y="492603"/>
                  <a:pt x="3066715" y="493394"/>
                </a:cubicBezTo>
                <a:lnTo>
                  <a:pt x="3066715" y="535467"/>
                </a:lnTo>
                <a:cubicBezTo>
                  <a:pt x="3057722" y="537974"/>
                  <a:pt x="3048348" y="540356"/>
                  <a:pt x="3038702" y="542607"/>
                </a:cubicBezTo>
                <a:lnTo>
                  <a:pt x="3038702" y="514376"/>
                </a:lnTo>
                <a:cubicBezTo>
                  <a:pt x="3039356" y="500211"/>
                  <a:pt x="3028401" y="488205"/>
                  <a:pt x="3014232" y="487551"/>
                </a:cubicBezTo>
                <a:cubicBezTo>
                  <a:pt x="3000061" y="486897"/>
                  <a:pt x="2988071" y="497852"/>
                  <a:pt x="2987417" y="512011"/>
                </a:cubicBezTo>
                <a:cubicBezTo>
                  <a:pt x="2987363" y="512801"/>
                  <a:pt x="2987363" y="513586"/>
                  <a:pt x="2987417" y="514376"/>
                </a:cubicBezTo>
                <a:lnTo>
                  <a:pt x="2987417" y="552526"/>
                </a:lnTo>
                <a:cubicBezTo>
                  <a:pt x="2977880" y="554052"/>
                  <a:pt x="2968124" y="555414"/>
                  <a:pt x="2958042" y="556613"/>
                </a:cubicBezTo>
                <a:lnTo>
                  <a:pt x="2958042" y="527892"/>
                </a:lnTo>
                <a:cubicBezTo>
                  <a:pt x="2958042" y="513744"/>
                  <a:pt x="2946597" y="502277"/>
                  <a:pt x="2932427" y="502277"/>
                </a:cubicBezTo>
                <a:cubicBezTo>
                  <a:pt x="2918257" y="502277"/>
                  <a:pt x="2906812" y="513744"/>
                  <a:pt x="2906812" y="527892"/>
                </a:cubicBezTo>
                <a:lnTo>
                  <a:pt x="2906812" y="560592"/>
                </a:lnTo>
                <a:lnTo>
                  <a:pt x="2902180" y="560592"/>
                </a:lnTo>
                <a:cubicBezTo>
                  <a:pt x="2742822" y="567459"/>
                  <a:pt x="2645267" y="432299"/>
                  <a:pt x="2611260" y="375292"/>
                </a:cubicBezTo>
                <a:cubicBezTo>
                  <a:pt x="2608208" y="368371"/>
                  <a:pt x="2605210" y="361340"/>
                  <a:pt x="2602376" y="354092"/>
                </a:cubicBezTo>
                <a:lnTo>
                  <a:pt x="2624721" y="354092"/>
                </a:lnTo>
                <a:lnTo>
                  <a:pt x="2624721" y="324717"/>
                </a:lnTo>
                <a:lnTo>
                  <a:pt x="2566515" y="324717"/>
                </a:lnTo>
                <a:lnTo>
                  <a:pt x="2566515" y="290000"/>
                </a:lnTo>
                <a:lnTo>
                  <a:pt x="2624721" y="290000"/>
                </a:lnTo>
                <a:lnTo>
                  <a:pt x="2624721" y="260625"/>
                </a:lnTo>
                <a:lnTo>
                  <a:pt x="2505421" y="260625"/>
                </a:lnTo>
                <a:lnTo>
                  <a:pt x="2505421" y="213918"/>
                </a:lnTo>
                <a:lnTo>
                  <a:pt x="2381925" y="213918"/>
                </a:lnTo>
                <a:lnTo>
                  <a:pt x="2381925" y="116527"/>
                </a:lnTo>
                <a:lnTo>
                  <a:pt x="2324372" y="116527"/>
                </a:lnTo>
                <a:lnTo>
                  <a:pt x="2324372" y="29001"/>
                </a:lnTo>
                <a:lnTo>
                  <a:pt x="2179130" y="29001"/>
                </a:lnTo>
                <a:lnTo>
                  <a:pt x="2179130" y="135384"/>
                </a:lnTo>
                <a:lnTo>
                  <a:pt x="2278865" y="135384"/>
                </a:lnTo>
                <a:lnTo>
                  <a:pt x="2278865" y="66333"/>
                </a:lnTo>
                <a:lnTo>
                  <a:pt x="2216299" y="66333"/>
                </a:lnTo>
                <a:lnTo>
                  <a:pt x="2216299" y="85571"/>
                </a:lnTo>
                <a:lnTo>
                  <a:pt x="2259627" y="85571"/>
                </a:lnTo>
                <a:lnTo>
                  <a:pt x="2259627" y="116146"/>
                </a:lnTo>
                <a:lnTo>
                  <a:pt x="2198314" y="116146"/>
                </a:lnTo>
                <a:lnTo>
                  <a:pt x="2198314" y="48185"/>
                </a:lnTo>
                <a:lnTo>
                  <a:pt x="2305134" y="48185"/>
                </a:lnTo>
                <a:lnTo>
                  <a:pt x="2305134" y="150372"/>
                </a:lnTo>
                <a:lnTo>
                  <a:pt x="2160546" y="150372"/>
                </a:lnTo>
                <a:lnTo>
                  <a:pt x="2160546" y="29001"/>
                </a:lnTo>
                <a:lnTo>
                  <a:pt x="2005385" y="29001"/>
                </a:lnTo>
                <a:lnTo>
                  <a:pt x="2005385" y="91893"/>
                </a:lnTo>
                <a:lnTo>
                  <a:pt x="1993994" y="91893"/>
                </a:lnTo>
                <a:lnTo>
                  <a:pt x="1993994" y="18428"/>
                </a:lnTo>
                <a:lnTo>
                  <a:pt x="2160001" y="18428"/>
                </a:lnTo>
                <a:lnTo>
                  <a:pt x="2160001" y="-757"/>
                </a:lnTo>
                <a:lnTo>
                  <a:pt x="1803790" y="-757"/>
                </a:lnTo>
                <a:lnTo>
                  <a:pt x="1803790" y="18428"/>
                </a:lnTo>
                <a:lnTo>
                  <a:pt x="1974810" y="18428"/>
                </a:lnTo>
                <a:lnTo>
                  <a:pt x="1974810" y="91730"/>
                </a:lnTo>
                <a:lnTo>
                  <a:pt x="1957861" y="91730"/>
                </a:lnTo>
                <a:lnTo>
                  <a:pt x="1957861" y="29001"/>
                </a:lnTo>
                <a:lnTo>
                  <a:pt x="1802700" y="29001"/>
                </a:lnTo>
                <a:lnTo>
                  <a:pt x="1802700" y="150372"/>
                </a:lnTo>
                <a:lnTo>
                  <a:pt x="1658058" y="150372"/>
                </a:lnTo>
                <a:lnTo>
                  <a:pt x="1658058" y="48185"/>
                </a:lnTo>
                <a:lnTo>
                  <a:pt x="1764877" y="48185"/>
                </a:lnTo>
                <a:lnTo>
                  <a:pt x="1764877" y="116146"/>
                </a:lnTo>
                <a:lnTo>
                  <a:pt x="1703620" y="116146"/>
                </a:lnTo>
                <a:lnTo>
                  <a:pt x="1703620" y="85571"/>
                </a:lnTo>
                <a:lnTo>
                  <a:pt x="1746892" y="85571"/>
                </a:lnTo>
                <a:lnTo>
                  <a:pt x="1746892" y="66333"/>
                </a:lnTo>
                <a:lnTo>
                  <a:pt x="1684436" y="66333"/>
                </a:lnTo>
                <a:lnTo>
                  <a:pt x="1684436" y="135384"/>
                </a:lnTo>
                <a:lnTo>
                  <a:pt x="1784170" y="135384"/>
                </a:lnTo>
                <a:lnTo>
                  <a:pt x="1784170" y="29001"/>
                </a:lnTo>
                <a:lnTo>
                  <a:pt x="1639201" y="29001"/>
                </a:lnTo>
                <a:lnTo>
                  <a:pt x="1639201" y="116527"/>
                </a:lnTo>
                <a:lnTo>
                  <a:pt x="1581376" y="116527"/>
                </a:lnTo>
                <a:lnTo>
                  <a:pt x="1581376" y="213755"/>
                </a:lnTo>
                <a:lnTo>
                  <a:pt x="1457825" y="213755"/>
                </a:lnTo>
                <a:lnTo>
                  <a:pt x="1457825" y="260461"/>
                </a:lnTo>
                <a:lnTo>
                  <a:pt x="1339833" y="260461"/>
                </a:lnTo>
                <a:lnTo>
                  <a:pt x="1339833" y="289837"/>
                </a:lnTo>
                <a:lnTo>
                  <a:pt x="1393952" y="289837"/>
                </a:lnTo>
                <a:lnTo>
                  <a:pt x="1393952" y="324553"/>
                </a:lnTo>
                <a:lnTo>
                  <a:pt x="1340051" y="324553"/>
                </a:lnTo>
                <a:lnTo>
                  <a:pt x="1340051" y="353928"/>
                </a:lnTo>
                <a:lnTo>
                  <a:pt x="1362396" y="353928"/>
                </a:lnTo>
                <a:cubicBezTo>
                  <a:pt x="1359508" y="361177"/>
                  <a:pt x="1356565" y="368262"/>
                  <a:pt x="1353513" y="375129"/>
                </a:cubicBezTo>
                <a:cubicBezTo>
                  <a:pt x="1319505" y="432354"/>
                  <a:pt x="1221950" y="567568"/>
                  <a:pt x="1062538" y="560428"/>
                </a:cubicBezTo>
                <a:lnTo>
                  <a:pt x="1057960" y="560428"/>
                </a:lnTo>
                <a:lnTo>
                  <a:pt x="1057960" y="527728"/>
                </a:lnTo>
                <a:cubicBezTo>
                  <a:pt x="1057960" y="513580"/>
                  <a:pt x="1046493" y="502113"/>
                  <a:pt x="1032345" y="502113"/>
                </a:cubicBezTo>
                <a:cubicBezTo>
                  <a:pt x="1018197" y="502113"/>
                  <a:pt x="1006730" y="513580"/>
                  <a:pt x="1006730" y="527728"/>
                </a:cubicBezTo>
                <a:lnTo>
                  <a:pt x="1006730" y="556450"/>
                </a:lnTo>
                <a:cubicBezTo>
                  <a:pt x="996648" y="555251"/>
                  <a:pt x="986892" y="553888"/>
                  <a:pt x="977355" y="552362"/>
                </a:cubicBezTo>
                <a:lnTo>
                  <a:pt x="977355" y="514376"/>
                </a:lnTo>
                <a:cubicBezTo>
                  <a:pt x="978009" y="500211"/>
                  <a:pt x="967054" y="488205"/>
                  <a:pt x="952895" y="487551"/>
                </a:cubicBezTo>
                <a:cubicBezTo>
                  <a:pt x="938731" y="486897"/>
                  <a:pt x="926725" y="497852"/>
                  <a:pt x="926071" y="512011"/>
                </a:cubicBezTo>
                <a:cubicBezTo>
                  <a:pt x="926032" y="512801"/>
                  <a:pt x="926032" y="513586"/>
                  <a:pt x="926071" y="514376"/>
                </a:cubicBezTo>
                <a:lnTo>
                  <a:pt x="926071" y="542225"/>
                </a:lnTo>
                <a:cubicBezTo>
                  <a:pt x="916370" y="540007"/>
                  <a:pt x="907012" y="537631"/>
                  <a:pt x="898003" y="535086"/>
                </a:cubicBezTo>
                <a:lnTo>
                  <a:pt x="898003" y="493012"/>
                </a:lnTo>
                <a:cubicBezTo>
                  <a:pt x="898003" y="478864"/>
                  <a:pt x="886536" y="467397"/>
                  <a:pt x="872388" y="467397"/>
                </a:cubicBezTo>
                <a:cubicBezTo>
                  <a:pt x="858240" y="467397"/>
                  <a:pt x="846773" y="478864"/>
                  <a:pt x="846773" y="493012"/>
                </a:cubicBezTo>
                <a:lnTo>
                  <a:pt x="846773" y="518627"/>
                </a:lnTo>
                <a:cubicBezTo>
                  <a:pt x="835165" y="514376"/>
                  <a:pt x="824483" y="510016"/>
                  <a:pt x="814727" y="505765"/>
                </a:cubicBezTo>
                <a:lnTo>
                  <a:pt x="814727" y="465326"/>
                </a:lnTo>
                <a:cubicBezTo>
                  <a:pt x="814073" y="451162"/>
                  <a:pt x="802062" y="440213"/>
                  <a:pt x="787902" y="440867"/>
                </a:cubicBezTo>
                <a:cubicBezTo>
                  <a:pt x="774654" y="441477"/>
                  <a:pt x="764053" y="452077"/>
                  <a:pt x="763443" y="465326"/>
                </a:cubicBezTo>
                <a:lnTo>
                  <a:pt x="763443" y="480477"/>
                </a:lnTo>
                <a:cubicBezTo>
                  <a:pt x="754538" y="475501"/>
                  <a:pt x="745916" y="470046"/>
                  <a:pt x="737610" y="464127"/>
                </a:cubicBezTo>
                <a:lnTo>
                  <a:pt x="706000" y="504511"/>
                </a:lnTo>
                <a:cubicBezTo>
                  <a:pt x="710796" y="508272"/>
                  <a:pt x="820995" y="592801"/>
                  <a:pt x="1025206" y="610132"/>
                </a:cubicBezTo>
                <a:cubicBezTo>
                  <a:pt x="1025985" y="610427"/>
                  <a:pt x="1026786" y="610644"/>
                  <a:pt x="1027604" y="610786"/>
                </a:cubicBezTo>
                <a:cubicBezTo>
                  <a:pt x="877893" y="623648"/>
                  <a:pt x="742079" y="566532"/>
                  <a:pt x="742079" y="566532"/>
                </a:cubicBezTo>
                <a:lnTo>
                  <a:pt x="742079" y="641306"/>
                </a:lnTo>
                <a:lnTo>
                  <a:pt x="858872" y="712701"/>
                </a:lnTo>
                <a:cubicBezTo>
                  <a:pt x="888182" y="730571"/>
                  <a:pt x="918621" y="746518"/>
                  <a:pt x="949996" y="760443"/>
                </a:cubicBezTo>
                <a:lnTo>
                  <a:pt x="925253" y="760443"/>
                </a:lnTo>
                <a:lnTo>
                  <a:pt x="925253" y="834672"/>
                </a:lnTo>
                <a:lnTo>
                  <a:pt x="633679" y="834672"/>
                </a:lnTo>
                <a:lnTo>
                  <a:pt x="633679" y="864047"/>
                </a:lnTo>
                <a:lnTo>
                  <a:pt x="691830" y="864047"/>
                </a:lnTo>
                <a:lnTo>
                  <a:pt x="691830" y="898763"/>
                </a:lnTo>
                <a:lnTo>
                  <a:pt x="633407" y="898763"/>
                </a:lnTo>
                <a:lnTo>
                  <a:pt x="633407" y="928139"/>
                </a:lnTo>
                <a:lnTo>
                  <a:pt x="655697" y="928139"/>
                </a:lnTo>
                <a:cubicBezTo>
                  <a:pt x="652863" y="935333"/>
                  <a:pt x="649920" y="942309"/>
                  <a:pt x="646922" y="949121"/>
                </a:cubicBezTo>
                <a:cubicBezTo>
                  <a:pt x="613024" y="1006182"/>
                  <a:pt x="515414" y="1141778"/>
                  <a:pt x="355894" y="1134856"/>
                </a:cubicBezTo>
                <a:lnTo>
                  <a:pt x="351315" y="1134856"/>
                </a:lnTo>
                <a:lnTo>
                  <a:pt x="351315" y="1102156"/>
                </a:lnTo>
                <a:cubicBezTo>
                  <a:pt x="350661" y="1087992"/>
                  <a:pt x="338655" y="1077043"/>
                  <a:pt x="324491" y="1077697"/>
                </a:cubicBezTo>
                <a:cubicBezTo>
                  <a:pt x="311242" y="1078307"/>
                  <a:pt x="300642" y="1088908"/>
                  <a:pt x="300031" y="1102156"/>
                </a:cubicBezTo>
                <a:lnTo>
                  <a:pt x="300031" y="1130224"/>
                </a:lnTo>
                <a:cubicBezTo>
                  <a:pt x="289949" y="1129025"/>
                  <a:pt x="280193" y="1127663"/>
                  <a:pt x="270656" y="1126191"/>
                </a:cubicBezTo>
                <a:lnTo>
                  <a:pt x="270656" y="1088423"/>
                </a:lnTo>
                <a:cubicBezTo>
                  <a:pt x="270002" y="1074264"/>
                  <a:pt x="257995" y="1063309"/>
                  <a:pt x="243831" y="1063963"/>
                </a:cubicBezTo>
                <a:cubicBezTo>
                  <a:pt x="230582" y="1064573"/>
                  <a:pt x="219982" y="1075174"/>
                  <a:pt x="219371" y="1088423"/>
                </a:cubicBezTo>
                <a:lnTo>
                  <a:pt x="219371" y="1116272"/>
                </a:lnTo>
                <a:cubicBezTo>
                  <a:pt x="209670" y="1114054"/>
                  <a:pt x="200335" y="1111678"/>
                  <a:pt x="191359" y="1109133"/>
                </a:cubicBezTo>
                <a:lnTo>
                  <a:pt x="191359" y="1067059"/>
                </a:lnTo>
                <a:cubicBezTo>
                  <a:pt x="192013" y="1052894"/>
                  <a:pt x="181063" y="1040888"/>
                  <a:pt x="166899" y="1040234"/>
                </a:cubicBezTo>
                <a:cubicBezTo>
                  <a:pt x="152734" y="1039580"/>
                  <a:pt x="140728" y="1050534"/>
                  <a:pt x="140074" y="1064694"/>
                </a:cubicBezTo>
                <a:cubicBezTo>
                  <a:pt x="140036" y="1065484"/>
                  <a:pt x="140036" y="1066269"/>
                  <a:pt x="140074" y="1067059"/>
                </a:cubicBezTo>
                <a:lnTo>
                  <a:pt x="140074" y="1092674"/>
                </a:lnTo>
                <a:cubicBezTo>
                  <a:pt x="128520" y="1088423"/>
                  <a:pt x="117838" y="1084063"/>
                  <a:pt x="108028" y="1079812"/>
                </a:cubicBezTo>
                <a:lnTo>
                  <a:pt x="108028" y="1038991"/>
                </a:lnTo>
                <a:cubicBezTo>
                  <a:pt x="108028" y="1024843"/>
                  <a:pt x="96561" y="1013376"/>
                  <a:pt x="82413" y="1013376"/>
                </a:cubicBezTo>
                <a:cubicBezTo>
                  <a:pt x="68265" y="1013376"/>
                  <a:pt x="56798" y="1024843"/>
                  <a:pt x="56798" y="1038991"/>
                </a:cubicBezTo>
                <a:lnTo>
                  <a:pt x="56798" y="1053924"/>
                </a:lnTo>
                <a:cubicBezTo>
                  <a:pt x="47871" y="1048932"/>
                  <a:pt x="39211" y="1043471"/>
                  <a:pt x="30857" y="1037574"/>
                </a:cubicBezTo>
                <a:lnTo>
                  <a:pt x="-699" y="1077959"/>
                </a:lnTo>
                <a:cubicBezTo>
                  <a:pt x="4151" y="1081719"/>
                  <a:pt x="114350" y="1166248"/>
                  <a:pt x="318506" y="1183579"/>
                </a:cubicBezTo>
                <a:cubicBezTo>
                  <a:pt x="319291" y="1183863"/>
                  <a:pt x="320092" y="1184102"/>
                  <a:pt x="320904" y="1184288"/>
                </a:cubicBezTo>
                <a:cubicBezTo>
                  <a:pt x="171194" y="1197095"/>
                  <a:pt x="35434" y="1139979"/>
                  <a:pt x="35434" y="1139979"/>
                </a:cubicBezTo>
                <a:lnTo>
                  <a:pt x="35434" y="1214753"/>
                </a:lnTo>
                <a:lnTo>
                  <a:pt x="152173" y="1286148"/>
                </a:lnTo>
                <a:cubicBezTo>
                  <a:pt x="276983" y="1362393"/>
                  <a:pt x="420394" y="1402723"/>
                  <a:pt x="566644" y="1402723"/>
                </a:cubicBezTo>
                <a:lnTo>
                  <a:pt x="454429" y="1402723"/>
                </a:lnTo>
                <a:lnTo>
                  <a:pt x="454429" y="1432044"/>
                </a:lnTo>
                <a:lnTo>
                  <a:pt x="504678" y="1432044"/>
                </a:lnTo>
                <a:lnTo>
                  <a:pt x="504678" y="2295757"/>
                </a:lnTo>
                <a:lnTo>
                  <a:pt x="485439" y="2295757"/>
                </a:lnTo>
                <a:lnTo>
                  <a:pt x="485439" y="2351020"/>
                </a:lnTo>
                <a:lnTo>
                  <a:pt x="457699" y="2351020"/>
                </a:lnTo>
                <a:lnTo>
                  <a:pt x="457699" y="2478060"/>
                </a:lnTo>
                <a:lnTo>
                  <a:pt x="686162" y="2478060"/>
                </a:lnTo>
                <a:lnTo>
                  <a:pt x="686162" y="2351020"/>
                </a:lnTo>
                <a:lnTo>
                  <a:pt x="658476" y="2351020"/>
                </a:lnTo>
                <a:lnTo>
                  <a:pt x="658476" y="2295376"/>
                </a:lnTo>
                <a:lnTo>
                  <a:pt x="639238" y="2295376"/>
                </a:lnTo>
                <a:lnTo>
                  <a:pt x="639238" y="1504475"/>
                </a:lnTo>
                <a:lnTo>
                  <a:pt x="1211105" y="1504475"/>
                </a:lnTo>
                <a:lnTo>
                  <a:pt x="1211105" y="2300172"/>
                </a:lnTo>
                <a:lnTo>
                  <a:pt x="1191866" y="2300172"/>
                </a:lnTo>
                <a:lnTo>
                  <a:pt x="1191866" y="2355816"/>
                </a:lnTo>
                <a:lnTo>
                  <a:pt x="1164180" y="2355816"/>
                </a:lnTo>
                <a:lnTo>
                  <a:pt x="1164180" y="2482801"/>
                </a:lnTo>
                <a:lnTo>
                  <a:pt x="1392644" y="2482801"/>
                </a:lnTo>
                <a:lnTo>
                  <a:pt x="1392644" y="2355816"/>
                </a:lnTo>
                <a:lnTo>
                  <a:pt x="1364903" y="2355816"/>
                </a:lnTo>
                <a:lnTo>
                  <a:pt x="1364903" y="2300172"/>
                </a:lnTo>
                <a:lnTo>
                  <a:pt x="1345719" y="2300172"/>
                </a:lnTo>
                <a:lnTo>
                  <a:pt x="1345719" y="1302825"/>
                </a:lnTo>
                <a:lnTo>
                  <a:pt x="1368664" y="1302825"/>
                </a:lnTo>
                <a:lnTo>
                  <a:pt x="1368664" y="1342773"/>
                </a:lnTo>
                <a:lnTo>
                  <a:pt x="1489326" y="1342773"/>
                </a:lnTo>
                <a:lnTo>
                  <a:pt x="1489326" y="1197368"/>
                </a:lnTo>
                <a:lnTo>
                  <a:pt x="1573801" y="1197368"/>
                </a:lnTo>
                <a:lnTo>
                  <a:pt x="1573801" y="1254484"/>
                </a:lnTo>
                <a:lnTo>
                  <a:pt x="1525187" y="1254484"/>
                </a:lnTo>
                <a:lnTo>
                  <a:pt x="1525187" y="1232684"/>
                </a:lnTo>
                <a:lnTo>
                  <a:pt x="1540120" y="1232684"/>
                </a:lnTo>
                <a:lnTo>
                  <a:pt x="1540120" y="1241240"/>
                </a:lnTo>
                <a:lnTo>
                  <a:pt x="1559358" y="1241240"/>
                </a:lnTo>
                <a:lnTo>
                  <a:pt x="1559358" y="1213500"/>
                </a:lnTo>
                <a:lnTo>
                  <a:pt x="1505949" y="1213500"/>
                </a:lnTo>
                <a:lnTo>
                  <a:pt x="1505949" y="1273831"/>
                </a:lnTo>
                <a:lnTo>
                  <a:pt x="1593148" y="1273831"/>
                </a:lnTo>
                <a:lnTo>
                  <a:pt x="1593148" y="1235681"/>
                </a:lnTo>
                <a:lnTo>
                  <a:pt x="2371788" y="1235681"/>
                </a:lnTo>
                <a:lnTo>
                  <a:pt x="2371788" y="1273831"/>
                </a:lnTo>
                <a:lnTo>
                  <a:pt x="2458987" y="1273831"/>
                </a:lnTo>
                <a:lnTo>
                  <a:pt x="2458987" y="1213391"/>
                </a:lnTo>
                <a:lnTo>
                  <a:pt x="2405577" y="1213391"/>
                </a:lnTo>
                <a:lnTo>
                  <a:pt x="2405577" y="1241131"/>
                </a:lnTo>
                <a:lnTo>
                  <a:pt x="2424761" y="1241131"/>
                </a:lnTo>
                <a:lnTo>
                  <a:pt x="2424761" y="1232575"/>
                </a:lnTo>
                <a:lnTo>
                  <a:pt x="2439749" y="1232575"/>
                </a:lnTo>
                <a:lnTo>
                  <a:pt x="2439749" y="1254375"/>
                </a:lnTo>
                <a:lnTo>
                  <a:pt x="2391135" y="1254375"/>
                </a:lnTo>
                <a:lnTo>
                  <a:pt x="2391135" y="1197368"/>
                </a:lnTo>
                <a:lnTo>
                  <a:pt x="2475500" y="1197368"/>
                </a:lnTo>
                <a:lnTo>
                  <a:pt x="2475500" y="1342773"/>
                </a:lnTo>
                <a:lnTo>
                  <a:pt x="2596218" y="1342773"/>
                </a:lnTo>
                <a:lnTo>
                  <a:pt x="2596218" y="1302879"/>
                </a:lnTo>
                <a:lnTo>
                  <a:pt x="2619162" y="1302879"/>
                </a:lnTo>
                <a:lnTo>
                  <a:pt x="2619162" y="2300227"/>
                </a:lnTo>
                <a:lnTo>
                  <a:pt x="2599924" y="2300227"/>
                </a:lnTo>
                <a:lnTo>
                  <a:pt x="2599924" y="2355871"/>
                </a:lnTo>
                <a:lnTo>
                  <a:pt x="2572237" y="2355871"/>
                </a:lnTo>
                <a:lnTo>
                  <a:pt x="2572237" y="2482855"/>
                </a:lnTo>
                <a:lnTo>
                  <a:pt x="2800701" y="2482855"/>
                </a:lnTo>
                <a:lnTo>
                  <a:pt x="2800701" y="2355871"/>
                </a:lnTo>
                <a:lnTo>
                  <a:pt x="2772797" y="2355871"/>
                </a:lnTo>
                <a:lnTo>
                  <a:pt x="2772797" y="2300227"/>
                </a:lnTo>
                <a:lnTo>
                  <a:pt x="2753558" y="2300227"/>
                </a:lnTo>
                <a:lnTo>
                  <a:pt x="2753558" y="1504529"/>
                </a:lnTo>
                <a:lnTo>
                  <a:pt x="3329730" y="1504529"/>
                </a:lnTo>
                <a:lnTo>
                  <a:pt x="3329730" y="2295594"/>
                </a:lnTo>
                <a:lnTo>
                  <a:pt x="3310492" y="2295594"/>
                </a:lnTo>
                <a:lnTo>
                  <a:pt x="3310492" y="2351020"/>
                </a:lnTo>
                <a:lnTo>
                  <a:pt x="3282806" y="2351020"/>
                </a:lnTo>
                <a:lnTo>
                  <a:pt x="3282806" y="2478060"/>
                </a:lnTo>
                <a:lnTo>
                  <a:pt x="3511270" y="2478060"/>
                </a:lnTo>
                <a:lnTo>
                  <a:pt x="3511270" y="2351020"/>
                </a:lnTo>
                <a:lnTo>
                  <a:pt x="3483529" y="2351020"/>
                </a:lnTo>
                <a:lnTo>
                  <a:pt x="3483529" y="2295376"/>
                </a:lnTo>
                <a:lnTo>
                  <a:pt x="3464345" y="2295376"/>
                </a:lnTo>
                <a:lnTo>
                  <a:pt x="3464345" y="1431826"/>
                </a:lnTo>
                <a:lnTo>
                  <a:pt x="3514540" y="1431826"/>
                </a:lnTo>
                <a:lnTo>
                  <a:pt x="3514540" y="1402723"/>
                </a:lnTo>
                <a:lnTo>
                  <a:pt x="3402325" y="1402723"/>
                </a:lnTo>
                <a:cubicBezTo>
                  <a:pt x="3548493" y="1402669"/>
                  <a:pt x="3691773" y="1362284"/>
                  <a:pt x="3816523" y="1286093"/>
                </a:cubicBezTo>
                <a:lnTo>
                  <a:pt x="3933316" y="1214699"/>
                </a:lnTo>
                <a:lnTo>
                  <a:pt x="3933316" y="1139707"/>
                </a:lnTo>
                <a:cubicBezTo>
                  <a:pt x="3933316" y="1139707"/>
                  <a:pt x="3797394" y="1196823"/>
                  <a:pt x="3647900" y="1184015"/>
                </a:cubicBezTo>
                <a:close/>
                <a:moveTo>
                  <a:pt x="2514304" y="1100413"/>
                </a:moveTo>
                <a:lnTo>
                  <a:pt x="2514304" y="1052289"/>
                </a:lnTo>
                <a:lnTo>
                  <a:pt x="2558613" y="1052289"/>
                </a:lnTo>
                <a:lnTo>
                  <a:pt x="2558613" y="1068639"/>
                </a:lnTo>
                <a:lnTo>
                  <a:pt x="2546350" y="1068639"/>
                </a:lnTo>
                <a:lnTo>
                  <a:pt x="2546350" y="1060737"/>
                </a:lnTo>
                <a:lnTo>
                  <a:pt x="2527112" y="1060737"/>
                </a:lnTo>
                <a:lnTo>
                  <a:pt x="2527112" y="1087987"/>
                </a:lnTo>
                <a:lnTo>
                  <a:pt x="2577851" y="1087987"/>
                </a:lnTo>
                <a:lnTo>
                  <a:pt x="2577851" y="1074634"/>
                </a:lnTo>
                <a:lnTo>
                  <a:pt x="2618944" y="1074634"/>
                </a:lnTo>
                <a:lnTo>
                  <a:pt x="2618944" y="1100631"/>
                </a:lnTo>
                <a:close/>
                <a:moveTo>
                  <a:pt x="1345828" y="1100413"/>
                </a:moveTo>
                <a:lnTo>
                  <a:pt x="1345828" y="1074416"/>
                </a:lnTo>
                <a:lnTo>
                  <a:pt x="1389428" y="1074416"/>
                </a:lnTo>
                <a:lnTo>
                  <a:pt x="1389428" y="1087769"/>
                </a:lnTo>
                <a:lnTo>
                  <a:pt x="1440113" y="1087769"/>
                </a:lnTo>
                <a:lnTo>
                  <a:pt x="1440113" y="1060519"/>
                </a:lnTo>
                <a:lnTo>
                  <a:pt x="1421201" y="1060519"/>
                </a:lnTo>
                <a:lnTo>
                  <a:pt x="1421201" y="1068421"/>
                </a:lnTo>
                <a:lnTo>
                  <a:pt x="1408939" y="1068421"/>
                </a:lnTo>
                <a:lnTo>
                  <a:pt x="1408939" y="1052071"/>
                </a:lnTo>
                <a:lnTo>
                  <a:pt x="1453302" y="1052071"/>
                </a:lnTo>
                <a:lnTo>
                  <a:pt x="1453302" y="1100195"/>
                </a:lnTo>
                <a:close/>
                <a:moveTo>
                  <a:pt x="1204129" y="863611"/>
                </a:moveTo>
                <a:lnTo>
                  <a:pt x="1204129" y="898327"/>
                </a:lnTo>
                <a:lnTo>
                  <a:pt x="1159602" y="898327"/>
                </a:lnTo>
                <a:lnTo>
                  <a:pt x="1159602" y="863611"/>
                </a:lnTo>
                <a:close/>
                <a:moveTo>
                  <a:pt x="1521808" y="290000"/>
                </a:moveTo>
                <a:lnTo>
                  <a:pt x="1521808" y="324717"/>
                </a:lnTo>
                <a:lnTo>
                  <a:pt x="1476955" y="324717"/>
                </a:lnTo>
                <a:lnTo>
                  <a:pt x="1476955" y="290000"/>
                </a:lnTo>
                <a:close/>
                <a:moveTo>
                  <a:pt x="2502424" y="901325"/>
                </a:moveTo>
                <a:lnTo>
                  <a:pt x="2502424" y="858052"/>
                </a:lnTo>
                <a:lnTo>
                  <a:pt x="2547277" y="858052"/>
                </a:lnTo>
                <a:lnTo>
                  <a:pt x="2547277" y="901325"/>
                </a:lnTo>
                <a:close/>
                <a:moveTo>
                  <a:pt x="2577742" y="996155"/>
                </a:moveTo>
                <a:lnTo>
                  <a:pt x="2577742" y="976098"/>
                </a:lnTo>
                <a:lnTo>
                  <a:pt x="2618835" y="976098"/>
                </a:lnTo>
                <a:lnTo>
                  <a:pt x="2618835" y="1055014"/>
                </a:lnTo>
                <a:lnTo>
                  <a:pt x="2577742" y="1055014"/>
                </a:lnTo>
                <a:lnTo>
                  <a:pt x="2577742" y="1032942"/>
                </a:lnTo>
                <a:lnTo>
                  <a:pt x="2545696" y="1032942"/>
                </a:lnTo>
                <a:lnTo>
                  <a:pt x="2545696" y="996155"/>
                </a:lnTo>
                <a:close/>
                <a:moveTo>
                  <a:pt x="2526458" y="1032942"/>
                </a:moveTo>
                <a:lnTo>
                  <a:pt x="2494848" y="1032942"/>
                </a:lnTo>
                <a:lnTo>
                  <a:pt x="2494848" y="1055014"/>
                </a:lnTo>
                <a:lnTo>
                  <a:pt x="2451575" y="1055014"/>
                </a:lnTo>
                <a:lnTo>
                  <a:pt x="2451575" y="976262"/>
                </a:lnTo>
                <a:lnTo>
                  <a:pt x="2494848" y="976262"/>
                </a:lnTo>
                <a:lnTo>
                  <a:pt x="2494848" y="996318"/>
                </a:lnTo>
                <a:lnTo>
                  <a:pt x="2526349" y="996318"/>
                </a:lnTo>
                <a:close/>
                <a:moveTo>
                  <a:pt x="1440767" y="1032942"/>
                </a:moveTo>
                <a:lnTo>
                  <a:pt x="1440767" y="996155"/>
                </a:lnTo>
                <a:lnTo>
                  <a:pt x="1472268" y="996155"/>
                </a:lnTo>
                <a:lnTo>
                  <a:pt x="1472268" y="976098"/>
                </a:lnTo>
                <a:lnTo>
                  <a:pt x="1512870" y="976098"/>
                </a:lnTo>
                <a:lnTo>
                  <a:pt x="1512870" y="1055014"/>
                </a:lnTo>
                <a:lnTo>
                  <a:pt x="1472268" y="1055014"/>
                </a:lnTo>
                <a:lnTo>
                  <a:pt x="1472268" y="1032942"/>
                </a:lnTo>
                <a:close/>
                <a:moveTo>
                  <a:pt x="1389537" y="1032942"/>
                </a:moveTo>
                <a:lnTo>
                  <a:pt x="1389537" y="1055014"/>
                </a:lnTo>
                <a:lnTo>
                  <a:pt x="1345937" y="1055014"/>
                </a:lnTo>
                <a:lnTo>
                  <a:pt x="1345937" y="976262"/>
                </a:lnTo>
                <a:lnTo>
                  <a:pt x="1389537" y="976262"/>
                </a:lnTo>
                <a:lnTo>
                  <a:pt x="1389537" y="996318"/>
                </a:lnTo>
                <a:lnTo>
                  <a:pt x="1421583" y="996318"/>
                </a:lnTo>
                <a:lnTo>
                  <a:pt x="1421583" y="1033105"/>
                </a:lnTo>
                <a:close/>
                <a:moveTo>
                  <a:pt x="2438332" y="901325"/>
                </a:moveTo>
                <a:lnTo>
                  <a:pt x="2438332" y="858052"/>
                </a:lnTo>
                <a:lnTo>
                  <a:pt x="2483185" y="858052"/>
                </a:lnTo>
                <a:lnTo>
                  <a:pt x="2483185" y="901325"/>
                </a:lnTo>
                <a:close/>
                <a:moveTo>
                  <a:pt x="2419093" y="901325"/>
                </a:moveTo>
                <a:lnTo>
                  <a:pt x="2374240" y="901325"/>
                </a:lnTo>
                <a:lnTo>
                  <a:pt x="2374240" y="858052"/>
                </a:lnTo>
                <a:lnTo>
                  <a:pt x="2419093" y="858052"/>
                </a:lnTo>
                <a:close/>
                <a:moveTo>
                  <a:pt x="2355001" y="901325"/>
                </a:moveTo>
                <a:lnTo>
                  <a:pt x="2310148" y="901325"/>
                </a:lnTo>
                <a:lnTo>
                  <a:pt x="2310148" y="858052"/>
                </a:lnTo>
                <a:lnTo>
                  <a:pt x="2355001" y="858052"/>
                </a:lnTo>
                <a:close/>
                <a:moveTo>
                  <a:pt x="2290964" y="901325"/>
                </a:moveTo>
                <a:lnTo>
                  <a:pt x="2246056" y="901325"/>
                </a:lnTo>
                <a:lnTo>
                  <a:pt x="2246056" y="858052"/>
                </a:lnTo>
                <a:lnTo>
                  <a:pt x="2290964" y="858052"/>
                </a:lnTo>
                <a:close/>
                <a:moveTo>
                  <a:pt x="2226872" y="901325"/>
                </a:moveTo>
                <a:lnTo>
                  <a:pt x="2182019" y="901325"/>
                </a:lnTo>
                <a:lnTo>
                  <a:pt x="2182019" y="858052"/>
                </a:lnTo>
                <a:lnTo>
                  <a:pt x="2226872" y="858052"/>
                </a:lnTo>
                <a:close/>
                <a:moveTo>
                  <a:pt x="2162780" y="901325"/>
                </a:moveTo>
                <a:lnTo>
                  <a:pt x="2117927" y="901325"/>
                </a:lnTo>
                <a:lnTo>
                  <a:pt x="2117927" y="858052"/>
                </a:lnTo>
                <a:lnTo>
                  <a:pt x="2162780" y="858052"/>
                </a:lnTo>
                <a:close/>
                <a:moveTo>
                  <a:pt x="2098689" y="901325"/>
                </a:moveTo>
                <a:lnTo>
                  <a:pt x="2053835" y="901325"/>
                </a:lnTo>
                <a:lnTo>
                  <a:pt x="2053835" y="858052"/>
                </a:lnTo>
                <a:lnTo>
                  <a:pt x="2098689" y="858052"/>
                </a:lnTo>
                <a:close/>
                <a:moveTo>
                  <a:pt x="2034597" y="901325"/>
                </a:moveTo>
                <a:lnTo>
                  <a:pt x="1989743" y="901325"/>
                </a:lnTo>
                <a:lnTo>
                  <a:pt x="1989743" y="858052"/>
                </a:lnTo>
                <a:lnTo>
                  <a:pt x="2034597" y="858052"/>
                </a:lnTo>
                <a:close/>
                <a:moveTo>
                  <a:pt x="1970505" y="901325"/>
                </a:moveTo>
                <a:lnTo>
                  <a:pt x="1925652" y="901325"/>
                </a:lnTo>
                <a:lnTo>
                  <a:pt x="1925652" y="858052"/>
                </a:lnTo>
                <a:lnTo>
                  <a:pt x="1970505" y="858052"/>
                </a:lnTo>
                <a:close/>
                <a:moveTo>
                  <a:pt x="1906250" y="901325"/>
                </a:moveTo>
                <a:lnTo>
                  <a:pt x="1861397" y="901325"/>
                </a:lnTo>
                <a:lnTo>
                  <a:pt x="1861397" y="858052"/>
                </a:lnTo>
                <a:lnTo>
                  <a:pt x="1906250" y="858052"/>
                </a:lnTo>
                <a:close/>
                <a:moveTo>
                  <a:pt x="1842158" y="901325"/>
                </a:moveTo>
                <a:lnTo>
                  <a:pt x="1797250" y="901325"/>
                </a:lnTo>
                <a:lnTo>
                  <a:pt x="1797250" y="858052"/>
                </a:lnTo>
                <a:lnTo>
                  <a:pt x="1842103" y="858052"/>
                </a:lnTo>
                <a:close/>
                <a:moveTo>
                  <a:pt x="1778121" y="901325"/>
                </a:moveTo>
                <a:lnTo>
                  <a:pt x="1733267" y="901325"/>
                </a:lnTo>
                <a:lnTo>
                  <a:pt x="1733267" y="858052"/>
                </a:lnTo>
                <a:lnTo>
                  <a:pt x="1778121" y="858052"/>
                </a:lnTo>
                <a:close/>
                <a:moveTo>
                  <a:pt x="1714029" y="901325"/>
                </a:moveTo>
                <a:lnTo>
                  <a:pt x="1669176" y="901325"/>
                </a:lnTo>
                <a:lnTo>
                  <a:pt x="1669176" y="858052"/>
                </a:lnTo>
                <a:lnTo>
                  <a:pt x="1714029" y="858052"/>
                </a:lnTo>
                <a:close/>
                <a:moveTo>
                  <a:pt x="1650101" y="901325"/>
                </a:moveTo>
                <a:lnTo>
                  <a:pt x="1605247" y="901325"/>
                </a:lnTo>
                <a:lnTo>
                  <a:pt x="1605247" y="858052"/>
                </a:lnTo>
                <a:lnTo>
                  <a:pt x="1650101" y="858052"/>
                </a:lnTo>
                <a:close/>
                <a:moveTo>
                  <a:pt x="1586009" y="901325"/>
                </a:moveTo>
                <a:lnTo>
                  <a:pt x="1541101" y="901325"/>
                </a:lnTo>
                <a:lnTo>
                  <a:pt x="1541101" y="858052"/>
                </a:lnTo>
                <a:lnTo>
                  <a:pt x="1585954" y="858052"/>
                </a:lnTo>
                <a:close/>
                <a:moveTo>
                  <a:pt x="1521917" y="901325"/>
                </a:moveTo>
                <a:lnTo>
                  <a:pt x="1477064" y="901325"/>
                </a:lnTo>
                <a:lnTo>
                  <a:pt x="1477064" y="858052"/>
                </a:lnTo>
                <a:lnTo>
                  <a:pt x="1521917" y="858052"/>
                </a:lnTo>
                <a:close/>
                <a:moveTo>
                  <a:pt x="1457825" y="901325"/>
                </a:moveTo>
                <a:lnTo>
                  <a:pt x="1412972" y="901325"/>
                </a:lnTo>
                <a:lnTo>
                  <a:pt x="1412972" y="858052"/>
                </a:lnTo>
                <a:lnTo>
                  <a:pt x="1457825" y="858052"/>
                </a:lnTo>
                <a:close/>
                <a:moveTo>
                  <a:pt x="1393952" y="901325"/>
                </a:moveTo>
                <a:lnTo>
                  <a:pt x="1345937" y="901325"/>
                </a:lnTo>
                <a:lnTo>
                  <a:pt x="1345937" y="858052"/>
                </a:lnTo>
                <a:lnTo>
                  <a:pt x="1393952" y="858052"/>
                </a:lnTo>
                <a:close/>
                <a:moveTo>
                  <a:pt x="1453302" y="930700"/>
                </a:moveTo>
                <a:lnTo>
                  <a:pt x="1453302" y="976971"/>
                </a:lnTo>
                <a:lnTo>
                  <a:pt x="1408939" y="976971"/>
                </a:lnTo>
                <a:lnTo>
                  <a:pt x="1408939" y="960621"/>
                </a:lnTo>
                <a:lnTo>
                  <a:pt x="1421201" y="960621"/>
                </a:lnTo>
                <a:lnTo>
                  <a:pt x="1421201" y="968523"/>
                </a:lnTo>
                <a:lnTo>
                  <a:pt x="1440440" y="968523"/>
                </a:lnTo>
                <a:lnTo>
                  <a:pt x="1440440" y="941273"/>
                </a:lnTo>
                <a:lnTo>
                  <a:pt x="1389755" y="941273"/>
                </a:lnTo>
                <a:lnTo>
                  <a:pt x="1389755" y="956642"/>
                </a:lnTo>
                <a:lnTo>
                  <a:pt x="1346155" y="956642"/>
                </a:lnTo>
                <a:lnTo>
                  <a:pt x="1346155" y="930482"/>
                </a:lnTo>
                <a:close/>
                <a:moveTo>
                  <a:pt x="1513252" y="956860"/>
                </a:moveTo>
                <a:lnTo>
                  <a:pt x="1472649" y="956860"/>
                </a:lnTo>
                <a:lnTo>
                  <a:pt x="1472649" y="930700"/>
                </a:lnTo>
                <a:lnTo>
                  <a:pt x="1513252" y="930700"/>
                </a:lnTo>
                <a:close/>
                <a:moveTo>
                  <a:pt x="2495338" y="956860"/>
                </a:moveTo>
                <a:lnTo>
                  <a:pt x="2452066" y="956860"/>
                </a:lnTo>
                <a:lnTo>
                  <a:pt x="2452066" y="930700"/>
                </a:lnTo>
                <a:lnTo>
                  <a:pt x="2494848" y="930700"/>
                </a:lnTo>
                <a:close/>
                <a:moveTo>
                  <a:pt x="1925652" y="388481"/>
                </a:moveTo>
                <a:lnTo>
                  <a:pt x="1925652" y="723873"/>
                </a:lnTo>
                <a:cubicBezTo>
                  <a:pt x="1925270" y="729187"/>
                  <a:pt x="1920638" y="733171"/>
                  <a:pt x="1915297" y="732768"/>
                </a:cubicBezTo>
                <a:cubicBezTo>
                  <a:pt x="1910556" y="732408"/>
                  <a:pt x="1906795" y="728631"/>
                  <a:pt x="1906414" y="723873"/>
                </a:cubicBezTo>
                <a:lnTo>
                  <a:pt x="1906414" y="388481"/>
                </a:lnTo>
                <a:cubicBezTo>
                  <a:pt x="1906795" y="383168"/>
                  <a:pt x="1911427" y="379189"/>
                  <a:pt x="1916769" y="379587"/>
                </a:cubicBezTo>
                <a:cubicBezTo>
                  <a:pt x="1921510" y="379947"/>
                  <a:pt x="1925270" y="383723"/>
                  <a:pt x="1925652" y="388481"/>
                </a:cubicBezTo>
                <a:close/>
                <a:moveTo>
                  <a:pt x="1861560" y="388481"/>
                </a:moveTo>
                <a:lnTo>
                  <a:pt x="1861560" y="723873"/>
                </a:lnTo>
                <a:cubicBezTo>
                  <a:pt x="1861178" y="729187"/>
                  <a:pt x="1856546" y="733171"/>
                  <a:pt x="1851205" y="732768"/>
                </a:cubicBezTo>
                <a:cubicBezTo>
                  <a:pt x="1846464" y="732408"/>
                  <a:pt x="1842703" y="728631"/>
                  <a:pt x="1842322" y="723873"/>
                </a:cubicBezTo>
                <a:lnTo>
                  <a:pt x="1842322" y="388481"/>
                </a:lnTo>
                <a:cubicBezTo>
                  <a:pt x="1842703" y="383168"/>
                  <a:pt x="1847335" y="379189"/>
                  <a:pt x="1852677" y="379587"/>
                </a:cubicBezTo>
                <a:cubicBezTo>
                  <a:pt x="1857418" y="379947"/>
                  <a:pt x="1861178" y="383723"/>
                  <a:pt x="1861560" y="388481"/>
                </a:cubicBezTo>
                <a:close/>
                <a:moveTo>
                  <a:pt x="1797468" y="388481"/>
                </a:moveTo>
                <a:lnTo>
                  <a:pt x="1797468" y="723873"/>
                </a:lnTo>
                <a:cubicBezTo>
                  <a:pt x="1797468" y="729171"/>
                  <a:pt x="1793163" y="733465"/>
                  <a:pt x="1787876" y="733465"/>
                </a:cubicBezTo>
                <a:cubicBezTo>
                  <a:pt x="1782590" y="733465"/>
                  <a:pt x="1778284" y="729171"/>
                  <a:pt x="1778284" y="723873"/>
                </a:cubicBezTo>
                <a:lnTo>
                  <a:pt x="1778284" y="388481"/>
                </a:lnTo>
                <a:cubicBezTo>
                  <a:pt x="1778284" y="383184"/>
                  <a:pt x="1782590" y="378889"/>
                  <a:pt x="1787876" y="378889"/>
                </a:cubicBezTo>
                <a:cubicBezTo>
                  <a:pt x="1793163" y="378889"/>
                  <a:pt x="1797468" y="383184"/>
                  <a:pt x="1797468" y="388481"/>
                </a:cubicBezTo>
                <a:close/>
                <a:moveTo>
                  <a:pt x="1733431" y="388481"/>
                </a:moveTo>
                <a:lnTo>
                  <a:pt x="1733431" y="723873"/>
                </a:lnTo>
                <a:cubicBezTo>
                  <a:pt x="1733049" y="729187"/>
                  <a:pt x="1728417" y="733171"/>
                  <a:pt x="1723076" y="732768"/>
                </a:cubicBezTo>
                <a:cubicBezTo>
                  <a:pt x="1718335" y="732408"/>
                  <a:pt x="1714574" y="728631"/>
                  <a:pt x="1714193" y="723873"/>
                </a:cubicBezTo>
                <a:lnTo>
                  <a:pt x="1714193" y="388481"/>
                </a:lnTo>
                <a:cubicBezTo>
                  <a:pt x="1714574" y="383168"/>
                  <a:pt x="1719206" y="379189"/>
                  <a:pt x="1724547" y="379587"/>
                </a:cubicBezTo>
                <a:cubicBezTo>
                  <a:pt x="1729289" y="379947"/>
                  <a:pt x="1733049" y="383723"/>
                  <a:pt x="1733431" y="388481"/>
                </a:cubicBezTo>
                <a:close/>
                <a:moveTo>
                  <a:pt x="1669339" y="388481"/>
                </a:moveTo>
                <a:lnTo>
                  <a:pt x="1669339" y="723873"/>
                </a:lnTo>
                <a:cubicBezTo>
                  <a:pt x="1668958" y="729187"/>
                  <a:pt x="1664325" y="733171"/>
                  <a:pt x="1658984" y="732768"/>
                </a:cubicBezTo>
                <a:cubicBezTo>
                  <a:pt x="1654243" y="732408"/>
                  <a:pt x="1650482" y="728631"/>
                  <a:pt x="1650101" y="723873"/>
                </a:cubicBezTo>
                <a:lnTo>
                  <a:pt x="1650101" y="388481"/>
                </a:lnTo>
                <a:cubicBezTo>
                  <a:pt x="1650482" y="383168"/>
                  <a:pt x="1655115" y="379189"/>
                  <a:pt x="1660456" y="379587"/>
                </a:cubicBezTo>
                <a:cubicBezTo>
                  <a:pt x="1665197" y="379947"/>
                  <a:pt x="1668958" y="383723"/>
                  <a:pt x="1669339" y="388481"/>
                </a:cubicBezTo>
                <a:close/>
                <a:moveTo>
                  <a:pt x="1605247" y="388481"/>
                </a:moveTo>
                <a:lnTo>
                  <a:pt x="1605247" y="723873"/>
                </a:lnTo>
                <a:cubicBezTo>
                  <a:pt x="1604850" y="729187"/>
                  <a:pt x="1600217" y="733171"/>
                  <a:pt x="1594903" y="732768"/>
                </a:cubicBezTo>
                <a:cubicBezTo>
                  <a:pt x="1590146" y="732408"/>
                  <a:pt x="1586369" y="728631"/>
                  <a:pt x="1586009" y="723873"/>
                </a:cubicBezTo>
                <a:lnTo>
                  <a:pt x="1586009" y="388481"/>
                </a:lnTo>
                <a:cubicBezTo>
                  <a:pt x="1586407" y="383168"/>
                  <a:pt x="1591039" y="379189"/>
                  <a:pt x="1596353" y="379587"/>
                </a:cubicBezTo>
                <a:cubicBezTo>
                  <a:pt x="1601111" y="379947"/>
                  <a:pt x="1604888" y="383723"/>
                  <a:pt x="1605247" y="388481"/>
                </a:cubicBezTo>
                <a:close/>
                <a:moveTo>
                  <a:pt x="1541156" y="388481"/>
                </a:moveTo>
                <a:lnTo>
                  <a:pt x="1541156" y="723873"/>
                </a:lnTo>
                <a:cubicBezTo>
                  <a:pt x="1540758" y="729187"/>
                  <a:pt x="1536125" y="733171"/>
                  <a:pt x="1530811" y="732768"/>
                </a:cubicBezTo>
                <a:cubicBezTo>
                  <a:pt x="1526054" y="732408"/>
                  <a:pt x="1522277" y="728631"/>
                  <a:pt x="1521917" y="723873"/>
                </a:cubicBezTo>
                <a:lnTo>
                  <a:pt x="1521917" y="388481"/>
                </a:lnTo>
                <a:cubicBezTo>
                  <a:pt x="1522315" y="383168"/>
                  <a:pt x="1526948" y="379189"/>
                  <a:pt x="1532261" y="379587"/>
                </a:cubicBezTo>
                <a:cubicBezTo>
                  <a:pt x="1537019" y="379947"/>
                  <a:pt x="1540796" y="383723"/>
                  <a:pt x="1541156" y="388481"/>
                </a:cubicBezTo>
                <a:close/>
                <a:moveTo>
                  <a:pt x="1477064" y="388481"/>
                </a:moveTo>
                <a:lnTo>
                  <a:pt x="1477064" y="723873"/>
                </a:lnTo>
                <a:cubicBezTo>
                  <a:pt x="1476666" y="729187"/>
                  <a:pt x="1472034" y="733171"/>
                  <a:pt x="1466720" y="732768"/>
                </a:cubicBezTo>
                <a:cubicBezTo>
                  <a:pt x="1461962" y="732408"/>
                  <a:pt x="1458185" y="728631"/>
                  <a:pt x="1457825" y="723873"/>
                </a:cubicBezTo>
                <a:lnTo>
                  <a:pt x="1457825" y="388481"/>
                </a:lnTo>
                <a:cubicBezTo>
                  <a:pt x="1458223" y="383168"/>
                  <a:pt x="1462856" y="379189"/>
                  <a:pt x="1468169" y="379587"/>
                </a:cubicBezTo>
                <a:cubicBezTo>
                  <a:pt x="1472927" y="379947"/>
                  <a:pt x="1476704" y="383723"/>
                  <a:pt x="1477064" y="388481"/>
                </a:cubicBezTo>
                <a:close/>
                <a:moveTo>
                  <a:pt x="2556869" y="428321"/>
                </a:moveTo>
                <a:cubicBezTo>
                  <a:pt x="2562210" y="428321"/>
                  <a:pt x="2566515" y="432643"/>
                  <a:pt x="2566515" y="437967"/>
                </a:cubicBezTo>
                <a:lnTo>
                  <a:pt x="2566515" y="723873"/>
                </a:lnTo>
                <a:cubicBezTo>
                  <a:pt x="2566134" y="729187"/>
                  <a:pt x="2561501" y="733171"/>
                  <a:pt x="2556160" y="732768"/>
                </a:cubicBezTo>
                <a:cubicBezTo>
                  <a:pt x="2551419" y="732408"/>
                  <a:pt x="2547658" y="728631"/>
                  <a:pt x="2547277" y="723873"/>
                </a:cubicBezTo>
                <a:lnTo>
                  <a:pt x="2547277" y="438076"/>
                </a:lnTo>
                <a:cubicBezTo>
                  <a:pt x="2547168" y="432779"/>
                  <a:pt x="2551419" y="428413"/>
                  <a:pt x="2556705" y="428321"/>
                </a:cubicBezTo>
                <a:cubicBezTo>
                  <a:pt x="2556760" y="428321"/>
                  <a:pt x="2556814" y="428321"/>
                  <a:pt x="2556869" y="428321"/>
                </a:cubicBezTo>
                <a:close/>
                <a:moveTo>
                  <a:pt x="2502369" y="388481"/>
                </a:moveTo>
                <a:lnTo>
                  <a:pt x="2502369" y="723873"/>
                </a:lnTo>
                <a:cubicBezTo>
                  <a:pt x="2501988" y="729187"/>
                  <a:pt x="2497355" y="733171"/>
                  <a:pt x="2492014" y="732768"/>
                </a:cubicBezTo>
                <a:cubicBezTo>
                  <a:pt x="2487272" y="732408"/>
                  <a:pt x="2483512" y="728631"/>
                  <a:pt x="2483130" y="723873"/>
                </a:cubicBezTo>
                <a:lnTo>
                  <a:pt x="2483130" y="388481"/>
                </a:lnTo>
                <a:cubicBezTo>
                  <a:pt x="2483512" y="383168"/>
                  <a:pt x="2488145" y="379189"/>
                  <a:pt x="2493485" y="379587"/>
                </a:cubicBezTo>
                <a:cubicBezTo>
                  <a:pt x="2498227" y="379947"/>
                  <a:pt x="2501988" y="383723"/>
                  <a:pt x="2502369" y="388481"/>
                </a:cubicBezTo>
                <a:close/>
                <a:moveTo>
                  <a:pt x="2438277" y="388481"/>
                </a:moveTo>
                <a:lnTo>
                  <a:pt x="2438277" y="723873"/>
                </a:lnTo>
                <a:cubicBezTo>
                  <a:pt x="2437896" y="729187"/>
                  <a:pt x="2433263" y="733171"/>
                  <a:pt x="2427922" y="732768"/>
                </a:cubicBezTo>
                <a:cubicBezTo>
                  <a:pt x="2423181" y="732408"/>
                  <a:pt x="2419420" y="728631"/>
                  <a:pt x="2419039" y="723873"/>
                </a:cubicBezTo>
                <a:lnTo>
                  <a:pt x="2419039" y="388481"/>
                </a:lnTo>
                <a:cubicBezTo>
                  <a:pt x="2419420" y="383168"/>
                  <a:pt x="2424053" y="379189"/>
                  <a:pt x="2429394" y="379587"/>
                </a:cubicBezTo>
                <a:cubicBezTo>
                  <a:pt x="2434135" y="379947"/>
                  <a:pt x="2437896" y="383723"/>
                  <a:pt x="2438277" y="388481"/>
                </a:cubicBezTo>
                <a:close/>
                <a:moveTo>
                  <a:pt x="2374185" y="388481"/>
                </a:moveTo>
                <a:lnTo>
                  <a:pt x="2374185" y="723873"/>
                </a:lnTo>
                <a:cubicBezTo>
                  <a:pt x="2373804" y="729187"/>
                  <a:pt x="2369171" y="733171"/>
                  <a:pt x="2363830" y="732768"/>
                </a:cubicBezTo>
                <a:cubicBezTo>
                  <a:pt x="2359089" y="732408"/>
                  <a:pt x="2355329" y="728631"/>
                  <a:pt x="2354947" y="723873"/>
                </a:cubicBezTo>
                <a:lnTo>
                  <a:pt x="2354947" y="388481"/>
                </a:lnTo>
                <a:cubicBezTo>
                  <a:pt x="2355329" y="383168"/>
                  <a:pt x="2359961" y="379189"/>
                  <a:pt x="2365302" y="379587"/>
                </a:cubicBezTo>
                <a:cubicBezTo>
                  <a:pt x="2370043" y="379947"/>
                  <a:pt x="2373804" y="383723"/>
                  <a:pt x="2374185" y="388481"/>
                </a:cubicBezTo>
                <a:close/>
                <a:moveTo>
                  <a:pt x="2310093" y="388481"/>
                </a:moveTo>
                <a:lnTo>
                  <a:pt x="2310093" y="723873"/>
                </a:lnTo>
                <a:cubicBezTo>
                  <a:pt x="2310093" y="729171"/>
                  <a:pt x="2305788" y="733465"/>
                  <a:pt x="2300501" y="733465"/>
                </a:cubicBezTo>
                <a:cubicBezTo>
                  <a:pt x="2295215" y="733465"/>
                  <a:pt x="2290909" y="729171"/>
                  <a:pt x="2290909" y="723873"/>
                </a:cubicBezTo>
                <a:lnTo>
                  <a:pt x="2290909" y="388481"/>
                </a:lnTo>
                <a:cubicBezTo>
                  <a:pt x="2290909" y="383184"/>
                  <a:pt x="2295215" y="378889"/>
                  <a:pt x="2300501" y="378889"/>
                </a:cubicBezTo>
                <a:cubicBezTo>
                  <a:pt x="2305788" y="378889"/>
                  <a:pt x="2310093" y="383184"/>
                  <a:pt x="2310093" y="388481"/>
                </a:cubicBezTo>
                <a:close/>
                <a:moveTo>
                  <a:pt x="2246002" y="388481"/>
                </a:moveTo>
                <a:lnTo>
                  <a:pt x="2246002" y="723873"/>
                </a:lnTo>
                <a:cubicBezTo>
                  <a:pt x="2246002" y="729171"/>
                  <a:pt x="2241697" y="733465"/>
                  <a:pt x="2236410" y="733465"/>
                </a:cubicBezTo>
                <a:cubicBezTo>
                  <a:pt x="2231123" y="733465"/>
                  <a:pt x="2226818" y="729171"/>
                  <a:pt x="2226818" y="723873"/>
                </a:cubicBezTo>
                <a:lnTo>
                  <a:pt x="2226818" y="388481"/>
                </a:lnTo>
                <a:cubicBezTo>
                  <a:pt x="2226818" y="383184"/>
                  <a:pt x="2231123" y="378889"/>
                  <a:pt x="2236410" y="378889"/>
                </a:cubicBezTo>
                <a:cubicBezTo>
                  <a:pt x="2241697" y="378889"/>
                  <a:pt x="2246002" y="383184"/>
                  <a:pt x="2246002" y="388481"/>
                </a:cubicBezTo>
                <a:close/>
                <a:moveTo>
                  <a:pt x="2181964" y="388481"/>
                </a:moveTo>
                <a:lnTo>
                  <a:pt x="2181964" y="723873"/>
                </a:lnTo>
                <a:cubicBezTo>
                  <a:pt x="2181583" y="729187"/>
                  <a:pt x="2176951" y="733171"/>
                  <a:pt x="2171609" y="732768"/>
                </a:cubicBezTo>
                <a:cubicBezTo>
                  <a:pt x="2166868" y="732408"/>
                  <a:pt x="2163108" y="728631"/>
                  <a:pt x="2162726" y="723873"/>
                </a:cubicBezTo>
                <a:lnTo>
                  <a:pt x="2162726" y="388481"/>
                </a:lnTo>
                <a:cubicBezTo>
                  <a:pt x="2163108" y="383168"/>
                  <a:pt x="2167740" y="379189"/>
                  <a:pt x="2173081" y="379587"/>
                </a:cubicBezTo>
                <a:cubicBezTo>
                  <a:pt x="2177822" y="379947"/>
                  <a:pt x="2181583" y="383723"/>
                  <a:pt x="2181964" y="388481"/>
                </a:cubicBezTo>
                <a:close/>
                <a:moveTo>
                  <a:pt x="2117872" y="388481"/>
                </a:moveTo>
                <a:lnTo>
                  <a:pt x="2117872" y="723873"/>
                </a:lnTo>
                <a:cubicBezTo>
                  <a:pt x="2117491" y="729187"/>
                  <a:pt x="2112859" y="733171"/>
                  <a:pt x="2107518" y="732768"/>
                </a:cubicBezTo>
                <a:cubicBezTo>
                  <a:pt x="2102777" y="732408"/>
                  <a:pt x="2099016" y="728631"/>
                  <a:pt x="2098635" y="723873"/>
                </a:cubicBezTo>
                <a:lnTo>
                  <a:pt x="2098635" y="388481"/>
                </a:lnTo>
                <a:cubicBezTo>
                  <a:pt x="2099016" y="383168"/>
                  <a:pt x="2103648" y="379189"/>
                  <a:pt x="2108989" y="379587"/>
                </a:cubicBezTo>
                <a:cubicBezTo>
                  <a:pt x="2113730" y="379947"/>
                  <a:pt x="2117491" y="383723"/>
                  <a:pt x="2117872" y="388481"/>
                </a:cubicBezTo>
                <a:close/>
                <a:moveTo>
                  <a:pt x="2053781" y="388481"/>
                </a:moveTo>
                <a:lnTo>
                  <a:pt x="2053781" y="723873"/>
                </a:lnTo>
                <a:cubicBezTo>
                  <a:pt x="2053399" y="729187"/>
                  <a:pt x="2048767" y="733171"/>
                  <a:pt x="2043426" y="732768"/>
                </a:cubicBezTo>
                <a:cubicBezTo>
                  <a:pt x="2038685" y="732408"/>
                  <a:pt x="2034924" y="728631"/>
                  <a:pt x="2034543" y="723873"/>
                </a:cubicBezTo>
                <a:lnTo>
                  <a:pt x="2034543" y="388481"/>
                </a:lnTo>
                <a:cubicBezTo>
                  <a:pt x="2034924" y="383168"/>
                  <a:pt x="2039556" y="379189"/>
                  <a:pt x="2044897" y="379587"/>
                </a:cubicBezTo>
                <a:cubicBezTo>
                  <a:pt x="2049639" y="379947"/>
                  <a:pt x="2053399" y="383723"/>
                  <a:pt x="2053781" y="388481"/>
                </a:cubicBezTo>
                <a:close/>
                <a:moveTo>
                  <a:pt x="1970451" y="388481"/>
                </a:moveTo>
                <a:cubicBezTo>
                  <a:pt x="1970832" y="383168"/>
                  <a:pt x="1975464" y="379189"/>
                  <a:pt x="1980806" y="379587"/>
                </a:cubicBezTo>
                <a:cubicBezTo>
                  <a:pt x="1985547" y="379947"/>
                  <a:pt x="1989308" y="383723"/>
                  <a:pt x="1989689" y="388481"/>
                </a:cubicBezTo>
                <a:lnTo>
                  <a:pt x="1989689" y="723873"/>
                </a:lnTo>
                <a:cubicBezTo>
                  <a:pt x="1989308" y="729187"/>
                  <a:pt x="1984675" y="733171"/>
                  <a:pt x="1979334" y="732768"/>
                </a:cubicBezTo>
                <a:cubicBezTo>
                  <a:pt x="1974593" y="732408"/>
                  <a:pt x="1970832" y="728631"/>
                  <a:pt x="1970451" y="723873"/>
                </a:cubicBezTo>
                <a:close/>
                <a:moveTo>
                  <a:pt x="2611314" y="723873"/>
                </a:moveTo>
                <a:lnTo>
                  <a:pt x="2611314" y="498026"/>
                </a:lnTo>
                <a:cubicBezTo>
                  <a:pt x="2611695" y="492712"/>
                  <a:pt x="2616328" y="488728"/>
                  <a:pt x="2621669" y="489132"/>
                </a:cubicBezTo>
                <a:cubicBezTo>
                  <a:pt x="2626411" y="489491"/>
                  <a:pt x="2630171" y="493268"/>
                  <a:pt x="2630553" y="498026"/>
                </a:cubicBezTo>
                <a:lnTo>
                  <a:pt x="2630553" y="724146"/>
                </a:lnTo>
                <a:cubicBezTo>
                  <a:pt x="2630171" y="729460"/>
                  <a:pt x="2625538" y="733438"/>
                  <a:pt x="2620198" y="733040"/>
                </a:cubicBezTo>
                <a:cubicBezTo>
                  <a:pt x="2615456" y="732681"/>
                  <a:pt x="2611695" y="728903"/>
                  <a:pt x="2611314" y="724146"/>
                </a:cubicBezTo>
                <a:close/>
                <a:moveTo>
                  <a:pt x="1714138" y="290000"/>
                </a:moveTo>
                <a:lnTo>
                  <a:pt x="1714138" y="324717"/>
                </a:lnTo>
                <a:lnTo>
                  <a:pt x="1669285" y="324717"/>
                </a:lnTo>
                <a:lnTo>
                  <a:pt x="1669285" y="290000"/>
                </a:lnTo>
                <a:close/>
                <a:moveTo>
                  <a:pt x="1733377" y="290000"/>
                </a:moveTo>
                <a:lnTo>
                  <a:pt x="1778230" y="290000"/>
                </a:lnTo>
                <a:lnTo>
                  <a:pt x="1778230" y="324717"/>
                </a:lnTo>
                <a:lnTo>
                  <a:pt x="1733377" y="324717"/>
                </a:lnTo>
                <a:close/>
                <a:moveTo>
                  <a:pt x="1797414" y="290000"/>
                </a:moveTo>
                <a:lnTo>
                  <a:pt x="1842267" y="290000"/>
                </a:lnTo>
                <a:lnTo>
                  <a:pt x="1842267" y="324717"/>
                </a:lnTo>
                <a:lnTo>
                  <a:pt x="1797250" y="324717"/>
                </a:lnTo>
                <a:close/>
                <a:moveTo>
                  <a:pt x="1861506" y="290000"/>
                </a:moveTo>
                <a:lnTo>
                  <a:pt x="1906250" y="290000"/>
                </a:lnTo>
                <a:lnTo>
                  <a:pt x="1906250" y="324717"/>
                </a:lnTo>
                <a:lnTo>
                  <a:pt x="1861397" y="324717"/>
                </a:lnTo>
                <a:close/>
                <a:moveTo>
                  <a:pt x="1925598" y="290000"/>
                </a:moveTo>
                <a:lnTo>
                  <a:pt x="1970451" y="290000"/>
                </a:lnTo>
                <a:lnTo>
                  <a:pt x="1970451" y="324717"/>
                </a:lnTo>
                <a:lnTo>
                  <a:pt x="1925598" y="324717"/>
                </a:lnTo>
                <a:close/>
                <a:moveTo>
                  <a:pt x="2246002" y="324717"/>
                </a:moveTo>
                <a:lnTo>
                  <a:pt x="2246002" y="290000"/>
                </a:lnTo>
                <a:lnTo>
                  <a:pt x="2290909" y="290000"/>
                </a:lnTo>
                <a:lnTo>
                  <a:pt x="2290909" y="324717"/>
                </a:lnTo>
                <a:close/>
                <a:moveTo>
                  <a:pt x="2226818" y="324717"/>
                </a:moveTo>
                <a:lnTo>
                  <a:pt x="2181964" y="324717"/>
                </a:lnTo>
                <a:lnTo>
                  <a:pt x="2181964" y="290000"/>
                </a:lnTo>
                <a:lnTo>
                  <a:pt x="2226818" y="290000"/>
                </a:lnTo>
                <a:close/>
                <a:moveTo>
                  <a:pt x="2162726" y="324717"/>
                </a:moveTo>
                <a:lnTo>
                  <a:pt x="2117872" y="324717"/>
                </a:lnTo>
                <a:lnTo>
                  <a:pt x="2117872" y="290000"/>
                </a:lnTo>
                <a:lnTo>
                  <a:pt x="2162726" y="290000"/>
                </a:lnTo>
                <a:close/>
                <a:moveTo>
                  <a:pt x="2098635" y="324717"/>
                </a:moveTo>
                <a:lnTo>
                  <a:pt x="2053781" y="324717"/>
                </a:lnTo>
                <a:lnTo>
                  <a:pt x="2053781" y="290000"/>
                </a:lnTo>
                <a:lnTo>
                  <a:pt x="2098635" y="290000"/>
                </a:lnTo>
                <a:close/>
                <a:moveTo>
                  <a:pt x="2034543" y="324717"/>
                </a:moveTo>
                <a:lnTo>
                  <a:pt x="1989689" y="324717"/>
                </a:lnTo>
                <a:lnTo>
                  <a:pt x="1989689" y="290000"/>
                </a:lnTo>
                <a:lnTo>
                  <a:pt x="2034543" y="290000"/>
                </a:lnTo>
                <a:close/>
                <a:moveTo>
                  <a:pt x="2438277" y="324717"/>
                </a:moveTo>
                <a:lnTo>
                  <a:pt x="2438277" y="290000"/>
                </a:lnTo>
                <a:lnTo>
                  <a:pt x="2483130" y="290000"/>
                </a:lnTo>
                <a:lnTo>
                  <a:pt x="2483130" y="324717"/>
                </a:lnTo>
                <a:close/>
                <a:moveTo>
                  <a:pt x="2419039" y="324717"/>
                </a:moveTo>
                <a:lnTo>
                  <a:pt x="2374185" y="324717"/>
                </a:lnTo>
                <a:lnTo>
                  <a:pt x="2374185" y="290000"/>
                </a:lnTo>
                <a:lnTo>
                  <a:pt x="2419039" y="290000"/>
                </a:lnTo>
                <a:close/>
                <a:moveTo>
                  <a:pt x="2354947" y="324717"/>
                </a:moveTo>
                <a:lnTo>
                  <a:pt x="2310093" y="324717"/>
                </a:lnTo>
                <a:lnTo>
                  <a:pt x="2310093" y="290000"/>
                </a:lnTo>
                <a:lnTo>
                  <a:pt x="2354947" y="290000"/>
                </a:lnTo>
                <a:close/>
                <a:moveTo>
                  <a:pt x="1650046" y="324717"/>
                </a:moveTo>
                <a:lnTo>
                  <a:pt x="1605193" y="324717"/>
                </a:lnTo>
                <a:lnTo>
                  <a:pt x="1605193" y="290000"/>
                </a:lnTo>
                <a:lnTo>
                  <a:pt x="1650101" y="290000"/>
                </a:lnTo>
                <a:close/>
                <a:moveTo>
                  <a:pt x="1585954" y="324717"/>
                </a:moveTo>
                <a:lnTo>
                  <a:pt x="1541101" y="324717"/>
                </a:lnTo>
                <a:lnTo>
                  <a:pt x="1541101" y="290000"/>
                </a:lnTo>
                <a:lnTo>
                  <a:pt x="1585954" y="290000"/>
                </a:lnTo>
                <a:close/>
                <a:moveTo>
                  <a:pt x="1412972" y="438076"/>
                </a:moveTo>
                <a:lnTo>
                  <a:pt x="1412972" y="723982"/>
                </a:lnTo>
                <a:cubicBezTo>
                  <a:pt x="1412574" y="729296"/>
                  <a:pt x="1407942" y="733280"/>
                  <a:pt x="1402628" y="732877"/>
                </a:cubicBezTo>
                <a:cubicBezTo>
                  <a:pt x="1397870" y="732517"/>
                  <a:pt x="1394093" y="728740"/>
                  <a:pt x="1393734" y="723982"/>
                </a:cubicBezTo>
                <a:lnTo>
                  <a:pt x="1393734" y="438076"/>
                </a:lnTo>
                <a:cubicBezTo>
                  <a:pt x="1393336" y="432763"/>
                  <a:pt x="1397314" y="428130"/>
                  <a:pt x="1402628" y="427732"/>
                </a:cubicBezTo>
                <a:cubicBezTo>
                  <a:pt x="1407942" y="427334"/>
                  <a:pt x="1412574" y="431313"/>
                  <a:pt x="1412972" y="436627"/>
                </a:cubicBezTo>
                <a:cubicBezTo>
                  <a:pt x="1413010" y="437112"/>
                  <a:pt x="1413010" y="437591"/>
                  <a:pt x="1412972" y="438076"/>
                </a:cubicBezTo>
                <a:close/>
                <a:moveTo>
                  <a:pt x="1348880" y="498026"/>
                </a:moveTo>
                <a:lnTo>
                  <a:pt x="1348880" y="724146"/>
                </a:lnTo>
                <a:cubicBezTo>
                  <a:pt x="1348880" y="729443"/>
                  <a:pt x="1344586" y="733738"/>
                  <a:pt x="1339288" y="733738"/>
                </a:cubicBezTo>
                <a:cubicBezTo>
                  <a:pt x="1333991" y="733738"/>
                  <a:pt x="1329696" y="729443"/>
                  <a:pt x="1329696" y="724146"/>
                </a:cubicBezTo>
                <a:lnTo>
                  <a:pt x="1329696" y="498026"/>
                </a:lnTo>
                <a:cubicBezTo>
                  <a:pt x="1329696" y="492729"/>
                  <a:pt x="1333991" y="488434"/>
                  <a:pt x="1339288" y="488434"/>
                </a:cubicBezTo>
                <a:cubicBezTo>
                  <a:pt x="1344586" y="488434"/>
                  <a:pt x="1348880" y="492729"/>
                  <a:pt x="1348880" y="498026"/>
                </a:cubicBezTo>
                <a:close/>
                <a:moveTo>
                  <a:pt x="1472268" y="1074689"/>
                </a:moveTo>
                <a:lnTo>
                  <a:pt x="1512870" y="1074689"/>
                </a:lnTo>
                <a:lnTo>
                  <a:pt x="1512870" y="1100685"/>
                </a:lnTo>
                <a:lnTo>
                  <a:pt x="1472268" y="1100685"/>
                </a:lnTo>
                <a:close/>
                <a:moveTo>
                  <a:pt x="2451684" y="1074689"/>
                </a:moveTo>
                <a:lnTo>
                  <a:pt x="2494848" y="1074689"/>
                </a:lnTo>
                <a:lnTo>
                  <a:pt x="2494848" y="1100685"/>
                </a:lnTo>
                <a:lnTo>
                  <a:pt x="2451575" y="1100685"/>
                </a:lnTo>
                <a:close/>
                <a:moveTo>
                  <a:pt x="2618835" y="957296"/>
                </a:moveTo>
                <a:lnTo>
                  <a:pt x="2577742" y="957296"/>
                </a:lnTo>
                <a:lnTo>
                  <a:pt x="2577742" y="941655"/>
                </a:lnTo>
                <a:lnTo>
                  <a:pt x="2527003" y="941655"/>
                </a:lnTo>
                <a:lnTo>
                  <a:pt x="2527003" y="968905"/>
                </a:lnTo>
                <a:lnTo>
                  <a:pt x="2546242" y="968905"/>
                </a:lnTo>
                <a:lnTo>
                  <a:pt x="2546242" y="961002"/>
                </a:lnTo>
                <a:lnTo>
                  <a:pt x="2558504" y="961002"/>
                </a:lnTo>
                <a:lnTo>
                  <a:pt x="2558504" y="977352"/>
                </a:lnTo>
                <a:lnTo>
                  <a:pt x="2514196" y="977352"/>
                </a:lnTo>
                <a:lnTo>
                  <a:pt x="2514196" y="931082"/>
                </a:lnTo>
                <a:lnTo>
                  <a:pt x="2618835" y="931082"/>
                </a:lnTo>
                <a:close/>
                <a:moveTo>
                  <a:pt x="2618835" y="901761"/>
                </a:moveTo>
                <a:lnTo>
                  <a:pt x="2566515" y="901761"/>
                </a:lnTo>
                <a:lnTo>
                  <a:pt x="2566515" y="858488"/>
                </a:lnTo>
                <a:lnTo>
                  <a:pt x="2618835" y="858488"/>
                </a:lnTo>
                <a:close/>
                <a:moveTo>
                  <a:pt x="2547277" y="324717"/>
                </a:moveTo>
                <a:lnTo>
                  <a:pt x="2502424" y="324717"/>
                </a:lnTo>
                <a:lnTo>
                  <a:pt x="2502424" y="290000"/>
                </a:lnTo>
                <a:lnTo>
                  <a:pt x="2547277" y="290000"/>
                </a:lnTo>
                <a:close/>
                <a:moveTo>
                  <a:pt x="2324372" y="169610"/>
                </a:moveTo>
                <a:lnTo>
                  <a:pt x="2324372" y="135875"/>
                </a:lnTo>
                <a:lnTo>
                  <a:pt x="2362522" y="135875"/>
                </a:lnTo>
                <a:lnTo>
                  <a:pt x="2362522" y="233157"/>
                </a:lnTo>
                <a:lnTo>
                  <a:pt x="2486074" y="233157"/>
                </a:lnTo>
                <a:lnTo>
                  <a:pt x="2486074" y="260407"/>
                </a:lnTo>
                <a:lnTo>
                  <a:pt x="2332929" y="260407"/>
                </a:lnTo>
                <a:lnTo>
                  <a:pt x="2332929" y="186396"/>
                </a:lnTo>
                <a:lnTo>
                  <a:pt x="2246765" y="186396"/>
                </a:lnTo>
                <a:lnTo>
                  <a:pt x="2246765" y="169610"/>
                </a:lnTo>
                <a:close/>
                <a:moveTo>
                  <a:pt x="2005385" y="111077"/>
                </a:moveTo>
                <a:lnTo>
                  <a:pt x="2005385" y="169555"/>
                </a:lnTo>
                <a:lnTo>
                  <a:pt x="2109698" y="169555"/>
                </a:lnTo>
                <a:lnTo>
                  <a:pt x="2109698" y="65297"/>
                </a:lnTo>
                <a:lnTo>
                  <a:pt x="2035905" y="65297"/>
                </a:lnTo>
                <a:lnTo>
                  <a:pt x="2035905" y="120560"/>
                </a:lnTo>
                <a:lnTo>
                  <a:pt x="2055143" y="120560"/>
                </a:lnTo>
                <a:lnTo>
                  <a:pt x="2055143" y="84536"/>
                </a:lnTo>
                <a:lnTo>
                  <a:pt x="2090514" y="84536"/>
                </a:lnTo>
                <a:lnTo>
                  <a:pt x="2090514" y="150372"/>
                </a:lnTo>
                <a:lnTo>
                  <a:pt x="2024623" y="150372"/>
                </a:lnTo>
                <a:lnTo>
                  <a:pt x="2024623" y="48185"/>
                </a:lnTo>
                <a:lnTo>
                  <a:pt x="2141308" y="48185"/>
                </a:lnTo>
                <a:lnTo>
                  <a:pt x="2141308" y="169610"/>
                </a:lnTo>
                <a:lnTo>
                  <a:pt x="2227799" y="169610"/>
                </a:lnTo>
                <a:lnTo>
                  <a:pt x="2227799" y="186396"/>
                </a:lnTo>
                <a:lnTo>
                  <a:pt x="1993994" y="186396"/>
                </a:lnTo>
                <a:lnTo>
                  <a:pt x="1993994" y="111077"/>
                </a:lnTo>
                <a:close/>
                <a:moveTo>
                  <a:pt x="1821939" y="169555"/>
                </a:moveTo>
                <a:lnTo>
                  <a:pt x="1821939" y="48185"/>
                </a:lnTo>
                <a:lnTo>
                  <a:pt x="1938950" y="48185"/>
                </a:lnTo>
                <a:lnTo>
                  <a:pt x="1938950" y="150372"/>
                </a:lnTo>
                <a:lnTo>
                  <a:pt x="1873060" y="150372"/>
                </a:lnTo>
                <a:lnTo>
                  <a:pt x="1873060" y="84536"/>
                </a:lnTo>
                <a:lnTo>
                  <a:pt x="1908430" y="84536"/>
                </a:lnTo>
                <a:lnTo>
                  <a:pt x="1908430" y="120560"/>
                </a:lnTo>
                <a:lnTo>
                  <a:pt x="1927614" y="120560"/>
                </a:lnTo>
                <a:lnTo>
                  <a:pt x="1927614" y="65297"/>
                </a:lnTo>
                <a:lnTo>
                  <a:pt x="1853821" y="65297"/>
                </a:lnTo>
                <a:lnTo>
                  <a:pt x="1853821" y="169610"/>
                </a:lnTo>
                <a:lnTo>
                  <a:pt x="1958134" y="169610"/>
                </a:lnTo>
                <a:lnTo>
                  <a:pt x="1958134" y="111077"/>
                </a:lnTo>
                <a:lnTo>
                  <a:pt x="1975083" y="111077"/>
                </a:lnTo>
                <a:lnTo>
                  <a:pt x="1975083" y="186341"/>
                </a:lnTo>
                <a:lnTo>
                  <a:pt x="1735883" y="186341"/>
                </a:lnTo>
                <a:lnTo>
                  <a:pt x="1735883" y="169555"/>
                </a:lnTo>
                <a:close/>
                <a:moveTo>
                  <a:pt x="1477064" y="233157"/>
                </a:moveTo>
                <a:lnTo>
                  <a:pt x="1600615" y="233157"/>
                </a:lnTo>
                <a:lnTo>
                  <a:pt x="1600615" y="135875"/>
                </a:lnTo>
                <a:lnTo>
                  <a:pt x="1638765" y="135875"/>
                </a:lnTo>
                <a:lnTo>
                  <a:pt x="1638765" y="169610"/>
                </a:lnTo>
                <a:lnTo>
                  <a:pt x="1716209" y="169610"/>
                </a:lnTo>
                <a:lnTo>
                  <a:pt x="1716209" y="186396"/>
                </a:lnTo>
                <a:lnTo>
                  <a:pt x="1635549" y="186396"/>
                </a:lnTo>
                <a:lnTo>
                  <a:pt x="1635549" y="260625"/>
                </a:lnTo>
                <a:lnTo>
                  <a:pt x="1477064" y="260625"/>
                </a:lnTo>
                <a:close/>
                <a:moveTo>
                  <a:pt x="1412972" y="290000"/>
                </a:moveTo>
                <a:lnTo>
                  <a:pt x="1457825" y="290000"/>
                </a:lnTo>
                <a:lnTo>
                  <a:pt x="1457825" y="324717"/>
                </a:lnTo>
                <a:lnTo>
                  <a:pt x="1412972" y="324717"/>
                </a:lnTo>
                <a:close/>
                <a:moveTo>
                  <a:pt x="1140146" y="863611"/>
                </a:moveTo>
                <a:lnTo>
                  <a:pt x="1140146" y="898327"/>
                </a:lnTo>
                <a:lnTo>
                  <a:pt x="1095293" y="898327"/>
                </a:lnTo>
                <a:lnTo>
                  <a:pt x="1095293" y="863611"/>
                </a:lnTo>
                <a:close/>
                <a:moveTo>
                  <a:pt x="1076054" y="863611"/>
                </a:moveTo>
                <a:lnTo>
                  <a:pt x="1076054" y="898327"/>
                </a:lnTo>
                <a:lnTo>
                  <a:pt x="1031201" y="898327"/>
                </a:lnTo>
                <a:lnTo>
                  <a:pt x="1031201" y="863611"/>
                </a:lnTo>
                <a:close/>
                <a:moveTo>
                  <a:pt x="1012017" y="863611"/>
                </a:moveTo>
                <a:lnTo>
                  <a:pt x="1012017" y="898327"/>
                </a:lnTo>
                <a:lnTo>
                  <a:pt x="967163" y="898327"/>
                </a:lnTo>
                <a:lnTo>
                  <a:pt x="967163" y="863611"/>
                </a:lnTo>
                <a:close/>
                <a:moveTo>
                  <a:pt x="903017" y="863611"/>
                </a:moveTo>
                <a:lnTo>
                  <a:pt x="947871" y="863611"/>
                </a:lnTo>
                <a:lnTo>
                  <a:pt x="947871" y="898327"/>
                </a:lnTo>
                <a:lnTo>
                  <a:pt x="903017" y="898327"/>
                </a:lnTo>
                <a:close/>
                <a:moveTo>
                  <a:pt x="838925" y="863611"/>
                </a:moveTo>
                <a:lnTo>
                  <a:pt x="883779" y="863611"/>
                </a:lnTo>
                <a:lnTo>
                  <a:pt x="883779" y="898327"/>
                </a:lnTo>
                <a:lnTo>
                  <a:pt x="838925" y="898327"/>
                </a:lnTo>
                <a:close/>
                <a:moveTo>
                  <a:pt x="774834" y="863611"/>
                </a:moveTo>
                <a:lnTo>
                  <a:pt x="819687" y="863611"/>
                </a:lnTo>
                <a:lnTo>
                  <a:pt x="819687" y="898327"/>
                </a:lnTo>
                <a:lnTo>
                  <a:pt x="774834" y="898327"/>
                </a:lnTo>
                <a:close/>
                <a:moveTo>
                  <a:pt x="710742" y="863611"/>
                </a:moveTo>
                <a:lnTo>
                  <a:pt x="755595" y="863611"/>
                </a:lnTo>
                <a:lnTo>
                  <a:pt x="755595" y="898327"/>
                </a:lnTo>
                <a:lnTo>
                  <a:pt x="710742" y="898327"/>
                </a:lnTo>
                <a:close/>
                <a:moveTo>
                  <a:pt x="637058" y="1307076"/>
                </a:moveTo>
                <a:cubicBezTo>
                  <a:pt x="631761" y="1307109"/>
                  <a:pt x="627444" y="1302836"/>
                  <a:pt x="627411" y="1297539"/>
                </a:cubicBezTo>
                <a:cubicBezTo>
                  <a:pt x="627411" y="1297522"/>
                  <a:pt x="627411" y="1297500"/>
                  <a:pt x="627411" y="1297484"/>
                </a:cubicBezTo>
                <a:lnTo>
                  <a:pt x="627411" y="1071364"/>
                </a:lnTo>
                <a:cubicBezTo>
                  <a:pt x="627809" y="1066050"/>
                  <a:pt x="632442" y="1062072"/>
                  <a:pt x="637755" y="1062470"/>
                </a:cubicBezTo>
                <a:cubicBezTo>
                  <a:pt x="642513" y="1062829"/>
                  <a:pt x="646290" y="1066607"/>
                  <a:pt x="646650" y="1071364"/>
                </a:cubicBezTo>
                <a:lnTo>
                  <a:pt x="646650" y="1297484"/>
                </a:lnTo>
                <a:cubicBezTo>
                  <a:pt x="646650" y="1302760"/>
                  <a:pt x="642388" y="1307049"/>
                  <a:pt x="637113" y="1307076"/>
                </a:cubicBezTo>
                <a:close/>
                <a:moveTo>
                  <a:pt x="691558" y="1475099"/>
                </a:moveTo>
                <a:lnTo>
                  <a:pt x="639238" y="1475099"/>
                </a:lnTo>
                <a:lnTo>
                  <a:pt x="639238" y="1431826"/>
                </a:lnTo>
                <a:lnTo>
                  <a:pt x="691558" y="1431826"/>
                </a:lnTo>
                <a:close/>
                <a:moveTo>
                  <a:pt x="710796" y="1297484"/>
                </a:moveTo>
                <a:cubicBezTo>
                  <a:pt x="710399" y="1302798"/>
                  <a:pt x="705766" y="1306782"/>
                  <a:pt x="700452" y="1306378"/>
                </a:cubicBezTo>
                <a:cubicBezTo>
                  <a:pt x="695694" y="1306019"/>
                  <a:pt x="691917" y="1302242"/>
                  <a:pt x="691558" y="1297484"/>
                </a:cubicBezTo>
                <a:lnTo>
                  <a:pt x="691558" y="1011578"/>
                </a:lnTo>
                <a:cubicBezTo>
                  <a:pt x="691160" y="1006264"/>
                  <a:pt x="695138" y="1001632"/>
                  <a:pt x="700452" y="1001234"/>
                </a:cubicBezTo>
                <a:cubicBezTo>
                  <a:pt x="705766" y="1000836"/>
                  <a:pt x="710399" y="1004815"/>
                  <a:pt x="710796" y="1010128"/>
                </a:cubicBezTo>
                <a:cubicBezTo>
                  <a:pt x="710834" y="1010613"/>
                  <a:pt x="710834" y="1011093"/>
                  <a:pt x="710796" y="1011578"/>
                </a:cubicBezTo>
                <a:close/>
                <a:moveTo>
                  <a:pt x="755650" y="1475099"/>
                </a:moveTo>
                <a:lnTo>
                  <a:pt x="710796" y="1475099"/>
                </a:lnTo>
                <a:lnTo>
                  <a:pt x="710796" y="1431826"/>
                </a:lnTo>
                <a:lnTo>
                  <a:pt x="755650" y="1431826"/>
                </a:lnTo>
                <a:close/>
                <a:moveTo>
                  <a:pt x="774888" y="1297484"/>
                </a:moveTo>
                <a:cubicBezTo>
                  <a:pt x="774490" y="1302798"/>
                  <a:pt x="769858" y="1306782"/>
                  <a:pt x="764544" y="1306378"/>
                </a:cubicBezTo>
                <a:cubicBezTo>
                  <a:pt x="759786" y="1306019"/>
                  <a:pt x="756009" y="1302242"/>
                  <a:pt x="755650" y="1297484"/>
                </a:cubicBezTo>
                <a:lnTo>
                  <a:pt x="755650" y="962092"/>
                </a:lnTo>
                <a:cubicBezTo>
                  <a:pt x="756047" y="956778"/>
                  <a:pt x="760680" y="952800"/>
                  <a:pt x="765994" y="953198"/>
                </a:cubicBezTo>
                <a:cubicBezTo>
                  <a:pt x="770751" y="953557"/>
                  <a:pt x="774528" y="957334"/>
                  <a:pt x="774888" y="962092"/>
                </a:cubicBezTo>
                <a:close/>
                <a:moveTo>
                  <a:pt x="819741" y="1475099"/>
                </a:moveTo>
                <a:lnTo>
                  <a:pt x="774888" y="1475099"/>
                </a:lnTo>
                <a:lnTo>
                  <a:pt x="774888" y="1431826"/>
                </a:lnTo>
                <a:lnTo>
                  <a:pt x="819741" y="1431826"/>
                </a:lnTo>
                <a:close/>
                <a:moveTo>
                  <a:pt x="838980" y="1297484"/>
                </a:moveTo>
                <a:cubicBezTo>
                  <a:pt x="838582" y="1302798"/>
                  <a:pt x="833950" y="1306782"/>
                  <a:pt x="828636" y="1306378"/>
                </a:cubicBezTo>
                <a:cubicBezTo>
                  <a:pt x="823878" y="1306019"/>
                  <a:pt x="820101" y="1302242"/>
                  <a:pt x="819741" y="1297484"/>
                </a:cubicBezTo>
                <a:lnTo>
                  <a:pt x="819741" y="962092"/>
                </a:lnTo>
                <a:cubicBezTo>
                  <a:pt x="820139" y="956778"/>
                  <a:pt x="824772" y="952800"/>
                  <a:pt x="830086" y="953198"/>
                </a:cubicBezTo>
                <a:cubicBezTo>
                  <a:pt x="834843" y="953557"/>
                  <a:pt x="838620" y="957334"/>
                  <a:pt x="838980" y="962092"/>
                </a:cubicBezTo>
                <a:close/>
                <a:moveTo>
                  <a:pt x="883833" y="1475099"/>
                </a:moveTo>
                <a:lnTo>
                  <a:pt x="838980" y="1475099"/>
                </a:lnTo>
                <a:lnTo>
                  <a:pt x="838980" y="1431826"/>
                </a:lnTo>
                <a:lnTo>
                  <a:pt x="883833" y="1431826"/>
                </a:lnTo>
                <a:close/>
                <a:moveTo>
                  <a:pt x="903072" y="1297484"/>
                </a:moveTo>
                <a:cubicBezTo>
                  <a:pt x="902674" y="1302798"/>
                  <a:pt x="898041" y="1306782"/>
                  <a:pt x="892727" y="1306378"/>
                </a:cubicBezTo>
                <a:cubicBezTo>
                  <a:pt x="887970" y="1306019"/>
                  <a:pt x="884193" y="1302242"/>
                  <a:pt x="883833" y="1297484"/>
                </a:cubicBezTo>
                <a:lnTo>
                  <a:pt x="883833" y="962092"/>
                </a:lnTo>
                <a:cubicBezTo>
                  <a:pt x="884231" y="956778"/>
                  <a:pt x="888863" y="952800"/>
                  <a:pt x="894177" y="953198"/>
                </a:cubicBezTo>
                <a:cubicBezTo>
                  <a:pt x="898935" y="953557"/>
                  <a:pt x="902712" y="957334"/>
                  <a:pt x="903072" y="962092"/>
                </a:cubicBezTo>
                <a:close/>
                <a:moveTo>
                  <a:pt x="947925" y="1475099"/>
                </a:moveTo>
                <a:lnTo>
                  <a:pt x="903072" y="1475099"/>
                </a:lnTo>
                <a:lnTo>
                  <a:pt x="903072" y="1431826"/>
                </a:lnTo>
                <a:lnTo>
                  <a:pt x="947925" y="1431826"/>
                </a:lnTo>
                <a:close/>
                <a:moveTo>
                  <a:pt x="967163" y="1297484"/>
                </a:moveTo>
                <a:cubicBezTo>
                  <a:pt x="966766" y="1302798"/>
                  <a:pt x="962133" y="1306782"/>
                  <a:pt x="956819" y="1306378"/>
                </a:cubicBezTo>
                <a:cubicBezTo>
                  <a:pt x="952062" y="1306019"/>
                  <a:pt x="948285" y="1302242"/>
                  <a:pt x="947925" y="1297484"/>
                </a:cubicBezTo>
                <a:lnTo>
                  <a:pt x="947925" y="962092"/>
                </a:lnTo>
                <a:cubicBezTo>
                  <a:pt x="948323" y="956778"/>
                  <a:pt x="952955" y="952800"/>
                  <a:pt x="958269" y="953198"/>
                </a:cubicBezTo>
                <a:cubicBezTo>
                  <a:pt x="963027" y="953557"/>
                  <a:pt x="966804" y="957334"/>
                  <a:pt x="967163" y="962092"/>
                </a:cubicBezTo>
                <a:close/>
                <a:moveTo>
                  <a:pt x="1012017" y="1475099"/>
                </a:moveTo>
                <a:lnTo>
                  <a:pt x="967163" y="1475099"/>
                </a:lnTo>
                <a:lnTo>
                  <a:pt x="967163" y="1431826"/>
                </a:lnTo>
                <a:lnTo>
                  <a:pt x="1012017" y="1431826"/>
                </a:lnTo>
                <a:close/>
                <a:moveTo>
                  <a:pt x="1031201" y="1297484"/>
                </a:moveTo>
                <a:cubicBezTo>
                  <a:pt x="1031201" y="1302781"/>
                  <a:pt x="1026906" y="1307076"/>
                  <a:pt x="1021609" y="1307076"/>
                </a:cubicBezTo>
                <a:cubicBezTo>
                  <a:pt x="1016311" y="1307076"/>
                  <a:pt x="1012017" y="1302781"/>
                  <a:pt x="1012017" y="1297484"/>
                </a:cubicBezTo>
                <a:lnTo>
                  <a:pt x="1012017" y="962092"/>
                </a:lnTo>
                <a:cubicBezTo>
                  <a:pt x="1012017" y="956795"/>
                  <a:pt x="1016311" y="952500"/>
                  <a:pt x="1021609" y="952500"/>
                </a:cubicBezTo>
                <a:cubicBezTo>
                  <a:pt x="1026906" y="952500"/>
                  <a:pt x="1031201" y="956795"/>
                  <a:pt x="1031201" y="962092"/>
                </a:cubicBezTo>
                <a:close/>
                <a:moveTo>
                  <a:pt x="1076054" y="1475099"/>
                </a:moveTo>
                <a:lnTo>
                  <a:pt x="1031201" y="1475099"/>
                </a:lnTo>
                <a:lnTo>
                  <a:pt x="1031201" y="1431826"/>
                </a:lnTo>
                <a:lnTo>
                  <a:pt x="1076054" y="1431826"/>
                </a:lnTo>
                <a:close/>
                <a:moveTo>
                  <a:pt x="1095293" y="1297484"/>
                </a:moveTo>
                <a:cubicBezTo>
                  <a:pt x="1094895" y="1302798"/>
                  <a:pt x="1090262" y="1306782"/>
                  <a:pt x="1084948" y="1306378"/>
                </a:cubicBezTo>
                <a:cubicBezTo>
                  <a:pt x="1080191" y="1306019"/>
                  <a:pt x="1076414" y="1302242"/>
                  <a:pt x="1076054" y="1297484"/>
                </a:cubicBezTo>
                <a:lnTo>
                  <a:pt x="1076054" y="962092"/>
                </a:lnTo>
                <a:cubicBezTo>
                  <a:pt x="1076452" y="956778"/>
                  <a:pt x="1081084" y="952800"/>
                  <a:pt x="1086398" y="953198"/>
                </a:cubicBezTo>
                <a:cubicBezTo>
                  <a:pt x="1091156" y="953557"/>
                  <a:pt x="1094933" y="957334"/>
                  <a:pt x="1095293" y="962092"/>
                </a:cubicBezTo>
                <a:close/>
                <a:moveTo>
                  <a:pt x="1140146" y="1475099"/>
                </a:moveTo>
                <a:lnTo>
                  <a:pt x="1095293" y="1475099"/>
                </a:lnTo>
                <a:lnTo>
                  <a:pt x="1095293" y="1431826"/>
                </a:lnTo>
                <a:lnTo>
                  <a:pt x="1140146" y="1431826"/>
                </a:lnTo>
                <a:close/>
                <a:moveTo>
                  <a:pt x="1159602" y="1297484"/>
                </a:moveTo>
                <a:cubicBezTo>
                  <a:pt x="1159204" y="1302798"/>
                  <a:pt x="1154572" y="1306782"/>
                  <a:pt x="1149258" y="1306378"/>
                </a:cubicBezTo>
                <a:cubicBezTo>
                  <a:pt x="1144500" y="1306019"/>
                  <a:pt x="1140724" y="1302242"/>
                  <a:pt x="1140364" y="1297484"/>
                </a:cubicBezTo>
                <a:lnTo>
                  <a:pt x="1140364" y="962092"/>
                </a:lnTo>
                <a:cubicBezTo>
                  <a:pt x="1140762" y="956778"/>
                  <a:pt x="1145394" y="952800"/>
                  <a:pt x="1150708" y="953198"/>
                </a:cubicBezTo>
                <a:cubicBezTo>
                  <a:pt x="1155466" y="953557"/>
                  <a:pt x="1159243" y="957334"/>
                  <a:pt x="1159602" y="962092"/>
                </a:cubicBezTo>
                <a:close/>
                <a:moveTo>
                  <a:pt x="1204456" y="1475099"/>
                </a:moveTo>
                <a:lnTo>
                  <a:pt x="1159602" y="1475099"/>
                </a:lnTo>
                <a:lnTo>
                  <a:pt x="1159602" y="1431826"/>
                </a:lnTo>
                <a:lnTo>
                  <a:pt x="1204456" y="1431826"/>
                </a:lnTo>
                <a:close/>
                <a:moveTo>
                  <a:pt x="1204456" y="1297484"/>
                </a:moveTo>
                <a:lnTo>
                  <a:pt x="1204456" y="962092"/>
                </a:lnTo>
                <a:cubicBezTo>
                  <a:pt x="1204472" y="957857"/>
                  <a:pt x="1207262" y="954140"/>
                  <a:pt x="1211323" y="952936"/>
                </a:cubicBezTo>
                <a:lnTo>
                  <a:pt x="1211323" y="1306640"/>
                </a:lnTo>
                <a:cubicBezTo>
                  <a:pt x="1207175" y="1305517"/>
                  <a:pt x="1204281" y="1301779"/>
                  <a:pt x="1204238" y="1297484"/>
                </a:cubicBezTo>
                <a:close/>
                <a:moveTo>
                  <a:pt x="1346155" y="1283477"/>
                </a:moveTo>
                <a:lnTo>
                  <a:pt x="1346155" y="1129788"/>
                </a:lnTo>
                <a:lnTo>
                  <a:pt x="1406105" y="1129788"/>
                </a:lnTo>
                <a:lnTo>
                  <a:pt x="1406105" y="1241676"/>
                </a:lnTo>
                <a:lnTo>
                  <a:pt x="1369263" y="1241676"/>
                </a:lnTo>
                <a:lnTo>
                  <a:pt x="1369263" y="1283477"/>
                </a:lnTo>
                <a:close/>
                <a:moveTo>
                  <a:pt x="1470251" y="1178129"/>
                </a:moveTo>
                <a:lnTo>
                  <a:pt x="1470251" y="1323371"/>
                </a:lnTo>
                <a:lnTo>
                  <a:pt x="1387902" y="1323371"/>
                </a:lnTo>
                <a:lnTo>
                  <a:pt x="1387902" y="1261024"/>
                </a:lnTo>
                <a:lnTo>
                  <a:pt x="1441803" y="1261024"/>
                </a:lnTo>
                <a:lnTo>
                  <a:pt x="1441803" y="1289854"/>
                </a:lnTo>
                <a:lnTo>
                  <a:pt x="1424744" y="1289854"/>
                </a:lnTo>
                <a:lnTo>
                  <a:pt x="1424744" y="1274921"/>
                </a:lnTo>
                <a:lnTo>
                  <a:pt x="1405505" y="1274921"/>
                </a:lnTo>
                <a:lnTo>
                  <a:pt x="1405505" y="1309092"/>
                </a:lnTo>
                <a:lnTo>
                  <a:pt x="1461041" y="1309092"/>
                </a:lnTo>
                <a:lnTo>
                  <a:pt x="1461041" y="1241676"/>
                </a:lnTo>
                <a:lnTo>
                  <a:pt x="1424744" y="1241676"/>
                </a:lnTo>
                <a:lnTo>
                  <a:pt x="1424744" y="1129788"/>
                </a:lnTo>
                <a:lnTo>
                  <a:pt x="1512870" y="1129788"/>
                </a:lnTo>
                <a:lnTo>
                  <a:pt x="1512870" y="1160526"/>
                </a:lnTo>
                <a:lnTo>
                  <a:pt x="1523770" y="1160526"/>
                </a:lnTo>
                <a:lnTo>
                  <a:pt x="1523770" y="1178129"/>
                </a:lnTo>
                <a:close/>
                <a:moveTo>
                  <a:pt x="1593040" y="1197368"/>
                </a:moveTo>
                <a:lnTo>
                  <a:pt x="1644651" y="1197368"/>
                </a:lnTo>
                <a:lnTo>
                  <a:pt x="1644651" y="1216225"/>
                </a:lnTo>
                <a:lnTo>
                  <a:pt x="1592821" y="1216225"/>
                </a:lnTo>
                <a:close/>
                <a:moveTo>
                  <a:pt x="2285732" y="1197368"/>
                </a:moveTo>
                <a:lnTo>
                  <a:pt x="2285732" y="1216225"/>
                </a:lnTo>
                <a:lnTo>
                  <a:pt x="2240879" y="1216225"/>
                </a:lnTo>
                <a:lnTo>
                  <a:pt x="2240879" y="1197368"/>
                </a:lnTo>
                <a:close/>
                <a:moveTo>
                  <a:pt x="2221640" y="1216225"/>
                </a:moveTo>
                <a:lnTo>
                  <a:pt x="2176787" y="1216225"/>
                </a:lnTo>
                <a:lnTo>
                  <a:pt x="2176787" y="1197368"/>
                </a:lnTo>
                <a:lnTo>
                  <a:pt x="2221640" y="1197368"/>
                </a:lnTo>
                <a:close/>
                <a:moveTo>
                  <a:pt x="2157549" y="1216225"/>
                </a:moveTo>
                <a:lnTo>
                  <a:pt x="2112695" y="1216225"/>
                </a:lnTo>
                <a:lnTo>
                  <a:pt x="2112695" y="1197368"/>
                </a:lnTo>
                <a:lnTo>
                  <a:pt x="2157549" y="1197368"/>
                </a:lnTo>
                <a:close/>
                <a:moveTo>
                  <a:pt x="2093457" y="1216225"/>
                </a:moveTo>
                <a:lnTo>
                  <a:pt x="2048603" y="1216225"/>
                </a:lnTo>
                <a:lnTo>
                  <a:pt x="2048603" y="1197368"/>
                </a:lnTo>
                <a:lnTo>
                  <a:pt x="2093457" y="1197368"/>
                </a:lnTo>
                <a:close/>
                <a:moveTo>
                  <a:pt x="2029365" y="1216225"/>
                </a:moveTo>
                <a:lnTo>
                  <a:pt x="1984512" y="1216225"/>
                </a:lnTo>
                <a:lnTo>
                  <a:pt x="1984512" y="1197368"/>
                </a:lnTo>
                <a:lnTo>
                  <a:pt x="2029365" y="1197368"/>
                </a:lnTo>
                <a:close/>
                <a:moveTo>
                  <a:pt x="1965273" y="1216225"/>
                </a:moveTo>
                <a:lnTo>
                  <a:pt x="1920420" y="1216225"/>
                </a:lnTo>
                <a:lnTo>
                  <a:pt x="1920420" y="1197368"/>
                </a:lnTo>
                <a:lnTo>
                  <a:pt x="1965273" y="1197368"/>
                </a:lnTo>
                <a:close/>
                <a:moveTo>
                  <a:pt x="1901181" y="1216225"/>
                </a:moveTo>
                <a:lnTo>
                  <a:pt x="1856328" y="1216225"/>
                </a:lnTo>
                <a:lnTo>
                  <a:pt x="1856328" y="1197368"/>
                </a:lnTo>
                <a:lnTo>
                  <a:pt x="1901181" y="1197368"/>
                </a:lnTo>
                <a:close/>
                <a:moveTo>
                  <a:pt x="1837144" y="1216225"/>
                </a:moveTo>
                <a:lnTo>
                  <a:pt x="1792236" y="1216225"/>
                </a:lnTo>
                <a:lnTo>
                  <a:pt x="1792236" y="1197368"/>
                </a:lnTo>
                <a:lnTo>
                  <a:pt x="1837144" y="1197368"/>
                </a:lnTo>
                <a:close/>
                <a:moveTo>
                  <a:pt x="1773053" y="1216225"/>
                </a:moveTo>
                <a:lnTo>
                  <a:pt x="1728199" y="1216225"/>
                </a:lnTo>
                <a:lnTo>
                  <a:pt x="1728199" y="1197368"/>
                </a:lnTo>
                <a:lnTo>
                  <a:pt x="1773053" y="1197368"/>
                </a:lnTo>
                <a:close/>
                <a:moveTo>
                  <a:pt x="1708960" y="1216225"/>
                </a:moveTo>
                <a:lnTo>
                  <a:pt x="1664107" y="1216225"/>
                </a:lnTo>
                <a:lnTo>
                  <a:pt x="1664107" y="1197368"/>
                </a:lnTo>
                <a:lnTo>
                  <a:pt x="1708960" y="1197368"/>
                </a:lnTo>
                <a:close/>
                <a:moveTo>
                  <a:pt x="2304916" y="1216225"/>
                </a:moveTo>
                <a:lnTo>
                  <a:pt x="2304916" y="1197368"/>
                </a:lnTo>
                <a:lnTo>
                  <a:pt x="2371679" y="1197368"/>
                </a:lnTo>
                <a:lnTo>
                  <a:pt x="2371679" y="1216225"/>
                </a:lnTo>
                <a:close/>
                <a:moveTo>
                  <a:pt x="2381216" y="1178075"/>
                </a:moveTo>
                <a:lnTo>
                  <a:pt x="1543281" y="1178075"/>
                </a:lnTo>
                <a:lnTo>
                  <a:pt x="1543281" y="1160471"/>
                </a:lnTo>
                <a:lnTo>
                  <a:pt x="2421273" y="1160471"/>
                </a:lnTo>
                <a:lnTo>
                  <a:pt x="2421273" y="1178075"/>
                </a:lnTo>
                <a:close/>
                <a:moveTo>
                  <a:pt x="2576598" y="1323371"/>
                </a:moveTo>
                <a:lnTo>
                  <a:pt x="2494358" y="1323371"/>
                </a:lnTo>
                <a:lnTo>
                  <a:pt x="2494358" y="1178129"/>
                </a:lnTo>
                <a:lnTo>
                  <a:pt x="2440348" y="1178129"/>
                </a:lnTo>
                <a:lnTo>
                  <a:pt x="2440348" y="1160526"/>
                </a:lnTo>
                <a:lnTo>
                  <a:pt x="2451575" y="1160526"/>
                </a:lnTo>
                <a:lnTo>
                  <a:pt x="2451575" y="1129788"/>
                </a:lnTo>
                <a:lnTo>
                  <a:pt x="2539701" y="1129788"/>
                </a:lnTo>
                <a:lnTo>
                  <a:pt x="2539701" y="1241676"/>
                </a:lnTo>
                <a:lnTo>
                  <a:pt x="2503404" y="1241676"/>
                </a:lnTo>
                <a:lnTo>
                  <a:pt x="2503404" y="1308983"/>
                </a:lnTo>
                <a:lnTo>
                  <a:pt x="2558940" y="1308983"/>
                </a:lnTo>
                <a:lnTo>
                  <a:pt x="2558940" y="1274812"/>
                </a:lnTo>
                <a:lnTo>
                  <a:pt x="2539701" y="1274812"/>
                </a:lnTo>
                <a:lnTo>
                  <a:pt x="2539701" y="1289745"/>
                </a:lnTo>
                <a:lnTo>
                  <a:pt x="2522588" y="1289745"/>
                </a:lnTo>
                <a:lnTo>
                  <a:pt x="2522588" y="1261024"/>
                </a:lnTo>
                <a:lnTo>
                  <a:pt x="2576543" y="1261024"/>
                </a:lnTo>
                <a:close/>
                <a:moveTo>
                  <a:pt x="2595836" y="1283477"/>
                </a:moveTo>
                <a:lnTo>
                  <a:pt x="2595836" y="1241676"/>
                </a:lnTo>
                <a:lnTo>
                  <a:pt x="2558994" y="1241676"/>
                </a:lnTo>
                <a:lnTo>
                  <a:pt x="2558994" y="1129788"/>
                </a:lnTo>
                <a:lnTo>
                  <a:pt x="2618944" y="1129788"/>
                </a:lnTo>
                <a:lnTo>
                  <a:pt x="2618944" y="1283477"/>
                </a:lnTo>
                <a:close/>
                <a:moveTo>
                  <a:pt x="2754921" y="1307076"/>
                </a:moveTo>
                <a:cubicBezTo>
                  <a:pt x="2754376" y="1307131"/>
                  <a:pt x="2753886" y="1307131"/>
                  <a:pt x="2753341" y="1307076"/>
                </a:cubicBezTo>
                <a:lnTo>
                  <a:pt x="2753341" y="952827"/>
                </a:lnTo>
                <a:cubicBezTo>
                  <a:pt x="2753886" y="952773"/>
                  <a:pt x="2754376" y="952773"/>
                  <a:pt x="2754921" y="952827"/>
                </a:cubicBezTo>
                <a:cubicBezTo>
                  <a:pt x="2760207" y="952827"/>
                  <a:pt x="2764513" y="957122"/>
                  <a:pt x="2764513" y="962419"/>
                </a:cubicBezTo>
                <a:lnTo>
                  <a:pt x="2764513" y="1297811"/>
                </a:lnTo>
                <a:cubicBezTo>
                  <a:pt x="2764349" y="1302961"/>
                  <a:pt x="2760153" y="1307049"/>
                  <a:pt x="2754976" y="1307076"/>
                </a:cubicBezTo>
                <a:close/>
                <a:moveTo>
                  <a:pt x="2809421" y="1475099"/>
                </a:moveTo>
                <a:lnTo>
                  <a:pt x="2764568" y="1475099"/>
                </a:lnTo>
                <a:lnTo>
                  <a:pt x="2764568" y="1431826"/>
                </a:lnTo>
                <a:lnTo>
                  <a:pt x="2809421" y="1431826"/>
                </a:lnTo>
                <a:close/>
                <a:moveTo>
                  <a:pt x="2809421" y="898327"/>
                </a:moveTo>
                <a:lnTo>
                  <a:pt x="2764568" y="898327"/>
                </a:lnTo>
                <a:lnTo>
                  <a:pt x="2764568" y="863611"/>
                </a:lnTo>
                <a:lnTo>
                  <a:pt x="2809421" y="863611"/>
                </a:lnTo>
                <a:close/>
                <a:moveTo>
                  <a:pt x="2819013" y="1307076"/>
                </a:moveTo>
                <a:cubicBezTo>
                  <a:pt x="2813726" y="1307076"/>
                  <a:pt x="2809421" y="1302781"/>
                  <a:pt x="2809421" y="1297484"/>
                </a:cubicBezTo>
                <a:lnTo>
                  <a:pt x="2809421" y="962092"/>
                </a:lnTo>
                <a:cubicBezTo>
                  <a:pt x="2809803" y="956778"/>
                  <a:pt x="2814435" y="952800"/>
                  <a:pt x="2819776" y="953198"/>
                </a:cubicBezTo>
                <a:cubicBezTo>
                  <a:pt x="2824517" y="953557"/>
                  <a:pt x="2828278" y="957334"/>
                  <a:pt x="2828659" y="962092"/>
                </a:cubicBezTo>
                <a:lnTo>
                  <a:pt x="2828659" y="1297484"/>
                </a:lnTo>
                <a:cubicBezTo>
                  <a:pt x="2828659" y="1302781"/>
                  <a:pt x="2824354" y="1307076"/>
                  <a:pt x="2819067" y="1307076"/>
                </a:cubicBezTo>
                <a:cubicBezTo>
                  <a:pt x="2819067" y="1307076"/>
                  <a:pt x="2819013" y="1307076"/>
                  <a:pt x="2819013" y="1307076"/>
                </a:cubicBezTo>
                <a:close/>
                <a:moveTo>
                  <a:pt x="2873513" y="1475099"/>
                </a:moveTo>
                <a:lnTo>
                  <a:pt x="2828659" y="1475099"/>
                </a:lnTo>
                <a:lnTo>
                  <a:pt x="2828659" y="1431826"/>
                </a:lnTo>
                <a:lnTo>
                  <a:pt x="2873513" y="1431826"/>
                </a:lnTo>
                <a:close/>
                <a:moveTo>
                  <a:pt x="2873513" y="898327"/>
                </a:moveTo>
                <a:lnTo>
                  <a:pt x="2828659" y="898327"/>
                </a:lnTo>
                <a:lnTo>
                  <a:pt x="2828659" y="863611"/>
                </a:lnTo>
                <a:lnTo>
                  <a:pt x="2873513" y="863611"/>
                </a:lnTo>
                <a:close/>
                <a:moveTo>
                  <a:pt x="2883105" y="1307076"/>
                </a:moveTo>
                <a:cubicBezTo>
                  <a:pt x="2877818" y="1307076"/>
                  <a:pt x="2873513" y="1302781"/>
                  <a:pt x="2873513" y="1297484"/>
                </a:cubicBezTo>
                <a:lnTo>
                  <a:pt x="2873513" y="962092"/>
                </a:lnTo>
                <a:cubicBezTo>
                  <a:pt x="2873895" y="956778"/>
                  <a:pt x="2878527" y="952800"/>
                  <a:pt x="2883868" y="953198"/>
                </a:cubicBezTo>
                <a:cubicBezTo>
                  <a:pt x="2888609" y="953557"/>
                  <a:pt x="2892369" y="957334"/>
                  <a:pt x="2892751" y="962092"/>
                </a:cubicBezTo>
                <a:lnTo>
                  <a:pt x="2892751" y="1297484"/>
                </a:lnTo>
                <a:cubicBezTo>
                  <a:pt x="2892751" y="1302781"/>
                  <a:pt x="2888446" y="1307076"/>
                  <a:pt x="2883159" y="1307076"/>
                </a:cubicBezTo>
                <a:cubicBezTo>
                  <a:pt x="2883159" y="1307076"/>
                  <a:pt x="2883105" y="1307076"/>
                  <a:pt x="2883105" y="1307076"/>
                </a:cubicBezTo>
                <a:close/>
                <a:moveTo>
                  <a:pt x="2937604" y="1475099"/>
                </a:moveTo>
                <a:lnTo>
                  <a:pt x="2892697" y="1475099"/>
                </a:lnTo>
                <a:lnTo>
                  <a:pt x="2892697" y="1431826"/>
                </a:lnTo>
                <a:lnTo>
                  <a:pt x="2937550" y="1431826"/>
                </a:lnTo>
                <a:close/>
                <a:moveTo>
                  <a:pt x="2937604" y="898327"/>
                </a:moveTo>
                <a:lnTo>
                  <a:pt x="2892697" y="898327"/>
                </a:lnTo>
                <a:lnTo>
                  <a:pt x="2892697" y="863611"/>
                </a:lnTo>
                <a:lnTo>
                  <a:pt x="2937550" y="863611"/>
                </a:lnTo>
                <a:close/>
                <a:moveTo>
                  <a:pt x="2947196" y="1307076"/>
                </a:moveTo>
                <a:cubicBezTo>
                  <a:pt x="2941910" y="1307076"/>
                  <a:pt x="2937604" y="1302781"/>
                  <a:pt x="2937604" y="1297484"/>
                </a:cubicBezTo>
                <a:lnTo>
                  <a:pt x="2937604" y="962092"/>
                </a:lnTo>
                <a:cubicBezTo>
                  <a:pt x="2937986" y="956778"/>
                  <a:pt x="2942619" y="952800"/>
                  <a:pt x="2947960" y="953198"/>
                </a:cubicBezTo>
                <a:cubicBezTo>
                  <a:pt x="2952701" y="953557"/>
                  <a:pt x="2956461" y="957334"/>
                  <a:pt x="2956843" y="962092"/>
                </a:cubicBezTo>
                <a:lnTo>
                  <a:pt x="2956843" y="1297484"/>
                </a:lnTo>
                <a:cubicBezTo>
                  <a:pt x="2956843" y="1302781"/>
                  <a:pt x="2952537" y="1307076"/>
                  <a:pt x="2947251" y="1307076"/>
                </a:cubicBezTo>
                <a:cubicBezTo>
                  <a:pt x="2947251" y="1307076"/>
                  <a:pt x="2947196" y="1307076"/>
                  <a:pt x="2947196" y="1307076"/>
                </a:cubicBezTo>
                <a:close/>
                <a:moveTo>
                  <a:pt x="3001696" y="1475099"/>
                </a:moveTo>
                <a:lnTo>
                  <a:pt x="2956843" y="1475099"/>
                </a:lnTo>
                <a:lnTo>
                  <a:pt x="2956843" y="1431826"/>
                </a:lnTo>
                <a:lnTo>
                  <a:pt x="3001696" y="1431826"/>
                </a:lnTo>
                <a:close/>
                <a:moveTo>
                  <a:pt x="3001696" y="898327"/>
                </a:moveTo>
                <a:lnTo>
                  <a:pt x="2956843" y="898327"/>
                </a:lnTo>
                <a:lnTo>
                  <a:pt x="2956843" y="863611"/>
                </a:lnTo>
                <a:lnTo>
                  <a:pt x="3001696" y="863611"/>
                </a:lnTo>
                <a:close/>
                <a:moveTo>
                  <a:pt x="3011288" y="1307076"/>
                </a:moveTo>
                <a:cubicBezTo>
                  <a:pt x="3006002" y="1307076"/>
                  <a:pt x="3001696" y="1302781"/>
                  <a:pt x="3001696" y="1297484"/>
                </a:cubicBezTo>
                <a:lnTo>
                  <a:pt x="3001696" y="962092"/>
                </a:lnTo>
                <a:cubicBezTo>
                  <a:pt x="3001696" y="956795"/>
                  <a:pt x="3006002" y="952500"/>
                  <a:pt x="3011288" y="952500"/>
                </a:cubicBezTo>
                <a:cubicBezTo>
                  <a:pt x="3016575" y="952500"/>
                  <a:pt x="3020880" y="956795"/>
                  <a:pt x="3020880" y="962092"/>
                </a:cubicBezTo>
                <a:lnTo>
                  <a:pt x="3020880" y="1297484"/>
                </a:lnTo>
                <a:cubicBezTo>
                  <a:pt x="3020880" y="1302781"/>
                  <a:pt x="3016575" y="1307076"/>
                  <a:pt x="3011288" y="1307076"/>
                </a:cubicBezTo>
                <a:close/>
                <a:moveTo>
                  <a:pt x="3065788" y="1475099"/>
                </a:moveTo>
                <a:lnTo>
                  <a:pt x="3020935" y="1475099"/>
                </a:lnTo>
                <a:lnTo>
                  <a:pt x="3020935" y="1431826"/>
                </a:lnTo>
                <a:lnTo>
                  <a:pt x="3065788" y="1431826"/>
                </a:lnTo>
                <a:close/>
                <a:moveTo>
                  <a:pt x="3065788" y="898327"/>
                </a:moveTo>
                <a:lnTo>
                  <a:pt x="3020935" y="898327"/>
                </a:lnTo>
                <a:lnTo>
                  <a:pt x="3020935" y="863611"/>
                </a:lnTo>
                <a:lnTo>
                  <a:pt x="3065788" y="863611"/>
                </a:lnTo>
                <a:close/>
                <a:moveTo>
                  <a:pt x="3075435" y="1307076"/>
                </a:moveTo>
                <a:cubicBezTo>
                  <a:pt x="3070148" y="1307109"/>
                  <a:pt x="3065843" y="1302836"/>
                  <a:pt x="3065788" y="1297539"/>
                </a:cubicBezTo>
                <a:cubicBezTo>
                  <a:pt x="3065788" y="1297522"/>
                  <a:pt x="3065788" y="1297500"/>
                  <a:pt x="3065788" y="1297484"/>
                </a:cubicBezTo>
                <a:lnTo>
                  <a:pt x="3065788" y="962092"/>
                </a:lnTo>
                <a:cubicBezTo>
                  <a:pt x="3066169" y="956778"/>
                  <a:pt x="3070802" y="952800"/>
                  <a:pt x="3076143" y="953198"/>
                </a:cubicBezTo>
                <a:cubicBezTo>
                  <a:pt x="3080885" y="953557"/>
                  <a:pt x="3084645" y="957334"/>
                  <a:pt x="3085027" y="962092"/>
                </a:cubicBezTo>
                <a:lnTo>
                  <a:pt x="3085027" y="1297484"/>
                </a:lnTo>
                <a:cubicBezTo>
                  <a:pt x="3085027" y="1302781"/>
                  <a:pt x="3080721" y="1307076"/>
                  <a:pt x="3075435" y="1307076"/>
                </a:cubicBezTo>
                <a:cubicBezTo>
                  <a:pt x="3075435" y="1307076"/>
                  <a:pt x="3075380" y="1307076"/>
                  <a:pt x="3075380" y="1307076"/>
                </a:cubicBezTo>
                <a:close/>
                <a:moveTo>
                  <a:pt x="3129935" y="1475099"/>
                </a:moveTo>
                <a:lnTo>
                  <a:pt x="3085081" y="1475099"/>
                </a:lnTo>
                <a:lnTo>
                  <a:pt x="3085081" y="1431826"/>
                </a:lnTo>
                <a:lnTo>
                  <a:pt x="3129935" y="1431826"/>
                </a:lnTo>
                <a:close/>
                <a:moveTo>
                  <a:pt x="3129935" y="898327"/>
                </a:moveTo>
                <a:lnTo>
                  <a:pt x="3085081" y="898327"/>
                </a:lnTo>
                <a:lnTo>
                  <a:pt x="3085081" y="863611"/>
                </a:lnTo>
                <a:lnTo>
                  <a:pt x="3129935" y="863611"/>
                </a:lnTo>
                <a:close/>
                <a:moveTo>
                  <a:pt x="3139581" y="1307076"/>
                </a:moveTo>
                <a:cubicBezTo>
                  <a:pt x="3134294" y="1307109"/>
                  <a:pt x="3129989" y="1302836"/>
                  <a:pt x="3129935" y="1297539"/>
                </a:cubicBezTo>
                <a:cubicBezTo>
                  <a:pt x="3129935" y="1297522"/>
                  <a:pt x="3129935" y="1297500"/>
                  <a:pt x="3129935" y="1297484"/>
                </a:cubicBezTo>
                <a:lnTo>
                  <a:pt x="3129935" y="962092"/>
                </a:lnTo>
                <a:cubicBezTo>
                  <a:pt x="3130316" y="956778"/>
                  <a:pt x="3134948" y="952800"/>
                  <a:pt x="3140290" y="953198"/>
                </a:cubicBezTo>
                <a:cubicBezTo>
                  <a:pt x="3145031" y="953557"/>
                  <a:pt x="3148791" y="957334"/>
                  <a:pt x="3149173" y="962092"/>
                </a:cubicBezTo>
                <a:lnTo>
                  <a:pt x="3149173" y="1297484"/>
                </a:lnTo>
                <a:cubicBezTo>
                  <a:pt x="3149173" y="1302781"/>
                  <a:pt x="3144867" y="1307076"/>
                  <a:pt x="3139581" y="1307076"/>
                </a:cubicBezTo>
                <a:cubicBezTo>
                  <a:pt x="3139527" y="1307076"/>
                  <a:pt x="3139527" y="1307076"/>
                  <a:pt x="3139472" y="1307076"/>
                </a:cubicBezTo>
                <a:close/>
                <a:moveTo>
                  <a:pt x="3194081" y="1475099"/>
                </a:moveTo>
                <a:lnTo>
                  <a:pt x="3148846" y="1475099"/>
                </a:lnTo>
                <a:lnTo>
                  <a:pt x="3148846" y="1431826"/>
                </a:lnTo>
                <a:lnTo>
                  <a:pt x="3193699" y="1431826"/>
                </a:lnTo>
                <a:close/>
                <a:moveTo>
                  <a:pt x="3194081" y="898327"/>
                </a:moveTo>
                <a:lnTo>
                  <a:pt x="3148846" y="898327"/>
                </a:lnTo>
                <a:lnTo>
                  <a:pt x="3148846" y="863611"/>
                </a:lnTo>
                <a:lnTo>
                  <a:pt x="3193699" y="863611"/>
                </a:lnTo>
                <a:close/>
                <a:moveTo>
                  <a:pt x="3203727" y="1307076"/>
                </a:moveTo>
                <a:cubicBezTo>
                  <a:pt x="3198441" y="1307109"/>
                  <a:pt x="3194136" y="1302836"/>
                  <a:pt x="3194081" y="1297539"/>
                </a:cubicBezTo>
                <a:cubicBezTo>
                  <a:pt x="3194081" y="1297522"/>
                  <a:pt x="3194081" y="1297500"/>
                  <a:pt x="3194081" y="1297484"/>
                </a:cubicBezTo>
                <a:lnTo>
                  <a:pt x="3194081" y="962092"/>
                </a:lnTo>
                <a:cubicBezTo>
                  <a:pt x="3194462" y="956778"/>
                  <a:pt x="3199095" y="952800"/>
                  <a:pt x="3204435" y="953198"/>
                </a:cubicBezTo>
                <a:cubicBezTo>
                  <a:pt x="3209177" y="953557"/>
                  <a:pt x="3212938" y="957334"/>
                  <a:pt x="3213319" y="962092"/>
                </a:cubicBezTo>
                <a:lnTo>
                  <a:pt x="3213319" y="1297484"/>
                </a:lnTo>
                <a:cubicBezTo>
                  <a:pt x="3213319" y="1302781"/>
                  <a:pt x="3209014" y="1307081"/>
                  <a:pt x="3203727" y="1307081"/>
                </a:cubicBezTo>
                <a:cubicBezTo>
                  <a:pt x="3203618" y="1307081"/>
                  <a:pt x="3203455" y="1307081"/>
                  <a:pt x="3203346" y="1307076"/>
                </a:cubicBezTo>
                <a:close/>
                <a:moveTo>
                  <a:pt x="3258227" y="1475099"/>
                </a:moveTo>
                <a:lnTo>
                  <a:pt x="3213373" y="1475099"/>
                </a:lnTo>
                <a:lnTo>
                  <a:pt x="3213373" y="1431826"/>
                </a:lnTo>
                <a:lnTo>
                  <a:pt x="3257845" y="1431826"/>
                </a:lnTo>
                <a:close/>
                <a:moveTo>
                  <a:pt x="3258227" y="898327"/>
                </a:moveTo>
                <a:lnTo>
                  <a:pt x="3213373" y="898327"/>
                </a:lnTo>
                <a:lnTo>
                  <a:pt x="3213373" y="863611"/>
                </a:lnTo>
                <a:lnTo>
                  <a:pt x="3257845" y="863611"/>
                </a:lnTo>
                <a:close/>
                <a:moveTo>
                  <a:pt x="3267819" y="1307076"/>
                </a:moveTo>
                <a:cubicBezTo>
                  <a:pt x="3262532" y="1307076"/>
                  <a:pt x="3258227" y="1302781"/>
                  <a:pt x="3258227" y="1297484"/>
                </a:cubicBezTo>
                <a:lnTo>
                  <a:pt x="3258227" y="1011578"/>
                </a:lnTo>
                <a:cubicBezTo>
                  <a:pt x="3257845" y="1006264"/>
                  <a:pt x="3261824" y="1001632"/>
                  <a:pt x="3267110" y="1001234"/>
                </a:cubicBezTo>
                <a:cubicBezTo>
                  <a:pt x="3272452" y="1000836"/>
                  <a:pt x="3277084" y="1004815"/>
                  <a:pt x="3277465" y="1010128"/>
                </a:cubicBezTo>
                <a:cubicBezTo>
                  <a:pt x="3277520" y="1010613"/>
                  <a:pt x="3277520" y="1011093"/>
                  <a:pt x="3277465" y="1011578"/>
                </a:cubicBezTo>
                <a:lnTo>
                  <a:pt x="3277465" y="1297484"/>
                </a:lnTo>
                <a:cubicBezTo>
                  <a:pt x="3277465" y="1302781"/>
                  <a:pt x="3273160" y="1307076"/>
                  <a:pt x="3267873" y="1307081"/>
                </a:cubicBezTo>
                <a:cubicBezTo>
                  <a:pt x="3267764" y="1307081"/>
                  <a:pt x="3267710" y="1307076"/>
                  <a:pt x="3267601" y="1307076"/>
                </a:cubicBezTo>
                <a:close/>
                <a:moveTo>
                  <a:pt x="3329785" y="1475099"/>
                </a:moveTo>
                <a:lnTo>
                  <a:pt x="3277465" y="1475099"/>
                </a:lnTo>
                <a:lnTo>
                  <a:pt x="3277465" y="1431826"/>
                </a:lnTo>
                <a:lnTo>
                  <a:pt x="3329785" y="1431826"/>
                </a:lnTo>
                <a:close/>
                <a:moveTo>
                  <a:pt x="3341557" y="1297484"/>
                </a:moveTo>
                <a:cubicBezTo>
                  <a:pt x="3341176" y="1302798"/>
                  <a:pt x="3336543" y="1306782"/>
                  <a:pt x="3331202" y="1306378"/>
                </a:cubicBezTo>
                <a:cubicBezTo>
                  <a:pt x="3326461" y="1306019"/>
                  <a:pt x="3322700" y="1302242"/>
                  <a:pt x="3322319" y="1297484"/>
                </a:cubicBezTo>
                <a:lnTo>
                  <a:pt x="3322319" y="1071364"/>
                </a:lnTo>
                <a:cubicBezTo>
                  <a:pt x="3322700" y="1066050"/>
                  <a:pt x="3327333" y="1062072"/>
                  <a:pt x="3332674" y="1062470"/>
                </a:cubicBezTo>
                <a:cubicBezTo>
                  <a:pt x="3337415" y="1062829"/>
                  <a:pt x="3341176" y="1066607"/>
                  <a:pt x="3341557" y="107136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  <a:tileRect/>
          </a:gradFill>
          <a:ln w="5443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6294832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02B470D0-16E2-8F46-653F-E4068D78526C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重点产品分析</a:t>
            </a:r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52B9CAB-521F-BCB9-FC2B-4BA10A894692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DCB5EF8E-87A1-E552-A7D2-736AEFAF37EB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ACA62A2F-02C5-3883-3384-AC7A6DFD4FE9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59C56953-ACE4-F369-9150-79B538ECF9A9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DBBEF168-1617-0B1F-453C-EAEBA581695D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99EB8165-E4A8-1D6D-7C03-489F0EC2E984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09A38A1E-3C90-E22A-CCB2-9A81D666800A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0C62A6C2-F41E-3790-3F6F-9EE6209D15DD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E247E692-6B12-C4F6-8B01-9E7015529072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7DD438D1-7E7E-1A96-EDD0-8C9796DE3767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65EA8584-CAB2-A2A8-EA03-7CC3FE0DA166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329A70E1-A4CE-163B-8001-4A979E94BF4F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DAAFA0C2-5EEC-8216-0834-075C201C77ED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48C787E4-580D-9E73-0265-FFB3C8F37016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CBF46062-7333-990B-42F5-03E4063C7885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C57C920D-074A-DC66-8BD9-8309934AEE23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74D5A349-573A-524B-FA49-27834294AFED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id="{BBB40A2F-D835-C2D3-72CC-4B015C48EE70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4" name="任意多边形: 形状 123">
            <a:extLst>
              <a:ext uri="{FF2B5EF4-FFF2-40B4-BE49-F238E27FC236}">
                <a16:creationId xmlns:a16="http://schemas.microsoft.com/office/drawing/2014/main" id="{E56152D7-04E9-256F-65F5-7B6FAF672AF7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1F9C3730-8E91-3A6B-CE17-476613749317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585A1231-96C0-CDD2-4501-EB9991EFFF82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ADE91355-E5AB-A495-6CF4-47D96623F080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E308AE62-45D8-1562-8C9A-0EE315B17B4F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2580A933-DA9D-FD08-4ED0-A6DC39087942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5CE81AC5-F7A7-0E43-02F0-1CB9E86232EB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CB704F10-2E13-8D99-7A16-0604EB88C35A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2043CBD2-C5F0-EBA1-C765-B7B2CD61F297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6E34CCC2-4FB4-E85E-30B6-E23F7D863ADF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EF95B029-8ACA-603C-FB6F-71C71AE08D56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FC468A50-D078-D9A3-43B0-B9BA671A1CB5}"/>
              </a:ext>
            </a:extLst>
          </p:cNvPr>
          <p:cNvGrpSpPr/>
          <p:nvPr/>
        </p:nvGrpSpPr>
        <p:grpSpPr>
          <a:xfrm>
            <a:off x="1344930" y="2737466"/>
            <a:ext cx="1973580" cy="1973580"/>
            <a:chOff x="4636770" y="1969770"/>
            <a:chExt cx="2918460" cy="2918460"/>
          </a:xfrm>
        </p:grpSpPr>
        <p:sp>
          <p:nvSpPr>
            <p:cNvPr id="43" name="椭圆 42">
              <a:extLst>
                <a:ext uri="{FF2B5EF4-FFF2-40B4-BE49-F238E27FC236}">
                  <a16:creationId xmlns:a16="http://schemas.microsoft.com/office/drawing/2014/main" id="{A12E0FD6-15C3-8A90-98CC-8D0FC6A2B2EE}"/>
                </a:ext>
              </a:extLst>
            </p:cNvPr>
            <p:cNvSpPr/>
            <p:nvPr/>
          </p:nvSpPr>
          <p:spPr>
            <a:xfrm>
              <a:off x="4838700" y="2171700"/>
              <a:ext cx="2514600" cy="2514600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40000"/>
                    <a:lumOff val="60000"/>
                  </a:schemeClr>
                </a:gs>
                <a:gs pos="46000">
                  <a:schemeClr val="accent1">
                    <a:lumMod val="95000"/>
                    <a:lumOff val="5000"/>
                  </a:schemeClr>
                </a:gs>
                <a:gs pos="100000">
                  <a:schemeClr val="accent1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4" name="椭圆 43">
              <a:extLst>
                <a:ext uri="{FF2B5EF4-FFF2-40B4-BE49-F238E27FC236}">
                  <a16:creationId xmlns:a16="http://schemas.microsoft.com/office/drawing/2014/main" id="{A457CF3F-D99F-525E-2132-8F3FEB7D603A}"/>
                </a:ext>
              </a:extLst>
            </p:cNvPr>
            <p:cNvSpPr/>
            <p:nvPr/>
          </p:nvSpPr>
          <p:spPr>
            <a:xfrm>
              <a:off x="4636770" y="1969770"/>
              <a:ext cx="2918460" cy="2918460"/>
            </a:xfrm>
            <a:prstGeom prst="ellipse">
              <a:avLst/>
            </a:prstGeom>
            <a:noFill/>
            <a:ln w="31750">
              <a:gradFill flip="none" rotWithShape="1">
                <a:gsLst>
                  <a:gs pos="0">
                    <a:schemeClr val="accent2">
                      <a:lumMod val="0"/>
                      <a:lumOff val="100000"/>
                    </a:schemeClr>
                  </a:gs>
                  <a:gs pos="35000">
                    <a:schemeClr val="accent2">
                      <a:lumMod val="0"/>
                      <a:lumOff val="100000"/>
                    </a:schemeClr>
                  </a:gs>
                  <a:gs pos="100000">
                    <a:schemeClr val="accent2">
                      <a:lumMod val="100000"/>
                    </a:schemeClr>
                  </a:gs>
                </a:gsLst>
                <a:path path="circle">
                  <a:fillToRect l="50000" t="-80000" r="50000" b="180000"/>
                </a:path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62" name="图形 63">
            <a:extLst>
              <a:ext uri="{FF2B5EF4-FFF2-40B4-BE49-F238E27FC236}">
                <a16:creationId xmlns:a16="http://schemas.microsoft.com/office/drawing/2014/main" id="{E9390297-9082-4034-AAB2-289439304E37}"/>
              </a:ext>
            </a:extLst>
          </p:cNvPr>
          <p:cNvSpPr/>
          <p:nvPr/>
        </p:nvSpPr>
        <p:spPr>
          <a:xfrm>
            <a:off x="1750243" y="3232611"/>
            <a:ext cx="1211156" cy="895090"/>
          </a:xfrm>
          <a:custGeom>
            <a:avLst/>
            <a:gdLst>
              <a:gd name="connsiteX0" fmla="*/ 3647900 w 3970202"/>
              <a:gd name="connsiteY0" fmla="*/ 1184015 h 2483611"/>
              <a:gd name="connsiteX1" fmla="*/ 3650299 w 3970202"/>
              <a:gd name="connsiteY1" fmla="*/ 1183307 h 2483611"/>
              <a:gd name="connsiteX2" fmla="*/ 3969504 w 3970202"/>
              <a:gd name="connsiteY2" fmla="*/ 1077686 h 2483611"/>
              <a:gd name="connsiteX3" fmla="*/ 3937949 w 3970202"/>
              <a:gd name="connsiteY3" fmla="*/ 1037302 h 2483611"/>
              <a:gd name="connsiteX4" fmla="*/ 3912062 w 3970202"/>
              <a:gd name="connsiteY4" fmla="*/ 1053652 h 2483611"/>
              <a:gd name="connsiteX5" fmla="*/ 3912062 w 3970202"/>
              <a:gd name="connsiteY5" fmla="*/ 1038501 h 2483611"/>
              <a:gd name="connsiteX6" fmla="*/ 3885247 w 3970202"/>
              <a:gd name="connsiteY6" fmla="*/ 1014041 h 2483611"/>
              <a:gd name="connsiteX7" fmla="*/ 3860777 w 3970202"/>
              <a:gd name="connsiteY7" fmla="*/ 1038501 h 2483611"/>
              <a:gd name="connsiteX8" fmla="*/ 3860777 w 3970202"/>
              <a:gd name="connsiteY8" fmla="*/ 1079321 h 2483611"/>
              <a:gd name="connsiteX9" fmla="*/ 3828731 w 3970202"/>
              <a:gd name="connsiteY9" fmla="*/ 1092183 h 2483611"/>
              <a:gd name="connsiteX10" fmla="*/ 3828731 w 3970202"/>
              <a:gd name="connsiteY10" fmla="*/ 1066568 h 2483611"/>
              <a:gd name="connsiteX11" fmla="*/ 3804261 w 3970202"/>
              <a:gd name="connsiteY11" fmla="*/ 1039743 h 2483611"/>
              <a:gd name="connsiteX12" fmla="*/ 3777447 w 3970202"/>
              <a:gd name="connsiteY12" fmla="*/ 1064203 h 2483611"/>
              <a:gd name="connsiteX13" fmla="*/ 3777447 w 3970202"/>
              <a:gd name="connsiteY13" fmla="*/ 1066568 h 2483611"/>
              <a:gd name="connsiteX14" fmla="*/ 3777447 w 3970202"/>
              <a:gd name="connsiteY14" fmla="*/ 1108642 h 2483611"/>
              <a:gd name="connsiteX15" fmla="*/ 3749434 w 3970202"/>
              <a:gd name="connsiteY15" fmla="*/ 1115781 h 2483611"/>
              <a:gd name="connsiteX16" fmla="*/ 3749434 w 3970202"/>
              <a:gd name="connsiteY16" fmla="*/ 1087932 h 2483611"/>
              <a:gd name="connsiteX17" fmla="*/ 3722620 w 3970202"/>
              <a:gd name="connsiteY17" fmla="*/ 1063473 h 2483611"/>
              <a:gd name="connsiteX18" fmla="*/ 3698150 w 3970202"/>
              <a:gd name="connsiteY18" fmla="*/ 1087932 h 2483611"/>
              <a:gd name="connsiteX19" fmla="*/ 3698150 w 3970202"/>
              <a:gd name="connsiteY19" fmla="*/ 1125700 h 2483611"/>
              <a:gd name="connsiteX20" fmla="*/ 3668774 w 3970202"/>
              <a:gd name="connsiteY20" fmla="*/ 1129733 h 2483611"/>
              <a:gd name="connsiteX21" fmla="*/ 3668774 w 3970202"/>
              <a:gd name="connsiteY21" fmla="*/ 1101012 h 2483611"/>
              <a:gd name="connsiteX22" fmla="*/ 3643159 w 3970202"/>
              <a:gd name="connsiteY22" fmla="*/ 1075397 h 2483611"/>
              <a:gd name="connsiteX23" fmla="*/ 3617544 w 3970202"/>
              <a:gd name="connsiteY23" fmla="*/ 1101012 h 2483611"/>
              <a:gd name="connsiteX24" fmla="*/ 3617544 w 3970202"/>
              <a:gd name="connsiteY24" fmla="*/ 1133712 h 2483611"/>
              <a:gd name="connsiteX25" fmla="*/ 3612912 w 3970202"/>
              <a:gd name="connsiteY25" fmla="*/ 1133712 h 2483611"/>
              <a:gd name="connsiteX26" fmla="*/ 3321883 w 3970202"/>
              <a:gd name="connsiteY26" fmla="*/ 947977 h 2483611"/>
              <a:gd name="connsiteX27" fmla="*/ 3313108 w 3970202"/>
              <a:gd name="connsiteY27" fmla="*/ 926994 h 2483611"/>
              <a:gd name="connsiteX28" fmla="*/ 3335453 w 3970202"/>
              <a:gd name="connsiteY28" fmla="*/ 926994 h 2483611"/>
              <a:gd name="connsiteX29" fmla="*/ 3335453 w 3970202"/>
              <a:gd name="connsiteY29" fmla="*/ 897619 h 2483611"/>
              <a:gd name="connsiteX30" fmla="*/ 3277248 w 3970202"/>
              <a:gd name="connsiteY30" fmla="*/ 897619 h 2483611"/>
              <a:gd name="connsiteX31" fmla="*/ 3277248 w 3970202"/>
              <a:gd name="connsiteY31" fmla="*/ 862902 h 2483611"/>
              <a:gd name="connsiteX32" fmla="*/ 3335453 w 3970202"/>
              <a:gd name="connsiteY32" fmla="*/ 862902 h 2483611"/>
              <a:gd name="connsiteX33" fmla="*/ 3335453 w 3970202"/>
              <a:gd name="connsiteY33" fmla="*/ 833527 h 2483611"/>
              <a:gd name="connsiteX34" fmla="*/ 3043825 w 3970202"/>
              <a:gd name="connsiteY34" fmla="*/ 833527 h 2483611"/>
              <a:gd name="connsiteX35" fmla="*/ 3043825 w 3970202"/>
              <a:gd name="connsiteY35" fmla="*/ 760007 h 2483611"/>
              <a:gd name="connsiteX36" fmla="*/ 3014776 w 3970202"/>
              <a:gd name="connsiteY36" fmla="*/ 760007 h 2483611"/>
              <a:gd name="connsiteX37" fmla="*/ 3105900 w 3970202"/>
              <a:gd name="connsiteY37" fmla="*/ 712265 h 2483611"/>
              <a:gd name="connsiteX38" fmla="*/ 3222693 w 3970202"/>
              <a:gd name="connsiteY38" fmla="*/ 640870 h 2483611"/>
              <a:gd name="connsiteX39" fmla="*/ 3222693 w 3970202"/>
              <a:gd name="connsiteY39" fmla="*/ 566096 h 2483611"/>
              <a:gd name="connsiteX40" fmla="*/ 2937169 w 3970202"/>
              <a:gd name="connsiteY40" fmla="*/ 610350 h 2483611"/>
              <a:gd name="connsiteX41" fmla="*/ 2939566 w 3970202"/>
              <a:gd name="connsiteY41" fmla="*/ 609696 h 2483611"/>
              <a:gd name="connsiteX42" fmla="*/ 3258772 w 3970202"/>
              <a:gd name="connsiteY42" fmla="*/ 504075 h 2483611"/>
              <a:gd name="connsiteX43" fmla="*/ 3227217 w 3970202"/>
              <a:gd name="connsiteY43" fmla="*/ 463637 h 2483611"/>
              <a:gd name="connsiteX44" fmla="*/ 3201329 w 3970202"/>
              <a:gd name="connsiteY44" fmla="*/ 480314 h 2483611"/>
              <a:gd name="connsiteX45" fmla="*/ 3201329 w 3970202"/>
              <a:gd name="connsiteY45" fmla="*/ 465326 h 2483611"/>
              <a:gd name="connsiteX46" fmla="*/ 3174515 w 3970202"/>
              <a:gd name="connsiteY46" fmla="*/ 440867 h 2483611"/>
              <a:gd name="connsiteX47" fmla="*/ 3150045 w 3970202"/>
              <a:gd name="connsiteY47" fmla="*/ 465326 h 2483611"/>
              <a:gd name="connsiteX48" fmla="*/ 3150045 w 3970202"/>
              <a:gd name="connsiteY48" fmla="*/ 506146 h 2483611"/>
              <a:gd name="connsiteX49" fmla="*/ 3117999 w 3970202"/>
              <a:gd name="connsiteY49" fmla="*/ 519008 h 2483611"/>
              <a:gd name="connsiteX50" fmla="*/ 3117999 w 3970202"/>
              <a:gd name="connsiteY50" fmla="*/ 493394 h 2483611"/>
              <a:gd name="connsiteX51" fmla="*/ 3093528 w 3970202"/>
              <a:gd name="connsiteY51" fmla="*/ 466569 h 2483611"/>
              <a:gd name="connsiteX52" fmla="*/ 3066715 w 3970202"/>
              <a:gd name="connsiteY52" fmla="*/ 491028 h 2483611"/>
              <a:gd name="connsiteX53" fmla="*/ 3066715 w 3970202"/>
              <a:gd name="connsiteY53" fmla="*/ 493394 h 2483611"/>
              <a:gd name="connsiteX54" fmla="*/ 3066715 w 3970202"/>
              <a:gd name="connsiteY54" fmla="*/ 535467 h 2483611"/>
              <a:gd name="connsiteX55" fmla="*/ 3038702 w 3970202"/>
              <a:gd name="connsiteY55" fmla="*/ 542607 h 2483611"/>
              <a:gd name="connsiteX56" fmla="*/ 3038702 w 3970202"/>
              <a:gd name="connsiteY56" fmla="*/ 514376 h 2483611"/>
              <a:gd name="connsiteX57" fmla="*/ 3014232 w 3970202"/>
              <a:gd name="connsiteY57" fmla="*/ 487551 h 2483611"/>
              <a:gd name="connsiteX58" fmla="*/ 2987417 w 3970202"/>
              <a:gd name="connsiteY58" fmla="*/ 512011 h 2483611"/>
              <a:gd name="connsiteX59" fmla="*/ 2987417 w 3970202"/>
              <a:gd name="connsiteY59" fmla="*/ 514376 h 2483611"/>
              <a:gd name="connsiteX60" fmla="*/ 2987417 w 3970202"/>
              <a:gd name="connsiteY60" fmla="*/ 552526 h 2483611"/>
              <a:gd name="connsiteX61" fmla="*/ 2958042 w 3970202"/>
              <a:gd name="connsiteY61" fmla="*/ 556613 h 2483611"/>
              <a:gd name="connsiteX62" fmla="*/ 2958042 w 3970202"/>
              <a:gd name="connsiteY62" fmla="*/ 527892 h 2483611"/>
              <a:gd name="connsiteX63" fmla="*/ 2932427 w 3970202"/>
              <a:gd name="connsiteY63" fmla="*/ 502277 h 2483611"/>
              <a:gd name="connsiteX64" fmla="*/ 2906812 w 3970202"/>
              <a:gd name="connsiteY64" fmla="*/ 527892 h 2483611"/>
              <a:gd name="connsiteX65" fmla="*/ 2906812 w 3970202"/>
              <a:gd name="connsiteY65" fmla="*/ 560592 h 2483611"/>
              <a:gd name="connsiteX66" fmla="*/ 2902180 w 3970202"/>
              <a:gd name="connsiteY66" fmla="*/ 560592 h 2483611"/>
              <a:gd name="connsiteX67" fmla="*/ 2611260 w 3970202"/>
              <a:gd name="connsiteY67" fmla="*/ 375292 h 2483611"/>
              <a:gd name="connsiteX68" fmla="*/ 2602376 w 3970202"/>
              <a:gd name="connsiteY68" fmla="*/ 354092 h 2483611"/>
              <a:gd name="connsiteX69" fmla="*/ 2624721 w 3970202"/>
              <a:gd name="connsiteY69" fmla="*/ 354092 h 2483611"/>
              <a:gd name="connsiteX70" fmla="*/ 2624721 w 3970202"/>
              <a:gd name="connsiteY70" fmla="*/ 324717 h 2483611"/>
              <a:gd name="connsiteX71" fmla="*/ 2566515 w 3970202"/>
              <a:gd name="connsiteY71" fmla="*/ 324717 h 2483611"/>
              <a:gd name="connsiteX72" fmla="*/ 2566515 w 3970202"/>
              <a:gd name="connsiteY72" fmla="*/ 290000 h 2483611"/>
              <a:gd name="connsiteX73" fmla="*/ 2624721 w 3970202"/>
              <a:gd name="connsiteY73" fmla="*/ 290000 h 2483611"/>
              <a:gd name="connsiteX74" fmla="*/ 2624721 w 3970202"/>
              <a:gd name="connsiteY74" fmla="*/ 260625 h 2483611"/>
              <a:gd name="connsiteX75" fmla="*/ 2505421 w 3970202"/>
              <a:gd name="connsiteY75" fmla="*/ 260625 h 2483611"/>
              <a:gd name="connsiteX76" fmla="*/ 2505421 w 3970202"/>
              <a:gd name="connsiteY76" fmla="*/ 213918 h 2483611"/>
              <a:gd name="connsiteX77" fmla="*/ 2381925 w 3970202"/>
              <a:gd name="connsiteY77" fmla="*/ 213918 h 2483611"/>
              <a:gd name="connsiteX78" fmla="*/ 2381925 w 3970202"/>
              <a:gd name="connsiteY78" fmla="*/ 116527 h 2483611"/>
              <a:gd name="connsiteX79" fmla="*/ 2324372 w 3970202"/>
              <a:gd name="connsiteY79" fmla="*/ 116527 h 2483611"/>
              <a:gd name="connsiteX80" fmla="*/ 2324372 w 3970202"/>
              <a:gd name="connsiteY80" fmla="*/ 29001 h 2483611"/>
              <a:gd name="connsiteX81" fmla="*/ 2179130 w 3970202"/>
              <a:gd name="connsiteY81" fmla="*/ 29001 h 2483611"/>
              <a:gd name="connsiteX82" fmla="*/ 2179130 w 3970202"/>
              <a:gd name="connsiteY82" fmla="*/ 135384 h 2483611"/>
              <a:gd name="connsiteX83" fmla="*/ 2278865 w 3970202"/>
              <a:gd name="connsiteY83" fmla="*/ 135384 h 2483611"/>
              <a:gd name="connsiteX84" fmla="*/ 2278865 w 3970202"/>
              <a:gd name="connsiteY84" fmla="*/ 66333 h 2483611"/>
              <a:gd name="connsiteX85" fmla="*/ 2216299 w 3970202"/>
              <a:gd name="connsiteY85" fmla="*/ 66333 h 2483611"/>
              <a:gd name="connsiteX86" fmla="*/ 2216299 w 3970202"/>
              <a:gd name="connsiteY86" fmla="*/ 85571 h 2483611"/>
              <a:gd name="connsiteX87" fmla="*/ 2259627 w 3970202"/>
              <a:gd name="connsiteY87" fmla="*/ 85571 h 2483611"/>
              <a:gd name="connsiteX88" fmla="*/ 2259627 w 3970202"/>
              <a:gd name="connsiteY88" fmla="*/ 116146 h 2483611"/>
              <a:gd name="connsiteX89" fmla="*/ 2198314 w 3970202"/>
              <a:gd name="connsiteY89" fmla="*/ 116146 h 2483611"/>
              <a:gd name="connsiteX90" fmla="*/ 2198314 w 3970202"/>
              <a:gd name="connsiteY90" fmla="*/ 48185 h 2483611"/>
              <a:gd name="connsiteX91" fmla="*/ 2305134 w 3970202"/>
              <a:gd name="connsiteY91" fmla="*/ 48185 h 2483611"/>
              <a:gd name="connsiteX92" fmla="*/ 2305134 w 3970202"/>
              <a:gd name="connsiteY92" fmla="*/ 150372 h 2483611"/>
              <a:gd name="connsiteX93" fmla="*/ 2160546 w 3970202"/>
              <a:gd name="connsiteY93" fmla="*/ 150372 h 2483611"/>
              <a:gd name="connsiteX94" fmla="*/ 2160546 w 3970202"/>
              <a:gd name="connsiteY94" fmla="*/ 29001 h 2483611"/>
              <a:gd name="connsiteX95" fmla="*/ 2005385 w 3970202"/>
              <a:gd name="connsiteY95" fmla="*/ 29001 h 2483611"/>
              <a:gd name="connsiteX96" fmla="*/ 2005385 w 3970202"/>
              <a:gd name="connsiteY96" fmla="*/ 91893 h 2483611"/>
              <a:gd name="connsiteX97" fmla="*/ 1993994 w 3970202"/>
              <a:gd name="connsiteY97" fmla="*/ 91893 h 2483611"/>
              <a:gd name="connsiteX98" fmla="*/ 1993994 w 3970202"/>
              <a:gd name="connsiteY98" fmla="*/ 18428 h 2483611"/>
              <a:gd name="connsiteX99" fmla="*/ 2160001 w 3970202"/>
              <a:gd name="connsiteY99" fmla="*/ 18428 h 2483611"/>
              <a:gd name="connsiteX100" fmla="*/ 2160001 w 3970202"/>
              <a:gd name="connsiteY100" fmla="*/ -757 h 2483611"/>
              <a:gd name="connsiteX101" fmla="*/ 1803790 w 3970202"/>
              <a:gd name="connsiteY101" fmla="*/ -757 h 2483611"/>
              <a:gd name="connsiteX102" fmla="*/ 1803790 w 3970202"/>
              <a:gd name="connsiteY102" fmla="*/ 18428 h 2483611"/>
              <a:gd name="connsiteX103" fmla="*/ 1974810 w 3970202"/>
              <a:gd name="connsiteY103" fmla="*/ 18428 h 2483611"/>
              <a:gd name="connsiteX104" fmla="*/ 1974810 w 3970202"/>
              <a:gd name="connsiteY104" fmla="*/ 91730 h 2483611"/>
              <a:gd name="connsiteX105" fmla="*/ 1957861 w 3970202"/>
              <a:gd name="connsiteY105" fmla="*/ 91730 h 2483611"/>
              <a:gd name="connsiteX106" fmla="*/ 1957861 w 3970202"/>
              <a:gd name="connsiteY106" fmla="*/ 29001 h 2483611"/>
              <a:gd name="connsiteX107" fmla="*/ 1802700 w 3970202"/>
              <a:gd name="connsiteY107" fmla="*/ 29001 h 2483611"/>
              <a:gd name="connsiteX108" fmla="*/ 1802700 w 3970202"/>
              <a:gd name="connsiteY108" fmla="*/ 150372 h 2483611"/>
              <a:gd name="connsiteX109" fmla="*/ 1658058 w 3970202"/>
              <a:gd name="connsiteY109" fmla="*/ 150372 h 2483611"/>
              <a:gd name="connsiteX110" fmla="*/ 1658058 w 3970202"/>
              <a:gd name="connsiteY110" fmla="*/ 48185 h 2483611"/>
              <a:gd name="connsiteX111" fmla="*/ 1764877 w 3970202"/>
              <a:gd name="connsiteY111" fmla="*/ 48185 h 2483611"/>
              <a:gd name="connsiteX112" fmla="*/ 1764877 w 3970202"/>
              <a:gd name="connsiteY112" fmla="*/ 116146 h 2483611"/>
              <a:gd name="connsiteX113" fmla="*/ 1703620 w 3970202"/>
              <a:gd name="connsiteY113" fmla="*/ 116146 h 2483611"/>
              <a:gd name="connsiteX114" fmla="*/ 1703620 w 3970202"/>
              <a:gd name="connsiteY114" fmla="*/ 85571 h 2483611"/>
              <a:gd name="connsiteX115" fmla="*/ 1746892 w 3970202"/>
              <a:gd name="connsiteY115" fmla="*/ 85571 h 2483611"/>
              <a:gd name="connsiteX116" fmla="*/ 1746892 w 3970202"/>
              <a:gd name="connsiteY116" fmla="*/ 66333 h 2483611"/>
              <a:gd name="connsiteX117" fmla="*/ 1684436 w 3970202"/>
              <a:gd name="connsiteY117" fmla="*/ 66333 h 2483611"/>
              <a:gd name="connsiteX118" fmla="*/ 1684436 w 3970202"/>
              <a:gd name="connsiteY118" fmla="*/ 135384 h 2483611"/>
              <a:gd name="connsiteX119" fmla="*/ 1784170 w 3970202"/>
              <a:gd name="connsiteY119" fmla="*/ 135384 h 2483611"/>
              <a:gd name="connsiteX120" fmla="*/ 1784170 w 3970202"/>
              <a:gd name="connsiteY120" fmla="*/ 29001 h 2483611"/>
              <a:gd name="connsiteX121" fmla="*/ 1639201 w 3970202"/>
              <a:gd name="connsiteY121" fmla="*/ 29001 h 2483611"/>
              <a:gd name="connsiteX122" fmla="*/ 1639201 w 3970202"/>
              <a:gd name="connsiteY122" fmla="*/ 116527 h 2483611"/>
              <a:gd name="connsiteX123" fmla="*/ 1581376 w 3970202"/>
              <a:gd name="connsiteY123" fmla="*/ 116527 h 2483611"/>
              <a:gd name="connsiteX124" fmla="*/ 1581376 w 3970202"/>
              <a:gd name="connsiteY124" fmla="*/ 213755 h 2483611"/>
              <a:gd name="connsiteX125" fmla="*/ 1457825 w 3970202"/>
              <a:gd name="connsiteY125" fmla="*/ 213755 h 2483611"/>
              <a:gd name="connsiteX126" fmla="*/ 1457825 w 3970202"/>
              <a:gd name="connsiteY126" fmla="*/ 260461 h 2483611"/>
              <a:gd name="connsiteX127" fmla="*/ 1339833 w 3970202"/>
              <a:gd name="connsiteY127" fmla="*/ 260461 h 2483611"/>
              <a:gd name="connsiteX128" fmla="*/ 1339833 w 3970202"/>
              <a:gd name="connsiteY128" fmla="*/ 289837 h 2483611"/>
              <a:gd name="connsiteX129" fmla="*/ 1393952 w 3970202"/>
              <a:gd name="connsiteY129" fmla="*/ 289837 h 2483611"/>
              <a:gd name="connsiteX130" fmla="*/ 1393952 w 3970202"/>
              <a:gd name="connsiteY130" fmla="*/ 324553 h 2483611"/>
              <a:gd name="connsiteX131" fmla="*/ 1340051 w 3970202"/>
              <a:gd name="connsiteY131" fmla="*/ 324553 h 2483611"/>
              <a:gd name="connsiteX132" fmla="*/ 1340051 w 3970202"/>
              <a:gd name="connsiteY132" fmla="*/ 353928 h 2483611"/>
              <a:gd name="connsiteX133" fmla="*/ 1362396 w 3970202"/>
              <a:gd name="connsiteY133" fmla="*/ 353928 h 2483611"/>
              <a:gd name="connsiteX134" fmla="*/ 1353513 w 3970202"/>
              <a:gd name="connsiteY134" fmla="*/ 375129 h 2483611"/>
              <a:gd name="connsiteX135" fmla="*/ 1062538 w 3970202"/>
              <a:gd name="connsiteY135" fmla="*/ 560428 h 2483611"/>
              <a:gd name="connsiteX136" fmla="*/ 1057960 w 3970202"/>
              <a:gd name="connsiteY136" fmla="*/ 560428 h 2483611"/>
              <a:gd name="connsiteX137" fmla="*/ 1057960 w 3970202"/>
              <a:gd name="connsiteY137" fmla="*/ 527728 h 2483611"/>
              <a:gd name="connsiteX138" fmla="*/ 1032345 w 3970202"/>
              <a:gd name="connsiteY138" fmla="*/ 502113 h 2483611"/>
              <a:gd name="connsiteX139" fmla="*/ 1006730 w 3970202"/>
              <a:gd name="connsiteY139" fmla="*/ 527728 h 2483611"/>
              <a:gd name="connsiteX140" fmla="*/ 1006730 w 3970202"/>
              <a:gd name="connsiteY140" fmla="*/ 556450 h 2483611"/>
              <a:gd name="connsiteX141" fmla="*/ 977355 w 3970202"/>
              <a:gd name="connsiteY141" fmla="*/ 552362 h 2483611"/>
              <a:gd name="connsiteX142" fmla="*/ 977355 w 3970202"/>
              <a:gd name="connsiteY142" fmla="*/ 514376 h 2483611"/>
              <a:gd name="connsiteX143" fmla="*/ 952895 w 3970202"/>
              <a:gd name="connsiteY143" fmla="*/ 487551 h 2483611"/>
              <a:gd name="connsiteX144" fmla="*/ 926071 w 3970202"/>
              <a:gd name="connsiteY144" fmla="*/ 512011 h 2483611"/>
              <a:gd name="connsiteX145" fmla="*/ 926071 w 3970202"/>
              <a:gd name="connsiteY145" fmla="*/ 514376 h 2483611"/>
              <a:gd name="connsiteX146" fmla="*/ 926071 w 3970202"/>
              <a:gd name="connsiteY146" fmla="*/ 542225 h 2483611"/>
              <a:gd name="connsiteX147" fmla="*/ 898003 w 3970202"/>
              <a:gd name="connsiteY147" fmla="*/ 535086 h 2483611"/>
              <a:gd name="connsiteX148" fmla="*/ 898003 w 3970202"/>
              <a:gd name="connsiteY148" fmla="*/ 493012 h 2483611"/>
              <a:gd name="connsiteX149" fmla="*/ 872388 w 3970202"/>
              <a:gd name="connsiteY149" fmla="*/ 467397 h 2483611"/>
              <a:gd name="connsiteX150" fmla="*/ 846773 w 3970202"/>
              <a:gd name="connsiteY150" fmla="*/ 493012 h 2483611"/>
              <a:gd name="connsiteX151" fmla="*/ 846773 w 3970202"/>
              <a:gd name="connsiteY151" fmla="*/ 518627 h 2483611"/>
              <a:gd name="connsiteX152" fmla="*/ 814727 w 3970202"/>
              <a:gd name="connsiteY152" fmla="*/ 505765 h 2483611"/>
              <a:gd name="connsiteX153" fmla="*/ 814727 w 3970202"/>
              <a:gd name="connsiteY153" fmla="*/ 465326 h 2483611"/>
              <a:gd name="connsiteX154" fmla="*/ 787902 w 3970202"/>
              <a:gd name="connsiteY154" fmla="*/ 440867 h 2483611"/>
              <a:gd name="connsiteX155" fmla="*/ 763443 w 3970202"/>
              <a:gd name="connsiteY155" fmla="*/ 465326 h 2483611"/>
              <a:gd name="connsiteX156" fmla="*/ 763443 w 3970202"/>
              <a:gd name="connsiteY156" fmla="*/ 480477 h 2483611"/>
              <a:gd name="connsiteX157" fmla="*/ 737610 w 3970202"/>
              <a:gd name="connsiteY157" fmla="*/ 464127 h 2483611"/>
              <a:gd name="connsiteX158" fmla="*/ 706000 w 3970202"/>
              <a:gd name="connsiteY158" fmla="*/ 504511 h 2483611"/>
              <a:gd name="connsiteX159" fmla="*/ 1025206 w 3970202"/>
              <a:gd name="connsiteY159" fmla="*/ 610132 h 2483611"/>
              <a:gd name="connsiteX160" fmla="*/ 1027604 w 3970202"/>
              <a:gd name="connsiteY160" fmla="*/ 610786 h 2483611"/>
              <a:gd name="connsiteX161" fmla="*/ 742079 w 3970202"/>
              <a:gd name="connsiteY161" fmla="*/ 566532 h 2483611"/>
              <a:gd name="connsiteX162" fmla="*/ 742079 w 3970202"/>
              <a:gd name="connsiteY162" fmla="*/ 641306 h 2483611"/>
              <a:gd name="connsiteX163" fmla="*/ 858872 w 3970202"/>
              <a:gd name="connsiteY163" fmla="*/ 712701 h 2483611"/>
              <a:gd name="connsiteX164" fmla="*/ 949996 w 3970202"/>
              <a:gd name="connsiteY164" fmla="*/ 760443 h 2483611"/>
              <a:gd name="connsiteX165" fmla="*/ 925253 w 3970202"/>
              <a:gd name="connsiteY165" fmla="*/ 760443 h 2483611"/>
              <a:gd name="connsiteX166" fmla="*/ 925253 w 3970202"/>
              <a:gd name="connsiteY166" fmla="*/ 834672 h 2483611"/>
              <a:gd name="connsiteX167" fmla="*/ 633679 w 3970202"/>
              <a:gd name="connsiteY167" fmla="*/ 834672 h 2483611"/>
              <a:gd name="connsiteX168" fmla="*/ 633679 w 3970202"/>
              <a:gd name="connsiteY168" fmla="*/ 864047 h 2483611"/>
              <a:gd name="connsiteX169" fmla="*/ 691830 w 3970202"/>
              <a:gd name="connsiteY169" fmla="*/ 864047 h 2483611"/>
              <a:gd name="connsiteX170" fmla="*/ 691830 w 3970202"/>
              <a:gd name="connsiteY170" fmla="*/ 898763 h 2483611"/>
              <a:gd name="connsiteX171" fmla="*/ 633407 w 3970202"/>
              <a:gd name="connsiteY171" fmla="*/ 898763 h 2483611"/>
              <a:gd name="connsiteX172" fmla="*/ 633407 w 3970202"/>
              <a:gd name="connsiteY172" fmla="*/ 928139 h 2483611"/>
              <a:gd name="connsiteX173" fmla="*/ 655697 w 3970202"/>
              <a:gd name="connsiteY173" fmla="*/ 928139 h 2483611"/>
              <a:gd name="connsiteX174" fmla="*/ 646922 w 3970202"/>
              <a:gd name="connsiteY174" fmla="*/ 949121 h 2483611"/>
              <a:gd name="connsiteX175" fmla="*/ 355894 w 3970202"/>
              <a:gd name="connsiteY175" fmla="*/ 1134856 h 2483611"/>
              <a:gd name="connsiteX176" fmla="*/ 351315 w 3970202"/>
              <a:gd name="connsiteY176" fmla="*/ 1134856 h 2483611"/>
              <a:gd name="connsiteX177" fmla="*/ 351315 w 3970202"/>
              <a:gd name="connsiteY177" fmla="*/ 1102156 h 2483611"/>
              <a:gd name="connsiteX178" fmla="*/ 324491 w 3970202"/>
              <a:gd name="connsiteY178" fmla="*/ 1077697 h 2483611"/>
              <a:gd name="connsiteX179" fmla="*/ 300031 w 3970202"/>
              <a:gd name="connsiteY179" fmla="*/ 1102156 h 2483611"/>
              <a:gd name="connsiteX180" fmla="*/ 300031 w 3970202"/>
              <a:gd name="connsiteY180" fmla="*/ 1130224 h 2483611"/>
              <a:gd name="connsiteX181" fmla="*/ 270656 w 3970202"/>
              <a:gd name="connsiteY181" fmla="*/ 1126191 h 2483611"/>
              <a:gd name="connsiteX182" fmla="*/ 270656 w 3970202"/>
              <a:gd name="connsiteY182" fmla="*/ 1088423 h 2483611"/>
              <a:gd name="connsiteX183" fmla="*/ 243831 w 3970202"/>
              <a:gd name="connsiteY183" fmla="*/ 1063963 h 2483611"/>
              <a:gd name="connsiteX184" fmla="*/ 219371 w 3970202"/>
              <a:gd name="connsiteY184" fmla="*/ 1088423 h 2483611"/>
              <a:gd name="connsiteX185" fmla="*/ 219371 w 3970202"/>
              <a:gd name="connsiteY185" fmla="*/ 1116272 h 2483611"/>
              <a:gd name="connsiteX186" fmla="*/ 191359 w 3970202"/>
              <a:gd name="connsiteY186" fmla="*/ 1109133 h 2483611"/>
              <a:gd name="connsiteX187" fmla="*/ 191359 w 3970202"/>
              <a:gd name="connsiteY187" fmla="*/ 1067059 h 2483611"/>
              <a:gd name="connsiteX188" fmla="*/ 166899 w 3970202"/>
              <a:gd name="connsiteY188" fmla="*/ 1040234 h 2483611"/>
              <a:gd name="connsiteX189" fmla="*/ 140074 w 3970202"/>
              <a:gd name="connsiteY189" fmla="*/ 1064694 h 2483611"/>
              <a:gd name="connsiteX190" fmla="*/ 140074 w 3970202"/>
              <a:gd name="connsiteY190" fmla="*/ 1067059 h 2483611"/>
              <a:gd name="connsiteX191" fmla="*/ 140074 w 3970202"/>
              <a:gd name="connsiteY191" fmla="*/ 1092674 h 2483611"/>
              <a:gd name="connsiteX192" fmla="*/ 108028 w 3970202"/>
              <a:gd name="connsiteY192" fmla="*/ 1079812 h 2483611"/>
              <a:gd name="connsiteX193" fmla="*/ 108028 w 3970202"/>
              <a:gd name="connsiteY193" fmla="*/ 1038991 h 2483611"/>
              <a:gd name="connsiteX194" fmla="*/ 82413 w 3970202"/>
              <a:gd name="connsiteY194" fmla="*/ 1013376 h 2483611"/>
              <a:gd name="connsiteX195" fmla="*/ 56798 w 3970202"/>
              <a:gd name="connsiteY195" fmla="*/ 1038991 h 2483611"/>
              <a:gd name="connsiteX196" fmla="*/ 56798 w 3970202"/>
              <a:gd name="connsiteY196" fmla="*/ 1053924 h 2483611"/>
              <a:gd name="connsiteX197" fmla="*/ 30857 w 3970202"/>
              <a:gd name="connsiteY197" fmla="*/ 1037574 h 2483611"/>
              <a:gd name="connsiteX198" fmla="*/ -699 w 3970202"/>
              <a:gd name="connsiteY198" fmla="*/ 1077959 h 2483611"/>
              <a:gd name="connsiteX199" fmla="*/ 318506 w 3970202"/>
              <a:gd name="connsiteY199" fmla="*/ 1183579 h 2483611"/>
              <a:gd name="connsiteX200" fmla="*/ 320904 w 3970202"/>
              <a:gd name="connsiteY200" fmla="*/ 1184288 h 2483611"/>
              <a:gd name="connsiteX201" fmla="*/ 35434 w 3970202"/>
              <a:gd name="connsiteY201" fmla="*/ 1139979 h 2483611"/>
              <a:gd name="connsiteX202" fmla="*/ 35434 w 3970202"/>
              <a:gd name="connsiteY202" fmla="*/ 1214753 h 2483611"/>
              <a:gd name="connsiteX203" fmla="*/ 152173 w 3970202"/>
              <a:gd name="connsiteY203" fmla="*/ 1286148 h 2483611"/>
              <a:gd name="connsiteX204" fmla="*/ 566644 w 3970202"/>
              <a:gd name="connsiteY204" fmla="*/ 1402723 h 2483611"/>
              <a:gd name="connsiteX205" fmla="*/ 454429 w 3970202"/>
              <a:gd name="connsiteY205" fmla="*/ 1402723 h 2483611"/>
              <a:gd name="connsiteX206" fmla="*/ 454429 w 3970202"/>
              <a:gd name="connsiteY206" fmla="*/ 1432044 h 2483611"/>
              <a:gd name="connsiteX207" fmla="*/ 504678 w 3970202"/>
              <a:gd name="connsiteY207" fmla="*/ 1432044 h 2483611"/>
              <a:gd name="connsiteX208" fmla="*/ 504678 w 3970202"/>
              <a:gd name="connsiteY208" fmla="*/ 2295757 h 2483611"/>
              <a:gd name="connsiteX209" fmla="*/ 485439 w 3970202"/>
              <a:gd name="connsiteY209" fmla="*/ 2295757 h 2483611"/>
              <a:gd name="connsiteX210" fmla="*/ 485439 w 3970202"/>
              <a:gd name="connsiteY210" fmla="*/ 2351020 h 2483611"/>
              <a:gd name="connsiteX211" fmla="*/ 457699 w 3970202"/>
              <a:gd name="connsiteY211" fmla="*/ 2351020 h 2483611"/>
              <a:gd name="connsiteX212" fmla="*/ 457699 w 3970202"/>
              <a:gd name="connsiteY212" fmla="*/ 2478060 h 2483611"/>
              <a:gd name="connsiteX213" fmla="*/ 686162 w 3970202"/>
              <a:gd name="connsiteY213" fmla="*/ 2478060 h 2483611"/>
              <a:gd name="connsiteX214" fmla="*/ 686162 w 3970202"/>
              <a:gd name="connsiteY214" fmla="*/ 2351020 h 2483611"/>
              <a:gd name="connsiteX215" fmla="*/ 658476 w 3970202"/>
              <a:gd name="connsiteY215" fmla="*/ 2351020 h 2483611"/>
              <a:gd name="connsiteX216" fmla="*/ 658476 w 3970202"/>
              <a:gd name="connsiteY216" fmla="*/ 2295376 h 2483611"/>
              <a:gd name="connsiteX217" fmla="*/ 639238 w 3970202"/>
              <a:gd name="connsiteY217" fmla="*/ 2295376 h 2483611"/>
              <a:gd name="connsiteX218" fmla="*/ 639238 w 3970202"/>
              <a:gd name="connsiteY218" fmla="*/ 1504475 h 2483611"/>
              <a:gd name="connsiteX219" fmla="*/ 1211105 w 3970202"/>
              <a:gd name="connsiteY219" fmla="*/ 1504475 h 2483611"/>
              <a:gd name="connsiteX220" fmla="*/ 1211105 w 3970202"/>
              <a:gd name="connsiteY220" fmla="*/ 2300172 h 2483611"/>
              <a:gd name="connsiteX221" fmla="*/ 1191866 w 3970202"/>
              <a:gd name="connsiteY221" fmla="*/ 2300172 h 2483611"/>
              <a:gd name="connsiteX222" fmla="*/ 1191866 w 3970202"/>
              <a:gd name="connsiteY222" fmla="*/ 2355816 h 2483611"/>
              <a:gd name="connsiteX223" fmla="*/ 1164180 w 3970202"/>
              <a:gd name="connsiteY223" fmla="*/ 2355816 h 2483611"/>
              <a:gd name="connsiteX224" fmla="*/ 1164180 w 3970202"/>
              <a:gd name="connsiteY224" fmla="*/ 2482801 h 2483611"/>
              <a:gd name="connsiteX225" fmla="*/ 1392644 w 3970202"/>
              <a:gd name="connsiteY225" fmla="*/ 2482801 h 2483611"/>
              <a:gd name="connsiteX226" fmla="*/ 1392644 w 3970202"/>
              <a:gd name="connsiteY226" fmla="*/ 2355816 h 2483611"/>
              <a:gd name="connsiteX227" fmla="*/ 1364903 w 3970202"/>
              <a:gd name="connsiteY227" fmla="*/ 2355816 h 2483611"/>
              <a:gd name="connsiteX228" fmla="*/ 1364903 w 3970202"/>
              <a:gd name="connsiteY228" fmla="*/ 2300172 h 2483611"/>
              <a:gd name="connsiteX229" fmla="*/ 1345719 w 3970202"/>
              <a:gd name="connsiteY229" fmla="*/ 2300172 h 2483611"/>
              <a:gd name="connsiteX230" fmla="*/ 1345719 w 3970202"/>
              <a:gd name="connsiteY230" fmla="*/ 1302825 h 2483611"/>
              <a:gd name="connsiteX231" fmla="*/ 1368664 w 3970202"/>
              <a:gd name="connsiteY231" fmla="*/ 1302825 h 2483611"/>
              <a:gd name="connsiteX232" fmla="*/ 1368664 w 3970202"/>
              <a:gd name="connsiteY232" fmla="*/ 1342773 h 2483611"/>
              <a:gd name="connsiteX233" fmla="*/ 1489326 w 3970202"/>
              <a:gd name="connsiteY233" fmla="*/ 1342773 h 2483611"/>
              <a:gd name="connsiteX234" fmla="*/ 1489326 w 3970202"/>
              <a:gd name="connsiteY234" fmla="*/ 1197368 h 2483611"/>
              <a:gd name="connsiteX235" fmla="*/ 1573801 w 3970202"/>
              <a:gd name="connsiteY235" fmla="*/ 1197368 h 2483611"/>
              <a:gd name="connsiteX236" fmla="*/ 1573801 w 3970202"/>
              <a:gd name="connsiteY236" fmla="*/ 1254484 h 2483611"/>
              <a:gd name="connsiteX237" fmla="*/ 1525187 w 3970202"/>
              <a:gd name="connsiteY237" fmla="*/ 1254484 h 2483611"/>
              <a:gd name="connsiteX238" fmla="*/ 1525187 w 3970202"/>
              <a:gd name="connsiteY238" fmla="*/ 1232684 h 2483611"/>
              <a:gd name="connsiteX239" fmla="*/ 1540120 w 3970202"/>
              <a:gd name="connsiteY239" fmla="*/ 1232684 h 2483611"/>
              <a:gd name="connsiteX240" fmla="*/ 1540120 w 3970202"/>
              <a:gd name="connsiteY240" fmla="*/ 1241240 h 2483611"/>
              <a:gd name="connsiteX241" fmla="*/ 1559358 w 3970202"/>
              <a:gd name="connsiteY241" fmla="*/ 1241240 h 2483611"/>
              <a:gd name="connsiteX242" fmla="*/ 1559358 w 3970202"/>
              <a:gd name="connsiteY242" fmla="*/ 1213500 h 2483611"/>
              <a:gd name="connsiteX243" fmla="*/ 1505949 w 3970202"/>
              <a:gd name="connsiteY243" fmla="*/ 1213500 h 2483611"/>
              <a:gd name="connsiteX244" fmla="*/ 1505949 w 3970202"/>
              <a:gd name="connsiteY244" fmla="*/ 1273831 h 2483611"/>
              <a:gd name="connsiteX245" fmla="*/ 1593148 w 3970202"/>
              <a:gd name="connsiteY245" fmla="*/ 1273831 h 2483611"/>
              <a:gd name="connsiteX246" fmla="*/ 1593148 w 3970202"/>
              <a:gd name="connsiteY246" fmla="*/ 1235681 h 2483611"/>
              <a:gd name="connsiteX247" fmla="*/ 2371788 w 3970202"/>
              <a:gd name="connsiteY247" fmla="*/ 1235681 h 2483611"/>
              <a:gd name="connsiteX248" fmla="*/ 2371788 w 3970202"/>
              <a:gd name="connsiteY248" fmla="*/ 1273831 h 2483611"/>
              <a:gd name="connsiteX249" fmla="*/ 2458987 w 3970202"/>
              <a:gd name="connsiteY249" fmla="*/ 1273831 h 2483611"/>
              <a:gd name="connsiteX250" fmla="*/ 2458987 w 3970202"/>
              <a:gd name="connsiteY250" fmla="*/ 1213391 h 2483611"/>
              <a:gd name="connsiteX251" fmla="*/ 2405577 w 3970202"/>
              <a:gd name="connsiteY251" fmla="*/ 1213391 h 2483611"/>
              <a:gd name="connsiteX252" fmla="*/ 2405577 w 3970202"/>
              <a:gd name="connsiteY252" fmla="*/ 1241131 h 2483611"/>
              <a:gd name="connsiteX253" fmla="*/ 2424761 w 3970202"/>
              <a:gd name="connsiteY253" fmla="*/ 1241131 h 2483611"/>
              <a:gd name="connsiteX254" fmla="*/ 2424761 w 3970202"/>
              <a:gd name="connsiteY254" fmla="*/ 1232575 h 2483611"/>
              <a:gd name="connsiteX255" fmla="*/ 2439749 w 3970202"/>
              <a:gd name="connsiteY255" fmla="*/ 1232575 h 2483611"/>
              <a:gd name="connsiteX256" fmla="*/ 2439749 w 3970202"/>
              <a:gd name="connsiteY256" fmla="*/ 1254375 h 2483611"/>
              <a:gd name="connsiteX257" fmla="*/ 2391135 w 3970202"/>
              <a:gd name="connsiteY257" fmla="*/ 1254375 h 2483611"/>
              <a:gd name="connsiteX258" fmla="*/ 2391135 w 3970202"/>
              <a:gd name="connsiteY258" fmla="*/ 1197368 h 2483611"/>
              <a:gd name="connsiteX259" fmla="*/ 2475500 w 3970202"/>
              <a:gd name="connsiteY259" fmla="*/ 1197368 h 2483611"/>
              <a:gd name="connsiteX260" fmla="*/ 2475500 w 3970202"/>
              <a:gd name="connsiteY260" fmla="*/ 1342773 h 2483611"/>
              <a:gd name="connsiteX261" fmla="*/ 2596218 w 3970202"/>
              <a:gd name="connsiteY261" fmla="*/ 1342773 h 2483611"/>
              <a:gd name="connsiteX262" fmla="*/ 2596218 w 3970202"/>
              <a:gd name="connsiteY262" fmla="*/ 1302879 h 2483611"/>
              <a:gd name="connsiteX263" fmla="*/ 2619162 w 3970202"/>
              <a:gd name="connsiteY263" fmla="*/ 1302879 h 2483611"/>
              <a:gd name="connsiteX264" fmla="*/ 2619162 w 3970202"/>
              <a:gd name="connsiteY264" fmla="*/ 2300227 h 2483611"/>
              <a:gd name="connsiteX265" fmla="*/ 2599924 w 3970202"/>
              <a:gd name="connsiteY265" fmla="*/ 2300227 h 2483611"/>
              <a:gd name="connsiteX266" fmla="*/ 2599924 w 3970202"/>
              <a:gd name="connsiteY266" fmla="*/ 2355871 h 2483611"/>
              <a:gd name="connsiteX267" fmla="*/ 2572237 w 3970202"/>
              <a:gd name="connsiteY267" fmla="*/ 2355871 h 2483611"/>
              <a:gd name="connsiteX268" fmla="*/ 2572237 w 3970202"/>
              <a:gd name="connsiteY268" fmla="*/ 2482855 h 2483611"/>
              <a:gd name="connsiteX269" fmla="*/ 2800701 w 3970202"/>
              <a:gd name="connsiteY269" fmla="*/ 2482855 h 2483611"/>
              <a:gd name="connsiteX270" fmla="*/ 2800701 w 3970202"/>
              <a:gd name="connsiteY270" fmla="*/ 2355871 h 2483611"/>
              <a:gd name="connsiteX271" fmla="*/ 2772797 w 3970202"/>
              <a:gd name="connsiteY271" fmla="*/ 2355871 h 2483611"/>
              <a:gd name="connsiteX272" fmla="*/ 2772797 w 3970202"/>
              <a:gd name="connsiteY272" fmla="*/ 2300227 h 2483611"/>
              <a:gd name="connsiteX273" fmla="*/ 2753558 w 3970202"/>
              <a:gd name="connsiteY273" fmla="*/ 2300227 h 2483611"/>
              <a:gd name="connsiteX274" fmla="*/ 2753558 w 3970202"/>
              <a:gd name="connsiteY274" fmla="*/ 1504529 h 2483611"/>
              <a:gd name="connsiteX275" fmla="*/ 3329730 w 3970202"/>
              <a:gd name="connsiteY275" fmla="*/ 1504529 h 2483611"/>
              <a:gd name="connsiteX276" fmla="*/ 3329730 w 3970202"/>
              <a:gd name="connsiteY276" fmla="*/ 2295594 h 2483611"/>
              <a:gd name="connsiteX277" fmla="*/ 3310492 w 3970202"/>
              <a:gd name="connsiteY277" fmla="*/ 2295594 h 2483611"/>
              <a:gd name="connsiteX278" fmla="*/ 3310492 w 3970202"/>
              <a:gd name="connsiteY278" fmla="*/ 2351020 h 2483611"/>
              <a:gd name="connsiteX279" fmla="*/ 3282806 w 3970202"/>
              <a:gd name="connsiteY279" fmla="*/ 2351020 h 2483611"/>
              <a:gd name="connsiteX280" fmla="*/ 3282806 w 3970202"/>
              <a:gd name="connsiteY280" fmla="*/ 2478060 h 2483611"/>
              <a:gd name="connsiteX281" fmla="*/ 3511270 w 3970202"/>
              <a:gd name="connsiteY281" fmla="*/ 2478060 h 2483611"/>
              <a:gd name="connsiteX282" fmla="*/ 3511270 w 3970202"/>
              <a:gd name="connsiteY282" fmla="*/ 2351020 h 2483611"/>
              <a:gd name="connsiteX283" fmla="*/ 3483529 w 3970202"/>
              <a:gd name="connsiteY283" fmla="*/ 2351020 h 2483611"/>
              <a:gd name="connsiteX284" fmla="*/ 3483529 w 3970202"/>
              <a:gd name="connsiteY284" fmla="*/ 2295376 h 2483611"/>
              <a:gd name="connsiteX285" fmla="*/ 3464345 w 3970202"/>
              <a:gd name="connsiteY285" fmla="*/ 2295376 h 2483611"/>
              <a:gd name="connsiteX286" fmla="*/ 3464345 w 3970202"/>
              <a:gd name="connsiteY286" fmla="*/ 1431826 h 2483611"/>
              <a:gd name="connsiteX287" fmla="*/ 3514540 w 3970202"/>
              <a:gd name="connsiteY287" fmla="*/ 1431826 h 2483611"/>
              <a:gd name="connsiteX288" fmla="*/ 3514540 w 3970202"/>
              <a:gd name="connsiteY288" fmla="*/ 1402723 h 2483611"/>
              <a:gd name="connsiteX289" fmla="*/ 3402325 w 3970202"/>
              <a:gd name="connsiteY289" fmla="*/ 1402723 h 2483611"/>
              <a:gd name="connsiteX290" fmla="*/ 3816523 w 3970202"/>
              <a:gd name="connsiteY290" fmla="*/ 1286093 h 2483611"/>
              <a:gd name="connsiteX291" fmla="*/ 3933316 w 3970202"/>
              <a:gd name="connsiteY291" fmla="*/ 1214699 h 2483611"/>
              <a:gd name="connsiteX292" fmla="*/ 3933316 w 3970202"/>
              <a:gd name="connsiteY292" fmla="*/ 1139707 h 2483611"/>
              <a:gd name="connsiteX293" fmla="*/ 3647900 w 3970202"/>
              <a:gd name="connsiteY293" fmla="*/ 1184015 h 2483611"/>
              <a:gd name="connsiteX294" fmla="*/ 2514304 w 3970202"/>
              <a:gd name="connsiteY294" fmla="*/ 1100413 h 2483611"/>
              <a:gd name="connsiteX295" fmla="*/ 2514304 w 3970202"/>
              <a:gd name="connsiteY295" fmla="*/ 1052289 h 2483611"/>
              <a:gd name="connsiteX296" fmla="*/ 2558613 w 3970202"/>
              <a:gd name="connsiteY296" fmla="*/ 1052289 h 2483611"/>
              <a:gd name="connsiteX297" fmla="*/ 2558613 w 3970202"/>
              <a:gd name="connsiteY297" fmla="*/ 1068639 h 2483611"/>
              <a:gd name="connsiteX298" fmla="*/ 2546350 w 3970202"/>
              <a:gd name="connsiteY298" fmla="*/ 1068639 h 2483611"/>
              <a:gd name="connsiteX299" fmla="*/ 2546350 w 3970202"/>
              <a:gd name="connsiteY299" fmla="*/ 1060737 h 2483611"/>
              <a:gd name="connsiteX300" fmla="*/ 2527112 w 3970202"/>
              <a:gd name="connsiteY300" fmla="*/ 1060737 h 2483611"/>
              <a:gd name="connsiteX301" fmla="*/ 2527112 w 3970202"/>
              <a:gd name="connsiteY301" fmla="*/ 1087987 h 2483611"/>
              <a:gd name="connsiteX302" fmla="*/ 2577851 w 3970202"/>
              <a:gd name="connsiteY302" fmla="*/ 1087987 h 2483611"/>
              <a:gd name="connsiteX303" fmla="*/ 2577851 w 3970202"/>
              <a:gd name="connsiteY303" fmla="*/ 1074634 h 2483611"/>
              <a:gd name="connsiteX304" fmla="*/ 2618944 w 3970202"/>
              <a:gd name="connsiteY304" fmla="*/ 1074634 h 2483611"/>
              <a:gd name="connsiteX305" fmla="*/ 2618944 w 3970202"/>
              <a:gd name="connsiteY305" fmla="*/ 1100631 h 2483611"/>
              <a:gd name="connsiteX306" fmla="*/ 1345828 w 3970202"/>
              <a:gd name="connsiteY306" fmla="*/ 1100413 h 2483611"/>
              <a:gd name="connsiteX307" fmla="*/ 1345828 w 3970202"/>
              <a:gd name="connsiteY307" fmla="*/ 1074416 h 2483611"/>
              <a:gd name="connsiteX308" fmla="*/ 1389428 w 3970202"/>
              <a:gd name="connsiteY308" fmla="*/ 1074416 h 2483611"/>
              <a:gd name="connsiteX309" fmla="*/ 1389428 w 3970202"/>
              <a:gd name="connsiteY309" fmla="*/ 1087769 h 2483611"/>
              <a:gd name="connsiteX310" fmla="*/ 1440113 w 3970202"/>
              <a:gd name="connsiteY310" fmla="*/ 1087769 h 2483611"/>
              <a:gd name="connsiteX311" fmla="*/ 1440113 w 3970202"/>
              <a:gd name="connsiteY311" fmla="*/ 1060519 h 2483611"/>
              <a:gd name="connsiteX312" fmla="*/ 1421201 w 3970202"/>
              <a:gd name="connsiteY312" fmla="*/ 1060519 h 2483611"/>
              <a:gd name="connsiteX313" fmla="*/ 1421201 w 3970202"/>
              <a:gd name="connsiteY313" fmla="*/ 1068421 h 2483611"/>
              <a:gd name="connsiteX314" fmla="*/ 1408939 w 3970202"/>
              <a:gd name="connsiteY314" fmla="*/ 1068421 h 2483611"/>
              <a:gd name="connsiteX315" fmla="*/ 1408939 w 3970202"/>
              <a:gd name="connsiteY315" fmla="*/ 1052071 h 2483611"/>
              <a:gd name="connsiteX316" fmla="*/ 1453302 w 3970202"/>
              <a:gd name="connsiteY316" fmla="*/ 1052071 h 2483611"/>
              <a:gd name="connsiteX317" fmla="*/ 1453302 w 3970202"/>
              <a:gd name="connsiteY317" fmla="*/ 1100195 h 2483611"/>
              <a:gd name="connsiteX318" fmla="*/ 1204129 w 3970202"/>
              <a:gd name="connsiteY318" fmla="*/ 863611 h 2483611"/>
              <a:gd name="connsiteX319" fmla="*/ 1204129 w 3970202"/>
              <a:gd name="connsiteY319" fmla="*/ 898327 h 2483611"/>
              <a:gd name="connsiteX320" fmla="*/ 1159602 w 3970202"/>
              <a:gd name="connsiteY320" fmla="*/ 898327 h 2483611"/>
              <a:gd name="connsiteX321" fmla="*/ 1159602 w 3970202"/>
              <a:gd name="connsiteY321" fmla="*/ 863611 h 2483611"/>
              <a:gd name="connsiteX322" fmla="*/ 1521808 w 3970202"/>
              <a:gd name="connsiteY322" fmla="*/ 290000 h 2483611"/>
              <a:gd name="connsiteX323" fmla="*/ 1521808 w 3970202"/>
              <a:gd name="connsiteY323" fmla="*/ 324717 h 2483611"/>
              <a:gd name="connsiteX324" fmla="*/ 1476955 w 3970202"/>
              <a:gd name="connsiteY324" fmla="*/ 324717 h 2483611"/>
              <a:gd name="connsiteX325" fmla="*/ 1476955 w 3970202"/>
              <a:gd name="connsiteY325" fmla="*/ 290000 h 2483611"/>
              <a:gd name="connsiteX326" fmla="*/ 2502424 w 3970202"/>
              <a:gd name="connsiteY326" fmla="*/ 901325 h 2483611"/>
              <a:gd name="connsiteX327" fmla="*/ 2502424 w 3970202"/>
              <a:gd name="connsiteY327" fmla="*/ 858052 h 2483611"/>
              <a:gd name="connsiteX328" fmla="*/ 2547277 w 3970202"/>
              <a:gd name="connsiteY328" fmla="*/ 858052 h 2483611"/>
              <a:gd name="connsiteX329" fmla="*/ 2547277 w 3970202"/>
              <a:gd name="connsiteY329" fmla="*/ 901325 h 2483611"/>
              <a:gd name="connsiteX330" fmla="*/ 2577742 w 3970202"/>
              <a:gd name="connsiteY330" fmla="*/ 996155 h 2483611"/>
              <a:gd name="connsiteX331" fmla="*/ 2577742 w 3970202"/>
              <a:gd name="connsiteY331" fmla="*/ 976098 h 2483611"/>
              <a:gd name="connsiteX332" fmla="*/ 2618835 w 3970202"/>
              <a:gd name="connsiteY332" fmla="*/ 976098 h 2483611"/>
              <a:gd name="connsiteX333" fmla="*/ 2618835 w 3970202"/>
              <a:gd name="connsiteY333" fmla="*/ 1055014 h 2483611"/>
              <a:gd name="connsiteX334" fmla="*/ 2577742 w 3970202"/>
              <a:gd name="connsiteY334" fmla="*/ 1055014 h 2483611"/>
              <a:gd name="connsiteX335" fmla="*/ 2577742 w 3970202"/>
              <a:gd name="connsiteY335" fmla="*/ 1032942 h 2483611"/>
              <a:gd name="connsiteX336" fmla="*/ 2545696 w 3970202"/>
              <a:gd name="connsiteY336" fmla="*/ 1032942 h 2483611"/>
              <a:gd name="connsiteX337" fmla="*/ 2545696 w 3970202"/>
              <a:gd name="connsiteY337" fmla="*/ 996155 h 2483611"/>
              <a:gd name="connsiteX338" fmla="*/ 2526458 w 3970202"/>
              <a:gd name="connsiteY338" fmla="*/ 1032942 h 2483611"/>
              <a:gd name="connsiteX339" fmla="*/ 2494848 w 3970202"/>
              <a:gd name="connsiteY339" fmla="*/ 1032942 h 2483611"/>
              <a:gd name="connsiteX340" fmla="*/ 2494848 w 3970202"/>
              <a:gd name="connsiteY340" fmla="*/ 1055014 h 2483611"/>
              <a:gd name="connsiteX341" fmla="*/ 2451575 w 3970202"/>
              <a:gd name="connsiteY341" fmla="*/ 1055014 h 2483611"/>
              <a:gd name="connsiteX342" fmla="*/ 2451575 w 3970202"/>
              <a:gd name="connsiteY342" fmla="*/ 976262 h 2483611"/>
              <a:gd name="connsiteX343" fmla="*/ 2494848 w 3970202"/>
              <a:gd name="connsiteY343" fmla="*/ 976262 h 2483611"/>
              <a:gd name="connsiteX344" fmla="*/ 2494848 w 3970202"/>
              <a:gd name="connsiteY344" fmla="*/ 996318 h 2483611"/>
              <a:gd name="connsiteX345" fmla="*/ 2526349 w 3970202"/>
              <a:gd name="connsiteY345" fmla="*/ 996318 h 2483611"/>
              <a:gd name="connsiteX346" fmla="*/ 1440767 w 3970202"/>
              <a:gd name="connsiteY346" fmla="*/ 1032942 h 2483611"/>
              <a:gd name="connsiteX347" fmla="*/ 1440767 w 3970202"/>
              <a:gd name="connsiteY347" fmla="*/ 996155 h 2483611"/>
              <a:gd name="connsiteX348" fmla="*/ 1472268 w 3970202"/>
              <a:gd name="connsiteY348" fmla="*/ 996155 h 2483611"/>
              <a:gd name="connsiteX349" fmla="*/ 1472268 w 3970202"/>
              <a:gd name="connsiteY349" fmla="*/ 976098 h 2483611"/>
              <a:gd name="connsiteX350" fmla="*/ 1512870 w 3970202"/>
              <a:gd name="connsiteY350" fmla="*/ 976098 h 2483611"/>
              <a:gd name="connsiteX351" fmla="*/ 1512870 w 3970202"/>
              <a:gd name="connsiteY351" fmla="*/ 1055014 h 2483611"/>
              <a:gd name="connsiteX352" fmla="*/ 1472268 w 3970202"/>
              <a:gd name="connsiteY352" fmla="*/ 1055014 h 2483611"/>
              <a:gd name="connsiteX353" fmla="*/ 1472268 w 3970202"/>
              <a:gd name="connsiteY353" fmla="*/ 1032942 h 2483611"/>
              <a:gd name="connsiteX354" fmla="*/ 1389537 w 3970202"/>
              <a:gd name="connsiteY354" fmla="*/ 1032942 h 2483611"/>
              <a:gd name="connsiteX355" fmla="*/ 1389537 w 3970202"/>
              <a:gd name="connsiteY355" fmla="*/ 1055014 h 2483611"/>
              <a:gd name="connsiteX356" fmla="*/ 1345937 w 3970202"/>
              <a:gd name="connsiteY356" fmla="*/ 1055014 h 2483611"/>
              <a:gd name="connsiteX357" fmla="*/ 1345937 w 3970202"/>
              <a:gd name="connsiteY357" fmla="*/ 976262 h 2483611"/>
              <a:gd name="connsiteX358" fmla="*/ 1389537 w 3970202"/>
              <a:gd name="connsiteY358" fmla="*/ 976262 h 2483611"/>
              <a:gd name="connsiteX359" fmla="*/ 1389537 w 3970202"/>
              <a:gd name="connsiteY359" fmla="*/ 996318 h 2483611"/>
              <a:gd name="connsiteX360" fmla="*/ 1421583 w 3970202"/>
              <a:gd name="connsiteY360" fmla="*/ 996318 h 2483611"/>
              <a:gd name="connsiteX361" fmla="*/ 1421583 w 3970202"/>
              <a:gd name="connsiteY361" fmla="*/ 1033105 h 2483611"/>
              <a:gd name="connsiteX362" fmla="*/ 2438332 w 3970202"/>
              <a:gd name="connsiteY362" fmla="*/ 901325 h 2483611"/>
              <a:gd name="connsiteX363" fmla="*/ 2438332 w 3970202"/>
              <a:gd name="connsiteY363" fmla="*/ 858052 h 2483611"/>
              <a:gd name="connsiteX364" fmla="*/ 2483185 w 3970202"/>
              <a:gd name="connsiteY364" fmla="*/ 858052 h 2483611"/>
              <a:gd name="connsiteX365" fmla="*/ 2483185 w 3970202"/>
              <a:gd name="connsiteY365" fmla="*/ 901325 h 2483611"/>
              <a:gd name="connsiteX366" fmla="*/ 2419093 w 3970202"/>
              <a:gd name="connsiteY366" fmla="*/ 901325 h 2483611"/>
              <a:gd name="connsiteX367" fmla="*/ 2374240 w 3970202"/>
              <a:gd name="connsiteY367" fmla="*/ 901325 h 2483611"/>
              <a:gd name="connsiteX368" fmla="*/ 2374240 w 3970202"/>
              <a:gd name="connsiteY368" fmla="*/ 858052 h 2483611"/>
              <a:gd name="connsiteX369" fmla="*/ 2419093 w 3970202"/>
              <a:gd name="connsiteY369" fmla="*/ 858052 h 2483611"/>
              <a:gd name="connsiteX370" fmla="*/ 2355001 w 3970202"/>
              <a:gd name="connsiteY370" fmla="*/ 901325 h 2483611"/>
              <a:gd name="connsiteX371" fmla="*/ 2310148 w 3970202"/>
              <a:gd name="connsiteY371" fmla="*/ 901325 h 2483611"/>
              <a:gd name="connsiteX372" fmla="*/ 2310148 w 3970202"/>
              <a:gd name="connsiteY372" fmla="*/ 858052 h 2483611"/>
              <a:gd name="connsiteX373" fmla="*/ 2355001 w 3970202"/>
              <a:gd name="connsiteY373" fmla="*/ 858052 h 2483611"/>
              <a:gd name="connsiteX374" fmla="*/ 2290964 w 3970202"/>
              <a:gd name="connsiteY374" fmla="*/ 901325 h 2483611"/>
              <a:gd name="connsiteX375" fmla="*/ 2246056 w 3970202"/>
              <a:gd name="connsiteY375" fmla="*/ 901325 h 2483611"/>
              <a:gd name="connsiteX376" fmla="*/ 2246056 w 3970202"/>
              <a:gd name="connsiteY376" fmla="*/ 858052 h 2483611"/>
              <a:gd name="connsiteX377" fmla="*/ 2290964 w 3970202"/>
              <a:gd name="connsiteY377" fmla="*/ 858052 h 2483611"/>
              <a:gd name="connsiteX378" fmla="*/ 2226872 w 3970202"/>
              <a:gd name="connsiteY378" fmla="*/ 901325 h 2483611"/>
              <a:gd name="connsiteX379" fmla="*/ 2182019 w 3970202"/>
              <a:gd name="connsiteY379" fmla="*/ 901325 h 2483611"/>
              <a:gd name="connsiteX380" fmla="*/ 2182019 w 3970202"/>
              <a:gd name="connsiteY380" fmla="*/ 858052 h 2483611"/>
              <a:gd name="connsiteX381" fmla="*/ 2226872 w 3970202"/>
              <a:gd name="connsiteY381" fmla="*/ 858052 h 2483611"/>
              <a:gd name="connsiteX382" fmla="*/ 2162780 w 3970202"/>
              <a:gd name="connsiteY382" fmla="*/ 901325 h 2483611"/>
              <a:gd name="connsiteX383" fmla="*/ 2117927 w 3970202"/>
              <a:gd name="connsiteY383" fmla="*/ 901325 h 2483611"/>
              <a:gd name="connsiteX384" fmla="*/ 2117927 w 3970202"/>
              <a:gd name="connsiteY384" fmla="*/ 858052 h 2483611"/>
              <a:gd name="connsiteX385" fmla="*/ 2162780 w 3970202"/>
              <a:gd name="connsiteY385" fmla="*/ 858052 h 2483611"/>
              <a:gd name="connsiteX386" fmla="*/ 2098689 w 3970202"/>
              <a:gd name="connsiteY386" fmla="*/ 901325 h 2483611"/>
              <a:gd name="connsiteX387" fmla="*/ 2053835 w 3970202"/>
              <a:gd name="connsiteY387" fmla="*/ 901325 h 2483611"/>
              <a:gd name="connsiteX388" fmla="*/ 2053835 w 3970202"/>
              <a:gd name="connsiteY388" fmla="*/ 858052 h 2483611"/>
              <a:gd name="connsiteX389" fmla="*/ 2098689 w 3970202"/>
              <a:gd name="connsiteY389" fmla="*/ 858052 h 2483611"/>
              <a:gd name="connsiteX390" fmla="*/ 2034597 w 3970202"/>
              <a:gd name="connsiteY390" fmla="*/ 901325 h 2483611"/>
              <a:gd name="connsiteX391" fmla="*/ 1989743 w 3970202"/>
              <a:gd name="connsiteY391" fmla="*/ 901325 h 2483611"/>
              <a:gd name="connsiteX392" fmla="*/ 1989743 w 3970202"/>
              <a:gd name="connsiteY392" fmla="*/ 858052 h 2483611"/>
              <a:gd name="connsiteX393" fmla="*/ 2034597 w 3970202"/>
              <a:gd name="connsiteY393" fmla="*/ 858052 h 2483611"/>
              <a:gd name="connsiteX394" fmla="*/ 1970505 w 3970202"/>
              <a:gd name="connsiteY394" fmla="*/ 901325 h 2483611"/>
              <a:gd name="connsiteX395" fmla="*/ 1925652 w 3970202"/>
              <a:gd name="connsiteY395" fmla="*/ 901325 h 2483611"/>
              <a:gd name="connsiteX396" fmla="*/ 1925652 w 3970202"/>
              <a:gd name="connsiteY396" fmla="*/ 858052 h 2483611"/>
              <a:gd name="connsiteX397" fmla="*/ 1970505 w 3970202"/>
              <a:gd name="connsiteY397" fmla="*/ 858052 h 2483611"/>
              <a:gd name="connsiteX398" fmla="*/ 1906250 w 3970202"/>
              <a:gd name="connsiteY398" fmla="*/ 901325 h 2483611"/>
              <a:gd name="connsiteX399" fmla="*/ 1861397 w 3970202"/>
              <a:gd name="connsiteY399" fmla="*/ 901325 h 2483611"/>
              <a:gd name="connsiteX400" fmla="*/ 1861397 w 3970202"/>
              <a:gd name="connsiteY400" fmla="*/ 858052 h 2483611"/>
              <a:gd name="connsiteX401" fmla="*/ 1906250 w 3970202"/>
              <a:gd name="connsiteY401" fmla="*/ 858052 h 2483611"/>
              <a:gd name="connsiteX402" fmla="*/ 1842158 w 3970202"/>
              <a:gd name="connsiteY402" fmla="*/ 901325 h 2483611"/>
              <a:gd name="connsiteX403" fmla="*/ 1797250 w 3970202"/>
              <a:gd name="connsiteY403" fmla="*/ 901325 h 2483611"/>
              <a:gd name="connsiteX404" fmla="*/ 1797250 w 3970202"/>
              <a:gd name="connsiteY404" fmla="*/ 858052 h 2483611"/>
              <a:gd name="connsiteX405" fmla="*/ 1842103 w 3970202"/>
              <a:gd name="connsiteY405" fmla="*/ 858052 h 2483611"/>
              <a:gd name="connsiteX406" fmla="*/ 1778121 w 3970202"/>
              <a:gd name="connsiteY406" fmla="*/ 901325 h 2483611"/>
              <a:gd name="connsiteX407" fmla="*/ 1733267 w 3970202"/>
              <a:gd name="connsiteY407" fmla="*/ 901325 h 2483611"/>
              <a:gd name="connsiteX408" fmla="*/ 1733267 w 3970202"/>
              <a:gd name="connsiteY408" fmla="*/ 858052 h 2483611"/>
              <a:gd name="connsiteX409" fmla="*/ 1778121 w 3970202"/>
              <a:gd name="connsiteY409" fmla="*/ 858052 h 2483611"/>
              <a:gd name="connsiteX410" fmla="*/ 1714029 w 3970202"/>
              <a:gd name="connsiteY410" fmla="*/ 901325 h 2483611"/>
              <a:gd name="connsiteX411" fmla="*/ 1669176 w 3970202"/>
              <a:gd name="connsiteY411" fmla="*/ 901325 h 2483611"/>
              <a:gd name="connsiteX412" fmla="*/ 1669176 w 3970202"/>
              <a:gd name="connsiteY412" fmla="*/ 858052 h 2483611"/>
              <a:gd name="connsiteX413" fmla="*/ 1714029 w 3970202"/>
              <a:gd name="connsiteY413" fmla="*/ 858052 h 2483611"/>
              <a:gd name="connsiteX414" fmla="*/ 1650101 w 3970202"/>
              <a:gd name="connsiteY414" fmla="*/ 901325 h 2483611"/>
              <a:gd name="connsiteX415" fmla="*/ 1605247 w 3970202"/>
              <a:gd name="connsiteY415" fmla="*/ 901325 h 2483611"/>
              <a:gd name="connsiteX416" fmla="*/ 1605247 w 3970202"/>
              <a:gd name="connsiteY416" fmla="*/ 858052 h 2483611"/>
              <a:gd name="connsiteX417" fmla="*/ 1650101 w 3970202"/>
              <a:gd name="connsiteY417" fmla="*/ 858052 h 2483611"/>
              <a:gd name="connsiteX418" fmla="*/ 1586009 w 3970202"/>
              <a:gd name="connsiteY418" fmla="*/ 901325 h 2483611"/>
              <a:gd name="connsiteX419" fmla="*/ 1541101 w 3970202"/>
              <a:gd name="connsiteY419" fmla="*/ 901325 h 2483611"/>
              <a:gd name="connsiteX420" fmla="*/ 1541101 w 3970202"/>
              <a:gd name="connsiteY420" fmla="*/ 858052 h 2483611"/>
              <a:gd name="connsiteX421" fmla="*/ 1585954 w 3970202"/>
              <a:gd name="connsiteY421" fmla="*/ 858052 h 2483611"/>
              <a:gd name="connsiteX422" fmla="*/ 1521917 w 3970202"/>
              <a:gd name="connsiteY422" fmla="*/ 901325 h 2483611"/>
              <a:gd name="connsiteX423" fmla="*/ 1477064 w 3970202"/>
              <a:gd name="connsiteY423" fmla="*/ 901325 h 2483611"/>
              <a:gd name="connsiteX424" fmla="*/ 1477064 w 3970202"/>
              <a:gd name="connsiteY424" fmla="*/ 858052 h 2483611"/>
              <a:gd name="connsiteX425" fmla="*/ 1521917 w 3970202"/>
              <a:gd name="connsiteY425" fmla="*/ 858052 h 2483611"/>
              <a:gd name="connsiteX426" fmla="*/ 1457825 w 3970202"/>
              <a:gd name="connsiteY426" fmla="*/ 901325 h 2483611"/>
              <a:gd name="connsiteX427" fmla="*/ 1412972 w 3970202"/>
              <a:gd name="connsiteY427" fmla="*/ 901325 h 2483611"/>
              <a:gd name="connsiteX428" fmla="*/ 1412972 w 3970202"/>
              <a:gd name="connsiteY428" fmla="*/ 858052 h 2483611"/>
              <a:gd name="connsiteX429" fmla="*/ 1457825 w 3970202"/>
              <a:gd name="connsiteY429" fmla="*/ 858052 h 2483611"/>
              <a:gd name="connsiteX430" fmla="*/ 1393952 w 3970202"/>
              <a:gd name="connsiteY430" fmla="*/ 901325 h 2483611"/>
              <a:gd name="connsiteX431" fmla="*/ 1345937 w 3970202"/>
              <a:gd name="connsiteY431" fmla="*/ 901325 h 2483611"/>
              <a:gd name="connsiteX432" fmla="*/ 1345937 w 3970202"/>
              <a:gd name="connsiteY432" fmla="*/ 858052 h 2483611"/>
              <a:gd name="connsiteX433" fmla="*/ 1393952 w 3970202"/>
              <a:gd name="connsiteY433" fmla="*/ 858052 h 2483611"/>
              <a:gd name="connsiteX434" fmla="*/ 1453302 w 3970202"/>
              <a:gd name="connsiteY434" fmla="*/ 930700 h 2483611"/>
              <a:gd name="connsiteX435" fmla="*/ 1453302 w 3970202"/>
              <a:gd name="connsiteY435" fmla="*/ 976971 h 2483611"/>
              <a:gd name="connsiteX436" fmla="*/ 1408939 w 3970202"/>
              <a:gd name="connsiteY436" fmla="*/ 976971 h 2483611"/>
              <a:gd name="connsiteX437" fmla="*/ 1408939 w 3970202"/>
              <a:gd name="connsiteY437" fmla="*/ 960621 h 2483611"/>
              <a:gd name="connsiteX438" fmla="*/ 1421201 w 3970202"/>
              <a:gd name="connsiteY438" fmla="*/ 960621 h 2483611"/>
              <a:gd name="connsiteX439" fmla="*/ 1421201 w 3970202"/>
              <a:gd name="connsiteY439" fmla="*/ 968523 h 2483611"/>
              <a:gd name="connsiteX440" fmla="*/ 1440440 w 3970202"/>
              <a:gd name="connsiteY440" fmla="*/ 968523 h 2483611"/>
              <a:gd name="connsiteX441" fmla="*/ 1440440 w 3970202"/>
              <a:gd name="connsiteY441" fmla="*/ 941273 h 2483611"/>
              <a:gd name="connsiteX442" fmla="*/ 1389755 w 3970202"/>
              <a:gd name="connsiteY442" fmla="*/ 941273 h 2483611"/>
              <a:gd name="connsiteX443" fmla="*/ 1389755 w 3970202"/>
              <a:gd name="connsiteY443" fmla="*/ 956642 h 2483611"/>
              <a:gd name="connsiteX444" fmla="*/ 1346155 w 3970202"/>
              <a:gd name="connsiteY444" fmla="*/ 956642 h 2483611"/>
              <a:gd name="connsiteX445" fmla="*/ 1346155 w 3970202"/>
              <a:gd name="connsiteY445" fmla="*/ 930482 h 2483611"/>
              <a:gd name="connsiteX446" fmla="*/ 1513252 w 3970202"/>
              <a:gd name="connsiteY446" fmla="*/ 956860 h 2483611"/>
              <a:gd name="connsiteX447" fmla="*/ 1472649 w 3970202"/>
              <a:gd name="connsiteY447" fmla="*/ 956860 h 2483611"/>
              <a:gd name="connsiteX448" fmla="*/ 1472649 w 3970202"/>
              <a:gd name="connsiteY448" fmla="*/ 930700 h 2483611"/>
              <a:gd name="connsiteX449" fmla="*/ 1513252 w 3970202"/>
              <a:gd name="connsiteY449" fmla="*/ 930700 h 2483611"/>
              <a:gd name="connsiteX450" fmla="*/ 2495338 w 3970202"/>
              <a:gd name="connsiteY450" fmla="*/ 956860 h 2483611"/>
              <a:gd name="connsiteX451" fmla="*/ 2452066 w 3970202"/>
              <a:gd name="connsiteY451" fmla="*/ 956860 h 2483611"/>
              <a:gd name="connsiteX452" fmla="*/ 2452066 w 3970202"/>
              <a:gd name="connsiteY452" fmla="*/ 930700 h 2483611"/>
              <a:gd name="connsiteX453" fmla="*/ 2494848 w 3970202"/>
              <a:gd name="connsiteY453" fmla="*/ 930700 h 2483611"/>
              <a:gd name="connsiteX454" fmla="*/ 1925652 w 3970202"/>
              <a:gd name="connsiteY454" fmla="*/ 388481 h 2483611"/>
              <a:gd name="connsiteX455" fmla="*/ 1925652 w 3970202"/>
              <a:gd name="connsiteY455" fmla="*/ 723873 h 2483611"/>
              <a:gd name="connsiteX456" fmla="*/ 1915297 w 3970202"/>
              <a:gd name="connsiteY456" fmla="*/ 732768 h 2483611"/>
              <a:gd name="connsiteX457" fmla="*/ 1906414 w 3970202"/>
              <a:gd name="connsiteY457" fmla="*/ 723873 h 2483611"/>
              <a:gd name="connsiteX458" fmla="*/ 1906414 w 3970202"/>
              <a:gd name="connsiteY458" fmla="*/ 388481 h 2483611"/>
              <a:gd name="connsiteX459" fmla="*/ 1916769 w 3970202"/>
              <a:gd name="connsiteY459" fmla="*/ 379587 h 2483611"/>
              <a:gd name="connsiteX460" fmla="*/ 1925652 w 3970202"/>
              <a:gd name="connsiteY460" fmla="*/ 388481 h 2483611"/>
              <a:gd name="connsiteX461" fmla="*/ 1861560 w 3970202"/>
              <a:gd name="connsiteY461" fmla="*/ 388481 h 2483611"/>
              <a:gd name="connsiteX462" fmla="*/ 1861560 w 3970202"/>
              <a:gd name="connsiteY462" fmla="*/ 723873 h 2483611"/>
              <a:gd name="connsiteX463" fmla="*/ 1851205 w 3970202"/>
              <a:gd name="connsiteY463" fmla="*/ 732768 h 2483611"/>
              <a:gd name="connsiteX464" fmla="*/ 1842322 w 3970202"/>
              <a:gd name="connsiteY464" fmla="*/ 723873 h 2483611"/>
              <a:gd name="connsiteX465" fmla="*/ 1842322 w 3970202"/>
              <a:gd name="connsiteY465" fmla="*/ 388481 h 2483611"/>
              <a:gd name="connsiteX466" fmla="*/ 1852677 w 3970202"/>
              <a:gd name="connsiteY466" fmla="*/ 379587 h 2483611"/>
              <a:gd name="connsiteX467" fmla="*/ 1861560 w 3970202"/>
              <a:gd name="connsiteY467" fmla="*/ 388481 h 2483611"/>
              <a:gd name="connsiteX468" fmla="*/ 1797468 w 3970202"/>
              <a:gd name="connsiteY468" fmla="*/ 388481 h 2483611"/>
              <a:gd name="connsiteX469" fmla="*/ 1797468 w 3970202"/>
              <a:gd name="connsiteY469" fmla="*/ 723873 h 2483611"/>
              <a:gd name="connsiteX470" fmla="*/ 1787876 w 3970202"/>
              <a:gd name="connsiteY470" fmla="*/ 733465 h 2483611"/>
              <a:gd name="connsiteX471" fmla="*/ 1778284 w 3970202"/>
              <a:gd name="connsiteY471" fmla="*/ 723873 h 2483611"/>
              <a:gd name="connsiteX472" fmla="*/ 1778284 w 3970202"/>
              <a:gd name="connsiteY472" fmla="*/ 388481 h 2483611"/>
              <a:gd name="connsiteX473" fmla="*/ 1787876 w 3970202"/>
              <a:gd name="connsiteY473" fmla="*/ 378889 h 2483611"/>
              <a:gd name="connsiteX474" fmla="*/ 1797468 w 3970202"/>
              <a:gd name="connsiteY474" fmla="*/ 388481 h 2483611"/>
              <a:gd name="connsiteX475" fmla="*/ 1733431 w 3970202"/>
              <a:gd name="connsiteY475" fmla="*/ 388481 h 2483611"/>
              <a:gd name="connsiteX476" fmla="*/ 1733431 w 3970202"/>
              <a:gd name="connsiteY476" fmla="*/ 723873 h 2483611"/>
              <a:gd name="connsiteX477" fmla="*/ 1723076 w 3970202"/>
              <a:gd name="connsiteY477" fmla="*/ 732768 h 2483611"/>
              <a:gd name="connsiteX478" fmla="*/ 1714193 w 3970202"/>
              <a:gd name="connsiteY478" fmla="*/ 723873 h 2483611"/>
              <a:gd name="connsiteX479" fmla="*/ 1714193 w 3970202"/>
              <a:gd name="connsiteY479" fmla="*/ 388481 h 2483611"/>
              <a:gd name="connsiteX480" fmla="*/ 1724547 w 3970202"/>
              <a:gd name="connsiteY480" fmla="*/ 379587 h 2483611"/>
              <a:gd name="connsiteX481" fmla="*/ 1733431 w 3970202"/>
              <a:gd name="connsiteY481" fmla="*/ 388481 h 2483611"/>
              <a:gd name="connsiteX482" fmla="*/ 1669339 w 3970202"/>
              <a:gd name="connsiteY482" fmla="*/ 388481 h 2483611"/>
              <a:gd name="connsiteX483" fmla="*/ 1669339 w 3970202"/>
              <a:gd name="connsiteY483" fmla="*/ 723873 h 2483611"/>
              <a:gd name="connsiteX484" fmla="*/ 1658984 w 3970202"/>
              <a:gd name="connsiteY484" fmla="*/ 732768 h 2483611"/>
              <a:gd name="connsiteX485" fmla="*/ 1650101 w 3970202"/>
              <a:gd name="connsiteY485" fmla="*/ 723873 h 2483611"/>
              <a:gd name="connsiteX486" fmla="*/ 1650101 w 3970202"/>
              <a:gd name="connsiteY486" fmla="*/ 388481 h 2483611"/>
              <a:gd name="connsiteX487" fmla="*/ 1660456 w 3970202"/>
              <a:gd name="connsiteY487" fmla="*/ 379587 h 2483611"/>
              <a:gd name="connsiteX488" fmla="*/ 1669339 w 3970202"/>
              <a:gd name="connsiteY488" fmla="*/ 388481 h 2483611"/>
              <a:gd name="connsiteX489" fmla="*/ 1605247 w 3970202"/>
              <a:gd name="connsiteY489" fmla="*/ 388481 h 2483611"/>
              <a:gd name="connsiteX490" fmla="*/ 1605247 w 3970202"/>
              <a:gd name="connsiteY490" fmla="*/ 723873 h 2483611"/>
              <a:gd name="connsiteX491" fmla="*/ 1594903 w 3970202"/>
              <a:gd name="connsiteY491" fmla="*/ 732768 h 2483611"/>
              <a:gd name="connsiteX492" fmla="*/ 1586009 w 3970202"/>
              <a:gd name="connsiteY492" fmla="*/ 723873 h 2483611"/>
              <a:gd name="connsiteX493" fmla="*/ 1586009 w 3970202"/>
              <a:gd name="connsiteY493" fmla="*/ 388481 h 2483611"/>
              <a:gd name="connsiteX494" fmla="*/ 1596353 w 3970202"/>
              <a:gd name="connsiteY494" fmla="*/ 379587 h 2483611"/>
              <a:gd name="connsiteX495" fmla="*/ 1605247 w 3970202"/>
              <a:gd name="connsiteY495" fmla="*/ 388481 h 2483611"/>
              <a:gd name="connsiteX496" fmla="*/ 1541156 w 3970202"/>
              <a:gd name="connsiteY496" fmla="*/ 388481 h 2483611"/>
              <a:gd name="connsiteX497" fmla="*/ 1541156 w 3970202"/>
              <a:gd name="connsiteY497" fmla="*/ 723873 h 2483611"/>
              <a:gd name="connsiteX498" fmla="*/ 1530811 w 3970202"/>
              <a:gd name="connsiteY498" fmla="*/ 732768 h 2483611"/>
              <a:gd name="connsiteX499" fmla="*/ 1521917 w 3970202"/>
              <a:gd name="connsiteY499" fmla="*/ 723873 h 2483611"/>
              <a:gd name="connsiteX500" fmla="*/ 1521917 w 3970202"/>
              <a:gd name="connsiteY500" fmla="*/ 388481 h 2483611"/>
              <a:gd name="connsiteX501" fmla="*/ 1532261 w 3970202"/>
              <a:gd name="connsiteY501" fmla="*/ 379587 h 2483611"/>
              <a:gd name="connsiteX502" fmla="*/ 1541156 w 3970202"/>
              <a:gd name="connsiteY502" fmla="*/ 388481 h 2483611"/>
              <a:gd name="connsiteX503" fmla="*/ 1477064 w 3970202"/>
              <a:gd name="connsiteY503" fmla="*/ 388481 h 2483611"/>
              <a:gd name="connsiteX504" fmla="*/ 1477064 w 3970202"/>
              <a:gd name="connsiteY504" fmla="*/ 723873 h 2483611"/>
              <a:gd name="connsiteX505" fmla="*/ 1466720 w 3970202"/>
              <a:gd name="connsiteY505" fmla="*/ 732768 h 2483611"/>
              <a:gd name="connsiteX506" fmla="*/ 1457825 w 3970202"/>
              <a:gd name="connsiteY506" fmla="*/ 723873 h 2483611"/>
              <a:gd name="connsiteX507" fmla="*/ 1457825 w 3970202"/>
              <a:gd name="connsiteY507" fmla="*/ 388481 h 2483611"/>
              <a:gd name="connsiteX508" fmla="*/ 1468169 w 3970202"/>
              <a:gd name="connsiteY508" fmla="*/ 379587 h 2483611"/>
              <a:gd name="connsiteX509" fmla="*/ 1477064 w 3970202"/>
              <a:gd name="connsiteY509" fmla="*/ 388481 h 2483611"/>
              <a:gd name="connsiteX510" fmla="*/ 2556869 w 3970202"/>
              <a:gd name="connsiteY510" fmla="*/ 428321 h 2483611"/>
              <a:gd name="connsiteX511" fmla="*/ 2566515 w 3970202"/>
              <a:gd name="connsiteY511" fmla="*/ 437967 h 2483611"/>
              <a:gd name="connsiteX512" fmla="*/ 2566515 w 3970202"/>
              <a:gd name="connsiteY512" fmla="*/ 723873 h 2483611"/>
              <a:gd name="connsiteX513" fmla="*/ 2556160 w 3970202"/>
              <a:gd name="connsiteY513" fmla="*/ 732768 h 2483611"/>
              <a:gd name="connsiteX514" fmla="*/ 2547277 w 3970202"/>
              <a:gd name="connsiteY514" fmla="*/ 723873 h 2483611"/>
              <a:gd name="connsiteX515" fmla="*/ 2547277 w 3970202"/>
              <a:gd name="connsiteY515" fmla="*/ 438076 h 2483611"/>
              <a:gd name="connsiteX516" fmla="*/ 2556705 w 3970202"/>
              <a:gd name="connsiteY516" fmla="*/ 428321 h 2483611"/>
              <a:gd name="connsiteX517" fmla="*/ 2556869 w 3970202"/>
              <a:gd name="connsiteY517" fmla="*/ 428321 h 2483611"/>
              <a:gd name="connsiteX518" fmla="*/ 2502369 w 3970202"/>
              <a:gd name="connsiteY518" fmla="*/ 388481 h 2483611"/>
              <a:gd name="connsiteX519" fmla="*/ 2502369 w 3970202"/>
              <a:gd name="connsiteY519" fmla="*/ 723873 h 2483611"/>
              <a:gd name="connsiteX520" fmla="*/ 2492014 w 3970202"/>
              <a:gd name="connsiteY520" fmla="*/ 732768 h 2483611"/>
              <a:gd name="connsiteX521" fmla="*/ 2483130 w 3970202"/>
              <a:gd name="connsiteY521" fmla="*/ 723873 h 2483611"/>
              <a:gd name="connsiteX522" fmla="*/ 2483130 w 3970202"/>
              <a:gd name="connsiteY522" fmla="*/ 388481 h 2483611"/>
              <a:gd name="connsiteX523" fmla="*/ 2493485 w 3970202"/>
              <a:gd name="connsiteY523" fmla="*/ 379587 h 2483611"/>
              <a:gd name="connsiteX524" fmla="*/ 2502369 w 3970202"/>
              <a:gd name="connsiteY524" fmla="*/ 388481 h 2483611"/>
              <a:gd name="connsiteX525" fmla="*/ 2438277 w 3970202"/>
              <a:gd name="connsiteY525" fmla="*/ 388481 h 2483611"/>
              <a:gd name="connsiteX526" fmla="*/ 2438277 w 3970202"/>
              <a:gd name="connsiteY526" fmla="*/ 723873 h 2483611"/>
              <a:gd name="connsiteX527" fmla="*/ 2427922 w 3970202"/>
              <a:gd name="connsiteY527" fmla="*/ 732768 h 2483611"/>
              <a:gd name="connsiteX528" fmla="*/ 2419039 w 3970202"/>
              <a:gd name="connsiteY528" fmla="*/ 723873 h 2483611"/>
              <a:gd name="connsiteX529" fmla="*/ 2419039 w 3970202"/>
              <a:gd name="connsiteY529" fmla="*/ 388481 h 2483611"/>
              <a:gd name="connsiteX530" fmla="*/ 2429394 w 3970202"/>
              <a:gd name="connsiteY530" fmla="*/ 379587 h 2483611"/>
              <a:gd name="connsiteX531" fmla="*/ 2438277 w 3970202"/>
              <a:gd name="connsiteY531" fmla="*/ 388481 h 2483611"/>
              <a:gd name="connsiteX532" fmla="*/ 2374185 w 3970202"/>
              <a:gd name="connsiteY532" fmla="*/ 388481 h 2483611"/>
              <a:gd name="connsiteX533" fmla="*/ 2374185 w 3970202"/>
              <a:gd name="connsiteY533" fmla="*/ 723873 h 2483611"/>
              <a:gd name="connsiteX534" fmla="*/ 2363830 w 3970202"/>
              <a:gd name="connsiteY534" fmla="*/ 732768 h 2483611"/>
              <a:gd name="connsiteX535" fmla="*/ 2354947 w 3970202"/>
              <a:gd name="connsiteY535" fmla="*/ 723873 h 2483611"/>
              <a:gd name="connsiteX536" fmla="*/ 2354947 w 3970202"/>
              <a:gd name="connsiteY536" fmla="*/ 388481 h 2483611"/>
              <a:gd name="connsiteX537" fmla="*/ 2365302 w 3970202"/>
              <a:gd name="connsiteY537" fmla="*/ 379587 h 2483611"/>
              <a:gd name="connsiteX538" fmla="*/ 2374185 w 3970202"/>
              <a:gd name="connsiteY538" fmla="*/ 388481 h 2483611"/>
              <a:gd name="connsiteX539" fmla="*/ 2310093 w 3970202"/>
              <a:gd name="connsiteY539" fmla="*/ 388481 h 2483611"/>
              <a:gd name="connsiteX540" fmla="*/ 2310093 w 3970202"/>
              <a:gd name="connsiteY540" fmla="*/ 723873 h 2483611"/>
              <a:gd name="connsiteX541" fmla="*/ 2300501 w 3970202"/>
              <a:gd name="connsiteY541" fmla="*/ 733465 h 2483611"/>
              <a:gd name="connsiteX542" fmla="*/ 2290909 w 3970202"/>
              <a:gd name="connsiteY542" fmla="*/ 723873 h 2483611"/>
              <a:gd name="connsiteX543" fmla="*/ 2290909 w 3970202"/>
              <a:gd name="connsiteY543" fmla="*/ 388481 h 2483611"/>
              <a:gd name="connsiteX544" fmla="*/ 2300501 w 3970202"/>
              <a:gd name="connsiteY544" fmla="*/ 378889 h 2483611"/>
              <a:gd name="connsiteX545" fmla="*/ 2310093 w 3970202"/>
              <a:gd name="connsiteY545" fmla="*/ 388481 h 2483611"/>
              <a:gd name="connsiteX546" fmla="*/ 2246002 w 3970202"/>
              <a:gd name="connsiteY546" fmla="*/ 388481 h 2483611"/>
              <a:gd name="connsiteX547" fmla="*/ 2246002 w 3970202"/>
              <a:gd name="connsiteY547" fmla="*/ 723873 h 2483611"/>
              <a:gd name="connsiteX548" fmla="*/ 2236410 w 3970202"/>
              <a:gd name="connsiteY548" fmla="*/ 733465 h 2483611"/>
              <a:gd name="connsiteX549" fmla="*/ 2226818 w 3970202"/>
              <a:gd name="connsiteY549" fmla="*/ 723873 h 2483611"/>
              <a:gd name="connsiteX550" fmla="*/ 2226818 w 3970202"/>
              <a:gd name="connsiteY550" fmla="*/ 388481 h 2483611"/>
              <a:gd name="connsiteX551" fmla="*/ 2236410 w 3970202"/>
              <a:gd name="connsiteY551" fmla="*/ 378889 h 2483611"/>
              <a:gd name="connsiteX552" fmla="*/ 2246002 w 3970202"/>
              <a:gd name="connsiteY552" fmla="*/ 388481 h 2483611"/>
              <a:gd name="connsiteX553" fmla="*/ 2181964 w 3970202"/>
              <a:gd name="connsiteY553" fmla="*/ 388481 h 2483611"/>
              <a:gd name="connsiteX554" fmla="*/ 2181964 w 3970202"/>
              <a:gd name="connsiteY554" fmla="*/ 723873 h 2483611"/>
              <a:gd name="connsiteX555" fmla="*/ 2171609 w 3970202"/>
              <a:gd name="connsiteY555" fmla="*/ 732768 h 2483611"/>
              <a:gd name="connsiteX556" fmla="*/ 2162726 w 3970202"/>
              <a:gd name="connsiteY556" fmla="*/ 723873 h 2483611"/>
              <a:gd name="connsiteX557" fmla="*/ 2162726 w 3970202"/>
              <a:gd name="connsiteY557" fmla="*/ 388481 h 2483611"/>
              <a:gd name="connsiteX558" fmla="*/ 2173081 w 3970202"/>
              <a:gd name="connsiteY558" fmla="*/ 379587 h 2483611"/>
              <a:gd name="connsiteX559" fmla="*/ 2181964 w 3970202"/>
              <a:gd name="connsiteY559" fmla="*/ 388481 h 2483611"/>
              <a:gd name="connsiteX560" fmla="*/ 2117872 w 3970202"/>
              <a:gd name="connsiteY560" fmla="*/ 388481 h 2483611"/>
              <a:gd name="connsiteX561" fmla="*/ 2117872 w 3970202"/>
              <a:gd name="connsiteY561" fmla="*/ 723873 h 2483611"/>
              <a:gd name="connsiteX562" fmla="*/ 2107518 w 3970202"/>
              <a:gd name="connsiteY562" fmla="*/ 732768 h 2483611"/>
              <a:gd name="connsiteX563" fmla="*/ 2098635 w 3970202"/>
              <a:gd name="connsiteY563" fmla="*/ 723873 h 2483611"/>
              <a:gd name="connsiteX564" fmla="*/ 2098635 w 3970202"/>
              <a:gd name="connsiteY564" fmla="*/ 388481 h 2483611"/>
              <a:gd name="connsiteX565" fmla="*/ 2108989 w 3970202"/>
              <a:gd name="connsiteY565" fmla="*/ 379587 h 2483611"/>
              <a:gd name="connsiteX566" fmla="*/ 2117872 w 3970202"/>
              <a:gd name="connsiteY566" fmla="*/ 388481 h 2483611"/>
              <a:gd name="connsiteX567" fmla="*/ 2053781 w 3970202"/>
              <a:gd name="connsiteY567" fmla="*/ 388481 h 2483611"/>
              <a:gd name="connsiteX568" fmla="*/ 2053781 w 3970202"/>
              <a:gd name="connsiteY568" fmla="*/ 723873 h 2483611"/>
              <a:gd name="connsiteX569" fmla="*/ 2043426 w 3970202"/>
              <a:gd name="connsiteY569" fmla="*/ 732768 h 2483611"/>
              <a:gd name="connsiteX570" fmla="*/ 2034543 w 3970202"/>
              <a:gd name="connsiteY570" fmla="*/ 723873 h 2483611"/>
              <a:gd name="connsiteX571" fmla="*/ 2034543 w 3970202"/>
              <a:gd name="connsiteY571" fmla="*/ 388481 h 2483611"/>
              <a:gd name="connsiteX572" fmla="*/ 2044897 w 3970202"/>
              <a:gd name="connsiteY572" fmla="*/ 379587 h 2483611"/>
              <a:gd name="connsiteX573" fmla="*/ 2053781 w 3970202"/>
              <a:gd name="connsiteY573" fmla="*/ 388481 h 2483611"/>
              <a:gd name="connsiteX574" fmla="*/ 1970451 w 3970202"/>
              <a:gd name="connsiteY574" fmla="*/ 388481 h 2483611"/>
              <a:gd name="connsiteX575" fmla="*/ 1980806 w 3970202"/>
              <a:gd name="connsiteY575" fmla="*/ 379587 h 2483611"/>
              <a:gd name="connsiteX576" fmla="*/ 1989689 w 3970202"/>
              <a:gd name="connsiteY576" fmla="*/ 388481 h 2483611"/>
              <a:gd name="connsiteX577" fmla="*/ 1989689 w 3970202"/>
              <a:gd name="connsiteY577" fmla="*/ 723873 h 2483611"/>
              <a:gd name="connsiteX578" fmla="*/ 1979334 w 3970202"/>
              <a:gd name="connsiteY578" fmla="*/ 732768 h 2483611"/>
              <a:gd name="connsiteX579" fmla="*/ 1970451 w 3970202"/>
              <a:gd name="connsiteY579" fmla="*/ 723873 h 2483611"/>
              <a:gd name="connsiteX580" fmla="*/ 2611314 w 3970202"/>
              <a:gd name="connsiteY580" fmla="*/ 723873 h 2483611"/>
              <a:gd name="connsiteX581" fmla="*/ 2611314 w 3970202"/>
              <a:gd name="connsiteY581" fmla="*/ 498026 h 2483611"/>
              <a:gd name="connsiteX582" fmla="*/ 2621669 w 3970202"/>
              <a:gd name="connsiteY582" fmla="*/ 489132 h 2483611"/>
              <a:gd name="connsiteX583" fmla="*/ 2630553 w 3970202"/>
              <a:gd name="connsiteY583" fmla="*/ 498026 h 2483611"/>
              <a:gd name="connsiteX584" fmla="*/ 2630553 w 3970202"/>
              <a:gd name="connsiteY584" fmla="*/ 724146 h 2483611"/>
              <a:gd name="connsiteX585" fmla="*/ 2620198 w 3970202"/>
              <a:gd name="connsiteY585" fmla="*/ 733040 h 2483611"/>
              <a:gd name="connsiteX586" fmla="*/ 2611314 w 3970202"/>
              <a:gd name="connsiteY586" fmla="*/ 724146 h 2483611"/>
              <a:gd name="connsiteX587" fmla="*/ 1714138 w 3970202"/>
              <a:gd name="connsiteY587" fmla="*/ 290000 h 2483611"/>
              <a:gd name="connsiteX588" fmla="*/ 1714138 w 3970202"/>
              <a:gd name="connsiteY588" fmla="*/ 324717 h 2483611"/>
              <a:gd name="connsiteX589" fmla="*/ 1669285 w 3970202"/>
              <a:gd name="connsiteY589" fmla="*/ 324717 h 2483611"/>
              <a:gd name="connsiteX590" fmla="*/ 1669285 w 3970202"/>
              <a:gd name="connsiteY590" fmla="*/ 290000 h 2483611"/>
              <a:gd name="connsiteX591" fmla="*/ 1733377 w 3970202"/>
              <a:gd name="connsiteY591" fmla="*/ 290000 h 2483611"/>
              <a:gd name="connsiteX592" fmla="*/ 1778230 w 3970202"/>
              <a:gd name="connsiteY592" fmla="*/ 290000 h 2483611"/>
              <a:gd name="connsiteX593" fmla="*/ 1778230 w 3970202"/>
              <a:gd name="connsiteY593" fmla="*/ 324717 h 2483611"/>
              <a:gd name="connsiteX594" fmla="*/ 1733377 w 3970202"/>
              <a:gd name="connsiteY594" fmla="*/ 324717 h 2483611"/>
              <a:gd name="connsiteX595" fmla="*/ 1797414 w 3970202"/>
              <a:gd name="connsiteY595" fmla="*/ 290000 h 2483611"/>
              <a:gd name="connsiteX596" fmla="*/ 1842267 w 3970202"/>
              <a:gd name="connsiteY596" fmla="*/ 290000 h 2483611"/>
              <a:gd name="connsiteX597" fmla="*/ 1842267 w 3970202"/>
              <a:gd name="connsiteY597" fmla="*/ 324717 h 2483611"/>
              <a:gd name="connsiteX598" fmla="*/ 1797250 w 3970202"/>
              <a:gd name="connsiteY598" fmla="*/ 324717 h 2483611"/>
              <a:gd name="connsiteX599" fmla="*/ 1861506 w 3970202"/>
              <a:gd name="connsiteY599" fmla="*/ 290000 h 2483611"/>
              <a:gd name="connsiteX600" fmla="*/ 1906250 w 3970202"/>
              <a:gd name="connsiteY600" fmla="*/ 290000 h 2483611"/>
              <a:gd name="connsiteX601" fmla="*/ 1906250 w 3970202"/>
              <a:gd name="connsiteY601" fmla="*/ 324717 h 2483611"/>
              <a:gd name="connsiteX602" fmla="*/ 1861397 w 3970202"/>
              <a:gd name="connsiteY602" fmla="*/ 324717 h 2483611"/>
              <a:gd name="connsiteX603" fmla="*/ 1925598 w 3970202"/>
              <a:gd name="connsiteY603" fmla="*/ 290000 h 2483611"/>
              <a:gd name="connsiteX604" fmla="*/ 1970451 w 3970202"/>
              <a:gd name="connsiteY604" fmla="*/ 290000 h 2483611"/>
              <a:gd name="connsiteX605" fmla="*/ 1970451 w 3970202"/>
              <a:gd name="connsiteY605" fmla="*/ 324717 h 2483611"/>
              <a:gd name="connsiteX606" fmla="*/ 1925598 w 3970202"/>
              <a:gd name="connsiteY606" fmla="*/ 324717 h 2483611"/>
              <a:gd name="connsiteX607" fmla="*/ 2246002 w 3970202"/>
              <a:gd name="connsiteY607" fmla="*/ 324717 h 2483611"/>
              <a:gd name="connsiteX608" fmla="*/ 2246002 w 3970202"/>
              <a:gd name="connsiteY608" fmla="*/ 290000 h 2483611"/>
              <a:gd name="connsiteX609" fmla="*/ 2290909 w 3970202"/>
              <a:gd name="connsiteY609" fmla="*/ 290000 h 2483611"/>
              <a:gd name="connsiteX610" fmla="*/ 2290909 w 3970202"/>
              <a:gd name="connsiteY610" fmla="*/ 324717 h 2483611"/>
              <a:gd name="connsiteX611" fmla="*/ 2226818 w 3970202"/>
              <a:gd name="connsiteY611" fmla="*/ 324717 h 2483611"/>
              <a:gd name="connsiteX612" fmla="*/ 2181964 w 3970202"/>
              <a:gd name="connsiteY612" fmla="*/ 324717 h 2483611"/>
              <a:gd name="connsiteX613" fmla="*/ 2181964 w 3970202"/>
              <a:gd name="connsiteY613" fmla="*/ 290000 h 2483611"/>
              <a:gd name="connsiteX614" fmla="*/ 2226818 w 3970202"/>
              <a:gd name="connsiteY614" fmla="*/ 290000 h 2483611"/>
              <a:gd name="connsiteX615" fmla="*/ 2162726 w 3970202"/>
              <a:gd name="connsiteY615" fmla="*/ 324717 h 2483611"/>
              <a:gd name="connsiteX616" fmla="*/ 2117872 w 3970202"/>
              <a:gd name="connsiteY616" fmla="*/ 324717 h 2483611"/>
              <a:gd name="connsiteX617" fmla="*/ 2117872 w 3970202"/>
              <a:gd name="connsiteY617" fmla="*/ 290000 h 2483611"/>
              <a:gd name="connsiteX618" fmla="*/ 2162726 w 3970202"/>
              <a:gd name="connsiteY618" fmla="*/ 290000 h 2483611"/>
              <a:gd name="connsiteX619" fmla="*/ 2098635 w 3970202"/>
              <a:gd name="connsiteY619" fmla="*/ 324717 h 2483611"/>
              <a:gd name="connsiteX620" fmla="*/ 2053781 w 3970202"/>
              <a:gd name="connsiteY620" fmla="*/ 324717 h 2483611"/>
              <a:gd name="connsiteX621" fmla="*/ 2053781 w 3970202"/>
              <a:gd name="connsiteY621" fmla="*/ 290000 h 2483611"/>
              <a:gd name="connsiteX622" fmla="*/ 2098635 w 3970202"/>
              <a:gd name="connsiteY622" fmla="*/ 290000 h 2483611"/>
              <a:gd name="connsiteX623" fmla="*/ 2034543 w 3970202"/>
              <a:gd name="connsiteY623" fmla="*/ 324717 h 2483611"/>
              <a:gd name="connsiteX624" fmla="*/ 1989689 w 3970202"/>
              <a:gd name="connsiteY624" fmla="*/ 324717 h 2483611"/>
              <a:gd name="connsiteX625" fmla="*/ 1989689 w 3970202"/>
              <a:gd name="connsiteY625" fmla="*/ 290000 h 2483611"/>
              <a:gd name="connsiteX626" fmla="*/ 2034543 w 3970202"/>
              <a:gd name="connsiteY626" fmla="*/ 290000 h 2483611"/>
              <a:gd name="connsiteX627" fmla="*/ 2438277 w 3970202"/>
              <a:gd name="connsiteY627" fmla="*/ 324717 h 2483611"/>
              <a:gd name="connsiteX628" fmla="*/ 2438277 w 3970202"/>
              <a:gd name="connsiteY628" fmla="*/ 290000 h 2483611"/>
              <a:gd name="connsiteX629" fmla="*/ 2483130 w 3970202"/>
              <a:gd name="connsiteY629" fmla="*/ 290000 h 2483611"/>
              <a:gd name="connsiteX630" fmla="*/ 2483130 w 3970202"/>
              <a:gd name="connsiteY630" fmla="*/ 324717 h 2483611"/>
              <a:gd name="connsiteX631" fmla="*/ 2419039 w 3970202"/>
              <a:gd name="connsiteY631" fmla="*/ 324717 h 2483611"/>
              <a:gd name="connsiteX632" fmla="*/ 2374185 w 3970202"/>
              <a:gd name="connsiteY632" fmla="*/ 324717 h 2483611"/>
              <a:gd name="connsiteX633" fmla="*/ 2374185 w 3970202"/>
              <a:gd name="connsiteY633" fmla="*/ 290000 h 2483611"/>
              <a:gd name="connsiteX634" fmla="*/ 2419039 w 3970202"/>
              <a:gd name="connsiteY634" fmla="*/ 290000 h 2483611"/>
              <a:gd name="connsiteX635" fmla="*/ 2354947 w 3970202"/>
              <a:gd name="connsiteY635" fmla="*/ 324717 h 2483611"/>
              <a:gd name="connsiteX636" fmla="*/ 2310093 w 3970202"/>
              <a:gd name="connsiteY636" fmla="*/ 324717 h 2483611"/>
              <a:gd name="connsiteX637" fmla="*/ 2310093 w 3970202"/>
              <a:gd name="connsiteY637" fmla="*/ 290000 h 2483611"/>
              <a:gd name="connsiteX638" fmla="*/ 2354947 w 3970202"/>
              <a:gd name="connsiteY638" fmla="*/ 290000 h 2483611"/>
              <a:gd name="connsiteX639" fmla="*/ 1650046 w 3970202"/>
              <a:gd name="connsiteY639" fmla="*/ 324717 h 2483611"/>
              <a:gd name="connsiteX640" fmla="*/ 1605193 w 3970202"/>
              <a:gd name="connsiteY640" fmla="*/ 324717 h 2483611"/>
              <a:gd name="connsiteX641" fmla="*/ 1605193 w 3970202"/>
              <a:gd name="connsiteY641" fmla="*/ 290000 h 2483611"/>
              <a:gd name="connsiteX642" fmla="*/ 1650101 w 3970202"/>
              <a:gd name="connsiteY642" fmla="*/ 290000 h 2483611"/>
              <a:gd name="connsiteX643" fmla="*/ 1585954 w 3970202"/>
              <a:gd name="connsiteY643" fmla="*/ 324717 h 2483611"/>
              <a:gd name="connsiteX644" fmla="*/ 1541101 w 3970202"/>
              <a:gd name="connsiteY644" fmla="*/ 324717 h 2483611"/>
              <a:gd name="connsiteX645" fmla="*/ 1541101 w 3970202"/>
              <a:gd name="connsiteY645" fmla="*/ 290000 h 2483611"/>
              <a:gd name="connsiteX646" fmla="*/ 1585954 w 3970202"/>
              <a:gd name="connsiteY646" fmla="*/ 290000 h 2483611"/>
              <a:gd name="connsiteX647" fmla="*/ 1412972 w 3970202"/>
              <a:gd name="connsiteY647" fmla="*/ 438076 h 2483611"/>
              <a:gd name="connsiteX648" fmla="*/ 1412972 w 3970202"/>
              <a:gd name="connsiteY648" fmla="*/ 723982 h 2483611"/>
              <a:gd name="connsiteX649" fmla="*/ 1402628 w 3970202"/>
              <a:gd name="connsiteY649" fmla="*/ 732877 h 2483611"/>
              <a:gd name="connsiteX650" fmla="*/ 1393734 w 3970202"/>
              <a:gd name="connsiteY650" fmla="*/ 723982 h 2483611"/>
              <a:gd name="connsiteX651" fmla="*/ 1393734 w 3970202"/>
              <a:gd name="connsiteY651" fmla="*/ 438076 h 2483611"/>
              <a:gd name="connsiteX652" fmla="*/ 1402628 w 3970202"/>
              <a:gd name="connsiteY652" fmla="*/ 427732 h 2483611"/>
              <a:gd name="connsiteX653" fmla="*/ 1412972 w 3970202"/>
              <a:gd name="connsiteY653" fmla="*/ 436627 h 2483611"/>
              <a:gd name="connsiteX654" fmla="*/ 1412972 w 3970202"/>
              <a:gd name="connsiteY654" fmla="*/ 438076 h 2483611"/>
              <a:gd name="connsiteX655" fmla="*/ 1348880 w 3970202"/>
              <a:gd name="connsiteY655" fmla="*/ 498026 h 2483611"/>
              <a:gd name="connsiteX656" fmla="*/ 1348880 w 3970202"/>
              <a:gd name="connsiteY656" fmla="*/ 724146 h 2483611"/>
              <a:gd name="connsiteX657" fmla="*/ 1339288 w 3970202"/>
              <a:gd name="connsiteY657" fmla="*/ 733738 h 2483611"/>
              <a:gd name="connsiteX658" fmla="*/ 1329696 w 3970202"/>
              <a:gd name="connsiteY658" fmla="*/ 724146 h 2483611"/>
              <a:gd name="connsiteX659" fmla="*/ 1329696 w 3970202"/>
              <a:gd name="connsiteY659" fmla="*/ 498026 h 2483611"/>
              <a:gd name="connsiteX660" fmla="*/ 1339288 w 3970202"/>
              <a:gd name="connsiteY660" fmla="*/ 488434 h 2483611"/>
              <a:gd name="connsiteX661" fmla="*/ 1348880 w 3970202"/>
              <a:gd name="connsiteY661" fmla="*/ 498026 h 2483611"/>
              <a:gd name="connsiteX662" fmla="*/ 1472268 w 3970202"/>
              <a:gd name="connsiteY662" fmla="*/ 1074689 h 2483611"/>
              <a:gd name="connsiteX663" fmla="*/ 1512870 w 3970202"/>
              <a:gd name="connsiteY663" fmla="*/ 1074689 h 2483611"/>
              <a:gd name="connsiteX664" fmla="*/ 1512870 w 3970202"/>
              <a:gd name="connsiteY664" fmla="*/ 1100685 h 2483611"/>
              <a:gd name="connsiteX665" fmla="*/ 1472268 w 3970202"/>
              <a:gd name="connsiteY665" fmla="*/ 1100685 h 2483611"/>
              <a:gd name="connsiteX666" fmla="*/ 2451684 w 3970202"/>
              <a:gd name="connsiteY666" fmla="*/ 1074689 h 2483611"/>
              <a:gd name="connsiteX667" fmla="*/ 2494848 w 3970202"/>
              <a:gd name="connsiteY667" fmla="*/ 1074689 h 2483611"/>
              <a:gd name="connsiteX668" fmla="*/ 2494848 w 3970202"/>
              <a:gd name="connsiteY668" fmla="*/ 1100685 h 2483611"/>
              <a:gd name="connsiteX669" fmla="*/ 2451575 w 3970202"/>
              <a:gd name="connsiteY669" fmla="*/ 1100685 h 2483611"/>
              <a:gd name="connsiteX670" fmla="*/ 2618835 w 3970202"/>
              <a:gd name="connsiteY670" fmla="*/ 957296 h 2483611"/>
              <a:gd name="connsiteX671" fmla="*/ 2577742 w 3970202"/>
              <a:gd name="connsiteY671" fmla="*/ 957296 h 2483611"/>
              <a:gd name="connsiteX672" fmla="*/ 2577742 w 3970202"/>
              <a:gd name="connsiteY672" fmla="*/ 941655 h 2483611"/>
              <a:gd name="connsiteX673" fmla="*/ 2527003 w 3970202"/>
              <a:gd name="connsiteY673" fmla="*/ 941655 h 2483611"/>
              <a:gd name="connsiteX674" fmla="*/ 2527003 w 3970202"/>
              <a:gd name="connsiteY674" fmla="*/ 968905 h 2483611"/>
              <a:gd name="connsiteX675" fmla="*/ 2546242 w 3970202"/>
              <a:gd name="connsiteY675" fmla="*/ 968905 h 2483611"/>
              <a:gd name="connsiteX676" fmla="*/ 2546242 w 3970202"/>
              <a:gd name="connsiteY676" fmla="*/ 961002 h 2483611"/>
              <a:gd name="connsiteX677" fmla="*/ 2558504 w 3970202"/>
              <a:gd name="connsiteY677" fmla="*/ 961002 h 2483611"/>
              <a:gd name="connsiteX678" fmla="*/ 2558504 w 3970202"/>
              <a:gd name="connsiteY678" fmla="*/ 977352 h 2483611"/>
              <a:gd name="connsiteX679" fmla="*/ 2514196 w 3970202"/>
              <a:gd name="connsiteY679" fmla="*/ 977352 h 2483611"/>
              <a:gd name="connsiteX680" fmla="*/ 2514196 w 3970202"/>
              <a:gd name="connsiteY680" fmla="*/ 931082 h 2483611"/>
              <a:gd name="connsiteX681" fmla="*/ 2618835 w 3970202"/>
              <a:gd name="connsiteY681" fmla="*/ 931082 h 2483611"/>
              <a:gd name="connsiteX682" fmla="*/ 2618835 w 3970202"/>
              <a:gd name="connsiteY682" fmla="*/ 901761 h 2483611"/>
              <a:gd name="connsiteX683" fmla="*/ 2566515 w 3970202"/>
              <a:gd name="connsiteY683" fmla="*/ 901761 h 2483611"/>
              <a:gd name="connsiteX684" fmla="*/ 2566515 w 3970202"/>
              <a:gd name="connsiteY684" fmla="*/ 858488 h 2483611"/>
              <a:gd name="connsiteX685" fmla="*/ 2618835 w 3970202"/>
              <a:gd name="connsiteY685" fmla="*/ 858488 h 2483611"/>
              <a:gd name="connsiteX686" fmla="*/ 2547277 w 3970202"/>
              <a:gd name="connsiteY686" fmla="*/ 324717 h 2483611"/>
              <a:gd name="connsiteX687" fmla="*/ 2502424 w 3970202"/>
              <a:gd name="connsiteY687" fmla="*/ 324717 h 2483611"/>
              <a:gd name="connsiteX688" fmla="*/ 2502424 w 3970202"/>
              <a:gd name="connsiteY688" fmla="*/ 290000 h 2483611"/>
              <a:gd name="connsiteX689" fmla="*/ 2547277 w 3970202"/>
              <a:gd name="connsiteY689" fmla="*/ 290000 h 2483611"/>
              <a:gd name="connsiteX690" fmla="*/ 2324372 w 3970202"/>
              <a:gd name="connsiteY690" fmla="*/ 169610 h 2483611"/>
              <a:gd name="connsiteX691" fmla="*/ 2324372 w 3970202"/>
              <a:gd name="connsiteY691" fmla="*/ 135875 h 2483611"/>
              <a:gd name="connsiteX692" fmla="*/ 2362522 w 3970202"/>
              <a:gd name="connsiteY692" fmla="*/ 135875 h 2483611"/>
              <a:gd name="connsiteX693" fmla="*/ 2362522 w 3970202"/>
              <a:gd name="connsiteY693" fmla="*/ 233157 h 2483611"/>
              <a:gd name="connsiteX694" fmla="*/ 2486074 w 3970202"/>
              <a:gd name="connsiteY694" fmla="*/ 233157 h 2483611"/>
              <a:gd name="connsiteX695" fmla="*/ 2486074 w 3970202"/>
              <a:gd name="connsiteY695" fmla="*/ 260407 h 2483611"/>
              <a:gd name="connsiteX696" fmla="*/ 2332929 w 3970202"/>
              <a:gd name="connsiteY696" fmla="*/ 260407 h 2483611"/>
              <a:gd name="connsiteX697" fmla="*/ 2332929 w 3970202"/>
              <a:gd name="connsiteY697" fmla="*/ 186396 h 2483611"/>
              <a:gd name="connsiteX698" fmla="*/ 2246765 w 3970202"/>
              <a:gd name="connsiteY698" fmla="*/ 186396 h 2483611"/>
              <a:gd name="connsiteX699" fmla="*/ 2246765 w 3970202"/>
              <a:gd name="connsiteY699" fmla="*/ 169610 h 2483611"/>
              <a:gd name="connsiteX700" fmla="*/ 2005385 w 3970202"/>
              <a:gd name="connsiteY700" fmla="*/ 111077 h 2483611"/>
              <a:gd name="connsiteX701" fmla="*/ 2005385 w 3970202"/>
              <a:gd name="connsiteY701" fmla="*/ 169555 h 2483611"/>
              <a:gd name="connsiteX702" fmla="*/ 2109698 w 3970202"/>
              <a:gd name="connsiteY702" fmla="*/ 169555 h 2483611"/>
              <a:gd name="connsiteX703" fmla="*/ 2109698 w 3970202"/>
              <a:gd name="connsiteY703" fmla="*/ 65297 h 2483611"/>
              <a:gd name="connsiteX704" fmla="*/ 2035905 w 3970202"/>
              <a:gd name="connsiteY704" fmla="*/ 65297 h 2483611"/>
              <a:gd name="connsiteX705" fmla="*/ 2035905 w 3970202"/>
              <a:gd name="connsiteY705" fmla="*/ 120560 h 2483611"/>
              <a:gd name="connsiteX706" fmla="*/ 2055143 w 3970202"/>
              <a:gd name="connsiteY706" fmla="*/ 120560 h 2483611"/>
              <a:gd name="connsiteX707" fmla="*/ 2055143 w 3970202"/>
              <a:gd name="connsiteY707" fmla="*/ 84536 h 2483611"/>
              <a:gd name="connsiteX708" fmla="*/ 2090514 w 3970202"/>
              <a:gd name="connsiteY708" fmla="*/ 84536 h 2483611"/>
              <a:gd name="connsiteX709" fmla="*/ 2090514 w 3970202"/>
              <a:gd name="connsiteY709" fmla="*/ 150372 h 2483611"/>
              <a:gd name="connsiteX710" fmla="*/ 2024623 w 3970202"/>
              <a:gd name="connsiteY710" fmla="*/ 150372 h 2483611"/>
              <a:gd name="connsiteX711" fmla="*/ 2024623 w 3970202"/>
              <a:gd name="connsiteY711" fmla="*/ 48185 h 2483611"/>
              <a:gd name="connsiteX712" fmla="*/ 2141308 w 3970202"/>
              <a:gd name="connsiteY712" fmla="*/ 48185 h 2483611"/>
              <a:gd name="connsiteX713" fmla="*/ 2141308 w 3970202"/>
              <a:gd name="connsiteY713" fmla="*/ 169610 h 2483611"/>
              <a:gd name="connsiteX714" fmla="*/ 2227799 w 3970202"/>
              <a:gd name="connsiteY714" fmla="*/ 169610 h 2483611"/>
              <a:gd name="connsiteX715" fmla="*/ 2227799 w 3970202"/>
              <a:gd name="connsiteY715" fmla="*/ 186396 h 2483611"/>
              <a:gd name="connsiteX716" fmla="*/ 1993994 w 3970202"/>
              <a:gd name="connsiteY716" fmla="*/ 186396 h 2483611"/>
              <a:gd name="connsiteX717" fmla="*/ 1993994 w 3970202"/>
              <a:gd name="connsiteY717" fmla="*/ 111077 h 2483611"/>
              <a:gd name="connsiteX718" fmla="*/ 1821939 w 3970202"/>
              <a:gd name="connsiteY718" fmla="*/ 169555 h 2483611"/>
              <a:gd name="connsiteX719" fmla="*/ 1821939 w 3970202"/>
              <a:gd name="connsiteY719" fmla="*/ 48185 h 2483611"/>
              <a:gd name="connsiteX720" fmla="*/ 1938950 w 3970202"/>
              <a:gd name="connsiteY720" fmla="*/ 48185 h 2483611"/>
              <a:gd name="connsiteX721" fmla="*/ 1938950 w 3970202"/>
              <a:gd name="connsiteY721" fmla="*/ 150372 h 2483611"/>
              <a:gd name="connsiteX722" fmla="*/ 1873060 w 3970202"/>
              <a:gd name="connsiteY722" fmla="*/ 150372 h 2483611"/>
              <a:gd name="connsiteX723" fmla="*/ 1873060 w 3970202"/>
              <a:gd name="connsiteY723" fmla="*/ 84536 h 2483611"/>
              <a:gd name="connsiteX724" fmla="*/ 1908430 w 3970202"/>
              <a:gd name="connsiteY724" fmla="*/ 84536 h 2483611"/>
              <a:gd name="connsiteX725" fmla="*/ 1908430 w 3970202"/>
              <a:gd name="connsiteY725" fmla="*/ 120560 h 2483611"/>
              <a:gd name="connsiteX726" fmla="*/ 1927614 w 3970202"/>
              <a:gd name="connsiteY726" fmla="*/ 120560 h 2483611"/>
              <a:gd name="connsiteX727" fmla="*/ 1927614 w 3970202"/>
              <a:gd name="connsiteY727" fmla="*/ 65297 h 2483611"/>
              <a:gd name="connsiteX728" fmla="*/ 1853821 w 3970202"/>
              <a:gd name="connsiteY728" fmla="*/ 65297 h 2483611"/>
              <a:gd name="connsiteX729" fmla="*/ 1853821 w 3970202"/>
              <a:gd name="connsiteY729" fmla="*/ 169610 h 2483611"/>
              <a:gd name="connsiteX730" fmla="*/ 1958134 w 3970202"/>
              <a:gd name="connsiteY730" fmla="*/ 169610 h 2483611"/>
              <a:gd name="connsiteX731" fmla="*/ 1958134 w 3970202"/>
              <a:gd name="connsiteY731" fmla="*/ 111077 h 2483611"/>
              <a:gd name="connsiteX732" fmla="*/ 1975083 w 3970202"/>
              <a:gd name="connsiteY732" fmla="*/ 111077 h 2483611"/>
              <a:gd name="connsiteX733" fmla="*/ 1975083 w 3970202"/>
              <a:gd name="connsiteY733" fmla="*/ 186341 h 2483611"/>
              <a:gd name="connsiteX734" fmla="*/ 1735883 w 3970202"/>
              <a:gd name="connsiteY734" fmla="*/ 186341 h 2483611"/>
              <a:gd name="connsiteX735" fmla="*/ 1735883 w 3970202"/>
              <a:gd name="connsiteY735" fmla="*/ 169555 h 2483611"/>
              <a:gd name="connsiteX736" fmla="*/ 1477064 w 3970202"/>
              <a:gd name="connsiteY736" fmla="*/ 233157 h 2483611"/>
              <a:gd name="connsiteX737" fmla="*/ 1600615 w 3970202"/>
              <a:gd name="connsiteY737" fmla="*/ 233157 h 2483611"/>
              <a:gd name="connsiteX738" fmla="*/ 1600615 w 3970202"/>
              <a:gd name="connsiteY738" fmla="*/ 135875 h 2483611"/>
              <a:gd name="connsiteX739" fmla="*/ 1638765 w 3970202"/>
              <a:gd name="connsiteY739" fmla="*/ 135875 h 2483611"/>
              <a:gd name="connsiteX740" fmla="*/ 1638765 w 3970202"/>
              <a:gd name="connsiteY740" fmla="*/ 169610 h 2483611"/>
              <a:gd name="connsiteX741" fmla="*/ 1716209 w 3970202"/>
              <a:gd name="connsiteY741" fmla="*/ 169610 h 2483611"/>
              <a:gd name="connsiteX742" fmla="*/ 1716209 w 3970202"/>
              <a:gd name="connsiteY742" fmla="*/ 186396 h 2483611"/>
              <a:gd name="connsiteX743" fmla="*/ 1635549 w 3970202"/>
              <a:gd name="connsiteY743" fmla="*/ 186396 h 2483611"/>
              <a:gd name="connsiteX744" fmla="*/ 1635549 w 3970202"/>
              <a:gd name="connsiteY744" fmla="*/ 260625 h 2483611"/>
              <a:gd name="connsiteX745" fmla="*/ 1477064 w 3970202"/>
              <a:gd name="connsiteY745" fmla="*/ 260625 h 2483611"/>
              <a:gd name="connsiteX746" fmla="*/ 1412972 w 3970202"/>
              <a:gd name="connsiteY746" fmla="*/ 290000 h 2483611"/>
              <a:gd name="connsiteX747" fmla="*/ 1457825 w 3970202"/>
              <a:gd name="connsiteY747" fmla="*/ 290000 h 2483611"/>
              <a:gd name="connsiteX748" fmla="*/ 1457825 w 3970202"/>
              <a:gd name="connsiteY748" fmla="*/ 324717 h 2483611"/>
              <a:gd name="connsiteX749" fmla="*/ 1412972 w 3970202"/>
              <a:gd name="connsiteY749" fmla="*/ 324717 h 2483611"/>
              <a:gd name="connsiteX750" fmla="*/ 1140146 w 3970202"/>
              <a:gd name="connsiteY750" fmla="*/ 863611 h 2483611"/>
              <a:gd name="connsiteX751" fmla="*/ 1140146 w 3970202"/>
              <a:gd name="connsiteY751" fmla="*/ 898327 h 2483611"/>
              <a:gd name="connsiteX752" fmla="*/ 1095293 w 3970202"/>
              <a:gd name="connsiteY752" fmla="*/ 898327 h 2483611"/>
              <a:gd name="connsiteX753" fmla="*/ 1095293 w 3970202"/>
              <a:gd name="connsiteY753" fmla="*/ 863611 h 2483611"/>
              <a:gd name="connsiteX754" fmla="*/ 1076054 w 3970202"/>
              <a:gd name="connsiteY754" fmla="*/ 863611 h 2483611"/>
              <a:gd name="connsiteX755" fmla="*/ 1076054 w 3970202"/>
              <a:gd name="connsiteY755" fmla="*/ 898327 h 2483611"/>
              <a:gd name="connsiteX756" fmla="*/ 1031201 w 3970202"/>
              <a:gd name="connsiteY756" fmla="*/ 898327 h 2483611"/>
              <a:gd name="connsiteX757" fmla="*/ 1031201 w 3970202"/>
              <a:gd name="connsiteY757" fmla="*/ 863611 h 2483611"/>
              <a:gd name="connsiteX758" fmla="*/ 1012017 w 3970202"/>
              <a:gd name="connsiteY758" fmla="*/ 863611 h 2483611"/>
              <a:gd name="connsiteX759" fmla="*/ 1012017 w 3970202"/>
              <a:gd name="connsiteY759" fmla="*/ 898327 h 2483611"/>
              <a:gd name="connsiteX760" fmla="*/ 967163 w 3970202"/>
              <a:gd name="connsiteY760" fmla="*/ 898327 h 2483611"/>
              <a:gd name="connsiteX761" fmla="*/ 967163 w 3970202"/>
              <a:gd name="connsiteY761" fmla="*/ 863611 h 2483611"/>
              <a:gd name="connsiteX762" fmla="*/ 903017 w 3970202"/>
              <a:gd name="connsiteY762" fmla="*/ 863611 h 2483611"/>
              <a:gd name="connsiteX763" fmla="*/ 947871 w 3970202"/>
              <a:gd name="connsiteY763" fmla="*/ 863611 h 2483611"/>
              <a:gd name="connsiteX764" fmla="*/ 947871 w 3970202"/>
              <a:gd name="connsiteY764" fmla="*/ 898327 h 2483611"/>
              <a:gd name="connsiteX765" fmla="*/ 903017 w 3970202"/>
              <a:gd name="connsiteY765" fmla="*/ 898327 h 2483611"/>
              <a:gd name="connsiteX766" fmla="*/ 838925 w 3970202"/>
              <a:gd name="connsiteY766" fmla="*/ 863611 h 2483611"/>
              <a:gd name="connsiteX767" fmla="*/ 883779 w 3970202"/>
              <a:gd name="connsiteY767" fmla="*/ 863611 h 2483611"/>
              <a:gd name="connsiteX768" fmla="*/ 883779 w 3970202"/>
              <a:gd name="connsiteY768" fmla="*/ 898327 h 2483611"/>
              <a:gd name="connsiteX769" fmla="*/ 838925 w 3970202"/>
              <a:gd name="connsiteY769" fmla="*/ 898327 h 2483611"/>
              <a:gd name="connsiteX770" fmla="*/ 774834 w 3970202"/>
              <a:gd name="connsiteY770" fmla="*/ 863611 h 2483611"/>
              <a:gd name="connsiteX771" fmla="*/ 819687 w 3970202"/>
              <a:gd name="connsiteY771" fmla="*/ 863611 h 2483611"/>
              <a:gd name="connsiteX772" fmla="*/ 819687 w 3970202"/>
              <a:gd name="connsiteY772" fmla="*/ 898327 h 2483611"/>
              <a:gd name="connsiteX773" fmla="*/ 774834 w 3970202"/>
              <a:gd name="connsiteY773" fmla="*/ 898327 h 2483611"/>
              <a:gd name="connsiteX774" fmla="*/ 710742 w 3970202"/>
              <a:gd name="connsiteY774" fmla="*/ 863611 h 2483611"/>
              <a:gd name="connsiteX775" fmla="*/ 755595 w 3970202"/>
              <a:gd name="connsiteY775" fmla="*/ 863611 h 2483611"/>
              <a:gd name="connsiteX776" fmla="*/ 755595 w 3970202"/>
              <a:gd name="connsiteY776" fmla="*/ 898327 h 2483611"/>
              <a:gd name="connsiteX777" fmla="*/ 710742 w 3970202"/>
              <a:gd name="connsiteY777" fmla="*/ 898327 h 2483611"/>
              <a:gd name="connsiteX778" fmla="*/ 637058 w 3970202"/>
              <a:gd name="connsiteY778" fmla="*/ 1307076 h 2483611"/>
              <a:gd name="connsiteX779" fmla="*/ 627411 w 3970202"/>
              <a:gd name="connsiteY779" fmla="*/ 1297539 h 2483611"/>
              <a:gd name="connsiteX780" fmla="*/ 627411 w 3970202"/>
              <a:gd name="connsiteY780" fmla="*/ 1297484 h 2483611"/>
              <a:gd name="connsiteX781" fmla="*/ 627411 w 3970202"/>
              <a:gd name="connsiteY781" fmla="*/ 1071364 h 2483611"/>
              <a:gd name="connsiteX782" fmla="*/ 637755 w 3970202"/>
              <a:gd name="connsiteY782" fmla="*/ 1062470 h 2483611"/>
              <a:gd name="connsiteX783" fmla="*/ 646650 w 3970202"/>
              <a:gd name="connsiteY783" fmla="*/ 1071364 h 2483611"/>
              <a:gd name="connsiteX784" fmla="*/ 646650 w 3970202"/>
              <a:gd name="connsiteY784" fmla="*/ 1297484 h 2483611"/>
              <a:gd name="connsiteX785" fmla="*/ 637113 w 3970202"/>
              <a:gd name="connsiteY785" fmla="*/ 1307076 h 2483611"/>
              <a:gd name="connsiteX786" fmla="*/ 691558 w 3970202"/>
              <a:gd name="connsiteY786" fmla="*/ 1475099 h 2483611"/>
              <a:gd name="connsiteX787" fmla="*/ 639238 w 3970202"/>
              <a:gd name="connsiteY787" fmla="*/ 1475099 h 2483611"/>
              <a:gd name="connsiteX788" fmla="*/ 639238 w 3970202"/>
              <a:gd name="connsiteY788" fmla="*/ 1431826 h 2483611"/>
              <a:gd name="connsiteX789" fmla="*/ 691558 w 3970202"/>
              <a:gd name="connsiteY789" fmla="*/ 1431826 h 2483611"/>
              <a:gd name="connsiteX790" fmla="*/ 710796 w 3970202"/>
              <a:gd name="connsiteY790" fmla="*/ 1297484 h 2483611"/>
              <a:gd name="connsiteX791" fmla="*/ 700452 w 3970202"/>
              <a:gd name="connsiteY791" fmla="*/ 1306378 h 2483611"/>
              <a:gd name="connsiteX792" fmla="*/ 691558 w 3970202"/>
              <a:gd name="connsiteY792" fmla="*/ 1297484 h 2483611"/>
              <a:gd name="connsiteX793" fmla="*/ 691558 w 3970202"/>
              <a:gd name="connsiteY793" fmla="*/ 1011578 h 2483611"/>
              <a:gd name="connsiteX794" fmla="*/ 700452 w 3970202"/>
              <a:gd name="connsiteY794" fmla="*/ 1001234 h 2483611"/>
              <a:gd name="connsiteX795" fmla="*/ 710796 w 3970202"/>
              <a:gd name="connsiteY795" fmla="*/ 1010128 h 2483611"/>
              <a:gd name="connsiteX796" fmla="*/ 710796 w 3970202"/>
              <a:gd name="connsiteY796" fmla="*/ 1011578 h 2483611"/>
              <a:gd name="connsiteX797" fmla="*/ 755650 w 3970202"/>
              <a:gd name="connsiteY797" fmla="*/ 1475099 h 2483611"/>
              <a:gd name="connsiteX798" fmla="*/ 710796 w 3970202"/>
              <a:gd name="connsiteY798" fmla="*/ 1475099 h 2483611"/>
              <a:gd name="connsiteX799" fmla="*/ 710796 w 3970202"/>
              <a:gd name="connsiteY799" fmla="*/ 1431826 h 2483611"/>
              <a:gd name="connsiteX800" fmla="*/ 755650 w 3970202"/>
              <a:gd name="connsiteY800" fmla="*/ 1431826 h 2483611"/>
              <a:gd name="connsiteX801" fmla="*/ 774888 w 3970202"/>
              <a:gd name="connsiteY801" fmla="*/ 1297484 h 2483611"/>
              <a:gd name="connsiteX802" fmla="*/ 764544 w 3970202"/>
              <a:gd name="connsiteY802" fmla="*/ 1306378 h 2483611"/>
              <a:gd name="connsiteX803" fmla="*/ 755650 w 3970202"/>
              <a:gd name="connsiteY803" fmla="*/ 1297484 h 2483611"/>
              <a:gd name="connsiteX804" fmla="*/ 755650 w 3970202"/>
              <a:gd name="connsiteY804" fmla="*/ 962092 h 2483611"/>
              <a:gd name="connsiteX805" fmla="*/ 765994 w 3970202"/>
              <a:gd name="connsiteY805" fmla="*/ 953198 h 2483611"/>
              <a:gd name="connsiteX806" fmla="*/ 774888 w 3970202"/>
              <a:gd name="connsiteY806" fmla="*/ 962092 h 2483611"/>
              <a:gd name="connsiteX807" fmla="*/ 819741 w 3970202"/>
              <a:gd name="connsiteY807" fmla="*/ 1475099 h 2483611"/>
              <a:gd name="connsiteX808" fmla="*/ 774888 w 3970202"/>
              <a:gd name="connsiteY808" fmla="*/ 1475099 h 2483611"/>
              <a:gd name="connsiteX809" fmla="*/ 774888 w 3970202"/>
              <a:gd name="connsiteY809" fmla="*/ 1431826 h 2483611"/>
              <a:gd name="connsiteX810" fmla="*/ 819741 w 3970202"/>
              <a:gd name="connsiteY810" fmla="*/ 1431826 h 2483611"/>
              <a:gd name="connsiteX811" fmla="*/ 838980 w 3970202"/>
              <a:gd name="connsiteY811" fmla="*/ 1297484 h 2483611"/>
              <a:gd name="connsiteX812" fmla="*/ 828636 w 3970202"/>
              <a:gd name="connsiteY812" fmla="*/ 1306378 h 2483611"/>
              <a:gd name="connsiteX813" fmla="*/ 819741 w 3970202"/>
              <a:gd name="connsiteY813" fmla="*/ 1297484 h 2483611"/>
              <a:gd name="connsiteX814" fmla="*/ 819741 w 3970202"/>
              <a:gd name="connsiteY814" fmla="*/ 962092 h 2483611"/>
              <a:gd name="connsiteX815" fmla="*/ 830086 w 3970202"/>
              <a:gd name="connsiteY815" fmla="*/ 953198 h 2483611"/>
              <a:gd name="connsiteX816" fmla="*/ 838980 w 3970202"/>
              <a:gd name="connsiteY816" fmla="*/ 962092 h 2483611"/>
              <a:gd name="connsiteX817" fmla="*/ 883833 w 3970202"/>
              <a:gd name="connsiteY817" fmla="*/ 1475099 h 2483611"/>
              <a:gd name="connsiteX818" fmla="*/ 838980 w 3970202"/>
              <a:gd name="connsiteY818" fmla="*/ 1475099 h 2483611"/>
              <a:gd name="connsiteX819" fmla="*/ 838980 w 3970202"/>
              <a:gd name="connsiteY819" fmla="*/ 1431826 h 2483611"/>
              <a:gd name="connsiteX820" fmla="*/ 883833 w 3970202"/>
              <a:gd name="connsiteY820" fmla="*/ 1431826 h 2483611"/>
              <a:gd name="connsiteX821" fmla="*/ 903072 w 3970202"/>
              <a:gd name="connsiteY821" fmla="*/ 1297484 h 2483611"/>
              <a:gd name="connsiteX822" fmla="*/ 892727 w 3970202"/>
              <a:gd name="connsiteY822" fmla="*/ 1306378 h 2483611"/>
              <a:gd name="connsiteX823" fmla="*/ 883833 w 3970202"/>
              <a:gd name="connsiteY823" fmla="*/ 1297484 h 2483611"/>
              <a:gd name="connsiteX824" fmla="*/ 883833 w 3970202"/>
              <a:gd name="connsiteY824" fmla="*/ 962092 h 2483611"/>
              <a:gd name="connsiteX825" fmla="*/ 894177 w 3970202"/>
              <a:gd name="connsiteY825" fmla="*/ 953198 h 2483611"/>
              <a:gd name="connsiteX826" fmla="*/ 903072 w 3970202"/>
              <a:gd name="connsiteY826" fmla="*/ 962092 h 2483611"/>
              <a:gd name="connsiteX827" fmla="*/ 947925 w 3970202"/>
              <a:gd name="connsiteY827" fmla="*/ 1475099 h 2483611"/>
              <a:gd name="connsiteX828" fmla="*/ 903072 w 3970202"/>
              <a:gd name="connsiteY828" fmla="*/ 1475099 h 2483611"/>
              <a:gd name="connsiteX829" fmla="*/ 903072 w 3970202"/>
              <a:gd name="connsiteY829" fmla="*/ 1431826 h 2483611"/>
              <a:gd name="connsiteX830" fmla="*/ 947925 w 3970202"/>
              <a:gd name="connsiteY830" fmla="*/ 1431826 h 2483611"/>
              <a:gd name="connsiteX831" fmla="*/ 967163 w 3970202"/>
              <a:gd name="connsiteY831" fmla="*/ 1297484 h 2483611"/>
              <a:gd name="connsiteX832" fmla="*/ 956819 w 3970202"/>
              <a:gd name="connsiteY832" fmla="*/ 1306378 h 2483611"/>
              <a:gd name="connsiteX833" fmla="*/ 947925 w 3970202"/>
              <a:gd name="connsiteY833" fmla="*/ 1297484 h 2483611"/>
              <a:gd name="connsiteX834" fmla="*/ 947925 w 3970202"/>
              <a:gd name="connsiteY834" fmla="*/ 962092 h 2483611"/>
              <a:gd name="connsiteX835" fmla="*/ 958269 w 3970202"/>
              <a:gd name="connsiteY835" fmla="*/ 953198 h 2483611"/>
              <a:gd name="connsiteX836" fmla="*/ 967163 w 3970202"/>
              <a:gd name="connsiteY836" fmla="*/ 962092 h 2483611"/>
              <a:gd name="connsiteX837" fmla="*/ 1012017 w 3970202"/>
              <a:gd name="connsiteY837" fmla="*/ 1475099 h 2483611"/>
              <a:gd name="connsiteX838" fmla="*/ 967163 w 3970202"/>
              <a:gd name="connsiteY838" fmla="*/ 1475099 h 2483611"/>
              <a:gd name="connsiteX839" fmla="*/ 967163 w 3970202"/>
              <a:gd name="connsiteY839" fmla="*/ 1431826 h 2483611"/>
              <a:gd name="connsiteX840" fmla="*/ 1012017 w 3970202"/>
              <a:gd name="connsiteY840" fmla="*/ 1431826 h 2483611"/>
              <a:gd name="connsiteX841" fmla="*/ 1031201 w 3970202"/>
              <a:gd name="connsiteY841" fmla="*/ 1297484 h 2483611"/>
              <a:gd name="connsiteX842" fmla="*/ 1021609 w 3970202"/>
              <a:gd name="connsiteY842" fmla="*/ 1307076 h 2483611"/>
              <a:gd name="connsiteX843" fmla="*/ 1012017 w 3970202"/>
              <a:gd name="connsiteY843" fmla="*/ 1297484 h 2483611"/>
              <a:gd name="connsiteX844" fmla="*/ 1012017 w 3970202"/>
              <a:gd name="connsiteY844" fmla="*/ 962092 h 2483611"/>
              <a:gd name="connsiteX845" fmla="*/ 1021609 w 3970202"/>
              <a:gd name="connsiteY845" fmla="*/ 952500 h 2483611"/>
              <a:gd name="connsiteX846" fmla="*/ 1031201 w 3970202"/>
              <a:gd name="connsiteY846" fmla="*/ 962092 h 2483611"/>
              <a:gd name="connsiteX847" fmla="*/ 1076054 w 3970202"/>
              <a:gd name="connsiteY847" fmla="*/ 1475099 h 2483611"/>
              <a:gd name="connsiteX848" fmla="*/ 1031201 w 3970202"/>
              <a:gd name="connsiteY848" fmla="*/ 1475099 h 2483611"/>
              <a:gd name="connsiteX849" fmla="*/ 1031201 w 3970202"/>
              <a:gd name="connsiteY849" fmla="*/ 1431826 h 2483611"/>
              <a:gd name="connsiteX850" fmla="*/ 1076054 w 3970202"/>
              <a:gd name="connsiteY850" fmla="*/ 1431826 h 2483611"/>
              <a:gd name="connsiteX851" fmla="*/ 1095293 w 3970202"/>
              <a:gd name="connsiteY851" fmla="*/ 1297484 h 2483611"/>
              <a:gd name="connsiteX852" fmla="*/ 1084948 w 3970202"/>
              <a:gd name="connsiteY852" fmla="*/ 1306378 h 2483611"/>
              <a:gd name="connsiteX853" fmla="*/ 1076054 w 3970202"/>
              <a:gd name="connsiteY853" fmla="*/ 1297484 h 2483611"/>
              <a:gd name="connsiteX854" fmla="*/ 1076054 w 3970202"/>
              <a:gd name="connsiteY854" fmla="*/ 962092 h 2483611"/>
              <a:gd name="connsiteX855" fmla="*/ 1086398 w 3970202"/>
              <a:gd name="connsiteY855" fmla="*/ 953198 h 2483611"/>
              <a:gd name="connsiteX856" fmla="*/ 1095293 w 3970202"/>
              <a:gd name="connsiteY856" fmla="*/ 962092 h 2483611"/>
              <a:gd name="connsiteX857" fmla="*/ 1140146 w 3970202"/>
              <a:gd name="connsiteY857" fmla="*/ 1475099 h 2483611"/>
              <a:gd name="connsiteX858" fmla="*/ 1095293 w 3970202"/>
              <a:gd name="connsiteY858" fmla="*/ 1475099 h 2483611"/>
              <a:gd name="connsiteX859" fmla="*/ 1095293 w 3970202"/>
              <a:gd name="connsiteY859" fmla="*/ 1431826 h 2483611"/>
              <a:gd name="connsiteX860" fmla="*/ 1140146 w 3970202"/>
              <a:gd name="connsiteY860" fmla="*/ 1431826 h 2483611"/>
              <a:gd name="connsiteX861" fmla="*/ 1159602 w 3970202"/>
              <a:gd name="connsiteY861" fmla="*/ 1297484 h 2483611"/>
              <a:gd name="connsiteX862" fmla="*/ 1149258 w 3970202"/>
              <a:gd name="connsiteY862" fmla="*/ 1306378 h 2483611"/>
              <a:gd name="connsiteX863" fmla="*/ 1140364 w 3970202"/>
              <a:gd name="connsiteY863" fmla="*/ 1297484 h 2483611"/>
              <a:gd name="connsiteX864" fmla="*/ 1140364 w 3970202"/>
              <a:gd name="connsiteY864" fmla="*/ 962092 h 2483611"/>
              <a:gd name="connsiteX865" fmla="*/ 1150708 w 3970202"/>
              <a:gd name="connsiteY865" fmla="*/ 953198 h 2483611"/>
              <a:gd name="connsiteX866" fmla="*/ 1159602 w 3970202"/>
              <a:gd name="connsiteY866" fmla="*/ 962092 h 2483611"/>
              <a:gd name="connsiteX867" fmla="*/ 1204456 w 3970202"/>
              <a:gd name="connsiteY867" fmla="*/ 1475099 h 2483611"/>
              <a:gd name="connsiteX868" fmla="*/ 1159602 w 3970202"/>
              <a:gd name="connsiteY868" fmla="*/ 1475099 h 2483611"/>
              <a:gd name="connsiteX869" fmla="*/ 1159602 w 3970202"/>
              <a:gd name="connsiteY869" fmla="*/ 1431826 h 2483611"/>
              <a:gd name="connsiteX870" fmla="*/ 1204456 w 3970202"/>
              <a:gd name="connsiteY870" fmla="*/ 1431826 h 2483611"/>
              <a:gd name="connsiteX871" fmla="*/ 1204456 w 3970202"/>
              <a:gd name="connsiteY871" fmla="*/ 1297484 h 2483611"/>
              <a:gd name="connsiteX872" fmla="*/ 1204456 w 3970202"/>
              <a:gd name="connsiteY872" fmla="*/ 962092 h 2483611"/>
              <a:gd name="connsiteX873" fmla="*/ 1211323 w 3970202"/>
              <a:gd name="connsiteY873" fmla="*/ 952936 h 2483611"/>
              <a:gd name="connsiteX874" fmla="*/ 1211323 w 3970202"/>
              <a:gd name="connsiteY874" fmla="*/ 1306640 h 2483611"/>
              <a:gd name="connsiteX875" fmla="*/ 1204238 w 3970202"/>
              <a:gd name="connsiteY875" fmla="*/ 1297484 h 2483611"/>
              <a:gd name="connsiteX876" fmla="*/ 1346155 w 3970202"/>
              <a:gd name="connsiteY876" fmla="*/ 1283477 h 2483611"/>
              <a:gd name="connsiteX877" fmla="*/ 1346155 w 3970202"/>
              <a:gd name="connsiteY877" fmla="*/ 1129788 h 2483611"/>
              <a:gd name="connsiteX878" fmla="*/ 1406105 w 3970202"/>
              <a:gd name="connsiteY878" fmla="*/ 1129788 h 2483611"/>
              <a:gd name="connsiteX879" fmla="*/ 1406105 w 3970202"/>
              <a:gd name="connsiteY879" fmla="*/ 1241676 h 2483611"/>
              <a:gd name="connsiteX880" fmla="*/ 1369263 w 3970202"/>
              <a:gd name="connsiteY880" fmla="*/ 1241676 h 2483611"/>
              <a:gd name="connsiteX881" fmla="*/ 1369263 w 3970202"/>
              <a:gd name="connsiteY881" fmla="*/ 1283477 h 2483611"/>
              <a:gd name="connsiteX882" fmla="*/ 1470251 w 3970202"/>
              <a:gd name="connsiteY882" fmla="*/ 1178129 h 2483611"/>
              <a:gd name="connsiteX883" fmla="*/ 1470251 w 3970202"/>
              <a:gd name="connsiteY883" fmla="*/ 1323371 h 2483611"/>
              <a:gd name="connsiteX884" fmla="*/ 1387902 w 3970202"/>
              <a:gd name="connsiteY884" fmla="*/ 1323371 h 2483611"/>
              <a:gd name="connsiteX885" fmla="*/ 1387902 w 3970202"/>
              <a:gd name="connsiteY885" fmla="*/ 1261024 h 2483611"/>
              <a:gd name="connsiteX886" fmla="*/ 1441803 w 3970202"/>
              <a:gd name="connsiteY886" fmla="*/ 1261024 h 2483611"/>
              <a:gd name="connsiteX887" fmla="*/ 1441803 w 3970202"/>
              <a:gd name="connsiteY887" fmla="*/ 1289854 h 2483611"/>
              <a:gd name="connsiteX888" fmla="*/ 1424744 w 3970202"/>
              <a:gd name="connsiteY888" fmla="*/ 1289854 h 2483611"/>
              <a:gd name="connsiteX889" fmla="*/ 1424744 w 3970202"/>
              <a:gd name="connsiteY889" fmla="*/ 1274921 h 2483611"/>
              <a:gd name="connsiteX890" fmla="*/ 1405505 w 3970202"/>
              <a:gd name="connsiteY890" fmla="*/ 1274921 h 2483611"/>
              <a:gd name="connsiteX891" fmla="*/ 1405505 w 3970202"/>
              <a:gd name="connsiteY891" fmla="*/ 1309092 h 2483611"/>
              <a:gd name="connsiteX892" fmla="*/ 1461041 w 3970202"/>
              <a:gd name="connsiteY892" fmla="*/ 1309092 h 2483611"/>
              <a:gd name="connsiteX893" fmla="*/ 1461041 w 3970202"/>
              <a:gd name="connsiteY893" fmla="*/ 1241676 h 2483611"/>
              <a:gd name="connsiteX894" fmla="*/ 1424744 w 3970202"/>
              <a:gd name="connsiteY894" fmla="*/ 1241676 h 2483611"/>
              <a:gd name="connsiteX895" fmla="*/ 1424744 w 3970202"/>
              <a:gd name="connsiteY895" fmla="*/ 1129788 h 2483611"/>
              <a:gd name="connsiteX896" fmla="*/ 1512870 w 3970202"/>
              <a:gd name="connsiteY896" fmla="*/ 1129788 h 2483611"/>
              <a:gd name="connsiteX897" fmla="*/ 1512870 w 3970202"/>
              <a:gd name="connsiteY897" fmla="*/ 1160526 h 2483611"/>
              <a:gd name="connsiteX898" fmla="*/ 1523770 w 3970202"/>
              <a:gd name="connsiteY898" fmla="*/ 1160526 h 2483611"/>
              <a:gd name="connsiteX899" fmla="*/ 1523770 w 3970202"/>
              <a:gd name="connsiteY899" fmla="*/ 1178129 h 2483611"/>
              <a:gd name="connsiteX900" fmla="*/ 1593040 w 3970202"/>
              <a:gd name="connsiteY900" fmla="*/ 1197368 h 2483611"/>
              <a:gd name="connsiteX901" fmla="*/ 1644651 w 3970202"/>
              <a:gd name="connsiteY901" fmla="*/ 1197368 h 2483611"/>
              <a:gd name="connsiteX902" fmla="*/ 1644651 w 3970202"/>
              <a:gd name="connsiteY902" fmla="*/ 1216225 h 2483611"/>
              <a:gd name="connsiteX903" fmla="*/ 1592821 w 3970202"/>
              <a:gd name="connsiteY903" fmla="*/ 1216225 h 2483611"/>
              <a:gd name="connsiteX904" fmla="*/ 2285732 w 3970202"/>
              <a:gd name="connsiteY904" fmla="*/ 1197368 h 2483611"/>
              <a:gd name="connsiteX905" fmla="*/ 2285732 w 3970202"/>
              <a:gd name="connsiteY905" fmla="*/ 1216225 h 2483611"/>
              <a:gd name="connsiteX906" fmla="*/ 2240879 w 3970202"/>
              <a:gd name="connsiteY906" fmla="*/ 1216225 h 2483611"/>
              <a:gd name="connsiteX907" fmla="*/ 2240879 w 3970202"/>
              <a:gd name="connsiteY907" fmla="*/ 1197368 h 2483611"/>
              <a:gd name="connsiteX908" fmla="*/ 2221640 w 3970202"/>
              <a:gd name="connsiteY908" fmla="*/ 1216225 h 2483611"/>
              <a:gd name="connsiteX909" fmla="*/ 2176787 w 3970202"/>
              <a:gd name="connsiteY909" fmla="*/ 1216225 h 2483611"/>
              <a:gd name="connsiteX910" fmla="*/ 2176787 w 3970202"/>
              <a:gd name="connsiteY910" fmla="*/ 1197368 h 2483611"/>
              <a:gd name="connsiteX911" fmla="*/ 2221640 w 3970202"/>
              <a:gd name="connsiteY911" fmla="*/ 1197368 h 2483611"/>
              <a:gd name="connsiteX912" fmla="*/ 2157549 w 3970202"/>
              <a:gd name="connsiteY912" fmla="*/ 1216225 h 2483611"/>
              <a:gd name="connsiteX913" fmla="*/ 2112695 w 3970202"/>
              <a:gd name="connsiteY913" fmla="*/ 1216225 h 2483611"/>
              <a:gd name="connsiteX914" fmla="*/ 2112695 w 3970202"/>
              <a:gd name="connsiteY914" fmla="*/ 1197368 h 2483611"/>
              <a:gd name="connsiteX915" fmla="*/ 2157549 w 3970202"/>
              <a:gd name="connsiteY915" fmla="*/ 1197368 h 2483611"/>
              <a:gd name="connsiteX916" fmla="*/ 2093457 w 3970202"/>
              <a:gd name="connsiteY916" fmla="*/ 1216225 h 2483611"/>
              <a:gd name="connsiteX917" fmla="*/ 2048603 w 3970202"/>
              <a:gd name="connsiteY917" fmla="*/ 1216225 h 2483611"/>
              <a:gd name="connsiteX918" fmla="*/ 2048603 w 3970202"/>
              <a:gd name="connsiteY918" fmla="*/ 1197368 h 2483611"/>
              <a:gd name="connsiteX919" fmla="*/ 2093457 w 3970202"/>
              <a:gd name="connsiteY919" fmla="*/ 1197368 h 2483611"/>
              <a:gd name="connsiteX920" fmla="*/ 2029365 w 3970202"/>
              <a:gd name="connsiteY920" fmla="*/ 1216225 h 2483611"/>
              <a:gd name="connsiteX921" fmla="*/ 1984512 w 3970202"/>
              <a:gd name="connsiteY921" fmla="*/ 1216225 h 2483611"/>
              <a:gd name="connsiteX922" fmla="*/ 1984512 w 3970202"/>
              <a:gd name="connsiteY922" fmla="*/ 1197368 h 2483611"/>
              <a:gd name="connsiteX923" fmla="*/ 2029365 w 3970202"/>
              <a:gd name="connsiteY923" fmla="*/ 1197368 h 2483611"/>
              <a:gd name="connsiteX924" fmla="*/ 1965273 w 3970202"/>
              <a:gd name="connsiteY924" fmla="*/ 1216225 h 2483611"/>
              <a:gd name="connsiteX925" fmla="*/ 1920420 w 3970202"/>
              <a:gd name="connsiteY925" fmla="*/ 1216225 h 2483611"/>
              <a:gd name="connsiteX926" fmla="*/ 1920420 w 3970202"/>
              <a:gd name="connsiteY926" fmla="*/ 1197368 h 2483611"/>
              <a:gd name="connsiteX927" fmla="*/ 1965273 w 3970202"/>
              <a:gd name="connsiteY927" fmla="*/ 1197368 h 2483611"/>
              <a:gd name="connsiteX928" fmla="*/ 1901181 w 3970202"/>
              <a:gd name="connsiteY928" fmla="*/ 1216225 h 2483611"/>
              <a:gd name="connsiteX929" fmla="*/ 1856328 w 3970202"/>
              <a:gd name="connsiteY929" fmla="*/ 1216225 h 2483611"/>
              <a:gd name="connsiteX930" fmla="*/ 1856328 w 3970202"/>
              <a:gd name="connsiteY930" fmla="*/ 1197368 h 2483611"/>
              <a:gd name="connsiteX931" fmla="*/ 1901181 w 3970202"/>
              <a:gd name="connsiteY931" fmla="*/ 1197368 h 2483611"/>
              <a:gd name="connsiteX932" fmla="*/ 1837144 w 3970202"/>
              <a:gd name="connsiteY932" fmla="*/ 1216225 h 2483611"/>
              <a:gd name="connsiteX933" fmla="*/ 1792236 w 3970202"/>
              <a:gd name="connsiteY933" fmla="*/ 1216225 h 2483611"/>
              <a:gd name="connsiteX934" fmla="*/ 1792236 w 3970202"/>
              <a:gd name="connsiteY934" fmla="*/ 1197368 h 2483611"/>
              <a:gd name="connsiteX935" fmla="*/ 1837144 w 3970202"/>
              <a:gd name="connsiteY935" fmla="*/ 1197368 h 2483611"/>
              <a:gd name="connsiteX936" fmla="*/ 1773053 w 3970202"/>
              <a:gd name="connsiteY936" fmla="*/ 1216225 h 2483611"/>
              <a:gd name="connsiteX937" fmla="*/ 1728199 w 3970202"/>
              <a:gd name="connsiteY937" fmla="*/ 1216225 h 2483611"/>
              <a:gd name="connsiteX938" fmla="*/ 1728199 w 3970202"/>
              <a:gd name="connsiteY938" fmla="*/ 1197368 h 2483611"/>
              <a:gd name="connsiteX939" fmla="*/ 1773053 w 3970202"/>
              <a:gd name="connsiteY939" fmla="*/ 1197368 h 2483611"/>
              <a:gd name="connsiteX940" fmla="*/ 1708960 w 3970202"/>
              <a:gd name="connsiteY940" fmla="*/ 1216225 h 2483611"/>
              <a:gd name="connsiteX941" fmla="*/ 1664107 w 3970202"/>
              <a:gd name="connsiteY941" fmla="*/ 1216225 h 2483611"/>
              <a:gd name="connsiteX942" fmla="*/ 1664107 w 3970202"/>
              <a:gd name="connsiteY942" fmla="*/ 1197368 h 2483611"/>
              <a:gd name="connsiteX943" fmla="*/ 1708960 w 3970202"/>
              <a:gd name="connsiteY943" fmla="*/ 1197368 h 2483611"/>
              <a:gd name="connsiteX944" fmla="*/ 2304916 w 3970202"/>
              <a:gd name="connsiteY944" fmla="*/ 1216225 h 2483611"/>
              <a:gd name="connsiteX945" fmla="*/ 2304916 w 3970202"/>
              <a:gd name="connsiteY945" fmla="*/ 1197368 h 2483611"/>
              <a:gd name="connsiteX946" fmla="*/ 2371679 w 3970202"/>
              <a:gd name="connsiteY946" fmla="*/ 1197368 h 2483611"/>
              <a:gd name="connsiteX947" fmla="*/ 2371679 w 3970202"/>
              <a:gd name="connsiteY947" fmla="*/ 1216225 h 2483611"/>
              <a:gd name="connsiteX948" fmla="*/ 2381216 w 3970202"/>
              <a:gd name="connsiteY948" fmla="*/ 1178075 h 2483611"/>
              <a:gd name="connsiteX949" fmla="*/ 1543281 w 3970202"/>
              <a:gd name="connsiteY949" fmla="*/ 1178075 h 2483611"/>
              <a:gd name="connsiteX950" fmla="*/ 1543281 w 3970202"/>
              <a:gd name="connsiteY950" fmla="*/ 1160471 h 2483611"/>
              <a:gd name="connsiteX951" fmla="*/ 2421273 w 3970202"/>
              <a:gd name="connsiteY951" fmla="*/ 1160471 h 2483611"/>
              <a:gd name="connsiteX952" fmla="*/ 2421273 w 3970202"/>
              <a:gd name="connsiteY952" fmla="*/ 1178075 h 2483611"/>
              <a:gd name="connsiteX953" fmla="*/ 2576598 w 3970202"/>
              <a:gd name="connsiteY953" fmla="*/ 1323371 h 2483611"/>
              <a:gd name="connsiteX954" fmla="*/ 2494358 w 3970202"/>
              <a:gd name="connsiteY954" fmla="*/ 1323371 h 2483611"/>
              <a:gd name="connsiteX955" fmla="*/ 2494358 w 3970202"/>
              <a:gd name="connsiteY955" fmla="*/ 1178129 h 2483611"/>
              <a:gd name="connsiteX956" fmla="*/ 2440348 w 3970202"/>
              <a:gd name="connsiteY956" fmla="*/ 1178129 h 2483611"/>
              <a:gd name="connsiteX957" fmla="*/ 2440348 w 3970202"/>
              <a:gd name="connsiteY957" fmla="*/ 1160526 h 2483611"/>
              <a:gd name="connsiteX958" fmla="*/ 2451575 w 3970202"/>
              <a:gd name="connsiteY958" fmla="*/ 1160526 h 2483611"/>
              <a:gd name="connsiteX959" fmla="*/ 2451575 w 3970202"/>
              <a:gd name="connsiteY959" fmla="*/ 1129788 h 2483611"/>
              <a:gd name="connsiteX960" fmla="*/ 2539701 w 3970202"/>
              <a:gd name="connsiteY960" fmla="*/ 1129788 h 2483611"/>
              <a:gd name="connsiteX961" fmla="*/ 2539701 w 3970202"/>
              <a:gd name="connsiteY961" fmla="*/ 1241676 h 2483611"/>
              <a:gd name="connsiteX962" fmla="*/ 2503404 w 3970202"/>
              <a:gd name="connsiteY962" fmla="*/ 1241676 h 2483611"/>
              <a:gd name="connsiteX963" fmla="*/ 2503404 w 3970202"/>
              <a:gd name="connsiteY963" fmla="*/ 1308983 h 2483611"/>
              <a:gd name="connsiteX964" fmla="*/ 2558940 w 3970202"/>
              <a:gd name="connsiteY964" fmla="*/ 1308983 h 2483611"/>
              <a:gd name="connsiteX965" fmla="*/ 2558940 w 3970202"/>
              <a:gd name="connsiteY965" fmla="*/ 1274812 h 2483611"/>
              <a:gd name="connsiteX966" fmla="*/ 2539701 w 3970202"/>
              <a:gd name="connsiteY966" fmla="*/ 1274812 h 2483611"/>
              <a:gd name="connsiteX967" fmla="*/ 2539701 w 3970202"/>
              <a:gd name="connsiteY967" fmla="*/ 1289745 h 2483611"/>
              <a:gd name="connsiteX968" fmla="*/ 2522588 w 3970202"/>
              <a:gd name="connsiteY968" fmla="*/ 1289745 h 2483611"/>
              <a:gd name="connsiteX969" fmla="*/ 2522588 w 3970202"/>
              <a:gd name="connsiteY969" fmla="*/ 1261024 h 2483611"/>
              <a:gd name="connsiteX970" fmla="*/ 2576543 w 3970202"/>
              <a:gd name="connsiteY970" fmla="*/ 1261024 h 2483611"/>
              <a:gd name="connsiteX971" fmla="*/ 2595836 w 3970202"/>
              <a:gd name="connsiteY971" fmla="*/ 1283477 h 2483611"/>
              <a:gd name="connsiteX972" fmla="*/ 2595836 w 3970202"/>
              <a:gd name="connsiteY972" fmla="*/ 1241676 h 2483611"/>
              <a:gd name="connsiteX973" fmla="*/ 2558994 w 3970202"/>
              <a:gd name="connsiteY973" fmla="*/ 1241676 h 2483611"/>
              <a:gd name="connsiteX974" fmla="*/ 2558994 w 3970202"/>
              <a:gd name="connsiteY974" fmla="*/ 1129788 h 2483611"/>
              <a:gd name="connsiteX975" fmla="*/ 2618944 w 3970202"/>
              <a:gd name="connsiteY975" fmla="*/ 1129788 h 2483611"/>
              <a:gd name="connsiteX976" fmla="*/ 2618944 w 3970202"/>
              <a:gd name="connsiteY976" fmla="*/ 1283477 h 2483611"/>
              <a:gd name="connsiteX977" fmla="*/ 2754921 w 3970202"/>
              <a:gd name="connsiteY977" fmla="*/ 1307076 h 2483611"/>
              <a:gd name="connsiteX978" fmla="*/ 2753341 w 3970202"/>
              <a:gd name="connsiteY978" fmla="*/ 1307076 h 2483611"/>
              <a:gd name="connsiteX979" fmla="*/ 2753341 w 3970202"/>
              <a:gd name="connsiteY979" fmla="*/ 952827 h 2483611"/>
              <a:gd name="connsiteX980" fmla="*/ 2754921 w 3970202"/>
              <a:gd name="connsiteY980" fmla="*/ 952827 h 2483611"/>
              <a:gd name="connsiteX981" fmla="*/ 2764513 w 3970202"/>
              <a:gd name="connsiteY981" fmla="*/ 962419 h 2483611"/>
              <a:gd name="connsiteX982" fmla="*/ 2764513 w 3970202"/>
              <a:gd name="connsiteY982" fmla="*/ 1297811 h 2483611"/>
              <a:gd name="connsiteX983" fmla="*/ 2754976 w 3970202"/>
              <a:gd name="connsiteY983" fmla="*/ 1307076 h 2483611"/>
              <a:gd name="connsiteX984" fmla="*/ 2809421 w 3970202"/>
              <a:gd name="connsiteY984" fmla="*/ 1475099 h 2483611"/>
              <a:gd name="connsiteX985" fmla="*/ 2764568 w 3970202"/>
              <a:gd name="connsiteY985" fmla="*/ 1475099 h 2483611"/>
              <a:gd name="connsiteX986" fmla="*/ 2764568 w 3970202"/>
              <a:gd name="connsiteY986" fmla="*/ 1431826 h 2483611"/>
              <a:gd name="connsiteX987" fmla="*/ 2809421 w 3970202"/>
              <a:gd name="connsiteY987" fmla="*/ 1431826 h 2483611"/>
              <a:gd name="connsiteX988" fmla="*/ 2809421 w 3970202"/>
              <a:gd name="connsiteY988" fmla="*/ 898327 h 2483611"/>
              <a:gd name="connsiteX989" fmla="*/ 2764568 w 3970202"/>
              <a:gd name="connsiteY989" fmla="*/ 898327 h 2483611"/>
              <a:gd name="connsiteX990" fmla="*/ 2764568 w 3970202"/>
              <a:gd name="connsiteY990" fmla="*/ 863611 h 2483611"/>
              <a:gd name="connsiteX991" fmla="*/ 2809421 w 3970202"/>
              <a:gd name="connsiteY991" fmla="*/ 863611 h 2483611"/>
              <a:gd name="connsiteX992" fmla="*/ 2819013 w 3970202"/>
              <a:gd name="connsiteY992" fmla="*/ 1307076 h 2483611"/>
              <a:gd name="connsiteX993" fmla="*/ 2809421 w 3970202"/>
              <a:gd name="connsiteY993" fmla="*/ 1297484 h 2483611"/>
              <a:gd name="connsiteX994" fmla="*/ 2809421 w 3970202"/>
              <a:gd name="connsiteY994" fmla="*/ 962092 h 2483611"/>
              <a:gd name="connsiteX995" fmla="*/ 2819776 w 3970202"/>
              <a:gd name="connsiteY995" fmla="*/ 953198 h 2483611"/>
              <a:gd name="connsiteX996" fmla="*/ 2828659 w 3970202"/>
              <a:gd name="connsiteY996" fmla="*/ 962092 h 2483611"/>
              <a:gd name="connsiteX997" fmla="*/ 2828659 w 3970202"/>
              <a:gd name="connsiteY997" fmla="*/ 1297484 h 2483611"/>
              <a:gd name="connsiteX998" fmla="*/ 2819067 w 3970202"/>
              <a:gd name="connsiteY998" fmla="*/ 1307076 h 2483611"/>
              <a:gd name="connsiteX999" fmla="*/ 2819013 w 3970202"/>
              <a:gd name="connsiteY999" fmla="*/ 1307076 h 2483611"/>
              <a:gd name="connsiteX1000" fmla="*/ 2873513 w 3970202"/>
              <a:gd name="connsiteY1000" fmla="*/ 1475099 h 2483611"/>
              <a:gd name="connsiteX1001" fmla="*/ 2828659 w 3970202"/>
              <a:gd name="connsiteY1001" fmla="*/ 1475099 h 2483611"/>
              <a:gd name="connsiteX1002" fmla="*/ 2828659 w 3970202"/>
              <a:gd name="connsiteY1002" fmla="*/ 1431826 h 2483611"/>
              <a:gd name="connsiteX1003" fmla="*/ 2873513 w 3970202"/>
              <a:gd name="connsiteY1003" fmla="*/ 1431826 h 2483611"/>
              <a:gd name="connsiteX1004" fmla="*/ 2873513 w 3970202"/>
              <a:gd name="connsiteY1004" fmla="*/ 898327 h 2483611"/>
              <a:gd name="connsiteX1005" fmla="*/ 2828659 w 3970202"/>
              <a:gd name="connsiteY1005" fmla="*/ 898327 h 2483611"/>
              <a:gd name="connsiteX1006" fmla="*/ 2828659 w 3970202"/>
              <a:gd name="connsiteY1006" fmla="*/ 863611 h 2483611"/>
              <a:gd name="connsiteX1007" fmla="*/ 2873513 w 3970202"/>
              <a:gd name="connsiteY1007" fmla="*/ 863611 h 2483611"/>
              <a:gd name="connsiteX1008" fmla="*/ 2883105 w 3970202"/>
              <a:gd name="connsiteY1008" fmla="*/ 1307076 h 2483611"/>
              <a:gd name="connsiteX1009" fmla="*/ 2873513 w 3970202"/>
              <a:gd name="connsiteY1009" fmla="*/ 1297484 h 2483611"/>
              <a:gd name="connsiteX1010" fmla="*/ 2873513 w 3970202"/>
              <a:gd name="connsiteY1010" fmla="*/ 962092 h 2483611"/>
              <a:gd name="connsiteX1011" fmla="*/ 2883868 w 3970202"/>
              <a:gd name="connsiteY1011" fmla="*/ 953198 h 2483611"/>
              <a:gd name="connsiteX1012" fmla="*/ 2892751 w 3970202"/>
              <a:gd name="connsiteY1012" fmla="*/ 962092 h 2483611"/>
              <a:gd name="connsiteX1013" fmla="*/ 2892751 w 3970202"/>
              <a:gd name="connsiteY1013" fmla="*/ 1297484 h 2483611"/>
              <a:gd name="connsiteX1014" fmla="*/ 2883159 w 3970202"/>
              <a:gd name="connsiteY1014" fmla="*/ 1307076 h 2483611"/>
              <a:gd name="connsiteX1015" fmla="*/ 2883105 w 3970202"/>
              <a:gd name="connsiteY1015" fmla="*/ 1307076 h 2483611"/>
              <a:gd name="connsiteX1016" fmla="*/ 2937604 w 3970202"/>
              <a:gd name="connsiteY1016" fmla="*/ 1475099 h 2483611"/>
              <a:gd name="connsiteX1017" fmla="*/ 2892697 w 3970202"/>
              <a:gd name="connsiteY1017" fmla="*/ 1475099 h 2483611"/>
              <a:gd name="connsiteX1018" fmla="*/ 2892697 w 3970202"/>
              <a:gd name="connsiteY1018" fmla="*/ 1431826 h 2483611"/>
              <a:gd name="connsiteX1019" fmla="*/ 2937550 w 3970202"/>
              <a:gd name="connsiteY1019" fmla="*/ 1431826 h 2483611"/>
              <a:gd name="connsiteX1020" fmla="*/ 2937604 w 3970202"/>
              <a:gd name="connsiteY1020" fmla="*/ 898327 h 2483611"/>
              <a:gd name="connsiteX1021" fmla="*/ 2892697 w 3970202"/>
              <a:gd name="connsiteY1021" fmla="*/ 898327 h 2483611"/>
              <a:gd name="connsiteX1022" fmla="*/ 2892697 w 3970202"/>
              <a:gd name="connsiteY1022" fmla="*/ 863611 h 2483611"/>
              <a:gd name="connsiteX1023" fmla="*/ 2937550 w 3970202"/>
              <a:gd name="connsiteY1023" fmla="*/ 863611 h 2483611"/>
              <a:gd name="connsiteX1024" fmla="*/ 2947196 w 3970202"/>
              <a:gd name="connsiteY1024" fmla="*/ 1307076 h 2483611"/>
              <a:gd name="connsiteX1025" fmla="*/ 2937604 w 3970202"/>
              <a:gd name="connsiteY1025" fmla="*/ 1297484 h 2483611"/>
              <a:gd name="connsiteX1026" fmla="*/ 2937604 w 3970202"/>
              <a:gd name="connsiteY1026" fmla="*/ 962092 h 2483611"/>
              <a:gd name="connsiteX1027" fmla="*/ 2947960 w 3970202"/>
              <a:gd name="connsiteY1027" fmla="*/ 953198 h 2483611"/>
              <a:gd name="connsiteX1028" fmla="*/ 2956843 w 3970202"/>
              <a:gd name="connsiteY1028" fmla="*/ 962092 h 2483611"/>
              <a:gd name="connsiteX1029" fmla="*/ 2956843 w 3970202"/>
              <a:gd name="connsiteY1029" fmla="*/ 1297484 h 2483611"/>
              <a:gd name="connsiteX1030" fmla="*/ 2947251 w 3970202"/>
              <a:gd name="connsiteY1030" fmla="*/ 1307076 h 2483611"/>
              <a:gd name="connsiteX1031" fmla="*/ 2947196 w 3970202"/>
              <a:gd name="connsiteY1031" fmla="*/ 1307076 h 2483611"/>
              <a:gd name="connsiteX1032" fmla="*/ 3001696 w 3970202"/>
              <a:gd name="connsiteY1032" fmla="*/ 1475099 h 2483611"/>
              <a:gd name="connsiteX1033" fmla="*/ 2956843 w 3970202"/>
              <a:gd name="connsiteY1033" fmla="*/ 1475099 h 2483611"/>
              <a:gd name="connsiteX1034" fmla="*/ 2956843 w 3970202"/>
              <a:gd name="connsiteY1034" fmla="*/ 1431826 h 2483611"/>
              <a:gd name="connsiteX1035" fmla="*/ 3001696 w 3970202"/>
              <a:gd name="connsiteY1035" fmla="*/ 1431826 h 2483611"/>
              <a:gd name="connsiteX1036" fmla="*/ 3001696 w 3970202"/>
              <a:gd name="connsiteY1036" fmla="*/ 898327 h 2483611"/>
              <a:gd name="connsiteX1037" fmla="*/ 2956843 w 3970202"/>
              <a:gd name="connsiteY1037" fmla="*/ 898327 h 2483611"/>
              <a:gd name="connsiteX1038" fmla="*/ 2956843 w 3970202"/>
              <a:gd name="connsiteY1038" fmla="*/ 863611 h 2483611"/>
              <a:gd name="connsiteX1039" fmla="*/ 3001696 w 3970202"/>
              <a:gd name="connsiteY1039" fmla="*/ 863611 h 2483611"/>
              <a:gd name="connsiteX1040" fmla="*/ 3011288 w 3970202"/>
              <a:gd name="connsiteY1040" fmla="*/ 1307076 h 2483611"/>
              <a:gd name="connsiteX1041" fmla="*/ 3001696 w 3970202"/>
              <a:gd name="connsiteY1041" fmla="*/ 1297484 h 2483611"/>
              <a:gd name="connsiteX1042" fmla="*/ 3001696 w 3970202"/>
              <a:gd name="connsiteY1042" fmla="*/ 962092 h 2483611"/>
              <a:gd name="connsiteX1043" fmla="*/ 3011288 w 3970202"/>
              <a:gd name="connsiteY1043" fmla="*/ 952500 h 2483611"/>
              <a:gd name="connsiteX1044" fmla="*/ 3020880 w 3970202"/>
              <a:gd name="connsiteY1044" fmla="*/ 962092 h 2483611"/>
              <a:gd name="connsiteX1045" fmla="*/ 3020880 w 3970202"/>
              <a:gd name="connsiteY1045" fmla="*/ 1297484 h 2483611"/>
              <a:gd name="connsiteX1046" fmla="*/ 3011288 w 3970202"/>
              <a:gd name="connsiteY1046" fmla="*/ 1307076 h 2483611"/>
              <a:gd name="connsiteX1047" fmla="*/ 3065788 w 3970202"/>
              <a:gd name="connsiteY1047" fmla="*/ 1475099 h 2483611"/>
              <a:gd name="connsiteX1048" fmla="*/ 3020935 w 3970202"/>
              <a:gd name="connsiteY1048" fmla="*/ 1475099 h 2483611"/>
              <a:gd name="connsiteX1049" fmla="*/ 3020935 w 3970202"/>
              <a:gd name="connsiteY1049" fmla="*/ 1431826 h 2483611"/>
              <a:gd name="connsiteX1050" fmla="*/ 3065788 w 3970202"/>
              <a:gd name="connsiteY1050" fmla="*/ 1431826 h 2483611"/>
              <a:gd name="connsiteX1051" fmla="*/ 3065788 w 3970202"/>
              <a:gd name="connsiteY1051" fmla="*/ 898327 h 2483611"/>
              <a:gd name="connsiteX1052" fmla="*/ 3020935 w 3970202"/>
              <a:gd name="connsiteY1052" fmla="*/ 898327 h 2483611"/>
              <a:gd name="connsiteX1053" fmla="*/ 3020935 w 3970202"/>
              <a:gd name="connsiteY1053" fmla="*/ 863611 h 2483611"/>
              <a:gd name="connsiteX1054" fmla="*/ 3065788 w 3970202"/>
              <a:gd name="connsiteY1054" fmla="*/ 863611 h 2483611"/>
              <a:gd name="connsiteX1055" fmla="*/ 3075435 w 3970202"/>
              <a:gd name="connsiteY1055" fmla="*/ 1307076 h 2483611"/>
              <a:gd name="connsiteX1056" fmla="*/ 3065788 w 3970202"/>
              <a:gd name="connsiteY1056" fmla="*/ 1297539 h 2483611"/>
              <a:gd name="connsiteX1057" fmla="*/ 3065788 w 3970202"/>
              <a:gd name="connsiteY1057" fmla="*/ 1297484 h 2483611"/>
              <a:gd name="connsiteX1058" fmla="*/ 3065788 w 3970202"/>
              <a:gd name="connsiteY1058" fmla="*/ 962092 h 2483611"/>
              <a:gd name="connsiteX1059" fmla="*/ 3076143 w 3970202"/>
              <a:gd name="connsiteY1059" fmla="*/ 953198 h 2483611"/>
              <a:gd name="connsiteX1060" fmla="*/ 3085027 w 3970202"/>
              <a:gd name="connsiteY1060" fmla="*/ 962092 h 2483611"/>
              <a:gd name="connsiteX1061" fmla="*/ 3085027 w 3970202"/>
              <a:gd name="connsiteY1061" fmla="*/ 1297484 h 2483611"/>
              <a:gd name="connsiteX1062" fmla="*/ 3075435 w 3970202"/>
              <a:gd name="connsiteY1062" fmla="*/ 1307076 h 2483611"/>
              <a:gd name="connsiteX1063" fmla="*/ 3075380 w 3970202"/>
              <a:gd name="connsiteY1063" fmla="*/ 1307076 h 2483611"/>
              <a:gd name="connsiteX1064" fmla="*/ 3129935 w 3970202"/>
              <a:gd name="connsiteY1064" fmla="*/ 1475099 h 2483611"/>
              <a:gd name="connsiteX1065" fmla="*/ 3085081 w 3970202"/>
              <a:gd name="connsiteY1065" fmla="*/ 1475099 h 2483611"/>
              <a:gd name="connsiteX1066" fmla="*/ 3085081 w 3970202"/>
              <a:gd name="connsiteY1066" fmla="*/ 1431826 h 2483611"/>
              <a:gd name="connsiteX1067" fmla="*/ 3129935 w 3970202"/>
              <a:gd name="connsiteY1067" fmla="*/ 1431826 h 2483611"/>
              <a:gd name="connsiteX1068" fmla="*/ 3129935 w 3970202"/>
              <a:gd name="connsiteY1068" fmla="*/ 898327 h 2483611"/>
              <a:gd name="connsiteX1069" fmla="*/ 3085081 w 3970202"/>
              <a:gd name="connsiteY1069" fmla="*/ 898327 h 2483611"/>
              <a:gd name="connsiteX1070" fmla="*/ 3085081 w 3970202"/>
              <a:gd name="connsiteY1070" fmla="*/ 863611 h 2483611"/>
              <a:gd name="connsiteX1071" fmla="*/ 3129935 w 3970202"/>
              <a:gd name="connsiteY1071" fmla="*/ 863611 h 2483611"/>
              <a:gd name="connsiteX1072" fmla="*/ 3139581 w 3970202"/>
              <a:gd name="connsiteY1072" fmla="*/ 1307076 h 2483611"/>
              <a:gd name="connsiteX1073" fmla="*/ 3129935 w 3970202"/>
              <a:gd name="connsiteY1073" fmla="*/ 1297539 h 2483611"/>
              <a:gd name="connsiteX1074" fmla="*/ 3129935 w 3970202"/>
              <a:gd name="connsiteY1074" fmla="*/ 1297484 h 2483611"/>
              <a:gd name="connsiteX1075" fmla="*/ 3129935 w 3970202"/>
              <a:gd name="connsiteY1075" fmla="*/ 962092 h 2483611"/>
              <a:gd name="connsiteX1076" fmla="*/ 3140290 w 3970202"/>
              <a:gd name="connsiteY1076" fmla="*/ 953198 h 2483611"/>
              <a:gd name="connsiteX1077" fmla="*/ 3149173 w 3970202"/>
              <a:gd name="connsiteY1077" fmla="*/ 962092 h 2483611"/>
              <a:gd name="connsiteX1078" fmla="*/ 3149173 w 3970202"/>
              <a:gd name="connsiteY1078" fmla="*/ 1297484 h 2483611"/>
              <a:gd name="connsiteX1079" fmla="*/ 3139581 w 3970202"/>
              <a:gd name="connsiteY1079" fmla="*/ 1307076 h 2483611"/>
              <a:gd name="connsiteX1080" fmla="*/ 3139472 w 3970202"/>
              <a:gd name="connsiteY1080" fmla="*/ 1307076 h 2483611"/>
              <a:gd name="connsiteX1081" fmla="*/ 3194081 w 3970202"/>
              <a:gd name="connsiteY1081" fmla="*/ 1475099 h 2483611"/>
              <a:gd name="connsiteX1082" fmla="*/ 3148846 w 3970202"/>
              <a:gd name="connsiteY1082" fmla="*/ 1475099 h 2483611"/>
              <a:gd name="connsiteX1083" fmla="*/ 3148846 w 3970202"/>
              <a:gd name="connsiteY1083" fmla="*/ 1431826 h 2483611"/>
              <a:gd name="connsiteX1084" fmla="*/ 3193699 w 3970202"/>
              <a:gd name="connsiteY1084" fmla="*/ 1431826 h 2483611"/>
              <a:gd name="connsiteX1085" fmla="*/ 3194081 w 3970202"/>
              <a:gd name="connsiteY1085" fmla="*/ 898327 h 2483611"/>
              <a:gd name="connsiteX1086" fmla="*/ 3148846 w 3970202"/>
              <a:gd name="connsiteY1086" fmla="*/ 898327 h 2483611"/>
              <a:gd name="connsiteX1087" fmla="*/ 3148846 w 3970202"/>
              <a:gd name="connsiteY1087" fmla="*/ 863611 h 2483611"/>
              <a:gd name="connsiteX1088" fmla="*/ 3193699 w 3970202"/>
              <a:gd name="connsiteY1088" fmla="*/ 863611 h 2483611"/>
              <a:gd name="connsiteX1089" fmla="*/ 3203727 w 3970202"/>
              <a:gd name="connsiteY1089" fmla="*/ 1307076 h 2483611"/>
              <a:gd name="connsiteX1090" fmla="*/ 3194081 w 3970202"/>
              <a:gd name="connsiteY1090" fmla="*/ 1297539 h 2483611"/>
              <a:gd name="connsiteX1091" fmla="*/ 3194081 w 3970202"/>
              <a:gd name="connsiteY1091" fmla="*/ 1297484 h 2483611"/>
              <a:gd name="connsiteX1092" fmla="*/ 3194081 w 3970202"/>
              <a:gd name="connsiteY1092" fmla="*/ 962092 h 2483611"/>
              <a:gd name="connsiteX1093" fmla="*/ 3204435 w 3970202"/>
              <a:gd name="connsiteY1093" fmla="*/ 953198 h 2483611"/>
              <a:gd name="connsiteX1094" fmla="*/ 3213319 w 3970202"/>
              <a:gd name="connsiteY1094" fmla="*/ 962092 h 2483611"/>
              <a:gd name="connsiteX1095" fmla="*/ 3213319 w 3970202"/>
              <a:gd name="connsiteY1095" fmla="*/ 1297484 h 2483611"/>
              <a:gd name="connsiteX1096" fmla="*/ 3203727 w 3970202"/>
              <a:gd name="connsiteY1096" fmla="*/ 1307081 h 2483611"/>
              <a:gd name="connsiteX1097" fmla="*/ 3203346 w 3970202"/>
              <a:gd name="connsiteY1097" fmla="*/ 1307076 h 2483611"/>
              <a:gd name="connsiteX1098" fmla="*/ 3258227 w 3970202"/>
              <a:gd name="connsiteY1098" fmla="*/ 1475099 h 2483611"/>
              <a:gd name="connsiteX1099" fmla="*/ 3213373 w 3970202"/>
              <a:gd name="connsiteY1099" fmla="*/ 1475099 h 2483611"/>
              <a:gd name="connsiteX1100" fmla="*/ 3213373 w 3970202"/>
              <a:gd name="connsiteY1100" fmla="*/ 1431826 h 2483611"/>
              <a:gd name="connsiteX1101" fmla="*/ 3257845 w 3970202"/>
              <a:gd name="connsiteY1101" fmla="*/ 1431826 h 2483611"/>
              <a:gd name="connsiteX1102" fmla="*/ 3258227 w 3970202"/>
              <a:gd name="connsiteY1102" fmla="*/ 898327 h 2483611"/>
              <a:gd name="connsiteX1103" fmla="*/ 3213373 w 3970202"/>
              <a:gd name="connsiteY1103" fmla="*/ 898327 h 2483611"/>
              <a:gd name="connsiteX1104" fmla="*/ 3213373 w 3970202"/>
              <a:gd name="connsiteY1104" fmla="*/ 863611 h 2483611"/>
              <a:gd name="connsiteX1105" fmla="*/ 3257845 w 3970202"/>
              <a:gd name="connsiteY1105" fmla="*/ 863611 h 2483611"/>
              <a:gd name="connsiteX1106" fmla="*/ 3267819 w 3970202"/>
              <a:gd name="connsiteY1106" fmla="*/ 1307076 h 2483611"/>
              <a:gd name="connsiteX1107" fmla="*/ 3258227 w 3970202"/>
              <a:gd name="connsiteY1107" fmla="*/ 1297484 h 2483611"/>
              <a:gd name="connsiteX1108" fmla="*/ 3258227 w 3970202"/>
              <a:gd name="connsiteY1108" fmla="*/ 1011578 h 2483611"/>
              <a:gd name="connsiteX1109" fmla="*/ 3267110 w 3970202"/>
              <a:gd name="connsiteY1109" fmla="*/ 1001234 h 2483611"/>
              <a:gd name="connsiteX1110" fmla="*/ 3277465 w 3970202"/>
              <a:gd name="connsiteY1110" fmla="*/ 1010128 h 2483611"/>
              <a:gd name="connsiteX1111" fmla="*/ 3277465 w 3970202"/>
              <a:gd name="connsiteY1111" fmla="*/ 1011578 h 2483611"/>
              <a:gd name="connsiteX1112" fmla="*/ 3277465 w 3970202"/>
              <a:gd name="connsiteY1112" fmla="*/ 1297484 h 2483611"/>
              <a:gd name="connsiteX1113" fmla="*/ 3267873 w 3970202"/>
              <a:gd name="connsiteY1113" fmla="*/ 1307081 h 2483611"/>
              <a:gd name="connsiteX1114" fmla="*/ 3267601 w 3970202"/>
              <a:gd name="connsiteY1114" fmla="*/ 1307076 h 2483611"/>
              <a:gd name="connsiteX1115" fmla="*/ 3329785 w 3970202"/>
              <a:gd name="connsiteY1115" fmla="*/ 1475099 h 2483611"/>
              <a:gd name="connsiteX1116" fmla="*/ 3277465 w 3970202"/>
              <a:gd name="connsiteY1116" fmla="*/ 1475099 h 2483611"/>
              <a:gd name="connsiteX1117" fmla="*/ 3277465 w 3970202"/>
              <a:gd name="connsiteY1117" fmla="*/ 1431826 h 2483611"/>
              <a:gd name="connsiteX1118" fmla="*/ 3329785 w 3970202"/>
              <a:gd name="connsiteY1118" fmla="*/ 1431826 h 2483611"/>
              <a:gd name="connsiteX1119" fmla="*/ 3341557 w 3970202"/>
              <a:gd name="connsiteY1119" fmla="*/ 1297484 h 2483611"/>
              <a:gd name="connsiteX1120" fmla="*/ 3331202 w 3970202"/>
              <a:gd name="connsiteY1120" fmla="*/ 1306378 h 2483611"/>
              <a:gd name="connsiteX1121" fmla="*/ 3322319 w 3970202"/>
              <a:gd name="connsiteY1121" fmla="*/ 1297484 h 2483611"/>
              <a:gd name="connsiteX1122" fmla="*/ 3322319 w 3970202"/>
              <a:gd name="connsiteY1122" fmla="*/ 1071364 h 2483611"/>
              <a:gd name="connsiteX1123" fmla="*/ 3332674 w 3970202"/>
              <a:gd name="connsiteY1123" fmla="*/ 1062470 h 2483611"/>
              <a:gd name="connsiteX1124" fmla="*/ 3341557 w 3970202"/>
              <a:gd name="connsiteY1124" fmla="*/ 1071364 h 2483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3970202" h="2483611">
                <a:moveTo>
                  <a:pt x="3647900" y="1184015"/>
                </a:moveTo>
                <a:cubicBezTo>
                  <a:pt x="3648718" y="1183835"/>
                  <a:pt x="3649536" y="1183601"/>
                  <a:pt x="3650299" y="1183307"/>
                </a:cubicBezTo>
                <a:cubicBezTo>
                  <a:pt x="3854455" y="1165976"/>
                  <a:pt x="3964653" y="1081447"/>
                  <a:pt x="3969504" y="1077686"/>
                </a:cubicBezTo>
                <a:lnTo>
                  <a:pt x="3937949" y="1037302"/>
                </a:lnTo>
                <a:cubicBezTo>
                  <a:pt x="3929610" y="1043210"/>
                  <a:pt x="3921000" y="1048671"/>
                  <a:pt x="3912062" y="1053652"/>
                </a:cubicBezTo>
                <a:lnTo>
                  <a:pt x="3912062" y="1038501"/>
                </a:lnTo>
                <a:cubicBezTo>
                  <a:pt x="3911408" y="1024336"/>
                  <a:pt x="3899417" y="1013387"/>
                  <a:pt x="3885247" y="1014041"/>
                </a:cubicBezTo>
                <a:cubicBezTo>
                  <a:pt x="3872004" y="1014652"/>
                  <a:pt x="3861376" y="1025252"/>
                  <a:pt x="3860777" y="1038501"/>
                </a:cubicBezTo>
                <a:lnTo>
                  <a:pt x="3860777" y="1079321"/>
                </a:lnTo>
                <a:cubicBezTo>
                  <a:pt x="3850967" y="1083572"/>
                  <a:pt x="3840285" y="1087932"/>
                  <a:pt x="3828731" y="1092183"/>
                </a:cubicBezTo>
                <a:lnTo>
                  <a:pt x="3828731" y="1066568"/>
                </a:lnTo>
                <a:cubicBezTo>
                  <a:pt x="3829385" y="1052404"/>
                  <a:pt x="3818431" y="1040397"/>
                  <a:pt x="3804261" y="1039743"/>
                </a:cubicBezTo>
                <a:cubicBezTo>
                  <a:pt x="3790091" y="1039089"/>
                  <a:pt x="3778101" y="1050044"/>
                  <a:pt x="3777447" y="1064203"/>
                </a:cubicBezTo>
                <a:cubicBezTo>
                  <a:pt x="3777392" y="1064993"/>
                  <a:pt x="3777392" y="1065778"/>
                  <a:pt x="3777447" y="1066568"/>
                </a:cubicBezTo>
                <a:lnTo>
                  <a:pt x="3777447" y="1108642"/>
                </a:lnTo>
                <a:cubicBezTo>
                  <a:pt x="3768454" y="1111149"/>
                  <a:pt x="3759135" y="1113531"/>
                  <a:pt x="3749434" y="1115781"/>
                </a:cubicBezTo>
                <a:lnTo>
                  <a:pt x="3749434" y="1087932"/>
                </a:lnTo>
                <a:cubicBezTo>
                  <a:pt x="3748780" y="1073768"/>
                  <a:pt x="3736790" y="1062819"/>
                  <a:pt x="3722620" y="1063473"/>
                </a:cubicBezTo>
                <a:cubicBezTo>
                  <a:pt x="3709376" y="1064083"/>
                  <a:pt x="3698749" y="1074683"/>
                  <a:pt x="3698150" y="1087932"/>
                </a:cubicBezTo>
                <a:lnTo>
                  <a:pt x="3698150" y="1125700"/>
                </a:lnTo>
                <a:cubicBezTo>
                  <a:pt x="3688612" y="1127172"/>
                  <a:pt x="3678857" y="1128535"/>
                  <a:pt x="3668774" y="1129733"/>
                </a:cubicBezTo>
                <a:lnTo>
                  <a:pt x="3668774" y="1101012"/>
                </a:lnTo>
                <a:cubicBezTo>
                  <a:pt x="3668774" y="1086864"/>
                  <a:pt x="3657329" y="1075397"/>
                  <a:pt x="3643159" y="1075397"/>
                </a:cubicBezTo>
                <a:cubicBezTo>
                  <a:pt x="3628989" y="1075397"/>
                  <a:pt x="3617544" y="1086864"/>
                  <a:pt x="3617544" y="1101012"/>
                </a:cubicBezTo>
                <a:lnTo>
                  <a:pt x="3617544" y="1133712"/>
                </a:lnTo>
                <a:lnTo>
                  <a:pt x="3612912" y="1133712"/>
                </a:lnTo>
                <a:cubicBezTo>
                  <a:pt x="3453391" y="1140633"/>
                  <a:pt x="3355782" y="1005038"/>
                  <a:pt x="3321883" y="947977"/>
                </a:cubicBezTo>
                <a:cubicBezTo>
                  <a:pt x="3318885" y="941164"/>
                  <a:pt x="3315942" y="934188"/>
                  <a:pt x="3313108" y="926994"/>
                </a:cubicBezTo>
                <a:lnTo>
                  <a:pt x="3335453" y="926994"/>
                </a:lnTo>
                <a:lnTo>
                  <a:pt x="3335453" y="897619"/>
                </a:lnTo>
                <a:lnTo>
                  <a:pt x="3277248" y="897619"/>
                </a:lnTo>
                <a:lnTo>
                  <a:pt x="3277248" y="862902"/>
                </a:lnTo>
                <a:lnTo>
                  <a:pt x="3335453" y="862902"/>
                </a:lnTo>
                <a:lnTo>
                  <a:pt x="3335453" y="833527"/>
                </a:lnTo>
                <a:lnTo>
                  <a:pt x="3043825" y="833527"/>
                </a:lnTo>
                <a:lnTo>
                  <a:pt x="3043825" y="760007"/>
                </a:lnTo>
                <a:lnTo>
                  <a:pt x="3014776" y="760007"/>
                </a:lnTo>
                <a:cubicBezTo>
                  <a:pt x="3046168" y="746082"/>
                  <a:pt x="3076579" y="730135"/>
                  <a:pt x="3105900" y="712265"/>
                </a:cubicBezTo>
                <a:lnTo>
                  <a:pt x="3222693" y="640870"/>
                </a:lnTo>
                <a:lnTo>
                  <a:pt x="3222693" y="566096"/>
                </a:lnTo>
                <a:cubicBezTo>
                  <a:pt x="3222693" y="566096"/>
                  <a:pt x="3086880" y="623212"/>
                  <a:pt x="2937169" y="610350"/>
                </a:cubicBezTo>
                <a:cubicBezTo>
                  <a:pt x="2937986" y="610208"/>
                  <a:pt x="2938803" y="609990"/>
                  <a:pt x="2939566" y="609696"/>
                </a:cubicBezTo>
                <a:cubicBezTo>
                  <a:pt x="3143723" y="592365"/>
                  <a:pt x="3253922" y="507836"/>
                  <a:pt x="3258772" y="504075"/>
                </a:cubicBezTo>
                <a:lnTo>
                  <a:pt x="3227217" y="463637"/>
                </a:lnTo>
                <a:cubicBezTo>
                  <a:pt x="3218933" y="469692"/>
                  <a:pt x="3210267" y="475261"/>
                  <a:pt x="3201329" y="480314"/>
                </a:cubicBezTo>
                <a:lnTo>
                  <a:pt x="3201329" y="465326"/>
                </a:lnTo>
                <a:cubicBezTo>
                  <a:pt x="3200675" y="451162"/>
                  <a:pt x="3188686" y="440213"/>
                  <a:pt x="3174515" y="440867"/>
                </a:cubicBezTo>
                <a:cubicBezTo>
                  <a:pt x="3161272" y="441477"/>
                  <a:pt x="3150644" y="452077"/>
                  <a:pt x="3150045" y="465326"/>
                </a:cubicBezTo>
                <a:lnTo>
                  <a:pt x="3150045" y="506146"/>
                </a:lnTo>
                <a:cubicBezTo>
                  <a:pt x="3140235" y="510398"/>
                  <a:pt x="3129553" y="514757"/>
                  <a:pt x="3117999" y="519008"/>
                </a:cubicBezTo>
                <a:lnTo>
                  <a:pt x="3117999" y="493394"/>
                </a:lnTo>
                <a:cubicBezTo>
                  <a:pt x="3118653" y="479234"/>
                  <a:pt x="3107698" y="467223"/>
                  <a:pt x="3093528" y="466569"/>
                </a:cubicBezTo>
                <a:cubicBezTo>
                  <a:pt x="3079359" y="465915"/>
                  <a:pt x="3067369" y="476869"/>
                  <a:pt x="3066715" y="491028"/>
                </a:cubicBezTo>
                <a:cubicBezTo>
                  <a:pt x="3066660" y="491819"/>
                  <a:pt x="3066660" y="492603"/>
                  <a:pt x="3066715" y="493394"/>
                </a:cubicBezTo>
                <a:lnTo>
                  <a:pt x="3066715" y="535467"/>
                </a:lnTo>
                <a:cubicBezTo>
                  <a:pt x="3057722" y="537974"/>
                  <a:pt x="3048348" y="540356"/>
                  <a:pt x="3038702" y="542607"/>
                </a:cubicBezTo>
                <a:lnTo>
                  <a:pt x="3038702" y="514376"/>
                </a:lnTo>
                <a:cubicBezTo>
                  <a:pt x="3039356" y="500211"/>
                  <a:pt x="3028401" y="488205"/>
                  <a:pt x="3014232" y="487551"/>
                </a:cubicBezTo>
                <a:cubicBezTo>
                  <a:pt x="3000061" y="486897"/>
                  <a:pt x="2988071" y="497852"/>
                  <a:pt x="2987417" y="512011"/>
                </a:cubicBezTo>
                <a:cubicBezTo>
                  <a:pt x="2987363" y="512801"/>
                  <a:pt x="2987363" y="513586"/>
                  <a:pt x="2987417" y="514376"/>
                </a:cubicBezTo>
                <a:lnTo>
                  <a:pt x="2987417" y="552526"/>
                </a:lnTo>
                <a:cubicBezTo>
                  <a:pt x="2977880" y="554052"/>
                  <a:pt x="2968124" y="555414"/>
                  <a:pt x="2958042" y="556613"/>
                </a:cubicBezTo>
                <a:lnTo>
                  <a:pt x="2958042" y="527892"/>
                </a:lnTo>
                <a:cubicBezTo>
                  <a:pt x="2958042" y="513744"/>
                  <a:pt x="2946597" y="502277"/>
                  <a:pt x="2932427" y="502277"/>
                </a:cubicBezTo>
                <a:cubicBezTo>
                  <a:pt x="2918257" y="502277"/>
                  <a:pt x="2906812" y="513744"/>
                  <a:pt x="2906812" y="527892"/>
                </a:cubicBezTo>
                <a:lnTo>
                  <a:pt x="2906812" y="560592"/>
                </a:lnTo>
                <a:lnTo>
                  <a:pt x="2902180" y="560592"/>
                </a:lnTo>
                <a:cubicBezTo>
                  <a:pt x="2742822" y="567459"/>
                  <a:pt x="2645267" y="432299"/>
                  <a:pt x="2611260" y="375292"/>
                </a:cubicBezTo>
                <a:cubicBezTo>
                  <a:pt x="2608208" y="368371"/>
                  <a:pt x="2605210" y="361340"/>
                  <a:pt x="2602376" y="354092"/>
                </a:cubicBezTo>
                <a:lnTo>
                  <a:pt x="2624721" y="354092"/>
                </a:lnTo>
                <a:lnTo>
                  <a:pt x="2624721" y="324717"/>
                </a:lnTo>
                <a:lnTo>
                  <a:pt x="2566515" y="324717"/>
                </a:lnTo>
                <a:lnTo>
                  <a:pt x="2566515" y="290000"/>
                </a:lnTo>
                <a:lnTo>
                  <a:pt x="2624721" y="290000"/>
                </a:lnTo>
                <a:lnTo>
                  <a:pt x="2624721" y="260625"/>
                </a:lnTo>
                <a:lnTo>
                  <a:pt x="2505421" y="260625"/>
                </a:lnTo>
                <a:lnTo>
                  <a:pt x="2505421" y="213918"/>
                </a:lnTo>
                <a:lnTo>
                  <a:pt x="2381925" y="213918"/>
                </a:lnTo>
                <a:lnTo>
                  <a:pt x="2381925" y="116527"/>
                </a:lnTo>
                <a:lnTo>
                  <a:pt x="2324372" y="116527"/>
                </a:lnTo>
                <a:lnTo>
                  <a:pt x="2324372" y="29001"/>
                </a:lnTo>
                <a:lnTo>
                  <a:pt x="2179130" y="29001"/>
                </a:lnTo>
                <a:lnTo>
                  <a:pt x="2179130" y="135384"/>
                </a:lnTo>
                <a:lnTo>
                  <a:pt x="2278865" y="135384"/>
                </a:lnTo>
                <a:lnTo>
                  <a:pt x="2278865" y="66333"/>
                </a:lnTo>
                <a:lnTo>
                  <a:pt x="2216299" y="66333"/>
                </a:lnTo>
                <a:lnTo>
                  <a:pt x="2216299" y="85571"/>
                </a:lnTo>
                <a:lnTo>
                  <a:pt x="2259627" y="85571"/>
                </a:lnTo>
                <a:lnTo>
                  <a:pt x="2259627" y="116146"/>
                </a:lnTo>
                <a:lnTo>
                  <a:pt x="2198314" y="116146"/>
                </a:lnTo>
                <a:lnTo>
                  <a:pt x="2198314" y="48185"/>
                </a:lnTo>
                <a:lnTo>
                  <a:pt x="2305134" y="48185"/>
                </a:lnTo>
                <a:lnTo>
                  <a:pt x="2305134" y="150372"/>
                </a:lnTo>
                <a:lnTo>
                  <a:pt x="2160546" y="150372"/>
                </a:lnTo>
                <a:lnTo>
                  <a:pt x="2160546" y="29001"/>
                </a:lnTo>
                <a:lnTo>
                  <a:pt x="2005385" y="29001"/>
                </a:lnTo>
                <a:lnTo>
                  <a:pt x="2005385" y="91893"/>
                </a:lnTo>
                <a:lnTo>
                  <a:pt x="1993994" y="91893"/>
                </a:lnTo>
                <a:lnTo>
                  <a:pt x="1993994" y="18428"/>
                </a:lnTo>
                <a:lnTo>
                  <a:pt x="2160001" y="18428"/>
                </a:lnTo>
                <a:lnTo>
                  <a:pt x="2160001" y="-757"/>
                </a:lnTo>
                <a:lnTo>
                  <a:pt x="1803790" y="-757"/>
                </a:lnTo>
                <a:lnTo>
                  <a:pt x="1803790" y="18428"/>
                </a:lnTo>
                <a:lnTo>
                  <a:pt x="1974810" y="18428"/>
                </a:lnTo>
                <a:lnTo>
                  <a:pt x="1974810" y="91730"/>
                </a:lnTo>
                <a:lnTo>
                  <a:pt x="1957861" y="91730"/>
                </a:lnTo>
                <a:lnTo>
                  <a:pt x="1957861" y="29001"/>
                </a:lnTo>
                <a:lnTo>
                  <a:pt x="1802700" y="29001"/>
                </a:lnTo>
                <a:lnTo>
                  <a:pt x="1802700" y="150372"/>
                </a:lnTo>
                <a:lnTo>
                  <a:pt x="1658058" y="150372"/>
                </a:lnTo>
                <a:lnTo>
                  <a:pt x="1658058" y="48185"/>
                </a:lnTo>
                <a:lnTo>
                  <a:pt x="1764877" y="48185"/>
                </a:lnTo>
                <a:lnTo>
                  <a:pt x="1764877" y="116146"/>
                </a:lnTo>
                <a:lnTo>
                  <a:pt x="1703620" y="116146"/>
                </a:lnTo>
                <a:lnTo>
                  <a:pt x="1703620" y="85571"/>
                </a:lnTo>
                <a:lnTo>
                  <a:pt x="1746892" y="85571"/>
                </a:lnTo>
                <a:lnTo>
                  <a:pt x="1746892" y="66333"/>
                </a:lnTo>
                <a:lnTo>
                  <a:pt x="1684436" y="66333"/>
                </a:lnTo>
                <a:lnTo>
                  <a:pt x="1684436" y="135384"/>
                </a:lnTo>
                <a:lnTo>
                  <a:pt x="1784170" y="135384"/>
                </a:lnTo>
                <a:lnTo>
                  <a:pt x="1784170" y="29001"/>
                </a:lnTo>
                <a:lnTo>
                  <a:pt x="1639201" y="29001"/>
                </a:lnTo>
                <a:lnTo>
                  <a:pt x="1639201" y="116527"/>
                </a:lnTo>
                <a:lnTo>
                  <a:pt x="1581376" y="116527"/>
                </a:lnTo>
                <a:lnTo>
                  <a:pt x="1581376" y="213755"/>
                </a:lnTo>
                <a:lnTo>
                  <a:pt x="1457825" y="213755"/>
                </a:lnTo>
                <a:lnTo>
                  <a:pt x="1457825" y="260461"/>
                </a:lnTo>
                <a:lnTo>
                  <a:pt x="1339833" y="260461"/>
                </a:lnTo>
                <a:lnTo>
                  <a:pt x="1339833" y="289837"/>
                </a:lnTo>
                <a:lnTo>
                  <a:pt x="1393952" y="289837"/>
                </a:lnTo>
                <a:lnTo>
                  <a:pt x="1393952" y="324553"/>
                </a:lnTo>
                <a:lnTo>
                  <a:pt x="1340051" y="324553"/>
                </a:lnTo>
                <a:lnTo>
                  <a:pt x="1340051" y="353928"/>
                </a:lnTo>
                <a:lnTo>
                  <a:pt x="1362396" y="353928"/>
                </a:lnTo>
                <a:cubicBezTo>
                  <a:pt x="1359508" y="361177"/>
                  <a:pt x="1356565" y="368262"/>
                  <a:pt x="1353513" y="375129"/>
                </a:cubicBezTo>
                <a:cubicBezTo>
                  <a:pt x="1319505" y="432354"/>
                  <a:pt x="1221950" y="567568"/>
                  <a:pt x="1062538" y="560428"/>
                </a:cubicBezTo>
                <a:lnTo>
                  <a:pt x="1057960" y="560428"/>
                </a:lnTo>
                <a:lnTo>
                  <a:pt x="1057960" y="527728"/>
                </a:lnTo>
                <a:cubicBezTo>
                  <a:pt x="1057960" y="513580"/>
                  <a:pt x="1046493" y="502113"/>
                  <a:pt x="1032345" y="502113"/>
                </a:cubicBezTo>
                <a:cubicBezTo>
                  <a:pt x="1018197" y="502113"/>
                  <a:pt x="1006730" y="513580"/>
                  <a:pt x="1006730" y="527728"/>
                </a:cubicBezTo>
                <a:lnTo>
                  <a:pt x="1006730" y="556450"/>
                </a:lnTo>
                <a:cubicBezTo>
                  <a:pt x="996648" y="555251"/>
                  <a:pt x="986892" y="553888"/>
                  <a:pt x="977355" y="552362"/>
                </a:cubicBezTo>
                <a:lnTo>
                  <a:pt x="977355" y="514376"/>
                </a:lnTo>
                <a:cubicBezTo>
                  <a:pt x="978009" y="500211"/>
                  <a:pt x="967054" y="488205"/>
                  <a:pt x="952895" y="487551"/>
                </a:cubicBezTo>
                <a:cubicBezTo>
                  <a:pt x="938731" y="486897"/>
                  <a:pt x="926725" y="497852"/>
                  <a:pt x="926071" y="512011"/>
                </a:cubicBezTo>
                <a:cubicBezTo>
                  <a:pt x="926032" y="512801"/>
                  <a:pt x="926032" y="513586"/>
                  <a:pt x="926071" y="514376"/>
                </a:cubicBezTo>
                <a:lnTo>
                  <a:pt x="926071" y="542225"/>
                </a:lnTo>
                <a:cubicBezTo>
                  <a:pt x="916370" y="540007"/>
                  <a:pt x="907012" y="537631"/>
                  <a:pt x="898003" y="535086"/>
                </a:cubicBezTo>
                <a:lnTo>
                  <a:pt x="898003" y="493012"/>
                </a:lnTo>
                <a:cubicBezTo>
                  <a:pt x="898003" y="478864"/>
                  <a:pt x="886536" y="467397"/>
                  <a:pt x="872388" y="467397"/>
                </a:cubicBezTo>
                <a:cubicBezTo>
                  <a:pt x="858240" y="467397"/>
                  <a:pt x="846773" y="478864"/>
                  <a:pt x="846773" y="493012"/>
                </a:cubicBezTo>
                <a:lnTo>
                  <a:pt x="846773" y="518627"/>
                </a:lnTo>
                <a:cubicBezTo>
                  <a:pt x="835165" y="514376"/>
                  <a:pt x="824483" y="510016"/>
                  <a:pt x="814727" y="505765"/>
                </a:cubicBezTo>
                <a:lnTo>
                  <a:pt x="814727" y="465326"/>
                </a:lnTo>
                <a:cubicBezTo>
                  <a:pt x="814073" y="451162"/>
                  <a:pt x="802062" y="440213"/>
                  <a:pt x="787902" y="440867"/>
                </a:cubicBezTo>
                <a:cubicBezTo>
                  <a:pt x="774654" y="441477"/>
                  <a:pt x="764053" y="452077"/>
                  <a:pt x="763443" y="465326"/>
                </a:cubicBezTo>
                <a:lnTo>
                  <a:pt x="763443" y="480477"/>
                </a:lnTo>
                <a:cubicBezTo>
                  <a:pt x="754538" y="475501"/>
                  <a:pt x="745916" y="470046"/>
                  <a:pt x="737610" y="464127"/>
                </a:cubicBezTo>
                <a:lnTo>
                  <a:pt x="706000" y="504511"/>
                </a:lnTo>
                <a:cubicBezTo>
                  <a:pt x="710796" y="508272"/>
                  <a:pt x="820995" y="592801"/>
                  <a:pt x="1025206" y="610132"/>
                </a:cubicBezTo>
                <a:cubicBezTo>
                  <a:pt x="1025985" y="610427"/>
                  <a:pt x="1026786" y="610644"/>
                  <a:pt x="1027604" y="610786"/>
                </a:cubicBezTo>
                <a:cubicBezTo>
                  <a:pt x="877893" y="623648"/>
                  <a:pt x="742079" y="566532"/>
                  <a:pt x="742079" y="566532"/>
                </a:cubicBezTo>
                <a:lnTo>
                  <a:pt x="742079" y="641306"/>
                </a:lnTo>
                <a:lnTo>
                  <a:pt x="858872" y="712701"/>
                </a:lnTo>
                <a:cubicBezTo>
                  <a:pt x="888182" y="730571"/>
                  <a:pt x="918621" y="746518"/>
                  <a:pt x="949996" y="760443"/>
                </a:cubicBezTo>
                <a:lnTo>
                  <a:pt x="925253" y="760443"/>
                </a:lnTo>
                <a:lnTo>
                  <a:pt x="925253" y="834672"/>
                </a:lnTo>
                <a:lnTo>
                  <a:pt x="633679" y="834672"/>
                </a:lnTo>
                <a:lnTo>
                  <a:pt x="633679" y="864047"/>
                </a:lnTo>
                <a:lnTo>
                  <a:pt x="691830" y="864047"/>
                </a:lnTo>
                <a:lnTo>
                  <a:pt x="691830" y="898763"/>
                </a:lnTo>
                <a:lnTo>
                  <a:pt x="633407" y="898763"/>
                </a:lnTo>
                <a:lnTo>
                  <a:pt x="633407" y="928139"/>
                </a:lnTo>
                <a:lnTo>
                  <a:pt x="655697" y="928139"/>
                </a:lnTo>
                <a:cubicBezTo>
                  <a:pt x="652863" y="935333"/>
                  <a:pt x="649920" y="942309"/>
                  <a:pt x="646922" y="949121"/>
                </a:cubicBezTo>
                <a:cubicBezTo>
                  <a:pt x="613024" y="1006182"/>
                  <a:pt x="515414" y="1141778"/>
                  <a:pt x="355894" y="1134856"/>
                </a:cubicBezTo>
                <a:lnTo>
                  <a:pt x="351315" y="1134856"/>
                </a:lnTo>
                <a:lnTo>
                  <a:pt x="351315" y="1102156"/>
                </a:lnTo>
                <a:cubicBezTo>
                  <a:pt x="350661" y="1087992"/>
                  <a:pt x="338655" y="1077043"/>
                  <a:pt x="324491" y="1077697"/>
                </a:cubicBezTo>
                <a:cubicBezTo>
                  <a:pt x="311242" y="1078307"/>
                  <a:pt x="300642" y="1088908"/>
                  <a:pt x="300031" y="1102156"/>
                </a:cubicBezTo>
                <a:lnTo>
                  <a:pt x="300031" y="1130224"/>
                </a:lnTo>
                <a:cubicBezTo>
                  <a:pt x="289949" y="1129025"/>
                  <a:pt x="280193" y="1127663"/>
                  <a:pt x="270656" y="1126191"/>
                </a:cubicBezTo>
                <a:lnTo>
                  <a:pt x="270656" y="1088423"/>
                </a:lnTo>
                <a:cubicBezTo>
                  <a:pt x="270002" y="1074264"/>
                  <a:pt x="257995" y="1063309"/>
                  <a:pt x="243831" y="1063963"/>
                </a:cubicBezTo>
                <a:cubicBezTo>
                  <a:pt x="230582" y="1064573"/>
                  <a:pt x="219982" y="1075174"/>
                  <a:pt x="219371" y="1088423"/>
                </a:cubicBezTo>
                <a:lnTo>
                  <a:pt x="219371" y="1116272"/>
                </a:lnTo>
                <a:cubicBezTo>
                  <a:pt x="209670" y="1114054"/>
                  <a:pt x="200335" y="1111678"/>
                  <a:pt x="191359" y="1109133"/>
                </a:cubicBezTo>
                <a:lnTo>
                  <a:pt x="191359" y="1067059"/>
                </a:lnTo>
                <a:cubicBezTo>
                  <a:pt x="192013" y="1052894"/>
                  <a:pt x="181063" y="1040888"/>
                  <a:pt x="166899" y="1040234"/>
                </a:cubicBezTo>
                <a:cubicBezTo>
                  <a:pt x="152734" y="1039580"/>
                  <a:pt x="140728" y="1050534"/>
                  <a:pt x="140074" y="1064694"/>
                </a:cubicBezTo>
                <a:cubicBezTo>
                  <a:pt x="140036" y="1065484"/>
                  <a:pt x="140036" y="1066269"/>
                  <a:pt x="140074" y="1067059"/>
                </a:cubicBezTo>
                <a:lnTo>
                  <a:pt x="140074" y="1092674"/>
                </a:lnTo>
                <a:cubicBezTo>
                  <a:pt x="128520" y="1088423"/>
                  <a:pt x="117838" y="1084063"/>
                  <a:pt x="108028" y="1079812"/>
                </a:cubicBezTo>
                <a:lnTo>
                  <a:pt x="108028" y="1038991"/>
                </a:lnTo>
                <a:cubicBezTo>
                  <a:pt x="108028" y="1024843"/>
                  <a:pt x="96561" y="1013376"/>
                  <a:pt x="82413" y="1013376"/>
                </a:cubicBezTo>
                <a:cubicBezTo>
                  <a:pt x="68265" y="1013376"/>
                  <a:pt x="56798" y="1024843"/>
                  <a:pt x="56798" y="1038991"/>
                </a:cubicBezTo>
                <a:lnTo>
                  <a:pt x="56798" y="1053924"/>
                </a:lnTo>
                <a:cubicBezTo>
                  <a:pt x="47871" y="1048932"/>
                  <a:pt x="39211" y="1043471"/>
                  <a:pt x="30857" y="1037574"/>
                </a:cubicBezTo>
                <a:lnTo>
                  <a:pt x="-699" y="1077959"/>
                </a:lnTo>
                <a:cubicBezTo>
                  <a:pt x="4151" y="1081719"/>
                  <a:pt x="114350" y="1166248"/>
                  <a:pt x="318506" y="1183579"/>
                </a:cubicBezTo>
                <a:cubicBezTo>
                  <a:pt x="319291" y="1183863"/>
                  <a:pt x="320092" y="1184102"/>
                  <a:pt x="320904" y="1184288"/>
                </a:cubicBezTo>
                <a:cubicBezTo>
                  <a:pt x="171194" y="1197095"/>
                  <a:pt x="35434" y="1139979"/>
                  <a:pt x="35434" y="1139979"/>
                </a:cubicBezTo>
                <a:lnTo>
                  <a:pt x="35434" y="1214753"/>
                </a:lnTo>
                <a:lnTo>
                  <a:pt x="152173" y="1286148"/>
                </a:lnTo>
                <a:cubicBezTo>
                  <a:pt x="276983" y="1362393"/>
                  <a:pt x="420394" y="1402723"/>
                  <a:pt x="566644" y="1402723"/>
                </a:cubicBezTo>
                <a:lnTo>
                  <a:pt x="454429" y="1402723"/>
                </a:lnTo>
                <a:lnTo>
                  <a:pt x="454429" y="1432044"/>
                </a:lnTo>
                <a:lnTo>
                  <a:pt x="504678" y="1432044"/>
                </a:lnTo>
                <a:lnTo>
                  <a:pt x="504678" y="2295757"/>
                </a:lnTo>
                <a:lnTo>
                  <a:pt x="485439" y="2295757"/>
                </a:lnTo>
                <a:lnTo>
                  <a:pt x="485439" y="2351020"/>
                </a:lnTo>
                <a:lnTo>
                  <a:pt x="457699" y="2351020"/>
                </a:lnTo>
                <a:lnTo>
                  <a:pt x="457699" y="2478060"/>
                </a:lnTo>
                <a:lnTo>
                  <a:pt x="686162" y="2478060"/>
                </a:lnTo>
                <a:lnTo>
                  <a:pt x="686162" y="2351020"/>
                </a:lnTo>
                <a:lnTo>
                  <a:pt x="658476" y="2351020"/>
                </a:lnTo>
                <a:lnTo>
                  <a:pt x="658476" y="2295376"/>
                </a:lnTo>
                <a:lnTo>
                  <a:pt x="639238" y="2295376"/>
                </a:lnTo>
                <a:lnTo>
                  <a:pt x="639238" y="1504475"/>
                </a:lnTo>
                <a:lnTo>
                  <a:pt x="1211105" y="1504475"/>
                </a:lnTo>
                <a:lnTo>
                  <a:pt x="1211105" y="2300172"/>
                </a:lnTo>
                <a:lnTo>
                  <a:pt x="1191866" y="2300172"/>
                </a:lnTo>
                <a:lnTo>
                  <a:pt x="1191866" y="2355816"/>
                </a:lnTo>
                <a:lnTo>
                  <a:pt x="1164180" y="2355816"/>
                </a:lnTo>
                <a:lnTo>
                  <a:pt x="1164180" y="2482801"/>
                </a:lnTo>
                <a:lnTo>
                  <a:pt x="1392644" y="2482801"/>
                </a:lnTo>
                <a:lnTo>
                  <a:pt x="1392644" y="2355816"/>
                </a:lnTo>
                <a:lnTo>
                  <a:pt x="1364903" y="2355816"/>
                </a:lnTo>
                <a:lnTo>
                  <a:pt x="1364903" y="2300172"/>
                </a:lnTo>
                <a:lnTo>
                  <a:pt x="1345719" y="2300172"/>
                </a:lnTo>
                <a:lnTo>
                  <a:pt x="1345719" y="1302825"/>
                </a:lnTo>
                <a:lnTo>
                  <a:pt x="1368664" y="1302825"/>
                </a:lnTo>
                <a:lnTo>
                  <a:pt x="1368664" y="1342773"/>
                </a:lnTo>
                <a:lnTo>
                  <a:pt x="1489326" y="1342773"/>
                </a:lnTo>
                <a:lnTo>
                  <a:pt x="1489326" y="1197368"/>
                </a:lnTo>
                <a:lnTo>
                  <a:pt x="1573801" y="1197368"/>
                </a:lnTo>
                <a:lnTo>
                  <a:pt x="1573801" y="1254484"/>
                </a:lnTo>
                <a:lnTo>
                  <a:pt x="1525187" y="1254484"/>
                </a:lnTo>
                <a:lnTo>
                  <a:pt x="1525187" y="1232684"/>
                </a:lnTo>
                <a:lnTo>
                  <a:pt x="1540120" y="1232684"/>
                </a:lnTo>
                <a:lnTo>
                  <a:pt x="1540120" y="1241240"/>
                </a:lnTo>
                <a:lnTo>
                  <a:pt x="1559358" y="1241240"/>
                </a:lnTo>
                <a:lnTo>
                  <a:pt x="1559358" y="1213500"/>
                </a:lnTo>
                <a:lnTo>
                  <a:pt x="1505949" y="1213500"/>
                </a:lnTo>
                <a:lnTo>
                  <a:pt x="1505949" y="1273831"/>
                </a:lnTo>
                <a:lnTo>
                  <a:pt x="1593148" y="1273831"/>
                </a:lnTo>
                <a:lnTo>
                  <a:pt x="1593148" y="1235681"/>
                </a:lnTo>
                <a:lnTo>
                  <a:pt x="2371788" y="1235681"/>
                </a:lnTo>
                <a:lnTo>
                  <a:pt x="2371788" y="1273831"/>
                </a:lnTo>
                <a:lnTo>
                  <a:pt x="2458987" y="1273831"/>
                </a:lnTo>
                <a:lnTo>
                  <a:pt x="2458987" y="1213391"/>
                </a:lnTo>
                <a:lnTo>
                  <a:pt x="2405577" y="1213391"/>
                </a:lnTo>
                <a:lnTo>
                  <a:pt x="2405577" y="1241131"/>
                </a:lnTo>
                <a:lnTo>
                  <a:pt x="2424761" y="1241131"/>
                </a:lnTo>
                <a:lnTo>
                  <a:pt x="2424761" y="1232575"/>
                </a:lnTo>
                <a:lnTo>
                  <a:pt x="2439749" y="1232575"/>
                </a:lnTo>
                <a:lnTo>
                  <a:pt x="2439749" y="1254375"/>
                </a:lnTo>
                <a:lnTo>
                  <a:pt x="2391135" y="1254375"/>
                </a:lnTo>
                <a:lnTo>
                  <a:pt x="2391135" y="1197368"/>
                </a:lnTo>
                <a:lnTo>
                  <a:pt x="2475500" y="1197368"/>
                </a:lnTo>
                <a:lnTo>
                  <a:pt x="2475500" y="1342773"/>
                </a:lnTo>
                <a:lnTo>
                  <a:pt x="2596218" y="1342773"/>
                </a:lnTo>
                <a:lnTo>
                  <a:pt x="2596218" y="1302879"/>
                </a:lnTo>
                <a:lnTo>
                  <a:pt x="2619162" y="1302879"/>
                </a:lnTo>
                <a:lnTo>
                  <a:pt x="2619162" y="2300227"/>
                </a:lnTo>
                <a:lnTo>
                  <a:pt x="2599924" y="2300227"/>
                </a:lnTo>
                <a:lnTo>
                  <a:pt x="2599924" y="2355871"/>
                </a:lnTo>
                <a:lnTo>
                  <a:pt x="2572237" y="2355871"/>
                </a:lnTo>
                <a:lnTo>
                  <a:pt x="2572237" y="2482855"/>
                </a:lnTo>
                <a:lnTo>
                  <a:pt x="2800701" y="2482855"/>
                </a:lnTo>
                <a:lnTo>
                  <a:pt x="2800701" y="2355871"/>
                </a:lnTo>
                <a:lnTo>
                  <a:pt x="2772797" y="2355871"/>
                </a:lnTo>
                <a:lnTo>
                  <a:pt x="2772797" y="2300227"/>
                </a:lnTo>
                <a:lnTo>
                  <a:pt x="2753558" y="2300227"/>
                </a:lnTo>
                <a:lnTo>
                  <a:pt x="2753558" y="1504529"/>
                </a:lnTo>
                <a:lnTo>
                  <a:pt x="3329730" y="1504529"/>
                </a:lnTo>
                <a:lnTo>
                  <a:pt x="3329730" y="2295594"/>
                </a:lnTo>
                <a:lnTo>
                  <a:pt x="3310492" y="2295594"/>
                </a:lnTo>
                <a:lnTo>
                  <a:pt x="3310492" y="2351020"/>
                </a:lnTo>
                <a:lnTo>
                  <a:pt x="3282806" y="2351020"/>
                </a:lnTo>
                <a:lnTo>
                  <a:pt x="3282806" y="2478060"/>
                </a:lnTo>
                <a:lnTo>
                  <a:pt x="3511270" y="2478060"/>
                </a:lnTo>
                <a:lnTo>
                  <a:pt x="3511270" y="2351020"/>
                </a:lnTo>
                <a:lnTo>
                  <a:pt x="3483529" y="2351020"/>
                </a:lnTo>
                <a:lnTo>
                  <a:pt x="3483529" y="2295376"/>
                </a:lnTo>
                <a:lnTo>
                  <a:pt x="3464345" y="2295376"/>
                </a:lnTo>
                <a:lnTo>
                  <a:pt x="3464345" y="1431826"/>
                </a:lnTo>
                <a:lnTo>
                  <a:pt x="3514540" y="1431826"/>
                </a:lnTo>
                <a:lnTo>
                  <a:pt x="3514540" y="1402723"/>
                </a:lnTo>
                <a:lnTo>
                  <a:pt x="3402325" y="1402723"/>
                </a:lnTo>
                <a:cubicBezTo>
                  <a:pt x="3548493" y="1402669"/>
                  <a:pt x="3691773" y="1362284"/>
                  <a:pt x="3816523" y="1286093"/>
                </a:cubicBezTo>
                <a:lnTo>
                  <a:pt x="3933316" y="1214699"/>
                </a:lnTo>
                <a:lnTo>
                  <a:pt x="3933316" y="1139707"/>
                </a:lnTo>
                <a:cubicBezTo>
                  <a:pt x="3933316" y="1139707"/>
                  <a:pt x="3797394" y="1196823"/>
                  <a:pt x="3647900" y="1184015"/>
                </a:cubicBezTo>
                <a:close/>
                <a:moveTo>
                  <a:pt x="2514304" y="1100413"/>
                </a:moveTo>
                <a:lnTo>
                  <a:pt x="2514304" y="1052289"/>
                </a:lnTo>
                <a:lnTo>
                  <a:pt x="2558613" y="1052289"/>
                </a:lnTo>
                <a:lnTo>
                  <a:pt x="2558613" y="1068639"/>
                </a:lnTo>
                <a:lnTo>
                  <a:pt x="2546350" y="1068639"/>
                </a:lnTo>
                <a:lnTo>
                  <a:pt x="2546350" y="1060737"/>
                </a:lnTo>
                <a:lnTo>
                  <a:pt x="2527112" y="1060737"/>
                </a:lnTo>
                <a:lnTo>
                  <a:pt x="2527112" y="1087987"/>
                </a:lnTo>
                <a:lnTo>
                  <a:pt x="2577851" y="1087987"/>
                </a:lnTo>
                <a:lnTo>
                  <a:pt x="2577851" y="1074634"/>
                </a:lnTo>
                <a:lnTo>
                  <a:pt x="2618944" y="1074634"/>
                </a:lnTo>
                <a:lnTo>
                  <a:pt x="2618944" y="1100631"/>
                </a:lnTo>
                <a:close/>
                <a:moveTo>
                  <a:pt x="1345828" y="1100413"/>
                </a:moveTo>
                <a:lnTo>
                  <a:pt x="1345828" y="1074416"/>
                </a:lnTo>
                <a:lnTo>
                  <a:pt x="1389428" y="1074416"/>
                </a:lnTo>
                <a:lnTo>
                  <a:pt x="1389428" y="1087769"/>
                </a:lnTo>
                <a:lnTo>
                  <a:pt x="1440113" y="1087769"/>
                </a:lnTo>
                <a:lnTo>
                  <a:pt x="1440113" y="1060519"/>
                </a:lnTo>
                <a:lnTo>
                  <a:pt x="1421201" y="1060519"/>
                </a:lnTo>
                <a:lnTo>
                  <a:pt x="1421201" y="1068421"/>
                </a:lnTo>
                <a:lnTo>
                  <a:pt x="1408939" y="1068421"/>
                </a:lnTo>
                <a:lnTo>
                  <a:pt x="1408939" y="1052071"/>
                </a:lnTo>
                <a:lnTo>
                  <a:pt x="1453302" y="1052071"/>
                </a:lnTo>
                <a:lnTo>
                  <a:pt x="1453302" y="1100195"/>
                </a:lnTo>
                <a:close/>
                <a:moveTo>
                  <a:pt x="1204129" y="863611"/>
                </a:moveTo>
                <a:lnTo>
                  <a:pt x="1204129" y="898327"/>
                </a:lnTo>
                <a:lnTo>
                  <a:pt x="1159602" y="898327"/>
                </a:lnTo>
                <a:lnTo>
                  <a:pt x="1159602" y="863611"/>
                </a:lnTo>
                <a:close/>
                <a:moveTo>
                  <a:pt x="1521808" y="290000"/>
                </a:moveTo>
                <a:lnTo>
                  <a:pt x="1521808" y="324717"/>
                </a:lnTo>
                <a:lnTo>
                  <a:pt x="1476955" y="324717"/>
                </a:lnTo>
                <a:lnTo>
                  <a:pt x="1476955" y="290000"/>
                </a:lnTo>
                <a:close/>
                <a:moveTo>
                  <a:pt x="2502424" y="901325"/>
                </a:moveTo>
                <a:lnTo>
                  <a:pt x="2502424" y="858052"/>
                </a:lnTo>
                <a:lnTo>
                  <a:pt x="2547277" y="858052"/>
                </a:lnTo>
                <a:lnTo>
                  <a:pt x="2547277" y="901325"/>
                </a:lnTo>
                <a:close/>
                <a:moveTo>
                  <a:pt x="2577742" y="996155"/>
                </a:moveTo>
                <a:lnTo>
                  <a:pt x="2577742" y="976098"/>
                </a:lnTo>
                <a:lnTo>
                  <a:pt x="2618835" y="976098"/>
                </a:lnTo>
                <a:lnTo>
                  <a:pt x="2618835" y="1055014"/>
                </a:lnTo>
                <a:lnTo>
                  <a:pt x="2577742" y="1055014"/>
                </a:lnTo>
                <a:lnTo>
                  <a:pt x="2577742" y="1032942"/>
                </a:lnTo>
                <a:lnTo>
                  <a:pt x="2545696" y="1032942"/>
                </a:lnTo>
                <a:lnTo>
                  <a:pt x="2545696" y="996155"/>
                </a:lnTo>
                <a:close/>
                <a:moveTo>
                  <a:pt x="2526458" y="1032942"/>
                </a:moveTo>
                <a:lnTo>
                  <a:pt x="2494848" y="1032942"/>
                </a:lnTo>
                <a:lnTo>
                  <a:pt x="2494848" y="1055014"/>
                </a:lnTo>
                <a:lnTo>
                  <a:pt x="2451575" y="1055014"/>
                </a:lnTo>
                <a:lnTo>
                  <a:pt x="2451575" y="976262"/>
                </a:lnTo>
                <a:lnTo>
                  <a:pt x="2494848" y="976262"/>
                </a:lnTo>
                <a:lnTo>
                  <a:pt x="2494848" y="996318"/>
                </a:lnTo>
                <a:lnTo>
                  <a:pt x="2526349" y="996318"/>
                </a:lnTo>
                <a:close/>
                <a:moveTo>
                  <a:pt x="1440767" y="1032942"/>
                </a:moveTo>
                <a:lnTo>
                  <a:pt x="1440767" y="996155"/>
                </a:lnTo>
                <a:lnTo>
                  <a:pt x="1472268" y="996155"/>
                </a:lnTo>
                <a:lnTo>
                  <a:pt x="1472268" y="976098"/>
                </a:lnTo>
                <a:lnTo>
                  <a:pt x="1512870" y="976098"/>
                </a:lnTo>
                <a:lnTo>
                  <a:pt x="1512870" y="1055014"/>
                </a:lnTo>
                <a:lnTo>
                  <a:pt x="1472268" y="1055014"/>
                </a:lnTo>
                <a:lnTo>
                  <a:pt x="1472268" y="1032942"/>
                </a:lnTo>
                <a:close/>
                <a:moveTo>
                  <a:pt x="1389537" y="1032942"/>
                </a:moveTo>
                <a:lnTo>
                  <a:pt x="1389537" y="1055014"/>
                </a:lnTo>
                <a:lnTo>
                  <a:pt x="1345937" y="1055014"/>
                </a:lnTo>
                <a:lnTo>
                  <a:pt x="1345937" y="976262"/>
                </a:lnTo>
                <a:lnTo>
                  <a:pt x="1389537" y="976262"/>
                </a:lnTo>
                <a:lnTo>
                  <a:pt x="1389537" y="996318"/>
                </a:lnTo>
                <a:lnTo>
                  <a:pt x="1421583" y="996318"/>
                </a:lnTo>
                <a:lnTo>
                  <a:pt x="1421583" y="1033105"/>
                </a:lnTo>
                <a:close/>
                <a:moveTo>
                  <a:pt x="2438332" y="901325"/>
                </a:moveTo>
                <a:lnTo>
                  <a:pt x="2438332" y="858052"/>
                </a:lnTo>
                <a:lnTo>
                  <a:pt x="2483185" y="858052"/>
                </a:lnTo>
                <a:lnTo>
                  <a:pt x="2483185" y="901325"/>
                </a:lnTo>
                <a:close/>
                <a:moveTo>
                  <a:pt x="2419093" y="901325"/>
                </a:moveTo>
                <a:lnTo>
                  <a:pt x="2374240" y="901325"/>
                </a:lnTo>
                <a:lnTo>
                  <a:pt x="2374240" y="858052"/>
                </a:lnTo>
                <a:lnTo>
                  <a:pt x="2419093" y="858052"/>
                </a:lnTo>
                <a:close/>
                <a:moveTo>
                  <a:pt x="2355001" y="901325"/>
                </a:moveTo>
                <a:lnTo>
                  <a:pt x="2310148" y="901325"/>
                </a:lnTo>
                <a:lnTo>
                  <a:pt x="2310148" y="858052"/>
                </a:lnTo>
                <a:lnTo>
                  <a:pt x="2355001" y="858052"/>
                </a:lnTo>
                <a:close/>
                <a:moveTo>
                  <a:pt x="2290964" y="901325"/>
                </a:moveTo>
                <a:lnTo>
                  <a:pt x="2246056" y="901325"/>
                </a:lnTo>
                <a:lnTo>
                  <a:pt x="2246056" y="858052"/>
                </a:lnTo>
                <a:lnTo>
                  <a:pt x="2290964" y="858052"/>
                </a:lnTo>
                <a:close/>
                <a:moveTo>
                  <a:pt x="2226872" y="901325"/>
                </a:moveTo>
                <a:lnTo>
                  <a:pt x="2182019" y="901325"/>
                </a:lnTo>
                <a:lnTo>
                  <a:pt x="2182019" y="858052"/>
                </a:lnTo>
                <a:lnTo>
                  <a:pt x="2226872" y="858052"/>
                </a:lnTo>
                <a:close/>
                <a:moveTo>
                  <a:pt x="2162780" y="901325"/>
                </a:moveTo>
                <a:lnTo>
                  <a:pt x="2117927" y="901325"/>
                </a:lnTo>
                <a:lnTo>
                  <a:pt x="2117927" y="858052"/>
                </a:lnTo>
                <a:lnTo>
                  <a:pt x="2162780" y="858052"/>
                </a:lnTo>
                <a:close/>
                <a:moveTo>
                  <a:pt x="2098689" y="901325"/>
                </a:moveTo>
                <a:lnTo>
                  <a:pt x="2053835" y="901325"/>
                </a:lnTo>
                <a:lnTo>
                  <a:pt x="2053835" y="858052"/>
                </a:lnTo>
                <a:lnTo>
                  <a:pt x="2098689" y="858052"/>
                </a:lnTo>
                <a:close/>
                <a:moveTo>
                  <a:pt x="2034597" y="901325"/>
                </a:moveTo>
                <a:lnTo>
                  <a:pt x="1989743" y="901325"/>
                </a:lnTo>
                <a:lnTo>
                  <a:pt x="1989743" y="858052"/>
                </a:lnTo>
                <a:lnTo>
                  <a:pt x="2034597" y="858052"/>
                </a:lnTo>
                <a:close/>
                <a:moveTo>
                  <a:pt x="1970505" y="901325"/>
                </a:moveTo>
                <a:lnTo>
                  <a:pt x="1925652" y="901325"/>
                </a:lnTo>
                <a:lnTo>
                  <a:pt x="1925652" y="858052"/>
                </a:lnTo>
                <a:lnTo>
                  <a:pt x="1970505" y="858052"/>
                </a:lnTo>
                <a:close/>
                <a:moveTo>
                  <a:pt x="1906250" y="901325"/>
                </a:moveTo>
                <a:lnTo>
                  <a:pt x="1861397" y="901325"/>
                </a:lnTo>
                <a:lnTo>
                  <a:pt x="1861397" y="858052"/>
                </a:lnTo>
                <a:lnTo>
                  <a:pt x="1906250" y="858052"/>
                </a:lnTo>
                <a:close/>
                <a:moveTo>
                  <a:pt x="1842158" y="901325"/>
                </a:moveTo>
                <a:lnTo>
                  <a:pt x="1797250" y="901325"/>
                </a:lnTo>
                <a:lnTo>
                  <a:pt x="1797250" y="858052"/>
                </a:lnTo>
                <a:lnTo>
                  <a:pt x="1842103" y="858052"/>
                </a:lnTo>
                <a:close/>
                <a:moveTo>
                  <a:pt x="1778121" y="901325"/>
                </a:moveTo>
                <a:lnTo>
                  <a:pt x="1733267" y="901325"/>
                </a:lnTo>
                <a:lnTo>
                  <a:pt x="1733267" y="858052"/>
                </a:lnTo>
                <a:lnTo>
                  <a:pt x="1778121" y="858052"/>
                </a:lnTo>
                <a:close/>
                <a:moveTo>
                  <a:pt x="1714029" y="901325"/>
                </a:moveTo>
                <a:lnTo>
                  <a:pt x="1669176" y="901325"/>
                </a:lnTo>
                <a:lnTo>
                  <a:pt x="1669176" y="858052"/>
                </a:lnTo>
                <a:lnTo>
                  <a:pt x="1714029" y="858052"/>
                </a:lnTo>
                <a:close/>
                <a:moveTo>
                  <a:pt x="1650101" y="901325"/>
                </a:moveTo>
                <a:lnTo>
                  <a:pt x="1605247" y="901325"/>
                </a:lnTo>
                <a:lnTo>
                  <a:pt x="1605247" y="858052"/>
                </a:lnTo>
                <a:lnTo>
                  <a:pt x="1650101" y="858052"/>
                </a:lnTo>
                <a:close/>
                <a:moveTo>
                  <a:pt x="1586009" y="901325"/>
                </a:moveTo>
                <a:lnTo>
                  <a:pt x="1541101" y="901325"/>
                </a:lnTo>
                <a:lnTo>
                  <a:pt x="1541101" y="858052"/>
                </a:lnTo>
                <a:lnTo>
                  <a:pt x="1585954" y="858052"/>
                </a:lnTo>
                <a:close/>
                <a:moveTo>
                  <a:pt x="1521917" y="901325"/>
                </a:moveTo>
                <a:lnTo>
                  <a:pt x="1477064" y="901325"/>
                </a:lnTo>
                <a:lnTo>
                  <a:pt x="1477064" y="858052"/>
                </a:lnTo>
                <a:lnTo>
                  <a:pt x="1521917" y="858052"/>
                </a:lnTo>
                <a:close/>
                <a:moveTo>
                  <a:pt x="1457825" y="901325"/>
                </a:moveTo>
                <a:lnTo>
                  <a:pt x="1412972" y="901325"/>
                </a:lnTo>
                <a:lnTo>
                  <a:pt x="1412972" y="858052"/>
                </a:lnTo>
                <a:lnTo>
                  <a:pt x="1457825" y="858052"/>
                </a:lnTo>
                <a:close/>
                <a:moveTo>
                  <a:pt x="1393952" y="901325"/>
                </a:moveTo>
                <a:lnTo>
                  <a:pt x="1345937" y="901325"/>
                </a:lnTo>
                <a:lnTo>
                  <a:pt x="1345937" y="858052"/>
                </a:lnTo>
                <a:lnTo>
                  <a:pt x="1393952" y="858052"/>
                </a:lnTo>
                <a:close/>
                <a:moveTo>
                  <a:pt x="1453302" y="930700"/>
                </a:moveTo>
                <a:lnTo>
                  <a:pt x="1453302" y="976971"/>
                </a:lnTo>
                <a:lnTo>
                  <a:pt x="1408939" y="976971"/>
                </a:lnTo>
                <a:lnTo>
                  <a:pt x="1408939" y="960621"/>
                </a:lnTo>
                <a:lnTo>
                  <a:pt x="1421201" y="960621"/>
                </a:lnTo>
                <a:lnTo>
                  <a:pt x="1421201" y="968523"/>
                </a:lnTo>
                <a:lnTo>
                  <a:pt x="1440440" y="968523"/>
                </a:lnTo>
                <a:lnTo>
                  <a:pt x="1440440" y="941273"/>
                </a:lnTo>
                <a:lnTo>
                  <a:pt x="1389755" y="941273"/>
                </a:lnTo>
                <a:lnTo>
                  <a:pt x="1389755" y="956642"/>
                </a:lnTo>
                <a:lnTo>
                  <a:pt x="1346155" y="956642"/>
                </a:lnTo>
                <a:lnTo>
                  <a:pt x="1346155" y="930482"/>
                </a:lnTo>
                <a:close/>
                <a:moveTo>
                  <a:pt x="1513252" y="956860"/>
                </a:moveTo>
                <a:lnTo>
                  <a:pt x="1472649" y="956860"/>
                </a:lnTo>
                <a:lnTo>
                  <a:pt x="1472649" y="930700"/>
                </a:lnTo>
                <a:lnTo>
                  <a:pt x="1513252" y="930700"/>
                </a:lnTo>
                <a:close/>
                <a:moveTo>
                  <a:pt x="2495338" y="956860"/>
                </a:moveTo>
                <a:lnTo>
                  <a:pt x="2452066" y="956860"/>
                </a:lnTo>
                <a:lnTo>
                  <a:pt x="2452066" y="930700"/>
                </a:lnTo>
                <a:lnTo>
                  <a:pt x="2494848" y="930700"/>
                </a:lnTo>
                <a:close/>
                <a:moveTo>
                  <a:pt x="1925652" y="388481"/>
                </a:moveTo>
                <a:lnTo>
                  <a:pt x="1925652" y="723873"/>
                </a:lnTo>
                <a:cubicBezTo>
                  <a:pt x="1925270" y="729187"/>
                  <a:pt x="1920638" y="733171"/>
                  <a:pt x="1915297" y="732768"/>
                </a:cubicBezTo>
                <a:cubicBezTo>
                  <a:pt x="1910556" y="732408"/>
                  <a:pt x="1906795" y="728631"/>
                  <a:pt x="1906414" y="723873"/>
                </a:cubicBezTo>
                <a:lnTo>
                  <a:pt x="1906414" y="388481"/>
                </a:lnTo>
                <a:cubicBezTo>
                  <a:pt x="1906795" y="383168"/>
                  <a:pt x="1911427" y="379189"/>
                  <a:pt x="1916769" y="379587"/>
                </a:cubicBezTo>
                <a:cubicBezTo>
                  <a:pt x="1921510" y="379947"/>
                  <a:pt x="1925270" y="383723"/>
                  <a:pt x="1925652" y="388481"/>
                </a:cubicBezTo>
                <a:close/>
                <a:moveTo>
                  <a:pt x="1861560" y="388481"/>
                </a:moveTo>
                <a:lnTo>
                  <a:pt x="1861560" y="723873"/>
                </a:lnTo>
                <a:cubicBezTo>
                  <a:pt x="1861178" y="729187"/>
                  <a:pt x="1856546" y="733171"/>
                  <a:pt x="1851205" y="732768"/>
                </a:cubicBezTo>
                <a:cubicBezTo>
                  <a:pt x="1846464" y="732408"/>
                  <a:pt x="1842703" y="728631"/>
                  <a:pt x="1842322" y="723873"/>
                </a:cubicBezTo>
                <a:lnTo>
                  <a:pt x="1842322" y="388481"/>
                </a:lnTo>
                <a:cubicBezTo>
                  <a:pt x="1842703" y="383168"/>
                  <a:pt x="1847335" y="379189"/>
                  <a:pt x="1852677" y="379587"/>
                </a:cubicBezTo>
                <a:cubicBezTo>
                  <a:pt x="1857418" y="379947"/>
                  <a:pt x="1861178" y="383723"/>
                  <a:pt x="1861560" y="388481"/>
                </a:cubicBezTo>
                <a:close/>
                <a:moveTo>
                  <a:pt x="1797468" y="388481"/>
                </a:moveTo>
                <a:lnTo>
                  <a:pt x="1797468" y="723873"/>
                </a:lnTo>
                <a:cubicBezTo>
                  <a:pt x="1797468" y="729171"/>
                  <a:pt x="1793163" y="733465"/>
                  <a:pt x="1787876" y="733465"/>
                </a:cubicBezTo>
                <a:cubicBezTo>
                  <a:pt x="1782590" y="733465"/>
                  <a:pt x="1778284" y="729171"/>
                  <a:pt x="1778284" y="723873"/>
                </a:cubicBezTo>
                <a:lnTo>
                  <a:pt x="1778284" y="388481"/>
                </a:lnTo>
                <a:cubicBezTo>
                  <a:pt x="1778284" y="383184"/>
                  <a:pt x="1782590" y="378889"/>
                  <a:pt x="1787876" y="378889"/>
                </a:cubicBezTo>
                <a:cubicBezTo>
                  <a:pt x="1793163" y="378889"/>
                  <a:pt x="1797468" y="383184"/>
                  <a:pt x="1797468" y="388481"/>
                </a:cubicBezTo>
                <a:close/>
                <a:moveTo>
                  <a:pt x="1733431" y="388481"/>
                </a:moveTo>
                <a:lnTo>
                  <a:pt x="1733431" y="723873"/>
                </a:lnTo>
                <a:cubicBezTo>
                  <a:pt x="1733049" y="729187"/>
                  <a:pt x="1728417" y="733171"/>
                  <a:pt x="1723076" y="732768"/>
                </a:cubicBezTo>
                <a:cubicBezTo>
                  <a:pt x="1718335" y="732408"/>
                  <a:pt x="1714574" y="728631"/>
                  <a:pt x="1714193" y="723873"/>
                </a:cubicBezTo>
                <a:lnTo>
                  <a:pt x="1714193" y="388481"/>
                </a:lnTo>
                <a:cubicBezTo>
                  <a:pt x="1714574" y="383168"/>
                  <a:pt x="1719206" y="379189"/>
                  <a:pt x="1724547" y="379587"/>
                </a:cubicBezTo>
                <a:cubicBezTo>
                  <a:pt x="1729289" y="379947"/>
                  <a:pt x="1733049" y="383723"/>
                  <a:pt x="1733431" y="388481"/>
                </a:cubicBezTo>
                <a:close/>
                <a:moveTo>
                  <a:pt x="1669339" y="388481"/>
                </a:moveTo>
                <a:lnTo>
                  <a:pt x="1669339" y="723873"/>
                </a:lnTo>
                <a:cubicBezTo>
                  <a:pt x="1668958" y="729187"/>
                  <a:pt x="1664325" y="733171"/>
                  <a:pt x="1658984" y="732768"/>
                </a:cubicBezTo>
                <a:cubicBezTo>
                  <a:pt x="1654243" y="732408"/>
                  <a:pt x="1650482" y="728631"/>
                  <a:pt x="1650101" y="723873"/>
                </a:cubicBezTo>
                <a:lnTo>
                  <a:pt x="1650101" y="388481"/>
                </a:lnTo>
                <a:cubicBezTo>
                  <a:pt x="1650482" y="383168"/>
                  <a:pt x="1655115" y="379189"/>
                  <a:pt x="1660456" y="379587"/>
                </a:cubicBezTo>
                <a:cubicBezTo>
                  <a:pt x="1665197" y="379947"/>
                  <a:pt x="1668958" y="383723"/>
                  <a:pt x="1669339" y="388481"/>
                </a:cubicBezTo>
                <a:close/>
                <a:moveTo>
                  <a:pt x="1605247" y="388481"/>
                </a:moveTo>
                <a:lnTo>
                  <a:pt x="1605247" y="723873"/>
                </a:lnTo>
                <a:cubicBezTo>
                  <a:pt x="1604850" y="729187"/>
                  <a:pt x="1600217" y="733171"/>
                  <a:pt x="1594903" y="732768"/>
                </a:cubicBezTo>
                <a:cubicBezTo>
                  <a:pt x="1590146" y="732408"/>
                  <a:pt x="1586369" y="728631"/>
                  <a:pt x="1586009" y="723873"/>
                </a:cubicBezTo>
                <a:lnTo>
                  <a:pt x="1586009" y="388481"/>
                </a:lnTo>
                <a:cubicBezTo>
                  <a:pt x="1586407" y="383168"/>
                  <a:pt x="1591039" y="379189"/>
                  <a:pt x="1596353" y="379587"/>
                </a:cubicBezTo>
                <a:cubicBezTo>
                  <a:pt x="1601111" y="379947"/>
                  <a:pt x="1604888" y="383723"/>
                  <a:pt x="1605247" y="388481"/>
                </a:cubicBezTo>
                <a:close/>
                <a:moveTo>
                  <a:pt x="1541156" y="388481"/>
                </a:moveTo>
                <a:lnTo>
                  <a:pt x="1541156" y="723873"/>
                </a:lnTo>
                <a:cubicBezTo>
                  <a:pt x="1540758" y="729187"/>
                  <a:pt x="1536125" y="733171"/>
                  <a:pt x="1530811" y="732768"/>
                </a:cubicBezTo>
                <a:cubicBezTo>
                  <a:pt x="1526054" y="732408"/>
                  <a:pt x="1522277" y="728631"/>
                  <a:pt x="1521917" y="723873"/>
                </a:cubicBezTo>
                <a:lnTo>
                  <a:pt x="1521917" y="388481"/>
                </a:lnTo>
                <a:cubicBezTo>
                  <a:pt x="1522315" y="383168"/>
                  <a:pt x="1526948" y="379189"/>
                  <a:pt x="1532261" y="379587"/>
                </a:cubicBezTo>
                <a:cubicBezTo>
                  <a:pt x="1537019" y="379947"/>
                  <a:pt x="1540796" y="383723"/>
                  <a:pt x="1541156" y="388481"/>
                </a:cubicBezTo>
                <a:close/>
                <a:moveTo>
                  <a:pt x="1477064" y="388481"/>
                </a:moveTo>
                <a:lnTo>
                  <a:pt x="1477064" y="723873"/>
                </a:lnTo>
                <a:cubicBezTo>
                  <a:pt x="1476666" y="729187"/>
                  <a:pt x="1472034" y="733171"/>
                  <a:pt x="1466720" y="732768"/>
                </a:cubicBezTo>
                <a:cubicBezTo>
                  <a:pt x="1461962" y="732408"/>
                  <a:pt x="1458185" y="728631"/>
                  <a:pt x="1457825" y="723873"/>
                </a:cubicBezTo>
                <a:lnTo>
                  <a:pt x="1457825" y="388481"/>
                </a:lnTo>
                <a:cubicBezTo>
                  <a:pt x="1458223" y="383168"/>
                  <a:pt x="1462856" y="379189"/>
                  <a:pt x="1468169" y="379587"/>
                </a:cubicBezTo>
                <a:cubicBezTo>
                  <a:pt x="1472927" y="379947"/>
                  <a:pt x="1476704" y="383723"/>
                  <a:pt x="1477064" y="388481"/>
                </a:cubicBezTo>
                <a:close/>
                <a:moveTo>
                  <a:pt x="2556869" y="428321"/>
                </a:moveTo>
                <a:cubicBezTo>
                  <a:pt x="2562210" y="428321"/>
                  <a:pt x="2566515" y="432643"/>
                  <a:pt x="2566515" y="437967"/>
                </a:cubicBezTo>
                <a:lnTo>
                  <a:pt x="2566515" y="723873"/>
                </a:lnTo>
                <a:cubicBezTo>
                  <a:pt x="2566134" y="729187"/>
                  <a:pt x="2561501" y="733171"/>
                  <a:pt x="2556160" y="732768"/>
                </a:cubicBezTo>
                <a:cubicBezTo>
                  <a:pt x="2551419" y="732408"/>
                  <a:pt x="2547658" y="728631"/>
                  <a:pt x="2547277" y="723873"/>
                </a:cubicBezTo>
                <a:lnTo>
                  <a:pt x="2547277" y="438076"/>
                </a:lnTo>
                <a:cubicBezTo>
                  <a:pt x="2547168" y="432779"/>
                  <a:pt x="2551419" y="428413"/>
                  <a:pt x="2556705" y="428321"/>
                </a:cubicBezTo>
                <a:cubicBezTo>
                  <a:pt x="2556760" y="428321"/>
                  <a:pt x="2556814" y="428321"/>
                  <a:pt x="2556869" y="428321"/>
                </a:cubicBezTo>
                <a:close/>
                <a:moveTo>
                  <a:pt x="2502369" y="388481"/>
                </a:moveTo>
                <a:lnTo>
                  <a:pt x="2502369" y="723873"/>
                </a:lnTo>
                <a:cubicBezTo>
                  <a:pt x="2501988" y="729187"/>
                  <a:pt x="2497355" y="733171"/>
                  <a:pt x="2492014" y="732768"/>
                </a:cubicBezTo>
                <a:cubicBezTo>
                  <a:pt x="2487272" y="732408"/>
                  <a:pt x="2483512" y="728631"/>
                  <a:pt x="2483130" y="723873"/>
                </a:cubicBezTo>
                <a:lnTo>
                  <a:pt x="2483130" y="388481"/>
                </a:lnTo>
                <a:cubicBezTo>
                  <a:pt x="2483512" y="383168"/>
                  <a:pt x="2488145" y="379189"/>
                  <a:pt x="2493485" y="379587"/>
                </a:cubicBezTo>
                <a:cubicBezTo>
                  <a:pt x="2498227" y="379947"/>
                  <a:pt x="2501988" y="383723"/>
                  <a:pt x="2502369" y="388481"/>
                </a:cubicBezTo>
                <a:close/>
                <a:moveTo>
                  <a:pt x="2438277" y="388481"/>
                </a:moveTo>
                <a:lnTo>
                  <a:pt x="2438277" y="723873"/>
                </a:lnTo>
                <a:cubicBezTo>
                  <a:pt x="2437896" y="729187"/>
                  <a:pt x="2433263" y="733171"/>
                  <a:pt x="2427922" y="732768"/>
                </a:cubicBezTo>
                <a:cubicBezTo>
                  <a:pt x="2423181" y="732408"/>
                  <a:pt x="2419420" y="728631"/>
                  <a:pt x="2419039" y="723873"/>
                </a:cubicBezTo>
                <a:lnTo>
                  <a:pt x="2419039" y="388481"/>
                </a:lnTo>
                <a:cubicBezTo>
                  <a:pt x="2419420" y="383168"/>
                  <a:pt x="2424053" y="379189"/>
                  <a:pt x="2429394" y="379587"/>
                </a:cubicBezTo>
                <a:cubicBezTo>
                  <a:pt x="2434135" y="379947"/>
                  <a:pt x="2437896" y="383723"/>
                  <a:pt x="2438277" y="388481"/>
                </a:cubicBezTo>
                <a:close/>
                <a:moveTo>
                  <a:pt x="2374185" y="388481"/>
                </a:moveTo>
                <a:lnTo>
                  <a:pt x="2374185" y="723873"/>
                </a:lnTo>
                <a:cubicBezTo>
                  <a:pt x="2373804" y="729187"/>
                  <a:pt x="2369171" y="733171"/>
                  <a:pt x="2363830" y="732768"/>
                </a:cubicBezTo>
                <a:cubicBezTo>
                  <a:pt x="2359089" y="732408"/>
                  <a:pt x="2355329" y="728631"/>
                  <a:pt x="2354947" y="723873"/>
                </a:cubicBezTo>
                <a:lnTo>
                  <a:pt x="2354947" y="388481"/>
                </a:lnTo>
                <a:cubicBezTo>
                  <a:pt x="2355329" y="383168"/>
                  <a:pt x="2359961" y="379189"/>
                  <a:pt x="2365302" y="379587"/>
                </a:cubicBezTo>
                <a:cubicBezTo>
                  <a:pt x="2370043" y="379947"/>
                  <a:pt x="2373804" y="383723"/>
                  <a:pt x="2374185" y="388481"/>
                </a:cubicBezTo>
                <a:close/>
                <a:moveTo>
                  <a:pt x="2310093" y="388481"/>
                </a:moveTo>
                <a:lnTo>
                  <a:pt x="2310093" y="723873"/>
                </a:lnTo>
                <a:cubicBezTo>
                  <a:pt x="2310093" y="729171"/>
                  <a:pt x="2305788" y="733465"/>
                  <a:pt x="2300501" y="733465"/>
                </a:cubicBezTo>
                <a:cubicBezTo>
                  <a:pt x="2295215" y="733465"/>
                  <a:pt x="2290909" y="729171"/>
                  <a:pt x="2290909" y="723873"/>
                </a:cubicBezTo>
                <a:lnTo>
                  <a:pt x="2290909" y="388481"/>
                </a:lnTo>
                <a:cubicBezTo>
                  <a:pt x="2290909" y="383184"/>
                  <a:pt x="2295215" y="378889"/>
                  <a:pt x="2300501" y="378889"/>
                </a:cubicBezTo>
                <a:cubicBezTo>
                  <a:pt x="2305788" y="378889"/>
                  <a:pt x="2310093" y="383184"/>
                  <a:pt x="2310093" y="388481"/>
                </a:cubicBezTo>
                <a:close/>
                <a:moveTo>
                  <a:pt x="2246002" y="388481"/>
                </a:moveTo>
                <a:lnTo>
                  <a:pt x="2246002" y="723873"/>
                </a:lnTo>
                <a:cubicBezTo>
                  <a:pt x="2246002" y="729171"/>
                  <a:pt x="2241697" y="733465"/>
                  <a:pt x="2236410" y="733465"/>
                </a:cubicBezTo>
                <a:cubicBezTo>
                  <a:pt x="2231123" y="733465"/>
                  <a:pt x="2226818" y="729171"/>
                  <a:pt x="2226818" y="723873"/>
                </a:cubicBezTo>
                <a:lnTo>
                  <a:pt x="2226818" y="388481"/>
                </a:lnTo>
                <a:cubicBezTo>
                  <a:pt x="2226818" y="383184"/>
                  <a:pt x="2231123" y="378889"/>
                  <a:pt x="2236410" y="378889"/>
                </a:cubicBezTo>
                <a:cubicBezTo>
                  <a:pt x="2241697" y="378889"/>
                  <a:pt x="2246002" y="383184"/>
                  <a:pt x="2246002" y="388481"/>
                </a:cubicBezTo>
                <a:close/>
                <a:moveTo>
                  <a:pt x="2181964" y="388481"/>
                </a:moveTo>
                <a:lnTo>
                  <a:pt x="2181964" y="723873"/>
                </a:lnTo>
                <a:cubicBezTo>
                  <a:pt x="2181583" y="729187"/>
                  <a:pt x="2176951" y="733171"/>
                  <a:pt x="2171609" y="732768"/>
                </a:cubicBezTo>
                <a:cubicBezTo>
                  <a:pt x="2166868" y="732408"/>
                  <a:pt x="2163108" y="728631"/>
                  <a:pt x="2162726" y="723873"/>
                </a:cubicBezTo>
                <a:lnTo>
                  <a:pt x="2162726" y="388481"/>
                </a:lnTo>
                <a:cubicBezTo>
                  <a:pt x="2163108" y="383168"/>
                  <a:pt x="2167740" y="379189"/>
                  <a:pt x="2173081" y="379587"/>
                </a:cubicBezTo>
                <a:cubicBezTo>
                  <a:pt x="2177822" y="379947"/>
                  <a:pt x="2181583" y="383723"/>
                  <a:pt x="2181964" y="388481"/>
                </a:cubicBezTo>
                <a:close/>
                <a:moveTo>
                  <a:pt x="2117872" y="388481"/>
                </a:moveTo>
                <a:lnTo>
                  <a:pt x="2117872" y="723873"/>
                </a:lnTo>
                <a:cubicBezTo>
                  <a:pt x="2117491" y="729187"/>
                  <a:pt x="2112859" y="733171"/>
                  <a:pt x="2107518" y="732768"/>
                </a:cubicBezTo>
                <a:cubicBezTo>
                  <a:pt x="2102777" y="732408"/>
                  <a:pt x="2099016" y="728631"/>
                  <a:pt x="2098635" y="723873"/>
                </a:cubicBezTo>
                <a:lnTo>
                  <a:pt x="2098635" y="388481"/>
                </a:lnTo>
                <a:cubicBezTo>
                  <a:pt x="2099016" y="383168"/>
                  <a:pt x="2103648" y="379189"/>
                  <a:pt x="2108989" y="379587"/>
                </a:cubicBezTo>
                <a:cubicBezTo>
                  <a:pt x="2113730" y="379947"/>
                  <a:pt x="2117491" y="383723"/>
                  <a:pt x="2117872" y="388481"/>
                </a:cubicBezTo>
                <a:close/>
                <a:moveTo>
                  <a:pt x="2053781" y="388481"/>
                </a:moveTo>
                <a:lnTo>
                  <a:pt x="2053781" y="723873"/>
                </a:lnTo>
                <a:cubicBezTo>
                  <a:pt x="2053399" y="729187"/>
                  <a:pt x="2048767" y="733171"/>
                  <a:pt x="2043426" y="732768"/>
                </a:cubicBezTo>
                <a:cubicBezTo>
                  <a:pt x="2038685" y="732408"/>
                  <a:pt x="2034924" y="728631"/>
                  <a:pt x="2034543" y="723873"/>
                </a:cubicBezTo>
                <a:lnTo>
                  <a:pt x="2034543" y="388481"/>
                </a:lnTo>
                <a:cubicBezTo>
                  <a:pt x="2034924" y="383168"/>
                  <a:pt x="2039556" y="379189"/>
                  <a:pt x="2044897" y="379587"/>
                </a:cubicBezTo>
                <a:cubicBezTo>
                  <a:pt x="2049639" y="379947"/>
                  <a:pt x="2053399" y="383723"/>
                  <a:pt x="2053781" y="388481"/>
                </a:cubicBezTo>
                <a:close/>
                <a:moveTo>
                  <a:pt x="1970451" y="388481"/>
                </a:moveTo>
                <a:cubicBezTo>
                  <a:pt x="1970832" y="383168"/>
                  <a:pt x="1975464" y="379189"/>
                  <a:pt x="1980806" y="379587"/>
                </a:cubicBezTo>
                <a:cubicBezTo>
                  <a:pt x="1985547" y="379947"/>
                  <a:pt x="1989308" y="383723"/>
                  <a:pt x="1989689" y="388481"/>
                </a:cubicBezTo>
                <a:lnTo>
                  <a:pt x="1989689" y="723873"/>
                </a:lnTo>
                <a:cubicBezTo>
                  <a:pt x="1989308" y="729187"/>
                  <a:pt x="1984675" y="733171"/>
                  <a:pt x="1979334" y="732768"/>
                </a:cubicBezTo>
                <a:cubicBezTo>
                  <a:pt x="1974593" y="732408"/>
                  <a:pt x="1970832" y="728631"/>
                  <a:pt x="1970451" y="723873"/>
                </a:cubicBezTo>
                <a:close/>
                <a:moveTo>
                  <a:pt x="2611314" y="723873"/>
                </a:moveTo>
                <a:lnTo>
                  <a:pt x="2611314" y="498026"/>
                </a:lnTo>
                <a:cubicBezTo>
                  <a:pt x="2611695" y="492712"/>
                  <a:pt x="2616328" y="488728"/>
                  <a:pt x="2621669" y="489132"/>
                </a:cubicBezTo>
                <a:cubicBezTo>
                  <a:pt x="2626411" y="489491"/>
                  <a:pt x="2630171" y="493268"/>
                  <a:pt x="2630553" y="498026"/>
                </a:cubicBezTo>
                <a:lnTo>
                  <a:pt x="2630553" y="724146"/>
                </a:lnTo>
                <a:cubicBezTo>
                  <a:pt x="2630171" y="729460"/>
                  <a:pt x="2625538" y="733438"/>
                  <a:pt x="2620198" y="733040"/>
                </a:cubicBezTo>
                <a:cubicBezTo>
                  <a:pt x="2615456" y="732681"/>
                  <a:pt x="2611695" y="728903"/>
                  <a:pt x="2611314" y="724146"/>
                </a:cubicBezTo>
                <a:close/>
                <a:moveTo>
                  <a:pt x="1714138" y="290000"/>
                </a:moveTo>
                <a:lnTo>
                  <a:pt x="1714138" y="324717"/>
                </a:lnTo>
                <a:lnTo>
                  <a:pt x="1669285" y="324717"/>
                </a:lnTo>
                <a:lnTo>
                  <a:pt x="1669285" y="290000"/>
                </a:lnTo>
                <a:close/>
                <a:moveTo>
                  <a:pt x="1733377" y="290000"/>
                </a:moveTo>
                <a:lnTo>
                  <a:pt x="1778230" y="290000"/>
                </a:lnTo>
                <a:lnTo>
                  <a:pt x="1778230" y="324717"/>
                </a:lnTo>
                <a:lnTo>
                  <a:pt x="1733377" y="324717"/>
                </a:lnTo>
                <a:close/>
                <a:moveTo>
                  <a:pt x="1797414" y="290000"/>
                </a:moveTo>
                <a:lnTo>
                  <a:pt x="1842267" y="290000"/>
                </a:lnTo>
                <a:lnTo>
                  <a:pt x="1842267" y="324717"/>
                </a:lnTo>
                <a:lnTo>
                  <a:pt x="1797250" y="324717"/>
                </a:lnTo>
                <a:close/>
                <a:moveTo>
                  <a:pt x="1861506" y="290000"/>
                </a:moveTo>
                <a:lnTo>
                  <a:pt x="1906250" y="290000"/>
                </a:lnTo>
                <a:lnTo>
                  <a:pt x="1906250" y="324717"/>
                </a:lnTo>
                <a:lnTo>
                  <a:pt x="1861397" y="324717"/>
                </a:lnTo>
                <a:close/>
                <a:moveTo>
                  <a:pt x="1925598" y="290000"/>
                </a:moveTo>
                <a:lnTo>
                  <a:pt x="1970451" y="290000"/>
                </a:lnTo>
                <a:lnTo>
                  <a:pt x="1970451" y="324717"/>
                </a:lnTo>
                <a:lnTo>
                  <a:pt x="1925598" y="324717"/>
                </a:lnTo>
                <a:close/>
                <a:moveTo>
                  <a:pt x="2246002" y="324717"/>
                </a:moveTo>
                <a:lnTo>
                  <a:pt x="2246002" y="290000"/>
                </a:lnTo>
                <a:lnTo>
                  <a:pt x="2290909" y="290000"/>
                </a:lnTo>
                <a:lnTo>
                  <a:pt x="2290909" y="324717"/>
                </a:lnTo>
                <a:close/>
                <a:moveTo>
                  <a:pt x="2226818" y="324717"/>
                </a:moveTo>
                <a:lnTo>
                  <a:pt x="2181964" y="324717"/>
                </a:lnTo>
                <a:lnTo>
                  <a:pt x="2181964" y="290000"/>
                </a:lnTo>
                <a:lnTo>
                  <a:pt x="2226818" y="290000"/>
                </a:lnTo>
                <a:close/>
                <a:moveTo>
                  <a:pt x="2162726" y="324717"/>
                </a:moveTo>
                <a:lnTo>
                  <a:pt x="2117872" y="324717"/>
                </a:lnTo>
                <a:lnTo>
                  <a:pt x="2117872" y="290000"/>
                </a:lnTo>
                <a:lnTo>
                  <a:pt x="2162726" y="290000"/>
                </a:lnTo>
                <a:close/>
                <a:moveTo>
                  <a:pt x="2098635" y="324717"/>
                </a:moveTo>
                <a:lnTo>
                  <a:pt x="2053781" y="324717"/>
                </a:lnTo>
                <a:lnTo>
                  <a:pt x="2053781" y="290000"/>
                </a:lnTo>
                <a:lnTo>
                  <a:pt x="2098635" y="290000"/>
                </a:lnTo>
                <a:close/>
                <a:moveTo>
                  <a:pt x="2034543" y="324717"/>
                </a:moveTo>
                <a:lnTo>
                  <a:pt x="1989689" y="324717"/>
                </a:lnTo>
                <a:lnTo>
                  <a:pt x="1989689" y="290000"/>
                </a:lnTo>
                <a:lnTo>
                  <a:pt x="2034543" y="290000"/>
                </a:lnTo>
                <a:close/>
                <a:moveTo>
                  <a:pt x="2438277" y="324717"/>
                </a:moveTo>
                <a:lnTo>
                  <a:pt x="2438277" y="290000"/>
                </a:lnTo>
                <a:lnTo>
                  <a:pt x="2483130" y="290000"/>
                </a:lnTo>
                <a:lnTo>
                  <a:pt x="2483130" y="324717"/>
                </a:lnTo>
                <a:close/>
                <a:moveTo>
                  <a:pt x="2419039" y="324717"/>
                </a:moveTo>
                <a:lnTo>
                  <a:pt x="2374185" y="324717"/>
                </a:lnTo>
                <a:lnTo>
                  <a:pt x="2374185" y="290000"/>
                </a:lnTo>
                <a:lnTo>
                  <a:pt x="2419039" y="290000"/>
                </a:lnTo>
                <a:close/>
                <a:moveTo>
                  <a:pt x="2354947" y="324717"/>
                </a:moveTo>
                <a:lnTo>
                  <a:pt x="2310093" y="324717"/>
                </a:lnTo>
                <a:lnTo>
                  <a:pt x="2310093" y="290000"/>
                </a:lnTo>
                <a:lnTo>
                  <a:pt x="2354947" y="290000"/>
                </a:lnTo>
                <a:close/>
                <a:moveTo>
                  <a:pt x="1650046" y="324717"/>
                </a:moveTo>
                <a:lnTo>
                  <a:pt x="1605193" y="324717"/>
                </a:lnTo>
                <a:lnTo>
                  <a:pt x="1605193" y="290000"/>
                </a:lnTo>
                <a:lnTo>
                  <a:pt x="1650101" y="290000"/>
                </a:lnTo>
                <a:close/>
                <a:moveTo>
                  <a:pt x="1585954" y="324717"/>
                </a:moveTo>
                <a:lnTo>
                  <a:pt x="1541101" y="324717"/>
                </a:lnTo>
                <a:lnTo>
                  <a:pt x="1541101" y="290000"/>
                </a:lnTo>
                <a:lnTo>
                  <a:pt x="1585954" y="290000"/>
                </a:lnTo>
                <a:close/>
                <a:moveTo>
                  <a:pt x="1412972" y="438076"/>
                </a:moveTo>
                <a:lnTo>
                  <a:pt x="1412972" y="723982"/>
                </a:lnTo>
                <a:cubicBezTo>
                  <a:pt x="1412574" y="729296"/>
                  <a:pt x="1407942" y="733280"/>
                  <a:pt x="1402628" y="732877"/>
                </a:cubicBezTo>
                <a:cubicBezTo>
                  <a:pt x="1397870" y="732517"/>
                  <a:pt x="1394093" y="728740"/>
                  <a:pt x="1393734" y="723982"/>
                </a:cubicBezTo>
                <a:lnTo>
                  <a:pt x="1393734" y="438076"/>
                </a:lnTo>
                <a:cubicBezTo>
                  <a:pt x="1393336" y="432763"/>
                  <a:pt x="1397314" y="428130"/>
                  <a:pt x="1402628" y="427732"/>
                </a:cubicBezTo>
                <a:cubicBezTo>
                  <a:pt x="1407942" y="427334"/>
                  <a:pt x="1412574" y="431313"/>
                  <a:pt x="1412972" y="436627"/>
                </a:cubicBezTo>
                <a:cubicBezTo>
                  <a:pt x="1413010" y="437112"/>
                  <a:pt x="1413010" y="437591"/>
                  <a:pt x="1412972" y="438076"/>
                </a:cubicBezTo>
                <a:close/>
                <a:moveTo>
                  <a:pt x="1348880" y="498026"/>
                </a:moveTo>
                <a:lnTo>
                  <a:pt x="1348880" y="724146"/>
                </a:lnTo>
                <a:cubicBezTo>
                  <a:pt x="1348880" y="729443"/>
                  <a:pt x="1344586" y="733738"/>
                  <a:pt x="1339288" y="733738"/>
                </a:cubicBezTo>
                <a:cubicBezTo>
                  <a:pt x="1333991" y="733738"/>
                  <a:pt x="1329696" y="729443"/>
                  <a:pt x="1329696" y="724146"/>
                </a:cubicBezTo>
                <a:lnTo>
                  <a:pt x="1329696" y="498026"/>
                </a:lnTo>
                <a:cubicBezTo>
                  <a:pt x="1329696" y="492729"/>
                  <a:pt x="1333991" y="488434"/>
                  <a:pt x="1339288" y="488434"/>
                </a:cubicBezTo>
                <a:cubicBezTo>
                  <a:pt x="1344586" y="488434"/>
                  <a:pt x="1348880" y="492729"/>
                  <a:pt x="1348880" y="498026"/>
                </a:cubicBezTo>
                <a:close/>
                <a:moveTo>
                  <a:pt x="1472268" y="1074689"/>
                </a:moveTo>
                <a:lnTo>
                  <a:pt x="1512870" y="1074689"/>
                </a:lnTo>
                <a:lnTo>
                  <a:pt x="1512870" y="1100685"/>
                </a:lnTo>
                <a:lnTo>
                  <a:pt x="1472268" y="1100685"/>
                </a:lnTo>
                <a:close/>
                <a:moveTo>
                  <a:pt x="2451684" y="1074689"/>
                </a:moveTo>
                <a:lnTo>
                  <a:pt x="2494848" y="1074689"/>
                </a:lnTo>
                <a:lnTo>
                  <a:pt x="2494848" y="1100685"/>
                </a:lnTo>
                <a:lnTo>
                  <a:pt x="2451575" y="1100685"/>
                </a:lnTo>
                <a:close/>
                <a:moveTo>
                  <a:pt x="2618835" y="957296"/>
                </a:moveTo>
                <a:lnTo>
                  <a:pt x="2577742" y="957296"/>
                </a:lnTo>
                <a:lnTo>
                  <a:pt x="2577742" y="941655"/>
                </a:lnTo>
                <a:lnTo>
                  <a:pt x="2527003" y="941655"/>
                </a:lnTo>
                <a:lnTo>
                  <a:pt x="2527003" y="968905"/>
                </a:lnTo>
                <a:lnTo>
                  <a:pt x="2546242" y="968905"/>
                </a:lnTo>
                <a:lnTo>
                  <a:pt x="2546242" y="961002"/>
                </a:lnTo>
                <a:lnTo>
                  <a:pt x="2558504" y="961002"/>
                </a:lnTo>
                <a:lnTo>
                  <a:pt x="2558504" y="977352"/>
                </a:lnTo>
                <a:lnTo>
                  <a:pt x="2514196" y="977352"/>
                </a:lnTo>
                <a:lnTo>
                  <a:pt x="2514196" y="931082"/>
                </a:lnTo>
                <a:lnTo>
                  <a:pt x="2618835" y="931082"/>
                </a:lnTo>
                <a:close/>
                <a:moveTo>
                  <a:pt x="2618835" y="901761"/>
                </a:moveTo>
                <a:lnTo>
                  <a:pt x="2566515" y="901761"/>
                </a:lnTo>
                <a:lnTo>
                  <a:pt x="2566515" y="858488"/>
                </a:lnTo>
                <a:lnTo>
                  <a:pt x="2618835" y="858488"/>
                </a:lnTo>
                <a:close/>
                <a:moveTo>
                  <a:pt x="2547277" y="324717"/>
                </a:moveTo>
                <a:lnTo>
                  <a:pt x="2502424" y="324717"/>
                </a:lnTo>
                <a:lnTo>
                  <a:pt x="2502424" y="290000"/>
                </a:lnTo>
                <a:lnTo>
                  <a:pt x="2547277" y="290000"/>
                </a:lnTo>
                <a:close/>
                <a:moveTo>
                  <a:pt x="2324372" y="169610"/>
                </a:moveTo>
                <a:lnTo>
                  <a:pt x="2324372" y="135875"/>
                </a:lnTo>
                <a:lnTo>
                  <a:pt x="2362522" y="135875"/>
                </a:lnTo>
                <a:lnTo>
                  <a:pt x="2362522" y="233157"/>
                </a:lnTo>
                <a:lnTo>
                  <a:pt x="2486074" y="233157"/>
                </a:lnTo>
                <a:lnTo>
                  <a:pt x="2486074" y="260407"/>
                </a:lnTo>
                <a:lnTo>
                  <a:pt x="2332929" y="260407"/>
                </a:lnTo>
                <a:lnTo>
                  <a:pt x="2332929" y="186396"/>
                </a:lnTo>
                <a:lnTo>
                  <a:pt x="2246765" y="186396"/>
                </a:lnTo>
                <a:lnTo>
                  <a:pt x="2246765" y="169610"/>
                </a:lnTo>
                <a:close/>
                <a:moveTo>
                  <a:pt x="2005385" y="111077"/>
                </a:moveTo>
                <a:lnTo>
                  <a:pt x="2005385" y="169555"/>
                </a:lnTo>
                <a:lnTo>
                  <a:pt x="2109698" y="169555"/>
                </a:lnTo>
                <a:lnTo>
                  <a:pt x="2109698" y="65297"/>
                </a:lnTo>
                <a:lnTo>
                  <a:pt x="2035905" y="65297"/>
                </a:lnTo>
                <a:lnTo>
                  <a:pt x="2035905" y="120560"/>
                </a:lnTo>
                <a:lnTo>
                  <a:pt x="2055143" y="120560"/>
                </a:lnTo>
                <a:lnTo>
                  <a:pt x="2055143" y="84536"/>
                </a:lnTo>
                <a:lnTo>
                  <a:pt x="2090514" y="84536"/>
                </a:lnTo>
                <a:lnTo>
                  <a:pt x="2090514" y="150372"/>
                </a:lnTo>
                <a:lnTo>
                  <a:pt x="2024623" y="150372"/>
                </a:lnTo>
                <a:lnTo>
                  <a:pt x="2024623" y="48185"/>
                </a:lnTo>
                <a:lnTo>
                  <a:pt x="2141308" y="48185"/>
                </a:lnTo>
                <a:lnTo>
                  <a:pt x="2141308" y="169610"/>
                </a:lnTo>
                <a:lnTo>
                  <a:pt x="2227799" y="169610"/>
                </a:lnTo>
                <a:lnTo>
                  <a:pt x="2227799" y="186396"/>
                </a:lnTo>
                <a:lnTo>
                  <a:pt x="1993994" y="186396"/>
                </a:lnTo>
                <a:lnTo>
                  <a:pt x="1993994" y="111077"/>
                </a:lnTo>
                <a:close/>
                <a:moveTo>
                  <a:pt x="1821939" y="169555"/>
                </a:moveTo>
                <a:lnTo>
                  <a:pt x="1821939" y="48185"/>
                </a:lnTo>
                <a:lnTo>
                  <a:pt x="1938950" y="48185"/>
                </a:lnTo>
                <a:lnTo>
                  <a:pt x="1938950" y="150372"/>
                </a:lnTo>
                <a:lnTo>
                  <a:pt x="1873060" y="150372"/>
                </a:lnTo>
                <a:lnTo>
                  <a:pt x="1873060" y="84536"/>
                </a:lnTo>
                <a:lnTo>
                  <a:pt x="1908430" y="84536"/>
                </a:lnTo>
                <a:lnTo>
                  <a:pt x="1908430" y="120560"/>
                </a:lnTo>
                <a:lnTo>
                  <a:pt x="1927614" y="120560"/>
                </a:lnTo>
                <a:lnTo>
                  <a:pt x="1927614" y="65297"/>
                </a:lnTo>
                <a:lnTo>
                  <a:pt x="1853821" y="65297"/>
                </a:lnTo>
                <a:lnTo>
                  <a:pt x="1853821" y="169610"/>
                </a:lnTo>
                <a:lnTo>
                  <a:pt x="1958134" y="169610"/>
                </a:lnTo>
                <a:lnTo>
                  <a:pt x="1958134" y="111077"/>
                </a:lnTo>
                <a:lnTo>
                  <a:pt x="1975083" y="111077"/>
                </a:lnTo>
                <a:lnTo>
                  <a:pt x="1975083" y="186341"/>
                </a:lnTo>
                <a:lnTo>
                  <a:pt x="1735883" y="186341"/>
                </a:lnTo>
                <a:lnTo>
                  <a:pt x="1735883" y="169555"/>
                </a:lnTo>
                <a:close/>
                <a:moveTo>
                  <a:pt x="1477064" y="233157"/>
                </a:moveTo>
                <a:lnTo>
                  <a:pt x="1600615" y="233157"/>
                </a:lnTo>
                <a:lnTo>
                  <a:pt x="1600615" y="135875"/>
                </a:lnTo>
                <a:lnTo>
                  <a:pt x="1638765" y="135875"/>
                </a:lnTo>
                <a:lnTo>
                  <a:pt x="1638765" y="169610"/>
                </a:lnTo>
                <a:lnTo>
                  <a:pt x="1716209" y="169610"/>
                </a:lnTo>
                <a:lnTo>
                  <a:pt x="1716209" y="186396"/>
                </a:lnTo>
                <a:lnTo>
                  <a:pt x="1635549" y="186396"/>
                </a:lnTo>
                <a:lnTo>
                  <a:pt x="1635549" y="260625"/>
                </a:lnTo>
                <a:lnTo>
                  <a:pt x="1477064" y="260625"/>
                </a:lnTo>
                <a:close/>
                <a:moveTo>
                  <a:pt x="1412972" y="290000"/>
                </a:moveTo>
                <a:lnTo>
                  <a:pt x="1457825" y="290000"/>
                </a:lnTo>
                <a:lnTo>
                  <a:pt x="1457825" y="324717"/>
                </a:lnTo>
                <a:lnTo>
                  <a:pt x="1412972" y="324717"/>
                </a:lnTo>
                <a:close/>
                <a:moveTo>
                  <a:pt x="1140146" y="863611"/>
                </a:moveTo>
                <a:lnTo>
                  <a:pt x="1140146" y="898327"/>
                </a:lnTo>
                <a:lnTo>
                  <a:pt x="1095293" y="898327"/>
                </a:lnTo>
                <a:lnTo>
                  <a:pt x="1095293" y="863611"/>
                </a:lnTo>
                <a:close/>
                <a:moveTo>
                  <a:pt x="1076054" y="863611"/>
                </a:moveTo>
                <a:lnTo>
                  <a:pt x="1076054" y="898327"/>
                </a:lnTo>
                <a:lnTo>
                  <a:pt x="1031201" y="898327"/>
                </a:lnTo>
                <a:lnTo>
                  <a:pt x="1031201" y="863611"/>
                </a:lnTo>
                <a:close/>
                <a:moveTo>
                  <a:pt x="1012017" y="863611"/>
                </a:moveTo>
                <a:lnTo>
                  <a:pt x="1012017" y="898327"/>
                </a:lnTo>
                <a:lnTo>
                  <a:pt x="967163" y="898327"/>
                </a:lnTo>
                <a:lnTo>
                  <a:pt x="967163" y="863611"/>
                </a:lnTo>
                <a:close/>
                <a:moveTo>
                  <a:pt x="903017" y="863611"/>
                </a:moveTo>
                <a:lnTo>
                  <a:pt x="947871" y="863611"/>
                </a:lnTo>
                <a:lnTo>
                  <a:pt x="947871" y="898327"/>
                </a:lnTo>
                <a:lnTo>
                  <a:pt x="903017" y="898327"/>
                </a:lnTo>
                <a:close/>
                <a:moveTo>
                  <a:pt x="838925" y="863611"/>
                </a:moveTo>
                <a:lnTo>
                  <a:pt x="883779" y="863611"/>
                </a:lnTo>
                <a:lnTo>
                  <a:pt x="883779" y="898327"/>
                </a:lnTo>
                <a:lnTo>
                  <a:pt x="838925" y="898327"/>
                </a:lnTo>
                <a:close/>
                <a:moveTo>
                  <a:pt x="774834" y="863611"/>
                </a:moveTo>
                <a:lnTo>
                  <a:pt x="819687" y="863611"/>
                </a:lnTo>
                <a:lnTo>
                  <a:pt x="819687" y="898327"/>
                </a:lnTo>
                <a:lnTo>
                  <a:pt x="774834" y="898327"/>
                </a:lnTo>
                <a:close/>
                <a:moveTo>
                  <a:pt x="710742" y="863611"/>
                </a:moveTo>
                <a:lnTo>
                  <a:pt x="755595" y="863611"/>
                </a:lnTo>
                <a:lnTo>
                  <a:pt x="755595" y="898327"/>
                </a:lnTo>
                <a:lnTo>
                  <a:pt x="710742" y="898327"/>
                </a:lnTo>
                <a:close/>
                <a:moveTo>
                  <a:pt x="637058" y="1307076"/>
                </a:moveTo>
                <a:cubicBezTo>
                  <a:pt x="631761" y="1307109"/>
                  <a:pt x="627444" y="1302836"/>
                  <a:pt x="627411" y="1297539"/>
                </a:cubicBezTo>
                <a:cubicBezTo>
                  <a:pt x="627411" y="1297522"/>
                  <a:pt x="627411" y="1297500"/>
                  <a:pt x="627411" y="1297484"/>
                </a:cubicBezTo>
                <a:lnTo>
                  <a:pt x="627411" y="1071364"/>
                </a:lnTo>
                <a:cubicBezTo>
                  <a:pt x="627809" y="1066050"/>
                  <a:pt x="632442" y="1062072"/>
                  <a:pt x="637755" y="1062470"/>
                </a:cubicBezTo>
                <a:cubicBezTo>
                  <a:pt x="642513" y="1062829"/>
                  <a:pt x="646290" y="1066607"/>
                  <a:pt x="646650" y="1071364"/>
                </a:cubicBezTo>
                <a:lnTo>
                  <a:pt x="646650" y="1297484"/>
                </a:lnTo>
                <a:cubicBezTo>
                  <a:pt x="646650" y="1302760"/>
                  <a:pt x="642388" y="1307049"/>
                  <a:pt x="637113" y="1307076"/>
                </a:cubicBezTo>
                <a:close/>
                <a:moveTo>
                  <a:pt x="691558" y="1475099"/>
                </a:moveTo>
                <a:lnTo>
                  <a:pt x="639238" y="1475099"/>
                </a:lnTo>
                <a:lnTo>
                  <a:pt x="639238" y="1431826"/>
                </a:lnTo>
                <a:lnTo>
                  <a:pt x="691558" y="1431826"/>
                </a:lnTo>
                <a:close/>
                <a:moveTo>
                  <a:pt x="710796" y="1297484"/>
                </a:moveTo>
                <a:cubicBezTo>
                  <a:pt x="710399" y="1302798"/>
                  <a:pt x="705766" y="1306782"/>
                  <a:pt x="700452" y="1306378"/>
                </a:cubicBezTo>
                <a:cubicBezTo>
                  <a:pt x="695694" y="1306019"/>
                  <a:pt x="691917" y="1302242"/>
                  <a:pt x="691558" y="1297484"/>
                </a:cubicBezTo>
                <a:lnTo>
                  <a:pt x="691558" y="1011578"/>
                </a:lnTo>
                <a:cubicBezTo>
                  <a:pt x="691160" y="1006264"/>
                  <a:pt x="695138" y="1001632"/>
                  <a:pt x="700452" y="1001234"/>
                </a:cubicBezTo>
                <a:cubicBezTo>
                  <a:pt x="705766" y="1000836"/>
                  <a:pt x="710399" y="1004815"/>
                  <a:pt x="710796" y="1010128"/>
                </a:cubicBezTo>
                <a:cubicBezTo>
                  <a:pt x="710834" y="1010613"/>
                  <a:pt x="710834" y="1011093"/>
                  <a:pt x="710796" y="1011578"/>
                </a:cubicBezTo>
                <a:close/>
                <a:moveTo>
                  <a:pt x="755650" y="1475099"/>
                </a:moveTo>
                <a:lnTo>
                  <a:pt x="710796" y="1475099"/>
                </a:lnTo>
                <a:lnTo>
                  <a:pt x="710796" y="1431826"/>
                </a:lnTo>
                <a:lnTo>
                  <a:pt x="755650" y="1431826"/>
                </a:lnTo>
                <a:close/>
                <a:moveTo>
                  <a:pt x="774888" y="1297484"/>
                </a:moveTo>
                <a:cubicBezTo>
                  <a:pt x="774490" y="1302798"/>
                  <a:pt x="769858" y="1306782"/>
                  <a:pt x="764544" y="1306378"/>
                </a:cubicBezTo>
                <a:cubicBezTo>
                  <a:pt x="759786" y="1306019"/>
                  <a:pt x="756009" y="1302242"/>
                  <a:pt x="755650" y="1297484"/>
                </a:cubicBezTo>
                <a:lnTo>
                  <a:pt x="755650" y="962092"/>
                </a:lnTo>
                <a:cubicBezTo>
                  <a:pt x="756047" y="956778"/>
                  <a:pt x="760680" y="952800"/>
                  <a:pt x="765994" y="953198"/>
                </a:cubicBezTo>
                <a:cubicBezTo>
                  <a:pt x="770751" y="953557"/>
                  <a:pt x="774528" y="957334"/>
                  <a:pt x="774888" y="962092"/>
                </a:cubicBezTo>
                <a:close/>
                <a:moveTo>
                  <a:pt x="819741" y="1475099"/>
                </a:moveTo>
                <a:lnTo>
                  <a:pt x="774888" y="1475099"/>
                </a:lnTo>
                <a:lnTo>
                  <a:pt x="774888" y="1431826"/>
                </a:lnTo>
                <a:lnTo>
                  <a:pt x="819741" y="1431826"/>
                </a:lnTo>
                <a:close/>
                <a:moveTo>
                  <a:pt x="838980" y="1297484"/>
                </a:moveTo>
                <a:cubicBezTo>
                  <a:pt x="838582" y="1302798"/>
                  <a:pt x="833950" y="1306782"/>
                  <a:pt x="828636" y="1306378"/>
                </a:cubicBezTo>
                <a:cubicBezTo>
                  <a:pt x="823878" y="1306019"/>
                  <a:pt x="820101" y="1302242"/>
                  <a:pt x="819741" y="1297484"/>
                </a:cubicBezTo>
                <a:lnTo>
                  <a:pt x="819741" y="962092"/>
                </a:lnTo>
                <a:cubicBezTo>
                  <a:pt x="820139" y="956778"/>
                  <a:pt x="824772" y="952800"/>
                  <a:pt x="830086" y="953198"/>
                </a:cubicBezTo>
                <a:cubicBezTo>
                  <a:pt x="834843" y="953557"/>
                  <a:pt x="838620" y="957334"/>
                  <a:pt x="838980" y="962092"/>
                </a:cubicBezTo>
                <a:close/>
                <a:moveTo>
                  <a:pt x="883833" y="1475099"/>
                </a:moveTo>
                <a:lnTo>
                  <a:pt x="838980" y="1475099"/>
                </a:lnTo>
                <a:lnTo>
                  <a:pt x="838980" y="1431826"/>
                </a:lnTo>
                <a:lnTo>
                  <a:pt x="883833" y="1431826"/>
                </a:lnTo>
                <a:close/>
                <a:moveTo>
                  <a:pt x="903072" y="1297484"/>
                </a:moveTo>
                <a:cubicBezTo>
                  <a:pt x="902674" y="1302798"/>
                  <a:pt x="898041" y="1306782"/>
                  <a:pt x="892727" y="1306378"/>
                </a:cubicBezTo>
                <a:cubicBezTo>
                  <a:pt x="887970" y="1306019"/>
                  <a:pt x="884193" y="1302242"/>
                  <a:pt x="883833" y="1297484"/>
                </a:cubicBezTo>
                <a:lnTo>
                  <a:pt x="883833" y="962092"/>
                </a:lnTo>
                <a:cubicBezTo>
                  <a:pt x="884231" y="956778"/>
                  <a:pt x="888863" y="952800"/>
                  <a:pt x="894177" y="953198"/>
                </a:cubicBezTo>
                <a:cubicBezTo>
                  <a:pt x="898935" y="953557"/>
                  <a:pt x="902712" y="957334"/>
                  <a:pt x="903072" y="962092"/>
                </a:cubicBezTo>
                <a:close/>
                <a:moveTo>
                  <a:pt x="947925" y="1475099"/>
                </a:moveTo>
                <a:lnTo>
                  <a:pt x="903072" y="1475099"/>
                </a:lnTo>
                <a:lnTo>
                  <a:pt x="903072" y="1431826"/>
                </a:lnTo>
                <a:lnTo>
                  <a:pt x="947925" y="1431826"/>
                </a:lnTo>
                <a:close/>
                <a:moveTo>
                  <a:pt x="967163" y="1297484"/>
                </a:moveTo>
                <a:cubicBezTo>
                  <a:pt x="966766" y="1302798"/>
                  <a:pt x="962133" y="1306782"/>
                  <a:pt x="956819" y="1306378"/>
                </a:cubicBezTo>
                <a:cubicBezTo>
                  <a:pt x="952062" y="1306019"/>
                  <a:pt x="948285" y="1302242"/>
                  <a:pt x="947925" y="1297484"/>
                </a:cubicBezTo>
                <a:lnTo>
                  <a:pt x="947925" y="962092"/>
                </a:lnTo>
                <a:cubicBezTo>
                  <a:pt x="948323" y="956778"/>
                  <a:pt x="952955" y="952800"/>
                  <a:pt x="958269" y="953198"/>
                </a:cubicBezTo>
                <a:cubicBezTo>
                  <a:pt x="963027" y="953557"/>
                  <a:pt x="966804" y="957334"/>
                  <a:pt x="967163" y="962092"/>
                </a:cubicBezTo>
                <a:close/>
                <a:moveTo>
                  <a:pt x="1012017" y="1475099"/>
                </a:moveTo>
                <a:lnTo>
                  <a:pt x="967163" y="1475099"/>
                </a:lnTo>
                <a:lnTo>
                  <a:pt x="967163" y="1431826"/>
                </a:lnTo>
                <a:lnTo>
                  <a:pt x="1012017" y="1431826"/>
                </a:lnTo>
                <a:close/>
                <a:moveTo>
                  <a:pt x="1031201" y="1297484"/>
                </a:moveTo>
                <a:cubicBezTo>
                  <a:pt x="1031201" y="1302781"/>
                  <a:pt x="1026906" y="1307076"/>
                  <a:pt x="1021609" y="1307076"/>
                </a:cubicBezTo>
                <a:cubicBezTo>
                  <a:pt x="1016311" y="1307076"/>
                  <a:pt x="1012017" y="1302781"/>
                  <a:pt x="1012017" y="1297484"/>
                </a:cubicBezTo>
                <a:lnTo>
                  <a:pt x="1012017" y="962092"/>
                </a:lnTo>
                <a:cubicBezTo>
                  <a:pt x="1012017" y="956795"/>
                  <a:pt x="1016311" y="952500"/>
                  <a:pt x="1021609" y="952500"/>
                </a:cubicBezTo>
                <a:cubicBezTo>
                  <a:pt x="1026906" y="952500"/>
                  <a:pt x="1031201" y="956795"/>
                  <a:pt x="1031201" y="962092"/>
                </a:cubicBezTo>
                <a:close/>
                <a:moveTo>
                  <a:pt x="1076054" y="1475099"/>
                </a:moveTo>
                <a:lnTo>
                  <a:pt x="1031201" y="1475099"/>
                </a:lnTo>
                <a:lnTo>
                  <a:pt x="1031201" y="1431826"/>
                </a:lnTo>
                <a:lnTo>
                  <a:pt x="1076054" y="1431826"/>
                </a:lnTo>
                <a:close/>
                <a:moveTo>
                  <a:pt x="1095293" y="1297484"/>
                </a:moveTo>
                <a:cubicBezTo>
                  <a:pt x="1094895" y="1302798"/>
                  <a:pt x="1090262" y="1306782"/>
                  <a:pt x="1084948" y="1306378"/>
                </a:cubicBezTo>
                <a:cubicBezTo>
                  <a:pt x="1080191" y="1306019"/>
                  <a:pt x="1076414" y="1302242"/>
                  <a:pt x="1076054" y="1297484"/>
                </a:cubicBezTo>
                <a:lnTo>
                  <a:pt x="1076054" y="962092"/>
                </a:lnTo>
                <a:cubicBezTo>
                  <a:pt x="1076452" y="956778"/>
                  <a:pt x="1081084" y="952800"/>
                  <a:pt x="1086398" y="953198"/>
                </a:cubicBezTo>
                <a:cubicBezTo>
                  <a:pt x="1091156" y="953557"/>
                  <a:pt x="1094933" y="957334"/>
                  <a:pt x="1095293" y="962092"/>
                </a:cubicBezTo>
                <a:close/>
                <a:moveTo>
                  <a:pt x="1140146" y="1475099"/>
                </a:moveTo>
                <a:lnTo>
                  <a:pt x="1095293" y="1475099"/>
                </a:lnTo>
                <a:lnTo>
                  <a:pt x="1095293" y="1431826"/>
                </a:lnTo>
                <a:lnTo>
                  <a:pt x="1140146" y="1431826"/>
                </a:lnTo>
                <a:close/>
                <a:moveTo>
                  <a:pt x="1159602" y="1297484"/>
                </a:moveTo>
                <a:cubicBezTo>
                  <a:pt x="1159204" y="1302798"/>
                  <a:pt x="1154572" y="1306782"/>
                  <a:pt x="1149258" y="1306378"/>
                </a:cubicBezTo>
                <a:cubicBezTo>
                  <a:pt x="1144500" y="1306019"/>
                  <a:pt x="1140724" y="1302242"/>
                  <a:pt x="1140364" y="1297484"/>
                </a:cubicBezTo>
                <a:lnTo>
                  <a:pt x="1140364" y="962092"/>
                </a:lnTo>
                <a:cubicBezTo>
                  <a:pt x="1140762" y="956778"/>
                  <a:pt x="1145394" y="952800"/>
                  <a:pt x="1150708" y="953198"/>
                </a:cubicBezTo>
                <a:cubicBezTo>
                  <a:pt x="1155466" y="953557"/>
                  <a:pt x="1159243" y="957334"/>
                  <a:pt x="1159602" y="962092"/>
                </a:cubicBezTo>
                <a:close/>
                <a:moveTo>
                  <a:pt x="1204456" y="1475099"/>
                </a:moveTo>
                <a:lnTo>
                  <a:pt x="1159602" y="1475099"/>
                </a:lnTo>
                <a:lnTo>
                  <a:pt x="1159602" y="1431826"/>
                </a:lnTo>
                <a:lnTo>
                  <a:pt x="1204456" y="1431826"/>
                </a:lnTo>
                <a:close/>
                <a:moveTo>
                  <a:pt x="1204456" y="1297484"/>
                </a:moveTo>
                <a:lnTo>
                  <a:pt x="1204456" y="962092"/>
                </a:lnTo>
                <a:cubicBezTo>
                  <a:pt x="1204472" y="957857"/>
                  <a:pt x="1207262" y="954140"/>
                  <a:pt x="1211323" y="952936"/>
                </a:cubicBezTo>
                <a:lnTo>
                  <a:pt x="1211323" y="1306640"/>
                </a:lnTo>
                <a:cubicBezTo>
                  <a:pt x="1207175" y="1305517"/>
                  <a:pt x="1204281" y="1301779"/>
                  <a:pt x="1204238" y="1297484"/>
                </a:cubicBezTo>
                <a:close/>
                <a:moveTo>
                  <a:pt x="1346155" y="1283477"/>
                </a:moveTo>
                <a:lnTo>
                  <a:pt x="1346155" y="1129788"/>
                </a:lnTo>
                <a:lnTo>
                  <a:pt x="1406105" y="1129788"/>
                </a:lnTo>
                <a:lnTo>
                  <a:pt x="1406105" y="1241676"/>
                </a:lnTo>
                <a:lnTo>
                  <a:pt x="1369263" y="1241676"/>
                </a:lnTo>
                <a:lnTo>
                  <a:pt x="1369263" y="1283477"/>
                </a:lnTo>
                <a:close/>
                <a:moveTo>
                  <a:pt x="1470251" y="1178129"/>
                </a:moveTo>
                <a:lnTo>
                  <a:pt x="1470251" y="1323371"/>
                </a:lnTo>
                <a:lnTo>
                  <a:pt x="1387902" y="1323371"/>
                </a:lnTo>
                <a:lnTo>
                  <a:pt x="1387902" y="1261024"/>
                </a:lnTo>
                <a:lnTo>
                  <a:pt x="1441803" y="1261024"/>
                </a:lnTo>
                <a:lnTo>
                  <a:pt x="1441803" y="1289854"/>
                </a:lnTo>
                <a:lnTo>
                  <a:pt x="1424744" y="1289854"/>
                </a:lnTo>
                <a:lnTo>
                  <a:pt x="1424744" y="1274921"/>
                </a:lnTo>
                <a:lnTo>
                  <a:pt x="1405505" y="1274921"/>
                </a:lnTo>
                <a:lnTo>
                  <a:pt x="1405505" y="1309092"/>
                </a:lnTo>
                <a:lnTo>
                  <a:pt x="1461041" y="1309092"/>
                </a:lnTo>
                <a:lnTo>
                  <a:pt x="1461041" y="1241676"/>
                </a:lnTo>
                <a:lnTo>
                  <a:pt x="1424744" y="1241676"/>
                </a:lnTo>
                <a:lnTo>
                  <a:pt x="1424744" y="1129788"/>
                </a:lnTo>
                <a:lnTo>
                  <a:pt x="1512870" y="1129788"/>
                </a:lnTo>
                <a:lnTo>
                  <a:pt x="1512870" y="1160526"/>
                </a:lnTo>
                <a:lnTo>
                  <a:pt x="1523770" y="1160526"/>
                </a:lnTo>
                <a:lnTo>
                  <a:pt x="1523770" y="1178129"/>
                </a:lnTo>
                <a:close/>
                <a:moveTo>
                  <a:pt x="1593040" y="1197368"/>
                </a:moveTo>
                <a:lnTo>
                  <a:pt x="1644651" y="1197368"/>
                </a:lnTo>
                <a:lnTo>
                  <a:pt x="1644651" y="1216225"/>
                </a:lnTo>
                <a:lnTo>
                  <a:pt x="1592821" y="1216225"/>
                </a:lnTo>
                <a:close/>
                <a:moveTo>
                  <a:pt x="2285732" y="1197368"/>
                </a:moveTo>
                <a:lnTo>
                  <a:pt x="2285732" y="1216225"/>
                </a:lnTo>
                <a:lnTo>
                  <a:pt x="2240879" y="1216225"/>
                </a:lnTo>
                <a:lnTo>
                  <a:pt x="2240879" y="1197368"/>
                </a:lnTo>
                <a:close/>
                <a:moveTo>
                  <a:pt x="2221640" y="1216225"/>
                </a:moveTo>
                <a:lnTo>
                  <a:pt x="2176787" y="1216225"/>
                </a:lnTo>
                <a:lnTo>
                  <a:pt x="2176787" y="1197368"/>
                </a:lnTo>
                <a:lnTo>
                  <a:pt x="2221640" y="1197368"/>
                </a:lnTo>
                <a:close/>
                <a:moveTo>
                  <a:pt x="2157549" y="1216225"/>
                </a:moveTo>
                <a:lnTo>
                  <a:pt x="2112695" y="1216225"/>
                </a:lnTo>
                <a:lnTo>
                  <a:pt x="2112695" y="1197368"/>
                </a:lnTo>
                <a:lnTo>
                  <a:pt x="2157549" y="1197368"/>
                </a:lnTo>
                <a:close/>
                <a:moveTo>
                  <a:pt x="2093457" y="1216225"/>
                </a:moveTo>
                <a:lnTo>
                  <a:pt x="2048603" y="1216225"/>
                </a:lnTo>
                <a:lnTo>
                  <a:pt x="2048603" y="1197368"/>
                </a:lnTo>
                <a:lnTo>
                  <a:pt x="2093457" y="1197368"/>
                </a:lnTo>
                <a:close/>
                <a:moveTo>
                  <a:pt x="2029365" y="1216225"/>
                </a:moveTo>
                <a:lnTo>
                  <a:pt x="1984512" y="1216225"/>
                </a:lnTo>
                <a:lnTo>
                  <a:pt x="1984512" y="1197368"/>
                </a:lnTo>
                <a:lnTo>
                  <a:pt x="2029365" y="1197368"/>
                </a:lnTo>
                <a:close/>
                <a:moveTo>
                  <a:pt x="1965273" y="1216225"/>
                </a:moveTo>
                <a:lnTo>
                  <a:pt x="1920420" y="1216225"/>
                </a:lnTo>
                <a:lnTo>
                  <a:pt x="1920420" y="1197368"/>
                </a:lnTo>
                <a:lnTo>
                  <a:pt x="1965273" y="1197368"/>
                </a:lnTo>
                <a:close/>
                <a:moveTo>
                  <a:pt x="1901181" y="1216225"/>
                </a:moveTo>
                <a:lnTo>
                  <a:pt x="1856328" y="1216225"/>
                </a:lnTo>
                <a:lnTo>
                  <a:pt x="1856328" y="1197368"/>
                </a:lnTo>
                <a:lnTo>
                  <a:pt x="1901181" y="1197368"/>
                </a:lnTo>
                <a:close/>
                <a:moveTo>
                  <a:pt x="1837144" y="1216225"/>
                </a:moveTo>
                <a:lnTo>
                  <a:pt x="1792236" y="1216225"/>
                </a:lnTo>
                <a:lnTo>
                  <a:pt x="1792236" y="1197368"/>
                </a:lnTo>
                <a:lnTo>
                  <a:pt x="1837144" y="1197368"/>
                </a:lnTo>
                <a:close/>
                <a:moveTo>
                  <a:pt x="1773053" y="1216225"/>
                </a:moveTo>
                <a:lnTo>
                  <a:pt x="1728199" y="1216225"/>
                </a:lnTo>
                <a:lnTo>
                  <a:pt x="1728199" y="1197368"/>
                </a:lnTo>
                <a:lnTo>
                  <a:pt x="1773053" y="1197368"/>
                </a:lnTo>
                <a:close/>
                <a:moveTo>
                  <a:pt x="1708960" y="1216225"/>
                </a:moveTo>
                <a:lnTo>
                  <a:pt x="1664107" y="1216225"/>
                </a:lnTo>
                <a:lnTo>
                  <a:pt x="1664107" y="1197368"/>
                </a:lnTo>
                <a:lnTo>
                  <a:pt x="1708960" y="1197368"/>
                </a:lnTo>
                <a:close/>
                <a:moveTo>
                  <a:pt x="2304916" y="1216225"/>
                </a:moveTo>
                <a:lnTo>
                  <a:pt x="2304916" y="1197368"/>
                </a:lnTo>
                <a:lnTo>
                  <a:pt x="2371679" y="1197368"/>
                </a:lnTo>
                <a:lnTo>
                  <a:pt x="2371679" y="1216225"/>
                </a:lnTo>
                <a:close/>
                <a:moveTo>
                  <a:pt x="2381216" y="1178075"/>
                </a:moveTo>
                <a:lnTo>
                  <a:pt x="1543281" y="1178075"/>
                </a:lnTo>
                <a:lnTo>
                  <a:pt x="1543281" y="1160471"/>
                </a:lnTo>
                <a:lnTo>
                  <a:pt x="2421273" y="1160471"/>
                </a:lnTo>
                <a:lnTo>
                  <a:pt x="2421273" y="1178075"/>
                </a:lnTo>
                <a:close/>
                <a:moveTo>
                  <a:pt x="2576598" y="1323371"/>
                </a:moveTo>
                <a:lnTo>
                  <a:pt x="2494358" y="1323371"/>
                </a:lnTo>
                <a:lnTo>
                  <a:pt x="2494358" y="1178129"/>
                </a:lnTo>
                <a:lnTo>
                  <a:pt x="2440348" y="1178129"/>
                </a:lnTo>
                <a:lnTo>
                  <a:pt x="2440348" y="1160526"/>
                </a:lnTo>
                <a:lnTo>
                  <a:pt x="2451575" y="1160526"/>
                </a:lnTo>
                <a:lnTo>
                  <a:pt x="2451575" y="1129788"/>
                </a:lnTo>
                <a:lnTo>
                  <a:pt x="2539701" y="1129788"/>
                </a:lnTo>
                <a:lnTo>
                  <a:pt x="2539701" y="1241676"/>
                </a:lnTo>
                <a:lnTo>
                  <a:pt x="2503404" y="1241676"/>
                </a:lnTo>
                <a:lnTo>
                  <a:pt x="2503404" y="1308983"/>
                </a:lnTo>
                <a:lnTo>
                  <a:pt x="2558940" y="1308983"/>
                </a:lnTo>
                <a:lnTo>
                  <a:pt x="2558940" y="1274812"/>
                </a:lnTo>
                <a:lnTo>
                  <a:pt x="2539701" y="1274812"/>
                </a:lnTo>
                <a:lnTo>
                  <a:pt x="2539701" y="1289745"/>
                </a:lnTo>
                <a:lnTo>
                  <a:pt x="2522588" y="1289745"/>
                </a:lnTo>
                <a:lnTo>
                  <a:pt x="2522588" y="1261024"/>
                </a:lnTo>
                <a:lnTo>
                  <a:pt x="2576543" y="1261024"/>
                </a:lnTo>
                <a:close/>
                <a:moveTo>
                  <a:pt x="2595836" y="1283477"/>
                </a:moveTo>
                <a:lnTo>
                  <a:pt x="2595836" y="1241676"/>
                </a:lnTo>
                <a:lnTo>
                  <a:pt x="2558994" y="1241676"/>
                </a:lnTo>
                <a:lnTo>
                  <a:pt x="2558994" y="1129788"/>
                </a:lnTo>
                <a:lnTo>
                  <a:pt x="2618944" y="1129788"/>
                </a:lnTo>
                <a:lnTo>
                  <a:pt x="2618944" y="1283477"/>
                </a:lnTo>
                <a:close/>
                <a:moveTo>
                  <a:pt x="2754921" y="1307076"/>
                </a:moveTo>
                <a:cubicBezTo>
                  <a:pt x="2754376" y="1307131"/>
                  <a:pt x="2753886" y="1307131"/>
                  <a:pt x="2753341" y="1307076"/>
                </a:cubicBezTo>
                <a:lnTo>
                  <a:pt x="2753341" y="952827"/>
                </a:lnTo>
                <a:cubicBezTo>
                  <a:pt x="2753886" y="952773"/>
                  <a:pt x="2754376" y="952773"/>
                  <a:pt x="2754921" y="952827"/>
                </a:cubicBezTo>
                <a:cubicBezTo>
                  <a:pt x="2760207" y="952827"/>
                  <a:pt x="2764513" y="957122"/>
                  <a:pt x="2764513" y="962419"/>
                </a:cubicBezTo>
                <a:lnTo>
                  <a:pt x="2764513" y="1297811"/>
                </a:lnTo>
                <a:cubicBezTo>
                  <a:pt x="2764349" y="1302961"/>
                  <a:pt x="2760153" y="1307049"/>
                  <a:pt x="2754976" y="1307076"/>
                </a:cubicBezTo>
                <a:close/>
                <a:moveTo>
                  <a:pt x="2809421" y="1475099"/>
                </a:moveTo>
                <a:lnTo>
                  <a:pt x="2764568" y="1475099"/>
                </a:lnTo>
                <a:lnTo>
                  <a:pt x="2764568" y="1431826"/>
                </a:lnTo>
                <a:lnTo>
                  <a:pt x="2809421" y="1431826"/>
                </a:lnTo>
                <a:close/>
                <a:moveTo>
                  <a:pt x="2809421" y="898327"/>
                </a:moveTo>
                <a:lnTo>
                  <a:pt x="2764568" y="898327"/>
                </a:lnTo>
                <a:lnTo>
                  <a:pt x="2764568" y="863611"/>
                </a:lnTo>
                <a:lnTo>
                  <a:pt x="2809421" y="863611"/>
                </a:lnTo>
                <a:close/>
                <a:moveTo>
                  <a:pt x="2819013" y="1307076"/>
                </a:moveTo>
                <a:cubicBezTo>
                  <a:pt x="2813726" y="1307076"/>
                  <a:pt x="2809421" y="1302781"/>
                  <a:pt x="2809421" y="1297484"/>
                </a:cubicBezTo>
                <a:lnTo>
                  <a:pt x="2809421" y="962092"/>
                </a:lnTo>
                <a:cubicBezTo>
                  <a:pt x="2809803" y="956778"/>
                  <a:pt x="2814435" y="952800"/>
                  <a:pt x="2819776" y="953198"/>
                </a:cubicBezTo>
                <a:cubicBezTo>
                  <a:pt x="2824517" y="953557"/>
                  <a:pt x="2828278" y="957334"/>
                  <a:pt x="2828659" y="962092"/>
                </a:cubicBezTo>
                <a:lnTo>
                  <a:pt x="2828659" y="1297484"/>
                </a:lnTo>
                <a:cubicBezTo>
                  <a:pt x="2828659" y="1302781"/>
                  <a:pt x="2824354" y="1307076"/>
                  <a:pt x="2819067" y="1307076"/>
                </a:cubicBezTo>
                <a:cubicBezTo>
                  <a:pt x="2819067" y="1307076"/>
                  <a:pt x="2819013" y="1307076"/>
                  <a:pt x="2819013" y="1307076"/>
                </a:cubicBezTo>
                <a:close/>
                <a:moveTo>
                  <a:pt x="2873513" y="1475099"/>
                </a:moveTo>
                <a:lnTo>
                  <a:pt x="2828659" y="1475099"/>
                </a:lnTo>
                <a:lnTo>
                  <a:pt x="2828659" y="1431826"/>
                </a:lnTo>
                <a:lnTo>
                  <a:pt x="2873513" y="1431826"/>
                </a:lnTo>
                <a:close/>
                <a:moveTo>
                  <a:pt x="2873513" y="898327"/>
                </a:moveTo>
                <a:lnTo>
                  <a:pt x="2828659" y="898327"/>
                </a:lnTo>
                <a:lnTo>
                  <a:pt x="2828659" y="863611"/>
                </a:lnTo>
                <a:lnTo>
                  <a:pt x="2873513" y="863611"/>
                </a:lnTo>
                <a:close/>
                <a:moveTo>
                  <a:pt x="2883105" y="1307076"/>
                </a:moveTo>
                <a:cubicBezTo>
                  <a:pt x="2877818" y="1307076"/>
                  <a:pt x="2873513" y="1302781"/>
                  <a:pt x="2873513" y="1297484"/>
                </a:cubicBezTo>
                <a:lnTo>
                  <a:pt x="2873513" y="962092"/>
                </a:lnTo>
                <a:cubicBezTo>
                  <a:pt x="2873895" y="956778"/>
                  <a:pt x="2878527" y="952800"/>
                  <a:pt x="2883868" y="953198"/>
                </a:cubicBezTo>
                <a:cubicBezTo>
                  <a:pt x="2888609" y="953557"/>
                  <a:pt x="2892369" y="957334"/>
                  <a:pt x="2892751" y="962092"/>
                </a:cubicBezTo>
                <a:lnTo>
                  <a:pt x="2892751" y="1297484"/>
                </a:lnTo>
                <a:cubicBezTo>
                  <a:pt x="2892751" y="1302781"/>
                  <a:pt x="2888446" y="1307076"/>
                  <a:pt x="2883159" y="1307076"/>
                </a:cubicBezTo>
                <a:cubicBezTo>
                  <a:pt x="2883159" y="1307076"/>
                  <a:pt x="2883105" y="1307076"/>
                  <a:pt x="2883105" y="1307076"/>
                </a:cubicBezTo>
                <a:close/>
                <a:moveTo>
                  <a:pt x="2937604" y="1475099"/>
                </a:moveTo>
                <a:lnTo>
                  <a:pt x="2892697" y="1475099"/>
                </a:lnTo>
                <a:lnTo>
                  <a:pt x="2892697" y="1431826"/>
                </a:lnTo>
                <a:lnTo>
                  <a:pt x="2937550" y="1431826"/>
                </a:lnTo>
                <a:close/>
                <a:moveTo>
                  <a:pt x="2937604" y="898327"/>
                </a:moveTo>
                <a:lnTo>
                  <a:pt x="2892697" y="898327"/>
                </a:lnTo>
                <a:lnTo>
                  <a:pt x="2892697" y="863611"/>
                </a:lnTo>
                <a:lnTo>
                  <a:pt x="2937550" y="863611"/>
                </a:lnTo>
                <a:close/>
                <a:moveTo>
                  <a:pt x="2947196" y="1307076"/>
                </a:moveTo>
                <a:cubicBezTo>
                  <a:pt x="2941910" y="1307076"/>
                  <a:pt x="2937604" y="1302781"/>
                  <a:pt x="2937604" y="1297484"/>
                </a:cubicBezTo>
                <a:lnTo>
                  <a:pt x="2937604" y="962092"/>
                </a:lnTo>
                <a:cubicBezTo>
                  <a:pt x="2937986" y="956778"/>
                  <a:pt x="2942619" y="952800"/>
                  <a:pt x="2947960" y="953198"/>
                </a:cubicBezTo>
                <a:cubicBezTo>
                  <a:pt x="2952701" y="953557"/>
                  <a:pt x="2956461" y="957334"/>
                  <a:pt x="2956843" y="962092"/>
                </a:cubicBezTo>
                <a:lnTo>
                  <a:pt x="2956843" y="1297484"/>
                </a:lnTo>
                <a:cubicBezTo>
                  <a:pt x="2956843" y="1302781"/>
                  <a:pt x="2952537" y="1307076"/>
                  <a:pt x="2947251" y="1307076"/>
                </a:cubicBezTo>
                <a:cubicBezTo>
                  <a:pt x="2947251" y="1307076"/>
                  <a:pt x="2947196" y="1307076"/>
                  <a:pt x="2947196" y="1307076"/>
                </a:cubicBezTo>
                <a:close/>
                <a:moveTo>
                  <a:pt x="3001696" y="1475099"/>
                </a:moveTo>
                <a:lnTo>
                  <a:pt x="2956843" y="1475099"/>
                </a:lnTo>
                <a:lnTo>
                  <a:pt x="2956843" y="1431826"/>
                </a:lnTo>
                <a:lnTo>
                  <a:pt x="3001696" y="1431826"/>
                </a:lnTo>
                <a:close/>
                <a:moveTo>
                  <a:pt x="3001696" y="898327"/>
                </a:moveTo>
                <a:lnTo>
                  <a:pt x="2956843" y="898327"/>
                </a:lnTo>
                <a:lnTo>
                  <a:pt x="2956843" y="863611"/>
                </a:lnTo>
                <a:lnTo>
                  <a:pt x="3001696" y="863611"/>
                </a:lnTo>
                <a:close/>
                <a:moveTo>
                  <a:pt x="3011288" y="1307076"/>
                </a:moveTo>
                <a:cubicBezTo>
                  <a:pt x="3006002" y="1307076"/>
                  <a:pt x="3001696" y="1302781"/>
                  <a:pt x="3001696" y="1297484"/>
                </a:cubicBezTo>
                <a:lnTo>
                  <a:pt x="3001696" y="962092"/>
                </a:lnTo>
                <a:cubicBezTo>
                  <a:pt x="3001696" y="956795"/>
                  <a:pt x="3006002" y="952500"/>
                  <a:pt x="3011288" y="952500"/>
                </a:cubicBezTo>
                <a:cubicBezTo>
                  <a:pt x="3016575" y="952500"/>
                  <a:pt x="3020880" y="956795"/>
                  <a:pt x="3020880" y="962092"/>
                </a:cubicBezTo>
                <a:lnTo>
                  <a:pt x="3020880" y="1297484"/>
                </a:lnTo>
                <a:cubicBezTo>
                  <a:pt x="3020880" y="1302781"/>
                  <a:pt x="3016575" y="1307076"/>
                  <a:pt x="3011288" y="1307076"/>
                </a:cubicBezTo>
                <a:close/>
                <a:moveTo>
                  <a:pt x="3065788" y="1475099"/>
                </a:moveTo>
                <a:lnTo>
                  <a:pt x="3020935" y="1475099"/>
                </a:lnTo>
                <a:lnTo>
                  <a:pt x="3020935" y="1431826"/>
                </a:lnTo>
                <a:lnTo>
                  <a:pt x="3065788" y="1431826"/>
                </a:lnTo>
                <a:close/>
                <a:moveTo>
                  <a:pt x="3065788" y="898327"/>
                </a:moveTo>
                <a:lnTo>
                  <a:pt x="3020935" y="898327"/>
                </a:lnTo>
                <a:lnTo>
                  <a:pt x="3020935" y="863611"/>
                </a:lnTo>
                <a:lnTo>
                  <a:pt x="3065788" y="863611"/>
                </a:lnTo>
                <a:close/>
                <a:moveTo>
                  <a:pt x="3075435" y="1307076"/>
                </a:moveTo>
                <a:cubicBezTo>
                  <a:pt x="3070148" y="1307109"/>
                  <a:pt x="3065843" y="1302836"/>
                  <a:pt x="3065788" y="1297539"/>
                </a:cubicBezTo>
                <a:cubicBezTo>
                  <a:pt x="3065788" y="1297522"/>
                  <a:pt x="3065788" y="1297500"/>
                  <a:pt x="3065788" y="1297484"/>
                </a:cubicBezTo>
                <a:lnTo>
                  <a:pt x="3065788" y="962092"/>
                </a:lnTo>
                <a:cubicBezTo>
                  <a:pt x="3066169" y="956778"/>
                  <a:pt x="3070802" y="952800"/>
                  <a:pt x="3076143" y="953198"/>
                </a:cubicBezTo>
                <a:cubicBezTo>
                  <a:pt x="3080885" y="953557"/>
                  <a:pt x="3084645" y="957334"/>
                  <a:pt x="3085027" y="962092"/>
                </a:cubicBezTo>
                <a:lnTo>
                  <a:pt x="3085027" y="1297484"/>
                </a:lnTo>
                <a:cubicBezTo>
                  <a:pt x="3085027" y="1302781"/>
                  <a:pt x="3080721" y="1307076"/>
                  <a:pt x="3075435" y="1307076"/>
                </a:cubicBezTo>
                <a:cubicBezTo>
                  <a:pt x="3075435" y="1307076"/>
                  <a:pt x="3075380" y="1307076"/>
                  <a:pt x="3075380" y="1307076"/>
                </a:cubicBezTo>
                <a:close/>
                <a:moveTo>
                  <a:pt x="3129935" y="1475099"/>
                </a:moveTo>
                <a:lnTo>
                  <a:pt x="3085081" y="1475099"/>
                </a:lnTo>
                <a:lnTo>
                  <a:pt x="3085081" y="1431826"/>
                </a:lnTo>
                <a:lnTo>
                  <a:pt x="3129935" y="1431826"/>
                </a:lnTo>
                <a:close/>
                <a:moveTo>
                  <a:pt x="3129935" y="898327"/>
                </a:moveTo>
                <a:lnTo>
                  <a:pt x="3085081" y="898327"/>
                </a:lnTo>
                <a:lnTo>
                  <a:pt x="3085081" y="863611"/>
                </a:lnTo>
                <a:lnTo>
                  <a:pt x="3129935" y="863611"/>
                </a:lnTo>
                <a:close/>
                <a:moveTo>
                  <a:pt x="3139581" y="1307076"/>
                </a:moveTo>
                <a:cubicBezTo>
                  <a:pt x="3134294" y="1307109"/>
                  <a:pt x="3129989" y="1302836"/>
                  <a:pt x="3129935" y="1297539"/>
                </a:cubicBezTo>
                <a:cubicBezTo>
                  <a:pt x="3129935" y="1297522"/>
                  <a:pt x="3129935" y="1297500"/>
                  <a:pt x="3129935" y="1297484"/>
                </a:cubicBezTo>
                <a:lnTo>
                  <a:pt x="3129935" y="962092"/>
                </a:lnTo>
                <a:cubicBezTo>
                  <a:pt x="3130316" y="956778"/>
                  <a:pt x="3134948" y="952800"/>
                  <a:pt x="3140290" y="953198"/>
                </a:cubicBezTo>
                <a:cubicBezTo>
                  <a:pt x="3145031" y="953557"/>
                  <a:pt x="3148791" y="957334"/>
                  <a:pt x="3149173" y="962092"/>
                </a:cubicBezTo>
                <a:lnTo>
                  <a:pt x="3149173" y="1297484"/>
                </a:lnTo>
                <a:cubicBezTo>
                  <a:pt x="3149173" y="1302781"/>
                  <a:pt x="3144867" y="1307076"/>
                  <a:pt x="3139581" y="1307076"/>
                </a:cubicBezTo>
                <a:cubicBezTo>
                  <a:pt x="3139527" y="1307076"/>
                  <a:pt x="3139527" y="1307076"/>
                  <a:pt x="3139472" y="1307076"/>
                </a:cubicBezTo>
                <a:close/>
                <a:moveTo>
                  <a:pt x="3194081" y="1475099"/>
                </a:moveTo>
                <a:lnTo>
                  <a:pt x="3148846" y="1475099"/>
                </a:lnTo>
                <a:lnTo>
                  <a:pt x="3148846" y="1431826"/>
                </a:lnTo>
                <a:lnTo>
                  <a:pt x="3193699" y="1431826"/>
                </a:lnTo>
                <a:close/>
                <a:moveTo>
                  <a:pt x="3194081" y="898327"/>
                </a:moveTo>
                <a:lnTo>
                  <a:pt x="3148846" y="898327"/>
                </a:lnTo>
                <a:lnTo>
                  <a:pt x="3148846" y="863611"/>
                </a:lnTo>
                <a:lnTo>
                  <a:pt x="3193699" y="863611"/>
                </a:lnTo>
                <a:close/>
                <a:moveTo>
                  <a:pt x="3203727" y="1307076"/>
                </a:moveTo>
                <a:cubicBezTo>
                  <a:pt x="3198441" y="1307109"/>
                  <a:pt x="3194136" y="1302836"/>
                  <a:pt x="3194081" y="1297539"/>
                </a:cubicBezTo>
                <a:cubicBezTo>
                  <a:pt x="3194081" y="1297522"/>
                  <a:pt x="3194081" y="1297500"/>
                  <a:pt x="3194081" y="1297484"/>
                </a:cubicBezTo>
                <a:lnTo>
                  <a:pt x="3194081" y="962092"/>
                </a:lnTo>
                <a:cubicBezTo>
                  <a:pt x="3194462" y="956778"/>
                  <a:pt x="3199095" y="952800"/>
                  <a:pt x="3204435" y="953198"/>
                </a:cubicBezTo>
                <a:cubicBezTo>
                  <a:pt x="3209177" y="953557"/>
                  <a:pt x="3212938" y="957334"/>
                  <a:pt x="3213319" y="962092"/>
                </a:cubicBezTo>
                <a:lnTo>
                  <a:pt x="3213319" y="1297484"/>
                </a:lnTo>
                <a:cubicBezTo>
                  <a:pt x="3213319" y="1302781"/>
                  <a:pt x="3209014" y="1307081"/>
                  <a:pt x="3203727" y="1307081"/>
                </a:cubicBezTo>
                <a:cubicBezTo>
                  <a:pt x="3203618" y="1307081"/>
                  <a:pt x="3203455" y="1307081"/>
                  <a:pt x="3203346" y="1307076"/>
                </a:cubicBezTo>
                <a:close/>
                <a:moveTo>
                  <a:pt x="3258227" y="1475099"/>
                </a:moveTo>
                <a:lnTo>
                  <a:pt x="3213373" y="1475099"/>
                </a:lnTo>
                <a:lnTo>
                  <a:pt x="3213373" y="1431826"/>
                </a:lnTo>
                <a:lnTo>
                  <a:pt x="3257845" y="1431826"/>
                </a:lnTo>
                <a:close/>
                <a:moveTo>
                  <a:pt x="3258227" y="898327"/>
                </a:moveTo>
                <a:lnTo>
                  <a:pt x="3213373" y="898327"/>
                </a:lnTo>
                <a:lnTo>
                  <a:pt x="3213373" y="863611"/>
                </a:lnTo>
                <a:lnTo>
                  <a:pt x="3257845" y="863611"/>
                </a:lnTo>
                <a:close/>
                <a:moveTo>
                  <a:pt x="3267819" y="1307076"/>
                </a:moveTo>
                <a:cubicBezTo>
                  <a:pt x="3262532" y="1307076"/>
                  <a:pt x="3258227" y="1302781"/>
                  <a:pt x="3258227" y="1297484"/>
                </a:cubicBezTo>
                <a:lnTo>
                  <a:pt x="3258227" y="1011578"/>
                </a:lnTo>
                <a:cubicBezTo>
                  <a:pt x="3257845" y="1006264"/>
                  <a:pt x="3261824" y="1001632"/>
                  <a:pt x="3267110" y="1001234"/>
                </a:cubicBezTo>
                <a:cubicBezTo>
                  <a:pt x="3272452" y="1000836"/>
                  <a:pt x="3277084" y="1004815"/>
                  <a:pt x="3277465" y="1010128"/>
                </a:cubicBezTo>
                <a:cubicBezTo>
                  <a:pt x="3277520" y="1010613"/>
                  <a:pt x="3277520" y="1011093"/>
                  <a:pt x="3277465" y="1011578"/>
                </a:cubicBezTo>
                <a:lnTo>
                  <a:pt x="3277465" y="1297484"/>
                </a:lnTo>
                <a:cubicBezTo>
                  <a:pt x="3277465" y="1302781"/>
                  <a:pt x="3273160" y="1307076"/>
                  <a:pt x="3267873" y="1307081"/>
                </a:cubicBezTo>
                <a:cubicBezTo>
                  <a:pt x="3267764" y="1307081"/>
                  <a:pt x="3267710" y="1307076"/>
                  <a:pt x="3267601" y="1307076"/>
                </a:cubicBezTo>
                <a:close/>
                <a:moveTo>
                  <a:pt x="3329785" y="1475099"/>
                </a:moveTo>
                <a:lnTo>
                  <a:pt x="3277465" y="1475099"/>
                </a:lnTo>
                <a:lnTo>
                  <a:pt x="3277465" y="1431826"/>
                </a:lnTo>
                <a:lnTo>
                  <a:pt x="3329785" y="1431826"/>
                </a:lnTo>
                <a:close/>
                <a:moveTo>
                  <a:pt x="3341557" y="1297484"/>
                </a:moveTo>
                <a:cubicBezTo>
                  <a:pt x="3341176" y="1302798"/>
                  <a:pt x="3336543" y="1306782"/>
                  <a:pt x="3331202" y="1306378"/>
                </a:cubicBezTo>
                <a:cubicBezTo>
                  <a:pt x="3326461" y="1306019"/>
                  <a:pt x="3322700" y="1302242"/>
                  <a:pt x="3322319" y="1297484"/>
                </a:cubicBezTo>
                <a:lnTo>
                  <a:pt x="3322319" y="1071364"/>
                </a:lnTo>
                <a:cubicBezTo>
                  <a:pt x="3322700" y="1066050"/>
                  <a:pt x="3327333" y="1062072"/>
                  <a:pt x="3332674" y="1062470"/>
                </a:cubicBezTo>
                <a:cubicBezTo>
                  <a:pt x="3337415" y="1062829"/>
                  <a:pt x="3341176" y="1066607"/>
                  <a:pt x="3341557" y="107136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  <a:tileRect/>
          </a:gradFill>
          <a:ln w="5443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0" name="矩形: 圆角 49">
            <a:extLst>
              <a:ext uri="{FF2B5EF4-FFF2-40B4-BE49-F238E27FC236}">
                <a16:creationId xmlns:a16="http://schemas.microsoft.com/office/drawing/2014/main" id="{29BD85D1-0862-0159-DB5F-7663C7A0F5C0}"/>
              </a:ext>
            </a:extLst>
          </p:cNvPr>
          <p:cNvSpPr/>
          <p:nvPr/>
        </p:nvSpPr>
        <p:spPr>
          <a:xfrm>
            <a:off x="4108794" y="1397001"/>
            <a:ext cx="5751486" cy="1281110"/>
          </a:xfrm>
          <a:prstGeom prst="roundRect">
            <a:avLst>
              <a:gd name="adj" fmla="val 50000"/>
            </a:avLst>
          </a:prstGeom>
          <a:effectLst>
            <a:innerShdw blurRad="7620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2" name="矩形: 圆角 51">
            <a:extLst>
              <a:ext uri="{FF2B5EF4-FFF2-40B4-BE49-F238E27FC236}">
                <a16:creationId xmlns:a16="http://schemas.microsoft.com/office/drawing/2014/main" id="{3F6EAC04-16C6-EFBE-34BA-52D40376E8CD}"/>
              </a:ext>
            </a:extLst>
          </p:cNvPr>
          <p:cNvSpPr/>
          <p:nvPr/>
        </p:nvSpPr>
        <p:spPr>
          <a:xfrm>
            <a:off x="4108794" y="3087326"/>
            <a:ext cx="5751486" cy="1281110"/>
          </a:xfrm>
          <a:prstGeom prst="roundRect">
            <a:avLst>
              <a:gd name="adj" fmla="val 50000"/>
            </a:avLst>
          </a:prstGeom>
          <a:effectLst>
            <a:innerShdw blurRad="7620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5" name="矩形: 圆角 64">
            <a:extLst>
              <a:ext uri="{FF2B5EF4-FFF2-40B4-BE49-F238E27FC236}">
                <a16:creationId xmlns:a16="http://schemas.microsoft.com/office/drawing/2014/main" id="{9CD5874A-0DE4-6246-C5EE-0A0CB568BA12}"/>
              </a:ext>
            </a:extLst>
          </p:cNvPr>
          <p:cNvSpPr/>
          <p:nvPr/>
        </p:nvSpPr>
        <p:spPr>
          <a:xfrm>
            <a:off x="4108794" y="4777651"/>
            <a:ext cx="5751486" cy="1281110"/>
          </a:xfrm>
          <a:prstGeom prst="roundRect">
            <a:avLst>
              <a:gd name="adj" fmla="val 50000"/>
            </a:avLst>
          </a:prstGeom>
          <a:effectLst>
            <a:innerShdw blurRad="7620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4B165091-4477-2D8C-CF2A-9FBF439D74CD}"/>
              </a:ext>
            </a:extLst>
          </p:cNvPr>
          <p:cNvSpPr txBox="1"/>
          <p:nvPr/>
        </p:nvSpPr>
        <p:spPr>
          <a:xfrm>
            <a:off x="4491223" y="1612062"/>
            <a:ext cx="301956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核心技术支持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2C602B9C-222E-598C-51E6-D9CC6992CB9A}"/>
              </a:ext>
            </a:extLst>
          </p:cNvPr>
          <p:cNvSpPr txBox="1"/>
          <p:nvPr/>
        </p:nvSpPr>
        <p:spPr>
          <a:xfrm>
            <a:off x="4491224" y="2026396"/>
            <a:ext cx="6203104" cy="39658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采用最新技术完成，科技助力成长。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3C45A110-DEFF-5F6D-BF08-A8EE642A915D}"/>
              </a:ext>
            </a:extLst>
          </p:cNvPr>
          <p:cNvSpPr txBox="1"/>
          <p:nvPr/>
        </p:nvSpPr>
        <p:spPr>
          <a:xfrm>
            <a:off x="4507412" y="3298581"/>
            <a:ext cx="301956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专利技术认证</a:t>
            </a: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CE61267D-D0FC-4654-C7F1-5C0039EA231F}"/>
              </a:ext>
            </a:extLst>
          </p:cNvPr>
          <p:cNvSpPr txBox="1"/>
          <p:nvPr/>
        </p:nvSpPr>
        <p:spPr>
          <a:xfrm>
            <a:off x="4507413" y="3712915"/>
            <a:ext cx="6203104" cy="4012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具有</a:t>
            </a:r>
            <a:r>
              <a:rPr lang="en-US" altLang="zh-CN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XXXX</a:t>
            </a: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技术认证，实现多方面加持。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id="{329D108F-12CD-C88B-2FE5-D1FC4E1B04E9}"/>
              </a:ext>
            </a:extLst>
          </p:cNvPr>
          <p:cNvSpPr txBox="1"/>
          <p:nvPr/>
        </p:nvSpPr>
        <p:spPr>
          <a:xfrm>
            <a:off x="4507412" y="4988906"/>
            <a:ext cx="3019565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品牌背书保障</a:t>
            </a: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2CC55269-2E5E-0144-3635-F897FDC7BC3C}"/>
              </a:ext>
            </a:extLst>
          </p:cNvPr>
          <p:cNvSpPr txBox="1"/>
          <p:nvPr/>
        </p:nvSpPr>
        <p:spPr>
          <a:xfrm>
            <a:off x="4507413" y="5403240"/>
            <a:ext cx="6203104" cy="40126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品牌背书保障，完善的售后服务，持续护航。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3" name="直接箭头连接符 12">
            <a:extLst>
              <a:ext uri="{FF2B5EF4-FFF2-40B4-BE49-F238E27FC236}">
                <a16:creationId xmlns:a16="http://schemas.microsoft.com/office/drawing/2014/main" id="{47252D81-3C08-3FC7-4799-2E52048B9293}"/>
              </a:ext>
            </a:extLst>
          </p:cNvPr>
          <p:cNvCxnSpPr>
            <a:cxnSpLocks/>
            <a:stCxn id="44" idx="7"/>
            <a:endCxn id="50" idx="1"/>
          </p:cNvCxnSpPr>
          <p:nvPr/>
        </p:nvCxnSpPr>
        <p:spPr>
          <a:xfrm flipV="1">
            <a:off x="3029486" y="2037556"/>
            <a:ext cx="1079308" cy="988934"/>
          </a:xfrm>
          <a:prstGeom prst="straightConnector1">
            <a:avLst/>
          </a:prstGeom>
          <a:ln w="25400"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接箭头连接符 71">
            <a:extLst>
              <a:ext uri="{FF2B5EF4-FFF2-40B4-BE49-F238E27FC236}">
                <a16:creationId xmlns:a16="http://schemas.microsoft.com/office/drawing/2014/main" id="{E182CDC0-E88D-EAED-EA2F-75D8648D2FE0}"/>
              </a:ext>
            </a:extLst>
          </p:cNvPr>
          <p:cNvCxnSpPr>
            <a:cxnSpLocks/>
            <a:stCxn id="44" idx="6"/>
            <a:endCxn id="52" idx="1"/>
          </p:cNvCxnSpPr>
          <p:nvPr/>
        </p:nvCxnSpPr>
        <p:spPr>
          <a:xfrm>
            <a:off x="3318510" y="3724256"/>
            <a:ext cx="790284" cy="3625"/>
          </a:xfrm>
          <a:prstGeom prst="straightConnector1">
            <a:avLst/>
          </a:prstGeom>
          <a:ln w="25400"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直接箭头连接符 72">
            <a:extLst>
              <a:ext uri="{FF2B5EF4-FFF2-40B4-BE49-F238E27FC236}">
                <a16:creationId xmlns:a16="http://schemas.microsoft.com/office/drawing/2014/main" id="{0020B5A3-2195-A32C-8AD9-62B9638DBBAC}"/>
              </a:ext>
            </a:extLst>
          </p:cNvPr>
          <p:cNvCxnSpPr>
            <a:cxnSpLocks/>
            <a:stCxn id="44" idx="5"/>
            <a:endCxn id="65" idx="1"/>
          </p:cNvCxnSpPr>
          <p:nvPr/>
        </p:nvCxnSpPr>
        <p:spPr>
          <a:xfrm>
            <a:off x="3029486" y="4422022"/>
            <a:ext cx="1079308" cy="996184"/>
          </a:xfrm>
          <a:prstGeom prst="straightConnector1">
            <a:avLst/>
          </a:prstGeom>
          <a:ln w="25400"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704457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02B470D0-16E2-8F46-653F-E4068D78526C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重点产品分析</a:t>
            </a:r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52B9CAB-521F-BCB9-FC2B-4BA10A894692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DCB5EF8E-87A1-E552-A7D2-736AEFAF37EB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ACA62A2F-02C5-3883-3384-AC7A6DFD4FE9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59C56953-ACE4-F369-9150-79B538ECF9A9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DBBEF168-1617-0B1F-453C-EAEBA581695D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99EB8165-E4A8-1D6D-7C03-489F0EC2E984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09A38A1E-3C90-E22A-CCB2-9A81D666800A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0C62A6C2-F41E-3790-3F6F-9EE6209D15DD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E247E692-6B12-C4F6-8B01-9E7015529072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7DD438D1-7E7E-1A96-EDD0-8C9796DE3767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65EA8584-CAB2-A2A8-EA03-7CC3FE0DA166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329A70E1-A4CE-163B-8001-4A979E94BF4F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DAAFA0C2-5EEC-8216-0834-075C201C77ED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48C787E4-580D-9E73-0265-FFB3C8F37016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CBF46062-7333-990B-42F5-03E4063C7885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C57C920D-074A-DC66-8BD9-8309934AEE23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74D5A349-573A-524B-FA49-27834294AFED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id="{BBB40A2F-D835-C2D3-72CC-4B015C48EE70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4" name="任意多边形: 形状 123">
            <a:extLst>
              <a:ext uri="{FF2B5EF4-FFF2-40B4-BE49-F238E27FC236}">
                <a16:creationId xmlns:a16="http://schemas.microsoft.com/office/drawing/2014/main" id="{E56152D7-04E9-256F-65F5-7B6FAF672AF7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1F9C3730-8E91-3A6B-CE17-476613749317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585A1231-96C0-CDD2-4501-EB9991EFFF82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ADE91355-E5AB-A495-6CF4-47D96623F080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E308AE62-45D8-1562-8C9A-0EE315B17B4F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2580A933-DA9D-FD08-4ED0-A6DC39087942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5CE81AC5-F7A7-0E43-02F0-1CB9E86232EB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CB704F10-2E13-8D99-7A16-0604EB88C35A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2043CBD2-C5F0-EBA1-C765-B7B2CD61F297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6E34CCC2-4FB4-E85E-30B6-E23F7D863ADF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EF95B029-8ACA-603C-FB6F-71C71AE08D56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664C37CF-30D9-EEF1-EC53-477DAA1C8359}"/>
              </a:ext>
            </a:extLst>
          </p:cNvPr>
          <p:cNvSpPr/>
          <p:nvPr/>
        </p:nvSpPr>
        <p:spPr>
          <a:xfrm>
            <a:off x="-11347" y="1678331"/>
            <a:ext cx="12182420" cy="4120586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83E9C768-BB18-C730-9BD0-2BC1C567AEA0}"/>
              </a:ext>
            </a:extLst>
          </p:cNvPr>
          <p:cNvSpPr txBox="1"/>
          <p:nvPr/>
        </p:nvSpPr>
        <p:spPr>
          <a:xfrm>
            <a:off x="1996439" y="2408859"/>
            <a:ext cx="3575751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低碳经济、绿色品牌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37ABA7AC-4FE1-E089-BD95-28DBF682EE7B}"/>
              </a:ext>
            </a:extLst>
          </p:cNvPr>
          <p:cNvSpPr txBox="1"/>
          <p:nvPr/>
        </p:nvSpPr>
        <p:spPr>
          <a:xfrm>
            <a:off x="1996439" y="2925853"/>
            <a:ext cx="7345680" cy="2058577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“双碳”已成为中国国家层面的重大战略，实现碳达峰和碳中和目标更是国家经济高质量发展的内在要求，这就进一步要求品牌在未来的发展中锚定绿色、环保，健康。未来的消费者会除了在意产品本身的安全性、有机性、环保性，还会关注企业在产品生产与品牌运营过程中的碳足迹，要求企业承担起环境友好社会责任，将品牌的绿色消费、绿色供应链、全球气候治理和国际贸易等活动紧密联系在一起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84148145-8ADA-CDE7-B215-8CBAAA7711A2}"/>
              </a:ext>
            </a:extLst>
          </p:cNvPr>
          <p:cNvSpPr/>
          <p:nvPr/>
        </p:nvSpPr>
        <p:spPr>
          <a:xfrm>
            <a:off x="9790245" y="2567986"/>
            <a:ext cx="2178747" cy="3216711"/>
          </a:xfrm>
          <a:custGeom>
            <a:avLst/>
            <a:gdLst>
              <a:gd name="connsiteX0" fmla="*/ 530282 w 2178747"/>
              <a:gd name="connsiteY0" fmla="*/ 2666504 h 3216711"/>
              <a:gd name="connsiteX1" fmla="*/ 530282 w 2178747"/>
              <a:gd name="connsiteY1" fmla="*/ 2766825 h 3216711"/>
              <a:gd name="connsiteX2" fmla="*/ 617910 w 2178747"/>
              <a:gd name="connsiteY2" fmla="*/ 2766825 h 3216711"/>
              <a:gd name="connsiteX3" fmla="*/ 617910 w 2178747"/>
              <a:gd name="connsiteY3" fmla="*/ 2666504 h 3216711"/>
              <a:gd name="connsiteX4" fmla="*/ 1560684 w 2178747"/>
              <a:gd name="connsiteY4" fmla="*/ 2666362 h 3216711"/>
              <a:gd name="connsiteX5" fmla="*/ 1560684 w 2178747"/>
              <a:gd name="connsiteY5" fmla="*/ 2766683 h 3216711"/>
              <a:gd name="connsiteX6" fmla="*/ 1648311 w 2178747"/>
              <a:gd name="connsiteY6" fmla="*/ 2766683 h 3216711"/>
              <a:gd name="connsiteX7" fmla="*/ 1648311 w 2178747"/>
              <a:gd name="connsiteY7" fmla="*/ 2666362 h 3216711"/>
              <a:gd name="connsiteX8" fmla="*/ 530282 w 2178747"/>
              <a:gd name="connsiteY8" fmla="*/ 2597503 h 3216711"/>
              <a:gd name="connsiteX9" fmla="*/ 530282 w 2178747"/>
              <a:gd name="connsiteY9" fmla="*/ 2651127 h 3216711"/>
              <a:gd name="connsiteX10" fmla="*/ 617910 w 2178747"/>
              <a:gd name="connsiteY10" fmla="*/ 2651127 h 3216711"/>
              <a:gd name="connsiteX11" fmla="*/ 617910 w 2178747"/>
              <a:gd name="connsiteY11" fmla="*/ 2619712 h 3216711"/>
              <a:gd name="connsiteX12" fmla="*/ 693493 w 2178747"/>
              <a:gd name="connsiteY12" fmla="*/ 2619712 h 3216711"/>
              <a:gd name="connsiteX13" fmla="*/ 693493 w 2178747"/>
              <a:gd name="connsiteY13" fmla="*/ 2597503 h 3216711"/>
              <a:gd name="connsiteX14" fmla="*/ 811593 w 2178747"/>
              <a:gd name="connsiteY14" fmla="*/ 2597456 h 3216711"/>
              <a:gd name="connsiteX15" fmla="*/ 811593 w 2178747"/>
              <a:gd name="connsiteY15" fmla="*/ 2619665 h 3216711"/>
              <a:gd name="connsiteX16" fmla="*/ 1367052 w 2178747"/>
              <a:gd name="connsiteY16" fmla="*/ 2619665 h 3216711"/>
              <a:gd name="connsiteX17" fmla="*/ 1367052 w 2178747"/>
              <a:gd name="connsiteY17" fmla="*/ 2597456 h 3216711"/>
              <a:gd name="connsiteX18" fmla="*/ 1485099 w 2178747"/>
              <a:gd name="connsiteY18" fmla="*/ 2597314 h 3216711"/>
              <a:gd name="connsiteX19" fmla="*/ 1485099 w 2178747"/>
              <a:gd name="connsiteY19" fmla="*/ 2619523 h 3216711"/>
              <a:gd name="connsiteX20" fmla="*/ 1560684 w 2178747"/>
              <a:gd name="connsiteY20" fmla="*/ 2619523 h 3216711"/>
              <a:gd name="connsiteX21" fmla="*/ 1560684 w 2178747"/>
              <a:gd name="connsiteY21" fmla="*/ 2650938 h 3216711"/>
              <a:gd name="connsiteX22" fmla="*/ 1648311 w 2178747"/>
              <a:gd name="connsiteY22" fmla="*/ 2650938 h 3216711"/>
              <a:gd name="connsiteX23" fmla="*/ 1648311 w 2178747"/>
              <a:gd name="connsiteY23" fmla="*/ 2597314 h 3216711"/>
              <a:gd name="connsiteX24" fmla="*/ 652223 w 2178747"/>
              <a:gd name="connsiteY24" fmla="*/ 2542312 h 3216711"/>
              <a:gd name="connsiteX25" fmla="*/ 652223 w 2178747"/>
              <a:gd name="connsiteY25" fmla="*/ 2573917 h 3216711"/>
              <a:gd name="connsiteX26" fmla="*/ 693493 w 2178747"/>
              <a:gd name="connsiteY26" fmla="*/ 2573917 h 3216711"/>
              <a:gd name="connsiteX27" fmla="*/ 693493 w 2178747"/>
              <a:gd name="connsiteY27" fmla="*/ 2542312 h 3216711"/>
              <a:gd name="connsiteX28" fmla="*/ 595951 w 2178747"/>
              <a:gd name="connsiteY28" fmla="*/ 2542312 h 3216711"/>
              <a:gd name="connsiteX29" fmla="*/ 595951 w 2178747"/>
              <a:gd name="connsiteY29" fmla="*/ 2573917 h 3216711"/>
              <a:gd name="connsiteX30" fmla="*/ 635352 w 2178747"/>
              <a:gd name="connsiteY30" fmla="*/ 2573917 h 3216711"/>
              <a:gd name="connsiteX31" fmla="*/ 635352 w 2178747"/>
              <a:gd name="connsiteY31" fmla="*/ 2542312 h 3216711"/>
              <a:gd name="connsiteX32" fmla="*/ 1310675 w 2178747"/>
              <a:gd name="connsiteY32" fmla="*/ 2542265 h 3216711"/>
              <a:gd name="connsiteX33" fmla="*/ 1310675 w 2178747"/>
              <a:gd name="connsiteY33" fmla="*/ 2573870 h 3216711"/>
              <a:gd name="connsiteX34" fmla="*/ 1350025 w 2178747"/>
              <a:gd name="connsiteY34" fmla="*/ 2573870 h 3216711"/>
              <a:gd name="connsiteX35" fmla="*/ 1350025 w 2178747"/>
              <a:gd name="connsiteY35" fmla="*/ 2542265 h 3216711"/>
              <a:gd name="connsiteX36" fmla="*/ 1254351 w 2178747"/>
              <a:gd name="connsiteY36" fmla="*/ 2542265 h 3216711"/>
              <a:gd name="connsiteX37" fmla="*/ 1254351 w 2178747"/>
              <a:gd name="connsiteY37" fmla="*/ 2573870 h 3216711"/>
              <a:gd name="connsiteX38" fmla="*/ 1293753 w 2178747"/>
              <a:gd name="connsiteY38" fmla="*/ 2573870 h 3216711"/>
              <a:gd name="connsiteX39" fmla="*/ 1293753 w 2178747"/>
              <a:gd name="connsiteY39" fmla="*/ 2542265 h 3216711"/>
              <a:gd name="connsiteX40" fmla="*/ 1198079 w 2178747"/>
              <a:gd name="connsiteY40" fmla="*/ 2542265 h 3216711"/>
              <a:gd name="connsiteX41" fmla="*/ 1198079 w 2178747"/>
              <a:gd name="connsiteY41" fmla="*/ 2573870 h 3216711"/>
              <a:gd name="connsiteX42" fmla="*/ 1237479 w 2178747"/>
              <a:gd name="connsiteY42" fmla="*/ 2573870 h 3216711"/>
              <a:gd name="connsiteX43" fmla="*/ 1237479 w 2178747"/>
              <a:gd name="connsiteY43" fmla="*/ 2542265 h 3216711"/>
              <a:gd name="connsiteX44" fmla="*/ 1141805 w 2178747"/>
              <a:gd name="connsiteY44" fmla="*/ 2542265 h 3216711"/>
              <a:gd name="connsiteX45" fmla="*/ 1141805 w 2178747"/>
              <a:gd name="connsiteY45" fmla="*/ 2573870 h 3216711"/>
              <a:gd name="connsiteX46" fmla="*/ 1181207 w 2178747"/>
              <a:gd name="connsiteY46" fmla="*/ 2573870 h 3216711"/>
              <a:gd name="connsiteX47" fmla="*/ 1181207 w 2178747"/>
              <a:gd name="connsiteY47" fmla="*/ 2542265 h 3216711"/>
              <a:gd name="connsiteX48" fmla="*/ 1085533 w 2178747"/>
              <a:gd name="connsiteY48" fmla="*/ 2542265 h 3216711"/>
              <a:gd name="connsiteX49" fmla="*/ 1085533 w 2178747"/>
              <a:gd name="connsiteY49" fmla="*/ 2573870 h 3216711"/>
              <a:gd name="connsiteX50" fmla="*/ 1124934 w 2178747"/>
              <a:gd name="connsiteY50" fmla="*/ 2573870 h 3216711"/>
              <a:gd name="connsiteX51" fmla="*/ 1124934 w 2178747"/>
              <a:gd name="connsiteY51" fmla="*/ 2542265 h 3216711"/>
              <a:gd name="connsiteX52" fmla="*/ 1029260 w 2178747"/>
              <a:gd name="connsiteY52" fmla="*/ 2542265 h 3216711"/>
              <a:gd name="connsiteX53" fmla="*/ 1029260 w 2178747"/>
              <a:gd name="connsiteY53" fmla="*/ 2573870 h 3216711"/>
              <a:gd name="connsiteX54" fmla="*/ 1068662 w 2178747"/>
              <a:gd name="connsiteY54" fmla="*/ 2573870 h 3216711"/>
              <a:gd name="connsiteX55" fmla="*/ 1068662 w 2178747"/>
              <a:gd name="connsiteY55" fmla="*/ 2542265 h 3216711"/>
              <a:gd name="connsiteX56" fmla="*/ 972988 w 2178747"/>
              <a:gd name="connsiteY56" fmla="*/ 2542265 h 3216711"/>
              <a:gd name="connsiteX57" fmla="*/ 972988 w 2178747"/>
              <a:gd name="connsiteY57" fmla="*/ 2573870 h 3216711"/>
              <a:gd name="connsiteX58" fmla="*/ 1012388 w 2178747"/>
              <a:gd name="connsiteY58" fmla="*/ 2573870 h 3216711"/>
              <a:gd name="connsiteX59" fmla="*/ 1012388 w 2178747"/>
              <a:gd name="connsiteY59" fmla="*/ 2542265 h 3216711"/>
              <a:gd name="connsiteX60" fmla="*/ 916716 w 2178747"/>
              <a:gd name="connsiteY60" fmla="*/ 2542265 h 3216711"/>
              <a:gd name="connsiteX61" fmla="*/ 916716 w 2178747"/>
              <a:gd name="connsiteY61" fmla="*/ 2573870 h 3216711"/>
              <a:gd name="connsiteX62" fmla="*/ 956116 w 2178747"/>
              <a:gd name="connsiteY62" fmla="*/ 2573870 h 3216711"/>
              <a:gd name="connsiteX63" fmla="*/ 956116 w 2178747"/>
              <a:gd name="connsiteY63" fmla="*/ 2542265 h 3216711"/>
              <a:gd name="connsiteX64" fmla="*/ 860442 w 2178747"/>
              <a:gd name="connsiteY64" fmla="*/ 2542265 h 3216711"/>
              <a:gd name="connsiteX65" fmla="*/ 860442 w 2178747"/>
              <a:gd name="connsiteY65" fmla="*/ 2573870 h 3216711"/>
              <a:gd name="connsiteX66" fmla="*/ 899844 w 2178747"/>
              <a:gd name="connsiteY66" fmla="*/ 2573870 h 3216711"/>
              <a:gd name="connsiteX67" fmla="*/ 899844 w 2178747"/>
              <a:gd name="connsiteY67" fmla="*/ 2542265 h 3216711"/>
              <a:gd name="connsiteX68" fmla="*/ 811593 w 2178747"/>
              <a:gd name="connsiteY68" fmla="*/ 2542265 h 3216711"/>
              <a:gd name="connsiteX69" fmla="*/ 811593 w 2178747"/>
              <a:gd name="connsiteY69" fmla="*/ 2573870 h 3216711"/>
              <a:gd name="connsiteX70" fmla="*/ 843519 w 2178747"/>
              <a:gd name="connsiteY70" fmla="*/ 2573870 h 3216711"/>
              <a:gd name="connsiteX71" fmla="*/ 843519 w 2178747"/>
              <a:gd name="connsiteY71" fmla="*/ 2542265 h 3216711"/>
              <a:gd name="connsiteX72" fmla="*/ 530282 w 2178747"/>
              <a:gd name="connsiteY72" fmla="*/ 2542265 h 3216711"/>
              <a:gd name="connsiteX73" fmla="*/ 530282 w 2178747"/>
              <a:gd name="connsiteY73" fmla="*/ 2573870 h 3216711"/>
              <a:gd name="connsiteX74" fmla="*/ 579079 w 2178747"/>
              <a:gd name="connsiteY74" fmla="*/ 2573870 h 3216711"/>
              <a:gd name="connsiteX75" fmla="*/ 579079 w 2178747"/>
              <a:gd name="connsiteY75" fmla="*/ 2542265 h 3216711"/>
              <a:gd name="connsiteX76" fmla="*/ 1597697 w 2178747"/>
              <a:gd name="connsiteY76" fmla="*/ 2542123 h 3216711"/>
              <a:gd name="connsiteX77" fmla="*/ 1597697 w 2178747"/>
              <a:gd name="connsiteY77" fmla="*/ 2573728 h 3216711"/>
              <a:gd name="connsiteX78" fmla="*/ 1648311 w 2178747"/>
              <a:gd name="connsiteY78" fmla="*/ 2573728 h 3216711"/>
              <a:gd name="connsiteX79" fmla="*/ 1648311 w 2178747"/>
              <a:gd name="connsiteY79" fmla="*/ 2542123 h 3216711"/>
              <a:gd name="connsiteX80" fmla="*/ 1541425 w 2178747"/>
              <a:gd name="connsiteY80" fmla="*/ 2542123 h 3216711"/>
              <a:gd name="connsiteX81" fmla="*/ 1541425 w 2178747"/>
              <a:gd name="connsiteY81" fmla="*/ 2573728 h 3216711"/>
              <a:gd name="connsiteX82" fmla="*/ 1580825 w 2178747"/>
              <a:gd name="connsiteY82" fmla="*/ 2573728 h 3216711"/>
              <a:gd name="connsiteX83" fmla="*/ 1580825 w 2178747"/>
              <a:gd name="connsiteY83" fmla="*/ 2542123 h 3216711"/>
              <a:gd name="connsiteX84" fmla="*/ 1485099 w 2178747"/>
              <a:gd name="connsiteY84" fmla="*/ 2542123 h 3216711"/>
              <a:gd name="connsiteX85" fmla="*/ 1485099 w 2178747"/>
              <a:gd name="connsiteY85" fmla="*/ 2573728 h 3216711"/>
              <a:gd name="connsiteX86" fmla="*/ 1524553 w 2178747"/>
              <a:gd name="connsiteY86" fmla="*/ 2573728 h 3216711"/>
              <a:gd name="connsiteX87" fmla="*/ 1524553 w 2178747"/>
              <a:gd name="connsiteY87" fmla="*/ 2542123 h 3216711"/>
              <a:gd name="connsiteX88" fmla="*/ 565011 w 2178747"/>
              <a:gd name="connsiteY88" fmla="*/ 1975692 h 3216711"/>
              <a:gd name="connsiteX89" fmla="*/ 565011 w 2178747"/>
              <a:gd name="connsiteY89" fmla="*/ 2113836 h 3216711"/>
              <a:gd name="connsiteX90" fmla="*/ 1611765 w 2178747"/>
              <a:gd name="connsiteY90" fmla="*/ 2113836 h 3216711"/>
              <a:gd name="connsiteX91" fmla="*/ 1611765 w 2178747"/>
              <a:gd name="connsiteY91" fmla="*/ 1975692 h 3216711"/>
              <a:gd name="connsiteX92" fmla="*/ 1549211 w 2178747"/>
              <a:gd name="connsiteY92" fmla="*/ 1975692 h 3216711"/>
              <a:gd name="connsiteX93" fmla="*/ 1549211 w 2178747"/>
              <a:gd name="connsiteY93" fmla="*/ 2012897 h 3216711"/>
              <a:gd name="connsiteX94" fmla="*/ 1560684 w 2178747"/>
              <a:gd name="connsiteY94" fmla="*/ 2012897 h 3216711"/>
              <a:gd name="connsiteX95" fmla="*/ 1560684 w 2178747"/>
              <a:gd name="connsiteY95" fmla="*/ 2043222 h 3216711"/>
              <a:gd name="connsiteX96" fmla="*/ 1577192 w 2178747"/>
              <a:gd name="connsiteY96" fmla="*/ 2043222 h 3216711"/>
              <a:gd name="connsiteX97" fmla="*/ 1577192 w 2178747"/>
              <a:gd name="connsiteY97" fmla="*/ 2112460 h 3216711"/>
              <a:gd name="connsiteX98" fmla="*/ 1440923 w 2178747"/>
              <a:gd name="connsiteY98" fmla="*/ 2112460 h 3216711"/>
              <a:gd name="connsiteX99" fmla="*/ 1440923 w 2178747"/>
              <a:gd name="connsiteY99" fmla="*/ 2043222 h 3216711"/>
              <a:gd name="connsiteX100" fmla="*/ 1457483 w 2178747"/>
              <a:gd name="connsiteY100" fmla="*/ 2043222 h 3216711"/>
              <a:gd name="connsiteX101" fmla="*/ 1457483 w 2178747"/>
              <a:gd name="connsiteY101" fmla="*/ 2012897 h 3216711"/>
              <a:gd name="connsiteX102" fmla="*/ 1468955 w 2178747"/>
              <a:gd name="connsiteY102" fmla="*/ 2012897 h 3216711"/>
              <a:gd name="connsiteX103" fmla="*/ 1468955 w 2178747"/>
              <a:gd name="connsiteY103" fmla="*/ 1975692 h 3216711"/>
              <a:gd name="connsiteX104" fmla="*/ 1358123 w 2178747"/>
              <a:gd name="connsiteY104" fmla="*/ 1975692 h 3216711"/>
              <a:gd name="connsiteX105" fmla="*/ 1358123 w 2178747"/>
              <a:gd name="connsiteY105" fmla="*/ 2012897 h 3216711"/>
              <a:gd name="connsiteX106" fmla="*/ 1369595 w 2178747"/>
              <a:gd name="connsiteY106" fmla="*/ 2012897 h 3216711"/>
              <a:gd name="connsiteX107" fmla="*/ 1369595 w 2178747"/>
              <a:gd name="connsiteY107" fmla="*/ 2043222 h 3216711"/>
              <a:gd name="connsiteX108" fmla="*/ 1386103 w 2178747"/>
              <a:gd name="connsiteY108" fmla="*/ 2043222 h 3216711"/>
              <a:gd name="connsiteX109" fmla="*/ 1386103 w 2178747"/>
              <a:gd name="connsiteY109" fmla="*/ 2112460 h 3216711"/>
              <a:gd name="connsiteX110" fmla="*/ 1249835 w 2178747"/>
              <a:gd name="connsiteY110" fmla="*/ 2112460 h 3216711"/>
              <a:gd name="connsiteX111" fmla="*/ 1249835 w 2178747"/>
              <a:gd name="connsiteY111" fmla="*/ 2043222 h 3216711"/>
              <a:gd name="connsiteX112" fmla="*/ 1266394 w 2178747"/>
              <a:gd name="connsiteY112" fmla="*/ 2043222 h 3216711"/>
              <a:gd name="connsiteX113" fmla="*/ 1266394 w 2178747"/>
              <a:gd name="connsiteY113" fmla="*/ 2012897 h 3216711"/>
              <a:gd name="connsiteX114" fmla="*/ 1277867 w 2178747"/>
              <a:gd name="connsiteY114" fmla="*/ 2012897 h 3216711"/>
              <a:gd name="connsiteX115" fmla="*/ 1277867 w 2178747"/>
              <a:gd name="connsiteY115" fmla="*/ 1975692 h 3216711"/>
              <a:gd name="connsiteX116" fmla="*/ 900727 w 2178747"/>
              <a:gd name="connsiteY116" fmla="*/ 1975692 h 3216711"/>
              <a:gd name="connsiteX117" fmla="*/ 900727 w 2178747"/>
              <a:gd name="connsiteY117" fmla="*/ 2012897 h 3216711"/>
              <a:gd name="connsiteX118" fmla="*/ 912199 w 2178747"/>
              <a:gd name="connsiteY118" fmla="*/ 2012897 h 3216711"/>
              <a:gd name="connsiteX119" fmla="*/ 912199 w 2178747"/>
              <a:gd name="connsiteY119" fmla="*/ 2043222 h 3216711"/>
              <a:gd name="connsiteX120" fmla="*/ 928707 w 2178747"/>
              <a:gd name="connsiteY120" fmla="*/ 2043222 h 3216711"/>
              <a:gd name="connsiteX121" fmla="*/ 928707 w 2178747"/>
              <a:gd name="connsiteY121" fmla="*/ 2112460 h 3216711"/>
              <a:gd name="connsiteX122" fmla="*/ 792489 w 2178747"/>
              <a:gd name="connsiteY122" fmla="*/ 2112460 h 3216711"/>
              <a:gd name="connsiteX123" fmla="*/ 792489 w 2178747"/>
              <a:gd name="connsiteY123" fmla="*/ 2043222 h 3216711"/>
              <a:gd name="connsiteX124" fmla="*/ 808998 w 2178747"/>
              <a:gd name="connsiteY124" fmla="*/ 2043222 h 3216711"/>
              <a:gd name="connsiteX125" fmla="*/ 808998 w 2178747"/>
              <a:gd name="connsiteY125" fmla="*/ 2012897 h 3216711"/>
              <a:gd name="connsiteX126" fmla="*/ 820471 w 2178747"/>
              <a:gd name="connsiteY126" fmla="*/ 2012897 h 3216711"/>
              <a:gd name="connsiteX127" fmla="*/ 820471 w 2178747"/>
              <a:gd name="connsiteY127" fmla="*/ 1975692 h 3216711"/>
              <a:gd name="connsiteX128" fmla="*/ 709638 w 2178747"/>
              <a:gd name="connsiteY128" fmla="*/ 1975692 h 3216711"/>
              <a:gd name="connsiteX129" fmla="*/ 709638 w 2178747"/>
              <a:gd name="connsiteY129" fmla="*/ 2012897 h 3216711"/>
              <a:gd name="connsiteX130" fmla="*/ 721111 w 2178747"/>
              <a:gd name="connsiteY130" fmla="*/ 2012897 h 3216711"/>
              <a:gd name="connsiteX131" fmla="*/ 721111 w 2178747"/>
              <a:gd name="connsiteY131" fmla="*/ 2043222 h 3216711"/>
              <a:gd name="connsiteX132" fmla="*/ 737619 w 2178747"/>
              <a:gd name="connsiteY132" fmla="*/ 2043222 h 3216711"/>
              <a:gd name="connsiteX133" fmla="*/ 737619 w 2178747"/>
              <a:gd name="connsiteY133" fmla="*/ 2112460 h 3216711"/>
              <a:gd name="connsiteX134" fmla="*/ 601350 w 2178747"/>
              <a:gd name="connsiteY134" fmla="*/ 2112460 h 3216711"/>
              <a:gd name="connsiteX135" fmla="*/ 601350 w 2178747"/>
              <a:gd name="connsiteY135" fmla="*/ 2043222 h 3216711"/>
              <a:gd name="connsiteX136" fmla="*/ 617910 w 2178747"/>
              <a:gd name="connsiteY136" fmla="*/ 2043222 h 3216711"/>
              <a:gd name="connsiteX137" fmla="*/ 617910 w 2178747"/>
              <a:gd name="connsiteY137" fmla="*/ 2012897 h 3216711"/>
              <a:gd name="connsiteX138" fmla="*/ 629382 w 2178747"/>
              <a:gd name="connsiteY138" fmla="*/ 2012897 h 3216711"/>
              <a:gd name="connsiteX139" fmla="*/ 629382 w 2178747"/>
              <a:gd name="connsiteY139" fmla="*/ 1975692 h 3216711"/>
              <a:gd name="connsiteX140" fmla="*/ 1358123 w 2178747"/>
              <a:gd name="connsiteY140" fmla="*/ 1770542 h 3216711"/>
              <a:gd name="connsiteX141" fmla="*/ 1358123 w 2178747"/>
              <a:gd name="connsiteY141" fmla="*/ 1960365 h 3216711"/>
              <a:gd name="connsiteX142" fmla="*/ 1468955 w 2178747"/>
              <a:gd name="connsiteY142" fmla="*/ 1960365 h 3216711"/>
              <a:gd name="connsiteX143" fmla="*/ 1468955 w 2178747"/>
              <a:gd name="connsiteY143" fmla="*/ 1770542 h 3216711"/>
              <a:gd name="connsiteX144" fmla="*/ 900727 w 2178747"/>
              <a:gd name="connsiteY144" fmla="*/ 1770542 h 3216711"/>
              <a:gd name="connsiteX145" fmla="*/ 900727 w 2178747"/>
              <a:gd name="connsiteY145" fmla="*/ 1960365 h 3216711"/>
              <a:gd name="connsiteX146" fmla="*/ 1277867 w 2178747"/>
              <a:gd name="connsiteY146" fmla="*/ 1960365 h 3216711"/>
              <a:gd name="connsiteX147" fmla="*/ 1277867 w 2178747"/>
              <a:gd name="connsiteY147" fmla="*/ 1770542 h 3216711"/>
              <a:gd name="connsiteX148" fmla="*/ 709638 w 2178747"/>
              <a:gd name="connsiteY148" fmla="*/ 1770542 h 3216711"/>
              <a:gd name="connsiteX149" fmla="*/ 709638 w 2178747"/>
              <a:gd name="connsiteY149" fmla="*/ 1960365 h 3216711"/>
              <a:gd name="connsiteX150" fmla="*/ 820471 w 2178747"/>
              <a:gd name="connsiteY150" fmla="*/ 1960365 h 3216711"/>
              <a:gd name="connsiteX151" fmla="*/ 820471 w 2178747"/>
              <a:gd name="connsiteY151" fmla="*/ 1770542 h 3216711"/>
              <a:gd name="connsiteX152" fmla="*/ 639141 w 2178747"/>
              <a:gd name="connsiteY152" fmla="*/ 1287729 h 3216711"/>
              <a:gd name="connsiteX153" fmla="*/ 639141 w 2178747"/>
              <a:gd name="connsiteY153" fmla="*/ 1403093 h 3216711"/>
              <a:gd name="connsiteX154" fmla="*/ 1538881 w 2178747"/>
              <a:gd name="connsiteY154" fmla="*/ 1403093 h 3216711"/>
              <a:gd name="connsiteX155" fmla="*/ 1538881 w 2178747"/>
              <a:gd name="connsiteY155" fmla="*/ 1287729 h 3216711"/>
              <a:gd name="connsiteX156" fmla="*/ 1447256 w 2178747"/>
              <a:gd name="connsiteY156" fmla="*/ 1287729 h 3216711"/>
              <a:gd name="connsiteX157" fmla="*/ 1447256 w 2178747"/>
              <a:gd name="connsiteY157" fmla="*/ 1325171 h 3216711"/>
              <a:gd name="connsiteX158" fmla="*/ 1456184 w 2178747"/>
              <a:gd name="connsiteY158" fmla="*/ 1325171 h 3216711"/>
              <a:gd name="connsiteX159" fmla="*/ 1456184 w 2178747"/>
              <a:gd name="connsiteY159" fmla="*/ 1348899 h 3216711"/>
              <a:gd name="connsiteX160" fmla="*/ 1469059 w 2178747"/>
              <a:gd name="connsiteY160" fmla="*/ 1348899 h 3216711"/>
              <a:gd name="connsiteX161" fmla="*/ 1469059 w 2178747"/>
              <a:gd name="connsiteY161" fmla="*/ 1402809 h 3216711"/>
              <a:gd name="connsiteX162" fmla="*/ 1363003 w 2178747"/>
              <a:gd name="connsiteY162" fmla="*/ 1402809 h 3216711"/>
              <a:gd name="connsiteX163" fmla="*/ 1363003 w 2178747"/>
              <a:gd name="connsiteY163" fmla="*/ 1348899 h 3216711"/>
              <a:gd name="connsiteX164" fmla="*/ 1375877 w 2178747"/>
              <a:gd name="connsiteY164" fmla="*/ 1348899 h 3216711"/>
              <a:gd name="connsiteX165" fmla="*/ 1375877 w 2178747"/>
              <a:gd name="connsiteY165" fmla="*/ 1325171 h 3216711"/>
              <a:gd name="connsiteX166" fmla="*/ 1384754 w 2178747"/>
              <a:gd name="connsiteY166" fmla="*/ 1325171 h 3216711"/>
              <a:gd name="connsiteX167" fmla="*/ 1384754 w 2178747"/>
              <a:gd name="connsiteY167" fmla="*/ 1287729 h 3216711"/>
              <a:gd name="connsiteX168" fmla="*/ 1298527 w 2178747"/>
              <a:gd name="connsiteY168" fmla="*/ 1287729 h 3216711"/>
              <a:gd name="connsiteX169" fmla="*/ 1298527 w 2178747"/>
              <a:gd name="connsiteY169" fmla="*/ 1325171 h 3216711"/>
              <a:gd name="connsiteX170" fmla="*/ 1307508 w 2178747"/>
              <a:gd name="connsiteY170" fmla="*/ 1325171 h 3216711"/>
              <a:gd name="connsiteX171" fmla="*/ 1307508 w 2178747"/>
              <a:gd name="connsiteY171" fmla="*/ 1348899 h 3216711"/>
              <a:gd name="connsiteX172" fmla="*/ 1320331 w 2178747"/>
              <a:gd name="connsiteY172" fmla="*/ 1348899 h 3216711"/>
              <a:gd name="connsiteX173" fmla="*/ 1320331 w 2178747"/>
              <a:gd name="connsiteY173" fmla="*/ 1402809 h 3216711"/>
              <a:gd name="connsiteX174" fmla="*/ 1214015 w 2178747"/>
              <a:gd name="connsiteY174" fmla="*/ 1402809 h 3216711"/>
              <a:gd name="connsiteX175" fmla="*/ 1214015 w 2178747"/>
              <a:gd name="connsiteY175" fmla="*/ 1348899 h 3216711"/>
              <a:gd name="connsiteX176" fmla="*/ 1226890 w 2178747"/>
              <a:gd name="connsiteY176" fmla="*/ 1348899 h 3216711"/>
              <a:gd name="connsiteX177" fmla="*/ 1226890 w 2178747"/>
              <a:gd name="connsiteY177" fmla="*/ 1325171 h 3216711"/>
              <a:gd name="connsiteX178" fmla="*/ 1236078 w 2178747"/>
              <a:gd name="connsiteY178" fmla="*/ 1325171 h 3216711"/>
              <a:gd name="connsiteX179" fmla="*/ 1236078 w 2178747"/>
              <a:gd name="connsiteY179" fmla="*/ 1287729 h 3216711"/>
              <a:gd name="connsiteX180" fmla="*/ 942567 w 2178747"/>
              <a:gd name="connsiteY180" fmla="*/ 1287729 h 3216711"/>
              <a:gd name="connsiteX181" fmla="*/ 942567 w 2178747"/>
              <a:gd name="connsiteY181" fmla="*/ 1325171 h 3216711"/>
              <a:gd name="connsiteX182" fmla="*/ 951497 w 2178747"/>
              <a:gd name="connsiteY182" fmla="*/ 1325171 h 3216711"/>
              <a:gd name="connsiteX183" fmla="*/ 951497 w 2178747"/>
              <a:gd name="connsiteY183" fmla="*/ 1348899 h 3216711"/>
              <a:gd name="connsiteX184" fmla="*/ 964371 w 2178747"/>
              <a:gd name="connsiteY184" fmla="*/ 1348899 h 3216711"/>
              <a:gd name="connsiteX185" fmla="*/ 964371 w 2178747"/>
              <a:gd name="connsiteY185" fmla="*/ 1402809 h 3216711"/>
              <a:gd name="connsiteX186" fmla="*/ 858314 w 2178747"/>
              <a:gd name="connsiteY186" fmla="*/ 1402809 h 3216711"/>
              <a:gd name="connsiteX187" fmla="*/ 858314 w 2178747"/>
              <a:gd name="connsiteY187" fmla="*/ 1348899 h 3216711"/>
              <a:gd name="connsiteX188" fmla="*/ 871136 w 2178747"/>
              <a:gd name="connsiteY188" fmla="*/ 1348899 h 3216711"/>
              <a:gd name="connsiteX189" fmla="*/ 871136 w 2178747"/>
              <a:gd name="connsiteY189" fmla="*/ 1325171 h 3216711"/>
              <a:gd name="connsiteX190" fmla="*/ 880065 w 2178747"/>
              <a:gd name="connsiteY190" fmla="*/ 1325171 h 3216711"/>
              <a:gd name="connsiteX191" fmla="*/ 880065 w 2178747"/>
              <a:gd name="connsiteY191" fmla="*/ 1287729 h 3216711"/>
              <a:gd name="connsiteX192" fmla="*/ 793788 w 2178747"/>
              <a:gd name="connsiteY192" fmla="*/ 1287729 h 3216711"/>
              <a:gd name="connsiteX193" fmla="*/ 793788 w 2178747"/>
              <a:gd name="connsiteY193" fmla="*/ 1325171 h 3216711"/>
              <a:gd name="connsiteX194" fmla="*/ 802716 w 2178747"/>
              <a:gd name="connsiteY194" fmla="*/ 1325171 h 3216711"/>
              <a:gd name="connsiteX195" fmla="*/ 802716 w 2178747"/>
              <a:gd name="connsiteY195" fmla="*/ 1348899 h 3216711"/>
              <a:gd name="connsiteX196" fmla="*/ 815590 w 2178747"/>
              <a:gd name="connsiteY196" fmla="*/ 1348899 h 3216711"/>
              <a:gd name="connsiteX197" fmla="*/ 815590 w 2178747"/>
              <a:gd name="connsiteY197" fmla="*/ 1402809 h 3216711"/>
              <a:gd name="connsiteX198" fmla="*/ 709534 w 2178747"/>
              <a:gd name="connsiteY198" fmla="*/ 1402809 h 3216711"/>
              <a:gd name="connsiteX199" fmla="*/ 709534 w 2178747"/>
              <a:gd name="connsiteY199" fmla="*/ 1348899 h 3216711"/>
              <a:gd name="connsiteX200" fmla="*/ 722408 w 2178747"/>
              <a:gd name="connsiteY200" fmla="*/ 1348899 h 3216711"/>
              <a:gd name="connsiteX201" fmla="*/ 722408 w 2178747"/>
              <a:gd name="connsiteY201" fmla="*/ 1325171 h 3216711"/>
              <a:gd name="connsiteX202" fmla="*/ 731337 w 2178747"/>
              <a:gd name="connsiteY202" fmla="*/ 1325171 h 3216711"/>
              <a:gd name="connsiteX203" fmla="*/ 731337 w 2178747"/>
              <a:gd name="connsiteY203" fmla="*/ 1287729 h 3216711"/>
              <a:gd name="connsiteX204" fmla="*/ 1298527 w 2178747"/>
              <a:gd name="connsiteY204" fmla="*/ 1136441 h 3216711"/>
              <a:gd name="connsiteX205" fmla="*/ 1298527 w 2178747"/>
              <a:gd name="connsiteY205" fmla="*/ 1272306 h 3216711"/>
              <a:gd name="connsiteX206" fmla="*/ 1384754 w 2178747"/>
              <a:gd name="connsiteY206" fmla="*/ 1272306 h 3216711"/>
              <a:gd name="connsiteX207" fmla="*/ 1384754 w 2178747"/>
              <a:gd name="connsiteY207" fmla="*/ 1136441 h 3216711"/>
              <a:gd name="connsiteX208" fmla="*/ 942516 w 2178747"/>
              <a:gd name="connsiteY208" fmla="*/ 1136441 h 3216711"/>
              <a:gd name="connsiteX209" fmla="*/ 942516 w 2178747"/>
              <a:gd name="connsiteY209" fmla="*/ 1272306 h 3216711"/>
              <a:gd name="connsiteX210" fmla="*/ 1236026 w 2178747"/>
              <a:gd name="connsiteY210" fmla="*/ 1272306 h 3216711"/>
              <a:gd name="connsiteX211" fmla="*/ 1236026 w 2178747"/>
              <a:gd name="connsiteY211" fmla="*/ 1136441 h 3216711"/>
              <a:gd name="connsiteX212" fmla="*/ 793788 w 2178747"/>
              <a:gd name="connsiteY212" fmla="*/ 1136441 h 3216711"/>
              <a:gd name="connsiteX213" fmla="*/ 793788 w 2178747"/>
              <a:gd name="connsiteY213" fmla="*/ 1272306 h 3216711"/>
              <a:gd name="connsiteX214" fmla="*/ 880065 w 2178747"/>
              <a:gd name="connsiteY214" fmla="*/ 1272306 h 3216711"/>
              <a:gd name="connsiteX215" fmla="*/ 880065 w 2178747"/>
              <a:gd name="connsiteY215" fmla="*/ 1136441 h 3216711"/>
              <a:gd name="connsiteX216" fmla="*/ 1088892 w 2178747"/>
              <a:gd name="connsiteY216" fmla="*/ 20 h 3216711"/>
              <a:gd name="connsiteX217" fmla="*/ 1099445 w 2178747"/>
              <a:gd name="connsiteY217" fmla="*/ 8373 h 3216711"/>
              <a:gd name="connsiteX218" fmla="*/ 1115019 w 2178747"/>
              <a:gd name="connsiteY218" fmla="*/ 154679 h 3216711"/>
              <a:gd name="connsiteX219" fmla="*/ 1147309 w 2178747"/>
              <a:gd name="connsiteY219" fmla="*/ 184196 h 3216711"/>
              <a:gd name="connsiteX220" fmla="*/ 1115019 w 2178747"/>
              <a:gd name="connsiteY220" fmla="*/ 213713 h 3216711"/>
              <a:gd name="connsiteX221" fmla="*/ 1115019 w 2178747"/>
              <a:gd name="connsiteY221" fmla="*/ 300367 h 3216711"/>
              <a:gd name="connsiteX222" fmla="*/ 1203269 w 2178747"/>
              <a:gd name="connsiteY222" fmla="*/ 300367 h 3216711"/>
              <a:gd name="connsiteX223" fmla="*/ 1203269 w 2178747"/>
              <a:gd name="connsiteY223" fmla="*/ 346684 h 3216711"/>
              <a:gd name="connsiteX224" fmla="*/ 1203217 w 2178747"/>
              <a:gd name="connsiteY224" fmla="*/ 346684 h 3216711"/>
              <a:gd name="connsiteX225" fmla="*/ 1155926 w 2178747"/>
              <a:gd name="connsiteY225" fmla="*/ 389915 h 3216711"/>
              <a:gd name="connsiteX226" fmla="*/ 1155926 w 2178747"/>
              <a:gd name="connsiteY226" fmla="*/ 445771 h 3216711"/>
              <a:gd name="connsiteX227" fmla="*/ 1155926 w 2178747"/>
              <a:gd name="connsiteY227" fmla="*/ 445819 h 3216711"/>
              <a:gd name="connsiteX228" fmla="*/ 1203269 w 2178747"/>
              <a:gd name="connsiteY228" fmla="*/ 489003 h 3216711"/>
              <a:gd name="connsiteX229" fmla="*/ 1266913 w 2178747"/>
              <a:gd name="connsiteY229" fmla="*/ 489003 h 3216711"/>
              <a:gd name="connsiteX230" fmla="*/ 1266913 w 2178747"/>
              <a:gd name="connsiteY230" fmla="*/ 531049 h 3216711"/>
              <a:gd name="connsiteX231" fmla="*/ 1232080 w 2178747"/>
              <a:gd name="connsiteY231" fmla="*/ 531049 h 3216711"/>
              <a:gd name="connsiteX232" fmla="*/ 1326716 w 2178747"/>
              <a:gd name="connsiteY232" fmla="*/ 761683 h 3216711"/>
              <a:gd name="connsiteX233" fmla="*/ 1466048 w 2178747"/>
              <a:gd name="connsiteY233" fmla="*/ 849998 h 3216711"/>
              <a:gd name="connsiteX234" fmla="*/ 1466048 w 2178747"/>
              <a:gd name="connsiteY234" fmla="*/ 865753 h 3216711"/>
              <a:gd name="connsiteX235" fmla="*/ 1452914 w 2178747"/>
              <a:gd name="connsiteY235" fmla="*/ 865753 h 3216711"/>
              <a:gd name="connsiteX236" fmla="*/ 1816713 w 2178747"/>
              <a:gd name="connsiteY236" fmla="*/ 979647 h 3216711"/>
              <a:gd name="connsiteX237" fmla="*/ 1816713 w 2178747"/>
              <a:gd name="connsiteY237" fmla="*/ 1019747 h 3216711"/>
              <a:gd name="connsiteX238" fmla="*/ 1748241 w 2178747"/>
              <a:gd name="connsiteY238" fmla="*/ 1057996 h 3216711"/>
              <a:gd name="connsiteX239" fmla="*/ 1505138 w 2178747"/>
              <a:gd name="connsiteY239" fmla="*/ 1120495 h 3216711"/>
              <a:gd name="connsiteX240" fmla="*/ 1570962 w 2178747"/>
              <a:gd name="connsiteY240" fmla="*/ 1120495 h 3216711"/>
              <a:gd name="connsiteX241" fmla="*/ 1570962 w 2178747"/>
              <a:gd name="connsiteY241" fmla="*/ 1136250 h 3216711"/>
              <a:gd name="connsiteX242" fmla="*/ 1447256 w 2178747"/>
              <a:gd name="connsiteY242" fmla="*/ 1136250 h 3216711"/>
              <a:gd name="connsiteX243" fmla="*/ 1447256 w 2178747"/>
              <a:gd name="connsiteY243" fmla="*/ 1272210 h 3216711"/>
              <a:gd name="connsiteX244" fmla="*/ 1577867 w 2178747"/>
              <a:gd name="connsiteY244" fmla="*/ 1272210 h 3216711"/>
              <a:gd name="connsiteX245" fmla="*/ 1577867 w 2178747"/>
              <a:gd name="connsiteY245" fmla="*/ 1287634 h 3216711"/>
              <a:gd name="connsiteX246" fmla="*/ 1555960 w 2178747"/>
              <a:gd name="connsiteY246" fmla="*/ 1287634 h 3216711"/>
              <a:gd name="connsiteX247" fmla="*/ 1555960 w 2178747"/>
              <a:gd name="connsiteY247" fmla="*/ 1402997 h 3216711"/>
              <a:gd name="connsiteX248" fmla="*/ 1573558 w 2178747"/>
              <a:gd name="connsiteY248" fmla="*/ 1402997 h 3216711"/>
              <a:gd name="connsiteX249" fmla="*/ 1573558 w 2178747"/>
              <a:gd name="connsiteY249" fmla="*/ 1423214 h 3216711"/>
              <a:gd name="connsiteX250" fmla="*/ 1556738 w 2178747"/>
              <a:gd name="connsiteY250" fmla="*/ 1423214 h 3216711"/>
              <a:gd name="connsiteX251" fmla="*/ 2023946 w 2178747"/>
              <a:gd name="connsiteY251" fmla="*/ 1569283 h 3216711"/>
              <a:gd name="connsiteX252" fmla="*/ 2023946 w 2178747"/>
              <a:gd name="connsiteY252" fmla="*/ 1620772 h 3216711"/>
              <a:gd name="connsiteX253" fmla="*/ 1935955 w 2178747"/>
              <a:gd name="connsiteY253" fmla="*/ 1669935 h 3216711"/>
              <a:gd name="connsiteX254" fmla="*/ 1623601 w 2178747"/>
              <a:gd name="connsiteY254" fmla="*/ 1750231 h 3216711"/>
              <a:gd name="connsiteX255" fmla="*/ 1708165 w 2178747"/>
              <a:gd name="connsiteY255" fmla="*/ 1750231 h 3216711"/>
              <a:gd name="connsiteX256" fmla="*/ 1708165 w 2178747"/>
              <a:gd name="connsiteY256" fmla="*/ 1770447 h 3216711"/>
              <a:gd name="connsiteX257" fmla="*/ 1549211 w 2178747"/>
              <a:gd name="connsiteY257" fmla="*/ 1770447 h 3216711"/>
              <a:gd name="connsiteX258" fmla="*/ 1549211 w 2178747"/>
              <a:gd name="connsiteY258" fmla="*/ 1960270 h 3216711"/>
              <a:gd name="connsiteX259" fmla="*/ 1655423 w 2178747"/>
              <a:gd name="connsiteY259" fmla="*/ 1960270 h 3216711"/>
              <a:gd name="connsiteX260" fmla="*/ 1655423 w 2178747"/>
              <a:gd name="connsiteY260" fmla="*/ 1975692 h 3216711"/>
              <a:gd name="connsiteX261" fmla="*/ 1628689 w 2178747"/>
              <a:gd name="connsiteY261" fmla="*/ 1975692 h 3216711"/>
              <a:gd name="connsiteX262" fmla="*/ 1628689 w 2178747"/>
              <a:gd name="connsiteY262" fmla="*/ 2113836 h 3216711"/>
              <a:gd name="connsiteX263" fmla="*/ 1653450 w 2178747"/>
              <a:gd name="connsiteY263" fmla="*/ 2113836 h 3216711"/>
              <a:gd name="connsiteX264" fmla="*/ 1653450 w 2178747"/>
              <a:gd name="connsiteY264" fmla="*/ 2137563 h 3216711"/>
              <a:gd name="connsiteX265" fmla="*/ 1633828 w 2178747"/>
              <a:gd name="connsiteY265" fmla="*/ 2137563 h 3216711"/>
              <a:gd name="connsiteX266" fmla="*/ 2178747 w 2178747"/>
              <a:gd name="connsiteY266" fmla="*/ 2307739 h 3216711"/>
              <a:gd name="connsiteX267" fmla="*/ 2178747 w 2178747"/>
              <a:gd name="connsiteY267" fmla="*/ 2367723 h 3216711"/>
              <a:gd name="connsiteX268" fmla="*/ 2076170 w 2178747"/>
              <a:gd name="connsiteY268" fmla="*/ 2425049 h 3216711"/>
              <a:gd name="connsiteX269" fmla="*/ 1712215 w 2178747"/>
              <a:gd name="connsiteY269" fmla="*/ 2518632 h 3216711"/>
              <a:gd name="connsiteX270" fmla="*/ 1810847 w 2178747"/>
              <a:gd name="connsiteY270" fmla="*/ 2518632 h 3216711"/>
              <a:gd name="connsiteX271" fmla="*/ 1810847 w 2178747"/>
              <a:gd name="connsiteY271" fmla="*/ 2542360 h 3216711"/>
              <a:gd name="connsiteX272" fmla="*/ 1766774 w 2178747"/>
              <a:gd name="connsiteY272" fmla="*/ 2542360 h 3216711"/>
              <a:gd name="connsiteX273" fmla="*/ 1766774 w 2178747"/>
              <a:gd name="connsiteY273" fmla="*/ 3216711 h 3216711"/>
              <a:gd name="connsiteX274" fmla="*/ 1648311 w 2178747"/>
              <a:gd name="connsiteY274" fmla="*/ 3216711 h 3216711"/>
              <a:gd name="connsiteX275" fmla="*/ 1648311 w 2178747"/>
              <a:gd name="connsiteY275" fmla="*/ 2782248 h 3216711"/>
              <a:gd name="connsiteX276" fmla="*/ 1560684 w 2178747"/>
              <a:gd name="connsiteY276" fmla="*/ 2782248 h 3216711"/>
              <a:gd name="connsiteX277" fmla="*/ 1560684 w 2178747"/>
              <a:gd name="connsiteY277" fmla="*/ 2815800 h 3216711"/>
              <a:gd name="connsiteX278" fmla="*/ 1485152 w 2178747"/>
              <a:gd name="connsiteY278" fmla="*/ 2815800 h 3216711"/>
              <a:gd name="connsiteX279" fmla="*/ 1485152 w 2178747"/>
              <a:gd name="connsiteY279" fmla="*/ 3216711 h 3216711"/>
              <a:gd name="connsiteX280" fmla="*/ 1367052 w 2178747"/>
              <a:gd name="connsiteY280" fmla="*/ 3216711 h 3216711"/>
              <a:gd name="connsiteX281" fmla="*/ 1367052 w 2178747"/>
              <a:gd name="connsiteY281" fmla="*/ 2815800 h 3216711"/>
              <a:gd name="connsiteX282" fmla="*/ 811593 w 2178747"/>
              <a:gd name="connsiteY282" fmla="*/ 2815800 h 3216711"/>
              <a:gd name="connsiteX283" fmla="*/ 811593 w 2178747"/>
              <a:gd name="connsiteY283" fmla="*/ 3216711 h 3216711"/>
              <a:gd name="connsiteX284" fmla="*/ 693493 w 2178747"/>
              <a:gd name="connsiteY284" fmla="*/ 3216711 h 3216711"/>
              <a:gd name="connsiteX285" fmla="*/ 693493 w 2178747"/>
              <a:gd name="connsiteY285" fmla="*/ 2815800 h 3216711"/>
              <a:gd name="connsiteX286" fmla="*/ 617910 w 2178747"/>
              <a:gd name="connsiteY286" fmla="*/ 2815800 h 3216711"/>
              <a:gd name="connsiteX287" fmla="*/ 617910 w 2178747"/>
              <a:gd name="connsiteY287" fmla="*/ 2782248 h 3216711"/>
              <a:gd name="connsiteX288" fmla="*/ 530282 w 2178747"/>
              <a:gd name="connsiteY288" fmla="*/ 2782248 h 3216711"/>
              <a:gd name="connsiteX289" fmla="*/ 530282 w 2178747"/>
              <a:gd name="connsiteY289" fmla="*/ 3216711 h 3216711"/>
              <a:gd name="connsiteX290" fmla="*/ 411871 w 2178747"/>
              <a:gd name="connsiteY290" fmla="*/ 3216711 h 3216711"/>
              <a:gd name="connsiteX291" fmla="*/ 411871 w 2178747"/>
              <a:gd name="connsiteY291" fmla="*/ 2542408 h 3216711"/>
              <a:gd name="connsiteX292" fmla="*/ 367901 w 2178747"/>
              <a:gd name="connsiteY292" fmla="*/ 2542408 h 3216711"/>
              <a:gd name="connsiteX293" fmla="*/ 367901 w 2178747"/>
              <a:gd name="connsiteY293" fmla="*/ 2518680 h 3216711"/>
              <a:gd name="connsiteX294" fmla="*/ 466534 w 2178747"/>
              <a:gd name="connsiteY294" fmla="*/ 2518680 h 3216711"/>
              <a:gd name="connsiteX295" fmla="*/ 102527 w 2178747"/>
              <a:gd name="connsiteY295" fmla="*/ 2425097 h 3216711"/>
              <a:gd name="connsiteX296" fmla="*/ 0 w 2178747"/>
              <a:gd name="connsiteY296" fmla="*/ 2367771 h 3216711"/>
              <a:gd name="connsiteX297" fmla="*/ 0 w 2178747"/>
              <a:gd name="connsiteY297" fmla="*/ 2307786 h 3216711"/>
              <a:gd name="connsiteX298" fmla="*/ 544714 w 2178747"/>
              <a:gd name="connsiteY298" fmla="*/ 2137563 h 3216711"/>
              <a:gd name="connsiteX299" fmla="*/ 525142 w 2178747"/>
              <a:gd name="connsiteY299" fmla="*/ 2137563 h 3216711"/>
              <a:gd name="connsiteX300" fmla="*/ 525142 w 2178747"/>
              <a:gd name="connsiteY300" fmla="*/ 2113836 h 3216711"/>
              <a:gd name="connsiteX301" fmla="*/ 548139 w 2178747"/>
              <a:gd name="connsiteY301" fmla="*/ 2113836 h 3216711"/>
              <a:gd name="connsiteX302" fmla="*/ 548139 w 2178747"/>
              <a:gd name="connsiteY302" fmla="*/ 1975598 h 3216711"/>
              <a:gd name="connsiteX303" fmla="*/ 530282 w 2178747"/>
              <a:gd name="connsiteY303" fmla="*/ 1975598 h 3216711"/>
              <a:gd name="connsiteX304" fmla="*/ 530282 w 2178747"/>
              <a:gd name="connsiteY304" fmla="*/ 1960174 h 3216711"/>
              <a:gd name="connsiteX305" fmla="*/ 629382 w 2178747"/>
              <a:gd name="connsiteY305" fmla="*/ 1960174 h 3216711"/>
              <a:gd name="connsiteX306" fmla="*/ 629382 w 2178747"/>
              <a:gd name="connsiteY306" fmla="*/ 1770352 h 3216711"/>
              <a:gd name="connsiteX307" fmla="*/ 470427 w 2178747"/>
              <a:gd name="connsiteY307" fmla="*/ 1770352 h 3216711"/>
              <a:gd name="connsiteX308" fmla="*/ 470427 w 2178747"/>
              <a:gd name="connsiteY308" fmla="*/ 1750136 h 3216711"/>
              <a:gd name="connsiteX309" fmla="*/ 555408 w 2178747"/>
              <a:gd name="connsiteY309" fmla="*/ 1750136 h 3216711"/>
              <a:gd name="connsiteX310" fmla="*/ 243105 w 2178747"/>
              <a:gd name="connsiteY310" fmla="*/ 1669841 h 3216711"/>
              <a:gd name="connsiteX311" fmla="*/ 154854 w 2178747"/>
              <a:gd name="connsiteY311" fmla="*/ 1620677 h 3216711"/>
              <a:gd name="connsiteX312" fmla="*/ 154854 w 2178747"/>
              <a:gd name="connsiteY312" fmla="*/ 1569188 h 3216711"/>
              <a:gd name="connsiteX313" fmla="*/ 622063 w 2178747"/>
              <a:gd name="connsiteY313" fmla="*/ 1423119 h 3216711"/>
              <a:gd name="connsiteX314" fmla="*/ 605243 w 2178747"/>
              <a:gd name="connsiteY314" fmla="*/ 1423119 h 3216711"/>
              <a:gd name="connsiteX315" fmla="*/ 605243 w 2178747"/>
              <a:gd name="connsiteY315" fmla="*/ 1402903 h 3216711"/>
              <a:gd name="connsiteX316" fmla="*/ 622270 w 2178747"/>
              <a:gd name="connsiteY316" fmla="*/ 1402903 h 3216711"/>
              <a:gd name="connsiteX317" fmla="*/ 622270 w 2178747"/>
              <a:gd name="connsiteY317" fmla="*/ 1287539 h 3216711"/>
              <a:gd name="connsiteX318" fmla="*/ 607994 w 2178747"/>
              <a:gd name="connsiteY318" fmla="*/ 1287539 h 3216711"/>
              <a:gd name="connsiteX319" fmla="*/ 607994 w 2178747"/>
              <a:gd name="connsiteY319" fmla="*/ 1272116 h 3216711"/>
              <a:gd name="connsiteX320" fmla="*/ 731337 w 2178747"/>
              <a:gd name="connsiteY320" fmla="*/ 1272116 h 3216711"/>
              <a:gd name="connsiteX321" fmla="*/ 731337 w 2178747"/>
              <a:gd name="connsiteY321" fmla="*/ 1136250 h 3216711"/>
              <a:gd name="connsiteX322" fmla="*/ 607631 w 2178747"/>
              <a:gd name="connsiteY322" fmla="*/ 1136250 h 3216711"/>
              <a:gd name="connsiteX323" fmla="*/ 607631 w 2178747"/>
              <a:gd name="connsiteY323" fmla="*/ 1120875 h 3216711"/>
              <a:gd name="connsiteX324" fmla="*/ 673404 w 2178747"/>
              <a:gd name="connsiteY324" fmla="*/ 1120875 h 3216711"/>
              <a:gd name="connsiteX325" fmla="*/ 430351 w 2178747"/>
              <a:gd name="connsiteY325" fmla="*/ 1058376 h 3216711"/>
              <a:gd name="connsiteX326" fmla="*/ 361879 w 2178747"/>
              <a:gd name="connsiteY326" fmla="*/ 1020127 h 3216711"/>
              <a:gd name="connsiteX327" fmla="*/ 361879 w 2178747"/>
              <a:gd name="connsiteY327" fmla="*/ 980026 h 3216711"/>
              <a:gd name="connsiteX328" fmla="*/ 725627 w 2178747"/>
              <a:gd name="connsiteY328" fmla="*/ 866132 h 3216711"/>
              <a:gd name="connsiteX329" fmla="*/ 712545 w 2178747"/>
              <a:gd name="connsiteY329" fmla="*/ 866132 h 3216711"/>
              <a:gd name="connsiteX330" fmla="*/ 712545 w 2178747"/>
              <a:gd name="connsiteY330" fmla="*/ 850377 h 3216711"/>
              <a:gd name="connsiteX331" fmla="*/ 719605 w 2178747"/>
              <a:gd name="connsiteY331" fmla="*/ 850377 h 3216711"/>
              <a:gd name="connsiteX332" fmla="*/ 858937 w 2178747"/>
              <a:gd name="connsiteY332" fmla="*/ 762063 h 3216711"/>
              <a:gd name="connsiteX333" fmla="*/ 953469 w 2178747"/>
              <a:gd name="connsiteY333" fmla="*/ 531001 h 3216711"/>
              <a:gd name="connsiteX334" fmla="*/ 911524 w 2178747"/>
              <a:gd name="connsiteY334" fmla="*/ 531001 h 3216711"/>
              <a:gd name="connsiteX335" fmla="*/ 911524 w 2178747"/>
              <a:gd name="connsiteY335" fmla="*/ 488956 h 3216711"/>
              <a:gd name="connsiteX336" fmla="*/ 983422 w 2178747"/>
              <a:gd name="connsiteY336" fmla="*/ 488956 h 3216711"/>
              <a:gd name="connsiteX337" fmla="*/ 1030714 w 2178747"/>
              <a:gd name="connsiteY337" fmla="*/ 445724 h 3216711"/>
              <a:gd name="connsiteX338" fmla="*/ 1030714 w 2178747"/>
              <a:gd name="connsiteY338" fmla="*/ 389868 h 3216711"/>
              <a:gd name="connsiteX339" fmla="*/ 983422 w 2178747"/>
              <a:gd name="connsiteY339" fmla="*/ 346636 h 3216711"/>
              <a:gd name="connsiteX340" fmla="*/ 975324 w 2178747"/>
              <a:gd name="connsiteY340" fmla="*/ 346636 h 3216711"/>
              <a:gd name="connsiteX341" fmla="*/ 975324 w 2178747"/>
              <a:gd name="connsiteY341" fmla="*/ 300319 h 3216711"/>
              <a:gd name="connsiteX342" fmla="*/ 1064612 w 2178747"/>
              <a:gd name="connsiteY342" fmla="*/ 300319 h 3216711"/>
              <a:gd name="connsiteX343" fmla="*/ 1064612 w 2178747"/>
              <a:gd name="connsiteY343" fmla="*/ 213713 h 3216711"/>
              <a:gd name="connsiteX344" fmla="*/ 1032272 w 2178747"/>
              <a:gd name="connsiteY344" fmla="*/ 184149 h 3216711"/>
              <a:gd name="connsiteX345" fmla="*/ 1064612 w 2178747"/>
              <a:gd name="connsiteY345" fmla="*/ 154583 h 3216711"/>
              <a:gd name="connsiteX346" fmla="*/ 1079770 w 2178747"/>
              <a:gd name="connsiteY346" fmla="*/ 8373 h 3216711"/>
              <a:gd name="connsiteX347" fmla="*/ 1088892 w 2178747"/>
              <a:gd name="connsiteY347" fmla="*/ 20 h 3216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</a:cxnLst>
            <a:rect l="l" t="t" r="r" b="b"/>
            <a:pathLst>
              <a:path w="2178747" h="3216711">
                <a:moveTo>
                  <a:pt x="530282" y="2666504"/>
                </a:moveTo>
                <a:lnTo>
                  <a:pt x="530282" y="2766825"/>
                </a:lnTo>
                <a:lnTo>
                  <a:pt x="617910" y="2766825"/>
                </a:lnTo>
                <a:lnTo>
                  <a:pt x="617910" y="2666504"/>
                </a:lnTo>
                <a:close/>
                <a:moveTo>
                  <a:pt x="1560684" y="2666362"/>
                </a:moveTo>
                <a:lnTo>
                  <a:pt x="1560684" y="2766683"/>
                </a:lnTo>
                <a:lnTo>
                  <a:pt x="1648311" y="2766683"/>
                </a:lnTo>
                <a:lnTo>
                  <a:pt x="1648311" y="2666362"/>
                </a:lnTo>
                <a:close/>
                <a:moveTo>
                  <a:pt x="530282" y="2597503"/>
                </a:moveTo>
                <a:lnTo>
                  <a:pt x="530282" y="2651127"/>
                </a:lnTo>
                <a:lnTo>
                  <a:pt x="617910" y="2651127"/>
                </a:lnTo>
                <a:lnTo>
                  <a:pt x="617910" y="2619712"/>
                </a:lnTo>
                <a:lnTo>
                  <a:pt x="693493" y="2619712"/>
                </a:lnTo>
                <a:lnTo>
                  <a:pt x="693493" y="2597503"/>
                </a:lnTo>
                <a:close/>
                <a:moveTo>
                  <a:pt x="811593" y="2597456"/>
                </a:moveTo>
                <a:lnTo>
                  <a:pt x="811593" y="2619665"/>
                </a:lnTo>
                <a:lnTo>
                  <a:pt x="1367052" y="2619665"/>
                </a:lnTo>
                <a:lnTo>
                  <a:pt x="1367052" y="2597456"/>
                </a:lnTo>
                <a:close/>
                <a:moveTo>
                  <a:pt x="1485099" y="2597314"/>
                </a:moveTo>
                <a:lnTo>
                  <a:pt x="1485099" y="2619523"/>
                </a:lnTo>
                <a:lnTo>
                  <a:pt x="1560684" y="2619523"/>
                </a:lnTo>
                <a:lnTo>
                  <a:pt x="1560684" y="2650938"/>
                </a:lnTo>
                <a:lnTo>
                  <a:pt x="1648311" y="2650938"/>
                </a:lnTo>
                <a:lnTo>
                  <a:pt x="1648311" y="2597314"/>
                </a:lnTo>
                <a:close/>
                <a:moveTo>
                  <a:pt x="652223" y="2542312"/>
                </a:moveTo>
                <a:lnTo>
                  <a:pt x="652223" y="2573917"/>
                </a:lnTo>
                <a:lnTo>
                  <a:pt x="693493" y="2573917"/>
                </a:lnTo>
                <a:lnTo>
                  <a:pt x="693493" y="2542312"/>
                </a:lnTo>
                <a:close/>
                <a:moveTo>
                  <a:pt x="595951" y="2542312"/>
                </a:moveTo>
                <a:lnTo>
                  <a:pt x="595951" y="2573917"/>
                </a:lnTo>
                <a:lnTo>
                  <a:pt x="635352" y="2573917"/>
                </a:lnTo>
                <a:lnTo>
                  <a:pt x="635352" y="2542312"/>
                </a:lnTo>
                <a:close/>
                <a:moveTo>
                  <a:pt x="1310675" y="2542265"/>
                </a:moveTo>
                <a:lnTo>
                  <a:pt x="1310675" y="2573870"/>
                </a:lnTo>
                <a:lnTo>
                  <a:pt x="1350025" y="2573870"/>
                </a:lnTo>
                <a:lnTo>
                  <a:pt x="1350025" y="2542265"/>
                </a:lnTo>
                <a:close/>
                <a:moveTo>
                  <a:pt x="1254351" y="2542265"/>
                </a:moveTo>
                <a:lnTo>
                  <a:pt x="1254351" y="2573870"/>
                </a:lnTo>
                <a:lnTo>
                  <a:pt x="1293753" y="2573870"/>
                </a:lnTo>
                <a:lnTo>
                  <a:pt x="1293753" y="2542265"/>
                </a:lnTo>
                <a:close/>
                <a:moveTo>
                  <a:pt x="1198079" y="2542265"/>
                </a:moveTo>
                <a:lnTo>
                  <a:pt x="1198079" y="2573870"/>
                </a:lnTo>
                <a:lnTo>
                  <a:pt x="1237479" y="2573870"/>
                </a:lnTo>
                <a:lnTo>
                  <a:pt x="1237479" y="2542265"/>
                </a:lnTo>
                <a:close/>
                <a:moveTo>
                  <a:pt x="1141805" y="2542265"/>
                </a:moveTo>
                <a:lnTo>
                  <a:pt x="1141805" y="2573870"/>
                </a:lnTo>
                <a:lnTo>
                  <a:pt x="1181207" y="2573870"/>
                </a:lnTo>
                <a:lnTo>
                  <a:pt x="1181207" y="2542265"/>
                </a:lnTo>
                <a:close/>
                <a:moveTo>
                  <a:pt x="1085533" y="2542265"/>
                </a:moveTo>
                <a:lnTo>
                  <a:pt x="1085533" y="2573870"/>
                </a:lnTo>
                <a:lnTo>
                  <a:pt x="1124934" y="2573870"/>
                </a:lnTo>
                <a:lnTo>
                  <a:pt x="1124934" y="2542265"/>
                </a:lnTo>
                <a:close/>
                <a:moveTo>
                  <a:pt x="1029260" y="2542265"/>
                </a:moveTo>
                <a:lnTo>
                  <a:pt x="1029260" y="2573870"/>
                </a:lnTo>
                <a:lnTo>
                  <a:pt x="1068662" y="2573870"/>
                </a:lnTo>
                <a:lnTo>
                  <a:pt x="1068662" y="2542265"/>
                </a:lnTo>
                <a:close/>
                <a:moveTo>
                  <a:pt x="972988" y="2542265"/>
                </a:moveTo>
                <a:lnTo>
                  <a:pt x="972988" y="2573870"/>
                </a:lnTo>
                <a:lnTo>
                  <a:pt x="1012388" y="2573870"/>
                </a:lnTo>
                <a:lnTo>
                  <a:pt x="1012388" y="2542265"/>
                </a:lnTo>
                <a:close/>
                <a:moveTo>
                  <a:pt x="916716" y="2542265"/>
                </a:moveTo>
                <a:lnTo>
                  <a:pt x="916716" y="2573870"/>
                </a:lnTo>
                <a:lnTo>
                  <a:pt x="956116" y="2573870"/>
                </a:lnTo>
                <a:lnTo>
                  <a:pt x="956116" y="2542265"/>
                </a:lnTo>
                <a:close/>
                <a:moveTo>
                  <a:pt x="860442" y="2542265"/>
                </a:moveTo>
                <a:lnTo>
                  <a:pt x="860442" y="2573870"/>
                </a:lnTo>
                <a:lnTo>
                  <a:pt x="899844" y="2573870"/>
                </a:lnTo>
                <a:lnTo>
                  <a:pt x="899844" y="2542265"/>
                </a:lnTo>
                <a:close/>
                <a:moveTo>
                  <a:pt x="811593" y="2542265"/>
                </a:moveTo>
                <a:lnTo>
                  <a:pt x="811593" y="2573870"/>
                </a:lnTo>
                <a:lnTo>
                  <a:pt x="843519" y="2573870"/>
                </a:lnTo>
                <a:lnTo>
                  <a:pt x="843519" y="2542265"/>
                </a:lnTo>
                <a:close/>
                <a:moveTo>
                  <a:pt x="530282" y="2542265"/>
                </a:moveTo>
                <a:lnTo>
                  <a:pt x="530282" y="2573870"/>
                </a:lnTo>
                <a:lnTo>
                  <a:pt x="579079" y="2573870"/>
                </a:lnTo>
                <a:lnTo>
                  <a:pt x="579079" y="2542265"/>
                </a:lnTo>
                <a:close/>
                <a:moveTo>
                  <a:pt x="1597697" y="2542123"/>
                </a:moveTo>
                <a:lnTo>
                  <a:pt x="1597697" y="2573728"/>
                </a:lnTo>
                <a:lnTo>
                  <a:pt x="1648311" y="2573728"/>
                </a:lnTo>
                <a:lnTo>
                  <a:pt x="1648311" y="2542123"/>
                </a:lnTo>
                <a:close/>
                <a:moveTo>
                  <a:pt x="1541425" y="2542123"/>
                </a:moveTo>
                <a:lnTo>
                  <a:pt x="1541425" y="2573728"/>
                </a:lnTo>
                <a:lnTo>
                  <a:pt x="1580825" y="2573728"/>
                </a:lnTo>
                <a:lnTo>
                  <a:pt x="1580825" y="2542123"/>
                </a:lnTo>
                <a:close/>
                <a:moveTo>
                  <a:pt x="1485099" y="2542123"/>
                </a:moveTo>
                <a:lnTo>
                  <a:pt x="1485099" y="2573728"/>
                </a:lnTo>
                <a:lnTo>
                  <a:pt x="1524553" y="2573728"/>
                </a:lnTo>
                <a:lnTo>
                  <a:pt x="1524553" y="2542123"/>
                </a:lnTo>
                <a:close/>
                <a:moveTo>
                  <a:pt x="565011" y="1975692"/>
                </a:moveTo>
                <a:lnTo>
                  <a:pt x="565011" y="2113836"/>
                </a:lnTo>
                <a:lnTo>
                  <a:pt x="1611765" y="2113836"/>
                </a:lnTo>
                <a:lnTo>
                  <a:pt x="1611765" y="1975692"/>
                </a:lnTo>
                <a:lnTo>
                  <a:pt x="1549211" y="1975692"/>
                </a:lnTo>
                <a:lnTo>
                  <a:pt x="1549211" y="2012897"/>
                </a:lnTo>
                <a:lnTo>
                  <a:pt x="1560684" y="2012897"/>
                </a:lnTo>
                <a:lnTo>
                  <a:pt x="1560684" y="2043222"/>
                </a:lnTo>
                <a:lnTo>
                  <a:pt x="1577192" y="2043222"/>
                </a:lnTo>
                <a:lnTo>
                  <a:pt x="1577192" y="2112460"/>
                </a:lnTo>
                <a:lnTo>
                  <a:pt x="1440923" y="2112460"/>
                </a:lnTo>
                <a:lnTo>
                  <a:pt x="1440923" y="2043222"/>
                </a:lnTo>
                <a:lnTo>
                  <a:pt x="1457483" y="2043222"/>
                </a:lnTo>
                <a:lnTo>
                  <a:pt x="1457483" y="2012897"/>
                </a:lnTo>
                <a:lnTo>
                  <a:pt x="1468955" y="2012897"/>
                </a:lnTo>
                <a:lnTo>
                  <a:pt x="1468955" y="1975692"/>
                </a:lnTo>
                <a:lnTo>
                  <a:pt x="1358123" y="1975692"/>
                </a:lnTo>
                <a:lnTo>
                  <a:pt x="1358123" y="2012897"/>
                </a:lnTo>
                <a:lnTo>
                  <a:pt x="1369595" y="2012897"/>
                </a:lnTo>
                <a:lnTo>
                  <a:pt x="1369595" y="2043222"/>
                </a:lnTo>
                <a:lnTo>
                  <a:pt x="1386103" y="2043222"/>
                </a:lnTo>
                <a:lnTo>
                  <a:pt x="1386103" y="2112460"/>
                </a:lnTo>
                <a:lnTo>
                  <a:pt x="1249835" y="2112460"/>
                </a:lnTo>
                <a:lnTo>
                  <a:pt x="1249835" y="2043222"/>
                </a:lnTo>
                <a:lnTo>
                  <a:pt x="1266394" y="2043222"/>
                </a:lnTo>
                <a:lnTo>
                  <a:pt x="1266394" y="2012897"/>
                </a:lnTo>
                <a:lnTo>
                  <a:pt x="1277867" y="2012897"/>
                </a:lnTo>
                <a:lnTo>
                  <a:pt x="1277867" y="1975692"/>
                </a:lnTo>
                <a:lnTo>
                  <a:pt x="900727" y="1975692"/>
                </a:lnTo>
                <a:lnTo>
                  <a:pt x="900727" y="2012897"/>
                </a:lnTo>
                <a:lnTo>
                  <a:pt x="912199" y="2012897"/>
                </a:lnTo>
                <a:lnTo>
                  <a:pt x="912199" y="2043222"/>
                </a:lnTo>
                <a:lnTo>
                  <a:pt x="928707" y="2043222"/>
                </a:lnTo>
                <a:lnTo>
                  <a:pt x="928707" y="2112460"/>
                </a:lnTo>
                <a:lnTo>
                  <a:pt x="792489" y="2112460"/>
                </a:lnTo>
                <a:lnTo>
                  <a:pt x="792489" y="2043222"/>
                </a:lnTo>
                <a:lnTo>
                  <a:pt x="808998" y="2043222"/>
                </a:lnTo>
                <a:lnTo>
                  <a:pt x="808998" y="2012897"/>
                </a:lnTo>
                <a:lnTo>
                  <a:pt x="820471" y="2012897"/>
                </a:lnTo>
                <a:lnTo>
                  <a:pt x="820471" y="1975692"/>
                </a:lnTo>
                <a:lnTo>
                  <a:pt x="709638" y="1975692"/>
                </a:lnTo>
                <a:lnTo>
                  <a:pt x="709638" y="2012897"/>
                </a:lnTo>
                <a:lnTo>
                  <a:pt x="721111" y="2012897"/>
                </a:lnTo>
                <a:lnTo>
                  <a:pt x="721111" y="2043222"/>
                </a:lnTo>
                <a:lnTo>
                  <a:pt x="737619" y="2043222"/>
                </a:lnTo>
                <a:lnTo>
                  <a:pt x="737619" y="2112460"/>
                </a:lnTo>
                <a:lnTo>
                  <a:pt x="601350" y="2112460"/>
                </a:lnTo>
                <a:lnTo>
                  <a:pt x="601350" y="2043222"/>
                </a:lnTo>
                <a:lnTo>
                  <a:pt x="617910" y="2043222"/>
                </a:lnTo>
                <a:lnTo>
                  <a:pt x="617910" y="2012897"/>
                </a:lnTo>
                <a:lnTo>
                  <a:pt x="629382" y="2012897"/>
                </a:lnTo>
                <a:lnTo>
                  <a:pt x="629382" y="1975692"/>
                </a:lnTo>
                <a:close/>
                <a:moveTo>
                  <a:pt x="1358123" y="1770542"/>
                </a:moveTo>
                <a:lnTo>
                  <a:pt x="1358123" y="1960365"/>
                </a:lnTo>
                <a:lnTo>
                  <a:pt x="1468955" y="1960365"/>
                </a:lnTo>
                <a:lnTo>
                  <a:pt x="1468955" y="1770542"/>
                </a:lnTo>
                <a:close/>
                <a:moveTo>
                  <a:pt x="900727" y="1770542"/>
                </a:moveTo>
                <a:lnTo>
                  <a:pt x="900727" y="1960365"/>
                </a:lnTo>
                <a:lnTo>
                  <a:pt x="1277867" y="1960365"/>
                </a:lnTo>
                <a:lnTo>
                  <a:pt x="1277867" y="1770542"/>
                </a:lnTo>
                <a:close/>
                <a:moveTo>
                  <a:pt x="709638" y="1770542"/>
                </a:moveTo>
                <a:lnTo>
                  <a:pt x="709638" y="1960365"/>
                </a:lnTo>
                <a:lnTo>
                  <a:pt x="820471" y="1960365"/>
                </a:lnTo>
                <a:lnTo>
                  <a:pt x="820471" y="1770542"/>
                </a:lnTo>
                <a:close/>
                <a:moveTo>
                  <a:pt x="639141" y="1287729"/>
                </a:moveTo>
                <a:lnTo>
                  <a:pt x="639141" y="1403093"/>
                </a:lnTo>
                <a:lnTo>
                  <a:pt x="1538881" y="1403093"/>
                </a:lnTo>
                <a:lnTo>
                  <a:pt x="1538881" y="1287729"/>
                </a:lnTo>
                <a:lnTo>
                  <a:pt x="1447256" y="1287729"/>
                </a:lnTo>
                <a:lnTo>
                  <a:pt x="1447256" y="1325171"/>
                </a:lnTo>
                <a:lnTo>
                  <a:pt x="1456184" y="1325171"/>
                </a:lnTo>
                <a:lnTo>
                  <a:pt x="1456184" y="1348899"/>
                </a:lnTo>
                <a:lnTo>
                  <a:pt x="1469059" y="1348899"/>
                </a:lnTo>
                <a:lnTo>
                  <a:pt x="1469059" y="1402809"/>
                </a:lnTo>
                <a:lnTo>
                  <a:pt x="1363003" y="1402809"/>
                </a:lnTo>
                <a:lnTo>
                  <a:pt x="1363003" y="1348899"/>
                </a:lnTo>
                <a:lnTo>
                  <a:pt x="1375877" y="1348899"/>
                </a:lnTo>
                <a:lnTo>
                  <a:pt x="1375877" y="1325171"/>
                </a:lnTo>
                <a:lnTo>
                  <a:pt x="1384754" y="1325171"/>
                </a:lnTo>
                <a:lnTo>
                  <a:pt x="1384754" y="1287729"/>
                </a:lnTo>
                <a:lnTo>
                  <a:pt x="1298527" y="1287729"/>
                </a:lnTo>
                <a:lnTo>
                  <a:pt x="1298527" y="1325171"/>
                </a:lnTo>
                <a:lnTo>
                  <a:pt x="1307508" y="1325171"/>
                </a:lnTo>
                <a:lnTo>
                  <a:pt x="1307508" y="1348899"/>
                </a:lnTo>
                <a:lnTo>
                  <a:pt x="1320331" y="1348899"/>
                </a:lnTo>
                <a:lnTo>
                  <a:pt x="1320331" y="1402809"/>
                </a:lnTo>
                <a:lnTo>
                  <a:pt x="1214015" y="1402809"/>
                </a:lnTo>
                <a:lnTo>
                  <a:pt x="1214015" y="1348899"/>
                </a:lnTo>
                <a:lnTo>
                  <a:pt x="1226890" y="1348899"/>
                </a:lnTo>
                <a:lnTo>
                  <a:pt x="1226890" y="1325171"/>
                </a:lnTo>
                <a:lnTo>
                  <a:pt x="1236078" y="1325171"/>
                </a:lnTo>
                <a:lnTo>
                  <a:pt x="1236078" y="1287729"/>
                </a:lnTo>
                <a:lnTo>
                  <a:pt x="942567" y="1287729"/>
                </a:lnTo>
                <a:lnTo>
                  <a:pt x="942567" y="1325171"/>
                </a:lnTo>
                <a:lnTo>
                  <a:pt x="951497" y="1325171"/>
                </a:lnTo>
                <a:lnTo>
                  <a:pt x="951497" y="1348899"/>
                </a:lnTo>
                <a:lnTo>
                  <a:pt x="964371" y="1348899"/>
                </a:lnTo>
                <a:lnTo>
                  <a:pt x="964371" y="1402809"/>
                </a:lnTo>
                <a:lnTo>
                  <a:pt x="858314" y="1402809"/>
                </a:lnTo>
                <a:lnTo>
                  <a:pt x="858314" y="1348899"/>
                </a:lnTo>
                <a:lnTo>
                  <a:pt x="871136" y="1348899"/>
                </a:lnTo>
                <a:lnTo>
                  <a:pt x="871136" y="1325171"/>
                </a:lnTo>
                <a:lnTo>
                  <a:pt x="880065" y="1325171"/>
                </a:lnTo>
                <a:lnTo>
                  <a:pt x="880065" y="1287729"/>
                </a:lnTo>
                <a:lnTo>
                  <a:pt x="793788" y="1287729"/>
                </a:lnTo>
                <a:lnTo>
                  <a:pt x="793788" y="1325171"/>
                </a:lnTo>
                <a:lnTo>
                  <a:pt x="802716" y="1325171"/>
                </a:lnTo>
                <a:lnTo>
                  <a:pt x="802716" y="1348899"/>
                </a:lnTo>
                <a:lnTo>
                  <a:pt x="815590" y="1348899"/>
                </a:lnTo>
                <a:lnTo>
                  <a:pt x="815590" y="1402809"/>
                </a:lnTo>
                <a:lnTo>
                  <a:pt x="709534" y="1402809"/>
                </a:lnTo>
                <a:lnTo>
                  <a:pt x="709534" y="1348899"/>
                </a:lnTo>
                <a:lnTo>
                  <a:pt x="722408" y="1348899"/>
                </a:lnTo>
                <a:lnTo>
                  <a:pt x="722408" y="1325171"/>
                </a:lnTo>
                <a:lnTo>
                  <a:pt x="731337" y="1325171"/>
                </a:lnTo>
                <a:lnTo>
                  <a:pt x="731337" y="1287729"/>
                </a:lnTo>
                <a:close/>
                <a:moveTo>
                  <a:pt x="1298527" y="1136441"/>
                </a:moveTo>
                <a:lnTo>
                  <a:pt x="1298527" y="1272306"/>
                </a:lnTo>
                <a:lnTo>
                  <a:pt x="1384754" y="1272306"/>
                </a:lnTo>
                <a:lnTo>
                  <a:pt x="1384754" y="1136441"/>
                </a:lnTo>
                <a:close/>
                <a:moveTo>
                  <a:pt x="942516" y="1136441"/>
                </a:moveTo>
                <a:lnTo>
                  <a:pt x="942516" y="1272306"/>
                </a:lnTo>
                <a:lnTo>
                  <a:pt x="1236026" y="1272306"/>
                </a:lnTo>
                <a:lnTo>
                  <a:pt x="1236026" y="1136441"/>
                </a:lnTo>
                <a:close/>
                <a:moveTo>
                  <a:pt x="793788" y="1136441"/>
                </a:moveTo>
                <a:lnTo>
                  <a:pt x="793788" y="1272306"/>
                </a:lnTo>
                <a:lnTo>
                  <a:pt x="880065" y="1272306"/>
                </a:lnTo>
                <a:lnTo>
                  <a:pt x="880065" y="1136441"/>
                </a:lnTo>
                <a:close/>
                <a:moveTo>
                  <a:pt x="1088892" y="20"/>
                </a:moveTo>
                <a:cubicBezTo>
                  <a:pt x="1094327" y="-312"/>
                  <a:pt x="1099051" y="3390"/>
                  <a:pt x="1099445" y="8373"/>
                </a:cubicBezTo>
                <a:lnTo>
                  <a:pt x="1115019" y="154679"/>
                </a:lnTo>
                <a:cubicBezTo>
                  <a:pt x="1132851" y="154679"/>
                  <a:pt x="1147309" y="167871"/>
                  <a:pt x="1147309" y="184196"/>
                </a:cubicBezTo>
                <a:cubicBezTo>
                  <a:pt x="1147309" y="200520"/>
                  <a:pt x="1132851" y="213713"/>
                  <a:pt x="1115019" y="213713"/>
                </a:cubicBezTo>
                <a:lnTo>
                  <a:pt x="1115019" y="300367"/>
                </a:lnTo>
                <a:lnTo>
                  <a:pt x="1203269" y="300367"/>
                </a:lnTo>
                <a:lnTo>
                  <a:pt x="1203269" y="346684"/>
                </a:lnTo>
                <a:cubicBezTo>
                  <a:pt x="1203254" y="346684"/>
                  <a:pt x="1203233" y="346684"/>
                  <a:pt x="1203217" y="346684"/>
                </a:cubicBezTo>
                <a:cubicBezTo>
                  <a:pt x="1177101" y="346684"/>
                  <a:pt x="1155926" y="366045"/>
                  <a:pt x="1155926" y="389915"/>
                </a:cubicBezTo>
                <a:lnTo>
                  <a:pt x="1155926" y="445771"/>
                </a:lnTo>
                <a:cubicBezTo>
                  <a:pt x="1155926" y="445771"/>
                  <a:pt x="1155926" y="445819"/>
                  <a:pt x="1155926" y="445819"/>
                </a:cubicBezTo>
                <a:cubicBezTo>
                  <a:pt x="1155957" y="469689"/>
                  <a:pt x="1177153" y="489050"/>
                  <a:pt x="1203269" y="489003"/>
                </a:cubicBezTo>
                <a:lnTo>
                  <a:pt x="1266913" y="489003"/>
                </a:lnTo>
                <a:lnTo>
                  <a:pt x="1266913" y="531049"/>
                </a:lnTo>
                <a:lnTo>
                  <a:pt x="1232080" y="531049"/>
                </a:lnTo>
                <a:lnTo>
                  <a:pt x="1326716" y="761683"/>
                </a:lnTo>
                <a:cubicBezTo>
                  <a:pt x="1348473" y="814786"/>
                  <a:pt x="1404003" y="849998"/>
                  <a:pt x="1466048" y="849998"/>
                </a:cubicBezTo>
                <a:lnTo>
                  <a:pt x="1466048" y="865753"/>
                </a:lnTo>
                <a:lnTo>
                  <a:pt x="1452914" y="865753"/>
                </a:lnTo>
                <a:cubicBezTo>
                  <a:pt x="1546771" y="1083385"/>
                  <a:pt x="1816713" y="979647"/>
                  <a:pt x="1816713" y="979647"/>
                </a:cubicBezTo>
                <a:lnTo>
                  <a:pt x="1816713" y="1019747"/>
                </a:lnTo>
                <a:lnTo>
                  <a:pt x="1748241" y="1057996"/>
                </a:lnTo>
                <a:cubicBezTo>
                  <a:pt x="1675036" y="1098856"/>
                  <a:pt x="1590917" y="1120495"/>
                  <a:pt x="1505138" y="1120495"/>
                </a:cubicBezTo>
                <a:lnTo>
                  <a:pt x="1570962" y="1120495"/>
                </a:lnTo>
                <a:lnTo>
                  <a:pt x="1570962" y="1136250"/>
                </a:lnTo>
                <a:lnTo>
                  <a:pt x="1447256" y="1136250"/>
                </a:lnTo>
                <a:lnTo>
                  <a:pt x="1447256" y="1272210"/>
                </a:lnTo>
                <a:lnTo>
                  <a:pt x="1577867" y="1272210"/>
                </a:lnTo>
                <a:lnTo>
                  <a:pt x="1577867" y="1287634"/>
                </a:lnTo>
                <a:lnTo>
                  <a:pt x="1555960" y="1287634"/>
                </a:lnTo>
                <a:lnTo>
                  <a:pt x="1555960" y="1402997"/>
                </a:lnTo>
                <a:lnTo>
                  <a:pt x="1573558" y="1402997"/>
                </a:lnTo>
                <a:lnTo>
                  <a:pt x="1573558" y="1423214"/>
                </a:lnTo>
                <a:lnTo>
                  <a:pt x="1556738" y="1423214"/>
                </a:lnTo>
                <a:cubicBezTo>
                  <a:pt x="1677278" y="1702538"/>
                  <a:pt x="2023946" y="1569283"/>
                  <a:pt x="2023946" y="1569283"/>
                </a:cubicBezTo>
                <a:lnTo>
                  <a:pt x="2023946" y="1620772"/>
                </a:lnTo>
                <a:lnTo>
                  <a:pt x="1935955" y="1669935"/>
                </a:lnTo>
                <a:cubicBezTo>
                  <a:pt x="1841897" y="1722469"/>
                  <a:pt x="1733815" y="1750231"/>
                  <a:pt x="1623601" y="1750231"/>
                </a:cubicBezTo>
                <a:lnTo>
                  <a:pt x="1708165" y="1750231"/>
                </a:lnTo>
                <a:lnTo>
                  <a:pt x="1708165" y="1770447"/>
                </a:lnTo>
                <a:lnTo>
                  <a:pt x="1549211" y="1770447"/>
                </a:lnTo>
                <a:lnTo>
                  <a:pt x="1549211" y="1960270"/>
                </a:lnTo>
                <a:lnTo>
                  <a:pt x="1655423" y="1960270"/>
                </a:lnTo>
                <a:lnTo>
                  <a:pt x="1655423" y="1975692"/>
                </a:lnTo>
                <a:lnTo>
                  <a:pt x="1628689" y="1975692"/>
                </a:lnTo>
                <a:lnTo>
                  <a:pt x="1628689" y="2113836"/>
                </a:lnTo>
                <a:lnTo>
                  <a:pt x="1653450" y="2113836"/>
                </a:lnTo>
                <a:lnTo>
                  <a:pt x="1653450" y="2137563"/>
                </a:lnTo>
                <a:lnTo>
                  <a:pt x="1633828" y="2137563"/>
                </a:lnTo>
                <a:cubicBezTo>
                  <a:pt x="1774561" y="2463109"/>
                  <a:pt x="2178747" y="2307739"/>
                  <a:pt x="2178747" y="2307739"/>
                </a:cubicBezTo>
                <a:lnTo>
                  <a:pt x="2178747" y="2367723"/>
                </a:lnTo>
                <a:lnTo>
                  <a:pt x="2076170" y="2425049"/>
                </a:lnTo>
                <a:cubicBezTo>
                  <a:pt x="1966579" y="2486267"/>
                  <a:pt x="1840640" y="2518632"/>
                  <a:pt x="1712215" y="2518632"/>
                </a:cubicBezTo>
                <a:lnTo>
                  <a:pt x="1810847" y="2518632"/>
                </a:lnTo>
                <a:lnTo>
                  <a:pt x="1810847" y="2542360"/>
                </a:lnTo>
                <a:lnTo>
                  <a:pt x="1766774" y="2542360"/>
                </a:lnTo>
                <a:lnTo>
                  <a:pt x="1766774" y="3216711"/>
                </a:lnTo>
                <a:lnTo>
                  <a:pt x="1648311" y="3216711"/>
                </a:lnTo>
                <a:lnTo>
                  <a:pt x="1648311" y="2782248"/>
                </a:lnTo>
                <a:lnTo>
                  <a:pt x="1560684" y="2782248"/>
                </a:lnTo>
                <a:lnTo>
                  <a:pt x="1560684" y="2815800"/>
                </a:lnTo>
                <a:lnTo>
                  <a:pt x="1485152" y="2815800"/>
                </a:lnTo>
                <a:lnTo>
                  <a:pt x="1485152" y="3216711"/>
                </a:lnTo>
                <a:lnTo>
                  <a:pt x="1367052" y="3216711"/>
                </a:lnTo>
                <a:lnTo>
                  <a:pt x="1367052" y="2815800"/>
                </a:lnTo>
                <a:lnTo>
                  <a:pt x="811593" y="2815800"/>
                </a:lnTo>
                <a:lnTo>
                  <a:pt x="811593" y="3216711"/>
                </a:lnTo>
                <a:lnTo>
                  <a:pt x="693493" y="3216711"/>
                </a:lnTo>
                <a:lnTo>
                  <a:pt x="693493" y="2815800"/>
                </a:lnTo>
                <a:lnTo>
                  <a:pt x="617910" y="2815800"/>
                </a:lnTo>
                <a:lnTo>
                  <a:pt x="617910" y="2782248"/>
                </a:lnTo>
                <a:lnTo>
                  <a:pt x="530282" y="2782248"/>
                </a:lnTo>
                <a:lnTo>
                  <a:pt x="530282" y="3216711"/>
                </a:lnTo>
                <a:lnTo>
                  <a:pt x="411871" y="3216711"/>
                </a:lnTo>
                <a:lnTo>
                  <a:pt x="411871" y="2542408"/>
                </a:lnTo>
                <a:lnTo>
                  <a:pt x="367901" y="2542408"/>
                </a:lnTo>
                <a:lnTo>
                  <a:pt x="367901" y="2518680"/>
                </a:lnTo>
                <a:lnTo>
                  <a:pt x="466534" y="2518680"/>
                </a:lnTo>
                <a:cubicBezTo>
                  <a:pt x="338094" y="2518680"/>
                  <a:pt x="212135" y="2486314"/>
                  <a:pt x="102527" y="2425097"/>
                </a:cubicBezTo>
                <a:lnTo>
                  <a:pt x="0" y="2367771"/>
                </a:lnTo>
                <a:lnTo>
                  <a:pt x="0" y="2307786"/>
                </a:lnTo>
                <a:cubicBezTo>
                  <a:pt x="0" y="2307786"/>
                  <a:pt x="403980" y="2463109"/>
                  <a:pt x="544714" y="2137563"/>
                </a:cubicBezTo>
                <a:lnTo>
                  <a:pt x="525142" y="2137563"/>
                </a:lnTo>
                <a:lnTo>
                  <a:pt x="525142" y="2113836"/>
                </a:lnTo>
                <a:lnTo>
                  <a:pt x="548139" y="2113836"/>
                </a:lnTo>
                <a:lnTo>
                  <a:pt x="548139" y="1975598"/>
                </a:lnTo>
                <a:lnTo>
                  <a:pt x="530282" y="1975598"/>
                </a:lnTo>
                <a:lnTo>
                  <a:pt x="530282" y="1960174"/>
                </a:lnTo>
                <a:lnTo>
                  <a:pt x="629382" y="1960174"/>
                </a:lnTo>
                <a:lnTo>
                  <a:pt x="629382" y="1770352"/>
                </a:lnTo>
                <a:lnTo>
                  <a:pt x="470427" y="1770352"/>
                </a:lnTo>
                <a:lnTo>
                  <a:pt x="470427" y="1750136"/>
                </a:lnTo>
                <a:lnTo>
                  <a:pt x="555408" y="1750136"/>
                </a:lnTo>
                <a:cubicBezTo>
                  <a:pt x="445209" y="1750136"/>
                  <a:pt x="337143" y="1722374"/>
                  <a:pt x="243105" y="1669841"/>
                </a:cubicBezTo>
                <a:lnTo>
                  <a:pt x="154854" y="1620677"/>
                </a:lnTo>
                <a:lnTo>
                  <a:pt x="154854" y="1569188"/>
                </a:lnTo>
                <a:cubicBezTo>
                  <a:pt x="154854" y="1569188"/>
                  <a:pt x="501315" y="1702443"/>
                  <a:pt x="622063" y="1423119"/>
                </a:cubicBezTo>
                <a:lnTo>
                  <a:pt x="605243" y="1423119"/>
                </a:lnTo>
                <a:lnTo>
                  <a:pt x="605243" y="1402903"/>
                </a:lnTo>
                <a:lnTo>
                  <a:pt x="622270" y="1402903"/>
                </a:lnTo>
                <a:lnTo>
                  <a:pt x="622270" y="1287539"/>
                </a:lnTo>
                <a:lnTo>
                  <a:pt x="607994" y="1287539"/>
                </a:lnTo>
                <a:lnTo>
                  <a:pt x="607994" y="1272116"/>
                </a:lnTo>
                <a:lnTo>
                  <a:pt x="731337" y="1272116"/>
                </a:lnTo>
                <a:lnTo>
                  <a:pt x="731337" y="1136250"/>
                </a:lnTo>
                <a:lnTo>
                  <a:pt x="607631" y="1136250"/>
                </a:lnTo>
                <a:lnTo>
                  <a:pt x="607631" y="1120875"/>
                </a:lnTo>
                <a:lnTo>
                  <a:pt x="673404" y="1120875"/>
                </a:lnTo>
                <a:cubicBezTo>
                  <a:pt x="587639" y="1120875"/>
                  <a:pt x="503542" y="1099234"/>
                  <a:pt x="430351" y="1058376"/>
                </a:cubicBezTo>
                <a:lnTo>
                  <a:pt x="361879" y="1020127"/>
                </a:lnTo>
                <a:lnTo>
                  <a:pt x="361879" y="980026"/>
                </a:lnTo>
                <a:cubicBezTo>
                  <a:pt x="361879" y="980026"/>
                  <a:pt x="631667" y="1083527"/>
                  <a:pt x="725627" y="866132"/>
                </a:cubicBezTo>
                <a:lnTo>
                  <a:pt x="712545" y="866132"/>
                </a:lnTo>
                <a:lnTo>
                  <a:pt x="712545" y="850377"/>
                </a:lnTo>
                <a:lnTo>
                  <a:pt x="719605" y="850377"/>
                </a:lnTo>
                <a:cubicBezTo>
                  <a:pt x="781651" y="850377"/>
                  <a:pt x="837181" y="815165"/>
                  <a:pt x="858937" y="762063"/>
                </a:cubicBezTo>
                <a:lnTo>
                  <a:pt x="953469" y="531001"/>
                </a:lnTo>
                <a:lnTo>
                  <a:pt x="911524" y="531001"/>
                </a:lnTo>
                <a:lnTo>
                  <a:pt x="911524" y="488956"/>
                </a:lnTo>
                <a:lnTo>
                  <a:pt x="983422" y="488956"/>
                </a:lnTo>
                <a:cubicBezTo>
                  <a:pt x="1009539" y="488956"/>
                  <a:pt x="1030714" y="469594"/>
                  <a:pt x="1030714" y="445724"/>
                </a:cubicBezTo>
                <a:lnTo>
                  <a:pt x="1030714" y="389868"/>
                </a:lnTo>
                <a:cubicBezTo>
                  <a:pt x="1030714" y="365998"/>
                  <a:pt x="1009539" y="346636"/>
                  <a:pt x="983422" y="346636"/>
                </a:cubicBezTo>
                <a:lnTo>
                  <a:pt x="975324" y="346636"/>
                </a:lnTo>
                <a:lnTo>
                  <a:pt x="975324" y="300319"/>
                </a:lnTo>
                <a:lnTo>
                  <a:pt x="1064612" y="300319"/>
                </a:lnTo>
                <a:lnTo>
                  <a:pt x="1064612" y="213713"/>
                </a:lnTo>
                <a:cubicBezTo>
                  <a:pt x="1046750" y="213713"/>
                  <a:pt x="1032272" y="200473"/>
                  <a:pt x="1032272" y="184149"/>
                </a:cubicBezTo>
                <a:cubicBezTo>
                  <a:pt x="1032272" y="167824"/>
                  <a:pt x="1046750" y="154583"/>
                  <a:pt x="1064612" y="154583"/>
                </a:cubicBezTo>
                <a:lnTo>
                  <a:pt x="1079770" y="8373"/>
                </a:lnTo>
                <a:cubicBezTo>
                  <a:pt x="1080123" y="3912"/>
                  <a:pt x="1084012" y="353"/>
                  <a:pt x="1088892" y="20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  <a:ln w="4899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612616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FAD661BF-B05D-A1E8-9CD9-D7978057F4DC}"/>
              </a:ext>
            </a:extLst>
          </p:cNvPr>
          <p:cNvSpPr txBox="1"/>
          <p:nvPr/>
        </p:nvSpPr>
        <p:spPr>
          <a:xfrm>
            <a:off x="568684" y="3853808"/>
            <a:ext cx="3768339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PART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4F9C1572-9289-2CD6-7BEE-9CA6EA0ED37F}"/>
              </a:ext>
            </a:extLst>
          </p:cNvPr>
          <p:cNvSpPr txBox="1"/>
          <p:nvPr/>
        </p:nvSpPr>
        <p:spPr>
          <a:xfrm>
            <a:off x="8581908" y="3853808"/>
            <a:ext cx="2419252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SIX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0A0D9107-7B71-C616-DFF6-F69154E1A580}"/>
              </a:ext>
            </a:extLst>
          </p:cNvPr>
          <p:cNvSpPr txBox="1"/>
          <p:nvPr/>
        </p:nvSpPr>
        <p:spPr>
          <a:xfrm>
            <a:off x="5118809" y="3923638"/>
            <a:ext cx="1954382" cy="221599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13800" dirty="0">
                <a:gradFill flip="none" rotWithShape="1">
                  <a:gsLst>
                    <a:gs pos="0">
                      <a:schemeClr val="accent2">
                        <a:lumMod val="67000"/>
                      </a:schemeClr>
                    </a:gs>
                    <a:gs pos="48000">
                      <a:schemeClr val="accent2">
                        <a:lumMod val="97000"/>
                        <a:lumOff val="3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</a:rPr>
              <a:t>陆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11E7BCF-632A-0853-0F61-4BA43ECA5496}"/>
              </a:ext>
            </a:extLst>
          </p:cNvPr>
          <p:cNvSpPr txBox="1"/>
          <p:nvPr/>
        </p:nvSpPr>
        <p:spPr>
          <a:xfrm>
            <a:off x="3951824" y="2272642"/>
            <a:ext cx="4288353" cy="132343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8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市场评估</a:t>
            </a:r>
          </a:p>
        </p:txBody>
      </p:sp>
      <p:grpSp>
        <p:nvGrpSpPr>
          <p:cNvPr id="4520" name="组合 4519">
            <a:extLst>
              <a:ext uri="{FF2B5EF4-FFF2-40B4-BE49-F238E27FC236}">
                <a16:creationId xmlns:a16="http://schemas.microsoft.com/office/drawing/2014/main" id="{3B742496-DBC3-D384-F25B-7365DE240872}"/>
              </a:ext>
            </a:extLst>
          </p:cNvPr>
          <p:cNvGrpSpPr/>
          <p:nvPr/>
        </p:nvGrpSpPr>
        <p:grpSpPr>
          <a:xfrm>
            <a:off x="10595190" y="0"/>
            <a:ext cx="688651" cy="2332644"/>
            <a:chOff x="12484950" y="192895"/>
            <a:chExt cx="688651" cy="2332644"/>
          </a:xfrm>
        </p:grpSpPr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BFC3010-972E-334E-6968-413DC3EB55A5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53F8A92-01AD-2EB6-E84A-22E1B6B57639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021AC4CC-D645-5A97-56A9-C6CA57532CED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186CED4F-8B87-7565-E3D4-6175E9E242B8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D939454F-F913-992C-C9B0-6785A324062A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02EE53C5-4EA1-E97F-37B4-9780F3A2A20C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A4FB0E9-1AE2-6587-E6E6-FE49B88DCE88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EEE9E2AF-8DA5-4EFF-8AEF-A96418840F8B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2EE1FEA-9EE2-BA9A-9CF5-585CE571DBB1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C72BA045-D1FD-72D1-A6C0-006D3621A596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BA4FCF73-732F-B20F-D027-C996EE15ED7B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D7C85B0-350D-18F6-6DB5-594CDE3E63A0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DCD1AD26-54AA-8AA1-FEA5-1F2BB23E9CC6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D32922C9-F1A2-D4C8-CA9B-E5F577EE9492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E90532D-BFA3-80B4-89F3-1D1F3ABB56FD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026" name="组合 3025">
            <a:extLst>
              <a:ext uri="{FF2B5EF4-FFF2-40B4-BE49-F238E27FC236}">
                <a16:creationId xmlns:a16="http://schemas.microsoft.com/office/drawing/2014/main" id="{ECB73CB9-3CF5-1D32-77F5-7E1AA74BE60E}"/>
              </a:ext>
            </a:extLst>
          </p:cNvPr>
          <p:cNvGrpSpPr/>
          <p:nvPr/>
        </p:nvGrpSpPr>
        <p:grpSpPr>
          <a:xfrm>
            <a:off x="-76544" y="119376"/>
            <a:ext cx="4641937" cy="1992185"/>
            <a:chOff x="-2380746" y="-4558351"/>
            <a:chExt cx="3312157" cy="1421482"/>
          </a:xfr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</p:grpSpPr>
        <p:sp>
          <p:nvSpPr>
            <p:cNvPr id="3027" name="任意多边形: 形状 3026">
              <a:extLst>
                <a:ext uri="{FF2B5EF4-FFF2-40B4-BE49-F238E27FC236}">
                  <a16:creationId xmlns:a16="http://schemas.microsoft.com/office/drawing/2014/main" id="{825F4E31-9942-88AA-CD5F-68672BCA7B06}"/>
                </a:ext>
              </a:extLst>
            </p:cNvPr>
            <p:cNvSpPr/>
            <p:nvPr/>
          </p:nvSpPr>
          <p:spPr>
            <a:xfrm>
              <a:off x="-2380746" y="-4364564"/>
              <a:ext cx="3116869" cy="853640"/>
            </a:xfrm>
            <a:custGeom>
              <a:avLst/>
              <a:gdLst>
                <a:gd name="connsiteX0" fmla="*/ 14093 w 3116869"/>
                <a:gd name="connsiteY0" fmla="*/ 59481 h 853640"/>
                <a:gd name="connsiteX1" fmla="*/ 63673 w 3116869"/>
                <a:gd name="connsiteY1" fmla="*/ 94843 h 853640"/>
                <a:gd name="connsiteX2" fmla="*/ 113887 w 3116869"/>
                <a:gd name="connsiteY2" fmla="*/ 128434 h 853640"/>
                <a:gd name="connsiteX3" fmla="*/ 216747 w 3116869"/>
                <a:gd name="connsiteY3" fmla="*/ 192100 h 853640"/>
                <a:gd name="connsiteX4" fmla="*/ 269340 w 3116869"/>
                <a:gd name="connsiteY4" fmla="*/ 222150 h 853640"/>
                <a:gd name="connsiteX5" fmla="*/ 322673 w 3116869"/>
                <a:gd name="connsiteY5" fmla="*/ 250957 h 853640"/>
                <a:gd name="connsiteX6" fmla="*/ 376746 w 3116869"/>
                <a:gd name="connsiteY6" fmla="*/ 278548 h 853640"/>
                <a:gd name="connsiteX7" fmla="*/ 431559 w 3116869"/>
                <a:gd name="connsiteY7" fmla="*/ 304818 h 853640"/>
                <a:gd name="connsiteX8" fmla="*/ 487429 w 3116869"/>
                <a:gd name="connsiteY8" fmla="*/ 329106 h 853640"/>
                <a:gd name="connsiteX9" fmla="*/ 544119 w 3116869"/>
                <a:gd name="connsiteY9" fmla="*/ 351756 h 853640"/>
                <a:gd name="connsiteX10" fmla="*/ 601575 w 3116869"/>
                <a:gd name="connsiteY10" fmla="*/ 372687 h 853640"/>
                <a:gd name="connsiteX11" fmla="*/ 659850 w 3116869"/>
                <a:gd name="connsiteY11" fmla="*/ 391716 h 853640"/>
                <a:gd name="connsiteX12" fmla="*/ 719367 w 3116869"/>
                <a:gd name="connsiteY12" fmla="*/ 407573 h 853640"/>
                <a:gd name="connsiteX13" fmla="*/ 779677 w 3116869"/>
                <a:gd name="connsiteY13" fmla="*/ 420787 h 853640"/>
                <a:gd name="connsiteX14" fmla="*/ 840728 w 3116869"/>
                <a:gd name="connsiteY14" fmla="*/ 430883 h 853640"/>
                <a:gd name="connsiteX15" fmla="*/ 902491 w 3116869"/>
                <a:gd name="connsiteY15" fmla="*/ 437596 h 853640"/>
                <a:gd name="connsiteX16" fmla="*/ 907143 w 3116869"/>
                <a:gd name="connsiteY16" fmla="*/ 437596 h 853640"/>
                <a:gd name="connsiteX17" fmla="*/ 907909 w 3116869"/>
                <a:gd name="connsiteY17" fmla="*/ 437596 h 853640"/>
                <a:gd name="connsiteX18" fmla="*/ 1202668 w 3116869"/>
                <a:gd name="connsiteY18" fmla="*/ 396896 h 853640"/>
                <a:gd name="connsiteX19" fmla="*/ 1276351 w 3116869"/>
                <a:gd name="connsiteY19" fmla="*/ 386721 h 853640"/>
                <a:gd name="connsiteX20" fmla="*/ 1280949 w 3116869"/>
                <a:gd name="connsiteY20" fmla="*/ 386087 h 853640"/>
                <a:gd name="connsiteX21" fmla="*/ 1283249 w 3116869"/>
                <a:gd name="connsiteY21" fmla="*/ 385769 h 853640"/>
                <a:gd name="connsiteX22" fmla="*/ 1283830 w 3116869"/>
                <a:gd name="connsiteY22" fmla="*/ 385769 h 853640"/>
                <a:gd name="connsiteX23" fmla="*/ 1282377 w 3116869"/>
                <a:gd name="connsiteY23" fmla="*/ 385769 h 853640"/>
                <a:gd name="connsiteX24" fmla="*/ 1283540 w 3116869"/>
                <a:gd name="connsiteY24" fmla="*/ 385769 h 853640"/>
                <a:gd name="connsiteX25" fmla="*/ 1292869 w 3116869"/>
                <a:gd name="connsiteY25" fmla="*/ 385769 h 853640"/>
                <a:gd name="connsiteX26" fmla="*/ 1311369 w 3116869"/>
                <a:gd name="connsiteY26" fmla="*/ 386192 h 853640"/>
                <a:gd name="connsiteX27" fmla="*/ 1346413 w 3116869"/>
                <a:gd name="connsiteY27" fmla="*/ 388835 h 853640"/>
                <a:gd name="connsiteX28" fmla="*/ 1493964 w 3116869"/>
                <a:gd name="connsiteY28" fmla="*/ 402763 h 853640"/>
                <a:gd name="connsiteX29" fmla="*/ 1642626 w 3116869"/>
                <a:gd name="connsiteY29" fmla="*/ 417352 h 853640"/>
                <a:gd name="connsiteX30" fmla="*/ 1662183 w 3116869"/>
                <a:gd name="connsiteY30" fmla="*/ 418884 h 853640"/>
                <a:gd name="connsiteX31" fmla="*/ 1673256 w 3116869"/>
                <a:gd name="connsiteY31" fmla="*/ 419307 h 853640"/>
                <a:gd name="connsiteX32" fmla="*/ 1678780 w 3116869"/>
                <a:gd name="connsiteY32" fmla="*/ 419466 h 853640"/>
                <a:gd name="connsiteX33" fmla="*/ 1681423 w 3116869"/>
                <a:gd name="connsiteY33" fmla="*/ 419466 h 853640"/>
                <a:gd name="connsiteX34" fmla="*/ 1678383 w 3116869"/>
                <a:gd name="connsiteY34" fmla="*/ 419466 h 853640"/>
                <a:gd name="connsiteX35" fmla="*/ 1678938 w 3116869"/>
                <a:gd name="connsiteY35" fmla="*/ 419466 h 853640"/>
                <a:gd name="connsiteX36" fmla="*/ 1680101 w 3116869"/>
                <a:gd name="connsiteY36" fmla="*/ 419624 h 853640"/>
                <a:gd name="connsiteX37" fmla="*/ 1684700 w 3116869"/>
                <a:gd name="connsiteY37" fmla="*/ 420312 h 853640"/>
                <a:gd name="connsiteX38" fmla="*/ 1687343 w 3116869"/>
                <a:gd name="connsiteY38" fmla="*/ 421422 h 853640"/>
                <a:gd name="connsiteX39" fmla="*/ 1693025 w 3116869"/>
                <a:gd name="connsiteY39" fmla="*/ 423324 h 853640"/>
                <a:gd name="connsiteX40" fmla="*/ 1709966 w 3116869"/>
                <a:gd name="connsiteY40" fmla="*/ 429244 h 853640"/>
                <a:gd name="connsiteX41" fmla="*/ 1778495 w 3116869"/>
                <a:gd name="connsiteY41" fmla="*/ 455832 h 853640"/>
                <a:gd name="connsiteX42" fmla="*/ 1915078 w 3116869"/>
                <a:gd name="connsiteY42" fmla="*/ 512574 h 853640"/>
                <a:gd name="connsiteX43" fmla="*/ 1949119 w 3116869"/>
                <a:gd name="connsiteY43" fmla="*/ 527057 h 853640"/>
                <a:gd name="connsiteX44" fmla="*/ 1966112 w 3116869"/>
                <a:gd name="connsiteY44" fmla="*/ 534325 h 853640"/>
                <a:gd name="connsiteX45" fmla="*/ 1974622 w 3116869"/>
                <a:gd name="connsiteY45" fmla="*/ 537972 h 853640"/>
                <a:gd name="connsiteX46" fmla="*/ 1979908 w 3116869"/>
                <a:gd name="connsiteY46" fmla="*/ 540245 h 853640"/>
                <a:gd name="connsiteX47" fmla="*/ 1984295 w 3116869"/>
                <a:gd name="connsiteY47" fmla="*/ 541751 h 853640"/>
                <a:gd name="connsiteX48" fmla="*/ 1993254 w 3116869"/>
                <a:gd name="connsiteY48" fmla="*/ 544737 h 853640"/>
                <a:gd name="connsiteX49" fmla="*/ 2004011 w 3116869"/>
                <a:gd name="connsiteY49" fmla="*/ 547380 h 853640"/>
                <a:gd name="connsiteX50" fmla="*/ 2024757 w 3116869"/>
                <a:gd name="connsiteY50" fmla="*/ 550631 h 853640"/>
                <a:gd name="connsiteX51" fmla="*/ 2045900 w 3116869"/>
                <a:gd name="connsiteY51" fmla="*/ 550922 h 853640"/>
                <a:gd name="connsiteX52" fmla="*/ 2064400 w 3116869"/>
                <a:gd name="connsiteY52" fmla="*/ 549918 h 853640"/>
                <a:gd name="connsiteX53" fmla="*/ 2659785 w 3116869"/>
                <a:gd name="connsiteY53" fmla="*/ 518203 h 853640"/>
                <a:gd name="connsiteX54" fmla="*/ 2696996 w 3116869"/>
                <a:gd name="connsiteY54" fmla="*/ 516195 h 853640"/>
                <a:gd name="connsiteX55" fmla="*/ 2728156 w 3116869"/>
                <a:gd name="connsiteY55" fmla="*/ 520344 h 853640"/>
                <a:gd name="connsiteX56" fmla="*/ 2741211 w 3116869"/>
                <a:gd name="connsiteY56" fmla="*/ 528272 h 853640"/>
                <a:gd name="connsiteX57" fmla="*/ 2752496 w 3116869"/>
                <a:gd name="connsiteY57" fmla="*/ 540483 h 853640"/>
                <a:gd name="connsiteX58" fmla="*/ 2776837 w 3116869"/>
                <a:gd name="connsiteY58" fmla="*/ 567836 h 853640"/>
                <a:gd name="connsiteX59" fmla="*/ 2876790 w 3116869"/>
                <a:gd name="connsiteY59" fmla="*/ 674951 h 853640"/>
                <a:gd name="connsiteX60" fmla="*/ 2982505 w 3116869"/>
                <a:gd name="connsiteY60" fmla="*/ 777019 h 853640"/>
                <a:gd name="connsiteX61" fmla="*/ 3040093 w 3116869"/>
                <a:gd name="connsiteY61" fmla="*/ 823771 h 853640"/>
                <a:gd name="connsiteX62" fmla="*/ 3071992 w 3116869"/>
                <a:gd name="connsiteY62" fmla="*/ 844095 h 853640"/>
                <a:gd name="connsiteX63" fmla="*/ 3111371 w 3116869"/>
                <a:gd name="connsiteY63" fmla="*/ 855327 h 853640"/>
                <a:gd name="connsiteX64" fmla="*/ 3117953 w 3116869"/>
                <a:gd name="connsiteY64" fmla="*/ 848376 h 853640"/>
                <a:gd name="connsiteX65" fmla="*/ 3117952 w 3116869"/>
                <a:gd name="connsiteY65" fmla="*/ 848350 h 853640"/>
                <a:gd name="connsiteX66" fmla="*/ 3110763 w 3116869"/>
                <a:gd name="connsiteY66" fmla="*/ 842007 h 853640"/>
                <a:gd name="connsiteX67" fmla="*/ 3109785 w 3116869"/>
                <a:gd name="connsiteY67" fmla="*/ 842007 h 853640"/>
                <a:gd name="connsiteX68" fmla="*/ 3079049 w 3116869"/>
                <a:gd name="connsiteY68" fmla="*/ 831911 h 853640"/>
                <a:gd name="connsiteX69" fmla="*/ 3049158 w 3116869"/>
                <a:gd name="connsiteY69" fmla="*/ 812196 h 853640"/>
                <a:gd name="connsiteX70" fmla="*/ 2993658 w 3116869"/>
                <a:gd name="connsiteY70" fmla="*/ 765575 h 853640"/>
                <a:gd name="connsiteX71" fmla="*/ 2890586 w 3116869"/>
                <a:gd name="connsiteY71" fmla="*/ 662768 h 853640"/>
                <a:gd name="connsiteX72" fmla="*/ 2792932 w 3116869"/>
                <a:gd name="connsiteY72" fmla="*/ 554728 h 853640"/>
                <a:gd name="connsiteX73" fmla="*/ 2769146 w 3116869"/>
                <a:gd name="connsiteY73" fmla="*/ 527163 h 853640"/>
                <a:gd name="connsiteX74" fmla="*/ 2755774 w 3116869"/>
                <a:gd name="connsiteY74" fmla="*/ 512495 h 853640"/>
                <a:gd name="connsiteX75" fmla="*/ 2737538 w 3116869"/>
                <a:gd name="connsiteY75" fmla="*/ 501078 h 853640"/>
                <a:gd name="connsiteX76" fmla="*/ 2716395 w 3116869"/>
                <a:gd name="connsiteY76" fmla="*/ 494788 h 853640"/>
                <a:gd name="connsiteX77" fmla="*/ 2705374 w 3116869"/>
                <a:gd name="connsiteY77" fmla="*/ 494074 h 853640"/>
                <a:gd name="connsiteX78" fmla="*/ 2696071 w 3116869"/>
                <a:gd name="connsiteY78" fmla="*/ 494418 h 853640"/>
                <a:gd name="connsiteX79" fmla="*/ 2658833 w 3116869"/>
                <a:gd name="connsiteY79" fmla="*/ 495844 h 853640"/>
                <a:gd name="connsiteX80" fmla="*/ 2063000 w 3116869"/>
                <a:gd name="connsiteY80" fmla="*/ 518626 h 853640"/>
                <a:gd name="connsiteX81" fmla="*/ 2044499 w 3116869"/>
                <a:gd name="connsiteY81" fmla="*/ 519340 h 853640"/>
                <a:gd name="connsiteX82" fmla="*/ 2028352 w 3116869"/>
                <a:gd name="connsiteY82" fmla="*/ 518890 h 853640"/>
                <a:gd name="connsiteX83" fmla="*/ 2012494 w 3116869"/>
                <a:gd name="connsiteY83" fmla="*/ 516248 h 853640"/>
                <a:gd name="connsiteX84" fmla="*/ 2005147 w 3116869"/>
                <a:gd name="connsiteY84" fmla="*/ 514556 h 853640"/>
                <a:gd name="connsiteX85" fmla="*/ 1996531 w 3116869"/>
                <a:gd name="connsiteY85" fmla="*/ 511543 h 853640"/>
                <a:gd name="connsiteX86" fmla="*/ 1992171 w 3116869"/>
                <a:gd name="connsiteY86" fmla="*/ 509984 h 853640"/>
                <a:gd name="connsiteX87" fmla="*/ 1992752 w 3116869"/>
                <a:gd name="connsiteY87" fmla="*/ 510195 h 853640"/>
                <a:gd name="connsiteX88" fmla="*/ 1992224 w 3116869"/>
                <a:gd name="connsiteY88" fmla="*/ 509958 h 853640"/>
                <a:gd name="connsiteX89" fmla="*/ 1991140 w 3116869"/>
                <a:gd name="connsiteY89" fmla="*/ 509482 h 853640"/>
                <a:gd name="connsiteX90" fmla="*/ 1989026 w 3116869"/>
                <a:gd name="connsiteY90" fmla="*/ 508530 h 853640"/>
                <a:gd name="connsiteX91" fmla="*/ 1980569 w 3116869"/>
                <a:gd name="connsiteY91" fmla="*/ 504725 h 853640"/>
                <a:gd name="connsiteX92" fmla="*/ 1963628 w 3116869"/>
                <a:gd name="connsiteY92" fmla="*/ 497166 h 853640"/>
                <a:gd name="connsiteX93" fmla="*/ 1929746 w 3116869"/>
                <a:gd name="connsiteY93" fmla="*/ 482128 h 853640"/>
                <a:gd name="connsiteX94" fmla="*/ 1793190 w 3116869"/>
                <a:gd name="connsiteY94" fmla="*/ 422637 h 853640"/>
                <a:gd name="connsiteX95" fmla="*/ 1723894 w 3116869"/>
                <a:gd name="connsiteY95" fmla="*/ 394491 h 853640"/>
                <a:gd name="connsiteX96" fmla="*/ 1705896 w 3116869"/>
                <a:gd name="connsiteY96" fmla="*/ 387910 h 853640"/>
                <a:gd name="connsiteX97" fmla="*/ 1693844 w 3116869"/>
                <a:gd name="connsiteY97" fmla="*/ 384289 h 853640"/>
                <a:gd name="connsiteX98" fmla="*/ 1687554 w 3116869"/>
                <a:gd name="connsiteY98" fmla="*/ 382677 h 853640"/>
                <a:gd name="connsiteX99" fmla="*/ 1682956 w 3116869"/>
                <a:gd name="connsiteY99" fmla="*/ 381911 h 853640"/>
                <a:gd name="connsiteX100" fmla="*/ 1681819 w 3116869"/>
                <a:gd name="connsiteY100" fmla="*/ 381726 h 853640"/>
                <a:gd name="connsiteX101" fmla="*/ 1681238 w 3116869"/>
                <a:gd name="connsiteY101" fmla="*/ 381726 h 853640"/>
                <a:gd name="connsiteX102" fmla="*/ 1677036 w 3116869"/>
                <a:gd name="connsiteY102" fmla="*/ 381726 h 853640"/>
                <a:gd name="connsiteX103" fmla="*/ 1675159 w 3116869"/>
                <a:gd name="connsiteY103" fmla="*/ 381541 h 853640"/>
                <a:gd name="connsiteX104" fmla="*/ 1671380 w 3116869"/>
                <a:gd name="connsiteY104" fmla="*/ 381197 h 853640"/>
                <a:gd name="connsiteX105" fmla="*/ 1663848 w 3116869"/>
                <a:gd name="connsiteY105" fmla="*/ 380616 h 853640"/>
                <a:gd name="connsiteX106" fmla="*/ 1646299 w 3116869"/>
                <a:gd name="connsiteY106" fmla="*/ 378951 h 853640"/>
                <a:gd name="connsiteX107" fmla="*/ 1498616 w 3116869"/>
                <a:gd name="connsiteY107" fmla="*/ 362169 h 853640"/>
                <a:gd name="connsiteX108" fmla="*/ 1349690 w 3116869"/>
                <a:gd name="connsiteY108" fmla="*/ 345835 h 853640"/>
                <a:gd name="connsiteX109" fmla="*/ 1310444 w 3116869"/>
                <a:gd name="connsiteY109" fmla="*/ 342506 h 853640"/>
                <a:gd name="connsiteX110" fmla="*/ 1291653 w 3116869"/>
                <a:gd name="connsiteY110" fmla="*/ 341819 h 853640"/>
                <a:gd name="connsiteX111" fmla="*/ 1282350 w 3116869"/>
                <a:gd name="connsiteY111" fmla="*/ 341554 h 853640"/>
                <a:gd name="connsiteX112" fmla="*/ 1281187 w 3116869"/>
                <a:gd name="connsiteY112" fmla="*/ 341554 h 853640"/>
                <a:gd name="connsiteX113" fmla="*/ 1278545 w 3116869"/>
                <a:gd name="connsiteY113" fmla="*/ 341713 h 853640"/>
                <a:gd name="connsiteX114" fmla="*/ 1277963 w 3116869"/>
                <a:gd name="connsiteY114" fmla="*/ 341713 h 853640"/>
                <a:gd name="connsiteX115" fmla="*/ 1275664 w 3116869"/>
                <a:gd name="connsiteY115" fmla="*/ 342003 h 853640"/>
                <a:gd name="connsiteX116" fmla="*/ 1271039 w 3116869"/>
                <a:gd name="connsiteY116" fmla="*/ 342558 h 853640"/>
                <a:gd name="connsiteX117" fmla="*/ 1197039 w 3116869"/>
                <a:gd name="connsiteY117" fmla="*/ 351624 h 853640"/>
                <a:gd name="connsiteX118" fmla="*/ 900879 w 3116869"/>
                <a:gd name="connsiteY118" fmla="*/ 387936 h 853640"/>
                <a:gd name="connsiteX119" fmla="*/ 906297 w 3116869"/>
                <a:gd name="connsiteY119" fmla="*/ 387778 h 853640"/>
                <a:gd name="connsiteX120" fmla="*/ 848154 w 3116869"/>
                <a:gd name="connsiteY120" fmla="*/ 380510 h 853640"/>
                <a:gd name="connsiteX121" fmla="*/ 790434 w 3116869"/>
                <a:gd name="connsiteY121" fmla="*/ 369939 h 853640"/>
                <a:gd name="connsiteX122" fmla="*/ 733216 w 3116869"/>
                <a:gd name="connsiteY122" fmla="*/ 356724 h 853640"/>
                <a:gd name="connsiteX123" fmla="*/ 676527 w 3116869"/>
                <a:gd name="connsiteY123" fmla="*/ 340867 h 853640"/>
                <a:gd name="connsiteX124" fmla="*/ 620736 w 3116869"/>
                <a:gd name="connsiteY124" fmla="*/ 321706 h 853640"/>
                <a:gd name="connsiteX125" fmla="*/ 565632 w 3116869"/>
                <a:gd name="connsiteY125" fmla="*/ 300564 h 853640"/>
                <a:gd name="connsiteX126" fmla="*/ 511136 w 3116869"/>
                <a:gd name="connsiteY126" fmla="*/ 277782 h 853640"/>
                <a:gd name="connsiteX127" fmla="*/ 457354 w 3116869"/>
                <a:gd name="connsiteY127" fmla="*/ 253415 h 853640"/>
                <a:gd name="connsiteX128" fmla="*/ 404496 w 3116869"/>
                <a:gd name="connsiteY128" fmla="*/ 226986 h 853640"/>
                <a:gd name="connsiteX129" fmla="*/ 352273 w 3116869"/>
                <a:gd name="connsiteY129" fmla="*/ 199315 h 853640"/>
                <a:gd name="connsiteX130" fmla="*/ 300764 w 3116869"/>
                <a:gd name="connsiteY130" fmla="*/ 170455 h 853640"/>
                <a:gd name="connsiteX131" fmla="*/ 249968 w 3116869"/>
                <a:gd name="connsiteY131" fmla="*/ 140379 h 853640"/>
                <a:gd name="connsiteX132" fmla="*/ 150649 w 3116869"/>
                <a:gd name="connsiteY132" fmla="*/ 76766 h 853640"/>
                <a:gd name="connsiteX133" fmla="*/ 102258 w 3116869"/>
                <a:gd name="connsiteY133" fmla="*/ 43333 h 853640"/>
                <a:gd name="connsiteX134" fmla="*/ 55348 w 3116869"/>
                <a:gd name="connsiteY134" fmla="*/ 8765 h 853640"/>
                <a:gd name="connsiteX135" fmla="*/ 55348 w 3116869"/>
                <a:gd name="connsiteY135" fmla="*/ 8765 h 853640"/>
                <a:gd name="connsiteX136" fmla="*/ 8384 w 3116869"/>
                <a:gd name="connsiteY136" fmla="*/ 13839 h 853640"/>
                <a:gd name="connsiteX137" fmla="*/ 12401 w 3116869"/>
                <a:gd name="connsiteY137" fmla="*/ 58107 h 853640"/>
                <a:gd name="connsiteX138" fmla="*/ 13670 w 3116869"/>
                <a:gd name="connsiteY138" fmla="*/ 59111 h 85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3116869" h="853640">
                  <a:moveTo>
                    <a:pt x="14093" y="59481"/>
                  </a:moveTo>
                  <a:cubicBezTo>
                    <a:pt x="30346" y="71559"/>
                    <a:pt x="47181" y="83426"/>
                    <a:pt x="63673" y="94843"/>
                  </a:cubicBezTo>
                  <a:cubicBezTo>
                    <a:pt x="80164" y="106260"/>
                    <a:pt x="97026" y="117545"/>
                    <a:pt x="113887" y="128434"/>
                  </a:cubicBezTo>
                  <a:cubicBezTo>
                    <a:pt x="147610" y="150528"/>
                    <a:pt x="181888" y="171750"/>
                    <a:pt x="216747" y="192100"/>
                  </a:cubicBezTo>
                  <a:cubicBezTo>
                    <a:pt x="234005" y="202672"/>
                    <a:pt x="251686" y="212318"/>
                    <a:pt x="269340" y="222150"/>
                  </a:cubicBezTo>
                  <a:cubicBezTo>
                    <a:pt x="286995" y="231981"/>
                    <a:pt x="304623" y="241812"/>
                    <a:pt x="322673" y="250957"/>
                  </a:cubicBezTo>
                  <a:cubicBezTo>
                    <a:pt x="340724" y="260101"/>
                    <a:pt x="358299" y="270065"/>
                    <a:pt x="376746" y="278548"/>
                  </a:cubicBezTo>
                  <a:lnTo>
                    <a:pt x="431559" y="304818"/>
                  </a:lnTo>
                  <a:lnTo>
                    <a:pt x="487429" y="329106"/>
                  </a:lnTo>
                  <a:cubicBezTo>
                    <a:pt x="505929" y="337537"/>
                    <a:pt x="525143" y="344382"/>
                    <a:pt x="544119" y="351756"/>
                  </a:cubicBezTo>
                  <a:cubicBezTo>
                    <a:pt x="563095" y="359129"/>
                    <a:pt x="581965" y="366741"/>
                    <a:pt x="601575" y="372687"/>
                  </a:cubicBezTo>
                  <a:lnTo>
                    <a:pt x="659850" y="391716"/>
                  </a:lnTo>
                  <a:lnTo>
                    <a:pt x="719367" y="407573"/>
                  </a:lnTo>
                  <a:cubicBezTo>
                    <a:pt x="739030" y="413361"/>
                    <a:pt x="759460" y="416717"/>
                    <a:pt x="779677" y="420787"/>
                  </a:cubicBezTo>
                  <a:cubicBezTo>
                    <a:pt x="799895" y="424857"/>
                    <a:pt x="819955" y="429324"/>
                    <a:pt x="840728" y="430883"/>
                  </a:cubicBezTo>
                  <a:lnTo>
                    <a:pt x="902491" y="437596"/>
                  </a:lnTo>
                  <a:cubicBezTo>
                    <a:pt x="904037" y="437781"/>
                    <a:pt x="905597" y="437781"/>
                    <a:pt x="907143" y="437596"/>
                  </a:cubicBezTo>
                  <a:lnTo>
                    <a:pt x="907909" y="437596"/>
                  </a:lnTo>
                  <a:lnTo>
                    <a:pt x="1202668" y="396896"/>
                  </a:lnTo>
                  <a:lnTo>
                    <a:pt x="1276351" y="386721"/>
                  </a:lnTo>
                  <a:lnTo>
                    <a:pt x="1280949" y="386087"/>
                  </a:lnTo>
                  <a:lnTo>
                    <a:pt x="1283249" y="385769"/>
                  </a:lnTo>
                  <a:lnTo>
                    <a:pt x="1283830" y="385769"/>
                  </a:lnTo>
                  <a:cubicBezTo>
                    <a:pt x="1284465" y="385769"/>
                    <a:pt x="1280368" y="385981"/>
                    <a:pt x="1282377" y="385769"/>
                  </a:cubicBezTo>
                  <a:lnTo>
                    <a:pt x="1283540" y="385769"/>
                  </a:lnTo>
                  <a:lnTo>
                    <a:pt x="1292869" y="385769"/>
                  </a:lnTo>
                  <a:cubicBezTo>
                    <a:pt x="1299000" y="385928"/>
                    <a:pt x="1305449" y="385769"/>
                    <a:pt x="1311369" y="386192"/>
                  </a:cubicBezTo>
                  <a:lnTo>
                    <a:pt x="1346413" y="388835"/>
                  </a:lnTo>
                  <a:cubicBezTo>
                    <a:pt x="1394857" y="392852"/>
                    <a:pt x="1444754" y="397821"/>
                    <a:pt x="1493964" y="402763"/>
                  </a:cubicBezTo>
                  <a:cubicBezTo>
                    <a:pt x="1543175" y="407705"/>
                    <a:pt x="1592623" y="412964"/>
                    <a:pt x="1642626" y="417352"/>
                  </a:cubicBezTo>
                  <a:cubicBezTo>
                    <a:pt x="1649233" y="417854"/>
                    <a:pt x="1654254" y="418620"/>
                    <a:pt x="1662183" y="418884"/>
                  </a:cubicBezTo>
                  <a:lnTo>
                    <a:pt x="1673256" y="419307"/>
                  </a:lnTo>
                  <a:lnTo>
                    <a:pt x="1678780" y="419466"/>
                  </a:lnTo>
                  <a:lnTo>
                    <a:pt x="1681423" y="419466"/>
                  </a:lnTo>
                  <a:cubicBezTo>
                    <a:pt x="1684938" y="419466"/>
                    <a:pt x="1677406" y="419466"/>
                    <a:pt x="1678383" y="419466"/>
                  </a:cubicBezTo>
                  <a:lnTo>
                    <a:pt x="1678938" y="419466"/>
                  </a:lnTo>
                  <a:lnTo>
                    <a:pt x="1680101" y="419624"/>
                  </a:lnTo>
                  <a:lnTo>
                    <a:pt x="1684700" y="420312"/>
                  </a:lnTo>
                  <a:lnTo>
                    <a:pt x="1687343" y="421422"/>
                  </a:lnTo>
                  <a:cubicBezTo>
                    <a:pt x="1689246" y="422188"/>
                    <a:pt x="1690382" y="422452"/>
                    <a:pt x="1693025" y="423324"/>
                  </a:cubicBezTo>
                  <a:lnTo>
                    <a:pt x="1709966" y="429244"/>
                  </a:lnTo>
                  <a:cubicBezTo>
                    <a:pt x="1732774" y="437570"/>
                    <a:pt x="1755661" y="446714"/>
                    <a:pt x="1778495" y="455832"/>
                  </a:cubicBezTo>
                  <a:cubicBezTo>
                    <a:pt x="1824137" y="474332"/>
                    <a:pt x="1869648" y="493307"/>
                    <a:pt x="1915078" y="512574"/>
                  </a:cubicBezTo>
                  <a:lnTo>
                    <a:pt x="1949119" y="527057"/>
                  </a:lnTo>
                  <a:lnTo>
                    <a:pt x="1966112" y="534325"/>
                  </a:lnTo>
                  <a:lnTo>
                    <a:pt x="1974622" y="537972"/>
                  </a:lnTo>
                  <a:lnTo>
                    <a:pt x="1979908" y="540245"/>
                  </a:lnTo>
                  <a:lnTo>
                    <a:pt x="1984295" y="541751"/>
                  </a:lnTo>
                  <a:cubicBezTo>
                    <a:pt x="1987308" y="542729"/>
                    <a:pt x="1989977" y="543786"/>
                    <a:pt x="1993254" y="544737"/>
                  </a:cubicBezTo>
                  <a:lnTo>
                    <a:pt x="2004011" y="547380"/>
                  </a:lnTo>
                  <a:cubicBezTo>
                    <a:pt x="2010861" y="548834"/>
                    <a:pt x="2017788" y="549918"/>
                    <a:pt x="2024757" y="550631"/>
                  </a:cubicBezTo>
                  <a:cubicBezTo>
                    <a:pt x="2031793" y="551133"/>
                    <a:pt x="2038852" y="551239"/>
                    <a:pt x="2045900" y="550922"/>
                  </a:cubicBezTo>
                  <a:lnTo>
                    <a:pt x="2064400" y="549918"/>
                  </a:lnTo>
                  <a:lnTo>
                    <a:pt x="2659785" y="518203"/>
                  </a:lnTo>
                  <a:lnTo>
                    <a:pt x="2696996" y="516195"/>
                  </a:lnTo>
                  <a:cubicBezTo>
                    <a:pt x="2711003" y="514926"/>
                    <a:pt x="2717531" y="516010"/>
                    <a:pt x="2728156" y="520344"/>
                  </a:cubicBezTo>
                  <a:cubicBezTo>
                    <a:pt x="2732835" y="522405"/>
                    <a:pt x="2737224" y="525075"/>
                    <a:pt x="2741211" y="528272"/>
                  </a:cubicBezTo>
                  <a:cubicBezTo>
                    <a:pt x="2745202" y="532131"/>
                    <a:pt x="2748970" y="536201"/>
                    <a:pt x="2752496" y="540483"/>
                  </a:cubicBezTo>
                  <a:lnTo>
                    <a:pt x="2776837" y="567836"/>
                  </a:lnTo>
                  <a:cubicBezTo>
                    <a:pt x="2809450" y="604123"/>
                    <a:pt x="2842768" y="639828"/>
                    <a:pt x="2876790" y="674951"/>
                  </a:cubicBezTo>
                  <a:cubicBezTo>
                    <a:pt x="2910883" y="709969"/>
                    <a:pt x="2945716" y="744406"/>
                    <a:pt x="2982505" y="777019"/>
                  </a:cubicBezTo>
                  <a:cubicBezTo>
                    <a:pt x="3001005" y="793299"/>
                    <a:pt x="3019849" y="809183"/>
                    <a:pt x="3040093" y="823771"/>
                  </a:cubicBezTo>
                  <a:cubicBezTo>
                    <a:pt x="3050271" y="831224"/>
                    <a:pt x="3060927" y="838016"/>
                    <a:pt x="3071992" y="844095"/>
                  </a:cubicBezTo>
                  <a:cubicBezTo>
                    <a:pt x="3083357" y="849856"/>
                    <a:pt x="3095382" y="856067"/>
                    <a:pt x="3111371" y="855327"/>
                  </a:cubicBezTo>
                  <a:cubicBezTo>
                    <a:pt x="3115106" y="855221"/>
                    <a:pt x="3118053" y="852129"/>
                    <a:pt x="3117953" y="848376"/>
                  </a:cubicBezTo>
                  <a:cubicBezTo>
                    <a:pt x="3117952" y="848376"/>
                    <a:pt x="3117952" y="848350"/>
                    <a:pt x="3117952" y="848350"/>
                  </a:cubicBezTo>
                  <a:cubicBezTo>
                    <a:pt x="3117697" y="844624"/>
                    <a:pt x="3114492" y="841795"/>
                    <a:pt x="3110763" y="842007"/>
                  </a:cubicBezTo>
                  <a:lnTo>
                    <a:pt x="3109785" y="842007"/>
                  </a:lnTo>
                  <a:cubicBezTo>
                    <a:pt x="3100641" y="842403"/>
                    <a:pt x="3089144" y="837593"/>
                    <a:pt x="3079049" y="831911"/>
                  </a:cubicBezTo>
                  <a:cubicBezTo>
                    <a:pt x="3068677" y="825991"/>
                    <a:pt x="3058693" y="819384"/>
                    <a:pt x="3049158" y="812196"/>
                  </a:cubicBezTo>
                  <a:cubicBezTo>
                    <a:pt x="3029839" y="797792"/>
                    <a:pt x="3011471" y="781882"/>
                    <a:pt x="2993658" y="765575"/>
                  </a:cubicBezTo>
                  <a:cubicBezTo>
                    <a:pt x="2957847" y="732830"/>
                    <a:pt x="2923807" y="698103"/>
                    <a:pt x="2890586" y="662768"/>
                  </a:cubicBezTo>
                  <a:cubicBezTo>
                    <a:pt x="2857365" y="627433"/>
                    <a:pt x="2824779" y="591411"/>
                    <a:pt x="2792932" y="554728"/>
                  </a:cubicBezTo>
                  <a:lnTo>
                    <a:pt x="2769146" y="527163"/>
                  </a:lnTo>
                  <a:cubicBezTo>
                    <a:pt x="2765010" y="521982"/>
                    <a:pt x="2760543" y="517093"/>
                    <a:pt x="2755774" y="512495"/>
                  </a:cubicBezTo>
                  <a:cubicBezTo>
                    <a:pt x="2750235" y="507896"/>
                    <a:pt x="2744101" y="504038"/>
                    <a:pt x="2737538" y="501078"/>
                  </a:cubicBezTo>
                  <a:cubicBezTo>
                    <a:pt x="2730822" y="497985"/>
                    <a:pt x="2723704" y="495871"/>
                    <a:pt x="2716395" y="494788"/>
                  </a:cubicBezTo>
                  <a:cubicBezTo>
                    <a:pt x="2712750" y="494232"/>
                    <a:pt x="2709062" y="493968"/>
                    <a:pt x="2705374" y="494074"/>
                  </a:cubicBezTo>
                  <a:lnTo>
                    <a:pt x="2696071" y="494418"/>
                  </a:lnTo>
                  <a:lnTo>
                    <a:pt x="2658833" y="495844"/>
                  </a:lnTo>
                  <a:lnTo>
                    <a:pt x="2063000" y="518626"/>
                  </a:lnTo>
                  <a:lnTo>
                    <a:pt x="2044499" y="519340"/>
                  </a:lnTo>
                  <a:cubicBezTo>
                    <a:pt x="2039113" y="519472"/>
                    <a:pt x="2033722" y="519340"/>
                    <a:pt x="2028352" y="518890"/>
                  </a:cubicBezTo>
                  <a:cubicBezTo>
                    <a:pt x="2023024" y="518282"/>
                    <a:pt x="2017732" y="517410"/>
                    <a:pt x="2012494" y="516248"/>
                  </a:cubicBezTo>
                  <a:lnTo>
                    <a:pt x="2005147" y="514556"/>
                  </a:lnTo>
                  <a:cubicBezTo>
                    <a:pt x="2002504" y="513790"/>
                    <a:pt x="1999386" y="512548"/>
                    <a:pt x="1996531" y="511543"/>
                  </a:cubicBezTo>
                  <a:lnTo>
                    <a:pt x="1992171" y="509984"/>
                  </a:lnTo>
                  <a:cubicBezTo>
                    <a:pt x="1994206" y="510803"/>
                    <a:pt x="1992435" y="509984"/>
                    <a:pt x="1992752" y="510195"/>
                  </a:cubicBezTo>
                  <a:lnTo>
                    <a:pt x="1992224" y="509958"/>
                  </a:lnTo>
                  <a:lnTo>
                    <a:pt x="1991140" y="509482"/>
                  </a:lnTo>
                  <a:lnTo>
                    <a:pt x="1989026" y="508530"/>
                  </a:lnTo>
                  <a:lnTo>
                    <a:pt x="1980569" y="504725"/>
                  </a:lnTo>
                  <a:lnTo>
                    <a:pt x="1963628" y="497166"/>
                  </a:lnTo>
                  <a:lnTo>
                    <a:pt x="1929746" y="482128"/>
                  </a:lnTo>
                  <a:cubicBezTo>
                    <a:pt x="1884308" y="461857"/>
                    <a:pt x="1838787" y="442009"/>
                    <a:pt x="1793190" y="422637"/>
                  </a:cubicBezTo>
                  <a:cubicBezTo>
                    <a:pt x="1770249" y="413070"/>
                    <a:pt x="1747415" y="403503"/>
                    <a:pt x="1723894" y="394491"/>
                  </a:cubicBezTo>
                  <a:lnTo>
                    <a:pt x="1705896" y="387910"/>
                  </a:lnTo>
                  <a:cubicBezTo>
                    <a:pt x="1702698" y="386747"/>
                    <a:pt x="1697967" y="385267"/>
                    <a:pt x="1693844" y="384289"/>
                  </a:cubicBezTo>
                  <a:lnTo>
                    <a:pt x="1687554" y="382677"/>
                  </a:lnTo>
                  <a:lnTo>
                    <a:pt x="1682956" y="381911"/>
                  </a:lnTo>
                  <a:lnTo>
                    <a:pt x="1681819" y="381726"/>
                  </a:lnTo>
                  <a:lnTo>
                    <a:pt x="1681238" y="381726"/>
                  </a:lnTo>
                  <a:cubicBezTo>
                    <a:pt x="1681846" y="381726"/>
                    <a:pt x="1673917" y="381726"/>
                    <a:pt x="1677036" y="381726"/>
                  </a:cubicBezTo>
                  <a:lnTo>
                    <a:pt x="1675159" y="381541"/>
                  </a:lnTo>
                  <a:lnTo>
                    <a:pt x="1671380" y="381197"/>
                  </a:lnTo>
                  <a:lnTo>
                    <a:pt x="1663848" y="380616"/>
                  </a:lnTo>
                  <a:cubicBezTo>
                    <a:pt x="1659355" y="380616"/>
                    <a:pt x="1652061" y="379479"/>
                    <a:pt x="1646299" y="378951"/>
                  </a:cubicBezTo>
                  <a:cubicBezTo>
                    <a:pt x="1597380" y="373903"/>
                    <a:pt x="1547905" y="367824"/>
                    <a:pt x="1498616" y="362169"/>
                  </a:cubicBezTo>
                  <a:cubicBezTo>
                    <a:pt x="1449326" y="356513"/>
                    <a:pt x="1400195" y="350778"/>
                    <a:pt x="1349690" y="345835"/>
                  </a:cubicBezTo>
                  <a:lnTo>
                    <a:pt x="1310444" y="342506"/>
                  </a:lnTo>
                  <a:cubicBezTo>
                    <a:pt x="1303942" y="342003"/>
                    <a:pt x="1297943" y="342056"/>
                    <a:pt x="1291653" y="341819"/>
                  </a:cubicBezTo>
                  <a:lnTo>
                    <a:pt x="1282350" y="341554"/>
                  </a:lnTo>
                  <a:lnTo>
                    <a:pt x="1281187" y="341554"/>
                  </a:lnTo>
                  <a:cubicBezTo>
                    <a:pt x="1282800" y="341554"/>
                    <a:pt x="1278333" y="341713"/>
                    <a:pt x="1278545" y="341713"/>
                  </a:cubicBezTo>
                  <a:lnTo>
                    <a:pt x="1277963" y="341713"/>
                  </a:lnTo>
                  <a:lnTo>
                    <a:pt x="1275664" y="342003"/>
                  </a:lnTo>
                  <a:lnTo>
                    <a:pt x="1271039" y="342558"/>
                  </a:lnTo>
                  <a:lnTo>
                    <a:pt x="1197039" y="351624"/>
                  </a:lnTo>
                  <a:lnTo>
                    <a:pt x="900879" y="387936"/>
                  </a:lnTo>
                  <a:lnTo>
                    <a:pt x="906297" y="387778"/>
                  </a:lnTo>
                  <a:lnTo>
                    <a:pt x="848154" y="380510"/>
                  </a:lnTo>
                  <a:cubicBezTo>
                    <a:pt x="828703" y="378845"/>
                    <a:pt x="809648" y="373744"/>
                    <a:pt x="790434" y="369939"/>
                  </a:cubicBezTo>
                  <a:cubicBezTo>
                    <a:pt x="771220" y="366133"/>
                    <a:pt x="752007" y="362486"/>
                    <a:pt x="733216" y="356724"/>
                  </a:cubicBezTo>
                  <a:lnTo>
                    <a:pt x="676527" y="340867"/>
                  </a:lnTo>
                  <a:lnTo>
                    <a:pt x="620736" y="321706"/>
                  </a:lnTo>
                  <a:cubicBezTo>
                    <a:pt x="601998" y="315734"/>
                    <a:pt x="583920" y="307858"/>
                    <a:pt x="565632" y="300564"/>
                  </a:cubicBezTo>
                  <a:cubicBezTo>
                    <a:pt x="547343" y="293269"/>
                    <a:pt x="528949" y="286266"/>
                    <a:pt x="511136" y="277782"/>
                  </a:cubicBezTo>
                  <a:lnTo>
                    <a:pt x="457354" y="253415"/>
                  </a:lnTo>
                  <a:lnTo>
                    <a:pt x="404496" y="226986"/>
                  </a:lnTo>
                  <a:cubicBezTo>
                    <a:pt x="386710" y="218476"/>
                    <a:pt x="369716" y="208486"/>
                    <a:pt x="352273" y="199315"/>
                  </a:cubicBezTo>
                  <a:cubicBezTo>
                    <a:pt x="334830" y="190145"/>
                    <a:pt x="317731" y="180419"/>
                    <a:pt x="300764" y="170455"/>
                  </a:cubicBezTo>
                  <a:cubicBezTo>
                    <a:pt x="283797" y="160492"/>
                    <a:pt x="266618" y="150819"/>
                    <a:pt x="249968" y="140379"/>
                  </a:cubicBezTo>
                  <a:cubicBezTo>
                    <a:pt x="216325" y="119950"/>
                    <a:pt x="183209" y="98728"/>
                    <a:pt x="150649" y="76766"/>
                  </a:cubicBezTo>
                  <a:cubicBezTo>
                    <a:pt x="134290" y="65904"/>
                    <a:pt x="118274" y="54618"/>
                    <a:pt x="102258" y="43333"/>
                  </a:cubicBezTo>
                  <a:cubicBezTo>
                    <a:pt x="86243" y="32048"/>
                    <a:pt x="70755" y="20631"/>
                    <a:pt x="55348" y="8765"/>
                  </a:cubicBezTo>
                  <a:lnTo>
                    <a:pt x="55348" y="8765"/>
                  </a:lnTo>
                  <a:cubicBezTo>
                    <a:pt x="40838" y="-2283"/>
                    <a:pt x="20198" y="-62"/>
                    <a:pt x="8384" y="13839"/>
                  </a:cubicBezTo>
                  <a:cubicBezTo>
                    <a:pt x="-2743" y="27159"/>
                    <a:pt x="-945" y="46981"/>
                    <a:pt x="12401" y="58107"/>
                  </a:cubicBezTo>
                  <a:cubicBezTo>
                    <a:pt x="12798" y="58450"/>
                    <a:pt x="13247" y="58794"/>
                    <a:pt x="13670" y="591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8" name="任意多边形: 形状 3027">
              <a:extLst>
                <a:ext uri="{FF2B5EF4-FFF2-40B4-BE49-F238E27FC236}">
                  <a16:creationId xmlns:a16="http://schemas.microsoft.com/office/drawing/2014/main" id="{AC4B486E-15F6-EA37-0512-6045E21E1A4B}"/>
                </a:ext>
              </a:extLst>
            </p:cNvPr>
            <p:cNvSpPr/>
            <p:nvPr/>
          </p:nvSpPr>
          <p:spPr>
            <a:xfrm>
              <a:off x="277018" y="-3943589"/>
              <a:ext cx="622819" cy="93133"/>
            </a:xfrm>
            <a:custGeom>
              <a:avLst/>
              <a:gdLst>
                <a:gd name="connsiteX0" fmla="*/ 12221 w 622819"/>
                <a:gd name="connsiteY0" fmla="*/ 94770 h 93133"/>
                <a:gd name="connsiteX1" fmla="*/ 38649 w 622819"/>
                <a:gd name="connsiteY1" fmla="*/ 91863 h 93133"/>
                <a:gd name="connsiteX2" fmla="*/ 108104 w 622819"/>
                <a:gd name="connsiteY2" fmla="*/ 85811 h 93133"/>
                <a:gd name="connsiteX3" fmla="*/ 320379 w 622819"/>
                <a:gd name="connsiteY3" fmla="*/ 71038 h 93133"/>
                <a:gd name="connsiteX4" fmla="*/ 378072 w 622819"/>
                <a:gd name="connsiteY4" fmla="*/ 64774 h 93133"/>
                <a:gd name="connsiteX5" fmla="*/ 433335 w 622819"/>
                <a:gd name="connsiteY5" fmla="*/ 55577 h 93133"/>
                <a:gd name="connsiteX6" fmla="*/ 484606 w 622819"/>
                <a:gd name="connsiteY6" fmla="*/ 44477 h 93133"/>
                <a:gd name="connsiteX7" fmla="*/ 529931 w 622819"/>
                <a:gd name="connsiteY7" fmla="*/ 32531 h 93133"/>
                <a:gd name="connsiteX8" fmla="*/ 596294 w 622819"/>
                <a:gd name="connsiteY8" fmla="*/ 10833 h 93133"/>
                <a:gd name="connsiteX9" fmla="*/ 615190 w 622819"/>
                <a:gd name="connsiteY9" fmla="*/ 6737 h 93133"/>
                <a:gd name="connsiteX10" fmla="*/ 621956 w 622819"/>
                <a:gd name="connsiteY10" fmla="*/ 5733 h 93133"/>
                <a:gd name="connsiteX11" fmla="*/ 622141 w 622819"/>
                <a:gd name="connsiteY11" fmla="*/ 5733 h 93133"/>
                <a:gd name="connsiteX12" fmla="*/ 623890 w 622819"/>
                <a:gd name="connsiteY12" fmla="*/ 3486 h 93133"/>
                <a:gd name="connsiteX13" fmla="*/ 623885 w 622819"/>
                <a:gd name="connsiteY13" fmla="*/ 3460 h 93133"/>
                <a:gd name="connsiteX14" fmla="*/ 621559 w 622819"/>
                <a:gd name="connsiteY14" fmla="*/ 1768 h 93133"/>
                <a:gd name="connsiteX15" fmla="*/ 614582 w 622819"/>
                <a:gd name="connsiteY15" fmla="*/ 2614 h 93133"/>
                <a:gd name="connsiteX16" fmla="*/ 595052 w 622819"/>
                <a:gd name="connsiteY16" fmla="*/ 6261 h 93133"/>
                <a:gd name="connsiteX17" fmla="*/ 528028 w 622819"/>
                <a:gd name="connsiteY17" fmla="*/ 26109 h 93133"/>
                <a:gd name="connsiteX18" fmla="*/ 482677 w 622819"/>
                <a:gd name="connsiteY18" fmla="*/ 36680 h 93133"/>
                <a:gd name="connsiteX19" fmla="*/ 431643 w 622819"/>
                <a:gd name="connsiteY19" fmla="*/ 46274 h 93133"/>
                <a:gd name="connsiteX20" fmla="*/ 376487 w 622819"/>
                <a:gd name="connsiteY20" fmla="*/ 53885 h 93133"/>
                <a:gd name="connsiteX21" fmla="*/ 319348 w 622819"/>
                <a:gd name="connsiteY21" fmla="*/ 58722 h 93133"/>
                <a:gd name="connsiteX22" fmla="*/ 106941 w 622819"/>
                <a:gd name="connsiteY22" fmla="*/ 68685 h 93133"/>
                <a:gd name="connsiteX23" fmla="*/ 36614 w 622819"/>
                <a:gd name="connsiteY23" fmla="*/ 73205 h 93133"/>
                <a:gd name="connsiteX24" fmla="*/ 10186 w 622819"/>
                <a:gd name="connsiteY24" fmla="*/ 75504 h 93133"/>
                <a:gd name="connsiteX25" fmla="*/ 1110 w 622819"/>
                <a:gd name="connsiteY25" fmla="*/ 85943 h 93133"/>
                <a:gd name="connsiteX26" fmla="*/ 1121 w 622819"/>
                <a:gd name="connsiteY26" fmla="*/ 86075 h 93133"/>
                <a:gd name="connsiteX27" fmla="*/ 12009 w 622819"/>
                <a:gd name="connsiteY27" fmla="*/ 94823 h 9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2819" h="93133">
                  <a:moveTo>
                    <a:pt x="12221" y="94770"/>
                  </a:moveTo>
                  <a:lnTo>
                    <a:pt x="38649" y="91863"/>
                  </a:lnTo>
                  <a:cubicBezTo>
                    <a:pt x="55537" y="89855"/>
                    <a:pt x="79191" y="88057"/>
                    <a:pt x="108104" y="85811"/>
                  </a:cubicBezTo>
                  <a:cubicBezTo>
                    <a:pt x="165797" y="81424"/>
                    <a:pt x="243075" y="77618"/>
                    <a:pt x="320379" y="71038"/>
                  </a:cubicBezTo>
                  <a:cubicBezTo>
                    <a:pt x="339724" y="69346"/>
                    <a:pt x="358964" y="67364"/>
                    <a:pt x="378072" y="64774"/>
                  </a:cubicBezTo>
                  <a:cubicBezTo>
                    <a:pt x="397180" y="62184"/>
                    <a:pt x="415390" y="59330"/>
                    <a:pt x="433335" y="55577"/>
                  </a:cubicBezTo>
                  <a:cubicBezTo>
                    <a:pt x="451333" y="52432"/>
                    <a:pt x="468379" y="48203"/>
                    <a:pt x="484606" y="44477"/>
                  </a:cubicBezTo>
                  <a:cubicBezTo>
                    <a:pt x="500833" y="40750"/>
                    <a:pt x="515898" y="36178"/>
                    <a:pt x="529931" y="32531"/>
                  </a:cubicBezTo>
                  <a:cubicBezTo>
                    <a:pt x="557946" y="24206"/>
                    <a:pt x="580146" y="14877"/>
                    <a:pt x="596294" y="10833"/>
                  </a:cubicBezTo>
                  <a:cubicBezTo>
                    <a:pt x="602502" y="9089"/>
                    <a:pt x="608813" y="7715"/>
                    <a:pt x="615190" y="6737"/>
                  </a:cubicBezTo>
                  <a:lnTo>
                    <a:pt x="621956" y="5733"/>
                  </a:lnTo>
                  <a:lnTo>
                    <a:pt x="622141" y="5733"/>
                  </a:lnTo>
                  <a:cubicBezTo>
                    <a:pt x="623243" y="5600"/>
                    <a:pt x="624025" y="4596"/>
                    <a:pt x="623890" y="3486"/>
                  </a:cubicBezTo>
                  <a:cubicBezTo>
                    <a:pt x="623888" y="3486"/>
                    <a:pt x="623888" y="3460"/>
                    <a:pt x="623885" y="3460"/>
                  </a:cubicBezTo>
                  <a:cubicBezTo>
                    <a:pt x="623695" y="2350"/>
                    <a:pt x="622664" y="1610"/>
                    <a:pt x="621559" y="1768"/>
                  </a:cubicBezTo>
                  <a:lnTo>
                    <a:pt x="614582" y="2614"/>
                  </a:lnTo>
                  <a:cubicBezTo>
                    <a:pt x="608004" y="3433"/>
                    <a:pt x="601482" y="4649"/>
                    <a:pt x="595052" y="6261"/>
                  </a:cubicBezTo>
                  <a:cubicBezTo>
                    <a:pt x="578322" y="9961"/>
                    <a:pt x="555726" y="18735"/>
                    <a:pt x="528028" y="26109"/>
                  </a:cubicBezTo>
                  <a:cubicBezTo>
                    <a:pt x="513968" y="29360"/>
                    <a:pt x="498957" y="33456"/>
                    <a:pt x="482677" y="36680"/>
                  </a:cubicBezTo>
                  <a:cubicBezTo>
                    <a:pt x="466397" y="39905"/>
                    <a:pt x="449430" y="43658"/>
                    <a:pt x="431643" y="46274"/>
                  </a:cubicBezTo>
                  <a:cubicBezTo>
                    <a:pt x="414015" y="49445"/>
                    <a:pt x="395410" y="51560"/>
                    <a:pt x="376487" y="53885"/>
                  </a:cubicBezTo>
                  <a:cubicBezTo>
                    <a:pt x="357564" y="56211"/>
                    <a:pt x="338562" y="57480"/>
                    <a:pt x="319348" y="58722"/>
                  </a:cubicBezTo>
                  <a:cubicBezTo>
                    <a:pt x="242361" y="63532"/>
                    <a:pt x="165005" y="65567"/>
                    <a:pt x="106941" y="68685"/>
                  </a:cubicBezTo>
                  <a:cubicBezTo>
                    <a:pt x="77869" y="70271"/>
                    <a:pt x="53370" y="71593"/>
                    <a:pt x="36614" y="73205"/>
                  </a:cubicBezTo>
                  <a:lnTo>
                    <a:pt x="10186" y="75504"/>
                  </a:lnTo>
                  <a:cubicBezTo>
                    <a:pt x="4798" y="75874"/>
                    <a:pt x="735" y="80552"/>
                    <a:pt x="1110" y="85943"/>
                  </a:cubicBezTo>
                  <a:cubicBezTo>
                    <a:pt x="1113" y="85996"/>
                    <a:pt x="1117" y="86023"/>
                    <a:pt x="1121" y="86075"/>
                  </a:cubicBezTo>
                  <a:cubicBezTo>
                    <a:pt x="1730" y="91493"/>
                    <a:pt x="6592" y="95405"/>
                    <a:pt x="12009" y="94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9" name="任意多边形: 形状 3028">
              <a:extLst>
                <a:ext uri="{FF2B5EF4-FFF2-40B4-BE49-F238E27FC236}">
                  <a16:creationId xmlns:a16="http://schemas.microsoft.com/office/drawing/2014/main" id="{E9D2018C-CAE6-F2E6-D8D7-B5B7EBECD35B}"/>
                </a:ext>
              </a:extLst>
            </p:cNvPr>
            <p:cNvSpPr/>
            <p:nvPr/>
          </p:nvSpPr>
          <p:spPr>
            <a:xfrm>
              <a:off x="-1496733" y="-4389008"/>
              <a:ext cx="972962" cy="453875"/>
            </a:xfrm>
            <a:custGeom>
              <a:avLst/>
              <a:gdLst>
                <a:gd name="connsiteX0" fmla="*/ 23050 w 972962"/>
                <a:gd name="connsiteY0" fmla="*/ 455168 h 453875"/>
                <a:gd name="connsiteX1" fmla="*/ 26037 w 972962"/>
                <a:gd name="connsiteY1" fmla="*/ 454746 h 453875"/>
                <a:gd name="connsiteX2" fmla="*/ 35763 w 972962"/>
                <a:gd name="connsiteY2" fmla="*/ 452975 h 453875"/>
                <a:gd name="connsiteX3" fmla="*/ 70411 w 972962"/>
                <a:gd name="connsiteY3" fmla="*/ 442403 h 453875"/>
                <a:gd name="connsiteX4" fmla="*/ 119277 w 972962"/>
                <a:gd name="connsiteY4" fmla="*/ 422106 h 453875"/>
                <a:gd name="connsiteX5" fmla="*/ 180433 w 972962"/>
                <a:gd name="connsiteY5" fmla="*/ 395492 h 453875"/>
                <a:gd name="connsiteX6" fmla="*/ 253112 w 972962"/>
                <a:gd name="connsiteY6" fmla="*/ 362060 h 453875"/>
                <a:gd name="connsiteX7" fmla="*/ 332398 w 972962"/>
                <a:gd name="connsiteY7" fmla="*/ 322021 h 453875"/>
                <a:gd name="connsiteX8" fmla="*/ 415939 w 972962"/>
                <a:gd name="connsiteY8" fmla="*/ 277753 h 453875"/>
                <a:gd name="connsiteX9" fmla="*/ 501779 w 972962"/>
                <a:gd name="connsiteY9" fmla="*/ 231476 h 453875"/>
                <a:gd name="connsiteX10" fmla="*/ 670209 w 972962"/>
                <a:gd name="connsiteY10" fmla="*/ 139610 h 453875"/>
                <a:gd name="connsiteX11" fmla="*/ 747671 w 972962"/>
                <a:gd name="connsiteY11" fmla="*/ 97325 h 453875"/>
                <a:gd name="connsiteX12" fmla="*/ 817205 w 972962"/>
                <a:gd name="connsiteY12" fmla="*/ 60324 h 453875"/>
                <a:gd name="connsiteX13" fmla="*/ 926725 w 972962"/>
                <a:gd name="connsiteY13" fmla="*/ 18039 h 453875"/>
                <a:gd name="connsiteX14" fmla="*/ 959021 w 972962"/>
                <a:gd name="connsiteY14" fmla="*/ 11193 h 453875"/>
                <a:gd name="connsiteX15" fmla="*/ 970570 w 972962"/>
                <a:gd name="connsiteY15" fmla="*/ 9344 h 453875"/>
                <a:gd name="connsiteX16" fmla="*/ 970755 w 972962"/>
                <a:gd name="connsiteY16" fmla="*/ 9344 h 453875"/>
                <a:gd name="connsiteX17" fmla="*/ 974006 w 972962"/>
                <a:gd name="connsiteY17" fmla="*/ 4956 h 453875"/>
                <a:gd name="connsiteX18" fmla="*/ 974006 w 972962"/>
                <a:gd name="connsiteY18" fmla="*/ 4956 h 453875"/>
                <a:gd name="connsiteX19" fmla="*/ 969566 w 972962"/>
                <a:gd name="connsiteY19" fmla="*/ 1785 h 453875"/>
                <a:gd name="connsiteX20" fmla="*/ 957726 w 972962"/>
                <a:gd name="connsiteY20" fmla="*/ 3344 h 453875"/>
                <a:gd name="connsiteX21" fmla="*/ 924505 w 972962"/>
                <a:gd name="connsiteY21" fmla="*/ 9423 h 453875"/>
                <a:gd name="connsiteX22" fmla="*/ 811523 w 972962"/>
                <a:gd name="connsiteY22" fmla="*/ 49277 h 453875"/>
                <a:gd name="connsiteX23" fmla="*/ 740324 w 972962"/>
                <a:gd name="connsiteY23" fmla="*/ 84559 h 453875"/>
                <a:gd name="connsiteX24" fmla="*/ 661699 w 972962"/>
                <a:gd name="connsiteY24" fmla="*/ 124652 h 453875"/>
                <a:gd name="connsiteX25" fmla="*/ 490547 w 972962"/>
                <a:gd name="connsiteY25" fmla="*/ 211628 h 453875"/>
                <a:gd name="connsiteX26" fmla="*/ 403332 w 972962"/>
                <a:gd name="connsiteY26" fmla="*/ 255368 h 453875"/>
                <a:gd name="connsiteX27" fmla="*/ 318761 w 972962"/>
                <a:gd name="connsiteY27" fmla="*/ 297152 h 453875"/>
                <a:gd name="connsiteX28" fmla="*/ 239131 w 972962"/>
                <a:gd name="connsiteY28" fmla="*/ 334522 h 453875"/>
                <a:gd name="connsiteX29" fmla="*/ 166902 w 972962"/>
                <a:gd name="connsiteY29" fmla="*/ 365258 h 453875"/>
                <a:gd name="connsiteX30" fmla="*/ 104504 w 972962"/>
                <a:gd name="connsiteY30" fmla="*/ 390577 h 453875"/>
                <a:gd name="connsiteX31" fmla="*/ 57487 w 972962"/>
                <a:gd name="connsiteY31" fmla="*/ 409077 h 453875"/>
                <a:gd name="connsiteX32" fmla="*/ 28231 w 972962"/>
                <a:gd name="connsiteY32" fmla="*/ 417349 h 453875"/>
                <a:gd name="connsiteX33" fmla="*/ 20619 w 972962"/>
                <a:gd name="connsiteY33" fmla="*/ 418591 h 453875"/>
                <a:gd name="connsiteX34" fmla="*/ 17606 w 972962"/>
                <a:gd name="connsiteY34" fmla="*/ 418961 h 453875"/>
                <a:gd name="connsiteX35" fmla="*/ 17606 w 972962"/>
                <a:gd name="connsiteY35" fmla="*/ 418961 h 453875"/>
                <a:gd name="connsiteX36" fmla="*/ 1194 w 972962"/>
                <a:gd name="connsiteY36" fmla="*/ 439337 h 453875"/>
                <a:gd name="connsiteX37" fmla="*/ 1220 w 972962"/>
                <a:gd name="connsiteY37" fmla="*/ 439576 h 453875"/>
                <a:gd name="connsiteX38" fmla="*/ 22628 w 972962"/>
                <a:gd name="connsiteY38" fmla="*/ 455433 h 45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72962" h="453875">
                  <a:moveTo>
                    <a:pt x="23050" y="455168"/>
                  </a:moveTo>
                  <a:lnTo>
                    <a:pt x="26037" y="454746"/>
                  </a:lnTo>
                  <a:cubicBezTo>
                    <a:pt x="27887" y="454481"/>
                    <a:pt x="30873" y="454032"/>
                    <a:pt x="35763" y="452975"/>
                  </a:cubicBezTo>
                  <a:cubicBezTo>
                    <a:pt x="47542" y="450252"/>
                    <a:pt x="59118" y="446711"/>
                    <a:pt x="70411" y="442403"/>
                  </a:cubicBezTo>
                  <a:cubicBezTo>
                    <a:pt x="84524" y="437117"/>
                    <a:pt x="100909" y="430273"/>
                    <a:pt x="119277" y="422106"/>
                  </a:cubicBezTo>
                  <a:cubicBezTo>
                    <a:pt x="137645" y="413940"/>
                    <a:pt x="157652" y="405271"/>
                    <a:pt x="180433" y="395492"/>
                  </a:cubicBezTo>
                  <a:cubicBezTo>
                    <a:pt x="203214" y="385714"/>
                    <a:pt x="228005" y="374349"/>
                    <a:pt x="253112" y="362060"/>
                  </a:cubicBezTo>
                  <a:cubicBezTo>
                    <a:pt x="278219" y="349771"/>
                    <a:pt x="305150" y="336240"/>
                    <a:pt x="332398" y="322021"/>
                  </a:cubicBezTo>
                  <a:lnTo>
                    <a:pt x="415939" y="277753"/>
                  </a:lnTo>
                  <a:cubicBezTo>
                    <a:pt x="444217" y="262768"/>
                    <a:pt x="473183" y="247201"/>
                    <a:pt x="501779" y="231476"/>
                  </a:cubicBezTo>
                  <a:lnTo>
                    <a:pt x="670209" y="139610"/>
                  </a:lnTo>
                  <a:lnTo>
                    <a:pt x="747671" y="97325"/>
                  </a:lnTo>
                  <a:cubicBezTo>
                    <a:pt x="772170" y="83740"/>
                    <a:pt x="795243" y="71081"/>
                    <a:pt x="817205" y="60324"/>
                  </a:cubicBezTo>
                  <a:cubicBezTo>
                    <a:pt x="860759" y="38574"/>
                    <a:pt x="899134" y="24857"/>
                    <a:pt x="926725" y="18039"/>
                  </a:cubicBezTo>
                  <a:cubicBezTo>
                    <a:pt x="940494" y="14497"/>
                    <a:pt x="951515" y="12409"/>
                    <a:pt x="959021" y="11193"/>
                  </a:cubicBezTo>
                  <a:lnTo>
                    <a:pt x="970570" y="9344"/>
                  </a:lnTo>
                  <a:lnTo>
                    <a:pt x="970755" y="9344"/>
                  </a:lnTo>
                  <a:cubicBezTo>
                    <a:pt x="972864" y="9026"/>
                    <a:pt x="974318" y="7071"/>
                    <a:pt x="974006" y="4956"/>
                  </a:cubicBezTo>
                  <a:cubicBezTo>
                    <a:pt x="974006" y="4956"/>
                    <a:pt x="974006" y="4956"/>
                    <a:pt x="974006" y="4956"/>
                  </a:cubicBezTo>
                  <a:cubicBezTo>
                    <a:pt x="973604" y="2895"/>
                    <a:pt x="971654" y="1494"/>
                    <a:pt x="969566" y="1785"/>
                  </a:cubicBezTo>
                  <a:lnTo>
                    <a:pt x="957726" y="3344"/>
                  </a:lnTo>
                  <a:cubicBezTo>
                    <a:pt x="950009" y="4401"/>
                    <a:pt x="938697" y="6199"/>
                    <a:pt x="924505" y="9423"/>
                  </a:cubicBezTo>
                  <a:cubicBezTo>
                    <a:pt x="896068" y="15554"/>
                    <a:pt x="856372" y="28478"/>
                    <a:pt x="811523" y="49277"/>
                  </a:cubicBezTo>
                  <a:cubicBezTo>
                    <a:pt x="789058" y="59558"/>
                    <a:pt x="765272" y="71662"/>
                    <a:pt x="740324" y="84559"/>
                  </a:cubicBezTo>
                  <a:lnTo>
                    <a:pt x="661699" y="124652"/>
                  </a:lnTo>
                  <a:lnTo>
                    <a:pt x="490547" y="211628"/>
                  </a:lnTo>
                  <a:cubicBezTo>
                    <a:pt x="461475" y="226561"/>
                    <a:pt x="432404" y="241123"/>
                    <a:pt x="403332" y="255368"/>
                  </a:cubicBezTo>
                  <a:lnTo>
                    <a:pt x="318761" y="297152"/>
                  </a:lnTo>
                  <a:cubicBezTo>
                    <a:pt x="291275" y="310366"/>
                    <a:pt x="264661" y="323184"/>
                    <a:pt x="239131" y="334522"/>
                  </a:cubicBezTo>
                  <a:cubicBezTo>
                    <a:pt x="213601" y="345859"/>
                    <a:pt x="189921" y="356167"/>
                    <a:pt x="166902" y="365258"/>
                  </a:cubicBezTo>
                  <a:cubicBezTo>
                    <a:pt x="143882" y="374349"/>
                    <a:pt x="122686" y="382754"/>
                    <a:pt x="104504" y="390577"/>
                  </a:cubicBezTo>
                  <a:cubicBezTo>
                    <a:pt x="86321" y="398399"/>
                    <a:pt x="70437" y="404531"/>
                    <a:pt x="57487" y="409077"/>
                  </a:cubicBezTo>
                  <a:cubicBezTo>
                    <a:pt x="47930" y="412486"/>
                    <a:pt x="38157" y="415261"/>
                    <a:pt x="28231" y="417349"/>
                  </a:cubicBezTo>
                  <a:cubicBezTo>
                    <a:pt x="25717" y="417904"/>
                    <a:pt x="23177" y="418327"/>
                    <a:pt x="20619" y="418591"/>
                  </a:cubicBezTo>
                  <a:lnTo>
                    <a:pt x="17606" y="418961"/>
                  </a:lnTo>
                  <a:lnTo>
                    <a:pt x="17606" y="418961"/>
                  </a:lnTo>
                  <a:cubicBezTo>
                    <a:pt x="7447" y="420045"/>
                    <a:pt x="100" y="429189"/>
                    <a:pt x="1194" y="439337"/>
                  </a:cubicBezTo>
                  <a:cubicBezTo>
                    <a:pt x="1202" y="439417"/>
                    <a:pt x="1210" y="439496"/>
                    <a:pt x="1220" y="439576"/>
                  </a:cubicBezTo>
                  <a:cubicBezTo>
                    <a:pt x="2822" y="449830"/>
                    <a:pt x="12357" y="456886"/>
                    <a:pt x="22628" y="4554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0" name="任意多边形: 形状 3029">
              <a:extLst>
                <a:ext uri="{FF2B5EF4-FFF2-40B4-BE49-F238E27FC236}">
                  <a16:creationId xmlns:a16="http://schemas.microsoft.com/office/drawing/2014/main" id="{7F684A18-EC7B-7EC3-4807-8703B3E6A2DE}"/>
                </a:ext>
              </a:extLst>
            </p:cNvPr>
            <p:cNvSpPr/>
            <p:nvPr/>
          </p:nvSpPr>
          <p:spPr>
            <a:xfrm>
              <a:off x="-736318" y="-3982639"/>
              <a:ext cx="287419" cy="759927"/>
            </a:xfrm>
            <a:custGeom>
              <a:avLst/>
              <a:gdLst>
                <a:gd name="connsiteX0" fmla="*/ 2347 w 287419"/>
                <a:gd name="connsiteY0" fmla="*/ 27128 h 759927"/>
                <a:gd name="connsiteX1" fmla="*/ 16037 w 287419"/>
                <a:gd name="connsiteY1" fmla="*/ 58155 h 759927"/>
                <a:gd name="connsiteX2" fmla="*/ 32344 w 287419"/>
                <a:gd name="connsiteY2" fmla="*/ 93728 h 759927"/>
                <a:gd name="connsiteX3" fmla="*/ 54676 w 287419"/>
                <a:gd name="connsiteY3" fmla="*/ 139608 h 759927"/>
                <a:gd name="connsiteX4" fmla="*/ 79466 w 287419"/>
                <a:gd name="connsiteY4" fmla="*/ 193179 h 759927"/>
                <a:gd name="connsiteX5" fmla="*/ 91200 w 287419"/>
                <a:gd name="connsiteY5" fmla="*/ 222806 h 759927"/>
                <a:gd name="connsiteX6" fmla="*/ 97279 w 287419"/>
                <a:gd name="connsiteY6" fmla="*/ 238107 h 759927"/>
                <a:gd name="connsiteX7" fmla="*/ 102564 w 287419"/>
                <a:gd name="connsiteY7" fmla="*/ 253965 h 759927"/>
                <a:gd name="connsiteX8" fmla="*/ 146119 w 287419"/>
                <a:gd name="connsiteY8" fmla="*/ 391764 h 759927"/>
                <a:gd name="connsiteX9" fmla="*/ 189013 w 287419"/>
                <a:gd name="connsiteY9" fmla="*/ 529616 h 759927"/>
                <a:gd name="connsiteX10" fmla="*/ 207935 w 287419"/>
                <a:gd name="connsiteY10" fmla="*/ 593335 h 759927"/>
                <a:gd name="connsiteX11" fmla="*/ 227070 w 287419"/>
                <a:gd name="connsiteY11" fmla="*/ 650025 h 759927"/>
                <a:gd name="connsiteX12" fmla="*/ 257780 w 287419"/>
                <a:gd name="connsiteY12" fmla="*/ 734596 h 759927"/>
                <a:gd name="connsiteX13" fmla="*/ 274060 w 287419"/>
                <a:gd name="connsiteY13" fmla="*/ 755950 h 759927"/>
                <a:gd name="connsiteX14" fmla="*/ 282781 w 287419"/>
                <a:gd name="connsiteY14" fmla="*/ 761236 h 759927"/>
                <a:gd name="connsiteX15" fmla="*/ 288067 w 287419"/>
                <a:gd name="connsiteY15" fmla="*/ 759624 h 759927"/>
                <a:gd name="connsiteX16" fmla="*/ 286799 w 287419"/>
                <a:gd name="connsiteY16" fmla="*/ 754761 h 759927"/>
                <a:gd name="connsiteX17" fmla="*/ 286032 w 287419"/>
                <a:gd name="connsiteY17" fmla="*/ 754259 h 759927"/>
                <a:gd name="connsiteX18" fmla="*/ 279399 w 287419"/>
                <a:gd name="connsiteY18" fmla="*/ 749951 h 759927"/>
                <a:gd name="connsiteX19" fmla="*/ 266184 w 287419"/>
                <a:gd name="connsiteY19" fmla="*/ 730896 h 759927"/>
                <a:gd name="connsiteX20" fmla="*/ 239227 w 287419"/>
                <a:gd name="connsiteY20" fmla="*/ 646668 h 759927"/>
                <a:gd name="connsiteX21" fmla="*/ 222418 w 287419"/>
                <a:gd name="connsiteY21" fmla="*/ 589794 h 759927"/>
                <a:gd name="connsiteX22" fmla="*/ 205953 w 287419"/>
                <a:gd name="connsiteY22" fmla="*/ 525440 h 759927"/>
                <a:gd name="connsiteX23" fmla="*/ 168345 w 287419"/>
                <a:gd name="connsiteY23" fmla="*/ 385923 h 759927"/>
                <a:gd name="connsiteX24" fmla="*/ 130156 w 287419"/>
                <a:gd name="connsiteY24" fmla="*/ 246697 h 759927"/>
                <a:gd name="connsiteX25" fmla="*/ 125399 w 287419"/>
                <a:gd name="connsiteY25" fmla="*/ 229862 h 759927"/>
                <a:gd name="connsiteX26" fmla="*/ 119690 w 287419"/>
                <a:gd name="connsiteY26" fmla="*/ 213661 h 759927"/>
                <a:gd name="connsiteX27" fmla="*/ 108617 w 287419"/>
                <a:gd name="connsiteY27" fmla="*/ 182264 h 759927"/>
                <a:gd name="connsiteX28" fmla="*/ 85333 w 287419"/>
                <a:gd name="connsiteY28" fmla="*/ 126552 h 759927"/>
                <a:gd name="connsiteX29" fmla="*/ 65194 w 287419"/>
                <a:gd name="connsiteY29" fmla="*/ 80804 h 759927"/>
                <a:gd name="connsiteX30" fmla="*/ 50421 w 287419"/>
                <a:gd name="connsiteY30" fmla="*/ 45073 h 759927"/>
                <a:gd name="connsiteX31" fmla="*/ 37946 w 287419"/>
                <a:gd name="connsiteY31" fmla="*/ 13570 h 759927"/>
                <a:gd name="connsiteX32" fmla="*/ 37946 w 287419"/>
                <a:gd name="connsiteY32" fmla="*/ 13570 h 759927"/>
                <a:gd name="connsiteX33" fmla="*/ 13341 w 287419"/>
                <a:gd name="connsiteY33" fmla="*/ 2998 h 759927"/>
                <a:gd name="connsiteX34" fmla="*/ 2093 w 287419"/>
                <a:gd name="connsiteY34" fmla="*/ 26176 h 759927"/>
                <a:gd name="connsiteX35" fmla="*/ 2321 w 287419"/>
                <a:gd name="connsiteY35" fmla="*/ 26784 h 7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419" h="759927">
                  <a:moveTo>
                    <a:pt x="2347" y="27128"/>
                  </a:moveTo>
                  <a:cubicBezTo>
                    <a:pt x="2347" y="27128"/>
                    <a:pt x="7342" y="38413"/>
                    <a:pt x="16037" y="58155"/>
                  </a:cubicBezTo>
                  <a:cubicBezTo>
                    <a:pt x="20451" y="68013"/>
                    <a:pt x="25419" y="80038"/>
                    <a:pt x="32344" y="93728"/>
                  </a:cubicBezTo>
                  <a:cubicBezTo>
                    <a:pt x="39268" y="107418"/>
                    <a:pt x="46483" y="122800"/>
                    <a:pt x="54676" y="139608"/>
                  </a:cubicBezTo>
                  <a:cubicBezTo>
                    <a:pt x="62287" y="156205"/>
                    <a:pt x="71484" y="173965"/>
                    <a:pt x="79466" y="193179"/>
                  </a:cubicBezTo>
                  <a:cubicBezTo>
                    <a:pt x="83306" y="202799"/>
                    <a:pt x="87217" y="212683"/>
                    <a:pt x="91200" y="222806"/>
                  </a:cubicBezTo>
                  <a:cubicBezTo>
                    <a:pt x="93209" y="227853"/>
                    <a:pt x="95236" y="232954"/>
                    <a:pt x="97279" y="238107"/>
                  </a:cubicBezTo>
                  <a:cubicBezTo>
                    <a:pt x="99023" y="242759"/>
                    <a:pt x="100714" y="248679"/>
                    <a:pt x="102564" y="253965"/>
                  </a:cubicBezTo>
                  <a:lnTo>
                    <a:pt x="146119" y="391764"/>
                  </a:lnTo>
                  <a:cubicBezTo>
                    <a:pt x="160760" y="438807"/>
                    <a:pt x="176274" y="485295"/>
                    <a:pt x="189013" y="529616"/>
                  </a:cubicBezTo>
                  <a:cubicBezTo>
                    <a:pt x="195567" y="551736"/>
                    <a:pt x="201910" y="573091"/>
                    <a:pt x="207935" y="593335"/>
                  </a:cubicBezTo>
                  <a:cubicBezTo>
                    <a:pt x="214728" y="613447"/>
                    <a:pt x="221150" y="632476"/>
                    <a:pt x="227070" y="650025"/>
                  </a:cubicBezTo>
                  <a:cubicBezTo>
                    <a:pt x="239359" y="685201"/>
                    <a:pt x="247816" y="714167"/>
                    <a:pt x="257780" y="734596"/>
                  </a:cubicBezTo>
                  <a:cubicBezTo>
                    <a:pt x="261707" y="742736"/>
                    <a:pt x="267247" y="750004"/>
                    <a:pt x="274060" y="755950"/>
                  </a:cubicBezTo>
                  <a:cubicBezTo>
                    <a:pt x="276869" y="757880"/>
                    <a:pt x="279782" y="759624"/>
                    <a:pt x="282781" y="761236"/>
                  </a:cubicBezTo>
                  <a:cubicBezTo>
                    <a:pt x="284690" y="762214"/>
                    <a:pt x="287023" y="761500"/>
                    <a:pt x="288067" y="759624"/>
                  </a:cubicBezTo>
                  <a:cubicBezTo>
                    <a:pt x="288979" y="757933"/>
                    <a:pt x="288427" y="755792"/>
                    <a:pt x="286799" y="754761"/>
                  </a:cubicBezTo>
                  <a:lnTo>
                    <a:pt x="286032" y="754259"/>
                  </a:lnTo>
                  <a:lnTo>
                    <a:pt x="279399" y="749951"/>
                  </a:lnTo>
                  <a:cubicBezTo>
                    <a:pt x="273759" y="744560"/>
                    <a:pt x="269266" y="738058"/>
                    <a:pt x="266184" y="730896"/>
                  </a:cubicBezTo>
                  <a:cubicBezTo>
                    <a:pt x="257727" y="712053"/>
                    <a:pt x="249904" y="681554"/>
                    <a:pt x="239227" y="646668"/>
                  </a:cubicBezTo>
                  <a:cubicBezTo>
                    <a:pt x="233941" y="629040"/>
                    <a:pt x="228365" y="609959"/>
                    <a:pt x="222418" y="589794"/>
                  </a:cubicBezTo>
                  <a:lnTo>
                    <a:pt x="205953" y="525440"/>
                  </a:lnTo>
                  <a:cubicBezTo>
                    <a:pt x="194959" y="480723"/>
                    <a:pt x="181110" y="433310"/>
                    <a:pt x="168345" y="385923"/>
                  </a:cubicBezTo>
                  <a:lnTo>
                    <a:pt x="130156" y="246697"/>
                  </a:lnTo>
                  <a:cubicBezTo>
                    <a:pt x="128517" y="240988"/>
                    <a:pt x="127328" y="235940"/>
                    <a:pt x="125399" y="229862"/>
                  </a:cubicBezTo>
                  <a:lnTo>
                    <a:pt x="119690" y="213661"/>
                  </a:lnTo>
                  <a:lnTo>
                    <a:pt x="108617" y="182264"/>
                  </a:lnTo>
                  <a:cubicBezTo>
                    <a:pt x="101058" y="162073"/>
                    <a:pt x="92495" y="143837"/>
                    <a:pt x="85333" y="126552"/>
                  </a:cubicBezTo>
                  <a:lnTo>
                    <a:pt x="65194" y="80804"/>
                  </a:lnTo>
                  <a:cubicBezTo>
                    <a:pt x="59010" y="67431"/>
                    <a:pt x="54464" y="55037"/>
                    <a:pt x="50421" y="45073"/>
                  </a:cubicBezTo>
                  <a:lnTo>
                    <a:pt x="37946" y="13570"/>
                  </a:lnTo>
                  <a:lnTo>
                    <a:pt x="37946" y="13570"/>
                  </a:lnTo>
                  <a:cubicBezTo>
                    <a:pt x="33924" y="4003"/>
                    <a:pt x="23051" y="-675"/>
                    <a:pt x="13341" y="2998"/>
                  </a:cubicBezTo>
                  <a:cubicBezTo>
                    <a:pt x="3838" y="6302"/>
                    <a:pt x="-1197" y="16662"/>
                    <a:pt x="2093" y="26176"/>
                  </a:cubicBezTo>
                  <a:cubicBezTo>
                    <a:pt x="2165" y="26361"/>
                    <a:pt x="2241" y="26573"/>
                    <a:pt x="2321" y="26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1" name="任意多边形: 形状 3030">
              <a:extLst>
                <a:ext uri="{FF2B5EF4-FFF2-40B4-BE49-F238E27FC236}">
                  <a16:creationId xmlns:a16="http://schemas.microsoft.com/office/drawing/2014/main" id="{71FCA6E6-4EF7-960C-8A62-A51003454079}"/>
                </a:ext>
              </a:extLst>
            </p:cNvPr>
            <p:cNvSpPr/>
            <p:nvPr/>
          </p:nvSpPr>
          <p:spPr>
            <a:xfrm>
              <a:off x="-1132805" y="-4448527"/>
              <a:ext cx="73964" cy="348019"/>
            </a:xfrm>
            <a:custGeom>
              <a:avLst/>
              <a:gdLst>
                <a:gd name="connsiteX0" fmla="*/ 27670 w 73964"/>
                <a:gd name="connsiteY0" fmla="*/ 337721 h 348019"/>
                <a:gd name="connsiteX1" fmla="*/ 28014 w 73964"/>
                <a:gd name="connsiteY1" fmla="*/ 333916 h 348019"/>
                <a:gd name="connsiteX2" fmla="*/ 29229 w 73964"/>
                <a:gd name="connsiteY2" fmla="*/ 323529 h 348019"/>
                <a:gd name="connsiteX3" fmla="*/ 32559 w 73964"/>
                <a:gd name="connsiteY3" fmla="*/ 308570 h 348019"/>
                <a:gd name="connsiteX4" fmla="*/ 37290 w 73964"/>
                <a:gd name="connsiteY4" fmla="*/ 285974 h 348019"/>
                <a:gd name="connsiteX5" fmla="*/ 40409 w 73964"/>
                <a:gd name="connsiteY5" fmla="*/ 260391 h 348019"/>
                <a:gd name="connsiteX6" fmla="*/ 42576 w 73964"/>
                <a:gd name="connsiteY6" fmla="*/ 231161 h 348019"/>
                <a:gd name="connsiteX7" fmla="*/ 45509 w 73964"/>
                <a:gd name="connsiteY7" fmla="*/ 168420 h 348019"/>
                <a:gd name="connsiteX8" fmla="*/ 46064 w 73964"/>
                <a:gd name="connsiteY8" fmla="*/ 136256 h 348019"/>
                <a:gd name="connsiteX9" fmla="*/ 46064 w 73964"/>
                <a:gd name="connsiteY9" fmla="*/ 105466 h 348019"/>
                <a:gd name="connsiteX10" fmla="*/ 47518 w 73964"/>
                <a:gd name="connsiteY10" fmla="*/ 77531 h 348019"/>
                <a:gd name="connsiteX11" fmla="*/ 51984 w 73964"/>
                <a:gd name="connsiteY11" fmla="*/ 52741 h 348019"/>
                <a:gd name="connsiteX12" fmla="*/ 58486 w 73964"/>
                <a:gd name="connsiteY12" fmla="*/ 32497 h 348019"/>
                <a:gd name="connsiteX13" fmla="*/ 65806 w 73964"/>
                <a:gd name="connsiteY13" fmla="*/ 17829 h 348019"/>
                <a:gd name="connsiteX14" fmla="*/ 74264 w 73964"/>
                <a:gd name="connsiteY14" fmla="*/ 6333 h 348019"/>
                <a:gd name="connsiteX15" fmla="*/ 74554 w 73964"/>
                <a:gd name="connsiteY15" fmla="*/ 5963 h 348019"/>
                <a:gd name="connsiteX16" fmla="*/ 73949 w 73964"/>
                <a:gd name="connsiteY16" fmla="*/ 2263 h 348019"/>
                <a:gd name="connsiteX17" fmla="*/ 73894 w 73964"/>
                <a:gd name="connsiteY17" fmla="*/ 2236 h 348019"/>
                <a:gd name="connsiteX18" fmla="*/ 70194 w 73964"/>
                <a:gd name="connsiteY18" fmla="*/ 2685 h 348019"/>
                <a:gd name="connsiteX19" fmla="*/ 60336 w 73964"/>
                <a:gd name="connsiteY19" fmla="*/ 14499 h 348019"/>
                <a:gd name="connsiteX20" fmla="*/ 51614 w 73964"/>
                <a:gd name="connsiteY20" fmla="*/ 29590 h 348019"/>
                <a:gd name="connsiteX21" fmla="*/ 43448 w 73964"/>
                <a:gd name="connsiteY21" fmla="*/ 50495 h 348019"/>
                <a:gd name="connsiteX22" fmla="*/ 37158 w 73964"/>
                <a:gd name="connsiteY22" fmla="*/ 76131 h 348019"/>
                <a:gd name="connsiteX23" fmla="*/ 33801 w 73964"/>
                <a:gd name="connsiteY23" fmla="*/ 105466 h 348019"/>
                <a:gd name="connsiteX24" fmla="*/ 32004 w 73964"/>
                <a:gd name="connsiteY24" fmla="*/ 136176 h 348019"/>
                <a:gd name="connsiteX25" fmla="*/ 29520 w 73964"/>
                <a:gd name="connsiteY25" fmla="*/ 167468 h 348019"/>
                <a:gd name="connsiteX26" fmla="*/ 22754 w 73964"/>
                <a:gd name="connsiteY26" fmla="*/ 229364 h 348019"/>
                <a:gd name="connsiteX27" fmla="*/ 18922 w 73964"/>
                <a:gd name="connsiteY27" fmla="*/ 257326 h 348019"/>
                <a:gd name="connsiteX28" fmla="*/ 14218 w 73964"/>
                <a:gd name="connsiteY28" fmla="*/ 282724 h 348019"/>
                <a:gd name="connsiteX29" fmla="*/ 8694 w 73964"/>
                <a:gd name="connsiteY29" fmla="*/ 302519 h 348019"/>
                <a:gd name="connsiteX30" fmla="*/ 3726 w 73964"/>
                <a:gd name="connsiteY30" fmla="*/ 320173 h 348019"/>
                <a:gd name="connsiteX31" fmla="*/ 1796 w 73964"/>
                <a:gd name="connsiteY31" fmla="*/ 331167 h 348019"/>
                <a:gd name="connsiteX32" fmla="*/ 1215 w 73964"/>
                <a:gd name="connsiteY32" fmla="*/ 334947 h 348019"/>
                <a:gd name="connsiteX33" fmla="*/ 12201 w 73964"/>
                <a:gd name="connsiteY33" fmla="*/ 349561 h 348019"/>
                <a:gd name="connsiteX34" fmla="*/ 12473 w 73964"/>
                <a:gd name="connsiteY34" fmla="*/ 349588 h 348019"/>
                <a:gd name="connsiteX35" fmla="*/ 27670 w 73964"/>
                <a:gd name="connsiteY35" fmla="*/ 338726 h 348019"/>
                <a:gd name="connsiteX36" fmla="*/ 27670 w 73964"/>
                <a:gd name="connsiteY36" fmla="*/ 338012 h 34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964" h="348019">
                  <a:moveTo>
                    <a:pt x="27670" y="337721"/>
                  </a:moveTo>
                  <a:cubicBezTo>
                    <a:pt x="27670" y="337721"/>
                    <a:pt x="27670" y="336400"/>
                    <a:pt x="28014" y="333916"/>
                  </a:cubicBezTo>
                  <a:cubicBezTo>
                    <a:pt x="28357" y="331431"/>
                    <a:pt x="28357" y="327441"/>
                    <a:pt x="29229" y="323529"/>
                  </a:cubicBezTo>
                  <a:cubicBezTo>
                    <a:pt x="30101" y="319618"/>
                    <a:pt x="30841" y="315231"/>
                    <a:pt x="32559" y="308570"/>
                  </a:cubicBezTo>
                  <a:cubicBezTo>
                    <a:pt x="34119" y="302413"/>
                    <a:pt x="35889" y="294775"/>
                    <a:pt x="37290" y="285974"/>
                  </a:cubicBezTo>
                  <a:cubicBezTo>
                    <a:pt x="38241" y="278046"/>
                    <a:pt x="39298" y="269456"/>
                    <a:pt x="40409" y="260391"/>
                  </a:cubicBezTo>
                  <a:cubicBezTo>
                    <a:pt x="41637" y="250692"/>
                    <a:pt x="42361" y="240940"/>
                    <a:pt x="42576" y="231161"/>
                  </a:cubicBezTo>
                  <a:cubicBezTo>
                    <a:pt x="43527" y="211128"/>
                    <a:pt x="44531" y="189774"/>
                    <a:pt x="45509" y="168420"/>
                  </a:cubicBezTo>
                  <a:cubicBezTo>
                    <a:pt x="45932" y="157848"/>
                    <a:pt x="45879" y="146854"/>
                    <a:pt x="46064" y="136256"/>
                  </a:cubicBezTo>
                  <a:cubicBezTo>
                    <a:pt x="46249" y="125658"/>
                    <a:pt x="46434" y="115457"/>
                    <a:pt x="46064" y="105466"/>
                  </a:cubicBezTo>
                  <a:cubicBezTo>
                    <a:pt x="46001" y="96137"/>
                    <a:pt x="46487" y="86808"/>
                    <a:pt x="47518" y="77531"/>
                  </a:cubicBezTo>
                  <a:cubicBezTo>
                    <a:pt x="48414" y="69180"/>
                    <a:pt x="49904" y="60881"/>
                    <a:pt x="51984" y="52741"/>
                  </a:cubicBezTo>
                  <a:cubicBezTo>
                    <a:pt x="53644" y="45844"/>
                    <a:pt x="55819" y="39078"/>
                    <a:pt x="58486" y="32497"/>
                  </a:cubicBezTo>
                  <a:cubicBezTo>
                    <a:pt x="60838" y="26603"/>
                    <a:pt x="63771" y="21926"/>
                    <a:pt x="65806" y="17829"/>
                  </a:cubicBezTo>
                  <a:lnTo>
                    <a:pt x="74264" y="6333"/>
                  </a:lnTo>
                  <a:lnTo>
                    <a:pt x="74554" y="5963"/>
                  </a:lnTo>
                  <a:cubicBezTo>
                    <a:pt x="75405" y="4773"/>
                    <a:pt x="75133" y="3135"/>
                    <a:pt x="73949" y="2263"/>
                  </a:cubicBezTo>
                  <a:cubicBezTo>
                    <a:pt x="73931" y="2263"/>
                    <a:pt x="73912" y="2236"/>
                    <a:pt x="73894" y="2236"/>
                  </a:cubicBezTo>
                  <a:cubicBezTo>
                    <a:pt x="72720" y="1443"/>
                    <a:pt x="71145" y="1629"/>
                    <a:pt x="70194" y="2685"/>
                  </a:cubicBezTo>
                  <a:cubicBezTo>
                    <a:pt x="70194" y="2685"/>
                    <a:pt x="66520" y="6861"/>
                    <a:pt x="60336" y="14499"/>
                  </a:cubicBezTo>
                  <a:cubicBezTo>
                    <a:pt x="57983" y="18675"/>
                    <a:pt x="54468" y="23538"/>
                    <a:pt x="51614" y="29590"/>
                  </a:cubicBezTo>
                  <a:cubicBezTo>
                    <a:pt x="48366" y="36329"/>
                    <a:pt x="45636" y="43333"/>
                    <a:pt x="43448" y="50495"/>
                  </a:cubicBezTo>
                  <a:cubicBezTo>
                    <a:pt x="40731" y="58873"/>
                    <a:pt x="38627" y="67436"/>
                    <a:pt x="37158" y="76131"/>
                  </a:cubicBezTo>
                  <a:cubicBezTo>
                    <a:pt x="35472" y="85830"/>
                    <a:pt x="34351" y="95635"/>
                    <a:pt x="33801" y="105466"/>
                  </a:cubicBezTo>
                  <a:cubicBezTo>
                    <a:pt x="33669" y="115457"/>
                    <a:pt x="32824" y="126002"/>
                    <a:pt x="32004" y="136176"/>
                  </a:cubicBezTo>
                  <a:cubicBezTo>
                    <a:pt x="31185" y="146351"/>
                    <a:pt x="30577" y="156897"/>
                    <a:pt x="29520" y="167468"/>
                  </a:cubicBezTo>
                  <a:cubicBezTo>
                    <a:pt x="27221" y="188611"/>
                    <a:pt x="24921" y="209754"/>
                    <a:pt x="22754" y="229364"/>
                  </a:cubicBezTo>
                  <a:cubicBezTo>
                    <a:pt x="21985" y="238746"/>
                    <a:pt x="20703" y="248076"/>
                    <a:pt x="18922" y="257326"/>
                  </a:cubicBezTo>
                  <a:cubicBezTo>
                    <a:pt x="17257" y="266338"/>
                    <a:pt x="15671" y="274848"/>
                    <a:pt x="14218" y="282724"/>
                  </a:cubicBezTo>
                  <a:cubicBezTo>
                    <a:pt x="12606" y="289595"/>
                    <a:pt x="10729" y="296202"/>
                    <a:pt x="8694" y="302519"/>
                  </a:cubicBezTo>
                  <a:cubicBezTo>
                    <a:pt x="6765" y="308333"/>
                    <a:pt x="5047" y="315125"/>
                    <a:pt x="3726" y="320173"/>
                  </a:cubicBezTo>
                  <a:cubicBezTo>
                    <a:pt x="2404" y="325221"/>
                    <a:pt x="2298" y="328577"/>
                    <a:pt x="1796" y="331167"/>
                  </a:cubicBezTo>
                  <a:cubicBezTo>
                    <a:pt x="1294" y="333757"/>
                    <a:pt x="1215" y="334947"/>
                    <a:pt x="1215" y="334947"/>
                  </a:cubicBezTo>
                  <a:cubicBezTo>
                    <a:pt x="216" y="342003"/>
                    <a:pt x="5134" y="348557"/>
                    <a:pt x="12201" y="349561"/>
                  </a:cubicBezTo>
                  <a:cubicBezTo>
                    <a:pt x="12291" y="349561"/>
                    <a:pt x="12384" y="349588"/>
                    <a:pt x="12473" y="349588"/>
                  </a:cubicBezTo>
                  <a:cubicBezTo>
                    <a:pt x="19667" y="350777"/>
                    <a:pt x="26470" y="345914"/>
                    <a:pt x="27670" y="338726"/>
                  </a:cubicBezTo>
                  <a:lnTo>
                    <a:pt x="27670" y="33801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2" name="任意多边形: 形状 3031">
              <a:extLst>
                <a:ext uri="{FF2B5EF4-FFF2-40B4-BE49-F238E27FC236}">
                  <a16:creationId xmlns:a16="http://schemas.microsoft.com/office/drawing/2014/main" id="{AF0244CC-2C20-EB92-8953-9916D6841BF7}"/>
                </a:ext>
              </a:extLst>
            </p:cNvPr>
            <p:cNvSpPr/>
            <p:nvPr/>
          </p:nvSpPr>
          <p:spPr>
            <a:xfrm>
              <a:off x="-1012588" y="-4183832"/>
              <a:ext cx="489863" cy="68260"/>
            </a:xfrm>
            <a:custGeom>
              <a:avLst/>
              <a:gdLst>
                <a:gd name="connsiteX0" fmla="*/ 16234 w 489863"/>
                <a:gd name="connsiteY0" fmla="*/ 28442 h 68260"/>
                <a:gd name="connsiteX1" fmla="*/ 21519 w 489863"/>
                <a:gd name="connsiteY1" fmla="*/ 27807 h 68260"/>
                <a:gd name="connsiteX2" fmla="*/ 36240 w 489863"/>
                <a:gd name="connsiteY2" fmla="*/ 26459 h 68260"/>
                <a:gd name="connsiteX3" fmla="*/ 57383 w 489863"/>
                <a:gd name="connsiteY3" fmla="*/ 27569 h 68260"/>
                <a:gd name="connsiteX4" fmla="*/ 86455 w 489863"/>
                <a:gd name="connsiteY4" fmla="*/ 32247 h 68260"/>
                <a:gd name="connsiteX5" fmla="*/ 121499 w 489863"/>
                <a:gd name="connsiteY5" fmla="*/ 40467 h 68260"/>
                <a:gd name="connsiteX6" fmla="*/ 162199 w 489863"/>
                <a:gd name="connsiteY6" fmla="*/ 49214 h 68260"/>
                <a:gd name="connsiteX7" fmla="*/ 249625 w 489863"/>
                <a:gd name="connsiteY7" fmla="*/ 62429 h 68260"/>
                <a:gd name="connsiteX8" fmla="*/ 271904 w 489863"/>
                <a:gd name="connsiteY8" fmla="*/ 65759 h 68260"/>
                <a:gd name="connsiteX9" fmla="*/ 294607 w 489863"/>
                <a:gd name="connsiteY9" fmla="*/ 68005 h 68260"/>
                <a:gd name="connsiteX10" fmla="*/ 338637 w 489863"/>
                <a:gd name="connsiteY10" fmla="*/ 69908 h 68260"/>
                <a:gd name="connsiteX11" fmla="*/ 379760 w 489863"/>
                <a:gd name="connsiteY11" fmla="*/ 68930 h 68260"/>
                <a:gd name="connsiteX12" fmla="*/ 416416 w 489863"/>
                <a:gd name="connsiteY12" fmla="*/ 65072 h 68260"/>
                <a:gd name="connsiteX13" fmla="*/ 446968 w 489863"/>
                <a:gd name="connsiteY13" fmla="*/ 58914 h 68260"/>
                <a:gd name="connsiteX14" fmla="*/ 469987 w 489863"/>
                <a:gd name="connsiteY14" fmla="*/ 51963 h 68260"/>
                <a:gd name="connsiteX15" fmla="*/ 489306 w 489863"/>
                <a:gd name="connsiteY15" fmla="*/ 44034 h 68260"/>
                <a:gd name="connsiteX16" fmla="*/ 490752 w 489863"/>
                <a:gd name="connsiteY16" fmla="*/ 40599 h 68260"/>
                <a:gd name="connsiteX17" fmla="*/ 490734 w 489863"/>
                <a:gd name="connsiteY17" fmla="*/ 40546 h 68260"/>
                <a:gd name="connsiteX18" fmla="*/ 487287 w 489863"/>
                <a:gd name="connsiteY18" fmla="*/ 39092 h 68260"/>
                <a:gd name="connsiteX19" fmla="*/ 487245 w 489863"/>
                <a:gd name="connsiteY19" fmla="*/ 39119 h 68260"/>
                <a:gd name="connsiteX20" fmla="*/ 486822 w 489863"/>
                <a:gd name="connsiteY20" fmla="*/ 39119 h 68260"/>
                <a:gd name="connsiteX21" fmla="*/ 467793 w 489863"/>
                <a:gd name="connsiteY21" fmla="*/ 46096 h 68260"/>
                <a:gd name="connsiteX22" fmla="*/ 445223 w 489863"/>
                <a:gd name="connsiteY22" fmla="*/ 51884 h 68260"/>
                <a:gd name="connsiteX23" fmla="*/ 415227 w 489863"/>
                <a:gd name="connsiteY23" fmla="*/ 56641 h 68260"/>
                <a:gd name="connsiteX24" fmla="*/ 379284 w 489863"/>
                <a:gd name="connsiteY24" fmla="*/ 58861 h 68260"/>
                <a:gd name="connsiteX25" fmla="*/ 339033 w 489863"/>
                <a:gd name="connsiteY25" fmla="*/ 58094 h 68260"/>
                <a:gd name="connsiteX26" fmla="*/ 296245 w 489863"/>
                <a:gd name="connsiteY26" fmla="*/ 54447 h 68260"/>
                <a:gd name="connsiteX27" fmla="*/ 274521 w 489863"/>
                <a:gd name="connsiteY27" fmla="*/ 51382 h 68260"/>
                <a:gd name="connsiteX28" fmla="*/ 252400 w 489863"/>
                <a:gd name="connsiteY28" fmla="*/ 47100 h 68260"/>
                <a:gd name="connsiteX29" fmla="*/ 165661 w 489863"/>
                <a:gd name="connsiteY29" fmla="*/ 30344 h 68260"/>
                <a:gd name="connsiteX30" fmla="*/ 127366 w 489863"/>
                <a:gd name="connsiteY30" fmla="*/ 20355 h 68260"/>
                <a:gd name="connsiteX31" fmla="*/ 91952 w 489863"/>
                <a:gd name="connsiteY31" fmla="*/ 10444 h 68260"/>
                <a:gd name="connsiteX32" fmla="*/ 60581 w 489863"/>
                <a:gd name="connsiteY32" fmla="*/ 4021 h 68260"/>
                <a:gd name="connsiteX33" fmla="*/ 34364 w 489863"/>
                <a:gd name="connsiteY33" fmla="*/ 1749 h 68260"/>
                <a:gd name="connsiteX34" fmla="*/ 18665 w 489863"/>
                <a:gd name="connsiteY34" fmla="*/ 2542 h 68260"/>
                <a:gd name="connsiteX35" fmla="*/ 13379 w 489863"/>
                <a:gd name="connsiteY35" fmla="*/ 2964 h 68260"/>
                <a:gd name="connsiteX36" fmla="*/ 1106 w 489863"/>
                <a:gd name="connsiteY36" fmla="*/ 16654 h 68260"/>
                <a:gd name="connsiteX37" fmla="*/ 1117 w 489863"/>
                <a:gd name="connsiteY37" fmla="*/ 16839 h 68260"/>
                <a:gd name="connsiteX38" fmla="*/ 15520 w 489863"/>
                <a:gd name="connsiteY38" fmla="*/ 28653 h 68260"/>
                <a:gd name="connsiteX39" fmla="*/ 16049 w 489863"/>
                <a:gd name="connsiteY39" fmla="*/ 28653 h 6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9863" h="68260">
                  <a:moveTo>
                    <a:pt x="16234" y="28442"/>
                  </a:moveTo>
                  <a:lnTo>
                    <a:pt x="21519" y="27807"/>
                  </a:lnTo>
                  <a:cubicBezTo>
                    <a:pt x="26396" y="27067"/>
                    <a:pt x="31311" y="26618"/>
                    <a:pt x="36240" y="26459"/>
                  </a:cubicBezTo>
                  <a:cubicBezTo>
                    <a:pt x="43304" y="26354"/>
                    <a:pt x="50366" y="26724"/>
                    <a:pt x="57383" y="27569"/>
                  </a:cubicBezTo>
                  <a:cubicBezTo>
                    <a:pt x="67148" y="28627"/>
                    <a:pt x="76850" y="30186"/>
                    <a:pt x="86455" y="32247"/>
                  </a:cubicBezTo>
                  <a:cubicBezTo>
                    <a:pt x="97211" y="34573"/>
                    <a:pt x="108972" y="37348"/>
                    <a:pt x="121499" y="40467"/>
                  </a:cubicBezTo>
                  <a:cubicBezTo>
                    <a:pt x="134026" y="43585"/>
                    <a:pt x="147399" y="46889"/>
                    <a:pt x="162199" y="49214"/>
                  </a:cubicBezTo>
                  <a:lnTo>
                    <a:pt x="249625" y="62429"/>
                  </a:lnTo>
                  <a:lnTo>
                    <a:pt x="271904" y="65759"/>
                  </a:lnTo>
                  <a:cubicBezTo>
                    <a:pt x="280203" y="66922"/>
                    <a:pt x="287048" y="67239"/>
                    <a:pt x="294607" y="68005"/>
                  </a:cubicBezTo>
                  <a:cubicBezTo>
                    <a:pt x="309459" y="69009"/>
                    <a:pt x="324444" y="70040"/>
                    <a:pt x="338637" y="69908"/>
                  </a:cubicBezTo>
                  <a:cubicBezTo>
                    <a:pt x="352908" y="70278"/>
                    <a:pt x="366704" y="69538"/>
                    <a:pt x="379760" y="68930"/>
                  </a:cubicBezTo>
                  <a:cubicBezTo>
                    <a:pt x="392815" y="68322"/>
                    <a:pt x="405131" y="66710"/>
                    <a:pt x="416416" y="65072"/>
                  </a:cubicBezTo>
                  <a:cubicBezTo>
                    <a:pt x="427622" y="62772"/>
                    <a:pt x="438088" y="61847"/>
                    <a:pt x="446968" y="58914"/>
                  </a:cubicBezTo>
                  <a:cubicBezTo>
                    <a:pt x="455848" y="55980"/>
                    <a:pt x="463882" y="54764"/>
                    <a:pt x="469987" y="51963"/>
                  </a:cubicBezTo>
                  <a:lnTo>
                    <a:pt x="489306" y="44034"/>
                  </a:lnTo>
                  <a:cubicBezTo>
                    <a:pt x="490657" y="43480"/>
                    <a:pt x="491304" y="41946"/>
                    <a:pt x="490752" y="40599"/>
                  </a:cubicBezTo>
                  <a:cubicBezTo>
                    <a:pt x="490744" y="40572"/>
                    <a:pt x="490739" y="40572"/>
                    <a:pt x="490734" y="40546"/>
                  </a:cubicBezTo>
                  <a:cubicBezTo>
                    <a:pt x="490181" y="39198"/>
                    <a:pt x="488638" y="38537"/>
                    <a:pt x="487287" y="39092"/>
                  </a:cubicBezTo>
                  <a:cubicBezTo>
                    <a:pt x="487271" y="39119"/>
                    <a:pt x="487258" y="39119"/>
                    <a:pt x="487245" y="39119"/>
                  </a:cubicBezTo>
                  <a:lnTo>
                    <a:pt x="486822" y="39119"/>
                  </a:lnTo>
                  <a:lnTo>
                    <a:pt x="467793" y="46096"/>
                  </a:lnTo>
                  <a:cubicBezTo>
                    <a:pt x="461847" y="48554"/>
                    <a:pt x="453918" y="49637"/>
                    <a:pt x="445223" y="51884"/>
                  </a:cubicBezTo>
                  <a:cubicBezTo>
                    <a:pt x="436528" y="54130"/>
                    <a:pt x="426195" y="54844"/>
                    <a:pt x="415227" y="56641"/>
                  </a:cubicBezTo>
                  <a:cubicBezTo>
                    <a:pt x="404153" y="57751"/>
                    <a:pt x="392049" y="58464"/>
                    <a:pt x="379284" y="58861"/>
                  </a:cubicBezTo>
                  <a:cubicBezTo>
                    <a:pt x="366519" y="59257"/>
                    <a:pt x="352987" y="59046"/>
                    <a:pt x="339033" y="58094"/>
                  </a:cubicBezTo>
                  <a:cubicBezTo>
                    <a:pt x="325000" y="57645"/>
                    <a:pt x="310887" y="56033"/>
                    <a:pt x="296245" y="54447"/>
                  </a:cubicBezTo>
                  <a:cubicBezTo>
                    <a:pt x="289109" y="53417"/>
                    <a:pt x="281022" y="52624"/>
                    <a:pt x="274521" y="51382"/>
                  </a:cubicBezTo>
                  <a:lnTo>
                    <a:pt x="252400" y="47100"/>
                  </a:lnTo>
                  <a:lnTo>
                    <a:pt x="165661" y="30344"/>
                  </a:lnTo>
                  <a:cubicBezTo>
                    <a:pt x="152711" y="27701"/>
                    <a:pt x="139603" y="23869"/>
                    <a:pt x="127366" y="20355"/>
                  </a:cubicBezTo>
                  <a:cubicBezTo>
                    <a:pt x="115130" y="16839"/>
                    <a:pt x="103105" y="13351"/>
                    <a:pt x="91952" y="10444"/>
                  </a:cubicBezTo>
                  <a:cubicBezTo>
                    <a:pt x="81613" y="7774"/>
                    <a:pt x="71142" y="5607"/>
                    <a:pt x="60581" y="4021"/>
                  </a:cubicBezTo>
                  <a:cubicBezTo>
                    <a:pt x="51907" y="2621"/>
                    <a:pt x="43146" y="1881"/>
                    <a:pt x="34364" y="1749"/>
                  </a:cubicBezTo>
                  <a:cubicBezTo>
                    <a:pt x="29120" y="1722"/>
                    <a:pt x="23879" y="1986"/>
                    <a:pt x="18665" y="2542"/>
                  </a:cubicBezTo>
                  <a:lnTo>
                    <a:pt x="13379" y="2964"/>
                  </a:lnTo>
                  <a:cubicBezTo>
                    <a:pt x="6209" y="3361"/>
                    <a:pt x="712" y="9492"/>
                    <a:pt x="1106" y="16654"/>
                  </a:cubicBezTo>
                  <a:cubicBezTo>
                    <a:pt x="1109" y="16707"/>
                    <a:pt x="1111" y="16786"/>
                    <a:pt x="1117" y="16839"/>
                  </a:cubicBezTo>
                  <a:cubicBezTo>
                    <a:pt x="1854" y="24054"/>
                    <a:pt x="8286" y="29340"/>
                    <a:pt x="15520" y="28653"/>
                  </a:cubicBezTo>
                  <a:lnTo>
                    <a:pt x="16049" y="28653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3" name="任意多边形: 形状 3032">
              <a:extLst>
                <a:ext uri="{FF2B5EF4-FFF2-40B4-BE49-F238E27FC236}">
                  <a16:creationId xmlns:a16="http://schemas.microsoft.com/office/drawing/2014/main" id="{C2EF0BD8-8AFE-5F69-E6CF-F177101BD2F9}"/>
                </a:ext>
              </a:extLst>
            </p:cNvPr>
            <p:cNvSpPr/>
            <p:nvPr/>
          </p:nvSpPr>
          <p:spPr>
            <a:xfrm>
              <a:off x="-802960" y="-4558351"/>
              <a:ext cx="165679" cy="285652"/>
            </a:xfrm>
            <a:custGeom>
              <a:avLst/>
              <a:gdLst>
                <a:gd name="connsiteX0" fmla="*/ 14757 w 165679"/>
                <a:gd name="connsiteY0" fmla="*/ 283846 h 285652"/>
                <a:gd name="connsiteX1" fmla="*/ 16634 w 165679"/>
                <a:gd name="connsiteY1" fmla="*/ 280728 h 285652"/>
                <a:gd name="connsiteX2" fmla="*/ 21708 w 165679"/>
                <a:gd name="connsiteY2" fmla="*/ 271319 h 285652"/>
                <a:gd name="connsiteX3" fmla="*/ 27840 w 165679"/>
                <a:gd name="connsiteY3" fmla="*/ 255462 h 285652"/>
                <a:gd name="connsiteX4" fmla="*/ 33707 w 165679"/>
                <a:gd name="connsiteY4" fmla="*/ 235323 h 285652"/>
                <a:gd name="connsiteX5" fmla="*/ 47291 w 165679"/>
                <a:gd name="connsiteY5" fmla="*/ 186113 h 285652"/>
                <a:gd name="connsiteX6" fmla="*/ 57334 w 165679"/>
                <a:gd name="connsiteY6" fmla="*/ 158892 h 285652"/>
                <a:gd name="connsiteX7" fmla="*/ 69015 w 165679"/>
                <a:gd name="connsiteY7" fmla="*/ 131538 h 285652"/>
                <a:gd name="connsiteX8" fmla="*/ 82732 w 165679"/>
                <a:gd name="connsiteY8" fmla="*/ 105109 h 285652"/>
                <a:gd name="connsiteX9" fmla="*/ 98193 w 165679"/>
                <a:gd name="connsiteY9" fmla="*/ 80584 h 285652"/>
                <a:gd name="connsiteX10" fmla="*/ 114261 w 165679"/>
                <a:gd name="connsiteY10" fmla="*/ 58489 h 285652"/>
                <a:gd name="connsiteX11" fmla="*/ 129722 w 165679"/>
                <a:gd name="connsiteY11" fmla="*/ 39566 h 285652"/>
                <a:gd name="connsiteX12" fmla="*/ 143756 w 165679"/>
                <a:gd name="connsiteY12" fmla="*/ 24317 h 285652"/>
                <a:gd name="connsiteX13" fmla="*/ 155622 w 165679"/>
                <a:gd name="connsiteY13" fmla="*/ 13587 h 285652"/>
                <a:gd name="connsiteX14" fmla="*/ 166193 w 165679"/>
                <a:gd name="connsiteY14" fmla="*/ 4337 h 285652"/>
                <a:gd name="connsiteX15" fmla="*/ 166326 w 165679"/>
                <a:gd name="connsiteY15" fmla="*/ 4205 h 285652"/>
                <a:gd name="connsiteX16" fmla="*/ 166371 w 165679"/>
                <a:gd name="connsiteY16" fmla="*/ 2196 h 285652"/>
                <a:gd name="connsiteX17" fmla="*/ 166326 w 165679"/>
                <a:gd name="connsiteY17" fmla="*/ 2143 h 285652"/>
                <a:gd name="connsiteX18" fmla="*/ 164211 w 165679"/>
                <a:gd name="connsiteY18" fmla="*/ 2143 h 285652"/>
                <a:gd name="connsiteX19" fmla="*/ 153270 w 165679"/>
                <a:gd name="connsiteY19" fmla="*/ 11155 h 285652"/>
                <a:gd name="connsiteX20" fmla="*/ 140796 w 165679"/>
                <a:gd name="connsiteY20" fmla="*/ 21727 h 285652"/>
                <a:gd name="connsiteX21" fmla="*/ 126022 w 165679"/>
                <a:gd name="connsiteY21" fmla="*/ 36686 h 285652"/>
                <a:gd name="connsiteX22" fmla="*/ 109610 w 165679"/>
                <a:gd name="connsiteY22" fmla="*/ 55370 h 285652"/>
                <a:gd name="connsiteX23" fmla="*/ 92616 w 165679"/>
                <a:gd name="connsiteY23" fmla="*/ 77095 h 285652"/>
                <a:gd name="connsiteX24" fmla="*/ 75966 w 165679"/>
                <a:gd name="connsiteY24" fmla="*/ 101568 h 285652"/>
                <a:gd name="connsiteX25" fmla="*/ 60955 w 165679"/>
                <a:gd name="connsiteY25" fmla="*/ 127996 h 285652"/>
                <a:gd name="connsiteX26" fmla="*/ 48005 w 165679"/>
                <a:gd name="connsiteY26" fmla="*/ 155562 h 285652"/>
                <a:gd name="connsiteX27" fmla="*/ 36931 w 165679"/>
                <a:gd name="connsiteY27" fmla="*/ 182598 h 285652"/>
                <a:gd name="connsiteX28" fmla="*/ 21259 w 165679"/>
                <a:gd name="connsiteY28" fmla="*/ 232178 h 285652"/>
                <a:gd name="connsiteX29" fmla="*/ 14889 w 165679"/>
                <a:gd name="connsiteY29" fmla="*/ 251365 h 285652"/>
                <a:gd name="connsiteX30" fmla="*/ 9128 w 165679"/>
                <a:gd name="connsiteY30" fmla="*/ 264976 h 285652"/>
                <a:gd name="connsiteX31" fmla="*/ 4186 w 165679"/>
                <a:gd name="connsiteY31" fmla="*/ 273486 h 285652"/>
                <a:gd name="connsiteX32" fmla="*/ 2204 w 165679"/>
                <a:gd name="connsiteY32" fmla="*/ 276526 h 285652"/>
                <a:gd name="connsiteX33" fmla="*/ 2204 w 165679"/>
                <a:gd name="connsiteY33" fmla="*/ 276526 h 285652"/>
                <a:gd name="connsiteX34" fmla="*/ 4260 w 165679"/>
                <a:gd name="connsiteY34" fmla="*/ 286146 h 285652"/>
                <a:gd name="connsiteX35" fmla="*/ 4529 w 165679"/>
                <a:gd name="connsiteY35" fmla="*/ 286304 h 285652"/>
                <a:gd name="connsiteX36" fmla="*/ 14678 w 165679"/>
                <a:gd name="connsiteY36" fmla="*/ 284058 h 285652"/>
                <a:gd name="connsiteX37" fmla="*/ 14757 w 165679"/>
                <a:gd name="connsiteY37" fmla="*/ 283846 h 28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5679" h="285652">
                  <a:moveTo>
                    <a:pt x="14757" y="283846"/>
                  </a:moveTo>
                  <a:lnTo>
                    <a:pt x="16634" y="280728"/>
                  </a:lnTo>
                  <a:cubicBezTo>
                    <a:pt x="18587" y="277741"/>
                    <a:pt x="20284" y="274596"/>
                    <a:pt x="21708" y="271319"/>
                  </a:cubicBezTo>
                  <a:cubicBezTo>
                    <a:pt x="24126" y="266192"/>
                    <a:pt x="26175" y="260880"/>
                    <a:pt x="27840" y="255462"/>
                  </a:cubicBezTo>
                  <a:cubicBezTo>
                    <a:pt x="29954" y="249463"/>
                    <a:pt x="31698" y="242670"/>
                    <a:pt x="33707" y="235323"/>
                  </a:cubicBezTo>
                  <a:cubicBezTo>
                    <a:pt x="37724" y="220629"/>
                    <a:pt x="41107" y="203397"/>
                    <a:pt x="47291" y="186113"/>
                  </a:cubicBezTo>
                  <a:cubicBezTo>
                    <a:pt x="50595" y="177312"/>
                    <a:pt x="53555" y="167904"/>
                    <a:pt x="57334" y="158892"/>
                  </a:cubicBezTo>
                  <a:cubicBezTo>
                    <a:pt x="61113" y="149879"/>
                    <a:pt x="64417" y="140392"/>
                    <a:pt x="69015" y="131538"/>
                  </a:cubicBezTo>
                  <a:cubicBezTo>
                    <a:pt x="73091" y="122473"/>
                    <a:pt x="77671" y="113646"/>
                    <a:pt x="82732" y="105109"/>
                  </a:cubicBezTo>
                  <a:cubicBezTo>
                    <a:pt x="87441" y="96652"/>
                    <a:pt x="92603" y="88486"/>
                    <a:pt x="98193" y="80584"/>
                  </a:cubicBezTo>
                  <a:cubicBezTo>
                    <a:pt x="103478" y="72655"/>
                    <a:pt x="108764" y="65149"/>
                    <a:pt x="114261" y="58489"/>
                  </a:cubicBezTo>
                  <a:cubicBezTo>
                    <a:pt x="119758" y="51829"/>
                    <a:pt x="124330" y="44958"/>
                    <a:pt x="129722" y="39566"/>
                  </a:cubicBezTo>
                  <a:lnTo>
                    <a:pt x="143756" y="24317"/>
                  </a:lnTo>
                  <a:cubicBezTo>
                    <a:pt x="148116" y="19956"/>
                    <a:pt x="152345" y="16600"/>
                    <a:pt x="155622" y="13587"/>
                  </a:cubicBezTo>
                  <a:lnTo>
                    <a:pt x="166193" y="4337"/>
                  </a:lnTo>
                  <a:lnTo>
                    <a:pt x="166326" y="4205"/>
                  </a:lnTo>
                  <a:cubicBezTo>
                    <a:pt x="166894" y="3650"/>
                    <a:pt x="166915" y="2751"/>
                    <a:pt x="166371" y="2196"/>
                  </a:cubicBezTo>
                  <a:cubicBezTo>
                    <a:pt x="166355" y="2170"/>
                    <a:pt x="166341" y="2170"/>
                    <a:pt x="166326" y="2143"/>
                  </a:cubicBezTo>
                  <a:cubicBezTo>
                    <a:pt x="165723" y="1615"/>
                    <a:pt x="164814" y="1615"/>
                    <a:pt x="164211" y="2143"/>
                  </a:cubicBezTo>
                  <a:lnTo>
                    <a:pt x="153270" y="11155"/>
                  </a:lnTo>
                  <a:cubicBezTo>
                    <a:pt x="149834" y="14089"/>
                    <a:pt x="145341" y="17393"/>
                    <a:pt x="140796" y="21727"/>
                  </a:cubicBezTo>
                  <a:lnTo>
                    <a:pt x="126022" y="36686"/>
                  </a:lnTo>
                  <a:cubicBezTo>
                    <a:pt x="120366" y="41971"/>
                    <a:pt x="115450" y="48737"/>
                    <a:pt x="109610" y="55370"/>
                  </a:cubicBezTo>
                  <a:cubicBezTo>
                    <a:pt x="103769" y="62004"/>
                    <a:pt x="98272" y="69431"/>
                    <a:pt x="92616" y="77095"/>
                  </a:cubicBezTo>
                  <a:cubicBezTo>
                    <a:pt x="86627" y="84944"/>
                    <a:pt x="81069" y="93111"/>
                    <a:pt x="75966" y="101568"/>
                  </a:cubicBezTo>
                  <a:cubicBezTo>
                    <a:pt x="70469" y="110078"/>
                    <a:pt x="65455" y="118905"/>
                    <a:pt x="60955" y="127996"/>
                  </a:cubicBezTo>
                  <a:cubicBezTo>
                    <a:pt x="55907" y="136929"/>
                    <a:pt x="52260" y="146496"/>
                    <a:pt x="48005" y="155562"/>
                  </a:cubicBezTo>
                  <a:cubicBezTo>
                    <a:pt x="43750" y="164627"/>
                    <a:pt x="40552" y="173824"/>
                    <a:pt x="36931" y="182598"/>
                  </a:cubicBezTo>
                  <a:cubicBezTo>
                    <a:pt x="29716" y="200675"/>
                    <a:pt x="25699" y="217960"/>
                    <a:pt x="21259" y="232178"/>
                  </a:cubicBezTo>
                  <a:cubicBezTo>
                    <a:pt x="19012" y="239288"/>
                    <a:pt x="17083" y="245868"/>
                    <a:pt x="14889" y="251365"/>
                  </a:cubicBezTo>
                  <a:cubicBezTo>
                    <a:pt x="13269" y="256017"/>
                    <a:pt x="11345" y="260563"/>
                    <a:pt x="9128" y="264976"/>
                  </a:cubicBezTo>
                  <a:cubicBezTo>
                    <a:pt x="7735" y="267963"/>
                    <a:pt x="6081" y="270790"/>
                    <a:pt x="4186" y="273486"/>
                  </a:cubicBezTo>
                  <a:lnTo>
                    <a:pt x="2204" y="276526"/>
                  </a:lnTo>
                  <a:lnTo>
                    <a:pt x="2204" y="276526"/>
                  </a:lnTo>
                  <a:cubicBezTo>
                    <a:pt x="116" y="279750"/>
                    <a:pt x="1038" y="284058"/>
                    <a:pt x="4260" y="286146"/>
                  </a:cubicBezTo>
                  <a:cubicBezTo>
                    <a:pt x="4347" y="286198"/>
                    <a:pt x="4437" y="286251"/>
                    <a:pt x="4529" y="286304"/>
                  </a:cubicBezTo>
                  <a:cubicBezTo>
                    <a:pt x="7968" y="288392"/>
                    <a:pt x="12445" y="287414"/>
                    <a:pt x="14678" y="284058"/>
                  </a:cubicBezTo>
                  <a:cubicBezTo>
                    <a:pt x="14718" y="284005"/>
                    <a:pt x="14744" y="283925"/>
                    <a:pt x="14757" y="2838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4" name="任意多边形: 形状 3033">
              <a:extLst>
                <a:ext uri="{FF2B5EF4-FFF2-40B4-BE49-F238E27FC236}">
                  <a16:creationId xmlns:a16="http://schemas.microsoft.com/office/drawing/2014/main" id="{AC20DDBC-37B4-9FAC-187D-0EEEEE7E472F}"/>
                </a:ext>
              </a:extLst>
            </p:cNvPr>
            <p:cNvSpPr/>
            <p:nvPr/>
          </p:nvSpPr>
          <p:spPr>
            <a:xfrm>
              <a:off x="-709975" y="-3848654"/>
              <a:ext cx="64302" cy="292334"/>
            </a:xfrm>
            <a:custGeom>
              <a:avLst/>
              <a:gdLst>
                <a:gd name="connsiteX0" fmla="*/ 37397 w 64302"/>
                <a:gd name="connsiteY0" fmla="*/ 16062 h 292334"/>
                <a:gd name="connsiteX1" fmla="*/ 38772 w 64302"/>
                <a:gd name="connsiteY1" fmla="*/ 28140 h 292334"/>
                <a:gd name="connsiteX2" fmla="*/ 41732 w 64302"/>
                <a:gd name="connsiteY2" fmla="*/ 59643 h 292334"/>
                <a:gd name="connsiteX3" fmla="*/ 42181 w 64302"/>
                <a:gd name="connsiteY3" fmla="*/ 80152 h 292334"/>
                <a:gd name="connsiteX4" fmla="*/ 41230 w 64302"/>
                <a:gd name="connsiteY4" fmla="*/ 103356 h 292334"/>
                <a:gd name="connsiteX5" fmla="*/ 39036 w 64302"/>
                <a:gd name="connsiteY5" fmla="*/ 128278 h 292334"/>
                <a:gd name="connsiteX6" fmla="*/ 35495 w 64302"/>
                <a:gd name="connsiteY6" fmla="*/ 154020 h 292334"/>
                <a:gd name="connsiteX7" fmla="*/ 30420 w 64302"/>
                <a:gd name="connsiteY7" fmla="*/ 179656 h 292334"/>
                <a:gd name="connsiteX8" fmla="*/ 24738 w 64302"/>
                <a:gd name="connsiteY8" fmla="*/ 204393 h 292334"/>
                <a:gd name="connsiteX9" fmla="*/ 13294 w 64302"/>
                <a:gd name="connsiteY9" fmla="*/ 248106 h 292334"/>
                <a:gd name="connsiteX10" fmla="*/ 1190 w 64302"/>
                <a:gd name="connsiteY10" fmla="*/ 290683 h 292334"/>
                <a:gd name="connsiteX11" fmla="*/ 2998 w 64302"/>
                <a:gd name="connsiteY11" fmla="*/ 293960 h 292334"/>
                <a:gd name="connsiteX12" fmla="*/ 3119 w 64302"/>
                <a:gd name="connsiteY12" fmla="*/ 293986 h 292334"/>
                <a:gd name="connsiteX13" fmla="*/ 6476 w 64302"/>
                <a:gd name="connsiteY13" fmla="*/ 292295 h 292334"/>
                <a:gd name="connsiteX14" fmla="*/ 21778 w 64302"/>
                <a:gd name="connsiteY14" fmla="*/ 250617 h 292334"/>
                <a:gd name="connsiteX15" fmla="*/ 36578 w 64302"/>
                <a:gd name="connsiteY15" fmla="*/ 207485 h 292334"/>
                <a:gd name="connsiteX16" fmla="*/ 44190 w 64302"/>
                <a:gd name="connsiteY16" fmla="*/ 182854 h 292334"/>
                <a:gd name="connsiteX17" fmla="*/ 51325 w 64302"/>
                <a:gd name="connsiteY17" fmla="*/ 157112 h 292334"/>
                <a:gd name="connsiteX18" fmla="*/ 56955 w 64302"/>
                <a:gd name="connsiteY18" fmla="*/ 130921 h 292334"/>
                <a:gd name="connsiteX19" fmla="*/ 61157 w 64302"/>
                <a:gd name="connsiteY19" fmla="*/ 105233 h 292334"/>
                <a:gd name="connsiteX20" fmla="*/ 63985 w 64302"/>
                <a:gd name="connsiteY20" fmla="*/ 80866 h 292334"/>
                <a:gd name="connsiteX21" fmla="*/ 65121 w 64302"/>
                <a:gd name="connsiteY21" fmla="*/ 58613 h 292334"/>
                <a:gd name="connsiteX22" fmla="*/ 64540 w 64302"/>
                <a:gd name="connsiteY22" fmla="*/ 26264 h 292334"/>
                <a:gd name="connsiteX23" fmla="*/ 64037 w 64302"/>
                <a:gd name="connsiteY23" fmla="*/ 14133 h 292334"/>
                <a:gd name="connsiteX24" fmla="*/ 50162 w 64302"/>
                <a:gd name="connsiteY24" fmla="*/ 1764 h 292334"/>
                <a:gd name="connsiteX25" fmla="*/ 37397 w 64302"/>
                <a:gd name="connsiteY25" fmla="*/ 15085 h 292334"/>
                <a:gd name="connsiteX26" fmla="*/ 37397 w 64302"/>
                <a:gd name="connsiteY26" fmla="*/ 16062 h 29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302" h="292334">
                  <a:moveTo>
                    <a:pt x="37397" y="16062"/>
                  </a:moveTo>
                  <a:lnTo>
                    <a:pt x="38772" y="28140"/>
                  </a:lnTo>
                  <a:cubicBezTo>
                    <a:pt x="39327" y="35673"/>
                    <a:pt x="41679" y="47090"/>
                    <a:pt x="41732" y="59643"/>
                  </a:cubicBezTo>
                  <a:cubicBezTo>
                    <a:pt x="41864" y="65986"/>
                    <a:pt x="42022" y="72858"/>
                    <a:pt x="42181" y="80152"/>
                  </a:cubicBezTo>
                  <a:cubicBezTo>
                    <a:pt x="42255" y="87896"/>
                    <a:pt x="41938" y="95639"/>
                    <a:pt x="41230" y="103356"/>
                  </a:cubicBezTo>
                  <a:cubicBezTo>
                    <a:pt x="40622" y="111285"/>
                    <a:pt x="40490" y="119848"/>
                    <a:pt x="39036" y="128278"/>
                  </a:cubicBezTo>
                  <a:cubicBezTo>
                    <a:pt x="37582" y="136709"/>
                    <a:pt x="36684" y="145404"/>
                    <a:pt x="35495" y="154020"/>
                  </a:cubicBezTo>
                  <a:cubicBezTo>
                    <a:pt x="33803" y="162609"/>
                    <a:pt x="32085" y="171198"/>
                    <a:pt x="30420" y="179656"/>
                  </a:cubicBezTo>
                  <a:cubicBezTo>
                    <a:pt x="28755" y="188113"/>
                    <a:pt x="26641" y="196359"/>
                    <a:pt x="24738" y="204393"/>
                  </a:cubicBezTo>
                  <a:cubicBezTo>
                    <a:pt x="21012" y="220461"/>
                    <a:pt x="16809" y="235314"/>
                    <a:pt x="13294" y="248106"/>
                  </a:cubicBezTo>
                  <a:cubicBezTo>
                    <a:pt x="6053" y="273662"/>
                    <a:pt x="1190" y="290683"/>
                    <a:pt x="1190" y="290683"/>
                  </a:cubicBezTo>
                  <a:cubicBezTo>
                    <a:pt x="786" y="292083"/>
                    <a:pt x="1595" y="293537"/>
                    <a:pt x="2998" y="293960"/>
                  </a:cubicBezTo>
                  <a:cubicBezTo>
                    <a:pt x="3037" y="293960"/>
                    <a:pt x="3077" y="293986"/>
                    <a:pt x="3119" y="293986"/>
                  </a:cubicBezTo>
                  <a:cubicBezTo>
                    <a:pt x="4504" y="294356"/>
                    <a:pt x="5947" y="293616"/>
                    <a:pt x="6476" y="292295"/>
                  </a:cubicBezTo>
                  <a:lnTo>
                    <a:pt x="21778" y="250617"/>
                  </a:lnTo>
                  <a:cubicBezTo>
                    <a:pt x="26218" y="238063"/>
                    <a:pt x="31583" y="223448"/>
                    <a:pt x="36578" y="207485"/>
                  </a:cubicBezTo>
                  <a:cubicBezTo>
                    <a:pt x="39089" y="199557"/>
                    <a:pt x="41864" y="191390"/>
                    <a:pt x="44190" y="182854"/>
                  </a:cubicBezTo>
                  <a:cubicBezTo>
                    <a:pt x="46515" y="174317"/>
                    <a:pt x="48920" y="165728"/>
                    <a:pt x="51325" y="157112"/>
                  </a:cubicBezTo>
                  <a:cubicBezTo>
                    <a:pt x="53202" y="148338"/>
                    <a:pt x="55105" y="139563"/>
                    <a:pt x="56955" y="130921"/>
                  </a:cubicBezTo>
                  <a:cubicBezTo>
                    <a:pt x="58805" y="122279"/>
                    <a:pt x="59915" y="113584"/>
                    <a:pt x="61157" y="105233"/>
                  </a:cubicBezTo>
                  <a:cubicBezTo>
                    <a:pt x="62515" y="97172"/>
                    <a:pt x="63459" y="89032"/>
                    <a:pt x="63985" y="80866"/>
                  </a:cubicBezTo>
                  <a:cubicBezTo>
                    <a:pt x="64381" y="72937"/>
                    <a:pt x="64777" y="65510"/>
                    <a:pt x="65121" y="58613"/>
                  </a:cubicBezTo>
                  <a:cubicBezTo>
                    <a:pt x="65967" y="44685"/>
                    <a:pt x="64540" y="34140"/>
                    <a:pt x="64540" y="26264"/>
                  </a:cubicBezTo>
                  <a:cubicBezTo>
                    <a:pt x="64540" y="18388"/>
                    <a:pt x="64037" y="14133"/>
                    <a:pt x="64037" y="14133"/>
                  </a:cubicBezTo>
                  <a:cubicBezTo>
                    <a:pt x="63583" y="6892"/>
                    <a:pt x="57396" y="1394"/>
                    <a:pt x="50162" y="1764"/>
                  </a:cubicBezTo>
                  <a:cubicBezTo>
                    <a:pt x="43000" y="2003"/>
                    <a:pt x="37337" y="7923"/>
                    <a:pt x="37397" y="15085"/>
                  </a:cubicBezTo>
                  <a:cubicBezTo>
                    <a:pt x="37368" y="15402"/>
                    <a:pt x="37368" y="15745"/>
                    <a:pt x="37397" y="16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5" name="任意多边形: 形状 3034">
              <a:extLst>
                <a:ext uri="{FF2B5EF4-FFF2-40B4-BE49-F238E27FC236}">
                  <a16:creationId xmlns:a16="http://schemas.microsoft.com/office/drawing/2014/main" id="{86F65B3E-22DB-A3B2-62F4-4ADA9E272DA1}"/>
                </a:ext>
              </a:extLst>
            </p:cNvPr>
            <p:cNvSpPr/>
            <p:nvPr/>
          </p:nvSpPr>
          <p:spPr>
            <a:xfrm>
              <a:off x="-598962" y="-3624445"/>
              <a:ext cx="217303" cy="136195"/>
            </a:xfrm>
            <a:custGeom>
              <a:avLst/>
              <a:gdLst>
                <a:gd name="connsiteX0" fmla="*/ 3371 w 217303"/>
                <a:gd name="connsiteY0" fmla="*/ 21915 h 136195"/>
                <a:gd name="connsiteX1" fmla="*/ 4825 w 217303"/>
                <a:gd name="connsiteY1" fmla="*/ 24082 h 136195"/>
                <a:gd name="connsiteX2" fmla="*/ 10983 w 217303"/>
                <a:gd name="connsiteY2" fmla="*/ 31614 h 136195"/>
                <a:gd name="connsiteX3" fmla="*/ 34531 w 217303"/>
                <a:gd name="connsiteY3" fmla="*/ 49506 h 136195"/>
                <a:gd name="connsiteX4" fmla="*/ 69178 w 217303"/>
                <a:gd name="connsiteY4" fmla="*/ 67610 h 136195"/>
                <a:gd name="connsiteX5" fmla="*/ 88524 w 217303"/>
                <a:gd name="connsiteY5" fmla="*/ 76411 h 136195"/>
                <a:gd name="connsiteX6" fmla="*/ 108451 w 217303"/>
                <a:gd name="connsiteY6" fmla="*/ 85872 h 136195"/>
                <a:gd name="connsiteX7" fmla="*/ 147064 w 217303"/>
                <a:gd name="connsiteY7" fmla="*/ 105218 h 136195"/>
                <a:gd name="connsiteX8" fmla="*/ 180311 w 217303"/>
                <a:gd name="connsiteY8" fmla="*/ 122820 h 136195"/>
                <a:gd name="connsiteX9" fmla="*/ 214853 w 217303"/>
                <a:gd name="connsiteY9" fmla="*/ 137831 h 136195"/>
                <a:gd name="connsiteX10" fmla="*/ 214853 w 217303"/>
                <a:gd name="connsiteY10" fmla="*/ 137831 h 136195"/>
                <a:gd name="connsiteX11" fmla="*/ 218289 w 217303"/>
                <a:gd name="connsiteY11" fmla="*/ 135981 h 136195"/>
                <a:gd name="connsiteX12" fmla="*/ 216597 w 217303"/>
                <a:gd name="connsiteY12" fmla="*/ 132757 h 136195"/>
                <a:gd name="connsiteX13" fmla="*/ 185015 w 217303"/>
                <a:gd name="connsiteY13" fmla="*/ 115393 h 136195"/>
                <a:gd name="connsiteX14" fmla="*/ 153301 w 217303"/>
                <a:gd name="connsiteY14" fmla="*/ 94620 h 136195"/>
                <a:gd name="connsiteX15" fmla="*/ 116301 w 217303"/>
                <a:gd name="connsiteY15" fmla="*/ 71654 h 136195"/>
                <a:gd name="connsiteX16" fmla="*/ 97404 w 217303"/>
                <a:gd name="connsiteY16" fmla="*/ 60395 h 136195"/>
                <a:gd name="connsiteX17" fmla="*/ 78666 w 217303"/>
                <a:gd name="connsiteY17" fmla="*/ 49824 h 136195"/>
                <a:gd name="connsiteX18" fmla="*/ 47824 w 217303"/>
                <a:gd name="connsiteY18" fmla="*/ 30504 h 136195"/>
                <a:gd name="connsiteX19" fmla="*/ 30275 w 217303"/>
                <a:gd name="connsiteY19" fmla="*/ 14964 h 136195"/>
                <a:gd name="connsiteX20" fmla="*/ 27448 w 217303"/>
                <a:gd name="connsiteY20" fmla="*/ 10868 h 136195"/>
                <a:gd name="connsiteX21" fmla="*/ 26153 w 217303"/>
                <a:gd name="connsiteY21" fmla="*/ 8595 h 136195"/>
                <a:gd name="connsiteX22" fmla="*/ 26153 w 217303"/>
                <a:gd name="connsiteY22" fmla="*/ 8595 h 136195"/>
                <a:gd name="connsiteX23" fmla="*/ 7996 w 217303"/>
                <a:gd name="connsiteY23" fmla="*/ 3309 h 136195"/>
                <a:gd name="connsiteX24" fmla="*/ 2491 w 217303"/>
                <a:gd name="connsiteY24" fmla="*/ 20435 h 136195"/>
                <a:gd name="connsiteX25" fmla="*/ 2710 w 217303"/>
                <a:gd name="connsiteY25" fmla="*/ 20831 h 136195"/>
                <a:gd name="connsiteX26" fmla="*/ 3371 w 217303"/>
                <a:gd name="connsiteY26" fmla="*/ 21915 h 1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7303" h="136195">
                  <a:moveTo>
                    <a:pt x="3371" y="21915"/>
                  </a:moveTo>
                  <a:lnTo>
                    <a:pt x="4825" y="24082"/>
                  </a:lnTo>
                  <a:cubicBezTo>
                    <a:pt x="6675" y="26751"/>
                    <a:pt x="8733" y="29262"/>
                    <a:pt x="10983" y="31614"/>
                  </a:cubicBezTo>
                  <a:cubicBezTo>
                    <a:pt x="18079" y="38512"/>
                    <a:pt x="25986" y="44511"/>
                    <a:pt x="34531" y="49506"/>
                  </a:cubicBezTo>
                  <a:cubicBezTo>
                    <a:pt x="45723" y="56193"/>
                    <a:pt x="57291" y="62245"/>
                    <a:pt x="69178" y="67610"/>
                  </a:cubicBezTo>
                  <a:lnTo>
                    <a:pt x="88524" y="76411"/>
                  </a:lnTo>
                  <a:lnTo>
                    <a:pt x="108451" y="85872"/>
                  </a:lnTo>
                  <a:cubicBezTo>
                    <a:pt x="121930" y="92057"/>
                    <a:pt x="134748" y="99087"/>
                    <a:pt x="147064" y="105218"/>
                  </a:cubicBezTo>
                  <a:cubicBezTo>
                    <a:pt x="159379" y="111350"/>
                    <a:pt x="170453" y="117454"/>
                    <a:pt x="180311" y="122820"/>
                  </a:cubicBezTo>
                  <a:cubicBezTo>
                    <a:pt x="191223" y="129110"/>
                    <a:pt x="202810" y="134158"/>
                    <a:pt x="214853" y="137831"/>
                  </a:cubicBezTo>
                  <a:lnTo>
                    <a:pt x="214853" y="137831"/>
                  </a:lnTo>
                  <a:cubicBezTo>
                    <a:pt x="216309" y="138254"/>
                    <a:pt x="217832" y="137435"/>
                    <a:pt x="218289" y="135981"/>
                  </a:cubicBezTo>
                  <a:cubicBezTo>
                    <a:pt x="218672" y="134633"/>
                    <a:pt x="217929" y="133206"/>
                    <a:pt x="216597" y="132757"/>
                  </a:cubicBezTo>
                  <a:cubicBezTo>
                    <a:pt x="205439" y="128211"/>
                    <a:pt x="194841" y="122370"/>
                    <a:pt x="185015" y="115393"/>
                  </a:cubicBezTo>
                  <a:cubicBezTo>
                    <a:pt x="176003" y="109315"/>
                    <a:pt x="165009" y="101888"/>
                    <a:pt x="153301" y="94620"/>
                  </a:cubicBezTo>
                  <a:cubicBezTo>
                    <a:pt x="141593" y="87352"/>
                    <a:pt x="129145" y="78974"/>
                    <a:pt x="116301" y="71654"/>
                  </a:cubicBezTo>
                  <a:lnTo>
                    <a:pt x="97404" y="60395"/>
                  </a:lnTo>
                  <a:cubicBezTo>
                    <a:pt x="90665" y="56299"/>
                    <a:pt x="84666" y="53444"/>
                    <a:pt x="78666" y="49824"/>
                  </a:cubicBezTo>
                  <a:cubicBezTo>
                    <a:pt x="68021" y="43983"/>
                    <a:pt x="57722" y="37534"/>
                    <a:pt x="47824" y="30504"/>
                  </a:cubicBezTo>
                  <a:cubicBezTo>
                    <a:pt x="41360" y="26064"/>
                    <a:pt x="35466" y="20831"/>
                    <a:pt x="30275" y="14964"/>
                  </a:cubicBezTo>
                  <a:cubicBezTo>
                    <a:pt x="29202" y="13696"/>
                    <a:pt x="28256" y="12322"/>
                    <a:pt x="27448" y="10868"/>
                  </a:cubicBezTo>
                  <a:lnTo>
                    <a:pt x="26153" y="8595"/>
                  </a:lnTo>
                  <a:lnTo>
                    <a:pt x="26153" y="8595"/>
                  </a:lnTo>
                  <a:cubicBezTo>
                    <a:pt x="22503" y="2252"/>
                    <a:pt x="14484" y="-100"/>
                    <a:pt x="7996" y="3309"/>
                  </a:cubicBezTo>
                  <a:cubicBezTo>
                    <a:pt x="1751" y="6507"/>
                    <a:pt x="-715" y="14171"/>
                    <a:pt x="2491" y="20435"/>
                  </a:cubicBezTo>
                  <a:cubicBezTo>
                    <a:pt x="2562" y="20567"/>
                    <a:pt x="2634" y="20699"/>
                    <a:pt x="2710" y="20831"/>
                  </a:cubicBezTo>
                  <a:cubicBezTo>
                    <a:pt x="2909" y="21202"/>
                    <a:pt x="3128" y="21572"/>
                    <a:pt x="3371" y="2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6" name="任意多边形: 形状 3035">
              <a:extLst>
                <a:ext uri="{FF2B5EF4-FFF2-40B4-BE49-F238E27FC236}">
                  <a16:creationId xmlns:a16="http://schemas.microsoft.com/office/drawing/2014/main" id="{3CB154EE-0F42-2867-5DF7-E2E3CDBFCC6E}"/>
                </a:ext>
              </a:extLst>
            </p:cNvPr>
            <p:cNvSpPr/>
            <p:nvPr/>
          </p:nvSpPr>
          <p:spPr>
            <a:xfrm>
              <a:off x="-663260" y="-3654121"/>
              <a:ext cx="109242" cy="508639"/>
            </a:xfrm>
            <a:custGeom>
              <a:avLst/>
              <a:gdLst>
                <a:gd name="connsiteX0" fmla="*/ 56146 w 109242"/>
                <a:gd name="connsiteY0" fmla="*/ 14353 h 508639"/>
                <a:gd name="connsiteX1" fmla="*/ 56146 w 109242"/>
                <a:gd name="connsiteY1" fmla="*/ 15859 h 508639"/>
                <a:gd name="connsiteX2" fmla="*/ 56278 w 109242"/>
                <a:gd name="connsiteY2" fmla="*/ 21145 h 508639"/>
                <a:gd name="connsiteX3" fmla="*/ 57785 w 109242"/>
                <a:gd name="connsiteY3" fmla="*/ 38218 h 508639"/>
                <a:gd name="connsiteX4" fmla="*/ 65449 w 109242"/>
                <a:gd name="connsiteY4" fmla="*/ 96784 h 508639"/>
                <a:gd name="connsiteX5" fmla="*/ 88046 w 109242"/>
                <a:gd name="connsiteY5" fmla="*/ 273036 h 508639"/>
                <a:gd name="connsiteX6" fmla="*/ 90689 w 109242"/>
                <a:gd name="connsiteY6" fmla="*/ 320344 h 508639"/>
                <a:gd name="connsiteX7" fmla="*/ 88469 w 109242"/>
                <a:gd name="connsiteY7" fmla="*/ 339373 h 508639"/>
                <a:gd name="connsiteX8" fmla="*/ 78161 w 109242"/>
                <a:gd name="connsiteY8" fmla="*/ 360515 h 508639"/>
                <a:gd name="connsiteX9" fmla="*/ 60375 w 109242"/>
                <a:gd name="connsiteY9" fmla="*/ 400740 h 508639"/>
                <a:gd name="connsiteX10" fmla="*/ 41505 w 109242"/>
                <a:gd name="connsiteY10" fmla="*/ 435097 h 508639"/>
                <a:gd name="connsiteX11" fmla="*/ 11561 w 109242"/>
                <a:gd name="connsiteY11" fmla="*/ 486395 h 508639"/>
                <a:gd name="connsiteX12" fmla="*/ 3976 w 109242"/>
                <a:gd name="connsiteY12" fmla="*/ 501301 h 508639"/>
                <a:gd name="connsiteX13" fmla="*/ 1333 w 109242"/>
                <a:gd name="connsiteY13" fmla="*/ 506586 h 508639"/>
                <a:gd name="connsiteX14" fmla="*/ 2615 w 109242"/>
                <a:gd name="connsiteY14" fmla="*/ 510101 h 508639"/>
                <a:gd name="connsiteX15" fmla="*/ 2681 w 109242"/>
                <a:gd name="connsiteY15" fmla="*/ 510128 h 508639"/>
                <a:gd name="connsiteX16" fmla="*/ 6275 w 109242"/>
                <a:gd name="connsiteY16" fmla="*/ 509018 h 508639"/>
                <a:gd name="connsiteX17" fmla="*/ 6275 w 109242"/>
                <a:gd name="connsiteY17" fmla="*/ 509018 h 508639"/>
                <a:gd name="connsiteX18" fmla="*/ 9183 w 109242"/>
                <a:gd name="connsiteY18" fmla="*/ 503970 h 508639"/>
                <a:gd name="connsiteX19" fmla="*/ 17666 w 109242"/>
                <a:gd name="connsiteY19" fmla="*/ 489857 h 508639"/>
                <a:gd name="connsiteX20" fmla="*/ 51098 w 109242"/>
                <a:gd name="connsiteY20" fmla="*/ 440964 h 508639"/>
                <a:gd name="connsiteX21" fmla="*/ 72902 w 109242"/>
                <a:gd name="connsiteY21" fmla="*/ 407320 h 508639"/>
                <a:gd name="connsiteX22" fmla="*/ 93622 w 109242"/>
                <a:gd name="connsiteY22" fmla="*/ 368285 h 508639"/>
                <a:gd name="connsiteX23" fmla="*/ 105171 w 109242"/>
                <a:gd name="connsiteY23" fmla="*/ 348305 h 508639"/>
                <a:gd name="connsiteX24" fmla="*/ 109400 w 109242"/>
                <a:gd name="connsiteY24" fmla="*/ 333611 h 508639"/>
                <a:gd name="connsiteX25" fmla="*/ 110246 w 109242"/>
                <a:gd name="connsiteY25" fmla="*/ 320899 h 508639"/>
                <a:gd name="connsiteX26" fmla="*/ 108581 w 109242"/>
                <a:gd name="connsiteY26" fmla="*/ 271715 h 508639"/>
                <a:gd name="connsiteX27" fmla="*/ 89922 w 109242"/>
                <a:gd name="connsiteY27" fmla="*/ 94088 h 508639"/>
                <a:gd name="connsiteX28" fmla="*/ 83685 w 109242"/>
                <a:gd name="connsiteY28" fmla="*/ 35945 h 508639"/>
                <a:gd name="connsiteX29" fmla="*/ 82654 w 109242"/>
                <a:gd name="connsiteY29" fmla="*/ 20088 h 508639"/>
                <a:gd name="connsiteX30" fmla="*/ 82654 w 109242"/>
                <a:gd name="connsiteY30" fmla="*/ 16758 h 508639"/>
                <a:gd name="connsiteX31" fmla="*/ 82654 w 109242"/>
                <a:gd name="connsiteY31" fmla="*/ 15278 h 508639"/>
                <a:gd name="connsiteX32" fmla="*/ 70061 w 109242"/>
                <a:gd name="connsiteY32" fmla="*/ 1773 h 508639"/>
                <a:gd name="connsiteX33" fmla="*/ 69969 w 109242"/>
                <a:gd name="connsiteY33" fmla="*/ 1773 h 508639"/>
                <a:gd name="connsiteX34" fmla="*/ 55961 w 109242"/>
                <a:gd name="connsiteY34" fmla="*/ 13983 h 508639"/>
                <a:gd name="connsiteX35" fmla="*/ 56146 w 109242"/>
                <a:gd name="connsiteY35" fmla="*/ 14353 h 508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242" h="508639">
                  <a:moveTo>
                    <a:pt x="56146" y="14353"/>
                  </a:moveTo>
                  <a:cubicBezTo>
                    <a:pt x="56146" y="14353"/>
                    <a:pt x="56146" y="14882"/>
                    <a:pt x="56146" y="15859"/>
                  </a:cubicBezTo>
                  <a:cubicBezTo>
                    <a:pt x="56146" y="16837"/>
                    <a:pt x="56146" y="18846"/>
                    <a:pt x="56278" y="21145"/>
                  </a:cubicBezTo>
                  <a:cubicBezTo>
                    <a:pt x="56490" y="25294"/>
                    <a:pt x="57018" y="31029"/>
                    <a:pt x="57785" y="38218"/>
                  </a:cubicBezTo>
                  <a:cubicBezTo>
                    <a:pt x="59371" y="52542"/>
                    <a:pt x="62093" y="72575"/>
                    <a:pt x="65449" y="96784"/>
                  </a:cubicBezTo>
                  <a:cubicBezTo>
                    <a:pt x="72030" y="144937"/>
                    <a:pt x="81809" y="209026"/>
                    <a:pt x="88046" y="273036"/>
                  </a:cubicBezTo>
                  <a:cubicBezTo>
                    <a:pt x="89499" y="288894"/>
                    <a:pt x="90689" y="305041"/>
                    <a:pt x="90689" y="320344"/>
                  </a:cubicBezTo>
                  <a:cubicBezTo>
                    <a:pt x="90689" y="327532"/>
                    <a:pt x="90213" y="336439"/>
                    <a:pt x="88469" y="339373"/>
                  </a:cubicBezTo>
                  <a:cubicBezTo>
                    <a:pt x="84980" y="346508"/>
                    <a:pt x="81254" y="353089"/>
                    <a:pt x="78161" y="360515"/>
                  </a:cubicBezTo>
                  <a:cubicBezTo>
                    <a:pt x="71634" y="375157"/>
                    <a:pt x="66401" y="388292"/>
                    <a:pt x="60375" y="400740"/>
                  </a:cubicBezTo>
                  <a:cubicBezTo>
                    <a:pt x="54349" y="413188"/>
                    <a:pt x="47768" y="424526"/>
                    <a:pt x="41505" y="435097"/>
                  </a:cubicBezTo>
                  <a:cubicBezTo>
                    <a:pt x="28978" y="456055"/>
                    <a:pt x="18221" y="473630"/>
                    <a:pt x="11561" y="486395"/>
                  </a:cubicBezTo>
                  <a:cubicBezTo>
                    <a:pt x="8046" y="492685"/>
                    <a:pt x="5668" y="497812"/>
                    <a:pt x="3976" y="501301"/>
                  </a:cubicBezTo>
                  <a:lnTo>
                    <a:pt x="1333" y="506586"/>
                  </a:lnTo>
                  <a:cubicBezTo>
                    <a:pt x="718" y="507908"/>
                    <a:pt x="1291" y="509494"/>
                    <a:pt x="2615" y="510101"/>
                  </a:cubicBezTo>
                  <a:cubicBezTo>
                    <a:pt x="2636" y="510101"/>
                    <a:pt x="2657" y="510128"/>
                    <a:pt x="2681" y="510128"/>
                  </a:cubicBezTo>
                  <a:cubicBezTo>
                    <a:pt x="3987" y="510736"/>
                    <a:pt x="5533" y="510233"/>
                    <a:pt x="6275" y="509018"/>
                  </a:cubicBezTo>
                  <a:lnTo>
                    <a:pt x="6275" y="509018"/>
                  </a:lnTo>
                  <a:lnTo>
                    <a:pt x="9183" y="503970"/>
                  </a:lnTo>
                  <a:cubicBezTo>
                    <a:pt x="11085" y="500693"/>
                    <a:pt x="13781" y="495830"/>
                    <a:pt x="17666" y="489857"/>
                  </a:cubicBezTo>
                  <a:cubicBezTo>
                    <a:pt x="25146" y="477779"/>
                    <a:pt x="36959" y="461235"/>
                    <a:pt x="51098" y="440964"/>
                  </a:cubicBezTo>
                  <a:cubicBezTo>
                    <a:pt x="58181" y="430842"/>
                    <a:pt x="65634" y="419530"/>
                    <a:pt x="72902" y="407320"/>
                  </a:cubicBezTo>
                  <a:cubicBezTo>
                    <a:pt x="80170" y="395110"/>
                    <a:pt x="86751" y="381130"/>
                    <a:pt x="93622" y="368285"/>
                  </a:cubicBezTo>
                  <a:cubicBezTo>
                    <a:pt x="96820" y="361784"/>
                    <a:pt x="101260" y="355071"/>
                    <a:pt x="105171" y="348305"/>
                  </a:cubicBezTo>
                  <a:cubicBezTo>
                    <a:pt x="107582" y="343759"/>
                    <a:pt x="109019" y="338738"/>
                    <a:pt x="109400" y="333611"/>
                  </a:cubicBezTo>
                  <a:cubicBezTo>
                    <a:pt x="109929" y="329224"/>
                    <a:pt x="110140" y="325048"/>
                    <a:pt x="110246" y="320899"/>
                  </a:cubicBezTo>
                  <a:cubicBezTo>
                    <a:pt x="110616" y="304328"/>
                    <a:pt x="109691" y="288022"/>
                    <a:pt x="108581" y="271715"/>
                  </a:cubicBezTo>
                  <a:cubicBezTo>
                    <a:pt x="103718" y="206621"/>
                    <a:pt x="95366" y="142215"/>
                    <a:pt x="89922" y="94088"/>
                  </a:cubicBezTo>
                  <a:cubicBezTo>
                    <a:pt x="87121" y="69985"/>
                    <a:pt x="84901" y="49926"/>
                    <a:pt x="83685" y="35945"/>
                  </a:cubicBezTo>
                  <a:cubicBezTo>
                    <a:pt x="83104" y="29021"/>
                    <a:pt x="82734" y="23656"/>
                    <a:pt x="82654" y="20088"/>
                  </a:cubicBezTo>
                  <a:cubicBezTo>
                    <a:pt x="82654" y="18634"/>
                    <a:pt x="82654" y="17445"/>
                    <a:pt x="82654" y="16758"/>
                  </a:cubicBezTo>
                  <a:cubicBezTo>
                    <a:pt x="82654" y="16071"/>
                    <a:pt x="82654" y="15278"/>
                    <a:pt x="82654" y="15278"/>
                  </a:cubicBezTo>
                  <a:cubicBezTo>
                    <a:pt x="82905" y="8063"/>
                    <a:pt x="77268" y="2037"/>
                    <a:pt x="70061" y="1773"/>
                  </a:cubicBezTo>
                  <a:cubicBezTo>
                    <a:pt x="70029" y="1773"/>
                    <a:pt x="70000" y="1773"/>
                    <a:pt x="69969" y="1773"/>
                  </a:cubicBezTo>
                  <a:cubicBezTo>
                    <a:pt x="62743" y="1324"/>
                    <a:pt x="56498" y="6768"/>
                    <a:pt x="55961" y="13983"/>
                  </a:cubicBezTo>
                  <a:cubicBezTo>
                    <a:pt x="56041" y="14089"/>
                    <a:pt x="56104" y="14221"/>
                    <a:pt x="56146" y="143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7" name="任意多边形: 形状 3036">
              <a:extLst>
                <a:ext uri="{FF2B5EF4-FFF2-40B4-BE49-F238E27FC236}">
                  <a16:creationId xmlns:a16="http://schemas.microsoft.com/office/drawing/2014/main" id="{CBB05053-8EC6-FE53-1362-E4B61020DE7B}"/>
                </a:ext>
              </a:extLst>
            </p:cNvPr>
            <p:cNvSpPr/>
            <p:nvPr/>
          </p:nvSpPr>
          <p:spPr>
            <a:xfrm>
              <a:off x="-378773" y="-4335023"/>
              <a:ext cx="906338" cy="516544"/>
            </a:xfrm>
            <a:custGeom>
              <a:avLst/>
              <a:gdLst>
                <a:gd name="connsiteX0" fmla="*/ 39513 w 906338"/>
                <a:gd name="connsiteY0" fmla="*/ 502511 h 516544"/>
                <a:gd name="connsiteX1" fmla="*/ 40015 w 906338"/>
                <a:gd name="connsiteY1" fmla="*/ 499709 h 516544"/>
                <a:gd name="connsiteX2" fmla="*/ 40306 w 906338"/>
                <a:gd name="connsiteY2" fmla="*/ 498520 h 516544"/>
                <a:gd name="connsiteX3" fmla="*/ 40438 w 906338"/>
                <a:gd name="connsiteY3" fmla="*/ 498970 h 516544"/>
                <a:gd name="connsiteX4" fmla="*/ 40253 w 906338"/>
                <a:gd name="connsiteY4" fmla="*/ 499366 h 516544"/>
                <a:gd name="connsiteX5" fmla="*/ 40967 w 906338"/>
                <a:gd name="connsiteY5" fmla="*/ 498256 h 516544"/>
                <a:gd name="connsiteX6" fmla="*/ 58833 w 906338"/>
                <a:gd name="connsiteY6" fmla="*/ 478910 h 516544"/>
                <a:gd name="connsiteX7" fmla="*/ 97366 w 906338"/>
                <a:gd name="connsiteY7" fmla="*/ 448781 h 516544"/>
                <a:gd name="connsiteX8" fmla="*/ 149086 w 906338"/>
                <a:gd name="connsiteY8" fmla="*/ 409958 h 516544"/>
                <a:gd name="connsiteX9" fmla="*/ 178792 w 906338"/>
                <a:gd name="connsiteY9" fmla="*/ 387678 h 516544"/>
                <a:gd name="connsiteX10" fmla="*/ 211537 w 906338"/>
                <a:gd name="connsiteY10" fmla="*/ 366007 h 516544"/>
                <a:gd name="connsiteX11" fmla="*/ 282895 w 906338"/>
                <a:gd name="connsiteY11" fmla="*/ 320259 h 516544"/>
                <a:gd name="connsiteX12" fmla="*/ 361784 w 906338"/>
                <a:gd name="connsiteY12" fmla="*/ 272687 h 516544"/>
                <a:gd name="connsiteX13" fmla="*/ 443713 w 906338"/>
                <a:gd name="connsiteY13" fmla="*/ 225116 h 516544"/>
                <a:gd name="connsiteX14" fmla="*/ 526593 w 906338"/>
                <a:gd name="connsiteY14" fmla="*/ 179157 h 516544"/>
                <a:gd name="connsiteX15" fmla="*/ 547023 w 906338"/>
                <a:gd name="connsiteY15" fmla="*/ 167845 h 516544"/>
                <a:gd name="connsiteX16" fmla="*/ 567663 w 906338"/>
                <a:gd name="connsiteY16" fmla="*/ 157881 h 516544"/>
                <a:gd name="connsiteX17" fmla="*/ 608892 w 906338"/>
                <a:gd name="connsiteY17" fmla="*/ 138351 h 516544"/>
                <a:gd name="connsiteX18" fmla="*/ 686909 w 906338"/>
                <a:gd name="connsiteY18" fmla="*/ 101351 h 516544"/>
                <a:gd name="connsiteX19" fmla="*/ 723037 w 906338"/>
                <a:gd name="connsiteY19" fmla="*/ 84225 h 516544"/>
                <a:gd name="connsiteX20" fmla="*/ 757395 w 906338"/>
                <a:gd name="connsiteY20" fmla="*/ 69847 h 516544"/>
                <a:gd name="connsiteX21" fmla="*/ 905025 w 906338"/>
                <a:gd name="connsiteY21" fmla="*/ 9062 h 516544"/>
                <a:gd name="connsiteX22" fmla="*/ 905025 w 906338"/>
                <a:gd name="connsiteY22" fmla="*/ 9062 h 516544"/>
                <a:gd name="connsiteX23" fmla="*/ 907171 w 906338"/>
                <a:gd name="connsiteY23" fmla="*/ 4199 h 516544"/>
                <a:gd name="connsiteX24" fmla="*/ 907113 w 906338"/>
                <a:gd name="connsiteY24" fmla="*/ 4067 h 516544"/>
                <a:gd name="connsiteX25" fmla="*/ 902039 w 906338"/>
                <a:gd name="connsiteY25" fmla="*/ 2005 h 516544"/>
                <a:gd name="connsiteX26" fmla="*/ 752003 w 906338"/>
                <a:gd name="connsiteY26" fmla="*/ 58827 h 516544"/>
                <a:gd name="connsiteX27" fmla="*/ 716932 w 906338"/>
                <a:gd name="connsiteY27" fmla="*/ 72279 h 516544"/>
                <a:gd name="connsiteX28" fmla="*/ 680276 w 906338"/>
                <a:gd name="connsiteY28" fmla="*/ 88400 h 516544"/>
                <a:gd name="connsiteX29" fmla="*/ 601148 w 906338"/>
                <a:gd name="connsiteY29" fmla="*/ 123154 h 516544"/>
                <a:gd name="connsiteX30" fmla="*/ 559365 w 906338"/>
                <a:gd name="connsiteY30" fmla="*/ 141654 h 516544"/>
                <a:gd name="connsiteX31" fmla="*/ 537852 w 906338"/>
                <a:gd name="connsiteY31" fmla="*/ 151274 h 516544"/>
                <a:gd name="connsiteX32" fmla="*/ 516920 w 906338"/>
                <a:gd name="connsiteY32" fmla="*/ 162110 h 516544"/>
                <a:gd name="connsiteX33" fmla="*/ 431979 w 906338"/>
                <a:gd name="connsiteY33" fmla="*/ 206034 h 516544"/>
                <a:gd name="connsiteX34" fmla="*/ 348200 w 906338"/>
                <a:gd name="connsiteY34" fmla="*/ 251597 h 516544"/>
                <a:gd name="connsiteX35" fmla="*/ 267883 w 906338"/>
                <a:gd name="connsiteY35" fmla="*/ 296764 h 516544"/>
                <a:gd name="connsiteX36" fmla="*/ 193090 w 906338"/>
                <a:gd name="connsiteY36" fmla="*/ 341693 h 516544"/>
                <a:gd name="connsiteX37" fmla="*/ 158733 w 906338"/>
                <a:gd name="connsiteY37" fmla="*/ 363021 h 516544"/>
                <a:gd name="connsiteX38" fmla="*/ 128340 w 906338"/>
                <a:gd name="connsiteY38" fmla="*/ 384454 h 516544"/>
                <a:gd name="connsiteX39" fmla="*/ 75007 w 906338"/>
                <a:gd name="connsiteY39" fmla="*/ 422141 h 516544"/>
                <a:gd name="connsiteX40" fmla="*/ 33805 w 906338"/>
                <a:gd name="connsiteY40" fmla="*/ 452561 h 516544"/>
                <a:gd name="connsiteX41" fmla="*/ 7984 w 906338"/>
                <a:gd name="connsiteY41" fmla="*/ 479703 h 516544"/>
                <a:gd name="connsiteX42" fmla="*/ 2038 w 906338"/>
                <a:gd name="connsiteY42" fmla="*/ 493340 h 516544"/>
                <a:gd name="connsiteX43" fmla="*/ 1430 w 906338"/>
                <a:gd name="connsiteY43" fmla="*/ 496142 h 516544"/>
                <a:gd name="connsiteX44" fmla="*/ 16058 w 906338"/>
                <a:gd name="connsiteY44" fmla="*/ 517839 h 516544"/>
                <a:gd name="connsiteX45" fmla="*/ 16230 w 906338"/>
                <a:gd name="connsiteY45" fmla="*/ 517866 h 516544"/>
                <a:gd name="connsiteX46" fmla="*/ 38773 w 906338"/>
                <a:gd name="connsiteY46" fmla="*/ 503621 h 516544"/>
                <a:gd name="connsiteX47" fmla="*/ 38773 w 906338"/>
                <a:gd name="connsiteY47" fmla="*/ 503172 h 5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06338" h="516544">
                  <a:moveTo>
                    <a:pt x="39513" y="502511"/>
                  </a:moveTo>
                  <a:cubicBezTo>
                    <a:pt x="39513" y="502511"/>
                    <a:pt x="39672" y="501560"/>
                    <a:pt x="40015" y="499709"/>
                  </a:cubicBezTo>
                  <a:cubicBezTo>
                    <a:pt x="40015" y="499419"/>
                    <a:pt x="40201" y="498388"/>
                    <a:pt x="40306" y="498520"/>
                  </a:cubicBezTo>
                  <a:cubicBezTo>
                    <a:pt x="40388" y="498652"/>
                    <a:pt x="40436" y="498811"/>
                    <a:pt x="40438" y="498970"/>
                  </a:cubicBezTo>
                  <a:cubicBezTo>
                    <a:pt x="40444" y="499128"/>
                    <a:pt x="40375" y="499260"/>
                    <a:pt x="40253" y="499366"/>
                  </a:cubicBezTo>
                  <a:cubicBezTo>
                    <a:pt x="40253" y="499366"/>
                    <a:pt x="40729" y="498626"/>
                    <a:pt x="40967" y="498256"/>
                  </a:cubicBezTo>
                  <a:cubicBezTo>
                    <a:pt x="45980" y="490988"/>
                    <a:pt x="51996" y="484486"/>
                    <a:pt x="58833" y="478910"/>
                  </a:cubicBezTo>
                  <a:cubicBezTo>
                    <a:pt x="68611" y="470189"/>
                    <a:pt x="81033" y="460886"/>
                    <a:pt x="97366" y="448781"/>
                  </a:cubicBezTo>
                  <a:lnTo>
                    <a:pt x="149086" y="409958"/>
                  </a:lnTo>
                  <a:lnTo>
                    <a:pt x="178792" y="387678"/>
                  </a:lnTo>
                  <a:cubicBezTo>
                    <a:pt x="189073" y="380014"/>
                    <a:pt x="200305" y="373486"/>
                    <a:pt x="211537" y="366007"/>
                  </a:cubicBezTo>
                  <a:cubicBezTo>
                    <a:pt x="234292" y="351524"/>
                    <a:pt x="257735" y="335588"/>
                    <a:pt x="282895" y="320259"/>
                  </a:cubicBezTo>
                  <a:lnTo>
                    <a:pt x="361784" y="272687"/>
                  </a:lnTo>
                  <a:cubicBezTo>
                    <a:pt x="388609" y="256407"/>
                    <a:pt x="415884" y="239969"/>
                    <a:pt x="443713" y="225116"/>
                  </a:cubicBezTo>
                  <a:lnTo>
                    <a:pt x="526593" y="179157"/>
                  </a:lnTo>
                  <a:lnTo>
                    <a:pt x="547023" y="167845"/>
                  </a:lnTo>
                  <a:cubicBezTo>
                    <a:pt x="553339" y="164489"/>
                    <a:pt x="560871" y="161185"/>
                    <a:pt x="567663" y="157881"/>
                  </a:cubicBezTo>
                  <a:lnTo>
                    <a:pt x="608892" y="138351"/>
                  </a:lnTo>
                  <a:lnTo>
                    <a:pt x="686909" y="101351"/>
                  </a:lnTo>
                  <a:lnTo>
                    <a:pt x="723037" y="84225"/>
                  </a:lnTo>
                  <a:cubicBezTo>
                    <a:pt x="734851" y="78939"/>
                    <a:pt x="746453" y="74472"/>
                    <a:pt x="757395" y="69847"/>
                  </a:cubicBezTo>
                  <a:lnTo>
                    <a:pt x="905025" y="9062"/>
                  </a:lnTo>
                  <a:lnTo>
                    <a:pt x="905025" y="9062"/>
                  </a:lnTo>
                  <a:cubicBezTo>
                    <a:pt x="906958" y="8322"/>
                    <a:pt x="907919" y="6128"/>
                    <a:pt x="907171" y="4199"/>
                  </a:cubicBezTo>
                  <a:cubicBezTo>
                    <a:pt x="907152" y="4172"/>
                    <a:pt x="907133" y="4119"/>
                    <a:pt x="907113" y="4067"/>
                  </a:cubicBezTo>
                  <a:cubicBezTo>
                    <a:pt x="906225" y="2164"/>
                    <a:pt x="904009" y="1265"/>
                    <a:pt x="902039" y="2005"/>
                  </a:cubicBezTo>
                  <a:lnTo>
                    <a:pt x="752003" y="58827"/>
                  </a:lnTo>
                  <a:cubicBezTo>
                    <a:pt x="740771" y="63161"/>
                    <a:pt x="728905" y="67363"/>
                    <a:pt x="716932" y="72279"/>
                  </a:cubicBezTo>
                  <a:lnTo>
                    <a:pt x="680276" y="88400"/>
                  </a:lnTo>
                  <a:lnTo>
                    <a:pt x="601148" y="123154"/>
                  </a:lnTo>
                  <a:lnTo>
                    <a:pt x="559365" y="141654"/>
                  </a:lnTo>
                  <a:cubicBezTo>
                    <a:pt x="552203" y="144878"/>
                    <a:pt x="545410" y="147574"/>
                    <a:pt x="537852" y="151274"/>
                  </a:cubicBezTo>
                  <a:lnTo>
                    <a:pt x="516920" y="162110"/>
                  </a:lnTo>
                  <a:lnTo>
                    <a:pt x="431979" y="206034"/>
                  </a:lnTo>
                  <a:cubicBezTo>
                    <a:pt x="403224" y="220438"/>
                    <a:pt x="375448" y="236110"/>
                    <a:pt x="348200" y="251597"/>
                  </a:cubicBezTo>
                  <a:lnTo>
                    <a:pt x="267883" y="296764"/>
                  </a:lnTo>
                  <a:cubicBezTo>
                    <a:pt x="241640" y="311670"/>
                    <a:pt x="216929" y="327421"/>
                    <a:pt x="193090" y="341693"/>
                  </a:cubicBezTo>
                  <a:cubicBezTo>
                    <a:pt x="181382" y="349040"/>
                    <a:pt x="169304" y="355647"/>
                    <a:pt x="158733" y="363021"/>
                  </a:cubicBezTo>
                  <a:lnTo>
                    <a:pt x="128340" y="384454"/>
                  </a:lnTo>
                  <a:lnTo>
                    <a:pt x="75007" y="422141"/>
                  </a:lnTo>
                  <a:cubicBezTo>
                    <a:pt x="59943" y="432713"/>
                    <a:pt x="44984" y="443284"/>
                    <a:pt x="33805" y="452561"/>
                  </a:cubicBezTo>
                  <a:cubicBezTo>
                    <a:pt x="23913" y="460305"/>
                    <a:pt x="15215" y="469449"/>
                    <a:pt x="7984" y="479703"/>
                  </a:cubicBezTo>
                  <a:cubicBezTo>
                    <a:pt x="5278" y="483905"/>
                    <a:pt x="3269" y="488504"/>
                    <a:pt x="2038" y="493340"/>
                  </a:cubicBezTo>
                  <a:lnTo>
                    <a:pt x="1430" y="496142"/>
                  </a:lnTo>
                  <a:cubicBezTo>
                    <a:pt x="-521" y="506158"/>
                    <a:pt x="6028" y="515884"/>
                    <a:pt x="16058" y="517839"/>
                  </a:cubicBezTo>
                  <a:cubicBezTo>
                    <a:pt x="16116" y="517839"/>
                    <a:pt x="16172" y="517866"/>
                    <a:pt x="16230" y="517866"/>
                  </a:cubicBezTo>
                  <a:cubicBezTo>
                    <a:pt x="26368" y="520033"/>
                    <a:pt x="36387" y="513717"/>
                    <a:pt x="38773" y="503621"/>
                  </a:cubicBezTo>
                  <a:lnTo>
                    <a:pt x="38773" y="50317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8" name="任意多边形: 形状 3037">
              <a:extLst>
                <a:ext uri="{FF2B5EF4-FFF2-40B4-BE49-F238E27FC236}">
                  <a16:creationId xmlns:a16="http://schemas.microsoft.com/office/drawing/2014/main" id="{7620D0A1-19DE-BA7C-9CA9-29E81D36FC88}"/>
                </a:ext>
              </a:extLst>
            </p:cNvPr>
            <p:cNvSpPr/>
            <p:nvPr/>
          </p:nvSpPr>
          <p:spPr>
            <a:xfrm>
              <a:off x="471480" y="-4060759"/>
              <a:ext cx="413986" cy="193912"/>
            </a:xfrm>
            <a:custGeom>
              <a:avLst/>
              <a:gdLst>
                <a:gd name="connsiteX0" fmla="*/ 9684 w 413986"/>
                <a:gd name="connsiteY0" fmla="*/ 195476 h 193912"/>
                <a:gd name="connsiteX1" fmla="*/ 28475 w 413986"/>
                <a:gd name="connsiteY1" fmla="*/ 190190 h 193912"/>
                <a:gd name="connsiteX2" fmla="*/ 77474 w 413986"/>
                <a:gd name="connsiteY2" fmla="*/ 174809 h 193912"/>
                <a:gd name="connsiteX3" fmla="*/ 222831 w 413986"/>
                <a:gd name="connsiteY3" fmla="*/ 120181 h 193912"/>
                <a:gd name="connsiteX4" fmla="*/ 260915 w 413986"/>
                <a:gd name="connsiteY4" fmla="*/ 101681 h 193912"/>
                <a:gd name="connsiteX5" fmla="*/ 295087 w 413986"/>
                <a:gd name="connsiteY5" fmla="*/ 79507 h 193912"/>
                <a:gd name="connsiteX6" fmla="*/ 353653 w 413986"/>
                <a:gd name="connsiteY6" fmla="*/ 38384 h 193912"/>
                <a:gd name="connsiteX7" fmla="*/ 377677 w 413986"/>
                <a:gd name="connsiteY7" fmla="*/ 23056 h 193912"/>
                <a:gd name="connsiteX8" fmla="*/ 396943 w 413986"/>
                <a:gd name="connsiteY8" fmla="*/ 12484 h 193912"/>
                <a:gd name="connsiteX9" fmla="*/ 414307 w 413986"/>
                <a:gd name="connsiteY9" fmla="*/ 4291 h 193912"/>
                <a:gd name="connsiteX10" fmla="*/ 414307 w 413986"/>
                <a:gd name="connsiteY10" fmla="*/ 4291 h 193912"/>
                <a:gd name="connsiteX11" fmla="*/ 414941 w 413986"/>
                <a:gd name="connsiteY11" fmla="*/ 2494 h 193912"/>
                <a:gd name="connsiteX12" fmla="*/ 413117 w 413986"/>
                <a:gd name="connsiteY12" fmla="*/ 1860 h 193912"/>
                <a:gd name="connsiteX13" fmla="*/ 395305 w 413986"/>
                <a:gd name="connsiteY13" fmla="*/ 9788 h 193912"/>
                <a:gd name="connsiteX14" fmla="*/ 375536 w 413986"/>
                <a:gd name="connsiteY14" fmla="*/ 19990 h 193912"/>
                <a:gd name="connsiteX15" fmla="*/ 350852 w 413986"/>
                <a:gd name="connsiteY15" fmla="*/ 34763 h 193912"/>
                <a:gd name="connsiteX16" fmla="*/ 291096 w 413986"/>
                <a:gd name="connsiteY16" fmla="*/ 74274 h 193912"/>
                <a:gd name="connsiteX17" fmla="*/ 256898 w 413986"/>
                <a:gd name="connsiteY17" fmla="*/ 95232 h 193912"/>
                <a:gd name="connsiteX18" fmla="*/ 219158 w 413986"/>
                <a:gd name="connsiteY18" fmla="*/ 112517 h 193912"/>
                <a:gd name="connsiteX19" fmla="*/ 73694 w 413986"/>
                <a:gd name="connsiteY19" fmla="*/ 163762 h 193912"/>
                <a:gd name="connsiteX20" fmla="*/ 24907 w 413986"/>
                <a:gd name="connsiteY20" fmla="*/ 178007 h 193912"/>
                <a:gd name="connsiteX21" fmla="*/ 6222 w 413986"/>
                <a:gd name="connsiteY21" fmla="*/ 182843 h 193912"/>
                <a:gd name="connsiteX22" fmla="*/ 1218 w 413986"/>
                <a:gd name="connsiteY22" fmla="*/ 190428 h 193912"/>
                <a:gd name="connsiteX23" fmla="*/ 1253 w 413986"/>
                <a:gd name="connsiteY23" fmla="*/ 190587 h 193912"/>
                <a:gd name="connsiteX24" fmla="*/ 9314 w 413986"/>
                <a:gd name="connsiteY24" fmla="*/ 195476 h 19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3986" h="193912">
                  <a:moveTo>
                    <a:pt x="9684" y="195476"/>
                  </a:moveTo>
                  <a:lnTo>
                    <a:pt x="28475" y="190190"/>
                  </a:lnTo>
                  <a:cubicBezTo>
                    <a:pt x="40500" y="186728"/>
                    <a:pt x="57335" y="181495"/>
                    <a:pt x="77474" y="174809"/>
                  </a:cubicBezTo>
                  <a:cubicBezTo>
                    <a:pt x="117672" y="161383"/>
                    <a:pt x="170978" y="142751"/>
                    <a:pt x="222831" y="120181"/>
                  </a:cubicBezTo>
                  <a:cubicBezTo>
                    <a:pt x="235808" y="114578"/>
                    <a:pt x="248573" y="108420"/>
                    <a:pt x="260915" y="101681"/>
                  </a:cubicBezTo>
                  <a:cubicBezTo>
                    <a:pt x="273257" y="94941"/>
                    <a:pt x="284172" y="86960"/>
                    <a:pt x="295087" y="79507"/>
                  </a:cubicBezTo>
                  <a:cubicBezTo>
                    <a:pt x="316706" y="64469"/>
                    <a:pt x="336184" y="49907"/>
                    <a:pt x="353653" y="38384"/>
                  </a:cubicBezTo>
                  <a:cubicBezTo>
                    <a:pt x="362269" y="32464"/>
                    <a:pt x="370514" y="27601"/>
                    <a:pt x="377677" y="23056"/>
                  </a:cubicBezTo>
                  <a:cubicBezTo>
                    <a:pt x="385130" y="18933"/>
                    <a:pt x="391525" y="15127"/>
                    <a:pt x="396943" y="12484"/>
                  </a:cubicBezTo>
                  <a:lnTo>
                    <a:pt x="414307" y="4291"/>
                  </a:lnTo>
                  <a:lnTo>
                    <a:pt x="414307" y="4291"/>
                  </a:lnTo>
                  <a:cubicBezTo>
                    <a:pt x="414978" y="3974"/>
                    <a:pt x="415261" y="3155"/>
                    <a:pt x="414941" y="2494"/>
                  </a:cubicBezTo>
                  <a:cubicBezTo>
                    <a:pt x="414582" y="1860"/>
                    <a:pt x="413799" y="1569"/>
                    <a:pt x="413117" y="1860"/>
                  </a:cubicBezTo>
                  <a:lnTo>
                    <a:pt x="395305" y="9788"/>
                  </a:lnTo>
                  <a:cubicBezTo>
                    <a:pt x="389755" y="12431"/>
                    <a:pt x="383200" y="16052"/>
                    <a:pt x="375536" y="19990"/>
                  </a:cubicBezTo>
                  <a:cubicBezTo>
                    <a:pt x="368189" y="24351"/>
                    <a:pt x="359679" y="29081"/>
                    <a:pt x="350852" y="34763"/>
                  </a:cubicBezTo>
                  <a:cubicBezTo>
                    <a:pt x="332959" y="45864"/>
                    <a:pt x="312900" y="60003"/>
                    <a:pt x="291096" y="74274"/>
                  </a:cubicBezTo>
                  <a:cubicBezTo>
                    <a:pt x="280208" y="81331"/>
                    <a:pt x="268711" y="88942"/>
                    <a:pt x="256898" y="95232"/>
                  </a:cubicBezTo>
                  <a:cubicBezTo>
                    <a:pt x="245084" y="101522"/>
                    <a:pt x="232108" y="107231"/>
                    <a:pt x="219158" y="112517"/>
                  </a:cubicBezTo>
                  <a:cubicBezTo>
                    <a:pt x="167437" y="133712"/>
                    <a:pt x="113945" y="151288"/>
                    <a:pt x="73694" y="163762"/>
                  </a:cubicBezTo>
                  <a:cubicBezTo>
                    <a:pt x="53582" y="169999"/>
                    <a:pt x="36694" y="174888"/>
                    <a:pt x="24907" y="178007"/>
                  </a:cubicBezTo>
                  <a:cubicBezTo>
                    <a:pt x="13120" y="181125"/>
                    <a:pt x="6222" y="182843"/>
                    <a:pt x="6222" y="182843"/>
                  </a:cubicBezTo>
                  <a:cubicBezTo>
                    <a:pt x="2747" y="183557"/>
                    <a:pt x="507" y="186940"/>
                    <a:pt x="1218" y="190428"/>
                  </a:cubicBezTo>
                  <a:cubicBezTo>
                    <a:pt x="1229" y="190481"/>
                    <a:pt x="1241" y="190534"/>
                    <a:pt x="1253" y="190587"/>
                  </a:cubicBezTo>
                  <a:cubicBezTo>
                    <a:pt x="2151" y="194155"/>
                    <a:pt x="5742" y="196322"/>
                    <a:pt x="9314" y="195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9" name="任意多边形: 形状 3038">
              <a:extLst>
                <a:ext uri="{FF2B5EF4-FFF2-40B4-BE49-F238E27FC236}">
                  <a16:creationId xmlns:a16="http://schemas.microsoft.com/office/drawing/2014/main" id="{8DDCB4AF-5F8E-4DE0-A235-0DB4E390C4CA}"/>
                </a:ext>
              </a:extLst>
            </p:cNvPr>
            <p:cNvSpPr/>
            <p:nvPr/>
          </p:nvSpPr>
          <p:spPr>
            <a:xfrm>
              <a:off x="-108094" y="-4267215"/>
              <a:ext cx="191265" cy="239784"/>
            </a:xfrm>
            <a:custGeom>
              <a:avLst/>
              <a:gdLst>
                <a:gd name="connsiteX0" fmla="*/ 26488 w 191265"/>
                <a:gd name="connsiteY0" fmla="*/ 233951 h 239784"/>
                <a:gd name="connsiteX1" fmla="*/ 31774 w 191265"/>
                <a:gd name="connsiteY1" fmla="*/ 222983 h 239784"/>
                <a:gd name="connsiteX2" fmla="*/ 37773 w 191265"/>
                <a:gd name="connsiteY2" fmla="*/ 210377 h 239784"/>
                <a:gd name="connsiteX3" fmla="*/ 41446 w 191265"/>
                <a:gd name="connsiteY3" fmla="*/ 202607 h 239784"/>
                <a:gd name="connsiteX4" fmla="*/ 46336 w 191265"/>
                <a:gd name="connsiteY4" fmla="*/ 195048 h 239784"/>
                <a:gd name="connsiteX5" fmla="*/ 57304 w 191265"/>
                <a:gd name="connsiteY5" fmla="*/ 177975 h 239784"/>
                <a:gd name="connsiteX6" fmla="*/ 71337 w 191265"/>
                <a:gd name="connsiteY6" fmla="*/ 159185 h 239784"/>
                <a:gd name="connsiteX7" fmla="*/ 104452 w 191265"/>
                <a:gd name="connsiteY7" fmla="*/ 119277 h 239784"/>
                <a:gd name="connsiteX8" fmla="*/ 138995 w 191265"/>
                <a:gd name="connsiteY8" fmla="*/ 79634 h 239784"/>
                <a:gd name="connsiteX9" fmla="*/ 154508 w 191265"/>
                <a:gd name="connsiteY9" fmla="*/ 60976 h 239784"/>
                <a:gd name="connsiteX10" fmla="*/ 167722 w 191265"/>
                <a:gd name="connsiteY10" fmla="*/ 43559 h 239784"/>
                <a:gd name="connsiteX11" fmla="*/ 178135 w 191265"/>
                <a:gd name="connsiteY11" fmla="*/ 28416 h 239784"/>
                <a:gd name="connsiteX12" fmla="*/ 185535 w 191265"/>
                <a:gd name="connsiteY12" fmla="*/ 16338 h 239784"/>
                <a:gd name="connsiteX13" fmla="*/ 191984 w 191265"/>
                <a:gd name="connsiteY13" fmla="*/ 5766 h 239784"/>
                <a:gd name="connsiteX14" fmla="*/ 191054 w 191265"/>
                <a:gd name="connsiteY14" fmla="*/ 2145 h 239784"/>
                <a:gd name="connsiteX15" fmla="*/ 191006 w 191265"/>
                <a:gd name="connsiteY15" fmla="*/ 2119 h 239784"/>
                <a:gd name="connsiteX16" fmla="*/ 187333 w 191265"/>
                <a:gd name="connsiteY16" fmla="*/ 2886 h 239784"/>
                <a:gd name="connsiteX17" fmla="*/ 187148 w 191265"/>
                <a:gd name="connsiteY17" fmla="*/ 3176 h 239784"/>
                <a:gd name="connsiteX18" fmla="*/ 180038 w 191265"/>
                <a:gd name="connsiteY18" fmla="*/ 13008 h 239784"/>
                <a:gd name="connsiteX19" fmla="*/ 171925 w 191265"/>
                <a:gd name="connsiteY19" fmla="*/ 24293 h 239784"/>
                <a:gd name="connsiteX20" fmla="*/ 160640 w 191265"/>
                <a:gd name="connsiteY20" fmla="*/ 38353 h 239784"/>
                <a:gd name="connsiteX21" fmla="*/ 146553 w 191265"/>
                <a:gd name="connsiteY21" fmla="*/ 54474 h 239784"/>
                <a:gd name="connsiteX22" fmla="*/ 129877 w 191265"/>
                <a:gd name="connsiteY22" fmla="*/ 71785 h 239784"/>
                <a:gd name="connsiteX23" fmla="*/ 92639 w 191265"/>
                <a:gd name="connsiteY23" fmla="*/ 108785 h 239784"/>
                <a:gd name="connsiteX24" fmla="*/ 55850 w 191265"/>
                <a:gd name="connsiteY24" fmla="*/ 147080 h 239784"/>
                <a:gd name="connsiteX25" fmla="*/ 39623 w 191265"/>
                <a:gd name="connsiteY25" fmla="*/ 165765 h 239784"/>
                <a:gd name="connsiteX26" fmla="*/ 25986 w 191265"/>
                <a:gd name="connsiteY26" fmla="*/ 184028 h 239784"/>
                <a:gd name="connsiteX27" fmla="*/ 19960 w 191265"/>
                <a:gd name="connsiteY27" fmla="*/ 192194 h 239784"/>
                <a:gd name="connsiteX28" fmla="*/ 15705 w 191265"/>
                <a:gd name="connsiteY28" fmla="*/ 199673 h 239784"/>
                <a:gd name="connsiteX29" fmla="*/ 8754 w 191265"/>
                <a:gd name="connsiteY29" fmla="*/ 211857 h 239784"/>
                <a:gd name="connsiteX30" fmla="*/ 2728 w 191265"/>
                <a:gd name="connsiteY30" fmla="*/ 222428 h 239784"/>
                <a:gd name="connsiteX31" fmla="*/ 7496 w 191265"/>
                <a:gd name="connsiteY31" fmla="*/ 239633 h 239784"/>
                <a:gd name="connsiteX32" fmla="*/ 8014 w 191265"/>
                <a:gd name="connsiteY32" fmla="*/ 239924 h 239784"/>
                <a:gd name="connsiteX33" fmla="*/ 26171 w 191265"/>
                <a:gd name="connsiteY33" fmla="*/ 234850 h 239784"/>
                <a:gd name="connsiteX34" fmla="*/ 26594 w 191265"/>
                <a:gd name="connsiteY34" fmla="*/ 234030 h 23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65" h="239784">
                  <a:moveTo>
                    <a:pt x="26488" y="233951"/>
                  </a:moveTo>
                  <a:lnTo>
                    <a:pt x="31774" y="222983"/>
                  </a:lnTo>
                  <a:cubicBezTo>
                    <a:pt x="33412" y="219468"/>
                    <a:pt x="35447" y="215240"/>
                    <a:pt x="37773" y="210377"/>
                  </a:cubicBezTo>
                  <a:cubicBezTo>
                    <a:pt x="38909" y="207919"/>
                    <a:pt x="40151" y="205329"/>
                    <a:pt x="41446" y="202607"/>
                  </a:cubicBezTo>
                  <a:lnTo>
                    <a:pt x="46336" y="195048"/>
                  </a:lnTo>
                  <a:lnTo>
                    <a:pt x="57304" y="177975"/>
                  </a:lnTo>
                  <a:cubicBezTo>
                    <a:pt x="61083" y="171818"/>
                    <a:pt x="66501" y="165712"/>
                    <a:pt x="71337" y="159185"/>
                  </a:cubicBezTo>
                  <a:cubicBezTo>
                    <a:pt x="81010" y="145970"/>
                    <a:pt x="93035" y="132756"/>
                    <a:pt x="104452" y="119277"/>
                  </a:cubicBezTo>
                  <a:cubicBezTo>
                    <a:pt x="115869" y="105798"/>
                    <a:pt x="128238" y="92611"/>
                    <a:pt x="138995" y="79634"/>
                  </a:cubicBezTo>
                  <a:cubicBezTo>
                    <a:pt x="144280" y="73133"/>
                    <a:pt x="149857" y="67160"/>
                    <a:pt x="154508" y="60976"/>
                  </a:cubicBezTo>
                  <a:lnTo>
                    <a:pt x="167722" y="43559"/>
                  </a:lnTo>
                  <a:cubicBezTo>
                    <a:pt x="171581" y="38775"/>
                    <a:pt x="175062" y="33728"/>
                    <a:pt x="178135" y="28416"/>
                  </a:cubicBezTo>
                  <a:cubicBezTo>
                    <a:pt x="180990" y="23764"/>
                    <a:pt x="183421" y="19694"/>
                    <a:pt x="185535" y="16338"/>
                  </a:cubicBezTo>
                  <a:lnTo>
                    <a:pt x="191984" y="5766"/>
                  </a:lnTo>
                  <a:cubicBezTo>
                    <a:pt x="192727" y="4498"/>
                    <a:pt x="192309" y="2886"/>
                    <a:pt x="191054" y="2145"/>
                  </a:cubicBezTo>
                  <a:cubicBezTo>
                    <a:pt x="191038" y="2145"/>
                    <a:pt x="191022" y="2119"/>
                    <a:pt x="191006" y="2119"/>
                  </a:cubicBezTo>
                  <a:cubicBezTo>
                    <a:pt x="189764" y="1405"/>
                    <a:pt x="188186" y="1749"/>
                    <a:pt x="187333" y="2886"/>
                  </a:cubicBezTo>
                  <a:lnTo>
                    <a:pt x="187148" y="3176"/>
                  </a:lnTo>
                  <a:lnTo>
                    <a:pt x="180038" y="13008"/>
                  </a:lnTo>
                  <a:lnTo>
                    <a:pt x="171925" y="24293"/>
                  </a:lnTo>
                  <a:cubicBezTo>
                    <a:pt x="168542" y="29261"/>
                    <a:pt x="164768" y="33966"/>
                    <a:pt x="160640" y="38353"/>
                  </a:cubicBezTo>
                  <a:lnTo>
                    <a:pt x="146553" y="54474"/>
                  </a:lnTo>
                  <a:cubicBezTo>
                    <a:pt x="141558" y="60183"/>
                    <a:pt x="135638" y="65759"/>
                    <a:pt x="129877" y="71785"/>
                  </a:cubicBezTo>
                  <a:cubicBezTo>
                    <a:pt x="118380" y="83757"/>
                    <a:pt x="105377" y="96179"/>
                    <a:pt x="92639" y="108785"/>
                  </a:cubicBezTo>
                  <a:cubicBezTo>
                    <a:pt x="79900" y="121391"/>
                    <a:pt x="66976" y="134077"/>
                    <a:pt x="55850" y="147080"/>
                  </a:cubicBezTo>
                  <a:cubicBezTo>
                    <a:pt x="50247" y="153582"/>
                    <a:pt x="44406" y="159264"/>
                    <a:pt x="39623" y="165765"/>
                  </a:cubicBezTo>
                  <a:lnTo>
                    <a:pt x="25986" y="184028"/>
                  </a:lnTo>
                  <a:lnTo>
                    <a:pt x="19960" y="192194"/>
                  </a:lnTo>
                  <a:cubicBezTo>
                    <a:pt x="18480" y="194837"/>
                    <a:pt x="17053" y="197347"/>
                    <a:pt x="15705" y="199673"/>
                  </a:cubicBezTo>
                  <a:lnTo>
                    <a:pt x="8754" y="211857"/>
                  </a:lnTo>
                  <a:lnTo>
                    <a:pt x="2728" y="222428"/>
                  </a:lnTo>
                  <a:cubicBezTo>
                    <a:pt x="-710" y="228507"/>
                    <a:pt x="1426" y="236198"/>
                    <a:pt x="7496" y="239633"/>
                  </a:cubicBezTo>
                  <a:cubicBezTo>
                    <a:pt x="7665" y="239739"/>
                    <a:pt x="7840" y="239845"/>
                    <a:pt x="8014" y="239924"/>
                  </a:cubicBezTo>
                  <a:cubicBezTo>
                    <a:pt x="14450" y="243360"/>
                    <a:pt x="22450" y="241113"/>
                    <a:pt x="26171" y="234850"/>
                  </a:cubicBezTo>
                  <a:cubicBezTo>
                    <a:pt x="26327" y="234586"/>
                    <a:pt x="26469" y="234321"/>
                    <a:pt x="26594" y="2340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0" name="任意多边形: 形状 3039">
              <a:extLst>
                <a:ext uri="{FF2B5EF4-FFF2-40B4-BE49-F238E27FC236}">
                  <a16:creationId xmlns:a16="http://schemas.microsoft.com/office/drawing/2014/main" id="{BD044956-71BF-2FCB-D283-BCB5F4FD8D76}"/>
                </a:ext>
              </a:extLst>
            </p:cNvPr>
            <p:cNvSpPr/>
            <p:nvPr/>
          </p:nvSpPr>
          <p:spPr>
            <a:xfrm>
              <a:off x="1029" y="-4118042"/>
              <a:ext cx="497624" cy="36596"/>
            </a:xfrm>
            <a:custGeom>
              <a:avLst/>
              <a:gdLst>
                <a:gd name="connsiteX0" fmla="*/ 16577 w 497624"/>
                <a:gd name="connsiteY0" fmla="*/ 38343 h 36596"/>
                <a:gd name="connsiteX1" fmla="*/ 90947 w 497624"/>
                <a:gd name="connsiteY1" fmla="*/ 28221 h 36596"/>
                <a:gd name="connsiteX2" fmla="*/ 167432 w 497624"/>
                <a:gd name="connsiteY2" fmla="*/ 20293 h 36596"/>
                <a:gd name="connsiteX3" fmla="*/ 255043 w 497624"/>
                <a:gd name="connsiteY3" fmla="*/ 16777 h 36596"/>
                <a:gd name="connsiteX4" fmla="*/ 276925 w 497624"/>
                <a:gd name="connsiteY4" fmla="*/ 18310 h 36596"/>
                <a:gd name="connsiteX5" fmla="*/ 287682 w 497624"/>
                <a:gd name="connsiteY5" fmla="*/ 20240 h 36596"/>
                <a:gd name="connsiteX6" fmla="*/ 293972 w 497624"/>
                <a:gd name="connsiteY6" fmla="*/ 21059 h 36596"/>
                <a:gd name="connsiteX7" fmla="*/ 299839 w 497624"/>
                <a:gd name="connsiteY7" fmla="*/ 21244 h 36596"/>
                <a:gd name="connsiteX8" fmla="*/ 343843 w 497624"/>
                <a:gd name="connsiteY8" fmla="*/ 19579 h 36596"/>
                <a:gd name="connsiteX9" fmla="*/ 420988 w 497624"/>
                <a:gd name="connsiteY9" fmla="*/ 14293 h 36596"/>
                <a:gd name="connsiteX10" fmla="*/ 475352 w 497624"/>
                <a:gd name="connsiteY10" fmla="*/ 11967 h 36596"/>
                <a:gd name="connsiteX11" fmla="*/ 490284 w 497624"/>
                <a:gd name="connsiteY11" fmla="*/ 12681 h 36596"/>
                <a:gd name="connsiteX12" fmla="*/ 494882 w 497624"/>
                <a:gd name="connsiteY12" fmla="*/ 13632 h 36596"/>
                <a:gd name="connsiteX13" fmla="*/ 498503 w 497624"/>
                <a:gd name="connsiteY13" fmla="*/ 12205 h 36596"/>
                <a:gd name="connsiteX14" fmla="*/ 497092 w 497624"/>
                <a:gd name="connsiteY14" fmla="*/ 8743 h 36596"/>
                <a:gd name="connsiteX15" fmla="*/ 497023 w 497624"/>
                <a:gd name="connsiteY15" fmla="*/ 8717 h 36596"/>
                <a:gd name="connsiteX16" fmla="*/ 491130 w 497624"/>
                <a:gd name="connsiteY16" fmla="*/ 6972 h 36596"/>
                <a:gd name="connsiteX17" fmla="*/ 475484 w 497624"/>
                <a:gd name="connsiteY17" fmla="*/ 5783 h 36596"/>
                <a:gd name="connsiteX18" fmla="*/ 420565 w 497624"/>
                <a:gd name="connsiteY18" fmla="*/ 6602 h 36596"/>
                <a:gd name="connsiteX19" fmla="*/ 343341 w 497624"/>
                <a:gd name="connsiteY19" fmla="*/ 9774 h 36596"/>
                <a:gd name="connsiteX20" fmla="*/ 300209 w 497624"/>
                <a:gd name="connsiteY20" fmla="*/ 10250 h 36596"/>
                <a:gd name="connsiteX21" fmla="*/ 294923 w 497624"/>
                <a:gd name="connsiteY21" fmla="*/ 9906 h 36596"/>
                <a:gd name="connsiteX22" fmla="*/ 290140 w 497624"/>
                <a:gd name="connsiteY22" fmla="*/ 9166 h 36596"/>
                <a:gd name="connsiteX23" fmla="*/ 278934 w 497624"/>
                <a:gd name="connsiteY23" fmla="*/ 6523 h 36596"/>
                <a:gd name="connsiteX24" fmla="*/ 255888 w 497624"/>
                <a:gd name="connsiteY24" fmla="*/ 3642 h 36596"/>
                <a:gd name="connsiteX25" fmla="*/ 166348 w 497624"/>
                <a:gd name="connsiteY25" fmla="*/ 2453 h 36596"/>
                <a:gd name="connsiteX26" fmla="*/ 88754 w 497624"/>
                <a:gd name="connsiteY26" fmla="*/ 6418 h 36596"/>
                <a:gd name="connsiteX27" fmla="*/ 13247 w 497624"/>
                <a:gd name="connsiteY27" fmla="*/ 12602 h 36596"/>
                <a:gd name="connsiteX28" fmla="*/ 13035 w 497624"/>
                <a:gd name="connsiteY28" fmla="*/ 12602 h 36596"/>
                <a:gd name="connsiteX29" fmla="*/ 1129 w 497624"/>
                <a:gd name="connsiteY29" fmla="*/ 26609 h 36596"/>
                <a:gd name="connsiteX30" fmla="*/ 1143 w 497624"/>
                <a:gd name="connsiteY30" fmla="*/ 26767 h 36596"/>
                <a:gd name="connsiteX31" fmla="*/ 15837 w 497624"/>
                <a:gd name="connsiteY31" fmla="*/ 38237 h 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7624" h="36596">
                  <a:moveTo>
                    <a:pt x="16577" y="38343"/>
                  </a:moveTo>
                  <a:cubicBezTo>
                    <a:pt x="16577" y="38343"/>
                    <a:pt x="46230" y="33718"/>
                    <a:pt x="90947" y="28221"/>
                  </a:cubicBezTo>
                  <a:cubicBezTo>
                    <a:pt x="113306" y="25578"/>
                    <a:pt x="139444" y="22592"/>
                    <a:pt x="167432" y="20293"/>
                  </a:cubicBezTo>
                  <a:cubicBezTo>
                    <a:pt x="195420" y="17993"/>
                    <a:pt x="225575" y="15852"/>
                    <a:pt x="255043" y="16777"/>
                  </a:cubicBezTo>
                  <a:cubicBezTo>
                    <a:pt x="262469" y="16777"/>
                    <a:pt x="269710" y="17597"/>
                    <a:pt x="276925" y="18310"/>
                  </a:cubicBezTo>
                  <a:lnTo>
                    <a:pt x="287682" y="20240"/>
                  </a:lnTo>
                  <a:cubicBezTo>
                    <a:pt x="289761" y="20636"/>
                    <a:pt x="291861" y="20900"/>
                    <a:pt x="293972" y="21059"/>
                  </a:cubicBezTo>
                  <a:lnTo>
                    <a:pt x="299839" y="21244"/>
                  </a:lnTo>
                  <a:cubicBezTo>
                    <a:pt x="315115" y="21376"/>
                    <a:pt x="329677" y="20398"/>
                    <a:pt x="343843" y="19579"/>
                  </a:cubicBezTo>
                  <a:lnTo>
                    <a:pt x="420988" y="14293"/>
                  </a:lnTo>
                  <a:cubicBezTo>
                    <a:pt x="443505" y="12839"/>
                    <a:pt x="462322" y="11915"/>
                    <a:pt x="475352" y="11967"/>
                  </a:cubicBezTo>
                  <a:cubicBezTo>
                    <a:pt x="480338" y="11941"/>
                    <a:pt x="485323" y="12179"/>
                    <a:pt x="490284" y="12681"/>
                  </a:cubicBezTo>
                  <a:cubicBezTo>
                    <a:pt x="491846" y="12839"/>
                    <a:pt x="493387" y="13157"/>
                    <a:pt x="494882" y="13632"/>
                  </a:cubicBezTo>
                  <a:cubicBezTo>
                    <a:pt x="496277" y="14214"/>
                    <a:pt x="497888" y="13580"/>
                    <a:pt x="498503" y="12205"/>
                  </a:cubicBezTo>
                  <a:cubicBezTo>
                    <a:pt x="499069" y="10857"/>
                    <a:pt x="498437" y="9298"/>
                    <a:pt x="497092" y="8743"/>
                  </a:cubicBezTo>
                  <a:cubicBezTo>
                    <a:pt x="497069" y="8743"/>
                    <a:pt x="497046" y="8717"/>
                    <a:pt x="497023" y="8717"/>
                  </a:cubicBezTo>
                  <a:cubicBezTo>
                    <a:pt x="495130" y="7924"/>
                    <a:pt x="493153" y="7342"/>
                    <a:pt x="491130" y="6972"/>
                  </a:cubicBezTo>
                  <a:cubicBezTo>
                    <a:pt x="485940" y="6285"/>
                    <a:pt x="480717" y="5889"/>
                    <a:pt x="475484" y="5783"/>
                  </a:cubicBezTo>
                  <a:cubicBezTo>
                    <a:pt x="462270" y="5334"/>
                    <a:pt x="443214" y="5783"/>
                    <a:pt x="420565" y="6602"/>
                  </a:cubicBezTo>
                  <a:lnTo>
                    <a:pt x="343341" y="9774"/>
                  </a:lnTo>
                  <a:cubicBezTo>
                    <a:pt x="329281" y="10223"/>
                    <a:pt x="314613" y="10778"/>
                    <a:pt x="300209" y="10250"/>
                  </a:cubicBezTo>
                  <a:lnTo>
                    <a:pt x="294923" y="9906"/>
                  </a:lnTo>
                  <a:cubicBezTo>
                    <a:pt x="293313" y="9774"/>
                    <a:pt x="291714" y="9536"/>
                    <a:pt x="290140" y="9166"/>
                  </a:cubicBezTo>
                  <a:lnTo>
                    <a:pt x="278934" y="6523"/>
                  </a:lnTo>
                  <a:cubicBezTo>
                    <a:pt x="271243" y="5307"/>
                    <a:pt x="263526" y="4145"/>
                    <a:pt x="255888" y="3642"/>
                  </a:cubicBezTo>
                  <a:cubicBezTo>
                    <a:pt x="226086" y="1607"/>
                    <a:pt x="196194" y="1211"/>
                    <a:pt x="166348" y="2453"/>
                  </a:cubicBezTo>
                  <a:cubicBezTo>
                    <a:pt x="137911" y="3352"/>
                    <a:pt x="111429" y="4884"/>
                    <a:pt x="88754" y="6418"/>
                  </a:cubicBezTo>
                  <a:cubicBezTo>
                    <a:pt x="43402" y="9562"/>
                    <a:pt x="13247" y="12602"/>
                    <a:pt x="13247" y="12602"/>
                  </a:cubicBezTo>
                  <a:lnTo>
                    <a:pt x="13035" y="12602"/>
                  </a:lnTo>
                  <a:cubicBezTo>
                    <a:pt x="5879" y="13183"/>
                    <a:pt x="548" y="19447"/>
                    <a:pt x="1129" y="26609"/>
                  </a:cubicBezTo>
                  <a:cubicBezTo>
                    <a:pt x="1135" y="26662"/>
                    <a:pt x="1137" y="26715"/>
                    <a:pt x="1143" y="26767"/>
                  </a:cubicBezTo>
                  <a:cubicBezTo>
                    <a:pt x="2049" y="33982"/>
                    <a:pt x="8617" y="39110"/>
                    <a:pt x="15837" y="382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1" name="任意多边形: 形状 3040">
              <a:extLst>
                <a:ext uri="{FF2B5EF4-FFF2-40B4-BE49-F238E27FC236}">
                  <a16:creationId xmlns:a16="http://schemas.microsoft.com/office/drawing/2014/main" id="{2ABBA2B6-D3F7-F7D0-922A-2ACBC54ACCED}"/>
                </a:ext>
              </a:extLst>
            </p:cNvPr>
            <p:cNvSpPr/>
            <p:nvPr/>
          </p:nvSpPr>
          <p:spPr>
            <a:xfrm>
              <a:off x="-1214898" y="-4002001"/>
              <a:ext cx="196102" cy="716637"/>
            </a:xfrm>
            <a:custGeom>
              <a:avLst/>
              <a:gdLst>
                <a:gd name="connsiteX0" fmla="*/ 78603 w 196102"/>
                <a:gd name="connsiteY0" fmla="*/ 21700 h 716637"/>
                <a:gd name="connsiteX1" fmla="*/ 79502 w 196102"/>
                <a:gd name="connsiteY1" fmla="*/ 30052 h 716637"/>
                <a:gd name="connsiteX2" fmla="*/ 84497 w 196102"/>
                <a:gd name="connsiteY2" fmla="*/ 56005 h 716637"/>
                <a:gd name="connsiteX3" fmla="*/ 97896 w 196102"/>
                <a:gd name="connsiteY3" fmla="*/ 93243 h 716637"/>
                <a:gd name="connsiteX4" fmla="*/ 119303 w 196102"/>
                <a:gd name="connsiteY4" fmla="*/ 137246 h 716637"/>
                <a:gd name="connsiteX5" fmla="*/ 141054 w 196102"/>
                <a:gd name="connsiteY5" fmla="*/ 187461 h 716637"/>
                <a:gd name="connsiteX6" fmla="*/ 160585 w 196102"/>
                <a:gd name="connsiteY6" fmla="*/ 247295 h 716637"/>
                <a:gd name="connsiteX7" fmla="*/ 171817 w 196102"/>
                <a:gd name="connsiteY7" fmla="*/ 310724 h 716637"/>
                <a:gd name="connsiteX8" fmla="*/ 162408 w 196102"/>
                <a:gd name="connsiteY8" fmla="*/ 375765 h 716637"/>
                <a:gd name="connsiteX9" fmla="*/ 137882 w 196102"/>
                <a:gd name="connsiteY9" fmla="*/ 440779 h 716637"/>
                <a:gd name="connsiteX10" fmla="*/ 126624 w 196102"/>
                <a:gd name="connsiteY10" fmla="*/ 473419 h 716637"/>
                <a:gd name="connsiteX11" fmla="*/ 115022 w 196102"/>
                <a:gd name="connsiteY11" fmla="*/ 504420 h 716637"/>
                <a:gd name="connsiteX12" fmla="*/ 89439 w 196102"/>
                <a:gd name="connsiteY12" fmla="*/ 561875 h 716637"/>
                <a:gd name="connsiteX13" fmla="*/ 62746 w 196102"/>
                <a:gd name="connsiteY13" fmla="*/ 611773 h 716637"/>
                <a:gd name="connsiteX14" fmla="*/ 18187 w 196102"/>
                <a:gd name="connsiteY14" fmla="*/ 684663 h 716637"/>
                <a:gd name="connsiteX15" fmla="*/ 1616 w 196102"/>
                <a:gd name="connsiteY15" fmla="*/ 712651 h 716637"/>
                <a:gd name="connsiteX16" fmla="*/ 2917 w 196102"/>
                <a:gd name="connsiteY16" fmla="*/ 717804 h 716637"/>
                <a:gd name="connsiteX17" fmla="*/ 3176 w 196102"/>
                <a:gd name="connsiteY17" fmla="*/ 717937 h 716637"/>
                <a:gd name="connsiteX18" fmla="*/ 8461 w 196102"/>
                <a:gd name="connsiteY18" fmla="*/ 716536 h 716637"/>
                <a:gd name="connsiteX19" fmla="*/ 25984 w 196102"/>
                <a:gd name="connsiteY19" fmla="*/ 689367 h 716637"/>
                <a:gd name="connsiteX20" fmla="*/ 73555 w 196102"/>
                <a:gd name="connsiteY20" fmla="*/ 618010 h 716637"/>
                <a:gd name="connsiteX21" fmla="*/ 102627 w 196102"/>
                <a:gd name="connsiteY21" fmla="*/ 568377 h 716637"/>
                <a:gd name="connsiteX22" fmla="*/ 131011 w 196102"/>
                <a:gd name="connsiteY22" fmla="*/ 510762 h 716637"/>
                <a:gd name="connsiteX23" fmla="*/ 144225 w 196102"/>
                <a:gd name="connsiteY23" fmla="*/ 479471 h 716637"/>
                <a:gd name="connsiteX24" fmla="*/ 156568 w 196102"/>
                <a:gd name="connsiteY24" fmla="*/ 447756 h 716637"/>
                <a:gd name="connsiteX25" fmla="*/ 183974 w 196102"/>
                <a:gd name="connsiteY25" fmla="*/ 382663 h 716637"/>
                <a:gd name="connsiteX26" fmla="*/ 197188 w 196102"/>
                <a:gd name="connsiteY26" fmla="*/ 310697 h 716637"/>
                <a:gd name="connsiteX27" fmla="*/ 187701 w 196102"/>
                <a:gd name="connsiteY27" fmla="*/ 240873 h 716637"/>
                <a:gd name="connsiteX28" fmla="*/ 170284 w 196102"/>
                <a:gd name="connsiteY28" fmla="*/ 179532 h 716637"/>
                <a:gd name="connsiteX29" fmla="*/ 149379 w 196102"/>
                <a:gd name="connsiteY29" fmla="*/ 124481 h 716637"/>
                <a:gd name="connsiteX30" fmla="*/ 130588 w 196102"/>
                <a:gd name="connsiteY30" fmla="*/ 81059 h 716637"/>
                <a:gd name="connsiteX31" fmla="*/ 120360 w 196102"/>
                <a:gd name="connsiteY31" fmla="*/ 48235 h 716637"/>
                <a:gd name="connsiteX32" fmla="*/ 117295 w 196102"/>
                <a:gd name="connsiteY32" fmla="*/ 27435 h 716637"/>
                <a:gd name="connsiteX33" fmla="*/ 116766 w 196102"/>
                <a:gd name="connsiteY33" fmla="*/ 19057 h 716637"/>
                <a:gd name="connsiteX34" fmla="*/ 96601 w 196102"/>
                <a:gd name="connsiteY34" fmla="*/ 1799 h 716637"/>
                <a:gd name="connsiteX35" fmla="*/ 78704 w 196102"/>
                <a:gd name="connsiteY35" fmla="*/ 21145 h 716637"/>
                <a:gd name="connsiteX36" fmla="*/ 78709 w 196102"/>
                <a:gd name="connsiteY36" fmla="*/ 21251 h 71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102" h="716637">
                  <a:moveTo>
                    <a:pt x="78603" y="21700"/>
                  </a:moveTo>
                  <a:cubicBezTo>
                    <a:pt x="78603" y="21700"/>
                    <a:pt x="78920" y="24607"/>
                    <a:pt x="79502" y="30052"/>
                  </a:cubicBezTo>
                  <a:cubicBezTo>
                    <a:pt x="80577" y="38800"/>
                    <a:pt x="82245" y="47468"/>
                    <a:pt x="84497" y="56005"/>
                  </a:cubicBezTo>
                  <a:cubicBezTo>
                    <a:pt x="88028" y="68743"/>
                    <a:pt x="92507" y="81191"/>
                    <a:pt x="97896" y="93243"/>
                  </a:cubicBezTo>
                  <a:cubicBezTo>
                    <a:pt x="103922" y="106959"/>
                    <a:pt x="111480" y="121627"/>
                    <a:pt x="119303" y="137246"/>
                  </a:cubicBezTo>
                  <a:cubicBezTo>
                    <a:pt x="127715" y="153447"/>
                    <a:pt x="134983" y="170229"/>
                    <a:pt x="141054" y="187461"/>
                  </a:cubicBezTo>
                  <a:cubicBezTo>
                    <a:pt x="147317" y="206595"/>
                    <a:pt x="154559" y="226866"/>
                    <a:pt x="160585" y="247295"/>
                  </a:cubicBezTo>
                  <a:cubicBezTo>
                    <a:pt x="167052" y="267857"/>
                    <a:pt x="170828" y="289184"/>
                    <a:pt x="171817" y="310724"/>
                  </a:cubicBezTo>
                  <a:cubicBezTo>
                    <a:pt x="172589" y="332792"/>
                    <a:pt x="169401" y="354807"/>
                    <a:pt x="162408" y="375765"/>
                  </a:cubicBezTo>
                  <a:cubicBezTo>
                    <a:pt x="155643" y="397331"/>
                    <a:pt x="146023" y="418764"/>
                    <a:pt x="137882" y="440779"/>
                  </a:cubicBezTo>
                  <a:cubicBezTo>
                    <a:pt x="133680" y="451959"/>
                    <a:pt x="130403" y="462847"/>
                    <a:pt x="126624" y="473419"/>
                  </a:cubicBezTo>
                  <a:cubicBezTo>
                    <a:pt x="122845" y="483990"/>
                    <a:pt x="119118" y="494562"/>
                    <a:pt x="115022" y="504420"/>
                  </a:cubicBezTo>
                  <a:cubicBezTo>
                    <a:pt x="106961" y="524373"/>
                    <a:pt x="97817" y="543904"/>
                    <a:pt x="89439" y="561875"/>
                  </a:cubicBezTo>
                  <a:cubicBezTo>
                    <a:pt x="80480" y="580191"/>
                    <a:pt x="71811" y="596603"/>
                    <a:pt x="62746" y="611773"/>
                  </a:cubicBezTo>
                  <a:cubicBezTo>
                    <a:pt x="44933" y="642086"/>
                    <a:pt x="28812" y="666903"/>
                    <a:pt x="18187" y="684663"/>
                  </a:cubicBezTo>
                  <a:cubicBezTo>
                    <a:pt x="7563" y="702423"/>
                    <a:pt x="1616" y="712651"/>
                    <a:pt x="1616" y="712651"/>
                  </a:cubicBezTo>
                  <a:cubicBezTo>
                    <a:pt x="554" y="714421"/>
                    <a:pt x="1138" y="716747"/>
                    <a:pt x="2917" y="717804"/>
                  </a:cubicBezTo>
                  <a:cubicBezTo>
                    <a:pt x="3001" y="717857"/>
                    <a:pt x="3088" y="717884"/>
                    <a:pt x="3176" y="717937"/>
                  </a:cubicBezTo>
                  <a:cubicBezTo>
                    <a:pt x="5036" y="718888"/>
                    <a:pt x="7322" y="718280"/>
                    <a:pt x="8461" y="716536"/>
                  </a:cubicBezTo>
                  <a:cubicBezTo>
                    <a:pt x="8461" y="716536"/>
                    <a:pt x="14593" y="706546"/>
                    <a:pt x="25984" y="689367"/>
                  </a:cubicBezTo>
                  <a:cubicBezTo>
                    <a:pt x="37374" y="672188"/>
                    <a:pt x="54262" y="647953"/>
                    <a:pt x="73555" y="618010"/>
                  </a:cubicBezTo>
                  <a:cubicBezTo>
                    <a:pt x="83228" y="603157"/>
                    <a:pt x="93139" y="586031"/>
                    <a:pt x="102627" y="568377"/>
                  </a:cubicBezTo>
                  <a:cubicBezTo>
                    <a:pt x="112062" y="550035"/>
                    <a:pt x="121761" y="531377"/>
                    <a:pt x="131011" y="510762"/>
                  </a:cubicBezTo>
                  <a:cubicBezTo>
                    <a:pt x="135715" y="500482"/>
                    <a:pt x="140235" y="490016"/>
                    <a:pt x="144225" y="479471"/>
                  </a:cubicBezTo>
                  <a:cubicBezTo>
                    <a:pt x="148216" y="468926"/>
                    <a:pt x="152154" y="457985"/>
                    <a:pt x="156568" y="447756"/>
                  </a:cubicBezTo>
                  <a:cubicBezTo>
                    <a:pt x="165236" y="426613"/>
                    <a:pt x="175781" y="405471"/>
                    <a:pt x="183974" y="382663"/>
                  </a:cubicBezTo>
                  <a:cubicBezTo>
                    <a:pt x="192614" y="359643"/>
                    <a:pt x="197088" y="335276"/>
                    <a:pt x="197188" y="310697"/>
                  </a:cubicBezTo>
                  <a:cubicBezTo>
                    <a:pt x="197038" y="287123"/>
                    <a:pt x="193848" y="263655"/>
                    <a:pt x="187701" y="240873"/>
                  </a:cubicBezTo>
                  <a:cubicBezTo>
                    <a:pt x="182098" y="218911"/>
                    <a:pt x="175781" y="198904"/>
                    <a:pt x="170284" y="179532"/>
                  </a:cubicBezTo>
                  <a:cubicBezTo>
                    <a:pt x="164620" y="160715"/>
                    <a:pt x="157635" y="142321"/>
                    <a:pt x="149379" y="124481"/>
                  </a:cubicBezTo>
                  <a:cubicBezTo>
                    <a:pt x="142111" y="108201"/>
                    <a:pt x="135478" y="93798"/>
                    <a:pt x="130588" y="81059"/>
                  </a:cubicBezTo>
                  <a:cubicBezTo>
                    <a:pt x="126365" y="70382"/>
                    <a:pt x="122948" y="59414"/>
                    <a:pt x="120360" y="48235"/>
                  </a:cubicBezTo>
                  <a:cubicBezTo>
                    <a:pt x="118878" y="41390"/>
                    <a:pt x="117852" y="34439"/>
                    <a:pt x="117295" y="27435"/>
                  </a:cubicBezTo>
                  <a:lnTo>
                    <a:pt x="116766" y="19057"/>
                  </a:lnTo>
                  <a:cubicBezTo>
                    <a:pt x="115936" y="8724"/>
                    <a:pt x="106927" y="1033"/>
                    <a:pt x="96601" y="1799"/>
                  </a:cubicBezTo>
                  <a:cubicBezTo>
                    <a:pt x="86318" y="2196"/>
                    <a:pt x="78304" y="10865"/>
                    <a:pt x="78704" y="21145"/>
                  </a:cubicBezTo>
                  <a:cubicBezTo>
                    <a:pt x="78706" y="21172"/>
                    <a:pt x="78706" y="21225"/>
                    <a:pt x="78709" y="2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2" name="任意多边形: 形状 3041">
              <a:extLst>
                <a:ext uri="{FF2B5EF4-FFF2-40B4-BE49-F238E27FC236}">
                  <a16:creationId xmlns:a16="http://schemas.microsoft.com/office/drawing/2014/main" id="{C0F4F2F4-2E40-2596-56C6-54F07D765B33}"/>
                </a:ext>
              </a:extLst>
            </p:cNvPr>
            <p:cNvSpPr/>
            <p:nvPr/>
          </p:nvSpPr>
          <p:spPr>
            <a:xfrm>
              <a:off x="19036" y="-3651348"/>
              <a:ext cx="285502" cy="80246"/>
            </a:xfrm>
            <a:custGeom>
              <a:avLst/>
              <a:gdLst>
                <a:gd name="connsiteX0" fmla="*/ 13396 w 285502"/>
                <a:gd name="connsiteY0" fmla="*/ 27623 h 80246"/>
                <a:gd name="connsiteX1" fmla="*/ 25315 w 285502"/>
                <a:gd name="connsiteY1" fmla="*/ 28468 h 80246"/>
                <a:gd name="connsiteX2" fmla="*/ 38371 w 285502"/>
                <a:gd name="connsiteY2" fmla="*/ 30001 h 80246"/>
                <a:gd name="connsiteX3" fmla="*/ 54228 w 285502"/>
                <a:gd name="connsiteY3" fmla="*/ 33199 h 80246"/>
                <a:gd name="connsiteX4" fmla="*/ 73812 w 285502"/>
                <a:gd name="connsiteY4" fmla="*/ 38696 h 80246"/>
                <a:gd name="connsiteX5" fmla="*/ 95747 w 285502"/>
                <a:gd name="connsiteY5" fmla="*/ 45990 h 80246"/>
                <a:gd name="connsiteX6" fmla="*/ 144535 w 285502"/>
                <a:gd name="connsiteY6" fmla="*/ 62191 h 80246"/>
                <a:gd name="connsiteX7" fmla="*/ 157300 w 285502"/>
                <a:gd name="connsiteY7" fmla="*/ 65838 h 80246"/>
                <a:gd name="connsiteX8" fmla="*/ 170514 w 285502"/>
                <a:gd name="connsiteY8" fmla="*/ 68481 h 80246"/>
                <a:gd name="connsiteX9" fmla="*/ 195515 w 285502"/>
                <a:gd name="connsiteY9" fmla="*/ 72763 h 80246"/>
                <a:gd name="connsiteX10" fmla="*/ 239836 w 285502"/>
                <a:gd name="connsiteY10" fmla="*/ 79053 h 80246"/>
                <a:gd name="connsiteX11" fmla="*/ 257676 w 285502"/>
                <a:gd name="connsiteY11" fmla="*/ 81008 h 80246"/>
                <a:gd name="connsiteX12" fmla="*/ 271630 w 285502"/>
                <a:gd name="connsiteY12" fmla="*/ 81563 h 80246"/>
                <a:gd name="connsiteX13" fmla="*/ 283734 w 285502"/>
                <a:gd name="connsiteY13" fmla="*/ 81986 h 80246"/>
                <a:gd name="connsiteX14" fmla="*/ 286580 w 285502"/>
                <a:gd name="connsiteY14" fmla="*/ 79555 h 80246"/>
                <a:gd name="connsiteX15" fmla="*/ 286589 w 285502"/>
                <a:gd name="connsiteY15" fmla="*/ 79343 h 80246"/>
                <a:gd name="connsiteX16" fmla="*/ 284157 w 285502"/>
                <a:gd name="connsiteY16" fmla="*/ 76700 h 80246"/>
                <a:gd name="connsiteX17" fmla="*/ 283787 w 285502"/>
                <a:gd name="connsiteY17" fmla="*/ 76700 h 80246"/>
                <a:gd name="connsiteX18" fmla="*/ 272026 w 285502"/>
                <a:gd name="connsiteY18" fmla="*/ 75432 h 80246"/>
                <a:gd name="connsiteX19" fmla="*/ 258601 w 285502"/>
                <a:gd name="connsiteY19" fmla="*/ 73899 h 80246"/>
                <a:gd name="connsiteX20" fmla="*/ 241237 w 285502"/>
                <a:gd name="connsiteY20" fmla="*/ 70675 h 80246"/>
                <a:gd name="connsiteX21" fmla="*/ 197894 w 285502"/>
                <a:gd name="connsiteY21" fmla="*/ 61266 h 80246"/>
                <a:gd name="connsiteX22" fmla="*/ 173765 w 285502"/>
                <a:gd name="connsiteY22" fmla="*/ 55293 h 80246"/>
                <a:gd name="connsiteX23" fmla="*/ 161766 w 285502"/>
                <a:gd name="connsiteY23" fmla="*/ 51884 h 80246"/>
                <a:gd name="connsiteX24" fmla="*/ 149847 w 285502"/>
                <a:gd name="connsiteY24" fmla="*/ 47497 h 80246"/>
                <a:gd name="connsiteX25" fmla="*/ 103332 w 285502"/>
                <a:gd name="connsiteY25" fmla="*/ 28098 h 80246"/>
                <a:gd name="connsiteX26" fmla="*/ 81423 w 285502"/>
                <a:gd name="connsiteY26" fmla="*/ 18980 h 80246"/>
                <a:gd name="connsiteX27" fmla="*/ 61046 w 285502"/>
                <a:gd name="connsiteY27" fmla="*/ 11580 h 80246"/>
                <a:gd name="connsiteX28" fmla="*/ 42282 w 285502"/>
                <a:gd name="connsiteY28" fmla="*/ 6294 h 80246"/>
                <a:gd name="connsiteX29" fmla="*/ 28275 w 285502"/>
                <a:gd name="connsiteY29" fmla="*/ 3652 h 80246"/>
                <a:gd name="connsiteX30" fmla="*/ 16435 w 285502"/>
                <a:gd name="connsiteY30" fmla="*/ 1934 h 80246"/>
                <a:gd name="connsiteX31" fmla="*/ 1212 w 285502"/>
                <a:gd name="connsiteY31" fmla="*/ 12743 h 80246"/>
                <a:gd name="connsiteX32" fmla="*/ 12294 w 285502"/>
                <a:gd name="connsiteY32" fmla="*/ 27411 h 80246"/>
                <a:gd name="connsiteX33" fmla="*/ 12444 w 285502"/>
                <a:gd name="connsiteY33" fmla="*/ 27437 h 80246"/>
                <a:gd name="connsiteX34" fmla="*/ 13422 w 285502"/>
                <a:gd name="connsiteY34" fmla="*/ 27437 h 8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502" h="80246">
                  <a:moveTo>
                    <a:pt x="13396" y="27623"/>
                  </a:moveTo>
                  <a:lnTo>
                    <a:pt x="25315" y="28468"/>
                  </a:lnTo>
                  <a:cubicBezTo>
                    <a:pt x="29702" y="28600"/>
                    <a:pt x="34071" y="29129"/>
                    <a:pt x="38371" y="30001"/>
                  </a:cubicBezTo>
                  <a:cubicBezTo>
                    <a:pt x="43049" y="31005"/>
                    <a:pt x="48202" y="31772"/>
                    <a:pt x="54228" y="33199"/>
                  </a:cubicBezTo>
                  <a:lnTo>
                    <a:pt x="73812" y="38696"/>
                  </a:lnTo>
                  <a:lnTo>
                    <a:pt x="95747" y="45990"/>
                  </a:lnTo>
                  <a:cubicBezTo>
                    <a:pt x="111076" y="51276"/>
                    <a:pt x="127462" y="57275"/>
                    <a:pt x="144535" y="62191"/>
                  </a:cubicBezTo>
                  <a:lnTo>
                    <a:pt x="157300" y="65838"/>
                  </a:lnTo>
                  <a:lnTo>
                    <a:pt x="170514" y="68481"/>
                  </a:lnTo>
                  <a:cubicBezTo>
                    <a:pt x="179235" y="70437"/>
                    <a:pt x="187402" y="71468"/>
                    <a:pt x="195515" y="72763"/>
                  </a:cubicBezTo>
                  <a:cubicBezTo>
                    <a:pt x="211663" y="75168"/>
                    <a:pt x="226728" y="77678"/>
                    <a:pt x="239836" y="79053"/>
                  </a:cubicBezTo>
                  <a:lnTo>
                    <a:pt x="257676" y="81008"/>
                  </a:lnTo>
                  <a:cubicBezTo>
                    <a:pt x="262961" y="81352"/>
                    <a:pt x="267771" y="81405"/>
                    <a:pt x="271630" y="81563"/>
                  </a:cubicBezTo>
                  <a:lnTo>
                    <a:pt x="283734" y="81986"/>
                  </a:lnTo>
                  <a:cubicBezTo>
                    <a:pt x="285189" y="82092"/>
                    <a:pt x="286463" y="81008"/>
                    <a:pt x="286580" y="79555"/>
                  </a:cubicBezTo>
                  <a:cubicBezTo>
                    <a:pt x="286586" y="79502"/>
                    <a:pt x="286589" y="79423"/>
                    <a:pt x="286589" y="79343"/>
                  </a:cubicBezTo>
                  <a:cubicBezTo>
                    <a:pt x="286593" y="77969"/>
                    <a:pt x="285534" y="76806"/>
                    <a:pt x="284157" y="76700"/>
                  </a:cubicBezTo>
                  <a:lnTo>
                    <a:pt x="283787" y="76700"/>
                  </a:lnTo>
                  <a:lnTo>
                    <a:pt x="272026" y="75432"/>
                  </a:lnTo>
                  <a:cubicBezTo>
                    <a:pt x="268300" y="74982"/>
                    <a:pt x="263781" y="74639"/>
                    <a:pt x="258601" y="73899"/>
                  </a:cubicBezTo>
                  <a:lnTo>
                    <a:pt x="241237" y="70675"/>
                  </a:lnTo>
                  <a:cubicBezTo>
                    <a:pt x="228525" y="68428"/>
                    <a:pt x="213751" y="64807"/>
                    <a:pt x="197894" y="61266"/>
                  </a:cubicBezTo>
                  <a:cubicBezTo>
                    <a:pt x="189965" y="59390"/>
                    <a:pt x="181561" y="57672"/>
                    <a:pt x="173765" y="55293"/>
                  </a:cubicBezTo>
                  <a:lnTo>
                    <a:pt x="161766" y="51884"/>
                  </a:lnTo>
                  <a:lnTo>
                    <a:pt x="149847" y="47497"/>
                  </a:lnTo>
                  <a:cubicBezTo>
                    <a:pt x="133990" y="41656"/>
                    <a:pt x="118291" y="34520"/>
                    <a:pt x="103332" y="28098"/>
                  </a:cubicBezTo>
                  <a:lnTo>
                    <a:pt x="81423" y="18980"/>
                  </a:lnTo>
                  <a:lnTo>
                    <a:pt x="61046" y="11580"/>
                  </a:lnTo>
                  <a:cubicBezTo>
                    <a:pt x="54492" y="9466"/>
                    <a:pt x="47832" y="7959"/>
                    <a:pt x="42282" y="6294"/>
                  </a:cubicBezTo>
                  <a:cubicBezTo>
                    <a:pt x="37689" y="5052"/>
                    <a:pt x="33006" y="4154"/>
                    <a:pt x="28275" y="3652"/>
                  </a:cubicBezTo>
                  <a:lnTo>
                    <a:pt x="16435" y="1934"/>
                  </a:lnTo>
                  <a:cubicBezTo>
                    <a:pt x="9249" y="718"/>
                    <a:pt x="2438" y="5555"/>
                    <a:pt x="1212" y="12743"/>
                  </a:cubicBezTo>
                  <a:cubicBezTo>
                    <a:pt x="221" y="19852"/>
                    <a:pt x="5182" y="26433"/>
                    <a:pt x="12294" y="27411"/>
                  </a:cubicBezTo>
                  <a:cubicBezTo>
                    <a:pt x="12344" y="27437"/>
                    <a:pt x="12394" y="27437"/>
                    <a:pt x="12444" y="27437"/>
                  </a:cubicBezTo>
                  <a:lnTo>
                    <a:pt x="13422" y="27437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3" name="任意多边形: 形状 3042">
              <a:extLst>
                <a:ext uri="{FF2B5EF4-FFF2-40B4-BE49-F238E27FC236}">
                  <a16:creationId xmlns:a16="http://schemas.microsoft.com/office/drawing/2014/main" id="{E5824586-C360-2B5D-BF1F-8CD9229AC49C}"/>
                </a:ext>
              </a:extLst>
            </p:cNvPr>
            <p:cNvSpPr/>
            <p:nvPr/>
          </p:nvSpPr>
          <p:spPr>
            <a:xfrm>
              <a:off x="-124457" y="-3559965"/>
              <a:ext cx="165002" cy="266601"/>
            </a:xfrm>
            <a:custGeom>
              <a:avLst/>
              <a:gdLst>
                <a:gd name="connsiteX0" fmla="*/ 152740 w 165002"/>
                <a:gd name="connsiteY0" fmla="*/ 8151 h 266601"/>
                <a:gd name="connsiteX1" fmla="*/ 152740 w 165002"/>
                <a:gd name="connsiteY1" fmla="*/ 21366 h 266601"/>
                <a:gd name="connsiteX2" fmla="*/ 152740 w 165002"/>
                <a:gd name="connsiteY2" fmla="*/ 28263 h 266601"/>
                <a:gd name="connsiteX3" fmla="*/ 151366 w 165002"/>
                <a:gd name="connsiteY3" fmla="*/ 35690 h 266601"/>
                <a:gd name="connsiteX4" fmla="*/ 149860 w 165002"/>
                <a:gd name="connsiteY4" fmla="*/ 44174 h 266601"/>
                <a:gd name="connsiteX5" fmla="*/ 146873 w 165002"/>
                <a:gd name="connsiteY5" fmla="*/ 53582 h 266601"/>
                <a:gd name="connsiteX6" fmla="*/ 143305 w 165002"/>
                <a:gd name="connsiteY6" fmla="*/ 63810 h 266601"/>
                <a:gd name="connsiteX7" fmla="*/ 138152 w 165002"/>
                <a:gd name="connsiteY7" fmla="*/ 74382 h 266601"/>
                <a:gd name="connsiteX8" fmla="*/ 125387 w 165002"/>
                <a:gd name="connsiteY8" fmla="*/ 96476 h 266601"/>
                <a:gd name="connsiteX9" fmla="*/ 109001 w 165002"/>
                <a:gd name="connsiteY9" fmla="*/ 118782 h 266601"/>
                <a:gd name="connsiteX10" fmla="*/ 90501 w 165002"/>
                <a:gd name="connsiteY10" fmla="*/ 140876 h 266601"/>
                <a:gd name="connsiteX11" fmla="*/ 52232 w 165002"/>
                <a:gd name="connsiteY11" fmla="*/ 183347 h 266601"/>
                <a:gd name="connsiteX12" fmla="*/ 35054 w 165002"/>
                <a:gd name="connsiteY12" fmla="*/ 203406 h 266601"/>
                <a:gd name="connsiteX13" fmla="*/ 20703 w 165002"/>
                <a:gd name="connsiteY13" fmla="*/ 222250 h 266601"/>
                <a:gd name="connsiteX14" fmla="*/ 10369 w 165002"/>
                <a:gd name="connsiteY14" fmla="*/ 239428 h 266601"/>
                <a:gd name="connsiteX15" fmla="*/ 4317 w 165002"/>
                <a:gd name="connsiteY15" fmla="*/ 253647 h 266601"/>
                <a:gd name="connsiteX16" fmla="*/ 1119 w 165002"/>
                <a:gd name="connsiteY16" fmla="*/ 266703 h 266601"/>
                <a:gd name="connsiteX17" fmla="*/ 2139 w 165002"/>
                <a:gd name="connsiteY17" fmla="*/ 268315 h 266601"/>
                <a:gd name="connsiteX18" fmla="*/ 2150 w 165002"/>
                <a:gd name="connsiteY18" fmla="*/ 268315 h 266601"/>
                <a:gd name="connsiteX19" fmla="*/ 3789 w 165002"/>
                <a:gd name="connsiteY19" fmla="*/ 267363 h 266601"/>
                <a:gd name="connsiteX20" fmla="*/ 3789 w 165002"/>
                <a:gd name="connsiteY20" fmla="*/ 267099 h 266601"/>
                <a:gd name="connsiteX21" fmla="*/ 7277 w 165002"/>
                <a:gd name="connsiteY21" fmla="*/ 254625 h 266601"/>
                <a:gd name="connsiteX22" fmla="*/ 13620 w 165002"/>
                <a:gd name="connsiteY22" fmla="*/ 241093 h 266601"/>
                <a:gd name="connsiteX23" fmla="*/ 24191 w 165002"/>
                <a:gd name="connsiteY23" fmla="*/ 224681 h 266601"/>
                <a:gd name="connsiteX24" fmla="*/ 38939 w 165002"/>
                <a:gd name="connsiteY24" fmla="*/ 206577 h 266601"/>
                <a:gd name="connsiteX25" fmla="*/ 56672 w 165002"/>
                <a:gd name="connsiteY25" fmla="*/ 187258 h 266601"/>
                <a:gd name="connsiteX26" fmla="*/ 96447 w 165002"/>
                <a:gd name="connsiteY26" fmla="*/ 145977 h 266601"/>
                <a:gd name="connsiteX27" fmla="*/ 115978 w 165002"/>
                <a:gd name="connsiteY27" fmla="*/ 124173 h 266601"/>
                <a:gd name="connsiteX28" fmla="*/ 133580 w 165002"/>
                <a:gd name="connsiteY28" fmla="*/ 101815 h 266601"/>
                <a:gd name="connsiteX29" fmla="*/ 147745 w 165002"/>
                <a:gd name="connsiteY29" fmla="*/ 79139 h 266601"/>
                <a:gd name="connsiteX30" fmla="*/ 153560 w 165002"/>
                <a:gd name="connsiteY30" fmla="*/ 68145 h 266601"/>
                <a:gd name="connsiteX31" fmla="*/ 157788 w 165002"/>
                <a:gd name="connsiteY31" fmla="*/ 57256 h 266601"/>
                <a:gd name="connsiteX32" fmla="*/ 161409 w 165002"/>
                <a:gd name="connsiteY32" fmla="*/ 47081 h 266601"/>
                <a:gd name="connsiteX33" fmla="*/ 163497 w 165002"/>
                <a:gd name="connsiteY33" fmla="*/ 37276 h 266601"/>
                <a:gd name="connsiteX34" fmla="*/ 165268 w 165002"/>
                <a:gd name="connsiteY34" fmla="*/ 28634 h 266601"/>
                <a:gd name="connsiteX35" fmla="*/ 165611 w 165002"/>
                <a:gd name="connsiteY35" fmla="*/ 21656 h 266601"/>
                <a:gd name="connsiteX36" fmla="*/ 166087 w 165002"/>
                <a:gd name="connsiteY36" fmla="*/ 8442 h 266601"/>
                <a:gd name="connsiteX37" fmla="*/ 159667 w 165002"/>
                <a:gd name="connsiteY37" fmla="*/ 1755 h 266601"/>
                <a:gd name="connsiteX38" fmla="*/ 159638 w 165002"/>
                <a:gd name="connsiteY38" fmla="*/ 1755 h 266601"/>
                <a:gd name="connsiteX39" fmla="*/ 152740 w 165002"/>
                <a:gd name="connsiteY39" fmla="*/ 7993 h 266601"/>
                <a:gd name="connsiteX40" fmla="*/ 152740 w 165002"/>
                <a:gd name="connsiteY40" fmla="*/ 8151 h 26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5002" h="266601">
                  <a:moveTo>
                    <a:pt x="152740" y="8151"/>
                  </a:moveTo>
                  <a:cubicBezTo>
                    <a:pt x="152740" y="8151"/>
                    <a:pt x="152740" y="12935"/>
                    <a:pt x="152740" y="21366"/>
                  </a:cubicBezTo>
                  <a:cubicBezTo>
                    <a:pt x="152740" y="23454"/>
                    <a:pt x="152740" y="25832"/>
                    <a:pt x="152740" y="28263"/>
                  </a:cubicBezTo>
                  <a:cubicBezTo>
                    <a:pt x="152740" y="30695"/>
                    <a:pt x="151868" y="33047"/>
                    <a:pt x="151366" y="35690"/>
                  </a:cubicBezTo>
                  <a:lnTo>
                    <a:pt x="149860" y="44174"/>
                  </a:lnTo>
                  <a:cubicBezTo>
                    <a:pt x="149252" y="47160"/>
                    <a:pt x="147878" y="50305"/>
                    <a:pt x="146873" y="53582"/>
                  </a:cubicBezTo>
                  <a:cubicBezTo>
                    <a:pt x="145869" y="56859"/>
                    <a:pt x="144680" y="60321"/>
                    <a:pt x="143305" y="63810"/>
                  </a:cubicBezTo>
                  <a:lnTo>
                    <a:pt x="138152" y="74382"/>
                  </a:lnTo>
                  <a:cubicBezTo>
                    <a:pt x="135007" y="81808"/>
                    <a:pt x="129853" y="88812"/>
                    <a:pt x="125387" y="96476"/>
                  </a:cubicBezTo>
                  <a:cubicBezTo>
                    <a:pt x="120101" y="103770"/>
                    <a:pt x="115000" y="111434"/>
                    <a:pt x="109001" y="118782"/>
                  </a:cubicBezTo>
                  <a:cubicBezTo>
                    <a:pt x="103002" y="126129"/>
                    <a:pt x="96976" y="133634"/>
                    <a:pt x="90501" y="140876"/>
                  </a:cubicBezTo>
                  <a:cubicBezTo>
                    <a:pt x="77789" y="155465"/>
                    <a:pt x="64416" y="169657"/>
                    <a:pt x="52232" y="183347"/>
                  </a:cubicBezTo>
                  <a:cubicBezTo>
                    <a:pt x="46101" y="190139"/>
                    <a:pt x="40339" y="196852"/>
                    <a:pt x="35054" y="203406"/>
                  </a:cubicBezTo>
                  <a:cubicBezTo>
                    <a:pt x="29768" y="209960"/>
                    <a:pt x="25143" y="216436"/>
                    <a:pt x="20703" y="222250"/>
                  </a:cubicBezTo>
                  <a:cubicBezTo>
                    <a:pt x="16765" y="228460"/>
                    <a:pt x="13118" y="234169"/>
                    <a:pt x="10369" y="239428"/>
                  </a:cubicBezTo>
                  <a:cubicBezTo>
                    <a:pt x="7621" y="244688"/>
                    <a:pt x="5612" y="249550"/>
                    <a:pt x="4317" y="253647"/>
                  </a:cubicBezTo>
                  <a:lnTo>
                    <a:pt x="1119" y="266703"/>
                  </a:lnTo>
                  <a:cubicBezTo>
                    <a:pt x="955" y="267416"/>
                    <a:pt x="1413" y="268156"/>
                    <a:pt x="2139" y="268315"/>
                  </a:cubicBezTo>
                  <a:cubicBezTo>
                    <a:pt x="2142" y="268315"/>
                    <a:pt x="2147" y="268315"/>
                    <a:pt x="2150" y="268315"/>
                  </a:cubicBezTo>
                  <a:cubicBezTo>
                    <a:pt x="2861" y="268473"/>
                    <a:pt x="3572" y="268051"/>
                    <a:pt x="3789" y="267363"/>
                  </a:cubicBezTo>
                  <a:lnTo>
                    <a:pt x="3789" y="267099"/>
                  </a:lnTo>
                  <a:lnTo>
                    <a:pt x="7277" y="254625"/>
                  </a:lnTo>
                  <a:cubicBezTo>
                    <a:pt x="8678" y="250740"/>
                    <a:pt x="11215" y="246300"/>
                    <a:pt x="13620" y="241093"/>
                  </a:cubicBezTo>
                  <a:cubicBezTo>
                    <a:pt x="16474" y="236045"/>
                    <a:pt x="20254" y="230522"/>
                    <a:pt x="24191" y="224681"/>
                  </a:cubicBezTo>
                  <a:cubicBezTo>
                    <a:pt x="28790" y="219078"/>
                    <a:pt x="33256" y="212683"/>
                    <a:pt x="38939" y="206577"/>
                  </a:cubicBezTo>
                  <a:cubicBezTo>
                    <a:pt x="44621" y="200473"/>
                    <a:pt x="50329" y="193813"/>
                    <a:pt x="56672" y="187258"/>
                  </a:cubicBezTo>
                  <a:cubicBezTo>
                    <a:pt x="69226" y="174044"/>
                    <a:pt x="83101" y="160301"/>
                    <a:pt x="96447" y="145977"/>
                  </a:cubicBezTo>
                  <a:cubicBezTo>
                    <a:pt x="103213" y="138894"/>
                    <a:pt x="109662" y="131547"/>
                    <a:pt x="115978" y="124173"/>
                  </a:cubicBezTo>
                  <a:cubicBezTo>
                    <a:pt x="122295" y="116799"/>
                    <a:pt x="127977" y="109162"/>
                    <a:pt x="133580" y="101815"/>
                  </a:cubicBezTo>
                  <a:cubicBezTo>
                    <a:pt x="138522" y="93886"/>
                    <a:pt x="144151" y="86909"/>
                    <a:pt x="147745" y="79139"/>
                  </a:cubicBezTo>
                  <a:cubicBezTo>
                    <a:pt x="149728" y="75360"/>
                    <a:pt x="151683" y="71686"/>
                    <a:pt x="153560" y="68145"/>
                  </a:cubicBezTo>
                  <a:cubicBezTo>
                    <a:pt x="155436" y="64603"/>
                    <a:pt x="156414" y="60744"/>
                    <a:pt x="157788" y="57256"/>
                  </a:cubicBezTo>
                  <a:cubicBezTo>
                    <a:pt x="159163" y="53767"/>
                    <a:pt x="160431" y="50464"/>
                    <a:pt x="161409" y="47081"/>
                  </a:cubicBezTo>
                  <a:cubicBezTo>
                    <a:pt x="162387" y="43698"/>
                    <a:pt x="162836" y="40342"/>
                    <a:pt x="163497" y="37276"/>
                  </a:cubicBezTo>
                  <a:cubicBezTo>
                    <a:pt x="164158" y="34210"/>
                    <a:pt x="164713" y="31303"/>
                    <a:pt x="165268" y="28634"/>
                  </a:cubicBezTo>
                  <a:cubicBezTo>
                    <a:pt x="165823" y="25964"/>
                    <a:pt x="165479" y="23771"/>
                    <a:pt x="165611" y="21656"/>
                  </a:cubicBezTo>
                  <a:cubicBezTo>
                    <a:pt x="165902" y="13279"/>
                    <a:pt x="166087" y="8442"/>
                    <a:pt x="166087" y="8442"/>
                  </a:cubicBezTo>
                  <a:cubicBezTo>
                    <a:pt x="166161" y="4821"/>
                    <a:pt x="163285" y="1835"/>
                    <a:pt x="159667" y="1755"/>
                  </a:cubicBezTo>
                  <a:cubicBezTo>
                    <a:pt x="159657" y="1755"/>
                    <a:pt x="159649" y="1755"/>
                    <a:pt x="159638" y="1755"/>
                  </a:cubicBezTo>
                  <a:cubicBezTo>
                    <a:pt x="156012" y="1571"/>
                    <a:pt x="152925" y="4372"/>
                    <a:pt x="152740" y="7993"/>
                  </a:cubicBezTo>
                  <a:cubicBezTo>
                    <a:pt x="152732" y="8046"/>
                    <a:pt x="152732" y="8098"/>
                    <a:pt x="152740" y="81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4" name="任意多边形: 形状 3043">
              <a:extLst>
                <a:ext uri="{FF2B5EF4-FFF2-40B4-BE49-F238E27FC236}">
                  <a16:creationId xmlns:a16="http://schemas.microsoft.com/office/drawing/2014/main" id="{1E644512-D8FA-F32B-6257-357DA45DA27F}"/>
                </a:ext>
              </a:extLst>
            </p:cNvPr>
            <p:cNvSpPr/>
            <p:nvPr/>
          </p:nvSpPr>
          <p:spPr>
            <a:xfrm>
              <a:off x="-378445" y="-3856205"/>
              <a:ext cx="515189" cy="602055"/>
            </a:xfrm>
            <a:custGeom>
              <a:avLst/>
              <a:gdLst>
                <a:gd name="connsiteX0" fmla="*/ 14079 w 515189"/>
                <a:gd name="connsiteY0" fmla="*/ 37753 h 602055"/>
                <a:gd name="connsiteX1" fmla="*/ 14475 w 515189"/>
                <a:gd name="connsiteY1" fmla="*/ 37753 h 602055"/>
                <a:gd name="connsiteX2" fmla="*/ 14660 w 515189"/>
                <a:gd name="connsiteY2" fmla="*/ 37753 h 602055"/>
                <a:gd name="connsiteX3" fmla="*/ 56576 w 515189"/>
                <a:gd name="connsiteY3" fmla="*/ 50095 h 602055"/>
                <a:gd name="connsiteX4" fmla="*/ 166175 w 515189"/>
                <a:gd name="connsiteY4" fmla="*/ 83950 h 602055"/>
                <a:gd name="connsiteX5" fmla="*/ 239806 w 515189"/>
                <a:gd name="connsiteY5" fmla="*/ 106811 h 602055"/>
                <a:gd name="connsiteX6" fmla="*/ 280400 w 515189"/>
                <a:gd name="connsiteY6" fmla="*/ 118836 h 602055"/>
                <a:gd name="connsiteX7" fmla="*/ 300962 w 515189"/>
                <a:gd name="connsiteY7" fmla="*/ 124915 h 602055"/>
                <a:gd name="connsiteX8" fmla="*/ 320545 w 515189"/>
                <a:gd name="connsiteY8" fmla="*/ 131734 h 602055"/>
                <a:gd name="connsiteX9" fmla="*/ 378847 w 515189"/>
                <a:gd name="connsiteY9" fmla="*/ 182714 h 602055"/>
                <a:gd name="connsiteX10" fmla="*/ 397717 w 515189"/>
                <a:gd name="connsiteY10" fmla="*/ 269057 h 602055"/>
                <a:gd name="connsiteX11" fmla="*/ 445526 w 515189"/>
                <a:gd name="connsiteY11" fmla="*/ 603802 h 602055"/>
                <a:gd name="connsiteX12" fmla="*/ 458238 w 515189"/>
                <a:gd name="connsiteY12" fmla="*/ 602137 h 602055"/>
                <a:gd name="connsiteX13" fmla="*/ 446980 w 515189"/>
                <a:gd name="connsiteY13" fmla="*/ 500228 h 602055"/>
                <a:gd name="connsiteX14" fmla="*/ 447323 w 515189"/>
                <a:gd name="connsiteY14" fmla="*/ 500730 h 602055"/>
                <a:gd name="connsiteX15" fmla="*/ 516276 w 515189"/>
                <a:gd name="connsiteY15" fmla="*/ 569445 h 602055"/>
                <a:gd name="connsiteX16" fmla="*/ 457102 w 515189"/>
                <a:gd name="connsiteY16" fmla="*/ 494572 h 602055"/>
                <a:gd name="connsiteX17" fmla="*/ 443888 w 515189"/>
                <a:gd name="connsiteY17" fmla="*/ 471368 h 602055"/>
                <a:gd name="connsiteX18" fmla="*/ 421265 w 515189"/>
                <a:gd name="connsiteY18" fmla="*/ 266361 h 602055"/>
                <a:gd name="connsiteX19" fmla="*/ 403610 w 515189"/>
                <a:gd name="connsiteY19" fmla="*/ 173332 h 602055"/>
                <a:gd name="connsiteX20" fmla="*/ 374539 w 515189"/>
                <a:gd name="connsiteY20" fmla="*/ 131337 h 602055"/>
                <a:gd name="connsiteX21" fmla="*/ 332253 w 515189"/>
                <a:gd name="connsiteY21" fmla="*/ 105807 h 602055"/>
                <a:gd name="connsiteX22" fmla="*/ 310344 w 515189"/>
                <a:gd name="connsiteY22" fmla="*/ 97456 h 602055"/>
                <a:gd name="connsiteX23" fmla="*/ 289412 w 515189"/>
                <a:gd name="connsiteY23" fmla="*/ 90610 h 602055"/>
                <a:gd name="connsiteX24" fmla="*/ 249769 w 515189"/>
                <a:gd name="connsiteY24" fmla="*/ 77740 h 602055"/>
                <a:gd name="connsiteX25" fmla="*/ 177170 w 515189"/>
                <a:gd name="connsiteY25" fmla="*/ 53135 h 602055"/>
                <a:gd name="connsiteX26" fmla="*/ 67782 w 515189"/>
                <a:gd name="connsiteY26" fmla="*/ 16135 h 602055"/>
                <a:gd name="connsiteX27" fmla="*/ 26236 w 515189"/>
                <a:gd name="connsiteY27" fmla="*/ 2735 h 602055"/>
                <a:gd name="connsiteX28" fmla="*/ 2106 w 515189"/>
                <a:gd name="connsiteY28" fmla="*/ 14337 h 602055"/>
                <a:gd name="connsiteX29" fmla="*/ 13283 w 515189"/>
                <a:gd name="connsiteY29" fmla="*/ 37489 h 602055"/>
                <a:gd name="connsiteX30" fmla="*/ 14079 w 515189"/>
                <a:gd name="connsiteY30" fmla="*/ 37753 h 6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5189" h="602055">
                  <a:moveTo>
                    <a:pt x="14079" y="37753"/>
                  </a:moveTo>
                  <a:lnTo>
                    <a:pt x="14475" y="37753"/>
                  </a:lnTo>
                  <a:lnTo>
                    <a:pt x="14660" y="37753"/>
                  </a:lnTo>
                  <a:lnTo>
                    <a:pt x="56576" y="50095"/>
                  </a:lnTo>
                  <a:cubicBezTo>
                    <a:pt x="83454" y="57707"/>
                    <a:pt x="120692" y="69838"/>
                    <a:pt x="166175" y="83950"/>
                  </a:cubicBezTo>
                  <a:cubicBezTo>
                    <a:pt x="189010" y="91007"/>
                    <a:pt x="213403" y="99015"/>
                    <a:pt x="239806" y="106811"/>
                  </a:cubicBezTo>
                  <a:lnTo>
                    <a:pt x="280400" y="118836"/>
                  </a:lnTo>
                  <a:lnTo>
                    <a:pt x="300962" y="124915"/>
                  </a:lnTo>
                  <a:cubicBezTo>
                    <a:pt x="307886" y="127056"/>
                    <a:pt x="313991" y="129276"/>
                    <a:pt x="320545" y="131734"/>
                  </a:cubicBezTo>
                  <a:cubicBezTo>
                    <a:pt x="346762" y="141856"/>
                    <a:pt x="368672" y="157211"/>
                    <a:pt x="378847" y="182714"/>
                  </a:cubicBezTo>
                  <a:cubicBezTo>
                    <a:pt x="389550" y="208033"/>
                    <a:pt x="393171" y="238902"/>
                    <a:pt x="397717" y="269057"/>
                  </a:cubicBezTo>
                  <a:cubicBezTo>
                    <a:pt x="415107" y="390787"/>
                    <a:pt x="432497" y="512491"/>
                    <a:pt x="445526" y="603802"/>
                  </a:cubicBezTo>
                  <a:lnTo>
                    <a:pt x="458238" y="602137"/>
                  </a:lnTo>
                  <a:cubicBezTo>
                    <a:pt x="454829" y="571268"/>
                    <a:pt x="451023" y="536858"/>
                    <a:pt x="446980" y="500228"/>
                  </a:cubicBezTo>
                  <a:cubicBezTo>
                    <a:pt x="447112" y="500387"/>
                    <a:pt x="447191" y="500545"/>
                    <a:pt x="447323" y="500730"/>
                  </a:cubicBezTo>
                  <a:lnTo>
                    <a:pt x="516276" y="569445"/>
                  </a:lnTo>
                  <a:cubicBezTo>
                    <a:pt x="493018" y="543413"/>
                    <a:pt x="471188" y="516112"/>
                    <a:pt x="457102" y="494572"/>
                  </a:cubicBezTo>
                  <a:cubicBezTo>
                    <a:pt x="452141" y="487172"/>
                    <a:pt x="447725" y="479402"/>
                    <a:pt x="443888" y="471368"/>
                  </a:cubicBezTo>
                  <a:cubicBezTo>
                    <a:pt x="436778" y="406909"/>
                    <a:pt x="429008" y="336582"/>
                    <a:pt x="421265" y="266361"/>
                  </a:cubicBezTo>
                  <a:cubicBezTo>
                    <a:pt x="417485" y="235810"/>
                    <a:pt x="415424" y="204677"/>
                    <a:pt x="403610" y="173332"/>
                  </a:cubicBezTo>
                  <a:cubicBezTo>
                    <a:pt x="397471" y="157184"/>
                    <a:pt x="387494" y="142781"/>
                    <a:pt x="374539" y="131337"/>
                  </a:cubicBezTo>
                  <a:cubicBezTo>
                    <a:pt x="361858" y="120686"/>
                    <a:pt x="347592" y="112071"/>
                    <a:pt x="332253" y="105807"/>
                  </a:cubicBezTo>
                  <a:cubicBezTo>
                    <a:pt x="325012" y="102794"/>
                    <a:pt x="317294" y="99808"/>
                    <a:pt x="310344" y="97456"/>
                  </a:cubicBezTo>
                  <a:cubicBezTo>
                    <a:pt x="303393" y="95104"/>
                    <a:pt x="296336" y="92857"/>
                    <a:pt x="289412" y="90610"/>
                  </a:cubicBezTo>
                  <a:lnTo>
                    <a:pt x="249769" y="77740"/>
                  </a:lnTo>
                  <a:cubicBezTo>
                    <a:pt x="224028" y="69415"/>
                    <a:pt x="199555" y="60720"/>
                    <a:pt x="177170" y="53135"/>
                  </a:cubicBezTo>
                  <a:cubicBezTo>
                    <a:pt x="132056" y="37833"/>
                    <a:pt x="94184" y="24433"/>
                    <a:pt x="67782" y="16135"/>
                  </a:cubicBezTo>
                  <a:lnTo>
                    <a:pt x="26236" y="2735"/>
                  </a:lnTo>
                  <a:cubicBezTo>
                    <a:pt x="16381" y="-542"/>
                    <a:pt x="5698" y="4585"/>
                    <a:pt x="2106" y="14337"/>
                  </a:cubicBezTo>
                  <a:cubicBezTo>
                    <a:pt x="-1202" y="23825"/>
                    <a:pt x="3800" y="34185"/>
                    <a:pt x="13283" y="37489"/>
                  </a:cubicBezTo>
                  <a:cubicBezTo>
                    <a:pt x="13547" y="37595"/>
                    <a:pt x="13812" y="37674"/>
                    <a:pt x="14079" y="377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5" name="任意多边形: 形状 3044">
              <a:extLst>
                <a:ext uri="{FF2B5EF4-FFF2-40B4-BE49-F238E27FC236}">
                  <a16:creationId xmlns:a16="http://schemas.microsoft.com/office/drawing/2014/main" id="{C84E342C-6296-7228-CD2D-7D5242BCFA02}"/>
                </a:ext>
              </a:extLst>
            </p:cNvPr>
            <p:cNvSpPr/>
            <p:nvPr/>
          </p:nvSpPr>
          <p:spPr>
            <a:xfrm>
              <a:off x="426735" y="-3780406"/>
              <a:ext cx="110791" cy="335648"/>
            </a:xfrm>
            <a:custGeom>
              <a:avLst/>
              <a:gdLst>
                <a:gd name="connsiteX0" fmla="*/ 1149 w 110791"/>
                <a:gd name="connsiteY0" fmla="*/ 9314 h 335648"/>
                <a:gd name="connsiteX1" fmla="*/ 1889 w 110791"/>
                <a:gd name="connsiteY1" fmla="*/ 13146 h 335648"/>
                <a:gd name="connsiteX2" fmla="*/ 4268 w 110791"/>
                <a:gd name="connsiteY2" fmla="*/ 24061 h 335648"/>
                <a:gd name="connsiteX3" fmla="*/ 9553 w 110791"/>
                <a:gd name="connsiteY3" fmla="*/ 41082 h 335648"/>
                <a:gd name="connsiteX4" fmla="*/ 18064 w 110791"/>
                <a:gd name="connsiteY4" fmla="*/ 62066 h 335648"/>
                <a:gd name="connsiteX5" fmla="*/ 43197 w 110791"/>
                <a:gd name="connsiteY5" fmla="*/ 112280 h 335648"/>
                <a:gd name="connsiteX6" fmla="*/ 72057 w 110791"/>
                <a:gd name="connsiteY6" fmla="*/ 168996 h 335648"/>
                <a:gd name="connsiteX7" fmla="*/ 83448 w 110791"/>
                <a:gd name="connsiteY7" fmla="*/ 198702 h 335648"/>
                <a:gd name="connsiteX8" fmla="*/ 89474 w 110791"/>
                <a:gd name="connsiteY8" fmla="*/ 228857 h 335648"/>
                <a:gd name="connsiteX9" fmla="*/ 95817 w 110791"/>
                <a:gd name="connsiteY9" fmla="*/ 283855 h 335648"/>
                <a:gd name="connsiteX10" fmla="*/ 103930 w 110791"/>
                <a:gd name="connsiteY10" fmla="*/ 322494 h 335648"/>
                <a:gd name="connsiteX11" fmla="*/ 109216 w 110791"/>
                <a:gd name="connsiteY11" fmla="*/ 336607 h 335648"/>
                <a:gd name="connsiteX12" fmla="*/ 109216 w 110791"/>
                <a:gd name="connsiteY12" fmla="*/ 336607 h 335648"/>
                <a:gd name="connsiteX13" fmla="*/ 111066 w 110791"/>
                <a:gd name="connsiteY13" fmla="*/ 337267 h 335648"/>
                <a:gd name="connsiteX14" fmla="*/ 111779 w 110791"/>
                <a:gd name="connsiteY14" fmla="*/ 335549 h 335648"/>
                <a:gd name="connsiteX15" fmla="*/ 107128 w 110791"/>
                <a:gd name="connsiteY15" fmla="*/ 321542 h 335648"/>
                <a:gd name="connsiteX16" fmla="*/ 100547 w 110791"/>
                <a:gd name="connsiteY16" fmla="*/ 283300 h 335648"/>
                <a:gd name="connsiteX17" fmla="*/ 96134 w 110791"/>
                <a:gd name="connsiteY17" fmla="*/ 228091 h 335648"/>
                <a:gd name="connsiteX18" fmla="*/ 90848 w 110791"/>
                <a:gd name="connsiteY18" fmla="*/ 196799 h 335648"/>
                <a:gd name="connsiteX19" fmla="*/ 79959 w 110791"/>
                <a:gd name="connsiteY19" fmla="*/ 165798 h 335648"/>
                <a:gd name="connsiteX20" fmla="*/ 52474 w 110791"/>
                <a:gd name="connsiteY20" fmla="*/ 107840 h 335648"/>
                <a:gd name="connsiteX21" fmla="*/ 29058 w 110791"/>
                <a:gd name="connsiteY21" fmla="*/ 57626 h 335648"/>
                <a:gd name="connsiteX22" fmla="*/ 21446 w 110791"/>
                <a:gd name="connsiteY22" fmla="*/ 37223 h 335648"/>
                <a:gd name="connsiteX23" fmla="*/ 16980 w 110791"/>
                <a:gd name="connsiteY23" fmla="*/ 21524 h 335648"/>
                <a:gd name="connsiteX24" fmla="*/ 14998 w 110791"/>
                <a:gd name="connsiteY24" fmla="*/ 10953 h 335648"/>
                <a:gd name="connsiteX25" fmla="*/ 14363 w 110791"/>
                <a:gd name="connsiteY25" fmla="*/ 7121 h 335648"/>
                <a:gd name="connsiteX26" fmla="*/ 6752 w 110791"/>
                <a:gd name="connsiteY26" fmla="*/ 1835 h 335648"/>
                <a:gd name="connsiteX27" fmla="*/ 1141 w 110791"/>
                <a:gd name="connsiteY27" fmla="*/ 9129 h 335648"/>
                <a:gd name="connsiteX28" fmla="*/ 1149 w 110791"/>
                <a:gd name="connsiteY28" fmla="*/ 9182 h 335648"/>
                <a:gd name="connsiteX29" fmla="*/ 1149 w 110791"/>
                <a:gd name="connsiteY29" fmla="*/ 9314 h 3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0791" h="335648">
                  <a:moveTo>
                    <a:pt x="1149" y="9314"/>
                  </a:moveTo>
                  <a:cubicBezTo>
                    <a:pt x="1149" y="9314"/>
                    <a:pt x="1413" y="10636"/>
                    <a:pt x="1889" y="13146"/>
                  </a:cubicBezTo>
                  <a:cubicBezTo>
                    <a:pt x="2495" y="16820"/>
                    <a:pt x="3289" y="20467"/>
                    <a:pt x="4268" y="24061"/>
                  </a:cubicBezTo>
                  <a:cubicBezTo>
                    <a:pt x="5729" y="29823"/>
                    <a:pt x="7493" y="35505"/>
                    <a:pt x="9553" y="41082"/>
                  </a:cubicBezTo>
                  <a:cubicBezTo>
                    <a:pt x="11721" y="47530"/>
                    <a:pt x="14839" y="54507"/>
                    <a:pt x="18064" y="62066"/>
                  </a:cubicBezTo>
                  <a:cubicBezTo>
                    <a:pt x="24750" y="77209"/>
                    <a:pt x="33577" y="94230"/>
                    <a:pt x="43197" y="112280"/>
                  </a:cubicBezTo>
                  <a:cubicBezTo>
                    <a:pt x="52817" y="130331"/>
                    <a:pt x="63177" y="149280"/>
                    <a:pt x="72057" y="168996"/>
                  </a:cubicBezTo>
                  <a:cubicBezTo>
                    <a:pt x="76510" y="178642"/>
                    <a:pt x="80315" y="188553"/>
                    <a:pt x="83448" y="198702"/>
                  </a:cubicBezTo>
                  <a:cubicBezTo>
                    <a:pt x="86201" y="208586"/>
                    <a:pt x="88215" y="218682"/>
                    <a:pt x="89474" y="228857"/>
                  </a:cubicBezTo>
                  <a:cubicBezTo>
                    <a:pt x="92117" y="248784"/>
                    <a:pt x="93544" y="267707"/>
                    <a:pt x="95817" y="283855"/>
                  </a:cubicBezTo>
                  <a:cubicBezTo>
                    <a:pt x="97414" y="296937"/>
                    <a:pt x="100129" y="309861"/>
                    <a:pt x="103930" y="322494"/>
                  </a:cubicBezTo>
                  <a:cubicBezTo>
                    <a:pt x="105409" y="327304"/>
                    <a:pt x="107174" y="332008"/>
                    <a:pt x="109216" y="336607"/>
                  </a:cubicBezTo>
                  <a:lnTo>
                    <a:pt x="109216" y="336607"/>
                  </a:lnTo>
                  <a:cubicBezTo>
                    <a:pt x="109559" y="337294"/>
                    <a:pt x="110372" y="337584"/>
                    <a:pt x="111066" y="337267"/>
                  </a:cubicBezTo>
                  <a:cubicBezTo>
                    <a:pt x="111735" y="336977"/>
                    <a:pt x="112053" y="336210"/>
                    <a:pt x="111779" y="335549"/>
                  </a:cubicBezTo>
                  <a:cubicBezTo>
                    <a:pt x="109930" y="330977"/>
                    <a:pt x="108376" y="326299"/>
                    <a:pt x="107128" y="321542"/>
                  </a:cubicBezTo>
                  <a:cubicBezTo>
                    <a:pt x="103857" y="309015"/>
                    <a:pt x="101656" y="296197"/>
                    <a:pt x="100547" y="283300"/>
                  </a:cubicBezTo>
                  <a:cubicBezTo>
                    <a:pt x="98856" y="267258"/>
                    <a:pt x="98169" y="248414"/>
                    <a:pt x="96134" y="228091"/>
                  </a:cubicBezTo>
                  <a:cubicBezTo>
                    <a:pt x="95189" y="217546"/>
                    <a:pt x="93422" y="207080"/>
                    <a:pt x="90848" y="196799"/>
                  </a:cubicBezTo>
                  <a:cubicBezTo>
                    <a:pt x="87920" y="186227"/>
                    <a:pt x="84282" y="175868"/>
                    <a:pt x="79959" y="165798"/>
                  </a:cubicBezTo>
                  <a:cubicBezTo>
                    <a:pt x="71476" y="145554"/>
                    <a:pt x="61459" y="126155"/>
                    <a:pt x="52474" y="107840"/>
                  </a:cubicBezTo>
                  <a:cubicBezTo>
                    <a:pt x="43488" y="89525"/>
                    <a:pt x="35136" y="72558"/>
                    <a:pt x="29058" y="57626"/>
                  </a:cubicBezTo>
                  <a:cubicBezTo>
                    <a:pt x="26071" y="50199"/>
                    <a:pt x="23323" y="43381"/>
                    <a:pt x="21446" y="37223"/>
                  </a:cubicBezTo>
                  <a:cubicBezTo>
                    <a:pt x="19570" y="31065"/>
                    <a:pt x="18037" y="25832"/>
                    <a:pt x="16980" y="21524"/>
                  </a:cubicBezTo>
                  <a:cubicBezTo>
                    <a:pt x="16133" y="18036"/>
                    <a:pt x="15471" y="14521"/>
                    <a:pt x="14998" y="10953"/>
                  </a:cubicBezTo>
                  <a:cubicBezTo>
                    <a:pt x="14575" y="8468"/>
                    <a:pt x="14363" y="7121"/>
                    <a:pt x="14363" y="7121"/>
                  </a:cubicBezTo>
                  <a:cubicBezTo>
                    <a:pt x="13669" y="3606"/>
                    <a:pt x="10300" y="1253"/>
                    <a:pt x="6752" y="1835"/>
                  </a:cubicBezTo>
                  <a:cubicBezTo>
                    <a:pt x="3191" y="2284"/>
                    <a:pt x="679" y="5561"/>
                    <a:pt x="1141" y="9129"/>
                  </a:cubicBezTo>
                  <a:cubicBezTo>
                    <a:pt x="1143" y="9129"/>
                    <a:pt x="1146" y="9156"/>
                    <a:pt x="1149" y="9182"/>
                  </a:cubicBezTo>
                  <a:cubicBezTo>
                    <a:pt x="1149" y="9182"/>
                    <a:pt x="1149" y="9261"/>
                    <a:pt x="1149" y="93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6" name="任意多边形: 形状 3045">
              <a:extLst>
                <a:ext uri="{FF2B5EF4-FFF2-40B4-BE49-F238E27FC236}">
                  <a16:creationId xmlns:a16="http://schemas.microsoft.com/office/drawing/2014/main" id="{AFBE9E0D-1702-D300-4A4A-E2EB688C367D}"/>
                </a:ext>
              </a:extLst>
            </p:cNvPr>
            <p:cNvSpPr/>
            <p:nvPr/>
          </p:nvSpPr>
          <p:spPr>
            <a:xfrm>
              <a:off x="536693" y="-3696764"/>
              <a:ext cx="394718" cy="50611"/>
            </a:xfrm>
            <a:custGeom>
              <a:avLst/>
              <a:gdLst>
                <a:gd name="connsiteX0" fmla="*/ 4517 w 394718"/>
                <a:gd name="connsiteY0" fmla="*/ 42910 h 50611"/>
                <a:gd name="connsiteX1" fmla="*/ 8376 w 394718"/>
                <a:gd name="connsiteY1" fmla="*/ 44945 h 50611"/>
                <a:gd name="connsiteX2" fmla="*/ 21590 w 394718"/>
                <a:gd name="connsiteY2" fmla="*/ 49834 h 50611"/>
                <a:gd name="connsiteX3" fmla="*/ 41966 w 394718"/>
                <a:gd name="connsiteY3" fmla="*/ 52292 h 50611"/>
                <a:gd name="connsiteX4" fmla="*/ 67734 w 394718"/>
                <a:gd name="connsiteY4" fmla="*/ 51420 h 50611"/>
                <a:gd name="connsiteX5" fmla="*/ 130212 w 394718"/>
                <a:gd name="connsiteY5" fmla="*/ 41668 h 50611"/>
                <a:gd name="connsiteX6" fmla="*/ 164754 w 394718"/>
                <a:gd name="connsiteY6" fmla="*/ 34981 h 50611"/>
                <a:gd name="connsiteX7" fmla="*/ 200644 w 394718"/>
                <a:gd name="connsiteY7" fmla="*/ 29695 h 50611"/>
                <a:gd name="connsiteX8" fmla="*/ 394604 w 394718"/>
                <a:gd name="connsiteY8" fmla="*/ 4429 h 50611"/>
                <a:gd name="connsiteX9" fmla="*/ 395796 w 394718"/>
                <a:gd name="connsiteY9" fmla="*/ 2949 h 50611"/>
                <a:gd name="connsiteX10" fmla="*/ 395793 w 394718"/>
                <a:gd name="connsiteY10" fmla="*/ 2923 h 50611"/>
                <a:gd name="connsiteX11" fmla="*/ 394260 w 394718"/>
                <a:gd name="connsiteY11" fmla="*/ 1760 h 50611"/>
                <a:gd name="connsiteX12" fmla="*/ 199666 w 394718"/>
                <a:gd name="connsiteY12" fmla="*/ 21978 h 50611"/>
                <a:gd name="connsiteX13" fmla="*/ 163195 w 394718"/>
                <a:gd name="connsiteY13" fmla="*/ 26286 h 50611"/>
                <a:gd name="connsiteX14" fmla="*/ 128309 w 394718"/>
                <a:gd name="connsiteY14" fmla="*/ 32179 h 50611"/>
                <a:gd name="connsiteX15" fmla="*/ 66809 w 394718"/>
                <a:gd name="connsiteY15" fmla="*/ 40108 h 50611"/>
                <a:gd name="connsiteX16" fmla="*/ 42548 w 394718"/>
                <a:gd name="connsiteY16" fmla="*/ 40320 h 50611"/>
                <a:gd name="connsiteX17" fmla="*/ 24761 w 394718"/>
                <a:gd name="connsiteY17" fmla="*/ 37677 h 50611"/>
                <a:gd name="connsiteX18" fmla="*/ 14930 w 394718"/>
                <a:gd name="connsiteY18" fmla="*/ 33739 h 50611"/>
                <a:gd name="connsiteX19" fmla="*/ 11124 w 394718"/>
                <a:gd name="connsiteY19" fmla="*/ 31624 h 50611"/>
                <a:gd name="connsiteX20" fmla="*/ 11124 w 394718"/>
                <a:gd name="connsiteY20" fmla="*/ 31624 h 50611"/>
                <a:gd name="connsiteX21" fmla="*/ 1980 w 394718"/>
                <a:gd name="connsiteY21" fmla="*/ 33977 h 50611"/>
                <a:gd name="connsiteX22" fmla="*/ 4166 w 394718"/>
                <a:gd name="connsiteY22" fmla="*/ 42645 h 50611"/>
                <a:gd name="connsiteX23" fmla="*/ 4411 w 394718"/>
                <a:gd name="connsiteY23" fmla="*/ 42777 h 5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4718" h="50611">
                  <a:moveTo>
                    <a:pt x="4517" y="42910"/>
                  </a:moveTo>
                  <a:lnTo>
                    <a:pt x="8376" y="44945"/>
                  </a:lnTo>
                  <a:cubicBezTo>
                    <a:pt x="12574" y="47085"/>
                    <a:pt x="17009" y="48724"/>
                    <a:pt x="21590" y="49834"/>
                  </a:cubicBezTo>
                  <a:cubicBezTo>
                    <a:pt x="28304" y="51208"/>
                    <a:pt x="35119" y="52027"/>
                    <a:pt x="41966" y="52292"/>
                  </a:cubicBezTo>
                  <a:cubicBezTo>
                    <a:pt x="50565" y="52503"/>
                    <a:pt x="59169" y="52213"/>
                    <a:pt x="67734" y="51420"/>
                  </a:cubicBezTo>
                  <a:cubicBezTo>
                    <a:pt x="88716" y="49253"/>
                    <a:pt x="109570" y="46002"/>
                    <a:pt x="130212" y="41668"/>
                  </a:cubicBezTo>
                  <a:lnTo>
                    <a:pt x="164754" y="34981"/>
                  </a:lnTo>
                  <a:cubicBezTo>
                    <a:pt x="176383" y="32761"/>
                    <a:pt x="188540" y="31440"/>
                    <a:pt x="200644" y="29695"/>
                  </a:cubicBezTo>
                  <a:lnTo>
                    <a:pt x="394604" y="4429"/>
                  </a:lnTo>
                  <a:cubicBezTo>
                    <a:pt x="395344" y="4350"/>
                    <a:pt x="395878" y="3690"/>
                    <a:pt x="395796" y="2949"/>
                  </a:cubicBezTo>
                  <a:cubicBezTo>
                    <a:pt x="395796" y="2923"/>
                    <a:pt x="395793" y="2923"/>
                    <a:pt x="395793" y="2923"/>
                  </a:cubicBezTo>
                  <a:cubicBezTo>
                    <a:pt x="395685" y="2183"/>
                    <a:pt x="395003" y="1655"/>
                    <a:pt x="394260" y="1760"/>
                  </a:cubicBezTo>
                  <a:lnTo>
                    <a:pt x="199666" y="21978"/>
                  </a:lnTo>
                  <a:cubicBezTo>
                    <a:pt x="187562" y="23299"/>
                    <a:pt x="175273" y="24304"/>
                    <a:pt x="163195" y="26286"/>
                  </a:cubicBezTo>
                  <a:lnTo>
                    <a:pt x="128309" y="32179"/>
                  </a:lnTo>
                  <a:cubicBezTo>
                    <a:pt x="107960" y="35879"/>
                    <a:pt x="87433" y="38522"/>
                    <a:pt x="66809" y="40108"/>
                  </a:cubicBezTo>
                  <a:cubicBezTo>
                    <a:pt x="58733" y="40637"/>
                    <a:pt x="50633" y="40716"/>
                    <a:pt x="42548" y="40320"/>
                  </a:cubicBezTo>
                  <a:cubicBezTo>
                    <a:pt x="36559" y="39897"/>
                    <a:pt x="30611" y="39025"/>
                    <a:pt x="24761" y="37677"/>
                  </a:cubicBezTo>
                  <a:cubicBezTo>
                    <a:pt x="21335" y="36778"/>
                    <a:pt x="18033" y="35457"/>
                    <a:pt x="14930" y="33739"/>
                  </a:cubicBezTo>
                  <a:lnTo>
                    <a:pt x="11124" y="31624"/>
                  </a:lnTo>
                  <a:lnTo>
                    <a:pt x="11124" y="31624"/>
                  </a:lnTo>
                  <a:cubicBezTo>
                    <a:pt x="7937" y="29854"/>
                    <a:pt x="3913" y="30884"/>
                    <a:pt x="1980" y="33977"/>
                  </a:cubicBezTo>
                  <a:cubicBezTo>
                    <a:pt x="192" y="36963"/>
                    <a:pt x="1170" y="40848"/>
                    <a:pt x="4166" y="42645"/>
                  </a:cubicBezTo>
                  <a:cubicBezTo>
                    <a:pt x="4246" y="42698"/>
                    <a:pt x="4328" y="42725"/>
                    <a:pt x="4411" y="42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7" name="任意多边形: 形状 3046">
              <a:extLst>
                <a:ext uri="{FF2B5EF4-FFF2-40B4-BE49-F238E27FC236}">
                  <a16:creationId xmlns:a16="http://schemas.microsoft.com/office/drawing/2014/main" id="{45923F38-2D01-44F1-9F7F-563E998B7684}"/>
                </a:ext>
              </a:extLst>
            </p:cNvPr>
            <p:cNvSpPr/>
            <p:nvPr/>
          </p:nvSpPr>
          <p:spPr>
            <a:xfrm>
              <a:off x="-1409695" y="-3819562"/>
              <a:ext cx="369334" cy="345240"/>
            </a:xfrm>
            <a:custGeom>
              <a:avLst/>
              <a:gdLst>
                <a:gd name="connsiteX0" fmla="*/ 346502 w 369334"/>
                <a:gd name="connsiteY0" fmla="*/ 6792 h 345240"/>
                <a:gd name="connsiteX1" fmla="*/ 299248 w 369334"/>
                <a:gd name="connsiteY1" fmla="*/ 65728 h 345240"/>
                <a:gd name="connsiteX2" fmla="*/ 249721 w 369334"/>
                <a:gd name="connsiteY2" fmla="*/ 124770 h 345240"/>
                <a:gd name="connsiteX3" fmla="*/ 220649 w 369334"/>
                <a:gd name="connsiteY3" fmla="*/ 157066 h 345240"/>
                <a:gd name="connsiteX4" fmla="*/ 190124 w 369334"/>
                <a:gd name="connsiteY4" fmla="*/ 190049 h 345240"/>
                <a:gd name="connsiteX5" fmla="*/ 158225 w 369334"/>
                <a:gd name="connsiteY5" fmla="*/ 221763 h 345240"/>
                <a:gd name="connsiteX6" fmla="*/ 142579 w 369334"/>
                <a:gd name="connsiteY6" fmla="*/ 237356 h 345240"/>
                <a:gd name="connsiteX7" fmla="*/ 126325 w 369334"/>
                <a:gd name="connsiteY7" fmla="*/ 251257 h 345240"/>
                <a:gd name="connsiteX8" fmla="*/ 94347 w 369334"/>
                <a:gd name="connsiteY8" fmla="*/ 276788 h 345240"/>
                <a:gd name="connsiteX9" fmla="*/ 64614 w 369334"/>
                <a:gd name="connsiteY9" fmla="*/ 298195 h 345240"/>
                <a:gd name="connsiteX10" fmla="*/ 19263 w 369334"/>
                <a:gd name="connsiteY10" fmla="*/ 329909 h 345240"/>
                <a:gd name="connsiteX11" fmla="*/ 2190 w 369334"/>
                <a:gd name="connsiteY11" fmla="*/ 342172 h 345240"/>
                <a:gd name="connsiteX12" fmla="*/ 1580 w 369334"/>
                <a:gd name="connsiteY12" fmla="*/ 345872 h 345240"/>
                <a:gd name="connsiteX13" fmla="*/ 1609 w 369334"/>
                <a:gd name="connsiteY13" fmla="*/ 345898 h 345240"/>
                <a:gd name="connsiteX14" fmla="*/ 5388 w 369334"/>
                <a:gd name="connsiteY14" fmla="*/ 346533 h 345240"/>
                <a:gd name="connsiteX15" fmla="*/ 5388 w 369334"/>
                <a:gd name="connsiteY15" fmla="*/ 346533 h 345240"/>
                <a:gd name="connsiteX16" fmla="*/ 22910 w 369334"/>
                <a:gd name="connsiteY16" fmla="*/ 335036 h 345240"/>
                <a:gd name="connsiteX17" fmla="*/ 69530 w 369334"/>
                <a:gd name="connsiteY17" fmla="*/ 305225 h 345240"/>
                <a:gd name="connsiteX18" fmla="*/ 100663 w 369334"/>
                <a:gd name="connsiteY18" fmla="*/ 284716 h 345240"/>
                <a:gd name="connsiteX19" fmla="*/ 134122 w 369334"/>
                <a:gd name="connsiteY19" fmla="*/ 260270 h 345240"/>
                <a:gd name="connsiteX20" fmla="*/ 151459 w 369334"/>
                <a:gd name="connsiteY20" fmla="*/ 246632 h 345240"/>
                <a:gd name="connsiteX21" fmla="*/ 167924 w 369334"/>
                <a:gd name="connsiteY21" fmla="*/ 231595 h 345240"/>
                <a:gd name="connsiteX22" fmla="*/ 201568 w 369334"/>
                <a:gd name="connsiteY22" fmla="*/ 200832 h 345240"/>
                <a:gd name="connsiteX23" fmla="*/ 233890 w 369334"/>
                <a:gd name="connsiteY23" fmla="*/ 168827 h 345240"/>
                <a:gd name="connsiteX24" fmla="*/ 264785 w 369334"/>
                <a:gd name="connsiteY24" fmla="*/ 137403 h 345240"/>
                <a:gd name="connsiteX25" fmla="*/ 317431 w 369334"/>
                <a:gd name="connsiteY25" fmla="*/ 79868 h 345240"/>
                <a:gd name="connsiteX26" fmla="*/ 367249 w 369334"/>
                <a:gd name="connsiteY26" fmla="*/ 22967 h 345240"/>
                <a:gd name="connsiteX27" fmla="*/ 366192 w 369334"/>
                <a:gd name="connsiteY27" fmla="*/ 5207 h 345240"/>
                <a:gd name="connsiteX28" fmla="*/ 365690 w 369334"/>
                <a:gd name="connsiteY28" fmla="*/ 4784 h 345240"/>
                <a:gd name="connsiteX29" fmla="*/ 346846 w 369334"/>
                <a:gd name="connsiteY29" fmla="*/ 6290 h 34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69334" h="345240">
                  <a:moveTo>
                    <a:pt x="346502" y="6792"/>
                  </a:moveTo>
                  <a:lnTo>
                    <a:pt x="299248" y="65728"/>
                  </a:lnTo>
                  <a:lnTo>
                    <a:pt x="249721" y="124770"/>
                  </a:lnTo>
                  <a:lnTo>
                    <a:pt x="220649" y="157066"/>
                  </a:lnTo>
                  <a:cubicBezTo>
                    <a:pt x="210553" y="167901"/>
                    <a:pt x="200933" y="179530"/>
                    <a:pt x="190124" y="190049"/>
                  </a:cubicBezTo>
                  <a:lnTo>
                    <a:pt x="158225" y="221763"/>
                  </a:lnTo>
                  <a:lnTo>
                    <a:pt x="142579" y="237356"/>
                  </a:lnTo>
                  <a:cubicBezTo>
                    <a:pt x="137082" y="242060"/>
                    <a:pt x="131638" y="246685"/>
                    <a:pt x="126325" y="251257"/>
                  </a:cubicBezTo>
                  <a:cubicBezTo>
                    <a:pt x="116148" y="260349"/>
                    <a:pt x="105471" y="268885"/>
                    <a:pt x="94347" y="276788"/>
                  </a:cubicBezTo>
                  <a:cubicBezTo>
                    <a:pt x="83775" y="284399"/>
                    <a:pt x="74182" y="291799"/>
                    <a:pt x="64614" y="298195"/>
                  </a:cubicBezTo>
                  <a:cubicBezTo>
                    <a:pt x="45744" y="311118"/>
                    <a:pt x="30099" y="321980"/>
                    <a:pt x="19263" y="329909"/>
                  </a:cubicBezTo>
                  <a:lnTo>
                    <a:pt x="2190" y="342172"/>
                  </a:lnTo>
                  <a:cubicBezTo>
                    <a:pt x="1003" y="343018"/>
                    <a:pt x="731" y="344683"/>
                    <a:pt x="1580" y="345872"/>
                  </a:cubicBezTo>
                  <a:cubicBezTo>
                    <a:pt x="1590" y="345872"/>
                    <a:pt x="1598" y="345898"/>
                    <a:pt x="1609" y="345898"/>
                  </a:cubicBezTo>
                  <a:cubicBezTo>
                    <a:pt x="2518" y="347061"/>
                    <a:pt x="4151" y="347325"/>
                    <a:pt x="5388" y="346533"/>
                  </a:cubicBezTo>
                  <a:lnTo>
                    <a:pt x="5388" y="346533"/>
                  </a:lnTo>
                  <a:lnTo>
                    <a:pt x="22910" y="335036"/>
                  </a:lnTo>
                  <a:cubicBezTo>
                    <a:pt x="33957" y="327663"/>
                    <a:pt x="50026" y="317382"/>
                    <a:pt x="69530" y="305225"/>
                  </a:cubicBezTo>
                  <a:cubicBezTo>
                    <a:pt x="79282" y="299278"/>
                    <a:pt x="89616" y="292010"/>
                    <a:pt x="100663" y="284716"/>
                  </a:cubicBezTo>
                  <a:cubicBezTo>
                    <a:pt x="112244" y="277184"/>
                    <a:pt x="123413" y="269017"/>
                    <a:pt x="134122" y="260270"/>
                  </a:cubicBezTo>
                  <a:lnTo>
                    <a:pt x="151459" y="246632"/>
                  </a:lnTo>
                  <a:lnTo>
                    <a:pt x="167924" y="231595"/>
                  </a:lnTo>
                  <a:lnTo>
                    <a:pt x="201568" y="200832"/>
                  </a:lnTo>
                  <a:cubicBezTo>
                    <a:pt x="212985" y="190630"/>
                    <a:pt x="223186" y="179345"/>
                    <a:pt x="233890" y="168827"/>
                  </a:cubicBezTo>
                  <a:lnTo>
                    <a:pt x="264785" y="137403"/>
                  </a:lnTo>
                  <a:lnTo>
                    <a:pt x="317431" y="79868"/>
                  </a:lnTo>
                  <a:lnTo>
                    <a:pt x="367249" y="22967"/>
                  </a:lnTo>
                  <a:cubicBezTo>
                    <a:pt x="371861" y="17760"/>
                    <a:pt x="371388" y="9832"/>
                    <a:pt x="366192" y="5207"/>
                  </a:cubicBezTo>
                  <a:cubicBezTo>
                    <a:pt x="366028" y="5074"/>
                    <a:pt x="365861" y="4916"/>
                    <a:pt x="365690" y="4784"/>
                  </a:cubicBezTo>
                  <a:cubicBezTo>
                    <a:pt x="360005" y="212"/>
                    <a:pt x="351730" y="872"/>
                    <a:pt x="346846" y="62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8" name="任意多边形: 形状 3047">
              <a:extLst>
                <a:ext uri="{FF2B5EF4-FFF2-40B4-BE49-F238E27FC236}">
                  <a16:creationId xmlns:a16="http://schemas.microsoft.com/office/drawing/2014/main" id="{49703BC4-1547-2825-98CF-9E16D8F991E1}"/>
                </a:ext>
              </a:extLst>
            </p:cNvPr>
            <p:cNvSpPr/>
            <p:nvPr/>
          </p:nvSpPr>
          <p:spPr>
            <a:xfrm>
              <a:off x="-1048316" y="-3740846"/>
              <a:ext cx="138252" cy="385788"/>
            </a:xfrm>
            <a:custGeom>
              <a:avLst/>
              <a:gdLst>
                <a:gd name="connsiteX0" fmla="*/ 1086 w 138252"/>
                <a:gd name="connsiteY0" fmla="*/ 15635 h 385788"/>
                <a:gd name="connsiteX1" fmla="*/ 1350 w 138252"/>
                <a:gd name="connsiteY1" fmla="*/ 20022 h 385788"/>
                <a:gd name="connsiteX2" fmla="*/ 2883 w 138252"/>
                <a:gd name="connsiteY2" fmla="*/ 33236 h 385788"/>
                <a:gd name="connsiteX3" fmla="*/ 10812 w 138252"/>
                <a:gd name="connsiteY3" fmla="*/ 77663 h 385788"/>
                <a:gd name="connsiteX4" fmla="*/ 25876 w 138252"/>
                <a:gd name="connsiteY4" fmla="*/ 139612 h 385788"/>
                <a:gd name="connsiteX5" fmla="*/ 31902 w 138252"/>
                <a:gd name="connsiteY5" fmla="*/ 157160 h 385788"/>
                <a:gd name="connsiteX6" fmla="*/ 36553 w 138252"/>
                <a:gd name="connsiteY6" fmla="*/ 166701 h 385788"/>
                <a:gd name="connsiteX7" fmla="*/ 41416 w 138252"/>
                <a:gd name="connsiteY7" fmla="*/ 174365 h 385788"/>
                <a:gd name="connsiteX8" fmla="*/ 59361 w 138252"/>
                <a:gd name="connsiteY8" fmla="*/ 205498 h 385788"/>
                <a:gd name="connsiteX9" fmla="*/ 87534 w 138252"/>
                <a:gd name="connsiteY9" fmla="*/ 270830 h 385788"/>
                <a:gd name="connsiteX10" fmla="*/ 106721 w 138252"/>
                <a:gd name="connsiteY10" fmla="*/ 330453 h 385788"/>
                <a:gd name="connsiteX11" fmla="*/ 124244 w 138252"/>
                <a:gd name="connsiteY11" fmla="*/ 372210 h 385788"/>
                <a:gd name="connsiteX12" fmla="*/ 134392 w 138252"/>
                <a:gd name="connsiteY12" fmla="*/ 386508 h 385788"/>
                <a:gd name="connsiteX13" fmla="*/ 134551 w 138252"/>
                <a:gd name="connsiteY13" fmla="*/ 386667 h 385788"/>
                <a:gd name="connsiteX14" fmla="*/ 138436 w 138252"/>
                <a:gd name="connsiteY14" fmla="*/ 386851 h 385788"/>
                <a:gd name="connsiteX15" fmla="*/ 138753 w 138252"/>
                <a:gd name="connsiteY15" fmla="*/ 383204 h 385788"/>
                <a:gd name="connsiteX16" fmla="*/ 130190 w 138252"/>
                <a:gd name="connsiteY16" fmla="*/ 369197 h 385788"/>
                <a:gd name="connsiteX17" fmla="*/ 116130 w 138252"/>
                <a:gd name="connsiteY17" fmla="*/ 327969 h 385788"/>
                <a:gd name="connsiteX18" fmla="*/ 101013 w 138252"/>
                <a:gd name="connsiteY18" fmla="*/ 266786 h 385788"/>
                <a:gd name="connsiteX19" fmla="*/ 76672 w 138252"/>
                <a:gd name="connsiteY19" fmla="*/ 197834 h 385788"/>
                <a:gd name="connsiteX20" fmla="*/ 60180 w 138252"/>
                <a:gd name="connsiteY20" fmla="*/ 164058 h 385788"/>
                <a:gd name="connsiteX21" fmla="*/ 55820 w 138252"/>
                <a:gd name="connsiteY21" fmla="*/ 156130 h 385788"/>
                <a:gd name="connsiteX22" fmla="*/ 52913 w 138252"/>
                <a:gd name="connsiteY22" fmla="*/ 149469 h 385788"/>
                <a:gd name="connsiteX23" fmla="*/ 48076 w 138252"/>
                <a:gd name="connsiteY23" fmla="*/ 133612 h 385788"/>
                <a:gd name="connsiteX24" fmla="*/ 35311 w 138252"/>
                <a:gd name="connsiteY24" fmla="*/ 73249 h 385788"/>
                <a:gd name="connsiteX25" fmla="*/ 29021 w 138252"/>
                <a:gd name="connsiteY25" fmla="*/ 30144 h 385788"/>
                <a:gd name="connsiteX26" fmla="*/ 28017 w 138252"/>
                <a:gd name="connsiteY26" fmla="*/ 18780 h 385788"/>
                <a:gd name="connsiteX27" fmla="*/ 28017 w 138252"/>
                <a:gd name="connsiteY27" fmla="*/ 14393 h 385788"/>
                <a:gd name="connsiteX28" fmla="*/ 28017 w 138252"/>
                <a:gd name="connsiteY28" fmla="*/ 14234 h 385788"/>
                <a:gd name="connsiteX29" fmla="*/ 14247 w 138252"/>
                <a:gd name="connsiteY29" fmla="*/ 1760 h 385788"/>
                <a:gd name="connsiteX30" fmla="*/ 1297 w 138252"/>
                <a:gd name="connsiteY30" fmla="*/ 14974 h 3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252" h="385788">
                  <a:moveTo>
                    <a:pt x="1086" y="15635"/>
                  </a:moveTo>
                  <a:cubicBezTo>
                    <a:pt x="1086" y="15635"/>
                    <a:pt x="1086" y="17167"/>
                    <a:pt x="1350" y="20022"/>
                  </a:cubicBezTo>
                  <a:cubicBezTo>
                    <a:pt x="1615" y="22876"/>
                    <a:pt x="2117" y="28135"/>
                    <a:pt x="2883" y="33236"/>
                  </a:cubicBezTo>
                  <a:cubicBezTo>
                    <a:pt x="4416" y="44204"/>
                    <a:pt x="7032" y="59453"/>
                    <a:pt x="10812" y="77663"/>
                  </a:cubicBezTo>
                  <a:cubicBezTo>
                    <a:pt x="14591" y="95872"/>
                    <a:pt x="19190" y="116909"/>
                    <a:pt x="25876" y="139612"/>
                  </a:cubicBezTo>
                  <a:cubicBezTo>
                    <a:pt x="27620" y="145320"/>
                    <a:pt x="29391" y="151029"/>
                    <a:pt x="31902" y="157160"/>
                  </a:cubicBezTo>
                  <a:cubicBezTo>
                    <a:pt x="33194" y="160464"/>
                    <a:pt x="34748" y="163662"/>
                    <a:pt x="36553" y="166701"/>
                  </a:cubicBezTo>
                  <a:lnTo>
                    <a:pt x="41416" y="174365"/>
                  </a:lnTo>
                  <a:cubicBezTo>
                    <a:pt x="48129" y="184752"/>
                    <a:pt x="53705" y="194583"/>
                    <a:pt x="59361" y="205498"/>
                  </a:cubicBezTo>
                  <a:cubicBezTo>
                    <a:pt x="70178" y="226641"/>
                    <a:pt x="79590" y="248445"/>
                    <a:pt x="87534" y="270830"/>
                  </a:cubicBezTo>
                  <a:cubicBezTo>
                    <a:pt x="95463" y="292290"/>
                    <a:pt x="101145" y="312587"/>
                    <a:pt x="106721" y="330453"/>
                  </a:cubicBezTo>
                  <a:cubicBezTo>
                    <a:pt x="110990" y="344988"/>
                    <a:pt x="116867" y="358996"/>
                    <a:pt x="124244" y="372210"/>
                  </a:cubicBezTo>
                  <a:cubicBezTo>
                    <a:pt x="127153" y="377284"/>
                    <a:pt x="130552" y="382094"/>
                    <a:pt x="134392" y="386508"/>
                  </a:cubicBezTo>
                  <a:lnTo>
                    <a:pt x="134551" y="386667"/>
                  </a:lnTo>
                  <a:cubicBezTo>
                    <a:pt x="135592" y="387750"/>
                    <a:pt x="137297" y="387829"/>
                    <a:pt x="138436" y="386851"/>
                  </a:cubicBezTo>
                  <a:cubicBezTo>
                    <a:pt x="139503" y="385926"/>
                    <a:pt x="139643" y="384314"/>
                    <a:pt x="138753" y="383204"/>
                  </a:cubicBezTo>
                  <a:cubicBezTo>
                    <a:pt x="135439" y="378844"/>
                    <a:pt x="132571" y="374139"/>
                    <a:pt x="130190" y="369197"/>
                  </a:cubicBezTo>
                  <a:cubicBezTo>
                    <a:pt x="123974" y="356036"/>
                    <a:pt x="119259" y="342187"/>
                    <a:pt x="116130" y="327969"/>
                  </a:cubicBezTo>
                  <a:cubicBezTo>
                    <a:pt x="111954" y="310393"/>
                    <a:pt x="107620" y="288960"/>
                    <a:pt x="101013" y="266786"/>
                  </a:cubicBezTo>
                  <a:cubicBezTo>
                    <a:pt x="94413" y="243291"/>
                    <a:pt x="86284" y="220272"/>
                    <a:pt x="76672" y="197834"/>
                  </a:cubicBezTo>
                  <a:cubicBezTo>
                    <a:pt x="71809" y="186522"/>
                    <a:pt x="66101" y="174497"/>
                    <a:pt x="60180" y="164058"/>
                  </a:cubicBezTo>
                  <a:lnTo>
                    <a:pt x="55820" y="156130"/>
                  </a:lnTo>
                  <a:cubicBezTo>
                    <a:pt x="54678" y="153989"/>
                    <a:pt x="53705" y="151769"/>
                    <a:pt x="52913" y="149469"/>
                  </a:cubicBezTo>
                  <a:cubicBezTo>
                    <a:pt x="51063" y="144580"/>
                    <a:pt x="49503" y="139083"/>
                    <a:pt x="48076" y="133612"/>
                  </a:cubicBezTo>
                  <a:cubicBezTo>
                    <a:pt x="42394" y="112046"/>
                    <a:pt x="38430" y="91089"/>
                    <a:pt x="35311" y="73249"/>
                  </a:cubicBezTo>
                  <a:cubicBezTo>
                    <a:pt x="32193" y="55410"/>
                    <a:pt x="30025" y="40425"/>
                    <a:pt x="29021" y="30144"/>
                  </a:cubicBezTo>
                  <a:cubicBezTo>
                    <a:pt x="28413" y="24858"/>
                    <a:pt x="28202" y="21581"/>
                    <a:pt x="28017" y="18780"/>
                  </a:cubicBezTo>
                  <a:cubicBezTo>
                    <a:pt x="27832" y="15978"/>
                    <a:pt x="28017" y="14393"/>
                    <a:pt x="28017" y="14393"/>
                  </a:cubicBezTo>
                  <a:lnTo>
                    <a:pt x="28017" y="14234"/>
                  </a:lnTo>
                  <a:cubicBezTo>
                    <a:pt x="27618" y="7019"/>
                    <a:pt x="21478" y="1443"/>
                    <a:pt x="14247" y="1760"/>
                  </a:cubicBezTo>
                  <a:cubicBezTo>
                    <a:pt x="7054" y="1892"/>
                    <a:pt x="1295" y="7786"/>
                    <a:pt x="1297" y="149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9" name="任意多边形: 形状 3048">
              <a:extLst>
                <a:ext uri="{FF2B5EF4-FFF2-40B4-BE49-F238E27FC236}">
                  <a16:creationId xmlns:a16="http://schemas.microsoft.com/office/drawing/2014/main" id="{753D0123-7388-768D-5411-C592682D5D5F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0" name="任意多边形: 形状 3049">
              <a:extLst>
                <a:ext uri="{FF2B5EF4-FFF2-40B4-BE49-F238E27FC236}">
                  <a16:creationId xmlns:a16="http://schemas.microsoft.com/office/drawing/2014/main" id="{53CEF647-9029-B4FB-F023-DFEEC1DB33E9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1" name="任意多边形: 形状 3050">
              <a:extLst>
                <a:ext uri="{FF2B5EF4-FFF2-40B4-BE49-F238E27FC236}">
                  <a16:creationId xmlns:a16="http://schemas.microsoft.com/office/drawing/2014/main" id="{0CAD54E5-2435-316A-0D10-229422C43630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2" name="任意多边形: 形状 3051">
              <a:extLst>
                <a:ext uri="{FF2B5EF4-FFF2-40B4-BE49-F238E27FC236}">
                  <a16:creationId xmlns:a16="http://schemas.microsoft.com/office/drawing/2014/main" id="{F82CBDB3-E5CF-EE23-BC92-B491A5A5AEC4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3" name="任意多边形: 形状 3052">
              <a:extLst>
                <a:ext uri="{FF2B5EF4-FFF2-40B4-BE49-F238E27FC236}">
                  <a16:creationId xmlns:a16="http://schemas.microsoft.com/office/drawing/2014/main" id="{D1CA837C-7A5E-24AC-B955-300A3D050179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4" name="任意多边形: 形状 3053">
              <a:extLst>
                <a:ext uri="{FF2B5EF4-FFF2-40B4-BE49-F238E27FC236}">
                  <a16:creationId xmlns:a16="http://schemas.microsoft.com/office/drawing/2014/main" id="{9E48726E-2E40-9750-68CB-6334E92ABA94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5" name="任意多边形: 形状 3054">
              <a:extLst>
                <a:ext uri="{FF2B5EF4-FFF2-40B4-BE49-F238E27FC236}">
                  <a16:creationId xmlns:a16="http://schemas.microsoft.com/office/drawing/2014/main" id="{46F7F88E-09C0-5816-4F60-6B20629C224B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6" name="任意多边形: 形状 3055">
              <a:extLst>
                <a:ext uri="{FF2B5EF4-FFF2-40B4-BE49-F238E27FC236}">
                  <a16:creationId xmlns:a16="http://schemas.microsoft.com/office/drawing/2014/main" id="{A5488D31-C117-EB02-36F4-C0EA698F5553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7" name="任意多边形: 形状 3056">
              <a:extLst>
                <a:ext uri="{FF2B5EF4-FFF2-40B4-BE49-F238E27FC236}">
                  <a16:creationId xmlns:a16="http://schemas.microsoft.com/office/drawing/2014/main" id="{1009997A-D932-38D5-90E4-BD17BD3C0F3F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8" name="任意多边形: 形状 3057">
              <a:extLst>
                <a:ext uri="{FF2B5EF4-FFF2-40B4-BE49-F238E27FC236}">
                  <a16:creationId xmlns:a16="http://schemas.microsoft.com/office/drawing/2014/main" id="{C2F48052-0389-4ED4-8C19-2CDFE208AA6A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9" name="任意多边形: 形状 3058">
              <a:extLst>
                <a:ext uri="{FF2B5EF4-FFF2-40B4-BE49-F238E27FC236}">
                  <a16:creationId xmlns:a16="http://schemas.microsoft.com/office/drawing/2014/main" id="{C5AABAB6-DF82-DAC7-320B-624F151F6890}"/>
                </a:ext>
              </a:extLst>
            </p:cNvPr>
            <p:cNvSpPr/>
            <p:nvPr/>
          </p:nvSpPr>
          <p:spPr>
            <a:xfrm>
              <a:off x="-1437676" y="-3968466"/>
              <a:ext cx="28637" cy="27592"/>
            </a:xfrm>
            <a:custGeom>
              <a:avLst/>
              <a:gdLst>
                <a:gd name="connsiteX0" fmla="*/ 26947 w 28637"/>
                <a:gd name="connsiteY0" fmla="*/ 23712 h 27592"/>
                <a:gd name="connsiteX1" fmla="*/ 24452 w 28637"/>
                <a:gd name="connsiteY1" fmla="*/ 4842 h 27592"/>
                <a:gd name="connsiteX2" fmla="*/ 23855 w 28637"/>
                <a:gd name="connsiteY2" fmla="*/ 4419 h 27592"/>
                <a:gd name="connsiteX3" fmla="*/ 3848 w 28637"/>
                <a:gd name="connsiteY3" fmla="*/ 7379 h 27592"/>
                <a:gd name="connsiteX4" fmla="*/ 6372 w 28637"/>
                <a:gd name="connsiteY4" fmla="*/ 26223 h 27592"/>
                <a:gd name="connsiteX5" fmla="*/ 6940 w 28637"/>
                <a:gd name="connsiteY5" fmla="*/ 26646 h 27592"/>
                <a:gd name="connsiteX6" fmla="*/ 26947 w 28637"/>
                <a:gd name="connsiteY6" fmla="*/ 23712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26947" y="23712"/>
                  </a:move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4" y="29870"/>
                    <a:pt x="26947" y="237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0" name="任意多边形: 形状 3059">
              <a:extLst>
                <a:ext uri="{FF2B5EF4-FFF2-40B4-BE49-F238E27FC236}">
                  <a16:creationId xmlns:a16="http://schemas.microsoft.com/office/drawing/2014/main" id="{EF5ECF4F-F6A4-239E-DEC7-755C018A1A24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1" name="任意多边形: 形状 3060">
              <a:extLst>
                <a:ext uri="{FF2B5EF4-FFF2-40B4-BE49-F238E27FC236}">
                  <a16:creationId xmlns:a16="http://schemas.microsoft.com/office/drawing/2014/main" id="{7FAEBC94-686F-6BEB-3C03-4215B807AE8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2" name="任意多边形: 形状 3061">
              <a:extLst>
                <a:ext uri="{FF2B5EF4-FFF2-40B4-BE49-F238E27FC236}">
                  <a16:creationId xmlns:a16="http://schemas.microsoft.com/office/drawing/2014/main" id="{D6F1F108-EFE0-79F2-DD0B-A41AA0771141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3" name="任意多边形: 形状 3062">
              <a:extLst>
                <a:ext uri="{FF2B5EF4-FFF2-40B4-BE49-F238E27FC236}">
                  <a16:creationId xmlns:a16="http://schemas.microsoft.com/office/drawing/2014/main" id="{488CFF52-9C71-E6C3-DD73-384B059855C5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4" name="任意多边形: 形状 3063">
              <a:extLst>
                <a:ext uri="{FF2B5EF4-FFF2-40B4-BE49-F238E27FC236}">
                  <a16:creationId xmlns:a16="http://schemas.microsoft.com/office/drawing/2014/main" id="{45088A1B-B7D9-D7C4-270F-F265F3B02028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5" name="任意多边形: 形状 3064">
              <a:extLst>
                <a:ext uri="{FF2B5EF4-FFF2-40B4-BE49-F238E27FC236}">
                  <a16:creationId xmlns:a16="http://schemas.microsoft.com/office/drawing/2014/main" id="{5544534C-7F06-512D-5B9D-E07249BEFF77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6" name="任意多边形: 形状 3065">
              <a:extLst>
                <a:ext uri="{FF2B5EF4-FFF2-40B4-BE49-F238E27FC236}">
                  <a16:creationId xmlns:a16="http://schemas.microsoft.com/office/drawing/2014/main" id="{72BF2E1B-6547-62DA-919D-458887B2A84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7" name="任意多边形: 形状 3066">
              <a:extLst>
                <a:ext uri="{FF2B5EF4-FFF2-40B4-BE49-F238E27FC236}">
                  <a16:creationId xmlns:a16="http://schemas.microsoft.com/office/drawing/2014/main" id="{F7B51E70-DCE1-2CE0-B307-A2DB9317669D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8" name="任意多边形: 形状 3067">
              <a:extLst>
                <a:ext uri="{FF2B5EF4-FFF2-40B4-BE49-F238E27FC236}">
                  <a16:creationId xmlns:a16="http://schemas.microsoft.com/office/drawing/2014/main" id="{925B8AAE-592B-8E9C-8AF8-CD1E239F1127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9" name="任意多边形: 形状 3068">
              <a:extLst>
                <a:ext uri="{FF2B5EF4-FFF2-40B4-BE49-F238E27FC236}">
                  <a16:creationId xmlns:a16="http://schemas.microsoft.com/office/drawing/2014/main" id="{28E9D6E8-29D2-589D-3B31-CFBFECA489D7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0" name="任意多边形: 形状 3069">
              <a:extLst>
                <a:ext uri="{FF2B5EF4-FFF2-40B4-BE49-F238E27FC236}">
                  <a16:creationId xmlns:a16="http://schemas.microsoft.com/office/drawing/2014/main" id="{8FBD0AAE-A395-A7A4-290E-D67770FF4259}"/>
                </a:ext>
              </a:extLst>
            </p:cNvPr>
            <p:cNvSpPr/>
            <p:nvPr/>
          </p:nvSpPr>
          <p:spPr>
            <a:xfrm>
              <a:off x="-1437571" y="-3968466"/>
              <a:ext cx="28637" cy="27592"/>
            </a:xfrm>
            <a:custGeom>
              <a:avLst/>
              <a:gdLst>
                <a:gd name="connsiteX0" fmla="*/ 3848 w 28637"/>
                <a:gd name="connsiteY0" fmla="*/ 7379 h 27592"/>
                <a:gd name="connsiteX1" fmla="*/ 6372 w 28637"/>
                <a:gd name="connsiteY1" fmla="*/ 26223 h 27592"/>
                <a:gd name="connsiteX2" fmla="*/ 6940 w 28637"/>
                <a:gd name="connsiteY2" fmla="*/ 26646 h 27592"/>
                <a:gd name="connsiteX3" fmla="*/ 26947 w 28637"/>
                <a:gd name="connsiteY3" fmla="*/ 23712 h 27592"/>
                <a:gd name="connsiteX4" fmla="*/ 24452 w 28637"/>
                <a:gd name="connsiteY4" fmla="*/ 4842 h 27592"/>
                <a:gd name="connsiteX5" fmla="*/ 23855 w 28637"/>
                <a:gd name="connsiteY5" fmla="*/ 4419 h 27592"/>
                <a:gd name="connsiteX6" fmla="*/ 3848 w 28637"/>
                <a:gd name="connsiteY6" fmla="*/ 7379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3848" y="7379"/>
                  </a:move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6" y="29870"/>
                    <a:pt x="26947" y="23712"/>
                  </a:cubicBez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1" name="任意多边形: 形状 3070">
              <a:extLst>
                <a:ext uri="{FF2B5EF4-FFF2-40B4-BE49-F238E27FC236}">
                  <a16:creationId xmlns:a16="http://schemas.microsoft.com/office/drawing/2014/main" id="{458FD664-BEF4-C8C3-103E-CDEC4BD48F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2" name="任意多边形: 形状 3071">
              <a:extLst>
                <a:ext uri="{FF2B5EF4-FFF2-40B4-BE49-F238E27FC236}">
                  <a16:creationId xmlns:a16="http://schemas.microsoft.com/office/drawing/2014/main" id="{20676066-A47C-E380-712D-EFD6A6787F73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3" name="任意多边形: 形状 3072">
              <a:extLst>
                <a:ext uri="{FF2B5EF4-FFF2-40B4-BE49-F238E27FC236}">
                  <a16:creationId xmlns:a16="http://schemas.microsoft.com/office/drawing/2014/main" id="{3D04393C-B4FB-4BD4-77ED-44F54CF0A1B2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4" name="任意多边形: 形状 3073">
              <a:extLst>
                <a:ext uri="{FF2B5EF4-FFF2-40B4-BE49-F238E27FC236}">
                  <a16:creationId xmlns:a16="http://schemas.microsoft.com/office/drawing/2014/main" id="{45EA9FDB-321A-B092-057D-07D81B0183E4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5" name="任意多边形: 形状 3074">
              <a:extLst>
                <a:ext uri="{FF2B5EF4-FFF2-40B4-BE49-F238E27FC236}">
                  <a16:creationId xmlns:a16="http://schemas.microsoft.com/office/drawing/2014/main" id="{FC623C93-DB9F-889B-D887-5C7EAD24624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6" name="任意多边形: 形状 3075">
              <a:extLst>
                <a:ext uri="{FF2B5EF4-FFF2-40B4-BE49-F238E27FC236}">
                  <a16:creationId xmlns:a16="http://schemas.microsoft.com/office/drawing/2014/main" id="{F9CD2615-CB5D-AD61-680B-ABF2FB7386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7" name="任意多边形: 形状 3076">
              <a:extLst>
                <a:ext uri="{FF2B5EF4-FFF2-40B4-BE49-F238E27FC236}">
                  <a16:creationId xmlns:a16="http://schemas.microsoft.com/office/drawing/2014/main" id="{613C7DEF-5895-7E28-7D0D-D5C92E6C5215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8" name="任意多边形: 形状 3077">
              <a:extLst>
                <a:ext uri="{FF2B5EF4-FFF2-40B4-BE49-F238E27FC236}">
                  <a16:creationId xmlns:a16="http://schemas.microsoft.com/office/drawing/2014/main" id="{5FB4E10E-2982-6920-EEB5-D9EAA5E0DF7B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9" name="任意多边形: 形状 3078">
              <a:extLst>
                <a:ext uri="{FF2B5EF4-FFF2-40B4-BE49-F238E27FC236}">
                  <a16:creationId xmlns:a16="http://schemas.microsoft.com/office/drawing/2014/main" id="{410C417C-57C3-EFB9-3B9B-96DD2B000F7C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0" name="任意多边形: 形状 3079">
              <a:extLst>
                <a:ext uri="{FF2B5EF4-FFF2-40B4-BE49-F238E27FC236}">
                  <a16:creationId xmlns:a16="http://schemas.microsoft.com/office/drawing/2014/main" id="{A1C74F9A-115A-785A-1883-B4B64697B8B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1" name="任意多边形: 形状 3080">
              <a:extLst>
                <a:ext uri="{FF2B5EF4-FFF2-40B4-BE49-F238E27FC236}">
                  <a16:creationId xmlns:a16="http://schemas.microsoft.com/office/drawing/2014/main" id="{1DA33DA6-6415-E8DE-41EA-0C8F2C5A6E02}"/>
                </a:ext>
              </a:extLst>
            </p:cNvPr>
            <p:cNvSpPr/>
            <p:nvPr/>
          </p:nvSpPr>
          <p:spPr>
            <a:xfrm>
              <a:off x="-1585323" y="-4000894"/>
              <a:ext cx="7954" cy="7774"/>
            </a:xfrm>
            <a:custGeom>
              <a:avLst/>
              <a:gdLst>
                <a:gd name="connsiteX0" fmla="*/ 6243 w 7954"/>
                <a:gd name="connsiteY0" fmla="*/ 9361 h 7774"/>
                <a:gd name="connsiteX1" fmla="*/ 8886 w 7954"/>
                <a:gd name="connsiteY1" fmla="*/ 4551 h 7774"/>
                <a:gd name="connsiteX2" fmla="*/ 3891 w 7954"/>
                <a:gd name="connsiteY2" fmla="*/ 1908 h 7774"/>
                <a:gd name="connsiteX3" fmla="*/ 1241 w 7954"/>
                <a:gd name="connsiteY3" fmla="*/ 6718 h 7774"/>
                <a:gd name="connsiteX4" fmla="*/ 1248 w 7954"/>
                <a:gd name="connsiteY4" fmla="*/ 6744 h 7774"/>
                <a:gd name="connsiteX5" fmla="*/ 6243 w 7954"/>
                <a:gd name="connsiteY5" fmla="*/ 9361 h 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74">
                  <a:moveTo>
                    <a:pt x="6243" y="9361"/>
                  </a:moveTo>
                  <a:cubicBezTo>
                    <a:pt x="8300" y="8753"/>
                    <a:pt x="9481" y="6612"/>
                    <a:pt x="8886" y="4551"/>
                  </a:cubicBezTo>
                  <a:cubicBezTo>
                    <a:pt x="8205" y="2463"/>
                    <a:pt x="5995" y="1300"/>
                    <a:pt x="3891" y="1908"/>
                  </a:cubicBezTo>
                  <a:cubicBezTo>
                    <a:pt x="1830" y="2516"/>
                    <a:pt x="643" y="4656"/>
                    <a:pt x="1241" y="6718"/>
                  </a:cubicBezTo>
                  <a:cubicBezTo>
                    <a:pt x="1243" y="6718"/>
                    <a:pt x="1246" y="6744"/>
                    <a:pt x="1248" y="6744"/>
                  </a:cubicBezTo>
                  <a:cubicBezTo>
                    <a:pt x="1941" y="8806"/>
                    <a:pt x="4145" y="9968"/>
                    <a:pt x="6243" y="93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2" name="任意多边形: 形状 3081">
              <a:extLst>
                <a:ext uri="{FF2B5EF4-FFF2-40B4-BE49-F238E27FC236}">
                  <a16:creationId xmlns:a16="http://schemas.microsoft.com/office/drawing/2014/main" id="{D8DD2817-B748-F978-EEB6-74FFAF7DC967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3" name="任意多边形: 形状 3082">
              <a:extLst>
                <a:ext uri="{FF2B5EF4-FFF2-40B4-BE49-F238E27FC236}">
                  <a16:creationId xmlns:a16="http://schemas.microsoft.com/office/drawing/2014/main" id="{18C7A4E0-690C-C6AE-4463-227EDC9DDE4D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4" name="任意多边形: 形状 3083">
              <a:extLst>
                <a:ext uri="{FF2B5EF4-FFF2-40B4-BE49-F238E27FC236}">
                  <a16:creationId xmlns:a16="http://schemas.microsoft.com/office/drawing/2014/main" id="{D247584D-7BFE-4FAC-98BA-29AD5ECB8FA0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5" name="任意多边形: 形状 3084">
              <a:extLst>
                <a:ext uri="{FF2B5EF4-FFF2-40B4-BE49-F238E27FC236}">
                  <a16:creationId xmlns:a16="http://schemas.microsoft.com/office/drawing/2014/main" id="{FBC627E0-9DF1-280B-9BF9-1B7E8D65CB3D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6" name="任意多边形: 形状 3085">
              <a:extLst>
                <a:ext uri="{FF2B5EF4-FFF2-40B4-BE49-F238E27FC236}">
                  <a16:creationId xmlns:a16="http://schemas.microsoft.com/office/drawing/2014/main" id="{8D312EC0-C9DB-1F06-9DEC-EDF7A8DB2C6E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7" name="任意多边形: 形状 3086">
              <a:extLst>
                <a:ext uri="{FF2B5EF4-FFF2-40B4-BE49-F238E27FC236}">
                  <a16:creationId xmlns:a16="http://schemas.microsoft.com/office/drawing/2014/main" id="{F6B54A50-3395-717E-E2D4-2BAFA62000B3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8" name="任意多边形: 形状 3087">
              <a:extLst>
                <a:ext uri="{FF2B5EF4-FFF2-40B4-BE49-F238E27FC236}">
                  <a16:creationId xmlns:a16="http://schemas.microsoft.com/office/drawing/2014/main" id="{204A8E81-166D-91C3-00E9-571460D8F11A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9" name="任意多边形: 形状 3088">
              <a:extLst>
                <a:ext uri="{FF2B5EF4-FFF2-40B4-BE49-F238E27FC236}">
                  <a16:creationId xmlns:a16="http://schemas.microsoft.com/office/drawing/2014/main" id="{9B05FD25-3E69-67F6-2AD6-8ADCEDB56F72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0" name="任意多边形: 形状 3089">
              <a:extLst>
                <a:ext uri="{FF2B5EF4-FFF2-40B4-BE49-F238E27FC236}">
                  <a16:creationId xmlns:a16="http://schemas.microsoft.com/office/drawing/2014/main" id="{E164B5EF-E65E-10D7-2B55-CCE22A5B8A49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1" name="任意多边形: 形状 3090">
              <a:extLst>
                <a:ext uri="{FF2B5EF4-FFF2-40B4-BE49-F238E27FC236}">
                  <a16:creationId xmlns:a16="http://schemas.microsoft.com/office/drawing/2014/main" id="{B5E09A0D-3880-4E88-1BD4-AF880ECA280C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2" name="任意多边形: 形状 3091">
              <a:extLst>
                <a:ext uri="{FF2B5EF4-FFF2-40B4-BE49-F238E27FC236}">
                  <a16:creationId xmlns:a16="http://schemas.microsoft.com/office/drawing/2014/main" id="{3F43CE93-75F3-DF3E-A86D-C0531E840952}"/>
                </a:ext>
              </a:extLst>
            </p:cNvPr>
            <p:cNvSpPr/>
            <p:nvPr/>
          </p:nvSpPr>
          <p:spPr>
            <a:xfrm>
              <a:off x="-1585323" y="-4000918"/>
              <a:ext cx="7954" cy="7799"/>
            </a:xfrm>
            <a:custGeom>
              <a:avLst/>
              <a:gdLst>
                <a:gd name="connsiteX0" fmla="*/ 3891 w 7954"/>
                <a:gd name="connsiteY0" fmla="*/ 1906 h 7799"/>
                <a:gd name="connsiteX1" fmla="*/ 1241 w 7954"/>
                <a:gd name="connsiteY1" fmla="*/ 6716 h 7799"/>
                <a:gd name="connsiteX2" fmla="*/ 1248 w 7954"/>
                <a:gd name="connsiteY2" fmla="*/ 6742 h 7799"/>
                <a:gd name="connsiteX3" fmla="*/ 6243 w 7954"/>
                <a:gd name="connsiteY3" fmla="*/ 9385 h 7799"/>
                <a:gd name="connsiteX4" fmla="*/ 8886 w 7954"/>
                <a:gd name="connsiteY4" fmla="*/ 4575 h 7799"/>
                <a:gd name="connsiteX5" fmla="*/ 3891 w 7954"/>
                <a:gd name="connsiteY5" fmla="*/ 1906 h 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99">
                  <a:moveTo>
                    <a:pt x="3891" y="1906"/>
                  </a:moveTo>
                  <a:cubicBezTo>
                    <a:pt x="1830" y="2513"/>
                    <a:pt x="643" y="4654"/>
                    <a:pt x="1241" y="6716"/>
                  </a:cubicBezTo>
                  <a:cubicBezTo>
                    <a:pt x="1243" y="6716"/>
                    <a:pt x="1246" y="6742"/>
                    <a:pt x="1248" y="6742"/>
                  </a:cubicBezTo>
                  <a:cubicBezTo>
                    <a:pt x="1930" y="8830"/>
                    <a:pt x="4140" y="9993"/>
                    <a:pt x="6243" y="9385"/>
                  </a:cubicBezTo>
                  <a:cubicBezTo>
                    <a:pt x="8300" y="8777"/>
                    <a:pt x="9481" y="6636"/>
                    <a:pt x="8886" y="4575"/>
                  </a:cubicBezTo>
                  <a:cubicBezTo>
                    <a:pt x="8215" y="2487"/>
                    <a:pt x="6003" y="1298"/>
                    <a:pt x="3891" y="19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3" name="任意多边形: 形状 3092">
              <a:extLst>
                <a:ext uri="{FF2B5EF4-FFF2-40B4-BE49-F238E27FC236}">
                  <a16:creationId xmlns:a16="http://schemas.microsoft.com/office/drawing/2014/main" id="{1F751258-A906-189F-31F3-5A810636D94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4" name="任意多边形: 形状 3093">
              <a:extLst>
                <a:ext uri="{FF2B5EF4-FFF2-40B4-BE49-F238E27FC236}">
                  <a16:creationId xmlns:a16="http://schemas.microsoft.com/office/drawing/2014/main" id="{9257B1FC-330B-3934-A799-6459DB92C410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5" name="任意多边形: 形状 3094">
              <a:extLst>
                <a:ext uri="{FF2B5EF4-FFF2-40B4-BE49-F238E27FC236}">
                  <a16:creationId xmlns:a16="http://schemas.microsoft.com/office/drawing/2014/main" id="{AD65A478-F672-79A5-4B4E-1368F7CC0017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6" name="任意多边形: 形状 3095">
              <a:extLst>
                <a:ext uri="{FF2B5EF4-FFF2-40B4-BE49-F238E27FC236}">
                  <a16:creationId xmlns:a16="http://schemas.microsoft.com/office/drawing/2014/main" id="{E19A0D6E-373E-B54F-DB0F-C6CE283193B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7" name="任意多边形: 形状 3096">
              <a:extLst>
                <a:ext uri="{FF2B5EF4-FFF2-40B4-BE49-F238E27FC236}">
                  <a16:creationId xmlns:a16="http://schemas.microsoft.com/office/drawing/2014/main" id="{ABCD8AFF-51AD-00DA-6448-147E731A6C82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8" name="任意多边形: 形状 3097">
              <a:extLst>
                <a:ext uri="{FF2B5EF4-FFF2-40B4-BE49-F238E27FC236}">
                  <a16:creationId xmlns:a16="http://schemas.microsoft.com/office/drawing/2014/main" id="{7A79519E-FA89-268F-BAED-AC7AB2146D6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9" name="任意多边形: 形状 3098">
              <a:extLst>
                <a:ext uri="{FF2B5EF4-FFF2-40B4-BE49-F238E27FC236}">
                  <a16:creationId xmlns:a16="http://schemas.microsoft.com/office/drawing/2014/main" id="{6FAFE511-3DD9-163E-F602-204716AAD04E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0" name="任意多边形: 形状 3099">
              <a:extLst>
                <a:ext uri="{FF2B5EF4-FFF2-40B4-BE49-F238E27FC236}">
                  <a16:creationId xmlns:a16="http://schemas.microsoft.com/office/drawing/2014/main" id="{86078C10-88F2-813C-8F97-34ACF516D500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1" name="任意多边形: 形状 3100">
              <a:extLst>
                <a:ext uri="{FF2B5EF4-FFF2-40B4-BE49-F238E27FC236}">
                  <a16:creationId xmlns:a16="http://schemas.microsoft.com/office/drawing/2014/main" id="{F8AF1F85-5F23-8127-F8D3-6F406EA5087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2" name="任意多边形: 形状 3101">
              <a:extLst>
                <a:ext uri="{FF2B5EF4-FFF2-40B4-BE49-F238E27FC236}">
                  <a16:creationId xmlns:a16="http://schemas.microsoft.com/office/drawing/2014/main" id="{7E8E2B6D-F147-760C-9AD6-0195E922B009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3" name="任意多边形: 形状 3102">
              <a:extLst>
                <a:ext uri="{FF2B5EF4-FFF2-40B4-BE49-F238E27FC236}">
                  <a16:creationId xmlns:a16="http://schemas.microsoft.com/office/drawing/2014/main" id="{2CB715F8-3132-C5FF-7D15-ADFD9F0C010D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18839 w 19021"/>
                <a:gd name="connsiteY0" fmla="*/ 6350 h 18349"/>
                <a:gd name="connsiteX1" fmla="*/ 5862 w 19021"/>
                <a:gd name="connsiteY1" fmla="*/ 2967 h 18349"/>
                <a:gd name="connsiteX2" fmla="*/ 2136 w 19021"/>
                <a:gd name="connsiteY2" fmla="*/ 15124 h 18349"/>
                <a:gd name="connsiteX3" fmla="*/ 2347 w 19021"/>
                <a:gd name="connsiteY3" fmla="*/ 15494 h 18349"/>
                <a:gd name="connsiteX4" fmla="*/ 15350 w 19021"/>
                <a:gd name="connsiteY4" fmla="*/ 18877 h 18349"/>
                <a:gd name="connsiteX5" fmla="*/ 19047 w 19021"/>
                <a:gd name="connsiteY5" fmla="*/ 6720 h 18349"/>
                <a:gd name="connsiteX6" fmla="*/ 18839 w 19021"/>
                <a:gd name="connsiteY6" fmla="*/ 6350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18839" y="6350"/>
                  </a:move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4" name="任意多边形: 形状 3103">
              <a:extLst>
                <a:ext uri="{FF2B5EF4-FFF2-40B4-BE49-F238E27FC236}">
                  <a16:creationId xmlns:a16="http://schemas.microsoft.com/office/drawing/2014/main" id="{AAE9426E-6CFB-B69E-EC52-1791474D1DE5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5" name="任意多边形: 形状 3104">
              <a:extLst>
                <a:ext uri="{FF2B5EF4-FFF2-40B4-BE49-F238E27FC236}">
                  <a16:creationId xmlns:a16="http://schemas.microsoft.com/office/drawing/2014/main" id="{D2EA2AEB-F1A2-61A3-6720-DB072189F834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6" name="任意多边形: 形状 3105">
              <a:extLst>
                <a:ext uri="{FF2B5EF4-FFF2-40B4-BE49-F238E27FC236}">
                  <a16:creationId xmlns:a16="http://schemas.microsoft.com/office/drawing/2014/main" id="{7AD6ED30-AC2F-FB18-0DBD-1AA30ADC0CBC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7" name="任意多边形: 形状 3106">
              <a:extLst>
                <a:ext uri="{FF2B5EF4-FFF2-40B4-BE49-F238E27FC236}">
                  <a16:creationId xmlns:a16="http://schemas.microsoft.com/office/drawing/2014/main" id="{7DBBEB53-BF3A-8AA7-6154-21B835FE40C6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8" name="任意多边形: 形状 3107">
              <a:extLst>
                <a:ext uri="{FF2B5EF4-FFF2-40B4-BE49-F238E27FC236}">
                  <a16:creationId xmlns:a16="http://schemas.microsoft.com/office/drawing/2014/main" id="{24F38467-FBEA-EE08-D2B3-959D935AFD06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9" name="任意多边形: 形状 3108">
              <a:extLst>
                <a:ext uri="{FF2B5EF4-FFF2-40B4-BE49-F238E27FC236}">
                  <a16:creationId xmlns:a16="http://schemas.microsoft.com/office/drawing/2014/main" id="{09AFAC6F-252F-C586-2654-E2F36AEFB079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0" name="任意多边形: 形状 3109">
              <a:extLst>
                <a:ext uri="{FF2B5EF4-FFF2-40B4-BE49-F238E27FC236}">
                  <a16:creationId xmlns:a16="http://schemas.microsoft.com/office/drawing/2014/main" id="{61C9E27D-A6F0-B7A9-21D5-3DDEA85BEFF1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1" name="任意多边形: 形状 3110">
              <a:extLst>
                <a:ext uri="{FF2B5EF4-FFF2-40B4-BE49-F238E27FC236}">
                  <a16:creationId xmlns:a16="http://schemas.microsoft.com/office/drawing/2014/main" id="{15B1DD6A-F8A3-999C-6B97-EE34E6EC78B1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2" name="任意多边形: 形状 3111">
              <a:extLst>
                <a:ext uri="{FF2B5EF4-FFF2-40B4-BE49-F238E27FC236}">
                  <a16:creationId xmlns:a16="http://schemas.microsoft.com/office/drawing/2014/main" id="{67D22972-CE56-D3E7-45DB-86EA5B87FE33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3" name="任意多边形: 形状 3112">
              <a:extLst>
                <a:ext uri="{FF2B5EF4-FFF2-40B4-BE49-F238E27FC236}">
                  <a16:creationId xmlns:a16="http://schemas.microsoft.com/office/drawing/2014/main" id="{0334D7A4-361A-DEC3-2DA8-BD748EAB508D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4" name="任意多边形: 形状 3113">
              <a:extLst>
                <a:ext uri="{FF2B5EF4-FFF2-40B4-BE49-F238E27FC236}">
                  <a16:creationId xmlns:a16="http://schemas.microsoft.com/office/drawing/2014/main" id="{97121740-55F1-69C3-7380-750311259685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2347 w 19021"/>
                <a:gd name="connsiteY0" fmla="*/ 15494 h 18349"/>
                <a:gd name="connsiteX1" fmla="*/ 15350 w 19021"/>
                <a:gd name="connsiteY1" fmla="*/ 18877 h 18349"/>
                <a:gd name="connsiteX2" fmla="*/ 19047 w 19021"/>
                <a:gd name="connsiteY2" fmla="*/ 6720 h 18349"/>
                <a:gd name="connsiteX3" fmla="*/ 18839 w 19021"/>
                <a:gd name="connsiteY3" fmla="*/ 6350 h 18349"/>
                <a:gd name="connsiteX4" fmla="*/ 5862 w 19021"/>
                <a:gd name="connsiteY4" fmla="*/ 2967 h 18349"/>
                <a:gd name="connsiteX5" fmla="*/ 2136 w 19021"/>
                <a:gd name="connsiteY5" fmla="*/ 15124 h 18349"/>
                <a:gd name="connsiteX6" fmla="*/ 2347 w 19021"/>
                <a:gd name="connsiteY6" fmla="*/ 15494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2347" y="15494"/>
                  </a:move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5" name="任意多边形: 形状 3114">
              <a:extLst>
                <a:ext uri="{FF2B5EF4-FFF2-40B4-BE49-F238E27FC236}">
                  <a16:creationId xmlns:a16="http://schemas.microsoft.com/office/drawing/2014/main" id="{31CA1696-C11F-4A9C-CF67-21781C6DEF0D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6" name="任意多边形: 形状 3115">
              <a:extLst>
                <a:ext uri="{FF2B5EF4-FFF2-40B4-BE49-F238E27FC236}">
                  <a16:creationId xmlns:a16="http://schemas.microsoft.com/office/drawing/2014/main" id="{D7CC46F2-4129-E058-445F-D09E1779E591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7" name="任意多边形: 形状 3116">
              <a:extLst>
                <a:ext uri="{FF2B5EF4-FFF2-40B4-BE49-F238E27FC236}">
                  <a16:creationId xmlns:a16="http://schemas.microsoft.com/office/drawing/2014/main" id="{F2845481-6548-8232-E3A7-E666186C248B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8" name="任意多边形: 形状 3117">
              <a:extLst>
                <a:ext uri="{FF2B5EF4-FFF2-40B4-BE49-F238E27FC236}">
                  <a16:creationId xmlns:a16="http://schemas.microsoft.com/office/drawing/2014/main" id="{A3E6983E-5282-AB2F-EFAD-4A6B7099BFFA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9" name="任意多边形: 形状 3118">
              <a:extLst>
                <a:ext uri="{FF2B5EF4-FFF2-40B4-BE49-F238E27FC236}">
                  <a16:creationId xmlns:a16="http://schemas.microsoft.com/office/drawing/2014/main" id="{4371766F-29D6-6BD4-1200-6084165B1C8C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0" name="任意多边形: 形状 3119">
              <a:extLst>
                <a:ext uri="{FF2B5EF4-FFF2-40B4-BE49-F238E27FC236}">
                  <a16:creationId xmlns:a16="http://schemas.microsoft.com/office/drawing/2014/main" id="{D6FB5607-97FF-1E7E-8F71-236DA8878668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1" name="任意多边形: 形状 3120">
              <a:extLst>
                <a:ext uri="{FF2B5EF4-FFF2-40B4-BE49-F238E27FC236}">
                  <a16:creationId xmlns:a16="http://schemas.microsoft.com/office/drawing/2014/main" id="{60049FB7-970D-AA7E-44CB-01BA61F09B24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2" name="任意多边形: 形状 3121">
              <a:extLst>
                <a:ext uri="{FF2B5EF4-FFF2-40B4-BE49-F238E27FC236}">
                  <a16:creationId xmlns:a16="http://schemas.microsoft.com/office/drawing/2014/main" id="{D66336F2-93F6-4FBB-059C-364EE58C3DAE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3" name="任意多边形: 形状 3122">
              <a:extLst>
                <a:ext uri="{FF2B5EF4-FFF2-40B4-BE49-F238E27FC236}">
                  <a16:creationId xmlns:a16="http://schemas.microsoft.com/office/drawing/2014/main" id="{EBD4866D-05C1-F2DC-F17A-339DB9A264A6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4" name="任意多边形: 形状 3123">
              <a:extLst>
                <a:ext uri="{FF2B5EF4-FFF2-40B4-BE49-F238E27FC236}">
                  <a16:creationId xmlns:a16="http://schemas.microsoft.com/office/drawing/2014/main" id="{18B4FB72-007C-9B57-7907-387AFCE97F69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5" name="任意多边形: 形状 3124">
              <a:extLst>
                <a:ext uri="{FF2B5EF4-FFF2-40B4-BE49-F238E27FC236}">
                  <a16:creationId xmlns:a16="http://schemas.microsoft.com/office/drawing/2014/main" id="{71E2D9B9-DECC-595C-9507-E7DD1C4C4533}"/>
                </a:ext>
              </a:extLst>
            </p:cNvPr>
            <p:cNvSpPr/>
            <p:nvPr/>
          </p:nvSpPr>
          <p:spPr>
            <a:xfrm>
              <a:off x="-1552068" y="-3928420"/>
              <a:ext cx="12876" cy="12378"/>
            </a:xfrm>
            <a:custGeom>
              <a:avLst/>
              <a:gdLst>
                <a:gd name="connsiteX0" fmla="*/ 13212 w 12876"/>
                <a:gd name="connsiteY0" fmla="*/ 10888 h 12378"/>
                <a:gd name="connsiteX1" fmla="*/ 10807 w 12876"/>
                <a:gd name="connsiteY1" fmla="*/ 2642 h 12378"/>
                <a:gd name="connsiteX2" fmla="*/ 10569 w 12876"/>
                <a:gd name="connsiteY2" fmla="*/ 2510 h 12378"/>
                <a:gd name="connsiteX3" fmla="*/ 1848 w 12876"/>
                <a:gd name="connsiteY3" fmla="*/ 4968 h 12378"/>
                <a:gd name="connsiteX4" fmla="*/ 4203 w 12876"/>
                <a:gd name="connsiteY4" fmla="*/ 13187 h 12378"/>
                <a:gd name="connsiteX5" fmla="*/ 4491 w 12876"/>
                <a:gd name="connsiteY5" fmla="*/ 13346 h 12378"/>
                <a:gd name="connsiteX6" fmla="*/ 13212 w 12876"/>
                <a:gd name="connsiteY6" fmla="*/ 10888 h 1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6" h="12378">
                  <a:moveTo>
                    <a:pt x="13212" y="10888"/>
                  </a:moveTo>
                  <a:cubicBezTo>
                    <a:pt x="14827" y="7954"/>
                    <a:pt x="13751" y="4254"/>
                    <a:pt x="10807" y="2642"/>
                  </a:cubicBezTo>
                  <a:cubicBezTo>
                    <a:pt x="10731" y="2589"/>
                    <a:pt x="10649" y="2536"/>
                    <a:pt x="10569" y="2510"/>
                  </a:cubicBezTo>
                  <a:cubicBezTo>
                    <a:pt x="7472" y="871"/>
                    <a:pt x="3637" y="1955"/>
                    <a:pt x="1848" y="4968"/>
                  </a:cubicBezTo>
                  <a:cubicBezTo>
                    <a:pt x="225" y="7901"/>
                    <a:pt x="1280" y="11575"/>
                    <a:pt x="4203" y="13187"/>
                  </a:cubicBezTo>
                  <a:cubicBezTo>
                    <a:pt x="4298" y="13240"/>
                    <a:pt x="4393" y="13293"/>
                    <a:pt x="4491" y="13346"/>
                  </a:cubicBezTo>
                  <a:cubicBezTo>
                    <a:pt x="7583" y="15011"/>
                    <a:pt x="11449" y="13927"/>
                    <a:pt x="13212" y="108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6" name="任意多边形: 形状 3125">
              <a:extLst>
                <a:ext uri="{FF2B5EF4-FFF2-40B4-BE49-F238E27FC236}">
                  <a16:creationId xmlns:a16="http://schemas.microsoft.com/office/drawing/2014/main" id="{A486C18A-A424-3C9B-9FB8-A0F8204DBC8B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7" name="任意多边形: 形状 3126">
              <a:extLst>
                <a:ext uri="{FF2B5EF4-FFF2-40B4-BE49-F238E27FC236}">
                  <a16:creationId xmlns:a16="http://schemas.microsoft.com/office/drawing/2014/main" id="{5FB55A2A-446E-DEBD-0C7D-302B03DF33B8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8" name="任意多边形: 形状 3127">
              <a:extLst>
                <a:ext uri="{FF2B5EF4-FFF2-40B4-BE49-F238E27FC236}">
                  <a16:creationId xmlns:a16="http://schemas.microsoft.com/office/drawing/2014/main" id="{E07872E1-64D5-C514-59C2-738011A39EC5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9" name="任意多边形: 形状 3128">
              <a:extLst>
                <a:ext uri="{FF2B5EF4-FFF2-40B4-BE49-F238E27FC236}">
                  <a16:creationId xmlns:a16="http://schemas.microsoft.com/office/drawing/2014/main" id="{80DD1F72-4DA3-FE95-43E8-7EB7241DC909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0" name="任意多边形: 形状 3129">
              <a:extLst>
                <a:ext uri="{FF2B5EF4-FFF2-40B4-BE49-F238E27FC236}">
                  <a16:creationId xmlns:a16="http://schemas.microsoft.com/office/drawing/2014/main" id="{DB75AE26-9F2E-4FE4-D9D8-805BB7DF0BA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1" name="任意多边形: 形状 3130">
              <a:extLst>
                <a:ext uri="{FF2B5EF4-FFF2-40B4-BE49-F238E27FC236}">
                  <a16:creationId xmlns:a16="http://schemas.microsoft.com/office/drawing/2014/main" id="{B4CEEFF3-BA6F-36A6-940A-D9E2A24199B1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2" name="任意多边形: 形状 3131">
              <a:extLst>
                <a:ext uri="{FF2B5EF4-FFF2-40B4-BE49-F238E27FC236}">
                  <a16:creationId xmlns:a16="http://schemas.microsoft.com/office/drawing/2014/main" id="{12AC76E4-AAB3-FDC7-44DF-AB11509CF4C9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3" name="任意多边形: 形状 3132">
              <a:extLst>
                <a:ext uri="{FF2B5EF4-FFF2-40B4-BE49-F238E27FC236}">
                  <a16:creationId xmlns:a16="http://schemas.microsoft.com/office/drawing/2014/main" id="{037B1474-7738-76C1-CE8B-B28B6895E97C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4" name="任意多边形: 形状 3133">
              <a:extLst>
                <a:ext uri="{FF2B5EF4-FFF2-40B4-BE49-F238E27FC236}">
                  <a16:creationId xmlns:a16="http://schemas.microsoft.com/office/drawing/2014/main" id="{CFF4FBBB-489B-1657-75D7-59E3EA55A0E3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5" name="任意多边形: 形状 3134">
              <a:extLst>
                <a:ext uri="{FF2B5EF4-FFF2-40B4-BE49-F238E27FC236}">
                  <a16:creationId xmlns:a16="http://schemas.microsoft.com/office/drawing/2014/main" id="{1EA2FB0C-4B3A-01E1-0C9E-3592E65C8CB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6" name="任意多边形: 形状 3135">
              <a:extLst>
                <a:ext uri="{FF2B5EF4-FFF2-40B4-BE49-F238E27FC236}">
                  <a16:creationId xmlns:a16="http://schemas.microsoft.com/office/drawing/2014/main" id="{9DE8EFAC-4BBC-18C8-588D-95E2FF9ED715}"/>
                </a:ext>
              </a:extLst>
            </p:cNvPr>
            <p:cNvSpPr/>
            <p:nvPr/>
          </p:nvSpPr>
          <p:spPr>
            <a:xfrm>
              <a:off x="-1551856" y="-3928377"/>
              <a:ext cx="12850" cy="12361"/>
            </a:xfrm>
            <a:custGeom>
              <a:avLst/>
              <a:gdLst>
                <a:gd name="connsiteX0" fmla="*/ 1848 w 12850"/>
                <a:gd name="connsiteY0" fmla="*/ 4951 h 12361"/>
                <a:gd name="connsiteX1" fmla="*/ 4203 w 12850"/>
                <a:gd name="connsiteY1" fmla="*/ 13170 h 12361"/>
                <a:gd name="connsiteX2" fmla="*/ 4491 w 12850"/>
                <a:gd name="connsiteY2" fmla="*/ 13329 h 12361"/>
                <a:gd name="connsiteX3" fmla="*/ 13186 w 12850"/>
                <a:gd name="connsiteY3" fmla="*/ 10871 h 12361"/>
                <a:gd name="connsiteX4" fmla="*/ 10781 w 12850"/>
                <a:gd name="connsiteY4" fmla="*/ 2625 h 12361"/>
                <a:gd name="connsiteX5" fmla="*/ 10543 w 12850"/>
                <a:gd name="connsiteY5" fmla="*/ 2493 h 12361"/>
                <a:gd name="connsiteX6" fmla="*/ 1848 w 12850"/>
                <a:gd name="connsiteY6" fmla="*/ 4951 h 1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0" h="12361">
                  <a:moveTo>
                    <a:pt x="1848" y="4951"/>
                  </a:moveTo>
                  <a:cubicBezTo>
                    <a:pt x="225" y="7884"/>
                    <a:pt x="1280" y="11558"/>
                    <a:pt x="4203" y="13170"/>
                  </a:cubicBezTo>
                  <a:cubicBezTo>
                    <a:pt x="4298" y="13223"/>
                    <a:pt x="4393" y="13276"/>
                    <a:pt x="4491" y="13329"/>
                  </a:cubicBezTo>
                  <a:cubicBezTo>
                    <a:pt x="7578" y="14994"/>
                    <a:pt x="11423" y="13910"/>
                    <a:pt x="13186" y="10871"/>
                  </a:cubicBezTo>
                  <a:cubicBezTo>
                    <a:pt x="14801" y="7937"/>
                    <a:pt x="13725" y="4237"/>
                    <a:pt x="10781" y="2625"/>
                  </a:cubicBezTo>
                  <a:cubicBezTo>
                    <a:pt x="10704" y="2572"/>
                    <a:pt x="10622" y="2519"/>
                    <a:pt x="10543" y="2493"/>
                  </a:cubicBezTo>
                  <a:cubicBezTo>
                    <a:pt x="7451" y="881"/>
                    <a:pt x="3637" y="1964"/>
                    <a:pt x="1848" y="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7" name="任意多边形: 形状 3136">
              <a:extLst>
                <a:ext uri="{FF2B5EF4-FFF2-40B4-BE49-F238E27FC236}">
                  <a16:creationId xmlns:a16="http://schemas.microsoft.com/office/drawing/2014/main" id="{CD5D2013-E5F6-A396-2D85-13E41E0D0B52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8" name="任意多边形: 形状 3137">
              <a:extLst>
                <a:ext uri="{FF2B5EF4-FFF2-40B4-BE49-F238E27FC236}">
                  <a16:creationId xmlns:a16="http://schemas.microsoft.com/office/drawing/2014/main" id="{F4A1FBA2-D5C6-F6A5-BD17-D1ED8594B763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9" name="任意多边形: 形状 3138">
              <a:extLst>
                <a:ext uri="{FF2B5EF4-FFF2-40B4-BE49-F238E27FC236}">
                  <a16:creationId xmlns:a16="http://schemas.microsoft.com/office/drawing/2014/main" id="{D7F3FFFA-F7AD-3BA6-FEFB-8ADB8443CB6F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0" name="任意多边形: 形状 3139">
              <a:extLst>
                <a:ext uri="{FF2B5EF4-FFF2-40B4-BE49-F238E27FC236}">
                  <a16:creationId xmlns:a16="http://schemas.microsoft.com/office/drawing/2014/main" id="{29BE19EE-6222-AF13-0BE8-540BCCA72B36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1" name="任意多边形: 形状 3140">
              <a:extLst>
                <a:ext uri="{FF2B5EF4-FFF2-40B4-BE49-F238E27FC236}">
                  <a16:creationId xmlns:a16="http://schemas.microsoft.com/office/drawing/2014/main" id="{DAC5BB32-CD88-4719-18BC-AC8A07CA00EF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2" name="任意多边形: 形状 3141">
              <a:extLst>
                <a:ext uri="{FF2B5EF4-FFF2-40B4-BE49-F238E27FC236}">
                  <a16:creationId xmlns:a16="http://schemas.microsoft.com/office/drawing/2014/main" id="{0E95F903-DAF7-997A-7CAA-07FD79820FB1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3" name="任意多边形: 形状 3142">
              <a:extLst>
                <a:ext uri="{FF2B5EF4-FFF2-40B4-BE49-F238E27FC236}">
                  <a16:creationId xmlns:a16="http://schemas.microsoft.com/office/drawing/2014/main" id="{A18178EA-A393-9433-7474-F6FA29A9AC2D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4" name="任意多边形: 形状 3143">
              <a:extLst>
                <a:ext uri="{FF2B5EF4-FFF2-40B4-BE49-F238E27FC236}">
                  <a16:creationId xmlns:a16="http://schemas.microsoft.com/office/drawing/2014/main" id="{0E67AA4B-EF18-F823-EC10-A5C59FD5CA7C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5" name="任意多边形: 形状 3144">
              <a:extLst>
                <a:ext uri="{FF2B5EF4-FFF2-40B4-BE49-F238E27FC236}">
                  <a16:creationId xmlns:a16="http://schemas.microsoft.com/office/drawing/2014/main" id="{29F24488-285E-D352-3992-2129CCED5830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6" name="任意多边形: 形状 3145">
              <a:extLst>
                <a:ext uri="{FF2B5EF4-FFF2-40B4-BE49-F238E27FC236}">
                  <a16:creationId xmlns:a16="http://schemas.microsoft.com/office/drawing/2014/main" id="{FB669EC9-4057-6C59-0F21-574FA25689AC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7" name="任意多边形: 形状 3146">
              <a:extLst>
                <a:ext uri="{FF2B5EF4-FFF2-40B4-BE49-F238E27FC236}">
                  <a16:creationId xmlns:a16="http://schemas.microsoft.com/office/drawing/2014/main" id="{5DB6A677-D541-5FF0-A7F2-4D42CCC3BDA8}"/>
                </a:ext>
              </a:extLst>
            </p:cNvPr>
            <p:cNvSpPr/>
            <p:nvPr/>
          </p:nvSpPr>
          <p:spPr>
            <a:xfrm>
              <a:off x="-1449080" y="-3905364"/>
              <a:ext cx="5180" cy="4860"/>
            </a:xfrm>
            <a:custGeom>
              <a:avLst/>
              <a:gdLst>
                <a:gd name="connsiteX0" fmla="*/ 3385 w 5180"/>
                <a:gd name="connsiteY0" fmla="*/ 1759 h 4860"/>
                <a:gd name="connsiteX1" fmla="*/ 1086 w 5180"/>
                <a:gd name="connsiteY1" fmla="*/ 4402 h 4860"/>
                <a:gd name="connsiteX2" fmla="*/ 3967 w 5180"/>
                <a:gd name="connsiteY2" fmla="*/ 6595 h 4860"/>
                <a:gd name="connsiteX3" fmla="*/ 6266 w 5180"/>
                <a:gd name="connsiteY3" fmla="*/ 3953 h 4860"/>
                <a:gd name="connsiteX4" fmla="*/ 3385 w 5180"/>
                <a:gd name="connsiteY4" fmla="*/ 1759 h 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60">
                  <a:moveTo>
                    <a:pt x="3385" y="1759"/>
                  </a:moveTo>
                  <a:cubicBezTo>
                    <a:pt x="2061" y="1944"/>
                    <a:pt x="1076" y="3054"/>
                    <a:pt x="1086" y="4402"/>
                  </a:cubicBezTo>
                  <a:cubicBezTo>
                    <a:pt x="1316" y="5776"/>
                    <a:pt x="2577" y="6728"/>
                    <a:pt x="3967" y="6595"/>
                  </a:cubicBezTo>
                  <a:cubicBezTo>
                    <a:pt x="5291" y="6411"/>
                    <a:pt x="6277" y="5300"/>
                    <a:pt x="6266" y="3953"/>
                  </a:cubicBezTo>
                  <a:cubicBezTo>
                    <a:pt x="6036" y="2579"/>
                    <a:pt x="4775" y="1627"/>
                    <a:pt x="3385" y="1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8" name="任意多边形: 形状 3147">
              <a:extLst>
                <a:ext uri="{FF2B5EF4-FFF2-40B4-BE49-F238E27FC236}">
                  <a16:creationId xmlns:a16="http://schemas.microsoft.com/office/drawing/2014/main" id="{F7063B9A-634B-4190-54C2-4426FF5556C6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9" name="任意多边形: 形状 3148">
              <a:extLst>
                <a:ext uri="{FF2B5EF4-FFF2-40B4-BE49-F238E27FC236}">
                  <a16:creationId xmlns:a16="http://schemas.microsoft.com/office/drawing/2014/main" id="{241BA40A-DA36-BF50-E5D3-4AB1004B5C52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0" name="任意多边形: 形状 3149">
              <a:extLst>
                <a:ext uri="{FF2B5EF4-FFF2-40B4-BE49-F238E27FC236}">
                  <a16:creationId xmlns:a16="http://schemas.microsoft.com/office/drawing/2014/main" id="{470A2840-0287-6FCB-B610-936BFEF98153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1" name="任意多边形: 形状 3150">
              <a:extLst>
                <a:ext uri="{FF2B5EF4-FFF2-40B4-BE49-F238E27FC236}">
                  <a16:creationId xmlns:a16="http://schemas.microsoft.com/office/drawing/2014/main" id="{6290B0FE-2998-25FF-528F-0DD6740056C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2" name="任意多边形: 形状 3151">
              <a:extLst>
                <a:ext uri="{FF2B5EF4-FFF2-40B4-BE49-F238E27FC236}">
                  <a16:creationId xmlns:a16="http://schemas.microsoft.com/office/drawing/2014/main" id="{FCE02F8B-D370-9324-9D69-B261BECE1886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3" name="任意多边形: 形状 3152">
              <a:extLst>
                <a:ext uri="{FF2B5EF4-FFF2-40B4-BE49-F238E27FC236}">
                  <a16:creationId xmlns:a16="http://schemas.microsoft.com/office/drawing/2014/main" id="{B510BFDF-EA36-EFD3-1A60-A9E4D1B274E7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4" name="任意多边形: 形状 3153">
              <a:extLst>
                <a:ext uri="{FF2B5EF4-FFF2-40B4-BE49-F238E27FC236}">
                  <a16:creationId xmlns:a16="http://schemas.microsoft.com/office/drawing/2014/main" id="{0AD88542-2A16-0D34-8107-859ECF1CE653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5" name="任意多边形: 形状 3154">
              <a:extLst>
                <a:ext uri="{FF2B5EF4-FFF2-40B4-BE49-F238E27FC236}">
                  <a16:creationId xmlns:a16="http://schemas.microsoft.com/office/drawing/2014/main" id="{020B0B6C-68EF-E9B2-39A0-773DB1EBD960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6" name="任意多边形: 形状 3155">
              <a:extLst>
                <a:ext uri="{FF2B5EF4-FFF2-40B4-BE49-F238E27FC236}">
                  <a16:creationId xmlns:a16="http://schemas.microsoft.com/office/drawing/2014/main" id="{A0A0AC67-9D71-B8CA-F1FD-82757EBA575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7" name="任意多边形: 形状 3156">
              <a:extLst>
                <a:ext uri="{FF2B5EF4-FFF2-40B4-BE49-F238E27FC236}">
                  <a16:creationId xmlns:a16="http://schemas.microsoft.com/office/drawing/2014/main" id="{7E0E5CFA-1939-433A-C787-C294D49CD342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8" name="任意多边形: 形状 3157">
              <a:extLst>
                <a:ext uri="{FF2B5EF4-FFF2-40B4-BE49-F238E27FC236}">
                  <a16:creationId xmlns:a16="http://schemas.microsoft.com/office/drawing/2014/main" id="{B4CE6C93-49E2-8024-5D6B-EC2C227C9A33}"/>
                </a:ext>
              </a:extLst>
            </p:cNvPr>
            <p:cNvSpPr/>
            <p:nvPr/>
          </p:nvSpPr>
          <p:spPr>
            <a:xfrm>
              <a:off x="-1449080" y="-3905258"/>
              <a:ext cx="5180" cy="4887"/>
            </a:xfrm>
            <a:custGeom>
              <a:avLst/>
              <a:gdLst>
                <a:gd name="connsiteX0" fmla="*/ 3967 w 5180"/>
                <a:gd name="connsiteY0" fmla="*/ 6622 h 4887"/>
                <a:gd name="connsiteX1" fmla="*/ 6266 w 5180"/>
                <a:gd name="connsiteY1" fmla="*/ 3979 h 4887"/>
                <a:gd name="connsiteX2" fmla="*/ 3385 w 5180"/>
                <a:gd name="connsiteY2" fmla="*/ 1759 h 4887"/>
                <a:gd name="connsiteX3" fmla="*/ 1086 w 5180"/>
                <a:gd name="connsiteY3" fmla="*/ 4402 h 4887"/>
                <a:gd name="connsiteX4" fmla="*/ 3967 w 5180"/>
                <a:gd name="connsiteY4" fmla="*/ 6622 h 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87">
                  <a:moveTo>
                    <a:pt x="3967" y="6622"/>
                  </a:moveTo>
                  <a:cubicBezTo>
                    <a:pt x="5291" y="6437"/>
                    <a:pt x="6277" y="5327"/>
                    <a:pt x="6266" y="3979"/>
                  </a:cubicBezTo>
                  <a:cubicBezTo>
                    <a:pt x="6049" y="2578"/>
                    <a:pt x="4784" y="1627"/>
                    <a:pt x="3385" y="1759"/>
                  </a:cubicBezTo>
                  <a:cubicBezTo>
                    <a:pt x="2061" y="1944"/>
                    <a:pt x="1076" y="3054"/>
                    <a:pt x="1086" y="4402"/>
                  </a:cubicBezTo>
                  <a:cubicBezTo>
                    <a:pt x="1303" y="5802"/>
                    <a:pt x="2569" y="6754"/>
                    <a:pt x="3967" y="66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9" name="任意多边形: 形状 3158">
              <a:extLst>
                <a:ext uri="{FF2B5EF4-FFF2-40B4-BE49-F238E27FC236}">
                  <a16:creationId xmlns:a16="http://schemas.microsoft.com/office/drawing/2014/main" id="{C0DB15D0-513A-D310-4A4F-FC1EBA37ED76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0" name="任意多边形: 形状 3159">
              <a:extLst>
                <a:ext uri="{FF2B5EF4-FFF2-40B4-BE49-F238E27FC236}">
                  <a16:creationId xmlns:a16="http://schemas.microsoft.com/office/drawing/2014/main" id="{24A09274-9741-2724-28B7-5290D2BF316F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1" name="任意多边形: 形状 3160">
              <a:extLst>
                <a:ext uri="{FF2B5EF4-FFF2-40B4-BE49-F238E27FC236}">
                  <a16:creationId xmlns:a16="http://schemas.microsoft.com/office/drawing/2014/main" id="{CFF4DE78-BD84-2538-D0FA-AC030713F511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2" name="任意多边形: 形状 3161">
              <a:extLst>
                <a:ext uri="{FF2B5EF4-FFF2-40B4-BE49-F238E27FC236}">
                  <a16:creationId xmlns:a16="http://schemas.microsoft.com/office/drawing/2014/main" id="{D0802F26-AF64-2662-53E8-DCBDDC558BEE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3" name="任意多边形: 形状 3162">
              <a:extLst>
                <a:ext uri="{FF2B5EF4-FFF2-40B4-BE49-F238E27FC236}">
                  <a16:creationId xmlns:a16="http://schemas.microsoft.com/office/drawing/2014/main" id="{70766FEC-522F-D7E9-9C75-5913AD73D278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4" name="任意多边形: 形状 3163">
              <a:extLst>
                <a:ext uri="{FF2B5EF4-FFF2-40B4-BE49-F238E27FC236}">
                  <a16:creationId xmlns:a16="http://schemas.microsoft.com/office/drawing/2014/main" id="{37C9ACA3-234E-0D21-B06B-0C1A5F97E178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5" name="任意多边形: 形状 3164">
              <a:extLst>
                <a:ext uri="{FF2B5EF4-FFF2-40B4-BE49-F238E27FC236}">
                  <a16:creationId xmlns:a16="http://schemas.microsoft.com/office/drawing/2014/main" id="{C872F724-8B83-A5F0-68AD-C04C4193522A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6" name="任意多边形: 形状 3165">
              <a:extLst>
                <a:ext uri="{FF2B5EF4-FFF2-40B4-BE49-F238E27FC236}">
                  <a16:creationId xmlns:a16="http://schemas.microsoft.com/office/drawing/2014/main" id="{99BE5B78-D1A4-31F8-E469-CBA292AE766D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7" name="任意多边形: 形状 3166">
              <a:extLst>
                <a:ext uri="{FF2B5EF4-FFF2-40B4-BE49-F238E27FC236}">
                  <a16:creationId xmlns:a16="http://schemas.microsoft.com/office/drawing/2014/main" id="{BD12B16B-EB55-9053-8D71-5EFB315E3417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8" name="任意多边形: 形状 3167">
              <a:extLst>
                <a:ext uri="{FF2B5EF4-FFF2-40B4-BE49-F238E27FC236}">
                  <a16:creationId xmlns:a16="http://schemas.microsoft.com/office/drawing/2014/main" id="{48101CB8-271F-83D9-A9A4-AD4966A46104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9" name="任意多边形: 形状 3168">
              <a:extLst>
                <a:ext uri="{FF2B5EF4-FFF2-40B4-BE49-F238E27FC236}">
                  <a16:creationId xmlns:a16="http://schemas.microsoft.com/office/drawing/2014/main" id="{FF92B001-15B1-2077-C78C-0F6ADBBFD940}"/>
                </a:ext>
              </a:extLst>
            </p:cNvPr>
            <p:cNvSpPr/>
            <p:nvPr/>
          </p:nvSpPr>
          <p:spPr>
            <a:xfrm>
              <a:off x="-1435616" y="-3798966"/>
              <a:ext cx="8130" cy="7878"/>
            </a:xfrm>
            <a:custGeom>
              <a:avLst/>
              <a:gdLst>
                <a:gd name="connsiteX0" fmla="*/ 9108 w 8130"/>
                <a:gd name="connsiteY0" fmla="*/ 4722 h 7878"/>
                <a:gd name="connsiteX1" fmla="*/ 4166 w 8130"/>
                <a:gd name="connsiteY1" fmla="*/ 1868 h 7878"/>
                <a:gd name="connsiteX2" fmla="*/ 1172 w 8130"/>
                <a:gd name="connsiteY2" fmla="*/ 6467 h 7878"/>
                <a:gd name="connsiteX3" fmla="*/ 1206 w 8130"/>
                <a:gd name="connsiteY3" fmla="*/ 6625 h 7878"/>
                <a:gd name="connsiteX4" fmla="*/ 6122 w 8130"/>
                <a:gd name="connsiteY4" fmla="*/ 9506 h 7878"/>
                <a:gd name="connsiteX5" fmla="*/ 9119 w 8130"/>
                <a:gd name="connsiteY5" fmla="*/ 4775 h 7878"/>
                <a:gd name="connsiteX6" fmla="*/ 9108 w 8130"/>
                <a:gd name="connsiteY6" fmla="*/ 4722 h 7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78">
                  <a:moveTo>
                    <a:pt x="9108" y="4722"/>
                  </a:moveTo>
                  <a:cubicBezTo>
                    <a:pt x="8503" y="2582"/>
                    <a:pt x="6315" y="1340"/>
                    <a:pt x="4166" y="1868"/>
                  </a:cubicBezTo>
                  <a:cubicBezTo>
                    <a:pt x="2068" y="2317"/>
                    <a:pt x="725" y="4379"/>
                    <a:pt x="1172" y="6467"/>
                  </a:cubicBezTo>
                  <a:cubicBezTo>
                    <a:pt x="1182" y="6520"/>
                    <a:pt x="1193" y="6572"/>
                    <a:pt x="1206" y="6625"/>
                  </a:cubicBezTo>
                  <a:cubicBezTo>
                    <a:pt x="1798" y="8766"/>
                    <a:pt x="3973" y="10035"/>
                    <a:pt x="6122" y="9506"/>
                  </a:cubicBezTo>
                  <a:cubicBezTo>
                    <a:pt x="8257" y="9030"/>
                    <a:pt x="9600" y="6916"/>
                    <a:pt x="9119" y="4775"/>
                  </a:cubicBezTo>
                  <a:cubicBezTo>
                    <a:pt x="9116" y="4749"/>
                    <a:pt x="9111" y="4749"/>
                    <a:pt x="9108" y="4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0" name="任意多边形: 形状 3169">
              <a:extLst>
                <a:ext uri="{FF2B5EF4-FFF2-40B4-BE49-F238E27FC236}">
                  <a16:creationId xmlns:a16="http://schemas.microsoft.com/office/drawing/2014/main" id="{E92C28BA-4F37-19D9-4416-4E4556813633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1" name="任意多边形: 形状 3170">
              <a:extLst>
                <a:ext uri="{FF2B5EF4-FFF2-40B4-BE49-F238E27FC236}">
                  <a16:creationId xmlns:a16="http://schemas.microsoft.com/office/drawing/2014/main" id="{A48301C2-6C6E-145C-2A0E-F7A67B3C584F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2" name="任意多边形: 形状 3171">
              <a:extLst>
                <a:ext uri="{FF2B5EF4-FFF2-40B4-BE49-F238E27FC236}">
                  <a16:creationId xmlns:a16="http://schemas.microsoft.com/office/drawing/2014/main" id="{FFBFF1E0-8EBA-E690-AAFC-95795354FF0A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3" name="任意多边形: 形状 3172">
              <a:extLst>
                <a:ext uri="{FF2B5EF4-FFF2-40B4-BE49-F238E27FC236}">
                  <a16:creationId xmlns:a16="http://schemas.microsoft.com/office/drawing/2014/main" id="{939EA943-EFC2-ECE5-6232-9C78BFF9D4C0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4" name="任意多边形: 形状 3173">
              <a:extLst>
                <a:ext uri="{FF2B5EF4-FFF2-40B4-BE49-F238E27FC236}">
                  <a16:creationId xmlns:a16="http://schemas.microsoft.com/office/drawing/2014/main" id="{2A9AF610-A856-AFB3-AC37-122371424EAE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5" name="任意多边形: 形状 3174">
              <a:extLst>
                <a:ext uri="{FF2B5EF4-FFF2-40B4-BE49-F238E27FC236}">
                  <a16:creationId xmlns:a16="http://schemas.microsoft.com/office/drawing/2014/main" id="{3C9EA177-1150-9698-09B4-CA3848B7E1ED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6" name="任意多边形: 形状 3175">
              <a:extLst>
                <a:ext uri="{FF2B5EF4-FFF2-40B4-BE49-F238E27FC236}">
                  <a16:creationId xmlns:a16="http://schemas.microsoft.com/office/drawing/2014/main" id="{90F2476F-71D2-06A7-87D6-9FD0F25C5339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7" name="任意多边形: 形状 3176">
              <a:extLst>
                <a:ext uri="{FF2B5EF4-FFF2-40B4-BE49-F238E27FC236}">
                  <a16:creationId xmlns:a16="http://schemas.microsoft.com/office/drawing/2014/main" id="{8D8133D0-F2B8-3A8B-0E0F-7285FA672302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8" name="任意多边形: 形状 3177">
              <a:extLst>
                <a:ext uri="{FF2B5EF4-FFF2-40B4-BE49-F238E27FC236}">
                  <a16:creationId xmlns:a16="http://schemas.microsoft.com/office/drawing/2014/main" id="{5525A753-3B84-F0F9-50CE-93C8B2795B6A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9" name="任意多边形: 形状 3178">
              <a:extLst>
                <a:ext uri="{FF2B5EF4-FFF2-40B4-BE49-F238E27FC236}">
                  <a16:creationId xmlns:a16="http://schemas.microsoft.com/office/drawing/2014/main" id="{87748E5A-E6F8-8A7C-792F-FABF2F941FE6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0" name="任意多边形: 形状 3179">
              <a:extLst>
                <a:ext uri="{FF2B5EF4-FFF2-40B4-BE49-F238E27FC236}">
                  <a16:creationId xmlns:a16="http://schemas.microsoft.com/office/drawing/2014/main" id="{94AAFEBA-2BAD-142B-C248-AABCDDE86031}"/>
                </a:ext>
              </a:extLst>
            </p:cNvPr>
            <p:cNvSpPr/>
            <p:nvPr/>
          </p:nvSpPr>
          <p:spPr>
            <a:xfrm>
              <a:off x="-1435616" y="-3798975"/>
              <a:ext cx="8130" cy="7887"/>
            </a:xfrm>
            <a:custGeom>
              <a:avLst/>
              <a:gdLst>
                <a:gd name="connsiteX0" fmla="*/ 1206 w 8130"/>
                <a:gd name="connsiteY0" fmla="*/ 6634 h 7887"/>
                <a:gd name="connsiteX1" fmla="*/ 6122 w 8130"/>
                <a:gd name="connsiteY1" fmla="*/ 9515 h 7887"/>
                <a:gd name="connsiteX2" fmla="*/ 9119 w 8130"/>
                <a:gd name="connsiteY2" fmla="*/ 4784 h 7887"/>
                <a:gd name="connsiteX3" fmla="*/ 9108 w 8130"/>
                <a:gd name="connsiteY3" fmla="*/ 4731 h 7887"/>
                <a:gd name="connsiteX4" fmla="*/ 4166 w 8130"/>
                <a:gd name="connsiteY4" fmla="*/ 1877 h 7887"/>
                <a:gd name="connsiteX5" fmla="*/ 1172 w 8130"/>
                <a:gd name="connsiteY5" fmla="*/ 6476 h 7887"/>
                <a:gd name="connsiteX6" fmla="*/ 1206 w 8130"/>
                <a:gd name="connsiteY6" fmla="*/ 6634 h 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87">
                  <a:moveTo>
                    <a:pt x="1206" y="6634"/>
                  </a:moveTo>
                  <a:cubicBezTo>
                    <a:pt x="1798" y="8775"/>
                    <a:pt x="3973" y="10044"/>
                    <a:pt x="6122" y="9515"/>
                  </a:cubicBezTo>
                  <a:cubicBezTo>
                    <a:pt x="8257" y="9039"/>
                    <a:pt x="9600" y="6925"/>
                    <a:pt x="9119" y="4784"/>
                  </a:cubicBezTo>
                  <a:cubicBezTo>
                    <a:pt x="9116" y="4758"/>
                    <a:pt x="9111" y="4758"/>
                    <a:pt x="9108" y="4731"/>
                  </a:cubicBezTo>
                  <a:cubicBezTo>
                    <a:pt x="8503" y="2590"/>
                    <a:pt x="6315" y="1322"/>
                    <a:pt x="4166" y="1877"/>
                  </a:cubicBezTo>
                  <a:cubicBezTo>
                    <a:pt x="2068" y="2326"/>
                    <a:pt x="725" y="4388"/>
                    <a:pt x="1172" y="6476"/>
                  </a:cubicBezTo>
                  <a:cubicBezTo>
                    <a:pt x="1182" y="6529"/>
                    <a:pt x="1193" y="6581"/>
                    <a:pt x="1206" y="66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1" name="任意多边形: 形状 3180">
              <a:extLst>
                <a:ext uri="{FF2B5EF4-FFF2-40B4-BE49-F238E27FC236}">
                  <a16:creationId xmlns:a16="http://schemas.microsoft.com/office/drawing/2014/main" id="{E108A23C-ED1B-0555-B960-F9459CEE3552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2" name="任意多边形: 形状 3181">
              <a:extLst>
                <a:ext uri="{FF2B5EF4-FFF2-40B4-BE49-F238E27FC236}">
                  <a16:creationId xmlns:a16="http://schemas.microsoft.com/office/drawing/2014/main" id="{9B3326AA-CF6E-DF12-2D40-5DD2FB3C8887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3" name="任意多边形: 形状 3182">
              <a:extLst>
                <a:ext uri="{FF2B5EF4-FFF2-40B4-BE49-F238E27FC236}">
                  <a16:creationId xmlns:a16="http://schemas.microsoft.com/office/drawing/2014/main" id="{5AF76572-1796-200C-2380-34DED19A9C18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4" name="任意多边形: 形状 3183">
              <a:extLst>
                <a:ext uri="{FF2B5EF4-FFF2-40B4-BE49-F238E27FC236}">
                  <a16:creationId xmlns:a16="http://schemas.microsoft.com/office/drawing/2014/main" id="{3F37C1BF-9B8F-862C-CFF2-E74D3EF31DAE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5" name="任意多边形: 形状 3184">
              <a:extLst>
                <a:ext uri="{FF2B5EF4-FFF2-40B4-BE49-F238E27FC236}">
                  <a16:creationId xmlns:a16="http://schemas.microsoft.com/office/drawing/2014/main" id="{3731C369-46DB-FBAB-0D17-208C38C37A2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6" name="任意多边形: 形状 3185">
              <a:extLst>
                <a:ext uri="{FF2B5EF4-FFF2-40B4-BE49-F238E27FC236}">
                  <a16:creationId xmlns:a16="http://schemas.microsoft.com/office/drawing/2014/main" id="{3D2EEB95-6112-2A16-D862-D0FF26206691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7" name="任意多边形: 形状 3186">
              <a:extLst>
                <a:ext uri="{FF2B5EF4-FFF2-40B4-BE49-F238E27FC236}">
                  <a16:creationId xmlns:a16="http://schemas.microsoft.com/office/drawing/2014/main" id="{FCBA36C2-EF6F-6504-D1B0-C3E48EACFB3D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8" name="任意多边形: 形状 3187">
              <a:extLst>
                <a:ext uri="{FF2B5EF4-FFF2-40B4-BE49-F238E27FC236}">
                  <a16:creationId xmlns:a16="http://schemas.microsoft.com/office/drawing/2014/main" id="{08C7D3C7-628D-9A7F-5F3E-93031A6EF3F2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9" name="任意多边形: 形状 3188">
              <a:extLst>
                <a:ext uri="{FF2B5EF4-FFF2-40B4-BE49-F238E27FC236}">
                  <a16:creationId xmlns:a16="http://schemas.microsoft.com/office/drawing/2014/main" id="{AD010943-D237-14F4-3497-FB55B44524C1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0" name="任意多边形: 形状 3189">
              <a:extLst>
                <a:ext uri="{FF2B5EF4-FFF2-40B4-BE49-F238E27FC236}">
                  <a16:creationId xmlns:a16="http://schemas.microsoft.com/office/drawing/2014/main" id="{83360BDF-863C-D414-9377-BCECB7AE5B3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1" name="任意多边形: 形状 3190">
              <a:extLst>
                <a:ext uri="{FF2B5EF4-FFF2-40B4-BE49-F238E27FC236}">
                  <a16:creationId xmlns:a16="http://schemas.microsoft.com/office/drawing/2014/main" id="{E7E24600-03FD-0EA9-D9B1-28B8A0191E96}"/>
                </a:ext>
              </a:extLst>
            </p:cNvPr>
            <p:cNvSpPr/>
            <p:nvPr/>
          </p:nvSpPr>
          <p:spPr>
            <a:xfrm>
              <a:off x="-1328405" y="-3887133"/>
              <a:ext cx="16923" cy="16305"/>
            </a:xfrm>
            <a:custGeom>
              <a:avLst/>
              <a:gdLst>
                <a:gd name="connsiteX0" fmla="*/ 2248 w 16923"/>
                <a:gd name="connsiteY0" fmla="*/ 5807 h 16305"/>
                <a:gd name="connsiteX1" fmla="*/ 4885 w 16923"/>
                <a:gd name="connsiteY1" fmla="*/ 16696 h 16305"/>
                <a:gd name="connsiteX2" fmla="*/ 5287 w 16923"/>
                <a:gd name="connsiteY2" fmla="*/ 16934 h 16305"/>
                <a:gd name="connsiteX3" fmla="*/ 16836 w 16923"/>
                <a:gd name="connsiteY3" fmla="*/ 14000 h 16305"/>
                <a:gd name="connsiteX4" fmla="*/ 14230 w 16923"/>
                <a:gd name="connsiteY4" fmla="*/ 3085 h 16305"/>
                <a:gd name="connsiteX5" fmla="*/ 13797 w 16923"/>
                <a:gd name="connsiteY5" fmla="*/ 2847 h 16305"/>
                <a:gd name="connsiteX6" fmla="*/ 2248 w 16923"/>
                <a:gd name="connsiteY6" fmla="*/ 5807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2248" y="5807"/>
                  </a:moveTo>
                  <a:cubicBezTo>
                    <a:pt x="-33" y="9533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4"/>
                  </a:cubicBezTo>
                  <a:cubicBezTo>
                    <a:pt x="9301" y="19206"/>
                    <a:pt x="14392" y="17911"/>
                    <a:pt x="16836" y="14000"/>
                  </a:cubicBezTo>
                  <a:cubicBezTo>
                    <a:pt x="19127" y="10274"/>
                    <a:pt x="17962" y="5384"/>
                    <a:pt x="14230" y="3085"/>
                  </a:cubicBezTo>
                  <a:cubicBezTo>
                    <a:pt x="14088" y="3006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2" name="任意多边形: 形状 3191">
              <a:extLst>
                <a:ext uri="{FF2B5EF4-FFF2-40B4-BE49-F238E27FC236}">
                  <a16:creationId xmlns:a16="http://schemas.microsoft.com/office/drawing/2014/main" id="{D8C91A61-19B2-37C6-B8FF-F8597EDDD4D9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3" name="任意多边形: 形状 3192">
              <a:extLst>
                <a:ext uri="{FF2B5EF4-FFF2-40B4-BE49-F238E27FC236}">
                  <a16:creationId xmlns:a16="http://schemas.microsoft.com/office/drawing/2014/main" id="{88E20454-0C5C-C52A-5DC1-22ECA58BC8FD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4" name="任意多边形: 形状 3193">
              <a:extLst>
                <a:ext uri="{FF2B5EF4-FFF2-40B4-BE49-F238E27FC236}">
                  <a16:creationId xmlns:a16="http://schemas.microsoft.com/office/drawing/2014/main" id="{2A460FAC-139D-E07A-D839-12A61F0A9BA4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5" name="任意多边形: 形状 3194">
              <a:extLst>
                <a:ext uri="{FF2B5EF4-FFF2-40B4-BE49-F238E27FC236}">
                  <a16:creationId xmlns:a16="http://schemas.microsoft.com/office/drawing/2014/main" id="{D27D8926-F5E7-7F1C-D61D-225FFEEDBA59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6" name="任意多边形: 形状 3195">
              <a:extLst>
                <a:ext uri="{FF2B5EF4-FFF2-40B4-BE49-F238E27FC236}">
                  <a16:creationId xmlns:a16="http://schemas.microsoft.com/office/drawing/2014/main" id="{4A3D5878-08F7-AB9E-74DE-B7D3AC35ACE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7" name="任意多边形: 形状 3196">
              <a:extLst>
                <a:ext uri="{FF2B5EF4-FFF2-40B4-BE49-F238E27FC236}">
                  <a16:creationId xmlns:a16="http://schemas.microsoft.com/office/drawing/2014/main" id="{9D8FEB10-7D35-18AB-3FB4-CFA4BF1A54F4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8" name="任意多边形: 形状 3197">
              <a:extLst>
                <a:ext uri="{FF2B5EF4-FFF2-40B4-BE49-F238E27FC236}">
                  <a16:creationId xmlns:a16="http://schemas.microsoft.com/office/drawing/2014/main" id="{5E114B3B-6733-0063-ECF5-80DD24CB6162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9" name="任意多边形: 形状 3198">
              <a:extLst>
                <a:ext uri="{FF2B5EF4-FFF2-40B4-BE49-F238E27FC236}">
                  <a16:creationId xmlns:a16="http://schemas.microsoft.com/office/drawing/2014/main" id="{D930A8FB-5819-8AEC-68E7-6BFB1BB3F2DA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0" name="任意多边形: 形状 3199">
              <a:extLst>
                <a:ext uri="{FF2B5EF4-FFF2-40B4-BE49-F238E27FC236}">
                  <a16:creationId xmlns:a16="http://schemas.microsoft.com/office/drawing/2014/main" id="{A939E117-0F5C-604E-42A2-DE294226100B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1" name="任意多边形: 形状 3200">
              <a:extLst>
                <a:ext uri="{FF2B5EF4-FFF2-40B4-BE49-F238E27FC236}">
                  <a16:creationId xmlns:a16="http://schemas.microsoft.com/office/drawing/2014/main" id="{EC2DA716-AD33-476A-6D95-124B6E9E1CF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2" name="任意多边形: 形状 3201">
              <a:extLst>
                <a:ext uri="{FF2B5EF4-FFF2-40B4-BE49-F238E27FC236}">
                  <a16:creationId xmlns:a16="http://schemas.microsoft.com/office/drawing/2014/main" id="{1F19979A-418A-67A2-25EA-996BCFD8AEA9}"/>
                </a:ext>
              </a:extLst>
            </p:cNvPr>
            <p:cNvSpPr/>
            <p:nvPr/>
          </p:nvSpPr>
          <p:spPr>
            <a:xfrm>
              <a:off x="-1328405" y="-3887212"/>
              <a:ext cx="16923" cy="16305"/>
            </a:xfrm>
            <a:custGeom>
              <a:avLst/>
              <a:gdLst>
                <a:gd name="connsiteX0" fmla="*/ 16836 w 16923"/>
                <a:gd name="connsiteY0" fmla="*/ 14000 h 16305"/>
                <a:gd name="connsiteX1" fmla="*/ 14230 w 16923"/>
                <a:gd name="connsiteY1" fmla="*/ 3085 h 16305"/>
                <a:gd name="connsiteX2" fmla="*/ 13797 w 16923"/>
                <a:gd name="connsiteY2" fmla="*/ 2847 h 16305"/>
                <a:gd name="connsiteX3" fmla="*/ 2248 w 16923"/>
                <a:gd name="connsiteY3" fmla="*/ 5807 h 16305"/>
                <a:gd name="connsiteX4" fmla="*/ 4885 w 16923"/>
                <a:gd name="connsiteY4" fmla="*/ 16696 h 16305"/>
                <a:gd name="connsiteX5" fmla="*/ 5287 w 16923"/>
                <a:gd name="connsiteY5" fmla="*/ 16933 h 16305"/>
                <a:gd name="connsiteX6" fmla="*/ 16836 w 16923"/>
                <a:gd name="connsiteY6" fmla="*/ 14000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16836" y="14000"/>
                  </a:moveTo>
                  <a:cubicBezTo>
                    <a:pt x="19127" y="10273"/>
                    <a:pt x="17962" y="5384"/>
                    <a:pt x="14230" y="3085"/>
                  </a:cubicBezTo>
                  <a:cubicBezTo>
                    <a:pt x="14088" y="3005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ubicBezTo>
                    <a:pt x="-33" y="9534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3"/>
                  </a:cubicBezTo>
                  <a:cubicBezTo>
                    <a:pt x="9301" y="19206"/>
                    <a:pt x="14392" y="17911"/>
                    <a:pt x="16836" y="14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3" name="任意多边形: 形状 3202">
              <a:extLst>
                <a:ext uri="{FF2B5EF4-FFF2-40B4-BE49-F238E27FC236}">
                  <a16:creationId xmlns:a16="http://schemas.microsoft.com/office/drawing/2014/main" id="{182F7707-62BB-CBD2-1929-8DAA01F9EDE0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4" name="任意多边形: 形状 3203">
              <a:extLst>
                <a:ext uri="{FF2B5EF4-FFF2-40B4-BE49-F238E27FC236}">
                  <a16:creationId xmlns:a16="http://schemas.microsoft.com/office/drawing/2014/main" id="{A93888D7-4D42-FB70-FFC7-C61C5DBD1031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5" name="任意多边形: 形状 3204">
              <a:extLst>
                <a:ext uri="{FF2B5EF4-FFF2-40B4-BE49-F238E27FC236}">
                  <a16:creationId xmlns:a16="http://schemas.microsoft.com/office/drawing/2014/main" id="{DD963F0C-56A8-ED2E-F5A2-E86A2CEA0600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6" name="任意多边形: 形状 3205">
              <a:extLst>
                <a:ext uri="{FF2B5EF4-FFF2-40B4-BE49-F238E27FC236}">
                  <a16:creationId xmlns:a16="http://schemas.microsoft.com/office/drawing/2014/main" id="{D7922037-35C8-1BCF-9C46-F2C6F5D5B707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7" name="任意多边形: 形状 3206">
              <a:extLst>
                <a:ext uri="{FF2B5EF4-FFF2-40B4-BE49-F238E27FC236}">
                  <a16:creationId xmlns:a16="http://schemas.microsoft.com/office/drawing/2014/main" id="{FBB4BF4A-744C-E447-363E-1B969ABBD34C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8" name="任意多边形: 形状 3207">
              <a:extLst>
                <a:ext uri="{FF2B5EF4-FFF2-40B4-BE49-F238E27FC236}">
                  <a16:creationId xmlns:a16="http://schemas.microsoft.com/office/drawing/2014/main" id="{295A1A7E-627A-84A8-2DF2-70A31BCFFD05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9" name="任意多边形: 形状 3208">
              <a:extLst>
                <a:ext uri="{FF2B5EF4-FFF2-40B4-BE49-F238E27FC236}">
                  <a16:creationId xmlns:a16="http://schemas.microsoft.com/office/drawing/2014/main" id="{5C1F8C74-2825-07EC-D107-85C17413AA0E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0" name="任意多边形: 形状 3209">
              <a:extLst>
                <a:ext uri="{FF2B5EF4-FFF2-40B4-BE49-F238E27FC236}">
                  <a16:creationId xmlns:a16="http://schemas.microsoft.com/office/drawing/2014/main" id="{C68D60DA-C43C-5947-5157-F76B962D59DC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1" name="任意多边形: 形状 3210">
              <a:extLst>
                <a:ext uri="{FF2B5EF4-FFF2-40B4-BE49-F238E27FC236}">
                  <a16:creationId xmlns:a16="http://schemas.microsoft.com/office/drawing/2014/main" id="{AB371C55-3CB4-FFBC-B4B2-CE063724A741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2" name="任意多边形: 形状 3211">
              <a:extLst>
                <a:ext uri="{FF2B5EF4-FFF2-40B4-BE49-F238E27FC236}">
                  <a16:creationId xmlns:a16="http://schemas.microsoft.com/office/drawing/2014/main" id="{08EE9713-EB85-FCE6-724F-35C07DFB4CAD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3" name="任意多边形: 形状 3212">
              <a:extLst>
                <a:ext uri="{FF2B5EF4-FFF2-40B4-BE49-F238E27FC236}">
                  <a16:creationId xmlns:a16="http://schemas.microsoft.com/office/drawing/2014/main" id="{8C88169E-6BD7-49B7-A936-3A1EB125C983}"/>
                </a:ext>
              </a:extLst>
            </p:cNvPr>
            <p:cNvSpPr/>
            <p:nvPr/>
          </p:nvSpPr>
          <p:spPr>
            <a:xfrm>
              <a:off x="-1031682" y="-3654485"/>
              <a:ext cx="15449" cy="14860"/>
            </a:xfrm>
            <a:custGeom>
              <a:avLst/>
              <a:gdLst>
                <a:gd name="connsiteX0" fmla="*/ 2133 w 15449"/>
                <a:gd name="connsiteY0" fmla="*/ 5388 h 14860"/>
                <a:gd name="connsiteX1" fmla="*/ 4636 w 15449"/>
                <a:gd name="connsiteY1" fmla="*/ 15431 h 14860"/>
                <a:gd name="connsiteX2" fmla="*/ 4908 w 15449"/>
                <a:gd name="connsiteY2" fmla="*/ 15590 h 14860"/>
                <a:gd name="connsiteX3" fmla="*/ 15480 w 15449"/>
                <a:gd name="connsiteY3" fmla="*/ 12947 h 14860"/>
                <a:gd name="connsiteX4" fmla="*/ 13038 w 15449"/>
                <a:gd name="connsiteY4" fmla="*/ 2957 h 14860"/>
                <a:gd name="connsiteX5" fmla="*/ 12705 w 15449"/>
                <a:gd name="connsiteY5" fmla="*/ 2772 h 14860"/>
                <a:gd name="connsiteX6" fmla="*/ 2133 w 15449"/>
                <a:gd name="connsiteY6" fmla="*/ 5388 h 1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60">
                  <a:moveTo>
                    <a:pt x="2133" y="5388"/>
                  </a:moveTo>
                  <a:cubicBezTo>
                    <a:pt x="51" y="8850"/>
                    <a:pt x="1171" y="13343"/>
                    <a:pt x="4636" y="15431"/>
                  </a:cubicBezTo>
                  <a:cubicBezTo>
                    <a:pt x="4726" y="15484"/>
                    <a:pt x="4816" y="15537"/>
                    <a:pt x="4908" y="15590"/>
                  </a:cubicBezTo>
                  <a:cubicBezTo>
                    <a:pt x="8574" y="17651"/>
                    <a:pt x="13215" y="16488"/>
                    <a:pt x="15480" y="12947"/>
                  </a:cubicBezTo>
                  <a:cubicBezTo>
                    <a:pt x="17562" y="9511"/>
                    <a:pt x="16471" y="5045"/>
                    <a:pt x="13038" y="2957"/>
                  </a:cubicBezTo>
                  <a:cubicBezTo>
                    <a:pt x="12929" y="2904"/>
                    <a:pt x="12818" y="2824"/>
                    <a:pt x="12705" y="2772"/>
                  </a:cubicBezTo>
                  <a:cubicBezTo>
                    <a:pt x="9044" y="710"/>
                    <a:pt x="4406" y="1847"/>
                    <a:pt x="2133" y="53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4" name="任意多边形: 形状 3213">
              <a:extLst>
                <a:ext uri="{FF2B5EF4-FFF2-40B4-BE49-F238E27FC236}">
                  <a16:creationId xmlns:a16="http://schemas.microsoft.com/office/drawing/2014/main" id="{201D0710-39BD-B703-78AC-08B5996B7180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5" name="任意多边形: 形状 3214">
              <a:extLst>
                <a:ext uri="{FF2B5EF4-FFF2-40B4-BE49-F238E27FC236}">
                  <a16:creationId xmlns:a16="http://schemas.microsoft.com/office/drawing/2014/main" id="{1A4F0D7A-9E6C-7F25-BAD3-532FB4E0435D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6" name="任意多边形: 形状 3215">
              <a:extLst>
                <a:ext uri="{FF2B5EF4-FFF2-40B4-BE49-F238E27FC236}">
                  <a16:creationId xmlns:a16="http://schemas.microsoft.com/office/drawing/2014/main" id="{CA9B1BD6-CC35-6BC0-9472-47E66D6B902A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7" name="任意多边形: 形状 3216">
              <a:extLst>
                <a:ext uri="{FF2B5EF4-FFF2-40B4-BE49-F238E27FC236}">
                  <a16:creationId xmlns:a16="http://schemas.microsoft.com/office/drawing/2014/main" id="{8FB8EA08-6BC4-A618-5C04-7AB5CE7EE142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8" name="任意多边形: 形状 3217">
              <a:extLst>
                <a:ext uri="{FF2B5EF4-FFF2-40B4-BE49-F238E27FC236}">
                  <a16:creationId xmlns:a16="http://schemas.microsoft.com/office/drawing/2014/main" id="{F290C9E2-77EC-7B4B-6FDE-8894CFC6A388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9" name="任意多边形: 形状 3218">
              <a:extLst>
                <a:ext uri="{FF2B5EF4-FFF2-40B4-BE49-F238E27FC236}">
                  <a16:creationId xmlns:a16="http://schemas.microsoft.com/office/drawing/2014/main" id="{101C9E67-6770-E296-524F-3780D83CA8ED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0" name="任意多边形: 形状 3219">
              <a:extLst>
                <a:ext uri="{FF2B5EF4-FFF2-40B4-BE49-F238E27FC236}">
                  <a16:creationId xmlns:a16="http://schemas.microsoft.com/office/drawing/2014/main" id="{1479C5E7-77FF-EFBF-DEEF-ED07E0392454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1" name="任意多边形: 形状 3220">
              <a:extLst>
                <a:ext uri="{FF2B5EF4-FFF2-40B4-BE49-F238E27FC236}">
                  <a16:creationId xmlns:a16="http://schemas.microsoft.com/office/drawing/2014/main" id="{0F56B511-34E5-686D-D7B3-CBA8D2661B79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2" name="任意多边形: 形状 3221">
              <a:extLst>
                <a:ext uri="{FF2B5EF4-FFF2-40B4-BE49-F238E27FC236}">
                  <a16:creationId xmlns:a16="http://schemas.microsoft.com/office/drawing/2014/main" id="{845E64FC-C2E6-7B99-78F8-453FB5494460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3" name="任意多边形: 形状 3222">
              <a:extLst>
                <a:ext uri="{FF2B5EF4-FFF2-40B4-BE49-F238E27FC236}">
                  <a16:creationId xmlns:a16="http://schemas.microsoft.com/office/drawing/2014/main" id="{B6854501-6783-B8D2-C109-53EED15C1C49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4" name="任意多边形: 形状 3223">
              <a:extLst>
                <a:ext uri="{FF2B5EF4-FFF2-40B4-BE49-F238E27FC236}">
                  <a16:creationId xmlns:a16="http://schemas.microsoft.com/office/drawing/2014/main" id="{1B16BC13-EA83-2132-FD95-53A8431622B1}"/>
                </a:ext>
              </a:extLst>
            </p:cNvPr>
            <p:cNvSpPr/>
            <p:nvPr/>
          </p:nvSpPr>
          <p:spPr>
            <a:xfrm>
              <a:off x="-1031629" y="-3654531"/>
              <a:ext cx="15449" cy="14879"/>
            </a:xfrm>
            <a:custGeom>
              <a:avLst/>
              <a:gdLst>
                <a:gd name="connsiteX0" fmla="*/ 15480 w 15449"/>
                <a:gd name="connsiteY0" fmla="*/ 12940 h 14879"/>
                <a:gd name="connsiteX1" fmla="*/ 13038 w 15449"/>
                <a:gd name="connsiteY1" fmla="*/ 2950 h 14879"/>
                <a:gd name="connsiteX2" fmla="*/ 12705 w 15449"/>
                <a:gd name="connsiteY2" fmla="*/ 2765 h 14879"/>
                <a:gd name="connsiteX3" fmla="*/ 2133 w 15449"/>
                <a:gd name="connsiteY3" fmla="*/ 5408 h 14879"/>
                <a:gd name="connsiteX4" fmla="*/ 4636 w 15449"/>
                <a:gd name="connsiteY4" fmla="*/ 15450 h 14879"/>
                <a:gd name="connsiteX5" fmla="*/ 4908 w 15449"/>
                <a:gd name="connsiteY5" fmla="*/ 15609 h 14879"/>
                <a:gd name="connsiteX6" fmla="*/ 15480 w 15449"/>
                <a:gd name="connsiteY6" fmla="*/ 12940 h 14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79">
                  <a:moveTo>
                    <a:pt x="15480" y="12940"/>
                  </a:moveTo>
                  <a:cubicBezTo>
                    <a:pt x="17562" y="9504"/>
                    <a:pt x="16471" y="5038"/>
                    <a:pt x="13038" y="2950"/>
                  </a:cubicBezTo>
                  <a:cubicBezTo>
                    <a:pt x="12929" y="2897"/>
                    <a:pt x="12818" y="2818"/>
                    <a:pt x="12705" y="2765"/>
                  </a:cubicBezTo>
                  <a:cubicBezTo>
                    <a:pt x="9039" y="703"/>
                    <a:pt x="4398" y="1866"/>
                    <a:pt x="2133" y="5408"/>
                  </a:cubicBezTo>
                  <a:cubicBezTo>
                    <a:pt x="51" y="8870"/>
                    <a:pt x="1171" y="13363"/>
                    <a:pt x="4636" y="15450"/>
                  </a:cubicBezTo>
                  <a:cubicBezTo>
                    <a:pt x="4726" y="15503"/>
                    <a:pt x="4816" y="15556"/>
                    <a:pt x="4908" y="15609"/>
                  </a:cubicBezTo>
                  <a:cubicBezTo>
                    <a:pt x="8582" y="17671"/>
                    <a:pt x="13223" y="16508"/>
                    <a:pt x="15480" y="1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5" name="任意多边形: 形状 3224">
              <a:extLst>
                <a:ext uri="{FF2B5EF4-FFF2-40B4-BE49-F238E27FC236}">
                  <a16:creationId xmlns:a16="http://schemas.microsoft.com/office/drawing/2014/main" id="{A37ABB73-639E-2892-8CF3-812E251E0802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6" name="任意多边形: 形状 3225">
              <a:extLst>
                <a:ext uri="{FF2B5EF4-FFF2-40B4-BE49-F238E27FC236}">
                  <a16:creationId xmlns:a16="http://schemas.microsoft.com/office/drawing/2014/main" id="{8F27134F-3AA6-C93A-1308-4955ED75E6A8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7" name="任意多边形: 形状 3226">
              <a:extLst>
                <a:ext uri="{FF2B5EF4-FFF2-40B4-BE49-F238E27FC236}">
                  <a16:creationId xmlns:a16="http://schemas.microsoft.com/office/drawing/2014/main" id="{A24C02B1-591D-4C7C-17CF-016431DB7C98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8" name="任意多边形: 形状 3227">
              <a:extLst>
                <a:ext uri="{FF2B5EF4-FFF2-40B4-BE49-F238E27FC236}">
                  <a16:creationId xmlns:a16="http://schemas.microsoft.com/office/drawing/2014/main" id="{98B96B84-B309-C7FA-93E9-CB1E33639CCF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9" name="任意多边形: 形状 3228">
              <a:extLst>
                <a:ext uri="{FF2B5EF4-FFF2-40B4-BE49-F238E27FC236}">
                  <a16:creationId xmlns:a16="http://schemas.microsoft.com/office/drawing/2014/main" id="{F0D7B6A9-0E2F-259C-5DEE-6F497CBDE6C1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0" name="任意多边形: 形状 3229">
              <a:extLst>
                <a:ext uri="{FF2B5EF4-FFF2-40B4-BE49-F238E27FC236}">
                  <a16:creationId xmlns:a16="http://schemas.microsoft.com/office/drawing/2014/main" id="{C42C1C24-0704-EC93-4B9B-9A20F627533C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1" name="任意多边形: 形状 3230">
              <a:extLst>
                <a:ext uri="{FF2B5EF4-FFF2-40B4-BE49-F238E27FC236}">
                  <a16:creationId xmlns:a16="http://schemas.microsoft.com/office/drawing/2014/main" id="{1E18991A-B5C5-A02C-BB6A-9BC4F475D05B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2" name="任意多边形: 形状 3231">
              <a:extLst>
                <a:ext uri="{FF2B5EF4-FFF2-40B4-BE49-F238E27FC236}">
                  <a16:creationId xmlns:a16="http://schemas.microsoft.com/office/drawing/2014/main" id="{1A963E6E-E530-23F8-B968-4E07911D4FCD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3" name="任意多边形: 形状 3232">
              <a:extLst>
                <a:ext uri="{FF2B5EF4-FFF2-40B4-BE49-F238E27FC236}">
                  <a16:creationId xmlns:a16="http://schemas.microsoft.com/office/drawing/2014/main" id="{85DDC000-ED61-BB9A-8CE5-CF031D373535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4" name="任意多边形: 形状 3233">
              <a:extLst>
                <a:ext uri="{FF2B5EF4-FFF2-40B4-BE49-F238E27FC236}">
                  <a16:creationId xmlns:a16="http://schemas.microsoft.com/office/drawing/2014/main" id="{1E902F25-B6AA-3EF0-F0CF-46B372745B89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5" name="任意多边形: 形状 3234">
              <a:extLst>
                <a:ext uri="{FF2B5EF4-FFF2-40B4-BE49-F238E27FC236}">
                  <a16:creationId xmlns:a16="http://schemas.microsoft.com/office/drawing/2014/main" id="{9CD2C2EF-F9B0-4262-2CFB-BBE9D91F86B0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548 w 21484"/>
                <a:gd name="connsiteY0" fmla="*/ 6909 h 20726"/>
                <a:gd name="connsiteX1" fmla="*/ 5952 w 21484"/>
                <a:gd name="connsiteY1" fmla="*/ 20784 h 20726"/>
                <a:gd name="connsiteX2" fmla="*/ 6433 w 21484"/>
                <a:gd name="connsiteY2" fmla="*/ 21049 h 20726"/>
                <a:gd name="connsiteX3" fmla="*/ 21101 w 21484"/>
                <a:gd name="connsiteY3" fmla="*/ 17348 h 20726"/>
                <a:gd name="connsiteX4" fmla="*/ 17699 w 21484"/>
                <a:gd name="connsiteY4" fmla="*/ 3447 h 20726"/>
                <a:gd name="connsiteX5" fmla="*/ 17242 w 21484"/>
                <a:gd name="connsiteY5" fmla="*/ 3183 h 20726"/>
                <a:gd name="connsiteX6" fmla="*/ 2548 w 21484"/>
                <a:gd name="connsiteY6" fmla="*/ 6909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548" y="6909"/>
                  </a:move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87" y="22317"/>
                    <a:pt x="21101" y="17348"/>
                  </a:cubicBez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6" name="任意多边形: 形状 3235">
              <a:extLst>
                <a:ext uri="{FF2B5EF4-FFF2-40B4-BE49-F238E27FC236}">
                  <a16:creationId xmlns:a16="http://schemas.microsoft.com/office/drawing/2014/main" id="{E79AF592-88B0-B136-8D04-B92FEB8FEDD3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7" name="任意多边形: 形状 3236">
              <a:extLst>
                <a:ext uri="{FF2B5EF4-FFF2-40B4-BE49-F238E27FC236}">
                  <a16:creationId xmlns:a16="http://schemas.microsoft.com/office/drawing/2014/main" id="{E342A271-6B4A-2A1C-5280-B81CC20D5CD8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8" name="任意多边形: 形状 3237">
              <a:extLst>
                <a:ext uri="{FF2B5EF4-FFF2-40B4-BE49-F238E27FC236}">
                  <a16:creationId xmlns:a16="http://schemas.microsoft.com/office/drawing/2014/main" id="{ABE6C282-6A13-CE75-6940-8F3FDF3FF2A2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9" name="任意多边形: 形状 3238">
              <a:extLst>
                <a:ext uri="{FF2B5EF4-FFF2-40B4-BE49-F238E27FC236}">
                  <a16:creationId xmlns:a16="http://schemas.microsoft.com/office/drawing/2014/main" id="{BD000F7E-CE09-8B25-964B-4D33B22766BF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0" name="任意多边形: 形状 3239">
              <a:extLst>
                <a:ext uri="{FF2B5EF4-FFF2-40B4-BE49-F238E27FC236}">
                  <a16:creationId xmlns:a16="http://schemas.microsoft.com/office/drawing/2014/main" id="{97A63832-8EF8-7673-1C71-226A14918869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1" name="任意多边形: 形状 3240">
              <a:extLst>
                <a:ext uri="{FF2B5EF4-FFF2-40B4-BE49-F238E27FC236}">
                  <a16:creationId xmlns:a16="http://schemas.microsoft.com/office/drawing/2014/main" id="{48A47930-5F73-C921-D4BC-5D3401E8AF70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2" name="任意多边形: 形状 3241">
              <a:extLst>
                <a:ext uri="{FF2B5EF4-FFF2-40B4-BE49-F238E27FC236}">
                  <a16:creationId xmlns:a16="http://schemas.microsoft.com/office/drawing/2014/main" id="{4334605F-1607-E471-9D5A-930B6EB8EC79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3" name="任意多边形: 形状 3242">
              <a:extLst>
                <a:ext uri="{FF2B5EF4-FFF2-40B4-BE49-F238E27FC236}">
                  <a16:creationId xmlns:a16="http://schemas.microsoft.com/office/drawing/2014/main" id="{3F71A555-276C-D711-F3FF-46092860462A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4" name="任意多边形: 形状 3243">
              <a:extLst>
                <a:ext uri="{FF2B5EF4-FFF2-40B4-BE49-F238E27FC236}">
                  <a16:creationId xmlns:a16="http://schemas.microsoft.com/office/drawing/2014/main" id="{6882A897-F1E5-6905-CAF3-25D833E1124B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5" name="任意多边形: 形状 3244">
              <a:extLst>
                <a:ext uri="{FF2B5EF4-FFF2-40B4-BE49-F238E27FC236}">
                  <a16:creationId xmlns:a16="http://schemas.microsoft.com/office/drawing/2014/main" id="{7B1DB060-72F1-7756-45AE-928BB35E1EEA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6" name="任意多边形: 形状 3245">
              <a:extLst>
                <a:ext uri="{FF2B5EF4-FFF2-40B4-BE49-F238E27FC236}">
                  <a16:creationId xmlns:a16="http://schemas.microsoft.com/office/drawing/2014/main" id="{A1E2901D-A4EA-AC40-7B05-0D6DE7378D5F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1101 w 21484"/>
                <a:gd name="connsiteY0" fmla="*/ 17348 h 20726"/>
                <a:gd name="connsiteX1" fmla="*/ 17699 w 21484"/>
                <a:gd name="connsiteY1" fmla="*/ 3447 h 20726"/>
                <a:gd name="connsiteX2" fmla="*/ 17242 w 21484"/>
                <a:gd name="connsiteY2" fmla="*/ 3183 h 20726"/>
                <a:gd name="connsiteX3" fmla="*/ 2548 w 21484"/>
                <a:gd name="connsiteY3" fmla="*/ 6909 h 20726"/>
                <a:gd name="connsiteX4" fmla="*/ 5952 w 21484"/>
                <a:gd name="connsiteY4" fmla="*/ 20784 h 20726"/>
                <a:gd name="connsiteX5" fmla="*/ 6433 w 21484"/>
                <a:gd name="connsiteY5" fmla="*/ 21049 h 20726"/>
                <a:gd name="connsiteX6" fmla="*/ 21101 w 21484"/>
                <a:gd name="connsiteY6" fmla="*/ 17348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1101" y="17348"/>
                  </a:move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90" y="22317"/>
                    <a:pt x="21101" y="173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7" name="任意多边形: 形状 3246">
              <a:extLst>
                <a:ext uri="{FF2B5EF4-FFF2-40B4-BE49-F238E27FC236}">
                  <a16:creationId xmlns:a16="http://schemas.microsoft.com/office/drawing/2014/main" id="{39B6C3AB-9FD9-A23E-4E16-7904CB1E80F5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8" name="任意多边形: 形状 3247">
              <a:extLst>
                <a:ext uri="{FF2B5EF4-FFF2-40B4-BE49-F238E27FC236}">
                  <a16:creationId xmlns:a16="http://schemas.microsoft.com/office/drawing/2014/main" id="{60297D1A-3A01-CBAD-5222-67DD1838426C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9" name="任意多边形: 形状 3248">
              <a:extLst>
                <a:ext uri="{FF2B5EF4-FFF2-40B4-BE49-F238E27FC236}">
                  <a16:creationId xmlns:a16="http://schemas.microsoft.com/office/drawing/2014/main" id="{DAFA3C7C-D090-FA96-4C9D-738519439CAE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0" name="任意多边形: 形状 3249">
              <a:extLst>
                <a:ext uri="{FF2B5EF4-FFF2-40B4-BE49-F238E27FC236}">
                  <a16:creationId xmlns:a16="http://schemas.microsoft.com/office/drawing/2014/main" id="{7BC3E9C2-E788-5532-D181-6B2BBB7796F7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1" name="任意多边形: 形状 3250">
              <a:extLst>
                <a:ext uri="{FF2B5EF4-FFF2-40B4-BE49-F238E27FC236}">
                  <a16:creationId xmlns:a16="http://schemas.microsoft.com/office/drawing/2014/main" id="{EF8E81CB-763E-112E-F8C0-763BDA5C02BB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2" name="任意多边形: 形状 3251">
              <a:extLst>
                <a:ext uri="{FF2B5EF4-FFF2-40B4-BE49-F238E27FC236}">
                  <a16:creationId xmlns:a16="http://schemas.microsoft.com/office/drawing/2014/main" id="{2A4EA65F-FC8E-C8FF-0AF1-AC1091FCB37B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3" name="任意多边形: 形状 3252">
              <a:extLst>
                <a:ext uri="{FF2B5EF4-FFF2-40B4-BE49-F238E27FC236}">
                  <a16:creationId xmlns:a16="http://schemas.microsoft.com/office/drawing/2014/main" id="{608EAE95-ABF8-81B5-8355-7E429930E626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4" name="任意多边形: 形状 3253">
              <a:extLst>
                <a:ext uri="{FF2B5EF4-FFF2-40B4-BE49-F238E27FC236}">
                  <a16:creationId xmlns:a16="http://schemas.microsoft.com/office/drawing/2014/main" id="{D044EA1E-6260-5C9E-9027-4FA414385129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5" name="任意多边形: 形状 3254">
              <a:extLst>
                <a:ext uri="{FF2B5EF4-FFF2-40B4-BE49-F238E27FC236}">
                  <a16:creationId xmlns:a16="http://schemas.microsoft.com/office/drawing/2014/main" id="{CDAB7459-42A3-B081-5298-6864A316BC34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6" name="任意多边形: 形状 3255">
              <a:extLst>
                <a:ext uri="{FF2B5EF4-FFF2-40B4-BE49-F238E27FC236}">
                  <a16:creationId xmlns:a16="http://schemas.microsoft.com/office/drawing/2014/main" id="{39E27B64-0EE8-59DA-1544-64051EE83CF3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7" name="任意多边形: 形状 3256">
              <a:extLst>
                <a:ext uri="{FF2B5EF4-FFF2-40B4-BE49-F238E27FC236}">
                  <a16:creationId xmlns:a16="http://schemas.microsoft.com/office/drawing/2014/main" id="{77B02EA9-0982-2890-B0EF-DDEF3E370BEC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10871 w 16028"/>
                <a:gd name="connsiteY0" fmla="*/ 17062 h 15541"/>
                <a:gd name="connsiteX1" fmla="*/ 16976 w 16028"/>
                <a:gd name="connsiteY1" fmla="*/ 8050 h 15541"/>
                <a:gd name="connsiteX2" fmla="*/ 16923 w 16028"/>
                <a:gd name="connsiteY2" fmla="*/ 7812 h 15541"/>
                <a:gd name="connsiteX3" fmla="*/ 7356 w 16028"/>
                <a:gd name="connsiteY3" fmla="*/ 1971 h 15541"/>
                <a:gd name="connsiteX4" fmla="*/ 7329 w 16028"/>
                <a:gd name="connsiteY4" fmla="*/ 1971 h 15541"/>
                <a:gd name="connsiteX5" fmla="*/ 1230 w 16028"/>
                <a:gd name="connsiteY5" fmla="*/ 11010 h 15541"/>
                <a:gd name="connsiteX6" fmla="*/ 1277 w 16028"/>
                <a:gd name="connsiteY6" fmla="*/ 11248 h 15541"/>
                <a:gd name="connsiteX7" fmla="*/ 10863 w 16028"/>
                <a:gd name="connsiteY7" fmla="*/ 17062 h 15541"/>
                <a:gd name="connsiteX8" fmla="*/ 10871 w 16028"/>
                <a:gd name="connsiteY8" fmla="*/ 17062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10871" y="17062"/>
                  </a:move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8" name="任意多边形: 形状 3257">
              <a:extLst>
                <a:ext uri="{FF2B5EF4-FFF2-40B4-BE49-F238E27FC236}">
                  <a16:creationId xmlns:a16="http://schemas.microsoft.com/office/drawing/2014/main" id="{C7CDEA5C-95BA-5556-05E6-F6E4F9349B53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9" name="任意多边形: 形状 3258">
              <a:extLst>
                <a:ext uri="{FF2B5EF4-FFF2-40B4-BE49-F238E27FC236}">
                  <a16:creationId xmlns:a16="http://schemas.microsoft.com/office/drawing/2014/main" id="{809A89EA-9652-3BC7-06BC-9FA4653C972A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0" name="任意多边形: 形状 3259">
              <a:extLst>
                <a:ext uri="{FF2B5EF4-FFF2-40B4-BE49-F238E27FC236}">
                  <a16:creationId xmlns:a16="http://schemas.microsoft.com/office/drawing/2014/main" id="{1135A12B-B16E-309C-C5D0-3C1D6FB3193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1" name="任意多边形: 形状 3260">
              <a:extLst>
                <a:ext uri="{FF2B5EF4-FFF2-40B4-BE49-F238E27FC236}">
                  <a16:creationId xmlns:a16="http://schemas.microsoft.com/office/drawing/2014/main" id="{34F8EE4A-3DEA-3AF7-6B4E-DE8798442A4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2" name="任意多边形: 形状 3261">
              <a:extLst>
                <a:ext uri="{FF2B5EF4-FFF2-40B4-BE49-F238E27FC236}">
                  <a16:creationId xmlns:a16="http://schemas.microsoft.com/office/drawing/2014/main" id="{17444E98-CAB7-70BE-9825-E58301885E64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3" name="任意多边形: 形状 3262">
              <a:extLst>
                <a:ext uri="{FF2B5EF4-FFF2-40B4-BE49-F238E27FC236}">
                  <a16:creationId xmlns:a16="http://schemas.microsoft.com/office/drawing/2014/main" id="{2571D795-42BF-87B3-58DE-EF4D436E4839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4" name="任意多边形: 形状 3263">
              <a:extLst>
                <a:ext uri="{FF2B5EF4-FFF2-40B4-BE49-F238E27FC236}">
                  <a16:creationId xmlns:a16="http://schemas.microsoft.com/office/drawing/2014/main" id="{E7509396-CC7A-B67F-9C0E-D0B2B2E8F4B6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5" name="任意多边形: 形状 3264">
              <a:extLst>
                <a:ext uri="{FF2B5EF4-FFF2-40B4-BE49-F238E27FC236}">
                  <a16:creationId xmlns:a16="http://schemas.microsoft.com/office/drawing/2014/main" id="{A15D14AC-F6BE-9BA4-2A5F-A66BAA56DE9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6" name="任意多边形: 形状 3265">
              <a:extLst>
                <a:ext uri="{FF2B5EF4-FFF2-40B4-BE49-F238E27FC236}">
                  <a16:creationId xmlns:a16="http://schemas.microsoft.com/office/drawing/2014/main" id="{9408EAC5-37CF-E84C-9638-1BAC7BF407D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7" name="任意多边形: 形状 3266">
              <a:extLst>
                <a:ext uri="{FF2B5EF4-FFF2-40B4-BE49-F238E27FC236}">
                  <a16:creationId xmlns:a16="http://schemas.microsoft.com/office/drawing/2014/main" id="{76263E2E-5198-A899-6452-BD1420177748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8" name="任意多边形: 形状 3267">
              <a:extLst>
                <a:ext uri="{FF2B5EF4-FFF2-40B4-BE49-F238E27FC236}">
                  <a16:creationId xmlns:a16="http://schemas.microsoft.com/office/drawing/2014/main" id="{490D2C59-9A73-142D-6AA1-F8CC85FFBE50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7329 w 16028"/>
                <a:gd name="connsiteY0" fmla="*/ 1971 h 15541"/>
                <a:gd name="connsiteX1" fmla="*/ 1230 w 16028"/>
                <a:gd name="connsiteY1" fmla="*/ 11010 h 15541"/>
                <a:gd name="connsiteX2" fmla="*/ 1277 w 16028"/>
                <a:gd name="connsiteY2" fmla="*/ 11248 h 15541"/>
                <a:gd name="connsiteX3" fmla="*/ 10863 w 16028"/>
                <a:gd name="connsiteY3" fmla="*/ 17062 h 15541"/>
                <a:gd name="connsiteX4" fmla="*/ 10871 w 16028"/>
                <a:gd name="connsiteY4" fmla="*/ 17062 h 15541"/>
                <a:gd name="connsiteX5" fmla="*/ 16976 w 16028"/>
                <a:gd name="connsiteY5" fmla="*/ 8050 h 15541"/>
                <a:gd name="connsiteX6" fmla="*/ 16923 w 16028"/>
                <a:gd name="connsiteY6" fmla="*/ 7812 h 15541"/>
                <a:gd name="connsiteX7" fmla="*/ 7356 w 16028"/>
                <a:gd name="connsiteY7" fmla="*/ 1971 h 15541"/>
                <a:gd name="connsiteX8" fmla="*/ 7329 w 16028"/>
                <a:gd name="connsiteY8" fmla="*/ 1971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7329" y="1971"/>
                  </a:move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9" name="任意多边形: 形状 3268">
              <a:extLst>
                <a:ext uri="{FF2B5EF4-FFF2-40B4-BE49-F238E27FC236}">
                  <a16:creationId xmlns:a16="http://schemas.microsoft.com/office/drawing/2014/main" id="{142EDBB4-2E73-4783-A7B0-780D61189855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0" name="任意多边形: 形状 3269">
              <a:extLst>
                <a:ext uri="{FF2B5EF4-FFF2-40B4-BE49-F238E27FC236}">
                  <a16:creationId xmlns:a16="http://schemas.microsoft.com/office/drawing/2014/main" id="{7E468C31-B2B2-2C97-FCCA-4EF87CFBF242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1" name="任意多边形: 形状 3270">
              <a:extLst>
                <a:ext uri="{FF2B5EF4-FFF2-40B4-BE49-F238E27FC236}">
                  <a16:creationId xmlns:a16="http://schemas.microsoft.com/office/drawing/2014/main" id="{862D8168-B54F-419D-4CE3-257D760300B6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2" name="任意多边形: 形状 3271">
              <a:extLst>
                <a:ext uri="{FF2B5EF4-FFF2-40B4-BE49-F238E27FC236}">
                  <a16:creationId xmlns:a16="http://schemas.microsoft.com/office/drawing/2014/main" id="{BDA2505D-9371-6E54-1F73-2916979ACCDC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3" name="任意多边形: 形状 3272">
              <a:extLst>
                <a:ext uri="{FF2B5EF4-FFF2-40B4-BE49-F238E27FC236}">
                  <a16:creationId xmlns:a16="http://schemas.microsoft.com/office/drawing/2014/main" id="{8A73418F-3166-EAB5-6730-53523165CBFC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4" name="任意多边形: 形状 3273">
              <a:extLst>
                <a:ext uri="{FF2B5EF4-FFF2-40B4-BE49-F238E27FC236}">
                  <a16:creationId xmlns:a16="http://schemas.microsoft.com/office/drawing/2014/main" id="{1EA9B582-38D6-927C-10F1-F64DE5B5C754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5" name="任意多边形: 形状 3274">
              <a:extLst>
                <a:ext uri="{FF2B5EF4-FFF2-40B4-BE49-F238E27FC236}">
                  <a16:creationId xmlns:a16="http://schemas.microsoft.com/office/drawing/2014/main" id="{91897F59-4B54-383D-A911-1686F63818F3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6" name="任意多边形: 形状 3275">
              <a:extLst>
                <a:ext uri="{FF2B5EF4-FFF2-40B4-BE49-F238E27FC236}">
                  <a16:creationId xmlns:a16="http://schemas.microsoft.com/office/drawing/2014/main" id="{C1299EC6-6062-190F-FBA9-862448244850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7" name="任意多边形: 形状 3276">
              <a:extLst>
                <a:ext uri="{FF2B5EF4-FFF2-40B4-BE49-F238E27FC236}">
                  <a16:creationId xmlns:a16="http://schemas.microsoft.com/office/drawing/2014/main" id="{FF594C2C-CABC-6BF9-B985-F971DCB7EA98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8" name="任意多边形: 形状 3277">
              <a:extLst>
                <a:ext uri="{FF2B5EF4-FFF2-40B4-BE49-F238E27FC236}">
                  <a16:creationId xmlns:a16="http://schemas.microsoft.com/office/drawing/2014/main" id="{34873D47-B23A-6D45-8015-9307521B5CBF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9" name="任意多边形: 形状 3278">
              <a:extLst>
                <a:ext uri="{FF2B5EF4-FFF2-40B4-BE49-F238E27FC236}">
                  <a16:creationId xmlns:a16="http://schemas.microsoft.com/office/drawing/2014/main" id="{EEC909CD-526A-AC4F-2FE5-A645BE529CEA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960 w 12777"/>
                <a:gd name="connsiteY0" fmla="*/ 4813 h 12342"/>
                <a:gd name="connsiteX1" fmla="*/ 3990 w 12777"/>
                <a:gd name="connsiteY1" fmla="*/ 13085 h 12342"/>
                <a:gd name="connsiteX2" fmla="*/ 4259 w 12777"/>
                <a:gd name="connsiteY2" fmla="*/ 13243 h 12342"/>
                <a:gd name="connsiteX3" fmla="*/ 13007 w 12777"/>
                <a:gd name="connsiteY3" fmla="*/ 11023 h 12342"/>
                <a:gd name="connsiteX4" fmla="*/ 10914 w 12777"/>
                <a:gd name="connsiteY4" fmla="*/ 2725 h 12342"/>
                <a:gd name="connsiteX5" fmla="*/ 10681 w 12777"/>
                <a:gd name="connsiteY5" fmla="*/ 2593 h 12342"/>
                <a:gd name="connsiteX6" fmla="*/ 1960 w 12777"/>
                <a:gd name="connsiteY6" fmla="*/ 481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960" y="4813"/>
                  </a:move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0" name="任意多边形: 形状 3279">
              <a:extLst>
                <a:ext uri="{FF2B5EF4-FFF2-40B4-BE49-F238E27FC236}">
                  <a16:creationId xmlns:a16="http://schemas.microsoft.com/office/drawing/2014/main" id="{55592E81-98F6-BB2A-CACB-173758D7C144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1" name="任意多边形: 形状 3280">
              <a:extLst>
                <a:ext uri="{FF2B5EF4-FFF2-40B4-BE49-F238E27FC236}">
                  <a16:creationId xmlns:a16="http://schemas.microsoft.com/office/drawing/2014/main" id="{D46781D9-3418-20D1-994C-ABBAFDEDB9AD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2" name="任意多边形: 形状 3281">
              <a:extLst>
                <a:ext uri="{FF2B5EF4-FFF2-40B4-BE49-F238E27FC236}">
                  <a16:creationId xmlns:a16="http://schemas.microsoft.com/office/drawing/2014/main" id="{6660B3A4-FDF4-6CD1-172C-282D3A8F4061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3" name="任意多边形: 形状 3282">
              <a:extLst>
                <a:ext uri="{FF2B5EF4-FFF2-40B4-BE49-F238E27FC236}">
                  <a16:creationId xmlns:a16="http://schemas.microsoft.com/office/drawing/2014/main" id="{9DA12ABA-1925-5801-3381-79B32E0E3F6A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4" name="任意多边形: 形状 3283">
              <a:extLst>
                <a:ext uri="{FF2B5EF4-FFF2-40B4-BE49-F238E27FC236}">
                  <a16:creationId xmlns:a16="http://schemas.microsoft.com/office/drawing/2014/main" id="{58BEDAB0-5622-EB4B-FEDD-636D215F0B38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5" name="任意多边形: 形状 3284">
              <a:extLst>
                <a:ext uri="{FF2B5EF4-FFF2-40B4-BE49-F238E27FC236}">
                  <a16:creationId xmlns:a16="http://schemas.microsoft.com/office/drawing/2014/main" id="{EC64A174-7545-C0BF-07CD-3B397A640391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6" name="任意多边形: 形状 3285">
              <a:extLst>
                <a:ext uri="{FF2B5EF4-FFF2-40B4-BE49-F238E27FC236}">
                  <a16:creationId xmlns:a16="http://schemas.microsoft.com/office/drawing/2014/main" id="{63FC0CFF-2FFE-5B3B-1FAC-63D2D60320DB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7" name="任意多边形: 形状 3286">
              <a:extLst>
                <a:ext uri="{FF2B5EF4-FFF2-40B4-BE49-F238E27FC236}">
                  <a16:creationId xmlns:a16="http://schemas.microsoft.com/office/drawing/2014/main" id="{B112E1BE-4260-CF53-C3D9-597C32A73D32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8" name="任意多边形: 形状 3287">
              <a:extLst>
                <a:ext uri="{FF2B5EF4-FFF2-40B4-BE49-F238E27FC236}">
                  <a16:creationId xmlns:a16="http://schemas.microsoft.com/office/drawing/2014/main" id="{ACB5D928-8B29-9DD5-7C4F-C2C51FBD2AD5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9" name="任意多边形: 形状 3288">
              <a:extLst>
                <a:ext uri="{FF2B5EF4-FFF2-40B4-BE49-F238E27FC236}">
                  <a16:creationId xmlns:a16="http://schemas.microsoft.com/office/drawing/2014/main" id="{6F5763C3-B182-AC6D-E694-B8BDE4E91AC7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0" name="任意多边形: 形状 3289">
              <a:extLst>
                <a:ext uri="{FF2B5EF4-FFF2-40B4-BE49-F238E27FC236}">
                  <a16:creationId xmlns:a16="http://schemas.microsoft.com/office/drawing/2014/main" id="{037CE5AA-F873-0FAE-58E6-497D8776F90D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3007 w 12777"/>
                <a:gd name="connsiteY0" fmla="*/ 11023 h 12342"/>
                <a:gd name="connsiteX1" fmla="*/ 10914 w 12777"/>
                <a:gd name="connsiteY1" fmla="*/ 2725 h 12342"/>
                <a:gd name="connsiteX2" fmla="*/ 10681 w 12777"/>
                <a:gd name="connsiteY2" fmla="*/ 2593 h 12342"/>
                <a:gd name="connsiteX3" fmla="*/ 1960 w 12777"/>
                <a:gd name="connsiteY3" fmla="*/ 4813 h 12342"/>
                <a:gd name="connsiteX4" fmla="*/ 3990 w 12777"/>
                <a:gd name="connsiteY4" fmla="*/ 13085 h 12342"/>
                <a:gd name="connsiteX5" fmla="*/ 4259 w 12777"/>
                <a:gd name="connsiteY5" fmla="*/ 13243 h 12342"/>
                <a:gd name="connsiteX6" fmla="*/ 13007 w 12777"/>
                <a:gd name="connsiteY6" fmla="*/ 1102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3007" y="11023"/>
                  </a:move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1" name="任意多边形: 形状 3290">
              <a:extLst>
                <a:ext uri="{FF2B5EF4-FFF2-40B4-BE49-F238E27FC236}">
                  <a16:creationId xmlns:a16="http://schemas.microsoft.com/office/drawing/2014/main" id="{F5755E25-D99C-1EAB-68E8-14904EDB99A1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2" name="任意多边形: 形状 3291">
              <a:extLst>
                <a:ext uri="{FF2B5EF4-FFF2-40B4-BE49-F238E27FC236}">
                  <a16:creationId xmlns:a16="http://schemas.microsoft.com/office/drawing/2014/main" id="{68EB5E98-BBE7-1ADD-8C53-C70CAA721A5D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3" name="任意多边形: 形状 3292">
              <a:extLst>
                <a:ext uri="{FF2B5EF4-FFF2-40B4-BE49-F238E27FC236}">
                  <a16:creationId xmlns:a16="http://schemas.microsoft.com/office/drawing/2014/main" id="{C8BEF861-7366-CCA1-835A-4E2E96973E81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4" name="任意多边形: 形状 3293">
              <a:extLst>
                <a:ext uri="{FF2B5EF4-FFF2-40B4-BE49-F238E27FC236}">
                  <a16:creationId xmlns:a16="http://schemas.microsoft.com/office/drawing/2014/main" id="{41C4DB6C-FCB2-B1B5-DAD1-0C6E33F5A3BA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5" name="任意多边形: 形状 3294">
              <a:extLst>
                <a:ext uri="{FF2B5EF4-FFF2-40B4-BE49-F238E27FC236}">
                  <a16:creationId xmlns:a16="http://schemas.microsoft.com/office/drawing/2014/main" id="{2AFBB500-A6D6-F8CB-54F6-3DC3672B1A54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6" name="任意多边形: 形状 3295">
              <a:extLst>
                <a:ext uri="{FF2B5EF4-FFF2-40B4-BE49-F238E27FC236}">
                  <a16:creationId xmlns:a16="http://schemas.microsoft.com/office/drawing/2014/main" id="{6A5B60B6-E240-FE85-63EA-D81AE9568162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7" name="任意多边形: 形状 3296">
              <a:extLst>
                <a:ext uri="{FF2B5EF4-FFF2-40B4-BE49-F238E27FC236}">
                  <a16:creationId xmlns:a16="http://schemas.microsoft.com/office/drawing/2014/main" id="{DCD4D8F2-07E3-2326-407C-4A5474E200E4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8" name="任意多边形: 形状 3297">
              <a:extLst>
                <a:ext uri="{FF2B5EF4-FFF2-40B4-BE49-F238E27FC236}">
                  <a16:creationId xmlns:a16="http://schemas.microsoft.com/office/drawing/2014/main" id="{501F1EE1-769E-194C-FC47-D3070DC4D026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9" name="任意多边形: 形状 3298">
              <a:extLst>
                <a:ext uri="{FF2B5EF4-FFF2-40B4-BE49-F238E27FC236}">
                  <a16:creationId xmlns:a16="http://schemas.microsoft.com/office/drawing/2014/main" id="{10C456D4-3374-E738-BBDB-2BBFCCEFF63B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0" name="任意多边形: 形状 3299">
              <a:extLst>
                <a:ext uri="{FF2B5EF4-FFF2-40B4-BE49-F238E27FC236}">
                  <a16:creationId xmlns:a16="http://schemas.microsoft.com/office/drawing/2014/main" id="{A8DA6984-57AA-C3B2-BEA8-7DC388B3DD5D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1" name="任意多边形: 形状 3300">
              <a:extLst>
                <a:ext uri="{FF2B5EF4-FFF2-40B4-BE49-F238E27FC236}">
                  <a16:creationId xmlns:a16="http://schemas.microsoft.com/office/drawing/2014/main" id="{3DEFC4F0-641C-4CC6-2A68-DCB1452EA3C7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758 w 9864"/>
                <a:gd name="connsiteY0" fmla="*/ 4118 h 9525"/>
                <a:gd name="connsiteX1" fmla="*/ 3331 w 9864"/>
                <a:gd name="connsiteY1" fmla="*/ 10513 h 9525"/>
                <a:gd name="connsiteX2" fmla="*/ 3529 w 9864"/>
                <a:gd name="connsiteY2" fmla="*/ 10619 h 9525"/>
                <a:gd name="connsiteX3" fmla="*/ 10268 w 9864"/>
                <a:gd name="connsiteY3" fmla="*/ 8901 h 9525"/>
                <a:gd name="connsiteX4" fmla="*/ 8743 w 9864"/>
                <a:gd name="connsiteY4" fmla="*/ 2532 h 9525"/>
                <a:gd name="connsiteX5" fmla="*/ 8498 w 9864"/>
                <a:gd name="connsiteY5" fmla="*/ 2400 h 9525"/>
                <a:gd name="connsiteX6" fmla="*/ 1758 w 9864"/>
                <a:gd name="connsiteY6" fmla="*/ 41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758" y="4118"/>
                  </a:move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2" name="任意多边形: 形状 3301">
              <a:extLst>
                <a:ext uri="{FF2B5EF4-FFF2-40B4-BE49-F238E27FC236}">
                  <a16:creationId xmlns:a16="http://schemas.microsoft.com/office/drawing/2014/main" id="{9F20F74E-C711-AE50-5F2B-915CCD5DDA1E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3" name="任意多边形: 形状 3302">
              <a:extLst>
                <a:ext uri="{FF2B5EF4-FFF2-40B4-BE49-F238E27FC236}">
                  <a16:creationId xmlns:a16="http://schemas.microsoft.com/office/drawing/2014/main" id="{FF6DBC11-C75F-B13F-36D0-8B0D14F07199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4" name="任意多边形: 形状 3303">
              <a:extLst>
                <a:ext uri="{FF2B5EF4-FFF2-40B4-BE49-F238E27FC236}">
                  <a16:creationId xmlns:a16="http://schemas.microsoft.com/office/drawing/2014/main" id="{B66DC111-72CA-0CA3-E85F-F374C85C5FEA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5" name="任意多边形: 形状 3304">
              <a:extLst>
                <a:ext uri="{FF2B5EF4-FFF2-40B4-BE49-F238E27FC236}">
                  <a16:creationId xmlns:a16="http://schemas.microsoft.com/office/drawing/2014/main" id="{C37C3821-BA1F-C187-662C-0EF8E608052B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6" name="任意多边形: 形状 3305">
              <a:extLst>
                <a:ext uri="{FF2B5EF4-FFF2-40B4-BE49-F238E27FC236}">
                  <a16:creationId xmlns:a16="http://schemas.microsoft.com/office/drawing/2014/main" id="{1A388FAA-E561-C7AB-C24A-208DB1AEC2AC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7" name="任意多边形: 形状 3306">
              <a:extLst>
                <a:ext uri="{FF2B5EF4-FFF2-40B4-BE49-F238E27FC236}">
                  <a16:creationId xmlns:a16="http://schemas.microsoft.com/office/drawing/2014/main" id="{F254536E-C971-C80B-BC42-D81EB9404169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8" name="任意多边形: 形状 3307">
              <a:extLst>
                <a:ext uri="{FF2B5EF4-FFF2-40B4-BE49-F238E27FC236}">
                  <a16:creationId xmlns:a16="http://schemas.microsoft.com/office/drawing/2014/main" id="{3BED19F7-0929-AD01-937B-BCD57DE49660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9" name="任意多边形: 形状 3308">
              <a:extLst>
                <a:ext uri="{FF2B5EF4-FFF2-40B4-BE49-F238E27FC236}">
                  <a16:creationId xmlns:a16="http://schemas.microsoft.com/office/drawing/2014/main" id="{86917136-3000-2F0A-E132-3BE82D7BF991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0" name="任意多边形: 形状 3309">
              <a:extLst>
                <a:ext uri="{FF2B5EF4-FFF2-40B4-BE49-F238E27FC236}">
                  <a16:creationId xmlns:a16="http://schemas.microsoft.com/office/drawing/2014/main" id="{D55483F7-D6FB-424F-C8BE-EEA8A6E53769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1" name="任意多边形: 形状 3310">
              <a:extLst>
                <a:ext uri="{FF2B5EF4-FFF2-40B4-BE49-F238E27FC236}">
                  <a16:creationId xmlns:a16="http://schemas.microsoft.com/office/drawing/2014/main" id="{BF548E2C-8B11-096B-AFC2-AF6B6D071883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2" name="任意多边形: 形状 3311">
              <a:extLst>
                <a:ext uri="{FF2B5EF4-FFF2-40B4-BE49-F238E27FC236}">
                  <a16:creationId xmlns:a16="http://schemas.microsoft.com/office/drawing/2014/main" id="{7302FCD0-375A-0E14-82D8-811721BFE9E0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0268 w 9864"/>
                <a:gd name="connsiteY0" fmla="*/ 8901 h 9525"/>
                <a:gd name="connsiteX1" fmla="*/ 8743 w 9864"/>
                <a:gd name="connsiteY1" fmla="*/ 2532 h 9525"/>
                <a:gd name="connsiteX2" fmla="*/ 8498 w 9864"/>
                <a:gd name="connsiteY2" fmla="*/ 2400 h 9525"/>
                <a:gd name="connsiteX3" fmla="*/ 1758 w 9864"/>
                <a:gd name="connsiteY3" fmla="*/ 4118 h 9525"/>
                <a:gd name="connsiteX4" fmla="*/ 3331 w 9864"/>
                <a:gd name="connsiteY4" fmla="*/ 10513 h 9525"/>
                <a:gd name="connsiteX5" fmla="*/ 3529 w 9864"/>
                <a:gd name="connsiteY5" fmla="*/ 10619 h 9525"/>
                <a:gd name="connsiteX6" fmla="*/ 10268 w 9864"/>
                <a:gd name="connsiteY6" fmla="*/ 8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0268" y="8901"/>
                  </a:move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3" name="任意多边形: 形状 3312">
              <a:extLst>
                <a:ext uri="{FF2B5EF4-FFF2-40B4-BE49-F238E27FC236}">
                  <a16:creationId xmlns:a16="http://schemas.microsoft.com/office/drawing/2014/main" id="{61CC38A7-0024-6CC0-2673-DB3082EA8D86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4" name="任意多边形: 形状 3313">
              <a:extLst>
                <a:ext uri="{FF2B5EF4-FFF2-40B4-BE49-F238E27FC236}">
                  <a16:creationId xmlns:a16="http://schemas.microsoft.com/office/drawing/2014/main" id="{D4D08CD3-36E8-FE12-B11C-58E4413977E4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5" name="任意多边形: 形状 3314">
              <a:extLst>
                <a:ext uri="{FF2B5EF4-FFF2-40B4-BE49-F238E27FC236}">
                  <a16:creationId xmlns:a16="http://schemas.microsoft.com/office/drawing/2014/main" id="{6CBE86C0-57EC-F1A8-AAE1-D1E22A8DD021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6" name="任意多边形: 形状 3315">
              <a:extLst>
                <a:ext uri="{FF2B5EF4-FFF2-40B4-BE49-F238E27FC236}">
                  <a16:creationId xmlns:a16="http://schemas.microsoft.com/office/drawing/2014/main" id="{BBB626DA-8FD6-EAFA-7DE0-DA0B5B9DEE87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7" name="任意多边形: 形状 3316">
              <a:extLst>
                <a:ext uri="{FF2B5EF4-FFF2-40B4-BE49-F238E27FC236}">
                  <a16:creationId xmlns:a16="http://schemas.microsoft.com/office/drawing/2014/main" id="{288EEF7D-9425-9CAC-53C8-2478065D810F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8" name="任意多边形: 形状 3317">
              <a:extLst>
                <a:ext uri="{FF2B5EF4-FFF2-40B4-BE49-F238E27FC236}">
                  <a16:creationId xmlns:a16="http://schemas.microsoft.com/office/drawing/2014/main" id="{6A826601-19B4-8C09-6FB4-EC1F32914513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9" name="任意多边形: 形状 3318">
              <a:extLst>
                <a:ext uri="{FF2B5EF4-FFF2-40B4-BE49-F238E27FC236}">
                  <a16:creationId xmlns:a16="http://schemas.microsoft.com/office/drawing/2014/main" id="{137A71C8-333F-5250-080C-2C33FA02D540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0" name="任意多边形: 形状 3319">
              <a:extLst>
                <a:ext uri="{FF2B5EF4-FFF2-40B4-BE49-F238E27FC236}">
                  <a16:creationId xmlns:a16="http://schemas.microsoft.com/office/drawing/2014/main" id="{D07D957E-7D0F-AA40-8DE9-AEF4BD8C331A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1" name="任意多边形: 形状 3320">
              <a:extLst>
                <a:ext uri="{FF2B5EF4-FFF2-40B4-BE49-F238E27FC236}">
                  <a16:creationId xmlns:a16="http://schemas.microsoft.com/office/drawing/2014/main" id="{80B87FAE-401D-8D14-CED1-B6047733C5A0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2" name="任意多边形: 形状 3321">
              <a:extLst>
                <a:ext uri="{FF2B5EF4-FFF2-40B4-BE49-F238E27FC236}">
                  <a16:creationId xmlns:a16="http://schemas.microsoft.com/office/drawing/2014/main" id="{2F8F0E03-E8D0-9ADB-29A4-6A4CE7B39C77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3" name="任意多边形: 形状 3322">
              <a:extLst>
                <a:ext uri="{FF2B5EF4-FFF2-40B4-BE49-F238E27FC236}">
                  <a16:creationId xmlns:a16="http://schemas.microsoft.com/office/drawing/2014/main" id="{51C4F127-A927-9C2F-9B09-DD344DC32BD7}"/>
                </a:ext>
              </a:extLst>
            </p:cNvPr>
            <p:cNvSpPr/>
            <p:nvPr/>
          </p:nvSpPr>
          <p:spPr>
            <a:xfrm>
              <a:off x="-464446" y="-3451844"/>
              <a:ext cx="8009" cy="7732"/>
            </a:xfrm>
            <a:custGeom>
              <a:avLst/>
              <a:gdLst>
                <a:gd name="connsiteX0" fmla="*/ 1659 w 8009"/>
                <a:gd name="connsiteY0" fmla="*/ 3657 h 7732"/>
                <a:gd name="connsiteX1" fmla="*/ 2830 w 8009"/>
                <a:gd name="connsiteY1" fmla="*/ 8785 h 7732"/>
                <a:gd name="connsiteX2" fmla="*/ 3086 w 8009"/>
                <a:gd name="connsiteY2" fmla="*/ 8943 h 7732"/>
                <a:gd name="connsiteX3" fmla="*/ 8530 w 8009"/>
                <a:gd name="connsiteY3" fmla="*/ 7569 h 7732"/>
                <a:gd name="connsiteX4" fmla="*/ 7344 w 8009"/>
                <a:gd name="connsiteY4" fmla="*/ 2442 h 7732"/>
                <a:gd name="connsiteX5" fmla="*/ 7077 w 8009"/>
                <a:gd name="connsiteY5" fmla="*/ 2283 h 7732"/>
                <a:gd name="connsiteX6" fmla="*/ 1659 w 8009"/>
                <a:gd name="connsiteY6" fmla="*/ 3657 h 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32">
                  <a:moveTo>
                    <a:pt x="1659" y="3657"/>
                  </a:move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27"/>
                    <a:pt x="7391" y="9419"/>
                    <a:pt x="8530" y="7569"/>
                  </a:cubicBez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6" y="2336"/>
                    <a:pt x="7077" y="2283"/>
                  </a:cubicBezTo>
                  <a:cubicBezTo>
                    <a:pt x="5198" y="1200"/>
                    <a:pt x="2790" y="1807"/>
                    <a:pt x="1659" y="36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4" name="任意多边形: 形状 3323">
              <a:extLst>
                <a:ext uri="{FF2B5EF4-FFF2-40B4-BE49-F238E27FC236}">
                  <a16:creationId xmlns:a16="http://schemas.microsoft.com/office/drawing/2014/main" id="{F48F7524-FE14-76E4-1A2B-69CB0E3FF377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5" name="任意多边形: 形状 3324">
              <a:extLst>
                <a:ext uri="{FF2B5EF4-FFF2-40B4-BE49-F238E27FC236}">
                  <a16:creationId xmlns:a16="http://schemas.microsoft.com/office/drawing/2014/main" id="{E5B5EBA9-A965-F26D-120B-CBB50B39688C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6" name="任意多边形: 形状 3325">
              <a:extLst>
                <a:ext uri="{FF2B5EF4-FFF2-40B4-BE49-F238E27FC236}">
                  <a16:creationId xmlns:a16="http://schemas.microsoft.com/office/drawing/2014/main" id="{DC08E019-B612-9292-9B5D-575968538635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7" name="任意多边形: 形状 3326">
              <a:extLst>
                <a:ext uri="{FF2B5EF4-FFF2-40B4-BE49-F238E27FC236}">
                  <a16:creationId xmlns:a16="http://schemas.microsoft.com/office/drawing/2014/main" id="{C2245922-0D10-8BA0-9DE6-29BF6DB851DC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8" name="任意多边形: 形状 3327">
              <a:extLst>
                <a:ext uri="{FF2B5EF4-FFF2-40B4-BE49-F238E27FC236}">
                  <a16:creationId xmlns:a16="http://schemas.microsoft.com/office/drawing/2014/main" id="{D26AE697-5A60-6F64-EE19-BAFE94047837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9" name="任意多边形: 形状 3328">
              <a:extLst>
                <a:ext uri="{FF2B5EF4-FFF2-40B4-BE49-F238E27FC236}">
                  <a16:creationId xmlns:a16="http://schemas.microsoft.com/office/drawing/2014/main" id="{910AC9C1-829D-3AF1-FFFD-51A6E71A4333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0" name="任意多边形: 形状 3329">
              <a:extLst>
                <a:ext uri="{FF2B5EF4-FFF2-40B4-BE49-F238E27FC236}">
                  <a16:creationId xmlns:a16="http://schemas.microsoft.com/office/drawing/2014/main" id="{C6DB88E5-3C3C-D9DF-6EBE-6CE1AA4C8BCB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1" name="任意多边形: 形状 3330">
              <a:extLst>
                <a:ext uri="{FF2B5EF4-FFF2-40B4-BE49-F238E27FC236}">
                  <a16:creationId xmlns:a16="http://schemas.microsoft.com/office/drawing/2014/main" id="{3D883967-7071-3256-FE7B-6BF697F3A949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2" name="任意多边形: 形状 3331">
              <a:extLst>
                <a:ext uri="{FF2B5EF4-FFF2-40B4-BE49-F238E27FC236}">
                  <a16:creationId xmlns:a16="http://schemas.microsoft.com/office/drawing/2014/main" id="{44C7B25E-AA4F-8517-CA0A-CCE877AD884E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3" name="任意多边形: 形状 3332">
              <a:extLst>
                <a:ext uri="{FF2B5EF4-FFF2-40B4-BE49-F238E27FC236}">
                  <a16:creationId xmlns:a16="http://schemas.microsoft.com/office/drawing/2014/main" id="{69FBEE46-518C-7DD5-86B3-03C3707D6BAC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4" name="任意多边形: 形状 3333">
              <a:extLst>
                <a:ext uri="{FF2B5EF4-FFF2-40B4-BE49-F238E27FC236}">
                  <a16:creationId xmlns:a16="http://schemas.microsoft.com/office/drawing/2014/main" id="{67523E98-E1A5-2BD9-919C-564E790D0760}"/>
                </a:ext>
              </a:extLst>
            </p:cNvPr>
            <p:cNvSpPr/>
            <p:nvPr/>
          </p:nvSpPr>
          <p:spPr>
            <a:xfrm>
              <a:off x="-464393" y="-3451897"/>
              <a:ext cx="8009" cy="7744"/>
            </a:xfrm>
            <a:custGeom>
              <a:avLst/>
              <a:gdLst>
                <a:gd name="connsiteX0" fmla="*/ 8530 w 8009"/>
                <a:gd name="connsiteY0" fmla="*/ 7569 h 7744"/>
                <a:gd name="connsiteX1" fmla="*/ 7344 w 8009"/>
                <a:gd name="connsiteY1" fmla="*/ 2442 h 7744"/>
                <a:gd name="connsiteX2" fmla="*/ 7077 w 8009"/>
                <a:gd name="connsiteY2" fmla="*/ 2283 h 7744"/>
                <a:gd name="connsiteX3" fmla="*/ 1659 w 8009"/>
                <a:gd name="connsiteY3" fmla="*/ 3658 h 7744"/>
                <a:gd name="connsiteX4" fmla="*/ 2830 w 8009"/>
                <a:gd name="connsiteY4" fmla="*/ 8785 h 7744"/>
                <a:gd name="connsiteX5" fmla="*/ 3086 w 8009"/>
                <a:gd name="connsiteY5" fmla="*/ 8943 h 7744"/>
                <a:gd name="connsiteX6" fmla="*/ 8530 w 8009"/>
                <a:gd name="connsiteY6" fmla="*/ 7569 h 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44">
                  <a:moveTo>
                    <a:pt x="8530" y="7569"/>
                  </a:move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7" y="2336"/>
                    <a:pt x="7077" y="2283"/>
                  </a:cubicBezTo>
                  <a:cubicBezTo>
                    <a:pt x="5198" y="1200"/>
                    <a:pt x="2790" y="1807"/>
                    <a:pt x="1659" y="3658"/>
                  </a:cubicBez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53"/>
                    <a:pt x="7391" y="9419"/>
                    <a:pt x="8530" y="75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5" name="任意多边形: 形状 3334">
              <a:extLst>
                <a:ext uri="{FF2B5EF4-FFF2-40B4-BE49-F238E27FC236}">
                  <a16:creationId xmlns:a16="http://schemas.microsoft.com/office/drawing/2014/main" id="{7B049529-4517-CE06-5D1F-29E01C81DE24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6" name="任意多边形: 形状 3335">
              <a:extLst>
                <a:ext uri="{FF2B5EF4-FFF2-40B4-BE49-F238E27FC236}">
                  <a16:creationId xmlns:a16="http://schemas.microsoft.com/office/drawing/2014/main" id="{0DF06201-6E51-1148-8115-8455F68A5826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7" name="任意多边形: 形状 3336">
              <a:extLst>
                <a:ext uri="{FF2B5EF4-FFF2-40B4-BE49-F238E27FC236}">
                  <a16:creationId xmlns:a16="http://schemas.microsoft.com/office/drawing/2014/main" id="{571EA742-F376-4FE5-3D23-60D0FE747B24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8" name="任意多边形: 形状 3337">
              <a:extLst>
                <a:ext uri="{FF2B5EF4-FFF2-40B4-BE49-F238E27FC236}">
                  <a16:creationId xmlns:a16="http://schemas.microsoft.com/office/drawing/2014/main" id="{020F2D3B-EFD2-74E3-5A88-2E04F168FD87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9" name="任意多边形: 形状 3338">
              <a:extLst>
                <a:ext uri="{FF2B5EF4-FFF2-40B4-BE49-F238E27FC236}">
                  <a16:creationId xmlns:a16="http://schemas.microsoft.com/office/drawing/2014/main" id="{0D443172-6A89-C186-BB12-D436884E0DBD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0" name="任意多边形: 形状 3339">
              <a:extLst>
                <a:ext uri="{FF2B5EF4-FFF2-40B4-BE49-F238E27FC236}">
                  <a16:creationId xmlns:a16="http://schemas.microsoft.com/office/drawing/2014/main" id="{50BD29E5-3756-4ADA-4DEA-BA0C1C4C1EC2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1" name="任意多边形: 形状 3340">
              <a:extLst>
                <a:ext uri="{FF2B5EF4-FFF2-40B4-BE49-F238E27FC236}">
                  <a16:creationId xmlns:a16="http://schemas.microsoft.com/office/drawing/2014/main" id="{18B26DCA-ED84-F14A-542F-9653D6BED1D8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2" name="任意多边形: 形状 3341">
              <a:extLst>
                <a:ext uri="{FF2B5EF4-FFF2-40B4-BE49-F238E27FC236}">
                  <a16:creationId xmlns:a16="http://schemas.microsoft.com/office/drawing/2014/main" id="{B8284C67-7189-B325-BEB1-548270DAB145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3" name="任意多边形: 形状 3342">
              <a:extLst>
                <a:ext uri="{FF2B5EF4-FFF2-40B4-BE49-F238E27FC236}">
                  <a16:creationId xmlns:a16="http://schemas.microsoft.com/office/drawing/2014/main" id="{03E607F6-ABEE-4DE3-B189-816A84495486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4" name="任意多边形: 形状 3343">
              <a:extLst>
                <a:ext uri="{FF2B5EF4-FFF2-40B4-BE49-F238E27FC236}">
                  <a16:creationId xmlns:a16="http://schemas.microsoft.com/office/drawing/2014/main" id="{6B32D944-02DB-0585-2A78-9BF5BDDCD49F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5" name="任意多边形: 形状 3344">
              <a:extLst>
                <a:ext uri="{FF2B5EF4-FFF2-40B4-BE49-F238E27FC236}">
                  <a16:creationId xmlns:a16="http://schemas.microsoft.com/office/drawing/2014/main" id="{8BBC4D13-B43A-5CB7-A8E1-A3F3AD0AAD94}"/>
                </a:ext>
              </a:extLst>
            </p:cNvPr>
            <p:cNvSpPr/>
            <p:nvPr/>
          </p:nvSpPr>
          <p:spPr>
            <a:xfrm>
              <a:off x="-646213" y="-3402933"/>
              <a:ext cx="8025" cy="7772"/>
            </a:xfrm>
            <a:custGeom>
              <a:avLst/>
              <a:gdLst>
                <a:gd name="connsiteX0" fmla="*/ 6856 w 8025"/>
                <a:gd name="connsiteY0" fmla="*/ 9110 h 7772"/>
                <a:gd name="connsiteX1" fmla="*/ 8799 w 8025"/>
                <a:gd name="connsiteY1" fmla="*/ 4168 h 7772"/>
                <a:gd name="connsiteX2" fmla="*/ 8627 w 8025"/>
                <a:gd name="connsiteY2" fmla="*/ 3824 h 7772"/>
                <a:gd name="connsiteX3" fmla="*/ 3341 w 8025"/>
                <a:gd name="connsiteY3" fmla="*/ 2133 h 7772"/>
                <a:gd name="connsiteX4" fmla="*/ 1399 w 8025"/>
                <a:gd name="connsiteY4" fmla="*/ 7075 h 7772"/>
                <a:gd name="connsiteX5" fmla="*/ 1571 w 8025"/>
                <a:gd name="connsiteY5" fmla="*/ 7418 h 7772"/>
                <a:gd name="connsiteX6" fmla="*/ 6856 w 8025"/>
                <a:gd name="connsiteY6" fmla="*/ 9110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6856" y="9110"/>
                  </a:moveTo>
                  <a:cubicBezTo>
                    <a:pt x="8757" y="8290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8"/>
                  </a:cubicBezTo>
                  <a:cubicBezTo>
                    <a:pt x="2596" y="9295"/>
                    <a:pt x="4924" y="10061"/>
                    <a:pt x="6856" y="91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6" name="任意多边形: 形状 3345">
              <a:extLst>
                <a:ext uri="{FF2B5EF4-FFF2-40B4-BE49-F238E27FC236}">
                  <a16:creationId xmlns:a16="http://schemas.microsoft.com/office/drawing/2014/main" id="{DA9900E5-3EB9-2108-69EF-89267ED98194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7" name="任意多边形: 形状 3346">
              <a:extLst>
                <a:ext uri="{FF2B5EF4-FFF2-40B4-BE49-F238E27FC236}">
                  <a16:creationId xmlns:a16="http://schemas.microsoft.com/office/drawing/2014/main" id="{648EAF91-9D47-4AC4-E898-5ECEE3D0F86E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8" name="任意多边形: 形状 3347">
              <a:extLst>
                <a:ext uri="{FF2B5EF4-FFF2-40B4-BE49-F238E27FC236}">
                  <a16:creationId xmlns:a16="http://schemas.microsoft.com/office/drawing/2014/main" id="{4D5BF0BF-92FF-FB59-6FD6-26D6C159518C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9" name="任意多边形: 形状 3348">
              <a:extLst>
                <a:ext uri="{FF2B5EF4-FFF2-40B4-BE49-F238E27FC236}">
                  <a16:creationId xmlns:a16="http://schemas.microsoft.com/office/drawing/2014/main" id="{0A7A415B-0A71-36CE-0B0F-B9FD9E823F32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0" name="任意多边形: 形状 3349">
              <a:extLst>
                <a:ext uri="{FF2B5EF4-FFF2-40B4-BE49-F238E27FC236}">
                  <a16:creationId xmlns:a16="http://schemas.microsoft.com/office/drawing/2014/main" id="{CDCF14C4-8668-5168-EF17-F5DA4EE0C11C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1" name="任意多边形: 形状 3350">
              <a:extLst>
                <a:ext uri="{FF2B5EF4-FFF2-40B4-BE49-F238E27FC236}">
                  <a16:creationId xmlns:a16="http://schemas.microsoft.com/office/drawing/2014/main" id="{60A6F98F-9414-A020-3690-D0EEEA5DAA82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2" name="任意多边形: 形状 3351">
              <a:extLst>
                <a:ext uri="{FF2B5EF4-FFF2-40B4-BE49-F238E27FC236}">
                  <a16:creationId xmlns:a16="http://schemas.microsoft.com/office/drawing/2014/main" id="{A92B9A65-0E87-5176-B7D4-2A37E08CC4D4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3" name="任意多边形: 形状 3352">
              <a:extLst>
                <a:ext uri="{FF2B5EF4-FFF2-40B4-BE49-F238E27FC236}">
                  <a16:creationId xmlns:a16="http://schemas.microsoft.com/office/drawing/2014/main" id="{BC1BC2C8-8E66-68E9-BF07-753BD13D5945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4" name="任意多边形: 形状 3353">
              <a:extLst>
                <a:ext uri="{FF2B5EF4-FFF2-40B4-BE49-F238E27FC236}">
                  <a16:creationId xmlns:a16="http://schemas.microsoft.com/office/drawing/2014/main" id="{8461CEEF-E5BA-90CF-962F-113A63889418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5" name="任意多边形: 形状 3354">
              <a:extLst>
                <a:ext uri="{FF2B5EF4-FFF2-40B4-BE49-F238E27FC236}">
                  <a16:creationId xmlns:a16="http://schemas.microsoft.com/office/drawing/2014/main" id="{575008DB-AA9F-5063-E36E-6CC506F55395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6" name="任意多边形: 形状 3355">
              <a:extLst>
                <a:ext uri="{FF2B5EF4-FFF2-40B4-BE49-F238E27FC236}">
                  <a16:creationId xmlns:a16="http://schemas.microsoft.com/office/drawing/2014/main" id="{88E36349-FF2C-4578-1CC4-BDAD791AF43D}"/>
                </a:ext>
              </a:extLst>
            </p:cNvPr>
            <p:cNvSpPr/>
            <p:nvPr/>
          </p:nvSpPr>
          <p:spPr>
            <a:xfrm>
              <a:off x="-646266" y="-3402801"/>
              <a:ext cx="8025" cy="7772"/>
            </a:xfrm>
            <a:custGeom>
              <a:avLst/>
              <a:gdLst>
                <a:gd name="connsiteX0" fmla="*/ 3341 w 8025"/>
                <a:gd name="connsiteY0" fmla="*/ 2133 h 7772"/>
                <a:gd name="connsiteX1" fmla="*/ 1399 w 8025"/>
                <a:gd name="connsiteY1" fmla="*/ 7075 h 7772"/>
                <a:gd name="connsiteX2" fmla="*/ 1571 w 8025"/>
                <a:gd name="connsiteY2" fmla="*/ 7419 h 7772"/>
                <a:gd name="connsiteX3" fmla="*/ 6856 w 8025"/>
                <a:gd name="connsiteY3" fmla="*/ 9110 h 7772"/>
                <a:gd name="connsiteX4" fmla="*/ 8799 w 8025"/>
                <a:gd name="connsiteY4" fmla="*/ 4168 h 7772"/>
                <a:gd name="connsiteX5" fmla="*/ 8627 w 8025"/>
                <a:gd name="connsiteY5" fmla="*/ 3824 h 7772"/>
                <a:gd name="connsiteX6" fmla="*/ 3341 w 8025"/>
                <a:gd name="connsiteY6" fmla="*/ 2133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3341" y="2133"/>
                  </a:move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9"/>
                  </a:cubicBezTo>
                  <a:cubicBezTo>
                    <a:pt x="2596" y="9295"/>
                    <a:pt x="4924" y="10062"/>
                    <a:pt x="6856" y="9110"/>
                  </a:cubicBezTo>
                  <a:cubicBezTo>
                    <a:pt x="8757" y="8291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7" name="任意多边形: 形状 3356">
              <a:extLst>
                <a:ext uri="{FF2B5EF4-FFF2-40B4-BE49-F238E27FC236}">
                  <a16:creationId xmlns:a16="http://schemas.microsoft.com/office/drawing/2014/main" id="{F933D5D1-20D6-2C0C-B8F0-A07D99314DC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8" name="任意多边形: 形状 3357">
              <a:extLst>
                <a:ext uri="{FF2B5EF4-FFF2-40B4-BE49-F238E27FC236}">
                  <a16:creationId xmlns:a16="http://schemas.microsoft.com/office/drawing/2014/main" id="{57F5136B-EAD7-81AB-0439-A0D2BD00E096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9" name="任意多边形: 形状 3358">
              <a:extLst>
                <a:ext uri="{FF2B5EF4-FFF2-40B4-BE49-F238E27FC236}">
                  <a16:creationId xmlns:a16="http://schemas.microsoft.com/office/drawing/2014/main" id="{50B47248-74E9-EE81-E60F-D06F2919BD86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0" name="任意多边形: 形状 3359">
              <a:extLst>
                <a:ext uri="{FF2B5EF4-FFF2-40B4-BE49-F238E27FC236}">
                  <a16:creationId xmlns:a16="http://schemas.microsoft.com/office/drawing/2014/main" id="{465BEB73-370E-CD53-9DAE-892AC9D774CE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1" name="任意多边形: 形状 3360">
              <a:extLst>
                <a:ext uri="{FF2B5EF4-FFF2-40B4-BE49-F238E27FC236}">
                  <a16:creationId xmlns:a16="http://schemas.microsoft.com/office/drawing/2014/main" id="{18A96AEA-2663-9796-5A77-FFE61B9EC43F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2" name="任意多边形: 形状 3361">
              <a:extLst>
                <a:ext uri="{FF2B5EF4-FFF2-40B4-BE49-F238E27FC236}">
                  <a16:creationId xmlns:a16="http://schemas.microsoft.com/office/drawing/2014/main" id="{7120335C-2F5B-FE08-4D6A-192D509AC7E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3" name="任意多边形: 形状 3362">
              <a:extLst>
                <a:ext uri="{FF2B5EF4-FFF2-40B4-BE49-F238E27FC236}">
                  <a16:creationId xmlns:a16="http://schemas.microsoft.com/office/drawing/2014/main" id="{06B3F54F-099D-75D7-374C-94ED73AC9C04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4" name="任意多边形: 形状 3363">
              <a:extLst>
                <a:ext uri="{FF2B5EF4-FFF2-40B4-BE49-F238E27FC236}">
                  <a16:creationId xmlns:a16="http://schemas.microsoft.com/office/drawing/2014/main" id="{9F602169-5C85-0F4F-4019-9A557F91EAFE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5" name="任意多边形: 形状 3364">
              <a:extLst>
                <a:ext uri="{FF2B5EF4-FFF2-40B4-BE49-F238E27FC236}">
                  <a16:creationId xmlns:a16="http://schemas.microsoft.com/office/drawing/2014/main" id="{7E46DA97-4DFE-799C-6BB3-125668340F70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6" name="任意多边形: 形状 3365">
              <a:extLst>
                <a:ext uri="{FF2B5EF4-FFF2-40B4-BE49-F238E27FC236}">
                  <a16:creationId xmlns:a16="http://schemas.microsoft.com/office/drawing/2014/main" id="{BD5C4BB1-F264-61B7-1298-EB6EAAEC233D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7" name="任意多边形: 形状 3366">
              <a:extLst>
                <a:ext uri="{FF2B5EF4-FFF2-40B4-BE49-F238E27FC236}">
                  <a16:creationId xmlns:a16="http://schemas.microsoft.com/office/drawing/2014/main" id="{4230071A-B1CD-AD02-5558-E8EF4B7E4376}"/>
                </a:ext>
              </a:extLst>
            </p:cNvPr>
            <p:cNvSpPr/>
            <p:nvPr/>
          </p:nvSpPr>
          <p:spPr>
            <a:xfrm>
              <a:off x="-556930" y="-3678630"/>
              <a:ext cx="17339" cy="16739"/>
            </a:xfrm>
            <a:custGeom>
              <a:avLst/>
              <a:gdLst>
                <a:gd name="connsiteX0" fmla="*/ 4233 w 17339"/>
                <a:gd name="connsiteY0" fmla="*/ 16556 h 16739"/>
                <a:gd name="connsiteX1" fmla="*/ 16416 w 17339"/>
                <a:gd name="connsiteY1" fmla="*/ 15446 h 16739"/>
                <a:gd name="connsiteX2" fmla="*/ 15639 w 17339"/>
                <a:gd name="connsiteY2" fmla="*/ 3950 h 16739"/>
                <a:gd name="connsiteX3" fmla="*/ 15306 w 17339"/>
                <a:gd name="connsiteY3" fmla="*/ 3686 h 16739"/>
                <a:gd name="connsiteX4" fmla="*/ 3096 w 17339"/>
                <a:gd name="connsiteY4" fmla="*/ 4795 h 16739"/>
                <a:gd name="connsiteX5" fmla="*/ 3855 w 17339"/>
                <a:gd name="connsiteY5" fmla="*/ 16239 h 16739"/>
                <a:gd name="connsiteX6" fmla="*/ 4233 w 17339"/>
                <a:gd name="connsiteY6" fmla="*/ 16556 h 1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39">
                  <a:moveTo>
                    <a:pt x="4233" y="16556"/>
                  </a:moveTo>
                  <a:cubicBezTo>
                    <a:pt x="7938" y="19516"/>
                    <a:pt x="13306" y="19014"/>
                    <a:pt x="16416" y="15446"/>
                  </a:cubicBezTo>
                  <a:cubicBezTo>
                    <a:pt x="19374" y="12063"/>
                    <a:pt x="19025" y="6910"/>
                    <a:pt x="15639" y="3950"/>
                  </a:cubicBezTo>
                  <a:cubicBezTo>
                    <a:pt x="15531" y="3871"/>
                    <a:pt x="15420" y="3765"/>
                    <a:pt x="15306" y="3686"/>
                  </a:cubicBezTo>
                  <a:cubicBezTo>
                    <a:pt x="11596" y="726"/>
                    <a:pt x="6209" y="1201"/>
                    <a:pt x="3096" y="4795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1"/>
                    <a:pt x="4233" y="165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8" name="任意多边形: 形状 3367">
              <a:extLst>
                <a:ext uri="{FF2B5EF4-FFF2-40B4-BE49-F238E27FC236}">
                  <a16:creationId xmlns:a16="http://schemas.microsoft.com/office/drawing/2014/main" id="{56EB0215-FA0F-2813-DBC5-5CAED20FFA47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9" name="任意多边形: 形状 3368">
              <a:extLst>
                <a:ext uri="{FF2B5EF4-FFF2-40B4-BE49-F238E27FC236}">
                  <a16:creationId xmlns:a16="http://schemas.microsoft.com/office/drawing/2014/main" id="{58BA7608-044F-ADAD-6079-CF0E3238BF7D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0" name="任意多边形: 形状 3369">
              <a:extLst>
                <a:ext uri="{FF2B5EF4-FFF2-40B4-BE49-F238E27FC236}">
                  <a16:creationId xmlns:a16="http://schemas.microsoft.com/office/drawing/2014/main" id="{0F446BE5-4BCD-FB75-E328-720D3ADCFC6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1" name="任意多边形: 形状 3370">
              <a:extLst>
                <a:ext uri="{FF2B5EF4-FFF2-40B4-BE49-F238E27FC236}">
                  <a16:creationId xmlns:a16="http://schemas.microsoft.com/office/drawing/2014/main" id="{1FC38AA8-55D9-8D21-9EE7-94100AB557EC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2" name="任意多边形: 形状 3371">
              <a:extLst>
                <a:ext uri="{FF2B5EF4-FFF2-40B4-BE49-F238E27FC236}">
                  <a16:creationId xmlns:a16="http://schemas.microsoft.com/office/drawing/2014/main" id="{E5EB6BE7-891F-635A-BD83-576A7E5CFE88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3" name="任意多边形: 形状 3372">
              <a:extLst>
                <a:ext uri="{FF2B5EF4-FFF2-40B4-BE49-F238E27FC236}">
                  <a16:creationId xmlns:a16="http://schemas.microsoft.com/office/drawing/2014/main" id="{EA439728-306C-5204-95BB-34EB7543376D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4" name="任意多边形: 形状 3373">
              <a:extLst>
                <a:ext uri="{FF2B5EF4-FFF2-40B4-BE49-F238E27FC236}">
                  <a16:creationId xmlns:a16="http://schemas.microsoft.com/office/drawing/2014/main" id="{8C7125BF-8C8C-342A-9D2C-D70BC18150F8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5" name="任意多边形: 形状 3374">
              <a:extLst>
                <a:ext uri="{FF2B5EF4-FFF2-40B4-BE49-F238E27FC236}">
                  <a16:creationId xmlns:a16="http://schemas.microsoft.com/office/drawing/2014/main" id="{10B448CF-40E8-9F58-AF78-2FA68765984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6" name="任意多边形: 形状 3375">
              <a:extLst>
                <a:ext uri="{FF2B5EF4-FFF2-40B4-BE49-F238E27FC236}">
                  <a16:creationId xmlns:a16="http://schemas.microsoft.com/office/drawing/2014/main" id="{8DA0983A-A0BD-BD71-43CA-8BAF61003D35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7" name="任意多边形: 形状 3376">
              <a:extLst>
                <a:ext uri="{FF2B5EF4-FFF2-40B4-BE49-F238E27FC236}">
                  <a16:creationId xmlns:a16="http://schemas.microsoft.com/office/drawing/2014/main" id="{8E09026F-E2E8-F3E0-E1F8-F71B2D9BBB9C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8" name="任意多边形: 形状 3377">
              <a:extLst>
                <a:ext uri="{FF2B5EF4-FFF2-40B4-BE49-F238E27FC236}">
                  <a16:creationId xmlns:a16="http://schemas.microsoft.com/office/drawing/2014/main" id="{3481300D-DD97-E83B-9160-DBA602806158}"/>
                </a:ext>
              </a:extLst>
            </p:cNvPr>
            <p:cNvSpPr/>
            <p:nvPr/>
          </p:nvSpPr>
          <p:spPr>
            <a:xfrm>
              <a:off x="-556930" y="-3678683"/>
              <a:ext cx="17339" cy="16728"/>
            </a:xfrm>
            <a:custGeom>
              <a:avLst/>
              <a:gdLst>
                <a:gd name="connsiteX0" fmla="*/ 15306 w 17339"/>
                <a:gd name="connsiteY0" fmla="*/ 3686 h 16728"/>
                <a:gd name="connsiteX1" fmla="*/ 3096 w 17339"/>
                <a:gd name="connsiteY1" fmla="*/ 4796 h 16728"/>
                <a:gd name="connsiteX2" fmla="*/ 3855 w 17339"/>
                <a:gd name="connsiteY2" fmla="*/ 16239 h 16728"/>
                <a:gd name="connsiteX3" fmla="*/ 4233 w 17339"/>
                <a:gd name="connsiteY3" fmla="*/ 16556 h 16728"/>
                <a:gd name="connsiteX4" fmla="*/ 16416 w 17339"/>
                <a:gd name="connsiteY4" fmla="*/ 15446 h 16728"/>
                <a:gd name="connsiteX5" fmla="*/ 15639 w 17339"/>
                <a:gd name="connsiteY5" fmla="*/ 3950 h 16728"/>
                <a:gd name="connsiteX6" fmla="*/ 15306 w 17339"/>
                <a:gd name="connsiteY6" fmla="*/ 3686 h 1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28">
                  <a:moveTo>
                    <a:pt x="15306" y="3686"/>
                  </a:moveTo>
                  <a:cubicBezTo>
                    <a:pt x="11596" y="726"/>
                    <a:pt x="6209" y="1201"/>
                    <a:pt x="3096" y="4796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0"/>
                    <a:pt x="4233" y="16556"/>
                  </a:cubicBezTo>
                  <a:cubicBezTo>
                    <a:pt x="7938" y="19490"/>
                    <a:pt x="13306" y="19014"/>
                    <a:pt x="16416" y="15446"/>
                  </a:cubicBezTo>
                  <a:cubicBezTo>
                    <a:pt x="19374" y="12064"/>
                    <a:pt x="19025" y="6910"/>
                    <a:pt x="15639" y="3950"/>
                  </a:cubicBezTo>
                  <a:cubicBezTo>
                    <a:pt x="15531" y="3870"/>
                    <a:pt x="15420" y="3765"/>
                    <a:pt x="15306" y="36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9" name="任意多边形: 形状 3378">
              <a:extLst>
                <a:ext uri="{FF2B5EF4-FFF2-40B4-BE49-F238E27FC236}">
                  <a16:creationId xmlns:a16="http://schemas.microsoft.com/office/drawing/2014/main" id="{924FE698-D42A-EB35-8746-D8D4F275F856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0" name="任意多边形: 形状 3379">
              <a:extLst>
                <a:ext uri="{FF2B5EF4-FFF2-40B4-BE49-F238E27FC236}">
                  <a16:creationId xmlns:a16="http://schemas.microsoft.com/office/drawing/2014/main" id="{E5B7D9A6-8BB8-8F46-ADB8-8C1400A17BCB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1" name="任意多边形: 形状 3380">
              <a:extLst>
                <a:ext uri="{FF2B5EF4-FFF2-40B4-BE49-F238E27FC236}">
                  <a16:creationId xmlns:a16="http://schemas.microsoft.com/office/drawing/2014/main" id="{10AFCE37-5812-5E63-7D53-2468A87473DC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2" name="任意多边形: 形状 3381">
              <a:extLst>
                <a:ext uri="{FF2B5EF4-FFF2-40B4-BE49-F238E27FC236}">
                  <a16:creationId xmlns:a16="http://schemas.microsoft.com/office/drawing/2014/main" id="{2AE4F060-4A9A-DF53-58AB-F332141AADF6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3" name="任意多边形: 形状 3382">
              <a:extLst>
                <a:ext uri="{FF2B5EF4-FFF2-40B4-BE49-F238E27FC236}">
                  <a16:creationId xmlns:a16="http://schemas.microsoft.com/office/drawing/2014/main" id="{6E690F9F-D3D6-BD9A-B891-DA01F4525812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4" name="任意多边形: 形状 3383">
              <a:extLst>
                <a:ext uri="{FF2B5EF4-FFF2-40B4-BE49-F238E27FC236}">
                  <a16:creationId xmlns:a16="http://schemas.microsoft.com/office/drawing/2014/main" id="{8FB42093-5F0D-BC27-A61F-35DFA871A738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5" name="任意多边形: 形状 3384">
              <a:extLst>
                <a:ext uri="{FF2B5EF4-FFF2-40B4-BE49-F238E27FC236}">
                  <a16:creationId xmlns:a16="http://schemas.microsoft.com/office/drawing/2014/main" id="{4C4DD0EA-6598-60E1-25FC-8E2C6B8D1623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6" name="任意多边形: 形状 3385">
              <a:extLst>
                <a:ext uri="{FF2B5EF4-FFF2-40B4-BE49-F238E27FC236}">
                  <a16:creationId xmlns:a16="http://schemas.microsoft.com/office/drawing/2014/main" id="{42D008EC-BD13-5167-A625-FC79EF0D116A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7" name="任意多边形: 形状 3386">
              <a:extLst>
                <a:ext uri="{FF2B5EF4-FFF2-40B4-BE49-F238E27FC236}">
                  <a16:creationId xmlns:a16="http://schemas.microsoft.com/office/drawing/2014/main" id="{21CD4BD4-9E35-4065-F16A-46E1B1DB9D94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8" name="任意多边形: 形状 3387">
              <a:extLst>
                <a:ext uri="{FF2B5EF4-FFF2-40B4-BE49-F238E27FC236}">
                  <a16:creationId xmlns:a16="http://schemas.microsoft.com/office/drawing/2014/main" id="{9666DA0E-2F48-3D28-16ED-31126B2C5B36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9" name="任意多边形: 形状 3388">
              <a:extLst>
                <a:ext uri="{FF2B5EF4-FFF2-40B4-BE49-F238E27FC236}">
                  <a16:creationId xmlns:a16="http://schemas.microsoft.com/office/drawing/2014/main" id="{D6694E19-ED0B-98FC-C8CD-809B8C703DE9}"/>
                </a:ext>
              </a:extLst>
            </p:cNvPr>
            <p:cNvSpPr/>
            <p:nvPr/>
          </p:nvSpPr>
          <p:spPr>
            <a:xfrm>
              <a:off x="-5083" y="-3652733"/>
              <a:ext cx="23989" cy="23117"/>
            </a:xfrm>
            <a:custGeom>
              <a:avLst/>
              <a:gdLst>
                <a:gd name="connsiteX0" fmla="*/ 20020 w 23989"/>
                <a:gd name="connsiteY0" fmla="*/ 22664 h 23117"/>
                <a:gd name="connsiteX1" fmla="*/ 23223 w 23989"/>
                <a:gd name="connsiteY1" fmla="*/ 7098 h 23117"/>
                <a:gd name="connsiteX2" fmla="*/ 22848 w 23989"/>
                <a:gd name="connsiteY2" fmla="*/ 6569 h 23117"/>
                <a:gd name="connsiteX3" fmla="*/ 6145 w 23989"/>
                <a:gd name="connsiteY3" fmla="*/ 3926 h 23117"/>
                <a:gd name="connsiteX4" fmla="*/ 2949 w 23989"/>
                <a:gd name="connsiteY4" fmla="*/ 19519 h 23117"/>
                <a:gd name="connsiteX5" fmla="*/ 3317 w 23989"/>
                <a:gd name="connsiteY5" fmla="*/ 20048 h 23117"/>
                <a:gd name="connsiteX6" fmla="*/ 20020 w 23989"/>
                <a:gd name="connsiteY6" fmla="*/ 22664 h 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17">
                  <a:moveTo>
                    <a:pt x="20020" y="22664"/>
                  </a:moveTo>
                  <a:cubicBezTo>
                    <a:pt x="25200" y="19255"/>
                    <a:pt x="26635" y="12278"/>
                    <a:pt x="23223" y="7098"/>
                  </a:cubicBezTo>
                  <a:cubicBezTo>
                    <a:pt x="23104" y="6913"/>
                    <a:pt x="22977" y="6754"/>
                    <a:pt x="22848" y="6569"/>
                  </a:cubicBezTo>
                  <a:cubicBezTo>
                    <a:pt x="18883" y="1363"/>
                    <a:pt x="11523" y="200"/>
                    <a:pt x="6145" y="3926"/>
                  </a:cubicBezTo>
                  <a:cubicBezTo>
                    <a:pt x="954" y="7362"/>
                    <a:pt x="-476" y="14339"/>
                    <a:pt x="2949" y="19519"/>
                  </a:cubicBezTo>
                  <a:cubicBezTo>
                    <a:pt x="3068" y="19704"/>
                    <a:pt x="3190" y="19889"/>
                    <a:pt x="3317" y="20048"/>
                  </a:cubicBezTo>
                  <a:cubicBezTo>
                    <a:pt x="7284" y="25254"/>
                    <a:pt x="14652" y="26417"/>
                    <a:pt x="20020" y="22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0" name="任意多边形: 形状 3389">
              <a:extLst>
                <a:ext uri="{FF2B5EF4-FFF2-40B4-BE49-F238E27FC236}">
                  <a16:creationId xmlns:a16="http://schemas.microsoft.com/office/drawing/2014/main" id="{2D001A9E-6CCE-E482-50ED-1C2CDDFFE40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1" name="任意多边形: 形状 3390">
              <a:extLst>
                <a:ext uri="{FF2B5EF4-FFF2-40B4-BE49-F238E27FC236}">
                  <a16:creationId xmlns:a16="http://schemas.microsoft.com/office/drawing/2014/main" id="{5CD51B3F-AA57-6736-BC56-CE3BF3A692DA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2" name="任意多边形: 形状 3391">
              <a:extLst>
                <a:ext uri="{FF2B5EF4-FFF2-40B4-BE49-F238E27FC236}">
                  <a16:creationId xmlns:a16="http://schemas.microsoft.com/office/drawing/2014/main" id="{72D169CF-1419-74D2-2DD4-CC7DD0E3B8D9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3" name="任意多边形: 形状 3392">
              <a:extLst>
                <a:ext uri="{FF2B5EF4-FFF2-40B4-BE49-F238E27FC236}">
                  <a16:creationId xmlns:a16="http://schemas.microsoft.com/office/drawing/2014/main" id="{44AECBB4-11EF-A163-A41C-5797BA5757B8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4" name="任意多边形: 形状 3393">
              <a:extLst>
                <a:ext uri="{FF2B5EF4-FFF2-40B4-BE49-F238E27FC236}">
                  <a16:creationId xmlns:a16="http://schemas.microsoft.com/office/drawing/2014/main" id="{6AA03D9B-22C6-7D30-5355-DF30B491577C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5" name="任意多边形: 形状 3394">
              <a:extLst>
                <a:ext uri="{FF2B5EF4-FFF2-40B4-BE49-F238E27FC236}">
                  <a16:creationId xmlns:a16="http://schemas.microsoft.com/office/drawing/2014/main" id="{0B4E97D5-D995-DECD-BF1B-7D8B4A55E4D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6" name="任意多边形: 形状 3395">
              <a:extLst>
                <a:ext uri="{FF2B5EF4-FFF2-40B4-BE49-F238E27FC236}">
                  <a16:creationId xmlns:a16="http://schemas.microsoft.com/office/drawing/2014/main" id="{5044CA79-5169-1310-060C-662094A34E8C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7" name="任意多边形: 形状 3396">
              <a:extLst>
                <a:ext uri="{FF2B5EF4-FFF2-40B4-BE49-F238E27FC236}">
                  <a16:creationId xmlns:a16="http://schemas.microsoft.com/office/drawing/2014/main" id="{BB3A4149-068B-C1C6-5D50-32866F5D9A51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8" name="任意多边形: 形状 3397">
              <a:extLst>
                <a:ext uri="{FF2B5EF4-FFF2-40B4-BE49-F238E27FC236}">
                  <a16:creationId xmlns:a16="http://schemas.microsoft.com/office/drawing/2014/main" id="{0FF058C0-485A-9407-C515-0F2FCB492DF7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9" name="任意多边形: 形状 3398">
              <a:extLst>
                <a:ext uri="{FF2B5EF4-FFF2-40B4-BE49-F238E27FC236}">
                  <a16:creationId xmlns:a16="http://schemas.microsoft.com/office/drawing/2014/main" id="{A090B4FE-1AA7-5D1A-1ED1-226DCCE412A8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0" name="任意多边形: 形状 3399">
              <a:extLst>
                <a:ext uri="{FF2B5EF4-FFF2-40B4-BE49-F238E27FC236}">
                  <a16:creationId xmlns:a16="http://schemas.microsoft.com/office/drawing/2014/main" id="{43C7C195-C8CF-8773-3EA2-E76AED80109C}"/>
                </a:ext>
              </a:extLst>
            </p:cNvPr>
            <p:cNvSpPr/>
            <p:nvPr/>
          </p:nvSpPr>
          <p:spPr>
            <a:xfrm>
              <a:off x="-5083" y="-3652935"/>
              <a:ext cx="23989" cy="23125"/>
            </a:xfrm>
            <a:custGeom>
              <a:avLst/>
              <a:gdLst>
                <a:gd name="connsiteX0" fmla="*/ 6145 w 23989"/>
                <a:gd name="connsiteY0" fmla="*/ 3917 h 23125"/>
                <a:gd name="connsiteX1" fmla="*/ 2949 w 23989"/>
                <a:gd name="connsiteY1" fmla="*/ 19510 h 23125"/>
                <a:gd name="connsiteX2" fmla="*/ 3317 w 23989"/>
                <a:gd name="connsiteY2" fmla="*/ 20039 h 23125"/>
                <a:gd name="connsiteX3" fmla="*/ 20020 w 23989"/>
                <a:gd name="connsiteY3" fmla="*/ 22682 h 23125"/>
                <a:gd name="connsiteX4" fmla="*/ 23223 w 23989"/>
                <a:gd name="connsiteY4" fmla="*/ 7115 h 23125"/>
                <a:gd name="connsiteX5" fmla="*/ 22848 w 23989"/>
                <a:gd name="connsiteY5" fmla="*/ 6586 h 23125"/>
                <a:gd name="connsiteX6" fmla="*/ 6145 w 23989"/>
                <a:gd name="connsiteY6" fmla="*/ 3917 h 2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25">
                  <a:moveTo>
                    <a:pt x="6145" y="3917"/>
                  </a:moveTo>
                  <a:cubicBezTo>
                    <a:pt x="954" y="7353"/>
                    <a:pt x="-476" y="14330"/>
                    <a:pt x="2949" y="19510"/>
                  </a:cubicBezTo>
                  <a:cubicBezTo>
                    <a:pt x="3068" y="19695"/>
                    <a:pt x="3190" y="19880"/>
                    <a:pt x="3317" y="20039"/>
                  </a:cubicBezTo>
                  <a:cubicBezTo>
                    <a:pt x="7276" y="25245"/>
                    <a:pt x="14644" y="26434"/>
                    <a:pt x="20020" y="22682"/>
                  </a:cubicBezTo>
                  <a:cubicBezTo>
                    <a:pt x="25200" y="19272"/>
                    <a:pt x="26635" y="12295"/>
                    <a:pt x="23223" y="7115"/>
                  </a:cubicBezTo>
                  <a:cubicBezTo>
                    <a:pt x="23104" y="6930"/>
                    <a:pt x="22977" y="6772"/>
                    <a:pt x="22848" y="6586"/>
                  </a:cubicBezTo>
                  <a:cubicBezTo>
                    <a:pt x="18891" y="1380"/>
                    <a:pt x="11531" y="191"/>
                    <a:pt x="6145" y="39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1" name="任意多边形: 形状 3400">
              <a:extLst>
                <a:ext uri="{FF2B5EF4-FFF2-40B4-BE49-F238E27FC236}">
                  <a16:creationId xmlns:a16="http://schemas.microsoft.com/office/drawing/2014/main" id="{74F58BD3-5A44-E966-1ABE-AB77699D1BA7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2" name="任意多边形: 形状 3401">
              <a:extLst>
                <a:ext uri="{FF2B5EF4-FFF2-40B4-BE49-F238E27FC236}">
                  <a16:creationId xmlns:a16="http://schemas.microsoft.com/office/drawing/2014/main" id="{87619F0B-A751-F39C-7C8B-B31047E49049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3" name="任意多边形: 形状 3402">
              <a:extLst>
                <a:ext uri="{FF2B5EF4-FFF2-40B4-BE49-F238E27FC236}">
                  <a16:creationId xmlns:a16="http://schemas.microsoft.com/office/drawing/2014/main" id="{22B118E1-3CE8-C600-BFE5-032DB613F81B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4" name="任意多边形: 形状 3403">
              <a:extLst>
                <a:ext uri="{FF2B5EF4-FFF2-40B4-BE49-F238E27FC236}">
                  <a16:creationId xmlns:a16="http://schemas.microsoft.com/office/drawing/2014/main" id="{6AF474CE-3199-0A39-E48A-05782018CCE5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5" name="任意多边形: 形状 3404">
              <a:extLst>
                <a:ext uri="{FF2B5EF4-FFF2-40B4-BE49-F238E27FC236}">
                  <a16:creationId xmlns:a16="http://schemas.microsoft.com/office/drawing/2014/main" id="{B172A4F5-F5CA-DB60-C351-A606D3E5DBE0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6" name="任意多边形: 形状 3405">
              <a:extLst>
                <a:ext uri="{FF2B5EF4-FFF2-40B4-BE49-F238E27FC236}">
                  <a16:creationId xmlns:a16="http://schemas.microsoft.com/office/drawing/2014/main" id="{9D394A9D-1144-6147-5F10-48ED89AB2954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7" name="任意多边形: 形状 3406">
              <a:extLst>
                <a:ext uri="{FF2B5EF4-FFF2-40B4-BE49-F238E27FC236}">
                  <a16:creationId xmlns:a16="http://schemas.microsoft.com/office/drawing/2014/main" id="{470D69F0-32B7-E7B0-91EF-7B2329F45BCE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8" name="任意多边形: 形状 3407">
              <a:extLst>
                <a:ext uri="{FF2B5EF4-FFF2-40B4-BE49-F238E27FC236}">
                  <a16:creationId xmlns:a16="http://schemas.microsoft.com/office/drawing/2014/main" id="{638F4F6E-883C-7AB0-9646-F7D9D07FDA72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9" name="任意多边形: 形状 3408">
              <a:extLst>
                <a:ext uri="{FF2B5EF4-FFF2-40B4-BE49-F238E27FC236}">
                  <a16:creationId xmlns:a16="http://schemas.microsoft.com/office/drawing/2014/main" id="{98E8CA36-1321-B903-1A3E-446BE669C5FB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0" name="任意多边形: 形状 3409">
              <a:extLst>
                <a:ext uri="{FF2B5EF4-FFF2-40B4-BE49-F238E27FC236}">
                  <a16:creationId xmlns:a16="http://schemas.microsoft.com/office/drawing/2014/main" id="{D13565C7-91C5-ECFD-7CF3-4F84A8D77A43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1" name="任意多边形: 形状 3410">
              <a:extLst>
                <a:ext uri="{FF2B5EF4-FFF2-40B4-BE49-F238E27FC236}">
                  <a16:creationId xmlns:a16="http://schemas.microsoft.com/office/drawing/2014/main" id="{08C41463-4EE7-0507-3750-2DA273808861}"/>
                </a:ext>
              </a:extLst>
            </p:cNvPr>
            <p:cNvSpPr/>
            <p:nvPr/>
          </p:nvSpPr>
          <p:spPr>
            <a:xfrm>
              <a:off x="242808" y="-3861048"/>
              <a:ext cx="15715" cy="15225"/>
            </a:xfrm>
            <a:custGeom>
              <a:avLst/>
              <a:gdLst>
                <a:gd name="connsiteX0" fmla="*/ 9616 w 15715"/>
                <a:gd name="connsiteY0" fmla="*/ 1790 h 15225"/>
                <a:gd name="connsiteX1" fmla="*/ 1109 w 15715"/>
                <a:gd name="connsiteY1" fmla="*/ 8688 h 15225"/>
                <a:gd name="connsiteX2" fmla="*/ 1106 w 15715"/>
                <a:gd name="connsiteY2" fmla="*/ 8715 h 15225"/>
                <a:gd name="connsiteX3" fmla="*/ 8232 w 15715"/>
                <a:gd name="connsiteY3" fmla="*/ 16934 h 15225"/>
                <a:gd name="connsiteX4" fmla="*/ 8268 w 15715"/>
                <a:gd name="connsiteY4" fmla="*/ 16934 h 15225"/>
                <a:gd name="connsiteX5" fmla="*/ 16778 w 15715"/>
                <a:gd name="connsiteY5" fmla="*/ 9983 h 15225"/>
                <a:gd name="connsiteX6" fmla="*/ 9783 w 15715"/>
                <a:gd name="connsiteY6" fmla="*/ 1790 h 15225"/>
                <a:gd name="connsiteX7" fmla="*/ 9616 w 15715"/>
                <a:gd name="connsiteY7" fmla="*/ 1790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9616" y="1790"/>
                  </a:move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2" name="任意多边形: 形状 3411">
              <a:extLst>
                <a:ext uri="{FF2B5EF4-FFF2-40B4-BE49-F238E27FC236}">
                  <a16:creationId xmlns:a16="http://schemas.microsoft.com/office/drawing/2014/main" id="{A3C37525-3630-3C3F-4C2B-71B92134678D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3" name="任意多边形: 形状 3412">
              <a:extLst>
                <a:ext uri="{FF2B5EF4-FFF2-40B4-BE49-F238E27FC236}">
                  <a16:creationId xmlns:a16="http://schemas.microsoft.com/office/drawing/2014/main" id="{C773E992-A6B2-88E6-AF61-0C4CB176026F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4" name="任意多边形: 形状 3413">
              <a:extLst>
                <a:ext uri="{FF2B5EF4-FFF2-40B4-BE49-F238E27FC236}">
                  <a16:creationId xmlns:a16="http://schemas.microsoft.com/office/drawing/2014/main" id="{02FE4838-3E56-753A-B297-DD3E559B3BBA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5" name="任意多边形: 形状 3414">
              <a:extLst>
                <a:ext uri="{FF2B5EF4-FFF2-40B4-BE49-F238E27FC236}">
                  <a16:creationId xmlns:a16="http://schemas.microsoft.com/office/drawing/2014/main" id="{9C42A3B5-0350-5844-D95F-DF14C8C8A6D1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6" name="任意多边形: 形状 3415">
              <a:extLst>
                <a:ext uri="{FF2B5EF4-FFF2-40B4-BE49-F238E27FC236}">
                  <a16:creationId xmlns:a16="http://schemas.microsoft.com/office/drawing/2014/main" id="{18473F24-36DB-FBD2-8815-2B7BBB0B48F6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7" name="任意多边形: 形状 3416">
              <a:extLst>
                <a:ext uri="{FF2B5EF4-FFF2-40B4-BE49-F238E27FC236}">
                  <a16:creationId xmlns:a16="http://schemas.microsoft.com/office/drawing/2014/main" id="{09FC42DA-A6D5-466B-C6C5-BE452772A5F4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8" name="任意多边形: 形状 3417">
              <a:extLst>
                <a:ext uri="{FF2B5EF4-FFF2-40B4-BE49-F238E27FC236}">
                  <a16:creationId xmlns:a16="http://schemas.microsoft.com/office/drawing/2014/main" id="{7C36E9F7-AF4F-F060-FAC0-B53129394068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9" name="任意多边形: 形状 3418">
              <a:extLst>
                <a:ext uri="{FF2B5EF4-FFF2-40B4-BE49-F238E27FC236}">
                  <a16:creationId xmlns:a16="http://schemas.microsoft.com/office/drawing/2014/main" id="{8AFEA62D-1BA2-0CB5-8321-CFB655C5F627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0" name="任意多边形: 形状 3419">
              <a:extLst>
                <a:ext uri="{FF2B5EF4-FFF2-40B4-BE49-F238E27FC236}">
                  <a16:creationId xmlns:a16="http://schemas.microsoft.com/office/drawing/2014/main" id="{A2BFAA47-8B7A-9586-235F-4A702FFEB79A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1" name="任意多边形: 形状 3420">
              <a:extLst>
                <a:ext uri="{FF2B5EF4-FFF2-40B4-BE49-F238E27FC236}">
                  <a16:creationId xmlns:a16="http://schemas.microsoft.com/office/drawing/2014/main" id="{DB975F35-A03D-3BF6-F80D-F1ADCEC13A80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2" name="任意多边形: 形状 3421">
              <a:extLst>
                <a:ext uri="{FF2B5EF4-FFF2-40B4-BE49-F238E27FC236}">
                  <a16:creationId xmlns:a16="http://schemas.microsoft.com/office/drawing/2014/main" id="{9DBB92EB-1E0E-9EE7-CDC2-0E611C8A180A}"/>
                </a:ext>
              </a:extLst>
            </p:cNvPr>
            <p:cNvSpPr/>
            <p:nvPr/>
          </p:nvSpPr>
          <p:spPr>
            <a:xfrm>
              <a:off x="242676" y="-3861074"/>
              <a:ext cx="15715" cy="15225"/>
            </a:xfrm>
            <a:custGeom>
              <a:avLst/>
              <a:gdLst>
                <a:gd name="connsiteX0" fmla="*/ 8268 w 15715"/>
                <a:gd name="connsiteY0" fmla="*/ 16934 h 15225"/>
                <a:gd name="connsiteX1" fmla="*/ 16778 w 15715"/>
                <a:gd name="connsiteY1" fmla="*/ 9983 h 15225"/>
                <a:gd name="connsiteX2" fmla="*/ 9783 w 15715"/>
                <a:gd name="connsiteY2" fmla="*/ 1790 h 15225"/>
                <a:gd name="connsiteX3" fmla="*/ 9616 w 15715"/>
                <a:gd name="connsiteY3" fmla="*/ 1790 h 15225"/>
                <a:gd name="connsiteX4" fmla="*/ 1109 w 15715"/>
                <a:gd name="connsiteY4" fmla="*/ 8688 h 15225"/>
                <a:gd name="connsiteX5" fmla="*/ 1106 w 15715"/>
                <a:gd name="connsiteY5" fmla="*/ 8715 h 15225"/>
                <a:gd name="connsiteX6" fmla="*/ 8232 w 15715"/>
                <a:gd name="connsiteY6" fmla="*/ 16934 h 15225"/>
                <a:gd name="connsiteX7" fmla="*/ 8268 w 15715"/>
                <a:gd name="connsiteY7" fmla="*/ 16934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8268" y="16934"/>
                  </a:move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3" name="任意多边形: 形状 3422">
              <a:extLst>
                <a:ext uri="{FF2B5EF4-FFF2-40B4-BE49-F238E27FC236}">
                  <a16:creationId xmlns:a16="http://schemas.microsoft.com/office/drawing/2014/main" id="{B5C3AA54-BF97-6209-D407-2BBA0DCA7D1F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4" name="任意多边形: 形状 3423">
              <a:extLst>
                <a:ext uri="{FF2B5EF4-FFF2-40B4-BE49-F238E27FC236}">
                  <a16:creationId xmlns:a16="http://schemas.microsoft.com/office/drawing/2014/main" id="{CEED467B-CAC5-E289-E35A-27EEC467C934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5" name="任意多边形: 形状 3424">
              <a:extLst>
                <a:ext uri="{FF2B5EF4-FFF2-40B4-BE49-F238E27FC236}">
                  <a16:creationId xmlns:a16="http://schemas.microsoft.com/office/drawing/2014/main" id="{B50FAABC-3679-40D0-E6E3-7ACAD69BD283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6" name="任意多边形: 形状 3425">
              <a:extLst>
                <a:ext uri="{FF2B5EF4-FFF2-40B4-BE49-F238E27FC236}">
                  <a16:creationId xmlns:a16="http://schemas.microsoft.com/office/drawing/2014/main" id="{6A16C9B6-290C-3D4A-6387-20EF34D45888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7" name="任意多边形: 形状 3426">
              <a:extLst>
                <a:ext uri="{FF2B5EF4-FFF2-40B4-BE49-F238E27FC236}">
                  <a16:creationId xmlns:a16="http://schemas.microsoft.com/office/drawing/2014/main" id="{A6A7F62C-B48F-BD7A-5239-E1C2DB2AE042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8" name="任意多边形: 形状 3427">
              <a:extLst>
                <a:ext uri="{FF2B5EF4-FFF2-40B4-BE49-F238E27FC236}">
                  <a16:creationId xmlns:a16="http://schemas.microsoft.com/office/drawing/2014/main" id="{4CF70758-A1FA-AD51-8930-50AE9BBD0CD1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9" name="任意多边形: 形状 3428">
              <a:extLst>
                <a:ext uri="{FF2B5EF4-FFF2-40B4-BE49-F238E27FC236}">
                  <a16:creationId xmlns:a16="http://schemas.microsoft.com/office/drawing/2014/main" id="{26A8C1A7-0820-FB6E-68AB-E9E6101574B8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0" name="任意多边形: 形状 3429">
              <a:extLst>
                <a:ext uri="{FF2B5EF4-FFF2-40B4-BE49-F238E27FC236}">
                  <a16:creationId xmlns:a16="http://schemas.microsoft.com/office/drawing/2014/main" id="{D5F24797-8135-03B6-B259-663ECD8DB224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1" name="任意多边形: 形状 3430">
              <a:extLst>
                <a:ext uri="{FF2B5EF4-FFF2-40B4-BE49-F238E27FC236}">
                  <a16:creationId xmlns:a16="http://schemas.microsoft.com/office/drawing/2014/main" id="{663A914D-97AD-8296-7131-A743055381BC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2" name="任意多边形: 形状 3431">
              <a:extLst>
                <a:ext uri="{FF2B5EF4-FFF2-40B4-BE49-F238E27FC236}">
                  <a16:creationId xmlns:a16="http://schemas.microsoft.com/office/drawing/2014/main" id="{19E40519-D42E-A63F-0974-F23AA4FA4160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3" name="任意多边形: 形状 3432">
              <a:extLst>
                <a:ext uri="{FF2B5EF4-FFF2-40B4-BE49-F238E27FC236}">
                  <a16:creationId xmlns:a16="http://schemas.microsoft.com/office/drawing/2014/main" id="{E33BE5F8-B9FF-FC77-AEAC-86C0ECB6E1C2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1284 w 30768"/>
                <a:gd name="connsiteY0" fmla="*/ 19055 h 29753"/>
                <a:gd name="connsiteX1" fmla="*/ 18965 w 30768"/>
                <a:gd name="connsiteY1" fmla="*/ 31265 h 29753"/>
                <a:gd name="connsiteX2" fmla="*/ 31712 w 30768"/>
                <a:gd name="connsiteY2" fmla="*/ 14430 h 29753"/>
                <a:gd name="connsiteX3" fmla="*/ 31677 w 30768"/>
                <a:gd name="connsiteY3" fmla="*/ 14193 h 29753"/>
                <a:gd name="connsiteX4" fmla="*/ 13944 w 30768"/>
                <a:gd name="connsiteY4" fmla="*/ 1983 h 29753"/>
                <a:gd name="connsiteX5" fmla="*/ 1216 w 30768"/>
                <a:gd name="connsiteY5" fmla="*/ 18606 h 29753"/>
                <a:gd name="connsiteX6" fmla="*/ 1284 w 30768"/>
                <a:gd name="connsiteY6" fmla="*/ 19055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1284" y="19055"/>
                  </a:move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38"/>
                    <a:pt x="1261" y="18897"/>
                    <a:pt x="1284" y="190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4" name="任意多边形: 形状 3433">
              <a:extLst>
                <a:ext uri="{FF2B5EF4-FFF2-40B4-BE49-F238E27FC236}">
                  <a16:creationId xmlns:a16="http://schemas.microsoft.com/office/drawing/2014/main" id="{1E5D9040-8E15-7912-D526-B513C4815B01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5" name="任意多边形: 形状 3434">
              <a:extLst>
                <a:ext uri="{FF2B5EF4-FFF2-40B4-BE49-F238E27FC236}">
                  <a16:creationId xmlns:a16="http://schemas.microsoft.com/office/drawing/2014/main" id="{4545B9CC-BB78-71D9-45E3-E3EEDF1ADAC9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6" name="任意多边形: 形状 3435">
              <a:extLst>
                <a:ext uri="{FF2B5EF4-FFF2-40B4-BE49-F238E27FC236}">
                  <a16:creationId xmlns:a16="http://schemas.microsoft.com/office/drawing/2014/main" id="{C32F7E73-04ED-09CD-691B-BC28578B373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7" name="任意多边形: 形状 3436">
              <a:extLst>
                <a:ext uri="{FF2B5EF4-FFF2-40B4-BE49-F238E27FC236}">
                  <a16:creationId xmlns:a16="http://schemas.microsoft.com/office/drawing/2014/main" id="{D6967771-C5DC-F58E-EF97-EF8E8F3A87CF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8" name="任意多边形: 形状 3437">
              <a:extLst>
                <a:ext uri="{FF2B5EF4-FFF2-40B4-BE49-F238E27FC236}">
                  <a16:creationId xmlns:a16="http://schemas.microsoft.com/office/drawing/2014/main" id="{4E67E17C-EE54-E6D1-41A8-7800A1FC65C8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9" name="任意多边形: 形状 3438">
              <a:extLst>
                <a:ext uri="{FF2B5EF4-FFF2-40B4-BE49-F238E27FC236}">
                  <a16:creationId xmlns:a16="http://schemas.microsoft.com/office/drawing/2014/main" id="{22ADF644-96A4-A7A2-B2B8-7D6C58955A38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0" name="任意多边形: 形状 3439">
              <a:extLst>
                <a:ext uri="{FF2B5EF4-FFF2-40B4-BE49-F238E27FC236}">
                  <a16:creationId xmlns:a16="http://schemas.microsoft.com/office/drawing/2014/main" id="{181B333B-9043-5E46-97C8-AFA324764453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1" name="任意多边形: 形状 3440">
              <a:extLst>
                <a:ext uri="{FF2B5EF4-FFF2-40B4-BE49-F238E27FC236}">
                  <a16:creationId xmlns:a16="http://schemas.microsoft.com/office/drawing/2014/main" id="{8E6D9D76-35BA-103A-3B49-D76E9FE4247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2" name="任意多边形: 形状 3441">
              <a:extLst>
                <a:ext uri="{FF2B5EF4-FFF2-40B4-BE49-F238E27FC236}">
                  <a16:creationId xmlns:a16="http://schemas.microsoft.com/office/drawing/2014/main" id="{D3AA5A98-C280-F512-6A03-1AD51600ECCA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3" name="任意多边形: 形状 3442">
              <a:extLst>
                <a:ext uri="{FF2B5EF4-FFF2-40B4-BE49-F238E27FC236}">
                  <a16:creationId xmlns:a16="http://schemas.microsoft.com/office/drawing/2014/main" id="{37E753C3-D1FA-43B5-145D-5D4933CEEE8F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4" name="任意多边形: 形状 3443">
              <a:extLst>
                <a:ext uri="{FF2B5EF4-FFF2-40B4-BE49-F238E27FC236}">
                  <a16:creationId xmlns:a16="http://schemas.microsoft.com/office/drawing/2014/main" id="{39DD1AAA-8851-3F15-5B67-B9382D1715F4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31677 w 30768"/>
                <a:gd name="connsiteY0" fmla="*/ 14193 h 29753"/>
                <a:gd name="connsiteX1" fmla="*/ 13944 w 30768"/>
                <a:gd name="connsiteY1" fmla="*/ 1983 h 29753"/>
                <a:gd name="connsiteX2" fmla="*/ 1216 w 30768"/>
                <a:gd name="connsiteY2" fmla="*/ 18606 h 29753"/>
                <a:gd name="connsiteX3" fmla="*/ 1284 w 30768"/>
                <a:gd name="connsiteY3" fmla="*/ 19055 h 29753"/>
                <a:gd name="connsiteX4" fmla="*/ 18965 w 30768"/>
                <a:gd name="connsiteY4" fmla="*/ 31265 h 29753"/>
                <a:gd name="connsiteX5" fmla="*/ 31712 w 30768"/>
                <a:gd name="connsiteY5" fmla="*/ 14430 h 29753"/>
                <a:gd name="connsiteX6" fmla="*/ 31677 w 30768"/>
                <a:gd name="connsiteY6" fmla="*/ 14193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31677" y="14193"/>
                  </a:move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65"/>
                    <a:pt x="1261" y="18897"/>
                    <a:pt x="1284" y="19055"/>
                  </a:cubicBez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5" name="任意多边形: 形状 3444">
              <a:extLst>
                <a:ext uri="{FF2B5EF4-FFF2-40B4-BE49-F238E27FC236}">
                  <a16:creationId xmlns:a16="http://schemas.microsoft.com/office/drawing/2014/main" id="{B8D48E4F-A7DD-C6ED-E10A-299D041B9B0E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6" name="任意多边形: 形状 3445">
              <a:extLst>
                <a:ext uri="{FF2B5EF4-FFF2-40B4-BE49-F238E27FC236}">
                  <a16:creationId xmlns:a16="http://schemas.microsoft.com/office/drawing/2014/main" id="{E790A41B-C6F4-5003-EFD3-16BFC1530738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7" name="任意多边形: 形状 3446">
              <a:extLst>
                <a:ext uri="{FF2B5EF4-FFF2-40B4-BE49-F238E27FC236}">
                  <a16:creationId xmlns:a16="http://schemas.microsoft.com/office/drawing/2014/main" id="{3724E31F-3975-5CA0-479D-CFAD0DB2E010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8" name="任意多边形: 形状 3447">
              <a:extLst>
                <a:ext uri="{FF2B5EF4-FFF2-40B4-BE49-F238E27FC236}">
                  <a16:creationId xmlns:a16="http://schemas.microsoft.com/office/drawing/2014/main" id="{9F0897A9-08B4-8181-926F-E5553DF8FCD4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9" name="任意多边形: 形状 3448">
              <a:extLst>
                <a:ext uri="{FF2B5EF4-FFF2-40B4-BE49-F238E27FC236}">
                  <a16:creationId xmlns:a16="http://schemas.microsoft.com/office/drawing/2014/main" id="{0FDC7B5E-6BAF-9DC6-630A-FFD2315C9767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0" name="任意多边形: 形状 3449">
              <a:extLst>
                <a:ext uri="{FF2B5EF4-FFF2-40B4-BE49-F238E27FC236}">
                  <a16:creationId xmlns:a16="http://schemas.microsoft.com/office/drawing/2014/main" id="{455B9EEC-9F1B-E5FF-8863-393E557EA4CB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1" name="任意多边形: 形状 3450">
              <a:extLst>
                <a:ext uri="{FF2B5EF4-FFF2-40B4-BE49-F238E27FC236}">
                  <a16:creationId xmlns:a16="http://schemas.microsoft.com/office/drawing/2014/main" id="{A724947D-D5CA-0491-56B3-1A99EF490A5C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2" name="任意多边形: 形状 3451">
              <a:extLst>
                <a:ext uri="{FF2B5EF4-FFF2-40B4-BE49-F238E27FC236}">
                  <a16:creationId xmlns:a16="http://schemas.microsoft.com/office/drawing/2014/main" id="{2AEFD668-B9BD-8A88-69E0-0D43180EE724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3" name="任意多边形: 形状 3452">
              <a:extLst>
                <a:ext uri="{FF2B5EF4-FFF2-40B4-BE49-F238E27FC236}">
                  <a16:creationId xmlns:a16="http://schemas.microsoft.com/office/drawing/2014/main" id="{589D4AC1-75AF-6A11-6E2F-56CE52115E23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4" name="任意多边形: 形状 3453">
              <a:extLst>
                <a:ext uri="{FF2B5EF4-FFF2-40B4-BE49-F238E27FC236}">
                  <a16:creationId xmlns:a16="http://schemas.microsoft.com/office/drawing/2014/main" id="{A44CC4AD-6FBC-2AA5-AD2B-7712453F43D8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5" name="任意多边形: 形状 3454">
              <a:extLst>
                <a:ext uri="{FF2B5EF4-FFF2-40B4-BE49-F238E27FC236}">
                  <a16:creationId xmlns:a16="http://schemas.microsoft.com/office/drawing/2014/main" id="{E9F023F1-DFE8-1345-495B-1971277E58E5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5170 w 14367"/>
                <a:gd name="connsiteY0" fmla="*/ 10675 h 13891"/>
                <a:gd name="connsiteX1" fmla="*/ 10505 w 14367"/>
                <a:gd name="connsiteY1" fmla="*/ 2112 h 13891"/>
                <a:gd name="connsiteX2" fmla="*/ 10333 w 14367"/>
                <a:gd name="connsiteY2" fmla="*/ 2059 h 13891"/>
                <a:gd name="connsiteX3" fmla="*/ 1374 w 14367"/>
                <a:gd name="connsiteY3" fmla="*/ 6710 h 13891"/>
                <a:gd name="connsiteX4" fmla="*/ 5996 w 14367"/>
                <a:gd name="connsiteY4" fmla="*/ 15247 h 13891"/>
                <a:gd name="connsiteX5" fmla="*/ 6237 w 14367"/>
                <a:gd name="connsiteY5" fmla="*/ 15326 h 13891"/>
                <a:gd name="connsiteX6" fmla="*/ 15170 w 14367"/>
                <a:gd name="connsiteY6" fmla="*/ 10675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5170" y="10675"/>
                  </a:move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08" y="2984"/>
                    <a:pt x="1374" y="6710"/>
                  </a:cubicBez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6" name="任意多边形: 形状 3455">
              <a:extLst>
                <a:ext uri="{FF2B5EF4-FFF2-40B4-BE49-F238E27FC236}">
                  <a16:creationId xmlns:a16="http://schemas.microsoft.com/office/drawing/2014/main" id="{4F0872B1-4098-0F40-A076-B0A1F590713D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7" name="任意多边形: 形状 3456">
              <a:extLst>
                <a:ext uri="{FF2B5EF4-FFF2-40B4-BE49-F238E27FC236}">
                  <a16:creationId xmlns:a16="http://schemas.microsoft.com/office/drawing/2014/main" id="{DD221F72-4DE6-5D49-3F00-0112EE9F0EDC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8" name="任意多边形: 形状 3457">
              <a:extLst>
                <a:ext uri="{FF2B5EF4-FFF2-40B4-BE49-F238E27FC236}">
                  <a16:creationId xmlns:a16="http://schemas.microsoft.com/office/drawing/2014/main" id="{4087C6BA-E7F4-1E8D-44BA-9C3D0A4AAC49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9" name="任意多边形: 形状 3458">
              <a:extLst>
                <a:ext uri="{FF2B5EF4-FFF2-40B4-BE49-F238E27FC236}">
                  <a16:creationId xmlns:a16="http://schemas.microsoft.com/office/drawing/2014/main" id="{3ACA2DC1-183C-E269-9059-544C9661F7BB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0" name="任意多边形: 形状 3459">
              <a:extLst>
                <a:ext uri="{FF2B5EF4-FFF2-40B4-BE49-F238E27FC236}">
                  <a16:creationId xmlns:a16="http://schemas.microsoft.com/office/drawing/2014/main" id="{61B9F133-4A69-5D6B-6E13-AE531B244878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1" name="任意多边形: 形状 3460">
              <a:extLst>
                <a:ext uri="{FF2B5EF4-FFF2-40B4-BE49-F238E27FC236}">
                  <a16:creationId xmlns:a16="http://schemas.microsoft.com/office/drawing/2014/main" id="{6A61160F-181A-9C22-0448-FAA6E5C8A72B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2" name="任意多边形: 形状 3461">
              <a:extLst>
                <a:ext uri="{FF2B5EF4-FFF2-40B4-BE49-F238E27FC236}">
                  <a16:creationId xmlns:a16="http://schemas.microsoft.com/office/drawing/2014/main" id="{11E925FF-79CA-7E78-AC34-95E40F92EB05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3" name="任意多边形: 形状 3462">
              <a:extLst>
                <a:ext uri="{FF2B5EF4-FFF2-40B4-BE49-F238E27FC236}">
                  <a16:creationId xmlns:a16="http://schemas.microsoft.com/office/drawing/2014/main" id="{D4E39272-93F1-35B1-0A5C-AF264D7181C8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4" name="任意多边形: 形状 3463">
              <a:extLst>
                <a:ext uri="{FF2B5EF4-FFF2-40B4-BE49-F238E27FC236}">
                  <a16:creationId xmlns:a16="http://schemas.microsoft.com/office/drawing/2014/main" id="{D6F3807B-CD74-1CE6-DF36-2A04D1C8AA29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5" name="任意多边形: 形状 3464">
              <a:extLst>
                <a:ext uri="{FF2B5EF4-FFF2-40B4-BE49-F238E27FC236}">
                  <a16:creationId xmlns:a16="http://schemas.microsoft.com/office/drawing/2014/main" id="{529BE93F-5F4D-156C-FD27-3046F4930B05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6" name="任意多边形: 形状 3465">
              <a:extLst>
                <a:ext uri="{FF2B5EF4-FFF2-40B4-BE49-F238E27FC236}">
                  <a16:creationId xmlns:a16="http://schemas.microsoft.com/office/drawing/2014/main" id="{5FDAB648-8C88-25E6-DE10-D44CD57FD396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374 w 14367"/>
                <a:gd name="connsiteY0" fmla="*/ 6710 h 13891"/>
                <a:gd name="connsiteX1" fmla="*/ 5996 w 14367"/>
                <a:gd name="connsiteY1" fmla="*/ 15247 h 13891"/>
                <a:gd name="connsiteX2" fmla="*/ 6237 w 14367"/>
                <a:gd name="connsiteY2" fmla="*/ 15326 h 13891"/>
                <a:gd name="connsiteX3" fmla="*/ 15170 w 14367"/>
                <a:gd name="connsiteY3" fmla="*/ 10675 h 13891"/>
                <a:gd name="connsiteX4" fmla="*/ 10505 w 14367"/>
                <a:gd name="connsiteY4" fmla="*/ 2112 h 13891"/>
                <a:gd name="connsiteX5" fmla="*/ 10333 w 14367"/>
                <a:gd name="connsiteY5" fmla="*/ 2059 h 13891"/>
                <a:gd name="connsiteX6" fmla="*/ 1374 w 14367"/>
                <a:gd name="connsiteY6" fmla="*/ 6710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374" y="6710"/>
                  </a:move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11" y="2984"/>
                    <a:pt x="1374" y="67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7" name="任意多边形: 形状 3466">
              <a:extLst>
                <a:ext uri="{FF2B5EF4-FFF2-40B4-BE49-F238E27FC236}">
                  <a16:creationId xmlns:a16="http://schemas.microsoft.com/office/drawing/2014/main" id="{58DBAB4B-E980-71B3-5192-333D87644524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8" name="任意多边形: 形状 3467">
              <a:extLst>
                <a:ext uri="{FF2B5EF4-FFF2-40B4-BE49-F238E27FC236}">
                  <a16:creationId xmlns:a16="http://schemas.microsoft.com/office/drawing/2014/main" id="{4D226F3E-2B0B-0F76-5793-8E96848BE28A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9" name="任意多边形: 形状 3468">
              <a:extLst>
                <a:ext uri="{FF2B5EF4-FFF2-40B4-BE49-F238E27FC236}">
                  <a16:creationId xmlns:a16="http://schemas.microsoft.com/office/drawing/2014/main" id="{DB4850FA-3BD4-3438-2AEF-FDF5F24F2BDC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0" name="任意多边形: 形状 3469">
              <a:extLst>
                <a:ext uri="{FF2B5EF4-FFF2-40B4-BE49-F238E27FC236}">
                  <a16:creationId xmlns:a16="http://schemas.microsoft.com/office/drawing/2014/main" id="{9D5EEB43-BA8D-DE59-1F07-B9AE414308A9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1" name="任意多边形: 形状 3470">
              <a:extLst>
                <a:ext uri="{FF2B5EF4-FFF2-40B4-BE49-F238E27FC236}">
                  <a16:creationId xmlns:a16="http://schemas.microsoft.com/office/drawing/2014/main" id="{DE05951B-7A15-D598-9252-A79B6E185061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2" name="任意多边形: 形状 3471">
              <a:extLst>
                <a:ext uri="{FF2B5EF4-FFF2-40B4-BE49-F238E27FC236}">
                  <a16:creationId xmlns:a16="http://schemas.microsoft.com/office/drawing/2014/main" id="{1D45D369-8CE7-EC8B-C335-1AC2885D67D1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3" name="任意多边形: 形状 3472">
              <a:extLst>
                <a:ext uri="{FF2B5EF4-FFF2-40B4-BE49-F238E27FC236}">
                  <a16:creationId xmlns:a16="http://schemas.microsoft.com/office/drawing/2014/main" id="{9C0578D3-0F13-0CAD-BDED-74672AD2FFEC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4" name="任意多边形: 形状 3473">
              <a:extLst>
                <a:ext uri="{FF2B5EF4-FFF2-40B4-BE49-F238E27FC236}">
                  <a16:creationId xmlns:a16="http://schemas.microsoft.com/office/drawing/2014/main" id="{D0DF16DB-55D7-CD42-8E99-016A50DC8FB8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5" name="任意多边形: 形状 3474">
              <a:extLst>
                <a:ext uri="{FF2B5EF4-FFF2-40B4-BE49-F238E27FC236}">
                  <a16:creationId xmlns:a16="http://schemas.microsoft.com/office/drawing/2014/main" id="{30DD08B1-5BE3-858C-64C3-6B0593B5D76E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6" name="任意多边形: 形状 3475">
              <a:extLst>
                <a:ext uri="{FF2B5EF4-FFF2-40B4-BE49-F238E27FC236}">
                  <a16:creationId xmlns:a16="http://schemas.microsoft.com/office/drawing/2014/main" id="{14DB9308-25CB-0AD9-0004-8CD1B44A7453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7" name="任意多边形: 形状 3476">
              <a:extLst>
                <a:ext uri="{FF2B5EF4-FFF2-40B4-BE49-F238E27FC236}">
                  <a16:creationId xmlns:a16="http://schemas.microsoft.com/office/drawing/2014/main" id="{025448EB-371F-10B4-C565-03BA65B21D2A}"/>
                </a:ext>
              </a:extLst>
            </p:cNvPr>
            <p:cNvSpPr/>
            <p:nvPr/>
          </p:nvSpPr>
          <p:spPr>
            <a:xfrm>
              <a:off x="-217854" y="-3895033"/>
              <a:ext cx="14308" cy="13817"/>
            </a:xfrm>
            <a:custGeom>
              <a:avLst/>
              <a:gdLst>
                <a:gd name="connsiteX0" fmla="*/ 7011 w 14308"/>
                <a:gd name="connsiteY0" fmla="*/ 1867 h 13817"/>
                <a:gd name="connsiteX1" fmla="*/ 1160 w 14308"/>
                <a:gd name="connsiteY1" fmla="*/ 9717 h 13817"/>
                <a:gd name="connsiteX2" fmla="*/ 1170 w 14308"/>
                <a:gd name="connsiteY2" fmla="*/ 9796 h 13817"/>
                <a:gd name="connsiteX3" fmla="*/ 9495 w 14308"/>
                <a:gd name="connsiteY3" fmla="*/ 15451 h 13817"/>
                <a:gd name="connsiteX4" fmla="*/ 15317 w 14308"/>
                <a:gd name="connsiteY4" fmla="*/ 7576 h 13817"/>
                <a:gd name="connsiteX5" fmla="*/ 15309 w 14308"/>
                <a:gd name="connsiteY5" fmla="*/ 7523 h 13817"/>
                <a:gd name="connsiteX6" fmla="*/ 7011 w 14308"/>
                <a:gd name="connsiteY6" fmla="*/ 1867 h 1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817">
                  <a:moveTo>
                    <a:pt x="7011" y="1867"/>
                  </a:moveTo>
                  <a:cubicBezTo>
                    <a:pt x="3226" y="2422"/>
                    <a:pt x="607" y="5937"/>
                    <a:pt x="1160" y="9717"/>
                  </a:cubicBezTo>
                  <a:cubicBezTo>
                    <a:pt x="1162" y="9743"/>
                    <a:pt x="1165" y="9769"/>
                    <a:pt x="1170" y="9796"/>
                  </a:cubicBezTo>
                  <a:cubicBezTo>
                    <a:pt x="1942" y="13628"/>
                    <a:pt x="5642" y="16138"/>
                    <a:pt x="9495" y="15451"/>
                  </a:cubicBezTo>
                  <a:cubicBezTo>
                    <a:pt x="13277" y="14896"/>
                    <a:pt x="15883" y="11355"/>
                    <a:pt x="15317" y="7576"/>
                  </a:cubicBezTo>
                  <a:cubicBezTo>
                    <a:pt x="15315" y="7549"/>
                    <a:pt x="15312" y="7549"/>
                    <a:pt x="15309" y="7523"/>
                  </a:cubicBezTo>
                  <a:cubicBezTo>
                    <a:pt x="14561" y="3691"/>
                    <a:pt x="10859" y="1154"/>
                    <a:pt x="701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8" name="任意多边形: 形状 3477">
              <a:extLst>
                <a:ext uri="{FF2B5EF4-FFF2-40B4-BE49-F238E27FC236}">
                  <a16:creationId xmlns:a16="http://schemas.microsoft.com/office/drawing/2014/main" id="{EB8BEB16-0BB1-A631-8719-4E6AA50E77E2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9" name="任意多边形: 形状 3478">
              <a:extLst>
                <a:ext uri="{FF2B5EF4-FFF2-40B4-BE49-F238E27FC236}">
                  <a16:creationId xmlns:a16="http://schemas.microsoft.com/office/drawing/2014/main" id="{EB27D383-26D2-9818-64F4-91470FDBEBFB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0" name="任意多边形: 形状 3479">
              <a:extLst>
                <a:ext uri="{FF2B5EF4-FFF2-40B4-BE49-F238E27FC236}">
                  <a16:creationId xmlns:a16="http://schemas.microsoft.com/office/drawing/2014/main" id="{8DD7F342-EEFD-9F6C-6297-99AFD9181F3C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1" name="任意多边形: 形状 3480">
              <a:extLst>
                <a:ext uri="{FF2B5EF4-FFF2-40B4-BE49-F238E27FC236}">
                  <a16:creationId xmlns:a16="http://schemas.microsoft.com/office/drawing/2014/main" id="{38802FEB-40BE-DDF3-1241-993A153D252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2" name="任意多边形: 形状 3481">
              <a:extLst>
                <a:ext uri="{FF2B5EF4-FFF2-40B4-BE49-F238E27FC236}">
                  <a16:creationId xmlns:a16="http://schemas.microsoft.com/office/drawing/2014/main" id="{15B70ACB-A38B-196E-3936-BE58AC808E97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3" name="任意多边形: 形状 3482">
              <a:extLst>
                <a:ext uri="{FF2B5EF4-FFF2-40B4-BE49-F238E27FC236}">
                  <a16:creationId xmlns:a16="http://schemas.microsoft.com/office/drawing/2014/main" id="{BE70163C-E3BC-AE77-763C-5CF7F4CC96E8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4" name="任意多边形: 形状 3483">
              <a:extLst>
                <a:ext uri="{FF2B5EF4-FFF2-40B4-BE49-F238E27FC236}">
                  <a16:creationId xmlns:a16="http://schemas.microsoft.com/office/drawing/2014/main" id="{18946777-4A56-F3F7-A8B5-44D051E72437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5" name="任意多边形: 形状 3484">
              <a:extLst>
                <a:ext uri="{FF2B5EF4-FFF2-40B4-BE49-F238E27FC236}">
                  <a16:creationId xmlns:a16="http://schemas.microsoft.com/office/drawing/2014/main" id="{5EB2E35F-C980-56F7-F700-FB6636241444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6" name="任意多边形: 形状 3485">
              <a:extLst>
                <a:ext uri="{FF2B5EF4-FFF2-40B4-BE49-F238E27FC236}">
                  <a16:creationId xmlns:a16="http://schemas.microsoft.com/office/drawing/2014/main" id="{65824197-ED4A-E42D-401E-6E3C5935CCE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7" name="任意多边形: 形状 3486">
              <a:extLst>
                <a:ext uri="{FF2B5EF4-FFF2-40B4-BE49-F238E27FC236}">
                  <a16:creationId xmlns:a16="http://schemas.microsoft.com/office/drawing/2014/main" id="{08FE185C-1D93-530F-30B7-46954E43D0C4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8" name="任意多边形: 形状 3487">
              <a:extLst>
                <a:ext uri="{FF2B5EF4-FFF2-40B4-BE49-F238E27FC236}">
                  <a16:creationId xmlns:a16="http://schemas.microsoft.com/office/drawing/2014/main" id="{7CC5BAC4-AAB7-CAE6-5A52-CE4EECF50A72}"/>
                </a:ext>
              </a:extLst>
            </p:cNvPr>
            <p:cNvSpPr/>
            <p:nvPr/>
          </p:nvSpPr>
          <p:spPr>
            <a:xfrm>
              <a:off x="-217854" y="-3894928"/>
              <a:ext cx="14308" cy="13793"/>
            </a:xfrm>
            <a:custGeom>
              <a:avLst/>
              <a:gdLst>
                <a:gd name="connsiteX0" fmla="*/ 9495 w 14308"/>
                <a:gd name="connsiteY0" fmla="*/ 15426 h 13793"/>
                <a:gd name="connsiteX1" fmla="*/ 15317 w 14308"/>
                <a:gd name="connsiteY1" fmla="*/ 7550 h 13793"/>
                <a:gd name="connsiteX2" fmla="*/ 15309 w 14308"/>
                <a:gd name="connsiteY2" fmla="*/ 7497 h 13793"/>
                <a:gd name="connsiteX3" fmla="*/ 7011 w 14308"/>
                <a:gd name="connsiteY3" fmla="*/ 1868 h 13793"/>
                <a:gd name="connsiteX4" fmla="*/ 1160 w 14308"/>
                <a:gd name="connsiteY4" fmla="*/ 9717 h 13793"/>
                <a:gd name="connsiteX5" fmla="*/ 1170 w 14308"/>
                <a:gd name="connsiteY5" fmla="*/ 9797 h 13793"/>
                <a:gd name="connsiteX6" fmla="*/ 9495 w 14308"/>
                <a:gd name="connsiteY6" fmla="*/ 15426 h 1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793">
                  <a:moveTo>
                    <a:pt x="9495" y="15426"/>
                  </a:moveTo>
                  <a:cubicBezTo>
                    <a:pt x="13277" y="14871"/>
                    <a:pt x="15883" y="11329"/>
                    <a:pt x="15317" y="7550"/>
                  </a:cubicBezTo>
                  <a:cubicBezTo>
                    <a:pt x="15315" y="7524"/>
                    <a:pt x="15312" y="7524"/>
                    <a:pt x="15309" y="7497"/>
                  </a:cubicBezTo>
                  <a:cubicBezTo>
                    <a:pt x="14551" y="3665"/>
                    <a:pt x="10851" y="1154"/>
                    <a:pt x="7011" y="1868"/>
                  </a:cubicBezTo>
                  <a:cubicBezTo>
                    <a:pt x="3226" y="2423"/>
                    <a:pt x="607" y="5938"/>
                    <a:pt x="1160" y="9717"/>
                  </a:cubicBezTo>
                  <a:cubicBezTo>
                    <a:pt x="1162" y="9744"/>
                    <a:pt x="1165" y="9770"/>
                    <a:pt x="1170" y="9797"/>
                  </a:cubicBezTo>
                  <a:cubicBezTo>
                    <a:pt x="1955" y="13629"/>
                    <a:pt x="5652" y="16113"/>
                    <a:pt x="9495" y="154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9" name="任意多边形: 形状 3488">
              <a:extLst>
                <a:ext uri="{FF2B5EF4-FFF2-40B4-BE49-F238E27FC236}">
                  <a16:creationId xmlns:a16="http://schemas.microsoft.com/office/drawing/2014/main" id="{17F7F687-92A2-59CB-AD0B-131694CC5714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0" name="任意多边形: 形状 3489">
              <a:extLst>
                <a:ext uri="{FF2B5EF4-FFF2-40B4-BE49-F238E27FC236}">
                  <a16:creationId xmlns:a16="http://schemas.microsoft.com/office/drawing/2014/main" id="{79B87806-DEB4-7A48-7536-32D34996C699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1" name="任意多边形: 形状 3490">
              <a:extLst>
                <a:ext uri="{FF2B5EF4-FFF2-40B4-BE49-F238E27FC236}">
                  <a16:creationId xmlns:a16="http://schemas.microsoft.com/office/drawing/2014/main" id="{C25027C9-0868-6840-566C-87E89D092FF3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2" name="任意多边形: 形状 3491">
              <a:extLst>
                <a:ext uri="{FF2B5EF4-FFF2-40B4-BE49-F238E27FC236}">
                  <a16:creationId xmlns:a16="http://schemas.microsoft.com/office/drawing/2014/main" id="{C5E71683-4FA2-A3DB-8BE0-3CB9F84BB08B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3" name="任意多边形: 形状 3492">
              <a:extLst>
                <a:ext uri="{FF2B5EF4-FFF2-40B4-BE49-F238E27FC236}">
                  <a16:creationId xmlns:a16="http://schemas.microsoft.com/office/drawing/2014/main" id="{3A420C6A-59CB-60E8-E6A8-A58E8CAFD4EA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4" name="任意多边形: 形状 3493">
              <a:extLst>
                <a:ext uri="{FF2B5EF4-FFF2-40B4-BE49-F238E27FC236}">
                  <a16:creationId xmlns:a16="http://schemas.microsoft.com/office/drawing/2014/main" id="{EE240BFC-B28C-F2AD-43B6-49B32F0E505B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5" name="任意多边形: 形状 3494">
              <a:extLst>
                <a:ext uri="{FF2B5EF4-FFF2-40B4-BE49-F238E27FC236}">
                  <a16:creationId xmlns:a16="http://schemas.microsoft.com/office/drawing/2014/main" id="{635D9203-73B3-E501-2967-D246CFE321B7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6" name="任意多边形: 形状 3495">
              <a:extLst>
                <a:ext uri="{FF2B5EF4-FFF2-40B4-BE49-F238E27FC236}">
                  <a16:creationId xmlns:a16="http://schemas.microsoft.com/office/drawing/2014/main" id="{764ECDED-C5AE-93CD-D97A-A1EFE588FD3E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7" name="任意多边形: 形状 3496">
              <a:extLst>
                <a:ext uri="{FF2B5EF4-FFF2-40B4-BE49-F238E27FC236}">
                  <a16:creationId xmlns:a16="http://schemas.microsoft.com/office/drawing/2014/main" id="{66E36E01-4752-59F7-2CC4-499C9220282A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8" name="任意多边形: 形状 3497">
              <a:extLst>
                <a:ext uri="{FF2B5EF4-FFF2-40B4-BE49-F238E27FC236}">
                  <a16:creationId xmlns:a16="http://schemas.microsoft.com/office/drawing/2014/main" id="{F134FEDD-85CA-4C74-BA29-C68FFB140268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9" name="任意多边形: 形状 3498">
              <a:extLst>
                <a:ext uri="{FF2B5EF4-FFF2-40B4-BE49-F238E27FC236}">
                  <a16:creationId xmlns:a16="http://schemas.microsoft.com/office/drawing/2014/main" id="{F1EF0F9E-D789-BBCF-29A8-08CB6B160EC1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11744 w 13492"/>
                <a:gd name="connsiteY0" fmla="*/ 13551 h 13012"/>
                <a:gd name="connsiteX1" fmla="*/ 13530 w 13492"/>
                <a:gd name="connsiteY1" fmla="*/ 4803 h 13012"/>
                <a:gd name="connsiteX2" fmla="*/ 13329 w 13492"/>
                <a:gd name="connsiteY2" fmla="*/ 4513 h 13012"/>
                <a:gd name="connsiteX3" fmla="*/ 3921 w 13492"/>
                <a:gd name="connsiteY3" fmla="*/ 2953 h 13012"/>
                <a:gd name="connsiteX4" fmla="*/ 2145 w 13492"/>
                <a:gd name="connsiteY4" fmla="*/ 11754 h 13012"/>
                <a:gd name="connsiteX5" fmla="*/ 2335 w 13492"/>
                <a:gd name="connsiteY5" fmla="*/ 12018 h 13012"/>
                <a:gd name="connsiteX6" fmla="*/ 11744 w 13492"/>
                <a:gd name="connsiteY6" fmla="*/ 13551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11744" y="13551"/>
                  </a:move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0" name="任意多边形: 形状 3499">
              <a:extLst>
                <a:ext uri="{FF2B5EF4-FFF2-40B4-BE49-F238E27FC236}">
                  <a16:creationId xmlns:a16="http://schemas.microsoft.com/office/drawing/2014/main" id="{4A488127-DFA9-1BD1-BE2C-4EEC898C833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1" name="任意多边形: 形状 3500">
              <a:extLst>
                <a:ext uri="{FF2B5EF4-FFF2-40B4-BE49-F238E27FC236}">
                  <a16:creationId xmlns:a16="http://schemas.microsoft.com/office/drawing/2014/main" id="{C3E22CD8-BBC7-1068-C278-C719F94D413A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2" name="任意多边形: 形状 3501">
              <a:extLst>
                <a:ext uri="{FF2B5EF4-FFF2-40B4-BE49-F238E27FC236}">
                  <a16:creationId xmlns:a16="http://schemas.microsoft.com/office/drawing/2014/main" id="{C90654CC-7014-A7AB-9370-75ECCC6AFB76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3" name="任意多边形: 形状 3502">
              <a:extLst>
                <a:ext uri="{FF2B5EF4-FFF2-40B4-BE49-F238E27FC236}">
                  <a16:creationId xmlns:a16="http://schemas.microsoft.com/office/drawing/2014/main" id="{82D04731-5236-18C6-077A-BAFF1966B5D8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4" name="任意多边形: 形状 3503">
              <a:extLst>
                <a:ext uri="{FF2B5EF4-FFF2-40B4-BE49-F238E27FC236}">
                  <a16:creationId xmlns:a16="http://schemas.microsoft.com/office/drawing/2014/main" id="{C4D67D63-2F87-D8DC-747F-AAB5E9D31B60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5" name="任意多边形: 形状 3504">
              <a:extLst>
                <a:ext uri="{FF2B5EF4-FFF2-40B4-BE49-F238E27FC236}">
                  <a16:creationId xmlns:a16="http://schemas.microsoft.com/office/drawing/2014/main" id="{A704617A-74EE-1580-1074-0D2D3AAD567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6" name="任意多边形: 形状 3505">
              <a:extLst>
                <a:ext uri="{FF2B5EF4-FFF2-40B4-BE49-F238E27FC236}">
                  <a16:creationId xmlns:a16="http://schemas.microsoft.com/office/drawing/2014/main" id="{0EA4952E-20F7-EA33-BBBD-C00DB83E4BED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7" name="任意多边形: 形状 3506">
              <a:extLst>
                <a:ext uri="{FF2B5EF4-FFF2-40B4-BE49-F238E27FC236}">
                  <a16:creationId xmlns:a16="http://schemas.microsoft.com/office/drawing/2014/main" id="{0157D266-739C-E5CD-ACEE-ED9F08B59863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8" name="任意多边形: 形状 3507">
              <a:extLst>
                <a:ext uri="{FF2B5EF4-FFF2-40B4-BE49-F238E27FC236}">
                  <a16:creationId xmlns:a16="http://schemas.microsoft.com/office/drawing/2014/main" id="{44A1D511-A8B8-764D-71A9-B402791FD56A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9" name="任意多边形: 形状 3508">
              <a:extLst>
                <a:ext uri="{FF2B5EF4-FFF2-40B4-BE49-F238E27FC236}">
                  <a16:creationId xmlns:a16="http://schemas.microsoft.com/office/drawing/2014/main" id="{DA4E0FE4-BBAE-E363-2D4A-D83A12DD8899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0" name="任意多边形: 形状 3509">
              <a:extLst>
                <a:ext uri="{FF2B5EF4-FFF2-40B4-BE49-F238E27FC236}">
                  <a16:creationId xmlns:a16="http://schemas.microsoft.com/office/drawing/2014/main" id="{86F3BD62-6325-9537-9AA1-B52C92C22A44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3921 w 13492"/>
                <a:gd name="connsiteY0" fmla="*/ 2953 h 13012"/>
                <a:gd name="connsiteX1" fmla="*/ 2145 w 13492"/>
                <a:gd name="connsiteY1" fmla="*/ 11754 h 13012"/>
                <a:gd name="connsiteX2" fmla="*/ 2335 w 13492"/>
                <a:gd name="connsiteY2" fmla="*/ 12018 h 13012"/>
                <a:gd name="connsiteX3" fmla="*/ 11744 w 13492"/>
                <a:gd name="connsiteY3" fmla="*/ 13551 h 13012"/>
                <a:gd name="connsiteX4" fmla="*/ 13530 w 13492"/>
                <a:gd name="connsiteY4" fmla="*/ 4803 h 13012"/>
                <a:gd name="connsiteX5" fmla="*/ 13329 w 13492"/>
                <a:gd name="connsiteY5" fmla="*/ 4513 h 13012"/>
                <a:gd name="connsiteX6" fmla="*/ 3921 w 13492"/>
                <a:gd name="connsiteY6" fmla="*/ 2953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3921" y="2953"/>
                  </a:move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1" name="任意多边形: 形状 3510">
              <a:extLst>
                <a:ext uri="{FF2B5EF4-FFF2-40B4-BE49-F238E27FC236}">
                  <a16:creationId xmlns:a16="http://schemas.microsoft.com/office/drawing/2014/main" id="{8B311425-7DC6-AD2A-71CF-2C6DB245A92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2" name="任意多边形: 形状 3511">
              <a:extLst>
                <a:ext uri="{FF2B5EF4-FFF2-40B4-BE49-F238E27FC236}">
                  <a16:creationId xmlns:a16="http://schemas.microsoft.com/office/drawing/2014/main" id="{72DFA9B2-01BC-C9E4-BBDA-C11219BCC8B8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3" name="任意多边形: 形状 3512">
              <a:extLst>
                <a:ext uri="{FF2B5EF4-FFF2-40B4-BE49-F238E27FC236}">
                  <a16:creationId xmlns:a16="http://schemas.microsoft.com/office/drawing/2014/main" id="{9D37508E-BADB-E56F-761C-13D7C249907B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4" name="任意多边形: 形状 3513">
              <a:extLst>
                <a:ext uri="{FF2B5EF4-FFF2-40B4-BE49-F238E27FC236}">
                  <a16:creationId xmlns:a16="http://schemas.microsoft.com/office/drawing/2014/main" id="{A366C108-D3AA-2E1D-FF34-1F95AA9C6266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5" name="任意多边形: 形状 3514">
              <a:extLst>
                <a:ext uri="{FF2B5EF4-FFF2-40B4-BE49-F238E27FC236}">
                  <a16:creationId xmlns:a16="http://schemas.microsoft.com/office/drawing/2014/main" id="{DE59804A-3CB1-039F-0213-99DBA0F940D8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6" name="任意多边形: 形状 3515">
              <a:extLst>
                <a:ext uri="{FF2B5EF4-FFF2-40B4-BE49-F238E27FC236}">
                  <a16:creationId xmlns:a16="http://schemas.microsoft.com/office/drawing/2014/main" id="{DC564564-C412-1889-51A6-235469A7876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7" name="任意多边形: 形状 3516">
              <a:extLst>
                <a:ext uri="{FF2B5EF4-FFF2-40B4-BE49-F238E27FC236}">
                  <a16:creationId xmlns:a16="http://schemas.microsoft.com/office/drawing/2014/main" id="{46E575E5-3902-3398-3710-050C4542C623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8" name="任意多边形: 形状 3517">
              <a:extLst>
                <a:ext uri="{FF2B5EF4-FFF2-40B4-BE49-F238E27FC236}">
                  <a16:creationId xmlns:a16="http://schemas.microsoft.com/office/drawing/2014/main" id="{0DE61A5C-102E-7B1D-97FA-5566D946D254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9" name="任意多边形: 形状 3518">
              <a:extLst>
                <a:ext uri="{FF2B5EF4-FFF2-40B4-BE49-F238E27FC236}">
                  <a16:creationId xmlns:a16="http://schemas.microsoft.com/office/drawing/2014/main" id="{0100FDC5-8C33-DDBD-37EF-261E5AD1FB0F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0" name="任意多边形: 形状 3519">
              <a:extLst>
                <a:ext uri="{FF2B5EF4-FFF2-40B4-BE49-F238E27FC236}">
                  <a16:creationId xmlns:a16="http://schemas.microsoft.com/office/drawing/2014/main" id="{61432F80-2229-858D-D171-AF0B119CDB63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1" name="任意多边形: 形状 3520">
              <a:extLst>
                <a:ext uri="{FF2B5EF4-FFF2-40B4-BE49-F238E27FC236}">
                  <a16:creationId xmlns:a16="http://schemas.microsoft.com/office/drawing/2014/main" id="{25506E03-56B3-268B-E309-C4FCFA64CE41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1490 w 11301"/>
                <a:gd name="connsiteY0" fmla="*/ 4264 h 10875"/>
                <a:gd name="connsiteX1" fmla="*/ 3720 w 11301"/>
                <a:gd name="connsiteY1" fmla="*/ 2599 h 10875"/>
                <a:gd name="connsiteX2" fmla="*/ 1801 w 11301"/>
                <a:gd name="connsiteY2" fmla="*/ 9814 h 10875"/>
                <a:gd name="connsiteX3" fmla="*/ 1976 w 11301"/>
                <a:gd name="connsiteY3" fmla="*/ 10105 h 10875"/>
                <a:gd name="connsiteX4" fmla="*/ 9772 w 11301"/>
                <a:gd name="connsiteY4" fmla="*/ 11770 h 10875"/>
                <a:gd name="connsiteX5" fmla="*/ 11662 w 11301"/>
                <a:gd name="connsiteY5" fmla="*/ 4529 h 10875"/>
                <a:gd name="connsiteX6" fmla="*/ 11490 w 11301"/>
                <a:gd name="connsiteY6" fmla="*/ 4264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1490" y="4264"/>
                  </a:move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2" name="任意多边形: 形状 3521">
              <a:extLst>
                <a:ext uri="{FF2B5EF4-FFF2-40B4-BE49-F238E27FC236}">
                  <a16:creationId xmlns:a16="http://schemas.microsoft.com/office/drawing/2014/main" id="{52A6A3A3-A146-A17B-A7A1-CE4310A76A77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3" name="任意多边形: 形状 3522">
              <a:extLst>
                <a:ext uri="{FF2B5EF4-FFF2-40B4-BE49-F238E27FC236}">
                  <a16:creationId xmlns:a16="http://schemas.microsoft.com/office/drawing/2014/main" id="{CFFCA6F5-E817-14C5-511A-391BFAB589C2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4" name="任意多边形: 形状 3523">
              <a:extLst>
                <a:ext uri="{FF2B5EF4-FFF2-40B4-BE49-F238E27FC236}">
                  <a16:creationId xmlns:a16="http://schemas.microsoft.com/office/drawing/2014/main" id="{4C80773F-6A9C-71DF-D863-8A32BCCB75CF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5" name="任意多边形: 形状 3524">
              <a:extLst>
                <a:ext uri="{FF2B5EF4-FFF2-40B4-BE49-F238E27FC236}">
                  <a16:creationId xmlns:a16="http://schemas.microsoft.com/office/drawing/2014/main" id="{4F0407AC-7CF2-DCC5-6605-9E5AA86C0E6E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6" name="任意多边形: 形状 3525">
              <a:extLst>
                <a:ext uri="{FF2B5EF4-FFF2-40B4-BE49-F238E27FC236}">
                  <a16:creationId xmlns:a16="http://schemas.microsoft.com/office/drawing/2014/main" id="{D61D986B-5BCE-1F51-555D-DDFC98316E48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7" name="任意多边形: 形状 3526">
              <a:extLst>
                <a:ext uri="{FF2B5EF4-FFF2-40B4-BE49-F238E27FC236}">
                  <a16:creationId xmlns:a16="http://schemas.microsoft.com/office/drawing/2014/main" id="{C45CAEA8-3767-2A24-BA3C-A8DF904CD284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8" name="任意多边形: 形状 3527">
              <a:extLst>
                <a:ext uri="{FF2B5EF4-FFF2-40B4-BE49-F238E27FC236}">
                  <a16:creationId xmlns:a16="http://schemas.microsoft.com/office/drawing/2014/main" id="{AA30437E-A3D1-E76E-45E8-4FBA2A8AC416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9" name="任意多边形: 形状 3528">
              <a:extLst>
                <a:ext uri="{FF2B5EF4-FFF2-40B4-BE49-F238E27FC236}">
                  <a16:creationId xmlns:a16="http://schemas.microsoft.com/office/drawing/2014/main" id="{32251F52-B814-5E1C-DC27-9F1F80DC54BC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0" name="任意多边形: 形状 3529">
              <a:extLst>
                <a:ext uri="{FF2B5EF4-FFF2-40B4-BE49-F238E27FC236}">
                  <a16:creationId xmlns:a16="http://schemas.microsoft.com/office/drawing/2014/main" id="{D8A455F4-8EB4-0D74-8053-11F912F7C542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1" name="任意多边形: 形状 3530">
              <a:extLst>
                <a:ext uri="{FF2B5EF4-FFF2-40B4-BE49-F238E27FC236}">
                  <a16:creationId xmlns:a16="http://schemas.microsoft.com/office/drawing/2014/main" id="{8F7FF07E-F7D2-45F5-4516-44405218C36A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2" name="任意多边形: 形状 3531">
              <a:extLst>
                <a:ext uri="{FF2B5EF4-FFF2-40B4-BE49-F238E27FC236}">
                  <a16:creationId xmlns:a16="http://schemas.microsoft.com/office/drawing/2014/main" id="{26E60F2B-D8AD-02F5-8AE1-BF135F691872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976 w 11301"/>
                <a:gd name="connsiteY0" fmla="*/ 10105 h 10875"/>
                <a:gd name="connsiteX1" fmla="*/ 9772 w 11301"/>
                <a:gd name="connsiteY1" fmla="*/ 11770 h 10875"/>
                <a:gd name="connsiteX2" fmla="*/ 11662 w 11301"/>
                <a:gd name="connsiteY2" fmla="*/ 4529 h 10875"/>
                <a:gd name="connsiteX3" fmla="*/ 11490 w 11301"/>
                <a:gd name="connsiteY3" fmla="*/ 4264 h 10875"/>
                <a:gd name="connsiteX4" fmla="*/ 3720 w 11301"/>
                <a:gd name="connsiteY4" fmla="*/ 2599 h 10875"/>
                <a:gd name="connsiteX5" fmla="*/ 1801 w 11301"/>
                <a:gd name="connsiteY5" fmla="*/ 9814 h 10875"/>
                <a:gd name="connsiteX6" fmla="*/ 1976 w 11301"/>
                <a:gd name="connsiteY6" fmla="*/ 10105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976" y="10105"/>
                  </a:move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3" name="任意多边形: 形状 3532">
              <a:extLst>
                <a:ext uri="{FF2B5EF4-FFF2-40B4-BE49-F238E27FC236}">
                  <a16:creationId xmlns:a16="http://schemas.microsoft.com/office/drawing/2014/main" id="{FDC7DAE7-B4B4-1146-5D85-E229FEF94717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4" name="任意多边形: 形状 3533">
              <a:extLst>
                <a:ext uri="{FF2B5EF4-FFF2-40B4-BE49-F238E27FC236}">
                  <a16:creationId xmlns:a16="http://schemas.microsoft.com/office/drawing/2014/main" id="{71474796-DECE-EB04-EF6E-34AA46521E18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5" name="任意多边形: 形状 3534">
              <a:extLst>
                <a:ext uri="{FF2B5EF4-FFF2-40B4-BE49-F238E27FC236}">
                  <a16:creationId xmlns:a16="http://schemas.microsoft.com/office/drawing/2014/main" id="{07F4E4C7-0B06-965A-7EAA-088F0A298A8A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6" name="任意多边形: 形状 3535">
              <a:extLst>
                <a:ext uri="{FF2B5EF4-FFF2-40B4-BE49-F238E27FC236}">
                  <a16:creationId xmlns:a16="http://schemas.microsoft.com/office/drawing/2014/main" id="{53EAAB8F-76B3-D8A0-18C2-B08E16EAB93B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7" name="任意多边形: 形状 3536">
              <a:extLst>
                <a:ext uri="{FF2B5EF4-FFF2-40B4-BE49-F238E27FC236}">
                  <a16:creationId xmlns:a16="http://schemas.microsoft.com/office/drawing/2014/main" id="{EB66A351-3570-7353-67C5-0070B08E1923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8" name="任意多边形: 形状 3537">
              <a:extLst>
                <a:ext uri="{FF2B5EF4-FFF2-40B4-BE49-F238E27FC236}">
                  <a16:creationId xmlns:a16="http://schemas.microsoft.com/office/drawing/2014/main" id="{4CC9BF92-58E2-0351-9DFE-AF40BA05BF41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9" name="任意多边形: 形状 3538">
              <a:extLst>
                <a:ext uri="{FF2B5EF4-FFF2-40B4-BE49-F238E27FC236}">
                  <a16:creationId xmlns:a16="http://schemas.microsoft.com/office/drawing/2014/main" id="{15D4F29A-4146-D638-1BE5-CD73FCB8003C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0" name="任意多边形: 形状 3539">
              <a:extLst>
                <a:ext uri="{FF2B5EF4-FFF2-40B4-BE49-F238E27FC236}">
                  <a16:creationId xmlns:a16="http://schemas.microsoft.com/office/drawing/2014/main" id="{DCFB109B-8FF8-11B5-5D0F-79B2CC349633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1" name="任意多边形: 形状 3540">
              <a:extLst>
                <a:ext uri="{FF2B5EF4-FFF2-40B4-BE49-F238E27FC236}">
                  <a16:creationId xmlns:a16="http://schemas.microsoft.com/office/drawing/2014/main" id="{4B21B600-C807-84E4-F855-468F43456B2C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2" name="任意多边形: 形状 3541">
              <a:extLst>
                <a:ext uri="{FF2B5EF4-FFF2-40B4-BE49-F238E27FC236}">
                  <a16:creationId xmlns:a16="http://schemas.microsoft.com/office/drawing/2014/main" id="{6FD79FC2-3FA3-1B23-888E-34077C02B3EE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3" name="任意多边形: 形状 3542">
              <a:extLst>
                <a:ext uri="{FF2B5EF4-FFF2-40B4-BE49-F238E27FC236}">
                  <a16:creationId xmlns:a16="http://schemas.microsoft.com/office/drawing/2014/main" id="{A2110A42-ECAA-816F-514F-D2669ECBFC48}"/>
                </a:ext>
              </a:extLst>
            </p:cNvPr>
            <p:cNvSpPr/>
            <p:nvPr/>
          </p:nvSpPr>
          <p:spPr>
            <a:xfrm>
              <a:off x="-1158515" y="-3382864"/>
              <a:ext cx="11339" cy="10949"/>
            </a:xfrm>
            <a:custGeom>
              <a:avLst/>
              <a:gdLst>
                <a:gd name="connsiteX0" fmla="*/ 11490 w 11339"/>
                <a:gd name="connsiteY0" fmla="*/ 4264 h 10949"/>
                <a:gd name="connsiteX1" fmla="*/ 3720 w 11339"/>
                <a:gd name="connsiteY1" fmla="*/ 2625 h 10949"/>
                <a:gd name="connsiteX2" fmla="*/ 1801 w 11339"/>
                <a:gd name="connsiteY2" fmla="*/ 9840 h 10949"/>
                <a:gd name="connsiteX3" fmla="*/ 1976 w 11339"/>
                <a:gd name="connsiteY3" fmla="*/ 10131 h 10949"/>
                <a:gd name="connsiteX4" fmla="*/ 9904 w 11339"/>
                <a:gd name="connsiteY4" fmla="*/ 11770 h 10949"/>
                <a:gd name="connsiteX5" fmla="*/ 11643 w 11339"/>
                <a:gd name="connsiteY5" fmla="*/ 4502 h 10949"/>
                <a:gd name="connsiteX6" fmla="*/ 11490 w 11339"/>
                <a:gd name="connsiteY6" fmla="*/ 4264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9" h="10949">
                  <a:moveTo>
                    <a:pt x="11490" y="4264"/>
                  </a:moveTo>
                  <a:cubicBezTo>
                    <a:pt x="9767" y="1700"/>
                    <a:pt x="6329" y="987"/>
                    <a:pt x="3720" y="2625"/>
                  </a:cubicBezTo>
                  <a:cubicBezTo>
                    <a:pt x="1196" y="4079"/>
                    <a:pt x="334" y="7330"/>
                    <a:pt x="1801" y="9840"/>
                  </a:cubicBezTo>
                  <a:cubicBezTo>
                    <a:pt x="1857" y="9946"/>
                    <a:pt x="1915" y="10052"/>
                    <a:pt x="1976" y="10131"/>
                  </a:cubicBezTo>
                  <a:cubicBezTo>
                    <a:pt x="3725" y="12747"/>
                    <a:pt x="7259" y="13488"/>
                    <a:pt x="9904" y="11770"/>
                  </a:cubicBezTo>
                  <a:cubicBezTo>
                    <a:pt x="12391" y="10237"/>
                    <a:pt x="13171" y="6986"/>
                    <a:pt x="11643" y="4502"/>
                  </a:cubicBezTo>
                  <a:cubicBezTo>
                    <a:pt x="11596" y="4422"/>
                    <a:pt x="11543" y="4343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4" name="任意多边形: 形状 3543">
              <a:extLst>
                <a:ext uri="{FF2B5EF4-FFF2-40B4-BE49-F238E27FC236}">
                  <a16:creationId xmlns:a16="http://schemas.microsoft.com/office/drawing/2014/main" id="{6DC724F2-6694-03E7-B40D-46143672C8B0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5" name="任意多边形: 形状 3544">
              <a:extLst>
                <a:ext uri="{FF2B5EF4-FFF2-40B4-BE49-F238E27FC236}">
                  <a16:creationId xmlns:a16="http://schemas.microsoft.com/office/drawing/2014/main" id="{E5BAE04E-87D8-9B17-1726-B49102FAD644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6" name="任意多边形: 形状 3545">
              <a:extLst>
                <a:ext uri="{FF2B5EF4-FFF2-40B4-BE49-F238E27FC236}">
                  <a16:creationId xmlns:a16="http://schemas.microsoft.com/office/drawing/2014/main" id="{F4DFC2F4-22F3-81F5-8791-6281ED9C0964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7" name="任意多边形: 形状 3546">
              <a:extLst>
                <a:ext uri="{FF2B5EF4-FFF2-40B4-BE49-F238E27FC236}">
                  <a16:creationId xmlns:a16="http://schemas.microsoft.com/office/drawing/2014/main" id="{10148534-E806-94A5-F9AE-D4DC05AA3125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8" name="任意多边形: 形状 3547">
              <a:extLst>
                <a:ext uri="{FF2B5EF4-FFF2-40B4-BE49-F238E27FC236}">
                  <a16:creationId xmlns:a16="http://schemas.microsoft.com/office/drawing/2014/main" id="{6E3AB985-A833-F6FA-8D52-8BE9E781B397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9" name="任意多边形: 形状 3548">
              <a:extLst>
                <a:ext uri="{FF2B5EF4-FFF2-40B4-BE49-F238E27FC236}">
                  <a16:creationId xmlns:a16="http://schemas.microsoft.com/office/drawing/2014/main" id="{62DE3850-7517-FE5B-3C53-DDFCE4F7C18E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0" name="任意多边形: 形状 3549">
              <a:extLst>
                <a:ext uri="{FF2B5EF4-FFF2-40B4-BE49-F238E27FC236}">
                  <a16:creationId xmlns:a16="http://schemas.microsoft.com/office/drawing/2014/main" id="{5D228DBF-067C-8642-ADE8-CCABB4231BAA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1" name="任意多边形: 形状 3550">
              <a:extLst>
                <a:ext uri="{FF2B5EF4-FFF2-40B4-BE49-F238E27FC236}">
                  <a16:creationId xmlns:a16="http://schemas.microsoft.com/office/drawing/2014/main" id="{3FD4A4BB-8AC9-AC7C-AEF1-BBDA1C0FC2E7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2" name="任意多边形: 形状 3551">
              <a:extLst>
                <a:ext uri="{FF2B5EF4-FFF2-40B4-BE49-F238E27FC236}">
                  <a16:creationId xmlns:a16="http://schemas.microsoft.com/office/drawing/2014/main" id="{40B3E130-38B7-E666-5A18-E21800581209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3" name="任意多边形: 形状 3552">
              <a:extLst>
                <a:ext uri="{FF2B5EF4-FFF2-40B4-BE49-F238E27FC236}">
                  <a16:creationId xmlns:a16="http://schemas.microsoft.com/office/drawing/2014/main" id="{C7C594FC-C14B-ED89-EB5E-3269652A448D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4" name="任意多边形: 形状 3553">
              <a:extLst>
                <a:ext uri="{FF2B5EF4-FFF2-40B4-BE49-F238E27FC236}">
                  <a16:creationId xmlns:a16="http://schemas.microsoft.com/office/drawing/2014/main" id="{3A15F061-4993-E7EA-EE1C-4677B07BA94F}"/>
                </a:ext>
              </a:extLst>
            </p:cNvPr>
            <p:cNvSpPr/>
            <p:nvPr/>
          </p:nvSpPr>
          <p:spPr>
            <a:xfrm>
              <a:off x="-1158478" y="-3382864"/>
              <a:ext cx="11396" cy="10949"/>
            </a:xfrm>
            <a:custGeom>
              <a:avLst/>
              <a:gdLst>
                <a:gd name="connsiteX0" fmla="*/ 1939 w 11396"/>
                <a:gd name="connsiteY0" fmla="*/ 10131 h 10949"/>
                <a:gd name="connsiteX1" fmla="*/ 9868 w 11396"/>
                <a:gd name="connsiteY1" fmla="*/ 11770 h 10949"/>
                <a:gd name="connsiteX2" fmla="*/ 11757 w 11396"/>
                <a:gd name="connsiteY2" fmla="*/ 4528 h 10949"/>
                <a:gd name="connsiteX3" fmla="*/ 11586 w 11396"/>
                <a:gd name="connsiteY3" fmla="*/ 4264 h 10949"/>
                <a:gd name="connsiteX4" fmla="*/ 3816 w 11396"/>
                <a:gd name="connsiteY4" fmla="*/ 2625 h 10949"/>
                <a:gd name="connsiteX5" fmla="*/ 1746 w 11396"/>
                <a:gd name="connsiteY5" fmla="*/ 9814 h 10949"/>
                <a:gd name="connsiteX6" fmla="*/ 1939 w 11396"/>
                <a:gd name="connsiteY6" fmla="*/ 10131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6" h="10949">
                  <a:moveTo>
                    <a:pt x="1939" y="10131"/>
                  </a:moveTo>
                  <a:cubicBezTo>
                    <a:pt x="3689" y="12747"/>
                    <a:pt x="7222" y="13488"/>
                    <a:pt x="9868" y="11770"/>
                  </a:cubicBezTo>
                  <a:cubicBezTo>
                    <a:pt x="12386" y="10290"/>
                    <a:pt x="13232" y="7065"/>
                    <a:pt x="11757" y="4528"/>
                  </a:cubicBezTo>
                  <a:cubicBezTo>
                    <a:pt x="11702" y="4449"/>
                    <a:pt x="11646" y="4343"/>
                    <a:pt x="11586" y="4264"/>
                  </a:cubicBezTo>
                  <a:cubicBezTo>
                    <a:pt x="9862" y="1700"/>
                    <a:pt x="6424" y="987"/>
                    <a:pt x="3816" y="2625"/>
                  </a:cubicBezTo>
                  <a:cubicBezTo>
                    <a:pt x="1260" y="4026"/>
                    <a:pt x="335" y="7250"/>
                    <a:pt x="1746" y="9814"/>
                  </a:cubicBezTo>
                  <a:cubicBezTo>
                    <a:pt x="1807" y="9920"/>
                    <a:pt x="1870" y="10025"/>
                    <a:pt x="1939" y="101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5" name="任意多边形: 形状 3554">
              <a:extLst>
                <a:ext uri="{FF2B5EF4-FFF2-40B4-BE49-F238E27FC236}">
                  <a16:creationId xmlns:a16="http://schemas.microsoft.com/office/drawing/2014/main" id="{1CC63EE9-C7A2-2634-F3C1-217BC7FEA5D9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6" name="任意多边形: 形状 3555">
              <a:extLst>
                <a:ext uri="{FF2B5EF4-FFF2-40B4-BE49-F238E27FC236}">
                  <a16:creationId xmlns:a16="http://schemas.microsoft.com/office/drawing/2014/main" id="{A8249C23-6FCB-3C8E-BDFA-4033E64E5D90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7" name="任意多边形: 形状 3556">
              <a:extLst>
                <a:ext uri="{FF2B5EF4-FFF2-40B4-BE49-F238E27FC236}">
                  <a16:creationId xmlns:a16="http://schemas.microsoft.com/office/drawing/2014/main" id="{4F78482D-8215-3545-24D8-DD1279FD8C72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8" name="任意多边形: 形状 3557">
              <a:extLst>
                <a:ext uri="{FF2B5EF4-FFF2-40B4-BE49-F238E27FC236}">
                  <a16:creationId xmlns:a16="http://schemas.microsoft.com/office/drawing/2014/main" id="{8034F4F2-CB1B-958A-10B2-78AC303C2EBC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9" name="任意多边形: 形状 3558">
              <a:extLst>
                <a:ext uri="{FF2B5EF4-FFF2-40B4-BE49-F238E27FC236}">
                  <a16:creationId xmlns:a16="http://schemas.microsoft.com/office/drawing/2014/main" id="{B9D9B7ED-F727-228D-85FC-9879E1D54900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0" name="任意多边形: 形状 3559">
              <a:extLst>
                <a:ext uri="{FF2B5EF4-FFF2-40B4-BE49-F238E27FC236}">
                  <a16:creationId xmlns:a16="http://schemas.microsoft.com/office/drawing/2014/main" id="{36631B2E-3F55-B663-9D30-86E8A0AC2266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1" name="任意多边形: 形状 3560">
              <a:extLst>
                <a:ext uri="{FF2B5EF4-FFF2-40B4-BE49-F238E27FC236}">
                  <a16:creationId xmlns:a16="http://schemas.microsoft.com/office/drawing/2014/main" id="{0D267075-6EEB-043E-CED2-16293A584E2B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2" name="任意多边形: 形状 3561">
              <a:extLst>
                <a:ext uri="{FF2B5EF4-FFF2-40B4-BE49-F238E27FC236}">
                  <a16:creationId xmlns:a16="http://schemas.microsoft.com/office/drawing/2014/main" id="{0BDF6657-C5B0-D902-1EAD-E437F9B1BC14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3" name="任意多边形: 形状 3562">
              <a:extLst>
                <a:ext uri="{FF2B5EF4-FFF2-40B4-BE49-F238E27FC236}">
                  <a16:creationId xmlns:a16="http://schemas.microsoft.com/office/drawing/2014/main" id="{FC045225-3533-63F4-69CB-DE3C1FC18E02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4" name="任意多边形: 形状 3563">
              <a:extLst>
                <a:ext uri="{FF2B5EF4-FFF2-40B4-BE49-F238E27FC236}">
                  <a16:creationId xmlns:a16="http://schemas.microsoft.com/office/drawing/2014/main" id="{523C2B78-A995-6A70-3153-C45E891E0027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5" name="任意多边形: 形状 3564">
              <a:extLst>
                <a:ext uri="{FF2B5EF4-FFF2-40B4-BE49-F238E27FC236}">
                  <a16:creationId xmlns:a16="http://schemas.microsoft.com/office/drawing/2014/main" id="{597C92FC-61D4-2FAC-46CD-37F25056EAA1}"/>
                </a:ext>
              </a:extLst>
            </p:cNvPr>
            <p:cNvSpPr/>
            <p:nvPr/>
          </p:nvSpPr>
          <p:spPr>
            <a:xfrm>
              <a:off x="-1234563" y="-3626896"/>
              <a:ext cx="11244" cy="10908"/>
            </a:xfrm>
            <a:custGeom>
              <a:avLst/>
              <a:gdLst>
                <a:gd name="connsiteX0" fmla="*/ 7539 w 11244"/>
                <a:gd name="connsiteY0" fmla="*/ 1823 h 10908"/>
                <a:gd name="connsiteX1" fmla="*/ 1143 w 11244"/>
                <a:gd name="connsiteY1" fmla="*/ 6369 h 10908"/>
                <a:gd name="connsiteX2" fmla="*/ 5771 w 11244"/>
                <a:gd name="connsiteY2" fmla="*/ 12579 h 10908"/>
                <a:gd name="connsiteX3" fmla="*/ 5848 w 11244"/>
                <a:gd name="connsiteY3" fmla="*/ 12579 h 10908"/>
                <a:gd name="connsiteX4" fmla="*/ 12270 w 11244"/>
                <a:gd name="connsiteY4" fmla="*/ 8007 h 10908"/>
                <a:gd name="connsiteX5" fmla="*/ 7714 w 11244"/>
                <a:gd name="connsiteY5" fmla="*/ 1849 h 10908"/>
                <a:gd name="connsiteX6" fmla="*/ 7539 w 11244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7539" y="1823"/>
                  </a:move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ubicBezTo>
                    <a:pt x="8879" y="13082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6" name="任意多边形: 形状 3565">
              <a:extLst>
                <a:ext uri="{FF2B5EF4-FFF2-40B4-BE49-F238E27FC236}">
                  <a16:creationId xmlns:a16="http://schemas.microsoft.com/office/drawing/2014/main" id="{05446294-AEA3-D392-F520-43BD5A2D3587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7" name="任意多边形: 形状 3566">
              <a:extLst>
                <a:ext uri="{FF2B5EF4-FFF2-40B4-BE49-F238E27FC236}">
                  <a16:creationId xmlns:a16="http://schemas.microsoft.com/office/drawing/2014/main" id="{0BEA367B-F848-44D7-766F-7A04A456BF8C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8" name="任意多边形: 形状 3567">
              <a:extLst>
                <a:ext uri="{FF2B5EF4-FFF2-40B4-BE49-F238E27FC236}">
                  <a16:creationId xmlns:a16="http://schemas.microsoft.com/office/drawing/2014/main" id="{F24919DE-47E9-0FFC-13C1-1FA68E0188FD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9" name="任意多边形: 形状 3568">
              <a:extLst>
                <a:ext uri="{FF2B5EF4-FFF2-40B4-BE49-F238E27FC236}">
                  <a16:creationId xmlns:a16="http://schemas.microsoft.com/office/drawing/2014/main" id="{743A56B0-3498-D87C-8DC7-D67001E05FEF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0" name="任意多边形: 形状 3569">
              <a:extLst>
                <a:ext uri="{FF2B5EF4-FFF2-40B4-BE49-F238E27FC236}">
                  <a16:creationId xmlns:a16="http://schemas.microsoft.com/office/drawing/2014/main" id="{99157AE0-1E64-C69D-CEED-D602E5B41E8F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1" name="任意多边形: 形状 3570">
              <a:extLst>
                <a:ext uri="{FF2B5EF4-FFF2-40B4-BE49-F238E27FC236}">
                  <a16:creationId xmlns:a16="http://schemas.microsoft.com/office/drawing/2014/main" id="{8F060082-D38A-86EC-DDB1-8DDC5B98D07B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2" name="任意多边形: 形状 3571">
              <a:extLst>
                <a:ext uri="{FF2B5EF4-FFF2-40B4-BE49-F238E27FC236}">
                  <a16:creationId xmlns:a16="http://schemas.microsoft.com/office/drawing/2014/main" id="{2BF82935-7283-1EF0-267F-15238746C83A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3" name="任意多边形: 形状 3572">
              <a:extLst>
                <a:ext uri="{FF2B5EF4-FFF2-40B4-BE49-F238E27FC236}">
                  <a16:creationId xmlns:a16="http://schemas.microsoft.com/office/drawing/2014/main" id="{FCFA59DB-9763-D221-39AC-DB073A89AC62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4" name="任意多边形: 形状 3573">
              <a:extLst>
                <a:ext uri="{FF2B5EF4-FFF2-40B4-BE49-F238E27FC236}">
                  <a16:creationId xmlns:a16="http://schemas.microsoft.com/office/drawing/2014/main" id="{FDE7D537-2B31-D693-814D-EE2E268FC316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5" name="任意多边形: 形状 3574">
              <a:extLst>
                <a:ext uri="{FF2B5EF4-FFF2-40B4-BE49-F238E27FC236}">
                  <a16:creationId xmlns:a16="http://schemas.microsoft.com/office/drawing/2014/main" id="{67315142-80A8-F9BB-A3DD-3E925D0568F2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6" name="任意多边形: 形状 3575">
              <a:extLst>
                <a:ext uri="{FF2B5EF4-FFF2-40B4-BE49-F238E27FC236}">
                  <a16:creationId xmlns:a16="http://schemas.microsoft.com/office/drawing/2014/main" id="{122B4DAC-A287-44F9-BAA6-62DBCDF66648}"/>
                </a:ext>
              </a:extLst>
            </p:cNvPr>
            <p:cNvSpPr/>
            <p:nvPr/>
          </p:nvSpPr>
          <p:spPr>
            <a:xfrm>
              <a:off x="-1234563" y="-3626791"/>
              <a:ext cx="11244" cy="10908"/>
            </a:xfrm>
            <a:custGeom>
              <a:avLst/>
              <a:gdLst>
                <a:gd name="connsiteX0" fmla="*/ 5848 w 11244"/>
                <a:gd name="connsiteY0" fmla="*/ 12579 h 10908"/>
                <a:gd name="connsiteX1" fmla="*/ 12270 w 11244"/>
                <a:gd name="connsiteY1" fmla="*/ 8007 h 10908"/>
                <a:gd name="connsiteX2" fmla="*/ 7714 w 11244"/>
                <a:gd name="connsiteY2" fmla="*/ 1849 h 10908"/>
                <a:gd name="connsiteX3" fmla="*/ 7539 w 11244"/>
                <a:gd name="connsiteY3" fmla="*/ 1823 h 10908"/>
                <a:gd name="connsiteX4" fmla="*/ 1143 w 11244"/>
                <a:gd name="connsiteY4" fmla="*/ 6369 h 10908"/>
                <a:gd name="connsiteX5" fmla="*/ 5771 w 11244"/>
                <a:gd name="connsiteY5" fmla="*/ 12579 h 10908"/>
                <a:gd name="connsiteX6" fmla="*/ 5848 w 11244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5848" y="12579"/>
                  </a:moveTo>
                  <a:cubicBezTo>
                    <a:pt x="8879" y="13081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7" name="任意多边形: 形状 3576">
              <a:extLst>
                <a:ext uri="{FF2B5EF4-FFF2-40B4-BE49-F238E27FC236}">
                  <a16:creationId xmlns:a16="http://schemas.microsoft.com/office/drawing/2014/main" id="{8B61FCAE-41C1-5E82-74EA-E8EE119CA9C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8" name="任意多边形: 形状 3577">
              <a:extLst>
                <a:ext uri="{FF2B5EF4-FFF2-40B4-BE49-F238E27FC236}">
                  <a16:creationId xmlns:a16="http://schemas.microsoft.com/office/drawing/2014/main" id="{C08AA76B-70D8-4955-1DC9-D1FC04153F99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9" name="任意多边形: 形状 3578">
              <a:extLst>
                <a:ext uri="{FF2B5EF4-FFF2-40B4-BE49-F238E27FC236}">
                  <a16:creationId xmlns:a16="http://schemas.microsoft.com/office/drawing/2014/main" id="{9FFD4F91-09A0-381E-7ACD-24D2A907E7B6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0" name="任意多边形: 形状 3579">
              <a:extLst>
                <a:ext uri="{FF2B5EF4-FFF2-40B4-BE49-F238E27FC236}">
                  <a16:creationId xmlns:a16="http://schemas.microsoft.com/office/drawing/2014/main" id="{971E53EE-8ACA-D4B6-42A9-3AB5D107E633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1" name="任意多边形: 形状 3580">
              <a:extLst>
                <a:ext uri="{FF2B5EF4-FFF2-40B4-BE49-F238E27FC236}">
                  <a16:creationId xmlns:a16="http://schemas.microsoft.com/office/drawing/2014/main" id="{44790E5C-6E6D-CC03-A712-821C6D7C3B55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2" name="任意多边形: 形状 3581">
              <a:extLst>
                <a:ext uri="{FF2B5EF4-FFF2-40B4-BE49-F238E27FC236}">
                  <a16:creationId xmlns:a16="http://schemas.microsoft.com/office/drawing/2014/main" id="{84091A9E-AFB1-80BA-969F-BA78B5ADFAB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3" name="任意多边形: 形状 3582">
              <a:extLst>
                <a:ext uri="{FF2B5EF4-FFF2-40B4-BE49-F238E27FC236}">
                  <a16:creationId xmlns:a16="http://schemas.microsoft.com/office/drawing/2014/main" id="{1A4D42AD-B8C2-561E-2CDD-8AC286A51DF2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4" name="任意多边形: 形状 3583">
              <a:extLst>
                <a:ext uri="{FF2B5EF4-FFF2-40B4-BE49-F238E27FC236}">
                  <a16:creationId xmlns:a16="http://schemas.microsoft.com/office/drawing/2014/main" id="{F0B562C8-848D-C56C-8904-A2C101B3000C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5" name="任意多边形: 形状 3584">
              <a:extLst>
                <a:ext uri="{FF2B5EF4-FFF2-40B4-BE49-F238E27FC236}">
                  <a16:creationId xmlns:a16="http://schemas.microsoft.com/office/drawing/2014/main" id="{5A183AA1-51B9-4184-4FBA-D15DB37072B6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6" name="任意多边形: 形状 3585">
              <a:extLst>
                <a:ext uri="{FF2B5EF4-FFF2-40B4-BE49-F238E27FC236}">
                  <a16:creationId xmlns:a16="http://schemas.microsoft.com/office/drawing/2014/main" id="{14AC13E2-39D0-8B94-468B-F8239D8E5C4C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7" name="任意多边形: 形状 3586">
              <a:extLst>
                <a:ext uri="{FF2B5EF4-FFF2-40B4-BE49-F238E27FC236}">
                  <a16:creationId xmlns:a16="http://schemas.microsoft.com/office/drawing/2014/main" id="{96913E2A-B7C0-7608-F490-7AAA613A6991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7558 w 11259"/>
                <a:gd name="connsiteY0" fmla="*/ 1823 h 10908"/>
                <a:gd name="connsiteX1" fmla="*/ 1136 w 11259"/>
                <a:gd name="connsiteY1" fmla="*/ 6395 h 10908"/>
                <a:gd name="connsiteX2" fmla="*/ 5850 w 11259"/>
                <a:gd name="connsiteY2" fmla="*/ 12579 h 10908"/>
                <a:gd name="connsiteX3" fmla="*/ 5866 w 11259"/>
                <a:gd name="connsiteY3" fmla="*/ 12579 h 10908"/>
                <a:gd name="connsiteX4" fmla="*/ 12289 w 11259"/>
                <a:gd name="connsiteY4" fmla="*/ 8007 h 10908"/>
                <a:gd name="connsiteX5" fmla="*/ 7679 w 11259"/>
                <a:gd name="connsiteY5" fmla="*/ 1849 h 10908"/>
                <a:gd name="connsiteX6" fmla="*/ 7558 w 11259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7558" y="1823"/>
                  </a:move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8" name="任意多边形: 形状 3587">
              <a:extLst>
                <a:ext uri="{FF2B5EF4-FFF2-40B4-BE49-F238E27FC236}">
                  <a16:creationId xmlns:a16="http://schemas.microsoft.com/office/drawing/2014/main" id="{CE13A7F6-86A6-86A5-B640-AA9F3CD14387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9" name="任意多边形: 形状 3588">
              <a:extLst>
                <a:ext uri="{FF2B5EF4-FFF2-40B4-BE49-F238E27FC236}">
                  <a16:creationId xmlns:a16="http://schemas.microsoft.com/office/drawing/2014/main" id="{6FED82F9-C310-54CA-67CD-CBF68E1C50A9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0" name="任意多边形: 形状 3589">
              <a:extLst>
                <a:ext uri="{FF2B5EF4-FFF2-40B4-BE49-F238E27FC236}">
                  <a16:creationId xmlns:a16="http://schemas.microsoft.com/office/drawing/2014/main" id="{BD05FD0A-EE0A-CDED-8236-ACC6160CED35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1" name="任意多边形: 形状 3590">
              <a:extLst>
                <a:ext uri="{FF2B5EF4-FFF2-40B4-BE49-F238E27FC236}">
                  <a16:creationId xmlns:a16="http://schemas.microsoft.com/office/drawing/2014/main" id="{04A526BE-C3B2-C936-C7B8-CD5C5D1AABB9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2" name="任意多边形: 形状 3591">
              <a:extLst>
                <a:ext uri="{FF2B5EF4-FFF2-40B4-BE49-F238E27FC236}">
                  <a16:creationId xmlns:a16="http://schemas.microsoft.com/office/drawing/2014/main" id="{F0E94896-B9EF-45C2-2783-E2622C520CDE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3" name="任意多边形: 形状 3592">
              <a:extLst>
                <a:ext uri="{FF2B5EF4-FFF2-40B4-BE49-F238E27FC236}">
                  <a16:creationId xmlns:a16="http://schemas.microsoft.com/office/drawing/2014/main" id="{08EF87C0-5C87-9EF8-57B9-00289C79AF7B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4" name="任意多边形: 形状 3593">
              <a:extLst>
                <a:ext uri="{FF2B5EF4-FFF2-40B4-BE49-F238E27FC236}">
                  <a16:creationId xmlns:a16="http://schemas.microsoft.com/office/drawing/2014/main" id="{A7A22EC1-FFE6-8B53-7856-EDB2B418127A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5" name="任意多边形: 形状 3594">
              <a:extLst>
                <a:ext uri="{FF2B5EF4-FFF2-40B4-BE49-F238E27FC236}">
                  <a16:creationId xmlns:a16="http://schemas.microsoft.com/office/drawing/2014/main" id="{B2FB6D33-EB60-0894-CA2C-30E1872C5D39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6" name="任意多边形: 形状 3595">
              <a:extLst>
                <a:ext uri="{FF2B5EF4-FFF2-40B4-BE49-F238E27FC236}">
                  <a16:creationId xmlns:a16="http://schemas.microsoft.com/office/drawing/2014/main" id="{1F5C6321-F8DE-6BB6-2D68-611AA4E0A28D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7" name="任意多边形: 形状 3596">
              <a:extLst>
                <a:ext uri="{FF2B5EF4-FFF2-40B4-BE49-F238E27FC236}">
                  <a16:creationId xmlns:a16="http://schemas.microsoft.com/office/drawing/2014/main" id="{C2B13EDA-A35A-0C30-4FA4-87EBCBBD022A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8" name="任意多边形: 形状 3597">
              <a:extLst>
                <a:ext uri="{FF2B5EF4-FFF2-40B4-BE49-F238E27FC236}">
                  <a16:creationId xmlns:a16="http://schemas.microsoft.com/office/drawing/2014/main" id="{C48880E8-232D-34CA-C3DD-C7E480EDBB69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5866 w 11259"/>
                <a:gd name="connsiteY0" fmla="*/ 12579 h 10908"/>
                <a:gd name="connsiteX1" fmla="*/ 12289 w 11259"/>
                <a:gd name="connsiteY1" fmla="*/ 8007 h 10908"/>
                <a:gd name="connsiteX2" fmla="*/ 7679 w 11259"/>
                <a:gd name="connsiteY2" fmla="*/ 1849 h 10908"/>
                <a:gd name="connsiteX3" fmla="*/ 7558 w 11259"/>
                <a:gd name="connsiteY3" fmla="*/ 1823 h 10908"/>
                <a:gd name="connsiteX4" fmla="*/ 1136 w 11259"/>
                <a:gd name="connsiteY4" fmla="*/ 6395 h 10908"/>
                <a:gd name="connsiteX5" fmla="*/ 5850 w 11259"/>
                <a:gd name="connsiteY5" fmla="*/ 12579 h 10908"/>
                <a:gd name="connsiteX6" fmla="*/ 5866 w 11259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5866" y="12579"/>
                  </a:move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9" name="任意多边形: 形状 3598">
              <a:extLst>
                <a:ext uri="{FF2B5EF4-FFF2-40B4-BE49-F238E27FC236}">
                  <a16:creationId xmlns:a16="http://schemas.microsoft.com/office/drawing/2014/main" id="{87D619BE-FC8F-68B9-B087-DF1BFEE296B4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0" name="任意多边形: 形状 3599">
              <a:extLst>
                <a:ext uri="{FF2B5EF4-FFF2-40B4-BE49-F238E27FC236}">
                  <a16:creationId xmlns:a16="http://schemas.microsoft.com/office/drawing/2014/main" id="{2065CAEE-4FB7-A57A-CCDF-4AA06B333F4C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1" name="任意多边形: 形状 3600">
              <a:extLst>
                <a:ext uri="{FF2B5EF4-FFF2-40B4-BE49-F238E27FC236}">
                  <a16:creationId xmlns:a16="http://schemas.microsoft.com/office/drawing/2014/main" id="{32021518-A5E8-E388-85F5-5AB9D591DCC7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2" name="任意多边形: 形状 3601">
              <a:extLst>
                <a:ext uri="{FF2B5EF4-FFF2-40B4-BE49-F238E27FC236}">
                  <a16:creationId xmlns:a16="http://schemas.microsoft.com/office/drawing/2014/main" id="{8A06A630-CA1A-1AB0-F5F4-8DB87594DFBE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3" name="任意多边形: 形状 3602">
              <a:extLst>
                <a:ext uri="{FF2B5EF4-FFF2-40B4-BE49-F238E27FC236}">
                  <a16:creationId xmlns:a16="http://schemas.microsoft.com/office/drawing/2014/main" id="{8567BCD9-CEAA-AC3C-D4FF-8240F9FD4C0F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4" name="任意多边形: 形状 3603">
              <a:extLst>
                <a:ext uri="{FF2B5EF4-FFF2-40B4-BE49-F238E27FC236}">
                  <a16:creationId xmlns:a16="http://schemas.microsoft.com/office/drawing/2014/main" id="{1646062E-2555-D3EE-80DE-1DE08C6531C0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5" name="任意多边形: 形状 3604">
              <a:extLst>
                <a:ext uri="{FF2B5EF4-FFF2-40B4-BE49-F238E27FC236}">
                  <a16:creationId xmlns:a16="http://schemas.microsoft.com/office/drawing/2014/main" id="{E45DB319-0422-423B-46A8-2D57C5A12AFE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6" name="任意多边形: 形状 3605">
              <a:extLst>
                <a:ext uri="{FF2B5EF4-FFF2-40B4-BE49-F238E27FC236}">
                  <a16:creationId xmlns:a16="http://schemas.microsoft.com/office/drawing/2014/main" id="{C3095594-D2E5-F4B8-7930-CD9B86479FE1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7" name="任意多边形: 形状 3606">
              <a:extLst>
                <a:ext uri="{FF2B5EF4-FFF2-40B4-BE49-F238E27FC236}">
                  <a16:creationId xmlns:a16="http://schemas.microsoft.com/office/drawing/2014/main" id="{682B2AA3-B85D-E2C0-7452-3AABA453DA09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8" name="任意多边形: 形状 3607">
              <a:extLst>
                <a:ext uri="{FF2B5EF4-FFF2-40B4-BE49-F238E27FC236}">
                  <a16:creationId xmlns:a16="http://schemas.microsoft.com/office/drawing/2014/main" id="{A2742F39-8EAC-899A-1B9D-8809348D258D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9" name="任意多边形: 形状 3608">
              <a:extLst>
                <a:ext uri="{FF2B5EF4-FFF2-40B4-BE49-F238E27FC236}">
                  <a16:creationId xmlns:a16="http://schemas.microsoft.com/office/drawing/2014/main" id="{68F5F821-B699-E9F9-BBCA-3A2DC55ECEFC}"/>
                </a:ext>
              </a:extLst>
            </p:cNvPr>
            <p:cNvSpPr/>
            <p:nvPr/>
          </p:nvSpPr>
          <p:spPr>
            <a:xfrm>
              <a:off x="-782862" y="-4298045"/>
              <a:ext cx="18219" cy="17475"/>
            </a:xfrm>
            <a:custGeom>
              <a:avLst/>
              <a:gdLst>
                <a:gd name="connsiteX0" fmla="*/ 1107 w 18219"/>
                <a:gd name="connsiteY0" fmla="*/ 11251 h 17475"/>
                <a:gd name="connsiteX1" fmla="*/ 10886 w 18219"/>
                <a:gd name="connsiteY1" fmla="*/ 19180 h 17475"/>
                <a:gd name="connsiteX2" fmla="*/ 19290 w 18219"/>
                <a:gd name="connsiteY2" fmla="*/ 9718 h 17475"/>
                <a:gd name="connsiteX3" fmla="*/ 9459 w 18219"/>
                <a:gd name="connsiteY3" fmla="*/ 1790 h 17475"/>
                <a:gd name="connsiteX4" fmla="*/ 1099 w 18219"/>
                <a:gd name="connsiteY4" fmla="*/ 11119 h 17475"/>
                <a:gd name="connsiteX5" fmla="*/ 1107 w 18219"/>
                <a:gd name="connsiteY5" fmla="*/ 11251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107" y="11251"/>
                  </a:move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5"/>
                    <a:pt x="1105" y="11198"/>
                    <a:pt x="1107" y="1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0" name="任意多边形: 形状 3609">
              <a:extLst>
                <a:ext uri="{FF2B5EF4-FFF2-40B4-BE49-F238E27FC236}">
                  <a16:creationId xmlns:a16="http://schemas.microsoft.com/office/drawing/2014/main" id="{BB1FD3EA-AADD-FBC5-2624-D7BDA62D4A3A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1" name="任意多边形: 形状 3610">
              <a:extLst>
                <a:ext uri="{FF2B5EF4-FFF2-40B4-BE49-F238E27FC236}">
                  <a16:creationId xmlns:a16="http://schemas.microsoft.com/office/drawing/2014/main" id="{CD1A43DF-AF9F-F594-320A-FACEF947DB2F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2" name="任意多边形: 形状 3611">
              <a:extLst>
                <a:ext uri="{FF2B5EF4-FFF2-40B4-BE49-F238E27FC236}">
                  <a16:creationId xmlns:a16="http://schemas.microsoft.com/office/drawing/2014/main" id="{D0502079-855C-FA65-4832-4C5D5A9913A1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3" name="任意多边形: 形状 3612">
              <a:extLst>
                <a:ext uri="{FF2B5EF4-FFF2-40B4-BE49-F238E27FC236}">
                  <a16:creationId xmlns:a16="http://schemas.microsoft.com/office/drawing/2014/main" id="{D0CA4F83-A635-A948-77C4-8252BC0F7F66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4" name="任意多边形: 形状 3613">
              <a:extLst>
                <a:ext uri="{FF2B5EF4-FFF2-40B4-BE49-F238E27FC236}">
                  <a16:creationId xmlns:a16="http://schemas.microsoft.com/office/drawing/2014/main" id="{B41F007A-790D-EA7B-B4F4-A0ED55DAC2A4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5" name="任意多边形: 形状 3614">
              <a:extLst>
                <a:ext uri="{FF2B5EF4-FFF2-40B4-BE49-F238E27FC236}">
                  <a16:creationId xmlns:a16="http://schemas.microsoft.com/office/drawing/2014/main" id="{E42301AF-20C0-BDED-1437-A12B5042E7E8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6" name="任意多边形: 形状 3615">
              <a:extLst>
                <a:ext uri="{FF2B5EF4-FFF2-40B4-BE49-F238E27FC236}">
                  <a16:creationId xmlns:a16="http://schemas.microsoft.com/office/drawing/2014/main" id="{398E280D-1B77-3ACF-5F8E-14A929090B59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7" name="任意多边形: 形状 3616">
              <a:extLst>
                <a:ext uri="{FF2B5EF4-FFF2-40B4-BE49-F238E27FC236}">
                  <a16:creationId xmlns:a16="http://schemas.microsoft.com/office/drawing/2014/main" id="{BE15BC42-61DA-7077-4DE1-6F2672ECFF20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8" name="任意多边形: 形状 3617">
              <a:extLst>
                <a:ext uri="{FF2B5EF4-FFF2-40B4-BE49-F238E27FC236}">
                  <a16:creationId xmlns:a16="http://schemas.microsoft.com/office/drawing/2014/main" id="{5032757E-8D71-A2CF-2580-BEB130090C2B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9" name="任意多边形: 形状 3618">
              <a:extLst>
                <a:ext uri="{FF2B5EF4-FFF2-40B4-BE49-F238E27FC236}">
                  <a16:creationId xmlns:a16="http://schemas.microsoft.com/office/drawing/2014/main" id="{0C94F594-BB46-0171-3F5A-6809ABF350C2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0" name="任意多边形: 形状 3619">
              <a:extLst>
                <a:ext uri="{FF2B5EF4-FFF2-40B4-BE49-F238E27FC236}">
                  <a16:creationId xmlns:a16="http://schemas.microsoft.com/office/drawing/2014/main" id="{AD6BD805-F12E-94A2-0697-A07742DC3213}"/>
                </a:ext>
              </a:extLst>
            </p:cNvPr>
            <p:cNvSpPr/>
            <p:nvPr/>
          </p:nvSpPr>
          <p:spPr>
            <a:xfrm>
              <a:off x="-782862" y="-4297860"/>
              <a:ext cx="18219" cy="17475"/>
            </a:xfrm>
            <a:custGeom>
              <a:avLst/>
              <a:gdLst>
                <a:gd name="connsiteX0" fmla="*/ 19290 w 18219"/>
                <a:gd name="connsiteY0" fmla="*/ 9718 h 17475"/>
                <a:gd name="connsiteX1" fmla="*/ 9459 w 18219"/>
                <a:gd name="connsiteY1" fmla="*/ 1790 h 17475"/>
                <a:gd name="connsiteX2" fmla="*/ 1099 w 18219"/>
                <a:gd name="connsiteY2" fmla="*/ 11119 h 17475"/>
                <a:gd name="connsiteX3" fmla="*/ 1107 w 18219"/>
                <a:gd name="connsiteY3" fmla="*/ 11251 h 17475"/>
                <a:gd name="connsiteX4" fmla="*/ 10886 w 18219"/>
                <a:gd name="connsiteY4" fmla="*/ 19180 h 17475"/>
                <a:gd name="connsiteX5" fmla="*/ 19290 w 18219"/>
                <a:gd name="connsiteY5" fmla="*/ 9718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9290" y="9718"/>
                  </a:move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6"/>
                    <a:pt x="1105" y="11198"/>
                    <a:pt x="1107" y="11251"/>
                  </a:cubicBez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1" name="任意多边形: 形状 3620">
              <a:extLst>
                <a:ext uri="{FF2B5EF4-FFF2-40B4-BE49-F238E27FC236}">
                  <a16:creationId xmlns:a16="http://schemas.microsoft.com/office/drawing/2014/main" id="{A70D2440-35E2-1E3A-7B5F-3759FEDBAAE2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2" name="任意多边形: 形状 3621">
              <a:extLst>
                <a:ext uri="{FF2B5EF4-FFF2-40B4-BE49-F238E27FC236}">
                  <a16:creationId xmlns:a16="http://schemas.microsoft.com/office/drawing/2014/main" id="{5F7B8E8B-AA59-1C79-B9D4-96F403907A76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3" name="任意多边形: 形状 3622">
              <a:extLst>
                <a:ext uri="{FF2B5EF4-FFF2-40B4-BE49-F238E27FC236}">
                  <a16:creationId xmlns:a16="http://schemas.microsoft.com/office/drawing/2014/main" id="{3182EFB0-C289-F241-75D1-165FAA12EAA7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4" name="任意多边形: 形状 3623">
              <a:extLst>
                <a:ext uri="{FF2B5EF4-FFF2-40B4-BE49-F238E27FC236}">
                  <a16:creationId xmlns:a16="http://schemas.microsoft.com/office/drawing/2014/main" id="{45B94506-4DCA-7958-10C8-685FDF9355DB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5" name="任意多边形: 形状 3624">
              <a:extLst>
                <a:ext uri="{FF2B5EF4-FFF2-40B4-BE49-F238E27FC236}">
                  <a16:creationId xmlns:a16="http://schemas.microsoft.com/office/drawing/2014/main" id="{A35EE4D1-A580-FF3B-B5F7-7BA078EE772F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6" name="任意多边形: 形状 3625">
              <a:extLst>
                <a:ext uri="{FF2B5EF4-FFF2-40B4-BE49-F238E27FC236}">
                  <a16:creationId xmlns:a16="http://schemas.microsoft.com/office/drawing/2014/main" id="{D5127552-2E77-A5D5-04D5-0FA2C0CEB184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7" name="任意多边形: 形状 3626">
              <a:extLst>
                <a:ext uri="{FF2B5EF4-FFF2-40B4-BE49-F238E27FC236}">
                  <a16:creationId xmlns:a16="http://schemas.microsoft.com/office/drawing/2014/main" id="{0EF74E7E-6870-BD5E-BAF8-C1989350F861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8" name="任意多边形: 形状 3627">
              <a:extLst>
                <a:ext uri="{FF2B5EF4-FFF2-40B4-BE49-F238E27FC236}">
                  <a16:creationId xmlns:a16="http://schemas.microsoft.com/office/drawing/2014/main" id="{6E9C3029-9FAD-A457-A097-33863B6C3340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9" name="任意多边形: 形状 3628">
              <a:extLst>
                <a:ext uri="{FF2B5EF4-FFF2-40B4-BE49-F238E27FC236}">
                  <a16:creationId xmlns:a16="http://schemas.microsoft.com/office/drawing/2014/main" id="{56373F36-CBB3-2C38-AF74-D4F7A04F6CE1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0" name="任意多边形: 形状 3629">
              <a:extLst>
                <a:ext uri="{FF2B5EF4-FFF2-40B4-BE49-F238E27FC236}">
                  <a16:creationId xmlns:a16="http://schemas.microsoft.com/office/drawing/2014/main" id="{8EF3B4C2-7B45-BDF7-65EA-95076A417B8E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1" name="任意多边形: 形状 3630">
              <a:extLst>
                <a:ext uri="{FF2B5EF4-FFF2-40B4-BE49-F238E27FC236}">
                  <a16:creationId xmlns:a16="http://schemas.microsoft.com/office/drawing/2014/main" id="{890CB64B-3559-D13D-4581-582594ECF3B5}"/>
                </a:ext>
              </a:extLst>
            </p:cNvPr>
            <p:cNvSpPr/>
            <p:nvPr/>
          </p:nvSpPr>
          <p:spPr>
            <a:xfrm>
              <a:off x="-675667" y="-4285104"/>
              <a:ext cx="11897" cy="11473"/>
            </a:xfrm>
            <a:custGeom>
              <a:avLst/>
              <a:gdLst>
                <a:gd name="connsiteX0" fmla="*/ 12287 w 11897"/>
                <a:gd name="connsiteY0" fmla="*/ 10177 h 11473"/>
                <a:gd name="connsiteX1" fmla="*/ 10085 w 11897"/>
                <a:gd name="connsiteY1" fmla="*/ 2565 h 11473"/>
                <a:gd name="connsiteX2" fmla="*/ 9829 w 11897"/>
                <a:gd name="connsiteY2" fmla="*/ 2433 h 11473"/>
                <a:gd name="connsiteX3" fmla="*/ 1768 w 11897"/>
                <a:gd name="connsiteY3" fmla="*/ 4785 h 11473"/>
                <a:gd name="connsiteX4" fmla="*/ 4036 w 11897"/>
                <a:gd name="connsiteY4" fmla="*/ 12423 h 11473"/>
                <a:gd name="connsiteX5" fmla="*/ 4252 w 11897"/>
                <a:gd name="connsiteY5" fmla="*/ 12529 h 11473"/>
                <a:gd name="connsiteX6" fmla="*/ 12287 w 11897"/>
                <a:gd name="connsiteY6" fmla="*/ 10177 h 1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7" h="11473">
                  <a:moveTo>
                    <a:pt x="12287" y="10177"/>
                  </a:moveTo>
                  <a:cubicBezTo>
                    <a:pt x="13780" y="7455"/>
                    <a:pt x="12794" y="4072"/>
                    <a:pt x="10085" y="2565"/>
                  </a:cubicBezTo>
                  <a:cubicBezTo>
                    <a:pt x="10000" y="2512"/>
                    <a:pt x="9916" y="2486"/>
                    <a:pt x="9829" y="2433"/>
                  </a:cubicBezTo>
                  <a:cubicBezTo>
                    <a:pt x="6945" y="927"/>
                    <a:pt x="3396" y="1984"/>
                    <a:pt x="1768" y="4785"/>
                  </a:cubicBezTo>
                  <a:cubicBezTo>
                    <a:pt x="285" y="7507"/>
                    <a:pt x="1300" y="10943"/>
                    <a:pt x="4036" y="12423"/>
                  </a:cubicBezTo>
                  <a:cubicBezTo>
                    <a:pt x="4107" y="12450"/>
                    <a:pt x="4178" y="12503"/>
                    <a:pt x="4252" y="12529"/>
                  </a:cubicBezTo>
                  <a:cubicBezTo>
                    <a:pt x="7128" y="14035"/>
                    <a:pt x="10680" y="13004"/>
                    <a:pt x="12287" y="10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2" name="任意多边形: 形状 3631">
              <a:extLst>
                <a:ext uri="{FF2B5EF4-FFF2-40B4-BE49-F238E27FC236}">
                  <a16:creationId xmlns:a16="http://schemas.microsoft.com/office/drawing/2014/main" id="{6E856CEA-E4D3-4F4E-729A-1E4B8A94D94E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3" name="任意多边形: 形状 3632">
              <a:extLst>
                <a:ext uri="{FF2B5EF4-FFF2-40B4-BE49-F238E27FC236}">
                  <a16:creationId xmlns:a16="http://schemas.microsoft.com/office/drawing/2014/main" id="{FE293186-7552-16EE-F4D2-5F86E96A3FE3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4" name="任意多边形: 形状 3633">
              <a:extLst>
                <a:ext uri="{FF2B5EF4-FFF2-40B4-BE49-F238E27FC236}">
                  <a16:creationId xmlns:a16="http://schemas.microsoft.com/office/drawing/2014/main" id="{32DF2C59-A11B-CA45-6040-559C5E59A712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5" name="任意多边形: 形状 3634">
              <a:extLst>
                <a:ext uri="{FF2B5EF4-FFF2-40B4-BE49-F238E27FC236}">
                  <a16:creationId xmlns:a16="http://schemas.microsoft.com/office/drawing/2014/main" id="{8A3CC92C-C6FF-77E8-9EED-5AB8FABC2DA5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6" name="任意多边形: 形状 3635">
              <a:extLst>
                <a:ext uri="{FF2B5EF4-FFF2-40B4-BE49-F238E27FC236}">
                  <a16:creationId xmlns:a16="http://schemas.microsoft.com/office/drawing/2014/main" id="{5E1A8EF2-DAAA-0BDC-982A-81B788F2F001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7" name="任意多边形: 形状 3636">
              <a:extLst>
                <a:ext uri="{FF2B5EF4-FFF2-40B4-BE49-F238E27FC236}">
                  <a16:creationId xmlns:a16="http://schemas.microsoft.com/office/drawing/2014/main" id="{9AEFF39A-BD5A-5827-AF78-88802B5D138C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8" name="任意多边形: 形状 3637">
              <a:extLst>
                <a:ext uri="{FF2B5EF4-FFF2-40B4-BE49-F238E27FC236}">
                  <a16:creationId xmlns:a16="http://schemas.microsoft.com/office/drawing/2014/main" id="{B75A3B08-5EF4-66CB-0B45-ADF0C2582411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9" name="任意多边形: 形状 3638">
              <a:extLst>
                <a:ext uri="{FF2B5EF4-FFF2-40B4-BE49-F238E27FC236}">
                  <a16:creationId xmlns:a16="http://schemas.microsoft.com/office/drawing/2014/main" id="{624BD720-B51F-2517-0B92-8E10669E74DB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0" name="任意多边形: 形状 3639">
              <a:extLst>
                <a:ext uri="{FF2B5EF4-FFF2-40B4-BE49-F238E27FC236}">
                  <a16:creationId xmlns:a16="http://schemas.microsoft.com/office/drawing/2014/main" id="{26F4E6AC-A6DB-02D0-C512-839028E3C226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1" name="任意多边形: 形状 3640">
              <a:extLst>
                <a:ext uri="{FF2B5EF4-FFF2-40B4-BE49-F238E27FC236}">
                  <a16:creationId xmlns:a16="http://schemas.microsoft.com/office/drawing/2014/main" id="{DEC5C80F-98BA-A127-6475-22C8681649BB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2" name="任意多边形: 形状 3641">
              <a:extLst>
                <a:ext uri="{FF2B5EF4-FFF2-40B4-BE49-F238E27FC236}">
                  <a16:creationId xmlns:a16="http://schemas.microsoft.com/office/drawing/2014/main" id="{FAB15042-EE09-5FDD-E2CB-2EB74EBEA418}"/>
                </a:ext>
              </a:extLst>
            </p:cNvPr>
            <p:cNvSpPr/>
            <p:nvPr/>
          </p:nvSpPr>
          <p:spPr>
            <a:xfrm>
              <a:off x="-675667" y="-4285191"/>
              <a:ext cx="11791" cy="11377"/>
            </a:xfrm>
            <a:custGeom>
              <a:avLst/>
              <a:gdLst>
                <a:gd name="connsiteX0" fmla="*/ 1768 w 11791"/>
                <a:gd name="connsiteY0" fmla="*/ 4740 h 11377"/>
                <a:gd name="connsiteX1" fmla="*/ 4036 w 11791"/>
                <a:gd name="connsiteY1" fmla="*/ 12378 h 11377"/>
                <a:gd name="connsiteX2" fmla="*/ 4252 w 11791"/>
                <a:gd name="connsiteY2" fmla="*/ 12483 h 11377"/>
                <a:gd name="connsiteX3" fmla="*/ 12181 w 11791"/>
                <a:gd name="connsiteY3" fmla="*/ 10131 h 11377"/>
                <a:gd name="connsiteX4" fmla="*/ 9979 w 11791"/>
                <a:gd name="connsiteY4" fmla="*/ 2520 h 11377"/>
                <a:gd name="connsiteX5" fmla="*/ 9723 w 11791"/>
                <a:gd name="connsiteY5" fmla="*/ 2388 h 11377"/>
                <a:gd name="connsiteX6" fmla="*/ 1768 w 11791"/>
                <a:gd name="connsiteY6" fmla="*/ 4740 h 1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91" h="11377">
                  <a:moveTo>
                    <a:pt x="1768" y="4740"/>
                  </a:moveTo>
                  <a:cubicBezTo>
                    <a:pt x="285" y="7462"/>
                    <a:pt x="1300" y="10898"/>
                    <a:pt x="4036" y="12378"/>
                  </a:cubicBezTo>
                  <a:cubicBezTo>
                    <a:pt x="4107" y="12404"/>
                    <a:pt x="4178" y="12457"/>
                    <a:pt x="4252" y="12483"/>
                  </a:cubicBezTo>
                  <a:cubicBezTo>
                    <a:pt x="7101" y="13911"/>
                    <a:pt x="10579" y="12880"/>
                    <a:pt x="12181" y="10131"/>
                  </a:cubicBezTo>
                  <a:cubicBezTo>
                    <a:pt x="13674" y="7409"/>
                    <a:pt x="12688" y="4026"/>
                    <a:pt x="9979" y="2520"/>
                  </a:cubicBezTo>
                  <a:cubicBezTo>
                    <a:pt x="9895" y="2467"/>
                    <a:pt x="9810" y="2441"/>
                    <a:pt x="9723" y="2388"/>
                  </a:cubicBezTo>
                  <a:cubicBezTo>
                    <a:pt x="6866" y="961"/>
                    <a:pt x="3391" y="1991"/>
                    <a:pt x="1768" y="4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3" name="任意多边形: 形状 3642">
              <a:extLst>
                <a:ext uri="{FF2B5EF4-FFF2-40B4-BE49-F238E27FC236}">
                  <a16:creationId xmlns:a16="http://schemas.microsoft.com/office/drawing/2014/main" id="{020DB537-7409-17F0-B8DA-0A270030FFE0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4" name="任意多边形: 形状 3643">
              <a:extLst>
                <a:ext uri="{FF2B5EF4-FFF2-40B4-BE49-F238E27FC236}">
                  <a16:creationId xmlns:a16="http://schemas.microsoft.com/office/drawing/2014/main" id="{9A2ED907-6A42-F3C4-AB38-B93D918B7BF6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5" name="任意多边形: 形状 3644">
              <a:extLst>
                <a:ext uri="{FF2B5EF4-FFF2-40B4-BE49-F238E27FC236}">
                  <a16:creationId xmlns:a16="http://schemas.microsoft.com/office/drawing/2014/main" id="{C9FC8E3E-B119-82F5-F028-D96735CF8141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6" name="任意多边形: 形状 3645">
              <a:extLst>
                <a:ext uri="{FF2B5EF4-FFF2-40B4-BE49-F238E27FC236}">
                  <a16:creationId xmlns:a16="http://schemas.microsoft.com/office/drawing/2014/main" id="{50CB3984-CF9F-F8ED-E0DC-708AD572F950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7" name="任意多边形: 形状 3646">
              <a:extLst>
                <a:ext uri="{FF2B5EF4-FFF2-40B4-BE49-F238E27FC236}">
                  <a16:creationId xmlns:a16="http://schemas.microsoft.com/office/drawing/2014/main" id="{775FD8BB-BEA7-9B47-5FC2-BA0EE91C38DE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8" name="任意多边形: 形状 3647">
              <a:extLst>
                <a:ext uri="{FF2B5EF4-FFF2-40B4-BE49-F238E27FC236}">
                  <a16:creationId xmlns:a16="http://schemas.microsoft.com/office/drawing/2014/main" id="{760C9B71-C145-6D65-2EB2-F78BBEC2462C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9" name="任意多边形: 形状 3648">
              <a:extLst>
                <a:ext uri="{FF2B5EF4-FFF2-40B4-BE49-F238E27FC236}">
                  <a16:creationId xmlns:a16="http://schemas.microsoft.com/office/drawing/2014/main" id="{B4FCBFE1-41C4-8F3E-D1B8-9143BE0F8C1E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0" name="任意多边形: 形状 3649">
              <a:extLst>
                <a:ext uri="{FF2B5EF4-FFF2-40B4-BE49-F238E27FC236}">
                  <a16:creationId xmlns:a16="http://schemas.microsoft.com/office/drawing/2014/main" id="{A14F44B2-0ED5-80B9-56C4-CA6DF258A955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1" name="任意多边形: 形状 3650">
              <a:extLst>
                <a:ext uri="{FF2B5EF4-FFF2-40B4-BE49-F238E27FC236}">
                  <a16:creationId xmlns:a16="http://schemas.microsoft.com/office/drawing/2014/main" id="{9E085EA3-8B7C-831B-D074-903382820706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2" name="任意多边形: 形状 3651">
              <a:extLst>
                <a:ext uri="{FF2B5EF4-FFF2-40B4-BE49-F238E27FC236}">
                  <a16:creationId xmlns:a16="http://schemas.microsoft.com/office/drawing/2014/main" id="{06EF31C8-9123-DAF9-790A-DF99378C45C7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3" name="任意多边形: 形状 3652">
              <a:extLst>
                <a:ext uri="{FF2B5EF4-FFF2-40B4-BE49-F238E27FC236}">
                  <a16:creationId xmlns:a16="http://schemas.microsoft.com/office/drawing/2014/main" id="{635663B3-32D7-FDE9-4611-DF672ECC2E19}"/>
                </a:ext>
              </a:extLst>
            </p:cNvPr>
            <p:cNvSpPr/>
            <p:nvPr/>
          </p:nvSpPr>
          <p:spPr>
            <a:xfrm>
              <a:off x="-686799" y="-4391641"/>
              <a:ext cx="11896" cy="11501"/>
            </a:xfrm>
            <a:custGeom>
              <a:avLst/>
              <a:gdLst>
                <a:gd name="connsiteX0" fmla="*/ 5262 w 11896"/>
                <a:gd name="connsiteY0" fmla="*/ 2039 h 11501"/>
                <a:gd name="connsiteX1" fmla="*/ 1284 w 11896"/>
                <a:gd name="connsiteY1" fmla="*/ 8990 h 11501"/>
                <a:gd name="connsiteX2" fmla="*/ 1350 w 11896"/>
                <a:gd name="connsiteY2" fmla="*/ 9201 h 11501"/>
                <a:gd name="connsiteX3" fmla="*/ 8830 w 11896"/>
                <a:gd name="connsiteY3" fmla="*/ 12981 h 11501"/>
                <a:gd name="connsiteX4" fmla="*/ 12765 w 11896"/>
                <a:gd name="connsiteY4" fmla="*/ 5924 h 11501"/>
                <a:gd name="connsiteX5" fmla="*/ 12715 w 11896"/>
                <a:gd name="connsiteY5" fmla="*/ 5766 h 11501"/>
                <a:gd name="connsiteX6" fmla="*/ 5262 w 11896"/>
                <a:gd name="connsiteY6" fmla="*/ 2039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5262" y="2039"/>
                  </a:moveTo>
                  <a:cubicBezTo>
                    <a:pt x="2246" y="2859"/>
                    <a:pt x="468" y="5977"/>
                    <a:pt x="1284" y="8990"/>
                  </a:cubicBezTo>
                  <a:cubicBezTo>
                    <a:pt x="1305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0" y="2700"/>
                    <a:pt x="8346" y="1035"/>
                    <a:pt x="5262" y="20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4" name="任意多边形: 形状 3653">
              <a:extLst>
                <a:ext uri="{FF2B5EF4-FFF2-40B4-BE49-F238E27FC236}">
                  <a16:creationId xmlns:a16="http://schemas.microsoft.com/office/drawing/2014/main" id="{A8AEBA94-95B2-1121-151F-973C9BE28021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5" name="任意多边形: 形状 3654">
              <a:extLst>
                <a:ext uri="{FF2B5EF4-FFF2-40B4-BE49-F238E27FC236}">
                  <a16:creationId xmlns:a16="http://schemas.microsoft.com/office/drawing/2014/main" id="{37D361B0-054D-9D37-5767-0C3344A898BF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6" name="任意多边形: 形状 3655">
              <a:extLst>
                <a:ext uri="{FF2B5EF4-FFF2-40B4-BE49-F238E27FC236}">
                  <a16:creationId xmlns:a16="http://schemas.microsoft.com/office/drawing/2014/main" id="{6D7E5E8D-B864-8164-A579-70CA52D918AE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7" name="任意多边形: 形状 3656">
              <a:extLst>
                <a:ext uri="{FF2B5EF4-FFF2-40B4-BE49-F238E27FC236}">
                  <a16:creationId xmlns:a16="http://schemas.microsoft.com/office/drawing/2014/main" id="{F8A2334A-E2FC-1205-0D74-48E83556CA6E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8" name="任意多边形: 形状 3657">
              <a:extLst>
                <a:ext uri="{FF2B5EF4-FFF2-40B4-BE49-F238E27FC236}">
                  <a16:creationId xmlns:a16="http://schemas.microsoft.com/office/drawing/2014/main" id="{D5076494-1A27-BEB6-8581-62CA2A8BF133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9" name="任意多边形: 形状 3658">
              <a:extLst>
                <a:ext uri="{FF2B5EF4-FFF2-40B4-BE49-F238E27FC236}">
                  <a16:creationId xmlns:a16="http://schemas.microsoft.com/office/drawing/2014/main" id="{564C8DB6-E91C-06C7-F60E-10F54192E6D9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0" name="任意多边形: 形状 3659">
              <a:extLst>
                <a:ext uri="{FF2B5EF4-FFF2-40B4-BE49-F238E27FC236}">
                  <a16:creationId xmlns:a16="http://schemas.microsoft.com/office/drawing/2014/main" id="{E8DA4A07-5C34-55E7-C2FC-2F1A64D56282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1" name="任意多边形: 形状 3660">
              <a:extLst>
                <a:ext uri="{FF2B5EF4-FFF2-40B4-BE49-F238E27FC236}">
                  <a16:creationId xmlns:a16="http://schemas.microsoft.com/office/drawing/2014/main" id="{7BFD6C52-55E2-BA5F-09C7-C417394B87D5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2" name="任意多边形: 形状 3661">
              <a:extLst>
                <a:ext uri="{FF2B5EF4-FFF2-40B4-BE49-F238E27FC236}">
                  <a16:creationId xmlns:a16="http://schemas.microsoft.com/office/drawing/2014/main" id="{82036912-B23B-B7FA-8B3B-30B7E318CE90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3" name="任意多边形: 形状 3662">
              <a:extLst>
                <a:ext uri="{FF2B5EF4-FFF2-40B4-BE49-F238E27FC236}">
                  <a16:creationId xmlns:a16="http://schemas.microsoft.com/office/drawing/2014/main" id="{211926BC-18CB-64C0-112C-0EEC413D0035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4" name="任意多边形: 形状 3663">
              <a:extLst>
                <a:ext uri="{FF2B5EF4-FFF2-40B4-BE49-F238E27FC236}">
                  <a16:creationId xmlns:a16="http://schemas.microsoft.com/office/drawing/2014/main" id="{12889B96-9B09-E09B-FAAE-3C811C90AEA6}"/>
                </a:ext>
              </a:extLst>
            </p:cNvPr>
            <p:cNvSpPr/>
            <p:nvPr/>
          </p:nvSpPr>
          <p:spPr>
            <a:xfrm>
              <a:off x="-686693" y="-4391641"/>
              <a:ext cx="11896" cy="11501"/>
            </a:xfrm>
            <a:custGeom>
              <a:avLst/>
              <a:gdLst>
                <a:gd name="connsiteX0" fmla="*/ 8830 w 11896"/>
                <a:gd name="connsiteY0" fmla="*/ 12981 h 11501"/>
                <a:gd name="connsiteX1" fmla="*/ 12765 w 11896"/>
                <a:gd name="connsiteY1" fmla="*/ 5924 h 11501"/>
                <a:gd name="connsiteX2" fmla="*/ 12715 w 11896"/>
                <a:gd name="connsiteY2" fmla="*/ 5766 h 11501"/>
                <a:gd name="connsiteX3" fmla="*/ 5262 w 11896"/>
                <a:gd name="connsiteY3" fmla="*/ 2039 h 11501"/>
                <a:gd name="connsiteX4" fmla="*/ 1284 w 11896"/>
                <a:gd name="connsiteY4" fmla="*/ 8990 h 11501"/>
                <a:gd name="connsiteX5" fmla="*/ 1350 w 11896"/>
                <a:gd name="connsiteY5" fmla="*/ 9201 h 11501"/>
                <a:gd name="connsiteX6" fmla="*/ 8830 w 11896"/>
                <a:gd name="connsiteY6" fmla="*/ 12981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8830" y="12981"/>
                  </a:move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3" y="2700"/>
                    <a:pt x="8346" y="1035"/>
                    <a:pt x="5262" y="2039"/>
                  </a:cubicBezTo>
                  <a:cubicBezTo>
                    <a:pt x="2246" y="2859"/>
                    <a:pt x="468" y="5977"/>
                    <a:pt x="1284" y="8990"/>
                  </a:cubicBezTo>
                  <a:cubicBezTo>
                    <a:pt x="1306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5" name="任意多边形: 形状 3664">
              <a:extLst>
                <a:ext uri="{FF2B5EF4-FFF2-40B4-BE49-F238E27FC236}">
                  <a16:creationId xmlns:a16="http://schemas.microsoft.com/office/drawing/2014/main" id="{BBDF002E-5986-CA64-6CDC-402AB7755DCD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6" name="任意多边形: 形状 3665">
              <a:extLst>
                <a:ext uri="{FF2B5EF4-FFF2-40B4-BE49-F238E27FC236}">
                  <a16:creationId xmlns:a16="http://schemas.microsoft.com/office/drawing/2014/main" id="{7A3461AE-7758-00B0-D3A1-3CA606FCE455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7" name="任意多边形: 形状 3666">
              <a:extLst>
                <a:ext uri="{FF2B5EF4-FFF2-40B4-BE49-F238E27FC236}">
                  <a16:creationId xmlns:a16="http://schemas.microsoft.com/office/drawing/2014/main" id="{ADC3D516-F8E3-2392-6ECA-F66C54C3B428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8" name="任意多边形: 形状 3667">
              <a:extLst>
                <a:ext uri="{FF2B5EF4-FFF2-40B4-BE49-F238E27FC236}">
                  <a16:creationId xmlns:a16="http://schemas.microsoft.com/office/drawing/2014/main" id="{6BDEE58E-C720-3AC3-78DE-AC3A2797B014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9" name="任意多边形: 形状 3668">
              <a:extLst>
                <a:ext uri="{FF2B5EF4-FFF2-40B4-BE49-F238E27FC236}">
                  <a16:creationId xmlns:a16="http://schemas.microsoft.com/office/drawing/2014/main" id="{1B583276-38B3-9239-0D1E-2EE55F5345D8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0" name="任意多边形: 形状 3669">
              <a:extLst>
                <a:ext uri="{FF2B5EF4-FFF2-40B4-BE49-F238E27FC236}">
                  <a16:creationId xmlns:a16="http://schemas.microsoft.com/office/drawing/2014/main" id="{291C32F5-FEFD-97E7-C4CA-B7003C280E70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1" name="任意多边形: 形状 3670">
              <a:extLst>
                <a:ext uri="{FF2B5EF4-FFF2-40B4-BE49-F238E27FC236}">
                  <a16:creationId xmlns:a16="http://schemas.microsoft.com/office/drawing/2014/main" id="{20ECA80D-3E0F-D34F-B3E6-F5F9118BEAF9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2" name="任意多边形: 形状 3671">
              <a:extLst>
                <a:ext uri="{FF2B5EF4-FFF2-40B4-BE49-F238E27FC236}">
                  <a16:creationId xmlns:a16="http://schemas.microsoft.com/office/drawing/2014/main" id="{DEF0776A-A352-9487-9A62-C4FF6FC6FAB1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3" name="任意多边形: 形状 3672">
              <a:extLst>
                <a:ext uri="{FF2B5EF4-FFF2-40B4-BE49-F238E27FC236}">
                  <a16:creationId xmlns:a16="http://schemas.microsoft.com/office/drawing/2014/main" id="{23124913-F4C1-5D2F-CB5A-E0D699ED9165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4" name="任意多边形: 形状 3673">
              <a:extLst>
                <a:ext uri="{FF2B5EF4-FFF2-40B4-BE49-F238E27FC236}">
                  <a16:creationId xmlns:a16="http://schemas.microsoft.com/office/drawing/2014/main" id="{144203C9-F782-EC3B-FDFD-525E2DE65D79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5" name="任意多边形: 形状 3674">
              <a:extLst>
                <a:ext uri="{FF2B5EF4-FFF2-40B4-BE49-F238E27FC236}">
                  <a16:creationId xmlns:a16="http://schemas.microsoft.com/office/drawing/2014/main" id="{81ECA5EA-235A-6AF9-DDB0-8DA18BC43C14}"/>
                </a:ext>
              </a:extLst>
            </p:cNvPr>
            <p:cNvSpPr/>
            <p:nvPr/>
          </p:nvSpPr>
          <p:spPr>
            <a:xfrm>
              <a:off x="-20628" y="-3491729"/>
              <a:ext cx="13488" cy="13025"/>
            </a:xfrm>
            <a:custGeom>
              <a:avLst/>
              <a:gdLst>
                <a:gd name="connsiteX0" fmla="*/ 11410 w 13488"/>
                <a:gd name="connsiteY0" fmla="*/ 2763 h 13025"/>
                <a:gd name="connsiteX1" fmla="*/ 2133 w 13488"/>
                <a:gd name="connsiteY1" fmla="*/ 4772 h 13025"/>
                <a:gd name="connsiteX2" fmla="*/ 3957 w 13488"/>
                <a:gd name="connsiteY2" fmla="*/ 13599 h 13025"/>
                <a:gd name="connsiteX3" fmla="*/ 4221 w 13488"/>
                <a:gd name="connsiteY3" fmla="*/ 13758 h 13025"/>
                <a:gd name="connsiteX4" fmla="*/ 13524 w 13488"/>
                <a:gd name="connsiteY4" fmla="*/ 11722 h 13025"/>
                <a:gd name="connsiteX5" fmla="*/ 11743 w 13488"/>
                <a:gd name="connsiteY5" fmla="*/ 2974 h 13025"/>
                <a:gd name="connsiteX6" fmla="*/ 11410 w 13488"/>
                <a:gd name="connsiteY6" fmla="*/ 2763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8" h="13025">
                  <a:moveTo>
                    <a:pt x="11410" y="2763"/>
                  </a:move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ubicBezTo>
                    <a:pt x="7366" y="15687"/>
                    <a:pt x="11473" y="14788"/>
                    <a:pt x="13524" y="11722"/>
                  </a:cubicBezTo>
                  <a:cubicBezTo>
                    <a:pt x="15451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6" name="任意多边形: 形状 3675">
              <a:extLst>
                <a:ext uri="{FF2B5EF4-FFF2-40B4-BE49-F238E27FC236}">
                  <a16:creationId xmlns:a16="http://schemas.microsoft.com/office/drawing/2014/main" id="{7212FA16-1B45-71A5-6859-CC6FF21A89F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7" name="任意多边形: 形状 3676">
              <a:extLst>
                <a:ext uri="{FF2B5EF4-FFF2-40B4-BE49-F238E27FC236}">
                  <a16:creationId xmlns:a16="http://schemas.microsoft.com/office/drawing/2014/main" id="{44385AB1-19C0-A6FF-7A94-FDAE37A5D00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8" name="任意多边形: 形状 3677">
              <a:extLst>
                <a:ext uri="{FF2B5EF4-FFF2-40B4-BE49-F238E27FC236}">
                  <a16:creationId xmlns:a16="http://schemas.microsoft.com/office/drawing/2014/main" id="{BA78777F-96BC-C190-0EA2-3C2F1EA1D678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9" name="任意多边形: 形状 3678">
              <a:extLst>
                <a:ext uri="{FF2B5EF4-FFF2-40B4-BE49-F238E27FC236}">
                  <a16:creationId xmlns:a16="http://schemas.microsoft.com/office/drawing/2014/main" id="{81E15E69-0456-AF7A-3A30-7C9F632484BD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0" name="任意多边形: 形状 3679">
              <a:extLst>
                <a:ext uri="{FF2B5EF4-FFF2-40B4-BE49-F238E27FC236}">
                  <a16:creationId xmlns:a16="http://schemas.microsoft.com/office/drawing/2014/main" id="{35A8287C-48A9-D5E8-9D3F-8053A0711366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1" name="任意多边形: 形状 3680">
              <a:extLst>
                <a:ext uri="{FF2B5EF4-FFF2-40B4-BE49-F238E27FC236}">
                  <a16:creationId xmlns:a16="http://schemas.microsoft.com/office/drawing/2014/main" id="{CFADEF1A-D743-2A86-B40A-9FEA75E5F14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2" name="任意多边形: 形状 3681">
              <a:extLst>
                <a:ext uri="{FF2B5EF4-FFF2-40B4-BE49-F238E27FC236}">
                  <a16:creationId xmlns:a16="http://schemas.microsoft.com/office/drawing/2014/main" id="{DB844029-1056-F095-35A0-BA684B7DCE2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3" name="任意多边形: 形状 3682">
              <a:extLst>
                <a:ext uri="{FF2B5EF4-FFF2-40B4-BE49-F238E27FC236}">
                  <a16:creationId xmlns:a16="http://schemas.microsoft.com/office/drawing/2014/main" id="{0BECC8AC-89F6-A38E-1AA9-DCD19CF361B5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4" name="任意多边形: 形状 3683">
              <a:extLst>
                <a:ext uri="{FF2B5EF4-FFF2-40B4-BE49-F238E27FC236}">
                  <a16:creationId xmlns:a16="http://schemas.microsoft.com/office/drawing/2014/main" id="{D748E167-107B-4957-7506-29633B6DE20B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5" name="任意多边形: 形状 3684">
              <a:extLst>
                <a:ext uri="{FF2B5EF4-FFF2-40B4-BE49-F238E27FC236}">
                  <a16:creationId xmlns:a16="http://schemas.microsoft.com/office/drawing/2014/main" id="{BC1483A6-D444-ACB0-C453-B65129FEAB8A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6" name="任意多边形: 形状 3685">
              <a:extLst>
                <a:ext uri="{FF2B5EF4-FFF2-40B4-BE49-F238E27FC236}">
                  <a16:creationId xmlns:a16="http://schemas.microsoft.com/office/drawing/2014/main" id="{5786940E-41DE-65EF-FD2F-6B784EBFEA57}"/>
                </a:ext>
              </a:extLst>
            </p:cNvPr>
            <p:cNvSpPr/>
            <p:nvPr/>
          </p:nvSpPr>
          <p:spPr>
            <a:xfrm>
              <a:off x="-20681" y="-3491729"/>
              <a:ext cx="13487" cy="13025"/>
            </a:xfrm>
            <a:custGeom>
              <a:avLst/>
              <a:gdLst>
                <a:gd name="connsiteX0" fmla="*/ 4221 w 13487"/>
                <a:gd name="connsiteY0" fmla="*/ 13758 h 13025"/>
                <a:gd name="connsiteX1" fmla="*/ 13524 w 13487"/>
                <a:gd name="connsiteY1" fmla="*/ 11722 h 13025"/>
                <a:gd name="connsiteX2" fmla="*/ 11743 w 13487"/>
                <a:gd name="connsiteY2" fmla="*/ 2974 h 13025"/>
                <a:gd name="connsiteX3" fmla="*/ 11410 w 13487"/>
                <a:gd name="connsiteY3" fmla="*/ 2763 h 13025"/>
                <a:gd name="connsiteX4" fmla="*/ 2133 w 13487"/>
                <a:gd name="connsiteY4" fmla="*/ 4772 h 13025"/>
                <a:gd name="connsiteX5" fmla="*/ 3957 w 13487"/>
                <a:gd name="connsiteY5" fmla="*/ 13599 h 13025"/>
                <a:gd name="connsiteX6" fmla="*/ 4221 w 13487"/>
                <a:gd name="connsiteY6" fmla="*/ 13758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7" h="13025">
                  <a:moveTo>
                    <a:pt x="4221" y="13758"/>
                  </a:moveTo>
                  <a:cubicBezTo>
                    <a:pt x="7366" y="15687"/>
                    <a:pt x="11473" y="14788"/>
                    <a:pt x="13524" y="11722"/>
                  </a:cubicBezTo>
                  <a:cubicBezTo>
                    <a:pt x="15448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7" name="任意多边形: 形状 3686">
              <a:extLst>
                <a:ext uri="{FF2B5EF4-FFF2-40B4-BE49-F238E27FC236}">
                  <a16:creationId xmlns:a16="http://schemas.microsoft.com/office/drawing/2014/main" id="{C221ED86-0AFF-0924-99FE-12FE6D25AFF1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8" name="任意多边形: 形状 3687">
              <a:extLst>
                <a:ext uri="{FF2B5EF4-FFF2-40B4-BE49-F238E27FC236}">
                  <a16:creationId xmlns:a16="http://schemas.microsoft.com/office/drawing/2014/main" id="{FBC858FA-E2DE-22A3-445D-CFA40A8D7870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9" name="任意多边形: 形状 3688">
              <a:extLst>
                <a:ext uri="{FF2B5EF4-FFF2-40B4-BE49-F238E27FC236}">
                  <a16:creationId xmlns:a16="http://schemas.microsoft.com/office/drawing/2014/main" id="{CA35C242-7698-BD02-17AE-F174C5C15528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0" name="任意多边形: 形状 3689">
              <a:extLst>
                <a:ext uri="{FF2B5EF4-FFF2-40B4-BE49-F238E27FC236}">
                  <a16:creationId xmlns:a16="http://schemas.microsoft.com/office/drawing/2014/main" id="{9D142B37-ADEF-D7B6-E44C-053BC7CC227E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1" name="任意多边形: 形状 3690">
              <a:extLst>
                <a:ext uri="{FF2B5EF4-FFF2-40B4-BE49-F238E27FC236}">
                  <a16:creationId xmlns:a16="http://schemas.microsoft.com/office/drawing/2014/main" id="{9D0CD305-F2E2-C126-BE4E-6A7781F5FB45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2" name="任意多边形: 形状 3691">
              <a:extLst>
                <a:ext uri="{FF2B5EF4-FFF2-40B4-BE49-F238E27FC236}">
                  <a16:creationId xmlns:a16="http://schemas.microsoft.com/office/drawing/2014/main" id="{38236DD3-4AD4-FDB6-5DB3-D0BB0FB6F0D2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3" name="任意多边形: 形状 3692">
              <a:extLst>
                <a:ext uri="{FF2B5EF4-FFF2-40B4-BE49-F238E27FC236}">
                  <a16:creationId xmlns:a16="http://schemas.microsoft.com/office/drawing/2014/main" id="{F78E1FF2-6BE2-8599-09A1-2F27F8E6256A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4" name="任意多边形: 形状 3693">
              <a:extLst>
                <a:ext uri="{FF2B5EF4-FFF2-40B4-BE49-F238E27FC236}">
                  <a16:creationId xmlns:a16="http://schemas.microsoft.com/office/drawing/2014/main" id="{088B9FAF-8CBC-6298-9CA7-8CCB16CD001B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5" name="任意多边形: 形状 3694">
              <a:extLst>
                <a:ext uri="{FF2B5EF4-FFF2-40B4-BE49-F238E27FC236}">
                  <a16:creationId xmlns:a16="http://schemas.microsoft.com/office/drawing/2014/main" id="{42F8F047-86D2-17BF-046E-02D8EA0FED77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6" name="任意多边形: 形状 3695">
              <a:extLst>
                <a:ext uri="{FF2B5EF4-FFF2-40B4-BE49-F238E27FC236}">
                  <a16:creationId xmlns:a16="http://schemas.microsoft.com/office/drawing/2014/main" id="{562FBE09-4E5E-9540-5C4F-EDE1D58AE8CB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7" name="任意多边形: 形状 3696">
              <a:extLst>
                <a:ext uri="{FF2B5EF4-FFF2-40B4-BE49-F238E27FC236}">
                  <a16:creationId xmlns:a16="http://schemas.microsoft.com/office/drawing/2014/main" id="{F3EC39BB-DE68-7D8E-671C-A0CC479EC327}"/>
                </a:ext>
              </a:extLst>
            </p:cNvPr>
            <p:cNvSpPr/>
            <p:nvPr/>
          </p:nvSpPr>
          <p:spPr>
            <a:xfrm>
              <a:off x="100421" y="-3575541"/>
              <a:ext cx="8173" cy="7925"/>
            </a:xfrm>
            <a:custGeom>
              <a:avLst/>
              <a:gdLst>
                <a:gd name="connsiteX0" fmla="*/ 1360 w 8173"/>
                <a:gd name="connsiteY0" fmla="*/ 4303 h 7925"/>
                <a:gd name="connsiteX1" fmla="*/ 3566 w 8173"/>
                <a:gd name="connsiteY1" fmla="*/ 9377 h 7925"/>
                <a:gd name="connsiteX2" fmla="*/ 3712 w 8173"/>
                <a:gd name="connsiteY2" fmla="*/ 9430 h 7925"/>
                <a:gd name="connsiteX3" fmla="*/ 8998 w 8173"/>
                <a:gd name="connsiteY3" fmla="*/ 7130 h 7925"/>
                <a:gd name="connsiteX4" fmla="*/ 6730 w 8173"/>
                <a:gd name="connsiteY4" fmla="*/ 2056 h 7925"/>
                <a:gd name="connsiteX5" fmla="*/ 6619 w 8173"/>
                <a:gd name="connsiteY5" fmla="*/ 2003 h 7925"/>
                <a:gd name="connsiteX6" fmla="*/ 1360 w 8173"/>
                <a:gd name="connsiteY6" fmla="*/ 4303 h 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73" h="7925">
                  <a:moveTo>
                    <a:pt x="1360" y="4303"/>
                  </a:moveTo>
                  <a:cubicBezTo>
                    <a:pt x="567" y="6311"/>
                    <a:pt x="1555" y="8584"/>
                    <a:pt x="3566" y="9377"/>
                  </a:cubicBezTo>
                  <a:cubicBezTo>
                    <a:pt x="3614" y="9403"/>
                    <a:pt x="3662" y="9403"/>
                    <a:pt x="3712" y="9430"/>
                  </a:cubicBezTo>
                  <a:cubicBezTo>
                    <a:pt x="5805" y="10170"/>
                    <a:pt x="8123" y="9165"/>
                    <a:pt x="8998" y="7130"/>
                  </a:cubicBezTo>
                  <a:cubicBezTo>
                    <a:pt x="9777" y="5096"/>
                    <a:pt x="8760" y="2823"/>
                    <a:pt x="6730" y="2056"/>
                  </a:cubicBezTo>
                  <a:cubicBezTo>
                    <a:pt x="6693" y="2030"/>
                    <a:pt x="6656" y="2003"/>
                    <a:pt x="6619" y="2003"/>
                  </a:cubicBezTo>
                  <a:cubicBezTo>
                    <a:pt x="4534" y="1237"/>
                    <a:pt x="2213" y="2241"/>
                    <a:pt x="1360" y="4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8" name="任意多边形: 形状 3697">
              <a:extLst>
                <a:ext uri="{FF2B5EF4-FFF2-40B4-BE49-F238E27FC236}">
                  <a16:creationId xmlns:a16="http://schemas.microsoft.com/office/drawing/2014/main" id="{D628A079-9B60-F193-1BFB-85C231EB22AC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9" name="任意多边形: 形状 3698">
              <a:extLst>
                <a:ext uri="{FF2B5EF4-FFF2-40B4-BE49-F238E27FC236}">
                  <a16:creationId xmlns:a16="http://schemas.microsoft.com/office/drawing/2014/main" id="{4FCD01B9-DE5B-E327-75FA-D03153E896A2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0" name="任意多边形: 形状 3699">
              <a:extLst>
                <a:ext uri="{FF2B5EF4-FFF2-40B4-BE49-F238E27FC236}">
                  <a16:creationId xmlns:a16="http://schemas.microsoft.com/office/drawing/2014/main" id="{5088D2B0-1A0B-344A-3538-3583D47FD7DA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1" name="任意多边形: 形状 3700">
              <a:extLst>
                <a:ext uri="{FF2B5EF4-FFF2-40B4-BE49-F238E27FC236}">
                  <a16:creationId xmlns:a16="http://schemas.microsoft.com/office/drawing/2014/main" id="{E1D06E4A-094E-E4EF-783C-A7DB5DDACC56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2" name="任意多边形: 形状 3701">
              <a:extLst>
                <a:ext uri="{FF2B5EF4-FFF2-40B4-BE49-F238E27FC236}">
                  <a16:creationId xmlns:a16="http://schemas.microsoft.com/office/drawing/2014/main" id="{89E42B48-57F8-8AC8-C996-C91CF08BA903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3" name="任意多边形: 形状 3702">
              <a:extLst>
                <a:ext uri="{FF2B5EF4-FFF2-40B4-BE49-F238E27FC236}">
                  <a16:creationId xmlns:a16="http://schemas.microsoft.com/office/drawing/2014/main" id="{E6F44A75-1A8B-6072-69BD-EB700E7B408B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4" name="任意多边形: 形状 3703">
              <a:extLst>
                <a:ext uri="{FF2B5EF4-FFF2-40B4-BE49-F238E27FC236}">
                  <a16:creationId xmlns:a16="http://schemas.microsoft.com/office/drawing/2014/main" id="{3404DE5D-0E19-FBD3-0F18-9B9CA8B12B4D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5" name="任意多边形: 形状 3704">
              <a:extLst>
                <a:ext uri="{FF2B5EF4-FFF2-40B4-BE49-F238E27FC236}">
                  <a16:creationId xmlns:a16="http://schemas.microsoft.com/office/drawing/2014/main" id="{187EF187-26A7-291B-64AE-30BD6BF1A549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6" name="任意多边形: 形状 3705">
              <a:extLst>
                <a:ext uri="{FF2B5EF4-FFF2-40B4-BE49-F238E27FC236}">
                  <a16:creationId xmlns:a16="http://schemas.microsoft.com/office/drawing/2014/main" id="{2B7299C7-269D-E499-EA3E-44E0BDC1DEA7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7" name="任意多边形: 形状 3706">
              <a:extLst>
                <a:ext uri="{FF2B5EF4-FFF2-40B4-BE49-F238E27FC236}">
                  <a16:creationId xmlns:a16="http://schemas.microsoft.com/office/drawing/2014/main" id="{33FCDB1D-A5A1-D74A-DACB-A77FD11DA95C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8" name="任意多边形: 形状 3707">
              <a:extLst>
                <a:ext uri="{FF2B5EF4-FFF2-40B4-BE49-F238E27FC236}">
                  <a16:creationId xmlns:a16="http://schemas.microsoft.com/office/drawing/2014/main" id="{7916BC8D-FEE0-4B3E-751F-706753080D3E}"/>
                </a:ext>
              </a:extLst>
            </p:cNvPr>
            <p:cNvSpPr/>
            <p:nvPr/>
          </p:nvSpPr>
          <p:spPr>
            <a:xfrm>
              <a:off x="100421" y="-3575552"/>
              <a:ext cx="8200" cy="7950"/>
            </a:xfrm>
            <a:custGeom>
              <a:avLst/>
              <a:gdLst>
                <a:gd name="connsiteX0" fmla="*/ 9024 w 8200"/>
                <a:gd name="connsiteY0" fmla="*/ 7141 h 7950"/>
                <a:gd name="connsiteX1" fmla="*/ 6756 w 8200"/>
                <a:gd name="connsiteY1" fmla="*/ 2067 h 7950"/>
                <a:gd name="connsiteX2" fmla="*/ 6645 w 8200"/>
                <a:gd name="connsiteY2" fmla="*/ 2014 h 7950"/>
                <a:gd name="connsiteX3" fmla="*/ 1360 w 8200"/>
                <a:gd name="connsiteY3" fmla="*/ 4313 h 7950"/>
                <a:gd name="connsiteX4" fmla="*/ 3566 w 8200"/>
                <a:gd name="connsiteY4" fmla="*/ 9388 h 7950"/>
                <a:gd name="connsiteX5" fmla="*/ 3712 w 8200"/>
                <a:gd name="connsiteY5" fmla="*/ 9441 h 7950"/>
                <a:gd name="connsiteX6" fmla="*/ 9024 w 8200"/>
                <a:gd name="connsiteY6" fmla="*/ 7141 h 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0" h="7950">
                  <a:moveTo>
                    <a:pt x="9024" y="7141"/>
                  </a:moveTo>
                  <a:cubicBezTo>
                    <a:pt x="9804" y="5106"/>
                    <a:pt x="8786" y="2833"/>
                    <a:pt x="6756" y="2067"/>
                  </a:cubicBezTo>
                  <a:cubicBezTo>
                    <a:pt x="6719" y="2041"/>
                    <a:pt x="6682" y="2014"/>
                    <a:pt x="6645" y="2014"/>
                  </a:cubicBezTo>
                  <a:cubicBezTo>
                    <a:pt x="4552" y="1221"/>
                    <a:pt x="2216" y="2252"/>
                    <a:pt x="1360" y="4313"/>
                  </a:cubicBezTo>
                  <a:cubicBezTo>
                    <a:pt x="567" y="6322"/>
                    <a:pt x="1555" y="8595"/>
                    <a:pt x="3566" y="9388"/>
                  </a:cubicBezTo>
                  <a:cubicBezTo>
                    <a:pt x="3614" y="9414"/>
                    <a:pt x="3662" y="9414"/>
                    <a:pt x="3712" y="9441"/>
                  </a:cubicBezTo>
                  <a:cubicBezTo>
                    <a:pt x="5813" y="10207"/>
                    <a:pt x="8147" y="9203"/>
                    <a:pt x="9024" y="71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9" name="任意多边形: 形状 3708">
              <a:extLst>
                <a:ext uri="{FF2B5EF4-FFF2-40B4-BE49-F238E27FC236}">
                  <a16:creationId xmlns:a16="http://schemas.microsoft.com/office/drawing/2014/main" id="{09840C27-FEDD-E3E1-50FD-CD5A8CB32BDB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0" name="任意多边形: 形状 3709">
              <a:extLst>
                <a:ext uri="{FF2B5EF4-FFF2-40B4-BE49-F238E27FC236}">
                  <a16:creationId xmlns:a16="http://schemas.microsoft.com/office/drawing/2014/main" id="{99867523-0655-2304-E9CC-2E0AF6414C64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1" name="任意多边形: 形状 3710">
              <a:extLst>
                <a:ext uri="{FF2B5EF4-FFF2-40B4-BE49-F238E27FC236}">
                  <a16:creationId xmlns:a16="http://schemas.microsoft.com/office/drawing/2014/main" id="{7A9B27C2-ECF7-BEEB-5B47-016D8A2CF15A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2" name="任意多边形: 形状 3711">
              <a:extLst>
                <a:ext uri="{FF2B5EF4-FFF2-40B4-BE49-F238E27FC236}">
                  <a16:creationId xmlns:a16="http://schemas.microsoft.com/office/drawing/2014/main" id="{7DEF69F9-799F-3D8A-6878-EE9B879042EB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3" name="任意多边形: 形状 3712">
              <a:extLst>
                <a:ext uri="{FF2B5EF4-FFF2-40B4-BE49-F238E27FC236}">
                  <a16:creationId xmlns:a16="http://schemas.microsoft.com/office/drawing/2014/main" id="{672475E2-E344-5CF3-BF1A-543248249BD6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4" name="任意多边形: 形状 3713">
              <a:extLst>
                <a:ext uri="{FF2B5EF4-FFF2-40B4-BE49-F238E27FC236}">
                  <a16:creationId xmlns:a16="http://schemas.microsoft.com/office/drawing/2014/main" id="{C492E33B-CB29-CD79-2743-48BAA89A93EE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5" name="任意多边形: 形状 3714">
              <a:extLst>
                <a:ext uri="{FF2B5EF4-FFF2-40B4-BE49-F238E27FC236}">
                  <a16:creationId xmlns:a16="http://schemas.microsoft.com/office/drawing/2014/main" id="{E2E99CF4-761E-AC44-0E65-B6989E0AE883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6" name="任意多边形: 形状 3715">
              <a:extLst>
                <a:ext uri="{FF2B5EF4-FFF2-40B4-BE49-F238E27FC236}">
                  <a16:creationId xmlns:a16="http://schemas.microsoft.com/office/drawing/2014/main" id="{8E11B200-EAF3-7A77-CCBF-A36B2ABA7D99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7" name="任意多边形: 形状 3716">
              <a:extLst>
                <a:ext uri="{FF2B5EF4-FFF2-40B4-BE49-F238E27FC236}">
                  <a16:creationId xmlns:a16="http://schemas.microsoft.com/office/drawing/2014/main" id="{0183D242-4913-F33F-79DC-626419D1FCE6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8" name="任意多边形: 形状 3717">
              <a:extLst>
                <a:ext uri="{FF2B5EF4-FFF2-40B4-BE49-F238E27FC236}">
                  <a16:creationId xmlns:a16="http://schemas.microsoft.com/office/drawing/2014/main" id="{8331973A-38D0-D7CF-FDFC-C1F4C7308ADA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9" name="任意多边形: 形状 3718">
              <a:extLst>
                <a:ext uri="{FF2B5EF4-FFF2-40B4-BE49-F238E27FC236}">
                  <a16:creationId xmlns:a16="http://schemas.microsoft.com/office/drawing/2014/main" id="{955CF8AB-75D8-F903-39C8-572FD2BF200E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6878 w 14113"/>
                <a:gd name="connsiteY0" fmla="*/ 15252 h 13637"/>
                <a:gd name="connsiteX1" fmla="*/ 15097 w 14113"/>
                <a:gd name="connsiteY1" fmla="*/ 9808 h 13637"/>
                <a:gd name="connsiteX2" fmla="*/ 9524 w 14113"/>
                <a:gd name="connsiteY2" fmla="*/ 1906 h 13637"/>
                <a:gd name="connsiteX3" fmla="*/ 9442 w 14113"/>
                <a:gd name="connsiteY3" fmla="*/ 1879 h 13637"/>
                <a:gd name="connsiteX4" fmla="*/ 1196 w 14113"/>
                <a:gd name="connsiteY4" fmla="*/ 7324 h 13637"/>
                <a:gd name="connsiteX5" fmla="*/ 6669 w 14113"/>
                <a:gd name="connsiteY5" fmla="*/ 15226 h 13637"/>
                <a:gd name="connsiteX6" fmla="*/ 6878 w 14113"/>
                <a:gd name="connsiteY6" fmla="*/ 15252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6878" y="15252"/>
                  </a:move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0" name="任意多边形: 形状 3719">
              <a:extLst>
                <a:ext uri="{FF2B5EF4-FFF2-40B4-BE49-F238E27FC236}">
                  <a16:creationId xmlns:a16="http://schemas.microsoft.com/office/drawing/2014/main" id="{CA073431-574E-E1C2-2EA4-3634359D630F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1" name="任意多边形: 形状 3720">
              <a:extLst>
                <a:ext uri="{FF2B5EF4-FFF2-40B4-BE49-F238E27FC236}">
                  <a16:creationId xmlns:a16="http://schemas.microsoft.com/office/drawing/2014/main" id="{B8CA731E-9104-0204-CBE0-D10171DD7BCE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2" name="任意多边形: 形状 3721">
              <a:extLst>
                <a:ext uri="{FF2B5EF4-FFF2-40B4-BE49-F238E27FC236}">
                  <a16:creationId xmlns:a16="http://schemas.microsoft.com/office/drawing/2014/main" id="{9ECD2166-0281-1171-E6BD-BD3425A97FA9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3" name="任意多边形: 形状 3722">
              <a:extLst>
                <a:ext uri="{FF2B5EF4-FFF2-40B4-BE49-F238E27FC236}">
                  <a16:creationId xmlns:a16="http://schemas.microsoft.com/office/drawing/2014/main" id="{FC2D8DC3-3F1E-B88C-6232-FA9CF97A96B2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4" name="任意多边形: 形状 3723">
              <a:extLst>
                <a:ext uri="{FF2B5EF4-FFF2-40B4-BE49-F238E27FC236}">
                  <a16:creationId xmlns:a16="http://schemas.microsoft.com/office/drawing/2014/main" id="{96633F9B-202A-F8CC-2994-C7F7F9DFDCE9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5" name="任意多边形: 形状 3724">
              <a:extLst>
                <a:ext uri="{FF2B5EF4-FFF2-40B4-BE49-F238E27FC236}">
                  <a16:creationId xmlns:a16="http://schemas.microsoft.com/office/drawing/2014/main" id="{1E0FF247-C761-EBA4-932E-3060FAD1272D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6" name="任意多边形: 形状 3725">
              <a:extLst>
                <a:ext uri="{FF2B5EF4-FFF2-40B4-BE49-F238E27FC236}">
                  <a16:creationId xmlns:a16="http://schemas.microsoft.com/office/drawing/2014/main" id="{5EB844B0-6DAC-05EE-3EB1-D3CDB7B9EDB6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7" name="任意多边形: 形状 3726">
              <a:extLst>
                <a:ext uri="{FF2B5EF4-FFF2-40B4-BE49-F238E27FC236}">
                  <a16:creationId xmlns:a16="http://schemas.microsoft.com/office/drawing/2014/main" id="{E42DFA3D-36AD-9D20-673B-7A42143753E1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8" name="任意多边形: 形状 3727">
              <a:extLst>
                <a:ext uri="{FF2B5EF4-FFF2-40B4-BE49-F238E27FC236}">
                  <a16:creationId xmlns:a16="http://schemas.microsoft.com/office/drawing/2014/main" id="{3CB815AB-F6B8-1FED-F53E-88252CD99148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9" name="任意多边形: 形状 3728">
              <a:extLst>
                <a:ext uri="{FF2B5EF4-FFF2-40B4-BE49-F238E27FC236}">
                  <a16:creationId xmlns:a16="http://schemas.microsoft.com/office/drawing/2014/main" id="{A18636B4-DEA3-D86F-CF26-A84FF415D86C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0" name="任意多边形: 形状 3729">
              <a:extLst>
                <a:ext uri="{FF2B5EF4-FFF2-40B4-BE49-F238E27FC236}">
                  <a16:creationId xmlns:a16="http://schemas.microsoft.com/office/drawing/2014/main" id="{409AA96D-1F54-C617-717F-457D6CCF66E6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9442 w 14113"/>
                <a:gd name="connsiteY0" fmla="*/ 1879 h 13637"/>
                <a:gd name="connsiteX1" fmla="*/ 1196 w 14113"/>
                <a:gd name="connsiteY1" fmla="*/ 7324 h 13637"/>
                <a:gd name="connsiteX2" fmla="*/ 6669 w 14113"/>
                <a:gd name="connsiteY2" fmla="*/ 15226 h 13637"/>
                <a:gd name="connsiteX3" fmla="*/ 6878 w 14113"/>
                <a:gd name="connsiteY3" fmla="*/ 15252 h 13637"/>
                <a:gd name="connsiteX4" fmla="*/ 15097 w 14113"/>
                <a:gd name="connsiteY4" fmla="*/ 9808 h 13637"/>
                <a:gd name="connsiteX5" fmla="*/ 9524 w 14113"/>
                <a:gd name="connsiteY5" fmla="*/ 1906 h 13637"/>
                <a:gd name="connsiteX6" fmla="*/ 9442 w 14113"/>
                <a:gd name="connsiteY6" fmla="*/ 1879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9442" y="1879"/>
                  </a:move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1" name="任意多边形: 形状 3730">
              <a:extLst>
                <a:ext uri="{FF2B5EF4-FFF2-40B4-BE49-F238E27FC236}">
                  <a16:creationId xmlns:a16="http://schemas.microsoft.com/office/drawing/2014/main" id="{83324CCD-4E94-1226-9E6E-927DF5B74E66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2" name="任意多边形: 形状 3731">
              <a:extLst>
                <a:ext uri="{FF2B5EF4-FFF2-40B4-BE49-F238E27FC236}">
                  <a16:creationId xmlns:a16="http://schemas.microsoft.com/office/drawing/2014/main" id="{741F4CCF-462E-B919-FBBC-6C7CC3350543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3" name="任意多边形: 形状 3732">
              <a:extLst>
                <a:ext uri="{FF2B5EF4-FFF2-40B4-BE49-F238E27FC236}">
                  <a16:creationId xmlns:a16="http://schemas.microsoft.com/office/drawing/2014/main" id="{5C703CFA-8976-3342-AF72-813B0CB86011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4" name="任意多边形: 形状 3733">
              <a:extLst>
                <a:ext uri="{FF2B5EF4-FFF2-40B4-BE49-F238E27FC236}">
                  <a16:creationId xmlns:a16="http://schemas.microsoft.com/office/drawing/2014/main" id="{E15E4A55-B286-5C21-5167-11C22E79AA06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5" name="任意多边形: 形状 3734">
              <a:extLst>
                <a:ext uri="{FF2B5EF4-FFF2-40B4-BE49-F238E27FC236}">
                  <a16:creationId xmlns:a16="http://schemas.microsoft.com/office/drawing/2014/main" id="{AE84B913-3924-397A-7876-D3CE0A06501B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6" name="任意多边形: 形状 3735">
              <a:extLst>
                <a:ext uri="{FF2B5EF4-FFF2-40B4-BE49-F238E27FC236}">
                  <a16:creationId xmlns:a16="http://schemas.microsoft.com/office/drawing/2014/main" id="{6816F3EA-1065-9D59-3448-F5EEEAC80E9E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7" name="任意多边形: 形状 3736">
              <a:extLst>
                <a:ext uri="{FF2B5EF4-FFF2-40B4-BE49-F238E27FC236}">
                  <a16:creationId xmlns:a16="http://schemas.microsoft.com/office/drawing/2014/main" id="{4A39FF1C-B773-28D4-8AE8-7F5A98853071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8" name="任意多边形: 形状 3737">
              <a:extLst>
                <a:ext uri="{FF2B5EF4-FFF2-40B4-BE49-F238E27FC236}">
                  <a16:creationId xmlns:a16="http://schemas.microsoft.com/office/drawing/2014/main" id="{9D9571DB-3C51-8F98-BF39-C9F0046B3DB7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9" name="任意多边形: 形状 3738">
              <a:extLst>
                <a:ext uri="{FF2B5EF4-FFF2-40B4-BE49-F238E27FC236}">
                  <a16:creationId xmlns:a16="http://schemas.microsoft.com/office/drawing/2014/main" id="{B45A3B04-7B72-9707-C6A8-3142D4ADCC59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0" name="任意多边形: 形状 3739">
              <a:extLst>
                <a:ext uri="{FF2B5EF4-FFF2-40B4-BE49-F238E27FC236}">
                  <a16:creationId xmlns:a16="http://schemas.microsoft.com/office/drawing/2014/main" id="{0A4A79A5-4D93-EE87-7EC8-B30B94C4DE2D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1" name="任意多边形: 形状 3740">
              <a:extLst>
                <a:ext uri="{FF2B5EF4-FFF2-40B4-BE49-F238E27FC236}">
                  <a16:creationId xmlns:a16="http://schemas.microsoft.com/office/drawing/2014/main" id="{73752E51-5C8E-AE2D-9CDD-5E8ED0990648}"/>
                </a:ext>
              </a:extLst>
            </p:cNvPr>
            <p:cNvSpPr/>
            <p:nvPr/>
          </p:nvSpPr>
          <p:spPr>
            <a:xfrm>
              <a:off x="-80379" y="-4061967"/>
              <a:ext cx="22102" cy="21319"/>
            </a:xfrm>
            <a:custGeom>
              <a:avLst/>
              <a:gdLst>
                <a:gd name="connsiteX0" fmla="*/ 5088 w 22102"/>
                <a:gd name="connsiteY0" fmla="*/ 20590 h 21319"/>
                <a:gd name="connsiteX1" fmla="*/ 20628 w 22102"/>
                <a:gd name="connsiteY1" fmla="*/ 19189 h 21319"/>
                <a:gd name="connsiteX2" fmla="*/ 19645 w 22102"/>
                <a:gd name="connsiteY2" fmla="*/ 4574 h 21319"/>
                <a:gd name="connsiteX3" fmla="*/ 19201 w 22102"/>
                <a:gd name="connsiteY3" fmla="*/ 4204 h 21319"/>
                <a:gd name="connsiteX4" fmla="*/ 3635 w 22102"/>
                <a:gd name="connsiteY4" fmla="*/ 5605 h 21319"/>
                <a:gd name="connsiteX5" fmla="*/ 4642 w 22102"/>
                <a:gd name="connsiteY5" fmla="*/ 20220 h 21319"/>
                <a:gd name="connsiteX6" fmla="*/ 5088 w 22102"/>
                <a:gd name="connsiteY6" fmla="*/ 20590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5088" y="20590"/>
                  </a:move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2" name="任意多边形: 形状 3741">
              <a:extLst>
                <a:ext uri="{FF2B5EF4-FFF2-40B4-BE49-F238E27FC236}">
                  <a16:creationId xmlns:a16="http://schemas.microsoft.com/office/drawing/2014/main" id="{41893905-AD46-E4CA-EE2A-B0B14D8D68AD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3" name="任意多边形: 形状 3742">
              <a:extLst>
                <a:ext uri="{FF2B5EF4-FFF2-40B4-BE49-F238E27FC236}">
                  <a16:creationId xmlns:a16="http://schemas.microsoft.com/office/drawing/2014/main" id="{B2FA5526-662E-DB21-E4B6-4CC8F6043F06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4" name="任意多边形: 形状 3743">
              <a:extLst>
                <a:ext uri="{FF2B5EF4-FFF2-40B4-BE49-F238E27FC236}">
                  <a16:creationId xmlns:a16="http://schemas.microsoft.com/office/drawing/2014/main" id="{3098FE7E-618A-F7E9-02BA-BC269FE486B9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5" name="任意多边形: 形状 3744">
              <a:extLst>
                <a:ext uri="{FF2B5EF4-FFF2-40B4-BE49-F238E27FC236}">
                  <a16:creationId xmlns:a16="http://schemas.microsoft.com/office/drawing/2014/main" id="{2F4D6597-0437-8FC5-3BF0-E9CF10BAC80A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6" name="任意多边形: 形状 3745">
              <a:extLst>
                <a:ext uri="{FF2B5EF4-FFF2-40B4-BE49-F238E27FC236}">
                  <a16:creationId xmlns:a16="http://schemas.microsoft.com/office/drawing/2014/main" id="{BC7E887C-18BA-66ED-376C-4C4514BA0C09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7" name="任意多边形: 形状 3746">
              <a:extLst>
                <a:ext uri="{FF2B5EF4-FFF2-40B4-BE49-F238E27FC236}">
                  <a16:creationId xmlns:a16="http://schemas.microsoft.com/office/drawing/2014/main" id="{23DF0D2A-AE2D-AD1D-8359-05E230B2E70B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8" name="任意多边形: 形状 3747">
              <a:extLst>
                <a:ext uri="{FF2B5EF4-FFF2-40B4-BE49-F238E27FC236}">
                  <a16:creationId xmlns:a16="http://schemas.microsoft.com/office/drawing/2014/main" id="{A5F4E20E-BDF1-7DD0-2010-6BB5519CD414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9" name="任意多边形: 形状 3748">
              <a:extLst>
                <a:ext uri="{FF2B5EF4-FFF2-40B4-BE49-F238E27FC236}">
                  <a16:creationId xmlns:a16="http://schemas.microsoft.com/office/drawing/2014/main" id="{15A83FC4-D354-E888-DC74-A7ED618E75DD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0" name="任意多边形: 形状 3749">
              <a:extLst>
                <a:ext uri="{FF2B5EF4-FFF2-40B4-BE49-F238E27FC236}">
                  <a16:creationId xmlns:a16="http://schemas.microsoft.com/office/drawing/2014/main" id="{0AE18555-985F-792D-8B2B-B87FE9CEE018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1" name="任意多边形: 形状 3750">
              <a:extLst>
                <a:ext uri="{FF2B5EF4-FFF2-40B4-BE49-F238E27FC236}">
                  <a16:creationId xmlns:a16="http://schemas.microsoft.com/office/drawing/2014/main" id="{E35F5A4A-1FEC-8068-122B-0A1CE1A31DED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2" name="任意多边形: 形状 3751">
              <a:extLst>
                <a:ext uri="{FF2B5EF4-FFF2-40B4-BE49-F238E27FC236}">
                  <a16:creationId xmlns:a16="http://schemas.microsoft.com/office/drawing/2014/main" id="{A2A72B5A-741D-7D34-0865-BF6741CF8D7C}"/>
                </a:ext>
              </a:extLst>
            </p:cNvPr>
            <p:cNvSpPr/>
            <p:nvPr/>
          </p:nvSpPr>
          <p:spPr>
            <a:xfrm>
              <a:off x="-80431" y="-4061967"/>
              <a:ext cx="22102" cy="21319"/>
            </a:xfrm>
            <a:custGeom>
              <a:avLst/>
              <a:gdLst>
                <a:gd name="connsiteX0" fmla="*/ 19201 w 22102"/>
                <a:gd name="connsiteY0" fmla="*/ 4204 h 21319"/>
                <a:gd name="connsiteX1" fmla="*/ 3635 w 22102"/>
                <a:gd name="connsiteY1" fmla="*/ 5605 h 21319"/>
                <a:gd name="connsiteX2" fmla="*/ 4642 w 22102"/>
                <a:gd name="connsiteY2" fmla="*/ 20220 h 21319"/>
                <a:gd name="connsiteX3" fmla="*/ 5088 w 22102"/>
                <a:gd name="connsiteY3" fmla="*/ 20590 h 21319"/>
                <a:gd name="connsiteX4" fmla="*/ 20628 w 22102"/>
                <a:gd name="connsiteY4" fmla="*/ 19189 h 21319"/>
                <a:gd name="connsiteX5" fmla="*/ 19645 w 22102"/>
                <a:gd name="connsiteY5" fmla="*/ 4574 h 21319"/>
                <a:gd name="connsiteX6" fmla="*/ 19201 w 22102"/>
                <a:gd name="connsiteY6" fmla="*/ 4204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19201" y="4204"/>
                  </a:move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3" name="任意多边形: 形状 3752">
              <a:extLst>
                <a:ext uri="{FF2B5EF4-FFF2-40B4-BE49-F238E27FC236}">
                  <a16:creationId xmlns:a16="http://schemas.microsoft.com/office/drawing/2014/main" id="{F733419D-C27D-95E7-9677-218EA4596EBC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4" name="任意多边形: 形状 3753">
              <a:extLst>
                <a:ext uri="{FF2B5EF4-FFF2-40B4-BE49-F238E27FC236}">
                  <a16:creationId xmlns:a16="http://schemas.microsoft.com/office/drawing/2014/main" id="{AD058FA5-A399-ED17-5F0F-8A87F6C52F34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5" name="任意多边形: 形状 3754">
              <a:extLst>
                <a:ext uri="{FF2B5EF4-FFF2-40B4-BE49-F238E27FC236}">
                  <a16:creationId xmlns:a16="http://schemas.microsoft.com/office/drawing/2014/main" id="{068B9562-489B-534C-2312-8810E11C7D76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6" name="任意多边形: 形状 3755">
              <a:extLst>
                <a:ext uri="{FF2B5EF4-FFF2-40B4-BE49-F238E27FC236}">
                  <a16:creationId xmlns:a16="http://schemas.microsoft.com/office/drawing/2014/main" id="{53344CC1-6AF7-BC3B-D761-67CA776F789D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7" name="任意多边形: 形状 3756">
              <a:extLst>
                <a:ext uri="{FF2B5EF4-FFF2-40B4-BE49-F238E27FC236}">
                  <a16:creationId xmlns:a16="http://schemas.microsoft.com/office/drawing/2014/main" id="{A7F29B9E-8CEB-47DE-8BA6-3651B2F22F8B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8" name="任意多边形: 形状 3757">
              <a:extLst>
                <a:ext uri="{FF2B5EF4-FFF2-40B4-BE49-F238E27FC236}">
                  <a16:creationId xmlns:a16="http://schemas.microsoft.com/office/drawing/2014/main" id="{265A0DE8-2A85-7124-F0F8-D64E1081403F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9" name="任意多边形: 形状 3758">
              <a:extLst>
                <a:ext uri="{FF2B5EF4-FFF2-40B4-BE49-F238E27FC236}">
                  <a16:creationId xmlns:a16="http://schemas.microsoft.com/office/drawing/2014/main" id="{31331CF3-8184-142A-0DE4-B4CE8C499913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0" name="任意多边形: 形状 3759">
              <a:extLst>
                <a:ext uri="{FF2B5EF4-FFF2-40B4-BE49-F238E27FC236}">
                  <a16:creationId xmlns:a16="http://schemas.microsoft.com/office/drawing/2014/main" id="{1DAC8BF8-4709-2D19-E092-8DC41743C8C0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1" name="任意多边形: 形状 3760">
              <a:extLst>
                <a:ext uri="{FF2B5EF4-FFF2-40B4-BE49-F238E27FC236}">
                  <a16:creationId xmlns:a16="http://schemas.microsoft.com/office/drawing/2014/main" id="{2FCDA5F2-0846-A642-1344-4AA18DAF1BF6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2" name="任意多边形: 形状 3761">
              <a:extLst>
                <a:ext uri="{FF2B5EF4-FFF2-40B4-BE49-F238E27FC236}">
                  <a16:creationId xmlns:a16="http://schemas.microsoft.com/office/drawing/2014/main" id="{56F853C2-46CD-ABB5-2145-9D6743F890A7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3" name="任意多边形: 形状 3762">
              <a:extLst>
                <a:ext uri="{FF2B5EF4-FFF2-40B4-BE49-F238E27FC236}">
                  <a16:creationId xmlns:a16="http://schemas.microsoft.com/office/drawing/2014/main" id="{41E2C2C6-1022-CD2C-99D2-892C0EE94B3C}"/>
                </a:ext>
              </a:extLst>
            </p:cNvPr>
            <p:cNvSpPr/>
            <p:nvPr/>
          </p:nvSpPr>
          <p:spPr>
            <a:xfrm>
              <a:off x="-53379" y="-4165823"/>
              <a:ext cx="7952" cy="7773"/>
            </a:xfrm>
            <a:custGeom>
              <a:avLst/>
              <a:gdLst>
                <a:gd name="connsiteX0" fmla="*/ 8878 w 7952"/>
                <a:gd name="connsiteY0" fmla="*/ 4539 h 7773"/>
                <a:gd name="connsiteX1" fmla="*/ 3883 w 7952"/>
                <a:gd name="connsiteY1" fmla="*/ 1896 h 7773"/>
                <a:gd name="connsiteX2" fmla="*/ 1240 w 7952"/>
                <a:gd name="connsiteY2" fmla="*/ 6706 h 7773"/>
                <a:gd name="connsiteX3" fmla="*/ 6235 w 7952"/>
                <a:gd name="connsiteY3" fmla="*/ 9349 h 7773"/>
                <a:gd name="connsiteX4" fmla="*/ 8891 w 7952"/>
                <a:gd name="connsiteY4" fmla="*/ 4592 h 7773"/>
                <a:gd name="connsiteX5" fmla="*/ 8878 w 7952"/>
                <a:gd name="connsiteY5" fmla="*/ 4539 h 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2" h="7773">
                  <a:moveTo>
                    <a:pt x="8878" y="4539"/>
                  </a:moveTo>
                  <a:cubicBezTo>
                    <a:pt x="8185" y="2478"/>
                    <a:pt x="5986" y="1315"/>
                    <a:pt x="3883" y="1896"/>
                  </a:cubicBezTo>
                  <a:cubicBezTo>
                    <a:pt x="1827" y="2504"/>
                    <a:pt x="645" y="4645"/>
                    <a:pt x="1240" y="6706"/>
                  </a:cubicBezTo>
                  <a:cubicBezTo>
                    <a:pt x="1911" y="8794"/>
                    <a:pt x="4128" y="9984"/>
                    <a:pt x="6235" y="9349"/>
                  </a:cubicBezTo>
                  <a:cubicBezTo>
                    <a:pt x="8286" y="8768"/>
                    <a:pt x="9472" y="6627"/>
                    <a:pt x="8891" y="4592"/>
                  </a:cubicBezTo>
                  <a:cubicBezTo>
                    <a:pt x="8886" y="4566"/>
                    <a:pt x="8883" y="4566"/>
                    <a:pt x="8878" y="45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4" name="任意多边形: 形状 3763">
              <a:extLst>
                <a:ext uri="{FF2B5EF4-FFF2-40B4-BE49-F238E27FC236}">
                  <a16:creationId xmlns:a16="http://schemas.microsoft.com/office/drawing/2014/main" id="{33F30127-490F-2B86-08CF-044FD5EA6EED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5" name="任意多边形: 形状 3764">
              <a:extLst>
                <a:ext uri="{FF2B5EF4-FFF2-40B4-BE49-F238E27FC236}">
                  <a16:creationId xmlns:a16="http://schemas.microsoft.com/office/drawing/2014/main" id="{A3115B20-7C58-174B-6C68-9410538994D6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6" name="任意多边形: 形状 3765">
              <a:extLst>
                <a:ext uri="{FF2B5EF4-FFF2-40B4-BE49-F238E27FC236}">
                  <a16:creationId xmlns:a16="http://schemas.microsoft.com/office/drawing/2014/main" id="{9A12FB4C-8D26-686B-24FA-63BD2E8A9FCD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7" name="任意多边形: 形状 3766">
              <a:extLst>
                <a:ext uri="{FF2B5EF4-FFF2-40B4-BE49-F238E27FC236}">
                  <a16:creationId xmlns:a16="http://schemas.microsoft.com/office/drawing/2014/main" id="{0B8D308A-3452-5EB0-03F7-3563701F7409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8" name="任意多边形: 形状 3767">
              <a:extLst>
                <a:ext uri="{FF2B5EF4-FFF2-40B4-BE49-F238E27FC236}">
                  <a16:creationId xmlns:a16="http://schemas.microsoft.com/office/drawing/2014/main" id="{EB3E7BF9-2A17-E850-B34D-7F962F47A632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9" name="任意多边形: 形状 3768">
              <a:extLst>
                <a:ext uri="{FF2B5EF4-FFF2-40B4-BE49-F238E27FC236}">
                  <a16:creationId xmlns:a16="http://schemas.microsoft.com/office/drawing/2014/main" id="{E3F364A3-3EBF-8452-65F6-C86821E3A883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0" name="任意多边形: 形状 3769">
              <a:extLst>
                <a:ext uri="{FF2B5EF4-FFF2-40B4-BE49-F238E27FC236}">
                  <a16:creationId xmlns:a16="http://schemas.microsoft.com/office/drawing/2014/main" id="{CC00F960-F18B-55D3-6A64-4ECC357FB74F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1" name="任意多边形: 形状 3770">
              <a:extLst>
                <a:ext uri="{FF2B5EF4-FFF2-40B4-BE49-F238E27FC236}">
                  <a16:creationId xmlns:a16="http://schemas.microsoft.com/office/drawing/2014/main" id="{351BE8C1-0B03-C5DF-FA92-083C0C2D19F1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2" name="任意多边形: 形状 3771">
              <a:extLst>
                <a:ext uri="{FF2B5EF4-FFF2-40B4-BE49-F238E27FC236}">
                  <a16:creationId xmlns:a16="http://schemas.microsoft.com/office/drawing/2014/main" id="{EE0C447F-797D-8262-28C7-847357EC3FAF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3" name="任意多边形: 形状 3772">
              <a:extLst>
                <a:ext uri="{FF2B5EF4-FFF2-40B4-BE49-F238E27FC236}">
                  <a16:creationId xmlns:a16="http://schemas.microsoft.com/office/drawing/2014/main" id="{49527DE9-BFCB-7DA2-7F38-6DFEF33B667A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4" name="任意多边形: 形状 3773">
              <a:extLst>
                <a:ext uri="{FF2B5EF4-FFF2-40B4-BE49-F238E27FC236}">
                  <a16:creationId xmlns:a16="http://schemas.microsoft.com/office/drawing/2014/main" id="{889009A3-F19B-DA81-9C09-ECFF42E8EF74}"/>
                </a:ext>
              </a:extLst>
            </p:cNvPr>
            <p:cNvSpPr/>
            <p:nvPr/>
          </p:nvSpPr>
          <p:spPr>
            <a:xfrm>
              <a:off x="-53495" y="-4165770"/>
              <a:ext cx="8051" cy="7746"/>
            </a:xfrm>
            <a:custGeom>
              <a:avLst/>
              <a:gdLst>
                <a:gd name="connsiteX0" fmla="*/ 1224 w 8051"/>
                <a:gd name="connsiteY0" fmla="*/ 6680 h 7746"/>
                <a:gd name="connsiteX1" fmla="*/ 6219 w 8051"/>
                <a:gd name="connsiteY1" fmla="*/ 9323 h 7746"/>
                <a:gd name="connsiteX2" fmla="*/ 9020 w 8051"/>
                <a:gd name="connsiteY2" fmla="*/ 4645 h 7746"/>
                <a:gd name="connsiteX3" fmla="*/ 8994 w 8051"/>
                <a:gd name="connsiteY3" fmla="*/ 4539 h 7746"/>
                <a:gd name="connsiteX4" fmla="*/ 3999 w 8051"/>
                <a:gd name="connsiteY4" fmla="*/ 1896 h 7746"/>
                <a:gd name="connsiteX5" fmla="*/ 1210 w 8051"/>
                <a:gd name="connsiteY5" fmla="*/ 6627 h 7746"/>
                <a:gd name="connsiteX6" fmla="*/ 1224 w 8051"/>
                <a:gd name="connsiteY6" fmla="*/ 6680 h 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1" h="7746">
                  <a:moveTo>
                    <a:pt x="1224" y="6680"/>
                  </a:moveTo>
                  <a:cubicBezTo>
                    <a:pt x="1895" y="8768"/>
                    <a:pt x="4112" y="9957"/>
                    <a:pt x="6219" y="9323"/>
                  </a:cubicBezTo>
                  <a:cubicBezTo>
                    <a:pt x="8285" y="8794"/>
                    <a:pt x="9541" y="6706"/>
                    <a:pt x="9020" y="4645"/>
                  </a:cubicBezTo>
                  <a:cubicBezTo>
                    <a:pt x="9012" y="4619"/>
                    <a:pt x="9004" y="4566"/>
                    <a:pt x="8994" y="4539"/>
                  </a:cubicBezTo>
                  <a:cubicBezTo>
                    <a:pt x="8301" y="2478"/>
                    <a:pt x="6102" y="1315"/>
                    <a:pt x="3999" y="1896"/>
                  </a:cubicBezTo>
                  <a:cubicBezTo>
                    <a:pt x="1921" y="2425"/>
                    <a:pt x="674" y="4566"/>
                    <a:pt x="1210" y="6627"/>
                  </a:cubicBezTo>
                  <a:cubicBezTo>
                    <a:pt x="1216" y="6653"/>
                    <a:pt x="1218" y="6653"/>
                    <a:pt x="1224" y="66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5" name="任意多边形: 形状 3774">
              <a:extLst>
                <a:ext uri="{FF2B5EF4-FFF2-40B4-BE49-F238E27FC236}">
                  <a16:creationId xmlns:a16="http://schemas.microsoft.com/office/drawing/2014/main" id="{03BDE3E7-9D2D-1A3E-842E-37AA3BC5177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6" name="任意多边形: 形状 3775">
              <a:extLst>
                <a:ext uri="{FF2B5EF4-FFF2-40B4-BE49-F238E27FC236}">
                  <a16:creationId xmlns:a16="http://schemas.microsoft.com/office/drawing/2014/main" id="{8BA7CB30-A9FD-22BB-75F3-820C23725436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7" name="任意多边形: 形状 3776">
              <a:extLst>
                <a:ext uri="{FF2B5EF4-FFF2-40B4-BE49-F238E27FC236}">
                  <a16:creationId xmlns:a16="http://schemas.microsoft.com/office/drawing/2014/main" id="{57DE54AD-9D6E-6CE2-66A7-119453017DC9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8" name="任意多边形: 形状 3777">
              <a:extLst>
                <a:ext uri="{FF2B5EF4-FFF2-40B4-BE49-F238E27FC236}">
                  <a16:creationId xmlns:a16="http://schemas.microsoft.com/office/drawing/2014/main" id="{8A0C6A3C-11C7-403A-D0AF-E391CAA58B91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9" name="任意多边形: 形状 3778">
              <a:extLst>
                <a:ext uri="{FF2B5EF4-FFF2-40B4-BE49-F238E27FC236}">
                  <a16:creationId xmlns:a16="http://schemas.microsoft.com/office/drawing/2014/main" id="{724A8D48-6CEF-EDEE-AEF7-4F6F64CC5D14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0" name="任意多边形: 形状 3779">
              <a:extLst>
                <a:ext uri="{FF2B5EF4-FFF2-40B4-BE49-F238E27FC236}">
                  <a16:creationId xmlns:a16="http://schemas.microsoft.com/office/drawing/2014/main" id="{C6FE6F43-6F91-C21E-1067-6B6E45DAC1C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1" name="任意多边形: 形状 3780">
              <a:extLst>
                <a:ext uri="{FF2B5EF4-FFF2-40B4-BE49-F238E27FC236}">
                  <a16:creationId xmlns:a16="http://schemas.microsoft.com/office/drawing/2014/main" id="{A83A5CFF-A308-4289-F927-88E12716FE47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2" name="任意多边形: 形状 3781">
              <a:extLst>
                <a:ext uri="{FF2B5EF4-FFF2-40B4-BE49-F238E27FC236}">
                  <a16:creationId xmlns:a16="http://schemas.microsoft.com/office/drawing/2014/main" id="{32A8B2B1-62BA-3EB6-4486-C69FA609B94F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3" name="任意多边形: 形状 3782">
              <a:extLst>
                <a:ext uri="{FF2B5EF4-FFF2-40B4-BE49-F238E27FC236}">
                  <a16:creationId xmlns:a16="http://schemas.microsoft.com/office/drawing/2014/main" id="{69F77FA9-574A-3A4A-93D0-E3936C0F3F30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4" name="任意多边形: 形状 3783">
              <a:extLst>
                <a:ext uri="{FF2B5EF4-FFF2-40B4-BE49-F238E27FC236}">
                  <a16:creationId xmlns:a16="http://schemas.microsoft.com/office/drawing/2014/main" id="{25F849ED-68EF-F50C-22C7-34D241DC02A2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5" name="任意多边形: 形状 3784">
              <a:extLst>
                <a:ext uri="{FF2B5EF4-FFF2-40B4-BE49-F238E27FC236}">
                  <a16:creationId xmlns:a16="http://schemas.microsoft.com/office/drawing/2014/main" id="{226560D8-FB53-F9CC-EF4C-669CDAAD98C5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2931 w 13204"/>
                <a:gd name="connsiteY0" fmla="*/ 3704 h 12761"/>
                <a:gd name="connsiteX1" fmla="*/ 2878 w 13204"/>
                <a:gd name="connsiteY1" fmla="*/ 12478 h 12761"/>
                <a:gd name="connsiteX2" fmla="*/ 3116 w 13204"/>
                <a:gd name="connsiteY2" fmla="*/ 12716 h 12761"/>
                <a:gd name="connsiteX3" fmla="*/ 12445 w 13204"/>
                <a:gd name="connsiteY3" fmla="*/ 12531 h 12761"/>
                <a:gd name="connsiteX4" fmla="*/ 12498 w 13204"/>
                <a:gd name="connsiteY4" fmla="*/ 3757 h 12761"/>
                <a:gd name="connsiteX5" fmla="*/ 12260 w 13204"/>
                <a:gd name="connsiteY5" fmla="*/ 3519 h 12761"/>
                <a:gd name="connsiteX6" fmla="*/ 2931 w 13204"/>
                <a:gd name="connsiteY6" fmla="*/ 3704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2931" y="3704"/>
                  </a:move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6" name="任意多边形: 形状 3785">
              <a:extLst>
                <a:ext uri="{FF2B5EF4-FFF2-40B4-BE49-F238E27FC236}">
                  <a16:creationId xmlns:a16="http://schemas.microsoft.com/office/drawing/2014/main" id="{42BE0575-8114-83C2-0BA2-7AAA49FFC7A3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7" name="任意多边形: 形状 3786">
              <a:extLst>
                <a:ext uri="{FF2B5EF4-FFF2-40B4-BE49-F238E27FC236}">
                  <a16:creationId xmlns:a16="http://schemas.microsoft.com/office/drawing/2014/main" id="{616860CC-ACBF-9953-3113-D8719CD056B3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8" name="任意多边形: 形状 3787">
              <a:extLst>
                <a:ext uri="{FF2B5EF4-FFF2-40B4-BE49-F238E27FC236}">
                  <a16:creationId xmlns:a16="http://schemas.microsoft.com/office/drawing/2014/main" id="{481EA15F-8891-F6CD-03F0-22306F9126D2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9" name="任意多边形: 形状 3788">
              <a:extLst>
                <a:ext uri="{FF2B5EF4-FFF2-40B4-BE49-F238E27FC236}">
                  <a16:creationId xmlns:a16="http://schemas.microsoft.com/office/drawing/2014/main" id="{40A80D0C-8375-3359-89CF-C8F0304FA467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0" name="任意多边形: 形状 3789">
              <a:extLst>
                <a:ext uri="{FF2B5EF4-FFF2-40B4-BE49-F238E27FC236}">
                  <a16:creationId xmlns:a16="http://schemas.microsoft.com/office/drawing/2014/main" id="{622D58F1-AEAE-4187-5C89-4F54BE332EF9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1" name="任意多边形: 形状 3790">
              <a:extLst>
                <a:ext uri="{FF2B5EF4-FFF2-40B4-BE49-F238E27FC236}">
                  <a16:creationId xmlns:a16="http://schemas.microsoft.com/office/drawing/2014/main" id="{C61A55FF-A058-2217-FD1C-FBBE28F742A6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2" name="任意多边形: 形状 3791">
              <a:extLst>
                <a:ext uri="{FF2B5EF4-FFF2-40B4-BE49-F238E27FC236}">
                  <a16:creationId xmlns:a16="http://schemas.microsoft.com/office/drawing/2014/main" id="{5929CA82-4B3A-B715-3633-8DF902B8EDA6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3" name="任意多边形: 形状 3792">
              <a:extLst>
                <a:ext uri="{FF2B5EF4-FFF2-40B4-BE49-F238E27FC236}">
                  <a16:creationId xmlns:a16="http://schemas.microsoft.com/office/drawing/2014/main" id="{4E5974CA-AE41-FDB2-8AE7-7A0BD0114E96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4" name="任意多边形: 形状 3793">
              <a:extLst>
                <a:ext uri="{FF2B5EF4-FFF2-40B4-BE49-F238E27FC236}">
                  <a16:creationId xmlns:a16="http://schemas.microsoft.com/office/drawing/2014/main" id="{D995228E-46C1-4DA4-2760-39F3840086E3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5" name="任意多边形: 形状 3794">
              <a:extLst>
                <a:ext uri="{FF2B5EF4-FFF2-40B4-BE49-F238E27FC236}">
                  <a16:creationId xmlns:a16="http://schemas.microsoft.com/office/drawing/2014/main" id="{1285595A-2176-7431-D129-EFA7778C7642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6" name="任意多边形: 形状 3795">
              <a:extLst>
                <a:ext uri="{FF2B5EF4-FFF2-40B4-BE49-F238E27FC236}">
                  <a16:creationId xmlns:a16="http://schemas.microsoft.com/office/drawing/2014/main" id="{77F833A6-0187-04FF-B090-7DD891FED6FE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12445 w 13204"/>
                <a:gd name="connsiteY0" fmla="*/ 12531 h 12761"/>
                <a:gd name="connsiteX1" fmla="*/ 12498 w 13204"/>
                <a:gd name="connsiteY1" fmla="*/ 3757 h 12761"/>
                <a:gd name="connsiteX2" fmla="*/ 12260 w 13204"/>
                <a:gd name="connsiteY2" fmla="*/ 3519 h 12761"/>
                <a:gd name="connsiteX3" fmla="*/ 2931 w 13204"/>
                <a:gd name="connsiteY3" fmla="*/ 3704 h 12761"/>
                <a:gd name="connsiteX4" fmla="*/ 2878 w 13204"/>
                <a:gd name="connsiteY4" fmla="*/ 12478 h 12761"/>
                <a:gd name="connsiteX5" fmla="*/ 3116 w 13204"/>
                <a:gd name="connsiteY5" fmla="*/ 12716 h 12761"/>
                <a:gd name="connsiteX6" fmla="*/ 12445 w 13204"/>
                <a:gd name="connsiteY6" fmla="*/ 12531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12445" y="12531"/>
                  </a:move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7" name="任意多边形: 形状 3796">
              <a:extLst>
                <a:ext uri="{FF2B5EF4-FFF2-40B4-BE49-F238E27FC236}">
                  <a16:creationId xmlns:a16="http://schemas.microsoft.com/office/drawing/2014/main" id="{F064108B-1B3A-5AAE-F9EF-9E2A8F600037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8" name="任意多边形: 形状 3797">
              <a:extLst>
                <a:ext uri="{FF2B5EF4-FFF2-40B4-BE49-F238E27FC236}">
                  <a16:creationId xmlns:a16="http://schemas.microsoft.com/office/drawing/2014/main" id="{6691BD92-5C32-68E7-1B8D-9A3282458675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9" name="任意多边形: 形状 3798">
              <a:extLst>
                <a:ext uri="{FF2B5EF4-FFF2-40B4-BE49-F238E27FC236}">
                  <a16:creationId xmlns:a16="http://schemas.microsoft.com/office/drawing/2014/main" id="{45AF62D5-A84B-9814-C7FD-88B5B3679CA6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0" name="任意多边形: 形状 3799">
              <a:extLst>
                <a:ext uri="{FF2B5EF4-FFF2-40B4-BE49-F238E27FC236}">
                  <a16:creationId xmlns:a16="http://schemas.microsoft.com/office/drawing/2014/main" id="{E2CCD5A3-0F53-8599-DB62-F14C695355FE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1" name="任意多边形: 形状 3800">
              <a:extLst>
                <a:ext uri="{FF2B5EF4-FFF2-40B4-BE49-F238E27FC236}">
                  <a16:creationId xmlns:a16="http://schemas.microsoft.com/office/drawing/2014/main" id="{E0605C13-D860-D741-433D-340983CA4799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2" name="任意多边形: 形状 3801">
              <a:extLst>
                <a:ext uri="{FF2B5EF4-FFF2-40B4-BE49-F238E27FC236}">
                  <a16:creationId xmlns:a16="http://schemas.microsoft.com/office/drawing/2014/main" id="{BB2FB44B-E26D-55EC-943C-76F45773947E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3" name="任意多边形: 形状 3802">
              <a:extLst>
                <a:ext uri="{FF2B5EF4-FFF2-40B4-BE49-F238E27FC236}">
                  <a16:creationId xmlns:a16="http://schemas.microsoft.com/office/drawing/2014/main" id="{2BCD9FF2-092F-B4F4-0D5B-120F690A2549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4" name="任意多边形: 形状 3803">
              <a:extLst>
                <a:ext uri="{FF2B5EF4-FFF2-40B4-BE49-F238E27FC236}">
                  <a16:creationId xmlns:a16="http://schemas.microsoft.com/office/drawing/2014/main" id="{B1A0E6E1-7AB6-9BB8-34E1-C11DF8B859C8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5" name="任意多边形: 形状 3804">
              <a:extLst>
                <a:ext uri="{FF2B5EF4-FFF2-40B4-BE49-F238E27FC236}">
                  <a16:creationId xmlns:a16="http://schemas.microsoft.com/office/drawing/2014/main" id="{768FC8E9-1523-E4B7-E295-5AD4D6DCFF02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6" name="任意多边形: 形状 3805">
              <a:extLst>
                <a:ext uri="{FF2B5EF4-FFF2-40B4-BE49-F238E27FC236}">
                  <a16:creationId xmlns:a16="http://schemas.microsoft.com/office/drawing/2014/main" id="{25E55E06-ABF0-6190-5FB7-F77A6BCF543D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7" name="任意多边形: 形状 3806">
              <a:extLst>
                <a:ext uri="{FF2B5EF4-FFF2-40B4-BE49-F238E27FC236}">
                  <a16:creationId xmlns:a16="http://schemas.microsoft.com/office/drawing/2014/main" id="{8B21F4B1-B282-FAF8-02F8-AB6EC69F4082}"/>
                </a:ext>
              </a:extLst>
            </p:cNvPr>
            <p:cNvSpPr/>
            <p:nvPr/>
          </p:nvSpPr>
          <p:spPr>
            <a:xfrm>
              <a:off x="129592" y="-4022269"/>
              <a:ext cx="5305" cy="5226"/>
            </a:xfrm>
            <a:custGeom>
              <a:avLst/>
              <a:gdLst>
                <a:gd name="connsiteX0" fmla="*/ 1815 w 5305"/>
                <a:gd name="connsiteY0" fmla="*/ 2537 h 5226"/>
                <a:gd name="connsiteX1" fmla="*/ 1815 w 5305"/>
                <a:gd name="connsiteY1" fmla="*/ 6184 h 5226"/>
                <a:gd name="connsiteX2" fmla="*/ 5552 w 5305"/>
                <a:gd name="connsiteY2" fmla="*/ 6236 h 5226"/>
                <a:gd name="connsiteX3" fmla="*/ 5595 w 5305"/>
                <a:gd name="connsiteY3" fmla="*/ 6184 h 5226"/>
                <a:gd name="connsiteX4" fmla="*/ 5732 w 5305"/>
                <a:gd name="connsiteY4" fmla="*/ 2669 h 5226"/>
                <a:gd name="connsiteX5" fmla="*/ 5595 w 5305"/>
                <a:gd name="connsiteY5" fmla="*/ 2537 h 5226"/>
                <a:gd name="connsiteX6" fmla="*/ 1858 w 5305"/>
                <a:gd name="connsiteY6" fmla="*/ 2484 h 5226"/>
                <a:gd name="connsiteX7" fmla="*/ 1815 w 5305"/>
                <a:gd name="connsiteY7" fmla="*/ 2537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1815" y="2537"/>
                  </a:move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4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89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8" name="任意多边形: 形状 3807">
              <a:extLst>
                <a:ext uri="{FF2B5EF4-FFF2-40B4-BE49-F238E27FC236}">
                  <a16:creationId xmlns:a16="http://schemas.microsoft.com/office/drawing/2014/main" id="{4AA9E804-AC3C-EF9C-E807-970B158C63EF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9" name="任意多边形: 形状 3808">
              <a:extLst>
                <a:ext uri="{FF2B5EF4-FFF2-40B4-BE49-F238E27FC236}">
                  <a16:creationId xmlns:a16="http://schemas.microsoft.com/office/drawing/2014/main" id="{CB24A394-9891-B3A9-41E3-694F9FF28929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0" name="任意多边形: 形状 3809">
              <a:extLst>
                <a:ext uri="{FF2B5EF4-FFF2-40B4-BE49-F238E27FC236}">
                  <a16:creationId xmlns:a16="http://schemas.microsoft.com/office/drawing/2014/main" id="{82967866-B2FD-9375-36B7-7760A48BE3BA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1" name="任意多边形: 形状 3810">
              <a:extLst>
                <a:ext uri="{FF2B5EF4-FFF2-40B4-BE49-F238E27FC236}">
                  <a16:creationId xmlns:a16="http://schemas.microsoft.com/office/drawing/2014/main" id="{F2BF8B9B-03A1-ECB6-0A89-02C0AC72EBED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2" name="任意多边形: 形状 3811">
              <a:extLst>
                <a:ext uri="{FF2B5EF4-FFF2-40B4-BE49-F238E27FC236}">
                  <a16:creationId xmlns:a16="http://schemas.microsoft.com/office/drawing/2014/main" id="{B04A6FC9-7A6D-6D75-565B-AE835E0BE28A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3" name="任意多边形: 形状 3812">
              <a:extLst>
                <a:ext uri="{FF2B5EF4-FFF2-40B4-BE49-F238E27FC236}">
                  <a16:creationId xmlns:a16="http://schemas.microsoft.com/office/drawing/2014/main" id="{21E567C2-27C1-8D95-A6E4-5D51F92CCC8E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4" name="任意多边形: 形状 3813">
              <a:extLst>
                <a:ext uri="{FF2B5EF4-FFF2-40B4-BE49-F238E27FC236}">
                  <a16:creationId xmlns:a16="http://schemas.microsoft.com/office/drawing/2014/main" id="{219F7094-ED81-8009-081D-F31E39D57324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5" name="任意多边形: 形状 3814">
              <a:extLst>
                <a:ext uri="{FF2B5EF4-FFF2-40B4-BE49-F238E27FC236}">
                  <a16:creationId xmlns:a16="http://schemas.microsoft.com/office/drawing/2014/main" id="{9F29B2E2-1B77-C457-1064-92B7E0134CA3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6" name="任意多边形: 形状 3815">
              <a:extLst>
                <a:ext uri="{FF2B5EF4-FFF2-40B4-BE49-F238E27FC236}">
                  <a16:creationId xmlns:a16="http://schemas.microsoft.com/office/drawing/2014/main" id="{F6D5F6F9-80F5-87EF-C296-98D90547E660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7" name="任意多边形: 形状 3816">
              <a:extLst>
                <a:ext uri="{FF2B5EF4-FFF2-40B4-BE49-F238E27FC236}">
                  <a16:creationId xmlns:a16="http://schemas.microsoft.com/office/drawing/2014/main" id="{FA312623-F9A9-6B7A-D585-40830C30024F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8" name="任意多边形: 形状 3817">
              <a:extLst>
                <a:ext uri="{FF2B5EF4-FFF2-40B4-BE49-F238E27FC236}">
                  <a16:creationId xmlns:a16="http://schemas.microsoft.com/office/drawing/2014/main" id="{9AC69390-444D-5329-FA54-4738E573C2E7}"/>
                </a:ext>
              </a:extLst>
            </p:cNvPr>
            <p:cNvSpPr/>
            <p:nvPr/>
          </p:nvSpPr>
          <p:spPr>
            <a:xfrm>
              <a:off x="129671" y="-4022322"/>
              <a:ext cx="5305" cy="5226"/>
            </a:xfrm>
            <a:custGeom>
              <a:avLst/>
              <a:gdLst>
                <a:gd name="connsiteX0" fmla="*/ 5595 w 5305"/>
                <a:gd name="connsiteY0" fmla="*/ 6184 h 5226"/>
                <a:gd name="connsiteX1" fmla="*/ 5732 w 5305"/>
                <a:gd name="connsiteY1" fmla="*/ 2669 h 5226"/>
                <a:gd name="connsiteX2" fmla="*/ 5595 w 5305"/>
                <a:gd name="connsiteY2" fmla="*/ 2537 h 5226"/>
                <a:gd name="connsiteX3" fmla="*/ 1858 w 5305"/>
                <a:gd name="connsiteY3" fmla="*/ 2484 h 5226"/>
                <a:gd name="connsiteX4" fmla="*/ 1815 w 5305"/>
                <a:gd name="connsiteY4" fmla="*/ 2537 h 5226"/>
                <a:gd name="connsiteX5" fmla="*/ 1815 w 5305"/>
                <a:gd name="connsiteY5" fmla="*/ 6184 h 5226"/>
                <a:gd name="connsiteX6" fmla="*/ 5552 w 5305"/>
                <a:gd name="connsiteY6" fmla="*/ 6236 h 5226"/>
                <a:gd name="connsiteX7" fmla="*/ 5595 w 5305"/>
                <a:gd name="connsiteY7" fmla="*/ 6184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5595" y="6184"/>
                  </a:move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90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5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9" name="任意多边形: 形状 3818">
              <a:extLst>
                <a:ext uri="{FF2B5EF4-FFF2-40B4-BE49-F238E27FC236}">
                  <a16:creationId xmlns:a16="http://schemas.microsoft.com/office/drawing/2014/main" id="{591C9FDE-BC40-EA83-6515-AECEF403A405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0" name="任意多边形: 形状 3819">
              <a:extLst>
                <a:ext uri="{FF2B5EF4-FFF2-40B4-BE49-F238E27FC236}">
                  <a16:creationId xmlns:a16="http://schemas.microsoft.com/office/drawing/2014/main" id="{92388E1A-2559-427C-5D2B-8C47D1D447B2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1" name="任意多边形: 形状 3820">
              <a:extLst>
                <a:ext uri="{FF2B5EF4-FFF2-40B4-BE49-F238E27FC236}">
                  <a16:creationId xmlns:a16="http://schemas.microsoft.com/office/drawing/2014/main" id="{36002A69-BF4C-BB98-FA0E-847846855A9D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2" name="任意多边形: 形状 3821">
              <a:extLst>
                <a:ext uri="{FF2B5EF4-FFF2-40B4-BE49-F238E27FC236}">
                  <a16:creationId xmlns:a16="http://schemas.microsoft.com/office/drawing/2014/main" id="{A4D5CBA7-EAE1-1CBE-B522-727743BB9383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3" name="任意多边形: 形状 3822">
              <a:extLst>
                <a:ext uri="{FF2B5EF4-FFF2-40B4-BE49-F238E27FC236}">
                  <a16:creationId xmlns:a16="http://schemas.microsoft.com/office/drawing/2014/main" id="{D0804268-B498-9878-344A-F1A75287476C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4" name="任意多边形: 形状 3823">
              <a:extLst>
                <a:ext uri="{FF2B5EF4-FFF2-40B4-BE49-F238E27FC236}">
                  <a16:creationId xmlns:a16="http://schemas.microsoft.com/office/drawing/2014/main" id="{79EBA306-294A-AEE5-C3B1-F3543536ADA8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5" name="任意多边形: 形状 3824">
              <a:extLst>
                <a:ext uri="{FF2B5EF4-FFF2-40B4-BE49-F238E27FC236}">
                  <a16:creationId xmlns:a16="http://schemas.microsoft.com/office/drawing/2014/main" id="{02374ABF-AE04-6F29-D4BA-274D34FC16B5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6" name="任意多边形: 形状 3825">
              <a:extLst>
                <a:ext uri="{FF2B5EF4-FFF2-40B4-BE49-F238E27FC236}">
                  <a16:creationId xmlns:a16="http://schemas.microsoft.com/office/drawing/2014/main" id="{0B7BCCC1-DDEE-1575-B015-7E2EBD922934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7" name="任意多边形: 形状 3826">
              <a:extLst>
                <a:ext uri="{FF2B5EF4-FFF2-40B4-BE49-F238E27FC236}">
                  <a16:creationId xmlns:a16="http://schemas.microsoft.com/office/drawing/2014/main" id="{80CE6CA5-7BC7-6571-04C2-D894054432F9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8" name="任意多边形: 形状 3827">
              <a:extLst>
                <a:ext uri="{FF2B5EF4-FFF2-40B4-BE49-F238E27FC236}">
                  <a16:creationId xmlns:a16="http://schemas.microsoft.com/office/drawing/2014/main" id="{5920D176-5702-A5CA-6685-EE4C44E8078F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9" name="任意多边形: 形状 3828">
              <a:extLst>
                <a:ext uri="{FF2B5EF4-FFF2-40B4-BE49-F238E27FC236}">
                  <a16:creationId xmlns:a16="http://schemas.microsoft.com/office/drawing/2014/main" id="{64C29E45-AE29-2152-81DB-4F0BA3A82394}"/>
                </a:ext>
              </a:extLst>
            </p:cNvPr>
            <p:cNvSpPr/>
            <p:nvPr/>
          </p:nvSpPr>
          <p:spPr>
            <a:xfrm>
              <a:off x="226980" y="-4111527"/>
              <a:ext cx="11253" cy="10832"/>
            </a:xfrm>
            <a:custGeom>
              <a:avLst/>
              <a:gdLst>
                <a:gd name="connsiteX0" fmla="*/ 2451 w 11253"/>
                <a:gd name="connsiteY0" fmla="*/ 10711 h 10832"/>
                <a:gd name="connsiteX1" fmla="*/ 10380 w 11253"/>
                <a:gd name="connsiteY1" fmla="*/ 11266 h 10832"/>
                <a:gd name="connsiteX2" fmla="*/ 11162 w 11253"/>
                <a:gd name="connsiteY2" fmla="*/ 3840 h 10832"/>
                <a:gd name="connsiteX3" fmla="*/ 10988 w 11253"/>
                <a:gd name="connsiteY3" fmla="*/ 3628 h 10832"/>
                <a:gd name="connsiteX4" fmla="*/ 3059 w 11253"/>
                <a:gd name="connsiteY4" fmla="*/ 3047 h 10832"/>
                <a:gd name="connsiteX5" fmla="*/ 2253 w 11253"/>
                <a:gd name="connsiteY5" fmla="*/ 10473 h 10832"/>
                <a:gd name="connsiteX6" fmla="*/ 2451 w 11253"/>
                <a:gd name="connsiteY6" fmla="*/ 10711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0832">
                  <a:moveTo>
                    <a:pt x="2451" y="10711"/>
                  </a:moveTo>
                  <a:cubicBezTo>
                    <a:pt x="4530" y="12958"/>
                    <a:pt x="8008" y="13222"/>
                    <a:pt x="10380" y="11266"/>
                  </a:cubicBezTo>
                  <a:cubicBezTo>
                    <a:pt x="12649" y="9416"/>
                    <a:pt x="12999" y="6113"/>
                    <a:pt x="11162" y="3840"/>
                  </a:cubicBezTo>
                  <a:cubicBezTo>
                    <a:pt x="11106" y="3761"/>
                    <a:pt x="11048" y="3708"/>
                    <a:pt x="10988" y="3628"/>
                  </a:cubicBezTo>
                  <a:cubicBezTo>
                    <a:pt x="8917" y="1355"/>
                    <a:pt x="5438" y="1118"/>
                    <a:pt x="3059" y="3047"/>
                  </a:cubicBezTo>
                  <a:cubicBezTo>
                    <a:pt x="785" y="4871"/>
                    <a:pt x="423" y="8201"/>
                    <a:pt x="2253" y="10473"/>
                  </a:cubicBezTo>
                  <a:cubicBezTo>
                    <a:pt x="2317" y="10553"/>
                    <a:pt x="2383" y="10632"/>
                    <a:pt x="2451" y="107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0" name="任意多边形: 形状 3829">
              <a:extLst>
                <a:ext uri="{FF2B5EF4-FFF2-40B4-BE49-F238E27FC236}">
                  <a16:creationId xmlns:a16="http://schemas.microsoft.com/office/drawing/2014/main" id="{839F8BE4-64A7-7731-A1E6-3E5C2A2A7F0D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1" name="任意多边形: 形状 3830">
              <a:extLst>
                <a:ext uri="{FF2B5EF4-FFF2-40B4-BE49-F238E27FC236}">
                  <a16:creationId xmlns:a16="http://schemas.microsoft.com/office/drawing/2014/main" id="{929CB694-3118-072B-5CD6-41EC7721C569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2" name="任意多边形: 形状 3831">
              <a:extLst>
                <a:ext uri="{FF2B5EF4-FFF2-40B4-BE49-F238E27FC236}">
                  <a16:creationId xmlns:a16="http://schemas.microsoft.com/office/drawing/2014/main" id="{12C9C800-4DFD-FE7A-2AA4-A0706006F86E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3" name="任意多边形: 形状 3832">
              <a:extLst>
                <a:ext uri="{FF2B5EF4-FFF2-40B4-BE49-F238E27FC236}">
                  <a16:creationId xmlns:a16="http://schemas.microsoft.com/office/drawing/2014/main" id="{4AFE9316-73E1-E70C-D3F3-B350A0837ED4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4" name="任意多边形: 形状 3833">
              <a:extLst>
                <a:ext uri="{FF2B5EF4-FFF2-40B4-BE49-F238E27FC236}">
                  <a16:creationId xmlns:a16="http://schemas.microsoft.com/office/drawing/2014/main" id="{35A140AE-D0A1-F0DD-0F50-9307A238B6D1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5" name="任意多边形: 形状 3834">
              <a:extLst>
                <a:ext uri="{FF2B5EF4-FFF2-40B4-BE49-F238E27FC236}">
                  <a16:creationId xmlns:a16="http://schemas.microsoft.com/office/drawing/2014/main" id="{51E061A5-A622-2CA6-FD30-C48FFF9B5DC2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6" name="任意多边形: 形状 3835">
              <a:extLst>
                <a:ext uri="{FF2B5EF4-FFF2-40B4-BE49-F238E27FC236}">
                  <a16:creationId xmlns:a16="http://schemas.microsoft.com/office/drawing/2014/main" id="{3293AA04-792B-B5DB-A2E7-30A2BEE932D0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7" name="任意多边形: 形状 3836">
              <a:extLst>
                <a:ext uri="{FF2B5EF4-FFF2-40B4-BE49-F238E27FC236}">
                  <a16:creationId xmlns:a16="http://schemas.microsoft.com/office/drawing/2014/main" id="{6F341973-3361-8F97-5767-DD5BD317F6B6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8" name="任意多边形: 形状 3837">
              <a:extLst>
                <a:ext uri="{FF2B5EF4-FFF2-40B4-BE49-F238E27FC236}">
                  <a16:creationId xmlns:a16="http://schemas.microsoft.com/office/drawing/2014/main" id="{997C1F73-EAE0-C191-0936-C9E36131E092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9" name="任意多边形: 形状 3838">
              <a:extLst>
                <a:ext uri="{FF2B5EF4-FFF2-40B4-BE49-F238E27FC236}">
                  <a16:creationId xmlns:a16="http://schemas.microsoft.com/office/drawing/2014/main" id="{D0592FFD-709D-3F44-2AB2-121E130EF8D0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0" name="任意多边形: 形状 3839">
              <a:extLst>
                <a:ext uri="{FF2B5EF4-FFF2-40B4-BE49-F238E27FC236}">
                  <a16:creationId xmlns:a16="http://schemas.microsoft.com/office/drawing/2014/main" id="{3A713009-24EE-16E4-7344-22FEAD3B2C5E}"/>
                </a:ext>
              </a:extLst>
            </p:cNvPr>
            <p:cNvSpPr/>
            <p:nvPr/>
          </p:nvSpPr>
          <p:spPr>
            <a:xfrm>
              <a:off x="226995" y="-4111527"/>
              <a:ext cx="11249" cy="10832"/>
            </a:xfrm>
            <a:custGeom>
              <a:avLst/>
              <a:gdLst>
                <a:gd name="connsiteX0" fmla="*/ 10973 w 11249"/>
                <a:gd name="connsiteY0" fmla="*/ 3628 h 10832"/>
                <a:gd name="connsiteX1" fmla="*/ 3044 w 11249"/>
                <a:gd name="connsiteY1" fmla="*/ 3047 h 10832"/>
                <a:gd name="connsiteX2" fmla="*/ 2265 w 11249"/>
                <a:gd name="connsiteY2" fmla="*/ 10473 h 10832"/>
                <a:gd name="connsiteX3" fmla="*/ 2463 w 11249"/>
                <a:gd name="connsiteY3" fmla="*/ 10711 h 10832"/>
                <a:gd name="connsiteX4" fmla="*/ 10391 w 11249"/>
                <a:gd name="connsiteY4" fmla="*/ 11266 h 10832"/>
                <a:gd name="connsiteX5" fmla="*/ 11145 w 11249"/>
                <a:gd name="connsiteY5" fmla="*/ 3840 h 10832"/>
                <a:gd name="connsiteX6" fmla="*/ 10973 w 11249"/>
                <a:gd name="connsiteY6" fmla="*/ 3628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9" h="10832">
                  <a:moveTo>
                    <a:pt x="10973" y="3628"/>
                  </a:moveTo>
                  <a:cubicBezTo>
                    <a:pt x="8902" y="1355"/>
                    <a:pt x="5423" y="1118"/>
                    <a:pt x="3044" y="3047"/>
                  </a:cubicBezTo>
                  <a:cubicBezTo>
                    <a:pt x="776" y="4897"/>
                    <a:pt x="427" y="8201"/>
                    <a:pt x="2265" y="10473"/>
                  </a:cubicBezTo>
                  <a:cubicBezTo>
                    <a:pt x="2329" y="10553"/>
                    <a:pt x="2395" y="10632"/>
                    <a:pt x="2463" y="10711"/>
                  </a:cubicBezTo>
                  <a:cubicBezTo>
                    <a:pt x="4541" y="12958"/>
                    <a:pt x="8019" y="13222"/>
                    <a:pt x="10391" y="11266"/>
                  </a:cubicBezTo>
                  <a:cubicBezTo>
                    <a:pt x="12653" y="9416"/>
                    <a:pt x="12990" y="6086"/>
                    <a:pt x="11145" y="3840"/>
                  </a:cubicBezTo>
                  <a:cubicBezTo>
                    <a:pt x="11089" y="3761"/>
                    <a:pt x="11032" y="3681"/>
                    <a:pt x="10973" y="36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1" name="任意多边形: 形状 3840">
              <a:extLst>
                <a:ext uri="{FF2B5EF4-FFF2-40B4-BE49-F238E27FC236}">
                  <a16:creationId xmlns:a16="http://schemas.microsoft.com/office/drawing/2014/main" id="{5E2C9260-053F-524F-422D-BB523A77FC8A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2" name="任意多边形: 形状 3841">
              <a:extLst>
                <a:ext uri="{FF2B5EF4-FFF2-40B4-BE49-F238E27FC236}">
                  <a16:creationId xmlns:a16="http://schemas.microsoft.com/office/drawing/2014/main" id="{C083C1AE-AC8A-7A63-0A6D-3B13A1380916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3" name="任意多边形: 形状 3842">
              <a:extLst>
                <a:ext uri="{FF2B5EF4-FFF2-40B4-BE49-F238E27FC236}">
                  <a16:creationId xmlns:a16="http://schemas.microsoft.com/office/drawing/2014/main" id="{FDCB3111-774F-0E39-7523-B9DE321325F6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4" name="任意多边形: 形状 3843">
              <a:extLst>
                <a:ext uri="{FF2B5EF4-FFF2-40B4-BE49-F238E27FC236}">
                  <a16:creationId xmlns:a16="http://schemas.microsoft.com/office/drawing/2014/main" id="{E5083698-C024-937B-D9C3-40009463BF49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5" name="任意多边形: 形状 3844">
              <a:extLst>
                <a:ext uri="{FF2B5EF4-FFF2-40B4-BE49-F238E27FC236}">
                  <a16:creationId xmlns:a16="http://schemas.microsoft.com/office/drawing/2014/main" id="{A8624AAF-2363-2E92-2647-9F92B4E44049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6" name="任意多边形: 形状 3845">
              <a:extLst>
                <a:ext uri="{FF2B5EF4-FFF2-40B4-BE49-F238E27FC236}">
                  <a16:creationId xmlns:a16="http://schemas.microsoft.com/office/drawing/2014/main" id="{8099603C-0297-0BB7-68B1-83A0784EA1C0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7" name="任意多边形: 形状 3846">
              <a:extLst>
                <a:ext uri="{FF2B5EF4-FFF2-40B4-BE49-F238E27FC236}">
                  <a16:creationId xmlns:a16="http://schemas.microsoft.com/office/drawing/2014/main" id="{5A7B6011-356D-5646-3412-C74D28F34234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8" name="任意多边形: 形状 3847">
              <a:extLst>
                <a:ext uri="{FF2B5EF4-FFF2-40B4-BE49-F238E27FC236}">
                  <a16:creationId xmlns:a16="http://schemas.microsoft.com/office/drawing/2014/main" id="{708B6325-3866-284C-7FF7-AE538E61FC1D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9" name="任意多边形: 形状 3848">
              <a:extLst>
                <a:ext uri="{FF2B5EF4-FFF2-40B4-BE49-F238E27FC236}">
                  <a16:creationId xmlns:a16="http://schemas.microsoft.com/office/drawing/2014/main" id="{47488BA5-4315-9042-FBE8-14C020E94C65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0" name="任意多边形: 形状 3849">
              <a:extLst>
                <a:ext uri="{FF2B5EF4-FFF2-40B4-BE49-F238E27FC236}">
                  <a16:creationId xmlns:a16="http://schemas.microsoft.com/office/drawing/2014/main" id="{5F50062A-A818-A480-D5BE-7C5CCBB806C3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1" name="任意多边形: 形状 3850">
              <a:extLst>
                <a:ext uri="{FF2B5EF4-FFF2-40B4-BE49-F238E27FC236}">
                  <a16:creationId xmlns:a16="http://schemas.microsoft.com/office/drawing/2014/main" id="{B1312C7A-3A06-6746-00B8-E0F21FA4E1FE}"/>
                </a:ext>
              </a:extLst>
            </p:cNvPr>
            <p:cNvSpPr/>
            <p:nvPr/>
          </p:nvSpPr>
          <p:spPr>
            <a:xfrm>
              <a:off x="319950" y="-4052681"/>
              <a:ext cx="7473" cy="7210"/>
            </a:xfrm>
            <a:custGeom>
              <a:avLst/>
              <a:gdLst>
                <a:gd name="connsiteX0" fmla="*/ 1982 w 7473"/>
                <a:gd name="connsiteY0" fmla="*/ 7682 h 7210"/>
                <a:gd name="connsiteX1" fmla="*/ 7267 w 7473"/>
                <a:gd name="connsiteY1" fmla="*/ 8053 h 7210"/>
                <a:gd name="connsiteX2" fmla="*/ 7795 w 7473"/>
                <a:gd name="connsiteY2" fmla="*/ 3190 h 7210"/>
                <a:gd name="connsiteX3" fmla="*/ 7664 w 7473"/>
                <a:gd name="connsiteY3" fmla="*/ 3031 h 7210"/>
                <a:gd name="connsiteX4" fmla="*/ 2378 w 7473"/>
                <a:gd name="connsiteY4" fmla="*/ 2661 h 7210"/>
                <a:gd name="connsiteX5" fmla="*/ 1850 w 7473"/>
                <a:gd name="connsiteY5" fmla="*/ 7524 h 7210"/>
                <a:gd name="connsiteX6" fmla="*/ 1982 w 7473"/>
                <a:gd name="connsiteY6" fmla="*/ 7682 h 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0">
                  <a:moveTo>
                    <a:pt x="1982" y="7682"/>
                  </a:moveTo>
                  <a:cubicBezTo>
                    <a:pt x="3348" y="9215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2" name="任意多边形: 形状 3851">
              <a:extLst>
                <a:ext uri="{FF2B5EF4-FFF2-40B4-BE49-F238E27FC236}">
                  <a16:creationId xmlns:a16="http://schemas.microsoft.com/office/drawing/2014/main" id="{7052D155-43A1-DAE5-5D91-92C4B8FE2631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3" name="任意多边形: 形状 3852">
              <a:extLst>
                <a:ext uri="{FF2B5EF4-FFF2-40B4-BE49-F238E27FC236}">
                  <a16:creationId xmlns:a16="http://schemas.microsoft.com/office/drawing/2014/main" id="{4E08CA86-C8D2-2316-E906-BEA2D686AAF2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4" name="任意多边形: 形状 3853">
              <a:extLst>
                <a:ext uri="{FF2B5EF4-FFF2-40B4-BE49-F238E27FC236}">
                  <a16:creationId xmlns:a16="http://schemas.microsoft.com/office/drawing/2014/main" id="{B82FCA24-A9D4-B7E3-A865-C09282F8A34A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5" name="任意多边形: 形状 3854">
              <a:extLst>
                <a:ext uri="{FF2B5EF4-FFF2-40B4-BE49-F238E27FC236}">
                  <a16:creationId xmlns:a16="http://schemas.microsoft.com/office/drawing/2014/main" id="{AE41A6B7-7066-C9EC-A12B-EFF96DDBF4B7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6" name="任意多边形: 形状 3855">
              <a:extLst>
                <a:ext uri="{FF2B5EF4-FFF2-40B4-BE49-F238E27FC236}">
                  <a16:creationId xmlns:a16="http://schemas.microsoft.com/office/drawing/2014/main" id="{990A36C4-4970-DFB7-D799-AFC54851E7C4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7" name="任意多边形: 形状 3856">
              <a:extLst>
                <a:ext uri="{FF2B5EF4-FFF2-40B4-BE49-F238E27FC236}">
                  <a16:creationId xmlns:a16="http://schemas.microsoft.com/office/drawing/2014/main" id="{582F5AD2-3FEA-0843-FC79-E0B5489A4507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8" name="任意多边形: 形状 3857">
              <a:extLst>
                <a:ext uri="{FF2B5EF4-FFF2-40B4-BE49-F238E27FC236}">
                  <a16:creationId xmlns:a16="http://schemas.microsoft.com/office/drawing/2014/main" id="{91A41C39-2FC0-09F7-D804-A32214318DB3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9" name="任意多边形: 形状 3858">
              <a:extLst>
                <a:ext uri="{FF2B5EF4-FFF2-40B4-BE49-F238E27FC236}">
                  <a16:creationId xmlns:a16="http://schemas.microsoft.com/office/drawing/2014/main" id="{E3B8FAF0-47DF-87B3-437D-EBB813AF3EF4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0" name="任意多边形: 形状 3859">
              <a:extLst>
                <a:ext uri="{FF2B5EF4-FFF2-40B4-BE49-F238E27FC236}">
                  <a16:creationId xmlns:a16="http://schemas.microsoft.com/office/drawing/2014/main" id="{9595D735-EF26-F737-2665-05226ABDF7C2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1" name="任意多边形: 形状 3860">
              <a:extLst>
                <a:ext uri="{FF2B5EF4-FFF2-40B4-BE49-F238E27FC236}">
                  <a16:creationId xmlns:a16="http://schemas.microsoft.com/office/drawing/2014/main" id="{7FC80A27-1BF0-82C7-8056-789E40731C9F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2" name="任意多边形: 形状 3861">
              <a:extLst>
                <a:ext uri="{FF2B5EF4-FFF2-40B4-BE49-F238E27FC236}">
                  <a16:creationId xmlns:a16="http://schemas.microsoft.com/office/drawing/2014/main" id="{124B5D4D-7378-FA16-3DB9-9E7C76EE1D6D}"/>
                </a:ext>
              </a:extLst>
            </p:cNvPr>
            <p:cNvSpPr/>
            <p:nvPr/>
          </p:nvSpPr>
          <p:spPr>
            <a:xfrm>
              <a:off x="319870" y="-4052734"/>
              <a:ext cx="7473" cy="7211"/>
            </a:xfrm>
            <a:custGeom>
              <a:avLst/>
              <a:gdLst>
                <a:gd name="connsiteX0" fmla="*/ 7664 w 7473"/>
                <a:gd name="connsiteY0" fmla="*/ 3031 h 7211"/>
                <a:gd name="connsiteX1" fmla="*/ 2378 w 7473"/>
                <a:gd name="connsiteY1" fmla="*/ 2661 h 7211"/>
                <a:gd name="connsiteX2" fmla="*/ 1850 w 7473"/>
                <a:gd name="connsiteY2" fmla="*/ 7524 h 7211"/>
                <a:gd name="connsiteX3" fmla="*/ 1982 w 7473"/>
                <a:gd name="connsiteY3" fmla="*/ 7682 h 7211"/>
                <a:gd name="connsiteX4" fmla="*/ 7267 w 7473"/>
                <a:gd name="connsiteY4" fmla="*/ 8053 h 7211"/>
                <a:gd name="connsiteX5" fmla="*/ 7795 w 7473"/>
                <a:gd name="connsiteY5" fmla="*/ 3190 h 7211"/>
                <a:gd name="connsiteX6" fmla="*/ 7664 w 7473"/>
                <a:gd name="connsiteY6" fmla="*/ 3031 h 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1">
                  <a:moveTo>
                    <a:pt x="7664" y="3031"/>
                  </a:move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ubicBezTo>
                    <a:pt x="3348" y="9216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3" name="任意多边形: 形状 3862">
              <a:extLst>
                <a:ext uri="{FF2B5EF4-FFF2-40B4-BE49-F238E27FC236}">
                  <a16:creationId xmlns:a16="http://schemas.microsoft.com/office/drawing/2014/main" id="{2692457C-C45B-11FC-1AE3-A24EDA1427E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4" name="任意多边形: 形状 3863">
              <a:extLst>
                <a:ext uri="{FF2B5EF4-FFF2-40B4-BE49-F238E27FC236}">
                  <a16:creationId xmlns:a16="http://schemas.microsoft.com/office/drawing/2014/main" id="{776F93F7-4009-45C3-9D04-8771EF3815CC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5" name="任意多边形: 形状 3864">
              <a:extLst>
                <a:ext uri="{FF2B5EF4-FFF2-40B4-BE49-F238E27FC236}">
                  <a16:creationId xmlns:a16="http://schemas.microsoft.com/office/drawing/2014/main" id="{365B30BD-44C7-CFB6-EC03-00C08B757A63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6" name="任意多边形: 形状 3865">
              <a:extLst>
                <a:ext uri="{FF2B5EF4-FFF2-40B4-BE49-F238E27FC236}">
                  <a16:creationId xmlns:a16="http://schemas.microsoft.com/office/drawing/2014/main" id="{04354EEF-9EB2-1A5F-665D-79D0CD054AA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7" name="任意多边形: 形状 3866">
              <a:extLst>
                <a:ext uri="{FF2B5EF4-FFF2-40B4-BE49-F238E27FC236}">
                  <a16:creationId xmlns:a16="http://schemas.microsoft.com/office/drawing/2014/main" id="{8ADF1107-9F23-6FAF-5853-20F15DF12226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8" name="任意多边形: 形状 3867">
              <a:extLst>
                <a:ext uri="{FF2B5EF4-FFF2-40B4-BE49-F238E27FC236}">
                  <a16:creationId xmlns:a16="http://schemas.microsoft.com/office/drawing/2014/main" id="{47A529EE-9FBD-03C6-880D-2C217D76088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9" name="任意多边形: 形状 3868">
              <a:extLst>
                <a:ext uri="{FF2B5EF4-FFF2-40B4-BE49-F238E27FC236}">
                  <a16:creationId xmlns:a16="http://schemas.microsoft.com/office/drawing/2014/main" id="{3941F954-0C3C-9660-B7AF-BAE2C2A336B7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0" name="任意多边形: 形状 3869">
              <a:extLst>
                <a:ext uri="{FF2B5EF4-FFF2-40B4-BE49-F238E27FC236}">
                  <a16:creationId xmlns:a16="http://schemas.microsoft.com/office/drawing/2014/main" id="{9C5AF03D-0C29-9A27-17C5-2AE1233F6ACB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1" name="任意多边形: 形状 3870">
              <a:extLst>
                <a:ext uri="{FF2B5EF4-FFF2-40B4-BE49-F238E27FC236}">
                  <a16:creationId xmlns:a16="http://schemas.microsoft.com/office/drawing/2014/main" id="{2D47904C-7CB7-B1AD-45C6-0E9A6BD8428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2" name="任意多边形: 形状 3871">
              <a:extLst>
                <a:ext uri="{FF2B5EF4-FFF2-40B4-BE49-F238E27FC236}">
                  <a16:creationId xmlns:a16="http://schemas.microsoft.com/office/drawing/2014/main" id="{18FB53F0-4EB7-D584-08CD-BB3B4F8887AB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3" name="任意多边形: 形状 3872">
              <a:extLst>
                <a:ext uri="{FF2B5EF4-FFF2-40B4-BE49-F238E27FC236}">
                  <a16:creationId xmlns:a16="http://schemas.microsoft.com/office/drawing/2014/main" id="{27C7EDD3-F561-1DB9-FCD2-33BACBB5E5E0}"/>
                </a:ext>
              </a:extLst>
            </p:cNvPr>
            <p:cNvSpPr/>
            <p:nvPr/>
          </p:nvSpPr>
          <p:spPr>
            <a:xfrm>
              <a:off x="318090" y="-4159948"/>
              <a:ext cx="7360" cy="7207"/>
            </a:xfrm>
            <a:custGeom>
              <a:avLst/>
              <a:gdLst>
                <a:gd name="connsiteX0" fmla="*/ 8334 w 7360"/>
                <a:gd name="connsiteY0" fmla="*/ 6196 h 7207"/>
                <a:gd name="connsiteX1" fmla="*/ 5786 w 7360"/>
                <a:gd name="connsiteY1" fmla="*/ 1888 h 7207"/>
                <a:gd name="connsiteX2" fmla="*/ 5691 w 7360"/>
                <a:gd name="connsiteY2" fmla="*/ 1862 h 7207"/>
                <a:gd name="connsiteX3" fmla="*/ 1198 w 7360"/>
                <a:gd name="connsiteY3" fmla="*/ 4505 h 7207"/>
                <a:gd name="connsiteX4" fmla="*/ 3747 w 7360"/>
                <a:gd name="connsiteY4" fmla="*/ 8813 h 7207"/>
                <a:gd name="connsiteX5" fmla="*/ 3841 w 7360"/>
                <a:gd name="connsiteY5" fmla="*/ 8839 h 7207"/>
                <a:gd name="connsiteX6" fmla="*/ 8334 w 7360"/>
                <a:gd name="connsiteY6" fmla="*/ 6196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8334" y="6196"/>
                  </a:move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4" name="任意多边形: 形状 3873">
              <a:extLst>
                <a:ext uri="{FF2B5EF4-FFF2-40B4-BE49-F238E27FC236}">
                  <a16:creationId xmlns:a16="http://schemas.microsoft.com/office/drawing/2014/main" id="{1CFC478D-1AFB-D338-55D4-8C57A80033E4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5" name="任意多边形: 形状 3874">
              <a:extLst>
                <a:ext uri="{FF2B5EF4-FFF2-40B4-BE49-F238E27FC236}">
                  <a16:creationId xmlns:a16="http://schemas.microsoft.com/office/drawing/2014/main" id="{83B364AC-CE50-C1F7-FB49-3E50BF391EC2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6" name="任意多边形: 形状 3875">
              <a:extLst>
                <a:ext uri="{FF2B5EF4-FFF2-40B4-BE49-F238E27FC236}">
                  <a16:creationId xmlns:a16="http://schemas.microsoft.com/office/drawing/2014/main" id="{96B7B6F3-73BC-7885-3E75-BD5A12D163A7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7" name="任意多边形: 形状 3876">
              <a:extLst>
                <a:ext uri="{FF2B5EF4-FFF2-40B4-BE49-F238E27FC236}">
                  <a16:creationId xmlns:a16="http://schemas.microsoft.com/office/drawing/2014/main" id="{E1EBA901-DDF9-E8EE-76EA-D42914A6007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8" name="任意多边形: 形状 3877">
              <a:extLst>
                <a:ext uri="{FF2B5EF4-FFF2-40B4-BE49-F238E27FC236}">
                  <a16:creationId xmlns:a16="http://schemas.microsoft.com/office/drawing/2014/main" id="{E35C7F24-5FCC-0272-FE8D-1D098FE12923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9" name="任意多边形: 形状 3878">
              <a:extLst>
                <a:ext uri="{FF2B5EF4-FFF2-40B4-BE49-F238E27FC236}">
                  <a16:creationId xmlns:a16="http://schemas.microsoft.com/office/drawing/2014/main" id="{4795D051-D933-E234-BF20-67AEBD190E93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0" name="任意多边形: 形状 3879">
              <a:extLst>
                <a:ext uri="{FF2B5EF4-FFF2-40B4-BE49-F238E27FC236}">
                  <a16:creationId xmlns:a16="http://schemas.microsoft.com/office/drawing/2014/main" id="{2FC2F924-6F52-C6B1-C60E-69240772465C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1" name="任意多边形: 形状 3880">
              <a:extLst>
                <a:ext uri="{FF2B5EF4-FFF2-40B4-BE49-F238E27FC236}">
                  <a16:creationId xmlns:a16="http://schemas.microsoft.com/office/drawing/2014/main" id="{A82EEF6E-B2A6-B4A8-31CD-4EAD7BF3E661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2" name="任意多边形: 形状 3881">
              <a:extLst>
                <a:ext uri="{FF2B5EF4-FFF2-40B4-BE49-F238E27FC236}">
                  <a16:creationId xmlns:a16="http://schemas.microsoft.com/office/drawing/2014/main" id="{A94804FA-AF2F-CC1A-2837-9C7C5C445A3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3" name="任意多边形: 形状 3882">
              <a:extLst>
                <a:ext uri="{FF2B5EF4-FFF2-40B4-BE49-F238E27FC236}">
                  <a16:creationId xmlns:a16="http://schemas.microsoft.com/office/drawing/2014/main" id="{5F55BFB4-C24A-33CC-76BE-9663EDA24D6E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4" name="任意多边形: 形状 3883">
              <a:extLst>
                <a:ext uri="{FF2B5EF4-FFF2-40B4-BE49-F238E27FC236}">
                  <a16:creationId xmlns:a16="http://schemas.microsoft.com/office/drawing/2014/main" id="{AF71BE42-8FDC-8B88-5DE4-066702CDAB2F}"/>
                </a:ext>
              </a:extLst>
            </p:cNvPr>
            <p:cNvSpPr/>
            <p:nvPr/>
          </p:nvSpPr>
          <p:spPr>
            <a:xfrm>
              <a:off x="318090" y="-4160027"/>
              <a:ext cx="7360" cy="7207"/>
            </a:xfrm>
            <a:custGeom>
              <a:avLst/>
              <a:gdLst>
                <a:gd name="connsiteX0" fmla="*/ 1198 w 7360"/>
                <a:gd name="connsiteY0" fmla="*/ 4505 h 7207"/>
                <a:gd name="connsiteX1" fmla="*/ 3747 w 7360"/>
                <a:gd name="connsiteY1" fmla="*/ 8813 h 7207"/>
                <a:gd name="connsiteX2" fmla="*/ 3841 w 7360"/>
                <a:gd name="connsiteY2" fmla="*/ 8839 h 7207"/>
                <a:gd name="connsiteX3" fmla="*/ 8334 w 7360"/>
                <a:gd name="connsiteY3" fmla="*/ 6196 h 7207"/>
                <a:gd name="connsiteX4" fmla="*/ 5786 w 7360"/>
                <a:gd name="connsiteY4" fmla="*/ 1888 h 7207"/>
                <a:gd name="connsiteX5" fmla="*/ 5691 w 7360"/>
                <a:gd name="connsiteY5" fmla="*/ 1862 h 7207"/>
                <a:gd name="connsiteX6" fmla="*/ 1198 w 7360"/>
                <a:gd name="connsiteY6" fmla="*/ 4505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1198" y="4505"/>
                  </a:move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5" name="任意多边形: 形状 3884">
              <a:extLst>
                <a:ext uri="{FF2B5EF4-FFF2-40B4-BE49-F238E27FC236}">
                  <a16:creationId xmlns:a16="http://schemas.microsoft.com/office/drawing/2014/main" id="{B7F74F96-4FBB-BDCD-907B-2309D0B944C7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6" name="任意多边形: 形状 3885">
              <a:extLst>
                <a:ext uri="{FF2B5EF4-FFF2-40B4-BE49-F238E27FC236}">
                  <a16:creationId xmlns:a16="http://schemas.microsoft.com/office/drawing/2014/main" id="{F875DF1A-CCC6-4EF0-92C6-4BC862AD79E3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7" name="任意多边形: 形状 3886">
              <a:extLst>
                <a:ext uri="{FF2B5EF4-FFF2-40B4-BE49-F238E27FC236}">
                  <a16:creationId xmlns:a16="http://schemas.microsoft.com/office/drawing/2014/main" id="{C00A0646-6B71-4A40-40CF-FD8BA4E6B8C9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8" name="任意多边形: 形状 3887">
              <a:extLst>
                <a:ext uri="{FF2B5EF4-FFF2-40B4-BE49-F238E27FC236}">
                  <a16:creationId xmlns:a16="http://schemas.microsoft.com/office/drawing/2014/main" id="{9125E47F-F8D7-D04F-8A72-7E946AF3A993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9" name="任意多边形: 形状 3888">
              <a:extLst>
                <a:ext uri="{FF2B5EF4-FFF2-40B4-BE49-F238E27FC236}">
                  <a16:creationId xmlns:a16="http://schemas.microsoft.com/office/drawing/2014/main" id="{2B88D388-8024-5E9B-0A2A-D0510D2A06F0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0" name="任意多边形: 形状 3889">
              <a:extLst>
                <a:ext uri="{FF2B5EF4-FFF2-40B4-BE49-F238E27FC236}">
                  <a16:creationId xmlns:a16="http://schemas.microsoft.com/office/drawing/2014/main" id="{BDCEE0D8-CE16-8B53-6AB0-B5BA3F8FB736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1" name="任意多边形: 形状 3890">
              <a:extLst>
                <a:ext uri="{FF2B5EF4-FFF2-40B4-BE49-F238E27FC236}">
                  <a16:creationId xmlns:a16="http://schemas.microsoft.com/office/drawing/2014/main" id="{41D7316A-44B9-858F-8029-FCA7015C64F8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2" name="任意多边形: 形状 3891">
              <a:extLst>
                <a:ext uri="{FF2B5EF4-FFF2-40B4-BE49-F238E27FC236}">
                  <a16:creationId xmlns:a16="http://schemas.microsoft.com/office/drawing/2014/main" id="{48B28E40-047C-0333-36D5-DA4AE86B650F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3" name="任意多边形: 形状 3892">
              <a:extLst>
                <a:ext uri="{FF2B5EF4-FFF2-40B4-BE49-F238E27FC236}">
                  <a16:creationId xmlns:a16="http://schemas.microsoft.com/office/drawing/2014/main" id="{54C1919D-551B-FAA0-D229-EFF77C5D3C6C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4" name="任意多边形: 形状 3893">
              <a:extLst>
                <a:ext uri="{FF2B5EF4-FFF2-40B4-BE49-F238E27FC236}">
                  <a16:creationId xmlns:a16="http://schemas.microsoft.com/office/drawing/2014/main" id="{01B22D20-78E4-F3F2-61DF-B07B3EB8F861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5" name="任意多边形: 形状 3894">
              <a:extLst>
                <a:ext uri="{FF2B5EF4-FFF2-40B4-BE49-F238E27FC236}">
                  <a16:creationId xmlns:a16="http://schemas.microsoft.com/office/drawing/2014/main" id="{EE99D22D-EE99-C1C6-C291-80876FE825BE}"/>
                </a:ext>
              </a:extLst>
            </p:cNvPr>
            <p:cNvSpPr/>
            <p:nvPr/>
          </p:nvSpPr>
          <p:spPr>
            <a:xfrm>
              <a:off x="322762" y="-4267048"/>
              <a:ext cx="14713" cy="14380"/>
            </a:xfrm>
            <a:custGeom>
              <a:avLst/>
              <a:gdLst>
                <a:gd name="connsiteX0" fmla="*/ 15582 w 14713"/>
                <a:gd name="connsiteY0" fmla="*/ 10621 h 14380"/>
                <a:gd name="connsiteX1" fmla="*/ 10453 w 14713"/>
                <a:gd name="connsiteY1" fmla="*/ 2005 h 14380"/>
                <a:gd name="connsiteX2" fmla="*/ 10296 w 14713"/>
                <a:gd name="connsiteY2" fmla="*/ 1979 h 14380"/>
                <a:gd name="connsiteX3" fmla="*/ 1310 w 14713"/>
                <a:gd name="connsiteY3" fmla="*/ 7264 h 14380"/>
                <a:gd name="connsiteX4" fmla="*/ 6386 w 14713"/>
                <a:gd name="connsiteY4" fmla="*/ 15854 h 14380"/>
                <a:gd name="connsiteX5" fmla="*/ 6596 w 14713"/>
                <a:gd name="connsiteY5" fmla="*/ 15906 h 14380"/>
                <a:gd name="connsiteX6" fmla="*/ 15582 w 14713"/>
                <a:gd name="connsiteY6" fmla="*/ 10621 h 1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3" h="14380">
                  <a:moveTo>
                    <a:pt x="15582" y="10621"/>
                  </a:moveTo>
                  <a:cubicBezTo>
                    <a:pt x="16541" y="6841"/>
                    <a:pt x="14245" y="2983"/>
                    <a:pt x="10453" y="2005"/>
                  </a:cubicBezTo>
                  <a:cubicBezTo>
                    <a:pt x="10401" y="2005"/>
                    <a:pt x="10348" y="1979"/>
                    <a:pt x="10296" y="1979"/>
                  </a:cubicBezTo>
                  <a:cubicBezTo>
                    <a:pt x="6357" y="974"/>
                    <a:pt x="2345" y="3326"/>
                    <a:pt x="1310" y="7264"/>
                  </a:cubicBezTo>
                  <a:cubicBezTo>
                    <a:pt x="339" y="11044"/>
                    <a:pt x="2612" y="14876"/>
                    <a:pt x="6386" y="15854"/>
                  </a:cubicBezTo>
                  <a:cubicBezTo>
                    <a:pt x="6456" y="15880"/>
                    <a:pt x="6526" y="15880"/>
                    <a:pt x="6596" y="15906"/>
                  </a:cubicBezTo>
                  <a:cubicBezTo>
                    <a:pt x="10532" y="16884"/>
                    <a:pt x="14534" y="14532"/>
                    <a:pt x="15582" y="106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6" name="任意多边形: 形状 3895">
              <a:extLst>
                <a:ext uri="{FF2B5EF4-FFF2-40B4-BE49-F238E27FC236}">
                  <a16:creationId xmlns:a16="http://schemas.microsoft.com/office/drawing/2014/main" id="{0D33880B-8EDC-4821-EA42-1C5ECAC51127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7" name="任意多边形: 形状 3896">
              <a:extLst>
                <a:ext uri="{FF2B5EF4-FFF2-40B4-BE49-F238E27FC236}">
                  <a16:creationId xmlns:a16="http://schemas.microsoft.com/office/drawing/2014/main" id="{7098053E-BA93-27F0-0E16-0B340E0E30F4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8" name="任意多边形: 形状 3897">
              <a:extLst>
                <a:ext uri="{FF2B5EF4-FFF2-40B4-BE49-F238E27FC236}">
                  <a16:creationId xmlns:a16="http://schemas.microsoft.com/office/drawing/2014/main" id="{BB43D18C-AC90-9D82-D3AC-9BD36DF27078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9" name="任意多边形: 形状 3898">
              <a:extLst>
                <a:ext uri="{FF2B5EF4-FFF2-40B4-BE49-F238E27FC236}">
                  <a16:creationId xmlns:a16="http://schemas.microsoft.com/office/drawing/2014/main" id="{1E90ABBC-F520-EFCD-6273-DC0F364FBA35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0" name="任意多边形: 形状 3899">
              <a:extLst>
                <a:ext uri="{FF2B5EF4-FFF2-40B4-BE49-F238E27FC236}">
                  <a16:creationId xmlns:a16="http://schemas.microsoft.com/office/drawing/2014/main" id="{A0DBBFDF-E452-9CEE-9D89-D9503936D5C1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1" name="任意多边形: 形状 3900">
              <a:extLst>
                <a:ext uri="{FF2B5EF4-FFF2-40B4-BE49-F238E27FC236}">
                  <a16:creationId xmlns:a16="http://schemas.microsoft.com/office/drawing/2014/main" id="{0EF4181C-0F65-67CF-7BCA-47B4FEFE15C8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2" name="任意多边形: 形状 3901">
              <a:extLst>
                <a:ext uri="{FF2B5EF4-FFF2-40B4-BE49-F238E27FC236}">
                  <a16:creationId xmlns:a16="http://schemas.microsoft.com/office/drawing/2014/main" id="{65A0D162-F2F8-8A03-ADE6-1AE402458BDC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3" name="任意多边形: 形状 3902">
              <a:extLst>
                <a:ext uri="{FF2B5EF4-FFF2-40B4-BE49-F238E27FC236}">
                  <a16:creationId xmlns:a16="http://schemas.microsoft.com/office/drawing/2014/main" id="{B71A024D-C765-1AC3-AFD4-0757648FC5E6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4" name="任意多边形: 形状 3903">
              <a:extLst>
                <a:ext uri="{FF2B5EF4-FFF2-40B4-BE49-F238E27FC236}">
                  <a16:creationId xmlns:a16="http://schemas.microsoft.com/office/drawing/2014/main" id="{C4FADD36-44D9-2E75-7F83-15D85DFBBE37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5" name="任意多边形: 形状 3904">
              <a:extLst>
                <a:ext uri="{FF2B5EF4-FFF2-40B4-BE49-F238E27FC236}">
                  <a16:creationId xmlns:a16="http://schemas.microsoft.com/office/drawing/2014/main" id="{ABF76735-D9F8-4402-4339-0F644822DCA6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6" name="任意多边形: 形状 3905">
              <a:extLst>
                <a:ext uri="{FF2B5EF4-FFF2-40B4-BE49-F238E27FC236}">
                  <a16:creationId xmlns:a16="http://schemas.microsoft.com/office/drawing/2014/main" id="{16F4DA78-7790-CE5F-B5FE-1DF70C7446C3}"/>
                </a:ext>
              </a:extLst>
            </p:cNvPr>
            <p:cNvSpPr/>
            <p:nvPr/>
          </p:nvSpPr>
          <p:spPr>
            <a:xfrm>
              <a:off x="322683" y="-4267189"/>
              <a:ext cx="14740" cy="14399"/>
            </a:xfrm>
            <a:custGeom>
              <a:avLst/>
              <a:gdLst>
                <a:gd name="connsiteX0" fmla="*/ 1310 w 14740"/>
                <a:gd name="connsiteY0" fmla="*/ 7273 h 14399"/>
                <a:gd name="connsiteX1" fmla="*/ 6386 w 14740"/>
                <a:gd name="connsiteY1" fmla="*/ 15862 h 14399"/>
                <a:gd name="connsiteX2" fmla="*/ 6596 w 14740"/>
                <a:gd name="connsiteY2" fmla="*/ 15915 h 14399"/>
                <a:gd name="connsiteX3" fmla="*/ 15608 w 14740"/>
                <a:gd name="connsiteY3" fmla="*/ 10629 h 14399"/>
                <a:gd name="connsiteX4" fmla="*/ 10479 w 14740"/>
                <a:gd name="connsiteY4" fmla="*/ 2014 h 14399"/>
                <a:gd name="connsiteX5" fmla="*/ 10322 w 14740"/>
                <a:gd name="connsiteY5" fmla="*/ 1987 h 14399"/>
                <a:gd name="connsiteX6" fmla="*/ 1310 w 14740"/>
                <a:gd name="connsiteY6" fmla="*/ 727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40" h="14399">
                  <a:moveTo>
                    <a:pt x="1310" y="7273"/>
                  </a:moveTo>
                  <a:cubicBezTo>
                    <a:pt x="339" y="11052"/>
                    <a:pt x="2612" y="14885"/>
                    <a:pt x="6386" y="15862"/>
                  </a:cubicBezTo>
                  <a:cubicBezTo>
                    <a:pt x="6456" y="15889"/>
                    <a:pt x="6526" y="15889"/>
                    <a:pt x="6596" y="15915"/>
                  </a:cubicBezTo>
                  <a:cubicBezTo>
                    <a:pt x="10541" y="16919"/>
                    <a:pt x="14561" y="14567"/>
                    <a:pt x="15608" y="10629"/>
                  </a:cubicBezTo>
                  <a:cubicBezTo>
                    <a:pt x="16568" y="6850"/>
                    <a:pt x="14272" y="2992"/>
                    <a:pt x="10479" y="2014"/>
                  </a:cubicBezTo>
                  <a:cubicBezTo>
                    <a:pt x="10427" y="2014"/>
                    <a:pt x="10375" y="1987"/>
                    <a:pt x="10322" y="1987"/>
                  </a:cubicBezTo>
                  <a:cubicBezTo>
                    <a:pt x="6375" y="957"/>
                    <a:pt x="2345" y="3335"/>
                    <a:pt x="1310" y="72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7" name="任意多边形: 形状 3906">
              <a:extLst>
                <a:ext uri="{FF2B5EF4-FFF2-40B4-BE49-F238E27FC236}">
                  <a16:creationId xmlns:a16="http://schemas.microsoft.com/office/drawing/2014/main" id="{456547D3-A43B-907E-7DC8-8712D0431CA6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8" name="任意多边形: 形状 3907">
              <a:extLst>
                <a:ext uri="{FF2B5EF4-FFF2-40B4-BE49-F238E27FC236}">
                  <a16:creationId xmlns:a16="http://schemas.microsoft.com/office/drawing/2014/main" id="{B4BB5BA1-6CD6-A6D7-E0B8-47AEE9E2D324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9" name="任意多边形: 形状 3908">
              <a:extLst>
                <a:ext uri="{FF2B5EF4-FFF2-40B4-BE49-F238E27FC236}">
                  <a16:creationId xmlns:a16="http://schemas.microsoft.com/office/drawing/2014/main" id="{7640D3A7-58E2-305E-E5B4-FB108F1ABA89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0" name="任意多边形: 形状 3909">
              <a:extLst>
                <a:ext uri="{FF2B5EF4-FFF2-40B4-BE49-F238E27FC236}">
                  <a16:creationId xmlns:a16="http://schemas.microsoft.com/office/drawing/2014/main" id="{2636B3CD-7A8D-8AF6-12D9-4781046D5FE3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1" name="任意多边形: 形状 3910">
              <a:extLst>
                <a:ext uri="{FF2B5EF4-FFF2-40B4-BE49-F238E27FC236}">
                  <a16:creationId xmlns:a16="http://schemas.microsoft.com/office/drawing/2014/main" id="{681D65A8-8004-9F00-2988-48004BF7F520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2" name="任意多边形: 形状 3911">
              <a:extLst>
                <a:ext uri="{FF2B5EF4-FFF2-40B4-BE49-F238E27FC236}">
                  <a16:creationId xmlns:a16="http://schemas.microsoft.com/office/drawing/2014/main" id="{565CFB18-672C-FB8A-26CD-5EED3D5414FE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3" name="任意多边形: 形状 3912">
              <a:extLst>
                <a:ext uri="{FF2B5EF4-FFF2-40B4-BE49-F238E27FC236}">
                  <a16:creationId xmlns:a16="http://schemas.microsoft.com/office/drawing/2014/main" id="{F7E29D0B-0130-E16C-908C-904290A53216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4" name="任意多边形: 形状 3913">
              <a:extLst>
                <a:ext uri="{FF2B5EF4-FFF2-40B4-BE49-F238E27FC236}">
                  <a16:creationId xmlns:a16="http://schemas.microsoft.com/office/drawing/2014/main" id="{16E28ECB-7614-422F-D939-E3BF71007F50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5" name="任意多边形: 形状 3914">
              <a:extLst>
                <a:ext uri="{FF2B5EF4-FFF2-40B4-BE49-F238E27FC236}">
                  <a16:creationId xmlns:a16="http://schemas.microsoft.com/office/drawing/2014/main" id="{BFF94181-5077-BDD3-7655-D79CF7F83572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6" name="任意多边形: 形状 3915">
              <a:extLst>
                <a:ext uri="{FF2B5EF4-FFF2-40B4-BE49-F238E27FC236}">
                  <a16:creationId xmlns:a16="http://schemas.microsoft.com/office/drawing/2014/main" id="{9693207C-0BBE-5B2E-AFF1-00CD45574506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7" name="任意多边形: 形状 3916">
              <a:extLst>
                <a:ext uri="{FF2B5EF4-FFF2-40B4-BE49-F238E27FC236}">
                  <a16:creationId xmlns:a16="http://schemas.microsoft.com/office/drawing/2014/main" id="{D4CA5CEE-2C6E-778B-350B-FF51A1A7CAC4}"/>
                </a:ext>
              </a:extLst>
            </p:cNvPr>
            <p:cNvSpPr/>
            <p:nvPr/>
          </p:nvSpPr>
          <p:spPr>
            <a:xfrm>
              <a:off x="175507" y="-4197698"/>
              <a:ext cx="8525" cy="8220"/>
            </a:xfrm>
            <a:custGeom>
              <a:avLst/>
              <a:gdLst>
                <a:gd name="connsiteX0" fmla="*/ 6986 w 8525"/>
                <a:gd name="connsiteY0" fmla="*/ 2057 h 8220"/>
                <a:gd name="connsiteX1" fmla="*/ 1357 w 8525"/>
                <a:gd name="connsiteY1" fmla="*/ 4356 h 8220"/>
                <a:gd name="connsiteX2" fmla="*/ 3709 w 8525"/>
                <a:gd name="connsiteY2" fmla="*/ 9642 h 8220"/>
                <a:gd name="connsiteX3" fmla="*/ 9339 w 8525"/>
                <a:gd name="connsiteY3" fmla="*/ 7369 h 8220"/>
                <a:gd name="connsiteX4" fmla="*/ 6986 w 8525"/>
                <a:gd name="connsiteY4" fmla="*/ 2057 h 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25" h="8220">
                  <a:moveTo>
                    <a:pt x="6986" y="2057"/>
                  </a:moveTo>
                  <a:cubicBezTo>
                    <a:pt x="4798" y="1185"/>
                    <a:pt x="2311" y="2216"/>
                    <a:pt x="1357" y="4356"/>
                  </a:cubicBezTo>
                  <a:cubicBezTo>
                    <a:pt x="551" y="6471"/>
                    <a:pt x="1603" y="8823"/>
                    <a:pt x="3709" y="9642"/>
                  </a:cubicBezTo>
                  <a:cubicBezTo>
                    <a:pt x="5892" y="10540"/>
                    <a:pt x="8384" y="9510"/>
                    <a:pt x="9339" y="7369"/>
                  </a:cubicBezTo>
                  <a:cubicBezTo>
                    <a:pt x="10147" y="5255"/>
                    <a:pt x="9098" y="2876"/>
                    <a:pt x="6986" y="20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8" name="任意多边形: 形状 3917">
              <a:extLst>
                <a:ext uri="{FF2B5EF4-FFF2-40B4-BE49-F238E27FC236}">
                  <a16:creationId xmlns:a16="http://schemas.microsoft.com/office/drawing/2014/main" id="{AF7000A6-B780-39D2-3D31-993149C342B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9" name="任意多边形: 形状 3918">
              <a:extLst>
                <a:ext uri="{FF2B5EF4-FFF2-40B4-BE49-F238E27FC236}">
                  <a16:creationId xmlns:a16="http://schemas.microsoft.com/office/drawing/2014/main" id="{C777FC6D-CFDF-AE92-4537-0FB9A9275C48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0" name="任意多边形: 形状 3919">
              <a:extLst>
                <a:ext uri="{FF2B5EF4-FFF2-40B4-BE49-F238E27FC236}">
                  <a16:creationId xmlns:a16="http://schemas.microsoft.com/office/drawing/2014/main" id="{DE56084A-A47D-4DC1-2899-DD1042E0D8C8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1" name="任意多边形: 形状 3920">
              <a:extLst>
                <a:ext uri="{FF2B5EF4-FFF2-40B4-BE49-F238E27FC236}">
                  <a16:creationId xmlns:a16="http://schemas.microsoft.com/office/drawing/2014/main" id="{CEA60860-1F4B-3B30-676C-FB58BAE9E957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2" name="任意多边形: 形状 3921">
              <a:extLst>
                <a:ext uri="{FF2B5EF4-FFF2-40B4-BE49-F238E27FC236}">
                  <a16:creationId xmlns:a16="http://schemas.microsoft.com/office/drawing/2014/main" id="{4AE18093-B689-BEA3-B9E2-9ED00A71B917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3" name="任意多边形: 形状 3922">
              <a:extLst>
                <a:ext uri="{FF2B5EF4-FFF2-40B4-BE49-F238E27FC236}">
                  <a16:creationId xmlns:a16="http://schemas.microsoft.com/office/drawing/2014/main" id="{F64C6915-28BE-0801-F5AF-E9116B56126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4" name="任意多边形: 形状 3923">
              <a:extLst>
                <a:ext uri="{FF2B5EF4-FFF2-40B4-BE49-F238E27FC236}">
                  <a16:creationId xmlns:a16="http://schemas.microsoft.com/office/drawing/2014/main" id="{211C958B-92D8-D53D-DE32-A13EB735F12A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5" name="任意多边形: 形状 3924">
              <a:extLst>
                <a:ext uri="{FF2B5EF4-FFF2-40B4-BE49-F238E27FC236}">
                  <a16:creationId xmlns:a16="http://schemas.microsoft.com/office/drawing/2014/main" id="{59E78716-47C7-71EC-8C82-7BF570F60F0C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6" name="任意多边形: 形状 3925">
              <a:extLst>
                <a:ext uri="{FF2B5EF4-FFF2-40B4-BE49-F238E27FC236}">
                  <a16:creationId xmlns:a16="http://schemas.microsoft.com/office/drawing/2014/main" id="{8A21F7CA-07B1-AE74-3D39-9D280716F4F6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7" name="任意多边形: 形状 3926">
              <a:extLst>
                <a:ext uri="{FF2B5EF4-FFF2-40B4-BE49-F238E27FC236}">
                  <a16:creationId xmlns:a16="http://schemas.microsoft.com/office/drawing/2014/main" id="{63ADCB45-91D0-B6DC-61B7-760C5931087F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8" name="任意多边形: 形状 3927">
              <a:extLst>
                <a:ext uri="{FF2B5EF4-FFF2-40B4-BE49-F238E27FC236}">
                  <a16:creationId xmlns:a16="http://schemas.microsoft.com/office/drawing/2014/main" id="{252A425A-6DD5-CC01-E3D8-77A2D86E67C7}"/>
                </a:ext>
              </a:extLst>
            </p:cNvPr>
            <p:cNvSpPr/>
            <p:nvPr/>
          </p:nvSpPr>
          <p:spPr>
            <a:xfrm>
              <a:off x="175461" y="-4197487"/>
              <a:ext cx="8616" cy="8352"/>
            </a:xfrm>
            <a:custGeom>
              <a:avLst/>
              <a:gdLst>
                <a:gd name="connsiteX0" fmla="*/ 3756 w 8616"/>
                <a:gd name="connsiteY0" fmla="*/ 9774 h 8352"/>
                <a:gd name="connsiteX1" fmla="*/ 9385 w 8616"/>
                <a:gd name="connsiteY1" fmla="*/ 7501 h 8352"/>
                <a:gd name="connsiteX2" fmla="*/ 7165 w 8616"/>
                <a:gd name="connsiteY2" fmla="*/ 2110 h 8352"/>
                <a:gd name="connsiteX3" fmla="*/ 7033 w 8616"/>
                <a:gd name="connsiteY3" fmla="*/ 2057 h 8352"/>
                <a:gd name="connsiteX4" fmla="*/ 1404 w 8616"/>
                <a:gd name="connsiteY4" fmla="*/ 4356 h 8352"/>
                <a:gd name="connsiteX5" fmla="*/ 3605 w 8616"/>
                <a:gd name="connsiteY5" fmla="*/ 9721 h 8352"/>
                <a:gd name="connsiteX6" fmla="*/ 3756 w 8616"/>
                <a:gd name="connsiteY6" fmla="*/ 9774 h 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6" h="8352">
                  <a:moveTo>
                    <a:pt x="3756" y="9774"/>
                  </a:moveTo>
                  <a:cubicBezTo>
                    <a:pt x="5939" y="10673"/>
                    <a:pt x="8431" y="9642"/>
                    <a:pt x="9385" y="7501"/>
                  </a:cubicBezTo>
                  <a:cubicBezTo>
                    <a:pt x="10260" y="5387"/>
                    <a:pt x="9266" y="2982"/>
                    <a:pt x="7165" y="2110"/>
                  </a:cubicBezTo>
                  <a:cubicBezTo>
                    <a:pt x="7123" y="2083"/>
                    <a:pt x="7078" y="2083"/>
                    <a:pt x="7033" y="2057"/>
                  </a:cubicBezTo>
                  <a:cubicBezTo>
                    <a:pt x="4845" y="1185"/>
                    <a:pt x="2358" y="2216"/>
                    <a:pt x="1404" y="4356"/>
                  </a:cubicBezTo>
                  <a:cubicBezTo>
                    <a:pt x="531" y="6444"/>
                    <a:pt x="1517" y="8849"/>
                    <a:pt x="3605" y="9721"/>
                  </a:cubicBezTo>
                  <a:cubicBezTo>
                    <a:pt x="3655" y="9748"/>
                    <a:pt x="3705" y="9748"/>
                    <a:pt x="3756" y="97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9" name="任意多边形: 形状 3928">
              <a:extLst>
                <a:ext uri="{FF2B5EF4-FFF2-40B4-BE49-F238E27FC236}">
                  <a16:creationId xmlns:a16="http://schemas.microsoft.com/office/drawing/2014/main" id="{964D7559-598E-3288-02A2-7E7F3B48E3B0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0" name="任意多边形: 形状 3929">
              <a:extLst>
                <a:ext uri="{FF2B5EF4-FFF2-40B4-BE49-F238E27FC236}">
                  <a16:creationId xmlns:a16="http://schemas.microsoft.com/office/drawing/2014/main" id="{583CD8AE-C4A1-9AA1-7AA2-ABDEC0B0C2B3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1" name="任意多边形: 形状 3930">
              <a:extLst>
                <a:ext uri="{FF2B5EF4-FFF2-40B4-BE49-F238E27FC236}">
                  <a16:creationId xmlns:a16="http://schemas.microsoft.com/office/drawing/2014/main" id="{D93A6A56-6CCD-6324-A68F-00D3A30838C6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2" name="任意多边形: 形状 3931">
              <a:extLst>
                <a:ext uri="{FF2B5EF4-FFF2-40B4-BE49-F238E27FC236}">
                  <a16:creationId xmlns:a16="http://schemas.microsoft.com/office/drawing/2014/main" id="{6361C72B-43B7-B096-C864-BBB163B554E8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3" name="任意多边形: 形状 3932">
              <a:extLst>
                <a:ext uri="{FF2B5EF4-FFF2-40B4-BE49-F238E27FC236}">
                  <a16:creationId xmlns:a16="http://schemas.microsoft.com/office/drawing/2014/main" id="{5095C4A8-7EB3-2CEE-031A-A197E0EAE7BC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4" name="任意多边形: 形状 3933">
              <a:extLst>
                <a:ext uri="{FF2B5EF4-FFF2-40B4-BE49-F238E27FC236}">
                  <a16:creationId xmlns:a16="http://schemas.microsoft.com/office/drawing/2014/main" id="{85BAD4B7-21C4-F1DD-99BC-417F04550F5D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5" name="任意多边形: 形状 3934">
              <a:extLst>
                <a:ext uri="{FF2B5EF4-FFF2-40B4-BE49-F238E27FC236}">
                  <a16:creationId xmlns:a16="http://schemas.microsoft.com/office/drawing/2014/main" id="{BFF00648-A463-94B7-C753-87FB0B076C7A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6" name="任意多边形: 形状 3935">
              <a:extLst>
                <a:ext uri="{FF2B5EF4-FFF2-40B4-BE49-F238E27FC236}">
                  <a16:creationId xmlns:a16="http://schemas.microsoft.com/office/drawing/2014/main" id="{6D466E0C-C1D3-AFAC-2F30-8458A6E93840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7" name="任意多边形: 形状 3936">
              <a:extLst>
                <a:ext uri="{FF2B5EF4-FFF2-40B4-BE49-F238E27FC236}">
                  <a16:creationId xmlns:a16="http://schemas.microsoft.com/office/drawing/2014/main" id="{03E71E3A-D818-FD8B-280E-9C1685BD68F0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8" name="任意多边形: 形状 3937">
              <a:extLst>
                <a:ext uri="{FF2B5EF4-FFF2-40B4-BE49-F238E27FC236}">
                  <a16:creationId xmlns:a16="http://schemas.microsoft.com/office/drawing/2014/main" id="{CF488867-0F52-4BA6-B029-1E7E5E3848A9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9" name="任意多边形: 形状 3938">
              <a:extLst>
                <a:ext uri="{FF2B5EF4-FFF2-40B4-BE49-F238E27FC236}">
                  <a16:creationId xmlns:a16="http://schemas.microsoft.com/office/drawing/2014/main" id="{6767CFCE-3C52-C605-FFE7-5FA9E2AC51DB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4435 w 4848"/>
                <a:gd name="connsiteY0" fmla="*/ 1927 h 4699"/>
                <a:gd name="connsiteX1" fmla="*/ 1264 w 4848"/>
                <a:gd name="connsiteY1" fmla="*/ 3222 h 4699"/>
                <a:gd name="connsiteX2" fmla="*/ 2503 w 4848"/>
                <a:gd name="connsiteY2" fmla="*/ 6235 h 4699"/>
                <a:gd name="connsiteX3" fmla="*/ 2585 w 4848"/>
                <a:gd name="connsiteY3" fmla="*/ 6262 h 4699"/>
                <a:gd name="connsiteX4" fmla="*/ 5756 w 4848"/>
                <a:gd name="connsiteY4" fmla="*/ 4993 h 4699"/>
                <a:gd name="connsiteX5" fmla="*/ 4501 w 4848"/>
                <a:gd name="connsiteY5" fmla="*/ 1954 h 4699"/>
                <a:gd name="connsiteX6" fmla="*/ 4435 w 4848"/>
                <a:gd name="connsiteY6" fmla="*/ 192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4435" y="1927"/>
                  </a:move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0" name="任意多边形: 形状 3939">
              <a:extLst>
                <a:ext uri="{FF2B5EF4-FFF2-40B4-BE49-F238E27FC236}">
                  <a16:creationId xmlns:a16="http://schemas.microsoft.com/office/drawing/2014/main" id="{83CAAEC1-3A7E-14D7-0430-AC62BF834C8D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1" name="任意多边形: 形状 3940">
              <a:extLst>
                <a:ext uri="{FF2B5EF4-FFF2-40B4-BE49-F238E27FC236}">
                  <a16:creationId xmlns:a16="http://schemas.microsoft.com/office/drawing/2014/main" id="{E0DFAC7F-FB6B-316A-3F18-E55DA19C7538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2" name="任意多边形: 形状 3941">
              <a:extLst>
                <a:ext uri="{FF2B5EF4-FFF2-40B4-BE49-F238E27FC236}">
                  <a16:creationId xmlns:a16="http://schemas.microsoft.com/office/drawing/2014/main" id="{35A47CCA-9E40-9D79-654E-625B36D188A1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3" name="任意多边形: 形状 3942">
              <a:extLst>
                <a:ext uri="{FF2B5EF4-FFF2-40B4-BE49-F238E27FC236}">
                  <a16:creationId xmlns:a16="http://schemas.microsoft.com/office/drawing/2014/main" id="{627E32B4-3AF2-7C1C-8280-1AE247B61CA6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4" name="任意多边形: 形状 3943">
              <a:extLst>
                <a:ext uri="{FF2B5EF4-FFF2-40B4-BE49-F238E27FC236}">
                  <a16:creationId xmlns:a16="http://schemas.microsoft.com/office/drawing/2014/main" id="{8FC817E1-BE5E-6FCF-02CC-27294D83931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5" name="任意多边形: 形状 3944">
              <a:extLst>
                <a:ext uri="{FF2B5EF4-FFF2-40B4-BE49-F238E27FC236}">
                  <a16:creationId xmlns:a16="http://schemas.microsoft.com/office/drawing/2014/main" id="{45F393EB-8769-F5DE-E624-FE6D42D83BDC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6" name="任意多边形: 形状 3945">
              <a:extLst>
                <a:ext uri="{FF2B5EF4-FFF2-40B4-BE49-F238E27FC236}">
                  <a16:creationId xmlns:a16="http://schemas.microsoft.com/office/drawing/2014/main" id="{2238F0A5-D177-5238-1D45-1F669851CD69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7" name="任意多边形: 形状 3946">
              <a:extLst>
                <a:ext uri="{FF2B5EF4-FFF2-40B4-BE49-F238E27FC236}">
                  <a16:creationId xmlns:a16="http://schemas.microsoft.com/office/drawing/2014/main" id="{13A08C58-4D09-ECCE-C5CA-CAD16CB983D4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8" name="任意多边形: 形状 3947">
              <a:extLst>
                <a:ext uri="{FF2B5EF4-FFF2-40B4-BE49-F238E27FC236}">
                  <a16:creationId xmlns:a16="http://schemas.microsoft.com/office/drawing/2014/main" id="{4EB7A813-5C90-3BA3-3D8C-507FF7098B43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9" name="任意多边形: 形状 3948">
              <a:extLst>
                <a:ext uri="{FF2B5EF4-FFF2-40B4-BE49-F238E27FC236}">
                  <a16:creationId xmlns:a16="http://schemas.microsoft.com/office/drawing/2014/main" id="{54AED504-EE60-811A-D4C6-BE380D73A7E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0" name="任意多边形: 形状 3949">
              <a:extLst>
                <a:ext uri="{FF2B5EF4-FFF2-40B4-BE49-F238E27FC236}">
                  <a16:creationId xmlns:a16="http://schemas.microsoft.com/office/drawing/2014/main" id="{D5934EA3-310B-80E7-FDE2-365D503C8A9F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2585 w 4848"/>
                <a:gd name="connsiteY0" fmla="*/ 6262 h 4699"/>
                <a:gd name="connsiteX1" fmla="*/ 5756 w 4848"/>
                <a:gd name="connsiteY1" fmla="*/ 4993 h 4699"/>
                <a:gd name="connsiteX2" fmla="*/ 4501 w 4848"/>
                <a:gd name="connsiteY2" fmla="*/ 1954 h 4699"/>
                <a:gd name="connsiteX3" fmla="*/ 4435 w 4848"/>
                <a:gd name="connsiteY3" fmla="*/ 1927 h 4699"/>
                <a:gd name="connsiteX4" fmla="*/ 1264 w 4848"/>
                <a:gd name="connsiteY4" fmla="*/ 3222 h 4699"/>
                <a:gd name="connsiteX5" fmla="*/ 2503 w 4848"/>
                <a:gd name="connsiteY5" fmla="*/ 6235 h 4699"/>
                <a:gd name="connsiteX6" fmla="*/ 2585 w 4848"/>
                <a:gd name="connsiteY6" fmla="*/ 6262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2585" y="6262"/>
                  </a:move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1" name="任意多边形: 形状 3950">
              <a:extLst>
                <a:ext uri="{FF2B5EF4-FFF2-40B4-BE49-F238E27FC236}">
                  <a16:creationId xmlns:a16="http://schemas.microsoft.com/office/drawing/2014/main" id="{53338409-91DC-546D-9ED6-809662B471BC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2" name="任意多边形: 形状 3951">
              <a:extLst>
                <a:ext uri="{FF2B5EF4-FFF2-40B4-BE49-F238E27FC236}">
                  <a16:creationId xmlns:a16="http://schemas.microsoft.com/office/drawing/2014/main" id="{9B91D1FE-6208-B2A0-6407-FB618F6F96DB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3" name="任意多边形: 形状 3952">
              <a:extLst>
                <a:ext uri="{FF2B5EF4-FFF2-40B4-BE49-F238E27FC236}">
                  <a16:creationId xmlns:a16="http://schemas.microsoft.com/office/drawing/2014/main" id="{1385CAC7-DA51-67B5-4471-BF4DE4E3FB34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4" name="任意多边形: 形状 3953">
              <a:extLst>
                <a:ext uri="{FF2B5EF4-FFF2-40B4-BE49-F238E27FC236}">
                  <a16:creationId xmlns:a16="http://schemas.microsoft.com/office/drawing/2014/main" id="{F5F6AE2D-AF2F-2B36-9B9B-F4FE88AE9C79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5" name="任意多边形: 形状 3954">
              <a:extLst>
                <a:ext uri="{FF2B5EF4-FFF2-40B4-BE49-F238E27FC236}">
                  <a16:creationId xmlns:a16="http://schemas.microsoft.com/office/drawing/2014/main" id="{4B0AD8A7-4F2B-7260-6FE0-2CF8F32DF40A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6" name="任意多边形: 形状 3955">
              <a:extLst>
                <a:ext uri="{FF2B5EF4-FFF2-40B4-BE49-F238E27FC236}">
                  <a16:creationId xmlns:a16="http://schemas.microsoft.com/office/drawing/2014/main" id="{270D8556-6F05-6383-1F8D-126AD9D99FA5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7" name="任意多边形: 形状 3956">
              <a:extLst>
                <a:ext uri="{FF2B5EF4-FFF2-40B4-BE49-F238E27FC236}">
                  <a16:creationId xmlns:a16="http://schemas.microsoft.com/office/drawing/2014/main" id="{0BC23185-3038-9D4C-05E4-440A4498CCCA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8" name="任意多边形: 形状 3957">
              <a:extLst>
                <a:ext uri="{FF2B5EF4-FFF2-40B4-BE49-F238E27FC236}">
                  <a16:creationId xmlns:a16="http://schemas.microsoft.com/office/drawing/2014/main" id="{7F51CA7B-428C-A155-9B66-07DE8AD02DD9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9" name="任意多边形: 形状 3958">
              <a:extLst>
                <a:ext uri="{FF2B5EF4-FFF2-40B4-BE49-F238E27FC236}">
                  <a16:creationId xmlns:a16="http://schemas.microsoft.com/office/drawing/2014/main" id="{B5A67147-76DC-8ACB-8CFF-EAE569CF4B11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0" name="任意多边形: 形状 3959">
              <a:extLst>
                <a:ext uri="{FF2B5EF4-FFF2-40B4-BE49-F238E27FC236}">
                  <a16:creationId xmlns:a16="http://schemas.microsoft.com/office/drawing/2014/main" id="{ACCEF5A5-1103-706B-E441-7E85A87F3F22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1" name="任意多边形: 形状 3960">
              <a:extLst>
                <a:ext uri="{FF2B5EF4-FFF2-40B4-BE49-F238E27FC236}">
                  <a16:creationId xmlns:a16="http://schemas.microsoft.com/office/drawing/2014/main" id="{056A803C-F427-4707-4B43-8BB6D6CBF67B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4433 w 4853"/>
                <a:gd name="connsiteY0" fmla="*/ 1916 h 4699"/>
                <a:gd name="connsiteX1" fmla="*/ 1261 w 4853"/>
                <a:gd name="connsiteY1" fmla="*/ 3211 h 4699"/>
                <a:gd name="connsiteX2" fmla="*/ 2530 w 4853"/>
                <a:gd name="connsiteY2" fmla="*/ 6251 h 4699"/>
                <a:gd name="connsiteX3" fmla="*/ 2609 w 4853"/>
                <a:gd name="connsiteY3" fmla="*/ 6277 h 4699"/>
                <a:gd name="connsiteX4" fmla="*/ 5781 w 4853"/>
                <a:gd name="connsiteY4" fmla="*/ 4982 h 4699"/>
                <a:gd name="connsiteX5" fmla="*/ 4433 w 4853"/>
                <a:gd name="connsiteY5" fmla="*/ 1916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4433" y="1916"/>
                  </a:move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2" name="任意多边形: 形状 3961">
              <a:extLst>
                <a:ext uri="{FF2B5EF4-FFF2-40B4-BE49-F238E27FC236}">
                  <a16:creationId xmlns:a16="http://schemas.microsoft.com/office/drawing/2014/main" id="{C57ECE29-25C1-E737-937A-392C0E5132F8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3" name="任意多边形: 形状 3962">
              <a:extLst>
                <a:ext uri="{FF2B5EF4-FFF2-40B4-BE49-F238E27FC236}">
                  <a16:creationId xmlns:a16="http://schemas.microsoft.com/office/drawing/2014/main" id="{876F8D96-5C4B-61C0-3220-837A466EDCA2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4" name="任意多边形: 形状 3963">
              <a:extLst>
                <a:ext uri="{FF2B5EF4-FFF2-40B4-BE49-F238E27FC236}">
                  <a16:creationId xmlns:a16="http://schemas.microsoft.com/office/drawing/2014/main" id="{9D412C9B-D711-FEFE-1A52-AEFFB91CE269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5" name="任意多边形: 形状 3964">
              <a:extLst>
                <a:ext uri="{FF2B5EF4-FFF2-40B4-BE49-F238E27FC236}">
                  <a16:creationId xmlns:a16="http://schemas.microsoft.com/office/drawing/2014/main" id="{AE50A92A-F475-5FE8-B364-3D1015456D12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6" name="任意多边形: 形状 3965">
              <a:extLst>
                <a:ext uri="{FF2B5EF4-FFF2-40B4-BE49-F238E27FC236}">
                  <a16:creationId xmlns:a16="http://schemas.microsoft.com/office/drawing/2014/main" id="{C8D95FE3-5D26-9108-4549-4C16303E8000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7" name="任意多边形: 形状 3966">
              <a:extLst>
                <a:ext uri="{FF2B5EF4-FFF2-40B4-BE49-F238E27FC236}">
                  <a16:creationId xmlns:a16="http://schemas.microsoft.com/office/drawing/2014/main" id="{7BD5F637-03E3-038E-7D62-608892FC6FAC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8" name="任意多边形: 形状 3967">
              <a:extLst>
                <a:ext uri="{FF2B5EF4-FFF2-40B4-BE49-F238E27FC236}">
                  <a16:creationId xmlns:a16="http://schemas.microsoft.com/office/drawing/2014/main" id="{5603F0A5-4B1F-8581-2BE5-718A69EB6C36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9" name="任意多边形: 形状 3968">
              <a:extLst>
                <a:ext uri="{FF2B5EF4-FFF2-40B4-BE49-F238E27FC236}">
                  <a16:creationId xmlns:a16="http://schemas.microsoft.com/office/drawing/2014/main" id="{9D4A7658-EE6B-755F-46A7-46BF39F2C631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0" name="任意多边形: 形状 3969">
              <a:extLst>
                <a:ext uri="{FF2B5EF4-FFF2-40B4-BE49-F238E27FC236}">
                  <a16:creationId xmlns:a16="http://schemas.microsoft.com/office/drawing/2014/main" id="{FFB24393-B06E-10B1-AE12-CA9AF99269A1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1" name="任意多边形: 形状 3970">
              <a:extLst>
                <a:ext uri="{FF2B5EF4-FFF2-40B4-BE49-F238E27FC236}">
                  <a16:creationId xmlns:a16="http://schemas.microsoft.com/office/drawing/2014/main" id="{5FE246C5-F157-7295-B8E8-DCFABDD4C582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2" name="任意多边形: 形状 3971">
              <a:extLst>
                <a:ext uri="{FF2B5EF4-FFF2-40B4-BE49-F238E27FC236}">
                  <a16:creationId xmlns:a16="http://schemas.microsoft.com/office/drawing/2014/main" id="{C10CC891-41C2-2D27-C856-A0C92163E599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2609 w 4853"/>
                <a:gd name="connsiteY0" fmla="*/ 6277 h 4699"/>
                <a:gd name="connsiteX1" fmla="*/ 5781 w 4853"/>
                <a:gd name="connsiteY1" fmla="*/ 4982 h 4699"/>
                <a:gd name="connsiteX2" fmla="*/ 4433 w 4853"/>
                <a:gd name="connsiteY2" fmla="*/ 1916 h 4699"/>
                <a:gd name="connsiteX3" fmla="*/ 1261 w 4853"/>
                <a:gd name="connsiteY3" fmla="*/ 3211 h 4699"/>
                <a:gd name="connsiteX4" fmla="*/ 2530 w 4853"/>
                <a:gd name="connsiteY4" fmla="*/ 6251 h 4699"/>
                <a:gd name="connsiteX5" fmla="*/ 2609 w 4853"/>
                <a:gd name="connsiteY5" fmla="*/ 627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2609" y="6277"/>
                  </a:move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3" name="任意多边形: 形状 3972">
              <a:extLst>
                <a:ext uri="{FF2B5EF4-FFF2-40B4-BE49-F238E27FC236}">
                  <a16:creationId xmlns:a16="http://schemas.microsoft.com/office/drawing/2014/main" id="{ACB96FC6-D432-954E-DF6E-F29E0B5DF0EA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4" name="任意多边形: 形状 3973">
              <a:extLst>
                <a:ext uri="{FF2B5EF4-FFF2-40B4-BE49-F238E27FC236}">
                  <a16:creationId xmlns:a16="http://schemas.microsoft.com/office/drawing/2014/main" id="{3ECADA7E-3761-0FD3-D686-222A8463850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5" name="任意多边形: 形状 3974">
              <a:extLst>
                <a:ext uri="{FF2B5EF4-FFF2-40B4-BE49-F238E27FC236}">
                  <a16:creationId xmlns:a16="http://schemas.microsoft.com/office/drawing/2014/main" id="{43A3D5D5-2B95-67A7-B090-36540727B6BE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6" name="任意多边形: 形状 3975">
              <a:extLst>
                <a:ext uri="{FF2B5EF4-FFF2-40B4-BE49-F238E27FC236}">
                  <a16:creationId xmlns:a16="http://schemas.microsoft.com/office/drawing/2014/main" id="{43627D27-D146-19BC-EA1F-9FC6750ECC89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7" name="任意多边形: 形状 3976">
              <a:extLst>
                <a:ext uri="{FF2B5EF4-FFF2-40B4-BE49-F238E27FC236}">
                  <a16:creationId xmlns:a16="http://schemas.microsoft.com/office/drawing/2014/main" id="{D295AC05-4290-3F58-F22A-7655E961D8BF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8" name="任意多边形: 形状 3977">
              <a:extLst>
                <a:ext uri="{FF2B5EF4-FFF2-40B4-BE49-F238E27FC236}">
                  <a16:creationId xmlns:a16="http://schemas.microsoft.com/office/drawing/2014/main" id="{CA9F435D-BF72-80D1-040D-FC7EFBF800F0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9" name="任意多边形: 形状 3978">
              <a:extLst>
                <a:ext uri="{FF2B5EF4-FFF2-40B4-BE49-F238E27FC236}">
                  <a16:creationId xmlns:a16="http://schemas.microsoft.com/office/drawing/2014/main" id="{48F5DE8C-C5D3-3F5D-FC53-DAD6B4C031F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0" name="任意多边形: 形状 3979">
              <a:extLst>
                <a:ext uri="{FF2B5EF4-FFF2-40B4-BE49-F238E27FC236}">
                  <a16:creationId xmlns:a16="http://schemas.microsoft.com/office/drawing/2014/main" id="{F3C96802-B77D-DE6B-D7F7-A7872139D4F8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1" name="任意多边形: 形状 3980">
              <a:extLst>
                <a:ext uri="{FF2B5EF4-FFF2-40B4-BE49-F238E27FC236}">
                  <a16:creationId xmlns:a16="http://schemas.microsoft.com/office/drawing/2014/main" id="{96D6AECF-E301-6149-3058-7193C059E20F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2" name="任意多边形: 形状 3981">
              <a:extLst>
                <a:ext uri="{FF2B5EF4-FFF2-40B4-BE49-F238E27FC236}">
                  <a16:creationId xmlns:a16="http://schemas.microsoft.com/office/drawing/2014/main" id="{FCCFC630-3EE1-5307-174F-1AA9C4FC8A20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3" name="任意多边形: 形状 3982">
              <a:extLst>
                <a:ext uri="{FF2B5EF4-FFF2-40B4-BE49-F238E27FC236}">
                  <a16:creationId xmlns:a16="http://schemas.microsoft.com/office/drawing/2014/main" id="{EDA16277-5248-3050-4E44-E4DAA51E54B6}"/>
                </a:ext>
              </a:extLst>
            </p:cNvPr>
            <p:cNvSpPr/>
            <p:nvPr/>
          </p:nvSpPr>
          <p:spPr>
            <a:xfrm>
              <a:off x="4223" y="-4116150"/>
              <a:ext cx="9415" cy="9119"/>
            </a:xfrm>
            <a:custGeom>
              <a:avLst/>
              <a:gdLst>
                <a:gd name="connsiteX0" fmla="*/ 7700 w 9415"/>
                <a:gd name="connsiteY0" fmla="*/ 10498 h 9119"/>
                <a:gd name="connsiteX1" fmla="*/ 10160 w 9415"/>
                <a:gd name="connsiteY1" fmla="*/ 4604 h 9119"/>
                <a:gd name="connsiteX2" fmla="*/ 10105 w 9415"/>
                <a:gd name="connsiteY2" fmla="*/ 4472 h 9119"/>
                <a:gd name="connsiteX3" fmla="*/ 3894 w 9415"/>
                <a:gd name="connsiteY3" fmla="*/ 2146 h 9119"/>
                <a:gd name="connsiteX4" fmla="*/ 1407 w 9415"/>
                <a:gd name="connsiteY4" fmla="*/ 7960 h 9119"/>
                <a:gd name="connsiteX5" fmla="*/ 1489 w 9415"/>
                <a:gd name="connsiteY5" fmla="*/ 8146 h 9119"/>
                <a:gd name="connsiteX6" fmla="*/ 7700 w 9415"/>
                <a:gd name="connsiteY6" fmla="*/ 10498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7700" y="10498"/>
                  </a:moveTo>
                  <a:cubicBezTo>
                    <a:pt x="10007" y="9546"/>
                    <a:pt x="11109" y="6903"/>
                    <a:pt x="10160" y="4604"/>
                  </a:cubicBezTo>
                  <a:cubicBezTo>
                    <a:pt x="10142" y="4551"/>
                    <a:pt x="10124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4" name="任意多边形: 形状 3983">
              <a:extLst>
                <a:ext uri="{FF2B5EF4-FFF2-40B4-BE49-F238E27FC236}">
                  <a16:creationId xmlns:a16="http://schemas.microsoft.com/office/drawing/2014/main" id="{6C415CFF-F92A-4BE8-EC62-98EB1C206A09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5" name="任意多边形: 形状 3984">
              <a:extLst>
                <a:ext uri="{FF2B5EF4-FFF2-40B4-BE49-F238E27FC236}">
                  <a16:creationId xmlns:a16="http://schemas.microsoft.com/office/drawing/2014/main" id="{14605D7D-93FE-8187-AB88-14BC259DFD96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6" name="任意多边形: 形状 3985">
              <a:extLst>
                <a:ext uri="{FF2B5EF4-FFF2-40B4-BE49-F238E27FC236}">
                  <a16:creationId xmlns:a16="http://schemas.microsoft.com/office/drawing/2014/main" id="{02953DFF-158D-C7E9-B186-D44AA91EB831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7" name="任意多边形: 形状 3986">
              <a:extLst>
                <a:ext uri="{FF2B5EF4-FFF2-40B4-BE49-F238E27FC236}">
                  <a16:creationId xmlns:a16="http://schemas.microsoft.com/office/drawing/2014/main" id="{EE8A47DB-587A-56AF-5625-99C232D69D47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8" name="任意多边形: 形状 3987">
              <a:extLst>
                <a:ext uri="{FF2B5EF4-FFF2-40B4-BE49-F238E27FC236}">
                  <a16:creationId xmlns:a16="http://schemas.microsoft.com/office/drawing/2014/main" id="{9A24286E-AA2C-5862-3F3C-C3A665FCA605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9" name="任意多边形: 形状 3988">
              <a:extLst>
                <a:ext uri="{FF2B5EF4-FFF2-40B4-BE49-F238E27FC236}">
                  <a16:creationId xmlns:a16="http://schemas.microsoft.com/office/drawing/2014/main" id="{9A3F4795-AA3B-3A99-3B21-4DB1FAF5FC16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0" name="任意多边形: 形状 3989">
              <a:extLst>
                <a:ext uri="{FF2B5EF4-FFF2-40B4-BE49-F238E27FC236}">
                  <a16:creationId xmlns:a16="http://schemas.microsoft.com/office/drawing/2014/main" id="{26D56FDB-03AF-560C-3AEA-7A5FB716DC6E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1" name="任意多边形: 形状 3990">
              <a:extLst>
                <a:ext uri="{FF2B5EF4-FFF2-40B4-BE49-F238E27FC236}">
                  <a16:creationId xmlns:a16="http://schemas.microsoft.com/office/drawing/2014/main" id="{99D88079-1DD7-CA3B-4686-1B5FBE6188E6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2" name="任意多边形: 形状 3991">
              <a:extLst>
                <a:ext uri="{FF2B5EF4-FFF2-40B4-BE49-F238E27FC236}">
                  <a16:creationId xmlns:a16="http://schemas.microsoft.com/office/drawing/2014/main" id="{EF32DFDC-1C88-4942-8F38-7E3767EB152C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3" name="任意多边形: 形状 3992">
              <a:extLst>
                <a:ext uri="{FF2B5EF4-FFF2-40B4-BE49-F238E27FC236}">
                  <a16:creationId xmlns:a16="http://schemas.microsoft.com/office/drawing/2014/main" id="{3D63716D-D571-D729-168D-BC7653B78C69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4" name="任意多边形: 形状 3993">
              <a:extLst>
                <a:ext uri="{FF2B5EF4-FFF2-40B4-BE49-F238E27FC236}">
                  <a16:creationId xmlns:a16="http://schemas.microsoft.com/office/drawing/2014/main" id="{4E79F9C0-A0F5-92C3-56B7-372D1F9B0F91}"/>
                </a:ext>
              </a:extLst>
            </p:cNvPr>
            <p:cNvSpPr/>
            <p:nvPr/>
          </p:nvSpPr>
          <p:spPr>
            <a:xfrm>
              <a:off x="4118" y="-4116150"/>
              <a:ext cx="9415" cy="9119"/>
            </a:xfrm>
            <a:custGeom>
              <a:avLst/>
              <a:gdLst>
                <a:gd name="connsiteX0" fmla="*/ 3894 w 9415"/>
                <a:gd name="connsiteY0" fmla="*/ 2146 h 9119"/>
                <a:gd name="connsiteX1" fmla="*/ 1407 w 9415"/>
                <a:gd name="connsiteY1" fmla="*/ 7960 h 9119"/>
                <a:gd name="connsiteX2" fmla="*/ 1489 w 9415"/>
                <a:gd name="connsiteY2" fmla="*/ 8146 h 9119"/>
                <a:gd name="connsiteX3" fmla="*/ 7700 w 9415"/>
                <a:gd name="connsiteY3" fmla="*/ 10498 h 9119"/>
                <a:gd name="connsiteX4" fmla="*/ 10161 w 9415"/>
                <a:gd name="connsiteY4" fmla="*/ 4604 h 9119"/>
                <a:gd name="connsiteX5" fmla="*/ 10105 w 9415"/>
                <a:gd name="connsiteY5" fmla="*/ 4472 h 9119"/>
                <a:gd name="connsiteX6" fmla="*/ 3894 w 9415"/>
                <a:gd name="connsiteY6" fmla="*/ 2146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3894" y="2146"/>
                  </a:move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ubicBezTo>
                    <a:pt x="10007" y="9546"/>
                    <a:pt x="11109" y="6903"/>
                    <a:pt x="10161" y="4604"/>
                  </a:cubicBezTo>
                  <a:cubicBezTo>
                    <a:pt x="10142" y="4551"/>
                    <a:pt x="10123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5" name="任意多边形: 形状 3994">
              <a:extLst>
                <a:ext uri="{FF2B5EF4-FFF2-40B4-BE49-F238E27FC236}">
                  <a16:creationId xmlns:a16="http://schemas.microsoft.com/office/drawing/2014/main" id="{907440FC-38A1-291F-97B7-81C1E875E74A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6" name="任意多边形: 形状 3995">
              <a:extLst>
                <a:ext uri="{FF2B5EF4-FFF2-40B4-BE49-F238E27FC236}">
                  <a16:creationId xmlns:a16="http://schemas.microsoft.com/office/drawing/2014/main" id="{06C3A120-5240-7282-11DA-4DBDB9C1E0B1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7" name="任意多边形: 形状 3996">
              <a:extLst>
                <a:ext uri="{FF2B5EF4-FFF2-40B4-BE49-F238E27FC236}">
                  <a16:creationId xmlns:a16="http://schemas.microsoft.com/office/drawing/2014/main" id="{47D4AD8A-E59F-4159-9034-E6AB2F355EB5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8" name="任意多边形: 形状 3997">
              <a:extLst>
                <a:ext uri="{FF2B5EF4-FFF2-40B4-BE49-F238E27FC236}">
                  <a16:creationId xmlns:a16="http://schemas.microsoft.com/office/drawing/2014/main" id="{0D60A970-42DC-90B1-A3E3-BE04DB6FC773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9" name="任意多边形: 形状 3998">
              <a:extLst>
                <a:ext uri="{FF2B5EF4-FFF2-40B4-BE49-F238E27FC236}">
                  <a16:creationId xmlns:a16="http://schemas.microsoft.com/office/drawing/2014/main" id="{79AE247A-4E94-09B9-9393-A58C8AFEF0FC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0" name="任意多边形: 形状 3999">
              <a:extLst>
                <a:ext uri="{FF2B5EF4-FFF2-40B4-BE49-F238E27FC236}">
                  <a16:creationId xmlns:a16="http://schemas.microsoft.com/office/drawing/2014/main" id="{92763987-32ED-9A3F-F8ED-51A91B3F3666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1" name="任意多边形: 形状 4000">
              <a:extLst>
                <a:ext uri="{FF2B5EF4-FFF2-40B4-BE49-F238E27FC236}">
                  <a16:creationId xmlns:a16="http://schemas.microsoft.com/office/drawing/2014/main" id="{478BE21F-E6AE-53F4-C710-F489401EFFF3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2" name="任意多边形: 形状 4001">
              <a:extLst>
                <a:ext uri="{FF2B5EF4-FFF2-40B4-BE49-F238E27FC236}">
                  <a16:creationId xmlns:a16="http://schemas.microsoft.com/office/drawing/2014/main" id="{CC2A62A7-0630-FCC9-3808-0393F4DF75E8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3" name="任意多边形: 形状 4002">
              <a:extLst>
                <a:ext uri="{FF2B5EF4-FFF2-40B4-BE49-F238E27FC236}">
                  <a16:creationId xmlns:a16="http://schemas.microsoft.com/office/drawing/2014/main" id="{B53B1858-782A-4371-C4C5-E301220B4C2F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4" name="任意多边形: 形状 4003">
              <a:extLst>
                <a:ext uri="{FF2B5EF4-FFF2-40B4-BE49-F238E27FC236}">
                  <a16:creationId xmlns:a16="http://schemas.microsoft.com/office/drawing/2014/main" id="{243A43AA-4708-1587-E694-E819507C45B4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5" name="任意多边形: 形状 4004">
              <a:extLst>
                <a:ext uri="{FF2B5EF4-FFF2-40B4-BE49-F238E27FC236}">
                  <a16:creationId xmlns:a16="http://schemas.microsoft.com/office/drawing/2014/main" id="{4EA06C42-24DE-6984-A6F4-EDF5B0362CA0}"/>
                </a:ext>
              </a:extLst>
            </p:cNvPr>
            <p:cNvSpPr/>
            <p:nvPr/>
          </p:nvSpPr>
          <p:spPr>
            <a:xfrm>
              <a:off x="-154630" y="-4097225"/>
              <a:ext cx="15570" cy="15013"/>
            </a:xfrm>
            <a:custGeom>
              <a:avLst/>
              <a:gdLst>
                <a:gd name="connsiteX0" fmla="*/ 12555 w 15570"/>
                <a:gd name="connsiteY0" fmla="*/ 2646 h 15013"/>
                <a:gd name="connsiteX1" fmla="*/ 1983 w 15570"/>
                <a:gd name="connsiteY1" fmla="*/ 5792 h 15013"/>
                <a:gd name="connsiteX2" fmla="*/ 4880 w 15570"/>
                <a:gd name="connsiteY2" fmla="*/ 15702 h 15013"/>
                <a:gd name="connsiteX3" fmla="*/ 5207 w 15570"/>
                <a:gd name="connsiteY3" fmla="*/ 15861 h 15013"/>
                <a:gd name="connsiteX4" fmla="*/ 15779 w 15570"/>
                <a:gd name="connsiteY4" fmla="*/ 12716 h 15013"/>
                <a:gd name="connsiteX5" fmla="*/ 12787 w 15570"/>
                <a:gd name="connsiteY5" fmla="*/ 2779 h 15013"/>
                <a:gd name="connsiteX6" fmla="*/ 12555 w 15570"/>
                <a:gd name="connsiteY6" fmla="*/ 2646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70" h="15013">
                  <a:moveTo>
                    <a:pt x="12555" y="2646"/>
                  </a:moveTo>
                  <a:cubicBezTo>
                    <a:pt x="8759" y="664"/>
                    <a:pt x="4082" y="2065"/>
                    <a:pt x="1983" y="5792"/>
                  </a:cubicBezTo>
                  <a:cubicBezTo>
                    <a:pt x="49" y="9333"/>
                    <a:pt x="1346" y="13746"/>
                    <a:pt x="4880" y="15702"/>
                  </a:cubicBezTo>
                  <a:cubicBezTo>
                    <a:pt x="4988" y="15755"/>
                    <a:pt x="5096" y="15808"/>
                    <a:pt x="5207" y="15861"/>
                  </a:cubicBezTo>
                  <a:cubicBezTo>
                    <a:pt x="9003" y="17843"/>
                    <a:pt x="13680" y="16442"/>
                    <a:pt x="15779" y="12716"/>
                  </a:cubicBezTo>
                  <a:cubicBezTo>
                    <a:pt x="17700" y="9148"/>
                    <a:pt x="16360" y="4682"/>
                    <a:pt x="12787" y="2779"/>
                  </a:cubicBezTo>
                  <a:cubicBezTo>
                    <a:pt x="12711" y="2726"/>
                    <a:pt x="12631" y="2673"/>
                    <a:pt x="12555" y="26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6" name="任意多边形: 形状 4005">
              <a:extLst>
                <a:ext uri="{FF2B5EF4-FFF2-40B4-BE49-F238E27FC236}">
                  <a16:creationId xmlns:a16="http://schemas.microsoft.com/office/drawing/2014/main" id="{B2ACB5B4-29E2-EEDF-750E-6B5F6FA82F5F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7" name="任意多边形: 形状 4006">
              <a:extLst>
                <a:ext uri="{FF2B5EF4-FFF2-40B4-BE49-F238E27FC236}">
                  <a16:creationId xmlns:a16="http://schemas.microsoft.com/office/drawing/2014/main" id="{CE25CFF5-B0AD-54F1-5210-4079E3D871CB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8" name="任意多边形: 形状 4007">
              <a:extLst>
                <a:ext uri="{FF2B5EF4-FFF2-40B4-BE49-F238E27FC236}">
                  <a16:creationId xmlns:a16="http://schemas.microsoft.com/office/drawing/2014/main" id="{F19C8D1A-67DC-8EC1-5497-87A8698520A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9" name="任意多边形: 形状 4008">
              <a:extLst>
                <a:ext uri="{FF2B5EF4-FFF2-40B4-BE49-F238E27FC236}">
                  <a16:creationId xmlns:a16="http://schemas.microsoft.com/office/drawing/2014/main" id="{BE42F1CD-4D50-92EE-8E92-EA9B647446FB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0" name="任意多边形: 形状 4009">
              <a:extLst>
                <a:ext uri="{FF2B5EF4-FFF2-40B4-BE49-F238E27FC236}">
                  <a16:creationId xmlns:a16="http://schemas.microsoft.com/office/drawing/2014/main" id="{12A0060B-A849-116D-6F0C-D4551A7C78C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1" name="任意多边形: 形状 4010">
              <a:extLst>
                <a:ext uri="{FF2B5EF4-FFF2-40B4-BE49-F238E27FC236}">
                  <a16:creationId xmlns:a16="http://schemas.microsoft.com/office/drawing/2014/main" id="{B8826291-6D66-6F12-D5BC-32851B9F1F00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2" name="任意多边形: 形状 4011">
              <a:extLst>
                <a:ext uri="{FF2B5EF4-FFF2-40B4-BE49-F238E27FC236}">
                  <a16:creationId xmlns:a16="http://schemas.microsoft.com/office/drawing/2014/main" id="{412D5640-F734-0134-F3A4-D733413DC040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3" name="任意多边形: 形状 4012">
              <a:extLst>
                <a:ext uri="{FF2B5EF4-FFF2-40B4-BE49-F238E27FC236}">
                  <a16:creationId xmlns:a16="http://schemas.microsoft.com/office/drawing/2014/main" id="{1E449FE0-2F9F-A375-FF8D-955033AF9A0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4" name="任意多边形: 形状 4013">
              <a:extLst>
                <a:ext uri="{FF2B5EF4-FFF2-40B4-BE49-F238E27FC236}">
                  <a16:creationId xmlns:a16="http://schemas.microsoft.com/office/drawing/2014/main" id="{48DE366D-E0E7-4C20-4509-62382EAD0DA2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5" name="任意多边形: 形状 4014">
              <a:extLst>
                <a:ext uri="{FF2B5EF4-FFF2-40B4-BE49-F238E27FC236}">
                  <a16:creationId xmlns:a16="http://schemas.microsoft.com/office/drawing/2014/main" id="{75330615-EC55-A09D-FC51-B8A51E74071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6" name="任意多边形: 形状 4015">
              <a:extLst>
                <a:ext uri="{FF2B5EF4-FFF2-40B4-BE49-F238E27FC236}">
                  <a16:creationId xmlns:a16="http://schemas.microsoft.com/office/drawing/2014/main" id="{A14D3948-2B32-2763-F522-3F05DEA8DEAB}"/>
                </a:ext>
              </a:extLst>
            </p:cNvPr>
            <p:cNvSpPr/>
            <p:nvPr/>
          </p:nvSpPr>
          <p:spPr>
            <a:xfrm>
              <a:off x="-154519" y="-4097225"/>
              <a:ext cx="15585" cy="15013"/>
            </a:xfrm>
            <a:custGeom>
              <a:avLst/>
              <a:gdLst>
                <a:gd name="connsiteX0" fmla="*/ 5228 w 15585"/>
                <a:gd name="connsiteY0" fmla="*/ 15861 h 15013"/>
                <a:gd name="connsiteX1" fmla="*/ 15800 w 15585"/>
                <a:gd name="connsiteY1" fmla="*/ 12716 h 15013"/>
                <a:gd name="connsiteX2" fmla="*/ 12792 w 15585"/>
                <a:gd name="connsiteY2" fmla="*/ 2779 h 15013"/>
                <a:gd name="connsiteX3" fmla="*/ 12549 w 15585"/>
                <a:gd name="connsiteY3" fmla="*/ 2646 h 15013"/>
                <a:gd name="connsiteX4" fmla="*/ 1978 w 15585"/>
                <a:gd name="connsiteY4" fmla="*/ 5792 h 15013"/>
                <a:gd name="connsiteX5" fmla="*/ 4890 w 15585"/>
                <a:gd name="connsiteY5" fmla="*/ 15676 h 15013"/>
                <a:gd name="connsiteX6" fmla="*/ 5228 w 15585"/>
                <a:gd name="connsiteY6" fmla="*/ 15861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85" h="15013">
                  <a:moveTo>
                    <a:pt x="5228" y="15861"/>
                  </a:moveTo>
                  <a:cubicBezTo>
                    <a:pt x="9024" y="17843"/>
                    <a:pt x="13701" y="16442"/>
                    <a:pt x="15800" y="12716"/>
                  </a:cubicBezTo>
                  <a:cubicBezTo>
                    <a:pt x="17716" y="9148"/>
                    <a:pt x="16368" y="4682"/>
                    <a:pt x="12792" y="2779"/>
                  </a:cubicBezTo>
                  <a:cubicBezTo>
                    <a:pt x="12710" y="2726"/>
                    <a:pt x="12631" y="2699"/>
                    <a:pt x="12549" y="2646"/>
                  </a:cubicBezTo>
                  <a:cubicBezTo>
                    <a:pt x="8754" y="664"/>
                    <a:pt x="4076" y="2065"/>
                    <a:pt x="1978" y="5792"/>
                  </a:cubicBezTo>
                  <a:cubicBezTo>
                    <a:pt x="48" y="9333"/>
                    <a:pt x="1354" y="13746"/>
                    <a:pt x="4890" y="15676"/>
                  </a:cubicBezTo>
                  <a:cubicBezTo>
                    <a:pt x="5001" y="15755"/>
                    <a:pt x="5115" y="15808"/>
                    <a:pt x="5228" y="158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7" name="任意多边形: 形状 4016">
              <a:extLst>
                <a:ext uri="{FF2B5EF4-FFF2-40B4-BE49-F238E27FC236}">
                  <a16:creationId xmlns:a16="http://schemas.microsoft.com/office/drawing/2014/main" id="{0D6B218D-7BCC-96A4-A517-2548333C8E3B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8" name="任意多边形: 形状 4017">
              <a:extLst>
                <a:ext uri="{FF2B5EF4-FFF2-40B4-BE49-F238E27FC236}">
                  <a16:creationId xmlns:a16="http://schemas.microsoft.com/office/drawing/2014/main" id="{3173EA21-17CD-FF0B-8DD5-A53257DAD090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9" name="任意多边形: 形状 4018">
              <a:extLst>
                <a:ext uri="{FF2B5EF4-FFF2-40B4-BE49-F238E27FC236}">
                  <a16:creationId xmlns:a16="http://schemas.microsoft.com/office/drawing/2014/main" id="{88A14863-C07A-9C42-9C57-F01E8EF36C9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0" name="任意多边形: 形状 4019">
              <a:extLst>
                <a:ext uri="{FF2B5EF4-FFF2-40B4-BE49-F238E27FC236}">
                  <a16:creationId xmlns:a16="http://schemas.microsoft.com/office/drawing/2014/main" id="{E0724419-43D9-514A-DEB3-29616DC88F1B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1" name="任意多边形: 形状 4020">
              <a:extLst>
                <a:ext uri="{FF2B5EF4-FFF2-40B4-BE49-F238E27FC236}">
                  <a16:creationId xmlns:a16="http://schemas.microsoft.com/office/drawing/2014/main" id="{4A82680B-29F5-C025-74F7-0E74C2AD7F31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2" name="任意多边形: 形状 4021">
              <a:extLst>
                <a:ext uri="{FF2B5EF4-FFF2-40B4-BE49-F238E27FC236}">
                  <a16:creationId xmlns:a16="http://schemas.microsoft.com/office/drawing/2014/main" id="{D3A35A09-ED98-033A-2D4C-A79246BD3C5C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3" name="任意多边形: 形状 4022">
              <a:extLst>
                <a:ext uri="{FF2B5EF4-FFF2-40B4-BE49-F238E27FC236}">
                  <a16:creationId xmlns:a16="http://schemas.microsoft.com/office/drawing/2014/main" id="{FC89E68B-6826-A1C8-C787-6E2F5AF5CB3F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4" name="任意多边形: 形状 4023">
              <a:extLst>
                <a:ext uri="{FF2B5EF4-FFF2-40B4-BE49-F238E27FC236}">
                  <a16:creationId xmlns:a16="http://schemas.microsoft.com/office/drawing/2014/main" id="{D0B15D73-2355-2215-0E33-5D701019632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5" name="任意多边形: 形状 4024">
              <a:extLst>
                <a:ext uri="{FF2B5EF4-FFF2-40B4-BE49-F238E27FC236}">
                  <a16:creationId xmlns:a16="http://schemas.microsoft.com/office/drawing/2014/main" id="{B32667C3-F015-5A4F-BEA1-4D1DF5B7A39E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6" name="任意多边形: 形状 4025">
              <a:extLst>
                <a:ext uri="{FF2B5EF4-FFF2-40B4-BE49-F238E27FC236}">
                  <a16:creationId xmlns:a16="http://schemas.microsoft.com/office/drawing/2014/main" id="{784522AE-7FA4-6231-6829-59BC3CF2EB2B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7" name="任意多边形: 形状 4026">
              <a:extLst>
                <a:ext uri="{FF2B5EF4-FFF2-40B4-BE49-F238E27FC236}">
                  <a16:creationId xmlns:a16="http://schemas.microsoft.com/office/drawing/2014/main" id="{FB5A37E8-0754-9D75-0022-B30FBE28A8FD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1086 w 8325"/>
                <a:gd name="connsiteY0" fmla="*/ 5792 h 8036"/>
                <a:gd name="connsiteX1" fmla="*/ 5285 w 8325"/>
                <a:gd name="connsiteY1" fmla="*/ 9782 h 8036"/>
                <a:gd name="connsiteX2" fmla="*/ 5288 w 8325"/>
                <a:gd name="connsiteY2" fmla="*/ 9782 h 8036"/>
                <a:gd name="connsiteX3" fmla="*/ 9411 w 8325"/>
                <a:gd name="connsiteY3" fmla="*/ 5739 h 8036"/>
                <a:gd name="connsiteX4" fmla="*/ 5182 w 8325"/>
                <a:gd name="connsiteY4" fmla="*/ 1748 h 8036"/>
                <a:gd name="connsiteX5" fmla="*/ 1086 w 8325"/>
                <a:gd name="connsiteY5" fmla="*/ 5792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1086" y="5792"/>
                  </a:move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8" name="任意多边形: 形状 4027">
              <a:extLst>
                <a:ext uri="{FF2B5EF4-FFF2-40B4-BE49-F238E27FC236}">
                  <a16:creationId xmlns:a16="http://schemas.microsoft.com/office/drawing/2014/main" id="{FD2BE04D-E2AA-4DA3-5042-5ED96D3E9FC7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9" name="任意多边形: 形状 4028">
              <a:extLst>
                <a:ext uri="{FF2B5EF4-FFF2-40B4-BE49-F238E27FC236}">
                  <a16:creationId xmlns:a16="http://schemas.microsoft.com/office/drawing/2014/main" id="{CFF8EA16-FFD3-9BD5-9FF7-1230C0180FB4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0" name="任意多边形: 形状 4029">
              <a:extLst>
                <a:ext uri="{FF2B5EF4-FFF2-40B4-BE49-F238E27FC236}">
                  <a16:creationId xmlns:a16="http://schemas.microsoft.com/office/drawing/2014/main" id="{5609E409-AB88-9439-622B-5580746CCE62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1" name="任意多边形: 形状 4030">
              <a:extLst>
                <a:ext uri="{FF2B5EF4-FFF2-40B4-BE49-F238E27FC236}">
                  <a16:creationId xmlns:a16="http://schemas.microsoft.com/office/drawing/2014/main" id="{EC64CCFB-8612-3D7F-5EDA-801513F0259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2" name="任意多边形: 形状 4031">
              <a:extLst>
                <a:ext uri="{FF2B5EF4-FFF2-40B4-BE49-F238E27FC236}">
                  <a16:creationId xmlns:a16="http://schemas.microsoft.com/office/drawing/2014/main" id="{7B0403F6-70CB-DF7A-E621-25A6CE6FA0DC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3" name="任意多边形: 形状 4032">
              <a:extLst>
                <a:ext uri="{FF2B5EF4-FFF2-40B4-BE49-F238E27FC236}">
                  <a16:creationId xmlns:a16="http://schemas.microsoft.com/office/drawing/2014/main" id="{46CB49A3-91CD-11E1-D053-B4595FEB2CA6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4" name="任意多边形: 形状 4033">
              <a:extLst>
                <a:ext uri="{FF2B5EF4-FFF2-40B4-BE49-F238E27FC236}">
                  <a16:creationId xmlns:a16="http://schemas.microsoft.com/office/drawing/2014/main" id="{8282683A-63C3-EB02-FD87-730111210873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5" name="任意多边形: 形状 4034">
              <a:extLst>
                <a:ext uri="{FF2B5EF4-FFF2-40B4-BE49-F238E27FC236}">
                  <a16:creationId xmlns:a16="http://schemas.microsoft.com/office/drawing/2014/main" id="{44FFB5D7-FB8B-9707-41F3-055BF7A264A8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6" name="任意多边形: 形状 4035">
              <a:extLst>
                <a:ext uri="{FF2B5EF4-FFF2-40B4-BE49-F238E27FC236}">
                  <a16:creationId xmlns:a16="http://schemas.microsoft.com/office/drawing/2014/main" id="{72DB943F-3E65-392C-391A-790DF76974D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7" name="任意多边形: 形状 4036">
              <a:extLst>
                <a:ext uri="{FF2B5EF4-FFF2-40B4-BE49-F238E27FC236}">
                  <a16:creationId xmlns:a16="http://schemas.microsoft.com/office/drawing/2014/main" id="{76A7A396-62E6-ACF7-1047-B262B7791789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8" name="任意多边形: 形状 4037">
              <a:extLst>
                <a:ext uri="{FF2B5EF4-FFF2-40B4-BE49-F238E27FC236}">
                  <a16:creationId xmlns:a16="http://schemas.microsoft.com/office/drawing/2014/main" id="{194A6368-B254-997E-C0CC-225ADA8A6485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9411 w 8325"/>
                <a:gd name="connsiteY0" fmla="*/ 5739 h 8036"/>
                <a:gd name="connsiteX1" fmla="*/ 5182 w 8325"/>
                <a:gd name="connsiteY1" fmla="*/ 1748 h 8036"/>
                <a:gd name="connsiteX2" fmla="*/ 1086 w 8325"/>
                <a:gd name="connsiteY2" fmla="*/ 5792 h 8036"/>
                <a:gd name="connsiteX3" fmla="*/ 5285 w 8325"/>
                <a:gd name="connsiteY3" fmla="*/ 9782 h 8036"/>
                <a:gd name="connsiteX4" fmla="*/ 5288 w 8325"/>
                <a:gd name="connsiteY4" fmla="*/ 9782 h 8036"/>
                <a:gd name="connsiteX5" fmla="*/ 9411 w 8325"/>
                <a:gd name="connsiteY5" fmla="*/ 5739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9411" y="5739"/>
                  </a:move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9" name="任意多边形: 形状 4038">
              <a:extLst>
                <a:ext uri="{FF2B5EF4-FFF2-40B4-BE49-F238E27FC236}">
                  <a16:creationId xmlns:a16="http://schemas.microsoft.com/office/drawing/2014/main" id="{38183AE2-8C2F-78AA-5220-0A6BFECD04B1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0" name="任意多边形: 形状 4039">
              <a:extLst>
                <a:ext uri="{FF2B5EF4-FFF2-40B4-BE49-F238E27FC236}">
                  <a16:creationId xmlns:a16="http://schemas.microsoft.com/office/drawing/2014/main" id="{89C6B73D-659F-E9D4-8BC3-24D60632A6B9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1" name="任意多边形: 形状 4040">
              <a:extLst>
                <a:ext uri="{FF2B5EF4-FFF2-40B4-BE49-F238E27FC236}">
                  <a16:creationId xmlns:a16="http://schemas.microsoft.com/office/drawing/2014/main" id="{BD478B5C-37D6-31EB-6193-E3D920EBAAAF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2" name="任意多边形: 形状 4041">
              <a:extLst>
                <a:ext uri="{FF2B5EF4-FFF2-40B4-BE49-F238E27FC236}">
                  <a16:creationId xmlns:a16="http://schemas.microsoft.com/office/drawing/2014/main" id="{EAE43B7C-8EAC-2076-AEF4-D0BC6FCDADE0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3" name="任意多边形: 形状 4042">
              <a:extLst>
                <a:ext uri="{FF2B5EF4-FFF2-40B4-BE49-F238E27FC236}">
                  <a16:creationId xmlns:a16="http://schemas.microsoft.com/office/drawing/2014/main" id="{C72CDFEA-3DFF-BD5C-3511-12756BDE16AB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4" name="任意多边形: 形状 4043">
              <a:extLst>
                <a:ext uri="{FF2B5EF4-FFF2-40B4-BE49-F238E27FC236}">
                  <a16:creationId xmlns:a16="http://schemas.microsoft.com/office/drawing/2014/main" id="{5FA16185-8F99-6D4E-790F-37B57B7AF39E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5" name="任意多边形: 形状 4044">
              <a:extLst>
                <a:ext uri="{FF2B5EF4-FFF2-40B4-BE49-F238E27FC236}">
                  <a16:creationId xmlns:a16="http://schemas.microsoft.com/office/drawing/2014/main" id="{50B3E883-4359-1854-08CF-C9163FB2E63E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6" name="任意多边形: 形状 4045">
              <a:extLst>
                <a:ext uri="{FF2B5EF4-FFF2-40B4-BE49-F238E27FC236}">
                  <a16:creationId xmlns:a16="http://schemas.microsoft.com/office/drawing/2014/main" id="{133F3D1F-B7E2-6B97-5BC6-2B297E201FA0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7" name="任意多边形: 形状 4046">
              <a:extLst>
                <a:ext uri="{FF2B5EF4-FFF2-40B4-BE49-F238E27FC236}">
                  <a16:creationId xmlns:a16="http://schemas.microsoft.com/office/drawing/2014/main" id="{B7C18CAC-ADF3-63DA-CA88-799C09D8DFA5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8" name="任意多边形: 形状 4047">
              <a:extLst>
                <a:ext uri="{FF2B5EF4-FFF2-40B4-BE49-F238E27FC236}">
                  <a16:creationId xmlns:a16="http://schemas.microsoft.com/office/drawing/2014/main" id="{6FE18E66-283C-B01D-4D17-E41116C6E765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9" name="任意多边形: 形状 4048">
              <a:extLst>
                <a:ext uri="{FF2B5EF4-FFF2-40B4-BE49-F238E27FC236}">
                  <a16:creationId xmlns:a16="http://schemas.microsoft.com/office/drawing/2014/main" id="{8AC46C40-2F9F-2971-CC6E-FCFE425BC0B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780 w 10045"/>
                <a:gd name="connsiteY0" fmla="*/ 4155 h 9716"/>
                <a:gd name="connsiteX1" fmla="*/ 3350 w 10045"/>
                <a:gd name="connsiteY1" fmla="*/ 10656 h 9716"/>
                <a:gd name="connsiteX2" fmla="*/ 3577 w 10045"/>
                <a:gd name="connsiteY2" fmla="*/ 10788 h 9716"/>
                <a:gd name="connsiteX3" fmla="*/ 10448 w 10045"/>
                <a:gd name="connsiteY3" fmla="*/ 9044 h 9716"/>
                <a:gd name="connsiteX4" fmla="*/ 8831 w 10045"/>
                <a:gd name="connsiteY4" fmla="*/ 2516 h 9716"/>
                <a:gd name="connsiteX5" fmla="*/ 8651 w 10045"/>
                <a:gd name="connsiteY5" fmla="*/ 2411 h 9716"/>
                <a:gd name="connsiteX6" fmla="*/ 1780 w 10045"/>
                <a:gd name="connsiteY6" fmla="*/ 4155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780" y="4155"/>
                  </a:move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0" name="任意多边形: 形状 4049">
              <a:extLst>
                <a:ext uri="{FF2B5EF4-FFF2-40B4-BE49-F238E27FC236}">
                  <a16:creationId xmlns:a16="http://schemas.microsoft.com/office/drawing/2014/main" id="{DBF2FC6C-FF2B-4A5C-AB64-0FA6F5180F27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1" name="任意多边形: 形状 4050">
              <a:extLst>
                <a:ext uri="{FF2B5EF4-FFF2-40B4-BE49-F238E27FC236}">
                  <a16:creationId xmlns:a16="http://schemas.microsoft.com/office/drawing/2014/main" id="{4639BE5F-C870-4D83-F5C6-EF1CCC47927F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2" name="任意多边形: 形状 4051">
              <a:extLst>
                <a:ext uri="{FF2B5EF4-FFF2-40B4-BE49-F238E27FC236}">
                  <a16:creationId xmlns:a16="http://schemas.microsoft.com/office/drawing/2014/main" id="{632B7DE1-68CE-8FAD-74DD-51AD7527FE0A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3" name="任意多边形: 形状 4052">
              <a:extLst>
                <a:ext uri="{FF2B5EF4-FFF2-40B4-BE49-F238E27FC236}">
                  <a16:creationId xmlns:a16="http://schemas.microsoft.com/office/drawing/2014/main" id="{FF2C362F-9743-3EC3-9E95-73CFF0BF284D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4" name="任意多边形: 形状 4053">
              <a:extLst>
                <a:ext uri="{FF2B5EF4-FFF2-40B4-BE49-F238E27FC236}">
                  <a16:creationId xmlns:a16="http://schemas.microsoft.com/office/drawing/2014/main" id="{7F5D46D4-0BDB-7320-D291-A42952BC07D3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5" name="任意多边形: 形状 4054">
              <a:extLst>
                <a:ext uri="{FF2B5EF4-FFF2-40B4-BE49-F238E27FC236}">
                  <a16:creationId xmlns:a16="http://schemas.microsoft.com/office/drawing/2014/main" id="{B85D4FA4-98A9-726C-E871-AC28B8F0E189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6" name="任意多边形: 形状 4055">
              <a:extLst>
                <a:ext uri="{FF2B5EF4-FFF2-40B4-BE49-F238E27FC236}">
                  <a16:creationId xmlns:a16="http://schemas.microsoft.com/office/drawing/2014/main" id="{DE97249E-B917-6FE8-D9F5-16911F8C458E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7" name="任意多边形: 形状 4056">
              <a:extLst>
                <a:ext uri="{FF2B5EF4-FFF2-40B4-BE49-F238E27FC236}">
                  <a16:creationId xmlns:a16="http://schemas.microsoft.com/office/drawing/2014/main" id="{12F45110-A420-2B3D-6337-C03D0C6A5058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8" name="任意多边形: 形状 4057">
              <a:extLst>
                <a:ext uri="{FF2B5EF4-FFF2-40B4-BE49-F238E27FC236}">
                  <a16:creationId xmlns:a16="http://schemas.microsoft.com/office/drawing/2014/main" id="{ED9BB076-12E6-C7A2-B52E-0AC6827CFEA6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9" name="任意多边形: 形状 4058">
              <a:extLst>
                <a:ext uri="{FF2B5EF4-FFF2-40B4-BE49-F238E27FC236}">
                  <a16:creationId xmlns:a16="http://schemas.microsoft.com/office/drawing/2014/main" id="{C3E66269-63CC-0EC1-6458-28564BEDF177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0" name="任意多边形: 形状 4059">
              <a:extLst>
                <a:ext uri="{FF2B5EF4-FFF2-40B4-BE49-F238E27FC236}">
                  <a16:creationId xmlns:a16="http://schemas.microsoft.com/office/drawing/2014/main" id="{A69AB210-6E50-FF27-81BC-7960B73A62D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0448 w 10045"/>
                <a:gd name="connsiteY0" fmla="*/ 9044 h 9716"/>
                <a:gd name="connsiteX1" fmla="*/ 8831 w 10045"/>
                <a:gd name="connsiteY1" fmla="*/ 2516 h 9716"/>
                <a:gd name="connsiteX2" fmla="*/ 8651 w 10045"/>
                <a:gd name="connsiteY2" fmla="*/ 2411 h 9716"/>
                <a:gd name="connsiteX3" fmla="*/ 1780 w 10045"/>
                <a:gd name="connsiteY3" fmla="*/ 4155 h 9716"/>
                <a:gd name="connsiteX4" fmla="*/ 3350 w 10045"/>
                <a:gd name="connsiteY4" fmla="*/ 10656 h 9716"/>
                <a:gd name="connsiteX5" fmla="*/ 3577 w 10045"/>
                <a:gd name="connsiteY5" fmla="*/ 10788 h 9716"/>
                <a:gd name="connsiteX6" fmla="*/ 10448 w 10045"/>
                <a:gd name="connsiteY6" fmla="*/ 9044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0448" y="9044"/>
                  </a:move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1" name="任意多边形: 形状 4060">
              <a:extLst>
                <a:ext uri="{FF2B5EF4-FFF2-40B4-BE49-F238E27FC236}">
                  <a16:creationId xmlns:a16="http://schemas.microsoft.com/office/drawing/2014/main" id="{CAEDBDCC-E2CA-5488-EA28-E629F2A05330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2" name="任意多边形: 形状 4061">
              <a:extLst>
                <a:ext uri="{FF2B5EF4-FFF2-40B4-BE49-F238E27FC236}">
                  <a16:creationId xmlns:a16="http://schemas.microsoft.com/office/drawing/2014/main" id="{73097559-6437-9E51-23C7-EC3B0563C220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3" name="任意多边形: 形状 4062">
              <a:extLst>
                <a:ext uri="{FF2B5EF4-FFF2-40B4-BE49-F238E27FC236}">
                  <a16:creationId xmlns:a16="http://schemas.microsoft.com/office/drawing/2014/main" id="{3F21912C-4B52-080A-7C8A-B39F260B3C58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4" name="任意多边形: 形状 4063">
              <a:extLst>
                <a:ext uri="{FF2B5EF4-FFF2-40B4-BE49-F238E27FC236}">
                  <a16:creationId xmlns:a16="http://schemas.microsoft.com/office/drawing/2014/main" id="{1D53A688-6DE9-B5DC-03BC-B34EFB865D45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5" name="任意多边形: 形状 4064">
              <a:extLst>
                <a:ext uri="{FF2B5EF4-FFF2-40B4-BE49-F238E27FC236}">
                  <a16:creationId xmlns:a16="http://schemas.microsoft.com/office/drawing/2014/main" id="{C720FAAE-D996-5DF5-3BD8-15AD163CB42F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6" name="任意多边形: 形状 4065">
              <a:extLst>
                <a:ext uri="{FF2B5EF4-FFF2-40B4-BE49-F238E27FC236}">
                  <a16:creationId xmlns:a16="http://schemas.microsoft.com/office/drawing/2014/main" id="{6451C495-D68C-8719-C67C-0014C6BEF585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7" name="任意多边形: 形状 4066">
              <a:extLst>
                <a:ext uri="{FF2B5EF4-FFF2-40B4-BE49-F238E27FC236}">
                  <a16:creationId xmlns:a16="http://schemas.microsoft.com/office/drawing/2014/main" id="{E6B4AEA4-2125-5BEA-47B9-418591833C9C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8" name="任意多边形: 形状 4067">
              <a:extLst>
                <a:ext uri="{FF2B5EF4-FFF2-40B4-BE49-F238E27FC236}">
                  <a16:creationId xmlns:a16="http://schemas.microsoft.com/office/drawing/2014/main" id="{E373A489-E733-A923-3BB7-891EFAAD2FBB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9" name="任意多边形: 形状 4068">
              <a:extLst>
                <a:ext uri="{FF2B5EF4-FFF2-40B4-BE49-F238E27FC236}">
                  <a16:creationId xmlns:a16="http://schemas.microsoft.com/office/drawing/2014/main" id="{1FC51C3D-08EC-76E7-6BAF-4A5F55851BD3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0" name="任意多边形: 形状 4069">
              <a:extLst>
                <a:ext uri="{FF2B5EF4-FFF2-40B4-BE49-F238E27FC236}">
                  <a16:creationId xmlns:a16="http://schemas.microsoft.com/office/drawing/2014/main" id="{851D81D8-9B91-588B-65D0-AFEBD60886CD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1" name="任意多边形: 形状 4070">
              <a:extLst>
                <a:ext uri="{FF2B5EF4-FFF2-40B4-BE49-F238E27FC236}">
                  <a16:creationId xmlns:a16="http://schemas.microsoft.com/office/drawing/2014/main" id="{1680BC44-EA86-AAB6-B552-A47899C7D3DE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2027 w 13859"/>
                <a:gd name="connsiteY0" fmla="*/ 5079 h 13377"/>
                <a:gd name="connsiteX1" fmla="*/ 4239 w 13859"/>
                <a:gd name="connsiteY1" fmla="*/ 14038 h 13377"/>
                <a:gd name="connsiteX2" fmla="*/ 4511 w 13859"/>
                <a:gd name="connsiteY2" fmla="*/ 14197 h 13377"/>
                <a:gd name="connsiteX3" fmla="*/ 13999 w 13859"/>
                <a:gd name="connsiteY3" fmla="*/ 11818 h 13377"/>
                <a:gd name="connsiteX4" fmla="*/ 11800 w 13859"/>
                <a:gd name="connsiteY4" fmla="*/ 2859 h 13377"/>
                <a:gd name="connsiteX5" fmla="*/ 11488 w 13859"/>
                <a:gd name="connsiteY5" fmla="*/ 2674 h 13377"/>
                <a:gd name="connsiteX6" fmla="*/ 2027 w 13859"/>
                <a:gd name="connsiteY6" fmla="*/ 5079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2027" y="5079"/>
                  </a:move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2" name="任意多边形: 形状 4071">
              <a:extLst>
                <a:ext uri="{FF2B5EF4-FFF2-40B4-BE49-F238E27FC236}">
                  <a16:creationId xmlns:a16="http://schemas.microsoft.com/office/drawing/2014/main" id="{260692F6-9954-6D11-FAFA-B08D2E6354AE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3" name="任意多边形: 形状 4072">
              <a:extLst>
                <a:ext uri="{FF2B5EF4-FFF2-40B4-BE49-F238E27FC236}">
                  <a16:creationId xmlns:a16="http://schemas.microsoft.com/office/drawing/2014/main" id="{05BB077E-B5A2-417F-AC57-54D9D2B41E0E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4" name="任意多边形: 形状 4073">
              <a:extLst>
                <a:ext uri="{FF2B5EF4-FFF2-40B4-BE49-F238E27FC236}">
                  <a16:creationId xmlns:a16="http://schemas.microsoft.com/office/drawing/2014/main" id="{E5B9760D-7ECA-E562-9800-6B25AD437E41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5" name="任意多边形: 形状 4074">
              <a:extLst>
                <a:ext uri="{FF2B5EF4-FFF2-40B4-BE49-F238E27FC236}">
                  <a16:creationId xmlns:a16="http://schemas.microsoft.com/office/drawing/2014/main" id="{782BE337-9E1C-3A54-BB77-722032966EC3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6" name="任意多边形: 形状 4075">
              <a:extLst>
                <a:ext uri="{FF2B5EF4-FFF2-40B4-BE49-F238E27FC236}">
                  <a16:creationId xmlns:a16="http://schemas.microsoft.com/office/drawing/2014/main" id="{5FCBDE73-A434-C9AD-1924-38EA7D907FF7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7" name="任意多边形: 形状 4076">
              <a:extLst>
                <a:ext uri="{FF2B5EF4-FFF2-40B4-BE49-F238E27FC236}">
                  <a16:creationId xmlns:a16="http://schemas.microsoft.com/office/drawing/2014/main" id="{03E06C16-62B5-8C2D-B276-19F9CACB556C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8" name="任意多边形: 形状 4077">
              <a:extLst>
                <a:ext uri="{FF2B5EF4-FFF2-40B4-BE49-F238E27FC236}">
                  <a16:creationId xmlns:a16="http://schemas.microsoft.com/office/drawing/2014/main" id="{E7C497CD-9181-CA09-8EA6-05D1C4727DB0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9" name="任意多边形: 形状 4078">
              <a:extLst>
                <a:ext uri="{FF2B5EF4-FFF2-40B4-BE49-F238E27FC236}">
                  <a16:creationId xmlns:a16="http://schemas.microsoft.com/office/drawing/2014/main" id="{FC1890B9-8621-DF33-C43C-6C9A70BCFE0A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0" name="任意多边形: 形状 4079">
              <a:extLst>
                <a:ext uri="{FF2B5EF4-FFF2-40B4-BE49-F238E27FC236}">
                  <a16:creationId xmlns:a16="http://schemas.microsoft.com/office/drawing/2014/main" id="{1BD17E2E-D205-D454-091B-779C5B9ACCB0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1" name="任意多边形: 形状 4080">
              <a:extLst>
                <a:ext uri="{FF2B5EF4-FFF2-40B4-BE49-F238E27FC236}">
                  <a16:creationId xmlns:a16="http://schemas.microsoft.com/office/drawing/2014/main" id="{E202AF66-67DF-33E1-9F42-AE18BE5930F0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2" name="任意多边形: 形状 4081">
              <a:extLst>
                <a:ext uri="{FF2B5EF4-FFF2-40B4-BE49-F238E27FC236}">
                  <a16:creationId xmlns:a16="http://schemas.microsoft.com/office/drawing/2014/main" id="{EA881B5A-6A39-C83F-92A2-1BA76092E544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13999 w 13859"/>
                <a:gd name="connsiteY0" fmla="*/ 11818 h 13377"/>
                <a:gd name="connsiteX1" fmla="*/ 11800 w 13859"/>
                <a:gd name="connsiteY1" fmla="*/ 2859 h 13377"/>
                <a:gd name="connsiteX2" fmla="*/ 11488 w 13859"/>
                <a:gd name="connsiteY2" fmla="*/ 2674 h 13377"/>
                <a:gd name="connsiteX3" fmla="*/ 2027 w 13859"/>
                <a:gd name="connsiteY3" fmla="*/ 5079 h 13377"/>
                <a:gd name="connsiteX4" fmla="*/ 4239 w 13859"/>
                <a:gd name="connsiteY4" fmla="*/ 14038 h 13377"/>
                <a:gd name="connsiteX5" fmla="*/ 4511 w 13859"/>
                <a:gd name="connsiteY5" fmla="*/ 14197 h 13377"/>
                <a:gd name="connsiteX6" fmla="*/ 13999 w 13859"/>
                <a:gd name="connsiteY6" fmla="*/ 11818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13999" y="11818"/>
                  </a:move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3" name="任意多边形: 形状 4082">
              <a:extLst>
                <a:ext uri="{FF2B5EF4-FFF2-40B4-BE49-F238E27FC236}">
                  <a16:creationId xmlns:a16="http://schemas.microsoft.com/office/drawing/2014/main" id="{B23AB21B-4CFB-C1CA-A8A6-5DFB3016847C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4" name="任意多边形: 形状 4083">
              <a:extLst>
                <a:ext uri="{FF2B5EF4-FFF2-40B4-BE49-F238E27FC236}">
                  <a16:creationId xmlns:a16="http://schemas.microsoft.com/office/drawing/2014/main" id="{D9C22D69-8411-64F5-1E8C-8FF74245A65D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5" name="任意多边形: 形状 4084">
              <a:extLst>
                <a:ext uri="{FF2B5EF4-FFF2-40B4-BE49-F238E27FC236}">
                  <a16:creationId xmlns:a16="http://schemas.microsoft.com/office/drawing/2014/main" id="{B4BA5A56-2470-5D27-D0FA-B5E53A975407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6" name="任意多边形: 形状 4085">
              <a:extLst>
                <a:ext uri="{FF2B5EF4-FFF2-40B4-BE49-F238E27FC236}">
                  <a16:creationId xmlns:a16="http://schemas.microsoft.com/office/drawing/2014/main" id="{F40CF4FA-236F-9B83-58D7-06871667C74A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7" name="任意多边形: 形状 4086">
              <a:extLst>
                <a:ext uri="{FF2B5EF4-FFF2-40B4-BE49-F238E27FC236}">
                  <a16:creationId xmlns:a16="http://schemas.microsoft.com/office/drawing/2014/main" id="{DA6FC466-E7E0-D50E-70A7-A65345D8CFD8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8" name="任意多边形: 形状 4087">
              <a:extLst>
                <a:ext uri="{FF2B5EF4-FFF2-40B4-BE49-F238E27FC236}">
                  <a16:creationId xmlns:a16="http://schemas.microsoft.com/office/drawing/2014/main" id="{1FCA34A8-38EA-B1BE-A152-A57BAA15DB3E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9" name="任意多边形: 形状 4088">
              <a:extLst>
                <a:ext uri="{FF2B5EF4-FFF2-40B4-BE49-F238E27FC236}">
                  <a16:creationId xmlns:a16="http://schemas.microsoft.com/office/drawing/2014/main" id="{9B38894A-0A55-C596-6638-943A5051E612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0" name="任意多边形: 形状 4089">
              <a:extLst>
                <a:ext uri="{FF2B5EF4-FFF2-40B4-BE49-F238E27FC236}">
                  <a16:creationId xmlns:a16="http://schemas.microsoft.com/office/drawing/2014/main" id="{F53AB432-E9A0-21E9-FC61-3D8611A99371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1" name="任意多边形: 形状 4090">
              <a:extLst>
                <a:ext uri="{FF2B5EF4-FFF2-40B4-BE49-F238E27FC236}">
                  <a16:creationId xmlns:a16="http://schemas.microsoft.com/office/drawing/2014/main" id="{9DFD8F77-D448-BA6C-64C9-FE8C259B8B77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2" name="任意多边形: 形状 4091">
              <a:extLst>
                <a:ext uri="{FF2B5EF4-FFF2-40B4-BE49-F238E27FC236}">
                  <a16:creationId xmlns:a16="http://schemas.microsoft.com/office/drawing/2014/main" id="{9F5FC462-067C-82CC-FE78-687026A66319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3" name="任意多边形: 形状 4092">
              <a:extLst>
                <a:ext uri="{FF2B5EF4-FFF2-40B4-BE49-F238E27FC236}">
                  <a16:creationId xmlns:a16="http://schemas.microsoft.com/office/drawing/2014/main" id="{5E3CF53E-D60E-8918-1A32-F5C631FA4792}"/>
                </a:ext>
              </a:extLst>
            </p:cNvPr>
            <p:cNvSpPr/>
            <p:nvPr/>
          </p:nvSpPr>
          <p:spPr>
            <a:xfrm>
              <a:off x="-1055478" y="-3595715"/>
              <a:ext cx="8055" cy="7769"/>
            </a:xfrm>
            <a:custGeom>
              <a:avLst/>
              <a:gdLst>
                <a:gd name="connsiteX0" fmla="*/ 1614 w 8055"/>
                <a:gd name="connsiteY0" fmla="*/ 3677 h 7769"/>
                <a:gd name="connsiteX1" fmla="*/ 2962 w 8055"/>
                <a:gd name="connsiteY1" fmla="*/ 8884 h 7769"/>
                <a:gd name="connsiteX2" fmla="*/ 3094 w 8055"/>
                <a:gd name="connsiteY2" fmla="*/ 8963 h 7769"/>
                <a:gd name="connsiteX3" fmla="*/ 8618 w 8055"/>
                <a:gd name="connsiteY3" fmla="*/ 7562 h 7769"/>
                <a:gd name="connsiteX4" fmla="*/ 7241 w 8055"/>
                <a:gd name="connsiteY4" fmla="*/ 2329 h 7769"/>
                <a:gd name="connsiteX5" fmla="*/ 7164 w 8055"/>
                <a:gd name="connsiteY5" fmla="*/ 2276 h 7769"/>
                <a:gd name="connsiteX6" fmla="*/ 1614 w 8055"/>
                <a:gd name="connsiteY6" fmla="*/ 3677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1614" y="3677"/>
                  </a:moveTo>
                  <a:cubicBezTo>
                    <a:pt x="546" y="5501"/>
                    <a:pt x="1149" y="7826"/>
                    <a:pt x="2962" y="8884"/>
                  </a:cubicBezTo>
                  <a:cubicBezTo>
                    <a:pt x="3004" y="8910"/>
                    <a:pt x="3049" y="8937"/>
                    <a:pt x="3094" y="8963"/>
                  </a:cubicBezTo>
                  <a:cubicBezTo>
                    <a:pt x="5010" y="10073"/>
                    <a:pt x="7465" y="9465"/>
                    <a:pt x="8618" y="7562"/>
                  </a:cubicBezTo>
                  <a:cubicBezTo>
                    <a:pt x="9685" y="5739"/>
                    <a:pt x="9070" y="3387"/>
                    <a:pt x="7241" y="2329"/>
                  </a:cubicBezTo>
                  <a:cubicBezTo>
                    <a:pt x="7217" y="2303"/>
                    <a:pt x="7191" y="2303"/>
                    <a:pt x="7164" y="2276"/>
                  </a:cubicBezTo>
                  <a:cubicBezTo>
                    <a:pt x="5235" y="1193"/>
                    <a:pt x="2803" y="1827"/>
                    <a:pt x="1614" y="36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4" name="任意多边形: 形状 4093">
              <a:extLst>
                <a:ext uri="{FF2B5EF4-FFF2-40B4-BE49-F238E27FC236}">
                  <a16:creationId xmlns:a16="http://schemas.microsoft.com/office/drawing/2014/main" id="{659A6B4B-D232-2140-C191-1099C7F89B94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5" name="任意多边形: 形状 4094">
              <a:extLst>
                <a:ext uri="{FF2B5EF4-FFF2-40B4-BE49-F238E27FC236}">
                  <a16:creationId xmlns:a16="http://schemas.microsoft.com/office/drawing/2014/main" id="{0EA955D0-59FD-F44B-6938-BBA643B012BE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6" name="任意多边形: 形状 4095">
              <a:extLst>
                <a:ext uri="{FF2B5EF4-FFF2-40B4-BE49-F238E27FC236}">
                  <a16:creationId xmlns:a16="http://schemas.microsoft.com/office/drawing/2014/main" id="{CABC3E91-2CE7-F060-C2E7-ABFE13F10A8E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7" name="任意多边形: 形状 4096">
              <a:extLst>
                <a:ext uri="{FF2B5EF4-FFF2-40B4-BE49-F238E27FC236}">
                  <a16:creationId xmlns:a16="http://schemas.microsoft.com/office/drawing/2014/main" id="{BE48D930-C6B1-BE18-6022-54B7889F1A4E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8" name="任意多边形: 形状 4097">
              <a:extLst>
                <a:ext uri="{FF2B5EF4-FFF2-40B4-BE49-F238E27FC236}">
                  <a16:creationId xmlns:a16="http://schemas.microsoft.com/office/drawing/2014/main" id="{1068793F-26E0-C1DD-8433-ACFFA265AC2C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9" name="任意多边形: 形状 4098">
              <a:extLst>
                <a:ext uri="{FF2B5EF4-FFF2-40B4-BE49-F238E27FC236}">
                  <a16:creationId xmlns:a16="http://schemas.microsoft.com/office/drawing/2014/main" id="{9371F531-A8A5-D9B4-A690-7FD8765F814C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0" name="任意多边形: 形状 4099">
              <a:extLst>
                <a:ext uri="{FF2B5EF4-FFF2-40B4-BE49-F238E27FC236}">
                  <a16:creationId xmlns:a16="http://schemas.microsoft.com/office/drawing/2014/main" id="{712EEE69-F86C-92B3-BE16-A7A5A69ADA94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1" name="任意多边形: 形状 4100">
              <a:extLst>
                <a:ext uri="{FF2B5EF4-FFF2-40B4-BE49-F238E27FC236}">
                  <a16:creationId xmlns:a16="http://schemas.microsoft.com/office/drawing/2014/main" id="{8FE88E52-742D-E1FA-86CF-137A7C09E127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2" name="任意多边形: 形状 4101">
              <a:extLst>
                <a:ext uri="{FF2B5EF4-FFF2-40B4-BE49-F238E27FC236}">
                  <a16:creationId xmlns:a16="http://schemas.microsoft.com/office/drawing/2014/main" id="{384DBB2C-569F-9C91-5D48-E23AEE6492D5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3" name="任意多边形: 形状 4102">
              <a:extLst>
                <a:ext uri="{FF2B5EF4-FFF2-40B4-BE49-F238E27FC236}">
                  <a16:creationId xmlns:a16="http://schemas.microsoft.com/office/drawing/2014/main" id="{6CDE5160-B89E-13E4-840A-D691CCEF2075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4" name="任意多边形: 形状 4103">
              <a:extLst>
                <a:ext uri="{FF2B5EF4-FFF2-40B4-BE49-F238E27FC236}">
                  <a16:creationId xmlns:a16="http://schemas.microsoft.com/office/drawing/2014/main" id="{DEC715D9-F351-030C-E9F5-AAAE8AB428FB}"/>
                </a:ext>
              </a:extLst>
            </p:cNvPr>
            <p:cNvSpPr/>
            <p:nvPr/>
          </p:nvSpPr>
          <p:spPr>
            <a:xfrm>
              <a:off x="-1055477" y="-3595662"/>
              <a:ext cx="8055" cy="7769"/>
            </a:xfrm>
            <a:custGeom>
              <a:avLst/>
              <a:gdLst>
                <a:gd name="connsiteX0" fmla="*/ 8617 w 8055"/>
                <a:gd name="connsiteY0" fmla="*/ 7562 h 7769"/>
                <a:gd name="connsiteX1" fmla="*/ 7240 w 8055"/>
                <a:gd name="connsiteY1" fmla="*/ 2329 h 7769"/>
                <a:gd name="connsiteX2" fmla="*/ 7163 w 8055"/>
                <a:gd name="connsiteY2" fmla="*/ 2276 h 7769"/>
                <a:gd name="connsiteX3" fmla="*/ 1613 w 8055"/>
                <a:gd name="connsiteY3" fmla="*/ 3677 h 7769"/>
                <a:gd name="connsiteX4" fmla="*/ 2961 w 8055"/>
                <a:gd name="connsiteY4" fmla="*/ 8884 h 7769"/>
                <a:gd name="connsiteX5" fmla="*/ 3093 w 8055"/>
                <a:gd name="connsiteY5" fmla="*/ 8963 h 7769"/>
                <a:gd name="connsiteX6" fmla="*/ 8617 w 8055"/>
                <a:gd name="connsiteY6" fmla="*/ 7562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8617" y="7562"/>
                  </a:moveTo>
                  <a:cubicBezTo>
                    <a:pt x="9685" y="5738"/>
                    <a:pt x="9069" y="3387"/>
                    <a:pt x="7240" y="2329"/>
                  </a:cubicBezTo>
                  <a:cubicBezTo>
                    <a:pt x="7216" y="2303"/>
                    <a:pt x="7190" y="2303"/>
                    <a:pt x="7163" y="2276"/>
                  </a:cubicBezTo>
                  <a:cubicBezTo>
                    <a:pt x="5234" y="1193"/>
                    <a:pt x="2803" y="1827"/>
                    <a:pt x="1613" y="3677"/>
                  </a:cubicBezTo>
                  <a:cubicBezTo>
                    <a:pt x="546" y="5501"/>
                    <a:pt x="1151" y="7826"/>
                    <a:pt x="2961" y="8884"/>
                  </a:cubicBezTo>
                  <a:cubicBezTo>
                    <a:pt x="3004" y="8910"/>
                    <a:pt x="3049" y="8937"/>
                    <a:pt x="3093" y="8963"/>
                  </a:cubicBezTo>
                  <a:cubicBezTo>
                    <a:pt x="5010" y="10073"/>
                    <a:pt x="7465" y="9465"/>
                    <a:pt x="8617" y="7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5" name="任意多边形: 形状 4104">
              <a:extLst>
                <a:ext uri="{FF2B5EF4-FFF2-40B4-BE49-F238E27FC236}">
                  <a16:creationId xmlns:a16="http://schemas.microsoft.com/office/drawing/2014/main" id="{444B853A-B4FC-2835-0546-8A6DFD5B42CF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6" name="任意多边形: 形状 4105">
              <a:extLst>
                <a:ext uri="{FF2B5EF4-FFF2-40B4-BE49-F238E27FC236}">
                  <a16:creationId xmlns:a16="http://schemas.microsoft.com/office/drawing/2014/main" id="{D3435C08-3C12-EB65-053D-10F6C58B81CD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7" name="任意多边形: 形状 4106">
              <a:extLst>
                <a:ext uri="{FF2B5EF4-FFF2-40B4-BE49-F238E27FC236}">
                  <a16:creationId xmlns:a16="http://schemas.microsoft.com/office/drawing/2014/main" id="{7AF868EB-4282-1E77-BD7E-B0965EFE237B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8" name="任意多边形: 形状 4107">
              <a:extLst>
                <a:ext uri="{FF2B5EF4-FFF2-40B4-BE49-F238E27FC236}">
                  <a16:creationId xmlns:a16="http://schemas.microsoft.com/office/drawing/2014/main" id="{FC4C39F1-B726-E75C-89A9-8970A147BF81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9" name="任意多边形: 形状 4108">
              <a:extLst>
                <a:ext uri="{FF2B5EF4-FFF2-40B4-BE49-F238E27FC236}">
                  <a16:creationId xmlns:a16="http://schemas.microsoft.com/office/drawing/2014/main" id="{6369CE9C-4CBB-545A-329B-57E8253E723D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0" name="任意多边形: 形状 4109">
              <a:extLst>
                <a:ext uri="{FF2B5EF4-FFF2-40B4-BE49-F238E27FC236}">
                  <a16:creationId xmlns:a16="http://schemas.microsoft.com/office/drawing/2014/main" id="{15CF2974-7B06-BEBD-6AFE-2CCF20C1956B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1" name="任意多边形: 形状 4110">
              <a:extLst>
                <a:ext uri="{FF2B5EF4-FFF2-40B4-BE49-F238E27FC236}">
                  <a16:creationId xmlns:a16="http://schemas.microsoft.com/office/drawing/2014/main" id="{270FCC87-9123-7D27-14BD-5F8B07BB1D6B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2" name="任意多边形: 形状 4111">
              <a:extLst>
                <a:ext uri="{FF2B5EF4-FFF2-40B4-BE49-F238E27FC236}">
                  <a16:creationId xmlns:a16="http://schemas.microsoft.com/office/drawing/2014/main" id="{1B5C7BF9-964C-1686-9811-F1C648579BFE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3" name="任意多边形: 形状 4112">
              <a:extLst>
                <a:ext uri="{FF2B5EF4-FFF2-40B4-BE49-F238E27FC236}">
                  <a16:creationId xmlns:a16="http://schemas.microsoft.com/office/drawing/2014/main" id="{4CE9F3BE-315C-FF52-3CDC-72AD00DA5206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4" name="任意多边形: 形状 4113">
              <a:extLst>
                <a:ext uri="{FF2B5EF4-FFF2-40B4-BE49-F238E27FC236}">
                  <a16:creationId xmlns:a16="http://schemas.microsoft.com/office/drawing/2014/main" id="{B377F172-B9E5-37D7-E99E-8CED7FA15586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5" name="任意多边形: 形状 4114">
              <a:extLst>
                <a:ext uri="{FF2B5EF4-FFF2-40B4-BE49-F238E27FC236}">
                  <a16:creationId xmlns:a16="http://schemas.microsoft.com/office/drawing/2014/main" id="{C080CDF2-BF69-0FA4-170C-B3EA4AA8315F}"/>
                </a:ext>
              </a:extLst>
            </p:cNvPr>
            <p:cNvSpPr/>
            <p:nvPr/>
          </p:nvSpPr>
          <p:spPr>
            <a:xfrm>
              <a:off x="-1052009" y="-3546878"/>
              <a:ext cx="5773" cy="5531"/>
            </a:xfrm>
            <a:custGeom>
              <a:avLst/>
              <a:gdLst>
                <a:gd name="connsiteX0" fmla="*/ 1502 w 5773"/>
                <a:gd name="connsiteY0" fmla="*/ 3125 h 5531"/>
                <a:gd name="connsiteX1" fmla="*/ 2305 w 5773"/>
                <a:gd name="connsiteY1" fmla="*/ 6772 h 5531"/>
                <a:gd name="connsiteX2" fmla="*/ 2532 w 5773"/>
                <a:gd name="connsiteY2" fmla="*/ 6904 h 5531"/>
                <a:gd name="connsiteX3" fmla="*/ 6444 w 5773"/>
                <a:gd name="connsiteY3" fmla="*/ 5900 h 5531"/>
                <a:gd name="connsiteX4" fmla="*/ 5640 w 5773"/>
                <a:gd name="connsiteY4" fmla="*/ 2253 h 5531"/>
                <a:gd name="connsiteX5" fmla="*/ 5413 w 5773"/>
                <a:gd name="connsiteY5" fmla="*/ 2121 h 5531"/>
                <a:gd name="connsiteX6" fmla="*/ 1502 w 5773"/>
                <a:gd name="connsiteY6" fmla="*/ 3125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1502" y="3125"/>
                  </a:move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6" name="任意多边形: 形状 4115">
              <a:extLst>
                <a:ext uri="{FF2B5EF4-FFF2-40B4-BE49-F238E27FC236}">
                  <a16:creationId xmlns:a16="http://schemas.microsoft.com/office/drawing/2014/main" id="{5E0BDAA4-0EE9-2A33-6F74-BF30F5A65FA0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7" name="任意多边形: 形状 4116">
              <a:extLst>
                <a:ext uri="{FF2B5EF4-FFF2-40B4-BE49-F238E27FC236}">
                  <a16:creationId xmlns:a16="http://schemas.microsoft.com/office/drawing/2014/main" id="{DA911EDB-4A61-7698-6DE4-A79BA8149229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8" name="任意多边形: 形状 4117">
              <a:extLst>
                <a:ext uri="{FF2B5EF4-FFF2-40B4-BE49-F238E27FC236}">
                  <a16:creationId xmlns:a16="http://schemas.microsoft.com/office/drawing/2014/main" id="{BDB02A97-1C07-27CD-DE68-527919696874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9" name="任意多边形: 形状 4118">
              <a:extLst>
                <a:ext uri="{FF2B5EF4-FFF2-40B4-BE49-F238E27FC236}">
                  <a16:creationId xmlns:a16="http://schemas.microsoft.com/office/drawing/2014/main" id="{DE5C6885-521B-5204-6771-F5D1904BA881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0" name="任意多边形: 形状 4119">
              <a:extLst>
                <a:ext uri="{FF2B5EF4-FFF2-40B4-BE49-F238E27FC236}">
                  <a16:creationId xmlns:a16="http://schemas.microsoft.com/office/drawing/2014/main" id="{032CB8B1-E9AF-53A1-A5FE-B3B1AA62E47E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1" name="任意多边形: 形状 4120">
              <a:extLst>
                <a:ext uri="{FF2B5EF4-FFF2-40B4-BE49-F238E27FC236}">
                  <a16:creationId xmlns:a16="http://schemas.microsoft.com/office/drawing/2014/main" id="{ECBBF871-D91F-ACEA-695C-5493DC491902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2" name="任意多边形: 形状 4121">
              <a:extLst>
                <a:ext uri="{FF2B5EF4-FFF2-40B4-BE49-F238E27FC236}">
                  <a16:creationId xmlns:a16="http://schemas.microsoft.com/office/drawing/2014/main" id="{5614AE01-C241-C47A-8784-56E5C72F483A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3" name="任意多边形: 形状 4122">
              <a:extLst>
                <a:ext uri="{FF2B5EF4-FFF2-40B4-BE49-F238E27FC236}">
                  <a16:creationId xmlns:a16="http://schemas.microsoft.com/office/drawing/2014/main" id="{EE9AAAF8-5F0B-53C3-753C-A8318BE911A0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4" name="任意多边形: 形状 4123">
              <a:extLst>
                <a:ext uri="{FF2B5EF4-FFF2-40B4-BE49-F238E27FC236}">
                  <a16:creationId xmlns:a16="http://schemas.microsoft.com/office/drawing/2014/main" id="{3BA07A1E-B1E3-4AF1-AF7A-E0676CB61742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5" name="任意多边形: 形状 4124">
              <a:extLst>
                <a:ext uri="{FF2B5EF4-FFF2-40B4-BE49-F238E27FC236}">
                  <a16:creationId xmlns:a16="http://schemas.microsoft.com/office/drawing/2014/main" id="{8D447533-6E15-487E-3C4A-622D53561C3C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6" name="任意多边形: 形状 4125">
              <a:extLst>
                <a:ext uri="{FF2B5EF4-FFF2-40B4-BE49-F238E27FC236}">
                  <a16:creationId xmlns:a16="http://schemas.microsoft.com/office/drawing/2014/main" id="{1E2AA343-3359-C082-08AD-6B25AC331170}"/>
                </a:ext>
              </a:extLst>
            </p:cNvPr>
            <p:cNvSpPr/>
            <p:nvPr/>
          </p:nvSpPr>
          <p:spPr>
            <a:xfrm>
              <a:off x="-1051903" y="-3546878"/>
              <a:ext cx="5773" cy="5531"/>
            </a:xfrm>
            <a:custGeom>
              <a:avLst/>
              <a:gdLst>
                <a:gd name="connsiteX0" fmla="*/ 6444 w 5773"/>
                <a:gd name="connsiteY0" fmla="*/ 5900 h 5531"/>
                <a:gd name="connsiteX1" fmla="*/ 5640 w 5773"/>
                <a:gd name="connsiteY1" fmla="*/ 2253 h 5531"/>
                <a:gd name="connsiteX2" fmla="*/ 5413 w 5773"/>
                <a:gd name="connsiteY2" fmla="*/ 2121 h 5531"/>
                <a:gd name="connsiteX3" fmla="*/ 1502 w 5773"/>
                <a:gd name="connsiteY3" fmla="*/ 3125 h 5531"/>
                <a:gd name="connsiteX4" fmla="*/ 2305 w 5773"/>
                <a:gd name="connsiteY4" fmla="*/ 6772 h 5531"/>
                <a:gd name="connsiteX5" fmla="*/ 2532 w 5773"/>
                <a:gd name="connsiteY5" fmla="*/ 6904 h 5531"/>
                <a:gd name="connsiteX6" fmla="*/ 6444 w 5773"/>
                <a:gd name="connsiteY6" fmla="*/ 5900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6444" y="5900"/>
                  </a:move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7" name="任意多边形: 形状 4126">
              <a:extLst>
                <a:ext uri="{FF2B5EF4-FFF2-40B4-BE49-F238E27FC236}">
                  <a16:creationId xmlns:a16="http://schemas.microsoft.com/office/drawing/2014/main" id="{6C1484A4-CFA3-D6CB-FA39-F1EFDC908390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8" name="任意多边形: 形状 4127">
              <a:extLst>
                <a:ext uri="{FF2B5EF4-FFF2-40B4-BE49-F238E27FC236}">
                  <a16:creationId xmlns:a16="http://schemas.microsoft.com/office/drawing/2014/main" id="{4D986EAE-A23C-B672-1A10-AD93E9F5FDEA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9" name="任意多边形: 形状 4128">
              <a:extLst>
                <a:ext uri="{FF2B5EF4-FFF2-40B4-BE49-F238E27FC236}">
                  <a16:creationId xmlns:a16="http://schemas.microsoft.com/office/drawing/2014/main" id="{FD71B29F-A85E-3970-AA4E-324A98D883F2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0" name="任意多边形: 形状 4129">
              <a:extLst>
                <a:ext uri="{FF2B5EF4-FFF2-40B4-BE49-F238E27FC236}">
                  <a16:creationId xmlns:a16="http://schemas.microsoft.com/office/drawing/2014/main" id="{CE5BCE9E-C149-C552-E58D-8CD0A6031A31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1" name="任意多边形: 形状 4130">
              <a:extLst>
                <a:ext uri="{FF2B5EF4-FFF2-40B4-BE49-F238E27FC236}">
                  <a16:creationId xmlns:a16="http://schemas.microsoft.com/office/drawing/2014/main" id="{F14A4F49-E22B-C06F-10FE-0051CA86FFED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2" name="任意多边形: 形状 4131">
              <a:extLst>
                <a:ext uri="{FF2B5EF4-FFF2-40B4-BE49-F238E27FC236}">
                  <a16:creationId xmlns:a16="http://schemas.microsoft.com/office/drawing/2014/main" id="{EC6A3B3C-7CD3-9B84-06DD-2720A82A9CBC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3" name="任意多边形: 形状 4132">
              <a:extLst>
                <a:ext uri="{FF2B5EF4-FFF2-40B4-BE49-F238E27FC236}">
                  <a16:creationId xmlns:a16="http://schemas.microsoft.com/office/drawing/2014/main" id="{889C3294-C752-B57A-F1DC-CBF9A9921F89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4" name="任意多边形: 形状 4133">
              <a:extLst>
                <a:ext uri="{FF2B5EF4-FFF2-40B4-BE49-F238E27FC236}">
                  <a16:creationId xmlns:a16="http://schemas.microsoft.com/office/drawing/2014/main" id="{9CA763E0-4AC7-09BC-C678-0D85893438E6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5" name="任意多边形: 形状 4134">
              <a:extLst>
                <a:ext uri="{FF2B5EF4-FFF2-40B4-BE49-F238E27FC236}">
                  <a16:creationId xmlns:a16="http://schemas.microsoft.com/office/drawing/2014/main" id="{455E236E-EADE-41A3-0D5A-DC23B9A9D193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6" name="任意多边形: 形状 4135">
              <a:extLst>
                <a:ext uri="{FF2B5EF4-FFF2-40B4-BE49-F238E27FC236}">
                  <a16:creationId xmlns:a16="http://schemas.microsoft.com/office/drawing/2014/main" id="{93A321D6-31FA-E3D1-BEEF-2A8DADC966E0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7" name="任意多边形: 形状 4136">
              <a:extLst>
                <a:ext uri="{FF2B5EF4-FFF2-40B4-BE49-F238E27FC236}">
                  <a16:creationId xmlns:a16="http://schemas.microsoft.com/office/drawing/2014/main" id="{85874118-9B8F-3137-DBA4-B395D6D5092A}"/>
                </a:ext>
              </a:extLst>
            </p:cNvPr>
            <p:cNvSpPr/>
            <p:nvPr/>
          </p:nvSpPr>
          <p:spPr>
            <a:xfrm>
              <a:off x="-1102311" y="-3632613"/>
              <a:ext cx="11038" cy="10660"/>
            </a:xfrm>
            <a:custGeom>
              <a:avLst/>
              <a:gdLst>
                <a:gd name="connsiteX0" fmla="*/ 1828 w 11038"/>
                <a:gd name="connsiteY0" fmla="*/ 4342 h 10660"/>
                <a:gd name="connsiteX1" fmla="*/ 3675 w 11038"/>
                <a:gd name="connsiteY1" fmla="*/ 11583 h 10660"/>
                <a:gd name="connsiteX2" fmla="*/ 3810 w 11038"/>
                <a:gd name="connsiteY2" fmla="*/ 11662 h 10660"/>
                <a:gd name="connsiteX3" fmla="*/ 11421 w 11038"/>
                <a:gd name="connsiteY3" fmla="*/ 9733 h 10660"/>
                <a:gd name="connsiteX4" fmla="*/ 9518 w 11038"/>
                <a:gd name="connsiteY4" fmla="*/ 2545 h 10660"/>
                <a:gd name="connsiteX5" fmla="*/ 1828 w 11038"/>
                <a:gd name="connsiteY5" fmla="*/ 4342 h 1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38" h="10660">
                  <a:moveTo>
                    <a:pt x="1828" y="4342"/>
                  </a:moveTo>
                  <a:cubicBezTo>
                    <a:pt x="337" y="6853"/>
                    <a:pt x="1164" y="10103"/>
                    <a:pt x="3675" y="11583"/>
                  </a:cubicBezTo>
                  <a:cubicBezTo>
                    <a:pt x="3720" y="11610"/>
                    <a:pt x="3765" y="11636"/>
                    <a:pt x="3810" y="11662"/>
                  </a:cubicBezTo>
                  <a:cubicBezTo>
                    <a:pt x="6453" y="13169"/>
                    <a:pt x="9817" y="12323"/>
                    <a:pt x="11421" y="9733"/>
                  </a:cubicBezTo>
                  <a:cubicBezTo>
                    <a:pt x="12864" y="7223"/>
                    <a:pt x="12016" y="4025"/>
                    <a:pt x="9518" y="2545"/>
                  </a:cubicBezTo>
                  <a:cubicBezTo>
                    <a:pt x="6889" y="985"/>
                    <a:pt x="3487" y="1778"/>
                    <a:pt x="1828" y="4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8" name="任意多边形: 形状 4137">
              <a:extLst>
                <a:ext uri="{FF2B5EF4-FFF2-40B4-BE49-F238E27FC236}">
                  <a16:creationId xmlns:a16="http://schemas.microsoft.com/office/drawing/2014/main" id="{F1890B81-7107-DF58-F975-42210E20AD64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9" name="任意多边形: 形状 4138">
              <a:extLst>
                <a:ext uri="{FF2B5EF4-FFF2-40B4-BE49-F238E27FC236}">
                  <a16:creationId xmlns:a16="http://schemas.microsoft.com/office/drawing/2014/main" id="{4F9BFD76-ACDE-F267-BAEE-D6B9EDEF400F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0" name="任意多边形: 形状 4139">
              <a:extLst>
                <a:ext uri="{FF2B5EF4-FFF2-40B4-BE49-F238E27FC236}">
                  <a16:creationId xmlns:a16="http://schemas.microsoft.com/office/drawing/2014/main" id="{51DDA292-5E68-31D0-F5E7-721B952D7E4A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1" name="任意多边形: 形状 4140">
              <a:extLst>
                <a:ext uri="{FF2B5EF4-FFF2-40B4-BE49-F238E27FC236}">
                  <a16:creationId xmlns:a16="http://schemas.microsoft.com/office/drawing/2014/main" id="{F11F126C-3BDD-0480-C6C2-5CFC3BBE0057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2" name="任意多边形: 形状 4141">
              <a:extLst>
                <a:ext uri="{FF2B5EF4-FFF2-40B4-BE49-F238E27FC236}">
                  <a16:creationId xmlns:a16="http://schemas.microsoft.com/office/drawing/2014/main" id="{27B3FF9C-FF8F-7F81-5291-356B2C70E2FC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3" name="任意多边形: 形状 4142">
              <a:extLst>
                <a:ext uri="{FF2B5EF4-FFF2-40B4-BE49-F238E27FC236}">
                  <a16:creationId xmlns:a16="http://schemas.microsoft.com/office/drawing/2014/main" id="{11E7D16A-D2A0-D546-ACA8-1515A368ED6C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4" name="任意多边形: 形状 4143">
              <a:extLst>
                <a:ext uri="{FF2B5EF4-FFF2-40B4-BE49-F238E27FC236}">
                  <a16:creationId xmlns:a16="http://schemas.microsoft.com/office/drawing/2014/main" id="{4ED3C125-FD10-62D3-174B-4FD66C157172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5" name="任意多边形: 形状 4144">
              <a:extLst>
                <a:ext uri="{FF2B5EF4-FFF2-40B4-BE49-F238E27FC236}">
                  <a16:creationId xmlns:a16="http://schemas.microsoft.com/office/drawing/2014/main" id="{BB940DD5-A147-A562-7FCF-6BE8A0C4D613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6" name="任意多边形: 形状 4145">
              <a:extLst>
                <a:ext uri="{FF2B5EF4-FFF2-40B4-BE49-F238E27FC236}">
                  <a16:creationId xmlns:a16="http://schemas.microsoft.com/office/drawing/2014/main" id="{334F3C13-ABC2-9872-0998-FCA827A95D4F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7" name="任意多边形: 形状 4146">
              <a:extLst>
                <a:ext uri="{FF2B5EF4-FFF2-40B4-BE49-F238E27FC236}">
                  <a16:creationId xmlns:a16="http://schemas.microsoft.com/office/drawing/2014/main" id="{30FA71BC-A29D-A3FD-280F-55282A1CA146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8" name="任意多边形: 形状 4147">
              <a:extLst>
                <a:ext uri="{FF2B5EF4-FFF2-40B4-BE49-F238E27FC236}">
                  <a16:creationId xmlns:a16="http://schemas.microsoft.com/office/drawing/2014/main" id="{23955883-3DF4-D84E-5BB9-AF0517AF877F}"/>
                </a:ext>
              </a:extLst>
            </p:cNvPr>
            <p:cNvSpPr/>
            <p:nvPr/>
          </p:nvSpPr>
          <p:spPr>
            <a:xfrm>
              <a:off x="-1102205" y="-3632543"/>
              <a:ext cx="10932" cy="10648"/>
            </a:xfrm>
            <a:custGeom>
              <a:avLst/>
              <a:gdLst>
                <a:gd name="connsiteX0" fmla="*/ 11315 w 10932"/>
                <a:gd name="connsiteY0" fmla="*/ 9663 h 10648"/>
                <a:gd name="connsiteX1" fmla="*/ 9413 w 10932"/>
                <a:gd name="connsiteY1" fmla="*/ 2474 h 10648"/>
                <a:gd name="connsiteX2" fmla="*/ 1828 w 10932"/>
                <a:gd name="connsiteY2" fmla="*/ 4403 h 10648"/>
                <a:gd name="connsiteX3" fmla="*/ 3675 w 10932"/>
                <a:gd name="connsiteY3" fmla="*/ 11645 h 10648"/>
                <a:gd name="connsiteX4" fmla="*/ 3810 w 10932"/>
                <a:gd name="connsiteY4" fmla="*/ 11724 h 10648"/>
                <a:gd name="connsiteX5" fmla="*/ 11315 w 10932"/>
                <a:gd name="connsiteY5" fmla="*/ 9663 h 1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2" h="10648">
                  <a:moveTo>
                    <a:pt x="11315" y="9663"/>
                  </a:moveTo>
                  <a:cubicBezTo>
                    <a:pt x="12758" y="7152"/>
                    <a:pt x="11910" y="3954"/>
                    <a:pt x="9413" y="2474"/>
                  </a:cubicBezTo>
                  <a:cubicBezTo>
                    <a:pt x="6775" y="994"/>
                    <a:pt x="3440" y="1840"/>
                    <a:pt x="1828" y="4403"/>
                  </a:cubicBezTo>
                  <a:cubicBezTo>
                    <a:pt x="337" y="6914"/>
                    <a:pt x="1164" y="10165"/>
                    <a:pt x="3675" y="11645"/>
                  </a:cubicBezTo>
                  <a:cubicBezTo>
                    <a:pt x="3720" y="11671"/>
                    <a:pt x="3765" y="11698"/>
                    <a:pt x="3810" y="11724"/>
                  </a:cubicBezTo>
                  <a:cubicBezTo>
                    <a:pt x="6460" y="13151"/>
                    <a:pt x="9759" y="12226"/>
                    <a:pt x="11315" y="9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9" name="任意多边形: 形状 4148">
              <a:extLst>
                <a:ext uri="{FF2B5EF4-FFF2-40B4-BE49-F238E27FC236}">
                  <a16:creationId xmlns:a16="http://schemas.microsoft.com/office/drawing/2014/main" id="{F5B29606-1C0B-285D-8073-E2A6CD84B39F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0" name="任意多边形: 形状 4149">
              <a:extLst>
                <a:ext uri="{FF2B5EF4-FFF2-40B4-BE49-F238E27FC236}">
                  <a16:creationId xmlns:a16="http://schemas.microsoft.com/office/drawing/2014/main" id="{CA239F0B-BB68-DCCD-AFC3-2E3DB986E63B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1" name="任意多边形: 形状 4150">
              <a:extLst>
                <a:ext uri="{FF2B5EF4-FFF2-40B4-BE49-F238E27FC236}">
                  <a16:creationId xmlns:a16="http://schemas.microsoft.com/office/drawing/2014/main" id="{D75A3F69-41BF-9ADB-0E88-43013055A1E1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2" name="任意多边形: 形状 4151">
              <a:extLst>
                <a:ext uri="{FF2B5EF4-FFF2-40B4-BE49-F238E27FC236}">
                  <a16:creationId xmlns:a16="http://schemas.microsoft.com/office/drawing/2014/main" id="{40489278-EED5-4737-A3E8-6D64E394A605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3" name="任意多边形: 形状 4152">
              <a:extLst>
                <a:ext uri="{FF2B5EF4-FFF2-40B4-BE49-F238E27FC236}">
                  <a16:creationId xmlns:a16="http://schemas.microsoft.com/office/drawing/2014/main" id="{301A42CC-B109-CC7D-693D-D5DCB8F05942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4" name="任意多边形: 形状 4153">
              <a:extLst>
                <a:ext uri="{FF2B5EF4-FFF2-40B4-BE49-F238E27FC236}">
                  <a16:creationId xmlns:a16="http://schemas.microsoft.com/office/drawing/2014/main" id="{104634F3-91CB-390C-B7BD-3CE194288290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5" name="任意多边形: 形状 4154">
              <a:extLst>
                <a:ext uri="{FF2B5EF4-FFF2-40B4-BE49-F238E27FC236}">
                  <a16:creationId xmlns:a16="http://schemas.microsoft.com/office/drawing/2014/main" id="{6E8AE27F-64E5-D9A1-3DBD-2FB809E3D8F7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6" name="任意多边形: 形状 4155">
              <a:extLst>
                <a:ext uri="{FF2B5EF4-FFF2-40B4-BE49-F238E27FC236}">
                  <a16:creationId xmlns:a16="http://schemas.microsoft.com/office/drawing/2014/main" id="{5507B92A-22E0-BB85-E94C-054AA7AC60C4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7" name="任意多边形: 形状 4156">
              <a:extLst>
                <a:ext uri="{FF2B5EF4-FFF2-40B4-BE49-F238E27FC236}">
                  <a16:creationId xmlns:a16="http://schemas.microsoft.com/office/drawing/2014/main" id="{2083CC9E-519F-1FB2-53E8-B9B127EF9EBE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8" name="任意多边形: 形状 4157">
              <a:extLst>
                <a:ext uri="{FF2B5EF4-FFF2-40B4-BE49-F238E27FC236}">
                  <a16:creationId xmlns:a16="http://schemas.microsoft.com/office/drawing/2014/main" id="{841388BA-3124-3827-9D47-98EFC8B45B7D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9" name="任意多边形: 形状 4158">
              <a:extLst>
                <a:ext uri="{FF2B5EF4-FFF2-40B4-BE49-F238E27FC236}">
                  <a16:creationId xmlns:a16="http://schemas.microsoft.com/office/drawing/2014/main" id="{E421A42E-22D9-83B2-9C24-BD4AC69B2FB7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760 w 7215"/>
                <a:gd name="connsiteY0" fmla="*/ 8725 h 6981"/>
                <a:gd name="connsiteX1" fmla="*/ 8301 w 7215"/>
                <a:gd name="connsiteY1" fmla="*/ 5184 h 6981"/>
                <a:gd name="connsiteX2" fmla="*/ 4627 w 7215"/>
                <a:gd name="connsiteY2" fmla="*/ 1748 h 6981"/>
                <a:gd name="connsiteX3" fmla="*/ 1086 w 7215"/>
                <a:gd name="connsiteY3" fmla="*/ 5290 h 6981"/>
                <a:gd name="connsiteX4" fmla="*/ 1086 w 7215"/>
                <a:gd name="connsiteY4" fmla="*/ 5316 h 6981"/>
                <a:gd name="connsiteX5" fmla="*/ 4754 w 7215"/>
                <a:gd name="connsiteY5" fmla="*/ 8725 h 6981"/>
                <a:gd name="connsiteX6" fmla="*/ 4760 w 7215"/>
                <a:gd name="connsiteY6" fmla="*/ 8725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760" y="8725"/>
                  </a:move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0" name="任意多边形: 形状 4159">
              <a:extLst>
                <a:ext uri="{FF2B5EF4-FFF2-40B4-BE49-F238E27FC236}">
                  <a16:creationId xmlns:a16="http://schemas.microsoft.com/office/drawing/2014/main" id="{37DA87C3-28C7-4ABB-CE39-C7CDD066F3DA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1" name="任意多边形: 形状 4160">
              <a:extLst>
                <a:ext uri="{FF2B5EF4-FFF2-40B4-BE49-F238E27FC236}">
                  <a16:creationId xmlns:a16="http://schemas.microsoft.com/office/drawing/2014/main" id="{85B41D1C-A282-00A5-CB2A-BF60FD375827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2" name="任意多边形: 形状 4161">
              <a:extLst>
                <a:ext uri="{FF2B5EF4-FFF2-40B4-BE49-F238E27FC236}">
                  <a16:creationId xmlns:a16="http://schemas.microsoft.com/office/drawing/2014/main" id="{05BB6602-5E02-62DC-7D41-16A37613DF6A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3" name="任意多边形: 形状 4162">
              <a:extLst>
                <a:ext uri="{FF2B5EF4-FFF2-40B4-BE49-F238E27FC236}">
                  <a16:creationId xmlns:a16="http://schemas.microsoft.com/office/drawing/2014/main" id="{88FFAEF0-D4D1-21E4-2C9F-64EB3440124B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4" name="任意多边形: 形状 4163">
              <a:extLst>
                <a:ext uri="{FF2B5EF4-FFF2-40B4-BE49-F238E27FC236}">
                  <a16:creationId xmlns:a16="http://schemas.microsoft.com/office/drawing/2014/main" id="{CAFFD594-6F2D-9640-B282-120CA79C28B5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5" name="任意多边形: 形状 4164">
              <a:extLst>
                <a:ext uri="{FF2B5EF4-FFF2-40B4-BE49-F238E27FC236}">
                  <a16:creationId xmlns:a16="http://schemas.microsoft.com/office/drawing/2014/main" id="{88683B01-13CA-BAFE-94F5-DF1647A18798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6" name="任意多边形: 形状 4165">
              <a:extLst>
                <a:ext uri="{FF2B5EF4-FFF2-40B4-BE49-F238E27FC236}">
                  <a16:creationId xmlns:a16="http://schemas.microsoft.com/office/drawing/2014/main" id="{AF035E81-40AC-BBB2-2767-CCD70ADAD7D6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7" name="任意多边形: 形状 4166">
              <a:extLst>
                <a:ext uri="{FF2B5EF4-FFF2-40B4-BE49-F238E27FC236}">
                  <a16:creationId xmlns:a16="http://schemas.microsoft.com/office/drawing/2014/main" id="{20D70CBC-1558-93B3-32B7-563C35EB26B7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8" name="任意多边形: 形状 4167">
              <a:extLst>
                <a:ext uri="{FF2B5EF4-FFF2-40B4-BE49-F238E27FC236}">
                  <a16:creationId xmlns:a16="http://schemas.microsoft.com/office/drawing/2014/main" id="{94417FF1-5F97-8C33-E595-A9BF53D57F6A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9" name="任意多边形: 形状 4168">
              <a:extLst>
                <a:ext uri="{FF2B5EF4-FFF2-40B4-BE49-F238E27FC236}">
                  <a16:creationId xmlns:a16="http://schemas.microsoft.com/office/drawing/2014/main" id="{1BB23405-8F26-555E-0219-EC60B8FDFB79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0" name="任意多边形: 形状 4169">
              <a:extLst>
                <a:ext uri="{FF2B5EF4-FFF2-40B4-BE49-F238E27FC236}">
                  <a16:creationId xmlns:a16="http://schemas.microsoft.com/office/drawing/2014/main" id="{93EB4A9D-97BD-A866-D8A2-ABACC08305A5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627 w 7215"/>
                <a:gd name="connsiteY0" fmla="*/ 1748 h 6981"/>
                <a:gd name="connsiteX1" fmla="*/ 1086 w 7215"/>
                <a:gd name="connsiteY1" fmla="*/ 5290 h 6981"/>
                <a:gd name="connsiteX2" fmla="*/ 1086 w 7215"/>
                <a:gd name="connsiteY2" fmla="*/ 5316 h 6981"/>
                <a:gd name="connsiteX3" fmla="*/ 4754 w 7215"/>
                <a:gd name="connsiteY3" fmla="*/ 8725 h 6981"/>
                <a:gd name="connsiteX4" fmla="*/ 4760 w 7215"/>
                <a:gd name="connsiteY4" fmla="*/ 8725 h 6981"/>
                <a:gd name="connsiteX5" fmla="*/ 8301 w 7215"/>
                <a:gd name="connsiteY5" fmla="*/ 5184 h 6981"/>
                <a:gd name="connsiteX6" fmla="*/ 4627 w 7215"/>
                <a:gd name="connsiteY6" fmla="*/ 1748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627" y="1748"/>
                  </a:move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1" name="任意多边形: 形状 4170">
              <a:extLst>
                <a:ext uri="{FF2B5EF4-FFF2-40B4-BE49-F238E27FC236}">
                  <a16:creationId xmlns:a16="http://schemas.microsoft.com/office/drawing/2014/main" id="{8479D3B8-BD52-2CD0-5C6B-FC41B728EC28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2" name="任意多边形: 形状 4171">
              <a:extLst>
                <a:ext uri="{FF2B5EF4-FFF2-40B4-BE49-F238E27FC236}">
                  <a16:creationId xmlns:a16="http://schemas.microsoft.com/office/drawing/2014/main" id="{6ED12D5F-D58E-E51C-C0F2-71B02E8B0E09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3" name="任意多边形: 形状 4172">
              <a:extLst>
                <a:ext uri="{FF2B5EF4-FFF2-40B4-BE49-F238E27FC236}">
                  <a16:creationId xmlns:a16="http://schemas.microsoft.com/office/drawing/2014/main" id="{234E4001-4D6E-6E66-198F-7238D7A86D3A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4" name="任意多边形: 形状 4173">
              <a:extLst>
                <a:ext uri="{FF2B5EF4-FFF2-40B4-BE49-F238E27FC236}">
                  <a16:creationId xmlns:a16="http://schemas.microsoft.com/office/drawing/2014/main" id="{07404852-3288-7015-A837-F48DA1221524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5" name="任意多边形: 形状 4174">
              <a:extLst>
                <a:ext uri="{FF2B5EF4-FFF2-40B4-BE49-F238E27FC236}">
                  <a16:creationId xmlns:a16="http://schemas.microsoft.com/office/drawing/2014/main" id="{34C1C1F0-E775-6947-A2DE-4034027BF4D2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6" name="任意多边形: 形状 4175">
              <a:extLst>
                <a:ext uri="{FF2B5EF4-FFF2-40B4-BE49-F238E27FC236}">
                  <a16:creationId xmlns:a16="http://schemas.microsoft.com/office/drawing/2014/main" id="{107B0361-E2E7-DC65-76D1-32B835D75940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7" name="任意多边形: 形状 4176">
              <a:extLst>
                <a:ext uri="{FF2B5EF4-FFF2-40B4-BE49-F238E27FC236}">
                  <a16:creationId xmlns:a16="http://schemas.microsoft.com/office/drawing/2014/main" id="{5F7EC593-1E2F-A1A9-7353-AEA3820B838A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8" name="任意多边形: 形状 4177">
              <a:extLst>
                <a:ext uri="{FF2B5EF4-FFF2-40B4-BE49-F238E27FC236}">
                  <a16:creationId xmlns:a16="http://schemas.microsoft.com/office/drawing/2014/main" id="{FBBA63EA-DD5D-290B-6D56-2ECBA90270A1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9" name="任意多边形: 形状 4178">
              <a:extLst>
                <a:ext uri="{FF2B5EF4-FFF2-40B4-BE49-F238E27FC236}">
                  <a16:creationId xmlns:a16="http://schemas.microsoft.com/office/drawing/2014/main" id="{4925E0DE-4287-3BD4-28CA-4D3036E2FED3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0" name="任意多边形: 形状 4179">
              <a:extLst>
                <a:ext uri="{FF2B5EF4-FFF2-40B4-BE49-F238E27FC236}">
                  <a16:creationId xmlns:a16="http://schemas.microsoft.com/office/drawing/2014/main" id="{299EF6A3-12B9-91C7-CC71-42BFC891CD44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1" name="任意多边形: 形状 4180">
              <a:extLst>
                <a:ext uri="{FF2B5EF4-FFF2-40B4-BE49-F238E27FC236}">
                  <a16:creationId xmlns:a16="http://schemas.microsoft.com/office/drawing/2014/main" id="{D4B6CDBA-FFD6-D927-E52C-EC494939492D}"/>
                </a:ext>
              </a:extLst>
            </p:cNvPr>
            <p:cNvSpPr/>
            <p:nvPr/>
          </p:nvSpPr>
          <p:spPr>
            <a:xfrm>
              <a:off x="-991576" y="-3602730"/>
              <a:ext cx="7202" cy="6961"/>
            </a:xfrm>
            <a:custGeom>
              <a:avLst/>
              <a:gdLst>
                <a:gd name="connsiteX0" fmla="*/ 5528 w 7202"/>
                <a:gd name="connsiteY0" fmla="*/ 8605 h 6961"/>
                <a:gd name="connsiteX1" fmla="*/ 8216 w 7202"/>
                <a:gd name="connsiteY1" fmla="*/ 4509 h 6961"/>
                <a:gd name="connsiteX2" fmla="*/ 8171 w 7202"/>
                <a:gd name="connsiteY2" fmla="*/ 4323 h 6961"/>
                <a:gd name="connsiteX3" fmla="*/ 3704 w 7202"/>
                <a:gd name="connsiteY3" fmla="*/ 1892 h 6961"/>
                <a:gd name="connsiteX4" fmla="*/ 1191 w 7202"/>
                <a:gd name="connsiteY4" fmla="*/ 6094 h 6961"/>
                <a:gd name="connsiteX5" fmla="*/ 1220 w 7202"/>
                <a:gd name="connsiteY5" fmla="*/ 6200 h 6961"/>
                <a:gd name="connsiteX6" fmla="*/ 5528 w 7202"/>
                <a:gd name="connsiteY6" fmla="*/ 8605 h 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02" h="6961">
                  <a:moveTo>
                    <a:pt x="5528" y="8605"/>
                  </a:moveTo>
                  <a:cubicBezTo>
                    <a:pt x="7399" y="8208"/>
                    <a:pt x="8604" y="6385"/>
                    <a:pt x="8216" y="4509"/>
                  </a:cubicBezTo>
                  <a:cubicBezTo>
                    <a:pt x="8202" y="4456"/>
                    <a:pt x="8187" y="4376"/>
                    <a:pt x="8171" y="4323"/>
                  </a:cubicBezTo>
                  <a:cubicBezTo>
                    <a:pt x="7597" y="2421"/>
                    <a:pt x="5607" y="1337"/>
                    <a:pt x="3704" y="1892"/>
                  </a:cubicBezTo>
                  <a:cubicBezTo>
                    <a:pt x="1849" y="2368"/>
                    <a:pt x="726" y="4244"/>
                    <a:pt x="1191" y="6094"/>
                  </a:cubicBezTo>
                  <a:cubicBezTo>
                    <a:pt x="1202" y="6121"/>
                    <a:pt x="1209" y="6174"/>
                    <a:pt x="1220" y="6200"/>
                  </a:cubicBezTo>
                  <a:cubicBezTo>
                    <a:pt x="1804" y="7997"/>
                    <a:pt x="3683" y="9054"/>
                    <a:pt x="5528" y="8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2" name="任意多边形: 形状 4181">
              <a:extLst>
                <a:ext uri="{FF2B5EF4-FFF2-40B4-BE49-F238E27FC236}">
                  <a16:creationId xmlns:a16="http://schemas.microsoft.com/office/drawing/2014/main" id="{74079BBD-D6A1-8CAE-F99F-F70AF6CE3C0C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3" name="任意多边形: 形状 4182">
              <a:extLst>
                <a:ext uri="{FF2B5EF4-FFF2-40B4-BE49-F238E27FC236}">
                  <a16:creationId xmlns:a16="http://schemas.microsoft.com/office/drawing/2014/main" id="{F6AF578C-19EA-5AAA-983F-BA946884D46E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4" name="任意多边形: 形状 4183">
              <a:extLst>
                <a:ext uri="{FF2B5EF4-FFF2-40B4-BE49-F238E27FC236}">
                  <a16:creationId xmlns:a16="http://schemas.microsoft.com/office/drawing/2014/main" id="{973C6CD6-3247-A6BB-253E-9F57F33031F8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5" name="任意多边形: 形状 4184">
              <a:extLst>
                <a:ext uri="{FF2B5EF4-FFF2-40B4-BE49-F238E27FC236}">
                  <a16:creationId xmlns:a16="http://schemas.microsoft.com/office/drawing/2014/main" id="{1693D508-9088-ABA8-3DC5-ACEA2A205E15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6" name="任意多边形: 形状 4185">
              <a:extLst>
                <a:ext uri="{FF2B5EF4-FFF2-40B4-BE49-F238E27FC236}">
                  <a16:creationId xmlns:a16="http://schemas.microsoft.com/office/drawing/2014/main" id="{B662C540-9DC3-6A92-B114-4559BCDF520D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7" name="任意多边形: 形状 4186">
              <a:extLst>
                <a:ext uri="{FF2B5EF4-FFF2-40B4-BE49-F238E27FC236}">
                  <a16:creationId xmlns:a16="http://schemas.microsoft.com/office/drawing/2014/main" id="{4447FE21-07C7-D172-08AC-2D6E30FE987B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8" name="任意多边形: 形状 4187">
              <a:extLst>
                <a:ext uri="{FF2B5EF4-FFF2-40B4-BE49-F238E27FC236}">
                  <a16:creationId xmlns:a16="http://schemas.microsoft.com/office/drawing/2014/main" id="{E8FCBD89-2C32-11DB-C918-46542647962F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9" name="任意多边形: 形状 4188">
              <a:extLst>
                <a:ext uri="{FF2B5EF4-FFF2-40B4-BE49-F238E27FC236}">
                  <a16:creationId xmlns:a16="http://schemas.microsoft.com/office/drawing/2014/main" id="{D0C6ECF8-5E3A-AE41-1F24-DD8567AB82F9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0" name="任意多边形: 形状 4189">
              <a:extLst>
                <a:ext uri="{FF2B5EF4-FFF2-40B4-BE49-F238E27FC236}">
                  <a16:creationId xmlns:a16="http://schemas.microsoft.com/office/drawing/2014/main" id="{463BD12E-AF54-781A-2EEF-932E51DBA350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1" name="任意多边形: 形状 4190">
              <a:extLst>
                <a:ext uri="{FF2B5EF4-FFF2-40B4-BE49-F238E27FC236}">
                  <a16:creationId xmlns:a16="http://schemas.microsoft.com/office/drawing/2014/main" id="{C2F80A98-64E2-9D24-7241-607F4649DAE8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2" name="任意多边形: 形状 4191">
              <a:extLst>
                <a:ext uri="{FF2B5EF4-FFF2-40B4-BE49-F238E27FC236}">
                  <a16:creationId xmlns:a16="http://schemas.microsoft.com/office/drawing/2014/main" id="{9C7A2D9C-DDB4-715D-DDBE-E3418A2C0E5D}"/>
                </a:ext>
              </a:extLst>
            </p:cNvPr>
            <p:cNvSpPr/>
            <p:nvPr/>
          </p:nvSpPr>
          <p:spPr>
            <a:xfrm>
              <a:off x="-991708" y="-3602757"/>
              <a:ext cx="7334" cy="7020"/>
            </a:xfrm>
            <a:custGeom>
              <a:avLst/>
              <a:gdLst>
                <a:gd name="connsiteX0" fmla="*/ 3704 w 7334"/>
                <a:gd name="connsiteY0" fmla="*/ 1918 h 7020"/>
                <a:gd name="connsiteX1" fmla="*/ 1191 w 7334"/>
                <a:gd name="connsiteY1" fmla="*/ 6121 h 7020"/>
                <a:gd name="connsiteX2" fmla="*/ 1220 w 7334"/>
                <a:gd name="connsiteY2" fmla="*/ 6226 h 7020"/>
                <a:gd name="connsiteX3" fmla="*/ 5660 w 7334"/>
                <a:gd name="connsiteY3" fmla="*/ 8631 h 7020"/>
                <a:gd name="connsiteX4" fmla="*/ 8348 w 7334"/>
                <a:gd name="connsiteY4" fmla="*/ 4535 h 7020"/>
                <a:gd name="connsiteX5" fmla="*/ 8303 w 7334"/>
                <a:gd name="connsiteY5" fmla="*/ 4350 h 7020"/>
                <a:gd name="connsiteX6" fmla="*/ 3815 w 7334"/>
                <a:gd name="connsiteY6" fmla="*/ 1892 h 7020"/>
                <a:gd name="connsiteX7" fmla="*/ 3704 w 7334"/>
                <a:gd name="connsiteY7" fmla="*/ 1918 h 7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34" h="7020">
                  <a:moveTo>
                    <a:pt x="3704" y="1918"/>
                  </a:moveTo>
                  <a:cubicBezTo>
                    <a:pt x="1849" y="2394"/>
                    <a:pt x="726" y="4270"/>
                    <a:pt x="1191" y="6121"/>
                  </a:cubicBezTo>
                  <a:cubicBezTo>
                    <a:pt x="1202" y="6147"/>
                    <a:pt x="1210" y="6200"/>
                    <a:pt x="1220" y="6226"/>
                  </a:cubicBezTo>
                  <a:cubicBezTo>
                    <a:pt x="1804" y="8103"/>
                    <a:pt x="3773" y="9160"/>
                    <a:pt x="5660" y="8631"/>
                  </a:cubicBezTo>
                  <a:cubicBezTo>
                    <a:pt x="7531" y="8235"/>
                    <a:pt x="8736" y="6411"/>
                    <a:pt x="8348" y="4535"/>
                  </a:cubicBezTo>
                  <a:cubicBezTo>
                    <a:pt x="8335" y="4482"/>
                    <a:pt x="8319" y="4403"/>
                    <a:pt x="8303" y="4350"/>
                  </a:cubicBezTo>
                  <a:cubicBezTo>
                    <a:pt x="7745" y="2420"/>
                    <a:pt x="5734" y="1337"/>
                    <a:pt x="3815" y="1892"/>
                  </a:cubicBezTo>
                  <a:cubicBezTo>
                    <a:pt x="3778" y="1892"/>
                    <a:pt x="3741" y="1918"/>
                    <a:pt x="3704" y="19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3" name="任意多边形: 形状 4192">
              <a:extLst>
                <a:ext uri="{FF2B5EF4-FFF2-40B4-BE49-F238E27FC236}">
                  <a16:creationId xmlns:a16="http://schemas.microsoft.com/office/drawing/2014/main" id="{381254C5-593D-6B4A-F600-793A0B497C6B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4" name="任意多边形: 形状 4193">
              <a:extLst>
                <a:ext uri="{FF2B5EF4-FFF2-40B4-BE49-F238E27FC236}">
                  <a16:creationId xmlns:a16="http://schemas.microsoft.com/office/drawing/2014/main" id="{57398DBA-1EA5-52B3-6142-B11173C3478A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5" name="任意多边形: 形状 4194">
              <a:extLst>
                <a:ext uri="{FF2B5EF4-FFF2-40B4-BE49-F238E27FC236}">
                  <a16:creationId xmlns:a16="http://schemas.microsoft.com/office/drawing/2014/main" id="{ADCB2529-875D-B766-FA24-A71883C3B98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6" name="任意多边形: 形状 4195">
              <a:extLst>
                <a:ext uri="{FF2B5EF4-FFF2-40B4-BE49-F238E27FC236}">
                  <a16:creationId xmlns:a16="http://schemas.microsoft.com/office/drawing/2014/main" id="{2B2B2E84-93FD-2109-C3A5-CF3F058423FA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7" name="任意多边形: 形状 4196">
              <a:extLst>
                <a:ext uri="{FF2B5EF4-FFF2-40B4-BE49-F238E27FC236}">
                  <a16:creationId xmlns:a16="http://schemas.microsoft.com/office/drawing/2014/main" id="{C7D128E7-4009-A408-7785-84CD806E7C82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8" name="任意多边形: 形状 4197">
              <a:extLst>
                <a:ext uri="{FF2B5EF4-FFF2-40B4-BE49-F238E27FC236}">
                  <a16:creationId xmlns:a16="http://schemas.microsoft.com/office/drawing/2014/main" id="{6239DD89-C2DD-F57A-934B-D56D964AC776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9" name="任意多边形: 形状 4198">
              <a:extLst>
                <a:ext uri="{FF2B5EF4-FFF2-40B4-BE49-F238E27FC236}">
                  <a16:creationId xmlns:a16="http://schemas.microsoft.com/office/drawing/2014/main" id="{E27213CC-4AFD-4AA3-776F-7F0FEDA01140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0" name="任意多边形: 形状 4199">
              <a:extLst>
                <a:ext uri="{FF2B5EF4-FFF2-40B4-BE49-F238E27FC236}">
                  <a16:creationId xmlns:a16="http://schemas.microsoft.com/office/drawing/2014/main" id="{7A293A2B-3756-4629-7317-7797EC32E30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1" name="任意多边形: 形状 4200">
              <a:extLst>
                <a:ext uri="{FF2B5EF4-FFF2-40B4-BE49-F238E27FC236}">
                  <a16:creationId xmlns:a16="http://schemas.microsoft.com/office/drawing/2014/main" id="{6C3B09D4-EA47-D283-E93C-4F5838AF3A2C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2" name="任意多边形: 形状 4201">
              <a:extLst>
                <a:ext uri="{FF2B5EF4-FFF2-40B4-BE49-F238E27FC236}">
                  <a16:creationId xmlns:a16="http://schemas.microsoft.com/office/drawing/2014/main" id="{97095E8F-2D2E-AB4F-0862-CF24FD6A5E0F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3" name="任意多边形: 形状 4202">
              <a:extLst>
                <a:ext uri="{FF2B5EF4-FFF2-40B4-BE49-F238E27FC236}">
                  <a16:creationId xmlns:a16="http://schemas.microsoft.com/office/drawing/2014/main" id="{2428CA99-0092-9118-CDCF-82E7467D6A34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1518 w 6329"/>
                <a:gd name="connsiteY0" fmla="*/ 3268 h 6108"/>
                <a:gd name="connsiteX1" fmla="*/ 2525 w 6329"/>
                <a:gd name="connsiteY1" fmla="*/ 7364 h 6108"/>
                <a:gd name="connsiteX2" fmla="*/ 2655 w 6329"/>
                <a:gd name="connsiteY2" fmla="*/ 7444 h 6108"/>
                <a:gd name="connsiteX3" fmla="*/ 6989 w 6329"/>
                <a:gd name="connsiteY3" fmla="*/ 6334 h 6108"/>
                <a:gd name="connsiteX4" fmla="*/ 5966 w 6329"/>
                <a:gd name="connsiteY4" fmla="*/ 2237 h 6108"/>
                <a:gd name="connsiteX5" fmla="*/ 5826 w 6329"/>
                <a:gd name="connsiteY5" fmla="*/ 2158 h 6108"/>
                <a:gd name="connsiteX6" fmla="*/ 1518 w 6329"/>
                <a:gd name="connsiteY6" fmla="*/ 3268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1518" y="3268"/>
                  </a:move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ubicBezTo>
                    <a:pt x="7837" y="4906"/>
                    <a:pt x="7380" y="3083"/>
                    <a:pt x="5966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4" name="任意多边形: 形状 4203">
              <a:extLst>
                <a:ext uri="{FF2B5EF4-FFF2-40B4-BE49-F238E27FC236}">
                  <a16:creationId xmlns:a16="http://schemas.microsoft.com/office/drawing/2014/main" id="{A539F953-0349-9379-8BB5-BF0D3B42DD5E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5" name="任意多边形: 形状 4204">
              <a:extLst>
                <a:ext uri="{FF2B5EF4-FFF2-40B4-BE49-F238E27FC236}">
                  <a16:creationId xmlns:a16="http://schemas.microsoft.com/office/drawing/2014/main" id="{DEBCB57D-BF36-E0B2-DA46-8F30E0A46E8D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6" name="任意多边形: 形状 4205">
              <a:extLst>
                <a:ext uri="{FF2B5EF4-FFF2-40B4-BE49-F238E27FC236}">
                  <a16:creationId xmlns:a16="http://schemas.microsoft.com/office/drawing/2014/main" id="{1816904A-DDC2-050F-0D30-619A518DB631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7" name="任意多边形: 形状 4206">
              <a:extLst>
                <a:ext uri="{FF2B5EF4-FFF2-40B4-BE49-F238E27FC236}">
                  <a16:creationId xmlns:a16="http://schemas.microsoft.com/office/drawing/2014/main" id="{16068D28-724F-32AF-2242-3B775AE3D60E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8" name="任意多边形: 形状 4207">
              <a:extLst>
                <a:ext uri="{FF2B5EF4-FFF2-40B4-BE49-F238E27FC236}">
                  <a16:creationId xmlns:a16="http://schemas.microsoft.com/office/drawing/2014/main" id="{51966039-D260-EE0A-B4A8-B1DCFBC6DA23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9" name="任意多边形: 形状 4208">
              <a:extLst>
                <a:ext uri="{FF2B5EF4-FFF2-40B4-BE49-F238E27FC236}">
                  <a16:creationId xmlns:a16="http://schemas.microsoft.com/office/drawing/2014/main" id="{D03042E9-6C9A-57EA-95BB-31865078D19F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0" name="任意多边形: 形状 4209">
              <a:extLst>
                <a:ext uri="{FF2B5EF4-FFF2-40B4-BE49-F238E27FC236}">
                  <a16:creationId xmlns:a16="http://schemas.microsoft.com/office/drawing/2014/main" id="{6C0BEA14-F7FF-6A00-7ED3-460373F67337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1" name="任意多边形: 形状 4210">
              <a:extLst>
                <a:ext uri="{FF2B5EF4-FFF2-40B4-BE49-F238E27FC236}">
                  <a16:creationId xmlns:a16="http://schemas.microsoft.com/office/drawing/2014/main" id="{8D2313DE-8849-0864-C64C-F83ACC94331A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2" name="任意多边形: 形状 4211">
              <a:extLst>
                <a:ext uri="{FF2B5EF4-FFF2-40B4-BE49-F238E27FC236}">
                  <a16:creationId xmlns:a16="http://schemas.microsoft.com/office/drawing/2014/main" id="{06DA5E71-3BD8-570B-EF49-29D4DA1CC4A9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3" name="任意多边形: 形状 4212">
              <a:extLst>
                <a:ext uri="{FF2B5EF4-FFF2-40B4-BE49-F238E27FC236}">
                  <a16:creationId xmlns:a16="http://schemas.microsoft.com/office/drawing/2014/main" id="{1609ABC1-BA65-8ABB-883C-FDCC326BC395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4" name="任意多边形: 形状 4213">
              <a:extLst>
                <a:ext uri="{FF2B5EF4-FFF2-40B4-BE49-F238E27FC236}">
                  <a16:creationId xmlns:a16="http://schemas.microsoft.com/office/drawing/2014/main" id="{BEEB94D1-501A-2D7A-BEE5-E5A15F995BAB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6989 w 6329"/>
                <a:gd name="connsiteY0" fmla="*/ 6334 h 6108"/>
                <a:gd name="connsiteX1" fmla="*/ 5964 w 6329"/>
                <a:gd name="connsiteY1" fmla="*/ 2237 h 6108"/>
                <a:gd name="connsiteX2" fmla="*/ 5826 w 6329"/>
                <a:gd name="connsiteY2" fmla="*/ 2158 h 6108"/>
                <a:gd name="connsiteX3" fmla="*/ 1518 w 6329"/>
                <a:gd name="connsiteY3" fmla="*/ 3268 h 6108"/>
                <a:gd name="connsiteX4" fmla="*/ 2525 w 6329"/>
                <a:gd name="connsiteY4" fmla="*/ 7364 h 6108"/>
                <a:gd name="connsiteX5" fmla="*/ 2655 w 6329"/>
                <a:gd name="connsiteY5" fmla="*/ 7444 h 6108"/>
                <a:gd name="connsiteX6" fmla="*/ 6989 w 6329"/>
                <a:gd name="connsiteY6" fmla="*/ 6334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6989" y="6334"/>
                  </a:moveTo>
                  <a:cubicBezTo>
                    <a:pt x="7837" y="4906"/>
                    <a:pt x="7380" y="3083"/>
                    <a:pt x="5964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5" name="任意多边形: 形状 4214">
              <a:extLst>
                <a:ext uri="{FF2B5EF4-FFF2-40B4-BE49-F238E27FC236}">
                  <a16:creationId xmlns:a16="http://schemas.microsoft.com/office/drawing/2014/main" id="{584516CD-F824-B55F-FC15-DEA82E2452E8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6" name="任意多边形: 形状 4215">
              <a:extLst>
                <a:ext uri="{FF2B5EF4-FFF2-40B4-BE49-F238E27FC236}">
                  <a16:creationId xmlns:a16="http://schemas.microsoft.com/office/drawing/2014/main" id="{D26A8F4E-26CA-1B18-69AD-93492E7BCCA7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7" name="任意多边形: 形状 4216">
              <a:extLst>
                <a:ext uri="{FF2B5EF4-FFF2-40B4-BE49-F238E27FC236}">
                  <a16:creationId xmlns:a16="http://schemas.microsoft.com/office/drawing/2014/main" id="{AE482393-10E2-3904-F76B-0A6018D4D67C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8" name="任意多边形: 形状 4217">
              <a:extLst>
                <a:ext uri="{FF2B5EF4-FFF2-40B4-BE49-F238E27FC236}">
                  <a16:creationId xmlns:a16="http://schemas.microsoft.com/office/drawing/2014/main" id="{410DBF54-7F87-88EF-C382-07BCC0BFED1A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9" name="任意多边形: 形状 4218">
              <a:extLst>
                <a:ext uri="{FF2B5EF4-FFF2-40B4-BE49-F238E27FC236}">
                  <a16:creationId xmlns:a16="http://schemas.microsoft.com/office/drawing/2014/main" id="{40BA24E2-FFDC-D4EA-7E71-E7ED76F69B5D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0" name="任意多边形: 形状 4219">
              <a:extLst>
                <a:ext uri="{FF2B5EF4-FFF2-40B4-BE49-F238E27FC236}">
                  <a16:creationId xmlns:a16="http://schemas.microsoft.com/office/drawing/2014/main" id="{210F23B5-E033-15D2-E9FA-38A681FAC70A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1" name="任意多边形: 形状 4220">
              <a:extLst>
                <a:ext uri="{FF2B5EF4-FFF2-40B4-BE49-F238E27FC236}">
                  <a16:creationId xmlns:a16="http://schemas.microsoft.com/office/drawing/2014/main" id="{8BC89102-39C5-8E70-08FE-9BE0F0783A65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2" name="任意多边形: 形状 4221">
              <a:extLst>
                <a:ext uri="{FF2B5EF4-FFF2-40B4-BE49-F238E27FC236}">
                  <a16:creationId xmlns:a16="http://schemas.microsoft.com/office/drawing/2014/main" id="{F27A69C8-00E7-EBC5-03D6-67B70FFE3DAA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3" name="任意多边形: 形状 4222">
              <a:extLst>
                <a:ext uri="{FF2B5EF4-FFF2-40B4-BE49-F238E27FC236}">
                  <a16:creationId xmlns:a16="http://schemas.microsoft.com/office/drawing/2014/main" id="{FEF028DF-3D87-4BA6-7859-FDC62E561096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4" name="任意多边形: 形状 4223">
              <a:extLst>
                <a:ext uri="{FF2B5EF4-FFF2-40B4-BE49-F238E27FC236}">
                  <a16:creationId xmlns:a16="http://schemas.microsoft.com/office/drawing/2014/main" id="{81E9BA5D-2D44-2966-D78B-4C3959DA400B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5" name="任意多边形: 形状 4224">
              <a:extLst>
                <a:ext uri="{FF2B5EF4-FFF2-40B4-BE49-F238E27FC236}">
                  <a16:creationId xmlns:a16="http://schemas.microsoft.com/office/drawing/2014/main" id="{E92B01BE-9779-A28F-D42D-5481B2FC1C9F}"/>
                </a:ext>
              </a:extLst>
            </p:cNvPr>
            <p:cNvSpPr/>
            <p:nvPr/>
          </p:nvSpPr>
          <p:spPr>
            <a:xfrm>
              <a:off x="-1002409" y="-3530021"/>
              <a:ext cx="4059" cy="3902"/>
            </a:xfrm>
            <a:custGeom>
              <a:avLst/>
              <a:gdLst>
                <a:gd name="connsiteX0" fmla="*/ 1350 w 4059"/>
                <a:gd name="connsiteY0" fmla="*/ 2733 h 3902"/>
                <a:gd name="connsiteX1" fmla="*/ 2024 w 4059"/>
                <a:gd name="connsiteY1" fmla="*/ 5350 h 3902"/>
                <a:gd name="connsiteX2" fmla="*/ 2090 w 4059"/>
                <a:gd name="connsiteY2" fmla="*/ 5376 h 3902"/>
                <a:gd name="connsiteX3" fmla="*/ 4891 w 4059"/>
                <a:gd name="connsiteY3" fmla="*/ 4663 h 3902"/>
                <a:gd name="connsiteX4" fmla="*/ 4173 w 4059"/>
                <a:gd name="connsiteY4" fmla="*/ 2020 h 3902"/>
                <a:gd name="connsiteX5" fmla="*/ 4151 w 4059"/>
                <a:gd name="connsiteY5" fmla="*/ 2020 h 3902"/>
                <a:gd name="connsiteX6" fmla="*/ 1350 w 4059"/>
                <a:gd name="connsiteY6" fmla="*/ 273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1350" y="2733"/>
                  </a:move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6" name="任意多边形: 形状 4225">
              <a:extLst>
                <a:ext uri="{FF2B5EF4-FFF2-40B4-BE49-F238E27FC236}">
                  <a16:creationId xmlns:a16="http://schemas.microsoft.com/office/drawing/2014/main" id="{75EBD875-A5AB-822F-3B6C-34E9DE126A0C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7" name="任意多边形: 形状 4226">
              <a:extLst>
                <a:ext uri="{FF2B5EF4-FFF2-40B4-BE49-F238E27FC236}">
                  <a16:creationId xmlns:a16="http://schemas.microsoft.com/office/drawing/2014/main" id="{734CB5FC-7084-490D-A731-7A732F771EF7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8" name="任意多边形: 形状 4227">
              <a:extLst>
                <a:ext uri="{FF2B5EF4-FFF2-40B4-BE49-F238E27FC236}">
                  <a16:creationId xmlns:a16="http://schemas.microsoft.com/office/drawing/2014/main" id="{97B2FE4F-08DC-DAC0-7036-6AD115429895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9" name="任意多边形: 形状 4228">
              <a:extLst>
                <a:ext uri="{FF2B5EF4-FFF2-40B4-BE49-F238E27FC236}">
                  <a16:creationId xmlns:a16="http://schemas.microsoft.com/office/drawing/2014/main" id="{E3EA3510-F5A8-7BC7-A06E-541FFF384530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0" name="任意多边形: 形状 4229">
              <a:extLst>
                <a:ext uri="{FF2B5EF4-FFF2-40B4-BE49-F238E27FC236}">
                  <a16:creationId xmlns:a16="http://schemas.microsoft.com/office/drawing/2014/main" id="{5832718F-3E56-6452-4E8A-A4F5C9F251A9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1" name="任意多边形: 形状 4230">
              <a:extLst>
                <a:ext uri="{FF2B5EF4-FFF2-40B4-BE49-F238E27FC236}">
                  <a16:creationId xmlns:a16="http://schemas.microsoft.com/office/drawing/2014/main" id="{29DF5D3F-941D-F314-7F11-A65B1694F133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2" name="任意多边形: 形状 4231">
              <a:extLst>
                <a:ext uri="{FF2B5EF4-FFF2-40B4-BE49-F238E27FC236}">
                  <a16:creationId xmlns:a16="http://schemas.microsoft.com/office/drawing/2014/main" id="{61D98011-1E6C-CCFC-F0EC-B4A4F5DF4CCD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3" name="任意多边形: 形状 4232">
              <a:extLst>
                <a:ext uri="{FF2B5EF4-FFF2-40B4-BE49-F238E27FC236}">
                  <a16:creationId xmlns:a16="http://schemas.microsoft.com/office/drawing/2014/main" id="{CB950E90-BD24-9CBC-82F3-59BBC59B9A9C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4" name="任意多边形: 形状 4233">
              <a:extLst>
                <a:ext uri="{FF2B5EF4-FFF2-40B4-BE49-F238E27FC236}">
                  <a16:creationId xmlns:a16="http://schemas.microsoft.com/office/drawing/2014/main" id="{0A2188EC-5220-FE33-E3F9-D755DBF35FFB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5" name="任意多边形: 形状 4234">
              <a:extLst>
                <a:ext uri="{FF2B5EF4-FFF2-40B4-BE49-F238E27FC236}">
                  <a16:creationId xmlns:a16="http://schemas.microsoft.com/office/drawing/2014/main" id="{069391A4-C17A-24A7-D1CF-905BED1B8C33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6" name="任意多边形: 形状 4235">
              <a:extLst>
                <a:ext uri="{FF2B5EF4-FFF2-40B4-BE49-F238E27FC236}">
                  <a16:creationId xmlns:a16="http://schemas.microsoft.com/office/drawing/2014/main" id="{09D246F4-D787-24FB-269F-32C4A0E53541}"/>
                </a:ext>
              </a:extLst>
            </p:cNvPr>
            <p:cNvSpPr/>
            <p:nvPr/>
          </p:nvSpPr>
          <p:spPr>
            <a:xfrm>
              <a:off x="-1002409" y="-3529994"/>
              <a:ext cx="4059" cy="3902"/>
            </a:xfrm>
            <a:custGeom>
              <a:avLst/>
              <a:gdLst>
                <a:gd name="connsiteX0" fmla="*/ 4891 w 4059"/>
                <a:gd name="connsiteY0" fmla="*/ 4663 h 3902"/>
                <a:gd name="connsiteX1" fmla="*/ 4173 w 4059"/>
                <a:gd name="connsiteY1" fmla="*/ 2020 h 3902"/>
                <a:gd name="connsiteX2" fmla="*/ 4151 w 4059"/>
                <a:gd name="connsiteY2" fmla="*/ 2020 h 3902"/>
                <a:gd name="connsiteX3" fmla="*/ 1350 w 4059"/>
                <a:gd name="connsiteY3" fmla="*/ 2733 h 3902"/>
                <a:gd name="connsiteX4" fmla="*/ 2024 w 4059"/>
                <a:gd name="connsiteY4" fmla="*/ 5350 h 3902"/>
                <a:gd name="connsiteX5" fmla="*/ 2090 w 4059"/>
                <a:gd name="connsiteY5" fmla="*/ 5376 h 3902"/>
                <a:gd name="connsiteX6" fmla="*/ 4891 w 4059"/>
                <a:gd name="connsiteY6" fmla="*/ 466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4891" y="4663"/>
                  </a:move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7" name="任意多边形: 形状 4236">
              <a:extLst>
                <a:ext uri="{FF2B5EF4-FFF2-40B4-BE49-F238E27FC236}">
                  <a16:creationId xmlns:a16="http://schemas.microsoft.com/office/drawing/2014/main" id="{7AD298F9-9615-C63D-B2FC-99C3B8594D17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8" name="任意多边形: 形状 4237">
              <a:extLst>
                <a:ext uri="{FF2B5EF4-FFF2-40B4-BE49-F238E27FC236}">
                  <a16:creationId xmlns:a16="http://schemas.microsoft.com/office/drawing/2014/main" id="{EC5454EB-0930-C7CC-2C6F-AC90B0EF1EFA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9" name="任意多边形: 形状 4238">
              <a:extLst>
                <a:ext uri="{FF2B5EF4-FFF2-40B4-BE49-F238E27FC236}">
                  <a16:creationId xmlns:a16="http://schemas.microsoft.com/office/drawing/2014/main" id="{6D0EF37D-36D0-2007-7EA9-D491623CCD55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0" name="任意多边形: 形状 4239">
              <a:extLst>
                <a:ext uri="{FF2B5EF4-FFF2-40B4-BE49-F238E27FC236}">
                  <a16:creationId xmlns:a16="http://schemas.microsoft.com/office/drawing/2014/main" id="{0F88E403-1AFA-38BC-6303-91FCD30246DA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1" name="任意多边形: 形状 4240">
              <a:extLst>
                <a:ext uri="{FF2B5EF4-FFF2-40B4-BE49-F238E27FC236}">
                  <a16:creationId xmlns:a16="http://schemas.microsoft.com/office/drawing/2014/main" id="{93AE2308-504E-F34B-5292-60088DF778B5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2" name="任意多边形: 形状 4241">
              <a:extLst>
                <a:ext uri="{FF2B5EF4-FFF2-40B4-BE49-F238E27FC236}">
                  <a16:creationId xmlns:a16="http://schemas.microsoft.com/office/drawing/2014/main" id="{9FA376E0-06BD-B1E5-11FD-453094FFF4F5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3" name="任意多边形: 形状 4242">
              <a:extLst>
                <a:ext uri="{FF2B5EF4-FFF2-40B4-BE49-F238E27FC236}">
                  <a16:creationId xmlns:a16="http://schemas.microsoft.com/office/drawing/2014/main" id="{92142954-79D8-015C-7922-232F0C82DFA8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4" name="任意多边形: 形状 4243">
              <a:extLst>
                <a:ext uri="{FF2B5EF4-FFF2-40B4-BE49-F238E27FC236}">
                  <a16:creationId xmlns:a16="http://schemas.microsoft.com/office/drawing/2014/main" id="{A0756A26-DA39-3FFA-8DF0-41D2D834A162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5" name="任意多边形: 形状 4244">
              <a:extLst>
                <a:ext uri="{FF2B5EF4-FFF2-40B4-BE49-F238E27FC236}">
                  <a16:creationId xmlns:a16="http://schemas.microsoft.com/office/drawing/2014/main" id="{6013D0FC-DB3D-BA5E-06B9-98618D9831BF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6" name="任意多边形: 形状 4245">
              <a:extLst>
                <a:ext uri="{FF2B5EF4-FFF2-40B4-BE49-F238E27FC236}">
                  <a16:creationId xmlns:a16="http://schemas.microsoft.com/office/drawing/2014/main" id="{04BFEF2D-C565-4B43-3EBE-6BE25BDBC270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7" name="任意多边形: 形状 4246">
              <a:extLst>
                <a:ext uri="{FF2B5EF4-FFF2-40B4-BE49-F238E27FC236}">
                  <a16:creationId xmlns:a16="http://schemas.microsoft.com/office/drawing/2014/main" id="{7116D92C-81C6-0CB5-A1DB-F21B1479E5C9}"/>
                </a:ext>
              </a:extLst>
            </p:cNvPr>
            <p:cNvSpPr/>
            <p:nvPr/>
          </p:nvSpPr>
          <p:spPr>
            <a:xfrm>
              <a:off x="-1312362" y="-4013478"/>
              <a:ext cx="11649" cy="11219"/>
            </a:xfrm>
            <a:custGeom>
              <a:avLst/>
              <a:gdLst>
                <a:gd name="connsiteX0" fmla="*/ 2854 w 11649"/>
                <a:gd name="connsiteY0" fmla="*/ 11321 h 11219"/>
                <a:gd name="connsiteX1" fmla="*/ 11100 w 11649"/>
                <a:gd name="connsiteY1" fmla="*/ 11321 h 11219"/>
                <a:gd name="connsiteX2" fmla="*/ 11166 w 11649"/>
                <a:gd name="connsiteY2" fmla="*/ 3577 h 11219"/>
                <a:gd name="connsiteX3" fmla="*/ 10968 w 11649"/>
                <a:gd name="connsiteY3" fmla="*/ 3392 h 11219"/>
                <a:gd name="connsiteX4" fmla="*/ 2722 w 11649"/>
                <a:gd name="connsiteY4" fmla="*/ 3392 h 11219"/>
                <a:gd name="connsiteX5" fmla="*/ 2656 w 11649"/>
                <a:gd name="connsiteY5" fmla="*/ 11136 h 11219"/>
                <a:gd name="connsiteX6" fmla="*/ 2854 w 11649"/>
                <a:gd name="connsiteY6" fmla="*/ 11321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9" h="11219">
                  <a:moveTo>
                    <a:pt x="2854" y="11321"/>
                  </a:moveTo>
                  <a:cubicBezTo>
                    <a:pt x="5161" y="13514"/>
                    <a:pt x="8792" y="13514"/>
                    <a:pt x="11100" y="11321"/>
                  </a:cubicBezTo>
                  <a:cubicBezTo>
                    <a:pt x="13254" y="9206"/>
                    <a:pt x="13285" y="5744"/>
                    <a:pt x="11166" y="3577"/>
                  </a:cubicBezTo>
                  <a:cubicBezTo>
                    <a:pt x="11102" y="3524"/>
                    <a:pt x="11036" y="3445"/>
                    <a:pt x="10968" y="3392"/>
                  </a:cubicBezTo>
                  <a:cubicBezTo>
                    <a:pt x="8660" y="1198"/>
                    <a:pt x="5029" y="1198"/>
                    <a:pt x="2722" y="3392"/>
                  </a:cubicBezTo>
                  <a:cubicBezTo>
                    <a:pt x="568" y="5506"/>
                    <a:pt x="536" y="8968"/>
                    <a:pt x="2656" y="11136"/>
                  </a:cubicBezTo>
                  <a:cubicBezTo>
                    <a:pt x="2719" y="11189"/>
                    <a:pt x="2785" y="11268"/>
                    <a:pt x="2854" y="11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8" name="任意多边形: 形状 4247">
              <a:extLst>
                <a:ext uri="{FF2B5EF4-FFF2-40B4-BE49-F238E27FC236}">
                  <a16:creationId xmlns:a16="http://schemas.microsoft.com/office/drawing/2014/main" id="{36598E1A-EC48-E6AE-D28F-89B91993B8BD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9" name="任意多边形: 形状 4248">
              <a:extLst>
                <a:ext uri="{FF2B5EF4-FFF2-40B4-BE49-F238E27FC236}">
                  <a16:creationId xmlns:a16="http://schemas.microsoft.com/office/drawing/2014/main" id="{9EC1F255-D5C7-7571-D454-8CB6EDF9DBB0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0" name="任意多边形: 形状 4249">
              <a:extLst>
                <a:ext uri="{FF2B5EF4-FFF2-40B4-BE49-F238E27FC236}">
                  <a16:creationId xmlns:a16="http://schemas.microsoft.com/office/drawing/2014/main" id="{C12A297E-AFFE-B31C-8B36-9BA7505A417A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1" name="任意多边形: 形状 4250">
              <a:extLst>
                <a:ext uri="{FF2B5EF4-FFF2-40B4-BE49-F238E27FC236}">
                  <a16:creationId xmlns:a16="http://schemas.microsoft.com/office/drawing/2014/main" id="{67C72E6F-71FF-FA90-CD8C-1D9AAB71D43B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2" name="任意多边形: 形状 4251">
              <a:extLst>
                <a:ext uri="{FF2B5EF4-FFF2-40B4-BE49-F238E27FC236}">
                  <a16:creationId xmlns:a16="http://schemas.microsoft.com/office/drawing/2014/main" id="{CE778AC4-05EF-DD05-447C-F7ACC579538B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3" name="任意多边形: 形状 4252">
              <a:extLst>
                <a:ext uri="{FF2B5EF4-FFF2-40B4-BE49-F238E27FC236}">
                  <a16:creationId xmlns:a16="http://schemas.microsoft.com/office/drawing/2014/main" id="{DE5137F5-061A-5D47-F2C1-7A405FBA656F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4" name="任意多边形: 形状 4253">
              <a:extLst>
                <a:ext uri="{FF2B5EF4-FFF2-40B4-BE49-F238E27FC236}">
                  <a16:creationId xmlns:a16="http://schemas.microsoft.com/office/drawing/2014/main" id="{3C96C6C4-CBC9-C680-B047-FBEE9FA7590F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5" name="任意多边形: 形状 4254">
              <a:extLst>
                <a:ext uri="{FF2B5EF4-FFF2-40B4-BE49-F238E27FC236}">
                  <a16:creationId xmlns:a16="http://schemas.microsoft.com/office/drawing/2014/main" id="{ECF92591-8B8F-F64A-51D3-97671161E891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6" name="任意多边形: 形状 4255">
              <a:extLst>
                <a:ext uri="{FF2B5EF4-FFF2-40B4-BE49-F238E27FC236}">
                  <a16:creationId xmlns:a16="http://schemas.microsoft.com/office/drawing/2014/main" id="{7C9CCC1F-D746-7AA8-6C5A-8F955DCD2C76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7" name="任意多边形: 形状 4256">
              <a:extLst>
                <a:ext uri="{FF2B5EF4-FFF2-40B4-BE49-F238E27FC236}">
                  <a16:creationId xmlns:a16="http://schemas.microsoft.com/office/drawing/2014/main" id="{AC6D95D0-38BE-F62F-F07B-C0A0516BBE3C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8" name="任意多边形: 形状 4257">
              <a:extLst>
                <a:ext uri="{FF2B5EF4-FFF2-40B4-BE49-F238E27FC236}">
                  <a16:creationId xmlns:a16="http://schemas.microsoft.com/office/drawing/2014/main" id="{5B10A4D1-C6A7-EBBF-641D-934DAE9838EC}"/>
                </a:ext>
              </a:extLst>
            </p:cNvPr>
            <p:cNvSpPr/>
            <p:nvPr/>
          </p:nvSpPr>
          <p:spPr>
            <a:xfrm>
              <a:off x="-1312452" y="-4013637"/>
              <a:ext cx="11645" cy="11219"/>
            </a:xfrm>
            <a:custGeom>
              <a:avLst/>
              <a:gdLst>
                <a:gd name="connsiteX0" fmla="*/ 11031 w 11645"/>
                <a:gd name="connsiteY0" fmla="*/ 3392 h 11219"/>
                <a:gd name="connsiteX1" fmla="*/ 2786 w 11645"/>
                <a:gd name="connsiteY1" fmla="*/ 3392 h 11219"/>
                <a:gd name="connsiteX2" fmla="*/ 2593 w 11645"/>
                <a:gd name="connsiteY2" fmla="*/ 11136 h 11219"/>
                <a:gd name="connsiteX3" fmla="*/ 2786 w 11645"/>
                <a:gd name="connsiteY3" fmla="*/ 11321 h 11219"/>
                <a:gd name="connsiteX4" fmla="*/ 11031 w 11645"/>
                <a:gd name="connsiteY4" fmla="*/ 11321 h 11219"/>
                <a:gd name="connsiteX5" fmla="*/ 11224 w 11645"/>
                <a:gd name="connsiteY5" fmla="*/ 3577 h 11219"/>
                <a:gd name="connsiteX6" fmla="*/ 11031 w 11645"/>
                <a:gd name="connsiteY6" fmla="*/ 3392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5" h="11219">
                  <a:moveTo>
                    <a:pt x="11031" y="3392"/>
                  </a:moveTo>
                  <a:cubicBezTo>
                    <a:pt x="8724" y="1198"/>
                    <a:pt x="5093" y="1198"/>
                    <a:pt x="2786" y="3392"/>
                  </a:cubicBezTo>
                  <a:cubicBezTo>
                    <a:pt x="597" y="5480"/>
                    <a:pt x="510" y="8942"/>
                    <a:pt x="2593" y="11136"/>
                  </a:cubicBezTo>
                  <a:cubicBezTo>
                    <a:pt x="2654" y="11188"/>
                    <a:pt x="2720" y="11268"/>
                    <a:pt x="2786" y="11321"/>
                  </a:cubicBezTo>
                  <a:cubicBezTo>
                    <a:pt x="5093" y="13514"/>
                    <a:pt x="8724" y="13514"/>
                    <a:pt x="11031" y="11321"/>
                  </a:cubicBezTo>
                  <a:cubicBezTo>
                    <a:pt x="13220" y="9233"/>
                    <a:pt x="13307" y="5771"/>
                    <a:pt x="11224" y="3577"/>
                  </a:cubicBezTo>
                  <a:cubicBezTo>
                    <a:pt x="11164" y="3524"/>
                    <a:pt x="11098" y="3445"/>
                    <a:pt x="11031" y="3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9" name="任意多边形: 形状 4258">
              <a:extLst>
                <a:ext uri="{FF2B5EF4-FFF2-40B4-BE49-F238E27FC236}">
                  <a16:creationId xmlns:a16="http://schemas.microsoft.com/office/drawing/2014/main" id="{BF792AD6-5C9B-AC59-80CD-EEF8F2977CB5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0" name="任意多边形: 形状 4259">
              <a:extLst>
                <a:ext uri="{FF2B5EF4-FFF2-40B4-BE49-F238E27FC236}">
                  <a16:creationId xmlns:a16="http://schemas.microsoft.com/office/drawing/2014/main" id="{D5FE9CA1-0879-4728-E4AD-C8D7239DBA3C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1" name="任意多边形: 形状 4260">
              <a:extLst>
                <a:ext uri="{FF2B5EF4-FFF2-40B4-BE49-F238E27FC236}">
                  <a16:creationId xmlns:a16="http://schemas.microsoft.com/office/drawing/2014/main" id="{AFADF8B0-92BF-0F38-4B97-51FFC725C632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2" name="任意多边形: 形状 4261">
              <a:extLst>
                <a:ext uri="{FF2B5EF4-FFF2-40B4-BE49-F238E27FC236}">
                  <a16:creationId xmlns:a16="http://schemas.microsoft.com/office/drawing/2014/main" id="{613BBE24-2DB2-491A-D299-F22CAF95C14A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3" name="任意多边形: 形状 4262">
              <a:extLst>
                <a:ext uri="{FF2B5EF4-FFF2-40B4-BE49-F238E27FC236}">
                  <a16:creationId xmlns:a16="http://schemas.microsoft.com/office/drawing/2014/main" id="{01C4C776-C484-5588-F252-06F62A5577C9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4" name="任意多边形: 形状 4263">
              <a:extLst>
                <a:ext uri="{FF2B5EF4-FFF2-40B4-BE49-F238E27FC236}">
                  <a16:creationId xmlns:a16="http://schemas.microsoft.com/office/drawing/2014/main" id="{783E5144-38BC-EA7A-426A-0DE0DAA5478F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5" name="任意多边形: 形状 4264">
              <a:extLst>
                <a:ext uri="{FF2B5EF4-FFF2-40B4-BE49-F238E27FC236}">
                  <a16:creationId xmlns:a16="http://schemas.microsoft.com/office/drawing/2014/main" id="{38E7D0C0-E30B-B105-421F-529CCBBCB9E2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6" name="任意多边形: 形状 4265">
              <a:extLst>
                <a:ext uri="{FF2B5EF4-FFF2-40B4-BE49-F238E27FC236}">
                  <a16:creationId xmlns:a16="http://schemas.microsoft.com/office/drawing/2014/main" id="{E1DE294F-2BC0-4090-99DA-665674CB16EA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7" name="任意多边形: 形状 4266">
              <a:extLst>
                <a:ext uri="{FF2B5EF4-FFF2-40B4-BE49-F238E27FC236}">
                  <a16:creationId xmlns:a16="http://schemas.microsoft.com/office/drawing/2014/main" id="{A2F8C1D2-6B56-129B-BC43-F387185213C1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8" name="任意多边形: 形状 4267">
              <a:extLst>
                <a:ext uri="{FF2B5EF4-FFF2-40B4-BE49-F238E27FC236}">
                  <a16:creationId xmlns:a16="http://schemas.microsoft.com/office/drawing/2014/main" id="{66C592B4-036C-D728-FB93-EE7FB3FB9761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9" name="任意多边形: 形状 4268">
              <a:extLst>
                <a:ext uri="{FF2B5EF4-FFF2-40B4-BE49-F238E27FC236}">
                  <a16:creationId xmlns:a16="http://schemas.microsoft.com/office/drawing/2014/main" id="{B77FB652-EEEB-4452-D14B-18FC5C3E7678}"/>
                </a:ext>
              </a:extLst>
            </p:cNvPr>
            <p:cNvSpPr/>
            <p:nvPr/>
          </p:nvSpPr>
          <p:spPr>
            <a:xfrm>
              <a:off x="-1375096" y="-4066459"/>
              <a:ext cx="11785" cy="11361"/>
            </a:xfrm>
            <a:custGeom>
              <a:avLst/>
              <a:gdLst>
                <a:gd name="connsiteX0" fmla="*/ 2160 w 11785"/>
                <a:gd name="connsiteY0" fmla="*/ 10678 h 11361"/>
                <a:gd name="connsiteX1" fmla="*/ 10300 w 11785"/>
                <a:gd name="connsiteY1" fmla="*/ 12105 h 11361"/>
                <a:gd name="connsiteX2" fmla="*/ 12052 w 11785"/>
                <a:gd name="connsiteY2" fmla="*/ 4600 h 11361"/>
                <a:gd name="connsiteX3" fmla="*/ 11753 w 11785"/>
                <a:gd name="connsiteY3" fmla="*/ 4177 h 11361"/>
                <a:gd name="connsiteX4" fmla="*/ 3640 w 11785"/>
                <a:gd name="connsiteY4" fmla="*/ 2750 h 11361"/>
                <a:gd name="connsiteX5" fmla="*/ 1954 w 11785"/>
                <a:gd name="connsiteY5" fmla="*/ 10388 h 11361"/>
                <a:gd name="connsiteX6" fmla="*/ 2160 w 11785"/>
                <a:gd name="connsiteY6" fmla="*/ 10678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2160" y="10678"/>
                  </a:moveTo>
                  <a:cubicBezTo>
                    <a:pt x="4060" y="13242"/>
                    <a:pt x="7638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7"/>
                    <a:pt x="11859" y="4309"/>
                    <a:pt x="11753" y="4177"/>
                  </a:cubicBezTo>
                  <a:cubicBezTo>
                    <a:pt x="9869" y="1613"/>
                    <a:pt x="6288" y="979"/>
                    <a:pt x="3640" y="2750"/>
                  </a:cubicBezTo>
                  <a:cubicBezTo>
                    <a:pt x="1068" y="4388"/>
                    <a:pt x="312" y="7797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0" name="任意多边形: 形状 4269">
              <a:extLst>
                <a:ext uri="{FF2B5EF4-FFF2-40B4-BE49-F238E27FC236}">
                  <a16:creationId xmlns:a16="http://schemas.microsoft.com/office/drawing/2014/main" id="{89899012-0808-4D63-5D98-D381A85767D7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1" name="任意多边形: 形状 4270">
              <a:extLst>
                <a:ext uri="{FF2B5EF4-FFF2-40B4-BE49-F238E27FC236}">
                  <a16:creationId xmlns:a16="http://schemas.microsoft.com/office/drawing/2014/main" id="{DEDD58DB-194F-4969-0CA2-50BD0CCE5886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2" name="任意多边形: 形状 4271">
              <a:extLst>
                <a:ext uri="{FF2B5EF4-FFF2-40B4-BE49-F238E27FC236}">
                  <a16:creationId xmlns:a16="http://schemas.microsoft.com/office/drawing/2014/main" id="{D46CF790-E69F-F76B-8C5D-93B44CA37578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3" name="任意多边形: 形状 4272">
              <a:extLst>
                <a:ext uri="{FF2B5EF4-FFF2-40B4-BE49-F238E27FC236}">
                  <a16:creationId xmlns:a16="http://schemas.microsoft.com/office/drawing/2014/main" id="{11F97538-9C7D-8B73-B6CC-B72C05364DD5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4" name="任意多边形: 形状 4273">
              <a:extLst>
                <a:ext uri="{FF2B5EF4-FFF2-40B4-BE49-F238E27FC236}">
                  <a16:creationId xmlns:a16="http://schemas.microsoft.com/office/drawing/2014/main" id="{6333675F-39AF-91A1-C162-DD2A7E8ED67E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5" name="任意多边形: 形状 4274">
              <a:extLst>
                <a:ext uri="{FF2B5EF4-FFF2-40B4-BE49-F238E27FC236}">
                  <a16:creationId xmlns:a16="http://schemas.microsoft.com/office/drawing/2014/main" id="{5D6D30FF-5251-D715-25AB-087421E847FF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6" name="任意多边形: 形状 4275">
              <a:extLst>
                <a:ext uri="{FF2B5EF4-FFF2-40B4-BE49-F238E27FC236}">
                  <a16:creationId xmlns:a16="http://schemas.microsoft.com/office/drawing/2014/main" id="{CBA9ADB4-9B12-7711-7931-A11C791E4AB7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7" name="任意多边形: 形状 4276">
              <a:extLst>
                <a:ext uri="{FF2B5EF4-FFF2-40B4-BE49-F238E27FC236}">
                  <a16:creationId xmlns:a16="http://schemas.microsoft.com/office/drawing/2014/main" id="{02658222-A108-FCDF-001B-1EBA04ECB699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8" name="任意多边形: 形状 4277">
              <a:extLst>
                <a:ext uri="{FF2B5EF4-FFF2-40B4-BE49-F238E27FC236}">
                  <a16:creationId xmlns:a16="http://schemas.microsoft.com/office/drawing/2014/main" id="{D9CDF3EF-DA70-2174-D7A2-BB0E26073350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9" name="任意多边形: 形状 4278">
              <a:extLst>
                <a:ext uri="{FF2B5EF4-FFF2-40B4-BE49-F238E27FC236}">
                  <a16:creationId xmlns:a16="http://schemas.microsoft.com/office/drawing/2014/main" id="{9B15CB71-8EEA-E3FC-568C-EB698836DDA5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0" name="任意多边形: 形状 4279">
              <a:extLst>
                <a:ext uri="{FF2B5EF4-FFF2-40B4-BE49-F238E27FC236}">
                  <a16:creationId xmlns:a16="http://schemas.microsoft.com/office/drawing/2014/main" id="{7B67FBCE-ECBB-1166-15C7-0867A4DD853D}"/>
                </a:ext>
              </a:extLst>
            </p:cNvPr>
            <p:cNvSpPr/>
            <p:nvPr/>
          </p:nvSpPr>
          <p:spPr>
            <a:xfrm>
              <a:off x="-1375202" y="-4066354"/>
              <a:ext cx="11785" cy="11361"/>
            </a:xfrm>
            <a:custGeom>
              <a:avLst/>
              <a:gdLst>
                <a:gd name="connsiteX0" fmla="*/ 11753 w 11785"/>
                <a:gd name="connsiteY0" fmla="*/ 4177 h 11361"/>
                <a:gd name="connsiteX1" fmla="*/ 3640 w 11785"/>
                <a:gd name="connsiteY1" fmla="*/ 2750 h 11361"/>
                <a:gd name="connsiteX2" fmla="*/ 1954 w 11785"/>
                <a:gd name="connsiteY2" fmla="*/ 10388 h 11361"/>
                <a:gd name="connsiteX3" fmla="*/ 2160 w 11785"/>
                <a:gd name="connsiteY3" fmla="*/ 10678 h 11361"/>
                <a:gd name="connsiteX4" fmla="*/ 10300 w 11785"/>
                <a:gd name="connsiteY4" fmla="*/ 12105 h 11361"/>
                <a:gd name="connsiteX5" fmla="*/ 12052 w 11785"/>
                <a:gd name="connsiteY5" fmla="*/ 4600 h 11361"/>
                <a:gd name="connsiteX6" fmla="*/ 11753 w 11785"/>
                <a:gd name="connsiteY6" fmla="*/ 4177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11753" y="4177"/>
                  </a:moveTo>
                  <a:cubicBezTo>
                    <a:pt x="9869" y="1613"/>
                    <a:pt x="6291" y="979"/>
                    <a:pt x="3640" y="2750"/>
                  </a:cubicBezTo>
                  <a:cubicBezTo>
                    <a:pt x="1068" y="4388"/>
                    <a:pt x="312" y="7798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ubicBezTo>
                    <a:pt x="4060" y="13242"/>
                    <a:pt x="7639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8"/>
                    <a:pt x="11859" y="4309"/>
                    <a:pt x="11753" y="4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1" name="任意多边形: 形状 4280">
              <a:extLst>
                <a:ext uri="{FF2B5EF4-FFF2-40B4-BE49-F238E27FC236}">
                  <a16:creationId xmlns:a16="http://schemas.microsoft.com/office/drawing/2014/main" id="{4171DCB6-B487-7C63-F248-BA9FE4B6DABB}"/>
                </a:ext>
              </a:extLst>
            </p:cNvPr>
            <p:cNvSpPr/>
            <p:nvPr/>
          </p:nvSpPr>
          <p:spPr>
            <a:xfrm>
              <a:off x="-1537098" y="-3857621"/>
              <a:ext cx="43961" cy="52898"/>
            </a:xfrm>
            <a:custGeom>
              <a:avLst/>
              <a:gdLst>
                <a:gd name="connsiteX0" fmla="*/ 45048 w 43961"/>
                <a:gd name="connsiteY0" fmla="*/ 1747 h 52898"/>
                <a:gd name="connsiteX1" fmla="*/ 5801 w 43961"/>
                <a:gd name="connsiteY1" fmla="*/ 52384 h 52898"/>
                <a:gd name="connsiteX2" fmla="*/ 45048 w 43961"/>
                <a:gd name="connsiteY2" fmla="*/ 1747 h 52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961" h="52898">
                  <a:moveTo>
                    <a:pt x="45048" y="1747"/>
                  </a:moveTo>
                  <a:cubicBezTo>
                    <a:pt x="4242" y="23154"/>
                    <a:pt x="-6303" y="44033"/>
                    <a:pt x="5801" y="52384"/>
                  </a:cubicBezTo>
                  <a:cubicBezTo>
                    <a:pt x="18329" y="61053"/>
                    <a:pt x="35375" y="44931"/>
                    <a:pt x="450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2" name="任意多边形: 形状 4281">
              <a:extLst>
                <a:ext uri="{FF2B5EF4-FFF2-40B4-BE49-F238E27FC236}">
                  <a16:creationId xmlns:a16="http://schemas.microsoft.com/office/drawing/2014/main" id="{E3395F83-732F-183D-C08F-65E568B83411}"/>
                </a:ext>
              </a:extLst>
            </p:cNvPr>
            <p:cNvSpPr/>
            <p:nvPr/>
          </p:nvSpPr>
          <p:spPr>
            <a:xfrm>
              <a:off x="-1162582" y="-4146553"/>
              <a:ext cx="26166" cy="62966"/>
            </a:xfrm>
            <a:custGeom>
              <a:avLst/>
              <a:gdLst>
                <a:gd name="connsiteX0" fmla="*/ 18782 w 26166"/>
                <a:gd name="connsiteY0" fmla="*/ 64713 h 62966"/>
                <a:gd name="connsiteX1" fmla="*/ 12254 w 26166"/>
                <a:gd name="connsiteY1" fmla="*/ 1839 h 62966"/>
                <a:gd name="connsiteX2" fmla="*/ 18782 w 26166"/>
                <a:gd name="connsiteY2" fmla="*/ 64713 h 6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66" h="62966">
                  <a:moveTo>
                    <a:pt x="18782" y="64713"/>
                  </a:moveTo>
                  <a:cubicBezTo>
                    <a:pt x="33872" y="22427"/>
                    <a:pt x="27001" y="121"/>
                    <a:pt x="12254" y="1839"/>
                  </a:cubicBezTo>
                  <a:cubicBezTo>
                    <a:pt x="-3049" y="3768"/>
                    <a:pt x="-4211" y="26576"/>
                    <a:pt x="18782" y="647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3" name="任意多边形: 形状 4282">
              <a:extLst>
                <a:ext uri="{FF2B5EF4-FFF2-40B4-BE49-F238E27FC236}">
                  <a16:creationId xmlns:a16="http://schemas.microsoft.com/office/drawing/2014/main" id="{402C07DF-F667-1F7B-E3F8-52E9DC63AD40}"/>
                </a:ext>
              </a:extLst>
            </p:cNvPr>
            <p:cNvSpPr/>
            <p:nvPr/>
          </p:nvSpPr>
          <p:spPr>
            <a:xfrm>
              <a:off x="-1269147" y="-4107492"/>
              <a:ext cx="51396" cy="46369"/>
            </a:xfrm>
            <a:custGeom>
              <a:avLst/>
              <a:gdLst>
                <a:gd name="connsiteX0" fmla="*/ 52483 w 51396"/>
                <a:gd name="connsiteY0" fmla="*/ 48117 h 46369"/>
                <a:gd name="connsiteX1" fmla="*/ 4145 w 51396"/>
                <a:gd name="connsiteY1" fmla="*/ 5461 h 46369"/>
                <a:gd name="connsiteX2" fmla="*/ 52483 w 51396"/>
                <a:gd name="connsiteY2" fmla="*/ 48117 h 4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96" h="46369">
                  <a:moveTo>
                    <a:pt x="52483" y="48117"/>
                  </a:moveTo>
                  <a:cubicBezTo>
                    <a:pt x="34432" y="6835"/>
                    <a:pt x="13923" y="-5296"/>
                    <a:pt x="4145" y="5461"/>
                  </a:cubicBezTo>
                  <a:cubicBezTo>
                    <a:pt x="-6004" y="16614"/>
                    <a:pt x="8849" y="34559"/>
                    <a:pt x="52483" y="48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4" name="任意多边形: 形状 4283">
              <a:extLst>
                <a:ext uri="{FF2B5EF4-FFF2-40B4-BE49-F238E27FC236}">
                  <a16:creationId xmlns:a16="http://schemas.microsoft.com/office/drawing/2014/main" id="{8D2E3336-D0BF-F7B9-F76D-7A22871BF1AD}"/>
                </a:ext>
              </a:extLst>
            </p:cNvPr>
            <p:cNvSpPr/>
            <p:nvPr/>
          </p:nvSpPr>
          <p:spPr>
            <a:xfrm>
              <a:off x="-1365024" y="-3959256"/>
              <a:ext cx="25909" cy="41852"/>
            </a:xfrm>
            <a:custGeom>
              <a:avLst/>
              <a:gdLst>
                <a:gd name="connsiteX0" fmla="*/ 18939 w 25909"/>
                <a:gd name="connsiteY0" fmla="*/ 43600 h 41852"/>
                <a:gd name="connsiteX1" fmla="*/ 12041 w 25909"/>
                <a:gd name="connsiteY1" fmla="*/ 1763 h 41852"/>
                <a:gd name="connsiteX2" fmla="*/ 18939 w 25909"/>
                <a:gd name="connsiteY2" fmla="*/ 43600 h 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9" h="41852">
                  <a:moveTo>
                    <a:pt x="18939" y="43600"/>
                  </a:moveTo>
                  <a:cubicBezTo>
                    <a:pt x="33501" y="17647"/>
                    <a:pt x="26577" y="2318"/>
                    <a:pt x="12041" y="1763"/>
                  </a:cubicBezTo>
                  <a:cubicBezTo>
                    <a:pt x="-3050" y="1182"/>
                    <a:pt x="-4160" y="16035"/>
                    <a:pt x="18939" y="436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5" name="任意多边形: 形状 4284">
              <a:extLst>
                <a:ext uri="{FF2B5EF4-FFF2-40B4-BE49-F238E27FC236}">
                  <a16:creationId xmlns:a16="http://schemas.microsoft.com/office/drawing/2014/main" id="{B6E5CC4D-C035-366D-6108-71396B1A580C}"/>
                </a:ext>
              </a:extLst>
            </p:cNvPr>
            <p:cNvSpPr/>
            <p:nvPr/>
          </p:nvSpPr>
          <p:spPr>
            <a:xfrm>
              <a:off x="-1057672" y="-4145650"/>
              <a:ext cx="96551" cy="77736"/>
            </a:xfrm>
            <a:custGeom>
              <a:avLst/>
              <a:gdLst>
                <a:gd name="connsiteX0" fmla="*/ 1086 w 96551"/>
                <a:gd name="connsiteY0" fmla="*/ 1994 h 77736"/>
                <a:gd name="connsiteX1" fmla="*/ 95965 w 96551"/>
                <a:gd name="connsiteY1" fmla="*/ 62489 h 77736"/>
                <a:gd name="connsiteX2" fmla="*/ 1086 w 96551"/>
                <a:gd name="connsiteY2" fmla="*/ 1994 h 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551" h="77736">
                  <a:moveTo>
                    <a:pt x="1086" y="1994"/>
                  </a:moveTo>
                  <a:cubicBezTo>
                    <a:pt x="49556" y="83394"/>
                    <a:pt x="86741" y="95314"/>
                    <a:pt x="95965" y="62489"/>
                  </a:cubicBezTo>
                  <a:cubicBezTo>
                    <a:pt x="105558" y="28476"/>
                    <a:pt x="73870" y="-1283"/>
                    <a:pt x="1086" y="1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6" name="任意多边形: 形状 4285">
              <a:extLst>
                <a:ext uri="{FF2B5EF4-FFF2-40B4-BE49-F238E27FC236}">
                  <a16:creationId xmlns:a16="http://schemas.microsoft.com/office/drawing/2014/main" id="{ED8AAEEB-5F24-A90C-A409-B19F499D2578}"/>
                </a:ext>
              </a:extLst>
            </p:cNvPr>
            <p:cNvSpPr/>
            <p:nvPr/>
          </p:nvSpPr>
          <p:spPr>
            <a:xfrm>
              <a:off x="-1741138" y="-4079024"/>
              <a:ext cx="37596" cy="74247"/>
            </a:xfrm>
            <a:custGeom>
              <a:avLst/>
              <a:gdLst>
                <a:gd name="connsiteX0" fmla="*/ 32214 w 37596"/>
                <a:gd name="connsiteY0" fmla="*/ 75994 h 74247"/>
                <a:gd name="connsiteX1" fmla="*/ 14507 w 37596"/>
                <a:gd name="connsiteY1" fmla="*/ 4875 h 74247"/>
                <a:gd name="connsiteX2" fmla="*/ 32214 w 37596"/>
                <a:gd name="connsiteY2" fmla="*/ 75994 h 7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96" h="74247">
                  <a:moveTo>
                    <a:pt x="32214" y="75994"/>
                  </a:moveTo>
                  <a:cubicBezTo>
                    <a:pt x="46988" y="15024"/>
                    <a:pt x="34487" y="-7098"/>
                    <a:pt x="14507" y="4875"/>
                  </a:cubicBezTo>
                  <a:cubicBezTo>
                    <a:pt x="-6239" y="17243"/>
                    <a:pt x="-4839" y="45654"/>
                    <a:pt x="32214" y="75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7" name="任意多边形: 形状 4286">
              <a:extLst>
                <a:ext uri="{FF2B5EF4-FFF2-40B4-BE49-F238E27FC236}">
                  <a16:creationId xmlns:a16="http://schemas.microsoft.com/office/drawing/2014/main" id="{63FC8BBF-8C3B-4DAB-3CC1-956BB25F4BCD}"/>
                </a:ext>
              </a:extLst>
            </p:cNvPr>
            <p:cNvSpPr/>
            <p:nvPr/>
          </p:nvSpPr>
          <p:spPr>
            <a:xfrm>
              <a:off x="-1029287" y="-3998169"/>
              <a:ext cx="80789" cy="113131"/>
            </a:xfrm>
            <a:custGeom>
              <a:avLst/>
              <a:gdLst>
                <a:gd name="connsiteX0" fmla="*/ 1086 w 80789"/>
                <a:gd name="connsiteY0" fmla="*/ 1747 h 113131"/>
                <a:gd name="connsiteX1" fmla="*/ 71465 w 80789"/>
                <a:gd name="connsiteY1" fmla="*/ 103576 h 113131"/>
                <a:gd name="connsiteX2" fmla="*/ 1086 w 80789"/>
                <a:gd name="connsiteY2" fmla="*/ 1747 h 11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89" h="113131">
                  <a:moveTo>
                    <a:pt x="1086" y="1747"/>
                  </a:moveTo>
                  <a:cubicBezTo>
                    <a:pt x="14300" y="105664"/>
                    <a:pt x="47230" y="133441"/>
                    <a:pt x="71465" y="103576"/>
                  </a:cubicBezTo>
                  <a:cubicBezTo>
                    <a:pt x="96599" y="72602"/>
                    <a:pt x="77385" y="2878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8" name="任意多边形: 形状 4287">
              <a:extLst>
                <a:ext uri="{FF2B5EF4-FFF2-40B4-BE49-F238E27FC236}">
                  <a16:creationId xmlns:a16="http://schemas.microsoft.com/office/drawing/2014/main" id="{D1409DDA-994E-44CB-00D0-8F7E27D27B43}"/>
                </a:ext>
              </a:extLst>
            </p:cNvPr>
            <p:cNvSpPr/>
            <p:nvPr/>
          </p:nvSpPr>
          <p:spPr>
            <a:xfrm>
              <a:off x="-166841" y="-3853816"/>
              <a:ext cx="60613" cy="84837"/>
            </a:xfrm>
            <a:custGeom>
              <a:avLst/>
              <a:gdLst>
                <a:gd name="connsiteX0" fmla="*/ 1086 w 60613"/>
                <a:gd name="connsiteY0" fmla="*/ 1747 h 84837"/>
                <a:gd name="connsiteX1" fmla="*/ 53943 w 60613"/>
                <a:gd name="connsiteY1" fmla="*/ 78099 h 84837"/>
                <a:gd name="connsiteX2" fmla="*/ 1086 w 60613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13" h="84837">
                  <a:moveTo>
                    <a:pt x="1086" y="1747"/>
                  </a:moveTo>
                  <a:cubicBezTo>
                    <a:pt x="11050" y="79685"/>
                    <a:pt x="35707" y="100511"/>
                    <a:pt x="53943" y="78099"/>
                  </a:cubicBezTo>
                  <a:cubicBezTo>
                    <a:pt x="72708" y="54948"/>
                    <a:pt x="58304" y="220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9" name="任意多边形: 形状 4288">
              <a:extLst>
                <a:ext uri="{FF2B5EF4-FFF2-40B4-BE49-F238E27FC236}">
                  <a16:creationId xmlns:a16="http://schemas.microsoft.com/office/drawing/2014/main" id="{C40380A5-0363-6D6F-6142-CEAAAD0C6A24}"/>
                </a:ext>
              </a:extLst>
            </p:cNvPr>
            <p:cNvSpPr/>
            <p:nvPr/>
          </p:nvSpPr>
          <p:spPr>
            <a:xfrm>
              <a:off x="-554030" y="-3868289"/>
              <a:ext cx="96791" cy="45450"/>
            </a:xfrm>
            <a:custGeom>
              <a:avLst/>
              <a:gdLst>
                <a:gd name="connsiteX0" fmla="*/ 97877 w 96791"/>
                <a:gd name="connsiteY0" fmla="*/ 10749 h 45450"/>
                <a:gd name="connsiteX1" fmla="*/ 4901 w 96791"/>
                <a:gd name="connsiteY1" fmla="*/ 30359 h 45450"/>
                <a:gd name="connsiteX2" fmla="*/ 97877 w 96791"/>
                <a:gd name="connsiteY2" fmla="*/ 10749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1" h="45450">
                  <a:moveTo>
                    <a:pt x="97877" y="10749"/>
                  </a:moveTo>
                  <a:cubicBezTo>
                    <a:pt x="18961" y="-8676"/>
                    <a:pt x="-10137" y="5860"/>
                    <a:pt x="4901" y="30359"/>
                  </a:cubicBezTo>
                  <a:cubicBezTo>
                    <a:pt x="20468" y="55863"/>
                    <a:pt x="57468" y="54726"/>
                    <a:pt x="97877" y="10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0" name="任意多边形: 形状 4289">
              <a:extLst>
                <a:ext uri="{FF2B5EF4-FFF2-40B4-BE49-F238E27FC236}">
                  <a16:creationId xmlns:a16="http://schemas.microsoft.com/office/drawing/2014/main" id="{B47DA3C3-D904-1D33-0F33-7DA70DCC787D}"/>
                </a:ext>
              </a:extLst>
            </p:cNvPr>
            <p:cNvSpPr/>
            <p:nvPr/>
          </p:nvSpPr>
          <p:spPr>
            <a:xfrm>
              <a:off x="-299222" y="-3997426"/>
              <a:ext cx="82060" cy="63445"/>
            </a:xfrm>
            <a:custGeom>
              <a:avLst/>
              <a:gdLst>
                <a:gd name="connsiteX0" fmla="*/ 83146 w 82060"/>
                <a:gd name="connsiteY0" fmla="*/ 64644 h 63445"/>
                <a:gd name="connsiteX1" fmla="*/ 2195 w 82060"/>
                <a:gd name="connsiteY1" fmla="*/ 16411 h 63445"/>
                <a:gd name="connsiteX2" fmla="*/ 83146 w 82060"/>
                <a:gd name="connsiteY2" fmla="*/ 64644 h 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60" h="63445">
                  <a:moveTo>
                    <a:pt x="83146" y="64644"/>
                  </a:moveTo>
                  <a:cubicBezTo>
                    <a:pt x="40437" y="-2221"/>
                    <a:pt x="9014" y="-11259"/>
                    <a:pt x="2195" y="16411"/>
                  </a:cubicBezTo>
                  <a:cubicBezTo>
                    <a:pt x="-4941" y="45087"/>
                    <a:pt x="22387" y="69163"/>
                    <a:pt x="83146" y="646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1" name="任意多边形: 形状 4290">
              <a:extLst>
                <a:ext uri="{FF2B5EF4-FFF2-40B4-BE49-F238E27FC236}">
                  <a16:creationId xmlns:a16="http://schemas.microsoft.com/office/drawing/2014/main" id="{4507A6A8-E614-271E-6A65-B643C755CAFA}"/>
                </a:ext>
              </a:extLst>
            </p:cNvPr>
            <p:cNvSpPr/>
            <p:nvPr/>
          </p:nvSpPr>
          <p:spPr>
            <a:xfrm>
              <a:off x="181910" y="-3596744"/>
              <a:ext cx="60608" cy="84837"/>
            </a:xfrm>
            <a:custGeom>
              <a:avLst/>
              <a:gdLst>
                <a:gd name="connsiteX0" fmla="*/ 1086 w 60608"/>
                <a:gd name="connsiteY0" fmla="*/ 1747 h 84837"/>
                <a:gd name="connsiteX1" fmla="*/ 53943 w 60608"/>
                <a:gd name="connsiteY1" fmla="*/ 78099 h 84837"/>
                <a:gd name="connsiteX2" fmla="*/ 1086 w 60608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08" h="84837">
                  <a:moveTo>
                    <a:pt x="1086" y="1747"/>
                  </a:moveTo>
                  <a:cubicBezTo>
                    <a:pt x="11023" y="79685"/>
                    <a:pt x="35681" y="100511"/>
                    <a:pt x="53943" y="78099"/>
                  </a:cubicBezTo>
                  <a:cubicBezTo>
                    <a:pt x="72708" y="54868"/>
                    <a:pt x="58278" y="220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2" name="任意多边形: 形状 4291">
              <a:extLst>
                <a:ext uri="{FF2B5EF4-FFF2-40B4-BE49-F238E27FC236}">
                  <a16:creationId xmlns:a16="http://schemas.microsoft.com/office/drawing/2014/main" id="{E2A15E64-D02E-6291-AB82-1C4D176DF989}"/>
                </a:ext>
              </a:extLst>
            </p:cNvPr>
            <p:cNvSpPr/>
            <p:nvPr/>
          </p:nvSpPr>
          <p:spPr>
            <a:xfrm>
              <a:off x="351952" y="-3881824"/>
              <a:ext cx="97153" cy="46269"/>
            </a:xfrm>
            <a:custGeom>
              <a:avLst/>
              <a:gdLst>
                <a:gd name="connsiteX0" fmla="*/ 1086 w 97153"/>
                <a:gd name="connsiteY0" fmla="*/ 28486 h 46269"/>
                <a:gd name="connsiteX1" fmla="*/ 96229 w 97153"/>
                <a:gd name="connsiteY1" fmla="*/ 23491 h 46269"/>
                <a:gd name="connsiteX2" fmla="*/ 1086 w 97153"/>
                <a:gd name="connsiteY2" fmla="*/ 28486 h 4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153" h="46269">
                  <a:moveTo>
                    <a:pt x="1086" y="28486"/>
                  </a:moveTo>
                  <a:cubicBezTo>
                    <a:pt x="75773" y="59831"/>
                    <a:pt x="106801" y="49946"/>
                    <a:pt x="96229" y="23491"/>
                  </a:cubicBezTo>
                  <a:cubicBezTo>
                    <a:pt x="84944" y="-3968"/>
                    <a:pt x="48261" y="-8699"/>
                    <a:pt x="1086" y="284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3" name="任意多边形: 形状 4292">
              <a:extLst>
                <a:ext uri="{FF2B5EF4-FFF2-40B4-BE49-F238E27FC236}">
                  <a16:creationId xmlns:a16="http://schemas.microsoft.com/office/drawing/2014/main" id="{1DF5D360-FB58-92FE-B975-A258B3300148}"/>
                </a:ext>
              </a:extLst>
            </p:cNvPr>
            <p:cNvSpPr/>
            <p:nvPr/>
          </p:nvSpPr>
          <p:spPr>
            <a:xfrm>
              <a:off x="-479439" y="-3545024"/>
              <a:ext cx="34469" cy="48270"/>
            </a:xfrm>
            <a:custGeom>
              <a:avLst/>
              <a:gdLst>
                <a:gd name="connsiteX0" fmla="*/ 1086 w 34469"/>
                <a:gd name="connsiteY0" fmla="*/ 1747 h 48270"/>
                <a:gd name="connsiteX1" fmla="*/ 31109 w 34469"/>
                <a:gd name="connsiteY1" fmla="*/ 45196 h 48270"/>
                <a:gd name="connsiteX2" fmla="*/ 1086 w 34469"/>
                <a:gd name="connsiteY2" fmla="*/ 1747 h 4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69" h="48270">
                  <a:moveTo>
                    <a:pt x="1086" y="1747"/>
                  </a:moveTo>
                  <a:cubicBezTo>
                    <a:pt x="6742" y="46094"/>
                    <a:pt x="20775" y="57934"/>
                    <a:pt x="31109" y="45196"/>
                  </a:cubicBezTo>
                  <a:cubicBezTo>
                    <a:pt x="41839" y="31981"/>
                    <a:pt x="33646" y="1327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4" name="任意多边形: 形状 4293">
              <a:extLst>
                <a:ext uri="{FF2B5EF4-FFF2-40B4-BE49-F238E27FC236}">
                  <a16:creationId xmlns:a16="http://schemas.microsoft.com/office/drawing/2014/main" id="{65997F00-BFF0-A659-4F8E-1A63A42055E2}"/>
                </a:ext>
              </a:extLst>
            </p:cNvPr>
            <p:cNvSpPr/>
            <p:nvPr/>
          </p:nvSpPr>
          <p:spPr>
            <a:xfrm>
              <a:off x="-1016870" y="-3518172"/>
              <a:ext cx="50319" cy="68607"/>
            </a:xfrm>
            <a:custGeom>
              <a:avLst/>
              <a:gdLst>
                <a:gd name="connsiteX0" fmla="*/ 48979 w 50319"/>
                <a:gd name="connsiteY0" fmla="*/ 1747 h 68607"/>
                <a:gd name="connsiteX1" fmla="*/ 14965 w 50319"/>
                <a:gd name="connsiteY1" fmla="*/ 70065 h 68607"/>
                <a:gd name="connsiteX2" fmla="*/ 48979 w 50319"/>
                <a:gd name="connsiteY2" fmla="*/ 1747 h 6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19" h="68607">
                  <a:moveTo>
                    <a:pt x="48979" y="1747"/>
                  </a:moveTo>
                  <a:cubicBezTo>
                    <a:pt x="-4249" y="41390"/>
                    <a:pt x="-9165" y="67078"/>
                    <a:pt x="14965" y="70065"/>
                  </a:cubicBezTo>
                  <a:cubicBezTo>
                    <a:pt x="40019" y="73289"/>
                    <a:pt x="58176" y="49556"/>
                    <a:pt x="489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5" name="任意多边形: 形状 4294">
              <a:extLst>
                <a:ext uri="{FF2B5EF4-FFF2-40B4-BE49-F238E27FC236}">
                  <a16:creationId xmlns:a16="http://schemas.microsoft.com/office/drawing/2014/main" id="{2BACF287-51C2-2B29-25CC-D866F0A02FA1}"/>
                </a:ext>
              </a:extLst>
            </p:cNvPr>
            <p:cNvSpPr/>
            <p:nvPr/>
          </p:nvSpPr>
          <p:spPr>
            <a:xfrm>
              <a:off x="-1038379" y="-3772656"/>
              <a:ext cx="80112" cy="46243"/>
            </a:xfrm>
            <a:custGeom>
              <a:avLst/>
              <a:gdLst>
                <a:gd name="connsiteX0" fmla="*/ 1086 w 80112"/>
                <a:gd name="connsiteY0" fmla="*/ 9810 h 46243"/>
                <a:gd name="connsiteX1" fmla="*/ 81165 w 80112"/>
                <a:gd name="connsiteY1" fmla="*/ 31534 h 46243"/>
                <a:gd name="connsiteX2" fmla="*/ 1086 w 80112"/>
                <a:gd name="connsiteY2" fmla="*/ 9810 h 4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12" h="46243">
                  <a:moveTo>
                    <a:pt x="1086" y="9810"/>
                  </a:moveTo>
                  <a:cubicBezTo>
                    <a:pt x="53679" y="56086"/>
                    <a:pt x="82328" y="56377"/>
                    <a:pt x="81165" y="31534"/>
                  </a:cubicBezTo>
                  <a:cubicBezTo>
                    <a:pt x="80028" y="5792"/>
                    <a:pt x="51062" y="-8056"/>
                    <a:pt x="1086" y="98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6" name="任意多边形: 形状 4295">
              <a:extLst>
                <a:ext uri="{FF2B5EF4-FFF2-40B4-BE49-F238E27FC236}">
                  <a16:creationId xmlns:a16="http://schemas.microsoft.com/office/drawing/2014/main" id="{6BEB74DB-5340-1617-A007-FDE977C3B8EC}"/>
                </a:ext>
              </a:extLst>
            </p:cNvPr>
            <p:cNvSpPr/>
            <p:nvPr/>
          </p:nvSpPr>
          <p:spPr>
            <a:xfrm>
              <a:off x="-972598" y="-3546555"/>
              <a:ext cx="80139" cy="46266"/>
            </a:xfrm>
            <a:custGeom>
              <a:avLst/>
              <a:gdLst>
                <a:gd name="connsiteX0" fmla="*/ 1086 w 80139"/>
                <a:gd name="connsiteY0" fmla="*/ 9833 h 46266"/>
                <a:gd name="connsiteX1" fmla="*/ 81191 w 80139"/>
                <a:gd name="connsiteY1" fmla="*/ 31557 h 46266"/>
                <a:gd name="connsiteX2" fmla="*/ 1086 w 80139"/>
                <a:gd name="connsiteY2" fmla="*/ 9833 h 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39" h="46266">
                  <a:moveTo>
                    <a:pt x="1086" y="9833"/>
                  </a:moveTo>
                  <a:cubicBezTo>
                    <a:pt x="53679" y="56109"/>
                    <a:pt x="82354" y="56400"/>
                    <a:pt x="81191" y="31557"/>
                  </a:cubicBezTo>
                  <a:cubicBezTo>
                    <a:pt x="79975" y="5816"/>
                    <a:pt x="51010" y="-8086"/>
                    <a:pt x="1086" y="9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7" name="任意多边形: 形状 4296">
              <a:extLst>
                <a:ext uri="{FF2B5EF4-FFF2-40B4-BE49-F238E27FC236}">
                  <a16:creationId xmlns:a16="http://schemas.microsoft.com/office/drawing/2014/main" id="{19D5C235-6024-E63F-1339-18750279874A}"/>
                </a:ext>
              </a:extLst>
            </p:cNvPr>
            <p:cNvSpPr/>
            <p:nvPr/>
          </p:nvSpPr>
          <p:spPr>
            <a:xfrm>
              <a:off x="-1158190" y="-3834295"/>
              <a:ext cx="110006" cy="56841"/>
            </a:xfrm>
            <a:custGeom>
              <a:avLst/>
              <a:gdLst>
                <a:gd name="connsiteX0" fmla="*/ 111092 w 110006"/>
                <a:gd name="connsiteY0" fmla="*/ 39074 h 56841"/>
                <a:gd name="connsiteX1" fmla="*/ 1863 w 110006"/>
                <a:gd name="connsiteY1" fmla="*/ 26388 h 56841"/>
                <a:gd name="connsiteX2" fmla="*/ 111092 w 110006"/>
                <a:gd name="connsiteY2" fmla="*/ 39074 h 5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06" h="56841">
                  <a:moveTo>
                    <a:pt x="111092" y="39074"/>
                  </a:moveTo>
                  <a:cubicBezTo>
                    <a:pt x="32599" y="-11141"/>
                    <a:pt x="-4903" y="-5855"/>
                    <a:pt x="1863" y="26388"/>
                  </a:cubicBezTo>
                  <a:cubicBezTo>
                    <a:pt x="8866" y="59794"/>
                    <a:pt x="49540" y="72294"/>
                    <a:pt x="111092" y="390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8" name="任意多边形: 形状 4297">
              <a:extLst>
                <a:ext uri="{FF2B5EF4-FFF2-40B4-BE49-F238E27FC236}">
                  <a16:creationId xmlns:a16="http://schemas.microsoft.com/office/drawing/2014/main" id="{3718A1E7-0C56-252B-1A1B-BE36C40F6B01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9" name="任意多边形: 形状 4298">
              <a:extLst>
                <a:ext uri="{FF2B5EF4-FFF2-40B4-BE49-F238E27FC236}">
                  <a16:creationId xmlns:a16="http://schemas.microsoft.com/office/drawing/2014/main" id="{64320AA1-7C6D-2FC2-FB98-36DC544D737D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0" name="任意多边形: 形状 4299">
              <a:extLst>
                <a:ext uri="{FF2B5EF4-FFF2-40B4-BE49-F238E27FC236}">
                  <a16:creationId xmlns:a16="http://schemas.microsoft.com/office/drawing/2014/main" id="{B1F30793-FFC1-2842-AFF1-3C75117B4433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1" name="任意多边形: 形状 4300">
              <a:extLst>
                <a:ext uri="{FF2B5EF4-FFF2-40B4-BE49-F238E27FC236}">
                  <a16:creationId xmlns:a16="http://schemas.microsoft.com/office/drawing/2014/main" id="{377F60D9-7B76-FD7C-0F8D-15D852189566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2" name="任意多边形: 形状 4301">
              <a:extLst>
                <a:ext uri="{FF2B5EF4-FFF2-40B4-BE49-F238E27FC236}">
                  <a16:creationId xmlns:a16="http://schemas.microsoft.com/office/drawing/2014/main" id="{BC11149B-D2A0-C61F-CE7A-19F5FA67921C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3" name="任意多边形: 形状 4302">
              <a:extLst>
                <a:ext uri="{FF2B5EF4-FFF2-40B4-BE49-F238E27FC236}">
                  <a16:creationId xmlns:a16="http://schemas.microsoft.com/office/drawing/2014/main" id="{68204A43-C41B-D315-E8A5-088C34078DD9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4" name="任意多边形: 形状 4303">
              <a:extLst>
                <a:ext uri="{FF2B5EF4-FFF2-40B4-BE49-F238E27FC236}">
                  <a16:creationId xmlns:a16="http://schemas.microsoft.com/office/drawing/2014/main" id="{2C2900B5-15C5-EF75-44FF-BDB39A769448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5" name="任意多边形: 形状 4304">
              <a:extLst>
                <a:ext uri="{FF2B5EF4-FFF2-40B4-BE49-F238E27FC236}">
                  <a16:creationId xmlns:a16="http://schemas.microsoft.com/office/drawing/2014/main" id="{4B78158B-23D7-2D91-0441-8CD088A97C2C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6" name="任意多边形: 形状 4305">
              <a:extLst>
                <a:ext uri="{FF2B5EF4-FFF2-40B4-BE49-F238E27FC236}">
                  <a16:creationId xmlns:a16="http://schemas.microsoft.com/office/drawing/2014/main" id="{CA513CFE-AFD4-EC5A-62E2-B2C2004BD47D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7" name="任意多边形: 形状 4306">
              <a:extLst>
                <a:ext uri="{FF2B5EF4-FFF2-40B4-BE49-F238E27FC236}">
                  <a16:creationId xmlns:a16="http://schemas.microsoft.com/office/drawing/2014/main" id="{E04C8193-8549-1E8B-B014-0B68F276B2AE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8" name="任意多边形: 形状 4307">
              <a:extLst>
                <a:ext uri="{FF2B5EF4-FFF2-40B4-BE49-F238E27FC236}">
                  <a16:creationId xmlns:a16="http://schemas.microsoft.com/office/drawing/2014/main" id="{E6DBB474-D8BE-7E7A-99B8-42B6B4F62F82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7882 w 9046"/>
                <a:gd name="connsiteY0" fmla="*/ 2346 h 8738"/>
                <a:gd name="connsiteX1" fmla="*/ 1698 w 9046"/>
                <a:gd name="connsiteY1" fmla="*/ 3932 h 8738"/>
                <a:gd name="connsiteX2" fmla="*/ 3164 w 9046"/>
                <a:gd name="connsiteY2" fmla="*/ 9799 h 8738"/>
                <a:gd name="connsiteX3" fmla="*/ 3336 w 9046"/>
                <a:gd name="connsiteY3" fmla="*/ 9904 h 8738"/>
                <a:gd name="connsiteX4" fmla="*/ 9521 w 9046"/>
                <a:gd name="connsiteY4" fmla="*/ 8319 h 8738"/>
                <a:gd name="connsiteX5" fmla="*/ 8054 w 9046"/>
                <a:gd name="connsiteY5" fmla="*/ 2452 h 8738"/>
                <a:gd name="connsiteX6" fmla="*/ 7882 w 9046"/>
                <a:gd name="connsiteY6" fmla="*/ 2346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7882" y="2346"/>
                  </a:move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9" name="任意多边形: 形状 4308">
              <a:extLst>
                <a:ext uri="{FF2B5EF4-FFF2-40B4-BE49-F238E27FC236}">
                  <a16:creationId xmlns:a16="http://schemas.microsoft.com/office/drawing/2014/main" id="{716E72F8-73BE-6996-4255-8C9562EDF610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0" name="任意多边形: 形状 4309">
              <a:extLst>
                <a:ext uri="{FF2B5EF4-FFF2-40B4-BE49-F238E27FC236}">
                  <a16:creationId xmlns:a16="http://schemas.microsoft.com/office/drawing/2014/main" id="{936D582E-4407-A417-0E97-09EBEAD8D7D6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1" name="任意多边形: 形状 4310">
              <a:extLst>
                <a:ext uri="{FF2B5EF4-FFF2-40B4-BE49-F238E27FC236}">
                  <a16:creationId xmlns:a16="http://schemas.microsoft.com/office/drawing/2014/main" id="{6453D657-63DE-F885-8382-ABE1945EBC28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2" name="任意多边形: 形状 4311">
              <a:extLst>
                <a:ext uri="{FF2B5EF4-FFF2-40B4-BE49-F238E27FC236}">
                  <a16:creationId xmlns:a16="http://schemas.microsoft.com/office/drawing/2014/main" id="{DF5171FE-D3AA-42ED-5D82-10D818564C23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3" name="任意多边形: 形状 4312">
              <a:extLst>
                <a:ext uri="{FF2B5EF4-FFF2-40B4-BE49-F238E27FC236}">
                  <a16:creationId xmlns:a16="http://schemas.microsoft.com/office/drawing/2014/main" id="{6FC087A9-02CA-0E26-DEC4-1CE6D47BE2DA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4" name="任意多边形: 形状 4313">
              <a:extLst>
                <a:ext uri="{FF2B5EF4-FFF2-40B4-BE49-F238E27FC236}">
                  <a16:creationId xmlns:a16="http://schemas.microsoft.com/office/drawing/2014/main" id="{AFEF1DBA-4A00-674C-0CCB-C9DB66584E0A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5" name="任意多边形: 形状 4314">
              <a:extLst>
                <a:ext uri="{FF2B5EF4-FFF2-40B4-BE49-F238E27FC236}">
                  <a16:creationId xmlns:a16="http://schemas.microsoft.com/office/drawing/2014/main" id="{A1874EAA-EEE1-00C2-5E42-DDE0860F0A1F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6" name="任意多边形: 形状 4315">
              <a:extLst>
                <a:ext uri="{FF2B5EF4-FFF2-40B4-BE49-F238E27FC236}">
                  <a16:creationId xmlns:a16="http://schemas.microsoft.com/office/drawing/2014/main" id="{A6C591CC-D351-DB30-FFDD-018B12E20EE3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7" name="任意多边形: 形状 4316">
              <a:extLst>
                <a:ext uri="{FF2B5EF4-FFF2-40B4-BE49-F238E27FC236}">
                  <a16:creationId xmlns:a16="http://schemas.microsoft.com/office/drawing/2014/main" id="{93D6F737-7011-7E20-A4AE-B3723051A4E2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8" name="任意多边形: 形状 4317">
              <a:extLst>
                <a:ext uri="{FF2B5EF4-FFF2-40B4-BE49-F238E27FC236}">
                  <a16:creationId xmlns:a16="http://schemas.microsoft.com/office/drawing/2014/main" id="{01A8B494-7739-8C1A-05B6-D1A33920EB67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9" name="任意多边形: 形状 4318">
              <a:extLst>
                <a:ext uri="{FF2B5EF4-FFF2-40B4-BE49-F238E27FC236}">
                  <a16:creationId xmlns:a16="http://schemas.microsoft.com/office/drawing/2014/main" id="{1B5C62CA-9373-8BBE-AEDA-C7E3A1C92AFE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3336 w 9046"/>
                <a:gd name="connsiteY0" fmla="*/ 9904 h 8738"/>
                <a:gd name="connsiteX1" fmla="*/ 9521 w 9046"/>
                <a:gd name="connsiteY1" fmla="*/ 8319 h 8738"/>
                <a:gd name="connsiteX2" fmla="*/ 8054 w 9046"/>
                <a:gd name="connsiteY2" fmla="*/ 2452 h 8738"/>
                <a:gd name="connsiteX3" fmla="*/ 7882 w 9046"/>
                <a:gd name="connsiteY3" fmla="*/ 2346 h 8738"/>
                <a:gd name="connsiteX4" fmla="*/ 1698 w 9046"/>
                <a:gd name="connsiteY4" fmla="*/ 3932 h 8738"/>
                <a:gd name="connsiteX5" fmla="*/ 3164 w 9046"/>
                <a:gd name="connsiteY5" fmla="*/ 9799 h 8738"/>
                <a:gd name="connsiteX6" fmla="*/ 3336 w 9046"/>
                <a:gd name="connsiteY6" fmla="*/ 9904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3336" y="9904"/>
                  </a:move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0" name="任意多边形: 形状 4319">
              <a:extLst>
                <a:ext uri="{FF2B5EF4-FFF2-40B4-BE49-F238E27FC236}">
                  <a16:creationId xmlns:a16="http://schemas.microsoft.com/office/drawing/2014/main" id="{9E6DCB4A-F326-DD85-B2FB-AB68415CD092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1" name="任意多边形: 形状 4320">
              <a:extLst>
                <a:ext uri="{FF2B5EF4-FFF2-40B4-BE49-F238E27FC236}">
                  <a16:creationId xmlns:a16="http://schemas.microsoft.com/office/drawing/2014/main" id="{F47FAB24-8CAF-99AD-6AC5-F8AD2F8DCC6D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2" name="任意多边形: 形状 4321">
              <a:extLst>
                <a:ext uri="{FF2B5EF4-FFF2-40B4-BE49-F238E27FC236}">
                  <a16:creationId xmlns:a16="http://schemas.microsoft.com/office/drawing/2014/main" id="{47C425C9-2688-B992-D671-137639097752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3" name="任意多边形: 形状 4322">
              <a:extLst>
                <a:ext uri="{FF2B5EF4-FFF2-40B4-BE49-F238E27FC236}">
                  <a16:creationId xmlns:a16="http://schemas.microsoft.com/office/drawing/2014/main" id="{C5742383-DCB1-E5AC-48C8-74AE468CE27F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4" name="任意多边形: 形状 4323">
              <a:extLst>
                <a:ext uri="{FF2B5EF4-FFF2-40B4-BE49-F238E27FC236}">
                  <a16:creationId xmlns:a16="http://schemas.microsoft.com/office/drawing/2014/main" id="{09CC3C9A-D724-BDB0-E6D4-C00705E1FDEF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5" name="任意多边形: 形状 4324">
              <a:extLst>
                <a:ext uri="{FF2B5EF4-FFF2-40B4-BE49-F238E27FC236}">
                  <a16:creationId xmlns:a16="http://schemas.microsoft.com/office/drawing/2014/main" id="{6664C33A-D5EA-EDF0-62B9-672D761031B5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6" name="任意多边形: 形状 4325">
              <a:extLst>
                <a:ext uri="{FF2B5EF4-FFF2-40B4-BE49-F238E27FC236}">
                  <a16:creationId xmlns:a16="http://schemas.microsoft.com/office/drawing/2014/main" id="{877E2FD5-E966-6F6B-63D6-14F52E633A9A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7" name="任意多边形: 形状 4326">
              <a:extLst>
                <a:ext uri="{FF2B5EF4-FFF2-40B4-BE49-F238E27FC236}">
                  <a16:creationId xmlns:a16="http://schemas.microsoft.com/office/drawing/2014/main" id="{60FFE2CE-47A1-E36E-BF2E-53CB702B2E8F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8" name="任意多边形: 形状 4327">
              <a:extLst>
                <a:ext uri="{FF2B5EF4-FFF2-40B4-BE49-F238E27FC236}">
                  <a16:creationId xmlns:a16="http://schemas.microsoft.com/office/drawing/2014/main" id="{6F78B594-1BEB-79A3-E8FB-1723EFE4DF68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9" name="任意多边形: 形状 4328">
              <a:extLst>
                <a:ext uri="{FF2B5EF4-FFF2-40B4-BE49-F238E27FC236}">
                  <a16:creationId xmlns:a16="http://schemas.microsoft.com/office/drawing/2014/main" id="{A27970E1-2F9B-91FC-CD22-0B809122ED10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0" name="任意多边形: 形状 4329">
              <a:extLst>
                <a:ext uri="{FF2B5EF4-FFF2-40B4-BE49-F238E27FC236}">
                  <a16:creationId xmlns:a16="http://schemas.microsoft.com/office/drawing/2014/main" id="{CFC0CC31-40BD-22D0-1A71-61638BCE7D42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12365 w 12446"/>
                <a:gd name="connsiteY0" fmla="*/ 4229 h 12000"/>
                <a:gd name="connsiteX1" fmla="*/ 3670 w 12446"/>
                <a:gd name="connsiteY1" fmla="*/ 2854 h 12000"/>
                <a:gd name="connsiteX2" fmla="*/ 2117 w 12446"/>
                <a:gd name="connsiteY2" fmla="*/ 11073 h 12000"/>
                <a:gd name="connsiteX3" fmla="*/ 2243 w 12446"/>
                <a:gd name="connsiteY3" fmla="*/ 11258 h 12000"/>
                <a:gd name="connsiteX4" fmla="*/ 10938 w 12446"/>
                <a:gd name="connsiteY4" fmla="*/ 12633 h 12000"/>
                <a:gd name="connsiteX5" fmla="*/ 12522 w 12446"/>
                <a:gd name="connsiteY5" fmla="*/ 4440 h 12000"/>
                <a:gd name="connsiteX6" fmla="*/ 12365 w 12446"/>
                <a:gd name="connsiteY6" fmla="*/ 4229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12365" y="4229"/>
                  </a:move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1" name="任意多边形: 形状 4330">
              <a:extLst>
                <a:ext uri="{FF2B5EF4-FFF2-40B4-BE49-F238E27FC236}">
                  <a16:creationId xmlns:a16="http://schemas.microsoft.com/office/drawing/2014/main" id="{B7ABBD34-B448-F902-1F18-40A1C6955F43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2" name="任意多边形: 形状 4331">
              <a:extLst>
                <a:ext uri="{FF2B5EF4-FFF2-40B4-BE49-F238E27FC236}">
                  <a16:creationId xmlns:a16="http://schemas.microsoft.com/office/drawing/2014/main" id="{4F022D23-8CAE-2853-F180-4488289F5496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3" name="任意多边形: 形状 4332">
              <a:extLst>
                <a:ext uri="{FF2B5EF4-FFF2-40B4-BE49-F238E27FC236}">
                  <a16:creationId xmlns:a16="http://schemas.microsoft.com/office/drawing/2014/main" id="{AE2DDC59-69E4-DD6F-3D02-F458100356A5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4" name="任意多边形: 形状 4333">
              <a:extLst>
                <a:ext uri="{FF2B5EF4-FFF2-40B4-BE49-F238E27FC236}">
                  <a16:creationId xmlns:a16="http://schemas.microsoft.com/office/drawing/2014/main" id="{B62EB3A7-BA7E-7E53-474D-C1DB20F79B95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5" name="任意多边形: 形状 4334">
              <a:extLst>
                <a:ext uri="{FF2B5EF4-FFF2-40B4-BE49-F238E27FC236}">
                  <a16:creationId xmlns:a16="http://schemas.microsoft.com/office/drawing/2014/main" id="{9D22D2EA-00DA-4143-CBFA-F6D64AF76196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6" name="任意多边形: 形状 4335">
              <a:extLst>
                <a:ext uri="{FF2B5EF4-FFF2-40B4-BE49-F238E27FC236}">
                  <a16:creationId xmlns:a16="http://schemas.microsoft.com/office/drawing/2014/main" id="{D7688D8A-DC7F-2886-50D1-89C9DEF36EE7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7" name="任意多边形: 形状 4336">
              <a:extLst>
                <a:ext uri="{FF2B5EF4-FFF2-40B4-BE49-F238E27FC236}">
                  <a16:creationId xmlns:a16="http://schemas.microsoft.com/office/drawing/2014/main" id="{D66C570A-5681-7A20-119F-C9612E364A28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8" name="任意多边形: 形状 4337">
              <a:extLst>
                <a:ext uri="{FF2B5EF4-FFF2-40B4-BE49-F238E27FC236}">
                  <a16:creationId xmlns:a16="http://schemas.microsoft.com/office/drawing/2014/main" id="{942D55D4-9CA4-40A4-39AB-DEE35534997B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9" name="任意多边形: 形状 4338">
              <a:extLst>
                <a:ext uri="{FF2B5EF4-FFF2-40B4-BE49-F238E27FC236}">
                  <a16:creationId xmlns:a16="http://schemas.microsoft.com/office/drawing/2014/main" id="{BE53B7DA-8D76-1E92-0C84-C70BA286FE40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0" name="任意多边形: 形状 4339">
              <a:extLst>
                <a:ext uri="{FF2B5EF4-FFF2-40B4-BE49-F238E27FC236}">
                  <a16:creationId xmlns:a16="http://schemas.microsoft.com/office/drawing/2014/main" id="{3A2ACE53-8529-B53A-D0E2-5910A0E724AB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1" name="任意多边形: 形状 4340">
              <a:extLst>
                <a:ext uri="{FF2B5EF4-FFF2-40B4-BE49-F238E27FC236}">
                  <a16:creationId xmlns:a16="http://schemas.microsoft.com/office/drawing/2014/main" id="{A69BDDE9-3379-E2D8-281C-3144126722DB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2243 w 12446"/>
                <a:gd name="connsiteY0" fmla="*/ 11258 h 12000"/>
                <a:gd name="connsiteX1" fmla="*/ 10938 w 12446"/>
                <a:gd name="connsiteY1" fmla="*/ 12633 h 12000"/>
                <a:gd name="connsiteX2" fmla="*/ 12522 w 12446"/>
                <a:gd name="connsiteY2" fmla="*/ 4440 h 12000"/>
                <a:gd name="connsiteX3" fmla="*/ 12365 w 12446"/>
                <a:gd name="connsiteY3" fmla="*/ 4229 h 12000"/>
                <a:gd name="connsiteX4" fmla="*/ 3670 w 12446"/>
                <a:gd name="connsiteY4" fmla="*/ 2854 h 12000"/>
                <a:gd name="connsiteX5" fmla="*/ 2117 w 12446"/>
                <a:gd name="connsiteY5" fmla="*/ 11073 h 12000"/>
                <a:gd name="connsiteX6" fmla="*/ 2243 w 12446"/>
                <a:gd name="connsiteY6" fmla="*/ 11258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2243" y="11258"/>
                  </a:move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2" name="任意多边形: 形状 4341">
              <a:extLst>
                <a:ext uri="{FF2B5EF4-FFF2-40B4-BE49-F238E27FC236}">
                  <a16:creationId xmlns:a16="http://schemas.microsoft.com/office/drawing/2014/main" id="{954854BC-1123-AF32-FBFC-FB5DD3B87479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3" name="任意多边形: 形状 4342">
              <a:extLst>
                <a:ext uri="{FF2B5EF4-FFF2-40B4-BE49-F238E27FC236}">
                  <a16:creationId xmlns:a16="http://schemas.microsoft.com/office/drawing/2014/main" id="{61EF995A-FA79-4DA4-E328-F180D9468E94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4" name="任意多边形: 形状 4343">
              <a:extLst>
                <a:ext uri="{FF2B5EF4-FFF2-40B4-BE49-F238E27FC236}">
                  <a16:creationId xmlns:a16="http://schemas.microsoft.com/office/drawing/2014/main" id="{150379B7-B59D-AF3D-B3C0-5A026C5A5FB7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5" name="任意多边形: 形状 4344">
              <a:extLst>
                <a:ext uri="{FF2B5EF4-FFF2-40B4-BE49-F238E27FC236}">
                  <a16:creationId xmlns:a16="http://schemas.microsoft.com/office/drawing/2014/main" id="{CB0FEDEB-4BFF-CC4C-4BC1-913D7518FEE6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6" name="任意多边形: 形状 4345">
              <a:extLst>
                <a:ext uri="{FF2B5EF4-FFF2-40B4-BE49-F238E27FC236}">
                  <a16:creationId xmlns:a16="http://schemas.microsoft.com/office/drawing/2014/main" id="{12F92F2D-B699-5081-9349-DA968E116EA9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7" name="任意多边形: 形状 4346">
              <a:extLst>
                <a:ext uri="{FF2B5EF4-FFF2-40B4-BE49-F238E27FC236}">
                  <a16:creationId xmlns:a16="http://schemas.microsoft.com/office/drawing/2014/main" id="{23B92ACE-BED6-37B3-514C-232D927DD02C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8" name="任意多边形: 形状 4347">
              <a:extLst>
                <a:ext uri="{FF2B5EF4-FFF2-40B4-BE49-F238E27FC236}">
                  <a16:creationId xmlns:a16="http://schemas.microsoft.com/office/drawing/2014/main" id="{741BFFE6-E775-6558-08B3-96FEF2B888BA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9" name="任意多边形: 形状 4348">
              <a:extLst>
                <a:ext uri="{FF2B5EF4-FFF2-40B4-BE49-F238E27FC236}">
                  <a16:creationId xmlns:a16="http://schemas.microsoft.com/office/drawing/2014/main" id="{3F38EC6D-9F88-CE24-F184-C87058606352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0" name="任意多边形: 形状 4349">
              <a:extLst>
                <a:ext uri="{FF2B5EF4-FFF2-40B4-BE49-F238E27FC236}">
                  <a16:creationId xmlns:a16="http://schemas.microsoft.com/office/drawing/2014/main" id="{68AE9207-7AC1-FE8D-73D8-E62140831942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1" name="任意多边形: 形状 4350">
              <a:extLst>
                <a:ext uri="{FF2B5EF4-FFF2-40B4-BE49-F238E27FC236}">
                  <a16:creationId xmlns:a16="http://schemas.microsoft.com/office/drawing/2014/main" id="{992F17F9-7099-4382-0150-C9AEB1100B44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2" name="任意多边形: 形状 4351">
              <a:extLst>
                <a:ext uri="{FF2B5EF4-FFF2-40B4-BE49-F238E27FC236}">
                  <a16:creationId xmlns:a16="http://schemas.microsoft.com/office/drawing/2014/main" id="{D080E5ED-77D7-F874-5BA2-0DA33DF588F4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10844 w 14392"/>
                <a:gd name="connsiteY0" fmla="*/ 15188 h 13920"/>
                <a:gd name="connsiteX1" fmla="*/ 15101 w 14392"/>
                <a:gd name="connsiteY1" fmla="*/ 6440 h 13920"/>
                <a:gd name="connsiteX2" fmla="*/ 15020 w 14392"/>
                <a:gd name="connsiteY2" fmla="*/ 6229 h 13920"/>
                <a:gd name="connsiteX3" fmla="*/ 5743 w 14392"/>
                <a:gd name="connsiteY3" fmla="*/ 2212 h 13920"/>
                <a:gd name="connsiteX4" fmla="*/ 1455 w 14392"/>
                <a:gd name="connsiteY4" fmla="*/ 10933 h 13920"/>
                <a:gd name="connsiteX5" fmla="*/ 1541 w 14392"/>
                <a:gd name="connsiteY5" fmla="*/ 11171 h 13920"/>
                <a:gd name="connsiteX6" fmla="*/ 10844 w 14392"/>
                <a:gd name="connsiteY6" fmla="*/ 15188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10844" y="15188"/>
                  </a:move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3" name="任意多边形: 形状 4352">
              <a:extLst>
                <a:ext uri="{FF2B5EF4-FFF2-40B4-BE49-F238E27FC236}">
                  <a16:creationId xmlns:a16="http://schemas.microsoft.com/office/drawing/2014/main" id="{F308EDDA-916E-111B-3C6C-99696C21142D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4" name="任意多边形: 形状 4353">
              <a:extLst>
                <a:ext uri="{FF2B5EF4-FFF2-40B4-BE49-F238E27FC236}">
                  <a16:creationId xmlns:a16="http://schemas.microsoft.com/office/drawing/2014/main" id="{EFFB3533-57EA-C779-D58C-EBAA92B061AF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5" name="任意多边形: 形状 4354">
              <a:extLst>
                <a:ext uri="{FF2B5EF4-FFF2-40B4-BE49-F238E27FC236}">
                  <a16:creationId xmlns:a16="http://schemas.microsoft.com/office/drawing/2014/main" id="{4371E9C4-D699-9996-F30A-20184551A52B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6" name="任意多边形: 形状 4355">
              <a:extLst>
                <a:ext uri="{FF2B5EF4-FFF2-40B4-BE49-F238E27FC236}">
                  <a16:creationId xmlns:a16="http://schemas.microsoft.com/office/drawing/2014/main" id="{DBB30339-57C1-9A5C-7B3A-150D717925B2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7" name="任意多边形: 形状 4356">
              <a:extLst>
                <a:ext uri="{FF2B5EF4-FFF2-40B4-BE49-F238E27FC236}">
                  <a16:creationId xmlns:a16="http://schemas.microsoft.com/office/drawing/2014/main" id="{3A724ABA-5BC1-F854-91C3-35FC9B13A58A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8" name="任意多边形: 形状 4357">
              <a:extLst>
                <a:ext uri="{FF2B5EF4-FFF2-40B4-BE49-F238E27FC236}">
                  <a16:creationId xmlns:a16="http://schemas.microsoft.com/office/drawing/2014/main" id="{A088989D-DD85-E37F-EB44-2051EBEA4C81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9" name="任意多边形: 形状 4358">
              <a:extLst>
                <a:ext uri="{FF2B5EF4-FFF2-40B4-BE49-F238E27FC236}">
                  <a16:creationId xmlns:a16="http://schemas.microsoft.com/office/drawing/2014/main" id="{92A8FCF0-3C7E-927B-AC5D-D8C113E9E546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0" name="任意多边形: 形状 4359">
              <a:extLst>
                <a:ext uri="{FF2B5EF4-FFF2-40B4-BE49-F238E27FC236}">
                  <a16:creationId xmlns:a16="http://schemas.microsoft.com/office/drawing/2014/main" id="{74D8A92D-0A4B-AF5C-D991-28372A3C4C28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1" name="任意多边形: 形状 4360">
              <a:extLst>
                <a:ext uri="{FF2B5EF4-FFF2-40B4-BE49-F238E27FC236}">
                  <a16:creationId xmlns:a16="http://schemas.microsoft.com/office/drawing/2014/main" id="{BB8DA49B-EC5B-CD9E-78F2-60D2B4CF85FF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2" name="任意多边形: 形状 4361">
              <a:extLst>
                <a:ext uri="{FF2B5EF4-FFF2-40B4-BE49-F238E27FC236}">
                  <a16:creationId xmlns:a16="http://schemas.microsoft.com/office/drawing/2014/main" id="{672FD43A-D432-BB71-591F-7FA3443DF901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3" name="任意多边形: 形状 4362">
              <a:extLst>
                <a:ext uri="{FF2B5EF4-FFF2-40B4-BE49-F238E27FC236}">
                  <a16:creationId xmlns:a16="http://schemas.microsoft.com/office/drawing/2014/main" id="{B345E516-9613-644E-DE7D-FB8BB351E325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5743 w 14392"/>
                <a:gd name="connsiteY0" fmla="*/ 2212 h 13920"/>
                <a:gd name="connsiteX1" fmla="*/ 1455 w 14392"/>
                <a:gd name="connsiteY1" fmla="*/ 10933 h 13920"/>
                <a:gd name="connsiteX2" fmla="*/ 1541 w 14392"/>
                <a:gd name="connsiteY2" fmla="*/ 11171 h 13920"/>
                <a:gd name="connsiteX3" fmla="*/ 10844 w 14392"/>
                <a:gd name="connsiteY3" fmla="*/ 15188 h 13920"/>
                <a:gd name="connsiteX4" fmla="*/ 15101 w 14392"/>
                <a:gd name="connsiteY4" fmla="*/ 6440 h 13920"/>
                <a:gd name="connsiteX5" fmla="*/ 15020 w 14392"/>
                <a:gd name="connsiteY5" fmla="*/ 6229 h 13920"/>
                <a:gd name="connsiteX6" fmla="*/ 5743 w 14392"/>
                <a:gd name="connsiteY6" fmla="*/ 2212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5743" y="2212"/>
                  </a:move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4" name="任意多边形: 形状 4363">
              <a:extLst>
                <a:ext uri="{FF2B5EF4-FFF2-40B4-BE49-F238E27FC236}">
                  <a16:creationId xmlns:a16="http://schemas.microsoft.com/office/drawing/2014/main" id="{A2AB74FB-34B6-38B7-F151-B4C495FAE29F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5" name="任意多边形: 形状 4364">
              <a:extLst>
                <a:ext uri="{FF2B5EF4-FFF2-40B4-BE49-F238E27FC236}">
                  <a16:creationId xmlns:a16="http://schemas.microsoft.com/office/drawing/2014/main" id="{4F729BED-1284-0E7C-68B4-AE62EDF06D1A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6" name="任意多边形: 形状 4365">
              <a:extLst>
                <a:ext uri="{FF2B5EF4-FFF2-40B4-BE49-F238E27FC236}">
                  <a16:creationId xmlns:a16="http://schemas.microsoft.com/office/drawing/2014/main" id="{2142F67C-0671-4CEC-7D3B-7E05C1175C1E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7" name="任意多边形: 形状 4366">
              <a:extLst>
                <a:ext uri="{FF2B5EF4-FFF2-40B4-BE49-F238E27FC236}">
                  <a16:creationId xmlns:a16="http://schemas.microsoft.com/office/drawing/2014/main" id="{DFD235F8-1C1A-FEE9-711E-4E5B9AF4DB5F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8" name="任意多边形: 形状 4367">
              <a:extLst>
                <a:ext uri="{FF2B5EF4-FFF2-40B4-BE49-F238E27FC236}">
                  <a16:creationId xmlns:a16="http://schemas.microsoft.com/office/drawing/2014/main" id="{EABE7F37-AC79-C905-8295-EC88D1DF05F4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9" name="任意多边形: 形状 4368">
              <a:extLst>
                <a:ext uri="{FF2B5EF4-FFF2-40B4-BE49-F238E27FC236}">
                  <a16:creationId xmlns:a16="http://schemas.microsoft.com/office/drawing/2014/main" id="{90F7A0C5-ED2B-9DB4-DD85-0E267AA6FE35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0" name="任意多边形: 形状 4369">
              <a:extLst>
                <a:ext uri="{FF2B5EF4-FFF2-40B4-BE49-F238E27FC236}">
                  <a16:creationId xmlns:a16="http://schemas.microsoft.com/office/drawing/2014/main" id="{884D01FE-A951-B750-3736-31A76F700D7C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1" name="任意多边形: 形状 4370">
              <a:extLst>
                <a:ext uri="{FF2B5EF4-FFF2-40B4-BE49-F238E27FC236}">
                  <a16:creationId xmlns:a16="http://schemas.microsoft.com/office/drawing/2014/main" id="{C4638C6F-A979-250C-165D-BAE98433B8CC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2" name="任意多边形: 形状 4371">
              <a:extLst>
                <a:ext uri="{FF2B5EF4-FFF2-40B4-BE49-F238E27FC236}">
                  <a16:creationId xmlns:a16="http://schemas.microsoft.com/office/drawing/2014/main" id="{AD8636F6-144D-BD07-3BD4-2256A920F47D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3" name="任意多边形: 形状 4372">
              <a:extLst>
                <a:ext uri="{FF2B5EF4-FFF2-40B4-BE49-F238E27FC236}">
                  <a16:creationId xmlns:a16="http://schemas.microsoft.com/office/drawing/2014/main" id="{0107D17E-38F1-F85D-310A-8AEB6F69E3D9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4" name="任意多边形: 形状 4373">
              <a:extLst>
                <a:ext uri="{FF2B5EF4-FFF2-40B4-BE49-F238E27FC236}">
                  <a16:creationId xmlns:a16="http://schemas.microsoft.com/office/drawing/2014/main" id="{D5CDFA2F-4555-963A-31C0-8A34B66B9CC2}"/>
                </a:ext>
              </a:extLst>
            </p:cNvPr>
            <p:cNvSpPr/>
            <p:nvPr/>
          </p:nvSpPr>
          <p:spPr>
            <a:xfrm>
              <a:off x="440214" y="-3619161"/>
              <a:ext cx="9701" cy="9378"/>
            </a:xfrm>
            <a:custGeom>
              <a:avLst/>
              <a:gdLst>
                <a:gd name="connsiteX0" fmla="*/ 3632 w 9701"/>
                <a:gd name="connsiteY0" fmla="*/ 2307 h 9378"/>
                <a:gd name="connsiteX1" fmla="*/ 1581 w 9701"/>
                <a:gd name="connsiteY1" fmla="*/ 8518 h 9378"/>
                <a:gd name="connsiteX2" fmla="*/ 1650 w 9701"/>
                <a:gd name="connsiteY2" fmla="*/ 8650 h 9378"/>
                <a:gd name="connsiteX3" fmla="*/ 8231 w 9701"/>
                <a:gd name="connsiteY3" fmla="*/ 10553 h 9378"/>
                <a:gd name="connsiteX4" fmla="*/ 10307 w 9701"/>
                <a:gd name="connsiteY4" fmla="*/ 4395 h 9378"/>
                <a:gd name="connsiteX5" fmla="*/ 10213 w 9701"/>
                <a:gd name="connsiteY5" fmla="*/ 4210 h 9378"/>
                <a:gd name="connsiteX6" fmla="*/ 3632 w 9701"/>
                <a:gd name="connsiteY6" fmla="*/ 2307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3632" y="2307"/>
                  </a:move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5" name="任意多边形: 形状 4374">
              <a:extLst>
                <a:ext uri="{FF2B5EF4-FFF2-40B4-BE49-F238E27FC236}">
                  <a16:creationId xmlns:a16="http://schemas.microsoft.com/office/drawing/2014/main" id="{7A403A1C-309B-00AA-4909-2BC1E87229B4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6" name="任意多边形: 形状 4375">
              <a:extLst>
                <a:ext uri="{FF2B5EF4-FFF2-40B4-BE49-F238E27FC236}">
                  <a16:creationId xmlns:a16="http://schemas.microsoft.com/office/drawing/2014/main" id="{2FD0C83A-8EA4-A917-55B4-F204A9473010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7" name="任意多边形: 形状 4376">
              <a:extLst>
                <a:ext uri="{FF2B5EF4-FFF2-40B4-BE49-F238E27FC236}">
                  <a16:creationId xmlns:a16="http://schemas.microsoft.com/office/drawing/2014/main" id="{B8CB46AD-E2F3-20F6-3014-3EE5A0B46504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8" name="任意多边形: 形状 4377">
              <a:extLst>
                <a:ext uri="{FF2B5EF4-FFF2-40B4-BE49-F238E27FC236}">
                  <a16:creationId xmlns:a16="http://schemas.microsoft.com/office/drawing/2014/main" id="{1B1524C1-C69E-808B-C497-F7940304C7AA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9" name="任意多边形: 形状 4378">
              <a:extLst>
                <a:ext uri="{FF2B5EF4-FFF2-40B4-BE49-F238E27FC236}">
                  <a16:creationId xmlns:a16="http://schemas.microsoft.com/office/drawing/2014/main" id="{216D2DF2-94BA-B3BC-E326-0DFB7D1CA99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0" name="任意多边形: 形状 4379">
              <a:extLst>
                <a:ext uri="{FF2B5EF4-FFF2-40B4-BE49-F238E27FC236}">
                  <a16:creationId xmlns:a16="http://schemas.microsoft.com/office/drawing/2014/main" id="{A9264BC6-AC84-3157-F368-85F8025AC353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1" name="任意多边形: 形状 4380">
              <a:extLst>
                <a:ext uri="{FF2B5EF4-FFF2-40B4-BE49-F238E27FC236}">
                  <a16:creationId xmlns:a16="http://schemas.microsoft.com/office/drawing/2014/main" id="{8CA433E5-B293-4DF6-4F45-19A26E1B04C6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2" name="任意多边形: 形状 4381">
              <a:extLst>
                <a:ext uri="{FF2B5EF4-FFF2-40B4-BE49-F238E27FC236}">
                  <a16:creationId xmlns:a16="http://schemas.microsoft.com/office/drawing/2014/main" id="{F2588ED7-BFE9-9EBE-8778-28F5D1ECE105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3" name="任意多边形: 形状 4382">
              <a:extLst>
                <a:ext uri="{FF2B5EF4-FFF2-40B4-BE49-F238E27FC236}">
                  <a16:creationId xmlns:a16="http://schemas.microsoft.com/office/drawing/2014/main" id="{E7A56529-BDE5-4773-2A08-11B2A840FFCB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4" name="任意多边形: 形状 4383">
              <a:extLst>
                <a:ext uri="{FF2B5EF4-FFF2-40B4-BE49-F238E27FC236}">
                  <a16:creationId xmlns:a16="http://schemas.microsoft.com/office/drawing/2014/main" id="{17207798-F402-757A-D9D6-54792B7ECDE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5" name="任意多边形: 形状 4384">
              <a:extLst>
                <a:ext uri="{FF2B5EF4-FFF2-40B4-BE49-F238E27FC236}">
                  <a16:creationId xmlns:a16="http://schemas.microsoft.com/office/drawing/2014/main" id="{28A1E3BC-0C4D-8D40-5585-912295B2FB49}"/>
                </a:ext>
              </a:extLst>
            </p:cNvPr>
            <p:cNvSpPr/>
            <p:nvPr/>
          </p:nvSpPr>
          <p:spPr>
            <a:xfrm>
              <a:off x="440214" y="-3619109"/>
              <a:ext cx="9701" cy="9378"/>
            </a:xfrm>
            <a:custGeom>
              <a:avLst/>
              <a:gdLst>
                <a:gd name="connsiteX0" fmla="*/ 8231 w 9701"/>
                <a:gd name="connsiteY0" fmla="*/ 10553 h 9378"/>
                <a:gd name="connsiteX1" fmla="*/ 10307 w 9701"/>
                <a:gd name="connsiteY1" fmla="*/ 4395 h 9378"/>
                <a:gd name="connsiteX2" fmla="*/ 10213 w 9701"/>
                <a:gd name="connsiteY2" fmla="*/ 4210 h 9378"/>
                <a:gd name="connsiteX3" fmla="*/ 3632 w 9701"/>
                <a:gd name="connsiteY3" fmla="*/ 2307 h 9378"/>
                <a:gd name="connsiteX4" fmla="*/ 1581 w 9701"/>
                <a:gd name="connsiteY4" fmla="*/ 8518 h 9378"/>
                <a:gd name="connsiteX5" fmla="*/ 1650 w 9701"/>
                <a:gd name="connsiteY5" fmla="*/ 8650 h 9378"/>
                <a:gd name="connsiteX6" fmla="*/ 8231 w 9701"/>
                <a:gd name="connsiteY6" fmla="*/ 10553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8231" y="10553"/>
                  </a:move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6" name="任意多边形: 形状 4385">
              <a:extLst>
                <a:ext uri="{FF2B5EF4-FFF2-40B4-BE49-F238E27FC236}">
                  <a16:creationId xmlns:a16="http://schemas.microsoft.com/office/drawing/2014/main" id="{C9AE70DD-FDD5-39EC-E8CF-F29BE413FE5B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7" name="任意多边形: 形状 4386">
              <a:extLst>
                <a:ext uri="{FF2B5EF4-FFF2-40B4-BE49-F238E27FC236}">
                  <a16:creationId xmlns:a16="http://schemas.microsoft.com/office/drawing/2014/main" id="{03385FA4-1D94-B9C4-F578-120C77B7FE88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8" name="任意多边形: 形状 4387">
              <a:extLst>
                <a:ext uri="{FF2B5EF4-FFF2-40B4-BE49-F238E27FC236}">
                  <a16:creationId xmlns:a16="http://schemas.microsoft.com/office/drawing/2014/main" id="{D6A5C6C0-794E-1D3A-3F70-EB8F0677AF9B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9" name="任意多边形: 形状 4388">
              <a:extLst>
                <a:ext uri="{FF2B5EF4-FFF2-40B4-BE49-F238E27FC236}">
                  <a16:creationId xmlns:a16="http://schemas.microsoft.com/office/drawing/2014/main" id="{F485DB75-2716-8553-D8A9-B54920F17A02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0" name="任意多边形: 形状 4389">
              <a:extLst>
                <a:ext uri="{FF2B5EF4-FFF2-40B4-BE49-F238E27FC236}">
                  <a16:creationId xmlns:a16="http://schemas.microsoft.com/office/drawing/2014/main" id="{B4395AC3-6E05-CFCF-C774-AE3C995FFAF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1" name="任意多边形: 形状 4390">
              <a:extLst>
                <a:ext uri="{FF2B5EF4-FFF2-40B4-BE49-F238E27FC236}">
                  <a16:creationId xmlns:a16="http://schemas.microsoft.com/office/drawing/2014/main" id="{D8ED642B-62E3-27E4-6A72-E46D6CD1A539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2" name="任意多边形: 形状 4391">
              <a:extLst>
                <a:ext uri="{FF2B5EF4-FFF2-40B4-BE49-F238E27FC236}">
                  <a16:creationId xmlns:a16="http://schemas.microsoft.com/office/drawing/2014/main" id="{F25B3D87-D9F5-2109-5065-271C44F6592D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3" name="任意多边形: 形状 4392">
              <a:extLst>
                <a:ext uri="{FF2B5EF4-FFF2-40B4-BE49-F238E27FC236}">
                  <a16:creationId xmlns:a16="http://schemas.microsoft.com/office/drawing/2014/main" id="{1ECD0DB7-75E6-36AC-BBFC-E69281ED2C5C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4" name="任意多边形: 形状 4393">
              <a:extLst>
                <a:ext uri="{FF2B5EF4-FFF2-40B4-BE49-F238E27FC236}">
                  <a16:creationId xmlns:a16="http://schemas.microsoft.com/office/drawing/2014/main" id="{53AEC714-2286-A5C4-2299-DDF873C0F46B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5" name="任意多边形: 形状 4394">
              <a:extLst>
                <a:ext uri="{FF2B5EF4-FFF2-40B4-BE49-F238E27FC236}">
                  <a16:creationId xmlns:a16="http://schemas.microsoft.com/office/drawing/2014/main" id="{F6E6F285-0611-FF31-1C07-443B73ED058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6" name="任意多边形: 形状 4395">
              <a:extLst>
                <a:ext uri="{FF2B5EF4-FFF2-40B4-BE49-F238E27FC236}">
                  <a16:creationId xmlns:a16="http://schemas.microsoft.com/office/drawing/2014/main" id="{E0B07305-A698-4CCC-8FDD-02D4C0F426FA}"/>
                </a:ext>
              </a:extLst>
            </p:cNvPr>
            <p:cNvSpPr/>
            <p:nvPr/>
          </p:nvSpPr>
          <p:spPr>
            <a:xfrm>
              <a:off x="395407" y="-3645268"/>
              <a:ext cx="4378" cy="4200"/>
            </a:xfrm>
            <a:custGeom>
              <a:avLst/>
              <a:gdLst>
                <a:gd name="connsiteX0" fmla="*/ 1132 w 4378"/>
                <a:gd name="connsiteY0" fmla="*/ 3412 h 4200"/>
                <a:gd name="connsiteX1" fmla="*/ 2717 w 4378"/>
                <a:gd name="connsiteY1" fmla="*/ 5870 h 4200"/>
                <a:gd name="connsiteX2" fmla="*/ 2771 w 4378"/>
                <a:gd name="connsiteY2" fmla="*/ 5870 h 4200"/>
                <a:gd name="connsiteX3" fmla="*/ 5394 w 4378"/>
                <a:gd name="connsiteY3" fmla="*/ 4364 h 4200"/>
                <a:gd name="connsiteX4" fmla="*/ 5413 w 4378"/>
                <a:gd name="connsiteY4" fmla="*/ 4284 h 4200"/>
                <a:gd name="connsiteX5" fmla="*/ 3882 w 4378"/>
                <a:gd name="connsiteY5" fmla="*/ 1853 h 4200"/>
                <a:gd name="connsiteX6" fmla="*/ 3775 w 4378"/>
                <a:gd name="connsiteY6" fmla="*/ 1826 h 4200"/>
                <a:gd name="connsiteX7" fmla="*/ 1164 w 4378"/>
                <a:gd name="connsiteY7" fmla="*/ 3280 h 4200"/>
                <a:gd name="connsiteX8" fmla="*/ 1132 w 4378"/>
                <a:gd name="connsiteY8" fmla="*/ 3412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1132" y="3412"/>
                  </a:move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26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7" name="任意多边形: 形状 4396">
              <a:extLst>
                <a:ext uri="{FF2B5EF4-FFF2-40B4-BE49-F238E27FC236}">
                  <a16:creationId xmlns:a16="http://schemas.microsoft.com/office/drawing/2014/main" id="{FB36DC32-69FD-4AB2-4B35-7733A8C4D68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8" name="任意多边形: 形状 4397">
              <a:extLst>
                <a:ext uri="{FF2B5EF4-FFF2-40B4-BE49-F238E27FC236}">
                  <a16:creationId xmlns:a16="http://schemas.microsoft.com/office/drawing/2014/main" id="{FE2FB299-42B1-00AB-F86F-B7F0EB3DE879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9" name="任意多边形: 形状 4398">
              <a:extLst>
                <a:ext uri="{FF2B5EF4-FFF2-40B4-BE49-F238E27FC236}">
                  <a16:creationId xmlns:a16="http://schemas.microsoft.com/office/drawing/2014/main" id="{72AC04C3-2ADE-0139-B8DD-D1B668006584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0" name="任意多边形: 形状 4399">
              <a:extLst>
                <a:ext uri="{FF2B5EF4-FFF2-40B4-BE49-F238E27FC236}">
                  <a16:creationId xmlns:a16="http://schemas.microsoft.com/office/drawing/2014/main" id="{A37D5021-6F50-5354-A5C9-58A97D8FE11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1" name="任意多边形: 形状 4400">
              <a:extLst>
                <a:ext uri="{FF2B5EF4-FFF2-40B4-BE49-F238E27FC236}">
                  <a16:creationId xmlns:a16="http://schemas.microsoft.com/office/drawing/2014/main" id="{7E034D83-8EF0-4E74-FD62-3971B28DDC46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2" name="任意多边形: 形状 4401">
              <a:extLst>
                <a:ext uri="{FF2B5EF4-FFF2-40B4-BE49-F238E27FC236}">
                  <a16:creationId xmlns:a16="http://schemas.microsoft.com/office/drawing/2014/main" id="{5DD77F06-FBE9-B474-3327-2A0CF379C2F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3" name="任意多边形: 形状 4402">
              <a:extLst>
                <a:ext uri="{FF2B5EF4-FFF2-40B4-BE49-F238E27FC236}">
                  <a16:creationId xmlns:a16="http://schemas.microsoft.com/office/drawing/2014/main" id="{B3CF1B67-3179-8714-F5F7-CDC894F25544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4" name="任意多边形: 形状 4403">
              <a:extLst>
                <a:ext uri="{FF2B5EF4-FFF2-40B4-BE49-F238E27FC236}">
                  <a16:creationId xmlns:a16="http://schemas.microsoft.com/office/drawing/2014/main" id="{8DC7D5D7-F5F7-D167-9EB0-3276ABD2A393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5" name="任意多边形: 形状 4404">
              <a:extLst>
                <a:ext uri="{FF2B5EF4-FFF2-40B4-BE49-F238E27FC236}">
                  <a16:creationId xmlns:a16="http://schemas.microsoft.com/office/drawing/2014/main" id="{86985BB4-0D9D-73F4-09CB-F2D3A14BBEF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6" name="任意多边形: 形状 4405">
              <a:extLst>
                <a:ext uri="{FF2B5EF4-FFF2-40B4-BE49-F238E27FC236}">
                  <a16:creationId xmlns:a16="http://schemas.microsoft.com/office/drawing/2014/main" id="{31BC9AC7-28C4-FB99-39C5-0EE3C76E976B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7" name="任意多边形: 形状 4406">
              <a:extLst>
                <a:ext uri="{FF2B5EF4-FFF2-40B4-BE49-F238E27FC236}">
                  <a16:creationId xmlns:a16="http://schemas.microsoft.com/office/drawing/2014/main" id="{0DE16C4A-6056-F1C0-718F-E657F4BA57DA}"/>
                </a:ext>
              </a:extLst>
            </p:cNvPr>
            <p:cNvSpPr/>
            <p:nvPr/>
          </p:nvSpPr>
          <p:spPr>
            <a:xfrm>
              <a:off x="395302" y="-3645268"/>
              <a:ext cx="4378" cy="4200"/>
            </a:xfrm>
            <a:custGeom>
              <a:avLst/>
              <a:gdLst>
                <a:gd name="connsiteX0" fmla="*/ 5413 w 4378"/>
                <a:gd name="connsiteY0" fmla="*/ 4284 h 4200"/>
                <a:gd name="connsiteX1" fmla="*/ 3882 w 4378"/>
                <a:gd name="connsiteY1" fmla="*/ 1853 h 4200"/>
                <a:gd name="connsiteX2" fmla="*/ 3775 w 4378"/>
                <a:gd name="connsiteY2" fmla="*/ 1826 h 4200"/>
                <a:gd name="connsiteX3" fmla="*/ 1164 w 4378"/>
                <a:gd name="connsiteY3" fmla="*/ 3280 h 4200"/>
                <a:gd name="connsiteX4" fmla="*/ 1132 w 4378"/>
                <a:gd name="connsiteY4" fmla="*/ 3412 h 4200"/>
                <a:gd name="connsiteX5" fmla="*/ 2717 w 4378"/>
                <a:gd name="connsiteY5" fmla="*/ 5870 h 4200"/>
                <a:gd name="connsiteX6" fmla="*/ 2771 w 4378"/>
                <a:gd name="connsiteY6" fmla="*/ 5870 h 4200"/>
                <a:gd name="connsiteX7" fmla="*/ 5394 w 4378"/>
                <a:gd name="connsiteY7" fmla="*/ 4364 h 4200"/>
                <a:gd name="connsiteX8" fmla="*/ 5413 w 4378"/>
                <a:gd name="connsiteY8" fmla="*/ 4284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5413" y="4284"/>
                  </a:move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53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8" name="任意多边形: 形状 4407">
              <a:extLst>
                <a:ext uri="{FF2B5EF4-FFF2-40B4-BE49-F238E27FC236}">
                  <a16:creationId xmlns:a16="http://schemas.microsoft.com/office/drawing/2014/main" id="{37504BDD-6B0E-4F86-527F-2154805922AE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9" name="任意多边形: 形状 4408">
              <a:extLst>
                <a:ext uri="{FF2B5EF4-FFF2-40B4-BE49-F238E27FC236}">
                  <a16:creationId xmlns:a16="http://schemas.microsoft.com/office/drawing/2014/main" id="{A03289F5-F916-F144-21D0-D938D859A6F2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0" name="任意多边形: 形状 4409">
              <a:extLst>
                <a:ext uri="{FF2B5EF4-FFF2-40B4-BE49-F238E27FC236}">
                  <a16:creationId xmlns:a16="http://schemas.microsoft.com/office/drawing/2014/main" id="{2126750E-9AAC-83BD-BA31-BCBE04D6E41E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1" name="任意多边形: 形状 4410">
              <a:extLst>
                <a:ext uri="{FF2B5EF4-FFF2-40B4-BE49-F238E27FC236}">
                  <a16:creationId xmlns:a16="http://schemas.microsoft.com/office/drawing/2014/main" id="{E974B6F5-4DA1-35D6-DEFA-2F6EFBB38967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2" name="任意多边形: 形状 4411">
              <a:extLst>
                <a:ext uri="{FF2B5EF4-FFF2-40B4-BE49-F238E27FC236}">
                  <a16:creationId xmlns:a16="http://schemas.microsoft.com/office/drawing/2014/main" id="{0B884656-A8FE-8769-7343-029EB9022168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3" name="任意多边形: 形状 4412">
              <a:extLst>
                <a:ext uri="{FF2B5EF4-FFF2-40B4-BE49-F238E27FC236}">
                  <a16:creationId xmlns:a16="http://schemas.microsoft.com/office/drawing/2014/main" id="{F24EB9AB-7D38-0C15-04C3-C9CFB93666EF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4" name="任意多边形: 形状 4413">
              <a:extLst>
                <a:ext uri="{FF2B5EF4-FFF2-40B4-BE49-F238E27FC236}">
                  <a16:creationId xmlns:a16="http://schemas.microsoft.com/office/drawing/2014/main" id="{E86C2A58-C2F1-B2C7-D41D-3704C1EFCF66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5" name="任意多边形: 形状 4414">
              <a:extLst>
                <a:ext uri="{FF2B5EF4-FFF2-40B4-BE49-F238E27FC236}">
                  <a16:creationId xmlns:a16="http://schemas.microsoft.com/office/drawing/2014/main" id="{285C11C7-1667-7713-9299-709725346BF8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6" name="任意多边形: 形状 4415">
              <a:extLst>
                <a:ext uri="{FF2B5EF4-FFF2-40B4-BE49-F238E27FC236}">
                  <a16:creationId xmlns:a16="http://schemas.microsoft.com/office/drawing/2014/main" id="{5F19BB67-523F-B547-628B-1EC5929BB70E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7" name="任意多边形: 形状 4416">
              <a:extLst>
                <a:ext uri="{FF2B5EF4-FFF2-40B4-BE49-F238E27FC236}">
                  <a16:creationId xmlns:a16="http://schemas.microsoft.com/office/drawing/2014/main" id="{B7DEC7CA-84C5-7387-D5FB-33FFEEE2015C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8" name="任意多边形: 形状 4417">
              <a:extLst>
                <a:ext uri="{FF2B5EF4-FFF2-40B4-BE49-F238E27FC236}">
                  <a16:creationId xmlns:a16="http://schemas.microsoft.com/office/drawing/2014/main" id="{8421A12D-1777-BEB1-3831-F9AEF6234520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2838 w 3931"/>
                <a:gd name="connsiteY0" fmla="*/ 1762 h 3783"/>
                <a:gd name="connsiteX1" fmla="*/ 1093 w 3931"/>
                <a:gd name="connsiteY1" fmla="*/ 3850 h 3783"/>
                <a:gd name="connsiteX2" fmla="*/ 3287 w 3931"/>
                <a:gd name="connsiteY2" fmla="*/ 5515 h 3783"/>
                <a:gd name="connsiteX3" fmla="*/ 5012 w 3931"/>
                <a:gd name="connsiteY3" fmla="*/ 3506 h 3783"/>
                <a:gd name="connsiteX4" fmla="*/ 5005 w 3931"/>
                <a:gd name="connsiteY4" fmla="*/ 3427 h 3783"/>
                <a:gd name="connsiteX5" fmla="*/ 2844 w 3931"/>
                <a:gd name="connsiteY5" fmla="*/ 1762 h 3783"/>
                <a:gd name="connsiteX6" fmla="*/ 2838 w 3931"/>
                <a:gd name="connsiteY6" fmla="*/ 1762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2838" y="1762"/>
                  </a:move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9" name="任意多边形: 形状 4418">
              <a:extLst>
                <a:ext uri="{FF2B5EF4-FFF2-40B4-BE49-F238E27FC236}">
                  <a16:creationId xmlns:a16="http://schemas.microsoft.com/office/drawing/2014/main" id="{0E66BE2A-89AF-44EA-D40A-94C68E20C72A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0" name="任意多边形: 形状 4419">
              <a:extLst>
                <a:ext uri="{FF2B5EF4-FFF2-40B4-BE49-F238E27FC236}">
                  <a16:creationId xmlns:a16="http://schemas.microsoft.com/office/drawing/2014/main" id="{95E730D4-D3A5-2757-1DFD-11A71582FA41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1" name="任意多边形: 形状 4420">
              <a:extLst>
                <a:ext uri="{FF2B5EF4-FFF2-40B4-BE49-F238E27FC236}">
                  <a16:creationId xmlns:a16="http://schemas.microsoft.com/office/drawing/2014/main" id="{1DCE6FA9-3973-76CA-151D-123C59CCAD9B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2" name="任意多边形: 形状 4421">
              <a:extLst>
                <a:ext uri="{FF2B5EF4-FFF2-40B4-BE49-F238E27FC236}">
                  <a16:creationId xmlns:a16="http://schemas.microsoft.com/office/drawing/2014/main" id="{0B8D2D70-2316-8F33-C261-18A37853CAEA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3" name="任意多边形: 形状 4422">
              <a:extLst>
                <a:ext uri="{FF2B5EF4-FFF2-40B4-BE49-F238E27FC236}">
                  <a16:creationId xmlns:a16="http://schemas.microsoft.com/office/drawing/2014/main" id="{BE4DE0DA-CD64-871A-7065-7B448CE9B101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4" name="任意多边形: 形状 4423">
              <a:extLst>
                <a:ext uri="{FF2B5EF4-FFF2-40B4-BE49-F238E27FC236}">
                  <a16:creationId xmlns:a16="http://schemas.microsoft.com/office/drawing/2014/main" id="{64210B44-6AF2-B2BE-6079-B7C5E0483328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5" name="任意多边形: 形状 4424">
              <a:extLst>
                <a:ext uri="{FF2B5EF4-FFF2-40B4-BE49-F238E27FC236}">
                  <a16:creationId xmlns:a16="http://schemas.microsoft.com/office/drawing/2014/main" id="{F8CF16C9-2971-1B63-DCCE-29FFBE16D912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6" name="任意多边形: 形状 4425">
              <a:extLst>
                <a:ext uri="{FF2B5EF4-FFF2-40B4-BE49-F238E27FC236}">
                  <a16:creationId xmlns:a16="http://schemas.microsoft.com/office/drawing/2014/main" id="{D73E9C48-B972-4A52-84F2-ED8B63EDB0D6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7" name="任意多边形: 形状 4426">
              <a:extLst>
                <a:ext uri="{FF2B5EF4-FFF2-40B4-BE49-F238E27FC236}">
                  <a16:creationId xmlns:a16="http://schemas.microsoft.com/office/drawing/2014/main" id="{455E2450-FC02-9311-FF91-8F92C7D91D1F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8" name="任意多边形: 形状 4427">
              <a:extLst>
                <a:ext uri="{FF2B5EF4-FFF2-40B4-BE49-F238E27FC236}">
                  <a16:creationId xmlns:a16="http://schemas.microsoft.com/office/drawing/2014/main" id="{03D45644-BEE0-9C5F-FD82-F51A2DB01BA5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9" name="任意多边形: 形状 4428">
              <a:extLst>
                <a:ext uri="{FF2B5EF4-FFF2-40B4-BE49-F238E27FC236}">
                  <a16:creationId xmlns:a16="http://schemas.microsoft.com/office/drawing/2014/main" id="{EF182C61-B2E2-7889-F481-F302D46E6A26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3287 w 3931"/>
                <a:gd name="connsiteY0" fmla="*/ 5515 h 3783"/>
                <a:gd name="connsiteX1" fmla="*/ 5012 w 3931"/>
                <a:gd name="connsiteY1" fmla="*/ 3506 h 3783"/>
                <a:gd name="connsiteX2" fmla="*/ 5005 w 3931"/>
                <a:gd name="connsiteY2" fmla="*/ 3427 h 3783"/>
                <a:gd name="connsiteX3" fmla="*/ 2844 w 3931"/>
                <a:gd name="connsiteY3" fmla="*/ 1762 h 3783"/>
                <a:gd name="connsiteX4" fmla="*/ 2838 w 3931"/>
                <a:gd name="connsiteY4" fmla="*/ 1762 h 3783"/>
                <a:gd name="connsiteX5" fmla="*/ 1093 w 3931"/>
                <a:gd name="connsiteY5" fmla="*/ 3850 h 3783"/>
                <a:gd name="connsiteX6" fmla="*/ 3287 w 3931"/>
                <a:gd name="connsiteY6" fmla="*/ 5515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3287" y="5515"/>
                  </a:move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0" name="任意多边形: 形状 4429">
              <a:extLst>
                <a:ext uri="{FF2B5EF4-FFF2-40B4-BE49-F238E27FC236}">
                  <a16:creationId xmlns:a16="http://schemas.microsoft.com/office/drawing/2014/main" id="{2007EB86-7EBA-8B30-7A7F-6F85E3208D78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1" name="任意多边形: 形状 4430">
              <a:extLst>
                <a:ext uri="{FF2B5EF4-FFF2-40B4-BE49-F238E27FC236}">
                  <a16:creationId xmlns:a16="http://schemas.microsoft.com/office/drawing/2014/main" id="{91302BAD-DF34-E624-DE63-BD5FA77BAC31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2" name="任意多边形: 形状 4431">
              <a:extLst>
                <a:ext uri="{FF2B5EF4-FFF2-40B4-BE49-F238E27FC236}">
                  <a16:creationId xmlns:a16="http://schemas.microsoft.com/office/drawing/2014/main" id="{7A64A112-A470-2275-098C-57277172747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3" name="任意多边形: 形状 4432">
              <a:extLst>
                <a:ext uri="{FF2B5EF4-FFF2-40B4-BE49-F238E27FC236}">
                  <a16:creationId xmlns:a16="http://schemas.microsoft.com/office/drawing/2014/main" id="{9E5E8A88-B10D-208C-E026-7B89B8A56B7E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4" name="任意多边形: 形状 4433">
              <a:extLst>
                <a:ext uri="{FF2B5EF4-FFF2-40B4-BE49-F238E27FC236}">
                  <a16:creationId xmlns:a16="http://schemas.microsoft.com/office/drawing/2014/main" id="{92B803D9-7FA4-AD1E-553C-40DBD9148673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5" name="任意多边形: 形状 4434">
              <a:extLst>
                <a:ext uri="{FF2B5EF4-FFF2-40B4-BE49-F238E27FC236}">
                  <a16:creationId xmlns:a16="http://schemas.microsoft.com/office/drawing/2014/main" id="{D65A666B-BAE7-D0F4-070D-96BEF8FCAB0D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6" name="任意多边形: 形状 4435">
              <a:extLst>
                <a:ext uri="{FF2B5EF4-FFF2-40B4-BE49-F238E27FC236}">
                  <a16:creationId xmlns:a16="http://schemas.microsoft.com/office/drawing/2014/main" id="{1CCD6D11-4955-6666-A97B-13A827DA2744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7" name="任意多边形: 形状 4436">
              <a:extLst>
                <a:ext uri="{FF2B5EF4-FFF2-40B4-BE49-F238E27FC236}">
                  <a16:creationId xmlns:a16="http://schemas.microsoft.com/office/drawing/2014/main" id="{D3442EE7-8472-4301-7B04-55970AD4BCE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8" name="任意多边形: 形状 4437">
              <a:extLst>
                <a:ext uri="{FF2B5EF4-FFF2-40B4-BE49-F238E27FC236}">
                  <a16:creationId xmlns:a16="http://schemas.microsoft.com/office/drawing/2014/main" id="{BE945B97-0DE7-15CC-34C8-6EF91B7154CF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9" name="任意多边形: 形状 4438">
              <a:extLst>
                <a:ext uri="{FF2B5EF4-FFF2-40B4-BE49-F238E27FC236}">
                  <a16:creationId xmlns:a16="http://schemas.microsoft.com/office/drawing/2014/main" id="{8C351947-E7D7-9E5F-76C9-2B2972A2A3FA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0" name="任意多边形: 形状 4439">
              <a:extLst>
                <a:ext uri="{FF2B5EF4-FFF2-40B4-BE49-F238E27FC236}">
                  <a16:creationId xmlns:a16="http://schemas.microsoft.com/office/drawing/2014/main" id="{00100319-EC54-68DD-9F72-02E4FD3E579B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9181 w 8594"/>
                <a:gd name="connsiteY0" fmla="*/ 3956 h 8304"/>
                <a:gd name="connsiteX1" fmla="*/ 3367 w 8594"/>
                <a:gd name="connsiteY1" fmla="*/ 2238 h 8304"/>
                <a:gd name="connsiteX2" fmla="*/ 1492 w 8594"/>
                <a:gd name="connsiteY2" fmla="*/ 7630 h 8304"/>
                <a:gd name="connsiteX3" fmla="*/ 1596 w 8594"/>
                <a:gd name="connsiteY3" fmla="*/ 7841 h 8304"/>
                <a:gd name="connsiteX4" fmla="*/ 7410 w 8594"/>
                <a:gd name="connsiteY4" fmla="*/ 9559 h 8304"/>
                <a:gd name="connsiteX5" fmla="*/ 9260 w 8594"/>
                <a:gd name="connsiteY5" fmla="*/ 4115 h 8304"/>
                <a:gd name="connsiteX6" fmla="*/ 9181 w 8594"/>
                <a:gd name="connsiteY6" fmla="*/ 3956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9181" y="3956"/>
                  </a:move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1" name="任意多边形: 形状 4440">
              <a:extLst>
                <a:ext uri="{FF2B5EF4-FFF2-40B4-BE49-F238E27FC236}">
                  <a16:creationId xmlns:a16="http://schemas.microsoft.com/office/drawing/2014/main" id="{D2720248-7231-7909-5E6A-4BFF22A232A9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2" name="任意多边形: 形状 4441">
              <a:extLst>
                <a:ext uri="{FF2B5EF4-FFF2-40B4-BE49-F238E27FC236}">
                  <a16:creationId xmlns:a16="http://schemas.microsoft.com/office/drawing/2014/main" id="{0AFDBDAD-C751-6D49-E0B6-563EBEC97059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3" name="任意多边形: 形状 4442">
              <a:extLst>
                <a:ext uri="{FF2B5EF4-FFF2-40B4-BE49-F238E27FC236}">
                  <a16:creationId xmlns:a16="http://schemas.microsoft.com/office/drawing/2014/main" id="{6EF60EBD-61A6-3551-7E9A-516AAD8751D9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4" name="任意多边形: 形状 4443">
              <a:extLst>
                <a:ext uri="{FF2B5EF4-FFF2-40B4-BE49-F238E27FC236}">
                  <a16:creationId xmlns:a16="http://schemas.microsoft.com/office/drawing/2014/main" id="{7C87E407-ED90-2B94-E618-0856484EB59D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5" name="任意多边形: 形状 4444">
              <a:extLst>
                <a:ext uri="{FF2B5EF4-FFF2-40B4-BE49-F238E27FC236}">
                  <a16:creationId xmlns:a16="http://schemas.microsoft.com/office/drawing/2014/main" id="{C89FC9CE-5C51-B518-160B-96CC5B9929F2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6" name="任意多边形: 形状 4445">
              <a:extLst>
                <a:ext uri="{FF2B5EF4-FFF2-40B4-BE49-F238E27FC236}">
                  <a16:creationId xmlns:a16="http://schemas.microsoft.com/office/drawing/2014/main" id="{5CCABFA1-6779-34A5-B5E1-E184BBA4DA3F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7" name="任意多边形: 形状 4446">
              <a:extLst>
                <a:ext uri="{FF2B5EF4-FFF2-40B4-BE49-F238E27FC236}">
                  <a16:creationId xmlns:a16="http://schemas.microsoft.com/office/drawing/2014/main" id="{0A55CD92-5ACD-CC77-65E4-73F6CFBCA997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8" name="任意多边形: 形状 4447">
              <a:extLst>
                <a:ext uri="{FF2B5EF4-FFF2-40B4-BE49-F238E27FC236}">
                  <a16:creationId xmlns:a16="http://schemas.microsoft.com/office/drawing/2014/main" id="{CE67CDD0-7489-6AF3-A3E1-CBEBB56AB84C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9" name="任意多边形: 形状 4448">
              <a:extLst>
                <a:ext uri="{FF2B5EF4-FFF2-40B4-BE49-F238E27FC236}">
                  <a16:creationId xmlns:a16="http://schemas.microsoft.com/office/drawing/2014/main" id="{AF5A6519-E43C-D72A-9799-F87ADD02790B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0" name="任意多边形: 形状 4449">
              <a:extLst>
                <a:ext uri="{FF2B5EF4-FFF2-40B4-BE49-F238E27FC236}">
                  <a16:creationId xmlns:a16="http://schemas.microsoft.com/office/drawing/2014/main" id="{7EEBDA09-583F-7BA9-CA3B-77182502DF54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1" name="任意多边形: 形状 4450">
              <a:extLst>
                <a:ext uri="{FF2B5EF4-FFF2-40B4-BE49-F238E27FC236}">
                  <a16:creationId xmlns:a16="http://schemas.microsoft.com/office/drawing/2014/main" id="{6CD4054F-8BC0-C9EE-CD54-5AE68CFC091A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1596 w 8594"/>
                <a:gd name="connsiteY0" fmla="*/ 7841 h 8304"/>
                <a:gd name="connsiteX1" fmla="*/ 7410 w 8594"/>
                <a:gd name="connsiteY1" fmla="*/ 9559 h 8304"/>
                <a:gd name="connsiteX2" fmla="*/ 9260 w 8594"/>
                <a:gd name="connsiteY2" fmla="*/ 4115 h 8304"/>
                <a:gd name="connsiteX3" fmla="*/ 9181 w 8594"/>
                <a:gd name="connsiteY3" fmla="*/ 3956 h 8304"/>
                <a:gd name="connsiteX4" fmla="*/ 3367 w 8594"/>
                <a:gd name="connsiteY4" fmla="*/ 2238 h 8304"/>
                <a:gd name="connsiteX5" fmla="*/ 1492 w 8594"/>
                <a:gd name="connsiteY5" fmla="*/ 7630 h 8304"/>
                <a:gd name="connsiteX6" fmla="*/ 1596 w 8594"/>
                <a:gd name="connsiteY6" fmla="*/ 7841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1596" y="7841"/>
                  </a:move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2" name="任意多边形: 形状 4451">
              <a:extLst>
                <a:ext uri="{FF2B5EF4-FFF2-40B4-BE49-F238E27FC236}">
                  <a16:creationId xmlns:a16="http://schemas.microsoft.com/office/drawing/2014/main" id="{2789F53C-6CC3-335A-F2A5-D6EC71E99978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3" name="任意多边形: 形状 4452">
              <a:extLst>
                <a:ext uri="{FF2B5EF4-FFF2-40B4-BE49-F238E27FC236}">
                  <a16:creationId xmlns:a16="http://schemas.microsoft.com/office/drawing/2014/main" id="{64B2C8C4-74B1-A757-E09A-5F29D33C8A31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4" name="任意多边形: 形状 4453">
              <a:extLst>
                <a:ext uri="{FF2B5EF4-FFF2-40B4-BE49-F238E27FC236}">
                  <a16:creationId xmlns:a16="http://schemas.microsoft.com/office/drawing/2014/main" id="{B871FB47-C046-AF5D-0587-2E76834E5B22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5" name="任意多边形: 形状 4454">
              <a:extLst>
                <a:ext uri="{FF2B5EF4-FFF2-40B4-BE49-F238E27FC236}">
                  <a16:creationId xmlns:a16="http://schemas.microsoft.com/office/drawing/2014/main" id="{8EA5E1FC-ECB5-ACD6-E1B1-7AF605CAFB5C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6" name="任意多边形: 形状 4455">
              <a:extLst>
                <a:ext uri="{FF2B5EF4-FFF2-40B4-BE49-F238E27FC236}">
                  <a16:creationId xmlns:a16="http://schemas.microsoft.com/office/drawing/2014/main" id="{706F2A6A-0123-57EA-F81F-C6A450DAFA4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7" name="任意多边形: 形状 4456">
              <a:extLst>
                <a:ext uri="{FF2B5EF4-FFF2-40B4-BE49-F238E27FC236}">
                  <a16:creationId xmlns:a16="http://schemas.microsoft.com/office/drawing/2014/main" id="{BD5366D9-4FB8-2238-DA52-8886382598CB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8" name="任意多边形: 形状 4457">
              <a:extLst>
                <a:ext uri="{FF2B5EF4-FFF2-40B4-BE49-F238E27FC236}">
                  <a16:creationId xmlns:a16="http://schemas.microsoft.com/office/drawing/2014/main" id="{CBDEB15B-BD4F-E380-D334-F89F111EE38C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9" name="任意多边形: 形状 4458">
              <a:extLst>
                <a:ext uri="{FF2B5EF4-FFF2-40B4-BE49-F238E27FC236}">
                  <a16:creationId xmlns:a16="http://schemas.microsoft.com/office/drawing/2014/main" id="{BF24F220-B589-AC67-8E41-DC15CC0427AC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0" name="任意多边形: 形状 4459">
              <a:extLst>
                <a:ext uri="{FF2B5EF4-FFF2-40B4-BE49-F238E27FC236}">
                  <a16:creationId xmlns:a16="http://schemas.microsoft.com/office/drawing/2014/main" id="{1EB8FBEE-159D-BD99-02E0-ADDD17D64123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1" name="任意多边形: 形状 4460">
              <a:extLst>
                <a:ext uri="{FF2B5EF4-FFF2-40B4-BE49-F238E27FC236}">
                  <a16:creationId xmlns:a16="http://schemas.microsoft.com/office/drawing/2014/main" id="{D666C348-E7D6-D4A0-2253-25CB1F074E6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2" name="任意多边形: 形状 4461">
              <a:extLst>
                <a:ext uri="{FF2B5EF4-FFF2-40B4-BE49-F238E27FC236}">
                  <a16:creationId xmlns:a16="http://schemas.microsoft.com/office/drawing/2014/main" id="{DB2DEEFF-7CC9-D7B0-0DCB-A36F2933F6DD}"/>
                </a:ext>
              </a:extLst>
            </p:cNvPr>
            <p:cNvSpPr/>
            <p:nvPr/>
          </p:nvSpPr>
          <p:spPr>
            <a:xfrm>
              <a:off x="533016" y="-3544669"/>
              <a:ext cx="3511" cy="3401"/>
            </a:xfrm>
            <a:custGeom>
              <a:avLst/>
              <a:gdLst>
                <a:gd name="connsiteX0" fmla="*/ 3331 w 3511"/>
                <a:gd name="connsiteY0" fmla="*/ 1815 h 3401"/>
                <a:gd name="connsiteX1" fmla="*/ 1164 w 3511"/>
                <a:gd name="connsiteY1" fmla="*/ 2978 h 3401"/>
                <a:gd name="connsiteX2" fmla="*/ 2227 w 3511"/>
                <a:gd name="connsiteY2" fmla="*/ 5039 h 3401"/>
                <a:gd name="connsiteX3" fmla="*/ 2327 w 3511"/>
                <a:gd name="connsiteY3" fmla="*/ 5066 h 3401"/>
                <a:gd name="connsiteX4" fmla="*/ 4520 w 3511"/>
                <a:gd name="connsiteY4" fmla="*/ 3956 h 3401"/>
                <a:gd name="connsiteX5" fmla="*/ 3409 w 3511"/>
                <a:gd name="connsiteY5" fmla="*/ 1841 h 3401"/>
                <a:gd name="connsiteX6" fmla="*/ 3331 w 3511"/>
                <a:gd name="connsiteY6" fmla="*/ 1815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3331" y="1815"/>
                  </a:move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3" name="任意多边形: 形状 4462">
              <a:extLst>
                <a:ext uri="{FF2B5EF4-FFF2-40B4-BE49-F238E27FC236}">
                  <a16:creationId xmlns:a16="http://schemas.microsoft.com/office/drawing/2014/main" id="{A4157053-3130-806E-DE8A-0D93374B1F0E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4" name="任意多边形: 形状 4463">
              <a:extLst>
                <a:ext uri="{FF2B5EF4-FFF2-40B4-BE49-F238E27FC236}">
                  <a16:creationId xmlns:a16="http://schemas.microsoft.com/office/drawing/2014/main" id="{2C8E52E5-5387-1468-8B19-C2D5984653F1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5" name="任意多边形: 形状 4464">
              <a:extLst>
                <a:ext uri="{FF2B5EF4-FFF2-40B4-BE49-F238E27FC236}">
                  <a16:creationId xmlns:a16="http://schemas.microsoft.com/office/drawing/2014/main" id="{63F4DDC9-99F3-8E2A-166D-CDC4165D4B81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6" name="任意多边形: 形状 4465">
              <a:extLst>
                <a:ext uri="{FF2B5EF4-FFF2-40B4-BE49-F238E27FC236}">
                  <a16:creationId xmlns:a16="http://schemas.microsoft.com/office/drawing/2014/main" id="{50548CC4-B546-7724-D92A-F88D64E685B0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7" name="任意多边形: 形状 4466">
              <a:extLst>
                <a:ext uri="{FF2B5EF4-FFF2-40B4-BE49-F238E27FC236}">
                  <a16:creationId xmlns:a16="http://schemas.microsoft.com/office/drawing/2014/main" id="{CE231228-6B72-46B4-6173-AD4DB7D98822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8" name="任意多边形: 形状 4467">
              <a:extLst>
                <a:ext uri="{FF2B5EF4-FFF2-40B4-BE49-F238E27FC236}">
                  <a16:creationId xmlns:a16="http://schemas.microsoft.com/office/drawing/2014/main" id="{1A676360-7208-A146-836B-0C4510541135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9" name="任意多边形: 形状 4468">
              <a:extLst>
                <a:ext uri="{FF2B5EF4-FFF2-40B4-BE49-F238E27FC236}">
                  <a16:creationId xmlns:a16="http://schemas.microsoft.com/office/drawing/2014/main" id="{6EBDA5C6-E12A-7429-AF9D-4939091686FF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0" name="任意多边形: 形状 4469">
              <a:extLst>
                <a:ext uri="{FF2B5EF4-FFF2-40B4-BE49-F238E27FC236}">
                  <a16:creationId xmlns:a16="http://schemas.microsoft.com/office/drawing/2014/main" id="{48DDA814-C2C9-DE4C-75C2-B41361CFD625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1" name="任意多边形: 形状 4470">
              <a:extLst>
                <a:ext uri="{FF2B5EF4-FFF2-40B4-BE49-F238E27FC236}">
                  <a16:creationId xmlns:a16="http://schemas.microsoft.com/office/drawing/2014/main" id="{780CDCC9-F545-56F6-897B-A3C23EE21C96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2" name="任意多边形: 形状 4471">
              <a:extLst>
                <a:ext uri="{FF2B5EF4-FFF2-40B4-BE49-F238E27FC236}">
                  <a16:creationId xmlns:a16="http://schemas.microsoft.com/office/drawing/2014/main" id="{4F3DDF94-69EC-D2A9-0AD6-5A5770E9F209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3" name="任意多边形: 形状 4472">
              <a:extLst>
                <a:ext uri="{FF2B5EF4-FFF2-40B4-BE49-F238E27FC236}">
                  <a16:creationId xmlns:a16="http://schemas.microsoft.com/office/drawing/2014/main" id="{06345B9F-96DC-ABD0-3A9C-EA1803748C6A}"/>
                </a:ext>
              </a:extLst>
            </p:cNvPr>
            <p:cNvSpPr/>
            <p:nvPr/>
          </p:nvSpPr>
          <p:spPr>
            <a:xfrm>
              <a:off x="533016" y="-3544722"/>
              <a:ext cx="3511" cy="3401"/>
            </a:xfrm>
            <a:custGeom>
              <a:avLst/>
              <a:gdLst>
                <a:gd name="connsiteX0" fmla="*/ 2327 w 3511"/>
                <a:gd name="connsiteY0" fmla="*/ 5066 h 3401"/>
                <a:gd name="connsiteX1" fmla="*/ 4520 w 3511"/>
                <a:gd name="connsiteY1" fmla="*/ 3956 h 3401"/>
                <a:gd name="connsiteX2" fmla="*/ 3409 w 3511"/>
                <a:gd name="connsiteY2" fmla="*/ 1841 h 3401"/>
                <a:gd name="connsiteX3" fmla="*/ 3331 w 3511"/>
                <a:gd name="connsiteY3" fmla="*/ 1815 h 3401"/>
                <a:gd name="connsiteX4" fmla="*/ 1164 w 3511"/>
                <a:gd name="connsiteY4" fmla="*/ 2978 h 3401"/>
                <a:gd name="connsiteX5" fmla="*/ 2227 w 3511"/>
                <a:gd name="connsiteY5" fmla="*/ 5039 h 3401"/>
                <a:gd name="connsiteX6" fmla="*/ 2327 w 3511"/>
                <a:gd name="connsiteY6" fmla="*/ 5066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2327" y="5066"/>
                  </a:move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4" name="任意多边形: 形状 4473">
              <a:extLst>
                <a:ext uri="{FF2B5EF4-FFF2-40B4-BE49-F238E27FC236}">
                  <a16:creationId xmlns:a16="http://schemas.microsoft.com/office/drawing/2014/main" id="{3CBB77EB-7656-9C12-7B18-7267787F9D85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5" name="任意多边形: 形状 4474">
              <a:extLst>
                <a:ext uri="{FF2B5EF4-FFF2-40B4-BE49-F238E27FC236}">
                  <a16:creationId xmlns:a16="http://schemas.microsoft.com/office/drawing/2014/main" id="{8FD744FF-2987-C51A-EBEB-D781A336074E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6" name="任意多边形: 形状 4475">
              <a:extLst>
                <a:ext uri="{FF2B5EF4-FFF2-40B4-BE49-F238E27FC236}">
                  <a16:creationId xmlns:a16="http://schemas.microsoft.com/office/drawing/2014/main" id="{5DED86EE-5148-406D-19F4-B7D35DE39175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7" name="任意多边形: 形状 4476">
              <a:extLst>
                <a:ext uri="{FF2B5EF4-FFF2-40B4-BE49-F238E27FC236}">
                  <a16:creationId xmlns:a16="http://schemas.microsoft.com/office/drawing/2014/main" id="{96D2C153-A37D-8180-8B93-F87BA692F4D0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8" name="任意多边形: 形状 4477">
              <a:extLst>
                <a:ext uri="{FF2B5EF4-FFF2-40B4-BE49-F238E27FC236}">
                  <a16:creationId xmlns:a16="http://schemas.microsoft.com/office/drawing/2014/main" id="{AF6EBDD6-93F6-1019-65AF-FB7DF1FD4D7B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9" name="任意多边形: 形状 4478">
              <a:extLst>
                <a:ext uri="{FF2B5EF4-FFF2-40B4-BE49-F238E27FC236}">
                  <a16:creationId xmlns:a16="http://schemas.microsoft.com/office/drawing/2014/main" id="{36197B1F-C289-A6B2-C952-8B7BC9958ADD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0" name="任意多边形: 形状 4479">
              <a:extLst>
                <a:ext uri="{FF2B5EF4-FFF2-40B4-BE49-F238E27FC236}">
                  <a16:creationId xmlns:a16="http://schemas.microsoft.com/office/drawing/2014/main" id="{F4C0D61A-8E39-D06F-31A0-AB47FB5398AB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1" name="任意多边形: 形状 4480">
              <a:extLst>
                <a:ext uri="{FF2B5EF4-FFF2-40B4-BE49-F238E27FC236}">
                  <a16:creationId xmlns:a16="http://schemas.microsoft.com/office/drawing/2014/main" id="{AAE9D4EC-B29A-7DA9-200F-3A6CE4E7C813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2" name="任意多边形: 形状 4481">
              <a:extLst>
                <a:ext uri="{FF2B5EF4-FFF2-40B4-BE49-F238E27FC236}">
                  <a16:creationId xmlns:a16="http://schemas.microsoft.com/office/drawing/2014/main" id="{529E3E83-B948-D6DA-C3DD-3EBF9350D334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3" name="任意多边形: 形状 4482">
              <a:extLst>
                <a:ext uri="{FF2B5EF4-FFF2-40B4-BE49-F238E27FC236}">
                  <a16:creationId xmlns:a16="http://schemas.microsoft.com/office/drawing/2014/main" id="{6F2055D1-C65E-88BE-5843-773DD7A26FD6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4" name="任意多边形: 形状 4483">
              <a:extLst>
                <a:ext uri="{FF2B5EF4-FFF2-40B4-BE49-F238E27FC236}">
                  <a16:creationId xmlns:a16="http://schemas.microsoft.com/office/drawing/2014/main" id="{8856F0D2-21E6-6E6D-6D76-EF82C792BD64}"/>
                </a:ext>
              </a:extLst>
            </p:cNvPr>
            <p:cNvSpPr/>
            <p:nvPr/>
          </p:nvSpPr>
          <p:spPr>
            <a:xfrm>
              <a:off x="579292" y="-3603004"/>
              <a:ext cx="12830" cy="12464"/>
            </a:xfrm>
            <a:custGeom>
              <a:avLst/>
              <a:gdLst>
                <a:gd name="connsiteX0" fmla="*/ 1455 w 12830"/>
                <a:gd name="connsiteY0" fmla="*/ 5945 h 12464"/>
                <a:gd name="connsiteX1" fmla="*/ 5106 w 12830"/>
                <a:gd name="connsiteY1" fmla="*/ 13768 h 12464"/>
                <a:gd name="connsiteX2" fmla="*/ 5420 w 12830"/>
                <a:gd name="connsiteY2" fmla="*/ 13874 h 12464"/>
                <a:gd name="connsiteX3" fmla="*/ 13560 w 12830"/>
                <a:gd name="connsiteY3" fmla="*/ 10015 h 12464"/>
                <a:gd name="connsiteX4" fmla="*/ 9838 w 12830"/>
                <a:gd name="connsiteY4" fmla="*/ 2192 h 12464"/>
                <a:gd name="connsiteX5" fmla="*/ 9543 w 12830"/>
                <a:gd name="connsiteY5" fmla="*/ 2087 h 12464"/>
                <a:gd name="connsiteX6" fmla="*/ 1455 w 12830"/>
                <a:gd name="connsiteY6" fmla="*/ 594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455" y="5945"/>
                  </a:move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ubicBezTo>
                    <a:pt x="14695" y="6817"/>
                    <a:pt x="13028" y="3329"/>
                    <a:pt x="9838" y="2192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5" name="任意多边形: 形状 4484">
              <a:extLst>
                <a:ext uri="{FF2B5EF4-FFF2-40B4-BE49-F238E27FC236}">
                  <a16:creationId xmlns:a16="http://schemas.microsoft.com/office/drawing/2014/main" id="{2462ED48-7A5A-A9F3-98DE-5FD65E2C8E70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6" name="任意多边形: 形状 4485">
              <a:extLst>
                <a:ext uri="{FF2B5EF4-FFF2-40B4-BE49-F238E27FC236}">
                  <a16:creationId xmlns:a16="http://schemas.microsoft.com/office/drawing/2014/main" id="{17F6DBA9-F988-08AB-78E5-F772E8C2E5A9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7" name="任意多边形: 形状 4486">
              <a:extLst>
                <a:ext uri="{FF2B5EF4-FFF2-40B4-BE49-F238E27FC236}">
                  <a16:creationId xmlns:a16="http://schemas.microsoft.com/office/drawing/2014/main" id="{5563152A-9E71-4CBD-5F16-ACD771E0F73B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8" name="任意多边形: 形状 4487">
              <a:extLst>
                <a:ext uri="{FF2B5EF4-FFF2-40B4-BE49-F238E27FC236}">
                  <a16:creationId xmlns:a16="http://schemas.microsoft.com/office/drawing/2014/main" id="{F989A342-08C4-7615-6F93-9805709BB5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9" name="任意多边形: 形状 4488">
              <a:extLst>
                <a:ext uri="{FF2B5EF4-FFF2-40B4-BE49-F238E27FC236}">
                  <a16:creationId xmlns:a16="http://schemas.microsoft.com/office/drawing/2014/main" id="{DBC0CD57-B9DD-DB98-BD83-51E37A5439BB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0" name="任意多边形: 形状 4489">
              <a:extLst>
                <a:ext uri="{FF2B5EF4-FFF2-40B4-BE49-F238E27FC236}">
                  <a16:creationId xmlns:a16="http://schemas.microsoft.com/office/drawing/2014/main" id="{12C8A3F1-513A-01D9-9E97-8C1EB9D05A48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1" name="任意多边形: 形状 4490">
              <a:extLst>
                <a:ext uri="{FF2B5EF4-FFF2-40B4-BE49-F238E27FC236}">
                  <a16:creationId xmlns:a16="http://schemas.microsoft.com/office/drawing/2014/main" id="{5174B105-69B9-42D6-D052-62CA8807674E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2" name="任意多边形: 形状 4491">
              <a:extLst>
                <a:ext uri="{FF2B5EF4-FFF2-40B4-BE49-F238E27FC236}">
                  <a16:creationId xmlns:a16="http://schemas.microsoft.com/office/drawing/2014/main" id="{AB376704-05C8-9EBC-C6B1-284C1B67DFFF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3" name="任意多边形: 形状 4492">
              <a:extLst>
                <a:ext uri="{FF2B5EF4-FFF2-40B4-BE49-F238E27FC236}">
                  <a16:creationId xmlns:a16="http://schemas.microsoft.com/office/drawing/2014/main" id="{BFFFCC55-2458-9125-463E-ED9A6D38C7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4" name="任意多边形: 形状 4493">
              <a:extLst>
                <a:ext uri="{FF2B5EF4-FFF2-40B4-BE49-F238E27FC236}">
                  <a16:creationId xmlns:a16="http://schemas.microsoft.com/office/drawing/2014/main" id="{71D9C11B-E5C6-D54F-DB5F-6F3C632919AA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5" name="任意多边形: 形状 4494">
              <a:extLst>
                <a:ext uri="{FF2B5EF4-FFF2-40B4-BE49-F238E27FC236}">
                  <a16:creationId xmlns:a16="http://schemas.microsoft.com/office/drawing/2014/main" id="{64E5D8FF-EDF7-8A46-B2C4-CB1343948874}"/>
                </a:ext>
              </a:extLst>
            </p:cNvPr>
            <p:cNvSpPr/>
            <p:nvPr/>
          </p:nvSpPr>
          <p:spPr>
            <a:xfrm>
              <a:off x="579292" y="-3603084"/>
              <a:ext cx="12830" cy="12464"/>
            </a:xfrm>
            <a:custGeom>
              <a:avLst/>
              <a:gdLst>
                <a:gd name="connsiteX0" fmla="*/ 13560 w 12830"/>
                <a:gd name="connsiteY0" fmla="*/ 10015 h 12464"/>
                <a:gd name="connsiteX1" fmla="*/ 9838 w 12830"/>
                <a:gd name="connsiteY1" fmla="*/ 2193 h 12464"/>
                <a:gd name="connsiteX2" fmla="*/ 9543 w 12830"/>
                <a:gd name="connsiteY2" fmla="*/ 2087 h 12464"/>
                <a:gd name="connsiteX3" fmla="*/ 1455 w 12830"/>
                <a:gd name="connsiteY3" fmla="*/ 5945 h 12464"/>
                <a:gd name="connsiteX4" fmla="*/ 5106 w 12830"/>
                <a:gd name="connsiteY4" fmla="*/ 13768 h 12464"/>
                <a:gd name="connsiteX5" fmla="*/ 5420 w 12830"/>
                <a:gd name="connsiteY5" fmla="*/ 13874 h 12464"/>
                <a:gd name="connsiteX6" fmla="*/ 13560 w 12830"/>
                <a:gd name="connsiteY6" fmla="*/ 1001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3560" y="10015"/>
                  </a:moveTo>
                  <a:cubicBezTo>
                    <a:pt x="14695" y="6818"/>
                    <a:pt x="13028" y="3329"/>
                    <a:pt x="9838" y="2193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6" name="任意多边形: 形状 4495">
              <a:extLst>
                <a:ext uri="{FF2B5EF4-FFF2-40B4-BE49-F238E27FC236}">
                  <a16:creationId xmlns:a16="http://schemas.microsoft.com/office/drawing/2014/main" id="{9363774F-99B1-72C8-FEA3-DC740BE803C3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7" name="任意多边形: 形状 4496">
              <a:extLst>
                <a:ext uri="{FF2B5EF4-FFF2-40B4-BE49-F238E27FC236}">
                  <a16:creationId xmlns:a16="http://schemas.microsoft.com/office/drawing/2014/main" id="{1CD248DB-BA1E-2B43-BF57-AAE73F5D7F9D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8" name="任意多边形: 形状 4497">
              <a:extLst>
                <a:ext uri="{FF2B5EF4-FFF2-40B4-BE49-F238E27FC236}">
                  <a16:creationId xmlns:a16="http://schemas.microsoft.com/office/drawing/2014/main" id="{EDADB2AE-1877-0CC4-B669-353942BE3273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9" name="任意多边形: 形状 4498">
              <a:extLst>
                <a:ext uri="{FF2B5EF4-FFF2-40B4-BE49-F238E27FC236}">
                  <a16:creationId xmlns:a16="http://schemas.microsoft.com/office/drawing/2014/main" id="{0C87C156-192C-F6B7-B342-E1D3917F08D4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0" name="任意多边形: 形状 4499">
              <a:extLst>
                <a:ext uri="{FF2B5EF4-FFF2-40B4-BE49-F238E27FC236}">
                  <a16:creationId xmlns:a16="http://schemas.microsoft.com/office/drawing/2014/main" id="{16CEFE8C-1AA4-E705-E9F1-5FB85D73315C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1" name="任意多边形: 形状 4500">
              <a:extLst>
                <a:ext uri="{FF2B5EF4-FFF2-40B4-BE49-F238E27FC236}">
                  <a16:creationId xmlns:a16="http://schemas.microsoft.com/office/drawing/2014/main" id="{9822E09A-4645-ACDC-D38E-EFA08AD2B1D5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2" name="任意多边形: 形状 4501">
              <a:extLst>
                <a:ext uri="{FF2B5EF4-FFF2-40B4-BE49-F238E27FC236}">
                  <a16:creationId xmlns:a16="http://schemas.microsoft.com/office/drawing/2014/main" id="{3C0F47F0-54A0-8B99-FF6D-611CE6205B0A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3" name="任意多边形: 形状 4502">
              <a:extLst>
                <a:ext uri="{FF2B5EF4-FFF2-40B4-BE49-F238E27FC236}">
                  <a16:creationId xmlns:a16="http://schemas.microsoft.com/office/drawing/2014/main" id="{C852D02E-758E-345C-1403-CB96EE23873E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4" name="任意多边形: 形状 4503">
              <a:extLst>
                <a:ext uri="{FF2B5EF4-FFF2-40B4-BE49-F238E27FC236}">
                  <a16:creationId xmlns:a16="http://schemas.microsoft.com/office/drawing/2014/main" id="{8F556FCD-2933-5F14-BBF9-975E4371E305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5" name="任意多边形: 形状 4504">
              <a:extLst>
                <a:ext uri="{FF2B5EF4-FFF2-40B4-BE49-F238E27FC236}">
                  <a16:creationId xmlns:a16="http://schemas.microsoft.com/office/drawing/2014/main" id="{7BB70215-17BF-4450-A46B-F8E9CA45BAA1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6" name="任意多边形: 形状 4505">
              <a:extLst>
                <a:ext uri="{FF2B5EF4-FFF2-40B4-BE49-F238E27FC236}">
                  <a16:creationId xmlns:a16="http://schemas.microsoft.com/office/drawing/2014/main" id="{C4A4A7DC-D55B-B699-F645-14E87661127E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3426 w 8851"/>
                <a:gd name="connsiteY0" fmla="*/ 9781 h 8541"/>
                <a:gd name="connsiteX1" fmla="*/ 9426 w 8851"/>
                <a:gd name="connsiteY1" fmla="*/ 8010 h 8541"/>
                <a:gd name="connsiteX2" fmla="*/ 7762 w 8851"/>
                <a:gd name="connsiteY2" fmla="*/ 2354 h 8541"/>
                <a:gd name="connsiteX3" fmla="*/ 7576 w 8851"/>
                <a:gd name="connsiteY3" fmla="*/ 2249 h 8541"/>
                <a:gd name="connsiteX4" fmla="*/ 1603 w 8851"/>
                <a:gd name="connsiteY4" fmla="*/ 4019 h 8541"/>
                <a:gd name="connsiteX5" fmla="*/ 3251 w 8851"/>
                <a:gd name="connsiteY5" fmla="*/ 9701 h 8541"/>
                <a:gd name="connsiteX6" fmla="*/ 3426 w 8851"/>
                <a:gd name="connsiteY6" fmla="*/ 9781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3426" y="9781"/>
                  </a:move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7" name="任意多边形: 形状 4506">
              <a:extLst>
                <a:ext uri="{FF2B5EF4-FFF2-40B4-BE49-F238E27FC236}">
                  <a16:creationId xmlns:a16="http://schemas.microsoft.com/office/drawing/2014/main" id="{91E80536-C13F-370F-0A0F-A63F69C3C09B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8" name="任意多边形: 形状 4507">
              <a:extLst>
                <a:ext uri="{FF2B5EF4-FFF2-40B4-BE49-F238E27FC236}">
                  <a16:creationId xmlns:a16="http://schemas.microsoft.com/office/drawing/2014/main" id="{B9421A66-3832-A373-EA13-42564543F3AC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9" name="任意多边形: 形状 4508">
              <a:extLst>
                <a:ext uri="{FF2B5EF4-FFF2-40B4-BE49-F238E27FC236}">
                  <a16:creationId xmlns:a16="http://schemas.microsoft.com/office/drawing/2014/main" id="{4E1238E2-DD58-1536-16E1-CB482CAB4B02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0" name="任意多边形: 形状 4509">
              <a:extLst>
                <a:ext uri="{FF2B5EF4-FFF2-40B4-BE49-F238E27FC236}">
                  <a16:creationId xmlns:a16="http://schemas.microsoft.com/office/drawing/2014/main" id="{A78811E4-E65B-B256-0A20-36190DF10A5F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1" name="任意多边形: 形状 4510">
              <a:extLst>
                <a:ext uri="{FF2B5EF4-FFF2-40B4-BE49-F238E27FC236}">
                  <a16:creationId xmlns:a16="http://schemas.microsoft.com/office/drawing/2014/main" id="{769207F5-D6E7-BD3B-99AF-64238F5C167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2" name="任意多边形: 形状 4511">
              <a:extLst>
                <a:ext uri="{FF2B5EF4-FFF2-40B4-BE49-F238E27FC236}">
                  <a16:creationId xmlns:a16="http://schemas.microsoft.com/office/drawing/2014/main" id="{9054A6F7-01CC-1CF6-7A14-8C7895FBE958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3" name="任意多边形: 形状 4512">
              <a:extLst>
                <a:ext uri="{FF2B5EF4-FFF2-40B4-BE49-F238E27FC236}">
                  <a16:creationId xmlns:a16="http://schemas.microsoft.com/office/drawing/2014/main" id="{0B2CE8EC-DFCC-4127-CF8F-D78593AC6E1F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4" name="任意多边形: 形状 4513">
              <a:extLst>
                <a:ext uri="{FF2B5EF4-FFF2-40B4-BE49-F238E27FC236}">
                  <a16:creationId xmlns:a16="http://schemas.microsoft.com/office/drawing/2014/main" id="{F8E41115-4A74-CD93-2A3B-D9BB678F67AF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5" name="任意多边形: 形状 4514">
              <a:extLst>
                <a:ext uri="{FF2B5EF4-FFF2-40B4-BE49-F238E27FC236}">
                  <a16:creationId xmlns:a16="http://schemas.microsoft.com/office/drawing/2014/main" id="{707BAE09-E188-6309-8876-B8820B382730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6" name="任意多边形: 形状 4515">
              <a:extLst>
                <a:ext uri="{FF2B5EF4-FFF2-40B4-BE49-F238E27FC236}">
                  <a16:creationId xmlns:a16="http://schemas.microsoft.com/office/drawing/2014/main" id="{9D40FAB5-8F37-24EC-7F7A-498AF1700BF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7" name="任意多边形: 形状 4516">
              <a:extLst>
                <a:ext uri="{FF2B5EF4-FFF2-40B4-BE49-F238E27FC236}">
                  <a16:creationId xmlns:a16="http://schemas.microsoft.com/office/drawing/2014/main" id="{78F74BB7-2BFD-9931-3B26-AB22EAABED5A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7576 w 8851"/>
                <a:gd name="connsiteY0" fmla="*/ 2249 h 8541"/>
                <a:gd name="connsiteX1" fmla="*/ 1603 w 8851"/>
                <a:gd name="connsiteY1" fmla="*/ 4019 h 8541"/>
                <a:gd name="connsiteX2" fmla="*/ 3251 w 8851"/>
                <a:gd name="connsiteY2" fmla="*/ 9701 h 8541"/>
                <a:gd name="connsiteX3" fmla="*/ 3426 w 8851"/>
                <a:gd name="connsiteY3" fmla="*/ 9781 h 8541"/>
                <a:gd name="connsiteX4" fmla="*/ 9426 w 8851"/>
                <a:gd name="connsiteY4" fmla="*/ 8010 h 8541"/>
                <a:gd name="connsiteX5" fmla="*/ 7762 w 8851"/>
                <a:gd name="connsiteY5" fmla="*/ 2354 h 8541"/>
                <a:gd name="connsiteX6" fmla="*/ 7576 w 8851"/>
                <a:gd name="connsiteY6" fmla="*/ 2249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7576" y="2249"/>
                  </a:move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8" name="任意多边形: 形状 4517">
              <a:extLst>
                <a:ext uri="{FF2B5EF4-FFF2-40B4-BE49-F238E27FC236}">
                  <a16:creationId xmlns:a16="http://schemas.microsoft.com/office/drawing/2014/main" id="{26AE0D41-6B8B-52C4-3456-47835985FB92}"/>
                </a:ext>
              </a:extLst>
            </p:cNvPr>
            <p:cNvSpPr/>
            <p:nvPr/>
          </p:nvSpPr>
          <p:spPr>
            <a:xfrm>
              <a:off x="512004" y="-3592686"/>
              <a:ext cx="47320" cy="22404"/>
            </a:xfrm>
            <a:custGeom>
              <a:avLst/>
              <a:gdLst>
                <a:gd name="connsiteX0" fmla="*/ 1086 w 47320"/>
                <a:gd name="connsiteY0" fmla="*/ 23615 h 22404"/>
                <a:gd name="connsiteX1" fmla="*/ 47785 w 47320"/>
                <a:gd name="connsiteY1" fmla="*/ 7388 h 22404"/>
                <a:gd name="connsiteX2" fmla="*/ 1086 w 47320"/>
                <a:gd name="connsiteY2" fmla="*/ 23615 h 2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404">
                  <a:moveTo>
                    <a:pt x="1086" y="23615"/>
                  </a:moveTo>
                  <a:cubicBezTo>
                    <a:pt x="36130" y="26470"/>
                    <a:pt x="51829" y="17484"/>
                    <a:pt x="47785" y="7388"/>
                  </a:cubicBezTo>
                  <a:cubicBezTo>
                    <a:pt x="43583" y="-3025"/>
                    <a:pt x="25850" y="199"/>
                    <a:pt x="1086" y="236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9" name="任意多边形: 形状 4518">
              <a:extLst>
                <a:ext uri="{FF2B5EF4-FFF2-40B4-BE49-F238E27FC236}">
                  <a16:creationId xmlns:a16="http://schemas.microsoft.com/office/drawing/2014/main" id="{B3106321-AA58-7B1E-4979-58ED9B03B21B}"/>
                </a:ext>
              </a:extLst>
            </p:cNvPr>
            <p:cNvSpPr/>
            <p:nvPr/>
          </p:nvSpPr>
          <p:spPr>
            <a:xfrm>
              <a:off x="390908" y="-3684786"/>
              <a:ext cx="47320" cy="22294"/>
            </a:xfrm>
            <a:custGeom>
              <a:avLst/>
              <a:gdLst>
                <a:gd name="connsiteX0" fmla="*/ 1086 w 47320"/>
                <a:gd name="connsiteY0" fmla="*/ 23505 h 22294"/>
                <a:gd name="connsiteX1" fmla="*/ 47785 w 47320"/>
                <a:gd name="connsiteY1" fmla="*/ 7252 h 22294"/>
                <a:gd name="connsiteX2" fmla="*/ 1086 w 47320"/>
                <a:gd name="connsiteY2" fmla="*/ 23505 h 2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294">
                  <a:moveTo>
                    <a:pt x="1086" y="23505"/>
                  </a:moveTo>
                  <a:cubicBezTo>
                    <a:pt x="36130" y="26359"/>
                    <a:pt x="51829" y="17374"/>
                    <a:pt x="47785" y="7252"/>
                  </a:cubicBezTo>
                  <a:cubicBezTo>
                    <a:pt x="43742" y="-2871"/>
                    <a:pt x="25850" y="89"/>
                    <a:pt x="1086" y="23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521" name="组合 4520">
            <a:extLst>
              <a:ext uri="{FF2B5EF4-FFF2-40B4-BE49-F238E27FC236}">
                <a16:creationId xmlns:a16="http://schemas.microsoft.com/office/drawing/2014/main" id="{3AADEB05-0A6A-C799-7BE4-6F18828052BE}"/>
              </a:ext>
            </a:extLst>
          </p:cNvPr>
          <p:cNvGrpSpPr/>
          <p:nvPr/>
        </p:nvGrpSpPr>
        <p:grpSpPr>
          <a:xfrm>
            <a:off x="11028187" y="-18187"/>
            <a:ext cx="1017690" cy="3447187"/>
            <a:chOff x="12484950" y="192895"/>
            <a:chExt cx="688651" cy="2332644"/>
          </a:xfrm>
        </p:grpSpPr>
        <p:sp>
          <p:nvSpPr>
            <p:cNvPr id="4522" name="任意多边形: 形状 4521">
              <a:extLst>
                <a:ext uri="{FF2B5EF4-FFF2-40B4-BE49-F238E27FC236}">
                  <a16:creationId xmlns:a16="http://schemas.microsoft.com/office/drawing/2014/main" id="{03AB93E3-AFE4-1F7D-9181-3ACCDFA7CDA2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3" name="任意多边形: 形状 4522">
              <a:extLst>
                <a:ext uri="{FF2B5EF4-FFF2-40B4-BE49-F238E27FC236}">
                  <a16:creationId xmlns:a16="http://schemas.microsoft.com/office/drawing/2014/main" id="{54B6E2C6-49AA-FC12-4AB7-66C5178FCCF6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4" name="任意多边形: 形状 4523">
              <a:extLst>
                <a:ext uri="{FF2B5EF4-FFF2-40B4-BE49-F238E27FC236}">
                  <a16:creationId xmlns:a16="http://schemas.microsoft.com/office/drawing/2014/main" id="{6C58449F-F144-DE04-67BC-53207977A56C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5" name="任意多边形: 形状 4524">
              <a:extLst>
                <a:ext uri="{FF2B5EF4-FFF2-40B4-BE49-F238E27FC236}">
                  <a16:creationId xmlns:a16="http://schemas.microsoft.com/office/drawing/2014/main" id="{E1AF34E8-B5D8-94C2-0B55-B2D1AA6214CF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6" name="任意多边形: 形状 4525">
              <a:extLst>
                <a:ext uri="{FF2B5EF4-FFF2-40B4-BE49-F238E27FC236}">
                  <a16:creationId xmlns:a16="http://schemas.microsoft.com/office/drawing/2014/main" id="{806F9A9B-44D6-14EC-B62F-123645C6E51F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7" name="任意多边形: 形状 4526">
              <a:extLst>
                <a:ext uri="{FF2B5EF4-FFF2-40B4-BE49-F238E27FC236}">
                  <a16:creationId xmlns:a16="http://schemas.microsoft.com/office/drawing/2014/main" id="{FFAB691F-DEF0-0930-A314-90D5409AA949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8" name="任意多边形: 形状 4527">
              <a:extLst>
                <a:ext uri="{FF2B5EF4-FFF2-40B4-BE49-F238E27FC236}">
                  <a16:creationId xmlns:a16="http://schemas.microsoft.com/office/drawing/2014/main" id="{DD8482B1-505A-69D8-057E-2FC24336D859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9" name="任意多边形: 形状 4528">
              <a:extLst>
                <a:ext uri="{FF2B5EF4-FFF2-40B4-BE49-F238E27FC236}">
                  <a16:creationId xmlns:a16="http://schemas.microsoft.com/office/drawing/2014/main" id="{C82392A6-4D95-6212-0F31-6DAC9A374DB5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0" name="任意多边形: 形状 4529">
              <a:extLst>
                <a:ext uri="{FF2B5EF4-FFF2-40B4-BE49-F238E27FC236}">
                  <a16:creationId xmlns:a16="http://schemas.microsoft.com/office/drawing/2014/main" id="{20493938-1851-5B7E-0B55-82B59F6B7880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1" name="任意多边形: 形状 4530">
              <a:extLst>
                <a:ext uri="{FF2B5EF4-FFF2-40B4-BE49-F238E27FC236}">
                  <a16:creationId xmlns:a16="http://schemas.microsoft.com/office/drawing/2014/main" id="{A569501F-1DE1-CA27-7C50-FAAF8727FEB8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2" name="任意多边形: 形状 4531">
              <a:extLst>
                <a:ext uri="{FF2B5EF4-FFF2-40B4-BE49-F238E27FC236}">
                  <a16:creationId xmlns:a16="http://schemas.microsoft.com/office/drawing/2014/main" id="{B53D0097-C62E-2384-CA13-98945122D43C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3" name="任意多边形: 形状 4532">
              <a:extLst>
                <a:ext uri="{FF2B5EF4-FFF2-40B4-BE49-F238E27FC236}">
                  <a16:creationId xmlns:a16="http://schemas.microsoft.com/office/drawing/2014/main" id="{150AF321-DB98-C6A2-C0A8-652A99ED42E1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4" name="任意多边形: 形状 4533">
              <a:extLst>
                <a:ext uri="{FF2B5EF4-FFF2-40B4-BE49-F238E27FC236}">
                  <a16:creationId xmlns:a16="http://schemas.microsoft.com/office/drawing/2014/main" id="{C51491A5-FAC7-29AC-D055-789D67746CB5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5" name="任意多边形: 形状 4534">
              <a:extLst>
                <a:ext uri="{FF2B5EF4-FFF2-40B4-BE49-F238E27FC236}">
                  <a16:creationId xmlns:a16="http://schemas.microsoft.com/office/drawing/2014/main" id="{24EF8851-7FB6-F1E0-F469-627774033B10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6" name="任意多边形: 形状 4535">
              <a:extLst>
                <a:ext uri="{FF2B5EF4-FFF2-40B4-BE49-F238E27FC236}">
                  <a16:creationId xmlns:a16="http://schemas.microsoft.com/office/drawing/2014/main" id="{DC8C0913-602A-8BCF-FFA3-0CA269F55DEB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847405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接箭头连接符 4">
            <a:extLst>
              <a:ext uri="{FF2B5EF4-FFF2-40B4-BE49-F238E27FC236}">
                <a16:creationId xmlns:a16="http://schemas.microsoft.com/office/drawing/2014/main" id="{0EA1FA02-4B16-D03F-AB2D-8E225CAE1E0B}"/>
              </a:ext>
            </a:extLst>
          </p:cNvPr>
          <p:cNvCxnSpPr>
            <a:cxnSpLocks/>
          </p:cNvCxnSpPr>
          <p:nvPr/>
        </p:nvCxnSpPr>
        <p:spPr>
          <a:xfrm>
            <a:off x="7315200" y="2026920"/>
            <a:ext cx="472440" cy="0"/>
          </a:xfrm>
          <a:prstGeom prst="straightConnector1">
            <a:avLst/>
          </a:prstGeom>
          <a:ln>
            <a:gradFill flip="none" rotWithShape="1">
              <a:gsLst>
                <a:gs pos="0">
                  <a:schemeClr val="accent2">
                    <a:lumMod val="3000"/>
                    <a:lumOff val="97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箭头连接符 6">
            <a:extLst>
              <a:ext uri="{FF2B5EF4-FFF2-40B4-BE49-F238E27FC236}">
                <a16:creationId xmlns:a16="http://schemas.microsoft.com/office/drawing/2014/main" id="{F2AD5BCD-3469-134A-0835-F4534CB18513}"/>
              </a:ext>
            </a:extLst>
          </p:cNvPr>
          <p:cNvCxnSpPr>
            <a:cxnSpLocks/>
          </p:cNvCxnSpPr>
          <p:nvPr/>
        </p:nvCxnSpPr>
        <p:spPr>
          <a:xfrm flipH="1">
            <a:off x="3063240" y="2941320"/>
            <a:ext cx="472440" cy="0"/>
          </a:xfrm>
          <a:prstGeom prst="straightConnector1">
            <a:avLst/>
          </a:prstGeom>
          <a:ln>
            <a:gradFill flip="none" rotWithShape="1">
              <a:gsLst>
                <a:gs pos="0">
                  <a:schemeClr val="accent2">
                    <a:lumMod val="3000"/>
                    <a:lumOff val="97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箭头连接符 7">
            <a:extLst>
              <a:ext uri="{FF2B5EF4-FFF2-40B4-BE49-F238E27FC236}">
                <a16:creationId xmlns:a16="http://schemas.microsoft.com/office/drawing/2014/main" id="{801183C6-2EBE-BA41-DF8A-921F2638573C}"/>
              </a:ext>
            </a:extLst>
          </p:cNvPr>
          <p:cNvCxnSpPr>
            <a:cxnSpLocks/>
          </p:cNvCxnSpPr>
          <p:nvPr/>
        </p:nvCxnSpPr>
        <p:spPr>
          <a:xfrm>
            <a:off x="8823960" y="3733800"/>
            <a:ext cx="472440" cy="0"/>
          </a:xfrm>
          <a:prstGeom prst="straightConnector1">
            <a:avLst/>
          </a:prstGeom>
          <a:ln>
            <a:gradFill flip="none" rotWithShape="1">
              <a:gsLst>
                <a:gs pos="0">
                  <a:schemeClr val="accent2">
                    <a:lumMod val="3000"/>
                    <a:lumOff val="97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箭头连接符 8">
            <a:extLst>
              <a:ext uri="{FF2B5EF4-FFF2-40B4-BE49-F238E27FC236}">
                <a16:creationId xmlns:a16="http://schemas.microsoft.com/office/drawing/2014/main" id="{6C88D596-54DB-FC59-7CF6-6FF0BD67C17F}"/>
              </a:ext>
            </a:extLst>
          </p:cNvPr>
          <p:cNvCxnSpPr>
            <a:cxnSpLocks/>
          </p:cNvCxnSpPr>
          <p:nvPr/>
        </p:nvCxnSpPr>
        <p:spPr>
          <a:xfrm flipH="1">
            <a:off x="2827020" y="4800600"/>
            <a:ext cx="472440" cy="0"/>
          </a:xfrm>
          <a:prstGeom prst="straightConnector1">
            <a:avLst/>
          </a:prstGeom>
          <a:ln>
            <a:gradFill flip="none" rotWithShape="1">
              <a:gsLst>
                <a:gs pos="0">
                  <a:schemeClr val="accent2">
                    <a:lumMod val="3000"/>
                    <a:lumOff val="97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文本框 9">
            <a:extLst>
              <a:ext uri="{FF2B5EF4-FFF2-40B4-BE49-F238E27FC236}">
                <a16:creationId xmlns:a16="http://schemas.microsoft.com/office/drawing/2014/main" id="{FD135DD4-B807-BB7E-C9E2-E38272F1F0FF}"/>
              </a:ext>
            </a:extLst>
          </p:cNvPr>
          <p:cNvSpPr txBox="1"/>
          <p:nvPr/>
        </p:nvSpPr>
        <p:spPr>
          <a:xfrm>
            <a:off x="7931923" y="1295400"/>
            <a:ext cx="1130438" cy="52322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76000">
                      <a:srgbClr val="E4CDBB"/>
                    </a:gs>
                    <a:gs pos="0">
                      <a:schemeClr val="accent2">
                        <a:lumMod val="97000"/>
                        <a:lumOff val="3000"/>
                        <a:alpha val="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</a:rPr>
              <a:t>20XX</a:t>
            </a:r>
            <a:endParaRPr lang="zh-CN" altLang="en-US" sz="2800" b="1" dirty="0">
              <a:gradFill flip="none" rotWithShape="1">
                <a:gsLst>
                  <a:gs pos="76000">
                    <a:srgbClr val="E4CDBB"/>
                  </a:gs>
                  <a:gs pos="0">
                    <a:schemeClr val="accent2">
                      <a:lumMod val="97000"/>
                      <a:lumOff val="3000"/>
                      <a:alpha val="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73B8CE9A-2FCA-1921-C396-B2F2563D55CC}"/>
              </a:ext>
            </a:extLst>
          </p:cNvPr>
          <p:cNvSpPr txBox="1"/>
          <p:nvPr/>
        </p:nvSpPr>
        <p:spPr>
          <a:xfrm>
            <a:off x="7931923" y="1823512"/>
            <a:ext cx="2509020" cy="799706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融资上市</a:t>
            </a:r>
          </a:p>
          <a:p>
            <a:pPr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市占率达到</a:t>
            </a:r>
            <a:r>
              <a:rPr lang="en-US" altLang="zh-CN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80%</a:t>
            </a: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以上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CCDB1BDB-B878-8A57-2C9F-FE25196246BE}"/>
              </a:ext>
            </a:extLst>
          </p:cNvPr>
          <p:cNvSpPr txBox="1"/>
          <p:nvPr/>
        </p:nvSpPr>
        <p:spPr>
          <a:xfrm>
            <a:off x="1872844" y="2198655"/>
            <a:ext cx="1130438" cy="52322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r"/>
            <a:r>
              <a:rPr lang="en-US" altLang="zh-CN" sz="2800" b="1" dirty="0">
                <a:gradFill flip="none" rotWithShape="1">
                  <a:gsLst>
                    <a:gs pos="76000">
                      <a:srgbClr val="E4CDBB"/>
                    </a:gs>
                    <a:gs pos="0">
                      <a:schemeClr val="accent2">
                        <a:lumMod val="97000"/>
                        <a:lumOff val="3000"/>
                        <a:alpha val="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</a:rPr>
              <a:t>20XX</a:t>
            </a:r>
            <a:endParaRPr lang="zh-CN" altLang="en-US" sz="2800" b="1" dirty="0">
              <a:gradFill flip="none" rotWithShape="1">
                <a:gsLst>
                  <a:gs pos="76000">
                    <a:srgbClr val="E4CDBB"/>
                  </a:gs>
                  <a:gs pos="0">
                    <a:schemeClr val="accent2">
                      <a:lumMod val="97000"/>
                      <a:lumOff val="3000"/>
                      <a:alpha val="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A1ACDBA2-9233-E5F5-C8B8-49CA79834144}"/>
              </a:ext>
            </a:extLst>
          </p:cNvPr>
          <p:cNvSpPr txBox="1"/>
          <p:nvPr/>
        </p:nvSpPr>
        <p:spPr>
          <a:xfrm>
            <a:off x="494262" y="2726767"/>
            <a:ext cx="2509020" cy="799706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扩大影响力</a:t>
            </a:r>
            <a:endParaRPr lang="en-US" altLang="zh-CN" sz="2000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r"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市占率达到</a:t>
            </a:r>
            <a:r>
              <a:rPr lang="en-US" altLang="zh-CN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60%</a:t>
            </a: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以上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6F75D577-75A3-48E7-91EC-A1652D6161AB}"/>
              </a:ext>
            </a:extLst>
          </p:cNvPr>
          <p:cNvSpPr txBox="1"/>
          <p:nvPr/>
        </p:nvSpPr>
        <p:spPr>
          <a:xfrm>
            <a:off x="9461228" y="2983121"/>
            <a:ext cx="1130438" cy="52322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2800" b="1" dirty="0">
                <a:gradFill flip="none" rotWithShape="1">
                  <a:gsLst>
                    <a:gs pos="76000">
                      <a:srgbClr val="E4CDBB"/>
                    </a:gs>
                    <a:gs pos="0">
                      <a:schemeClr val="accent2">
                        <a:lumMod val="97000"/>
                        <a:lumOff val="3000"/>
                        <a:alpha val="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</a:rPr>
              <a:t>20XX</a:t>
            </a:r>
            <a:endParaRPr lang="zh-CN" altLang="en-US" sz="2800" b="1" dirty="0">
              <a:gradFill flip="none" rotWithShape="1">
                <a:gsLst>
                  <a:gs pos="76000">
                    <a:srgbClr val="E4CDBB"/>
                  </a:gs>
                  <a:gs pos="0">
                    <a:schemeClr val="accent2">
                      <a:lumMod val="97000"/>
                      <a:lumOff val="3000"/>
                      <a:alpha val="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7121B03B-B49B-82D5-6A71-B753E2A177F8}"/>
              </a:ext>
            </a:extLst>
          </p:cNvPr>
          <p:cNvSpPr txBox="1"/>
          <p:nvPr/>
        </p:nvSpPr>
        <p:spPr>
          <a:xfrm>
            <a:off x="9461228" y="3511233"/>
            <a:ext cx="1980029" cy="799706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提高产能及质量</a:t>
            </a:r>
            <a:endParaRPr lang="en-US" altLang="zh-CN" sz="2000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主抓口碑售后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99150B58-08A8-5C4B-74BC-1903BACCB7C6}"/>
              </a:ext>
            </a:extLst>
          </p:cNvPr>
          <p:cNvSpPr txBox="1"/>
          <p:nvPr/>
        </p:nvSpPr>
        <p:spPr>
          <a:xfrm>
            <a:off x="1629408" y="4057935"/>
            <a:ext cx="1130438" cy="52322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r"/>
            <a:r>
              <a:rPr lang="en-US" altLang="zh-CN" sz="2800" b="1" dirty="0">
                <a:gradFill flip="none" rotWithShape="1">
                  <a:gsLst>
                    <a:gs pos="76000">
                      <a:srgbClr val="E4CDBB"/>
                    </a:gs>
                    <a:gs pos="0">
                      <a:schemeClr val="accent2">
                        <a:lumMod val="97000"/>
                        <a:lumOff val="3000"/>
                        <a:alpha val="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</a:rPr>
              <a:t>20XX</a:t>
            </a:r>
            <a:endParaRPr lang="zh-CN" altLang="en-US" sz="2800" b="1" dirty="0">
              <a:gradFill flip="none" rotWithShape="1">
                <a:gsLst>
                  <a:gs pos="76000">
                    <a:srgbClr val="E4CDBB"/>
                  </a:gs>
                  <a:gs pos="0">
                    <a:schemeClr val="accent2">
                      <a:lumMod val="97000"/>
                      <a:lumOff val="3000"/>
                      <a:alpha val="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2E832810-9C6F-BCEE-3CEB-6DF5416DEF95}"/>
              </a:ext>
            </a:extLst>
          </p:cNvPr>
          <p:cNvSpPr txBox="1"/>
          <p:nvPr/>
        </p:nvSpPr>
        <p:spPr>
          <a:xfrm>
            <a:off x="523336" y="4586047"/>
            <a:ext cx="2236510" cy="799706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完成初期建设</a:t>
            </a:r>
            <a:endParaRPr lang="en-US" altLang="zh-CN" sz="2000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r"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构建基础体系架构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31FD6B11-4069-F43A-E433-1DCCEFCD597F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市场评估</a:t>
            </a:r>
          </a:p>
        </p:txBody>
      </p:sp>
    </p:spTree>
    <p:extLst>
      <p:ext uri="{BB962C8B-B14F-4D97-AF65-F5344CB8AC3E}">
        <p14:creationId xmlns:p14="http://schemas.microsoft.com/office/powerpoint/2010/main" val="189268347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: 圆角 3">
            <a:extLst>
              <a:ext uri="{FF2B5EF4-FFF2-40B4-BE49-F238E27FC236}">
                <a16:creationId xmlns:a16="http://schemas.microsoft.com/office/drawing/2014/main" id="{7659A216-21D6-4CA1-CA0B-17D7110E5447}"/>
              </a:ext>
            </a:extLst>
          </p:cNvPr>
          <p:cNvSpPr/>
          <p:nvPr/>
        </p:nvSpPr>
        <p:spPr>
          <a:xfrm>
            <a:off x="1863091" y="2164080"/>
            <a:ext cx="8465819" cy="3474720"/>
          </a:xfrm>
          <a:prstGeom prst="roundRect">
            <a:avLst>
              <a:gd name="adj" fmla="val 5312"/>
            </a:avLst>
          </a:prstGeom>
          <a:solidFill>
            <a:schemeClr val="bg1">
              <a:alpha val="20000"/>
            </a:schemeClr>
          </a:soli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</a:ln>
          <a:effectLst>
            <a:outerShdw blurRad="6350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098FACE8-5932-0627-D6EB-CB8302544704}"/>
              </a:ext>
            </a:extLst>
          </p:cNvPr>
          <p:cNvSpPr/>
          <p:nvPr/>
        </p:nvSpPr>
        <p:spPr>
          <a:xfrm>
            <a:off x="1863091" y="1325880"/>
            <a:ext cx="8465819" cy="65532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rect">
              <a:fillToRect l="100000" t="100000"/>
            </a:path>
            <a:tileRect r="-100000" b="-100000"/>
          </a:gradFill>
          <a:ln>
            <a:noFill/>
          </a:ln>
          <a:effectLst>
            <a:outerShdw blurRad="6350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46DAA0EB-9111-A1AF-E89E-6C11E38400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5022276"/>
              </p:ext>
            </p:extLst>
          </p:nvPr>
        </p:nvGraphicFramePr>
        <p:xfrm>
          <a:off x="2019300" y="1143000"/>
          <a:ext cx="8153401" cy="431292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849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83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58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943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15091">
                <a:tc>
                  <a:txBody>
                    <a:bodyPr/>
                    <a:lstStyle>
                      <a:defPPr>
                        <a:defRPr lang="zh-CN" b="1">
                          <a:solidFill>
                            <a:schemeClr val="lt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2000" b="1" kern="100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序号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 b="1">
                          <a:solidFill>
                            <a:schemeClr val="lt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sz="2000" b="1" kern="100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指标</a:t>
                      </a: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 b="1">
                          <a:solidFill>
                            <a:schemeClr val="lt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000" b="1" kern="100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产品达标率</a:t>
                      </a:r>
                      <a:endParaRPr lang="zh-CN" sz="2000" b="1" kern="100" dirty="0">
                        <a:solidFill>
                          <a:schemeClr val="accent3">
                            <a:lumMod val="5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 b="1">
                          <a:solidFill>
                            <a:schemeClr val="lt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000" b="1" kern="100" dirty="0">
                          <a:solidFill>
                            <a:schemeClr val="accent3">
                              <a:lumMod val="5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品质</a:t>
                      </a:r>
                      <a:endParaRPr lang="zh-CN" sz="2000" b="1" kern="100" dirty="0">
                        <a:solidFill>
                          <a:schemeClr val="accent3">
                            <a:lumMod val="5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5234">
                <a:tc>
                  <a:txBody>
                    <a:bodyPr/>
                    <a:lstStyle>
                      <a:defPPr>
                        <a:defRPr lang="zh-CN" b="1">
                          <a:solidFill>
                            <a:schemeClr val="lt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  <a:endParaRPr lang="zh-CN" sz="2000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产品</a:t>
                      </a:r>
                      <a:r>
                        <a:rPr lang="en-US" altLang="zh-CN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endParaRPr lang="zh-CN" sz="2000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&gt; 95%</a:t>
                      </a:r>
                      <a:endParaRPr lang="zh-CN" sz="2000" b="1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高</a:t>
                      </a:r>
                      <a:endParaRPr lang="zh-CN" sz="2000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3736">
                <a:tc>
                  <a:txBody>
                    <a:bodyPr/>
                    <a:lstStyle>
                      <a:defPPr>
                        <a:defRPr lang="zh-CN" b="1">
                          <a:solidFill>
                            <a:schemeClr val="lt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0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endParaRPr lang="zh-CN" sz="2000" kern="10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产品</a:t>
                      </a:r>
                      <a:r>
                        <a:rPr lang="en-US" altLang="zh-CN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endParaRPr lang="zh-CN" sz="2000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&gt; 90%</a:t>
                      </a:r>
                      <a:endParaRPr lang="zh-CN" sz="2000" b="1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高</a:t>
                      </a:r>
                      <a:endParaRPr lang="zh-CN" altLang="zh-CN" sz="2000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3069">
                <a:tc>
                  <a:txBody>
                    <a:bodyPr/>
                    <a:lstStyle>
                      <a:defPPr>
                        <a:defRPr lang="zh-CN" b="1">
                          <a:solidFill>
                            <a:schemeClr val="lt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0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3</a:t>
                      </a:r>
                      <a:endParaRPr lang="zh-CN" sz="2000" kern="10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产品</a:t>
                      </a:r>
                      <a:r>
                        <a:rPr lang="en-US" altLang="zh-CN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endParaRPr lang="zh-CN" sz="2000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&gt; 60%</a:t>
                      </a:r>
                      <a:endParaRPr lang="zh-CN" sz="2000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中</a:t>
                      </a:r>
                      <a:endParaRPr lang="zh-CN" altLang="zh-CN" sz="2000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5790">
                <a:tc>
                  <a:txBody>
                    <a:bodyPr/>
                    <a:lstStyle>
                      <a:defPPr>
                        <a:defRPr lang="zh-CN" b="1">
                          <a:solidFill>
                            <a:schemeClr val="lt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0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4</a:t>
                      </a:r>
                      <a:endParaRPr lang="zh-CN" sz="2000" kern="10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产品</a:t>
                      </a:r>
                      <a:r>
                        <a:rPr lang="en-US" altLang="zh-CN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4</a:t>
                      </a:r>
                      <a:endParaRPr lang="zh-CN" sz="2000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zh-CN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&lt; 60%</a:t>
                      </a:r>
                      <a:endParaRPr lang="zh-CN" altLang="zh-CN" sz="2000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dk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R="36195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000" kern="100" dirty="0">
                          <a:solidFill>
                            <a:schemeClr val="accent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低</a:t>
                      </a:r>
                      <a:endParaRPr lang="zh-CN" sz="2000" kern="100" dirty="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83" name="文本框 82">
            <a:extLst>
              <a:ext uri="{FF2B5EF4-FFF2-40B4-BE49-F238E27FC236}">
                <a16:creationId xmlns:a16="http://schemas.microsoft.com/office/drawing/2014/main" id="{020110CE-EF4F-F356-705E-C1F13BAEF98F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市场评估</a:t>
            </a:r>
          </a:p>
        </p:txBody>
      </p: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A4800F64-45FC-37BD-B3BC-D9C2224EDC66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8C785048-B661-91D5-8191-6F26A7AB3B03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1E54F3F7-BC28-8697-04DA-6361BA409891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FFB1F2EE-F667-003D-A06C-203C913F44D4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C791CD93-B6AB-5823-656B-6A69D67C70A5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140BD846-4EC5-EAAE-165C-A3AA6A520613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894C7766-D10F-A602-0FAC-2B0D47F3AB5C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9EA81790-247E-EDAA-9BAA-FE55D24FC068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38778673-C82E-D86A-9E3F-07F96E209372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5B7A804D-E0A5-60CD-B9CA-21E672AB8D34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C32FCA40-7353-C45B-16F5-A667E6833A74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923658DA-EE24-B0E1-2D14-902FEA6016A9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6AA98DBC-2D50-57A5-0542-61587A307D99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3D29B07F-8D00-DAB0-3628-B63DBD47E389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E2BD607F-2193-7913-90D6-109D0869C475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CBE796A2-EA00-FEDF-9323-C129B4A7C281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0" name="任意多边形: 形状 99">
            <a:extLst>
              <a:ext uri="{FF2B5EF4-FFF2-40B4-BE49-F238E27FC236}">
                <a16:creationId xmlns:a16="http://schemas.microsoft.com/office/drawing/2014/main" id="{199A3A6D-A14F-1014-E92D-97AD57FB4CEE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" name="任意多边形: 形状 100">
            <a:extLst>
              <a:ext uri="{FF2B5EF4-FFF2-40B4-BE49-F238E27FC236}">
                <a16:creationId xmlns:a16="http://schemas.microsoft.com/office/drawing/2014/main" id="{3F44C7A6-198C-ED22-40DE-1878380329AB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2" name="任意多边形: 形状 101">
            <a:extLst>
              <a:ext uri="{FF2B5EF4-FFF2-40B4-BE49-F238E27FC236}">
                <a16:creationId xmlns:a16="http://schemas.microsoft.com/office/drawing/2014/main" id="{5FD19AA8-1660-2865-9CB7-C492EC843ECE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35360DA2-4FDF-3EAA-EE08-B722173FD176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4" name="任意多边形: 形状 103">
            <a:extLst>
              <a:ext uri="{FF2B5EF4-FFF2-40B4-BE49-F238E27FC236}">
                <a16:creationId xmlns:a16="http://schemas.microsoft.com/office/drawing/2014/main" id="{ED9A3C6F-6A4B-2859-583D-F88A1BAE17DB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5" name="任意多边形: 形状 104">
            <a:extLst>
              <a:ext uri="{FF2B5EF4-FFF2-40B4-BE49-F238E27FC236}">
                <a16:creationId xmlns:a16="http://schemas.microsoft.com/office/drawing/2014/main" id="{F7EF709B-0B47-EE36-23F7-AB6BBA5318E6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6" name="任意多边形: 形状 105">
            <a:extLst>
              <a:ext uri="{FF2B5EF4-FFF2-40B4-BE49-F238E27FC236}">
                <a16:creationId xmlns:a16="http://schemas.microsoft.com/office/drawing/2014/main" id="{894BDD9B-0203-B338-059A-949C37228587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7" name="任意多边形: 形状 106">
            <a:extLst>
              <a:ext uri="{FF2B5EF4-FFF2-40B4-BE49-F238E27FC236}">
                <a16:creationId xmlns:a16="http://schemas.microsoft.com/office/drawing/2014/main" id="{237BBDF3-C928-B3FE-A838-DE3D484D69B6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8" name="任意多边形: 形状 107">
            <a:extLst>
              <a:ext uri="{FF2B5EF4-FFF2-40B4-BE49-F238E27FC236}">
                <a16:creationId xmlns:a16="http://schemas.microsoft.com/office/drawing/2014/main" id="{ADD0D75B-2F21-8278-95D2-140E9A4DB133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9" name="任意多边形: 形状 108">
            <a:extLst>
              <a:ext uri="{FF2B5EF4-FFF2-40B4-BE49-F238E27FC236}">
                <a16:creationId xmlns:a16="http://schemas.microsoft.com/office/drawing/2014/main" id="{96AB1A5A-17AD-37D8-DD08-626765DB00F5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0" name="任意多边形: 形状 109">
            <a:extLst>
              <a:ext uri="{FF2B5EF4-FFF2-40B4-BE49-F238E27FC236}">
                <a16:creationId xmlns:a16="http://schemas.microsoft.com/office/drawing/2014/main" id="{2D5D404F-03A7-E66B-E754-948B3C021311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1" name="任意多边形: 形状 110">
            <a:extLst>
              <a:ext uri="{FF2B5EF4-FFF2-40B4-BE49-F238E27FC236}">
                <a16:creationId xmlns:a16="http://schemas.microsoft.com/office/drawing/2014/main" id="{779B61FC-4313-60F7-5F53-7E89AC55FBEA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2" name="任意多边形: 形状 111">
            <a:extLst>
              <a:ext uri="{FF2B5EF4-FFF2-40B4-BE49-F238E27FC236}">
                <a16:creationId xmlns:a16="http://schemas.microsoft.com/office/drawing/2014/main" id="{7E510BFA-BE82-FB76-8BB5-9A4A3E3B2274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864372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矩形: 圆角 83">
            <a:extLst>
              <a:ext uri="{FF2B5EF4-FFF2-40B4-BE49-F238E27FC236}">
                <a16:creationId xmlns:a16="http://schemas.microsoft.com/office/drawing/2014/main" id="{6D9AC016-8C9E-7553-6AA1-AEDB38C404EC}"/>
              </a:ext>
            </a:extLst>
          </p:cNvPr>
          <p:cNvSpPr/>
          <p:nvPr/>
        </p:nvSpPr>
        <p:spPr>
          <a:xfrm>
            <a:off x="1392205" y="1146990"/>
            <a:ext cx="9407591" cy="5038606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83" name="文本框 82">
            <a:extLst>
              <a:ext uri="{FF2B5EF4-FFF2-40B4-BE49-F238E27FC236}">
                <a16:creationId xmlns:a16="http://schemas.microsoft.com/office/drawing/2014/main" id="{020110CE-EF4F-F356-705E-C1F13BAEF98F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市场评估</a:t>
            </a:r>
          </a:p>
        </p:txBody>
      </p:sp>
      <p:graphicFrame>
        <p:nvGraphicFramePr>
          <p:cNvPr id="86" name="图表 85">
            <a:extLst>
              <a:ext uri="{FF2B5EF4-FFF2-40B4-BE49-F238E27FC236}">
                <a16:creationId xmlns:a16="http://schemas.microsoft.com/office/drawing/2014/main" id="{52C1D8D3-7849-B31B-715F-45F0B188140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3661058"/>
              </p:ext>
            </p:extLst>
          </p:nvPr>
        </p:nvGraphicFramePr>
        <p:xfrm>
          <a:off x="2032000" y="818327"/>
          <a:ext cx="8128000" cy="52391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64EBCB77-7BE0-CFE5-DC24-AEB34E14FBC4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7C6E8AD7-2589-0EBA-0862-2AD38F4AA62B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DD171057-DB0D-F02F-BB22-FB6EF140EB8B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2A3F7CD5-AA83-1330-EFB8-A11CD79F3855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01892660-9598-5CA8-2D7A-9500ECC32AF0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671AD2F1-1661-8F47-DE68-FF93FB162574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ECE22131-61D6-09DE-A9A8-B821A9C4C8B3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BDAC827D-1BAC-E8C6-1771-9E16F166D77B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F9D77EEB-667A-834C-09DC-F539D747A584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3B2598B9-9AD7-4C66-E958-BFA18236C708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34C5F67B-032E-0EF0-8D1A-436CE12D0D47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F3D9B722-B513-F410-5760-A80E0F030D33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835EDC50-3A37-0425-128D-1F42944BAB43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6CE50C15-88AC-75DB-AB8A-496039B8F0D2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" name="任意多边形: 形状 99">
            <a:extLst>
              <a:ext uri="{FF2B5EF4-FFF2-40B4-BE49-F238E27FC236}">
                <a16:creationId xmlns:a16="http://schemas.microsoft.com/office/drawing/2014/main" id="{707689D7-00C5-1BEC-586D-C6593652277D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" name="任意多边形: 形状 100">
            <a:extLst>
              <a:ext uri="{FF2B5EF4-FFF2-40B4-BE49-F238E27FC236}">
                <a16:creationId xmlns:a16="http://schemas.microsoft.com/office/drawing/2014/main" id="{548D9A09-792F-F1F4-8688-D6A3124057CD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2" name="任意多边形: 形状 101">
            <a:extLst>
              <a:ext uri="{FF2B5EF4-FFF2-40B4-BE49-F238E27FC236}">
                <a16:creationId xmlns:a16="http://schemas.microsoft.com/office/drawing/2014/main" id="{23AC3249-7091-90A6-E9D9-1346619D967D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79FA0C29-BFCF-F2B1-D04C-C1852CD28F62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4" name="任意多边形: 形状 103">
            <a:extLst>
              <a:ext uri="{FF2B5EF4-FFF2-40B4-BE49-F238E27FC236}">
                <a16:creationId xmlns:a16="http://schemas.microsoft.com/office/drawing/2014/main" id="{79476345-A2B8-5C01-8D45-A0CE719CB51F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5" name="任意多边形: 形状 104">
            <a:extLst>
              <a:ext uri="{FF2B5EF4-FFF2-40B4-BE49-F238E27FC236}">
                <a16:creationId xmlns:a16="http://schemas.microsoft.com/office/drawing/2014/main" id="{3B306ED0-1FC1-A62B-28FF-74025628A400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6" name="任意多边形: 形状 105">
            <a:extLst>
              <a:ext uri="{FF2B5EF4-FFF2-40B4-BE49-F238E27FC236}">
                <a16:creationId xmlns:a16="http://schemas.microsoft.com/office/drawing/2014/main" id="{B2F7CFEB-D750-AD5B-4454-0B7F8CF4F430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7" name="任意多边形: 形状 106">
            <a:extLst>
              <a:ext uri="{FF2B5EF4-FFF2-40B4-BE49-F238E27FC236}">
                <a16:creationId xmlns:a16="http://schemas.microsoft.com/office/drawing/2014/main" id="{6B3D8D65-E54B-0A7C-B309-5F5DA4CE8F36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8" name="任意多边形: 形状 107">
            <a:extLst>
              <a:ext uri="{FF2B5EF4-FFF2-40B4-BE49-F238E27FC236}">
                <a16:creationId xmlns:a16="http://schemas.microsoft.com/office/drawing/2014/main" id="{40807A55-C185-026E-3C7F-7B72F152451D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9" name="任意多边形: 形状 108">
            <a:extLst>
              <a:ext uri="{FF2B5EF4-FFF2-40B4-BE49-F238E27FC236}">
                <a16:creationId xmlns:a16="http://schemas.microsoft.com/office/drawing/2014/main" id="{8043AFEB-3A22-FEBC-E93A-F14DA7A8DEEE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0" name="任意多边形: 形状 109">
            <a:extLst>
              <a:ext uri="{FF2B5EF4-FFF2-40B4-BE49-F238E27FC236}">
                <a16:creationId xmlns:a16="http://schemas.microsoft.com/office/drawing/2014/main" id="{DEDDA8B3-A72E-5B42-3C92-815EF4D8C134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1" name="任意多边形: 形状 110">
            <a:extLst>
              <a:ext uri="{FF2B5EF4-FFF2-40B4-BE49-F238E27FC236}">
                <a16:creationId xmlns:a16="http://schemas.microsoft.com/office/drawing/2014/main" id="{DFA92867-A0BB-20B4-C2A6-9C929ECE05DC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2" name="任意多边形: 形状 111">
            <a:extLst>
              <a:ext uri="{FF2B5EF4-FFF2-40B4-BE49-F238E27FC236}">
                <a16:creationId xmlns:a16="http://schemas.microsoft.com/office/drawing/2014/main" id="{4014CA50-29A0-9867-9849-1821955E71CD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3" name="任意多边形: 形状 112">
            <a:extLst>
              <a:ext uri="{FF2B5EF4-FFF2-40B4-BE49-F238E27FC236}">
                <a16:creationId xmlns:a16="http://schemas.microsoft.com/office/drawing/2014/main" id="{1BF81562-7AC2-A2FF-E4FD-BFEF7B4B3E43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4" name="任意多边形: 形状 113">
            <a:extLst>
              <a:ext uri="{FF2B5EF4-FFF2-40B4-BE49-F238E27FC236}">
                <a16:creationId xmlns:a16="http://schemas.microsoft.com/office/drawing/2014/main" id="{79F84991-B0D6-ECD5-4526-1EB9A6F4E7E0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0132501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矩形: 圆角 83">
            <a:extLst>
              <a:ext uri="{FF2B5EF4-FFF2-40B4-BE49-F238E27FC236}">
                <a16:creationId xmlns:a16="http://schemas.microsoft.com/office/drawing/2014/main" id="{75F6A761-C722-6AEF-A148-DDC2ABF87E2A}"/>
              </a:ext>
            </a:extLst>
          </p:cNvPr>
          <p:cNvSpPr/>
          <p:nvPr/>
        </p:nvSpPr>
        <p:spPr>
          <a:xfrm>
            <a:off x="1392205" y="1146990"/>
            <a:ext cx="9407591" cy="5038606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83" name="文本框 82">
            <a:extLst>
              <a:ext uri="{FF2B5EF4-FFF2-40B4-BE49-F238E27FC236}">
                <a16:creationId xmlns:a16="http://schemas.microsoft.com/office/drawing/2014/main" id="{020110CE-EF4F-F356-705E-C1F13BAEF98F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市场评估</a:t>
            </a:r>
          </a:p>
        </p:txBody>
      </p:sp>
      <p:graphicFrame>
        <p:nvGraphicFramePr>
          <p:cNvPr id="86" name="图表 85">
            <a:extLst>
              <a:ext uri="{FF2B5EF4-FFF2-40B4-BE49-F238E27FC236}">
                <a16:creationId xmlns:a16="http://schemas.microsoft.com/office/drawing/2014/main" id="{52C1D8D3-7849-B31B-715F-45F0B188140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38115140"/>
              </p:ext>
            </p:extLst>
          </p:nvPr>
        </p:nvGraphicFramePr>
        <p:xfrm>
          <a:off x="2032000" y="818327"/>
          <a:ext cx="8128000" cy="52391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6501179B-2044-95B1-7609-5E23E6FE03CD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1BC7E6D6-A18D-DE32-D60C-8B2400E447BD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3AB4A968-0403-1DD6-2DCF-DD9B607E8B52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080AB3FC-CC7A-8E4E-4864-F981BFCBC910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27D5802D-9AC6-0460-6BF1-0FB54EF6D08F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78502144-9414-FAE5-5142-50DA33E97DFF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5DE12786-A9DE-95A7-5A9F-C1BE84322A73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34C05D9C-80F3-6008-5C3C-1D5FE61178F6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CA3E79EC-9FFB-878A-F967-22D0C4999AD4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29428EFD-5961-ED52-281C-2A55C10D248E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854C5F9F-FC64-87D4-DF42-CD70E749A104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4921E869-6DC0-21CA-42A5-BC966FF15180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A86C51B4-B943-F036-4E34-49D2A8DDE608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9F931CDE-32F4-89F5-F227-8086907948B4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" name="任意多边形: 形状 99">
            <a:extLst>
              <a:ext uri="{FF2B5EF4-FFF2-40B4-BE49-F238E27FC236}">
                <a16:creationId xmlns:a16="http://schemas.microsoft.com/office/drawing/2014/main" id="{133DD1E9-EA7B-B3A4-27B7-4A91E5E2DA74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" name="任意多边形: 形状 100">
            <a:extLst>
              <a:ext uri="{FF2B5EF4-FFF2-40B4-BE49-F238E27FC236}">
                <a16:creationId xmlns:a16="http://schemas.microsoft.com/office/drawing/2014/main" id="{92B78A24-158A-6C06-6D06-38B9CC01EA0E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2" name="任意多边形: 形状 101">
            <a:extLst>
              <a:ext uri="{FF2B5EF4-FFF2-40B4-BE49-F238E27FC236}">
                <a16:creationId xmlns:a16="http://schemas.microsoft.com/office/drawing/2014/main" id="{7EEFC228-284B-50FD-EF65-D23D825A261F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E1FAB903-F21E-4142-52E7-FB4CF2F52BE0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4" name="任意多边形: 形状 103">
            <a:extLst>
              <a:ext uri="{FF2B5EF4-FFF2-40B4-BE49-F238E27FC236}">
                <a16:creationId xmlns:a16="http://schemas.microsoft.com/office/drawing/2014/main" id="{91E31D29-02D1-1D92-BF7E-BA2E466BF445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5" name="任意多边形: 形状 104">
            <a:extLst>
              <a:ext uri="{FF2B5EF4-FFF2-40B4-BE49-F238E27FC236}">
                <a16:creationId xmlns:a16="http://schemas.microsoft.com/office/drawing/2014/main" id="{59130A27-A66F-9842-97D4-E71068FCA907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6" name="任意多边形: 形状 105">
            <a:extLst>
              <a:ext uri="{FF2B5EF4-FFF2-40B4-BE49-F238E27FC236}">
                <a16:creationId xmlns:a16="http://schemas.microsoft.com/office/drawing/2014/main" id="{58636310-A2B9-A72E-240A-C875750B04D9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7" name="任意多边形: 形状 106">
            <a:extLst>
              <a:ext uri="{FF2B5EF4-FFF2-40B4-BE49-F238E27FC236}">
                <a16:creationId xmlns:a16="http://schemas.microsoft.com/office/drawing/2014/main" id="{E355C85C-DF74-83C6-903B-763E9D988D81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8" name="任意多边形: 形状 107">
            <a:extLst>
              <a:ext uri="{FF2B5EF4-FFF2-40B4-BE49-F238E27FC236}">
                <a16:creationId xmlns:a16="http://schemas.microsoft.com/office/drawing/2014/main" id="{9301CC66-033E-1743-3CEA-6A61685AF750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9" name="任意多边形: 形状 108">
            <a:extLst>
              <a:ext uri="{FF2B5EF4-FFF2-40B4-BE49-F238E27FC236}">
                <a16:creationId xmlns:a16="http://schemas.microsoft.com/office/drawing/2014/main" id="{2CF23C44-95BB-C07B-31C0-E20075B0F0B9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0" name="任意多边形: 形状 109">
            <a:extLst>
              <a:ext uri="{FF2B5EF4-FFF2-40B4-BE49-F238E27FC236}">
                <a16:creationId xmlns:a16="http://schemas.microsoft.com/office/drawing/2014/main" id="{81056CCA-73F8-9298-1233-87A1B1C4AAE3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1" name="任意多边形: 形状 110">
            <a:extLst>
              <a:ext uri="{FF2B5EF4-FFF2-40B4-BE49-F238E27FC236}">
                <a16:creationId xmlns:a16="http://schemas.microsoft.com/office/drawing/2014/main" id="{B3AAE029-9788-FA06-6678-E6E0DD53BC16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2" name="任意多边形: 形状 111">
            <a:extLst>
              <a:ext uri="{FF2B5EF4-FFF2-40B4-BE49-F238E27FC236}">
                <a16:creationId xmlns:a16="http://schemas.microsoft.com/office/drawing/2014/main" id="{2749129E-199A-C9B6-D35D-EF2EFFDBEDFD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3" name="任意多边形: 形状 112">
            <a:extLst>
              <a:ext uri="{FF2B5EF4-FFF2-40B4-BE49-F238E27FC236}">
                <a16:creationId xmlns:a16="http://schemas.microsoft.com/office/drawing/2014/main" id="{BE84BE34-56F2-5909-F865-F26D28FA6F4B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14" name="任意多边形: 形状 113">
            <a:extLst>
              <a:ext uri="{FF2B5EF4-FFF2-40B4-BE49-F238E27FC236}">
                <a16:creationId xmlns:a16="http://schemas.microsoft.com/office/drawing/2014/main" id="{4C0BD490-E339-C84D-F2BE-5A5FF064F168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548390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FAD661BF-B05D-A1E8-9CD9-D7978057F4DC}"/>
              </a:ext>
            </a:extLst>
          </p:cNvPr>
          <p:cNvSpPr txBox="1"/>
          <p:nvPr/>
        </p:nvSpPr>
        <p:spPr>
          <a:xfrm>
            <a:off x="568684" y="3853808"/>
            <a:ext cx="3768339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PART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4F9C1572-9289-2CD6-7BEE-9CA6EA0ED37F}"/>
              </a:ext>
            </a:extLst>
          </p:cNvPr>
          <p:cNvSpPr txBox="1"/>
          <p:nvPr/>
        </p:nvSpPr>
        <p:spPr>
          <a:xfrm>
            <a:off x="8139948" y="3853808"/>
            <a:ext cx="3397084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ONE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0A0D9107-7B71-C616-DFF6-F69154E1A580}"/>
              </a:ext>
            </a:extLst>
          </p:cNvPr>
          <p:cNvSpPr txBox="1"/>
          <p:nvPr/>
        </p:nvSpPr>
        <p:spPr>
          <a:xfrm>
            <a:off x="5118810" y="3923638"/>
            <a:ext cx="1954381" cy="221599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13800" dirty="0">
                <a:gradFill flip="none" rotWithShape="1">
                  <a:gsLst>
                    <a:gs pos="0">
                      <a:schemeClr val="accent2">
                        <a:lumMod val="67000"/>
                      </a:schemeClr>
                    </a:gs>
                    <a:gs pos="48000">
                      <a:schemeClr val="accent2">
                        <a:lumMod val="97000"/>
                        <a:lumOff val="3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</a:rPr>
              <a:t>壹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11E7BCF-632A-0853-0F61-4BA43ECA5496}"/>
              </a:ext>
            </a:extLst>
          </p:cNvPr>
          <p:cNvSpPr txBox="1"/>
          <p:nvPr/>
        </p:nvSpPr>
        <p:spPr>
          <a:xfrm>
            <a:off x="2925901" y="2272642"/>
            <a:ext cx="6340197" cy="132343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8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产业发展现状</a:t>
            </a:r>
          </a:p>
        </p:txBody>
      </p:sp>
      <p:grpSp>
        <p:nvGrpSpPr>
          <p:cNvPr id="4520" name="组合 4519">
            <a:extLst>
              <a:ext uri="{FF2B5EF4-FFF2-40B4-BE49-F238E27FC236}">
                <a16:creationId xmlns:a16="http://schemas.microsoft.com/office/drawing/2014/main" id="{3B742496-DBC3-D384-F25B-7365DE240872}"/>
              </a:ext>
            </a:extLst>
          </p:cNvPr>
          <p:cNvGrpSpPr/>
          <p:nvPr/>
        </p:nvGrpSpPr>
        <p:grpSpPr>
          <a:xfrm>
            <a:off x="10595190" y="0"/>
            <a:ext cx="688651" cy="2332644"/>
            <a:chOff x="12484950" y="192895"/>
            <a:chExt cx="688651" cy="2332644"/>
          </a:xfrm>
        </p:grpSpPr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BFC3010-972E-334E-6968-413DC3EB55A5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53F8A92-01AD-2EB6-E84A-22E1B6B57639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021AC4CC-D645-5A97-56A9-C6CA57532CED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186CED4F-8B87-7565-E3D4-6175E9E242B8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D939454F-F913-992C-C9B0-6785A324062A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02EE53C5-4EA1-E97F-37B4-9780F3A2A20C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A4FB0E9-1AE2-6587-E6E6-FE49B88DCE88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EEE9E2AF-8DA5-4EFF-8AEF-A96418840F8B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2EE1FEA-9EE2-BA9A-9CF5-585CE571DBB1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C72BA045-D1FD-72D1-A6C0-006D3621A596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BA4FCF73-732F-B20F-D027-C996EE15ED7B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D7C85B0-350D-18F6-6DB5-594CDE3E63A0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DCD1AD26-54AA-8AA1-FEA5-1F2BB23E9CC6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D32922C9-F1A2-D4C8-CA9B-E5F577EE9492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E90532D-BFA3-80B4-89F3-1D1F3ABB56FD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026" name="组合 3025">
            <a:extLst>
              <a:ext uri="{FF2B5EF4-FFF2-40B4-BE49-F238E27FC236}">
                <a16:creationId xmlns:a16="http://schemas.microsoft.com/office/drawing/2014/main" id="{ECB73CB9-3CF5-1D32-77F5-7E1AA74BE60E}"/>
              </a:ext>
            </a:extLst>
          </p:cNvPr>
          <p:cNvGrpSpPr/>
          <p:nvPr/>
        </p:nvGrpSpPr>
        <p:grpSpPr>
          <a:xfrm>
            <a:off x="-76544" y="119376"/>
            <a:ext cx="4641937" cy="1992185"/>
            <a:chOff x="-2380746" y="-4558351"/>
            <a:chExt cx="3312157" cy="1421482"/>
          </a:xfr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</p:grpSpPr>
        <p:sp>
          <p:nvSpPr>
            <p:cNvPr id="3027" name="任意多边形: 形状 3026">
              <a:extLst>
                <a:ext uri="{FF2B5EF4-FFF2-40B4-BE49-F238E27FC236}">
                  <a16:creationId xmlns:a16="http://schemas.microsoft.com/office/drawing/2014/main" id="{825F4E31-9942-88AA-CD5F-68672BCA7B06}"/>
                </a:ext>
              </a:extLst>
            </p:cNvPr>
            <p:cNvSpPr/>
            <p:nvPr/>
          </p:nvSpPr>
          <p:spPr>
            <a:xfrm>
              <a:off x="-2380746" y="-4364564"/>
              <a:ext cx="3116869" cy="853640"/>
            </a:xfrm>
            <a:custGeom>
              <a:avLst/>
              <a:gdLst>
                <a:gd name="connsiteX0" fmla="*/ 14093 w 3116869"/>
                <a:gd name="connsiteY0" fmla="*/ 59481 h 853640"/>
                <a:gd name="connsiteX1" fmla="*/ 63673 w 3116869"/>
                <a:gd name="connsiteY1" fmla="*/ 94843 h 853640"/>
                <a:gd name="connsiteX2" fmla="*/ 113887 w 3116869"/>
                <a:gd name="connsiteY2" fmla="*/ 128434 h 853640"/>
                <a:gd name="connsiteX3" fmla="*/ 216747 w 3116869"/>
                <a:gd name="connsiteY3" fmla="*/ 192100 h 853640"/>
                <a:gd name="connsiteX4" fmla="*/ 269340 w 3116869"/>
                <a:gd name="connsiteY4" fmla="*/ 222150 h 853640"/>
                <a:gd name="connsiteX5" fmla="*/ 322673 w 3116869"/>
                <a:gd name="connsiteY5" fmla="*/ 250957 h 853640"/>
                <a:gd name="connsiteX6" fmla="*/ 376746 w 3116869"/>
                <a:gd name="connsiteY6" fmla="*/ 278548 h 853640"/>
                <a:gd name="connsiteX7" fmla="*/ 431559 w 3116869"/>
                <a:gd name="connsiteY7" fmla="*/ 304818 h 853640"/>
                <a:gd name="connsiteX8" fmla="*/ 487429 w 3116869"/>
                <a:gd name="connsiteY8" fmla="*/ 329106 h 853640"/>
                <a:gd name="connsiteX9" fmla="*/ 544119 w 3116869"/>
                <a:gd name="connsiteY9" fmla="*/ 351756 h 853640"/>
                <a:gd name="connsiteX10" fmla="*/ 601575 w 3116869"/>
                <a:gd name="connsiteY10" fmla="*/ 372687 h 853640"/>
                <a:gd name="connsiteX11" fmla="*/ 659850 w 3116869"/>
                <a:gd name="connsiteY11" fmla="*/ 391716 h 853640"/>
                <a:gd name="connsiteX12" fmla="*/ 719367 w 3116869"/>
                <a:gd name="connsiteY12" fmla="*/ 407573 h 853640"/>
                <a:gd name="connsiteX13" fmla="*/ 779677 w 3116869"/>
                <a:gd name="connsiteY13" fmla="*/ 420787 h 853640"/>
                <a:gd name="connsiteX14" fmla="*/ 840728 w 3116869"/>
                <a:gd name="connsiteY14" fmla="*/ 430883 h 853640"/>
                <a:gd name="connsiteX15" fmla="*/ 902491 w 3116869"/>
                <a:gd name="connsiteY15" fmla="*/ 437596 h 853640"/>
                <a:gd name="connsiteX16" fmla="*/ 907143 w 3116869"/>
                <a:gd name="connsiteY16" fmla="*/ 437596 h 853640"/>
                <a:gd name="connsiteX17" fmla="*/ 907909 w 3116869"/>
                <a:gd name="connsiteY17" fmla="*/ 437596 h 853640"/>
                <a:gd name="connsiteX18" fmla="*/ 1202668 w 3116869"/>
                <a:gd name="connsiteY18" fmla="*/ 396896 h 853640"/>
                <a:gd name="connsiteX19" fmla="*/ 1276351 w 3116869"/>
                <a:gd name="connsiteY19" fmla="*/ 386721 h 853640"/>
                <a:gd name="connsiteX20" fmla="*/ 1280949 w 3116869"/>
                <a:gd name="connsiteY20" fmla="*/ 386087 h 853640"/>
                <a:gd name="connsiteX21" fmla="*/ 1283249 w 3116869"/>
                <a:gd name="connsiteY21" fmla="*/ 385769 h 853640"/>
                <a:gd name="connsiteX22" fmla="*/ 1283830 w 3116869"/>
                <a:gd name="connsiteY22" fmla="*/ 385769 h 853640"/>
                <a:gd name="connsiteX23" fmla="*/ 1282377 w 3116869"/>
                <a:gd name="connsiteY23" fmla="*/ 385769 h 853640"/>
                <a:gd name="connsiteX24" fmla="*/ 1283540 w 3116869"/>
                <a:gd name="connsiteY24" fmla="*/ 385769 h 853640"/>
                <a:gd name="connsiteX25" fmla="*/ 1292869 w 3116869"/>
                <a:gd name="connsiteY25" fmla="*/ 385769 h 853640"/>
                <a:gd name="connsiteX26" fmla="*/ 1311369 w 3116869"/>
                <a:gd name="connsiteY26" fmla="*/ 386192 h 853640"/>
                <a:gd name="connsiteX27" fmla="*/ 1346413 w 3116869"/>
                <a:gd name="connsiteY27" fmla="*/ 388835 h 853640"/>
                <a:gd name="connsiteX28" fmla="*/ 1493964 w 3116869"/>
                <a:gd name="connsiteY28" fmla="*/ 402763 h 853640"/>
                <a:gd name="connsiteX29" fmla="*/ 1642626 w 3116869"/>
                <a:gd name="connsiteY29" fmla="*/ 417352 h 853640"/>
                <a:gd name="connsiteX30" fmla="*/ 1662183 w 3116869"/>
                <a:gd name="connsiteY30" fmla="*/ 418884 h 853640"/>
                <a:gd name="connsiteX31" fmla="*/ 1673256 w 3116869"/>
                <a:gd name="connsiteY31" fmla="*/ 419307 h 853640"/>
                <a:gd name="connsiteX32" fmla="*/ 1678780 w 3116869"/>
                <a:gd name="connsiteY32" fmla="*/ 419466 h 853640"/>
                <a:gd name="connsiteX33" fmla="*/ 1681423 w 3116869"/>
                <a:gd name="connsiteY33" fmla="*/ 419466 h 853640"/>
                <a:gd name="connsiteX34" fmla="*/ 1678383 w 3116869"/>
                <a:gd name="connsiteY34" fmla="*/ 419466 h 853640"/>
                <a:gd name="connsiteX35" fmla="*/ 1678938 w 3116869"/>
                <a:gd name="connsiteY35" fmla="*/ 419466 h 853640"/>
                <a:gd name="connsiteX36" fmla="*/ 1680101 w 3116869"/>
                <a:gd name="connsiteY36" fmla="*/ 419624 h 853640"/>
                <a:gd name="connsiteX37" fmla="*/ 1684700 w 3116869"/>
                <a:gd name="connsiteY37" fmla="*/ 420312 h 853640"/>
                <a:gd name="connsiteX38" fmla="*/ 1687343 w 3116869"/>
                <a:gd name="connsiteY38" fmla="*/ 421422 h 853640"/>
                <a:gd name="connsiteX39" fmla="*/ 1693025 w 3116869"/>
                <a:gd name="connsiteY39" fmla="*/ 423324 h 853640"/>
                <a:gd name="connsiteX40" fmla="*/ 1709966 w 3116869"/>
                <a:gd name="connsiteY40" fmla="*/ 429244 h 853640"/>
                <a:gd name="connsiteX41" fmla="*/ 1778495 w 3116869"/>
                <a:gd name="connsiteY41" fmla="*/ 455832 h 853640"/>
                <a:gd name="connsiteX42" fmla="*/ 1915078 w 3116869"/>
                <a:gd name="connsiteY42" fmla="*/ 512574 h 853640"/>
                <a:gd name="connsiteX43" fmla="*/ 1949119 w 3116869"/>
                <a:gd name="connsiteY43" fmla="*/ 527057 h 853640"/>
                <a:gd name="connsiteX44" fmla="*/ 1966112 w 3116869"/>
                <a:gd name="connsiteY44" fmla="*/ 534325 h 853640"/>
                <a:gd name="connsiteX45" fmla="*/ 1974622 w 3116869"/>
                <a:gd name="connsiteY45" fmla="*/ 537972 h 853640"/>
                <a:gd name="connsiteX46" fmla="*/ 1979908 w 3116869"/>
                <a:gd name="connsiteY46" fmla="*/ 540245 h 853640"/>
                <a:gd name="connsiteX47" fmla="*/ 1984295 w 3116869"/>
                <a:gd name="connsiteY47" fmla="*/ 541751 h 853640"/>
                <a:gd name="connsiteX48" fmla="*/ 1993254 w 3116869"/>
                <a:gd name="connsiteY48" fmla="*/ 544737 h 853640"/>
                <a:gd name="connsiteX49" fmla="*/ 2004011 w 3116869"/>
                <a:gd name="connsiteY49" fmla="*/ 547380 h 853640"/>
                <a:gd name="connsiteX50" fmla="*/ 2024757 w 3116869"/>
                <a:gd name="connsiteY50" fmla="*/ 550631 h 853640"/>
                <a:gd name="connsiteX51" fmla="*/ 2045900 w 3116869"/>
                <a:gd name="connsiteY51" fmla="*/ 550922 h 853640"/>
                <a:gd name="connsiteX52" fmla="*/ 2064400 w 3116869"/>
                <a:gd name="connsiteY52" fmla="*/ 549918 h 853640"/>
                <a:gd name="connsiteX53" fmla="*/ 2659785 w 3116869"/>
                <a:gd name="connsiteY53" fmla="*/ 518203 h 853640"/>
                <a:gd name="connsiteX54" fmla="*/ 2696996 w 3116869"/>
                <a:gd name="connsiteY54" fmla="*/ 516195 h 853640"/>
                <a:gd name="connsiteX55" fmla="*/ 2728156 w 3116869"/>
                <a:gd name="connsiteY55" fmla="*/ 520344 h 853640"/>
                <a:gd name="connsiteX56" fmla="*/ 2741211 w 3116869"/>
                <a:gd name="connsiteY56" fmla="*/ 528272 h 853640"/>
                <a:gd name="connsiteX57" fmla="*/ 2752496 w 3116869"/>
                <a:gd name="connsiteY57" fmla="*/ 540483 h 853640"/>
                <a:gd name="connsiteX58" fmla="*/ 2776837 w 3116869"/>
                <a:gd name="connsiteY58" fmla="*/ 567836 h 853640"/>
                <a:gd name="connsiteX59" fmla="*/ 2876790 w 3116869"/>
                <a:gd name="connsiteY59" fmla="*/ 674951 h 853640"/>
                <a:gd name="connsiteX60" fmla="*/ 2982505 w 3116869"/>
                <a:gd name="connsiteY60" fmla="*/ 777019 h 853640"/>
                <a:gd name="connsiteX61" fmla="*/ 3040093 w 3116869"/>
                <a:gd name="connsiteY61" fmla="*/ 823771 h 853640"/>
                <a:gd name="connsiteX62" fmla="*/ 3071992 w 3116869"/>
                <a:gd name="connsiteY62" fmla="*/ 844095 h 853640"/>
                <a:gd name="connsiteX63" fmla="*/ 3111371 w 3116869"/>
                <a:gd name="connsiteY63" fmla="*/ 855327 h 853640"/>
                <a:gd name="connsiteX64" fmla="*/ 3117953 w 3116869"/>
                <a:gd name="connsiteY64" fmla="*/ 848376 h 853640"/>
                <a:gd name="connsiteX65" fmla="*/ 3117952 w 3116869"/>
                <a:gd name="connsiteY65" fmla="*/ 848350 h 853640"/>
                <a:gd name="connsiteX66" fmla="*/ 3110763 w 3116869"/>
                <a:gd name="connsiteY66" fmla="*/ 842007 h 853640"/>
                <a:gd name="connsiteX67" fmla="*/ 3109785 w 3116869"/>
                <a:gd name="connsiteY67" fmla="*/ 842007 h 853640"/>
                <a:gd name="connsiteX68" fmla="*/ 3079049 w 3116869"/>
                <a:gd name="connsiteY68" fmla="*/ 831911 h 853640"/>
                <a:gd name="connsiteX69" fmla="*/ 3049158 w 3116869"/>
                <a:gd name="connsiteY69" fmla="*/ 812196 h 853640"/>
                <a:gd name="connsiteX70" fmla="*/ 2993658 w 3116869"/>
                <a:gd name="connsiteY70" fmla="*/ 765575 h 853640"/>
                <a:gd name="connsiteX71" fmla="*/ 2890586 w 3116869"/>
                <a:gd name="connsiteY71" fmla="*/ 662768 h 853640"/>
                <a:gd name="connsiteX72" fmla="*/ 2792932 w 3116869"/>
                <a:gd name="connsiteY72" fmla="*/ 554728 h 853640"/>
                <a:gd name="connsiteX73" fmla="*/ 2769146 w 3116869"/>
                <a:gd name="connsiteY73" fmla="*/ 527163 h 853640"/>
                <a:gd name="connsiteX74" fmla="*/ 2755774 w 3116869"/>
                <a:gd name="connsiteY74" fmla="*/ 512495 h 853640"/>
                <a:gd name="connsiteX75" fmla="*/ 2737538 w 3116869"/>
                <a:gd name="connsiteY75" fmla="*/ 501078 h 853640"/>
                <a:gd name="connsiteX76" fmla="*/ 2716395 w 3116869"/>
                <a:gd name="connsiteY76" fmla="*/ 494788 h 853640"/>
                <a:gd name="connsiteX77" fmla="*/ 2705374 w 3116869"/>
                <a:gd name="connsiteY77" fmla="*/ 494074 h 853640"/>
                <a:gd name="connsiteX78" fmla="*/ 2696071 w 3116869"/>
                <a:gd name="connsiteY78" fmla="*/ 494418 h 853640"/>
                <a:gd name="connsiteX79" fmla="*/ 2658833 w 3116869"/>
                <a:gd name="connsiteY79" fmla="*/ 495844 h 853640"/>
                <a:gd name="connsiteX80" fmla="*/ 2063000 w 3116869"/>
                <a:gd name="connsiteY80" fmla="*/ 518626 h 853640"/>
                <a:gd name="connsiteX81" fmla="*/ 2044499 w 3116869"/>
                <a:gd name="connsiteY81" fmla="*/ 519340 h 853640"/>
                <a:gd name="connsiteX82" fmla="*/ 2028352 w 3116869"/>
                <a:gd name="connsiteY82" fmla="*/ 518890 h 853640"/>
                <a:gd name="connsiteX83" fmla="*/ 2012494 w 3116869"/>
                <a:gd name="connsiteY83" fmla="*/ 516248 h 853640"/>
                <a:gd name="connsiteX84" fmla="*/ 2005147 w 3116869"/>
                <a:gd name="connsiteY84" fmla="*/ 514556 h 853640"/>
                <a:gd name="connsiteX85" fmla="*/ 1996531 w 3116869"/>
                <a:gd name="connsiteY85" fmla="*/ 511543 h 853640"/>
                <a:gd name="connsiteX86" fmla="*/ 1992171 w 3116869"/>
                <a:gd name="connsiteY86" fmla="*/ 509984 h 853640"/>
                <a:gd name="connsiteX87" fmla="*/ 1992752 w 3116869"/>
                <a:gd name="connsiteY87" fmla="*/ 510195 h 853640"/>
                <a:gd name="connsiteX88" fmla="*/ 1992224 w 3116869"/>
                <a:gd name="connsiteY88" fmla="*/ 509958 h 853640"/>
                <a:gd name="connsiteX89" fmla="*/ 1991140 w 3116869"/>
                <a:gd name="connsiteY89" fmla="*/ 509482 h 853640"/>
                <a:gd name="connsiteX90" fmla="*/ 1989026 w 3116869"/>
                <a:gd name="connsiteY90" fmla="*/ 508530 h 853640"/>
                <a:gd name="connsiteX91" fmla="*/ 1980569 w 3116869"/>
                <a:gd name="connsiteY91" fmla="*/ 504725 h 853640"/>
                <a:gd name="connsiteX92" fmla="*/ 1963628 w 3116869"/>
                <a:gd name="connsiteY92" fmla="*/ 497166 h 853640"/>
                <a:gd name="connsiteX93" fmla="*/ 1929746 w 3116869"/>
                <a:gd name="connsiteY93" fmla="*/ 482128 h 853640"/>
                <a:gd name="connsiteX94" fmla="*/ 1793190 w 3116869"/>
                <a:gd name="connsiteY94" fmla="*/ 422637 h 853640"/>
                <a:gd name="connsiteX95" fmla="*/ 1723894 w 3116869"/>
                <a:gd name="connsiteY95" fmla="*/ 394491 h 853640"/>
                <a:gd name="connsiteX96" fmla="*/ 1705896 w 3116869"/>
                <a:gd name="connsiteY96" fmla="*/ 387910 h 853640"/>
                <a:gd name="connsiteX97" fmla="*/ 1693844 w 3116869"/>
                <a:gd name="connsiteY97" fmla="*/ 384289 h 853640"/>
                <a:gd name="connsiteX98" fmla="*/ 1687554 w 3116869"/>
                <a:gd name="connsiteY98" fmla="*/ 382677 h 853640"/>
                <a:gd name="connsiteX99" fmla="*/ 1682956 w 3116869"/>
                <a:gd name="connsiteY99" fmla="*/ 381911 h 853640"/>
                <a:gd name="connsiteX100" fmla="*/ 1681819 w 3116869"/>
                <a:gd name="connsiteY100" fmla="*/ 381726 h 853640"/>
                <a:gd name="connsiteX101" fmla="*/ 1681238 w 3116869"/>
                <a:gd name="connsiteY101" fmla="*/ 381726 h 853640"/>
                <a:gd name="connsiteX102" fmla="*/ 1677036 w 3116869"/>
                <a:gd name="connsiteY102" fmla="*/ 381726 h 853640"/>
                <a:gd name="connsiteX103" fmla="*/ 1675159 w 3116869"/>
                <a:gd name="connsiteY103" fmla="*/ 381541 h 853640"/>
                <a:gd name="connsiteX104" fmla="*/ 1671380 w 3116869"/>
                <a:gd name="connsiteY104" fmla="*/ 381197 h 853640"/>
                <a:gd name="connsiteX105" fmla="*/ 1663848 w 3116869"/>
                <a:gd name="connsiteY105" fmla="*/ 380616 h 853640"/>
                <a:gd name="connsiteX106" fmla="*/ 1646299 w 3116869"/>
                <a:gd name="connsiteY106" fmla="*/ 378951 h 853640"/>
                <a:gd name="connsiteX107" fmla="*/ 1498616 w 3116869"/>
                <a:gd name="connsiteY107" fmla="*/ 362169 h 853640"/>
                <a:gd name="connsiteX108" fmla="*/ 1349690 w 3116869"/>
                <a:gd name="connsiteY108" fmla="*/ 345835 h 853640"/>
                <a:gd name="connsiteX109" fmla="*/ 1310444 w 3116869"/>
                <a:gd name="connsiteY109" fmla="*/ 342506 h 853640"/>
                <a:gd name="connsiteX110" fmla="*/ 1291653 w 3116869"/>
                <a:gd name="connsiteY110" fmla="*/ 341819 h 853640"/>
                <a:gd name="connsiteX111" fmla="*/ 1282350 w 3116869"/>
                <a:gd name="connsiteY111" fmla="*/ 341554 h 853640"/>
                <a:gd name="connsiteX112" fmla="*/ 1281187 w 3116869"/>
                <a:gd name="connsiteY112" fmla="*/ 341554 h 853640"/>
                <a:gd name="connsiteX113" fmla="*/ 1278545 w 3116869"/>
                <a:gd name="connsiteY113" fmla="*/ 341713 h 853640"/>
                <a:gd name="connsiteX114" fmla="*/ 1277963 w 3116869"/>
                <a:gd name="connsiteY114" fmla="*/ 341713 h 853640"/>
                <a:gd name="connsiteX115" fmla="*/ 1275664 w 3116869"/>
                <a:gd name="connsiteY115" fmla="*/ 342003 h 853640"/>
                <a:gd name="connsiteX116" fmla="*/ 1271039 w 3116869"/>
                <a:gd name="connsiteY116" fmla="*/ 342558 h 853640"/>
                <a:gd name="connsiteX117" fmla="*/ 1197039 w 3116869"/>
                <a:gd name="connsiteY117" fmla="*/ 351624 h 853640"/>
                <a:gd name="connsiteX118" fmla="*/ 900879 w 3116869"/>
                <a:gd name="connsiteY118" fmla="*/ 387936 h 853640"/>
                <a:gd name="connsiteX119" fmla="*/ 906297 w 3116869"/>
                <a:gd name="connsiteY119" fmla="*/ 387778 h 853640"/>
                <a:gd name="connsiteX120" fmla="*/ 848154 w 3116869"/>
                <a:gd name="connsiteY120" fmla="*/ 380510 h 853640"/>
                <a:gd name="connsiteX121" fmla="*/ 790434 w 3116869"/>
                <a:gd name="connsiteY121" fmla="*/ 369939 h 853640"/>
                <a:gd name="connsiteX122" fmla="*/ 733216 w 3116869"/>
                <a:gd name="connsiteY122" fmla="*/ 356724 h 853640"/>
                <a:gd name="connsiteX123" fmla="*/ 676527 w 3116869"/>
                <a:gd name="connsiteY123" fmla="*/ 340867 h 853640"/>
                <a:gd name="connsiteX124" fmla="*/ 620736 w 3116869"/>
                <a:gd name="connsiteY124" fmla="*/ 321706 h 853640"/>
                <a:gd name="connsiteX125" fmla="*/ 565632 w 3116869"/>
                <a:gd name="connsiteY125" fmla="*/ 300564 h 853640"/>
                <a:gd name="connsiteX126" fmla="*/ 511136 w 3116869"/>
                <a:gd name="connsiteY126" fmla="*/ 277782 h 853640"/>
                <a:gd name="connsiteX127" fmla="*/ 457354 w 3116869"/>
                <a:gd name="connsiteY127" fmla="*/ 253415 h 853640"/>
                <a:gd name="connsiteX128" fmla="*/ 404496 w 3116869"/>
                <a:gd name="connsiteY128" fmla="*/ 226986 h 853640"/>
                <a:gd name="connsiteX129" fmla="*/ 352273 w 3116869"/>
                <a:gd name="connsiteY129" fmla="*/ 199315 h 853640"/>
                <a:gd name="connsiteX130" fmla="*/ 300764 w 3116869"/>
                <a:gd name="connsiteY130" fmla="*/ 170455 h 853640"/>
                <a:gd name="connsiteX131" fmla="*/ 249968 w 3116869"/>
                <a:gd name="connsiteY131" fmla="*/ 140379 h 853640"/>
                <a:gd name="connsiteX132" fmla="*/ 150649 w 3116869"/>
                <a:gd name="connsiteY132" fmla="*/ 76766 h 853640"/>
                <a:gd name="connsiteX133" fmla="*/ 102258 w 3116869"/>
                <a:gd name="connsiteY133" fmla="*/ 43333 h 853640"/>
                <a:gd name="connsiteX134" fmla="*/ 55348 w 3116869"/>
                <a:gd name="connsiteY134" fmla="*/ 8765 h 853640"/>
                <a:gd name="connsiteX135" fmla="*/ 55348 w 3116869"/>
                <a:gd name="connsiteY135" fmla="*/ 8765 h 853640"/>
                <a:gd name="connsiteX136" fmla="*/ 8384 w 3116869"/>
                <a:gd name="connsiteY136" fmla="*/ 13839 h 853640"/>
                <a:gd name="connsiteX137" fmla="*/ 12401 w 3116869"/>
                <a:gd name="connsiteY137" fmla="*/ 58107 h 853640"/>
                <a:gd name="connsiteX138" fmla="*/ 13670 w 3116869"/>
                <a:gd name="connsiteY138" fmla="*/ 59111 h 85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3116869" h="853640">
                  <a:moveTo>
                    <a:pt x="14093" y="59481"/>
                  </a:moveTo>
                  <a:cubicBezTo>
                    <a:pt x="30346" y="71559"/>
                    <a:pt x="47181" y="83426"/>
                    <a:pt x="63673" y="94843"/>
                  </a:cubicBezTo>
                  <a:cubicBezTo>
                    <a:pt x="80164" y="106260"/>
                    <a:pt x="97026" y="117545"/>
                    <a:pt x="113887" y="128434"/>
                  </a:cubicBezTo>
                  <a:cubicBezTo>
                    <a:pt x="147610" y="150528"/>
                    <a:pt x="181888" y="171750"/>
                    <a:pt x="216747" y="192100"/>
                  </a:cubicBezTo>
                  <a:cubicBezTo>
                    <a:pt x="234005" y="202672"/>
                    <a:pt x="251686" y="212318"/>
                    <a:pt x="269340" y="222150"/>
                  </a:cubicBezTo>
                  <a:cubicBezTo>
                    <a:pt x="286995" y="231981"/>
                    <a:pt x="304623" y="241812"/>
                    <a:pt x="322673" y="250957"/>
                  </a:cubicBezTo>
                  <a:cubicBezTo>
                    <a:pt x="340724" y="260101"/>
                    <a:pt x="358299" y="270065"/>
                    <a:pt x="376746" y="278548"/>
                  </a:cubicBezTo>
                  <a:lnTo>
                    <a:pt x="431559" y="304818"/>
                  </a:lnTo>
                  <a:lnTo>
                    <a:pt x="487429" y="329106"/>
                  </a:lnTo>
                  <a:cubicBezTo>
                    <a:pt x="505929" y="337537"/>
                    <a:pt x="525143" y="344382"/>
                    <a:pt x="544119" y="351756"/>
                  </a:cubicBezTo>
                  <a:cubicBezTo>
                    <a:pt x="563095" y="359129"/>
                    <a:pt x="581965" y="366741"/>
                    <a:pt x="601575" y="372687"/>
                  </a:cubicBezTo>
                  <a:lnTo>
                    <a:pt x="659850" y="391716"/>
                  </a:lnTo>
                  <a:lnTo>
                    <a:pt x="719367" y="407573"/>
                  </a:lnTo>
                  <a:cubicBezTo>
                    <a:pt x="739030" y="413361"/>
                    <a:pt x="759460" y="416717"/>
                    <a:pt x="779677" y="420787"/>
                  </a:cubicBezTo>
                  <a:cubicBezTo>
                    <a:pt x="799895" y="424857"/>
                    <a:pt x="819955" y="429324"/>
                    <a:pt x="840728" y="430883"/>
                  </a:cubicBezTo>
                  <a:lnTo>
                    <a:pt x="902491" y="437596"/>
                  </a:lnTo>
                  <a:cubicBezTo>
                    <a:pt x="904037" y="437781"/>
                    <a:pt x="905597" y="437781"/>
                    <a:pt x="907143" y="437596"/>
                  </a:cubicBezTo>
                  <a:lnTo>
                    <a:pt x="907909" y="437596"/>
                  </a:lnTo>
                  <a:lnTo>
                    <a:pt x="1202668" y="396896"/>
                  </a:lnTo>
                  <a:lnTo>
                    <a:pt x="1276351" y="386721"/>
                  </a:lnTo>
                  <a:lnTo>
                    <a:pt x="1280949" y="386087"/>
                  </a:lnTo>
                  <a:lnTo>
                    <a:pt x="1283249" y="385769"/>
                  </a:lnTo>
                  <a:lnTo>
                    <a:pt x="1283830" y="385769"/>
                  </a:lnTo>
                  <a:cubicBezTo>
                    <a:pt x="1284465" y="385769"/>
                    <a:pt x="1280368" y="385981"/>
                    <a:pt x="1282377" y="385769"/>
                  </a:cubicBezTo>
                  <a:lnTo>
                    <a:pt x="1283540" y="385769"/>
                  </a:lnTo>
                  <a:lnTo>
                    <a:pt x="1292869" y="385769"/>
                  </a:lnTo>
                  <a:cubicBezTo>
                    <a:pt x="1299000" y="385928"/>
                    <a:pt x="1305449" y="385769"/>
                    <a:pt x="1311369" y="386192"/>
                  </a:cubicBezTo>
                  <a:lnTo>
                    <a:pt x="1346413" y="388835"/>
                  </a:lnTo>
                  <a:cubicBezTo>
                    <a:pt x="1394857" y="392852"/>
                    <a:pt x="1444754" y="397821"/>
                    <a:pt x="1493964" y="402763"/>
                  </a:cubicBezTo>
                  <a:cubicBezTo>
                    <a:pt x="1543175" y="407705"/>
                    <a:pt x="1592623" y="412964"/>
                    <a:pt x="1642626" y="417352"/>
                  </a:cubicBezTo>
                  <a:cubicBezTo>
                    <a:pt x="1649233" y="417854"/>
                    <a:pt x="1654254" y="418620"/>
                    <a:pt x="1662183" y="418884"/>
                  </a:cubicBezTo>
                  <a:lnTo>
                    <a:pt x="1673256" y="419307"/>
                  </a:lnTo>
                  <a:lnTo>
                    <a:pt x="1678780" y="419466"/>
                  </a:lnTo>
                  <a:lnTo>
                    <a:pt x="1681423" y="419466"/>
                  </a:lnTo>
                  <a:cubicBezTo>
                    <a:pt x="1684938" y="419466"/>
                    <a:pt x="1677406" y="419466"/>
                    <a:pt x="1678383" y="419466"/>
                  </a:cubicBezTo>
                  <a:lnTo>
                    <a:pt x="1678938" y="419466"/>
                  </a:lnTo>
                  <a:lnTo>
                    <a:pt x="1680101" y="419624"/>
                  </a:lnTo>
                  <a:lnTo>
                    <a:pt x="1684700" y="420312"/>
                  </a:lnTo>
                  <a:lnTo>
                    <a:pt x="1687343" y="421422"/>
                  </a:lnTo>
                  <a:cubicBezTo>
                    <a:pt x="1689246" y="422188"/>
                    <a:pt x="1690382" y="422452"/>
                    <a:pt x="1693025" y="423324"/>
                  </a:cubicBezTo>
                  <a:lnTo>
                    <a:pt x="1709966" y="429244"/>
                  </a:lnTo>
                  <a:cubicBezTo>
                    <a:pt x="1732774" y="437570"/>
                    <a:pt x="1755661" y="446714"/>
                    <a:pt x="1778495" y="455832"/>
                  </a:cubicBezTo>
                  <a:cubicBezTo>
                    <a:pt x="1824137" y="474332"/>
                    <a:pt x="1869648" y="493307"/>
                    <a:pt x="1915078" y="512574"/>
                  </a:cubicBezTo>
                  <a:lnTo>
                    <a:pt x="1949119" y="527057"/>
                  </a:lnTo>
                  <a:lnTo>
                    <a:pt x="1966112" y="534325"/>
                  </a:lnTo>
                  <a:lnTo>
                    <a:pt x="1974622" y="537972"/>
                  </a:lnTo>
                  <a:lnTo>
                    <a:pt x="1979908" y="540245"/>
                  </a:lnTo>
                  <a:lnTo>
                    <a:pt x="1984295" y="541751"/>
                  </a:lnTo>
                  <a:cubicBezTo>
                    <a:pt x="1987308" y="542729"/>
                    <a:pt x="1989977" y="543786"/>
                    <a:pt x="1993254" y="544737"/>
                  </a:cubicBezTo>
                  <a:lnTo>
                    <a:pt x="2004011" y="547380"/>
                  </a:lnTo>
                  <a:cubicBezTo>
                    <a:pt x="2010861" y="548834"/>
                    <a:pt x="2017788" y="549918"/>
                    <a:pt x="2024757" y="550631"/>
                  </a:cubicBezTo>
                  <a:cubicBezTo>
                    <a:pt x="2031793" y="551133"/>
                    <a:pt x="2038852" y="551239"/>
                    <a:pt x="2045900" y="550922"/>
                  </a:cubicBezTo>
                  <a:lnTo>
                    <a:pt x="2064400" y="549918"/>
                  </a:lnTo>
                  <a:lnTo>
                    <a:pt x="2659785" y="518203"/>
                  </a:lnTo>
                  <a:lnTo>
                    <a:pt x="2696996" y="516195"/>
                  </a:lnTo>
                  <a:cubicBezTo>
                    <a:pt x="2711003" y="514926"/>
                    <a:pt x="2717531" y="516010"/>
                    <a:pt x="2728156" y="520344"/>
                  </a:cubicBezTo>
                  <a:cubicBezTo>
                    <a:pt x="2732835" y="522405"/>
                    <a:pt x="2737224" y="525075"/>
                    <a:pt x="2741211" y="528272"/>
                  </a:cubicBezTo>
                  <a:cubicBezTo>
                    <a:pt x="2745202" y="532131"/>
                    <a:pt x="2748970" y="536201"/>
                    <a:pt x="2752496" y="540483"/>
                  </a:cubicBezTo>
                  <a:lnTo>
                    <a:pt x="2776837" y="567836"/>
                  </a:lnTo>
                  <a:cubicBezTo>
                    <a:pt x="2809450" y="604123"/>
                    <a:pt x="2842768" y="639828"/>
                    <a:pt x="2876790" y="674951"/>
                  </a:cubicBezTo>
                  <a:cubicBezTo>
                    <a:pt x="2910883" y="709969"/>
                    <a:pt x="2945716" y="744406"/>
                    <a:pt x="2982505" y="777019"/>
                  </a:cubicBezTo>
                  <a:cubicBezTo>
                    <a:pt x="3001005" y="793299"/>
                    <a:pt x="3019849" y="809183"/>
                    <a:pt x="3040093" y="823771"/>
                  </a:cubicBezTo>
                  <a:cubicBezTo>
                    <a:pt x="3050271" y="831224"/>
                    <a:pt x="3060927" y="838016"/>
                    <a:pt x="3071992" y="844095"/>
                  </a:cubicBezTo>
                  <a:cubicBezTo>
                    <a:pt x="3083357" y="849856"/>
                    <a:pt x="3095382" y="856067"/>
                    <a:pt x="3111371" y="855327"/>
                  </a:cubicBezTo>
                  <a:cubicBezTo>
                    <a:pt x="3115106" y="855221"/>
                    <a:pt x="3118053" y="852129"/>
                    <a:pt x="3117953" y="848376"/>
                  </a:cubicBezTo>
                  <a:cubicBezTo>
                    <a:pt x="3117952" y="848376"/>
                    <a:pt x="3117952" y="848350"/>
                    <a:pt x="3117952" y="848350"/>
                  </a:cubicBezTo>
                  <a:cubicBezTo>
                    <a:pt x="3117697" y="844624"/>
                    <a:pt x="3114492" y="841795"/>
                    <a:pt x="3110763" y="842007"/>
                  </a:cubicBezTo>
                  <a:lnTo>
                    <a:pt x="3109785" y="842007"/>
                  </a:lnTo>
                  <a:cubicBezTo>
                    <a:pt x="3100641" y="842403"/>
                    <a:pt x="3089144" y="837593"/>
                    <a:pt x="3079049" y="831911"/>
                  </a:cubicBezTo>
                  <a:cubicBezTo>
                    <a:pt x="3068677" y="825991"/>
                    <a:pt x="3058693" y="819384"/>
                    <a:pt x="3049158" y="812196"/>
                  </a:cubicBezTo>
                  <a:cubicBezTo>
                    <a:pt x="3029839" y="797792"/>
                    <a:pt x="3011471" y="781882"/>
                    <a:pt x="2993658" y="765575"/>
                  </a:cubicBezTo>
                  <a:cubicBezTo>
                    <a:pt x="2957847" y="732830"/>
                    <a:pt x="2923807" y="698103"/>
                    <a:pt x="2890586" y="662768"/>
                  </a:cubicBezTo>
                  <a:cubicBezTo>
                    <a:pt x="2857365" y="627433"/>
                    <a:pt x="2824779" y="591411"/>
                    <a:pt x="2792932" y="554728"/>
                  </a:cubicBezTo>
                  <a:lnTo>
                    <a:pt x="2769146" y="527163"/>
                  </a:lnTo>
                  <a:cubicBezTo>
                    <a:pt x="2765010" y="521982"/>
                    <a:pt x="2760543" y="517093"/>
                    <a:pt x="2755774" y="512495"/>
                  </a:cubicBezTo>
                  <a:cubicBezTo>
                    <a:pt x="2750235" y="507896"/>
                    <a:pt x="2744101" y="504038"/>
                    <a:pt x="2737538" y="501078"/>
                  </a:cubicBezTo>
                  <a:cubicBezTo>
                    <a:pt x="2730822" y="497985"/>
                    <a:pt x="2723704" y="495871"/>
                    <a:pt x="2716395" y="494788"/>
                  </a:cubicBezTo>
                  <a:cubicBezTo>
                    <a:pt x="2712750" y="494232"/>
                    <a:pt x="2709062" y="493968"/>
                    <a:pt x="2705374" y="494074"/>
                  </a:cubicBezTo>
                  <a:lnTo>
                    <a:pt x="2696071" y="494418"/>
                  </a:lnTo>
                  <a:lnTo>
                    <a:pt x="2658833" y="495844"/>
                  </a:lnTo>
                  <a:lnTo>
                    <a:pt x="2063000" y="518626"/>
                  </a:lnTo>
                  <a:lnTo>
                    <a:pt x="2044499" y="519340"/>
                  </a:lnTo>
                  <a:cubicBezTo>
                    <a:pt x="2039113" y="519472"/>
                    <a:pt x="2033722" y="519340"/>
                    <a:pt x="2028352" y="518890"/>
                  </a:cubicBezTo>
                  <a:cubicBezTo>
                    <a:pt x="2023024" y="518282"/>
                    <a:pt x="2017732" y="517410"/>
                    <a:pt x="2012494" y="516248"/>
                  </a:cubicBezTo>
                  <a:lnTo>
                    <a:pt x="2005147" y="514556"/>
                  </a:lnTo>
                  <a:cubicBezTo>
                    <a:pt x="2002504" y="513790"/>
                    <a:pt x="1999386" y="512548"/>
                    <a:pt x="1996531" y="511543"/>
                  </a:cubicBezTo>
                  <a:lnTo>
                    <a:pt x="1992171" y="509984"/>
                  </a:lnTo>
                  <a:cubicBezTo>
                    <a:pt x="1994206" y="510803"/>
                    <a:pt x="1992435" y="509984"/>
                    <a:pt x="1992752" y="510195"/>
                  </a:cubicBezTo>
                  <a:lnTo>
                    <a:pt x="1992224" y="509958"/>
                  </a:lnTo>
                  <a:lnTo>
                    <a:pt x="1991140" y="509482"/>
                  </a:lnTo>
                  <a:lnTo>
                    <a:pt x="1989026" y="508530"/>
                  </a:lnTo>
                  <a:lnTo>
                    <a:pt x="1980569" y="504725"/>
                  </a:lnTo>
                  <a:lnTo>
                    <a:pt x="1963628" y="497166"/>
                  </a:lnTo>
                  <a:lnTo>
                    <a:pt x="1929746" y="482128"/>
                  </a:lnTo>
                  <a:cubicBezTo>
                    <a:pt x="1884308" y="461857"/>
                    <a:pt x="1838787" y="442009"/>
                    <a:pt x="1793190" y="422637"/>
                  </a:cubicBezTo>
                  <a:cubicBezTo>
                    <a:pt x="1770249" y="413070"/>
                    <a:pt x="1747415" y="403503"/>
                    <a:pt x="1723894" y="394491"/>
                  </a:cubicBezTo>
                  <a:lnTo>
                    <a:pt x="1705896" y="387910"/>
                  </a:lnTo>
                  <a:cubicBezTo>
                    <a:pt x="1702698" y="386747"/>
                    <a:pt x="1697967" y="385267"/>
                    <a:pt x="1693844" y="384289"/>
                  </a:cubicBezTo>
                  <a:lnTo>
                    <a:pt x="1687554" y="382677"/>
                  </a:lnTo>
                  <a:lnTo>
                    <a:pt x="1682956" y="381911"/>
                  </a:lnTo>
                  <a:lnTo>
                    <a:pt x="1681819" y="381726"/>
                  </a:lnTo>
                  <a:lnTo>
                    <a:pt x="1681238" y="381726"/>
                  </a:lnTo>
                  <a:cubicBezTo>
                    <a:pt x="1681846" y="381726"/>
                    <a:pt x="1673917" y="381726"/>
                    <a:pt x="1677036" y="381726"/>
                  </a:cubicBezTo>
                  <a:lnTo>
                    <a:pt x="1675159" y="381541"/>
                  </a:lnTo>
                  <a:lnTo>
                    <a:pt x="1671380" y="381197"/>
                  </a:lnTo>
                  <a:lnTo>
                    <a:pt x="1663848" y="380616"/>
                  </a:lnTo>
                  <a:cubicBezTo>
                    <a:pt x="1659355" y="380616"/>
                    <a:pt x="1652061" y="379479"/>
                    <a:pt x="1646299" y="378951"/>
                  </a:cubicBezTo>
                  <a:cubicBezTo>
                    <a:pt x="1597380" y="373903"/>
                    <a:pt x="1547905" y="367824"/>
                    <a:pt x="1498616" y="362169"/>
                  </a:cubicBezTo>
                  <a:cubicBezTo>
                    <a:pt x="1449326" y="356513"/>
                    <a:pt x="1400195" y="350778"/>
                    <a:pt x="1349690" y="345835"/>
                  </a:cubicBezTo>
                  <a:lnTo>
                    <a:pt x="1310444" y="342506"/>
                  </a:lnTo>
                  <a:cubicBezTo>
                    <a:pt x="1303942" y="342003"/>
                    <a:pt x="1297943" y="342056"/>
                    <a:pt x="1291653" y="341819"/>
                  </a:cubicBezTo>
                  <a:lnTo>
                    <a:pt x="1282350" y="341554"/>
                  </a:lnTo>
                  <a:lnTo>
                    <a:pt x="1281187" y="341554"/>
                  </a:lnTo>
                  <a:cubicBezTo>
                    <a:pt x="1282800" y="341554"/>
                    <a:pt x="1278333" y="341713"/>
                    <a:pt x="1278545" y="341713"/>
                  </a:cubicBezTo>
                  <a:lnTo>
                    <a:pt x="1277963" y="341713"/>
                  </a:lnTo>
                  <a:lnTo>
                    <a:pt x="1275664" y="342003"/>
                  </a:lnTo>
                  <a:lnTo>
                    <a:pt x="1271039" y="342558"/>
                  </a:lnTo>
                  <a:lnTo>
                    <a:pt x="1197039" y="351624"/>
                  </a:lnTo>
                  <a:lnTo>
                    <a:pt x="900879" y="387936"/>
                  </a:lnTo>
                  <a:lnTo>
                    <a:pt x="906297" y="387778"/>
                  </a:lnTo>
                  <a:lnTo>
                    <a:pt x="848154" y="380510"/>
                  </a:lnTo>
                  <a:cubicBezTo>
                    <a:pt x="828703" y="378845"/>
                    <a:pt x="809648" y="373744"/>
                    <a:pt x="790434" y="369939"/>
                  </a:cubicBezTo>
                  <a:cubicBezTo>
                    <a:pt x="771220" y="366133"/>
                    <a:pt x="752007" y="362486"/>
                    <a:pt x="733216" y="356724"/>
                  </a:cubicBezTo>
                  <a:lnTo>
                    <a:pt x="676527" y="340867"/>
                  </a:lnTo>
                  <a:lnTo>
                    <a:pt x="620736" y="321706"/>
                  </a:lnTo>
                  <a:cubicBezTo>
                    <a:pt x="601998" y="315734"/>
                    <a:pt x="583920" y="307858"/>
                    <a:pt x="565632" y="300564"/>
                  </a:cubicBezTo>
                  <a:cubicBezTo>
                    <a:pt x="547343" y="293269"/>
                    <a:pt x="528949" y="286266"/>
                    <a:pt x="511136" y="277782"/>
                  </a:cubicBezTo>
                  <a:lnTo>
                    <a:pt x="457354" y="253415"/>
                  </a:lnTo>
                  <a:lnTo>
                    <a:pt x="404496" y="226986"/>
                  </a:lnTo>
                  <a:cubicBezTo>
                    <a:pt x="386710" y="218476"/>
                    <a:pt x="369716" y="208486"/>
                    <a:pt x="352273" y="199315"/>
                  </a:cubicBezTo>
                  <a:cubicBezTo>
                    <a:pt x="334830" y="190145"/>
                    <a:pt x="317731" y="180419"/>
                    <a:pt x="300764" y="170455"/>
                  </a:cubicBezTo>
                  <a:cubicBezTo>
                    <a:pt x="283797" y="160492"/>
                    <a:pt x="266618" y="150819"/>
                    <a:pt x="249968" y="140379"/>
                  </a:cubicBezTo>
                  <a:cubicBezTo>
                    <a:pt x="216325" y="119950"/>
                    <a:pt x="183209" y="98728"/>
                    <a:pt x="150649" y="76766"/>
                  </a:cubicBezTo>
                  <a:cubicBezTo>
                    <a:pt x="134290" y="65904"/>
                    <a:pt x="118274" y="54618"/>
                    <a:pt x="102258" y="43333"/>
                  </a:cubicBezTo>
                  <a:cubicBezTo>
                    <a:pt x="86243" y="32048"/>
                    <a:pt x="70755" y="20631"/>
                    <a:pt x="55348" y="8765"/>
                  </a:cubicBezTo>
                  <a:lnTo>
                    <a:pt x="55348" y="8765"/>
                  </a:lnTo>
                  <a:cubicBezTo>
                    <a:pt x="40838" y="-2283"/>
                    <a:pt x="20198" y="-62"/>
                    <a:pt x="8384" y="13839"/>
                  </a:cubicBezTo>
                  <a:cubicBezTo>
                    <a:pt x="-2743" y="27159"/>
                    <a:pt x="-945" y="46981"/>
                    <a:pt x="12401" y="58107"/>
                  </a:cubicBezTo>
                  <a:cubicBezTo>
                    <a:pt x="12798" y="58450"/>
                    <a:pt x="13247" y="58794"/>
                    <a:pt x="13670" y="591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8" name="任意多边形: 形状 3027">
              <a:extLst>
                <a:ext uri="{FF2B5EF4-FFF2-40B4-BE49-F238E27FC236}">
                  <a16:creationId xmlns:a16="http://schemas.microsoft.com/office/drawing/2014/main" id="{AC4B486E-15F6-EA37-0512-6045E21E1A4B}"/>
                </a:ext>
              </a:extLst>
            </p:cNvPr>
            <p:cNvSpPr/>
            <p:nvPr/>
          </p:nvSpPr>
          <p:spPr>
            <a:xfrm>
              <a:off x="277018" y="-3943589"/>
              <a:ext cx="622819" cy="93133"/>
            </a:xfrm>
            <a:custGeom>
              <a:avLst/>
              <a:gdLst>
                <a:gd name="connsiteX0" fmla="*/ 12221 w 622819"/>
                <a:gd name="connsiteY0" fmla="*/ 94770 h 93133"/>
                <a:gd name="connsiteX1" fmla="*/ 38649 w 622819"/>
                <a:gd name="connsiteY1" fmla="*/ 91863 h 93133"/>
                <a:gd name="connsiteX2" fmla="*/ 108104 w 622819"/>
                <a:gd name="connsiteY2" fmla="*/ 85811 h 93133"/>
                <a:gd name="connsiteX3" fmla="*/ 320379 w 622819"/>
                <a:gd name="connsiteY3" fmla="*/ 71038 h 93133"/>
                <a:gd name="connsiteX4" fmla="*/ 378072 w 622819"/>
                <a:gd name="connsiteY4" fmla="*/ 64774 h 93133"/>
                <a:gd name="connsiteX5" fmla="*/ 433335 w 622819"/>
                <a:gd name="connsiteY5" fmla="*/ 55577 h 93133"/>
                <a:gd name="connsiteX6" fmla="*/ 484606 w 622819"/>
                <a:gd name="connsiteY6" fmla="*/ 44477 h 93133"/>
                <a:gd name="connsiteX7" fmla="*/ 529931 w 622819"/>
                <a:gd name="connsiteY7" fmla="*/ 32531 h 93133"/>
                <a:gd name="connsiteX8" fmla="*/ 596294 w 622819"/>
                <a:gd name="connsiteY8" fmla="*/ 10833 h 93133"/>
                <a:gd name="connsiteX9" fmla="*/ 615190 w 622819"/>
                <a:gd name="connsiteY9" fmla="*/ 6737 h 93133"/>
                <a:gd name="connsiteX10" fmla="*/ 621956 w 622819"/>
                <a:gd name="connsiteY10" fmla="*/ 5733 h 93133"/>
                <a:gd name="connsiteX11" fmla="*/ 622141 w 622819"/>
                <a:gd name="connsiteY11" fmla="*/ 5733 h 93133"/>
                <a:gd name="connsiteX12" fmla="*/ 623890 w 622819"/>
                <a:gd name="connsiteY12" fmla="*/ 3486 h 93133"/>
                <a:gd name="connsiteX13" fmla="*/ 623885 w 622819"/>
                <a:gd name="connsiteY13" fmla="*/ 3460 h 93133"/>
                <a:gd name="connsiteX14" fmla="*/ 621559 w 622819"/>
                <a:gd name="connsiteY14" fmla="*/ 1768 h 93133"/>
                <a:gd name="connsiteX15" fmla="*/ 614582 w 622819"/>
                <a:gd name="connsiteY15" fmla="*/ 2614 h 93133"/>
                <a:gd name="connsiteX16" fmla="*/ 595052 w 622819"/>
                <a:gd name="connsiteY16" fmla="*/ 6261 h 93133"/>
                <a:gd name="connsiteX17" fmla="*/ 528028 w 622819"/>
                <a:gd name="connsiteY17" fmla="*/ 26109 h 93133"/>
                <a:gd name="connsiteX18" fmla="*/ 482677 w 622819"/>
                <a:gd name="connsiteY18" fmla="*/ 36680 h 93133"/>
                <a:gd name="connsiteX19" fmla="*/ 431643 w 622819"/>
                <a:gd name="connsiteY19" fmla="*/ 46274 h 93133"/>
                <a:gd name="connsiteX20" fmla="*/ 376487 w 622819"/>
                <a:gd name="connsiteY20" fmla="*/ 53885 h 93133"/>
                <a:gd name="connsiteX21" fmla="*/ 319348 w 622819"/>
                <a:gd name="connsiteY21" fmla="*/ 58722 h 93133"/>
                <a:gd name="connsiteX22" fmla="*/ 106941 w 622819"/>
                <a:gd name="connsiteY22" fmla="*/ 68685 h 93133"/>
                <a:gd name="connsiteX23" fmla="*/ 36614 w 622819"/>
                <a:gd name="connsiteY23" fmla="*/ 73205 h 93133"/>
                <a:gd name="connsiteX24" fmla="*/ 10186 w 622819"/>
                <a:gd name="connsiteY24" fmla="*/ 75504 h 93133"/>
                <a:gd name="connsiteX25" fmla="*/ 1110 w 622819"/>
                <a:gd name="connsiteY25" fmla="*/ 85943 h 93133"/>
                <a:gd name="connsiteX26" fmla="*/ 1121 w 622819"/>
                <a:gd name="connsiteY26" fmla="*/ 86075 h 93133"/>
                <a:gd name="connsiteX27" fmla="*/ 12009 w 622819"/>
                <a:gd name="connsiteY27" fmla="*/ 94823 h 9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2819" h="93133">
                  <a:moveTo>
                    <a:pt x="12221" y="94770"/>
                  </a:moveTo>
                  <a:lnTo>
                    <a:pt x="38649" y="91863"/>
                  </a:lnTo>
                  <a:cubicBezTo>
                    <a:pt x="55537" y="89855"/>
                    <a:pt x="79191" y="88057"/>
                    <a:pt x="108104" y="85811"/>
                  </a:cubicBezTo>
                  <a:cubicBezTo>
                    <a:pt x="165797" y="81424"/>
                    <a:pt x="243075" y="77618"/>
                    <a:pt x="320379" y="71038"/>
                  </a:cubicBezTo>
                  <a:cubicBezTo>
                    <a:pt x="339724" y="69346"/>
                    <a:pt x="358964" y="67364"/>
                    <a:pt x="378072" y="64774"/>
                  </a:cubicBezTo>
                  <a:cubicBezTo>
                    <a:pt x="397180" y="62184"/>
                    <a:pt x="415390" y="59330"/>
                    <a:pt x="433335" y="55577"/>
                  </a:cubicBezTo>
                  <a:cubicBezTo>
                    <a:pt x="451333" y="52432"/>
                    <a:pt x="468379" y="48203"/>
                    <a:pt x="484606" y="44477"/>
                  </a:cubicBezTo>
                  <a:cubicBezTo>
                    <a:pt x="500833" y="40750"/>
                    <a:pt x="515898" y="36178"/>
                    <a:pt x="529931" y="32531"/>
                  </a:cubicBezTo>
                  <a:cubicBezTo>
                    <a:pt x="557946" y="24206"/>
                    <a:pt x="580146" y="14877"/>
                    <a:pt x="596294" y="10833"/>
                  </a:cubicBezTo>
                  <a:cubicBezTo>
                    <a:pt x="602502" y="9089"/>
                    <a:pt x="608813" y="7715"/>
                    <a:pt x="615190" y="6737"/>
                  </a:cubicBezTo>
                  <a:lnTo>
                    <a:pt x="621956" y="5733"/>
                  </a:lnTo>
                  <a:lnTo>
                    <a:pt x="622141" y="5733"/>
                  </a:lnTo>
                  <a:cubicBezTo>
                    <a:pt x="623243" y="5600"/>
                    <a:pt x="624025" y="4596"/>
                    <a:pt x="623890" y="3486"/>
                  </a:cubicBezTo>
                  <a:cubicBezTo>
                    <a:pt x="623888" y="3486"/>
                    <a:pt x="623888" y="3460"/>
                    <a:pt x="623885" y="3460"/>
                  </a:cubicBezTo>
                  <a:cubicBezTo>
                    <a:pt x="623695" y="2350"/>
                    <a:pt x="622664" y="1610"/>
                    <a:pt x="621559" y="1768"/>
                  </a:cubicBezTo>
                  <a:lnTo>
                    <a:pt x="614582" y="2614"/>
                  </a:lnTo>
                  <a:cubicBezTo>
                    <a:pt x="608004" y="3433"/>
                    <a:pt x="601482" y="4649"/>
                    <a:pt x="595052" y="6261"/>
                  </a:cubicBezTo>
                  <a:cubicBezTo>
                    <a:pt x="578322" y="9961"/>
                    <a:pt x="555726" y="18735"/>
                    <a:pt x="528028" y="26109"/>
                  </a:cubicBezTo>
                  <a:cubicBezTo>
                    <a:pt x="513968" y="29360"/>
                    <a:pt x="498957" y="33456"/>
                    <a:pt x="482677" y="36680"/>
                  </a:cubicBezTo>
                  <a:cubicBezTo>
                    <a:pt x="466397" y="39905"/>
                    <a:pt x="449430" y="43658"/>
                    <a:pt x="431643" y="46274"/>
                  </a:cubicBezTo>
                  <a:cubicBezTo>
                    <a:pt x="414015" y="49445"/>
                    <a:pt x="395410" y="51560"/>
                    <a:pt x="376487" y="53885"/>
                  </a:cubicBezTo>
                  <a:cubicBezTo>
                    <a:pt x="357564" y="56211"/>
                    <a:pt x="338562" y="57480"/>
                    <a:pt x="319348" y="58722"/>
                  </a:cubicBezTo>
                  <a:cubicBezTo>
                    <a:pt x="242361" y="63532"/>
                    <a:pt x="165005" y="65567"/>
                    <a:pt x="106941" y="68685"/>
                  </a:cubicBezTo>
                  <a:cubicBezTo>
                    <a:pt x="77869" y="70271"/>
                    <a:pt x="53370" y="71593"/>
                    <a:pt x="36614" y="73205"/>
                  </a:cubicBezTo>
                  <a:lnTo>
                    <a:pt x="10186" y="75504"/>
                  </a:lnTo>
                  <a:cubicBezTo>
                    <a:pt x="4798" y="75874"/>
                    <a:pt x="735" y="80552"/>
                    <a:pt x="1110" y="85943"/>
                  </a:cubicBezTo>
                  <a:cubicBezTo>
                    <a:pt x="1113" y="85996"/>
                    <a:pt x="1117" y="86023"/>
                    <a:pt x="1121" y="86075"/>
                  </a:cubicBezTo>
                  <a:cubicBezTo>
                    <a:pt x="1730" y="91493"/>
                    <a:pt x="6592" y="95405"/>
                    <a:pt x="12009" y="94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9" name="任意多边形: 形状 3028">
              <a:extLst>
                <a:ext uri="{FF2B5EF4-FFF2-40B4-BE49-F238E27FC236}">
                  <a16:creationId xmlns:a16="http://schemas.microsoft.com/office/drawing/2014/main" id="{E9D2018C-CAE6-F2E6-D8D7-B5B7EBECD35B}"/>
                </a:ext>
              </a:extLst>
            </p:cNvPr>
            <p:cNvSpPr/>
            <p:nvPr/>
          </p:nvSpPr>
          <p:spPr>
            <a:xfrm>
              <a:off x="-1496733" y="-4389008"/>
              <a:ext cx="972962" cy="453875"/>
            </a:xfrm>
            <a:custGeom>
              <a:avLst/>
              <a:gdLst>
                <a:gd name="connsiteX0" fmla="*/ 23050 w 972962"/>
                <a:gd name="connsiteY0" fmla="*/ 455168 h 453875"/>
                <a:gd name="connsiteX1" fmla="*/ 26037 w 972962"/>
                <a:gd name="connsiteY1" fmla="*/ 454746 h 453875"/>
                <a:gd name="connsiteX2" fmla="*/ 35763 w 972962"/>
                <a:gd name="connsiteY2" fmla="*/ 452975 h 453875"/>
                <a:gd name="connsiteX3" fmla="*/ 70411 w 972962"/>
                <a:gd name="connsiteY3" fmla="*/ 442403 h 453875"/>
                <a:gd name="connsiteX4" fmla="*/ 119277 w 972962"/>
                <a:gd name="connsiteY4" fmla="*/ 422106 h 453875"/>
                <a:gd name="connsiteX5" fmla="*/ 180433 w 972962"/>
                <a:gd name="connsiteY5" fmla="*/ 395492 h 453875"/>
                <a:gd name="connsiteX6" fmla="*/ 253112 w 972962"/>
                <a:gd name="connsiteY6" fmla="*/ 362060 h 453875"/>
                <a:gd name="connsiteX7" fmla="*/ 332398 w 972962"/>
                <a:gd name="connsiteY7" fmla="*/ 322021 h 453875"/>
                <a:gd name="connsiteX8" fmla="*/ 415939 w 972962"/>
                <a:gd name="connsiteY8" fmla="*/ 277753 h 453875"/>
                <a:gd name="connsiteX9" fmla="*/ 501779 w 972962"/>
                <a:gd name="connsiteY9" fmla="*/ 231476 h 453875"/>
                <a:gd name="connsiteX10" fmla="*/ 670209 w 972962"/>
                <a:gd name="connsiteY10" fmla="*/ 139610 h 453875"/>
                <a:gd name="connsiteX11" fmla="*/ 747671 w 972962"/>
                <a:gd name="connsiteY11" fmla="*/ 97325 h 453875"/>
                <a:gd name="connsiteX12" fmla="*/ 817205 w 972962"/>
                <a:gd name="connsiteY12" fmla="*/ 60324 h 453875"/>
                <a:gd name="connsiteX13" fmla="*/ 926725 w 972962"/>
                <a:gd name="connsiteY13" fmla="*/ 18039 h 453875"/>
                <a:gd name="connsiteX14" fmla="*/ 959021 w 972962"/>
                <a:gd name="connsiteY14" fmla="*/ 11193 h 453875"/>
                <a:gd name="connsiteX15" fmla="*/ 970570 w 972962"/>
                <a:gd name="connsiteY15" fmla="*/ 9344 h 453875"/>
                <a:gd name="connsiteX16" fmla="*/ 970755 w 972962"/>
                <a:gd name="connsiteY16" fmla="*/ 9344 h 453875"/>
                <a:gd name="connsiteX17" fmla="*/ 974006 w 972962"/>
                <a:gd name="connsiteY17" fmla="*/ 4956 h 453875"/>
                <a:gd name="connsiteX18" fmla="*/ 974006 w 972962"/>
                <a:gd name="connsiteY18" fmla="*/ 4956 h 453875"/>
                <a:gd name="connsiteX19" fmla="*/ 969566 w 972962"/>
                <a:gd name="connsiteY19" fmla="*/ 1785 h 453875"/>
                <a:gd name="connsiteX20" fmla="*/ 957726 w 972962"/>
                <a:gd name="connsiteY20" fmla="*/ 3344 h 453875"/>
                <a:gd name="connsiteX21" fmla="*/ 924505 w 972962"/>
                <a:gd name="connsiteY21" fmla="*/ 9423 h 453875"/>
                <a:gd name="connsiteX22" fmla="*/ 811523 w 972962"/>
                <a:gd name="connsiteY22" fmla="*/ 49277 h 453875"/>
                <a:gd name="connsiteX23" fmla="*/ 740324 w 972962"/>
                <a:gd name="connsiteY23" fmla="*/ 84559 h 453875"/>
                <a:gd name="connsiteX24" fmla="*/ 661699 w 972962"/>
                <a:gd name="connsiteY24" fmla="*/ 124652 h 453875"/>
                <a:gd name="connsiteX25" fmla="*/ 490547 w 972962"/>
                <a:gd name="connsiteY25" fmla="*/ 211628 h 453875"/>
                <a:gd name="connsiteX26" fmla="*/ 403332 w 972962"/>
                <a:gd name="connsiteY26" fmla="*/ 255368 h 453875"/>
                <a:gd name="connsiteX27" fmla="*/ 318761 w 972962"/>
                <a:gd name="connsiteY27" fmla="*/ 297152 h 453875"/>
                <a:gd name="connsiteX28" fmla="*/ 239131 w 972962"/>
                <a:gd name="connsiteY28" fmla="*/ 334522 h 453875"/>
                <a:gd name="connsiteX29" fmla="*/ 166902 w 972962"/>
                <a:gd name="connsiteY29" fmla="*/ 365258 h 453875"/>
                <a:gd name="connsiteX30" fmla="*/ 104504 w 972962"/>
                <a:gd name="connsiteY30" fmla="*/ 390577 h 453875"/>
                <a:gd name="connsiteX31" fmla="*/ 57487 w 972962"/>
                <a:gd name="connsiteY31" fmla="*/ 409077 h 453875"/>
                <a:gd name="connsiteX32" fmla="*/ 28231 w 972962"/>
                <a:gd name="connsiteY32" fmla="*/ 417349 h 453875"/>
                <a:gd name="connsiteX33" fmla="*/ 20619 w 972962"/>
                <a:gd name="connsiteY33" fmla="*/ 418591 h 453875"/>
                <a:gd name="connsiteX34" fmla="*/ 17606 w 972962"/>
                <a:gd name="connsiteY34" fmla="*/ 418961 h 453875"/>
                <a:gd name="connsiteX35" fmla="*/ 17606 w 972962"/>
                <a:gd name="connsiteY35" fmla="*/ 418961 h 453875"/>
                <a:gd name="connsiteX36" fmla="*/ 1194 w 972962"/>
                <a:gd name="connsiteY36" fmla="*/ 439337 h 453875"/>
                <a:gd name="connsiteX37" fmla="*/ 1220 w 972962"/>
                <a:gd name="connsiteY37" fmla="*/ 439576 h 453875"/>
                <a:gd name="connsiteX38" fmla="*/ 22628 w 972962"/>
                <a:gd name="connsiteY38" fmla="*/ 455433 h 45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72962" h="453875">
                  <a:moveTo>
                    <a:pt x="23050" y="455168"/>
                  </a:moveTo>
                  <a:lnTo>
                    <a:pt x="26037" y="454746"/>
                  </a:lnTo>
                  <a:cubicBezTo>
                    <a:pt x="27887" y="454481"/>
                    <a:pt x="30873" y="454032"/>
                    <a:pt x="35763" y="452975"/>
                  </a:cubicBezTo>
                  <a:cubicBezTo>
                    <a:pt x="47542" y="450252"/>
                    <a:pt x="59118" y="446711"/>
                    <a:pt x="70411" y="442403"/>
                  </a:cubicBezTo>
                  <a:cubicBezTo>
                    <a:pt x="84524" y="437117"/>
                    <a:pt x="100909" y="430273"/>
                    <a:pt x="119277" y="422106"/>
                  </a:cubicBezTo>
                  <a:cubicBezTo>
                    <a:pt x="137645" y="413940"/>
                    <a:pt x="157652" y="405271"/>
                    <a:pt x="180433" y="395492"/>
                  </a:cubicBezTo>
                  <a:cubicBezTo>
                    <a:pt x="203214" y="385714"/>
                    <a:pt x="228005" y="374349"/>
                    <a:pt x="253112" y="362060"/>
                  </a:cubicBezTo>
                  <a:cubicBezTo>
                    <a:pt x="278219" y="349771"/>
                    <a:pt x="305150" y="336240"/>
                    <a:pt x="332398" y="322021"/>
                  </a:cubicBezTo>
                  <a:lnTo>
                    <a:pt x="415939" y="277753"/>
                  </a:lnTo>
                  <a:cubicBezTo>
                    <a:pt x="444217" y="262768"/>
                    <a:pt x="473183" y="247201"/>
                    <a:pt x="501779" y="231476"/>
                  </a:cubicBezTo>
                  <a:lnTo>
                    <a:pt x="670209" y="139610"/>
                  </a:lnTo>
                  <a:lnTo>
                    <a:pt x="747671" y="97325"/>
                  </a:lnTo>
                  <a:cubicBezTo>
                    <a:pt x="772170" y="83740"/>
                    <a:pt x="795243" y="71081"/>
                    <a:pt x="817205" y="60324"/>
                  </a:cubicBezTo>
                  <a:cubicBezTo>
                    <a:pt x="860759" y="38574"/>
                    <a:pt x="899134" y="24857"/>
                    <a:pt x="926725" y="18039"/>
                  </a:cubicBezTo>
                  <a:cubicBezTo>
                    <a:pt x="940494" y="14497"/>
                    <a:pt x="951515" y="12409"/>
                    <a:pt x="959021" y="11193"/>
                  </a:cubicBezTo>
                  <a:lnTo>
                    <a:pt x="970570" y="9344"/>
                  </a:lnTo>
                  <a:lnTo>
                    <a:pt x="970755" y="9344"/>
                  </a:lnTo>
                  <a:cubicBezTo>
                    <a:pt x="972864" y="9026"/>
                    <a:pt x="974318" y="7071"/>
                    <a:pt x="974006" y="4956"/>
                  </a:cubicBezTo>
                  <a:cubicBezTo>
                    <a:pt x="974006" y="4956"/>
                    <a:pt x="974006" y="4956"/>
                    <a:pt x="974006" y="4956"/>
                  </a:cubicBezTo>
                  <a:cubicBezTo>
                    <a:pt x="973604" y="2895"/>
                    <a:pt x="971654" y="1494"/>
                    <a:pt x="969566" y="1785"/>
                  </a:cubicBezTo>
                  <a:lnTo>
                    <a:pt x="957726" y="3344"/>
                  </a:lnTo>
                  <a:cubicBezTo>
                    <a:pt x="950009" y="4401"/>
                    <a:pt x="938697" y="6199"/>
                    <a:pt x="924505" y="9423"/>
                  </a:cubicBezTo>
                  <a:cubicBezTo>
                    <a:pt x="896068" y="15554"/>
                    <a:pt x="856372" y="28478"/>
                    <a:pt x="811523" y="49277"/>
                  </a:cubicBezTo>
                  <a:cubicBezTo>
                    <a:pt x="789058" y="59558"/>
                    <a:pt x="765272" y="71662"/>
                    <a:pt x="740324" y="84559"/>
                  </a:cubicBezTo>
                  <a:lnTo>
                    <a:pt x="661699" y="124652"/>
                  </a:lnTo>
                  <a:lnTo>
                    <a:pt x="490547" y="211628"/>
                  </a:lnTo>
                  <a:cubicBezTo>
                    <a:pt x="461475" y="226561"/>
                    <a:pt x="432404" y="241123"/>
                    <a:pt x="403332" y="255368"/>
                  </a:cubicBezTo>
                  <a:lnTo>
                    <a:pt x="318761" y="297152"/>
                  </a:lnTo>
                  <a:cubicBezTo>
                    <a:pt x="291275" y="310366"/>
                    <a:pt x="264661" y="323184"/>
                    <a:pt x="239131" y="334522"/>
                  </a:cubicBezTo>
                  <a:cubicBezTo>
                    <a:pt x="213601" y="345859"/>
                    <a:pt x="189921" y="356167"/>
                    <a:pt x="166902" y="365258"/>
                  </a:cubicBezTo>
                  <a:cubicBezTo>
                    <a:pt x="143882" y="374349"/>
                    <a:pt x="122686" y="382754"/>
                    <a:pt x="104504" y="390577"/>
                  </a:cubicBezTo>
                  <a:cubicBezTo>
                    <a:pt x="86321" y="398399"/>
                    <a:pt x="70437" y="404531"/>
                    <a:pt x="57487" y="409077"/>
                  </a:cubicBezTo>
                  <a:cubicBezTo>
                    <a:pt x="47930" y="412486"/>
                    <a:pt x="38157" y="415261"/>
                    <a:pt x="28231" y="417349"/>
                  </a:cubicBezTo>
                  <a:cubicBezTo>
                    <a:pt x="25717" y="417904"/>
                    <a:pt x="23177" y="418327"/>
                    <a:pt x="20619" y="418591"/>
                  </a:cubicBezTo>
                  <a:lnTo>
                    <a:pt x="17606" y="418961"/>
                  </a:lnTo>
                  <a:lnTo>
                    <a:pt x="17606" y="418961"/>
                  </a:lnTo>
                  <a:cubicBezTo>
                    <a:pt x="7447" y="420045"/>
                    <a:pt x="100" y="429189"/>
                    <a:pt x="1194" y="439337"/>
                  </a:cubicBezTo>
                  <a:cubicBezTo>
                    <a:pt x="1202" y="439417"/>
                    <a:pt x="1210" y="439496"/>
                    <a:pt x="1220" y="439576"/>
                  </a:cubicBezTo>
                  <a:cubicBezTo>
                    <a:pt x="2822" y="449830"/>
                    <a:pt x="12357" y="456886"/>
                    <a:pt x="22628" y="4554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0" name="任意多边形: 形状 3029">
              <a:extLst>
                <a:ext uri="{FF2B5EF4-FFF2-40B4-BE49-F238E27FC236}">
                  <a16:creationId xmlns:a16="http://schemas.microsoft.com/office/drawing/2014/main" id="{7F684A18-EC7B-7EC3-4807-8703B3E6A2DE}"/>
                </a:ext>
              </a:extLst>
            </p:cNvPr>
            <p:cNvSpPr/>
            <p:nvPr/>
          </p:nvSpPr>
          <p:spPr>
            <a:xfrm>
              <a:off x="-736318" y="-3982639"/>
              <a:ext cx="287419" cy="759927"/>
            </a:xfrm>
            <a:custGeom>
              <a:avLst/>
              <a:gdLst>
                <a:gd name="connsiteX0" fmla="*/ 2347 w 287419"/>
                <a:gd name="connsiteY0" fmla="*/ 27128 h 759927"/>
                <a:gd name="connsiteX1" fmla="*/ 16037 w 287419"/>
                <a:gd name="connsiteY1" fmla="*/ 58155 h 759927"/>
                <a:gd name="connsiteX2" fmla="*/ 32344 w 287419"/>
                <a:gd name="connsiteY2" fmla="*/ 93728 h 759927"/>
                <a:gd name="connsiteX3" fmla="*/ 54676 w 287419"/>
                <a:gd name="connsiteY3" fmla="*/ 139608 h 759927"/>
                <a:gd name="connsiteX4" fmla="*/ 79466 w 287419"/>
                <a:gd name="connsiteY4" fmla="*/ 193179 h 759927"/>
                <a:gd name="connsiteX5" fmla="*/ 91200 w 287419"/>
                <a:gd name="connsiteY5" fmla="*/ 222806 h 759927"/>
                <a:gd name="connsiteX6" fmla="*/ 97279 w 287419"/>
                <a:gd name="connsiteY6" fmla="*/ 238107 h 759927"/>
                <a:gd name="connsiteX7" fmla="*/ 102564 w 287419"/>
                <a:gd name="connsiteY7" fmla="*/ 253965 h 759927"/>
                <a:gd name="connsiteX8" fmla="*/ 146119 w 287419"/>
                <a:gd name="connsiteY8" fmla="*/ 391764 h 759927"/>
                <a:gd name="connsiteX9" fmla="*/ 189013 w 287419"/>
                <a:gd name="connsiteY9" fmla="*/ 529616 h 759927"/>
                <a:gd name="connsiteX10" fmla="*/ 207935 w 287419"/>
                <a:gd name="connsiteY10" fmla="*/ 593335 h 759927"/>
                <a:gd name="connsiteX11" fmla="*/ 227070 w 287419"/>
                <a:gd name="connsiteY11" fmla="*/ 650025 h 759927"/>
                <a:gd name="connsiteX12" fmla="*/ 257780 w 287419"/>
                <a:gd name="connsiteY12" fmla="*/ 734596 h 759927"/>
                <a:gd name="connsiteX13" fmla="*/ 274060 w 287419"/>
                <a:gd name="connsiteY13" fmla="*/ 755950 h 759927"/>
                <a:gd name="connsiteX14" fmla="*/ 282781 w 287419"/>
                <a:gd name="connsiteY14" fmla="*/ 761236 h 759927"/>
                <a:gd name="connsiteX15" fmla="*/ 288067 w 287419"/>
                <a:gd name="connsiteY15" fmla="*/ 759624 h 759927"/>
                <a:gd name="connsiteX16" fmla="*/ 286799 w 287419"/>
                <a:gd name="connsiteY16" fmla="*/ 754761 h 759927"/>
                <a:gd name="connsiteX17" fmla="*/ 286032 w 287419"/>
                <a:gd name="connsiteY17" fmla="*/ 754259 h 759927"/>
                <a:gd name="connsiteX18" fmla="*/ 279399 w 287419"/>
                <a:gd name="connsiteY18" fmla="*/ 749951 h 759927"/>
                <a:gd name="connsiteX19" fmla="*/ 266184 w 287419"/>
                <a:gd name="connsiteY19" fmla="*/ 730896 h 759927"/>
                <a:gd name="connsiteX20" fmla="*/ 239227 w 287419"/>
                <a:gd name="connsiteY20" fmla="*/ 646668 h 759927"/>
                <a:gd name="connsiteX21" fmla="*/ 222418 w 287419"/>
                <a:gd name="connsiteY21" fmla="*/ 589794 h 759927"/>
                <a:gd name="connsiteX22" fmla="*/ 205953 w 287419"/>
                <a:gd name="connsiteY22" fmla="*/ 525440 h 759927"/>
                <a:gd name="connsiteX23" fmla="*/ 168345 w 287419"/>
                <a:gd name="connsiteY23" fmla="*/ 385923 h 759927"/>
                <a:gd name="connsiteX24" fmla="*/ 130156 w 287419"/>
                <a:gd name="connsiteY24" fmla="*/ 246697 h 759927"/>
                <a:gd name="connsiteX25" fmla="*/ 125399 w 287419"/>
                <a:gd name="connsiteY25" fmla="*/ 229862 h 759927"/>
                <a:gd name="connsiteX26" fmla="*/ 119690 w 287419"/>
                <a:gd name="connsiteY26" fmla="*/ 213661 h 759927"/>
                <a:gd name="connsiteX27" fmla="*/ 108617 w 287419"/>
                <a:gd name="connsiteY27" fmla="*/ 182264 h 759927"/>
                <a:gd name="connsiteX28" fmla="*/ 85333 w 287419"/>
                <a:gd name="connsiteY28" fmla="*/ 126552 h 759927"/>
                <a:gd name="connsiteX29" fmla="*/ 65194 w 287419"/>
                <a:gd name="connsiteY29" fmla="*/ 80804 h 759927"/>
                <a:gd name="connsiteX30" fmla="*/ 50421 w 287419"/>
                <a:gd name="connsiteY30" fmla="*/ 45073 h 759927"/>
                <a:gd name="connsiteX31" fmla="*/ 37946 w 287419"/>
                <a:gd name="connsiteY31" fmla="*/ 13570 h 759927"/>
                <a:gd name="connsiteX32" fmla="*/ 37946 w 287419"/>
                <a:gd name="connsiteY32" fmla="*/ 13570 h 759927"/>
                <a:gd name="connsiteX33" fmla="*/ 13341 w 287419"/>
                <a:gd name="connsiteY33" fmla="*/ 2998 h 759927"/>
                <a:gd name="connsiteX34" fmla="*/ 2093 w 287419"/>
                <a:gd name="connsiteY34" fmla="*/ 26176 h 759927"/>
                <a:gd name="connsiteX35" fmla="*/ 2321 w 287419"/>
                <a:gd name="connsiteY35" fmla="*/ 26784 h 7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419" h="759927">
                  <a:moveTo>
                    <a:pt x="2347" y="27128"/>
                  </a:moveTo>
                  <a:cubicBezTo>
                    <a:pt x="2347" y="27128"/>
                    <a:pt x="7342" y="38413"/>
                    <a:pt x="16037" y="58155"/>
                  </a:cubicBezTo>
                  <a:cubicBezTo>
                    <a:pt x="20451" y="68013"/>
                    <a:pt x="25419" y="80038"/>
                    <a:pt x="32344" y="93728"/>
                  </a:cubicBezTo>
                  <a:cubicBezTo>
                    <a:pt x="39268" y="107418"/>
                    <a:pt x="46483" y="122800"/>
                    <a:pt x="54676" y="139608"/>
                  </a:cubicBezTo>
                  <a:cubicBezTo>
                    <a:pt x="62287" y="156205"/>
                    <a:pt x="71484" y="173965"/>
                    <a:pt x="79466" y="193179"/>
                  </a:cubicBezTo>
                  <a:cubicBezTo>
                    <a:pt x="83306" y="202799"/>
                    <a:pt x="87217" y="212683"/>
                    <a:pt x="91200" y="222806"/>
                  </a:cubicBezTo>
                  <a:cubicBezTo>
                    <a:pt x="93209" y="227853"/>
                    <a:pt x="95236" y="232954"/>
                    <a:pt x="97279" y="238107"/>
                  </a:cubicBezTo>
                  <a:cubicBezTo>
                    <a:pt x="99023" y="242759"/>
                    <a:pt x="100714" y="248679"/>
                    <a:pt x="102564" y="253965"/>
                  </a:cubicBezTo>
                  <a:lnTo>
                    <a:pt x="146119" y="391764"/>
                  </a:lnTo>
                  <a:cubicBezTo>
                    <a:pt x="160760" y="438807"/>
                    <a:pt x="176274" y="485295"/>
                    <a:pt x="189013" y="529616"/>
                  </a:cubicBezTo>
                  <a:cubicBezTo>
                    <a:pt x="195567" y="551736"/>
                    <a:pt x="201910" y="573091"/>
                    <a:pt x="207935" y="593335"/>
                  </a:cubicBezTo>
                  <a:cubicBezTo>
                    <a:pt x="214728" y="613447"/>
                    <a:pt x="221150" y="632476"/>
                    <a:pt x="227070" y="650025"/>
                  </a:cubicBezTo>
                  <a:cubicBezTo>
                    <a:pt x="239359" y="685201"/>
                    <a:pt x="247816" y="714167"/>
                    <a:pt x="257780" y="734596"/>
                  </a:cubicBezTo>
                  <a:cubicBezTo>
                    <a:pt x="261707" y="742736"/>
                    <a:pt x="267247" y="750004"/>
                    <a:pt x="274060" y="755950"/>
                  </a:cubicBezTo>
                  <a:cubicBezTo>
                    <a:pt x="276869" y="757880"/>
                    <a:pt x="279782" y="759624"/>
                    <a:pt x="282781" y="761236"/>
                  </a:cubicBezTo>
                  <a:cubicBezTo>
                    <a:pt x="284690" y="762214"/>
                    <a:pt x="287023" y="761500"/>
                    <a:pt x="288067" y="759624"/>
                  </a:cubicBezTo>
                  <a:cubicBezTo>
                    <a:pt x="288979" y="757933"/>
                    <a:pt x="288427" y="755792"/>
                    <a:pt x="286799" y="754761"/>
                  </a:cubicBezTo>
                  <a:lnTo>
                    <a:pt x="286032" y="754259"/>
                  </a:lnTo>
                  <a:lnTo>
                    <a:pt x="279399" y="749951"/>
                  </a:lnTo>
                  <a:cubicBezTo>
                    <a:pt x="273759" y="744560"/>
                    <a:pt x="269266" y="738058"/>
                    <a:pt x="266184" y="730896"/>
                  </a:cubicBezTo>
                  <a:cubicBezTo>
                    <a:pt x="257727" y="712053"/>
                    <a:pt x="249904" y="681554"/>
                    <a:pt x="239227" y="646668"/>
                  </a:cubicBezTo>
                  <a:cubicBezTo>
                    <a:pt x="233941" y="629040"/>
                    <a:pt x="228365" y="609959"/>
                    <a:pt x="222418" y="589794"/>
                  </a:cubicBezTo>
                  <a:lnTo>
                    <a:pt x="205953" y="525440"/>
                  </a:lnTo>
                  <a:cubicBezTo>
                    <a:pt x="194959" y="480723"/>
                    <a:pt x="181110" y="433310"/>
                    <a:pt x="168345" y="385923"/>
                  </a:cubicBezTo>
                  <a:lnTo>
                    <a:pt x="130156" y="246697"/>
                  </a:lnTo>
                  <a:cubicBezTo>
                    <a:pt x="128517" y="240988"/>
                    <a:pt x="127328" y="235940"/>
                    <a:pt x="125399" y="229862"/>
                  </a:cubicBezTo>
                  <a:lnTo>
                    <a:pt x="119690" y="213661"/>
                  </a:lnTo>
                  <a:lnTo>
                    <a:pt x="108617" y="182264"/>
                  </a:lnTo>
                  <a:cubicBezTo>
                    <a:pt x="101058" y="162073"/>
                    <a:pt x="92495" y="143837"/>
                    <a:pt x="85333" y="126552"/>
                  </a:cubicBezTo>
                  <a:lnTo>
                    <a:pt x="65194" y="80804"/>
                  </a:lnTo>
                  <a:cubicBezTo>
                    <a:pt x="59010" y="67431"/>
                    <a:pt x="54464" y="55037"/>
                    <a:pt x="50421" y="45073"/>
                  </a:cubicBezTo>
                  <a:lnTo>
                    <a:pt x="37946" y="13570"/>
                  </a:lnTo>
                  <a:lnTo>
                    <a:pt x="37946" y="13570"/>
                  </a:lnTo>
                  <a:cubicBezTo>
                    <a:pt x="33924" y="4003"/>
                    <a:pt x="23051" y="-675"/>
                    <a:pt x="13341" y="2998"/>
                  </a:cubicBezTo>
                  <a:cubicBezTo>
                    <a:pt x="3838" y="6302"/>
                    <a:pt x="-1197" y="16662"/>
                    <a:pt x="2093" y="26176"/>
                  </a:cubicBezTo>
                  <a:cubicBezTo>
                    <a:pt x="2165" y="26361"/>
                    <a:pt x="2241" y="26573"/>
                    <a:pt x="2321" y="26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1" name="任意多边形: 形状 3030">
              <a:extLst>
                <a:ext uri="{FF2B5EF4-FFF2-40B4-BE49-F238E27FC236}">
                  <a16:creationId xmlns:a16="http://schemas.microsoft.com/office/drawing/2014/main" id="{71FCA6E6-4EF7-960C-8A62-A51003454079}"/>
                </a:ext>
              </a:extLst>
            </p:cNvPr>
            <p:cNvSpPr/>
            <p:nvPr/>
          </p:nvSpPr>
          <p:spPr>
            <a:xfrm>
              <a:off x="-1132805" y="-4448527"/>
              <a:ext cx="73964" cy="348019"/>
            </a:xfrm>
            <a:custGeom>
              <a:avLst/>
              <a:gdLst>
                <a:gd name="connsiteX0" fmla="*/ 27670 w 73964"/>
                <a:gd name="connsiteY0" fmla="*/ 337721 h 348019"/>
                <a:gd name="connsiteX1" fmla="*/ 28014 w 73964"/>
                <a:gd name="connsiteY1" fmla="*/ 333916 h 348019"/>
                <a:gd name="connsiteX2" fmla="*/ 29229 w 73964"/>
                <a:gd name="connsiteY2" fmla="*/ 323529 h 348019"/>
                <a:gd name="connsiteX3" fmla="*/ 32559 w 73964"/>
                <a:gd name="connsiteY3" fmla="*/ 308570 h 348019"/>
                <a:gd name="connsiteX4" fmla="*/ 37290 w 73964"/>
                <a:gd name="connsiteY4" fmla="*/ 285974 h 348019"/>
                <a:gd name="connsiteX5" fmla="*/ 40409 w 73964"/>
                <a:gd name="connsiteY5" fmla="*/ 260391 h 348019"/>
                <a:gd name="connsiteX6" fmla="*/ 42576 w 73964"/>
                <a:gd name="connsiteY6" fmla="*/ 231161 h 348019"/>
                <a:gd name="connsiteX7" fmla="*/ 45509 w 73964"/>
                <a:gd name="connsiteY7" fmla="*/ 168420 h 348019"/>
                <a:gd name="connsiteX8" fmla="*/ 46064 w 73964"/>
                <a:gd name="connsiteY8" fmla="*/ 136256 h 348019"/>
                <a:gd name="connsiteX9" fmla="*/ 46064 w 73964"/>
                <a:gd name="connsiteY9" fmla="*/ 105466 h 348019"/>
                <a:gd name="connsiteX10" fmla="*/ 47518 w 73964"/>
                <a:gd name="connsiteY10" fmla="*/ 77531 h 348019"/>
                <a:gd name="connsiteX11" fmla="*/ 51984 w 73964"/>
                <a:gd name="connsiteY11" fmla="*/ 52741 h 348019"/>
                <a:gd name="connsiteX12" fmla="*/ 58486 w 73964"/>
                <a:gd name="connsiteY12" fmla="*/ 32497 h 348019"/>
                <a:gd name="connsiteX13" fmla="*/ 65806 w 73964"/>
                <a:gd name="connsiteY13" fmla="*/ 17829 h 348019"/>
                <a:gd name="connsiteX14" fmla="*/ 74264 w 73964"/>
                <a:gd name="connsiteY14" fmla="*/ 6333 h 348019"/>
                <a:gd name="connsiteX15" fmla="*/ 74554 w 73964"/>
                <a:gd name="connsiteY15" fmla="*/ 5963 h 348019"/>
                <a:gd name="connsiteX16" fmla="*/ 73949 w 73964"/>
                <a:gd name="connsiteY16" fmla="*/ 2263 h 348019"/>
                <a:gd name="connsiteX17" fmla="*/ 73894 w 73964"/>
                <a:gd name="connsiteY17" fmla="*/ 2236 h 348019"/>
                <a:gd name="connsiteX18" fmla="*/ 70194 w 73964"/>
                <a:gd name="connsiteY18" fmla="*/ 2685 h 348019"/>
                <a:gd name="connsiteX19" fmla="*/ 60336 w 73964"/>
                <a:gd name="connsiteY19" fmla="*/ 14499 h 348019"/>
                <a:gd name="connsiteX20" fmla="*/ 51614 w 73964"/>
                <a:gd name="connsiteY20" fmla="*/ 29590 h 348019"/>
                <a:gd name="connsiteX21" fmla="*/ 43448 w 73964"/>
                <a:gd name="connsiteY21" fmla="*/ 50495 h 348019"/>
                <a:gd name="connsiteX22" fmla="*/ 37158 w 73964"/>
                <a:gd name="connsiteY22" fmla="*/ 76131 h 348019"/>
                <a:gd name="connsiteX23" fmla="*/ 33801 w 73964"/>
                <a:gd name="connsiteY23" fmla="*/ 105466 h 348019"/>
                <a:gd name="connsiteX24" fmla="*/ 32004 w 73964"/>
                <a:gd name="connsiteY24" fmla="*/ 136176 h 348019"/>
                <a:gd name="connsiteX25" fmla="*/ 29520 w 73964"/>
                <a:gd name="connsiteY25" fmla="*/ 167468 h 348019"/>
                <a:gd name="connsiteX26" fmla="*/ 22754 w 73964"/>
                <a:gd name="connsiteY26" fmla="*/ 229364 h 348019"/>
                <a:gd name="connsiteX27" fmla="*/ 18922 w 73964"/>
                <a:gd name="connsiteY27" fmla="*/ 257326 h 348019"/>
                <a:gd name="connsiteX28" fmla="*/ 14218 w 73964"/>
                <a:gd name="connsiteY28" fmla="*/ 282724 h 348019"/>
                <a:gd name="connsiteX29" fmla="*/ 8694 w 73964"/>
                <a:gd name="connsiteY29" fmla="*/ 302519 h 348019"/>
                <a:gd name="connsiteX30" fmla="*/ 3726 w 73964"/>
                <a:gd name="connsiteY30" fmla="*/ 320173 h 348019"/>
                <a:gd name="connsiteX31" fmla="*/ 1796 w 73964"/>
                <a:gd name="connsiteY31" fmla="*/ 331167 h 348019"/>
                <a:gd name="connsiteX32" fmla="*/ 1215 w 73964"/>
                <a:gd name="connsiteY32" fmla="*/ 334947 h 348019"/>
                <a:gd name="connsiteX33" fmla="*/ 12201 w 73964"/>
                <a:gd name="connsiteY33" fmla="*/ 349561 h 348019"/>
                <a:gd name="connsiteX34" fmla="*/ 12473 w 73964"/>
                <a:gd name="connsiteY34" fmla="*/ 349588 h 348019"/>
                <a:gd name="connsiteX35" fmla="*/ 27670 w 73964"/>
                <a:gd name="connsiteY35" fmla="*/ 338726 h 348019"/>
                <a:gd name="connsiteX36" fmla="*/ 27670 w 73964"/>
                <a:gd name="connsiteY36" fmla="*/ 338012 h 34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964" h="348019">
                  <a:moveTo>
                    <a:pt x="27670" y="337721"/>
                  </a:moveTo>
                  <a:cubicBezTo>
                    <a:pt x="27670" y="337721"/>
                    <a:pt x="27670" y="336400"/>
                    <a:pt x="28014" y="333916"/>
                  </a:cubicBezTo>
                  <a:cubicBezTo>
                    <a:pt x="28357" y="331431"/>
                    <a:pt x="28357" y="327441"/>
                    <a:pt x="29229" y="323529"/>
                  </a:cubicBezTo>
                  <a:cubicBezTo>
                    <a:pt x="30101" y="319618"/>
                    <a:pt x="30841" y="315231"/>
                    <a:pt x="32559" y="308570"/>
                  </a:cubicBezTo>
                  <a:cubicBezTo>
                    <a:pt x="34119" y="302413"/>
                    <a:pt x="35889" y="294775"/>
                    <a:pt x="37290" y="285974"/>
                  </a:cubicBezTo>
                  <a:cubicBezTo>
                    <a:pt x="38241" y="278046"/>
                    <a:pt x="39298" y="269456"/>
                    <a:pt x="40409" y="260391"/>
                  </a:cubicBezTo>
                  <a:cubicBezTo>
                    <a:pt x="41637" y="250692"/>
                    <a:pt x="42361" y="240940"/>
                    <a:pt x="42576" y="231161"/>
                  </a:cubicBezTo>
                  <a:cubicBezTo>
                    <a:pt x="43527" y="211128"/>
                    <a:pt x="44531" y="189774"/>
                    <a:pt x="45509" y="168420"/>
                  </a:cubicBezTo>
                  <a:cubicBezTo>
                    <a:pt x="45932" y="157848"/>
                    <a:pt x="45879" y="146854"/>
                    <a:pt x="46064" y="136256"/>
                  </a:cubicBezTo>
                  <a:cubicBezTo>
                    <a:pt x="46249" y="125658"/>
                    <a:pt x="46434" y="115457"/>
                    <a:pt x="46064" y="105466"/>
                  </a:cubicBezTo>
                  <a:cubicBezTo>
                    <a:pt x="46001" y="96137"/>
                    <a:pt x="46487" y="86808"/>
                    <a:pt x="47518" y="77531"/>
                  </a:cubicBezTo>
                  <a:cubicBezTo>
                    <a:pt x="48414" y="69180"/>
                    <a:pt x="49904" y="60881"/>
                    <a:pt x="51984" y="52741"/>
                  </a:cubicBezTo>
                  <a:cubicBezTo>
                    <a:pt x="53644" y="45844"/>
                    <a:pt x="55819" y="39078"/>
                    <a:pt x="58486" y="32497"/>
                  </a:cubicBezTo>
                  <a:cubicBezTo>
                    <a:pt x="60838" y="26603"/>
                    <a:pt x="63771" y="21926"/>
                    <a:pt x="65806" y="17829"/>
                  </a:cubicBezTo>
                  <a:lnTo>
                    <a:pt x="74264" y="6333"/>
                  </a:lnTo>
                  <a:lnTo>
                    <a:pt x="74554" y="5963"/>
                  </a:lnTo>
                  <a:cubicBezTo>
                    <a:pt x="75405" y="4773"/>
                    <a:pt x="75133" y="3135"/>
                    <a:pt x="73949" y="2263"/>
                  </a:cubicBezTo>
                  <a:cubicBezTo>
                    <a:pt x="73931" y="2263"/>
                    <a:pt x="73912" y="2236"/>
                    <a:pt x="73894" y="2236"/>
                  </a:cubicBezTo>
                  <a:cubicBezTo>
                    <a:pt x="72720" y="1443"/>
                    <a:pt x="71145" y="1629"/>
                    <a:pt x="70194" y="2685"/>
                  </a:cubicBezTo>
                  <a:cubicBezTo>
                    <a:pt x="70194" y="2685"/>
                    <a:pt x="66520" y="6861"/>
                    <a:pt x="60336" y="14499"/>
                  </a:cubicBezTo>
                  <a:cubicBezTo>
                    <a:pt x="57983" y="18675"/>
                    <a:pt x="54468" y="23538"/>
                    <a:pt x="51614" y="29590"/>
                  </a:cubicBezTo>
                  <a:cubicBezTo>
                    <a:pt x="48366" y="36329"/>
                    <a:pt x="45636" y="43333"/>
                    <a:pt x="43448" y="50495"/>
                  </a:cubicBezTo>
                  <a:cubicBezTo>
                    <a:pt x="40731" y="58873"/>
                    <a:pt x="38627" y="67436"/>
                    <a:pt x="37158" y="76131"/>
                  </a:cubicBezTo>
                  <a:cubicBezTo>
                    <a:pt x="35472" y="85830"/>
                    <a:pt x="34351" y="95635"/>
                    <a:pt x="33801" y="105466"/>
                  </a:cubicBezTo>
                  <a:cubicBezTo>
                    <a:pt x="33669" y="115457"/>
                    <a:pt x="32824" y="126002"/>
                    <a:pt x="32004" y="136176"/>
                  </a:cubicBezTo>
                  <a:cubicBezTo>
                    <a:pt x="31185" y="146351"/>
                    <a:pt x="30577" y="156897"/>
                    <a:pt x="29520" y="167468"/>
                  </a:cubicBezTo>
                  <a:cubicBezTo>
                    <a:pt x="27221" y="188611"/>
                    <a:pt x="24921" y="209754"/>
                    <a:pt x="22754" y="229364"/>
                  </a:cubicBezTo>
                  <a:cubicBezTo>
                    <a:pt x="21985" y="238746"/>
                    <a:pt x="20703" y="248076"/>
                    <a:pt x="18922" y="257326"/>
                  </a:cubicBezTo>
                  <a:cubicBezTo>
                    <a:pt x="17257" y="266338"/>
                    <a:pt x="15671" y="274848"/>
                    <a:pt x="14218" y="282724"/>
                  </a:cubicBezTo>
                  <a:cubicBezTo>
                    <a:pt x="12606" y="289595"/>
                    <a:pt x="10729" y="296202"/>
                    <a:pt x="8694" y="302519"/>
                  </a:cubicBezTo>
                  <a:cubicBezTo>
                    <a:pt x="6765" y="308333"/>
                    <a:pt x="5047" y="315125"/>
                    <a:pt x="3726" y="320173"/>
                  </a:cubicBezTo>
                  <a:cubicBezTo>
                    <a:pt x="2404" y="325221"/>
                    <a:pt x="2298" y="328577"/>
                    <a:pt x="1796" y="331167"/>
                  </a:cubicBezTo>
                  <a:cubicBezTo>
                    <a:pt x="1294" y="333757"/>
                    <a:pt x="1215" y="334947"/>
                    <a:pt x="1215" y="334947"/>
                  </a:cubicBezTo>
                  <a:cubicBezTo>
                    <a:pt x="216" y="342003"/>
                    <a:pt x="5134" y="348557"/>
                    <a:pt x="12201" y="349561"/>
                  </a:cubicBezTo>
                  <a:cubicBezTo>
                    <a:pt x="12291" y="349561"/>
                    <a:pt x="12384" y="349588"/>
                    <a:pt x="12473" y="349588"/>
                  </a:cubicBezTo>
                  <a:cubicBezTo>
                    <a:pt x="19667" y="350777"/>
                    <a:pt x="26470" y="345914"/>
                    <a:pt x="27670" y="338726"/>
                  </a:cubicBezTo>
                  <a:lnTo>
                    <a:pt x="27670" y="33801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2" name="任意多边形: 形状 3031">
              <a:extLst>
                <a:ext uri="{FF2B5EF4-FFF2-40B4-BE49-F238E27FC236}">
                  <a16:creationId xmlns:a16="http://schemas.microsoft.com/office/drawing/2014/main" id="{AF0244CC-2C20-EB92-8953-9916D6841BF7}"/>
                </a:ext>
              </a:extLst>
            </p:cNvPr>
            <p:cNvSpPr/>
            <p:nvPr/>
          </p:nvSpPr>
          <p:spPr>
            <a:xfrm>
              <a:off x="-1012588" y="-4183832"/>
              <a:ext cx="489863" cy="68260"/>
            </a:xfrm>
            <a:custGeom>
              <a:avLst/>
              <a:gdLst>
                <a:gd name="connsiteX0" fmla="*/ 16234 w 489863"/>
                <a:gd name="connsiteY0" fmla="*/ 28442 h 68260"/>
                <a:gd name="connsiteX1" fmla="*/ 21519 w 489863"/>
                <a:gd name="connsiteY1" fmla="*/ 27807 h 68260"/>
                <a:gd name="connsiteX2" fmla="*/ 36240 w 489863"/>
                <a:gd name="connsiteY2" fmla="*/ 26459 h 68260"/>
                <a:gd name="connsiteX3" fmla="*/ 57383 w 489863"/>
                <a:gd name="connsiteY3" fmla="*/ 27569 h 68260"/>
                <a:gd name="connsiteX4" fmla="*/ 86455 w 489863"/>
                <a:gd name="connsiteY4" fmla="*/ 32247 h 68260"/>
                <a:gd name="connsiteX5" fmla="*/ 121499 w 489863"/>
                <a:gd name="connsiteY5" fmla="*/ 40467 h 68260"/>
                <a:gd name="connsiteX6" fmla="*/ 162199 w 489863"/>
                <a:gd name="connsiteY6" fmla="*/ 49214 h 68260"/>
                <a:gd name="connsiteX7" fmla="*/ 249625 w 489863"/>
                <a:gd name="connsiteY7" fmla="*/ 62429 h 68260"/>
                <a:gd name="connsiteX8" fmla="*/ 271904 w 489863"/>
                <a:gd name="connsiteY8" fmla="*/ 65759 h 68260"/>
                <a:gd name="connsiteX9" fmla="*/ 294607 w 489863"/>
                <a:gd name="connsiteY9" fmla="*/ 68005 h 68260"/>
                <a:gd name="connsiteX10" fmla="*/ 338637 w 489863"/>
                <a:gd name="connsiteY10" fmla="*/ 69908 h 68260"/>
                <a:gd name="connsiteX11" fmla="*/ 379760 w 489863"/>
                <a:gd name="connsiteY11" fmla="*/ 68930 h 68260"/>
                <a:gd name="connsiteX12" fmla="*/ 416416 w 489863"/>
                <a:gd name="connsiteY12" fmla="*/ 65072 h 68260"/>
                <a:gd name="connsiteX13" fmla="*/ 446968 w 489863"/>
                <a:gd name="connsiteY13" fmla="*/ 58914 h 68260"/>
                <a:gd name="connsiteX14" fmla="*/ 469987 w 489863"/>
                <a:gd name="connsiteY14" fmla="*/ 51963 h 68260"/>
                <a:gd name="connsiteX15" fmla="*/ 489306 w 489863"/>
                <a:gd name="connsiteY15" fmla="*/ 44034 h 68260"/>
                <a:gd name="connsiteX16" fmla="*/ 490752 w 489863"/>
                <a:gd name="connsiteY16" fmla="*/ 40599 h 68260"/>
                <a:gd name="connsiteX17" fmla="*/ 490734 w 489863"/>
                <a:gd name="connsiteY17" fmla="*/ 40546 h 68260"/>
                <a:gd name="connsiteX18" fmla="*/ 487287 w 489863"/>
                <a:gd name="connsiteY18" fmla="*/ 39092 h 68260"/>
                <a:gd name="connsiteX19" fmla="*/ 487245 w 489863"/>
                <a:gd name="connsiteY19" fmla="*/ 39119 h 68260"/>
                <a:gd name="connsiteX20" fmla="*/ 486822 w 489863"/>
                <a:gd name="connsiteY20" fmla="*/ 39119 h 68260"/>
                <a:gd name="connsiteX21" fmla="*/ 467793 w 489863"/>
                <a:gd name="connsiteY21" fmla="*/ 46096 h 68260"/>
                <a:gd name="connsiteX22" fmla="*/ 445223 w 489863"/>
                <a:gd name="connsiteY22" fmla="*/ 51884 h 68260"/>
                <a:gd name="connsiteX23" fmla="*/ 415227 w 489863"/>
                <a:gd name="connsiteY23" fmla="*/ 56641 h 68260"/>
                <a:gd name="connsiteX24" fmla="*/ 379284 w 489863"/>
                <a:gd name="connsiteY24" fmla="*/ 58861 h 68260"/>
                <a:gd name="connsiteX25" fmla="*/ 339033 w 489863"/>
                <a:gd name="connsiteY25" fmla="*/ 58094 h 68260"/>
                <a:gd name="connsiteX26" fmla="*/ 296245 w 489863"/>
                <a:gd name="connsiteY26" fmla="*/ 54447 h 68260"/>
                <a:gd name="connsiteX27" fmla="*/ 274521 w 489863"/>
                <a:gd name="connsiteY27" fmla="*/ 51382 h 68260"/>
                <a:gd name="connsiteX28" fmla="*/ 252400 w 489863"/>
                <a:gd name="connsiteY28" fmla="*/ 47100 h 68260"/>
                <a:gd name="connsiteX29" fmla="*/ 165661 w 489863"/>
                <a:gd name="connsiteY29" fmla="*/ 30344 h 68260"/>
                <a:gd name="connsiteX30" fmla="*/ 127366 w 489863"/>
                <a:gd name="connsiteY30" fmla="*/ 20355 h 68260"/>
                <a:gd name="connsiteX31" fmla="*/ 91952 w 489863"/>
                <a:gd name="connsiteY31" fmla="*/ 10444 h 68260"/>
                <a:gd name="connsiteX32" fmla="*/ 60581 w 489863"/>
                <a:gd name="connsiteY32" fmla="*/ 4021 h 68260"/>
                <a:gd name="connsiteX33" fmla="*/ 34364 w 489863"/>
                <a:gd name="connsiteY33" fmla="*/ 1749 h 68260"/>
                <a:gd name="connsiteX34" fmla="*/ 18665 w 489863"/>
                <a:gd name="connsiteY34" fmla="*/ 2542 h 68260"/>
                <a:gd name="connsiteX35" fmla="*/ 13379 w 489863"/>
                <a:gd name="connsiteY35" fmla="*/ 2964 h 68260"/>
                <a:gd name="connsiteX36" fmla="*/ 1106 w 489863"/>
                <a:gd name="connsiteY36" fmla="*/ 16654 h 68260"/>
                <a:gd name="connsiteX37" fmla="*/ 1117 w 489863"/>
                <a:gd name="connsiteY37" fmla="*/ 16839 h 68260"/>
                <a:gd name="connsiteX38" fmla="*/ 15520 w 489863"/>
                <a:gd name="connsiteY38" fmla="*/ 28653 h 68260"/>
                <a:gd name="connsiteX39" fmla="*/ 16049 w 489863"/>
                <a:gd name="connsiteY39" fmla="*/ 28653 h 6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9863" h="68260">
                  <a:moveTo>
                    <a:pt x="16234" y="28442"/>
                  </a:moveTo>
                  <a:lnTo>
                    <a:pt x="21519" y="27807"/>
                  </a:lnTo>
                  <a:cubicBezTo>
                    <a:pt x="26396" y="27067"/>
                    <a:pt x="31311" y="26618"/>
                    <a:pt x="36240" y="26459"/>
                  </a:cubicBezTo>
                  <a:cubicBezTo>
                    <a:pt x="43304" y="26354"/>
                    <a:pt x="50366" y="26724"/>
                    <a:pt x="57383" y="27569"/>
                  </a:cubicBezTo>
                  <a:cubicBezTo>
                    <a:pt x="67148" y="28627"/>
                    <a:pt x="76850" y="30186"/>
                    <a:pt x="86455" y="32247"/>
                  </a:cubicBezTo>
                  <a:cubicBezTo>
                    <a:pt x="97211" y="34573"/>
                    <a:pt x="108972" y="37348"/>
                    <a:pt x="121499" y="40467"/>
                  </a:cubicBezTo>
                  <a:cubicBezTo>
                    <a:pt x="134026" y="43585"/>
                    <a:pt x="147399" y="46889"/>
                    <a:pt x="162199" y="49214"/>
                  </a:cubicBezTo>
                  <a:lnTo>
                    <a:pt x="249625" y="62429"/>
                  </a:lnTo>
                  <a:lnTo>
                    <a:pt x="271904" y="65759"/>
                  </a:lnTo>
                  <a:cubicBezTo>
                    <a:pt x="280203" y="66922"/>
                    <a:pt x="287048" y="67239"/>
                    <a:pt x="294607" y="68005"/>
                  </a:cubicBezTo>
                  <a:cubicBezTo>
                    <a:pt x="309459" y="69009"/>
                    <a:pt x="324444" y="70040"/>
                    <a:pt x="338637" y="69908"/>
                  </a:cubicBezTo>
                  <a:cubicBezTo>
                    <a:pt x="352908" y="70278"/>
                    <a:pt x="366704" y="69538"/>
                    <a:pt x="379760" y="68930"/>
                  </a:cubicBezTo>
                  <a:cubicBezTo>
                    <a:pt x="392815" y="68322"/>
                    <a:pt x="405131" y="66710"/>
                    <a:pt x="416416" y="65072"/>
                  </a:cubicBezTo>
                  <a:cubicBezTo>
                    <a:pt x="427622" y="62772"/>
                    <a:pt x="438088" y="61847"/>
                    <a:pt x="446968" y="58914"/>
                  </a:cubicBezTo>
                  <a:cubicBezTo>
                    <a:pt x="455848" y="55980"/>
                    <a:pt x="463882" y="54764"/>
                    <a:pt x="469987" y="51963"/>
                  </a:cubicBezTo>
                  <a:lnTo>
                    <a:pt x="489306" y="44034"/>
                  </a:lnTo>
                  <a:cubicBezTo>
                    <a:pt x="490657" y="43480"/>
                    <a:pt x="491304" y="41946"/>
                    <a:pt x="490752" y="40599"/>
                  </a:cubicBezTo>
                  <a:cubicBezTo>
                    <a:pt x="490744" y="40572"/>
                    <a:pt x="490739" y="40572"/>
                    <a:pt x="490734" y="40546"/>
                  </a:cubicBezTo>
                  <a:cubicBezTo>
                    <a:pt x="490181" y="39198"/>
                    <a:pt x="488638" y="38537"/>
                    <a:pt x="487287" y="39092"/>
                  </a:cubicBezTo>
                  <a:cubicBezTo>
                    <a:pt x="487271" y="39119"/>
                    <a:pt x="487258" y="39119"/>
                    <a:pt x="487245" y="39119"/>
                  </a:cubicBezTo>
                  <a:lnTo>
                    <a:pt x="486822" y="39119"/>
                  </a:lnTo>
                  <a:lnTo>
                    <a:pt x="467793" y="46096"/>
                  </a:lnTo>
                  <a:cubicBezTo>
                    <a:pt x="461847" y="48554"/>
                    <a:pt x="453918" y="49637"/>
                    <a:pt x="445223" y="51884"/>
                  </a:cubicBezTo>
                  <a:cubicBezTo>
                    <a:pt x="436528" y="54130"/>
                    <a:pt x="426195" y="54844"/>
                    <a:pt x="415227" y="56641"/>
                  </a:cubicBezTo>
                  <a:cubicBezTo>
                    <a:pt x="404153" y="57751"/>
                    <a:pt x="392049" y="58464"/>
                    <a:pt x="379284" y="58861"/>
                  </a:cubicBezTo>
                  <a:cubicBezTo>
                    <a:pt x="366519" y="59257"/>
                    <a:pt x="352987" y="59046"/>
                    <a:pt x="339033" y="58094"/>
                  </a:cubicBezTo>
                  <a:cubicBezTo>
                    <a:pt x="325000" y="57645"/>
                    <a:pt x="310887" y="56033"/>
                    <a:pt x="296245" y="54447"/>
                  </a:cubicBezTo>
                  <a:cubicBezTo>
                    <a:pt x="289109" y="53417"/>
                    <a:pt x="281022" y="52624"/>
                    <a:pt x="274521" y="51382"/>
                  </a:cubicBezTo>
                  <a:lnTo>
                    <a:pt x="252400" y="47100"/>
                  </a:lnTo>
                  <a:lnTo>
                    <a:pt x="165661" y="30344"/>
                  </a:lnTo>
                  <a:cubicBezTo>
                    <a:pt x="152711" y="27701"/>
                    <a:pt x="139603" y="23869"/>
                    <a:pt x="127366" y="20355"/>
                  </a:cubicBezTo>
                  <a:cubicBezTo>
                    <a:pt x="115130" y="16839"/>
                    <a:pt x="103105" y="13351"/>
                    <a:pt x="91952" y="10444"/>
                  </a:cubicBezTo>
                  <a:cubicBezTo>
                    <a:pt x="81613" y="7774"/>
                    <a:pt x="71142" y="5607"/>
                    <a:pt x="60581" y="4021"/>
                  </a:cubicBezTo>
                  <a:cubicBezTo>
                    <a:pt x="51907" y="2621"/>
                    <a:pt x="43146" y="1881"/>
                    <a:pt x="34364" y="1749"/>
                  </a:cubicBezTo>
                  <a:cubicBezTo>
                    <a:pt x="29120" y="1722"/>
                    <a:pt x="23879" y="1986"/>
                    <a:pt x="18665" y="2542"/>
                  </a:cubicBezTo>
                  <a:lnTo>
                    <a:pt x="13379" y="2964"/>
                  </a:lnTo>
                  <a:cubicBezTo>
                    <a:pt x="6209" y="3361"/>
                    <a:pt x="712" y="9492"/>
                    <a:pt x="1106" y="16654"/>
                  </a:cubicBezTo>
                  <a:cubicBezTo>
                    <a:pt x="1109" y="16707"/>
                    <a:pt x="1111" y="16786"/>
                    <a:pt x="1117" y="16839"/>
                  </a:cubicBezTo>
                  <a:cubicBezTo>
                    <a:pt x="1854" y="24054"/>
                    <a:pt x="8286" y="29340"/>
                    <a:pt x="15520" y="28653"/>
                  </a:cubicBezTo>
                  <a:lnTo>
                    <a:pt x="16049" y="28653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3" name="任意多边形: 形状 3032">
              <a:extLst>
                <a:ext uri="{FF2B5EF4-FFF2-40B4-BE49-F238E27FC236}">
                  <a16:creationId xmlns:a16="http://schemas.microsoft.com/office/drawing/2014/main" id="{C2EF0BD8-8AFE-5F69-E6CF-F177101BD2F9}"/>
                </a:ext>
              </a:extLst>
            </p:cNvPr>
            <p:cNvSpPr/>
            <p:nvPr/>
          </p:nvSpPr>
          <p:spPr>
            <a:xfrm>
              <a:off x="-802960" y="-4558351"/>
              <a:ext cx="165679" cy="285652"/>
            </a:xfrm>
            <a:custGeom>
              <a:avLst/>
              <a:gdLst>
                <a:gd name="connsiteX0" fmla="*/ 14757 w 165679"/>
                <a:gd name="connsiteY0" fmla="*/ 283846 h 285652"/>
                <a:gd name="connsiteX1" fmla="*/ 16634 w 165679"/>
                <a:gd name="connsiteY1" fmla="*/ 280728 h 285652"/>
                <a:gd name="connsiteX2" fmla="*/ 21708 w 165679"/>
                <a:gd name="connsiteY2" fmla="*/ 271319 h 285652"/>
                <a:gd name="connsiteX3" fmla="*/ 27840 w 165679"/>
                <a:gd name="connsiteY3" fmla="*/ 255462 h 285652"/>
                <a:gd name="connsiteX4" fmla="*/ 33707 w 165679"/>
                <a:gd name="connsiteY4" fmla="*/ 235323 h 285652"/>
                <a:gd name="connsiteX5" fmla="*/ 47291 w 165679"/>
                <a:gd name="connsiteY5" fmla="*/ 186113 h 285652"/>
                <a:gd name="connsiteX6" fmla="*/ 57334 w 165679"/>
                <a:gd name="connsiteY6" fmla="*/ 158892 h 285652"/>
                <a:gd name="connsiteX7" fmla="*/ 69015 w 165679"/>
                <a:gd name="connsiteY7" fmla="*/ 131538 h 285652"/>
                <a:gd name="connsiteX8" fmla="*/ 82732 w 165679"/>
                <a:gd name="connsiteY8" fmla="*/ 105109 h 285652"/>
                <a:gd name="connsiteX9" fmla="*/ 98193 w 165679"/>
                <a:gd name="connsiteY9" fmla="*/ 80584 h 285652"/>
                <a:gd name="connsiteX10" fmla="*/ 114261 w 165679"/>
                <a:gd name="connsiteY10" fmla="*/ 58489 h 285652"/>
                <a:gd name="connsiteX11" fmla="*/ 129722 w 165679"/>
                <a:gd name="connsiteY11" fmla="*/ 39566 h 285652"/>
                <a:gd name="connsiteX12" fmla="*/ 143756 w 165679"/>
                <a:gd name="connsiteY12" fmla="*/ 24317 h 285652"/>
                <a:gd name="connsiteX13" fmla="*/ 155622 w 165679"/>
                <a:gd name="connsiteY13" fmla="*/ 13587 h 285652"/>
                <a:gd name="connsiteX14" fmla="*/ 166193 w 165679"/>
                <a:gd name="connsiteY14" fmla="*/ 4337 h 285652"/>
                <a:gd name="connsiteX15" fmla="*/ 166326 w 165679"/>
                <a:gd name="connsiteY15" fmla="*/ 4205 h 285652"/>
                <a:gd name="connsiteX16" fmla="*/ 166371 w 165679"/>
                <a:gd name="connsiteY16" fmla="*/ 2196 h 285652"/>
                <a:gd name="connsiteX17" fmla="*/ 166326 w 165679"/>
                <a:gd name="connsiteY17" fmla="*/ 2143 h 285652"/>
                <a:gd name="connsiteX18" fmla="*/ 164211 w 165679"/>
                <a:gd name="connsiteY18" fmla="*/ 2143 h 285652"/>
                <a:gd name="connsiteX19" fmla="*/ 153270 w 165679"/>
                <a:gd name="connsiteY19" fmla="*/ 11155 h 285652"/>
                <a:gd name="connsiteX20" fmla="*/ 140796 w 165679"/>
                <a:gd name="connsiteY20" fmla="*/ 21727 h 285652"/>
                <a:gd name="connsiteX21" fmla="*/ 126022 w 165679"/>
                <a:gd name="connsiteY21" fmla="*/ 36686 h 285652"/>
                <a:gd name="connsiteX22" fmla="*/ 109610 w 165679"/>
                <a:gd name="connsiteY22" fmla="*/ 55370 h 285652"/>
                <a:gd name="connsiteX23" fmla="*/ 92616 w 165679"/>
                <a:gd name="connsiteY23" fmla="*/ 77095 h 285652"/>
                <a:gd name="connsiteX24" fmla="*/ 75966 w 165679"/>
                <a:gd name="connsiteY24" fmla="*/ 101568 h 285652"/>
                <a:gd name="connsiteX25" fmla="*/ 60955 w 165679"/>
                <a:gd name="connsiteY25" fmla="*/ 127996 h 285652"/>
                <a:gd name="connsiteX26" fmla="*/ 48005 w 165679"/>
                <a:gd name="connsiteY26" fmla="*/ 155562 h 285652"/>
                <a:gd name="connsiteX27" fmla="*/ 36931 w 165679"/>
                <a:gd name="connsiteY27" fmla="*/ 182598 h 285652"/>
                <a:gd name="connsiteX28" fmla="*/ 21259 w 165679"/>
                <a:gd name="connsiteY28" fmla="*/ 232178 h 285652"/>
                <a:gd name="connsiteX29" fmla="*/ 14889 w 165679"/>
                <a:gd name="connsiteY29" fmla="*/ 251365 h 285652"/>
                <a:gd name="connsiteX30" fmla="*/ 9128 w 165679"/>
                <a:gd name="connsiteY30" fmla="*/ 264976 h 285652"/>
                <a:gd name="connsiteX31" fmla="*/ 4186 w 165679"/>
                <a:gd name="connsiteY31" fmla="*/ 273486 h 285652"/>
                <a:gd name="connsiteX32" fmla="*/ 2204 w 165679"/>
                <a:gd name="connsiteY32" fmla="*/ 276526 h 285652"/>
                <a:gd name="connsiteX33" fmla="*/ 2204 w 165679"/>
                <a:gd name="connsiteY33" fmla="*/ 276526 h 285652"/>
                <a:gd name="connsiteX34" fmla="*/ 4260 w 165679"/>
                <a:gd name="connsiteY34" fmla="*/ 286146 h 285652"/>
                <a:gd name="connsiteX35" fmla="*/ 4529 w 165679"/>
                <a:gd name="connsiteY35" fmla="*/ 286304 h 285652"/>
                <a:gd name="connsiteX36" fmla="*/ 14678 w 165679"/>
                <a:gd name="connsiteY36" fmla="*/ 284058 h 285652"/>
                <a:gd name="connsiteX37" fmla="*/ 14757 w 165679"/>
                <a:gd name="connsiteY37" fmla="*/ 283846 h 28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5679" h="285652">
                  <a:moveTo>
                    <a:pt x="14757" y="283846"/>
                  </a:moveTo>
                  <a:lnTo>
                    <a:pt x="16634" y="280728"/>
                  </a:lnTo>
                  <a:cubicBezTo>
                    <a:pt x="18587" y="277741"/>
                    <a:pt x="20284" y="274596"/>
                    <a:pt x="21708" y="271319"/>
                  </a:cubicBezTo>
                  <a:cubicBezTo>
                    <a:pt x="24126" y="266192"/>
                    <a:pt x="26175" y="260880"/>
                    <a:pt x="27840" y="255462"/>
                  </a:cubicBezTo>
                  <a:cubicBezTo>
                    <a:pt x="29954" y="249463"/>
                    <a:pt x="31698" y="242670"/>
                    <a:pt x="33707" y="235323"/>
                  </a:cubicBezTo>
                  <a:cubicBezTo>
                    <a:pt x="37724" y="220629"/>
                    <a:pt x="41107" y="203397"/>
                    <a:pt x="47291" y="186113"/>
                  </a:cubicBezTo>
                  <a:cubicBezTo>
                    <a:pt x="50595" y="177312"/>
                    <a:pt x="53555" y="167904"/>
                    <a:pt x="57334" y="158892"/>
                  </a:cubicBezTo>
                  <a:cubicBezTo>
                    <a:pt x="61113" y="149879"/>
                    <a:pt x="64417" y="140392"/>
                    <a:pt x="69015" y="131538"/>
                  </a:cubicBezTo>
                  <a:cubicBezTo>
                    <a:pt x="73091" y="122473"/>
                    <a:pt x="77671" y="113646"/>
                    <a:pt x="82732" y="105109"/>
                  </a:cubicBezTo>
                  <a:cubicBezTo>
                    <a:pt x="87441" y="96652"/>
                    <a:pt x="92603" y="88486"/>
                    <a:pt x="98193" y="80584"/>
                  </a:cubicBezTo>
                  <a:cubicBezTo>
                    <a:pt x="103478" y="72655"/>
                    <a:pt x="108764" y="65149"/>
                    <a:pt x="114261" y="58489"/>
                  </a:cubicBezTo>
                  <a:cubicBezTo>
                    <a:pt x="119758" y="51829"/>
                    <a:pt x="124330" y="44958"/>
                    <a:pt x="129722" y="39566"/>
                  </a:cubicBezTo>
                  <a:lnTo>
                    <a:pt x="143756" y="24317"/>
                  </a:lnTo>
                  <a:cubicBezTo>
                    <a:pt x="148116" y="19956"/>
                    <a:pt x="152345" y="16600"/>
                    <a:pt x="155622" y="13587"/>
                  </a:cubicBezTo>
                  <a:lnTo>
                    <a:pt x="166193" y="4337"/>
                  </a:lnTo>
                  <a:lnTo>
                    <a:pt x="166326" y="4205"/>
                  </a:lnTo>
                  <a:cubicBezTo>
                    <a:pt x="166894" y="3650"/>
                    <a:pt x="166915" y="2751"/>
                    <a:pt x="166371" y="2196"/>
                  </a:cubicBezTo>
                  <a:cubicBezTo>
                    <a:pt x="166355" y="2170"/>
                    <a:pt x="166341" y="2170"/>
                    <a:pt x="166326" y="2143"/>
                  </a:cubicBezTo>
                  <a:cubicBezTo>
                    <a:pt x="165723" y="1615"/>
                    <a:pt x="164814" y="1615"/>
                    <a:pt x="164211" y="2143"/>
                  </a:cubicBezTo>
                  <a:lnTo>
                    <a:pt x="153270" y="11155"/>
                  </a:lnTo>
                  <a:cubicBezTo>
                    <a:pt x="149834" y="14089"/>
                    <a:pt x="145341" y="17393"/>
                    <a:pt x="140796" y="21727"/>
                  </a:cubicBezTo>
                  <a:lnTo>
                    <a:pt x="126022" y="36686"/>
                  </a:lnTo>
                  <a:cubicBezTo>
                    <a:pt x="120366" y="41971"/>
                    <a:pt x="115450" y="48737"/>
                    <a:pt x="109610" y="55370"/>
                  </a:cubicBezTo>
                  <a:cubicBezTo>
                    <a:pt x="103769" y="62004"/>
                    <a:pt x="98272" y="69431"/>
                    <a:pt x="92616" y="77095"/>
                  </a:cubicBezTo>
                  <a:cubicBezTo>
                    <a:pt x="86627" y="84944"/>
                    <a:pt x="81069" y="93111"/>
                    <a:pt x="75966" y="101568"/>
                  </a:cubicBezTo>
                  <a:cubicBezTo>
                    <a:pt x="70469" y="110078"/>
                    <a:pt x="65455" y="118905"/>
                    <a:pt x="60955" y="127996"/>
                  </a:cubicBezTo>
                  <a:cubicBezTo>
                    <a:pt x="55907" y="136929"/>
                    <a:pt x="52260" y="146496"/>
                    <a:pt x="48005" y="155562"/>
                  </a:cubicBezTo>
                  <a:cubicBezTo>
                    <a:pt x="43750" y="164627"/>
                    <a:pt x="40552" y="173824"/>
                    <a:pt x="36931" y="182598"/>
                  </a:cubicBezTo>
                  <a:cubicBezTo>
                    <a:pt x="29716" y="200675"/>
                    <a:pt x="25699" y="217960"/>
                    <a:pt x="21259" y="232178"/>
                  </a:cubicBezTo>
                  <a:cubicBezTo>
                    <a:pt x="19012" y="239288"/>
                    <a:pt x="17083" y="245868"/>
                    <a:pt x="14889" y="251365"/>
                  </a:cubicBezTo>
                  <a:cubicBezTo>
                    <a:pt x="13269" y="256017"/>
                    <a:pt x="11345" y="260563"/>
                    <a:pt x="9128" y="264976"/>
                  </a:cubicBezTo>
                  <a:cubicBezTo>
                    <a:pt x="7735" y="267963"/>
                    <a:pt x="6081" y="270790"/>
                    <a:pt x="4186" y="273486"/>
                  </a:cubicBezTo>
                  <a:lnTo>
                    <a:pt x="2204" y="276526"/>
                  </a:lnTo>
                  <a:lnTo>
                    <a:pt x="2204" y="276526"/>
                  </a:lnTo>
                  <a:cubicBezTo>
                    <a:pt x="116" y="279750"/>
                    <a:pt x="1038" y="284058"/>
                    <a:pt x="4260" y="286146"/>
                  </a:cubicBezTo>
                  <a:cubicBezTo>
                    <a:pt x="4347" y="286198"/>
                    <a:pt x="4437" y="286251"/>
                    <a:pt x="4529" y="286304"/>
                  </a:cubicBezTo>
                  <a:cubicBezTo>
                    <a:pt x="7968" y="288392"/>
                    <a:pt x="12445" y="287414"/>
                    <a:pt x="14678" y="284058"/>
                  </a:cubicBezTo>
                  <a:cubicBezTo>
                    <a:pt x="14718" y="284005"/>
                    <a:pt x="14744" y="283925"/>
                    <a:pt x="14757" y="2838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4" name="任意多边形: 形状 3033">
              <a:extLst>
                <a:ext uri="{FF2B5EF4-FFF2-40B4-BE49-F238E27FC236}">
                  <a16:creationId xmlns:a16="http://schemas.microsoft.com/office/drawing/2014/main" id="{AC20DDBC-37B4-9FAC-187D-0EEEEE7E472F}"/>
                </a:ext>
              </a:extLst>
            </p:cNvPr>
            <p:cNvSpPr/>
            <p:nvPr/>
          </p:nvSpPr>
          <p:spPr>
            <a:xfrm>
              <a:off x="-709975" y="-3848654"/>
              <a:ext cx="64302" cy="292334"/>
            </a:xfrm>
            <a:custGeom>
              <a:avLst/>
              <a:gdLst>
                <a:gd name="connsiteX0" fmla="*/ 37397 w 64302"/>
                <a:gd name="connsiteY0" fmla="*/ 16062 h 292334"/>
                <a:gd name="connsiteX1" fmla="*/ 38772 w 64302"/>
                <a:gd name="connsiteY1" fmla="*/ 28140 h 292334"/>
                <a:gd name="connsiteX2" fmla="*/ 41732 w 64302"/>
                <a:gd name="connsiteY2" fmla="*/ 59643 h 292334"/>
                <a:gd name="connsiteX3" fmla="*/ 42181 w 64302"/>
                <a:gd name="connsiteY3" fmla="*/ 80152 h 292334"/>
                <a:gd name="connsiteX4" fmla="*/ 41230 w 64302"/>
                <a:gd name="connsiteY4" fmla="*/ 103356 h 292334"/>
                <a:gd name="connsiteX5" fmla="*/ 39036 w 64302"/>
                <a:gd name="connsiteY5" fmla="*/ 128278 h 292334"/>
                <a:gd name="connsiteX6" fmla="*/ 35495 w 64302"/>
                <a:gd name="connsiteY6" fmla="*/ 154020 h 292334"/>
                <a:gd name="connsiteX7" fmla="*/ 30420 w 64302"/>
                <a:gd name="connsiteY7" fmla="*/ 179656 h 292334"/>
                <a:gd name="connsiteX8" fmla="*/ 24738 w 64302"/>
                <a:gd name="connsiteY8" fmla="*/ 204393 h 292334"/>
                <a:gd name="connsiteX9" fmla="*/ 13294 w 64302"/>
                <a:gd name="connsiteY9" fmla="*/ 248106 h 292334"/>
                <a:gd name="connsiteX10" fmla="*/ 1190 w 64302"/>
                <a:gd name="connsiteY10" fmla="*/ 290683 h 292334"/>
                <a:gd name="connsiteX11" fmla="*/ 2998 w 64302"/>
                <a:gd name="connsiteY11" fmla="*/ 293960 h 292334"/>
                <a:gd name="connsiteX12" fmla="*/ 3119 w 64302"/>
                <a:gd name="connsiteY12" fmla="*/ 293986 h 292334"/>
                <a:gd name="connsiteX13" fmla="*/ 6476 w 64302"/>
                <a:gd name="connsiteY13" fmla="*/ 292295 h 292334"/>
                <a:gd name="connsiteX14" fmla="*/ 21778 w 64302"/>
                <a:gd name="connsiteY14" fmla="*/ 250617 h 292334"/>
                <a:gd name="connsiteX15" fmla="*/ 36578 w 64302"/>
                <a:gd name="connsiteY15" fmla="*/ 207485 h 292334"/>
                <a:gd name="connsiteX16" fmla="*/ 44190 w 64302"/>
                <a:gd name="connsiteY16" fmla="*/ 182854 h 292334"/>
                <a:gd name="connsiteX17" fmla="*/ 51325 w 64302"/>
                <a:gd name="connsiteY17" fmla="*/ 157112 h 292334"/>
                <a:gd name="connsiteX18" fmla="*/ 56955 w 64302"/>
                <a:gd name="connsiteY18" fmla="*/ 130921 h 292334"/>
                <a:gd name="connsiteX19" fmla="*/ 61157 w 64302"/>
                <a:gd name="connsiteY19" fmla="*/ 105233 h 292334"/>
                <a:gd name="connsiteX20" fmla="*/ 63985 w 64302"/>
                <a:gd name="connsiteY20" fmla="*/ 80866 h 292334"/>
                <a:gd name="connsiteX21" fmla="*/ 65121 w 64302"/>
                <a:gd name="connsiteY21" fmla="*/ 58613 h 292334"/>
                <a:gd name="connsiteX22" fmla="*/ 64540 w 64302"/>
                <a:gd name="connsiteY22" fmla="*/ 26264 h 292334"/>
                <a:gd name="connsiteX23" fmla="*/ 64037 w 64302"/>
                <a:gd name="connsiteY23" fmla="*/ 14133 h 292334"/>
                <a:gd name="connsiteX24" fmla="*/ 50162 w 64302"/>
                <a:gd name="connsiteY24" fmla="*/ 1764 h 292334"/>
                <a:gd name="connsiteX25" fmla="*/ 37397 w 64302"/>
                <a:gd name="connsiteY25" fmla="*/ 15085 h 292334"/>
                <a:gd name="connsiteX26" fmla="*/ 37397 w 64302"/>
                <a:gd name="connsiteY26" fmla="*/ 16062 h 29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302" h="292334">
                  <a:moveTo>
                    <a:pt x="37397" y="16062"/>
                  </a:moveTo>
                  <a:lnTo>
                    <a:pt x="38772" y="28140"/>
                  </a:lnTo>
                  <a:cubicBezTo>
                    <a:pt x="39327" y="35673"/>
                    <a:pt x="41679" y="47090"/>
                    <a:pt x="41732" y="59643"/>
                  </a:cubicBezTo>
                  <a:cubicBezTo>
                    <a:pt x="41864" y="65986"/>
                    <a:pt x="42022" y="72858"/>
                    <a:pt x="42181" y="80152"/>
                  </a:cubicBezTo>
                  <a:cubicBezTo>
                    <a:pt x="42255" y="87896"/>
                    <a:pt x="41938" y="95639"/>
                    <a:pt x="41230" y="103356"/>
                  </a:cubicBezTo>
                  <a:cubicBezTo>
                    <a:pt x="40622" y="111285"/>
                    <a:pt x="40490" y="119848"/>
                    <a:pt x="39036" y="128278"/>
                  </a:cubicBezTo>
                  <a:cubicBezTo>
                    <a:pt x="37582" y="136709"/>
                    <a:pt x="36684" y="145404"/>
                    <a:pt x="35495" y="154020"/>
                  </a:cubicBezTo>
                  <a:cubicBezTo>
                    <a:pt x="33803" y="162609"/>
                    <a:pt x="32085" y="171198"/>
                    <a:pt x="30420" y="179656"/>
                  </a:cubicBezTo>
                  <a:cubicBezTo>
                    <a:pt x="28755" y="188113"/>
                    <a:pt x="26641" y="196359"/>
                    <a:pt x="24738" y="204393"/>
                  </a:cubicBezTo>
                  <a:cubicBezTo>
                    <a:pt x="21012" y="220461"/>
                    <a:pt x="16809" y="235314"/>
                    <a:pt x="13294" y="248106"/>
                  </a:cubicBezTo>
                  <a:cubicBezTo>
                    <a:pt x="6053" y="273662"/>
                    <a:pt x="1190" y="290683"/>
                    <a:pt x="1190" y="290683"/>
                  </a:cubicBezTo>
                  <a:cubicBezTo>
                    <a:pt x="786" y="292083"/>
                    <a:pt x="1595" y="293537"/>
                    <a:pt x="2998" y="293960"/>
                  </a:cubicBezTo>
                  <a:cubicBezTo>
                    <a:pt x="3037" y="293960"/>
                    <a:pt x="3077" y="293986"/>
                    <a:pt x="3119" y="293986"/>
                  </a:cubicBezTo>
                  <a:cubicBezTo>
                    <a:pt x="4504" y="294356"/>
                    <a:pt x="5947" y="293616"/>
                    <a:pt x="6476" y="292295"/>
                  </a:cubicBezTo>
                  <a:lnTo>
                    <a:pt x="21778" y="250617"/>
                  </a:lnTo>
                  <a:cubicBezTo>
                    <a:pt x="26218" y="238063"/>
                    <a:pt x="31583" y="223448"/>
                    <a:pt x="36578" y="207485"/>
                  </a:cubicBezTo>
                  <a:cubicBezTo>
                    <a:pt x="39089" y="199557"/>
                    <a:pt x="41864" y="191390"/>
                    <a:pt x="44190" y="182854"/>
                  </a:cubicBezTo>
                  <a:cubicBezTo>
                    <a:pt x="46515" y="174317"/>
                    <a:pt x="48920" y="165728"/>
                    <a:pt x="51325" y="157112"/>
                  </a:cubicBezTo>
                  <a:cubicBezTo>
                    <a:pt x="53202" y="148338"/>
                    <a:pt x="55105" y="139563"/>
                    <a:pt x="56955" y="130921"/>
                  </a:cubicBezTo>
                  <a:cubicBezTo>
                    <a:pt x="58805" y="122279"/>
                    <a:pt x="59915" y="113584"/>
                    <a:pt x="61157" y="105233"/>
                  </a:cubicBezTo>
                  <a:cubicBezTo>
                    <a:pt x="62515" y="97172"/>
                    <a:pt x="63459" y="89032"/>
                    <a:pt x="63985" y="80866"/>
                  </a:cubicBezTo>
                  <a:cubicBezTo>
                    <a:pt x="64381" y="72937"/>
                    <a:pt x="64777" y="65510"/>
                    <a:pt x="65121" y="58613"/>
                  </a:cubicBezTo>
                  <a:cubicBezTo>
                    <a:pt x="65967" y="44685"/>
                    <a:pt x="64540" y="34140"/>
                    <a:pt x="64540" y="26264"/>
                  </a:cubicBezTo>
                  <a:cubicBezTo>
                    <a:pt x="64540" y="18388"/>
                    <a:pt x="64037" y="14133"/>
                    <a:pt x="64037" y="14133"/>
                  </a:cubicBezTo>
                  <a:cubicBezTo>
                    <a:pt x="63583" y="6892"/>
                    <a:pt x="57396" y="1394"/>
                    <a:pt x="50162" y="1764"/>
                  </a:cubicBezTo>
                  <a:cubicBezTo>
                    <a:pt x="43000" y="2003"/>
                    <a:pt x="37337" y="7923"/>
                    <a:pt x="37397" y="15085"/>
                  </a:cubicBezTo>
                  <a:cubicBezTo>
                    <a:pt x="37368" y="15402"/>
                    <a:pt x="37368" y="15745"/>
                    <a:pt x="37397" y="16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5" name="任意多边形: 形状 3034">
              <a:extLst>
                <a:ext uri="{FF2B5EF4-FFF2-40B4-BE49-F238E27FC236}">
                  <a16:creationId xmlns:a16="http://schemas.microsoft.com/office/drawing/2014/main" id="{86F65B3E-22DB-A3B2-62F4-4ADA9E272DA1}"/>
                </a:ext>
              </a:extLst>
            </p:cNvPr>
            <p:cNvSpPr/>
            <p:nvPr/>
          </p:nvSpPr>
          <p:spPr>
            <a:xfrm>
              <a:off x="-598962" y="-3624445"/>
              <a:ext cx="217303" cy="136195"/>
            </a:xfrm>
            <a:custGeom>
              <a:avLst/>
              <a:gdLst>
                <a:gd name="connsiteX0" fmla="*/ 3371 w 217303"/>
                <a:gd name="connsiteY0" fmla="*/ 21915 h 136195"/>
                <a:gd name="connsiteX1" fmla="*/ 4825 w 217303"/>
                <a:gd name="connsiteY1" fmla="*/ 24082 h 136195"/>
                <a:gd name="connsiteX2" fmla="*/ 10983 w 217303"/>
                <a:gd name="connsiteY2" fmla="*/ 31614 h 136195"/>
                <a:gd name="connsiteX3" fmla="*/ 34531 w 217303"/>
                <a:gd name="connsiteY3" fmla="*/ 49506 h 136195"/>
                <a:gd name="connsiteX4" fmla="*/ 69178 w 217303"/>
                <a:gd name="connsiteY4" fmla="*/ 67610 h 136195"/>
                <a:gd name="connsiteX5" fmla="*/ 88524 w 217303"/>
                <a:gd name="connsiteY5" fmla="*/ 76411 h 136195"/>
                <a:gd name="connsiteX6" fmla="*/ 108451 w 217303"/>
                <a:gd name="connsiteY6" fmla="*/ 85872 h 136195"/>
                <a:gd name="connsiteX7" fmla="*/ 147064 w 217303"/>
                <a:gd name="connsiteY7" fmla="*/ 105218 h 136195"/>
                <a:gd name="connsiteX8" fmla="*/ 180311 w 217303"/>
                <a:gd name="connsiteY8" fmla="*/ 122820 h 136195"/>
                <a:gd name="connsiteX9" fmla="*/ 214853 w 217303"/>
                <a:gd name="connsiteY9" fmla="*/ 137831 h 136195"/>
                <a:gd name="connsiteX10" fmla="*/ 214853 w 217303"/>
                <a:gd name="connsiteY10" fmla="*/ 137831 h 136195"/>
                <a:gd name="connsiteX11" fmla="*/ 218289 w 217303"/>
                <a:gd name="connsiteY11" fmla="*/ 135981 h 136195"/>
                <a:gd name="connsiteX12" fmla="*/ 216597 w 217303"/>
                <a:gd name="connsiteY12" fmla="*/ 132757 h 136195"/>
                <a:gd name="connsiteX13" fmla="*/ 185015 w 217303"/>
                <a:gd name="connsiteY13" fmla="*/ 115393 h 136195"/>
                <a:gd name="connsiteX14" fmla="*/ 153301 w 217303"/>
                <a:gd name="connsiteY14" fmla="*/ 94620 h 136195"/>
                <a:gd name="connsiteX15" fmla="*/ 116301 w 217303"/>
                <a:gd name="connsiteY15" fmla="*/ 71654 h 136195"/>
                <a:gd name="connsiteX16" fmla="*/ 97404 w 217303"/>
                <a:gd name="connsiteY16" fmla="*/ 60395 h 136195"/>
                <a:gd name="connsiteX17" fmla="*/ 78666 w 217303"/>
                <a:gd name="connsiteY17" fmla="*/ 49824 h 136195"/>
                <a:gd name="connsiteX18" fmla="*/ 47824 w 217303"/>
                <a:gd name="connsiteY18" fmla="*/ 30504 h 136195"/>
                <a:gd name="connsiteX19" fmla="*/ 30275 w 217303"/>
                <a:gd name="connsiteY19" fmla="*/ 14964 h 136195"/>
                <a:gd name="connsiteX20" fmla="*/ 27448 w 217303"/>
                <a:gd name="connsiteY20" fmla="*/ 10868 h 136195"/>
                <a:gd name="connsiteX21" fmla="*/ 26153 w 217303"/>
                <a:gd name="connsiteY21" fmla="*/ 8595 h 136195"/>
                <a:gd name="connsiteX22" fmla="*/ 26153 w 217303"/>
                <a:gd name="connsiteY22" fmla="*/ 8595 h 136195"/>
                <a:gd name="connsiteX23" fmla="*/ 7996 w 217303"/>
                <a:gd name="connsiteY23" fmla="*/ 3309 h 136195"/>
                <a:gd name="connsiteX24" fmla="*/ 2491 w 217303"/>
                <a:gd name="connsiteY24" fmla="*/ 20435 h 136195"/>
                <a:gd name="connsiteX25" fmla="*/ 2710 w 217303"/>
                <a:gd name="connsiteY25" fmla="*/ 20831 h 136195"/>
                <a:gd name="connsiteX26" fmla="*/ 3371 w 217303"/>
                <a:gd name="connsiteY26" fmla="*/ 21915 h 1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7303" h="136195">
                  <a:moveTo>
                    <a:pt x="3371" y="21915"/>
                  </a:moveTo>
                  <a:lnTo>
                    <a:pt x="4825" y="24082"/>
                  </a:lnTo>
                  <a:cubicBezTo>
                    <a:pt x="6675" y="26751"/>
                    <a:pt x="8733" y="29262"/>
                    <a:pt x="10983" y="31614"/>
                  </a:cubicBezTo>
                  <a:cubicBezTo>
                    <a:pt x="18079" y="38512"/>
                    <a:pt x="25986" y="44511"/>
                    <a:pt x="34531" y="49506"/>
                  </a:cubicBezTo>
                  <a:cubicBezTo>
                    <a:pt x="45723" y="56193"/>
                    <a:pt x="57291" y="62245"/>
                    <a:pt x="69178" y="67610"/>
                  </a:cubicBezTo>
                  <a:lnTo>
                    <a:pt x="88524" y="76411"/>
                  </a:lnTo>
                  <a:lnTo>
                    <a:pt x="108451" y="85872"/>
                  </a:lnTo>
                  <a:cubicBezTo>
                    <a:pt x="121930" y="92057"/>
                    <a:pt x="134748" y="99087"/>
                    <a:pt x="147064" y="105218"/>
                  </a:cubicBezTo>
                  <a:cubicBezTo>
                    <a:pt x="159379" y="111350"/>
                    <a:pt x="170453" y="117454"/>
                    <a:pt x="180311" y="122820"/>
                  </a:cubicBezTo>
                  <a:cubicBezTo>
                    <a:pt x="191223" y="129110"/>
                    <a:pt x="202810" y="134158"/>
                    <a:pt x="214853" y="137831"/>
                  </a:cubicBezTo>
                  <a:lnTo>
                    <a:pt x="214853" y="137831"/>
                  </a:lnTo>
                  <a:cubicBezTo>
                    <a:pt x="216309" y="138254"/>
                    <a:pt x="217832" y="137435"/>
                    <a:pt x="218289" y="135981"/>
                  </a:cubicBezTo>
                  <a:cubicBezTo>
                    <a:pt x="218672" y="134633"/>
                    <a:pt x="217929" y="133206"/>
                    <a:pt x="216597" y="132757"/>
                  </a:cubicBezTo>
                  <a:cubicBezTo>
                    <a:pt x="205439" y="128211"/>
                    <a:pt x="194841" y="122370"/>
                    <a:pt x="185015" y="115393"/>
                  </a:cubicBezTo>
                  <a:cubicBezTo>
                    <a:pt x="176003" y="109315"/>
                    <a:pt x="165009" y="101888"/>
                    <a:pt x="153301" y="94620"/>
                  </a:cubicBezTo>
                  <a:cubicBezTo>
                    <a:pt x="141593" y="87352"/>
                    <a:pt x="129145" y="78974"/>
                    <a:pt x="116301" y="71654"/>
                  </a:cubicBezTo>
                  <a:lnTo>
                    <a:pt x="97404" y="60395"/>
                  </a:lnTo>
                  <a:cubicBezTo>
                    <a:pt x="90665" y="56299"/>
                    <a:pt x="84666" y="53444"/>
                    <a:pt x="78666" y="49824"/>
                  </a:cubicBezTo>
                  <a:cubicBezTo>
                    <a:pt x="68021" y="43983"/>
                    <a:pt x="57722" y="37534"/>
                    <a:pt x="47824" y="30504"/>
                  </a:cubicBezTo>
                  <a:cubicBezTo>
                    <a:pt x="41360" y="26064"/>
                    <a:pt x="35466" y="20831"/>
                    <a:pt x="30275" y="14964"/>
                  </a:cubicBezTo>
                  <a:cubicBezTo>
                    <a:pt x="29202" y="13696"/>
                    <a:pt x="28256" y="12322"/>
                    <a:pt x="27448" y="10868"/>
                  </a:cubicBezTo>
                  <a:lnTo>
                    <a:pt x="26153" y="8595"/>
                  </a:lnTo>
                  <a:lnTo>
                    <a:pt x="26153" y="8595"/>
                  </a:lnTo>
                  <a:cubicBezTo>
                    <a:pt x="22503" y="2252"/>
                    <a:pt x="14484" y="-100"/>
                    <a:pt x="7996" y="3309"/>
                  </a:cubicBezTo>
                  <a:cubicBezTo>
                    <a:pt x="1751" y="6507"/>
                    <a:pt x="-715" y="14171"/>
                    <a:pt x="2491" y="20435"/>
                  </a:cubicBezTo>
                  <a:cubicBezTo>
                    <a:pt x="2562" y="20567"/>
                    <a:pt x="2634" y="20699"/>
                    <a:pt x="2710" y="20831"/>
                  </a:cubicBezTo>
                  <a:cubicBezTo>
                    <a:pt x="2909" y="21202"/>
                    <a:pt x="3128" y="21572"/>
                    <a:pt x="3371" y="2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6" name="任意多边形: 形状 3035">
              <a:extLst>
                <a:ext uri="{FF2B5EF4-FFF2-40B4-BE49-F238E27FC236}">
                  <a16:creationId xmlns:a16="http://schemas.microsoft.com/office/drawing/2014/main" id="{3CB154EE-0F42-2867-5DF7-E2E3CDBFCC6E}"/>
                </a:ext>
              </a:extLst>
            </p:cNvPr>
            <p:cNvSpPr/>
            <p:nvPr/>
          </p:nvSpPr>
          <p:spPr>
            <a:xfrm>
              <a:off x="-663260" y="-3654121"/>
              <a:ext cx="109242" cy="508639"/>
            </a:xfrm>
            <a:custGeom>
              <a:avLst/>
              <a:gdLst>
                <a:gd name="connsiteX0" fmla="*/ 56146 w 109242"/>
                <a:gd name="connsiteY0" fmla="*/ 14353 h 508639"/>
                <a:gd name="connsiteX1" fmla="*/ 56146 w 109242"/>
                <a:gd name="connsiteY1" fmla="*/ 15859 h 508639"/>
                <a:gd name="connsiteX2" fmla="*/ 56278 w 109242"/>
                <a:gd name="connsiteY2" fmla="*/ 21145 h 508639"/>
                <a:gd name="connsiteX3" fmla="*/ 57785 w 109242"/>
                <a:gd name="connsiteY3" fmla="*/ 38218 h 508639"/>
                <a:gd name="connsiteX4" fmla="*/ 65449 w 109242"/>
                <a:gd name="connsiteY4" fmla="*/ 96784 h 508639"/>
                <a:gd name="connsiteX5" fmla="*/ 88046 w 109242"/>
                <a:gd name="connsiteY5" fmla="*/ 273036 h 508639"/>
                <a:gd name="connsiteX6" fmla="*/ 90689 w 109242"/>
                <a:gd name="connsiteY6" fmla="*/ 320344 h 508639"/>
                <a:gd name="connsiteX7" fmla="*/ 88469 w 109242"/>
                <a:gd name="connsiteY7" fmla="*/ 339373 h 508639"/>
                <a:gd name="connsiteX8" fmla="*/ 78161 w 109242"/>
                <a:gd name="connsiteY8" fmla="*/ 360515 h 508639"/>
                <a:gd name="connsiteX9" fmla="*/ 60375 w 109242"/>
                <a:gd name="connsiteY9" fmla="*/ 400740 h 508639"/>
                <a:gd name="connsiteX10" fmla="*/ 41505 w 109242"/>
                <a:gd name="connsiteY10" fmla="*/ 435097 h 508639"/>
                <a:gd name="connsiteX11" fmla="*/ 11561 w 109242"/>
                <a:gd name="connsiteY11" fmla="*/ 486395 h 508639"/>
                <a:gd name="connsiteX12" fmla="*/ 3976 w 109242"/>
                <a:gd name="connsiteY12" fmla="*/ 501301 h 508639"/>
                <a:gd name="connsiteX13" fmla="*/ 1333 w 109242"/>
                <a:gd name="connsiteY13" fmla="*/ 506586 h 508639"/>
                <a:gd name="connsiteX14" fmla="*/ 2615 w 109242"/>
                <a:gd name="connsiteY14" fmla="*/ 510101 h 508639"/>
                <a:gd name="connsiteX15" fmla="*/ 2681 w 109242"/>
                <a:gd name="connsiteY15" fmla="*/ 510128 h 508639"/>
                <a:gd name="connsiteX16" fmla="*/ 6275 w 109242"/>
                <a:gd name="connsiteY16" fmla="*/ 509018 h 508639"/>
                <a:gd name="connsiteX17" fmla="*/ 6275 w 109242"/>
                <a:gd name="connsiteY17" fmla="*/ 509018 h 508639"/>
                <a:gd name="connsiteX18" fmla="*/ 9183 w 109242"/>
                <a:gd name="connsiteY18" fmla="*/ 503970 h 508639"/>
                <a:gd name="connsiteX19" fmla="*/ 17666 w 109242"/>
                <a:gd name="connsiteY19" fmla="*/ 489857 h 508639"/>
                <a:gd name="connsiteX20" fmla="*/ 51098 w 109242"/>
                <a:gd name="connsiteY20" fmla="*/ 440964 h 508639"/>
                <a:gd name="connsiteX21" fmla="*/ 72902 w 109242"/>
                <a:gd name="connsiteY21" fmla="*/ 407320 h 508639"/>
                <a:gd name="connsiteX22" fmla="*/ 93622 w 109242"/>
                <a:gd name="connsiteY22" fmla="*/ 368285 h 508639"/>
                <a:gd name="connsiteX23" fmla="*/ 105171 w 109242"/>
                <a:gd name="connsiteY23" fmla="*/ 348305 h 508639"/>
                <a:gd name="connsiteX24" fmla="*/ 109400 w 109242"/>
                <a:gd name="connsiteY24" fmla="*/ 333611 h 508639"/>
                <a:gd name="connsiteX25" fmla="*/ 110246 w 109242"/>
                <a:gd name="connsiteY25" fmla="*/ 320899 h 508639"/>
                <a:gd name="connsiteX26" fmla="*/ 108581 w 109242"/>
                <a:gd name="connsiteY26" fmla="*/ 271715 h 508639"/>
                <a:gd name="connsiteX27" fmla="*/ 89922 w 109242"/>
                <a:gd name="connsiteY27" fmla="*/ 94088 h 508639"/>
                <a:gd name="connsiteX28" fmla="*/ 83685 w 109242"/>
                <a:gd name="connsiteY28" fmla="*/ 35945 h 508639"/>
                <a:gd name="connsiteX29" fmla="*/ 82654 w 109242"/>
                <a:gd name="connsiteY29" fmla="*/ 20088 h 508639"/>
                <a:gd name="connsiteX30" fmla="*/ 82654 w 109242"/>
                <a:gd name="connsiteY30" fmla="*/ 16758 h 508639"/>
                <a:gd name="connsiteX31" fmla="*/ 82654 w 109242"/>
                <a:gd name="connsiteY31" fmla="*/ 15278 h 508639"/>
                <a:gd name="connsiteX32" fmla="*/ 70061 w 109242"/>
                <a:gd name="connsiteY32" fmla="*/ 1773 h 508639"/>
                <a:gd name="connsiteX33" fmla="*/ 69969 w 109242"/>
                <a:gd name="connsiteY33" fmla="*/ 1773 h 508639"/>
                <a:gd name="connsiteX34" fmla="*/ 55961 w 109242"/>
                <a:gd name="connsiteY34" fmla="*/ 13983 h 508639"/>
                <a:gd name="connsiteX35" fmla="*/ 56146 w 109242"/>
                <a:gd name="connsiteY35" fmla="*/ 14353 h 508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242" h="508639">
                  <a:moveTo>
                    <a:pt x="56146" y="14353"/>
                  </a:moveTo>
                  <a:cubicBezTo>
                    <a:pt x="56146" y="14353"/>
                    <a:pt x="56146" y="14882"/>
                    <a:pt x="56146" y="15859"/>
                  </a:cubicBezTo>
                  <a:cubicBezTo>
                    <a:pt x="56146" y="16837"/>
                    <a:pt x="56146" y="18846"/>
                    <a:pt x="56278" y="21145"/>
                  </a:cubicBezTo>
                  <a:cubicBezTo>
                    <a:pt x="56490" y="25294"/>
                    <a:pt x="57018" y="31029"/>
                    <a:pt x="57785" y="38218"/>
                  </a:cubicBezTo>
                  <a:cubicBezTo>
                    <a:pt x="59371" y="52542"/>
                    <a:pt x="62093" y="72575"/>
                    <a:pt x="65449" y="96784"/>
                  </a:cubicBezTo>
                  <a:cubicBezTo>
                    <a:pt x="72030" y="144937"/>
                    <a:pt x="81809" y="209026"/>
                    <a:pt x="88046" y="273036"/>
                  </a:cubicBezTo>
                  <a:cubicBezTo>
                    <a:pt x="89499" y="288894"/>
                    <a:pt x="90689" y="305041"/>
                    <a:pt x="90689" y="320344"/>
                  </a:cubicBezTo>
                  <a:cubicBezTo>
                    <a:pt x="90689" y="327532"/>
                    <a:pt x="90213" y="336439"/>
                    <a:pt x="88469" y="339373"/>
                  </a:cubicBezTo>
                  <a:cubicBezTo>
                    <a:pt x="84980" y="346508"/>
                    <a:pt x="81254" y="353089"/>
                    <a:pt x="78161" y="360515"/>
                  </a:cubicBezTo>
                  <a:cubicBezTo>
                    <a:pt x="71634" y="375157"/>
                    <a:pt x="66401" y="388292"/>
                    <a:pt x="60375" y="400740"/>
                  </a:cubicBezTo>
                  <a:cubicBezTo>
                    <a:pt x="54349" y="413188"/>
                    <a:pt x="47768" y="424526"/>
                    <a:pt x="41505" y="435097"/>
                  </a:cubicBezTo>
                  <a:cubicBezTo>
                    <a:pt x="28978" y="456055"/>
                    <a:pt x="18221" y="473630"/>
                    <a:pt x="11561" y="486395"/>
                  </a:cubicBezTo>
                  <a:cubicBezTo>
                    <a:pt x="8046" y="492685"/>
                    <a:pt x="5668" y="497812"/>
                    <a:pt x="3976" y="501301"/>
                  </a:cubicBezTo>
                  <a:lnTo>
                    <a:pt x="1333" y="506586"/>
                  </a:lnTo>
                  <a:cubicBezTo>
                    <a:pt x="718" y="507908"/>
                    <a:pt x="1291" y="509494"/>
                    <a:pt x="2615" y="510101"/>
                  </a:cubicBezTo>
                  <a:cubicBezTo>
                    <a:pt x="2636" y="510101"/>
                    <a:pt x="2657" y="510128"/>
                    <a:pt x="2681" y="510128"/>
                  </a:cubicBezTo>
                  <a:cubicBezTo>
                    <a:pt x="3987" y="510736"/>
                    <a:pt x="5533" y="510233"/>
                    <a:pt x="6275" y="509018"/>
                  </a:cubicBezTo>
                  <a:lnTo>
                    <a:pt x="6275" y="509018"/>
                  </a:lnTo>
                  <a:lnTo>
                    <a:pt x="9183" y="503970"/>
                  </a:lnTo>
                  <a:cubicBezTo>
                    <a:pt x="11085" y="500693"/>
                    <a:pt x="13781" y="495830"/>
                    <a:pt x="17666" y="489857"/>
                  </a:cubicBezTo>
                  <a:cubicBezTo>
                    <a:pt x="25146" y="477779"/>
                    <a:pt x="36959" y="461235"/>
                    <a:pt x="51098" y="440964"/>
                  </a:cubicBezTo>
                  <a:cubicBezTo>
                    <a:pt x="58181" y="430842"/>
                    <a:pt x="65634" y="419530"/>
                    <a:pt x="72902" y="407320"/>
                  </a:cubicBezTo>
                  <a:cubicBezTo>
                    <a:pt x="80170" y="395110"/>
                    <a:pt x="86751" y="381130"/>
                    <a:pt x="93622" y="368285"/>
                  </a:cubicBezTo>
                  <a:cubicBezTo>
                    <a:pt x="96820" y="361784"/>
                    <a:pt x="101260" y="355071"/>
                    <a:pt x="105171" y="348305"/>
                  </a:cubicBezTo>
                  <a:cubicBezTo>
                    <a:pt x="107582" y="343759"/>
                    <a:pt x="109019" y="338738"/>
                    <a:pt x="109400" y="333611"/>
                  </a:cubicBezTo>
                  <a:cubicBezTo>
                    <a:pt x="109929" y="329224"/>
                    <a:pt x="110140" y="325048"/>
                    <a:pt x="110246" y="320899"/>
                  </a:cubicBezTo>
                  <a:cubicBezTo>
                    <a:pt x="110616" y="304328"/>
                    <a:pt x="109691" y="288022"/>
                    <a:pt x="108581" y="271715"/>
                  </a:cubicBezTo>
                  <a:cubicBezTo>
                    <a:pt x="103718" y="206621"/>
                    <a:pt x="95366" y="142215"/>
                    <a:pt x="89922" y="94088"/>
                  </a:cubicBezTo>
                  <a:cubicBezTo>
                    <a:pt x="87121" y="69985"/>
                    <a:pt x="84901" y="49926"/>
                    <a:pt x="83685" y="35945"/>
                  </a:cubicBezTo>
                  <a:cubicBezTo>
                    <a:pt x="83104" y="29021"/>
                    <a:pt x="82734" y="23656"/>
                    <a:pt x="82654" y="20088"/>
                  </a:cubicBezTo>
                  <a:cubicBezTo>
                    <a:pt x="82654" y="18634"/>
                    <a:pt x="82654" y="17445"/>
                    <a:pt x="82654" y="16758"/>
                  </a:cubicBezTo>
                  <a:cubicBezTo>
                    <a:pt x="82654" y="16071"/>
                    <a:pt x="82654" y="15278"/>
                    <a:pt x="82654" y="15278"/>
                  </a:cubicBezTo>
                  <a:cubicBezTo>
                    <a:pt x="82905" y="8063"/>
                    <a:pt x="77268" y="2037"/>
                    <a:pt x="70061" y="1773"/>
                  </a:cubicBezTo>
                  <a:cubicBezTo>
                    <a:pt x="70029" y="1773"/>
                    <a:pt x="70000" y="1773"/>
                    <a:pt x="69969" y="1773"/>
                  </a:cubicBezTo>
                  <a:cubicBezTo>
                    <a:pt x="62743" y="1324"/>
                    <a:pt x="56498" y="6768"/>
                    <a:pt x="55961" y="13983"/>
                  </a:cubicBezTo>
                  <a:cubicBezTo>
                    <a:pt x="56041" y="14089"/>
                    <a:pt x="56104" y="14221"/>
                    <a:pt x="56146" y="143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7" name="任意多边形: 形状 3036">
              <a:extLst>
                <a:ext uri="{FF2B5EF4-FFF2-40B4-BE49-F238E27FC236}">
                  <a16:creationId xmlns:a16="http://schemas.microsoft.com/office/drawing/2014/main" id="{CBB05053-8EC6-FE53-1362-E4B61020DE7B}"/>
                </a:ext>
              </a:extLst>
            </p:cNvPr>
            <p:cNvSpPr/>
            <p:nvPr/>
          </p:nvSpPr>
          <p:spPr>
            <a:xfrm>
              <a:off x="-378773" y="-4335023"/>
              <a:ext cx="906338" cy="516544"/>
            </a:xfrm>
            <a:custGeom>
              <a:avLst/>
              <a:gdLst>
                <a:gd name="connsiteX0" fmla="*/ 39513 w 906338"/>
                <a:gd name="connsiteY0" fmla="*/ 502511 h 516544"/>
                <a:gd name="connsiteX1" fmla="*/ 40015 w 906338"/>
                <a:gd name="connsiteY1" fmla="*/ 499709 h 516544"/>
                <a:gd name="connsiteX2" fmla="*/ 40306 w 906338"/>
                <a:gd name="connsiteY2" fmla="*/ 498520 h 516544"/>
                <a:gd name="connsiteX3" fmla="*/ 40438 w 906338"/>
                <a:gd name="connsiteY3" fmla="*/ 498970 h 516544"/>
                <a:gd name="connsiteX4" fmla="*/ 40253 w 906338"/>
                <a:gd name="connsiteY4" fmla="*/ 499366 h 516544"/>
                <a:gd name="connsiteX5" fmla="*/ 40967 w 906338"/>
                <a:gd name="connsiteY5" fmla="*/ 498256 h 516544"/>
                <a:gd name="connsiteX6" fmla="*/ 58833 w 906338"/>
                <a:gd name="connsiteY6" fmla="*/ 478910 h 516544"/>
                <a:gd name="connsiteX7" fmla="*/ 97366 w 906338"/>
                <a:gd name="connsiteY7" fmla="*/ 448781 h 516544"/>
                <a:gd name="connsiteX8" fmla="*/ 149086 w 906338"/>
                <a:gd name="connsiteY8" fmla="*/ 409958 h 516544"/>
                <a:gd name="connsiteX9" fmla="*/ 178792 w 906338"/>
                <a:gd name="connsiteY9" fmla="*/ 387678 h 516544"/>
                <a:gd name="connsiteX10" fmla="*/ 211537 w 906338"/>
                <a:gd name="connsiteY10" fmla="*/ 366007 h 516544"/>
                <a:gd name="connsiteX11" fmla="*/ 282895 w 906338"/>
                <a:gd name="connsiteY11" fmla="*/ 320259 h 516544"/>
                <a:gd name="connsiteX12" fmla="*/ 361784 w 906338"/>
                <a:gd name="connsiteY12" fmla="*/ 272687 h 516544"/>
                <a:gd name="connsiteX13" fmla="*/ 443713 w 906338"/>
                <a:gd name="connsiteY13" fmla="*/ 225116 h 516544"/>
                <a:gd name="connsiteX14" fmla="*/ 526593 w 906338"/>
                <a:gd name="connsiteY14" fmla="*/ 179157 h 516544"/>
                <a:gd name="connsiteX15" fmla="*/ 547023 w 906338"/>
                <a:gd name="connsiteY15" fmla="*/ 167845 h 516544"/>
                <a:gd name="connsiteX16" fmla="*/ 567663 w 906338"/>
                <a:gd name="connsiteY16" fmla="*/ 157881 h 516544"/>
                <a:gd name="connsiteX17" fmla="*/ 608892 w 906338"/>
                <a:gd name="connsiteY17" fmla="*/ 138351 h 516544"/>
                <a:gd name="connsiteX18" fmla="*/ 686909 w 906338"/>
                <a:gd name="connsiteY18" fmla="*/ 101351 h 516544"/>
                <a:gd name="connsiteX19" fmla="*/ 723037 w 906338"/>
                <a:gd name="connsiteY19" fmla="*/ 84225 h 516544"/>
                <a:gd name="connsiteX20" fmla="*/ 757395 w 906338"/>
                <a:gd name="connsiteY20" fmla="*/ 69847 h 516544"/>
                <a:gd name="connsiteX21" fmla="*/ 905025 w 906338"/>
                <a:gd name="connsiteY21" fmla="*/ 9062 h 516544"/>
                <a:gd name="connsiteX22" fmla="*/ 905025 w 906338"/>
                <a:gd name="connsiteY22" fmla="*/ 9062 h 516544"/>
                <a:gd name="connsiteX23" fmla="*/ 907171 w 906338"/>
                <a:gd name="connsiteY23" fmla="*/ 4199 h 516544"/>
                <a:gd name="connsiteX24" fmla="*/ 907113 w 906338"/>
                <a:gd name="connsiteY24" fmla="*/ 4067 h 516544"/>
                <a:gd name="connsiteX25" fmla="*/ 902039 w 906338"/>
                <a:gd name="connsiteY25" fmla="*/ 2005 h 516544"/>
                <a:gd name="connsiteX26" fmla="*/ 752003 w 906338"/>
                <a:gd name="connsiteY26" fmla="*/ 58827 h 516544"/>
                <a:gd name="connsiteX27" fmla="*/ 716932 w 906338"/>
                <a:gd name="connsiteY27" fmla="*/ 72279 h 516544"/>
                <a:gd name="connsiteX28" fmla="*/ 680276 w 906338"/>
                <a:gd name="connsiteY28" fmla="*/ 88400 h 516544"/>
                <a:gd name="connsiteX29" fmla="*/ 601148 w 906338"/>
                <a:gd name="connsiteY29" fmla="*/ 123154 h 516544"/>
                <a:gd name="connsiteX30" fmla="*/ 559365 w 906338"/>
                <a:gd name="connsiteY30" fmla="*/ 141654 h 516544"/>
                <a:gd name="connsiteX31" fmla="*/ 537852 w 906338"/>
                <a:gd name="connsiteY31" fmla="*/ 151274 h 516544"/>
                <a:gd name="connsiteX32" fmla="*/ 516920 w 906338"/>
                <a:gd name="connsiteY32" fmla="*/ 162110 h 516544"/>
                <a:gd name="connsiteX33" fmla="*/ 431979 w 906338"/>
                <a:gd name="connsiteY33" fmla="*/ 206034 h 516544"/>
                <a:gd name="connsiteX34" fmla="*/ 348200 w 906338"/>
                <a:gd name="connsiteY34" fmla="*/ 251597 h 516544"/>
                <a:gd name="connsiteX35" fmla="*/ 267883 w 906338"/>
                <a:gd name="connsiteY35" fmla="*/ 296764 h 516544"/>
                <a:gd name="connsiteX36" fmla="*/ 193090 w 906338"/>
                <a:gd name="connsiteY36" fmla="*/ 341693 h 516544"/>
                <a:gd name="connsiteX37" fmla="*/ 158733 w 906338"/>
                <a:gd name="connsiteY37" fmla="*/ 363021 h 516544"/>
                <a:gd name="connsiteX38" fmla="*/ 128340 w 906338"/>
                <a:gd name="connsiteY38" fmla="*/ 384454 h 516544"/>
                <a:gd name="connsiteX39" fmla="*/ 75007 w 906338"/>
                <a:gd name="connsiteY39" fmla="*/ 422141 h 516544"/>
                <a:gd name="connsiteX40" fmla="*/ 33805 w 906338"/>
                <a:gd name="connsiteY40" fmla="*/ 452561 h 516544"/>
                <a:gd name="connsiteX41" fmla="*/ 7984 w 906338"/>
                <a:gd name="connsiteY41" fmla="*/ 479703 h 516544"/>
                <a:gd name="connsiteX42" fmla="*/ 2038 w 906338"/>
                <a:gd name="connsiteY42" fmla="*/ 493340 h 516544"/>
                <a:gd name="connsiteX43" fmla="*/ 1430 w 906338"/>
                <a:gd name="connsiteY43" fmla="*/ 496142 h 516544"/>
                <a:gd name="connsiteX44" fmla="*/ 16058 w 906338"/>
                <a:gd name="connsiteY44" fmla="*/ 517839 h 516544"/>
                <a:gd name="connsiteX45" fmla="*/ 16230 w 906338"/>
                <a:gd name="connsiteY45" fmla="*/ 517866 h 516544"/>
                <a:gd name="connsiteX46" fmla="*/ 38773 w 906338"/>
                <a:gd name="connsiteY46" fmla="*/ 503621 h 516544"/>
                <a:gd name="connsiteX47" fmla="*/ 38773 w 906338"/>
                <a:gd name="connsiteY47" fmla="*/ 503172 h 5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06338" h="516544">
                  <a:moveTo>
                    <a:pt x="39513" y="502511"/>
                  </a:moveTo>
                  <a:cubicBezTo>
                    <a:pt x="39513" y="502511"/>
                    <a:pt x="39672" y="501560"/>
                    <a:pt x="40015" y="499709"/>
                  </a:cubicBezTo>
                  <a:cubicBezTo>
                    <a:pt x="40015" y="499419"/>
                    <a:pt x="40201" y="498388"/>
                    <a:pt x="40306" y="498520"/>
                  </a:cubicBezTo>
                  <a:cubicBezTo>
                    <a:pt x="40388" y="498652"/>
                    <a:pt x="40436" y="498811"/>
                    <a:pt x="40438" y="498970"/>
                  </a:cubicBezTo>
                  <a:cubicBezTo>
                    <a:pt x="40444" y="499128"/>
                    <a:pt x="40375" y="499260"/>
                    <a:pt x="40253" y="499366"/>
                  </a:cubicBezTo>
                  <a:cubicBezTo>
                    <a:pt x="40253" y="499366"/>
                    <a:pt x="40729" y="498626"/>
                    <a:pt x="40967" y="498256"/>
                  </a:cubicBezTo>
                  <a:cubicBezTo>
                    <a:pt x="45980" y="490988"/>
                    <a:pt x="51996" y="484486"/>
                    <a:pt x="58833" y="478910"/>
                  </a:cubicBezTo>
                  <a:cubicBezTo>
                    <a:pt x="68611" y="470189"/>
                    <a:pt x="81033" y="460886"/>
                    <a:pt x="97366" y="448781"/>
                  </a:cubicBezTo>
                  <a:lnTo>
                    <a:pt x="149086" y="409958"/>
                  </a:lnTo>
                  <a:lnTo>
                    <a:pt x="178792" y="387678"/>
                  </a:lnTo>
                  <a:cubicBezTo>
                    <a:pt x="189073" y="380014"/>
                    <a:pt x="200305" y="373486"/>
                    <a:pt x="211537" y="366007"/>
                  </a:cubicBezTo>
                  <a:cubicBezTo>
                    <a:pt x="234292" y="351524"/>
                    <a:pt x="257735" y="335588"/>
                    <a:pt x="282895" y="320259"/>
                  </a:cubicBezTo>
                  <a:lnTo>
                    <a:pt x="361784" y="272687"/>
                  </a:lnTo>
                  <a:cubicBezTo>
                    <a:pt x="388609" y="256407"/>
                    <a:pt x="415884" y="239969"/>
                    <a:pt x="443713" y="225116"/>
                  </a:cubicBezTo>
                  <a:lnTo>
                    <a:pt x="526593" y="179157"/>
                  </a:lnTo>
                  <a:lnTo>
                    <a:pt x="547023" y="167845"/>
                  </a:lnTo>
                  <a:cubicBezTo>
                    <a:pt x="553339" y="164489"/>
                    <a:pt x="560871" y="161185"/>
                    <a:pt x="567663" y="157881"/>
                  </a:cubicBezTo>
                  <a:lnTo>
                    <a:pt x="608892" y="138351"/>
                  </a:lnTo>
                  <a:lnTo>
                    <a:pt x="686909" y="101351"/>
                  </a:lnTo>
                  <a:lnTo>
                    <a:pt x="723037" y="84225"/>
                  </a:lnTo>
                  <a:cubicBezTo>
                    <a:pt x="734851" y="78939"/>
                    <a:pt x="746453" y="74472"/>
                    <a:pt x="757395" y="69847"/>
                  </a:cubicBezTo>
                  <a:lnTo>
                    <a:pt x="905025" y="9062"/>
                  </a:lnTo>
                  <a:lnTo>
                    <a:pt x="905025" y="9062"/>
                  </a:lnTo>
                  <a:cubicBezTo>
                    <a:pt x="906958" y="8322"/>
                    <a:pt x="907919" y="6128"/>
                    <a:pt x="907171" y="4199"/>
                  </a:cubicBezTo>
                  <a:cubicBezTo>
                    <a:pt x="907152" y="4172"/>
                    <a:pt x="907133" y="4119"/>
                    <a:pt x="907113" y="4067"/>
                  </a:cubicBezTo>
                  <a:cubicBezTo>
                    <a:pt x="906225" y="2164"/>
                    <a:pt x="904009" y="1265"/>
                    <a:pt x="902039" y="2005"/>
                  </a:cubicBezTo>
                  <a:lnTo>
                    <a:pt x="752003" y="58827"/>
                  </a:lnTo>
                  <a:cubicBezTo>
                    <a:pt x="740771" y="63161"/>
                    <a:pt x="728905" y="67363"/>
                    <a:pt x="716932" y="72279"/>
                  </a:cubicBezTo>
                  <a:lnTo>
                    <a:pt x="680276" y="88400"/>
                  </a:lnTo>
                  <a:lnTo>
                    <a:pt x="601148" y="123154"/>
                  </a:lnTo>
                  <a:lnTo>
                    <a:pt x="559365" y="141654"/>
                  </a:lnTo>
                  <a:cubicBezTo>
                    <a:pt x="552203" y="144878"/>
                    <a:pt x="545410" y="147574"/>
                    <a:pt x="537852" y="151274"/>
                  </a:cubicBezTo>
                  <a:lnTo>
                    <a:pt x="516920" y="162110"/>
                  </a:lnTo>
                  <a:lnTo>
                    <a:pt x="431979" y="206034"/>
                  </a:lnTo>
                  <a:cubicBezTo>
                    <a:pt x="403224" y="220438"/>
                    <a:pt x="375448" y="236110"/>
                    <a:pt x="348200" y="251597"/>
                  </a:cubicBezTo>
                  <a:lnTo>
                    <a:pt x="267883" y="296764"/>
                  </a:lnTo>
                  <a:cubicBezTo>
                    <a:pt x="241640" y="311670"/>
                    <a:pt x="216929" y="327421"/>
                    <a:pt x="193090" y="341693"/>
                  </a:cubicBezTo>
                  <a:cubicBezTo>
                    <a:pt x="181382" y="349040"/>
                    <a:pt x="169304" y="355647"/>
                    <a:pt x="158733" y="363021"/>
                  </a:cubicBezTo>
                  <a:lnTo>
                    <a:pt x="128340" y="384454"/>
                  </a:lnTo>
                  <a:lnTo>
                    <a:pt x="75007" y="422141"/>
                  </a:lnTo>
                  <a:cubicBezTo>
                    <a:pt x="59943" y="432713"/>
                    <a:pt x="44984" y="443284"/>
                    <a:pt x="33805" y="452561"/>
                  </a:cubicBezTo>
                  <a:cubicBezTo>
                    <a:pt x="23913" y="460305"/>
                    <a:pt x="15215" y="469449"/>
                    <a:pt x="7984" y="479703"/>
                  </a:cubicBezTo>
                  <a:cubicBezTo>
                    <a:pt x="5278" y="483905"/>
                    <a:pt x="3269" y="488504"/>
                    <a:pt x="2038" y="493340"/>
                  </a:cubicBezTo>
                  <a:lnTo>
                    <a:pt x="1430" y="496142"/>
                  </a:lnTo>
                  <a:cubicBezTo>
                    <a:pt x="-521" y="506158"/>
                    <a:pt x="6028" y="515884"/>
                    <a:pt x="16058" y="517839"/>
                  </a:cubicBezTo>
                  <a:cubicBezTo>
                    <a:pt x="16116" y="517839"/>
                    <a:pt x="16172" y="517866"/>
                    <a:pt x="16230" y="517866"/>
                  </a:cubicBezTo>
                  <a:cubicBezTo>
                    <a:pt x="26368" y="520033"/>
                    <a:pt x="36387" y="513717"/>
                    <a:pt x="38773" y="503621"/>
                  </a:cubicBezTo>
                  <a:lnTo>
                    <a:pt x="38773" y="50317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8" name="任意多边形: 形状 3037">
              <a:extLst>
                <a:ext uri="{FF2B5EF4-FFF2-40B4-BE49-F238E27FC236}">
                  <a16:creationId xmlns:a16="http://schemas.microsoft.com/office/drawing/2014/main" id="{7620D0A1-19DE-BA7C-9CA9-29E81D36FC88}"/>
                </a:ext>
              </a:extLst>
            </p:cNvPr>
            <p:cNvSpPr/>
            <p:nvPr/>
          </p:nvSpPr>
          <p:spPr>
            <a:xfrm>
              <a:off x="471480" y="-4060759"/>
              <a:ext cx="413986" cy="193912"/>
            </a:xfrm>
            <a:custGeom>
              <a:avLst/>
              <a:gdLst>
                <a:gd name="connsiteX0" fmla="*/ 9684 w 413986"/>
                <a:gd name="connsiteY0" fmla="*/ 195476 h 193912"/>
                <a:gd name="connsiteX1" fmla="*/ 28475 w 413986"/>
                <a:gd name="connsiteY1" fmla="*/ 190190 h 193912"/>
                <a:gd name="connsiteX2" fmla="*/ 77474 w 413986"/>
                <a:gd name="connsiteY2" fmla="*/ 174809 h 193912"/>
                <a:gd name="connsiteX3" fmla="*/ 222831 w 413986"/>
                <a:gd name="connsiteY3" fmla="*/ 120181 h 193912"/>
                <a:gd name="connsiteX4" fmla="*/ 260915 w 413986"/>
                <a:gd name="connsiteY4" fmla="*/ 101681 h 193912"/>
                <a:gd name="connsiteX5" fmla="*/ 295087 w 413986"/>
                <a:gd name="connsiteY5" fmla="*/ 79507 h 193912"/>
                <a:gd name="connsiteX6" fmla="*/ 353653 w 413986"/>
                <a:gd name="connsiteY6" fmla="*/ 38384 h 193912"/>
                <a:gd name="connsiteX7" fmla="*/ 377677 w 413986"/>
                <a:gd name="connsiteY7" fmla="*/ 23056 h 193912"/>
                <a:gd name="connsiteX8" fmla="*/ 396943 w 413986"/>
                <a:gd name="connsiteY8" fmla="*/ 12484 h 193912"/>
                <a:gd name="connsiteX9" fmla="*/ 414307 w 413986"/>
                <a:gd name="connsiteY9" fmla="*/ 4291 h 193912"/>
                <a:gd name="connsiteX10" fmla="*/ 414307 w 413986"/>
                <a:gd name="connsiteY10" fmla="*/ 4291 h 193912"/>
                <a:gd name="connsiteX11" fmla="*/ 414941 w 413986"/>
                <a:gd name="connsiteY11" fmla="*/ 2494 h 193912"/>
                <a:gd name="connsiteX12" fmla="*/ 413117 w 413986"/>
                <a:gd name="connsiteY12" fmla="*/ 1860 h 193912"/>
                <a:gd name="connsiteX13" fmla="*/ 395305 w 413986"/>
                <a:gd name="connsiteY13" fmla="*/ 9788 h 193912"/>
                <a:gd name="connsiteX14" fmla="*/ 375536 w 413986"/>
                <a:gd name="connsiteY14" fmla="*/ 19990 h 193912"/>
                <a:gd name="connsiteX15" fmla="*/ 350852 w 413986"/>
                <a:gd name="connsiteY15" fmla="*/ 34763 h 193912"/>
                <a:gd name="connsiteX16" fmla="*/ 291096 w 413986"/>
                <a:gd name="connsiteY16" fmla="*/ 74274 h 193912"/>
                <a:gd name="connsiteX17" fmla="*/ 256898 w 413986"/>
                <a:gd name="connsiteY17" fmla="*/ 95232 h 193912"/>
                <a:gd name="connsiteX18" fmla="*/ 219158 w 413986"/>
                <a:gd name="connsiteY18" fmla="*/ 112517 h 193912"/>
                <a:gd name="connsiteX19" fmla="*/ 73694 w 413986"/>
                <a:gd name="connsiteY19" fmla="*/ 163762 h 193912"/>
                <a:gd name="connsiteX20" fmla="*/ 24907 w 413986"/>
                <a:gd name="connsiteY20" fmla="*/ 178007 h 193912"/>
                <a:gd name="connsiteX21" fmla="*/ 6222 w 413986"/>
                <a:gd name="connsiteY21" fmla="*/ 182843 h 193912"/>
                <a:gd name="connsiteX22" fmla="*/ 1218 w 413986"/>
                <a:gd name="connsiteY22" fmla="*/ 190428 h 193912"/>
                <a:gd name="connsiteX23" fmla="*/ 1253 w 413986"/>
                <a:gd name="connsiteY23" fmla="*/ 190587 h 193912"/>
                <a:gd name="connsiteX24" fmla="*/ 9314 w 413986"/>
                <a:gd name="connsiteY24" fmla="*/ 195476 h 19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3986" h="193912">
                  <a:moveTo>
                    <a:pt x="9684" y="195476"/>
                  </a:moveTo>
                  <a:lnTo>
                    <a:pt x="28475" y="190190"/>
                  </a:lnTo>
                  <a:cubicBezTo>
                    <a:pt x="40500" y="186728"/>
                    <a:pt x="57335" y="181495"/>
                    <a:pt x="77474" y="174809"/>
                  </a:cubicBezTo>
                  <a:cubicBezTo>
                    <a:pt x="117672" y="161383"/>
                    <a:pt x="170978" y="142751"/>
                    <a:pt x="222831" y="120181"/>
                  </a:cubicBezTo>
                  <a:cubicBezTo>
                    <a:pt x="235808" y="114578"/>
                    <a:pt x="248573" y="108420"/>
                    <a:pt x="260915" y="101681"/>
                  </a:cubicBezTo>
                  <a:cubicBezTo>
                    <a:pt x="273257" y="94941"/>
                    <a:pt x="284172" y="86960"/>
                    <a:pt x="295087" y="79507"/>
                  </a:cubicBezTo>
                  <a:cubicBezTo>
                    <a:pt x="316706" y="64469"/>
                    <a:pt x="336184" y="49907"/>
                    <a:pt x="353653" y="38384"/>
                  </a:cubicBezTo>
                  <a:cubicBezTo>
                    <a:pt x="362269" y="32464"/>
                    <a:pt x="370514" y="27601"/>
                    <a:pt x="377677" y="23056"/>
                  </a:cubicBezTo>
                  <a:cubicBezTo>
                    <a:pt x="385130" y="18933"/>
                    <a:pt x="391525" y="15127"/>
                    <a:pt x="396943" y="12484"/>
                  </a:cubicBezTo>
                  <a:lnTo>
                    <a:pt x="414307" y="4291"/>
                  </a:lnTo>
                  <a:lnTo>
                    <a:pt x="414307" y="4291"/>
                  </a:lnTo>
                  <a:cubicBezTo>
                    <a:pt x="414978" y="3974"/>
                    <a:pt x="415261" y="3155"/>
                    <a:pt x="414941" y="2494"/>
                  </a:cubicBezTo>
                  <a:cubicBezTo>
                    <a:pt x="414582" y="1860"/>
                    <a:pt x="413799" y="1569"/>
                    <a:pt x="413117" y="1860"/>
                  </a:cubicBezTo>
                  <a:lnTo>
                    <a:pt x="395305" y="9788"/>
                  </a:lnTo>
                  <a:cubicBezTo>
                    <a:pt x="389755" y="12431"/>
                    <a:pt x="383200" y="16052"/>
                    <a:pt x="375536" y="19990"/>
                  </a:cubicBezTo>
                  <a:cubicBezTo>
                    <a:pt x="368189" y="24351"/>
                    <a:pt x="359679" y="29081"/>
                    <a:pt x="350852" y="34763"/>
                  </a:cubicBezTo>
                  <a:cubicBezTo>
                    <a:pt x="332959" y="45864"/>
                    <a:pt x="312900" y="60003"/>
                    <a:pt x="291096" y="74274"/>
                  </a:cubicBezTo>
                  <a:cubicBezTo>
                    <a:pt x="280208" y="81331"/>
                    <a:pt x="268711" y="88942"/>
                    <a:pt x="256898" y="95232"/>
                  </a:cubicBezTo>
                  <a:cubicBezTo>
                    <a:pt x="245084" y="101522"/>
                    <a:pt x="232108" y="107231"/>
                    <a:pt x="219158" y="112517"/>
                  </a:cubicBezTo>
                  <a:cubicBezTo>
                    <a:pt x="167437" y="133712"/>
                    <a:pt x="113945" y="151288"/>
                    <a:pt x="73694" y="163762"/>
                  </a:cubicBezTo>
                  <a:cubicBezTo>
                    <a:pt x="53582" y="169999"/>
                    <a:pt x="36694" y="174888"/>
                    <a:pt x="24907" y="178007"/>
                  </a:cubicBezTo>
                  <a:cubicBezTo>
                    <a:pt x="13120" y="181125"/>
                    <a:pt x="6222" y="182843"/>
                    <a:pt x="6222" y="182843"/>
                  </a:cubicBezTo>
                  <a:cubicBezTo>
                    <a:pt x="2747" y="183557"/>
                    <a:pt x="507" y="186940"/>
                    <a:pt x="1218" y="190428"/>
                  </a:cubicBezTo>
                  <a:cubicBezTo>
                    <a:pt x="1229" y="190481"/>
                    <a:pt x="1241" y="190534"/>
                    <a:pt x="1253" y="190587"/>
                  </a:cubicBezTo>
                  <a:cubicBezTo>
                    <a:pt x="2151" y="194155"/>
                    <a:pt x="5742" y="196322"/>
                    <a:pt x="9314" y="195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9" name="任意多边形: 形状 3038">
              <a:extLst>
                <a:ext uri="{FF2B5EF4-FFF2-40B4-BE49-F238E27FC236}">
                  <a16:creationId xmlns:a16="http://schemas.microsoft.com/office/drawing/2014/main" id="{8DDCB4AF-5F8E-4DE0-A235-0DB4E390C4CA}"/>
                </a:ext>
              </a:extLst>
            </p:cNvPr>
            <p:cNvSpPr/>
            <p:nvPr/>
          </p:nvSpPr>
          <p:spPr>
            <a:xfrm>
              <a:off x="-108094" y="-4267215"/>
              <a:ext cx="191265" cy="239784"/>
            </a:xfrm>
            <a:custGeom>
              <a:avLst/>
              <a:gdLst>
                <a:gd name="connsiteX0" fmla="*/ 26488 w 191265"/>
                <a:gd name="connsiteY0" fmla="*/ 233951 h 239784"/>
                <a:gd name="connsiteX1" fmla="*/ 31774 w 191265"/>
                <a:gd name="connsiteY1" fmla="*/ 222983 h 239784"/>
                <a:gd name="connsiteX2" fmla="*/ 37773 w 191265"/>
                <a:gd name="connsiteY2" fmla="*/ 210377 h 239784"/>
                <a:gd name="connsiteX3" fmla="*/ 41446 w 191265"/>
                <a:gd name="connsiteY3" fmla="*/ 202607 h 239784"/>
                <a:gd name="connsiteX4" fmla="*/ 46336 w 191265"/>
                <a:gd name="connsiteY4" fmla="*/ 195048 h 239784"/>
                <a:gd name="connsiteX5" fmla="*/ 57304 w 191265"/>
                <a:gd name="connsiteY5" fmla="*/ 177975 h 239784"/>
                <a:gd name="connsiteX6" fmla="*/ 71337 w 191265"/>
                <a:gd name="connsiteY6" fmla="*/ 159185 h 239784"/>
                <a:gd name="connsiteX7" fmla="*/ 104452 w 191265"/>
                <a:gd name="connsiteY7" fmla="*/ 119277 h 239784"/>
                <a:gd name="connsiteX8" fmla="*/ 138995 w 191265"/>
                <a:gd name="connsiteY8" fmla="*/ 79634 h 239784"/>
                <a:gd name="connsiteX9" fmla="*/ 154508 w 191265"/>
                <a:gd name="connsiteY9" fmla="*/ 60976 h 239784"/>
                <a:gd name="connsiteX10" fmla="*/ 167722 w 191265"/>
                <a:gd name="connsiteY10" fmla="*/ 43559 h 239784"/>
                <a:gd name="connsiteX11" fmla="*/ 178135 w 191265"/>
                <a:gd name="connsiteY11" fmla="*/ 28416 h 239784"/>
                <a:gd name="connsiteX12" fmla="*/ 185535 w 191265"/>
                <a:gd name="connsiteY12" fmla="*/ 16338 h 239784"/>
                <a:gd name="connsiteX13" fmla="*/ 191984 w 191265"/>
                <a:gd name="connsiteY13" fmla="*/ 5766 h 239784"/>
                <a:gd name="connsiteX14" fmla="*/ 191054 w 191265"/>
                <a:gd name="connsiteY14" fmla="*/ 2145 h 239784"/>
                <a:gd name="connsiteX15" fmla="*/ 191006 w 191265"/>
                <a:gd name="connsiteY15" fmla="*/ 2119 h 239784"/>
                <a:gd name="connsiteX16" fmla="*/ 187333 w 191265"/>
                <a:gd name="connsiteY16" fmla="*/ 2886 h 239784"/>
                <a:gd name="connsiteX17" fmla="*/ 187148 w 191265"/>
                <a:gd name="connsiteY17" fmla="*/ 3176 h 239784"/>
                <a:gd name="connsiteX18" fmla="*/ 180038 w 191265"/>
                <a:gd name="connsiteY18" fmla="*/ 13008 h 239784"/>
                <a:gd name="connsiteX19" fmla="*/ 171925 w 191265"/>
                <a:gd name="connsiteY19" fmla="*/ 24293 h 239784"/>
                <a:gd name="connsiteX20" fmla="*/ 160640 w 191265"/>
                <a:gd name="connsiteY20" fmla="*/ 38353 h 239784"/>
                <a:gd name="connsiteX21" fmla="*/ 146553 w 191265"/>
                <a:gd name="connsiteY21" fmla="*/ 54474 h 239784"/>
                <a:gd name="connsiteX22" fmla="*/ 129877 w 191265"/>
                <a:gd name="connsiteY22" fmla="*/ 71785 h 239784"/>
                <a:gd name="connsiteX23" fmla="*/ 92639 w 191265"/>
                <a:gd name="connsiteY23" fmla="*/ 108785 h 239784"/>
                <a:gd name="connsiteX24" fmla="*/ 55850 w 191265"/>
                <a:gd name="connsiteY24" fmla="*/ 147080 h 239784"/>
                <a:gd name="connsiteX25" fmla="*/ 39623 w 191265"/>
                <a:gd name="connsiteY25" fmla="*/ 165765 h 239784"/>
                <a:gd name="connsiteX26" fmla="*/ 25986 w 191265"/>
                <a:gd name="connsiteY26" fmla="*/ 184028 h 239784"/>
                <a:gd name="connsiteX27" fmla="*/ 19960 w 191265"/>
                <a:gd name="connsiteY27" fmla="*/ 192194 h 239784"/>
                <a:gd name="connsiteX28" fmla="*/ 15705 w 191265"/>
                <a:gd name="connsiteY28" fmla="*/ 199673 h 239784"/>
                <a:gd name="connsiteX29" fmla="*/ 8754 w 191265"/>
                <a:gd name="connsiteY29" fmla="*/ 211857 h 239784"/>
                <a:gd name="connsiteX30" fmla="*/ 2728 w 191265"/>
                <a:gd name="connsiteY30" fmla="*/ 222428 h 239784"/>
                <a:gd name="connsiteX31" fmla="*/ 7496 w 191265"/>
                <a:gd name="connsiteY31" fmla="*/ 239633 h 239784"/>
                <a:gd name="connsiteX32" fmla="*/ 8014 w 191265"/>
                <a:gd name="connsiteY32" fmla="*/ 239924 h 239784"/>
                <a:gd name="connsiteX33" fmla="*/ 26171 w 191265"/>
                <a:gd name="connsiteY33" fmla="*/ 234850 h 239784"/>
                <a:gd name="connsiteX34" fmla="*/ 26594 w 191265"/>
                <a:gd name="connsiteY34" fmla="*/ 234030 h 23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65" h="239784">
                  <a:moveTo>
                    <a:pt x="26488" y="233951"/>
                  </a:moveTo>
                  <a:lnTo>
                    <a:pt x="31774" y="222983"/>
                  </a:lnTo>
                  <a:cubicBezTo>
                    <a:pt x="33412" y="219468"/>
                    <a:pt x="35447" y="215240"/>
                    <a:pt x="37773" y="210377"/>
                  </a:cubicBezTo>
                  <a:cubicBezTo>
                    <a:pt x="38909" y="207919"/>
                    <a:pt x="40151" y="205329"/>
                    <a:pt x="41446" y="202607"/>
                  </a:cubicBezTo>
                  <a:lnTo>
                    <a:pt x="46336" y="195048"/>
                  </a:lnTo>
                  <a:lnTo>
                    <a:pt x="57304" y="177975"/>
                  </a:lnTo>
                  <a:cubicBezTo>
                    <a:pt x="61083" y="171818"/>
                    <a:pt x="66501" y="165712"/>
                    <a:pt x="71337" y="159185"/>
                  </a:cubicBezTo>
                  <a:cubicBezTo>
                    <a:pt x="81010" y="145970"/>
                    <a:pt x="93035" y="132756"/>
                    <a:pt x="104452" y="119277"/>
                  </a:cubicBezTo>
                  <a:cubicBezTo>
                    <a:pt x="115869" y="105798"/>
                    <a:pt x="128238" y="92611"/>
                    <a:pt x="138995" y="79634"/>
                  </a:cubicBezTo>
                  <a:cubicBezTo>
                    <a:pt x="144280" y="73133"/>
                    <a:pt x="149857" y="67160"/>
                    <a:pt x="154508" y="60976"/>
                  </a:cubicBezTo>
                  <a:lnTo>
                    <a:pt x="167722" y="43559"/>
                  </a:lnTo>
                  <a:cubicBezTo>
                    <a:pt x="171581" y="38775"/>
                    <a:pt x="175062" y="33728"/>
                    <a:pt x="178135" y="28416"/>
                  </a:cubicBezTo>
                  <a:cubicBezTo>
                    <a:pt x="180990" y="23764"/>
                    <a:pt x="183421" y="19694"/>
                    <a:pt x="185535" y="16338"/>
                  </a:cubicBezTo>
                  <a:lnTo>
                    <a:pt x="191984" y="5766"/>
                  </a:lnTo>
                  <a:cubicBezTo>
                    <a:pt x="192727" y="4498"/>
                    <a:pt x="192309" y="2886"/>
                    <a:pt x="191054" y="2145"/>
                  </a:cubicBezTo>
                  <a:cubicBezTo>
                    <a:pt x="191038" y="2145"/>
                    <a:pt x="191022" y="2119"/>
                    <a:pt x="191006" y="2119"/>
                  </a:cubicBezTo>
                  <a:cubicBezTo>
                    <a:pt x="189764" y="1405"/>
                    <a:pt x="188186" y="1749"/>
                    <a:pt x="187333" y="2886"/>
                  </a:cubicBezTo>
                  <a:lnTo>
                    <a:pt x="187148" y="3176"/>
                  </a:lnTo>
                  <a:lnTo>
                    <a:pt x="180038" y="13008"/>
                  </a:lnTo>
                  <a:lnTo>
                    <a:pt x="171925" y="24293"/>
                  </a:lnTo>
                  <a:cubicBezTo>
                    <a:pt x="168542" y="29261"/>
                    <a:pt x="164768" y="33966"/>
                    <a:pt x="160640" y="38353"/>
                  </a:cubicBezTo>
                  <a:lnTo>
                    <a:pt x="146553" y="54474"/>
                  </a:lnTo>
                  <a:cubicBezTo>
                    <a:pt x="141558" y="60183"/>
                    <a:pt x="135638" y="65759"/>
                    <a:pt x="129877" y="71785"/>
                  </a:cubicBezTo>
                  <a:cubicBezTo>
                    <a:pt x="118380" y="83757"/>
                    <a:pt x="105377" y="96179"/>
                    <a:pt x="92639" y="108785"/>
                  </a:cubicBezTo>
                  <a:cubicBezTo>
                    <a:pt x="79900" y="121391"/>
                    <a:pt x="66976" y="134077"/>
                    <a:pt x="55850" y="147080"/>
                  </a:cubicBezTo>
                  <a:cubicBezTo>
                    <a:pt x="50247" y="153582"/>
                    <a:pt x="44406" y="159264"/>
                    <a:pt x="39623" y="165765"/>
                  </a:cubicBezTo>
                  <a:lnTo>
                    <a:pt x="25986" y="184028"/>
                  </a:lnTo>
                  <a:lnTo>
                    <a:pt x="19960" y="192194"/>
                  </a:lnTo>
                  <a:cubicBezTo>
                    <a:pt x="18480" y="194837"/>
                    <a:pt x="17053" y="197347"/>
                    <a:pt x="15705" y="199673"/>
                  </a:cubicBezTo>
                  <a:lnTo>
                    <a:pt x="8754" y="211857"/>
                  </a:lnTo>
                  <a:lnTo>
                    <a:pt x="2728" y="222428"/>
                  </a:lnTo>
                  <a:cubicBezTo>
                    <a:pt x="-710" y="228507"/>
                    <a:pt x="1426" y="236198"/>
                    <a:pt x="7496" y="239633"/>
                  </a:cubicBezTo>
                  <a:cubicBezTo>
                    <a:pt x="7665" y="239739"/>
                    <a:pt x="7840" y="239845"/>
                    <a:pt x="8014" y="239924"/>
                  </a:cubicBezTo>
                  <a:cubicBezTo>
                    <a:pt x="14450" y="243360"/>
                    <a:pt x="22450" y="241113"/>
                    <a:pt x="26171" y="234850"/>
                  </a:cubicBezTo>
                  <a:cubicBezTo>
                    <a:pt x="26327" y="234586"/>
                    <a:pt x="26469" y="234321"/>
                    <a:pt x="26594" y="2340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0" name="任意多边形: 形状 3039">
              <a:extLst>
                <a:ext uri="{FF2B5EF4-FFF2-40B4-BE49-F238E27FC236}">
                  <a16:creationId xmlns:a16="http://schemas.microsoft.com/office/drawing/2014/main" id="{BD044956-71BF-2FCB-D283-BCB5F4FD8D76}"/>
                </a:ext>
              </a:extLst>
            </p:cNvPr>
            <p:cNvSpPr/>
            <p:nvPr/>
          </p:nvSpPr>
          <p:spPr>
            <a:xfrm>
              <a:off x="1029" y="-4118042"/>
              <a:ext cx="497624" cy="36596"/>
            </a:xfrm>
            <a:custGeom>
              <a:avLst/>
              <a:gdLst>
                <a:gd name="connsiteX0" fmla="*/ 16577 w 497624"/>
                <a:gd name="connsiteY0" fmla="*/ 38343 h 36596"/>
                <a:gd name="connsiteX1" fmla="*/ 90947 w 497624"/>
                <a:gd name="connsiteY1" fmla="*/ 28221 h 36596"/>
                <a:gd name="connsiteX2" fmla="*/ 167432 w 497624"/>
                <a:gd name="connsiteY2" fmla="*/ 20293 h 36596"/>
                <a:gd name="connsiteX3" fmla="*/ 255043 w 497624"/>
                <a:gd name="connsiteY3" fmla="*/ 16777 h 36596"/>
                <a:gd name="connsiteX4" fmla="*/ 276925 w 497624"/>
                <a:gd name="connsiteY4" fmla="*/ 18310 h 36596"/>
                <a:gd name="connsiteX5" fmla="*/ 287682 w 497624"/>
                <a:gd name="connsiteY5" fmla="*/ 20240 h 36596"/>
                <a:gd name="connsiteX6" fmla="*/ 293972 w 497624"/>
                <a:gd name="connsiteY6" fmla="*/ 21059 h 36596"/>
                <a:gd name="connsiteX7" fmla="*/ 299839 w 497624"/>
                <a:gd name="connsiteY7" fmla="*/ 21244 h 36596"/>
                <a:gd name="connsiteX8" fmla="*/ 343843 w 497624"/>
                <a:gd name="connsiteY8" fmla="*/ 19579 h 36596"/>
                <a:gd name="connsiteX9" fmla="*/ 420988 w 497624"/>
                <a:gd name="connsiteY9" fmla="*/ 14293 h 36596"/>
                <a:gd name="connsiteX10" fmla="*/ 475352 w 497624"/>
                <a:gd name="connsiteY10" fmla="*/ 11967 h 36596"/>
                <a:gd name="connsiteX11" fmla="*/ 490284 w 497624"/>
                <a:gd name="connsiteY11" fmla="*/ 12681 h 36596"/>
                <a:gd name="connsiteX12" fmla="*/ 494882 w 497624"/>
                <a:gd name="connsiteY12" fmla="*/ 13632 h 36596"/>
                <a:gd name="connsiteX13" fmla="*/ 498503 w 497624"/>
                <a:gd name="connsiteY13" fmla="*/ 12205 h 36596"/>
                <a:gd name="connsiteX14" fmla="*/ 497092 w 497624"/>
                <a:gd name="connsiteY14" fmla="*/ 8743 h 36596"/>
                <a:gd name="connsiteX15" fmla="*/ 497023 w 497624"/>
                <a:gd name="connsiteY15" fmla="*/ 8717 h 36596"/>
                <a:gd name="connsiteX16" fmla="*/ 491130 w 497624"/>
                <a:gd name="connsiteY16" fmla="*/ 6972 h 36596"/>
                <a:gd name="connsiteX17" fmla="*/ 475484 w 497624"/>
                <a:gd name="connsiteY17" fmla="*/ 5783 h 36596"/>
                <a:gd name="connsiteX18" fmla="*/ 420565 w 497624"/>
                <a:gd name="connsiteY18" fmla="*/ 6602 h 36596"/>
                <a:gd name="connsiteX19" fmla="*/ 343341 w 497624"/>
                <a:gd name="connsiteY19" fmla="*/ 9774 h 36596"/>
                <a:gd name="connsiteX20" fmla="*/ 300209 w 497624"/>
                <a:gd name="connsiteY20" fmla="*/ 10250 h 36596"/>
                <a:gd name="connsiteX21" fmla="*/ 294923 w 497624"/>
                <a:gd name="connsiteY21" fmla="*/ 9906 h 36596"/>
                <a:gd name="connsiteX22" fmla="*/ 290140 w 497624"/>
                <a:gd name="connsiteY22" fmla="*/ 9166 h 36596"/>
                <a:gd name="connsiteX23" fmla="*/ 278934 w 497624"/>
                <a:gd name="connsiteY23" fmla="*/ 6523 h 36596"/>
                <a:gd name="connsiteX24" fmla="*/ 255888 w 497624"/>
                <a:gd name="connsiteY24" fmla="*/ 3642 h 36596"/>
                <a:gd name="connsiteX25" fmla="*/ 166348 w 497624"/>
                <a:gd name="connsiteY25" fmla="*/ 2453 h 36596"/>
                <a:gd name="connsiteX26" fmla="*/ 88754 w 497624"/>
                <a:gd name="connsiteY26" fmla="*/ 6418 h 36596"/>
                <a:gd name="connsiteX27" fmla="*/ 13247 w 497624"/>
                <a:gd name="connsiteY27" fmla="*/ 12602 h 36596"/>
                <a:gd name="connsiteX28" fmla="*/ 13035 w 497624"/>
                <a:gd name="connsiteY28" fmla="*/ 12602 h 36596"/>
                <a:gd name="connsiteX29" fmla="*/ 1129 w 497624"/>
                <a:gd name="connsiteY29" fmla="*/ 26609 h 36596"/>
                <a:gd name="connsiteX30" fmla="*/ 1143 w 497624"/>
                <a:gd name="connsiteY30" fmla="*/ 26767 h 36596"/>
                <a:gd name="connsiteX31" fmla="*/ 15837 w 497624"/>
                <a:gd name="connsiteY31" fmla="*/ 38237 h 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7624" h="36596">
                  <a:moveTo>
                    <a:pt x="16577" y="38343"/>
                  </a:moveTo>
                  <a:cubicBezTo>
                    <a:pt x="16577" y="38343"/>
                    <a:pt x="46230" y="33718"/>
                    <a:pt x="90947" y="28221"/>
                  </a:cubicBezTo>
                  <a:cubicBezTo>
                    <a:pt x="113306" y="25578"/>
                    <a:pt x="139444" y="22592"/>
                    <a:pt x="167432" y="20293"/>
                  </a:cubicBezTo>
                  <a:cubicBezTo>
                    <a:pt x="195420" y="17993"/>
                    <a:pt x="225575" y="15852"/>
                    <a:pt x="255043" y="16777"/>
                  </a:cubicBezTo>
                  <a:cubicBezTo>
                    <a:pt x="262469" y="16777"/>
                    <a:pt x="269710" y="17597"/>
                    <a:pt x="276925" y="18310"/>
                  </a:cubicBezTo>
                  <a:lnTo>
                    <a:pt x="287682" y="20240"/>
                  </a:lnTo>
                  <a:cubicBezTo>
                    <a:pt x="289761" y="20636"/>
                    <a:pt x="291861" y="20900"/>
                    <a:pt x="293972" y="21059"/>
                  </a:cubicBezTo>
                  <a:lnTo>
                    <a:pt x="299839" y="21244"/>
                  </a:lnTo>
                  <a:cubicBezTo>
                    <a:pt x="315115" y="21376"/>
                    <a:pt x="329677" y="20398"/>
                    <a:pt x="343843" y="19579"/>
                  </a:cubicBezTo>
                  <a:lnTo>
                    <a:pt x="420988" y="14293"/>
                  </a:lnTo>
                  <a:cubicBezTo>
                    <a:pt x="443505" y="12839"/>
                    <a:pt x="462322" y="11915"/>
                    <a:pt x="475352" y="11967"/>
                  </a:cubicBezTo>
                  <a:cubicBezTo>
                    <a:pt x="480338" y="11941"/>
                    <a:pt x="485323" y="12179"/>
                    <a:pt x="490284" y="12681"/>
                  </a:cubicBezTo>
                  <a:cubicBezTo>
                    <a:pt x="491846" y="12839"/>
                    <a:pt x="493387" y="13157"/>
                    <a:pt x="494882" y="13632"/>
                  </a:cubicBezTo>
                  <a:cubicBezTo>
                    <a:pt x="496277" y="14214"/>
                    <a:pt x="497888" y="13580"/>
                    <a:pt x="498503" y="12205"/>
                  </a:cubicBezTo>
                  <a:cubicBezTo>
                    <a:pt x="499069" y="10857"/>
                    <a:pt x="498437" y="9298"/>
                    <a:pt x="497092" y="8743"/>
                  </a:cubicBezTo>
                  <a:cubicBezTo>
                    <a:pt x="497069" y="8743"/>
                    <a:pt x="497046" y="8717"/>
                    <a:pt x="497023" y="8717"/>
                  </a:cubicBezTo>
                  <a:cubicBezTo>
                    <a:pt x="495130" y="7924"/>
                    <a:pt x="493153" y="7342"/>
                    <a:pt x="491130" y="6972"/>
                  </a:cubicBezTo>
                  <a:cubicBezTo>
                    <a:pt x="485940" y="6285"/>
                    <a:pt x="480717" y="5889"/>
                    <a:pt x="475484" y="5783"/>
                  </a:cubicBezTo>
                  <a:cubicBezTo>
                    <a:pt x="462270" y="5334"/>
                    <a:pt x="443214" y="5783"/>
                    <a:pt x="420565" y="6602"/>
                  </a:cubicBezTo>
                  <a:lnTo>
                    <a:pt x="343341" y="9774"/>
                  </a:lnTo>
                  <a:cubicBezTo>
                    <a:pt x="329281" y="10223"/>
                    <a:pt x="314613" y="10778"/>
                    <a:pt x="300209" y="10250"/>
                  </a:cubicBezTo>
                  <a:lnTo>
                    <a:pt x="294923" y="9906"/>
                  </a:lnTo>
                  <a:cubicBezTo>
                    <a:pt x="293313" y="9774"/>
                    <a:pt x="291714" y="9536"/>
                    <a:pt x="290140" y="9166"/>
                  </a:cubicBezTo>
                  <a:lnTo>
                    <a:pt x="278934" y="6523"/>
                  </a:lnTo>
                  <a:cubicBezTo>
                    <a:pt x="271243" y="5307"/>
                    <a:pt x="263526" y="4145"/>
                    <a:pt x="255888" y="3642"/>
                  </a:cubicBezTo>
                  <a:cubicBezTo>
                    <a:pt x="226086" y="1607"/>
                    <a:pt x="196194" y="1211"/>
                    <a:pt x="166348" y="2453"/>
                  </a:cubicBezTo>
                  <a:cubicBezTo>
                    <a:pt x="137911" y="3352"/>
                    <a:pt x="111429" y="4884"/>
                    <a:pt x="88754" y="6418"/>
                  </a:cubicBezTo>
                  <a:cubicBezTo>
                    <a:pt x="43402" y="9562"/>
                    <a:pt x="13247" y="12602"/>
                    <a:pt x="13247" y="12602"/>
                  </a:cubicBezTo>
                  <a:lnTo>
                    <a:pt x="13035" y="12602"/>
                  </a:lnTo>
                  <a:cubicBezTo>
                    <a:pt x="5879" y="13183"/>
                    <a:pt x="548" y="19447"/>
                    <a:pt x="1129" y="26609"/>
                  </a:cubicBezTo>
                  <a:cubicBezTo>
                    <a:pt x="1135" y="26662"/>
                    <a:pt x="1137" y="26715"/>
                    <a:pt x="1143" y="26767"/>
                  </a:cubicBezTo>
                  <a:cubicBezTo>
                    <a:pt x="2049" y="33982"/>
                    <a:pt x="8617" y="39110"/>
                    <a:pt x="15837" y="382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1" name="任意多边形: 形状 3040">
              <a:extLst>
                <a:ext uri="{FF2B5EF4-FFF2-40B4-BE49-F238E27FC236}">
                  <a16:creationId xmlns:a16="http://schemas.microsoft.com/office/drawing/2014/main" id="{2ABBA2B6-D3F7-F7D0-922A-2ACBC54ACCED}"/>
                </a:ext>
              </a:extLst>
            </p:cNvPr>
            <p:cNvSpPr/>
            <p:nvPr/>
          </p:nvSpPr>
          <p:spPr>
            <a:xfrm>
              <a:off x="-1214898" y="-4002001"/>
              <a:ext cx="196102" cy="716637"/>
            </a:xfrm>
            <a:custGeom>
              <a:avLst/>
              <a:gdLst>
                <a:gd name="connsiteX0" fmla="*/ 78603 w 196102"/>
                <a:gd name="connsiteY0" fmla="*/ 21700 h 716637"/>
                <a:gd name="connsiteX1" fmla="*/ 79502 w 196102"/>
                <a:gd name="connsiteY1" fmla="*/ 30052 h 716637"/>
                <a:gd name="connsiteX2" fmla="*/ 84497 w 196102"/>
                <a:gd name="connsiteY2" fmla="*/ 56005 h 716637"/>
                <a:gd name="connsiteX3" fmla="*/ 97896 w 196102"/>
                <a:gd name="connsiteY3" fmla="*/ 93243 h 716637"/>
                <a:gd name="connsiteX4" fmla="*/ 119303 w 196102"/>
                <a:gd name="connsiteY4" fmla="*/ 137246 h 716637"/>
                <a:gd name="connsiteX5" fmla="*/ 141054 w 196102"/>
                <a:gd name="connsiteY5" fmla="*/ 187461 h 716637"/>
                <a:gd name="connsiteX6" fmla="*/ 160585 w 196102"/>
                <a:gd name="connsiteY6" fmla="*/ 247295 h 716637"/>
                <a:gd name="connsiteX7" fmla="*/ 171817 w 196102"/>
                <a:gd name="connsiteY7" fmla="*/ 310724 h 716637"/>
                <a:gd name="connsiteX8" fmla="*/ 162408 w 196102"/>
                <a:gd name="connsiteY8" fmla="*/ 375765 h 716637"/>
                <a:gd name="connsiteX9" fmla="*/ 137882 w 196102"/>
                <a:gd name="connsiteY9" fmla="*/ 440779 h 716637"/>
                <a:gd name="connsiteX10" fmla="*/ 126624 w 196102"/>
                <a:gd name="connsiteY10" fmla="*/ 473419 h 716637"/>
                <a:gd name="connsiteX11" fmla="*/ 115022 w 196102"/>
                <a:gd name="connsiteY11" fmla="*/ 504420 h 716637"/>
                <a:gd name="connsiteX12" fmla="*/ 89439 w 196102"/>
                <a:gd name="connsiteY12" fmla="*/ 561875 h 716637"/>
                <a:gd name="connsiteX13" fmla="*/ 62746 w 196102"/>
                <a:gd name="connsiteY13" fmla="*/ 611773 h 716637"/>
                <a:gd name="connsiteX14" fmla="*/ 18187 w 196102"/>
                <a:gd name="connsiteY14" fmla="*/ 684663 h 716637"/>
                <a:gd name="connsiteX15" fmla="*/ 1616 w 196102"/>
                <a:gd name="connsiteY15" fmla="*/ 712651 h 716637"/>
                <a:gd name="connsiteX16" fmla="*/ 2917 w 196102"/>
                <a:gd name="connsiteY16" fmla="*/ 717804 h 716637"/>
                <a:gd name="connsiteX17" fmla="*/ 3176 w 196102"/>
                <a:gd name="connsiteY17" fmla="*/ 717937 h 716637"/>
                <a:gd name="connsiteX18" fmla="*/ 8461 w 196102"/>
                <a:gd name="connsiteY18" fmla="*/ 716536 h 716637"/>
                <a:gd name="connsiteX19" fmla="*/ 25984 w 196102"/>
                <a:gd name="connsiteY19" fmla="*/ 689367 h 716637"/>
                <a:gd name="connsiteX20" fmla="*/ 73555 w 196102"/>
                <a:gd name="connsiteY20" fmla="*/ 618010 h 716637"/>
                <a:gd name="connsiteX21" fmla="*/ 102627 w 196102"/>
                <a:gd name="connsiteY21" fmla="*/ 568377 h 716637"/>
                <a:gd name="connsiteX22" fmla="*/ 131011 w 196102"/>
                <a:gd name="connsiteY22" fmla="*/ 510762 h 716637"/>
                <a:gd name="connsiteX23" fmla="*/ 144225 w 196102"/>
                <a:gd name="connsiteY23" fmla="*/ 479471 h 716637"/>
                <a:gd name="connsiteX24" fmla="*/ 156568 w 196102"/>
                <a:gd name="connsiteY24" fmla="*/ 447756 h 716637"/>
                <a:gd name="connsiteX25" fmla="*/ 183974 w 196102"/>
                <a:gd name="connsiteY25" fmla="*/ 382663 h 716637"/>
                <a:gd name="connsiteX26" fmla="*/ 197188 w 196102"/>
                <a:gd name="connsiteY26" fmla="*/ 310697 h 716637"/>
                <a:gd name="connsiteX27" fmla="*/ 187701 w 196102"/>
                <a:gd name="connsiteY27" fmla="*/ 240873 h 716637"/>
                <a:gd name="connsiteX28" fmla="*/ 170284 w 196102"/>
                <a:gd name="connsiteY28" fmla="*/ 179532 h 716637"/>
                <a:gd name="connsiteX29" fmla="*/ 149379 w 196102"/>
                <a:gd name="connsiteY29" fmla="*/ 124481 h 716637"/>
                <a:gd name="connsiteX30" fmla="*/ 130588 w 196102"/>
                <a:gd name="connsiteY30" fmla="*/ 81059 h 716637"/>
                <a:gd name="connsiteX31" fmla="*/ 120360 w 196102"/>
                <a:gd name="connsiteY31" fmla="*/ 48235 h 716637"/>
                <a:gd name="connsiteX32" fmla="*/ 117295 w 196102"/>
                <a:gd name="connsiteY32" fmla="*/ 27435 h 716637"/>
                <a:gd name="connsiteX33" fmla="*/ 116766 w 196102"/>
                <a:gd name="connsiteY33" fmla="*/ 19057 h 716637"/>
                <a:gd name="connsiteX34" fmla="*/ 96601 w 196102"/>
                <a:gd name="connsiteY34" fmla="*/ 1799 h 716637"/>
                <a:gd name="connsiteX35" fmla="*/ 78704 w 196102"/>
                <a:gd name="connsiteY35" fmla="*/ 21145 h 716637"/>
                <a:gd name="connsiteX36" fmla="*/ 78709 w 196102"/>
                <a:gd name="connsiteY36" fmla="*/ 21251 h 71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102" h="716637">
                  <a:moveTo>
                    <a:pt x="78603" y="21700"/>
                  </a:moveTo>
                  <a:cubicBezTo>
                    <a:pt x="78603" y="21700"/>
                    <a:pt x="78920" y="24607"/>
                    <a:pt x="79502" y="30052"/>
                  </a:cubicBezTo>
                  <a:cubicBezTo>
                    <a:pt x="80577" y="38800"/>
                    <a:pt x="82245" y="47468"/>
                    <a:pt x="84497" y="56005"/>
                  </a:cubicBezTo>
                  <a:cubicBezTo>
                    <a:pt x="88028" y="68743"/>
                    <a:pt x="92507" y="81191"/>
                    <a:pt x="97896" y="93243"/>
                  </a:cubicBezTo>
                  <a:cubicBezTo>
                    <a:pt x="103922" y="106959"/>
                    <a:pt x="111480" y="121627"/>
                    <a:pt x="119303" y="137246"/>
                  </a:cubicBezTo>
                  <a:cubicBezTo>
                    <a:pt x="127715" y="153447"/>
                    <a:pt x="134983" y="170229"/>
                    <a:pt x="141054" y="187461"/>
                  </a:cubicBezTo>
                  <a:cubicBezTo>
                    <a:pt x="147317" y="206595"/>
                    <a:pt x="154559" y="226866"/>
                    <a:pt x="160585" y="247295"/>
                  </a:cubicBezTo>
                  <a:cubicBezTo>
                    <a:pt x="167052" y="267857"/>
                    <a:pt x="170828" y="289184"/>
                    <a:pt x="171817" y="310724"/>
                  </a:cubicBezTo>
                  <a:cubicBezTo>
                    <a:pt x="172589" y="332792"/>
                    <a:pt x="169401" y="354807"/>
                    <a:pt x="162408" y="375765"/>
                  </a:cubicBezTo>
                  <a:cubicBezTo>
                    <a:pt x="155643" y="397331"/>
                    <a:pt x="146023" y="418764"/>
                    <a:pt x="137882" y="440779"/>
                  </a:cubicBezTo>
                  <a:cubicBezTo>
                    <a:pt x="133680" y="451959"/>
                    <a:pt x="130403" y="462847"/>
                    <a:pt x="126624" y="473419"/>
                  </a:cubicBezTo>
                  <a:cubicBezTo>
                    <a:pt x="122845" y="483990"/>
                    <a:pt x="119118" y="494562"/>
                    <a:pt x="115022" y="504420"/>
                  </a:cubicBezTo>
                  <a:cubicBezTo>
                    <a:pt x="106961" y="524373"/>
                    <a:pt x="97817" y="543904"/>
                    <a:pt x="89439" y="561875"/>
                  </a:cubicBezTo>
                  <a:cubicBezTo>
                    <a:pt x="80480" y="580191"/>
                    <a:pt x="71811" y="596603"/>
                    <a:pt x="62746" y="611773"/>
                  </a:cubicBezTo>
                  <a:cubicBezTo>
                    <a:pt x="44933" y="642086"/>
                    <a:pt x="28812" y="666903"/>
                    <a:pt x="18187" y="684663"/>
                  </a:cubicBezTo>
                  <a:cubicBezTo>
                    <a:pt x="7563" y="702423"/>
                    <a:pt x="1616" y="712651"/>
                    <a:pt x="1616" y="712651"/>
                  </a:cubicBezTo>
                  <a:cubicBezTo>
                    <a:pt x="554" y="714421"/>
                    <a:pt x="1138" y="716747"/>
                    <a:pt x="2917" y="717804"/>
                  </a:cubicBezTo>
                  <a:cubicBezTo>
                    <a:pt x="3001" y="717857"/>
                    <a:pt x="3088" y="717884"/>
                    <a:pt x="3176" y="717937"/>
                  </a:cubicBezTo>
                  <a:cubicBezTo>
                    <a:pt x="5036" y="718888"/>
                    <a:pt x="7322" y="718280"/>
                    <a:pt x="8461" y="716536"/>
                  </a:cubicBezTo>
                  <a:cubicBezTo>
                    <a:pt x="8461" y="716536"/>
                    <a:pt x="14593" y="706546"/>
                    <a:pt x="25984" y="689367"/>
                  </a:cubicBezTo>
                  <a:cubicBezTo>
                    <a:pt x="37374" y="672188"/>
                    <a:pt x="54262" y="647953"/>
                    <a:pt x="73555" y="618010"/>
                  </a:cubicBezTo>
                  <a:cubicBezTo>
                    <a:pt x="83228" y="603157"/>
                    <a:pt x="93139" y="586031"/>
                    <a:pt x="102627" y="568377"/>
                  </a:cubicBezTo>
                  <a:cubicBezTo>
                    <a:pt x="112062" y="550035"/>
                    <a:pt x="121761" y="531377"/>
                    <a:pt x="131011" y="510762"/>
                  </a:cubicBezTo>
                  <a:cubicBezTo>
                    <a:pt x="135715" y="500482"/>
                    <a:pt x="140235" y="490016"/>
                    <a:pt x="144225" y="479471"/>
                  </a:cubicBezTo>
                  <a:cubicBezTo>
                    <a:pt x="148216" y="468926"/>
                    <a:pt x="152154" y="457985"/>
                    <a:pt x="156568" y="447756"/>
                  </a:cubicBezTo>
                  <a:cubicBezTo>
                    <a:pt x="165236" y="426613"/>
                    <a:pt x="175781" y="405471"/>
                    <a:pt x="183974" y="382663"/>
                  </a:cubicBezTo>
                  <a:cubicBezTo>
                    <a:pt x="192614" y="359643"/>
                    <a:pt x="197088" y="335276"/>
                    <a:pt x="197188" y="310697"/>
                  </a:cubicBezTo>
                  <a:cubicBezTo>
                    <a:pt x="197038" y="287123"/>
                    <a:pt x="193848" y="263655"/>
                    <a:pt x="187701" y="240873"/>
                  </a:cubicBezTo>
                  <a:cubicBezTo>
                    <a:pt x="182098" y="218911"/>
                    <a:pt x="175781" y="198904"/>
                    <a:pt x="170284" y="179532"/>
                  </a:cubicBezTo>
                  <a:cubicBezTo>
                    <a:pt x="164620" y="160715"/>
                    <a:pt x="157635" y="142321"/>
                    <a:pt x="149379" y="124481"/>
                  </a:cubicBezTo>
                  <a:cubicBezTo>
                    <a:pt x="142111" y="108201"/>
                    <a:pt x="135478" y="93798"/>
                    <a:pt x="130588" y="81059"/>
                  </a:cubicBezTo>
                  <a:cubicBezTo>
                    <a:pt x="126365" y="70382"/>
                    <a:pt x="122948" y="59414"/>
                    <a:pt x="120360" y="48235"/>
                  </a:cubicBezTo>
                  <a:cubicBezTo>
                    <a:pt x="118878" y="41390"/>
                    <a:pt x="117852" y="34439"/>
                    <a:pt x="117295" y="27435"/>
                  </a:cubicBezTo>
                  <a:lnTo>
                    <a:pt x="116766" y="19057"/>
                  </a:lnTo>
                  <a:cubicBezTo>
                    <a:pt x="115936" y="8724"/>
                    <a:pt x="106927" y="1033"/>
                    <a:pt x="96601" y="1799"/>
                  </a:cubicBezTo>
                  <a:cubicBezTo>
                    <a:pt x="86318" y="2196"/>
                    <a:pt x="78304" y="10865"/>
                    <a:pt x="78704" y="21145"/>
                  </a:cubicBezTo>
                  <a:cubicBezTo>
                    <a:pt x="78706" y="21172"/>
                    <a:pt x="78706" y="21225"/>
                    <a:pt x="78709" y="2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2" name="任意多边形: 形状 3041">
              <a:extLst>
                <a:ext uri="{FF2B5EF4-FFF2-40B4-BE49-F238E27FC236}">
                  <a16:creationId xmlns:a16="http://schemas.microsoft.com/office/drawing/2014/main" id="{C0F4F2F4-2E40-2596-56C6-54F07D765B33}"/>
                </a:ext>
              </a:extLst>
            </p:cNvPr>
            <p:cNvSpPr/>
            <p:nvPr/>
          </p:nvSpPr>
          <p:spPr>
            <a:xfrm>
              <a:off x="19036" y="-3651348"/>
              <a:ext cx="285502" cy="80246"/>
            </a:xfrm>
            <a:custGeom>
              <a:avLst/>
              <a:gdLst>
                <a:gd name="connsiteX0" fmla="*/ 13396 w 285502"/>
                <a:gd name="connsiteY0" fmla="*/ 27623 h 80246"/>
                <a:gd name="connsiteX1" fmla="*/ 25315 w 285502"/>
                <a:gd name="connsiteY1" fmla="*/ 28468 h 80246"/>
                <a:gd name="connsiteX2" fmla="*/ 38371 w 285502"/>
                <a:gd name="connsiteY2" fmla="*/ 30001 h 80246"/>
                <a:gd name="connsiteX3" fmla="*/ 54228 w 285502"/>
                <a:gd name="connsiteY3" fmla="*/ 33199 h 80246"/>
                <a:gd name="connsiteX4" fmla="*/ 73812 w 285502"/>
                <a:gd name="connsiteY4" fmla="*/ 38696 h 80246"/>
                <a:gd name="connsiteX5" fmla="*/ 95747 w 285502"/>
                <a:gd name="connsiteY5" fmla="*/ 45990 h 80246"/>
                <a:gd name="connsiteX6" fmla="*/ 144535 w 285502"/>
                <a:gd name="connsiteY6" fmla="*/ 62191 h 80246"/>
                <a:gd name="connsiteX7" fmla="*/ 157300 w 285502"/>
                <a:gd name="connsiteY7" fmla="*/ 65838 h 80246"/>
                <a:gd name="connsiteX8" fmla="*/ 170514 w 285502"/>
                <a:gd name="connsiteY8" fmla="*/ 68481 h 80246"/>
                <a:gd name="connsiteX9" fmla="*/ 195515 w 285502"/>
                <a:gd name="connsiteY9" fmla="*/ 72763 h 80246"/>
                <a:gd name="connsiteX10" fmla="*/ 239836 w 285502"/>
                <a:gd name="connsiteY10" fmla="*/ 79053 h 80246"/>
                <a:gd name="connsiteX11" fmla="*/ 257676 w 285502"/>
                <a:gd name="connsiteY11" fmla="*/ 81008 h 80246"/>
                <a:gd name="connsiteX12" fmla="*/ 271630 w 285502"/>
                <a:gd name="connsiteY12" fmla="*/ 81563 h 80246"/>
                <a:gd name="connsiteX13" fmla="*/ 283734 w 285502"/>
                <a:gd name="connsiteY13" fmla="*/ 81986 h 80246"/>
                <a:gd name="connsiteX14" fmla="*/ 286580 w 285502"/>
                <a:gd name="connsiteY14" fmla="*/ 79555 h 80246"/>
                <a:gd name="connsiteX15" fmla="*/ 286589 w 285502"/>
                <a:gd name="connsiteY15" fmla="*/ 79343 h 80246"/>
                <a:gd name="connsiteX16" fmla="*/ 284157 w 285502"/>
                <a:gd name="connsiteY16" fmla="*/ 76700 h 80246"/>
                <a:gd name="connsiteX17" fmla="*/ 283787 w 285502"/>
                <a:gd name="connsiteY17" fmla="*/ 76700 h 80246"/>
                <a:gd name="connsiteX18" fmla="*/ 272026 w 285502"/>
                <a:gd name="connsiteY18" fmla="*/ 75432 h 80246"/>
                <a:gd name="connsiteX19" fmla="*/ 258601 w 285502"/>
                <a:gd name="connsiteY19" fmla="*/ 73899 h 80246"/>
                <a:gd name="connsiteX20" fmla="*/ 241237 w 285502"/>
                <a:gd name="connsiteY20" fmla="*/ 70675 h 80246"/>
                <a:gd name="connsiteX21" fmla="*/ 197894 w 285502"/>
                <a:gd name="connsiteY21" fmla="*/ 61266 h 80246"/>
                <a:gd name="connsiteX22" fmla="*/ 173765 w 285502"/>
                <a:gd name="connsiteY22" fmla="*/ 55293 h 80246"/>
                <a:gd name="connsiteX23" fmla="*/ 161766 w 285502"/>
                <a:gd name="connsiteY23" fmla="*/ 51884 h 80246"/>
                <a:gd name="connsiteX24" fmla="*/ 149847 w 285502"/>
                <a:gd name="connsiteY24" fmla="*/ 47497 h 80246"/>
                <a:gd name="connsiteX25" fmla="*/ 103332 w 285502"/>
                <a:gd name="connsiteY25" fmla="*/ 28098 h 80246"/>
                <a:gd name="connsiteX26" fmla="*/ 81423 w 285502"/>
                <a:gd name="connsiteY26" fmla="*/ 18980 h 80246"/>
                <a:gd name="connsiteX27" fmla="*/ 61046 w 285502"/>
                <a:gd name="connsiteY27" fmla="*/ 11580 h 80246"/>
                <a:gd name="connsiteX28" fmla="*/ 42282 w 285502"/>
                <a:gd name="connsiteY28" fmla="*/ 6294 h 80246"/>
                <a:gd name="connsiteX29" fmla="*/ 28275 w 285502"/>
                <a:gd name="connsiteY29" fmla="*/ 3652 h 80246"/>
                <a:gd name="connsiteX30" fmla="*/ 16435 w 285502"/>
                <a:gd name="connsiteY30" fmla="*/ 1934 h 80246"/>
                <a:gd name="connsiteX31" fmla="*/ 1212 w 285502"/>
                <a:gd name="connsiteY31" fmla="*/ 12743 h 80246"/>
                <a:gd name="connsiteX32" fmla="*/ 12294 w 285502"/>
                <a:gd name="connsiteY32" fmla="*/ 27411 h 80246"/>
                <a:gd name="connsiteX33" fmla="*/ 12444 w 285502"/>
                <a:gd name="connsiteY33" fmla="*/ 27437 h 80246"/>
                <a:gd name="connsiteX34" fmla="*/ 13422 w 285502"/>
                <a:gd name="connsiteY34" fmla="*/ 27437 h 8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502" h="80246">
                  <a:moveTo>
                    <a:pt x="13396" y="27623"/>
                  </a:moveTo>
                  <a:lnTo>
                    <a:pt x="25315" y="28468"/>
                  </a:lnTo>
                  <a:cubicBezTo>
                    <a:pt x="29702" y="28600"/>
                    <a:pt x="34071" y="29129"/>
                    <a:pt x="38371" y="30001"/>
                  </a:cubicBezTo>
                  <a:cubicBezTo>
                    <a:pt x="43049" y="31005"/>
                    <a:pt x="48202" y="31772"/>
                    <a:pt x="54228" y="33199"/>
                  </a:cubicBezTo>
                  <a:lnTo>
                    <a:pt x="73812" y="38696"/>
                  </a:lnTo>
                  <a:lnTo>
                    <a:pt x="95747" y="45990"/>
                  </a:lnTo>
                  <a:cubicBezTo>
                    <a:pt x="111076" y="51276"/>
                    <a:pt x="127462" y="57275"/>
                    <a:pt x="144535" y="62191"/>
                  </a:cubicBezTo>
                  <a:lnTo>
                    <a:pt x="157300" y="65838"/>
                  </a:lnTo>
                  <a:lnTo>
                    <a:pt x="170514" y="68481"/>
                  </a:lnTo>
                  <a:cubicBezTo>
                    <a:pt x="179235" y="70437"/>
                    <a:pt x="187402" y="71468"/>
                    <a:pt x="195515" y="72763"/>
                  </a:cubicBezTo>
                  <a:cubicBezTo>
                    <a:pt x="211663" y="75168"/>
                    <a:pt x="226728" y="77678"/>
                    <a:pt x="239836" y="79053"/>
                  </a:cubicBezTo>
                  <a:lnTo>
                    <a:pt x="257676" y="81008"/>
                  </a:lnTo>
                  <a:cubicBezTo>
                    <a:pt x="262961" y="81352"/>
                    <a:pt x="267771" y="81405"/>
                    <a:pt x="271630" y="81563"/>
                  </a:cubicBezTo>
                  <a:lnTo>
                    <a:pt x="283734" y="81986"/>
                  </a:lnTo>
                  <a:cubicBezTo>
                    <a:pt x="285189" y="82092"/>
                    <a:pt x="286463" y="81008"/>
                    <a:pt x="286580" y="79555"/>
                  </a:cubicBezTo>
                  <a:cubicBezTo>
                    <a:pt x="286586" y="79502"/>
                    <a:pt x="286589" y="79423"/>
                    <a:pt x="286589" y="79343"/>
                  </a:cubicBezTo>
                  <a:cubicBezTo>
                    <a:pt x="286593" y="77969"/>
                    <a:pt x="285534" y="76806"/>
                    <a:pt x="284157" y="76700"/>
                  </a:cubicBezTo>
                  <a:lnTo>
                    <a:pt x="283787" y="76700"/>
                  </a:lnTo>
                  <a:lnTo>
                    <a:pt x="272026" y="75432"/>
                  </a:lnTo>
                  <a:cubicBezTo>
                    <a:pt x="268300" y="74982"/>
                    <a:pt x="263781" y="74639"/>
                    <a:pt x="258601" y="73899"/>
                  </a:cubicBezTo>
                  <a:lnTo>
                    <a:pt x="241237" y="70675"/>
                  </a:lnTo>
                  <a:cubicBezTo>
                    <a:pt x="228525" y="68428"/>
                    <a:pt x="213751" y="64807"/>
                    <a:pt x="197894" y="61266"/>
                  </a:cubicBezTo>
                  <a:cubicBezTo>
                    <a:pt x="189965" y="59390"/>
                    <a:pt x="181561" y="57672"/>
                    <a:pt x="173765" y="55293"/>
                  </a:cubicBezTo>
                  <a:lnTo>
                    <a:pt x="161766" y="51884"/>
                  </a:lnTo>
                  <a:lnTo>
                    <a:pt x="149847" y="47497"/>
                  </a:lnTo>
                  <a:cubicBezTo>
                    <a:pt x="133990" y="41656"/>
                    <a:pt x="118291" y="34520"/>
                    <a:pt x="103332" y="28098"/>
                  </a:cubicBezTo>
                  <a:lnTo>
                    <a:pt x="81423" y="18980"/>
                  </a:lnTo>
                  <a:lnTo>
                    <a:pt x="61046" y="11580"/>
                  </a:lnTo>
                  <a:cubicBezTo>
                    <a:pt x="54492" y="9466"/>
                    <a:pt x="47832" y="7959"/>
                    <a:pt x="42282" y="6294"/>
                  </a:cubicBezTo>
                  <a:cubicBezTo>
                    <a:pt x="37689" y="5052"/>
                    <a:pt x="33006" y="4154"/>
                    <a:pt x="28275" y="3652"/>
                  </a:cubicBezTo>
                  <a:lnTo>
                    <a:pt x="16435" y="1934"/>
                  </a:lnTo>
                  <a:cubicBezTo>
                    <a:pt x="9249" y="718"/>
                    <a:pt x="2438" y="5555"/>
                    <a:pt x="1212" y="12743"/>
                  </a:cubicBezTo>
                  <a:cubicBezTo>
                    <a:pt x="221" y="19852"/>
                    <a:pt x="5182" y="26433"/>
                    <a:pt x="12294" y="27411"/>
                  </a:cubicBezTo>
                  <a:cubicBezTo>
                    <a:pt x="12344" y="27437"/>
                    <a:pt x="12394" y="27437"/>
                    <a:pt x="12444" y="27437"/>
                  </a:cubicBezTo>
                  <a:lnTo>
                    <a:pt x="13422" y="27437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3" name="任意多边形: 形状 3042">
              <a:extLst>
                <a:ext uri="{FF2B5EF4-FFF2-40B4-BE49-F238E27FC236}">
                  <a16:creationId xmlns:a16="http://schemas.microsoft.com/office/drawing/2014/main" id="{E5824586-C360-2B5D-BF1F-8CD9229AC49C}"/>
                </a:ext>
              </a:extLst>
            </p:cNvPr>
            <p:cNvSpPr/>
            <p:nvPr/>
          </p:nvSpPr>
          <p:spPr>
            <a:xfrm>
              <a:off x="-124457" y="-3559965"/>
              <a:ext cx="165002" cy="266601"/>
            </a:xfrm>
            <a:custGeom>
              <a:avLst/>
              <a:gdLst>
                <a:gd name="connsiteX0" fmla="*/ 152740 w 165002"/>
                <a:gd name="connsiteY0" fmla="*/ 8151 h 266601"/>
                <a:gd name="connsiteX1" fmla="*/ 152740 w 165002"/>
                <a:gd name="connsiteY1" fmla="*/ 21366 h 266601"/>
                <a:gd name="connsiteX2" fmla="*/ 152740 w 165002"/>
                <a:gd name="connsiteY2" fmla="*/ 28263 h 266601"/>
                <a:gd name="connsiteX3" fmla="*/ 151366 w 165002"/>
                <a:gd name="connsiteY3" fmla="*/ 35690 h 266601"/>
                <a:gd name="connsiteX4" fmla="*/ 149860 w 165002"/>
                <a:gd name="connsiteY4" fmla="*/ 44174 h 266601"/>
                <a:gd name="connsiteX5" fmla="*/ 146873 w 165002"/>
                <a:gd name="connsiteY5" fmla="*/ 53582 h 266601"/>
                <a:gd name="connsiteX6" fmla="*/ 143305 w 165002"/>
                <a:gd name="connsiteY6" fmla="*/ 63810 h 266601"/>
                <a:gd name="connsiteX7" fmla="*/ 138152 w 165002"/>
                <a:gd name="connsiteY7" fmla="*/ 74382 h 266601"/>
                <a:gd name="connsiteX8" fmla="*/ 125387 w 165002"/>
                <a:gd name="connsiteY8" fmla="*/ 96476 h 266601"/>
                <a:gd name="connsiteX9" fmla="*/ 109001 w 165002"/>
                <a:gd name="connsiteY9" fmla="*/ 118782 h 266601"/>
                <a:gd name="connsiteX10" fmla="*/ 90501 w 165002"/>
                <a:gd name="connsiteY10" fmla="*/ 140876 h 266601"/>
                <a:gd name="connsiteX11" fmla="*/ 52232 w 165002"/>
                <a:gd name="connsiteY11" fmla="*/ 183347 h 266601"/>
                <a:gd name="connsiteX12" fmla="*/ 35054 w 165002"/>
                <a:gd name="connsiteY12" fmla="*/ 203406 h 266601"/>
                <a:gd name="connsiteX13" fmla="*/ 20703 w 165002"/>
                <a:gd name="connsiteY13" fmla="*/ 222250 h 266601"/>
                <a:gd name="connsiteX14" fmla="*/ 10369 w 165002"/>
                <a:gd name="connsiteY14" fmla="*/ 239428 h 266601"/>
                <a:gd name="connsiteX15" fmla="*/ 4317 w 165002"/>
                <a:gd name="connsiteY15" fmla="*/ 253647 h 266601"/>
                <a:gd name="connsiteX16" fmla="*/ 1119 w 165002"/>
                <a:gd name="connsiteY16" fmla="*/ 266703 h 266601"/>
                <a:gd name="connsiteX17" fmla="*/ 2139 w 165002"/>
                <a:gd name="connsiteY17" fmla="*/ 268315 h 266601"/>
                <a:gd name="connsiteX18" fmla="*/ 2150 w 165002"/>
                <a:gd name="connsiteY18" fmla="*/ 268315 h 266601"/>
                <a:gd name="connsiteX19" fmla="*/ 3789 w 165002"/>
                <a:gd name="connsiteY19" fmla="*/ 267363 h 266601"/>
                <a:gd name="connsiteX20" fmla="*/ 3789 w 165002"/>
                <a:gd name="connsiteY20" fmla="*/ 267099 h 266601"/>
                <a:gd name="connsiteX21" fmla="*/ 7277 w 165002"/>
                <a:gd name="connsiteY21" fmla="*/ 254625 h 266601"/>
                <a:gd name="connsiteX22" fmla="*/ 13620 w 165002"/>
                <a:gd name="connsiteY22" fmla="*/ 241093 h 266601"/>
                <a:gd name="connsiteX23" fmla="*/ 24191 w 165002"/>
                <a:gd name="connsiteY23" fmla="*/ 224681 h 266601"/>
                <a:gd name="connsiteX24" fmla="*/ 38939 w 165002"/>
                <a:gd name="connsiteY24" fmla="*/ 206577 h 266601"/>
                <a:gd name="connsiteX25" fmla="*/ 56672 w 165002"/>
                <a:gd name="connsiteY25" fmla="*/ 187258 h 266601"/>
                <a:gd name="connsiteX26" fmla="*/ 96447 w 165002"/>
                <a:gd name="connsiteY26" fmla="*/ 145977 h 266601"/>
                <a:gd name="connsiteX27" fmla="*/ 115978 w 165002"/>
                <a:gd name="connsiteY27" fmla="*/ 124173 h 266601"/>
                <a:gd name="connsiteX28" fmla="*/ 133580 w 165002"/>
                <a:gd name="connsiteY28" fmla="*/ 101815 h 266601"/>
                <a:gd name="connsiteX29" fmla="*/ 147745 w 165002"/>
                <a:gd name="connsiteY29" fmla="*/ 79139 h 266601"/>
                <a:gd name="connsiteX30" fmla="*/ 153560 w 165002"/>
                <a:gd name="connsiteY30" fmla="*/ 68145 h 266601"/>
                <a:gd name="connsiteX31" fmla="*/ 157788 w 165002"/>
                <a:gd name="connsiteY31" fmla="*/ 57256 h 266601"/>
                <a:gd name="connsiteX32" fmla="*/ 161409 w 165002"/>
                <a:gd name="connsiteY32" fmla="*/ 47081 h 266601"/>
                <a:gd name="connsiteX33" fmla="*/ 163497 w 165002"/>
                <a:gd name="connsiteY33" fmla="*/ 37276 h 266601"/>
                <a:gd name="connsiteX34" fmla="*/ 165268 w 165002"/>
                <a:gd name="connsiteY34" fmla="*/ 28634 h 266601"/>
                <a:gd name="connsiteX35" fmla="*/ 165611 w 165002"/>
                <a:gd name="connsiteY35" fmla="*/ 21656 h 266601"/>
                <a:gd name="connsiteX36" fmla="*/ 166087 w 165002"/>
                <a:gd name="connsiteY36" fmla="*/ 8442 h 266601"/>
                <a:gd name="connsiteX37" fmla="*/ 159667 w 165002"/>
                <a:gd name="connsiteY37" fmla="*/ 1755 h 266601"/>
                <a:gd name="connsiteX38" fmla="*/ 159638 w 165002"/>
                <a:gd name="connsiteY38" fmla="*/ 1755 h 266601"/>
                <a:gd name="connsiteX39" fmla="*/ 152740 w 165002"/>
                <a:gd name="connsiteY39" fmla="*/ 7993 h 266601"/>
                <a:gd name="connsiteX40" fmla="*/ 152740 w 165002"/>
                <a:gd name="connsiteY40" fmla="*/ 8151 h 26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5002" h="266601">
                  <a:moveTo>
                    <a:pt x="152740" y="8151"/>
                  </a:moveTo>
                  <a:cubicBezTo>
                    <a:pt x="152740" y="8151"/>
                    <a:pt x="152740" y="12935"/>
                    <a:pt x="152740" y="21366"/>
                  </a:cubicBezTo>
                  <a:cubicBezTo>
                    <a:pt x="152740" y="23454"/>
                    <a:pt x="152740" y="25832"/>
                    <a:pt x="152740" y="28263"/>
                  </a:cubicBezTo>
                  <a:cubicBezTo>
                    <a:pt x="152740" y="30695"/>
                    <a:pt x="151868" y="33047"/>
                    <a:pt x="151366" y="35690"/>
                  </a:cubicBezTo>
                  <a:lnTo>
                    <a:pt x="149860" y="44174"/>
                  </a:lnTo>
                  <a:cubicBezTo>
                    <a:pt x="149252" y="47160"/>
                    <a:pt x="147878" y="50305"/>
                    <a:pt x="146873" y="53582"/>
                  </a:cubicBezTo>
                  <a:cubicBezTo>
                    <a:pt x="145869" y="56859"/>
                    <a:pt x="144680" y="60321"/>
                    <a:pt x="143305" y="63810"/>
                  </a:cubicBezTo>
                  <a:lnTo>
                    <a:pt x="138152" y="74382"/>
                  </a:lnTo>
                  <a:cubicBezTo>
                    <a:pt x="135007" y="81808"/>
                    <a:pt x="129853" y="88812"/>
                    <a:pt x="125387" y="96476"/>
                  </a:cubicBezTo>
                  <a:cubicBezTo>
                    <a:pt x="120101" y="103770"/>
                    <a:pt x="115000" y="111434"/>
                    <a:pt x="109001" y="118782"/>
                  </a:cubicBezTo>
                  <a:cubicBezTo>
                    <a:pt x="103002" y="126129"/>
                    <a:pt x="96976" y="133634"/>
                    <a:pt x="90501" y="140876"/>
                  </a:cubicBezTo>
                  <a:cubicBezTo>
                    <a:pt x="77789" y="155465"/>
                    <a:pt x="64416" y="169657"/>
                    <a:pt x="52232" y="183347"/>
                  </a:cubicBezTo>
                  <a:cubicBezTo>
                    <a:pt x="46101" y="190139"/>
                    <a:pt x="40339" y="196852"/>
                    <a:pt x="35054" y="203406"/>
                  </a:cubicBezTo>
                  <a:cubicBezTo>
                    <a:pt x="29768" y="209960"/>
                    <a:pt x="25143" y="216436"/>
                    <a:pt x="20703" y="222250"/>
                  </a:cubicBezTo>
                  <a:cubicBezTo>
                    <a:pt x="16765" y="228460"/>
                    <a:pt x="13118" y="234169"/>
                    <a:pt x="10369" y="239428"/>
                  </a:cubicBezTo>
                  <a:cubicBezTo>
                    <a:pt x="7621" y="244688"/>
                    <a:pt x="5612" y="249550"/>
                    <a:pt x="4317" y="253647"/>
                  </a:cubicBezTo>
                  <a:lnTo>
                    <a:pt x="1119" y="266703"/>
                  </a:lnTo>
                  <a:cubicBezTo>
                    <a:pt x="955" y="267416"/>
                    <a:pt x="1413" y="268156"/>
                    <a:pt x="2139" y="268315"/>
                  </a:cubicBezTo>
                  <a:cubicBezTo>
                    <a:pt x="2142" y="268315"/>
                    <a:pt x="2147" y="268315"/>
                    <a:pt x="2150" y="268315"/>
                  </a:cubicBezTo>
                  <a:cubicBezTo>
                    <a:pt x="2861" y="268473"/>
                    <a:pt x="3572" y="268051"/>
                    <a:pt x="3789" y="267363"/>
                  </a:cubicBezTo>
                  <a:lnTo>
                    <a:pt x="3789" y="267099"/>
                  </a:lnTo>
                  <a:lnTo>
                    <a:pt x="7277" y="254625"/>
                  </a:lnTo>
                  <a:cubicBezTo>
                    <a:pt x="8678" y="250740"/>
                    <a:pt x="11215" y="246300"/>
                    <a:pt x="13620" y="241093"/>
                  </a:cubicBezTo>
                  <a:cubicBezTo>
                    <a:pt x="16474" y="236045"/>
                    <a:pt x="20254" y="230522"/>
                    <a:pt x="24191" y="224681"/>
                  </a:cubicBezTo>
                  <a:cubicBezTo>
                    <a:pt x="28790" y="219078"/>
                    <a:pt x="33256" y="212683"/>
                    <a:pt x="38939" y="206577"/>
                  </a:cubicBezTo>
                  <a:cubicBezTo>
                    <a:pt x="44621" y="200473"/>
                    <a:pt x="50329" y="193813"/>
                    <a:pt x="56672" y="187258"/>
                  </a:cubicBezTo>
                  <a:cubicBezTo>
                    <a:pt x="69226" y="174044"/>
                    <a:pt x="83101" y="160301"/>
                    <a:pt x="96447" y="145977"/>
                  </a:cubicBezTo>
                  <a:cubicBezTo>
                    <a:pt x="103213" y="138894"/>
                    <a:pt x="109662" y="131547"/>
                    <a:pt x="115978" y="124173"/>
                  </a:cubicBezTo>
                  <a:cubicBezTo>
                    <a:pt x="122295" y="116799"/>
                    <a:pt x="127977" y="109162"/>
                    <a:pt x="133580" y="101815"/>
                  </a:cubicBezTo>
                  <a:cubicBezTo>
                    <a:pt x="138522" y="93886"/>
                    <a:pt x="144151" y="86909"/>
                    <a:pt x="147745" y="79139"/>
                  </a:cubicBezTo>
                  <a:cubicBezTo>
                    <a:pt x="149728" y="75360"/>
                    <a:pt x="151683" y="71686"/>
                    <a:pt x="153560" y="68145"/>
                  </a:cubicBezTo>
                  <a:cubicBezTo>
                    <a:pt x="155436" y="64603"/>
                    <a:pt x="156414" y="60744"/>
                    <a:pt x="157788" y="57256"/>
                  </a:cubicBezTo>
                  <a:cubicBezTo>
                    <a:pt x="159163" y="53767"/>
                    <a:pt x="160431" y="50464"/>
                    <a:pt x="161409" y="47081"/>
                  </a:cubicBezTo>
                  <a:cubicBezTo>
                    <a:pt x="162387" y="43698"/>
                    <a:pt x="162836" y="40342"/>
                    <a:pt x="163497" y="37276"/>
                  </a:cubicBezTo>
                  <a:cubicBezTo>
                    <a:pt x="164158" y="34210"/>
                    <a:pt x="164713" y="31303"/>
                    <a:pt x="165268" y="28634"/>
                  </a:cubicBezTo>
                  <a:cubicBezTo>
                    <a:pt x="165823" y="25964"/>
                    <a:pt x="165479" y="23771"/>
                    <a:pt x="165611" y="21656"/>
                  </a:cubicBezTo>
                  <a:cubicBezTo>
                    <a:pt x="165902" y="13279"/>
                    <a:pt x="166087" y="8442"/>
                    <a:pt x="166087" y="8442"/>
                  </a:cubicBezTo>
                  <a:cubicBezTo>
                    <a:pt x="166161" y="4821"/>
                    <a:pt x="163285" y="1835"/>
                    <a:pt x="159667" y="1755"/>
                  </a:cubicBezTo>
                  <a:cubicBezTo>
                    <a:pt x="159657" y="1755"/>
                    <a:pt x="159649" y="1755"/>
                    <a:pt x="159638" y="1755"/>
                  </a:cubicBezTo>
                  <a:cubicBezTo>
                    <a:pt x="156012" y="1571"/>
                    <a:pt x="152925" y="4372"/>
                    <a:pt x="152740" y="7993"/>
                  </a:cubicBezTo>
                  <a:cubicBezTo>
                    <a:pt x="152732" y="8046"/>
                    <a:pt x="152732" y="8098"/>
                    <a:pt x="152740" y="81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4" name="任意多边形: 形状 3043">
              <a:extLst>
                <a:ext uri="{FF2B5EF4-FFF2-40B4-BE49-F238E27FC236}">
                  <a16:creationId xmlns:a16="http://schemas.microsoft.com/office/drawing/2014/main" id="{1E644512-D8FA-F32B-6257-357DA45DA27F}"/>
                </a:ext>
              </a:extLst>
            </p:cNvPr>
            <p:cNvSpPr/>
            <p:nvPr/>
          </p:nvSpPr>
          <p:spPr>
            <a:xfrm>
              <a:off x="-378445" y="-3856205"/>
              <a:ext cx="515189" cy="602055"/>
            </a:xfrm>
            <a:custGeom>
              <a:avLst/>
              <a:gdLst>
                <a:gd name="connsiteX0" fmla="*/ 14079 w 515189"/>
                <a:gd name="connsiteY0" fmla="*/ 37753 h 602055"/>
                <a:gd name="connsiteX1" fmla="*/ 14475 w 515189"/>
                <a:gd name="connsiteY1" fmla="*/ 37753 h 602055"/>
                <a:gd name="connsiteX2" fmla="*/ 14660 w 515189"/>
                <a:gd name="connsiteY2" fmla="*/ 37753 h 602055"/>
                <a:gd name="connsiteX3" fmla="*/ 56576 w 515189"/>
                <a:gd name="connsiteY3" fmla="*/ 50095 h 602055"/>
                <a:gd name="connsiteX4" fmla="*/ 166175 w 515189"/>
                <a:gd name="connsiteY4" fmla="*/ 83950 h 602055"/>
                <a:gd name="connsiteX5" fmla="*/ 239806 w 515189"/>
                <a:gd name="connsiteY5" fmla="*/ 106811 h 602055"/>
                <a:gd name="connsiteX6" fmla="*/ 280400 w 515189"/>
                <a:gd name="connsiteY6" fmla="*/ 118836 h 602055"/>
                <a:gd name="connsiteX7" fmla="*/ 300962 w 515189"/>
                <a:gd name="connsiteY7" fmla="*/ 124915 h 602055"/>
                <a:gd name="connsiteX8" fmla="*/ 320545 w 515189"/>
                <a:gd name="connsiteY8" fmla="*/ 131734 h 602055"/>
                <a:gd name="connsiteX9" fmla="*/ 378847 w 515189"/>
                <a:gd name="connsiteY9" fmla="*/ 182714 h 602055"/>
                <a:gd name="connsiteX10" fmla="*/ 397717 w 515189"/>
                <a:gd name="connsiteY10" fmla="*/ 269057 h 602055"/>
                <a:gd name="connsiteX11" fmla="*/ 445526 w 515189"/>
                <a:gd name="connsiteY11" fmla="*/ 603802 h 602055"/>
                <a:gd name="connsiteX12" fmla="*/ 458238 w 515189"/>
                <a:gd name="connsiteY12" fmla="*/ 602137 h 602055"/>
                <a:gd name="connsiteX13" fmla="*/ 446980 w 515189"/>
                <a:gd name="connsiteY13" fmla="*/ 500228 h 602055"/>
                <a:gd name="connsiteX14" fmla="*/ 447323 w 515189"/>
                <a:gd name="connsiteY14" fmla="*/ 500730 h 602055"/>
                <a:gd name="connsiteX15" fmla="*/ 516276 w 515189"/>
                <a:gd name="connsiteY15" fmla="*/ 569445 h 602055"/>
                <a:gd name="connsiteX16" fmla="*/ 457102 w 515189"/>
                <a:gd name="connsiteY16" fmla="*/ 494572 h 602055"/>
                <a:gd name="connsiteX17" fmla="*/ 443888 w 515189"/>
                <a:gd name="connsiteY17" fmla="*/ 471368 h 602055"/>
                <a:gd name="connsiteX18" fmla="*/ 421265 w 515189"/>
                <a:gd name="connsiteY18" fmla="*/ 266361 h 602055"/>
                <a:gd name="connsiteX19" fmla="*/ 403610 w 515189"/>
                <a:gd name="connsiteY19" fmla="*/ 173332 h 602055"/>
                <a:gd name="connsiteX20" fmla="*/ 374539 w 515189"/>
                <a:gd name="connsiteY20" fmla="*/ 131337 h 602055"/>
                <a:gd name="connsiteX21" fmla="*/ 332253 w 515189"/>
                <a:gd name="connsiteY21" fmla="*/ 105807 h 602055"/>
                <a:gd name="connsiteX22" fmla="*/ 310344 w 515189"/>
                <a:gd name="connsiteY22" fmla="*/ 97456 h 602055"/>
                <a:gd name="connsiteX23" fmla="*/ 289412 w 515189"/>
                <a:gd name="connsiteY23" fmla="*/ 90610 h 602055"/>
                <a:gd name="connsiteX24" fmla="*/ 249769 w 515189"/>
                <a:gd name="connsiteY24" fmla="*/ 77740 h 602055"/>
                <a:gd name="connsiteX25" fmla="*/ 177170 w 515189"/>
                <a:gd name="connsiteY25" fmla="*/ 53135 h 602055"/>
                <a:gd name="connsiteX26" fmla="*/ 67782 w 515189"/>
                <a:gd name="connsiteY26" fmla="*/ 16135 h 602055"/>
                <a:gd name="connsiteX27" fmla="*/ 26236 w 515189"/>
                <a:gd name="connsiteY27" fmla="*/ 2735 h 602055"/>
                <a:gd name="connsiteX28" fmla="*/ 2106 w 515189"/>
                <a:gd name="connsiteY28" fmla="*/ 14337 h 602055"/>
                <a:gd name="connsiteX29" fmla="*/ 13283 w 515189"/>
                <a:gd name="connsiteY29" fmla="*/ 37489 h 602055"/>
                <a:gd name="connsiteX30" fmla="*/ 14079 w 515189"/>
                <a:gd name="connsiteY30" fmla="*/ 37753 h 6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5189" h="602055">
                  <a:moveTo>
                    <a:pt x="14079" y="37753"/>
                  </a:moveTo>
                  <a:lnTo>
                    <a:pt x="14475" y="37753"/>
                  </a:lnTo>
                  <a:lnTo>
                    <a:pt x="14660" y="37753"/>
                  </a:lnTo>
                  <a:lnTo>
                    <a:pt x="56576" y="50095"/>
                  </a:lnTo>
                  <a:cubicBezTo>
                    <a:pt x="83454" y="57707"/>
                    <a:pt x="120692" y="69838"/>
                    <a:pt x="166175" y="83950"/>
                  </a:cubicBezTo>
                  <a:cubicBezTo>
                    <a:pt x="189010" y="91007"/>
                    <a:pt x="213403" y="99015"/>
                    <a:pt x="239806" y="106811"/>
                  </a:cubicBezTo>
                  <a:lnTo>
                    <a:pt x="280400" y="118836"/>
                  </a:lnTo>
                  <a:lnTo>
                    <a:pt x="300962" y="124915"/>
                  </a:lnTo>
                  <a:cubicBezTo>
                    <a:pt x="307886" y="127056"/>
                    <a:pt x="313991" y="129276"/>
                    <a:pt x="320545" y="131734"/>
                  </a:cubicBezTo>
                  <a:cubicBezTo>
                    <a:pt x="346762" y="141856"/>
                    <a:pt x="368672" y="157211"/>
                    <a:pt x="378847" y="182714"/>
                  </a:cubicBezTo>
                  <a:cubicBezTo>
                    <a:pt x="389550" y="208033"/>
                    <a:pt x="393171" y="238902"/>
                    <a:pt x="397717" y="269057"/>
                  </a:cubicBezTo>
                  <a:cubicBezTo>
                    <a:pt x="415107" y="390787"/>
                    <a:pt x="432497" y="512491"/>
                    <a:pt x="445526" y="603802"/>
                  </a:cubicBezTo>
                  <a:lnTo>
                    <a:pt x="458238" y="602137"/>
                  </a:lnTo>
                  <a:cubicBezTo>
                    <a:pt x="454829" y="571268"/>
                    <a:pt x="451023" y="536858"/>
                    <a:pt x="446980" y="500228"/>
                  </a:cubicBezTo>
                  <a:cubicBezTo>
                    <a:pt x="447112" y="500387"/>
                    <a:pt x="447191" y="500545"/>
                    <a:pt x="447323" y="500730"/>
                  </a:cubicBezTo>
                  <a:lnTo>
                    <a:pt x="516276" y="569445"/>
                  </a:lnTo>
                  <a:cubicBezTo>
                    <a:pt x="493018" y="543413"/>
                    <a:pt x="471188" y="516112"/>
                    <a:pt x="457102" y="494572"/>
                  </a:cubicBezTo>
                  <a:cubicBezTo>
                    <a:pt x="452141" y="487172"/>
                    <a:pt x="447725" y="479402"/>
                    <a:pt x="443888" y="471368"/>
                  </a:cubicBezTo>
                  <a:cubicBezTo>
                    <a:pt x="436778" y="406909"/>
                    <a:pt x="429008" y="336582"/>
                    <a:pt x="421265" y="266361"/>
                  </a:cubicBezTo>
                  <a:cubicBezTo>
                    <a:pt x="417485" y="235810"/>
                    <a:pt x="415424" y="204677"/>
                    <a:pt x="403610" y="173332"/>
                  </a:cubicBezTo>
                  <a:cubicBezTo>
                    <a:pt x="397471" y="157184"/>
                    <a:pt x="387494" y="142781"/>
                    <a:pt x="374539" y="131337"/>
                  </a:cubicBezTo>
                  <a:cubicBezTo>
                    <a:pt x="361858" y="120686"/>
                    <a:pt x="347592" y="112071"/>
                    <a:pt x="332253" y="105807"/>
                  </a:cubicBezTo>
                  <a:cubicBezTo>
                    <a:pt x="325012" y="102794"/>
                    <a:pt x="317294" y="99808"/>
                    <a:pt x="310344" y="97456"/>
                  </a:cubicBezTo>
                  <a:cubicBezTo>
                    <a:pt x="303393" y="95104"/>
                    <a:pt x="296336" y="92857"/>
                    <a:pt x="289412" y="90610"/>
                  </a:cubicBezTo>
                  <a:lnTo>
                    <a:pt x="249769" y="77740"/>
                  </a:lnTo>
                  <a:cubicBezTo>
                    <a:pt x="224028" y="69415"/>
                    <a:pt x="199555" y="60720"/>
                    <a:pt x="177170" y="53135"/>
                  </a:cubicBezTo>
                  <a:cubicBezTo>
                    <a:pt x="132056" y="37833"/>
                    <a:pt x="94184" y="24433"/>
                    <a:pt x="67782" y="16135"/>
                  </a:cubicBezTo>
                  <a:lnTo>
                    <a:pt x="26236" y="2735"/>
                  </a:lnTo>
                  <a:cubicBezTo>
                    <a:pt x="16381" y="-542"/>
                    <a:pt x="5698" y="4585"/>
                    <a:pt x="2106" y="14337"/>
                  </a:cubicBezTo>
                  <a:cubicBezTo>
                    <a:pt x="-1202" y="23825"/>
                    <a:pt x="3800" y="34185"/>
                    <a:pt x="13283" y="37489"/>
                  </a:cubicBezTo>
                  <a:cubicBezTo>
                    <a:pt x="13547" y="37595"/>
                    <a:pt x="13812" y="37674"/>
                    <a:pt x="14079" y="377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5" name="任意多边形: 形状 3044">
              <a:extLst>
                <a:ext uri="{FF2B5EF4-FFF2-40B4-BE49-F238E27FC236}">
                  <a16:creationId xmlns:a16="http://schemas.microsoft.com/office/drawing/2014/main" id="{C84E342C-6296-7228-CD2D-7D5242BCFA02}"/>
                </a:ext>
              </a:extLst>
            </p:cNvPr>
            <p:cNvSpPr/>
            <p:nvPr/>
          </p:nvSpPr>
          <p:spPr>
            <a:xfrm>
              <a:off x="426735" y="-3780406"/>
              <a:ext cx="110791" cy="335648"/>
            </a:xfrm>
            <a:custGeom>
              <a:avLst/>
              <a:gdLst>
                <a:gd name="connsiteX0" fmla="*/ 1149 w 110791"/>
                <a:gd name="connsiteY0" fmla="*/ 9314 h 335648"/>
                <a:gd name="connsiteX1" fmla="*/ 1889 w 110791"/>
                <a:gd name="connsiteY1" fmla="*/ 13146 h 335648"/>
                <a:gd name="connsiteX2" fmla="*/ 4268 w 110791"/>
                <a:gd name="connsiteY2" fmla="*/ 24061 h 335648"/>
                <a:gd name="connsiteX3" fmla="*/ 9553 w 110791"/>
                <a:gd name="connsiteY3" fmla="*/ 41082 h 335648"/>
                <a:gd name="connsiteX4" fmla="*/ 18064 w 110791"/>
                <a:gd name="connsiteY4" fmla="*/ 62066 h 335648"/>
                <a:gd name="connsiteX5" fmla="*/ 43197 w 110791"/>
                <a:gd name="connsiteY5" fmla="*/ 112280 h 335648"/>
                <a:gd name="connsiteX6" fmla="*/ 72057 w 110791"/>
                <a:gd name="connsiteY6" fmla="*/ 168996 h 335648"/>
                <a:gd name="connsiteX7" fmla="*/ 83448 w 110791"/>
                <a:gd name="connsiteY7" fmla="*/ 198702 h 335648"/>
                <a:gd name="connsiteX8" fmla="*/ 89474 w 110791"/>
                <a:gd name="connsiteY8" fmla="*/ 228857 h 335648"/>
                <a:gd name="connsiteX9" fmla="*/ 95817 w 110791"/>
                <a:gd name="connsiteY9" fmla="*/ 283855 h 335648"/>
                <a:gd name="connsiteX10" fmla="*/ 103930 w 110791"/>
                <a:gd name="connsiteY10" fmla="*/ 322494 h 335648"/>
                <a:gd name="connsiteX11" fmla="*/ 109216 w 110791"/>
                <a:gd name="connsiteY11" fmla="*/ 336607 h 335648"/>
                <a:gd name="connsiteX12" fmla="*/ 109216 w 110791"/>
                <a:gd name="connsiteY12" fmla="*/ 336607 h 335648"/>
                <a:gd name="connsiteX13" fmla="*/ 111066 w 110791"/>
                <a:gd name="connsiteY13" fmla="*/ 337267 h 335648"/>
                <a:gd name="connsiteX14" fmla="*/ 111779 w 110791"/>
                <a:gd name="connsiteY14" fmla="*/ 335549 h 335648"/>
                <a:gd name="connsiteX15" fmla="*/ 107128 w 110791"/>
                <a:gd name="connsiteY15" fmla="*/ 321542 h 335648"/>
                <a:gd name="connsiteX16" fmla="*/ 100547 w 110791"/>
                <a:gd name="connsiteY16" fmla="*/ 283300 h 335648"/>
                <a:gd name="connsiteX17" fmla="*/ 96134 w 110791"/>
                <a:gd name="connsiteY17" fmla="*/ 228091 h 335648"/>
                <a:gd name="connsiteX18" fmla="*/ 90848 w 110791"/>
                <a:gd name="connsiteY18" fmla="*/ 196799 h 335648"/>
                <a:gd name="connsiteX19" fmla="*/ 79959 w 110791"/>
                <a:gd name="connsiteY19" fmla="*/ 165798 h 335648"/>
                <a:gd name="connsiteX20" fmla="*/ 52474 w 110791"/>
                <a:gd name="connsiteY20" fmla="*/ 107840 h 335648"/>
                <a:gd name="connsiteX21" fmla="*/ 29058 w 110791"/>
                <a:gd name="connsiteY21" fmla="*/ 57626 h 335648"/>
                <a:gd name="connsiteX22" fmla="*/ 21446 w 110791"/>
                <a:gd name="connsiteY22" fmla="*/ 37223 h 335648"/>
                <a:gd name="connsiteX23" fmla="*/ 16980 w 110791"/>
                <a:gd name="connsiteY23" fmla="*/ 21524 h 335648"/>
                <a:gd name="connsiteX24" fmla="*/ 14998 w 110791"/>
                <a:gd name="connsiteY24" fmla="*/ 10953 h 335648"/>
                <a:gd name="connsiteX25" fmla="*/ 14363 w 110791"/>
                <a:gd name="connsiteY25" fmla="*/ 7121 h 335648"/>
                <a:gd name="connsiteX26" fmla="*/ 6752 w 110791"/>
                <a:gd name="connsiteY26" fmla="*/ 1835 h 335648"/>
                <a:gd name="connsiteX27" fmla="*/ 1141 w 110791"/>
                <a:gd name="connsiteY27" fmla="*/ 9129 h 335648"/>
                <a:gd name="connsiteX28" fmla="*/ 1149 w 110791"/>
                <a:gd name="connsiteY28" fmla="*/ 9182 h 335648"/>
                <a:gd name="connsiteX29" fmla="*/ 1149 w 110791"/>
                <a:gd name="connsiteY29" fmla="*/ 9314 h 3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0791" h="335648">
                  <a:moveTo>
                    <a:pt x="1149" y="9314"/>
                  </a:moveTo>
                  <a:cubicBezTo>
                    <a:pt x="1149" y="9314"/>
                    <a:pt x="1413" y="10636"/>
                    <a:pt x="1889" y="13146"/>
                  </a:cubicBezTo>
                  <a:cubicBezTo>
                    <a:pt x="2495" y="16820"/>
                    <a:pt x="3289" y="20467"/>
                    <a:pt x="4268" y="24061"/>
                  </a:cubicBezTo>
                  <a:cubicBezTo>
                    <a:pt x="5729" y="29823"/>
                    <a:pt x="7493" y="35505"/>
                    <a:pt x="9553" y="41082"/>
                  </a:cubicBezTo>
                  <a:cubicBezTo>
                    <a:pt x="11721" y="47530"/>
                    <a:pt x="14839" y="54507"/>
                    <a:pt x="18064" y="62066"/>
                  </a:cubicBezTo>
                  <a:cubicBezTo>
                    <a:pt x="24750" y="77209"/>
                    <a:pt x="33577" y="94230"/>
                    <a:pt x="43197" y="112280"/>
                  </a:cubicBezTo>
                  <a:cubicBezTo>
                    <a:pt x="52817" y="130331"/>
                    <a:pt x="63177" y="149280"/>
                    <a:pt x="72057" y="168996"/>
                  </a:cubicBezTo>
                  <a:cubicBezTo>
                    <a:pt x="76510" y="178642"/>
                    <a:pt x="80315" y="188553"/>
                    <a:pt x="83448" y="198702"/>
                  </a:cubicBezTo>
                  <a:cubicBezTo>
                    <a:pt x="86201" y="208586"/>
                    <a:pt x="88215" y="218682"/>
                    <a:pt x="89474" y="228857"/>
                  </a:cubicBezTo>
                  <a:cubicBezTo>
                    <a:pt x="92117" y="248784"/>
                    <a:pt x="93544" y="267707"/>
                    <a:pt x="95817" y="283855"/>
                  </a:cubicBezTo>
                  <a:cubicBezTo>
                    <a:pt x="97414" y="296937"/>
                    <a:pt x="100129" y="309861"/>
                    <a:pt x="103930" y="322494"/>
                  </a:cubicBezTo>
                  <a:cubicBezTo>
                    <a:pt x="105409" y="327304"/>
                    <a:pt x="107174" y="332008"/>
                    <a:pt x="109216" y="336607"/>
                  </a:cubicBezTo>
                  <a:lnTo>
                    <a:pt x="109216" y="336607"/>
                  </a:lnTo>
                  <a:cubicBezTo>
                    <a:pt x="109559" y="337294"/>
                    <a:pt x="110372" y="337584"/>
                    <a:pt x="111066" y="337267"/>
                  </a:cubicBezTo>
                  <a:cubicBezTo>
                    <a:pt x="111735" y="336977"/>
                    <a:pt x="112053" y="336210"/>
                    <a:pt x="111779" y="335549"/>
                  </a:cubicBezTo>
                  <a:cubicBezTo>
                    <a:pt x="109930" y="330977"/>
                    <a:pt x="108376" y="326299"/>
                    <a:pt x="107128" y="321542"/>
                  </a:cubicBezTo>
                  <a:cubicBezTo>
                    <a:pt x="103857" y="309015"/>
                    <a:pt x="101656" y="296197"/>
                    <a:pt x="100547" y="283300"/>
                  </a:cubicBezTo>
                  <a:cubicBezTo>
                    <a:pt x="98856" y="267258"/>
                    <a:pt x="98169" y="248414"/>
                    <a:pt x="96134" y="228091"/>
                  </a:cubicBezTo>
                  <a:cubicBezTo>
                    <a:pt x="95189" y="217546"/>
                    <a:pt x="93422" y="207080"/>
                    <a:pt x="90848" y="196799"/>
                  </a:cubicBezTo>
                  <a:cubicBezTo>
                    <a:pt x="87920" y="186227"/>
                    <a:pt x="84282" y="175868"/>
                    <a:pt x="79959" y="165798"/>
                  </a:cubicBezTo>
                  <a:cubicBezTo>
                    <a:pt x="71476" y="145554"/>
                    <a:pt x="61459" y="126155"/>
                    <a:pt x="52474" y="107840"/>
                  </a:cubicBezTo>
                  <a:cubicBezTo>
                    <a:pt x="43488" y="89525"/>
                    <a:pt x="35136" y="72558"/>
                    <a:pt x="29058" y="57626"/>
                  </a:cubicBezTo>
                  <a:cubicBezTo>
                    <a:pt x="26071" y="50199"/>
                    <a:pt x="23323" y="43381"/>
                    <a:pt x="21446" y="37223"/>
                  </a:cubicBezTo>
                  <a:cubicBezTo>
                    <a:pt x="19570" y="31065"/>
                    <a:pt x="18037" y="25832"/>
                    <a:pt x="16980" y="21524"/>
                  </a:cubicBezTo>
                  <a:cubicBezTo>
                    <a:pt x="16133" y="18036"/>
                    <a:pt x="15471" y="14521"/>
                    <a:pt x="14998" y="10953"/>
                  </a:cubicBezTo>
                  <a:cubicBezTo>
                    <a:pt x="14575" y="8468"/>
                    <a:pt x="14363" y="7121"/>
                    <a:pt x="14363" y="7121"/>
                  </a:cubicBezTo>
                  <a:cubicBezTo>
                    <a:pt x="13669" y="3606"/>
                    <a:pt x="10300" y="1253"/>
                    <a:pt x="6752" y="1835"/>
                  </a:cubicBezTo>
                  <a:cubicBezTo>
                    <a:pt x="3191" y="2284"/>
                    <a:pt x="679" y="5561"/>
                    <a:pt x="1141" y="9129"/>
                  </a:cubicBezTo>
                  <a:cubicBezTo>
                    <a:pt x="1143" y="9129"/>
                    <a:pt x="1146" y="9156"/>
                    <a:pt x="1149" y="9182"/>
                  </a:cubicBezTo>
                  <a:cubicBezTo>
                    <a:pt x="1149" y="9182"/>
                    <a:pt x="1149" y="9261"/>
                    <a:pt x="1149" y="93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6" name="任意多边形: 形状 3045">
              <a:extLst>
                <a:ext uri="{FF2B5EF4-FFF2-40B4-BE49-F238E27FC236}">
                  <a16:creationId xmlns:a16="http://schemas.microsoft.com/office/drawing/2014/main" id="{AFBE9E0D-1702-D300-4A4A-E2EB688C367D}"/>
                </a:ext>
              </a:extLst>
            </p:cNvPr>
            <p:cNvSpPr/>
            <p:nvPr/>
          </p:nvSpPr>
          <p:spPr>
            <a:xfrm>
              <a:off x="536693" y="-3696764"/>
              <a:ext cx="394718" cy="50611"/>
            </a:xfrm>
            <a:custGeom>
              <a:avLst/>
              <a:gdLst>
                <a:gd name="connsiteX0" fmla="*/ 4517 w 394718"/>
                <a:gd name="connsiteY0" fmla="*/ 42910 h 50611"/>
                <a:gd name="connsiteX1" fmla="*/ 8376 w 394718"/>
                <a:gd name="connsiteY1" fmla="*/ 44945 h 50611"/>
                <a:gd name="connsiteX2" fmla="*/ 21590 w 394718"/>
                <a:gd name="connsiteY2" fmla="*/ 49834 h 50611"/>
                <a:gd name="connsiteX3" fmla="*/ 41966 w 394718"/>
                <a:gd name="connsiteY3" fmla="*/ 52292 h 50611"/>
                <a:gd name="connsiteX4" fmla="*/ 67734 w 394718"/>
                <a:gd name="connsiteY4" fmla="*/ 51420 h 50611"/>
                <a:gd name="connsiteX5" fmla="*/ 130212 w 394718"/>
                <a:gd name="connsiteY5" fmla="*/ 41668 h 50611"/>
                <a:gd name="connsiteX6" fmla="*/ 164754 w 394718"/>
                <a:gd name="connsiteY6" fmla="*/ 34981 h 50611"/>
                <a:gd name="connsiteX7" fmla="*/ 200644 w 394718"/>
                <a:gd name="connsiteY7" fmla="*/ 29695 h 50611"/>
                <a:gd name="connsiteX8" fmla="*/ 394604 w 394718"/>
                <a:gd name="connsiteY8" fmla="*/ 4429 h 50611"/>
                <a:gd name="connsiteX9" fmla="*/ 395796 w 394718"/>
                <a:gd name="connsiteY9" fmla="*/ 2949 h 50611"/>
                <a:gd name="connsiteX10" fmla="*/ 395793 w 394718"/>
                <a:gd name="connsiteY10" fmla="*/ 2923 h 50611"/>
                <a:gd name="connsiteX11" fmla="*/ 394260 w 394718"/>
                <a:gd name="connsiteY11" fmla="*/ 1760 h 50611"/>
                <a:gd name="connsiteX12" fmla="*/ 199666 w 394718"/>
                <a:gd name="connsiteY12" fmla="*/ 21978 h 50611"/>
                <a:gd name="connsiteX13" fmla="*/ 163195 w 394718"/>
                <a:gd name="connsiteY13" fmla="*/ 26286 h 50611"/>
                <a:gd name="connsiteX14" fmla="*/ 128309 w 394718"/>
                <a:gd name="connsiteY14" fmla="*/ 32179 h 50611"/>
                <a:gd name="connsiteX15" fmla="*/ 66809 w 394718"/>
                <a:gd name="connsiteY15" fmla="*/ 40108 h 50611"/>
                <a:gd name="connsiteX16" fmla="*/ 42548 w 394718"/>
                <a:gd name="connsiteY16" fmla="*/ 40320 h 50611"/>
                <a:gd name="connsiteX17" fmla="*/ 24761 w 394718"/>
                <a:gd name="connsiteY17" fmla="*/ 37677 h 50611"/>
                <a:gd name="connsiteX18" fmla="*/ 14930 w 394718"/>
                <a:gd name="connsiteY18" fmla="*/ 33739 h 50611"/>
                <a:gd name="connsiteX19" fmla="*/ 11124 w 394718"/>
                <a:gd name="connsiteY19" fmla="*/ 31624 h 50611"/>
                <a:gd name="connsiteX20" fmla="*/ 11124 w 394718"/>
                <a:gd name="connsiteY20" fmla="*/ 31624 h 50611"/>
                <a:gd name="connsiteX21" fmla="*/ 1980 w 394718"/>
                <a:gd name="connsiteY21" fmla="*/ 33977 h 50611"/>
                <a:gd name="connsiteX22" fmla="*/ 4166 w 394718"/>
                <a:gd name="connsiteY22" fmla="*/ 42645 h 50611"/>
                <a:gd name="connsiteX23" fmla="*/ 4411 w 394718"/>
                <a:gd name="connsiteY23" fmla="*/ 42777 h 5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4718" h="50611">
                  <a:moveTo>
                    <a:pt x="4517" y="42910"/>
                  </a:moveTo>
                  <a:lnTo>
                    <a:pt x="8376" y="44945"/>
                  </a:lnTo>
                  <a:cubicBezTo>
                    <a:pt x="12574" y="47085"/>
                    <a:pt x="17009" y="48724"/>
                    <a:pt x="21590" y="49834"/>
                  </a:cubicBezTo>
                  <a:cubicBezTo>
                    <a:pt x="28304" y="51208"/>
                    <a:pt x="35119" y="52027"/>
                    <a:pt x="41966" y="52292"/>
                  </a:cubicBezTo>
                  <a:cubicBezTo>
                    <a:pt x="50565" y="52503"/>
                    <a:pt x="59169" y="52213"/>
                    <a:pt x="67734" y="51420"/>
                  </a:cubicBezTo>
                  <a:cubicBezTo>
                    <a:pt x="88716" y="49253"/>
                    <a:pt x="109570" y="46002"/>
                    <a:pt x="130212" y="41668"/>
                  </a:cubicBezTo>
                  <a:lnTo>
                    <a:pt x="164754" y="34981"/>
                  </a:lnTo>
                  <a:cubicBezTo>
                    <a:pt x="176383" y="32761"/>
                    <a:pt x="188540" y="31440"/>
                    <a:pt x="200644" y="29695"/>
                  </a:cubicBezTo>
                  <a:lnTo>
                    <a:pt x="394604" y="4429"/>
                  </a:lnTo>
                  <a:cubicBezTo>
                    <a:pt x="395344" y="4350"/>
                    <a:pt x="395878" y="3690"/>
                    <a:pt x="395796" y="2949"/>
                  </a:cubicBezTo>
                  <a:cubicBezTo>
                    <a:pt x="395796" y="2923"/>
                    <a:pt x="395793" y="2923"/>
                    <a:pt x="395793" y="2923"/>
                  </a:cubicBezTo>
                  <a:cubicBezTo>
                    <a:pt x="395685" y="2183"/>
                    <a:pt x="395003" y="1655"/>
                    <a:pt x="394260" y="1760"/>
                  </a:cubicBezTo>
                  <a:lnTo>
                    <a:pt x="199666" y="21978"/>
                  </a:lnTo>
                  <a:cubicBezTo>
                    <a:pt x="187562" y="23299"/>
                    <a:pt x="175273" y="24304"/>
                    <a:pt x="163195" y="26286"/>
                  </a:cubicBezTo>
                  <a:lnTo>
                    <a:pt x="128309" y="32179"/>
                  </a:lnTo>
                  <a:cubicBezTo>
                    <a:pt x="107960" y="35879"/>
                    <a:pt x="87433" y="38522"/>
                    <a:pt x="66809" y="40108"/>
                  </a:cubicBezTo>
                  <a:cubicBezTo>
                    <a:pt x="58733" y="40637"/>
                    <a:pt x="50633" y="40716"/>
                    <a:pt x="42548" y="40320"/>
                  </a:cubicBezTo>
                  <a:cubicBezTo>
                    <a:pt x="36559" y="39897"/>
                    <a:pt x="30611" y="39025"/>
                    <a:pt x="24761" y="37677"/>
                  </a:cubicBezTo>
                  <a:cubicBezTo>
                    <a:pt x="21335" y="36778"/>
                    <a:pt x="18033" y="35457"/>
                    <a:pt x="14930" y="33739"/>
                  </a:cubicBezTo>
                  <a:lnTo>
                    <a:pt x="11124" y="31624"/>
                  </a:lnTo>
                  <a:lnTo>
                    <a:pt x="11124" y="31624"/>
                  </a:lnTo>
                  <a:cubicBezTo>
                    <a:pt x="7937" y="29854"/>
                    <a:pt x="3913" y="30884"/>
                    <a:pt x="1980" y="33977"/>
                  </a:cubicBezTo>
                  <a:cubicBezTo>
                    <a:pt x="192" y="36963"/>
                    <a:pt x="1170" y="40848"/>
                    <a:pt x="4166" y="42645"/>
                  </a:cubicBezTo>
                  <a:cubicBezTo>
                    <a:pt x="4246" y="42698"/>
                    <a:pt x="4328" y="42725"/>
                    <a:pt x="4411" y="42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7" name="任意多边形: 形状 3046">
              <a:extLst>
                <a:ext uri="{FF2B5EF4-FFF2-40B4-BE49-F238E27FC236}">
                  <a16:creationId xmlns:a16="http://schemas.microsoft.com/office/drawing/2014/main" id="{45923F38-2D01-44F1-9F7F-563E998B7684}"/>
                </a:ext>
              </a:extLst>
            </p:cNvPr>
            <p:cNvSpPr/>
            <p:nvPr/>
          </p:nvSpPr>
          <p:spPr>
            <a:xfrm>
              <a:off x="-1409695" y="-3819562"/>
              <a:ext cx="369334" cy="345240"/>
            </a:xfrm>
            <a:custGeom>
              <a:avLst/>
              <a:gdLst>
                <a:gd name="connsiteX0" fmla="*/ 346502 w 369334"/>
                <a:gd name="connsiteY0" fmla="*/ 6792 h 345240"/>
                <a:gd name="connsiteX1" fmla="*/ 299248 w 369334"/>
                <a:gd name="connsiteY1" fmla="*/ 65728 h 345240"/>
                <a:gd name="connsiteX2" fmla="*/ 249721 w 369334"/>
                <a:gd name="connsiteY2" fmla="*/ 124770 h 345240"/>
                <a:gd name="connsiteX3" fmla="*/ 220649 w 369334"/>
                <a:gd name="connsiteY3" fmla="*/ 157066 h 345240"/>
                <a:gd name="connsiteX4" fmla="*/ 190124 w 369334"/>
                <a:gd name="connsiteY4" fmla="*/ 190049 h 345240"/>
                <a:gd name="connsiteX5" fmla="*/ 158225 w 369334"/>
                <a:gd name="connsiteY5" fmla="*/ 221763 h 345240"/>
                <a:gd name="connsiteX6" fmla="*/ 142579 w 369334"/>
                <a:gd name="connsiteY6" fmla="*/ 237356 h 345240"/>
                <a:gd name="connsiteX7" fmla="*/ 126325 w 369334"/>
                <a:gd name="connsiteY7" fmla="*/ 251257 h 345240"/>
                <a:gd name="connsiteX8" fmla="*/ 94347 w 369334"/>
                <a:gd name="connsiteY8" fmla="*/ 276788 h 345240"/>
                <a:gd name="connsiteX9" fmla="*/ 64614 w 369334"/>
                <a:gd name="connsiteY9" fmla="*/ 298195 h 345240"/>
                <a:gd name="connsiteX10" fmla="*/ 19263 w 369334"/>
                <a:gd name="connsiteY10" fmla="*/ 329909 h 345240"/>
                <a:gd name="connsiteX11" fmla="*/ 2190 w 369334"/>
                <a:gd name="connsiteY11" fmla="*/ 342172 h 345240"/>
                <a:gd name="connsiteX12" fmla="*/ 1580 w 369334"/>
                <a:gd name="connsiteY12" fmla="*/ 345872 h 345240"/>
                <a:gd name="connsiteX13" fmla="*/ 1609 w 369334"/>
                <a:gd name="connsiteY13" fmla="*/ 345898 h 345240"/>
                <a:gd name="connsiteX14" fmla="*/ 5388 w 369334"/>
                <a:gd name="connsiteY14" fmla="*/ 346533 h 345240"/>
                <a:gd name="connsiteX15" fmla="*/ 5388 w 369334"/>
                <a:gd name="connsiteY15" fmla="*/ 346533 h 345240"/>
                <a:gd name="connsiteX16" fmla="*/ 22910 w 369334"/>
                <a:gd name="connsiteY16" fmla="*/ 335036 h 345240"/>
                <a:gd name="connsiteX17" fmla="*/ 69530 w 369334"/>
                <a:gd name="connsiteY17" fmla="*/ 305225 h 345240"/>
                <a:gd name="connsiteX18" fmla="*/ 100663 w 369334"/>
                <a:gd name="connsiteY18" fmla="*/ 284716 h 345240"/>
                <a:gd name="connsiteX19" fmla="*/ 134122 w 369334"/>
                <a:gd name="connsiteY19" fmla="*/ 260270 h 345240"/>
                <a:gd name="connsiteX20" fmla="*/ 151459 w 369334"/>
                <a:gd name="connsiteY20" fmla="*/ 246632 h 345240"/>
                <a:gd name="connsiteX21" fmla="*/ 167924 w 369334"/>
                <a:gd name="connsiteY21" fmla="*/ 231595 h 345240"/>
                <a:gd name="connsiteX22" fmla="*/ 201568 w 369334"/>
                <a:gd name="connsiteY22" fmla="*/ 200832 h 345240"/>
                <a:gd name="connsiteX23" fmla="*/ 233890 w 369334"/>
                <a:gd name="connsiteY23" fmla="*/ 168827 h 345240"/>
                <a:gd name="connsiteX24" fmla="*/ 264785 w 369334"/>
                <a:gd name="connsiteY24" fmla="*/ 137403 h 345240"/>
                <a:gd name="connsiteX25" fmla="*/ 317431 w 369334"/>
                <a:gd name="connsiteY25" fmla="*/ 79868 h 345240"/>
                <a:gd name="connsiteX26" fmla="*/ 367249 w 369334"/>
                <a:gd name="connsiteY26" fmla="*/ 22967 h 345240"/>
                <a:gd name="connsiteX27" fmla="*/ 366192 w 369334"/>
                <a:gd name="connsiteY27" fmla="*/ 5207 h 345240"/>
                <a:gd name="connsiteX28" fmla="*/ 365690 w 369334"/>
                <a:gd name="connsiteY28" fmla="*/ 4784 h 345240"/>
                <a:gd name="connsiteX29" fmla="*/ 346846 w 369334"/>
                <a:gd name="connsiteY29" fmla="*/ 6290 h 34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69334" h="345240">
                  <a:moveTo>
                    <a:pt x="346502" y="6792"/>
                  </a:moveTo>
                  <a:lnTo>
                    <a:pt x="299248" y="65728"/>
                  </a:lnTo>
                  <a:lnTo>
                    <a:pt x="249721" y="124770"/>
                  </a:lnTo>
                  <a:lnTo>
                    <a:pt x="220649" y="157066"/>
                  </a:lnTo>
                  <a:cubicBezTo>
                    <a:pt x="210553" y="167901"/>
                    <a:pt x="200933" y="179530"/>
                    <a:pt x="190124" y="190049"/>
                  </a:cubicBezTo>
                  <a:lnTo>
                    <a:pt x="158225" y="221763"/>
                  </a:lnTo>
                  <a:lnTo>
                    <a:pt x="142579" y="237356"/>
                  </a:lnTo>
                  <a:cubicBezTo>
                    <a:pt x="137082" y="242060"/>
                    <a:pt x="131638" y="246685"/>
                    <a:pt x="126325" y="251257"/>
                  </a:cubicBezTo>
                  <a:cubicBezTo>
                    <a:pt x="116148" y="260349"/>
                    <a:pt x="105471" y="268885"/>
                    <a:pt x="94347" y="276788"/>
                  </a:cubicBezTo>
                  <a:cubicBezTo>
                    <a:pt x="83775" y="284399"/>
                    <a:pt x="74182" y="291799"/>
                    <a:pt x="64614" y="298195"/>
                  </a:cubicBezTo>
                  <a:cubicBezTo>
                    <a:pt x="45744" y="311118"/>
                    <a:pt x="30099" y="321980"/>
                    <a:pt x="19263" y="329909"/>
                  </a:cubicBezTo>
                  <a:lnTo>
                    <a:pt x="2190" y="342172"/>
                  </a:lnTo>
                  <a:cubicBezTo>
                    <a:pt x="1003" y="343018"/>
                    <a:pt x="731" y="344683"/>
                    <a:pt x="1580" y="345872"/>
                  </a:cubicBezTo>
                  <a:cubicBezTo>
                    <a:pt x="1590" y="345872"/>
                    <a:pt x="1598" y="345898"/>
                    <a:pt x="1609" y="345898"/>
                  </a:cubicBezTo>
                  <a:cubicBezTo>
                    <a:pt x="2518" y="347061"/>
                    <a:pt x="4151" y="347325"/>
                    <a:pt x="5388" y="346533"/>
                  </a:cubicBezTo>
                  <a:lnTo>
                    <a:pt x="5388" y="346533"/>
                  </a:lnTo>
                  <a:lnTo>
                    <a:pt x="22910" y="335036"/>
                  </a:lnTo>
                  <a:cubicBezTo>
                    <a:pt x="33957" y="327663"/>
                    <a:pt x="50026" y="317382"/>
                    <a:pt x="69530" y="305225"/>
                  </a:cubicBezTo>
                  <a:cubicBezTo>
                    <a:pt x="79282" y="299278"/>
                    <a:pt x="89616" y="292010"/>
                    <a:pt x="100663" y="284716"/>
                  </a:cubicBezTo>
                  <a:cubicBezTo>
                    <a:pt x="112244" y="277184"/>
                    <a:pt x="123413" y="269017"/>
                    <a:pt x="134122" y="260270"/>
                  </a:cubicBezTo>
                  <a:lnTo>
                    <a:pt x="151459" y="246632"/>
                  </a:lnTo>
                  <a:lnTo>
                    <a:pt x="167924" y="231595"/>
                  </a:lnTo>
                  <a:lnTo>
                    <a:pt x="201568" y="200832"/>
                  </a:lnTo>
                  <a:cubicBezTo>
                    <a:pt x="212985" y="190630"/>
                    <a:pt x="223186" y="179345"/>
                    <a:pt x="233890" y="168827"/>
                  </a:cubicBezTo>
                  <a:lnTo>
                    <a:pt x="264785" y="137403"/>
                  </a:lnTo>
                  <a:lnTo>
                    <a:pt x="317431" y="79868"/>
                  </a:lnTo>
                  <a:lnTo>
                    <a:pt x="367249" y="22967"/>
                  </a:lnTo>
                  <a:cubicBezTo>
                    <a:pt x="371861" y="17760"/>
                    <a:pt x="371388" y="9832"/>
                    <a:pt x="366192" y="5207"/>
                  </a:cubicBezTo>
                  <a:cubicBezTo>
                    <a:pt x="366028" y="5074"/>
                    <a:pt x="365861" y="4916"/>
                    <a:pt x="365690" y="4784"/>
                  </a:cubicBezTo>
                  <a:cubicBezTo>
                    <a:pt x="360005" y="212"/>
                    <a:pt x="351730" y="872"/>
                    <a:pt x="346846" y="62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8" name="任意多边形: 形状 3047">
              <a:extLst>
                <a:ext uri="{FF2B5EF4-FFF2-40B4-BE49-F238E27FC236}">
                  <a16:creationId xmlns:a16="http://schemas.microsoft.com/office/drawing/2014/main" id="{49703BC4-1547-2825-98CF-9E16D8F991E1}"/>
                </a:ext>
              </a:extLst>
            </p:cNvPr>
            <p:cNvSpPr/>
            <p:nvPr/>
          </p:nvSpPr>
          <p:spPr>
            <a:xfrm>
              <a:off x="-1048316" y="-3740846"/>
              <a:ext cx="138252" cy="385788"/>
            </a:xfrm>
            <a:custGeom>
              <a:avLst/>
              <a:gdLst>
                <a:gd name="connsiteX0" fmla="*/ 1086 w 138252"/>
                <a:gd name="connsiteY0" fmla="*/ 15635 h 385788"/>
                <a:gd name="connsiteX1" fmla="*/ 1350 w 138252"/>
                <a:gd name="connsiteY1" fmla="*/ 20022 h 385788"/>
                <a:gd name="connsiteX2" fmla="*/ 2883 w 138252"/>
                <a:gd name="connsiteY2" fmla="*/ 33236 h 385788"/>
                <a:gd name="connsiteX3" fmla="*/ 10812 w 138252"/>
                <a:gd name="connsiteY3" fmla="*/ 77663 h 385788"/>
                <a:gd name="connsiteX4" fmla="*/ 25876 w 138252"/>
                <a:gd name="connsiteY4" fmla="*/ 139612 h 385788"/>
                <a:gd name="connsiteX5" fmla="*/ 31902 w 138252"/>
                <a:gd name="connsiteY5" fmla="*/ 157160 h 385788"/>
                <a:gd name="connsiteX6" fmla="*/ 36553 w 138252"/>
                <a:gd name="connsiteY6" fmla="*/ 166701 h 385788"/>
                <a:gd name="connsiteX7" fmla="*/ 41416 w 138252"/>
                <a:gd name="connsiteY7" fmla="*/ 174365 h 385788"/>
                <a:gd name="connsiteX8" fmla="*/ 59361 w 138252"/>
                <a:gd name="connsiteY8" fmla="*/ 205498 h 385788"/>
                <a:gd name="connsiteX9" fmla="*/ 87534 w 138252"/>
                <a:gd name="connsiteY9" fmla="*/ 270830 h 385788"/>
                <a:gd name="connsiteX10" fmla="*/ 106721 w 138252"/>
                <a:gd name="connsiteY10" fmla="*/ 330453 h 385788"/>
                <a:gd name="connsiteX11" fmla="*/ 124244 w 138252"/>
                <a:gd name="connsiteY11" fmla="*/ 372210 h 385788"/>
                <a:gd name="connsiteX12" fmla="*/ 134392 w 138252"/>
                <a:gd name="connsiteY12" fmla="*/ 386508 h 385788"/>
                <a:gd name="connsiteX13" fmla="*/ 134551 w 138252"/>
                <a:gd name="connsiteY13" fmla="*/ 386667 h 385788"/>
                <a:gd name="connsiteX14" fmla="*/ 138436 w 138252"/>
                <a:gd name="connsiteY14" fmla="*/ 386851 h 385788"/>
                <a:gd name="connsiteX15" fmla="*/ 138753 w 138252"/>
                <a:gd name="connsiteY15" fmla="*/ 383204 h 385788"/>
                <a:gd name="connsiteX16" fmla="*/ 130190 w 138252"/>
                <a:gd name="connsiteY16" fmla="*/ 369197 h 385788"/>
                <a:gd name="connsiteX17" fmla="*/ 116130 w 138252"/>
                <a:gd name="connsiteY17" fmla="*/ 327969 h 385788"/>
                <a:gd name="connsiteX18" fmla="*/ 101013 w 138252"/>
                <a:gd name="connsiteY18" fmla="*/ 266786 h 385788"/>
                <a:gd name="connsiteX19" fmla="*/ 76672 w 138252"/>
                <a:gd name="connsiteY19" fmla="*/ 197834 h 385788"/>
                <a:gd name="connsiteX20" fmla="*/ 60180 w 138252"/>
                <a:gd name="connsiteY20" fmla="*/ 164058 h 385788"/>
                <a:gd name="connsiteX21" fmla="*/ 55820 w 138252"/>
                <a:gd name="connsiteY21" fmla="*/ 156130 h 385788"/>
                <a:gd name="connsiteX22" fmla="*/ 52913 w 138252"/>
                <a:gd name="connsiteY22" fmla="*/ 149469 h 385788"/>
                <a:gd name="connsiteX23" fmla="*/ 48076 w 138252"/>
                <a:gd name="connsiteY23" fmla="*/ 133612 h 385788"/>
                <a:gd name="connsiteX24" fmla="*/ 35311 w 138252"/>
                <a:gd name="connsiteY24" fmla="*/ 73249 h 385788"/>
                <a:gd name="connsiteX25" fmla="*/ 29021 w 138252"/>
                <a:gd name="connsiteY25" fmla="*/ 30144 h 385788"/>
                <a:gd name="connsiteX26" fmla="*/ 28017 w 138252"/>
                <a:gd name="connsiteY26" fmla="*/ 18780 h 385788"/>
                <a:gd name="connsiteX27" fmla="*/ 28017 w 138252"/>
                <a:gd name="connsiteY27" fmla="*/ 14393 h 385788"/>
                <a:gd name="connsiteX28" fmla="*/ 28017 w 138252"/>
                <a:gd name="connsiteY28" fmla="*/ 14234 h 385788"/>
                <a:gd name="connsiteX29" fmla="*/ 14247 w 138252"/>
                <a:gd name="connsiteY29" fmla="*/ 1760 h 385788"/>
                <a:gd name="connsiteX30" fmla="*/ 1297 w 138252"/>
                <a:gd name="connsiteY30" fmla="*/ 14974 h 3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252" h="385788">
                  <a:moveTo>
                    <a:pt x="1086" y="15635"/>
                  </a:moveTo>
                  <a:cubicBezTo>
                    <a:pt x="1086" y="15635"/>
                    <a:pt x="1086" y="17167"/>
                    <a:pt x="1350" y="20022"/>
                  </a:cubicBezTo>
                  <a:cubicBezTo>
                    <a:pt x="1615" y="22876"/>
                    <a:pt x="2117" y="28135"/>
                    <a:pt x="2883" y="33236"/>
                  </a:cubicBezTo>
                  <a:cubicBezTo>
                    <a:pt x="4416" y="44204"/>
                    <a:pt x="7032" y="59453"/>
                    <a:pt x="10812" y="77663"/>
                  </a:cubicBezTo>
                  <a:cubicBezTo>
                    <a:pt x="14591" y="95872"/>
                    <a:pt x="19190" y="116909"/>
                    <a:pt x="25876" y="139612"/>
                  </a:cubicBezTo>
                  <a:cubicBezTo>
                    <a:pt x="27620" y="145320"/>
                    <a:pt x="29391" y="151029"/>
                    <a:pt x="31902" y="157160"/>
                  </a:cubicBezTo>
                  <a:cubicBezTo>
                    <a:pt x="33194" y="160464"/>
                    <a:pt x="34748" y="163662"/>
                    <a:pt x="36553" y="166701"/>
                  </a:cubicBezTo>
                  <a:lnTo>
                    <a:pt x="41416" y="174365"/>
                  </a:lnTo>
                  <a:cubicBezTo>
                    <a:pt x="48129" y="184752"/>
                    <a:pt x="53705" y="194583"/>
                    <a:pt x="59361" y="205498"/>
                  </a:cubicBezTo>
                  <a:cubicBezTo>
                    <a:pt x="70178" y="226641"/>
                    <a:pt x="79590" y="248445"/>
                    <a:pt x="87534" y="270830"/>
                  </a:cubicBezTo>
                  <a:cubicBezTo>
                    <a:pt x="95463" y="292290"/>
                    <a:pt x="101145" y="312587"/>
                    <a:pt x="106721" y="330453"/>
                  </a:cubicBezTo>
                  <a:cubicBezTo>
                    <a:pt x="110990" y="344988"/>
                    <a:pt x="116867" y="358996"/>
                    <a:pt x="124244" y="372210"/>
                  </a:cubicBezTo>
                  <a:cubicBezTo>
                    <a:pt x="127153" y="377284"/>
                    <a:pt x="130552" y="382094"/>
                    <a:pt x="134392" y="386508"/>
                  </a:cubicBezTo>
                  <a:lnTo>
                    <a:pt x="134551" y="386667"/>
                  </a:lnTo>
                  <a:cubicBezTo>
                    <a:pt x="135592" y="387750"/>
                    <a:pt x="137297" y="387829"/>
                    <a:pt x="138436" y="386851"/>
                  </a:cubicBezTo>
                  <a:cubicBezTo>
                    <a:pt x="139503" y="385926"/>
                    <a:pt x="139643" y="384314"/>
                    <a:pt x="138753" y="383204"/>
                  </a:cubicBezTo>
                  <a:cubicBezTo>
                    <a:pt x="135439" y="378844"/>
                    <a:pt x="132571" y="374139"/>
                    <a:pt x="130190" y="369197"/>
                  </a:cubicBezTo>
                  <a:cubicBezTo>
                    <a:pt x="123974" y="356036"/>
                    <a:pt x="119259" y="342187"/>
                    <a:pt x="116130" y="327969"/>
                  </a:cubicBezTo>
                  <a:cubicBezTo>
                    <a:pt x="111954" y="310393"/>
                    <a:pt x="107620" y="288960"/>
                    <a:pt x="101013" y="266786"/>
                  </a:cubicBezTo>
                  <a:cubicBezTo>
                    <a:pt x="94413" y="243291"/>
                    <a:pt x="86284" y="220272"/>
                    <a:pt x="76672" y="197834"/>
                  </a:cubicBezTo>
                  <a:cubicBezTo>
                    <a:pt x="71809" y="186522"/>
                    <a:pt x="66101" y="174497"/>
                    <a:pt x="60180" y="164058"/>
                  </a:cubicBezTo>
                  <a:lnTo>
                    <a:pt x="55820" y="156130"/>
                  </a:lnTo>
                  <a:cubicBezTo>
                    <a:pt x="54678" y="153989"/>
                    <a:pt x="53705" y="151769"/>
                    <a:pt x="52913" y="149469"/>
                  </a:cubicBezTo>
                  <a:cubicBezTo>
                    <a:pt x="51063" y="144580"/>
                    <a:pt x="49503" y="139083"/>
                    <a:pt x="48076" y="133612"/>
                  </a:cubicBezTo>
                  <a:cubicBezTo>
                    <a:pt x="42394" y="112046"/>
                    <a:pt x="38430" y="91089"/>
                    <a:pt x="35311" y="73249"/>
                  </a:cubicBezTo>
                  <a:cubicBezTo>
                    <a:pt x="32193" y="55410"/>
                    <a:pt x="30025" y="40425"/>
                    <a:pt x="29021" y="30144"/>
                  </a:cubicBezTo>
                  <a:cubicBezTo>
                    <a:pt x="28413" y="24858"/>
                    <a:pt x="28202" y="21581"/>
                    <a:pt x="28017" y="18780"/>
                  </a:cubicBezTo>
                  <a:cubicBezTo>
                    <a:pt x="27832" y="15978"/>
                    <a:pt x="28017" y="14393"/>
                    <a:pt x="28017" y="14393"/>
                  </a:cubicBezTo>
                  <a:lnTo>
                    <a:pt x="28017" y="14234"/>
                  </a:lnTo>
                  <a:cubicBezTo>
                    <a:pt x="27618" y="7019"/>
                    <a:pt x="21478" y="1443"/>
                    <a:pt x="14247" y="1760"/>
                  </a:cubicBezTo>
                  <a:cubicBezTo>
                    <a:pt x="7054" y="1892"/>
                    <a:pt x="1295" y="7786"/>
                    <a:pt x="1297" y="149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9" name="任意多边形: 形状 3048">
              <a:extLst>
                <a:ext uri="{FF2B5EF4-FFF2-40B4-BE49-F238E27FC236}">
                  <a16:creationId xmlns:a16="http://schemas.microsoft.com/office/drawing/2014/main" id="{753D0123-7388-768D-5411-C592682D5D5F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0" name="任意多边形: 形状 3049">
              <a:extLst>
                <a:ext uri="{FF2B5EF4-FFF2-40B4-BE49-F238E27FC236}">
                  <a16:creationId xmlns:a16="http://schemas.microsoft.com/office/drawing/2014/main" id="{53CEF647-9029-B4FB-F023-DFEEC1DB33E9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1" name="任意多边形: 形状 3050">
              <a:extLst>
                <a:ext uri="{FF2B5EF4-FFF2-40B4-BE49-F238E27FC236}">
                  <a16:creationId xmlns:a16="http://schemas.microsoft.com/office/drawing/2014/main" id="{0CAD54E5-2435-316A-0D10-229422C43630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2" name="任意多边形: 形状 3051">
              <a:extLst>
                <a:ext uri="{FF2B5EF4-FFF2-40B4-BE49-F238E27FC236}">
                  <a16:creationId xmlns:a16="http://schemas.microsoft.com/office/drawing/2014/main" id="{F82CBDB3-E5CF-EE23-BC92-B491A5A5AEC4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3" name="任意多边形: 形状 3052">
              <a:extLst>
                <a:ext uri="{FF2B5EF4-FFF2-40B4-BE49-F238E27FC236}">
                  <a16:creationId xmlns:a16="http://schemas.microsoft.com/office/drawing/2014/main" id="{D1CA837C-7A5E-24AC-B955-300A3D050179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4" name="任意多边形: 形状 3053">
              <a:extLst>
                <a:ext uri="{FF2B5EF4-FFF2-40B4-BE49-F238E27FC236}">
                  <a16:creationId xmlns:a16="http://schemas.microsoft.com/office/drawing/2014/main" id="{9E48726E-2E40-9750-68CB-6334E92ABA94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5" name="任意多边形: 形状 3054">
              <a:extLst>
                <a:ext uri="{FF2B5EF4-FFF2-40B4-BE49-F238E27FC236}">
                  <a16:creationId xmlns:a16="http://schemas.microsoft.com/office/drawing/2014/main" id="{46F7F88E-09C0-5816-4F60-6B20629C224B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6" name="任意多边形: 形状 3055">
              <a:extLst>
                <a:ext uri="{FF2B5EF4-FFF2-40B4-BE49-F238E27FC236}">
                  <a16:creationId xmlns:a16="http://schemas.microsoft.com/office/drawing/2014/main" id="{A5488D31-C117-EB02-36F4-C0EA698F5553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7" name="任意多边形: 形状 3056">
              <a:extLst>
                <a:ext uri="{FF2B5EF4-FFF2-40B4-BE49-F238E27FC236}">
                  <a16:creationId xmlns:a16="http://schemas.microsoft.com/office/drawing/2014/main" id="{1009997A-D932-38D5-90E4-BD17BD3C0F3F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8" name="任意多边形: 形状 3057">
              <a:extLst>
                <a:ext uri="{FF2B5EF4-FFF2-40B4-BE49-F238E27FC236}">
                  <a16:creationId xmlns:a16="http://schemas.microsoft.com/office/drawing/2014/main" id="{C2F48052-0389-4ED4-8C19-2CDFE208AA6A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9" name="任意多边形: 形状 3058">
              <a:extLst>
                <a:ext uri="{FF2B5EF4-FFF2-40B4-BE49-F238E27FC236}">
                  <a16:creationId xmlns:a16="http://schemas.microsoft.com/office/drawing/2014/main" id="{C5AABAB6-DF82-DAC7-320B-624F151F6890}"/>
                </a:ext>
              </a:extLst>
            </p:cNvPr>
            <p:cNvSpPr/>
            <p:nvPr/>
          </p:nvSpPr>
          <p:spPr>
            <a:xfrm>
              <a:off x="-1437676" y="-3968466"/>
              <a:ext cx="28637" cy="27592"/>
            </a:xfrm>
            <a:custGeom>
              <a:avLst/>
              <a:gdLst>
                <a:gd name="connsiteX0" fmla="*/ 26947 w 28637"/>
                <a:gd name="connsiteY0" fmla="*/ 23712 h 27592"/>
                <a:gd name="connsiteX1" fmla="*/ 24452 w 28637"/>
                <a:gd name="connsiteY1" fmla="*/ 4842 h 27592"/>
                <a:gd name="connsiteX2" fmla="*/ 23855 w 28637"/>
                <a:gd name="connsiteY2" fmla="*/ 4419 h 27592"/>
                <a:gd name="connsiteX3" fmla="*/ 3848 w 28637"/>
                <a:gd name="connsiteY3" fmla="*/ 7379 h 27592"/>
                <a:gd name="connsiteX4" fmla="*/ 6372 w 28637"/>
                <a:gd name="connsiteY4" fmla="*/ 26223 h 27592"/>
                <a:gd name="connsiteX5" fmla="*/ 6940 w 28637"/>
                <a:gd name="connsiteY5" fmla="*/ 26646 h 27592"/>
                <a:gd name="connsiteX6" fmla="*/ 26947 w 28637"/>
                <a:gd name="connsiteY6" fmla="*/ 23712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26947" y="23712"/>
                  </a:move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4" y="29870"/>
                    <a:pt x="26947" y="237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0" name="任意多边形: 形状 3059">
              <a:extLst>
                <a:ext uri="{FF2B5EF4-FFF2-40B4-BE49-F238E27FC236}">
                  <a16:creationId xmlns:a16="http://schemas.microsoft.com/office/drawing/2014/main" id="{EF5ECF4F-F6A4-239E-DEC7-755C018A1A24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1" name="任意多边形: 形状 3060">
              <a:extLst>
                <a:ext uri="{FF2B5EF4-FFF2-40B4-BE49-F238E27FC236}">
                  <a16:creationId xmlns:a16="http://schemas.microsoft.com/office/drawing/2014/main" id="{7FAEBC94-686F-6BEB-3C03-4215B807AE8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2" name="任意多边形: 形状 3061">
              <a:extLst>
                <a:ext uri="{FF2B5EF4-FFF2-40B4-BE49-F238E27FC236}">
                  <a16:creationId xmlns:a16="http://schemas.microsoft.com/office/drawing/2014/main" id="{D6F1F108-EFE0-79F2-DD0B-A41AA0771141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3" name="任意多边形: 形状 3062">
              <a:extLst>
                <a:ext uri="{FF2B5EF4-FFF2-40B4-BE49-F238E27FC236}">
                  <a16:creationId xmlns:a16="http://schemas.microsoft.com/office/drawing/2014/main" id="{488CFF52-9C71-E6C3-DD73-384B059855C5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4" name="任意多边形: 形状 3063">
              <a:extLst>
                <a:ext uri="{FF2B5EF4-FFF2-40B4-BE49-F238E27FC236}">
                  <a16:creationId xmlns:a16="http://schemas.microsoft.com/office/drawing/2014/main" id="{45088A1B-B7D9-D7C4-270F-F265F3B02028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5" name="任意多边形: 形状 3064">
              <a:extLst>
                <a:ext uri="{FF2B5EF4-FFF2-40B4-BE49-F238E27FC236}">
                  <a16:creationId xmlns:a16="http://schemas.microsoft.com/office/drawing/2014/main" id="{5544534C-7F06-512D-5B9D-E07249BEFF77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6" name="任意多边形: 形状 3065">
              <a:extLst>
                <a:ext uri="{FF2B5EF4-FFF2-40B4-BE49-F238E27FC236}">
                  <a16:creationId xmlns:a16="http://schemas.microsoft.com/office/drawing/2014/main" id="{72BF2E1B-6547-62DA-919D-458887B2A84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7" name="任意多边形: 形状 3066">
              <a:extLst>
                <a:ext uri="{FF2B5EF4-FFF2-40B4-BE49-F238E27FC236}">
                  <a16:creationId xmlns:a16="http://schemas.microsoft.com/office/drawing/2014/main" id="{F7B51E70-DCE1-2CE0-B307-A2DB9317669D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8" name="任意多边形: 形状 3067">
              <a:extLst>
                <a:ext uri="{FF2B5EF4-FFF2-40B4-BE49-F238E27FC236}">
                  <a16:creationId xmlns:a16="http://schemas.microsoft.com/office/drawing/2014/main" id="{925B8AAE-592B-8E9C-8AF8-CD1E239F1127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9" name="任意多边形: 形状 3068">
              <a:extLst>
                <a:ext uri="{FF2B5EF4-FFF2-40B4-BE49-F238E27FC236}">
                  <a16:creationId xmlns:a16="http://schemas.microsoft.com/office/drawing/2014/main" id="{28E9D6E8-29D2-589D-3B31-CFBFECA489D7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0" name="任意多边形: 形状 3069">
              <a:extLst>
                <a:ext uri="{FF2B5EF4-FFF2-40B4-BE49-F238E27FC236}">
                  <a16:creationId xmlns:a16="http://schemas.microsoft.com/office/drawing/2014/main" id="{8FBD0AAE-A395-A7A4-290E-D67770FF4259}"/>
                </a:ext>
              </a:extLst>
            </p:cNvPr>
            <p:cNvSpPr/>
            <p:nvPr/>
          </p:nvSpPr>
          <p:spPr>
            <a:xfrm>
              <a:off x="-1437571" y="-3968466"/>
              <a:ext cx="28637" cy="27592"/>
            </a:xfrm>
            <a:custGeom>
              <a:avLst/>
              <a:gdLst>
                <a:gd name="connsiteX0" fmla="*/ 3848 w 28637"/>
                <a:gd name="connsiteY0" fmla="*/ 7379 h 27592"/>
                <a:gd name="connsiteX1" fmla="*/ 6372 w 28637"/>
                <a:gd name="connsiteY1" fmla="*/ 26223 h 27592"/>
                <a:gd name="connsiteX2" fmla="*/ 6940 w 28637"/>
                <a:gd name="connsiteY2" fmla="*/ 26646 h 27592"/>
                <a:gd name="connsiteX3" fmla="*/ 26947 w 28637"/>
                <a:gd name="connsiteY3" fmla="*/ 23712 h 27592"/>
                <a:gd name="connsiteX4" fmla="*/ 24452 w 28637"/>
                <a:gd name="connsiteY4" fmla="*/ 4842 h 27592"/>
                <a:gd name="connsiteX5" fmla="*/ 23855 w 28637"/>
                <a:gd name="connsiteY5" fmla="*/ 4419 h 27592"/>
                <a:gd name="connsiteX6" fmla="*/ 3848 w 28637"/>
                <a:gd name="connsiteY6" fmla="*/ 7379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3848" y="7379"/>
                  </a:move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6" y="29870"/>
                    <a:pt x="26947" y="23712"/>
                  </a:cubicBez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1" name="任意多边形: 形状 3070">
              <a:extLst>
                <a:ext uri="{FF2B5EF4-FFF2-40B4-BE49-F238E27FC236}">
                  <a16:creationId xmlns:a16="http://schemas.microsoft.com/office/drawing/2014/main" id="{458FD664-BEF4-C8C3-103E-CDEC4BD48F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2" name="任意多边形: 形状 3071">
              <a:extLst>
                <a:ext uri="{FF2B5EF4-FFF2-40B4-BE49-F238E27FC236}">
                  <a16:creationId xmlns:a16="http://schemas.microsoft.com/office/drawing/2014/main" id="{20676066-A47C-E380-712D-EFD6A6787F73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3" name="任意多边形: 形状 3072">
              <a:extLst>
                <a:ext uri="{FF2B5EF4-FFF2-40B4-BE49-F238E27FC236}">
                  <a16:creationId xmlns:a16="http://schemas.microsoft.com/office/drawing/2014/main" id="{3D04393C-B4FB-4BD4-77ED-44F54CF0A1B2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4" name="任意多边形: 形状 3073">
              <a:extLst>
                <a:ext uri="{FF2B5EF4-FFF2-40B4-BE49-F238E27FC236}">
                  <a16:creationId xmlns:a16="http://schemas.microsoft.com/office/drawing/2014/main" id="{45EA9FDB-321A-B092-057D-07D81B0183E4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5" name="任意多边形: 形状 3074">
              <a:extLst>
                <a:ext uri="{FF2B5EF4-FFF2-40B4-BE49-F238E27FC236}">
                  <a16:creationId xmlns:a16="http://schemas.microsoft.com/office/drawing/2014/main" id="{FC623C93-DB9F-889B-D887-5C7EAD24624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6" name="任意多边形: 形状 3075">
              <a:extLst>
                <a:ext uri="{FF2B5EF4-FFF2-40B4-BE49-F238E27FC236}">
                  <a16:creationId xmlns:a16="http://schemas.microsoft.com/office/drawing/2014/main" id="{F9CD2615-CB5D-AD61-680B-ABF2FB7386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7" name="任意多边形: 形状 3076">
              <a:extLst>
                <a:ext uri="{FF2B5EF4-FFF2-40B4-BE49-F238E27FC236}">
                  <a16:creationId xmlns:a16="http://schemas.microsoft.com/office/drawing/2014/main" id="{613C7DEF-5895-7E28-7D0D-D5C92E6C5215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8" name="任意多边形: 形状 3077">
              <a:extLst>
                <a:ext uri="{FF2B5EF4-FFF2-40B4-BE49-F238E27FC236}">
                  <a16:creationId xmlns:a16="http://schemas.microsoft.com/office/drawing/2014/main" id="{5FB4E10E-2982-6920-EEB5-D9EAA5E0DF7B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9" name="任意多边形: 形状 3078">
              <a:extLst>
                <a:ext uri="{FF2B5EF4-FFF2-40B4-BE49-F238E27FC236}">
                  <a16:creationId xmlns:a16="http://schemas.microsoft.com/office/drawing/2014/main" id="{410C417C-57C3-EFB9-3B9B-96DD2B000F7C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0" name="任意多边形: 形状 3079">
              <a:extLst>
                <a:ext uri="{FF2B5EF4-FFF2-40B4-BE49-F238E27FC236}">
                  <a16:creationId xmlns:a16="http://schemas.microsoft.com/office/drawing/2014/main" id="{A1C74F9A-115A-785A-1883-B4B64697B8B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1" name="任意多边形: 形状 3080">
              <a:extLst>
                <a:ext uri="{FF2B5EF4-FFF2-40B4-BE49-F238E27FC236}">
                  <a16:creationId xmlns:a16="http://schemas.microsoft.com/office/drawing/2014/main" id="{1DA33DA6-6415-E8DE-41EA-0C8F2C5A6E02}"/>
                </a:ext>
              </a:extLst>
            </p:cNvPr>
            <p:cNvSpPr/>
            <p:nvPr/>
          </p:nvSpPr>
          <p:spPr>
            <a:xfrm>
              <a:off x="-1585323" y="-4000894"/>
              <a:ext cx="7954" cy="7774"/>
            </a:xfrm>
            <a:custGeom>
              <a:avLst/>
              <a:gdLst>
                <a:gd name="connsiteX0" fmla="*/ 6243 w 7954"/>
                <a:gd name="connsiteY0" fmla="*/ 9361 h 7774"/>
                <a:gd name="connsiteX1" fmla="*/ 8886 w 7954"/>
                <a:gd name="connsiteY1" fmla="*/ 4551 h 7774"/>
                <a:gd name="connsiteX2" fmla="*/ 3891 w 7954"/>
                <a:gd name="connsiteY2" fmla="*/ 1908 h 7774"/>
                <a:gd name="connsiteX3" fmla="*/ 1241 w 7954"/>
                <a:gd name="connsiteY3" fmla="*/ 6718 h 7774"/>
                <a:gd name="connsiteX4" fmla="*/ 1248 w 7954"/>
                <a:gd name="connsiteY4" fmla="*/ 6744 h 7774"/>
                <a:gd name="connsiteX5" fmla="*/ 6243 w 7954"/>
                <a:gd name="connsiteY5" fmla="*/ 9361 h 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74">
                  <a:moveTo>
                    <a:pt x="6243" y="9361"/>
                  </a:moveTo>
                  <a:cubicBezTo>
                    <a:pt x="8300" y="8753"/>
                    <a:pt x="9481" y="6612"/>
                    <a:pt x="8886" y="4551"/>
                  </a:cubicBezTo>
                  <a:cubicBezTo>
                    <a:pt x="8205" y="2463"/>
                    <a:pt x="5995" y="1300"/>
                    <a:pt x="3891" y="1908"/>
                  </a:cubicBezTo>
                  <a:cubicBezTo>
                    <a:pt x="1830" y="2516"/>
                    <a:pt x="643" y="4656"/>
                    <a:pt x="1241" y="6718"/>
                  </a:cubicBezTo>
                  <a:cubicBezTo>
                    <a:pt x="1243" y="6718"/>
                    <a:pt x="1246" y="6744"/>
                    <a:pt x="1248" y="6744"/>
                  </a:cubicBezTo>
                  <a:cubicBezTo>
                    <a:pt x="1941" y="8806"/>
                    <a:pt x="4145" y="9968"/>
                    <a:pt x="6243" y="93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2" name="任意多边形: 形状 3081">
              <a:extLst>
                <a:ext uri="{FF2B5EF4-FFF2-40B4-BE49-F238E27FC236}">
                  <a16:creationId xmlns:a16="http://schemas.microsoft.com/office/drawing/2014/main" id="{D8DD2817-B748-F978-EEB6-74FFAF7DC967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3" name="任意多边形: 形状 3082">
              <a:extLst>
                <a:ext uri="{FF2B5EF4-FFF2-40B4-BE49-F238E27FC236}">
                  <a16:creationId xmlns:a16="http://schemas.microsoft.com/office/drawing/2014/main" id="{18C7A4E0-690C-C6AE-4463-227EDC9DDE4D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4" name="任意多边形: 形状 3083">
              <a:extLst>
                <a:ext uri="{FF2B5EF4-FFF2-40B4-BE49-F238E27FC236}">
                  <a16:creationId xmlns:a16="http://schemas.microsoft.com/office/drawing/2014/main" id="{D247584D-7BFE-4FAC-98BA-29AD5ECB8FA0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5" name="任意多边形: 形状 3084">
              <a:extLst>
                <a:ext uri="{FF2B5EF4-FFF2-40B4-BE49-F238E27FC236}">
                  <a16:creationId xmlns:a16="http://schemas.microsoft.com/office/drawing/2014/main" id="{FBC627E0-9DF1-280B-9BF9-1B7E8D65CB3D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6" name="任意多边形: 形状 3085">
              <a:extLst>
                <a:ext uri="{FF2B5EF4-FFF2-40B4-BE49-F238E27FC236}">
                  <a16:creationId xmlns:a16="http://schemas.microsoft.com/office/drawing/2014/main" id="{8D312EC0-C9DB-1F06-9DEC-EDF7A8DB2C6E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7" name="任意多边形: 形状 3086">
              <a:extLst>
                <a:ext uri="{FF2B5EF4-FFF2-40B4-BE49-F238E27FC236}">
                  <a16:creationId xmlns:a16="http://schemas.microsoft.com/office/drawing/2014/main" id="{F6B54A50-3395-717E-E2D4-2BAFA62000B3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8" name="任意多边形: 形状 3087">
              <a:extLst>
                <a:ext uri="{FF2B5EF4-FFF2-40B4-BE49-F238E27FC236}">
                  <a16:creationId xmlns:a16="http://schemas.microsoft.com/office/drawing/2014/main" id="{204A8E81-166D-91C3-00E9-571460D8F11A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9" name="任意多边形: 形状 3088">
              <a:extLst>
                <a:ext uri="{FF2B5EF4-FFF2-40B4-BE49-F238E27FC236}">
                  <a16:creationId xmlns:a16="http://schemas.microsoft.com/office/drawing/2014/main" id="{9B05FD25-3E69-67F6-2AD6-8ADCEDB56F72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0" name="任意多边形: 形状 3089">
              <a:extLst>
                <a:ext uri="{FF2B5EF4-FFF2-40B4-BE49-F238E27FC236}">
                  <a16:creationId xmlns:a16="http://schemas.microsoft.com/office/drawing/2014/main" id="{E164B5EF-E65E-10D7-2B55-CCE22A5B8A49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1" name="任意多边形: 形状 3090">
              <a:extLst>
                <a:ext uri="{FF2B5EF4-FFF2-40B4-BE49-F238E27FC236}">
                  <a16:creationId xmlns:a16="http://schemas.microsoft.com/office/drawing/2014/main" id="{B5E09A0D-3880-4E88-1BD4-AF880ECA280C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2" name="任意多边形: 形状 3091">
              <a:extLst>
                <a:ext uri="{FF2B5EF4-FFF2-40B4-BE49-F238E27FC236}">
                  <a16:creationId xmlns:a16="http://schemas.microsoft.com/office/drawing/2014/main" id="{3F43CE93-75F3-DF3E-A86D-C0531E840952}"/>
                </a:ext>
              </a:extLst>
            </p:cNvPr>
            <p:cNvSpPr/>
            <p:nvPr/>
          </p:nvSpPr>
          <p:spPr>
            <a:xfrm>
              <a:off x="-1585323" y="-4000918"/>
              <a:ext cx="7954" cy="7799"/>
            </a:xfrm>
            <a:custGeom>
              <a:avLst/>
              <a:gdLst>
                <a:gd name="connsiteX0" fmla="*/ 3891 w 7954"/>
                <a:gd name="connsiteY0" fmla="*/ 1906 h 7799"/>
                <a:gd name="connsiteX1" fmla="*/ 1241 w 7954"/>
                <a:gd name="connsiteY1" fmla="*/ 6716 h 7799"/>
                <a:gd name="connsiteX2" fmla="*/ 1248 w 7954"/>
                <a:gd name="connsiteY2" fmla="*/ 6742 h 7799"/>
                <a:gd name="connsiteX3" fmla="*/ 6243 w 7954"/>
                <a:gd name="connsiteY3" fmla="*/ 9385 h 7799"/>
                <a:gd name="connsiteX4" fmla="*/ 8886 w 7954"/>
                <a:gd name="connsiteY4" fmla="*/ 4575 h 7799"/>
                <a:gd name="connsiteX5" fmla="*/ 3891 w 7954"/>
                <a:gd name="connsiteY5" fmla="*/ 1906 h 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99">
                  <a:moveTo>
                    <a:pt x="3891" y="1906"/>
                  </a:moveTo>
                  <a:cubicBezTo>
                    <a:pt x="1830" y="2513"/>
                    <a:pt x="643" y="4654"/>
                    <a:pt x="1241" y="6716"/>
                  </a:cubicBezTo>
                  <a:cubicBezTo>
                    <a:pt x="1243" y="6716"/>
                    <a:pt x="1246" y="6742"/>
                    <a:pt x="1248" y="6742"/>
                  </a:cubicBezTo>
                  <a:cubicBezTo>
                    <a:pt x="1930" y="8830"/>
                    <a:pt x="4140" y="9993"/>
                    <a:pt x="6243" y="9385"/>
                  </a:cubicBezTo>
                  <a:cubicBezTo>
                    <a:pt x="8300" y="8777"/>
                    <a:pt x="9481" y="6636"/>
                    <a:pt x="8886" y="4575"/>
                  </a:cubicBezTo>
                  <a:cubicBezTo>
                    <a:pt x="8215" y="2487"/>
                    <a:pt x="6003" y="1298"/>
                    <a:pt x="3891" y="19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3" name="任意多边形: 形状 3092">
              <a:extLst>
                <a:ext uri="{FF2B5EF4-FFF2-40B4-BE49-F238E27FC236}">
                  <a16:creationId xmlns:a16="http://schemas.microsoft.com/office/drawing/2014/main" id="{1F751258-A906-189F-31F3-5A810636D94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4" name="任意多边形: 形状 3093">
              <a:extLst>
                <a:ext uri="{FF2B5EF4-FFF2-40B4-BE49-F238E27FC236}">
                  <a16:creationId xmlns:a16="http://schemas.microsoft.com/office/drawing/2014/main" id="{9257B1FC-330B-3934-A799-6459DB92C410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5" name="任意多边形: 形状 3094">
              <a:extLst>
                <a:ext uri="{FF2B5EF4-FFF2-40B4-BE49-F238E27FC236}">
                  <a16:creationId xmlns:a16="http://schemas.microsoft.com/office/drawing/2014/main" id="{AD65A478-F672-79A5-4B4E-1368F7CC0017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6" name="任意多边形: 形状 3095">
              <a:extLst>
                <a:ext uri="{FF2B5EF4-FFF2-40B4-BE49-F238E27FC236}">
                  <a16:creationId xmlns:a16="http://schemas.microsoft.com/office/drawing/2014/main" id="{E19A0D6E-373E-B54F-DB0F-C6CE283193B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7" name="任意多边形: 形状 3096">
              <a:extLst>
                <a:ext uri="{FF2B5EF4-FFF2-40B4-BE49-F238E27FC236}">
                  <a16:creationId xmlns:a16="http://schemas.microsoft.com/office/drawing/2014/main" id="{ABCD8AFF-51AD-00DA-6448-147E731A6C82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8" name="任意多边形: 形状 3097">
              <a:extLst>
                <a:ext uri="{FF2B5EF4-FFF2-40B4-BE49-F238E27FC236}">
                  <a16:creationId xmlns:a16="http://schemas.microsoft.com/office/drawing/2014/main" id="{7A79519E-FA89-268F-BAED-AC7AB2146D6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9" name="任意多边形: 形状 3098">
              <a:extLst>
                <a:ext uri="{FF2B5EF4-FFF2-40B4-BE49-F238E27FC236}">
                  <a16:creationId xmlns:a16="http://schemas.microsoft.com/office/drawing/2014/main" id="{6FAFE511-3DD9-163E-F602-204716AAD04E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0" name="任意多边形: 形状 3099">
              <a:extLst>
                <a:ext uri="{FF2B5EF4-FFF2-40B4-BE49-F238E27FC236}">
                  <a16:creationId xmlns:a16="http://schemas.microsoft.com/office/drawing/2014/main" id="{86078C10-88F2-813C-8F97-34ACF516D500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1" name="任意多边形: 形状 3100">
              <a:extLst>
                <a:ext uri="{FF2B5EF4-FFF2-40B4-BE49-F238E27FC236}">
                  <a16:creationId xmlns:a16="http://schemas.microsoft.com/office/drawing/2014/main" id="{F8AF1F85-5F23-8127-F8D3-6F406EA5087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2" name="任意多边形: 形状 3101">
              <a:extLst>
                <a:ext uri="{FF2B5EF4-FFF2-40B4-BE49-F238E27FC236}">
                  <a16:creationId xmlns:a16="http://schemas.microsoft.com/office/drawing/2014/main" id="{7E8E2B6D-F147-760C-9AD6-0195E922B009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3" name="任意多边形: 形状 3102">
              <a:extLst>
                <a:ext uri="{FF2B5EF4-FFF2-40B4-BE49-F238E27FC236}">
                  <a16:creationId xmlns:a16="http://schemas.microsoft.com/office/drawing/2014/main" id="{2CB715F8-3132-C5FF-7D15-ADFD9F0C010D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18839 w 19021"/>
                <a:gd name="connsiteY0" fmla="*/ 6350 h 18349"/>
                <a:gd name="connsiteX1" fmla="*/ 5862 w 19021"/>
                <a:gd name="connsiteY1" fmla="*/ 2967 h 18349"/>
                <a:gd name="connsiteX2" fmla="*/ 2136 w 19021"/>
                <a:gd name="connsiteY2" fmla="*/ 15124 h 18349"/>
                <a:gd name="connsiteX3" fmla="*/ 2347 w 19021"/>
                <a:gd name="connsiteY3" fmla="*/ 15494 h 18349"/>
                <a:gd name="connsiteX4" fmla="*/ 15350 w 19021"/>
                <a:gd name="connsiteY4" fmla="*/ 18877 h 18349"/>
                <a:gd name="connsiteX5" fmla="*/ 19047 w 19021"/>
                <a:gd name="connsiteY5" fmla="*/ 6720 h 18349"/>
                <a:gd name="connsiteX6" fmla="*/ 18839 w 19021"/>
                <a:gd name="connsiteY6" fmla="*/ 6350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18839" y="6350"/>
                  </a:move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4" name="任意多边形: 形状 3103">
              <a:extLst>
                <a:ext uri="{FF2B5EF4-FFF2-40B4-BE49-F238E27FC236}">
                  <a16:creationId xmlns:a16="http://schemas.microsoft.com/office/drawing/2014/main" id="{AAE9426E-6CFB-B69E-EC52-1791474D1DE5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5" name="任意多边形: 形状 3104">
              <a:extLst>
                <a:ext uri="{FF2B5EF4-FFF2-40B4-BE49-F238E27FC236}">
                  <a16:creationId xmlns:a16="http://schemas.microsoft.com/office/drawing/2014/main" id="{D2EA2AEB-F1A2-61A3-6720-DB072189F834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6" name="任意多边形: 形状 3105">
              <a:extLst>
                <a:ext uri="{FF2B5EF4-FFF2-40B4-BE49-F238E27FC236}">
                  <a16:creationId xmlns:a16="http://schemas.microsoft.com/office/drawing/2014/main" id="{7AD6ED30-AC2F-FB18-0DBD-1AA30ADC0CBC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7" name="任意多边形: 形状 3106">
              <a:extLst>
                <a:ext uri="{FF2B5EF4-FFF2-40B4-BE49-F238E27FC236}">
                  <a16:creationId xmlns:a16="http://schemas.microsoft.com/office/drawing/2014/main" id="{7DBBEB53-BF3A-8AA7-6154-21B835FE40C6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8" name="任意多边形: 形状 3107">
              <a:extLst>
                <a:ext uri="{FF2B5EF4-FFF2-40B4-BE49-F238E27FC236}">
                  <a16:creationId xmlns:a16="http://schemas.microsoft.com/office/drawing/2014/main" id="{24F38467-FBEA-EE08-D2B3-959D935AFD06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9" name="任意多边形: 形状 3108">
              <a:extLst>
                <a:ext uri="{FF2B5EF4-FFF2-40B4-BE49-F238E27FC236}">
                  <a16:creationId xmlns:a16="http://schemas.microsoft.com/office/drawing/2014/main" id="{09AFAC6F-252F-C586-2654-E2F36AEFB079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0" name="任意多边形: 形状 3109">
              <a:extLst>
                <a:ext uri="{FF2B5EF4-FFF2-40B4-BE49-F238E27FC236}">
                  <a16:creationId xmlns:a16="http://schemas.microsoft.com/office/drawing/2014/main" id="{61C9E27D-A6F0-B7A9-21D5-3DDEA85BEFF1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1" name="任意多边形: 形状 3110">
              <a:extLst>
                <a:ext uri="{FF2B5EF4-FFF2-40B4-BE49-F238E27FC236}">
                  <a16:creationId xmlns:a16="http://schemas.microsoft.com/office/drawing/2014/main" id="{15B1DD6A-F8A3-999C-6B97-EE34E6EC78B1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2" name="任意多边形: 形状 3111">
              <a:extLst>
                <a:ext uri="{FF2B5EF4-FFF2-40B4-BE49-F238E27FC236}">
                  <a16:creationId xmlns:a16="http://schemas.microsoft.com/office/drawing/2014/main" id="{67D22972-CE56-D3E7-45DB-86EA5B87FE33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3" name="任意多边形: 形状 3112">
              <a:extLst>
                <a:ext uri="{FF2B5EF4-FFF2-40B4-BE49-F238E27FC236}">
                  <a16:creationId xmlns:a16="http://schemas.microsoft.com/office/drawing/2014/main" id="{0334D7A4-361A-DEC3-2DA8-BD748EAB508D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4" name="任意多边形: 形状 3113">
              <a:extLst>
                <a:ext uri="{FF2B5EF4-FFF2-40B4-BE49-F238E27FC236}">
                  <a16:creationId xmlns:a16="http://schemas.microsoft.com/office/drawing/2014/main" id="{97121740-55F1-69C3-7380-750311259685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2347 w 19021"/>
                <a:gd name="connsiteY0" fmla="*/ 15494 h 18349"/>
                <a:gd name="connsiteX1" fmla="*/ 15350 w 19021"/>
                <a:gd name="connsiteY1" fmla="*/ 18877 h 18349"/>
                <a:gd name="connsiteX2" fmla="*/ 19047 w 19021"/>
                <a:gd name="connsiteY2" fmla="*/ 6720 h 18349"/>
                <a:gd name="connsiteX3" fmla="*/ 18839 w 19021"/>
                <a:gd name="connsiteY3" fmla="*/ 6350 h 18349"/>
                <a:gd name="connsiteX4" fmla="*/ 5862 w 19021"/>
                <a:gd name="connsiteY4" fmla="*/ 2967 h 18349"/>
                <a:gd name="connsiteX5" fmla="*/ 2136 w 19021"/>
                <a:gd name="connsiteY5" fmla="*/ 15124 h 18349"/>
                <a:gd name="connsiteX6" fmla="*/ 2347 w 19021"/>
                <a:gd name="connsiteY6" fmla="*/ 15494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2347" y="15494"/>
                  </a:move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5" name="任意多边形: 形状 3114">
              <a:extLst>
                <a:ext uri="{FF2B5EF4-FFF2-40B4-BE49-F238E27FC236}">
                  <a16:creationId xmlns:a16="http://schemas.microsoft.com/office/drawing/2014/main" id="{31CA1696-C11F-4A9C-CF67-21781C6DEF0D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6" name="任意多边形: 形状 3115">
              <a:extLst>
                <a:ext uri="{FF2B5EF4-FFF2-40B4-BE49-F238E27FC236}">
                  <a16:creationId xmlns:a16="http://schemas.microsoft.com/office/drawing/2014/main" id="{D7CC46F2-4129-E058-445F-D09E1779E591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7" name="任意多边形: 形状 3116">
              <a:extLst>
                <a:ext uri="{FF2B5EF4-FFF2-40B4-BE49-F238E27FC236}">
                  <a16:creationId xmlns:a16="http://schemas.microsoft.com/office/drawing/2014/main" id="{F2845481-6548-8232-E3A7-E666186C248B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8" name="任意多边形: 形状 3117">
              <a:extLst>
                <a:ext uri="{FF2B5EF4-FFF2-40B4-BE49-F238E27FC236}">
                  <a16:creationId xmlns:a16="http://schemas.microsoft.com/office/drawing/2014/main" id="{A3E6983E-5282-AB2F-EFAD-4A6B7099BFFA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9" name="任意多边形: 形状 3118">
              <a:extLst>
                <a:ext uri="{FF2B5EF4-FFF2-40B4-BE49-F238E27FC236}">
                  <a16:creationId xmlns:a16="http://schemas.microsoft.com/office/drawing/2014/main" id="{4371766F-29D6-6BD4-1200-6084165B1C8C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0" name="任意多边形: 形状 3119">
              <a:extLst>
                <a:ext uri="{FF2B5EF4-FFF2-40B4-BE49-F238E27FC236}">
                  <a16:creationId xmlns:a16="http://schemas.microsoft.com/office/drawing/2014/main" id="{D6FB5607-97FF-1E7E-8F71-236DA8878668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1" name="任意多边形: 形状 3120">
              <a:extLst>
                <a:ext uri="{FF2B5EF4-FFF2-40B4-BE49-F238E27FC236}">
                  <a16:creationId xmlns:a16="http://schemas.microsoft.com/office/drawing/2014/main" id="{60049FB7-970D-AA7E-44CB-01BA61F09B24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2" name="任意多边形: 形状 3121">
              <a:extLst>
                <a:ext uri="{FF2B5EF4-FFF2-40B4-BE49-F238E27FC236}">
                  <a16:creationId xmlns:a16="http://schemas.microsoft.com/office/drawing/2014/main" id="{D66336F2-93F6-4FBB-059C-364EE58C3DAE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3" name="任意多边形: 形状 3122">
              <a:extLst>
                <a:ext uri="{FF2B5EF4-FFF2-40B4-BE49-F238E27FC236}">
                  <a16:creationId xmlns:a16="http://schemas.microsoft.com/office/drawing/2014/main" id="{EBD4866D-05C1-F2DC-F17A-339DB9A264A6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4" name="任意多边形: 形状 3123">
              <a:extLst>
                <a:ext uri="{FF2B5EF4-FFF2-40B4-BE49-F238E27FC236}">
                  <a16:creationId xmlns:a16="http://schemas.microsoft.com/office/drawing/2014/main" id="{18B4FB72-007C-9B57-7907-387AFCE97F69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5" name="任意多边形: 形状 3124">
              <a:extLst>
                <a:ext uri="{FF2B5EF4-FFF2-40B4-BE49-F238E27FC236}">
                  <a16:creationId xmlns:a16="http://schemas.microsoft.com/office/drawing/2014/main" id="{71E2D9B9-DECC-595C-9507-E7DD1C4C4533}"/>
                </a:ext>
              </a:extLst>
            </p:cNvPr>
            <p:cNvSpPr/>
            <p:nvPr/>
          </p:nvSpPr>
          <p:spPr>
            <a:xfrm>
              <a:off x="-1552068" y="-3928420"/>
              <a:ext cx="12876" cy="12378"/>
            </a:xfrm>
            <a:custGeom>
              <a:avLst/>
              <a:gdLst>
                <a:gd name="connsiteX0" fmla="*/ 13212 w 12876"/>
                <a:gd name="connsiteY0" fmla="*/ 10888 h 12378"/>
                <a:gd name="connsiteX1" fmla="*/ 10807 w 12876"/>
                <a:gd name="connsiteY1" fmla="*/ 2642 h 12378"/>
                <a:gd name="connsiteX2" fmla="*/ 10569 w 12876"/>
                <a:gd name="connsiteY2" fmla="*/ 2510 h 12378"/>
                <a:gd name="connsiteX3" fmla="*/ 1848 w 12876"/>
                <a:gd name="connsiteY3" fmla="*/ 4968 h 12378"/>
                <a:gd name="connsiteX4" fmla="*/ 4203 w 12876"/>
                <a:gd name="connsiteY4" fmla="*/ 13187 h 12378"/>
                <a:gd name="connsiteX5" fmla="*/ 4491 w 12876"/>
                <a:gd name="connsiteY5" fmla="*/ 13346 h 12378"/>
                <a:gd name="connsiteX6" fmla="*/ 13212 w 12876"/>
                <a:gd name="connsiteY6" fmla="*/ 10888 h 1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6" h="12378">
                  <a:moveTo>
                    <a:pt x="13212" y="10888"/>
                  </a:moveTo>
                  <a:cubicBezTo>
                    <a:pt x="14827" y="7954"/>
                    <a:pt x="13751" y="4254"/>
                    <a:pt x="10807" y="2642"/>
                  </a:cubicBezTo>
                  <a:cubicBezTo>
                    <a:pt x="10731" y="2589"/>
                    <a:pt x="10649" y="2536"/>
                    <a:pt x="10569" y="2510"/>
                  </a:cubicBezTo>
                  <a:cubicBezTo>
                    <a:pt x="7472" y="871"/>
                    <a:pt x="3637" y="1955"/>
                    <a:pt x="1848" y="4968"/>
                  </a:cubicBezTo>
                  <a:cubicBezTo>
                    <a:pt x="225" y="7901"/>
                    <a:pt x="1280" y="11575"/>
                    <a:pt x="4203" y="13187"/>
                  </a:cubicBezTo>
                  <a:cubicBezTo>
                    <a:pt x="4298" y="13240"/>
                    <a:pt x="4393" y="13293"/>
                    <a:pt x="4491" y="13346"/>
                  </a:cubicBezTo>
                  <a:cubicBezTo>
                    <a:pt x="7583" y="15011"/>
                    <a:pt x="11449" y="13927"/>
                    <a:pt x="13212" y="108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6" name="任意多边形: 形状 3125">
              <a:extLst>
                <a:ext uri="{FF2B5EF4-FFF2-40B4-BE49-F238E27FC236}">
                  <a16:creationId xmlns:a16="http://schemas.microsoft.com/office/drawing/2014/main" id="{A486C18A-A424-3C9B-9FB8-A0F8204DBC8B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7" name="任意多边形: 形状 3126">
              <a:extLst>
                <a:ext uri="{FF2B5EF4-FFF2-40B4-BE49-F238E27FC236}">
                  <a16:creationId xmlns:a16="http://schemas.microsoft.com/office/drawing/2014/main" id="{5FB55A2A-446E-DEBD-0C7D-302B03DF33B8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8" name="任意多边形: 形状 3127">
              <a:extLst>
                <a:ext uri="{FF2B5EF4-FFF2-40B4-BE49-F238E27FC236}">
                  <a16:creationId xmlns:a16="http://schemas.microsoft.com/office/drawing/2014/main" id="{E07872E1-64D5-C514-59C2-738011A39EC5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9" name="任意多边形: 形状 3128">
              <a:extLst>
                <a:ext uri="{FF2B5EF4-FFF2-40B4-BE49-F238E27FC236}">
                  <a16:creationId xmlns:a16="http://schemas.microsoft.com/office/drawing/2014/main" id="{80DD1F72-4DA3-FE95-43E8-7EB7241DC909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0" name="任意多边形: 形状 3129">
              <a:extLst>
                <a:ext uri="{FF2B5EF4-FFF2-40B4-BE49-F238E27FC236}">
                  <a16:creationId xmlns:a16="http://schemas.microsoft.com/office/drawing/2014/main" id="{DB75AE26-9F2E-4FE4-D9D8-805BB7DF0BA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1" name="任意多边形: 形状 3130">
              <a:extLst>
                <a:ext uri="{FF2B5EF4-FFF2-40B4-BE49-F238E27FC236}">
                  <a16:creationId xmlns:a16="http://schemas.microsoft.com/office/drawing/2014/main" id="{B4CEEFF3-BA6F-36A6-940A-D9E2A24199B1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2" name="任意多边形: 形状 3131">
              <a:extLst>
                <a:ext uri="{FF2B5EF4-FFF2-40B4-BE49-F238E27FC236}">
                  <a16:creationId xmlns:a16="http://schemas.microsoft.com/office/drawing/2014/main" id="{12AC76E4-AAB3-FDC7-44DF-AB11509CF4C9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3" name="任意多边形: 形状 3132">
              <a:extLst>
                <a:ext uri="{FF2B5EF4-FFF2-40B4-BE49-F238E27FC236}">
                  <a16:creationId xmlns:a16="http://schemas.microsoft.com/office/drawing/2014/main" id="{037B1474-7738-76C1-CE8B-B28B6895E97C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4" name="任意多边形: 形状 3133">
              <a:extLst>
                <a:ext uri="{FF2B5EF4-FFF2-40B4-BE49-F238E27FC236}">
                  <a16:creationId xmlns:a16="http://schemas.microsoft.com/office/drawing/2014/main" id="{CFF4FBBB-489B-1657-75D7-59E3EA55A0E3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5" name="任意多边形: 形状 3134">
              <a:extLst>
                <a:ext uri="{FF2B5EF4-FFF2-40B4-BE49-F238E27FC236}">
                  <a16:creationId xmlns:a16="http://schemas.microsoft.com/office/drawing/2014/main" id="{1EA2FB0C-4B3A-01E1-0C9E-3592E65C8CB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6" name="任意多边形: 形状 3135">
              <a:extLst>
                <a:ext uri="{FF2B5EF4-FFF2-40B4-BE49-F238E27FC236}">
                  <a16:creationId xmlns:a16="http://schemas.microsoft.com/office/drawing/2014/main" id="{9DE8EFAC-4BBC-18C8-588D-95E2FF9ED715}"/>
                </a:ext>
              </a:extLst>
            </p:cNvPr>
            <p:cNvSpPr/>
            <p:nvPr/>
          </p:nvSpPr>
          <p:spPr>
            <a:xfrm>
              <a:off x="-1551856" y="-3928377"/>
              <a:ext cx="12850" cy="12361"/>
            </a:xfrm>
            <a:custGeom>
              <a:avLst/>
              <a:gdLst>
                <a:gd name="connsiteX0" fmla="*/ 1848 w 12850"/>
                <a:gd name="connsiteY0" fmla="*/ 4951 h 12361"/>
                <a:gd name="connsiteX1" fmla="*/ 4203 w 12850"/>
                <a:gd name="connsiteY1" fmla="*/ 13170 h 12361"/>
                <a:gd name="connsiteX2" fmla="*/ 4491 w 12850"/>
                <a:gd name="connsiteY2" fmla="*/ 13329 h 12361"/>
                <a:gd name="connsiteX3" fmla="*/ 13186 w 12850"/>
                <a:gd name="connsiteY3" fmla="*/ 10871 h 12361"/>
                <a:gd name="connsiteX4" fmla="*/ 10781 w 12850"/>
                <a:gd name="connsiteY4" fmla="*/ 2625 h 12361"/>
                <a:gd name="connsiteX5" fmla="*/ 10543 w 12850"/>
                <a:gd name="connsiteY5" fmla="*/ 2493 h 12361"/>
                <a:gd name="connsiteX6" fmla="*/ 1848 w 12850"/>
                <a:gd name="connsiteY6" fmla="*/ 4951 h 1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0" h="12361">
                  <a:moveTo>
                    <a:pt x="1848" y="4951"/>
                  </a:moveTo>
                  <a:cubicBezTo>
                    <a:pt x="225" y="7884"/>
                    <a:pt x="1280" y="11558"/>
                    <a:pt x="4203" y="13170"/>
                  </a:cubicBezTo>
                  <a:cubicBezTo>
                    <a:pt x="4298" y="13223"/>
                    <a:pt x="4393" y="13276"/>
                    <a:pt x="4491" y="13329"/>
                  </a:cubicBezTo>
                  <a:cubicBezTo>
                    <a:pt x="7578" y="14994"/>
                    <a:pt x="11423" y="13910"/>
                    <a:pt x="13186" y="10871"/>
                  </a:cubicBezTo>
                  <a:cubicBezTo>
                    <a:pt x="14801" y="7937"/>
                    <a:pt x="13725" y="4237"/>
                    <a:pt x="10781" y="2625"/>
                  </a:cubicBezTo>
                  <a:cubicBezTo>
                    <a:pt x="10704" y="2572"/>
                    <a:pt x="10622" y="2519"/>
                    <a:pt x="10543" y="2493"/>
                  </a:cubicBezTo>
                  <a:cubicBezTo>
                    <a:pt x="7451" y="881"/>
                    <a:pt x="3637" y="1964"/>
                    <a:pt x="1848" y="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7" name="任意多边形: 形状 3136">
              <a:extLst>
                <a:ext uri="{FF2B5EF4-FFF2-40B4-BE49-F238E27FC236}">
                  <a16:creationId xmlns:a16="http://schemas.microsoft.com/office/drawing/2014/main" id="{CD5D2013-E5F6-A396-2D85-13E41E0D0B52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8" name="任意多边形: 形状 3137">
              <a:extLst>
                <a:ext uri="{FF2B5EF4-FFF2-40B4-BE49-F238E27FC236}">
                  <a16:creationId xmlns:a16="http://schemas.microsoft.com/office/drawing/2014/main" id="{F4A1FBA2-D5C6-F6A5-BD17-D1ED8594B763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9" name="任意多边形: 形状 3138">
              <a:extLst>
                <a:ext uri="{FF2B5EF4-FFF2-40B4-BE49-F238E27FC236}">
                  <a16:creationId xmlns:a16="http://schemas.microsoft.com/office/drawing/2014/main" id="{D7F3FFFA-F7AD-3BA6-FEFB-8ADB8443CB6F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0" name="任意多边形: 形状 3139">
              <a:extLst>
                <a:ext uri="{FF2B5EF4-FFF2-40B4-BE49-F238E27FC236}">
                  <a16:creationId xmlns:a16="http://schemas.microsoft.com/office/drawing/2014/main" id="{29BE19EE-6222-AF13-0BE8-540BCCA72B36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1" name="任意多边形: 形状 3140">
              <a:extLst>
                <a:ext uri="{FF2B5EF4-FFF2-40B4-BE49-F238E27FC236}">
                  <a16:creationId xmlns:a16="http://schemas.microsoft.com/office/drawing/2014/main" id="{DAC5BB32-CD88-4719-18BC-AC8A07CA00EF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2" name="任意多边形: 形状 3141">
              <a:extLst>
                <a:ext uri="{FF2B5EF4-FFF2-40B4-BE49-F238E27FC236}">
                  <a16:creationId xmlns:a16="http://schemas.microsoft.com/office/drawing/2014/main" id="{0E95F903-DAF7-997A-7CAA-07FD79820FB1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3" name="任意多边形: 形状 3142">
              <a:extLst>
                <a:ext uri="{FF2B5EF4-FFF2-40B4-BE49-F238E27FC236}">
                  <a16:creationId xmlns:a16="http://schemas.microsoft.com/office/drawing/2014/main" id="{A18178EA-A393-9433-7474-F6FA29A9AC2D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4" name="任意多边形: 形状 3143">
              <a:extLst>
                <a:ext uri="{FF2B5EF4-FFF2-40B4-BE49-F238E27FC236}">
                  <a16:creationId xmlns:a16="http://schemas.microsoft.com/office/drawing/2014/main" id="{0E67AA4B-EF18-F823-EC10-A5C59FD5CA7C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5" name="任意多边形: 形状 3144">
              <a:extLst>
                <a:ext uri="{FF2B5EF4-FFF2-40B4-BE49-F238E27FC236}">
                  <a16:creationId xmlns:a16="http://schemas.microsoft.com/office/drawing/2014/main" id="{29F24488-285E-D352-3992-2129CCED5830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6" name="任意多边形: 形状 3145">
              <a:extLst>
                <a:ext uri="{FF2B5EF4-FFF2-40B4-BE49-F238E27FC236}">
                  <a16:creationId xmlns:a16="http://schemas.microsoft.com/office/drawing/2014/main" id="{FB669EC9-4057-6C59-0F21-574FA25689AC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7" name="任意多边形: 形状 3146">
              <a:extLst>
                <a:ext uri="{FF2B5EF4-FFF2-40B4-BE49-F238E27FC236}">
                  <a16:creationId xmlns:a16="http://schemas.microsoft.com/office/drawing/2014/main" id="{5DB6A677-D541-5FF0-A7F2-4D42CCC3BDA8}"/>
                </a:ext>
              </a:extLst>
            </p:cNvPr>
            <p:cNvSpPr/>
            <p:nvPr/>
          </p:nvSpPr>
          <p:spPr>
            <a:xfrm>
              <a:off x="-1449080" y="-3905364"/>
              <a:ext cx="5180" cy="4860"/>
            </a:xfrm>
            <a:custGeom>
              <a:avLst/>
              <a:gdLst>
                <a:gd name="connsiteX0" fmla="*/ 3385 w 5180"/>
                <a:gd name="connsiteY0" fmla="*/ 1759 h 4860"/>
                <a:gd name="connsiteX1" fmla="*/ 1086 w 5180"/>
                <a:gd name="connsiteY1" fmla="*/ 4402 h 4860"/>
                <a:gd name="connsiteX2" fmla="*/ 3967 w 5180"/>
                <a:gd name="connsiteY2" fmla="*/ 6595 h 4860"/>
                <a:gd name="connsiteX3" fmla="*/ 6266 w 5180"/>
                <a:gd name="connsiteY3" fmla="*/ 3953 h 4860"/>
                <a:gd name="connsiteX4" fmla="*/ 3385 w 5180"/>
                <a:gd name="connsiteY4" fmla="*/ 1759 h 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60">
                  <a:moveTo>
                    <a:pt x="3385" y="1759"/>
                  </a:moveTo>
                  <a:cubicBezTo>
                    <a:pt x="2061" y="1944"/>
                    <a:pt x="1076" y="3054"/>
                    <a:pt x="1086" y="4402"/>
                  </a:cubicBezTo>
                  <a:cubicBezTo>
                    <a:pt x="1316" y="5776"/>
                    <a:pt x="2577" y="6728"/>
                    <a:pt x="3967" y="6595"/>
                  </a:cubicBezTo>
                  <a:cubicBezTo>
                    <a:pt x="5291" y="6411"/>
                    <a:pt x="6277" y="5300"/>
                    <a:pt x="6266" y="3953"/>
                  </a:cubicBezTo>
                  <a:cubicBezTo>
                    <a:pt x="6036" y="2579"/>
                    <a:pt x="4775" y="1627"/>
                    <a:pt x="3385" y="1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8" name="任意多边形: 形状 3147">
              <a:extLst>
                <a:ext uri="{FF2B5EF4-FFF2-40B4-BE49-F238E27FC236}">
                  <a16:creationId xmlns:a16="http://schemas.microsoft.com/office/drawing/2014/main" id="{F7063B9A-634B-4190-54C2-4426FF5556C6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9" name="任意多边形: 形状 3148">
              <a:extLst>
                <a:ext uri="{FF2B5EF4-FFF2-40B4-BE49-F238E27FC236}">
                  <a16:creationId xmlns:a16="http://schemas.microsoft.com/office/drawing/2014/main" id="{241BA40A-DA36-BF50-E5D3-4AB1004B5C52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0" name="任意多边形: 形状 3149">
              <a:extLst>
                <a:ext uri="{FF2B5EF4-FFF2-40B4-BE49-F238E27FC236}">
                  <a16:creationId xmlns:a16="http://schemas.microsoft.com/office/drawing/2014/main" id="{470A2840-0287-6FCB-B610-936BFEF98153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1" name="任意多边形: 形状 3150">
              <a:extLst>
                <a:ext uri="{FF2B5EF4-FFF2-40B4-BE49-F238E27FC236}">
                  <a16:creationId xmlns:a16="http://schemas.microsoft.com/office/drawing/2014/main" id="{6290B0FE-2998-25FF-528F-0DD6740056C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2" name="任意多边形: 形状 3151">
              <a:extLst>
                <a:ext uri="{FF2B5EF4-FFF2-40B4-BE49-F238E27FC236}">
                  <a16:creationId xmlns:a16="http://schemas.microsoft.com/office/drawing/2014/main" id="{FCE02F8B-D370-9324-9D69-B261BECE1886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3" name="任意多边形: 形状 3152">
              <a:extLst>
                <a:ext uri="{FF2B5EF4-FFF2-40B4-BE49-F238E27FC236}">
                  <a16:creationId xmlns:a16="http://schemas.microsoft.com/office/drawing/2014/main" id="{B510BFDF-EA36-EFD3-1A60-A9E4D1B274E7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4" name="任意多边形: 形状 3153">
              <a:extLst>
                <a:ext uri="{FF2B5EF4-FFF2-40B4-BE49-F238E27FC236}">
                  <a16:creationId xmlns:a16="http://schemas.microsoft.com/office/drawing/2014/main" id="{0AD88542-2A16-0D34-8107-859ECF1CE653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5" name="任意多边形: 形状 3154">
              <a:extLst>
                <a:ext uri="{FF2B5EF4-FFF2-40B4-BE49-F238E27FC236}">
                  <a16:creationId xmlns:a16="http://schemas.microsoft.com/office/drawing/2014/main" id="{020B0B6C-68EF-E9B2-39A0-773DB1EBD960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6" name="任意多边形: 形状 3155">
              <a:extLst>
                <a:ext uri="{FF2B5EF4-FFF2-40B4-BE49-F238E27FC236}">
                  <a16:creationId xmlns:a16="http://schemas.microsoft.com/office/drawing/2014/main" id="{A0A0AC67-9D71-B8CA-F1FD-82757EBA575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7" name="任意多边形: 形状 3156">
              <a:extLst>
                <a:ext uri="{FF2B5EF4-FFF2-40B4-BE49-F238E27FC236}">
                  <a16:creationId xmlns:a16="http://schemas.microsoft.com/office/drawing/2014/main" id="{7E0E5CFA-1939-433A-C787-C294D49CD342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8" name="任意多边形: 形状 3157">
              <a:extLst>
                <a:ext uri="{FF2B5EF4-FFF2-40B4-BE49-F238E27FC236}">
                  <a16:creationId xmlns:a16="http://schemas.microsoft.com/office/drawing/2014/main" id="{B4CE6C93-49E2-8024-5D6B-EC2C227C9A33}"/>
                </a:ext>
              </a:extLst>
            </p:cNvPr>
            <p:cNvSpPr/>
            <p:nvPr/>
          </p:nvSpPr>
          <p:spPr>
            <a:xfrm>
              <a:off x="-1449080" y="-3905258"/>
              <a:ext cx="5180" cy="4887"/>
            </a:xfrm>
            <a:custGeom>
              <a:avLst/>
              <a:gdLst>
                <a:gd name="connsiteX0" fmla="*/ 3967 w 5180"/>
                <a:gd name="connsiteY0" fmla="*/ 6622 h 4887"/>
                <a:gd name="connsiteX1" fmla="*/ 6266 w 5180"/>
                <a:gd name="connsiteY1" fmla="*/ 3979 h 4887"/>
                <a:gd name="connsiteX2" fmla="*/ 3385 w 5180"/>
                <a:gd name="connsiteY2" fmla="*/ 1759 h 4887"/>
                <a:gd name="connsiteX3" fmla="*/ 1086 w 5180"/>
                <a:gd name="connsiteY3" fmla="*/ 4402 h 4887"/>
                <a:gd name="connsiteX4" fmla="*/ 3967 w 5180"/>
                <a:gd name="connsiteY4" fmla="*/ 6622 h 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87">
                  <a:moveTo>
                    <a:pt x="3967" y="6622"/>
                  </a:moveTo>
                  <a:cubicBezTo>
                    <a:pt x="5291" y="6437"/>
                    <a:pt x="6277" y="5327"/>
                    <a:pt x="6266" y="3979"/>
                  </a:cubicBezTo>
                  <a:cubicBezTo>
                    <a:pt x="6049" y="2578"/>
                    <a:pt x="4784" y="1627"/>
                    <a:pt x="3385" y="1759"/>
                  </a:cubicBezTo>
                  <a:cubicBezTo>
                    <a:pt x="2061" y="1944"/>
                    <a:pt x="1076" y="3054"/>
                    <a:pt x="1086" y="4402"/>
                  </a:cubicBezTo>
                  <a:cubicBezTo>
                    <a:pt x="1303" y="5802"/>
                    <a:pt x="2569" y="6754"/>
                    <a:pt x="3967" y="66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9" name="任意多边形: 形状 3158">
              <a:extLst>
                <a:ext uri="{FF2B5EF4-FFF2-40B4-BE49-F238E27FC236}">
                  <a16:creationId xmlns:a16="http://schemas.microsoft.com/office/drawing/2014/main" id="{C0DB15D0-513A-D310-4A4F-FC1EBA37ED76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0" name="任意多边形: 形状 3159">
              <a:extLst>
                <a:ext uri="{FF2B5EF4-FFF2-40B4-BE49-F238E27FC236}">
                  <a16:creationId xmlns:a16="http://schemas.microsoft.com/office/drawing/2014/main" id="{24A09274-9741-2724-28B7-5290D2BF316F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1" name="任意多边形: 形状 3160">
              <a:extLst>
                <a:ext uri="{FF2B5EF4-FFF2-40B4-BE49-F238E27FC236}">
                  <a16:creationId xmlns:a16="http://schemas.microsoft.com/office/drawing/2014/main" id="{CFF4DE78-BD84-2538-D0FA-AC030713F511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2" name="任意多边形: 形状 3161">
              <a:extLst>
                <a:ext uri="{FF2B5EF4-FFF2-40B4-BE49-F238E27FC236}">
                  <a16:creationId xmlns:a16="http://schemas.microsoft.com/office/drawing/2014/main" id="{D0802F26-AF64-2662-53E8-DCBDDC558BEE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3" name="任意多边形: 形状 3162">
              <a:extLst>
                <a:ext uri="{FF2B5EF4-FFF2-40B4-BE49-F238E27FC236}">
                  <a16:creationId xmlns:a16="http://schemas.microsoft.com/office/drawing/2014/main" id="{70766FEC-522F-D7E9-9C75-5913AD73D278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4" name="任意多边形: 形状 3163">
              <a:extLst>
                <a:ext uri="{FF2B5EF4-FFF2-40B4-BE49-F238E27FC236}">
                  <a16:creationId xmlns:a16="http://schemas.microsoft.com/office/drawing/2014/main" id="{37C9ACA3-234E-0D21-B06B-0C1A5F97E178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5" name="任意多边形: 形状 3164">
              <a:extLst>
                <a:ext uri="{FF2B5EF4-FFF2-40B4-BE49-F238E27FC236}">
                  <a16:creationId xmlns:a16="http://schemas.microsoft.com/office/drawing/2014/main" id="{C872F724-8B83-A5F0-68AD-C04C4193522A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6" name="任意多边形: 形状 3165">
              <a:extLst>
                <a:ext uri="{FF2B5EF4-FFF2-40B4-BE49-F238E27FC236}">
                  <a16:creationId xmlns:a16="http://schemas.microsoft.com/office/drawing/2014/main" id="{99BE5B78-D1A4-31F8-E469-CBA292AE766D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7" name="任意多边形: 形状 3166">
              <a:extLst>
                <a:ext uri="{FF2B5EF4-FFF2-40B4-BE49-F238E27FC236}">
                  <a16:creationId xmlns:a16="http://schemas.microsoft.com/office/drawing/2014/main" id="{BD12B16B-EB55-9053-8D71-5EFB315E3417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8" name="任意多边形: 形状 3167">
              <a:extLst>
                <a:ext uri="{FF2B5EF4-FFF2-40B4-BE49-F238E27FC236}">
                  <a16:creationId xmlns:a16="http://schemas.microsoft.com/office/drawing/2014/main" id="{48101CB8-271F-83D9-A9A4-AD4966A46104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9" name="任意多边形: 形状 3168">
              <a:extLst>
                <a:ext uri="{FF2B5EF4-FFF2-40B4-BE49-F238E27FC236}">
                  <a16:creationId xmlns:a16="http://schemas.microsoft.com/office/drawing/2014/main" id="{FF92B001-15B1-2077-C78C-0F6ADBBFD940}"/>
                </a:ext>
              </a:extLst>
            </p:cNvPr>
            <p:cNvSpPr/>
            <p:nvPr/>
          </p:nvSpPr>
          <p:spPr>
            <a:xfrm>
              <a:off x="-1435616" y="-3798966"/>
              <a:ext cx="8130" cy="7878"/>
            </a:xfrm>
            <a:custGeom>
              <a:avLst/>
              <a:gdLst>
                <a:gd name="connsiteX0" fmla="*/ 9108 w 8130"/>
                <a:gd name="connsiteY0" fmla="*/ 4722 h 7878"/>
                <a:gd name="connsiteX1" fmla="*/ 4166 w 8130"/>
                <a:gd name="connsiteY1" fmla="*/ 1868 h 7878"/>
                <a:gd name="connsiteX2" fmla="*/ 1172 w 8130"/>
                <a:gd name="connsiteY2" fmla="*/ 6467 h 7878"/>
                <a:gd name="connsiteX3" fmla="*/ 1206 w 8130"/>
                <a:gd name="connsiteY3" fmla="*/ 6625 h 7878"/>
                <a:gd name="connsiteX4" fmla="*/ 6122 w 8130"/>
                <a:gd name="connsiteY4" fmla="*/ 9506 h 7878"/>
                <a:gd name="connsiteX5" fmla="*/ 9119 w 8130"/>
                <a:gd name="connsiteY5" fmla="*/ 4775 h 7878"/>
                <a:gd name="connsiteX6" fmla="*/ 9108 w 8130"/>
                <a:gd name="connsiteY6" fmla="*/ 4722 h 7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78">
                  <a:moveTo>
                    <a:pt x="9108" y="4722"/>
                  </a:moveTo>
                  <a:cubicBezTo>
                    <a:pt x="8503" y="2582"/>
                    <a:pt x="6315" y="1340"/>
                    <a:pt x="4166" y="1868"/>
                  </a:cubicBezTo>
                  <a:cubicBezTo>
                    <a:pt x="2068" y="2317"/>
                    <a:pt x="725" y="4379"/>
                    <a:pt x="1172" y="6467"/>
                  </a:cubicBezTo>
                  <a:cubicBezTo>
                    <a:pt x="1182" y="6520"/>
                    <a:pt x="1193" y="6572"/>
                    <a:pt x="1206" y="6625"/>
                  </a:cubicBezTo>
                  <a:cubicBezTo>
                    <a:pt x="1798" y="8766"/>
                    <a:pt x="3973" y="10035"/>
                    <a:pt x="6122" y="9506"/>
                  </a:cubicBezTo>
                  <a:cubicBezTo>
                    <a:pt x="8257" y="9030"/>
                    <a:pt x="9600" y="6916"/>
                    <a:pt x="9119" y="4775"/>
                  </a:cubicBezTo>
                  <a:cubicBezTo>
                    <a:pt x="9116" y="4749"/>
                    <a:pt x="9111" y="4749"/>
                    <a:pt x="9108" y="4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0" name="任意多边形: 形状 3169">
              <a:extLst>
                <a:ext uri="{FF2B5EF4-FFF2-40B4-BE49-F238E27FC236}">
                  <a16:creationId xmlns:a16="http://schemas.microsoft.com/office/drawing/2014/main" id="{E92C28BA-4F37-19D9-4416-4E4556813633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1" name="任意多边形: 形状 3170">
              <a:extLst>
                <a:ext uri="{FF2B5EF4-FFF2-40B4-BE49-F238E27FC236}">
                  <a16:creationId xmlns:a16="http://schemas.microsoft.com/office/drawing/2014/main" id="{A48301C2-6C6E-145C-2A0E-F7A67B3C584F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2" name="任意多边形: 形状 3171">
              <a:extLst>
                <a:ext uri="{FF2B5EF4-FFF2-40B4-BE49-F238E27FC236}">
                  <a16:creationId xmlns:a16="http://schemas.microsoft.com/office/drawing/2014/main" id="{FFBFF1E0-8EBA-E690-AAFC-95795354FF0A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3" name="任意多边形: 形状 3172">
              <a:extLst>
                <a:ext uri="{FF2B5EF4-FFF2-40B4-BE49-F238E27FC236}">
                  <a16:creationId xmlns:a16="http://schemas.microsoft.com/office/drawing/2014/main" id="{939EA943-EFC2-ECE5-6232-9C78BFF9D4C0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4" name="任意多边形: 形状 3173">
              <a:extLst>
                <a:ext uri="{FF2B5EF4-FFF2-40B4-BE49-F238E27FC236}">
                  <a16:creationId xmlns:a16="http://schemas.microsoft.com/office/drawing/2014/main" id="{2A9AF610-A856-AFB3-AC37-122371424EAE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5" name="任意多边形: 形状 3174">
              <a:extLst>
                <a:ext uri="{FF2B5EF4-FFF2-40B4-BE49-F238E27FC236}">
                  <a16:creationId xmlns:a16="http://schemas.microsoft.com/office/drawing/2014/main" id="{3C9EA177-1150-9698-09B4-CA3848B7E1ED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6" name="任意多边形: 形状 3175">
              <a:extLst>
                <a:ext uri="{FF2B5EF4-FFF2-40B4-BE49-F238E27FC236}">
                  <a16:creationId xmlns:a16="http://schemas.microsoft.com/office/drawing/2014/main" id="{90F2476F-71D2-06A7-87D6-9FD0F25C5339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7" name="任意多边形: 形状 3176">
              <a:extLst>
                <a:ext uri="{FF2B5EF4-FFF2-40B4-BE49-F238E27FC236}">
                  <a16:creationId xmlns:a16="http://schemas.microsoft.com/office/drawing/2014/main" id="{8D8133D0-F2B8-3A8B-0E0F-7285FA672302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8" name="任意多边形: 形状 3177">
              <a:extLst>
                <a:ext uri="{FF2B5EF4-FFF2-40B4-BE49-F238E27FC236}">
                  <a16:creationId xmlns:a16="http://schemas.microsoft.com/office/drawing/2014/main" id="{5525A753-3B84-F0F9-50CE-93C8B2795B6A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9" name="任意多边形: 形状 3178">
              <a:extLst>
                <a:ext uri="{FF2B5EF4-FFF2-40B4-BE49-F238E27FC236}">
                  <a16:creationId xmlns:a16="http://schemas.microsoft.com/office/drawing/2014/main" id="{87748E5A-E6F8-8A7C-792F-FABF2F941FE6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0" name="任意多边形: 形状 3179">
              <a:extLst>
                <a:ext uri="{FF2B5EF4-FFF2-40B4-BE49-F238E27FC236}">
                  <a16:creationId xmlns:a16="http://schemas.microsoft.com/office/drawing/2014/main" id="{94AAFEBA-2BAD-142B-C248-AABCDDE86031}"/>
                </a:ext>
              </a:extLst>
            </p:cNvPr>
            <p:cNvSpPr/>
            <p:nvPr/>
          </p:nvSpPr>
          <p:spPr>
            <a:xfrm>
              <a:off x="-1435616" y="-3798975"/>
              <a:ext cx="8130" cy="7887"/>
            </a:xfrm>
            <a:custGeom>
              <a:avLst/>
              <a:gdLst>
                <a:gd name="connsiteX0" fmla="*/ 1206 w 8130"/>
                <a:gd name="connsiteY0" fmla="*/ 6634 h 7887"/>
                <a:gd name="connsiteX1" fmla="*/ 6122 w 8130"/>
                <a:gd name="connsiteY1" fmla="*/ 9515 h 7887"/>
                <a:gd name="connsiteX2" fmla="*/ 9119 w 8130"/>
                <a:gd name="connsiteY2" fmla="*/ 4784 h 7887"/>
                <a:gd name="connsiteX3" fmla="*/ 9108 w 8130"/>
                <a:gd name="connsiteY3" fmla="*/ 4731 h 7887"/>
                <a:gd name="connsiteX4" fmla="*/ 4166 w 8130"/>
                <a:gd name="connsiteY4" fmla="*/ 1877 h 7887"/>
                <a:gd name="connsiteX5" fmla="*/ 1172 w 8130"/>
                <a:gd name="connsiteY5" fmla="*/ 6476 h 7887"/>
                <a:gd name="connsiteX6" fmla="*/ 1206 w 8130"/>
                <a:gd name="connsiteY6" fmla="*/ 6634 h 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87">
                  <a:moveTo>
                    <a:pt x="1206" y="6634"/>
                  </a:moveTo>
                  <a:cubicBezTo>
                    <a:pt x="1798" y="8775"/>
                    <a:pt x="3973" y="10044"/>
                    <a:pt x="6122" y="9515"/>
                  </a:cubicBezTo>
                  <a:cubicBezTo>
                    <a:pt x="8257" y="9039"/>
                    <a:pt x="9600" y="6925"/>
                    <a:pt x="9119" y="4784"/>
                  </a:cubicBezTo>
                  <a:cubicBezTo>
                    <a:pt x="9116" y="4758"/>
                    <a:pt x="9111" y="4758"/>
                    <a:pt x="9108" y="4731"/>
                  </a:cubicBezTo>
                  <a:cubicBezTo>
                    <a:pt x="8503" y="2590"/>
                    <a:pt x="6315" y="1322"/>
                    <a:pt x="4166" y="1877"/>
                  </a:cubicBezTo>
                  <a:cubicBezTo>
                    <a:pt x="2068" y="2326"/>
                    <a:pt x="725" y="4388"/>
                    <a:pt x="1172" y="6476"/>
                  </a:cubicBezTo>
                  <a:cubicBezTo>
                    <a:pt x="1182" y="6529"/>
                    <a:pt x="1193" y="6581"/>
                    <a:pt x="1206" y="66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1" name="任意多边形: 形状 3180">
              <a:extLst>
                <a:ext uri="{FF2B5EF4-FFF2-40B4-BE49-F238E27FC236}">
                  <a16:creationId xmlns:a16="http://schemas.microsoft.com/office/drawing/2014/main" id="{E108A23C-ED1B-0555-B960-F9459CEE3552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2" name="任意多边形: 形状 3181">
              <a:extLst>
                <a:ext uri="{FF2B5EF4-FFF2-40B4-BE49-F238E27FC236}">
                  <a16:creationId xmlns:a16="http://schemas.microsoft.com/office/drawing/2014/main" id="{9B3326AA-CF6E-DF12-2D40-5DD2FB3C8887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3" name="任意多边形: 形状 3182">
              <a:extLst>
                <a:ext uri="{FF2B5EF4-FFF2-40B4-BE49-F238E27FC236}">
                  <a16:creationId xmlns:a16="http://schemas.microsoft.com/office/drawing/2014/main" id="{5AF76572-1796-200C-2380-34DED19A9C18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4" name="任意多边形: 形状 3183">
              <a:extLst>
                <a:ext uri="{FF2B5EF4-FFF2-40B4-BE49-F238E27FC236}">
                  <a16:creationId xmlns:a16="http://schemas.microsoft.com/office/drawing/2014/main" id="{3F37C1BF-9B8F-862C-CFF2-E74D3EF31DAE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5" name="任意多边形: 形状 3184">
              <a:extLst>
                <a:ext uri="{FF2B5EF4-FFF2-40B4-BE49-F238E27FC236}">
                  <a16:creationId xmlns:a16="http://schemas.microsoft.com/office/drawing/2014/main" id="{3731C369-46DB-FBAB-0D17-208C38C37A2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6" name="任意多边形: 形状 3185">
              <a:extLst>
                <a:ext uri="{FF2B5EF4-FFF2-40B4-BE49-F238E27FC236}">
                  <a16:creationId xmlns:a16="http://schemas.microsoft.com/office/drawing/2014/main" id="{3D2EEB95-6112-2A16-D862-D0FF26206691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7" name="任意多边形: 形状 3186">
              <a:extLst>
                <a:ext uri="{FF2B5EF4-FFF2-40B4-BE49-F238E27FC236}">
                  <a16:creationId xmlns:a16="http://schemas.microsoft.com/office/drawing/2014/main" id="{FCBA36C2-EF6F-6504-D1B0-C3E48EACFB3D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8" name="任意多边形: 形状 3187">
              <a:extLst>
                <a:ext uri="{FF2B5EF4-FFF2-40B4-BE49-F238E27FC236}">
                  <a16:creationId xmlns:a16="http://schemas.microsoft.com/office/drawing/2014/main" id="{08C7D3C7-628D-9A7F-5F3E-93031A6EF3F2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9" name="任意多边形: 形状 3188">
              <a:extLst>
                <a:ext uri="{FF2B5EF4-FFF2-40B4-BE49-F238E27FC236}">
                  <a16:creationId xmlns:a16="http://schemas.microsoft.com/office/drawing/2014/main" id="{AD010943-D237-14F4-3497-FB55B44524C1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0" name="任意多边形: 形状 3189">
              <a:extLst>
                <a:ext uri="{FF2B5EF4-FFF2-40B4-BE49-F238E27FC236}">
                  <a16:creationId xmlns:a16="http://schemas.microsoft.com/office/drawing/2014/main" id="{83360BDF-863C-D414-9377-BCECB7AE5B3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1" name="任意多边形: 形状 3190">
              <a:extLst>
                <a:ext uri="{FF2B5EF4-FFF2-40B4-BE49-F238E27FC236}">
                  <a16:creationId xmlns:a16="http://schemas.microsoft.com/office/drawing/2014/main" id="{E7E24600-03FD-0EA9-D9B1-28B8A0191E96}"/>
                </a:ext>
              </a:extLst>
            </p:cNvPr>
            <p:cNvSpPr/>
            <p:nvPr/>
          </p:nvSpPr>
          <p:spPr>
            <a:xfrm>
              <a:off x="-1328405" y="-3887133"/>
              <a:ext cx="16923" cy="16305"/>
            </a:xfrm>
            <a:custGeom>
              <a:avLst/>
              <a:gdLst>
                <a:gd name="connsiteX0" fmla="*/ 2248 w 16923"/>
                <a:gd name="connsiteY0" fmla="*/ 5807 h 16305"/>
                <a:gd name="connsiteX1" fmla="*/ 4885 w 16923"/>
                <a:gd name="connsiteY1" fmla="*/ 16696 h 16305"/>
                <a:gd name="connsiteX2" fmla="*/ 5287 w 16923"/>
                <a:gd name="connsiteY2" fmla="*/ 16934 h 16305"/>
                <a:gd name="connsiteX3" fmla="*/ 16836 w 16923"/>
                <a:gd name="connsiteY3" fmla="*/ 14000 h 16305"/>
                <a:gd name="connsiteX4" fmla="*/ 14230 w 16923"/>
                <a:gd name="connsiteY4" fmla="*/ 3085 h 16305"/>
                <a:gd name="connsiteX5" fmla="*/ 13797 w 16923"/>
                <a:gd name="connsiteY5" fmla="*/ 2847 h 16305"/>
                <a:gd name="connsiteX6" fmla="*/ 2248 w 16923"/>
                <a:gd name="connsiteY6" fmla="*/ 5807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2248" y="5807"/>
                  </a:moveTo>
                  <a:cubicBezTo>
                    <a:pt x="-33" y="9533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4"/>
                  </a:cubicBezTo>
                  <a:cubicBezTo>
                    <a:pt x="9301" y="19206"/>
                    <a:pt x="14392" y="17911"/>
                    <a:pt x="16836" y="14000"/>
                  </a:cubicBezTo>
                  <a:cubicBezTo>
                    <a:pt x="19127" y="10274"/>
                    <a:pt x="17962" y="5384"/>
                    <a:pt x="14230" y="3085"/>
                  </a:cubicBezTo>
                  <a:cubicBezTo>
                    <a:pt x="14088" y="3006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2" name="任意多边形: 形状 3191">
              <a:extLst>
                <a:ext uri="{FF2B5EF4-FFF2-40B4-BE49-F238E27FC236}">
                  <a16:creationId xmlns:a16="http://schemas.microsoft.com/office/drawing/2014/main" id="{D8C91A61-19B2-37C6-B8FF-F8597EDDD4D9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3" name="任意多边形: 形状 3192">
              <a:extLst>
                <a:ext uri="{FF2B5EF4-FFF2-40B4-BE49-F238E27FC236}">
                  <a16:creationId xmlns:a16="http://schemas.microsoft.com/office/drawing/2014/main" id="{88E20454-0C5C-C52A-5DC1-22ECA58BC8FD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4" name="任意多边形: 形状 3193">
              <a:extLst>
                <a:ext uri="{FF2B5EF4-FFF2-40B4-BE49-F238E27FC236}">
                  <a16:creationId xmlns:a16="http://schemas.microsoft.com/office/drawing/2014/main" id="{2A460FAC-139D-E07A-D839-12A61F0A9BA4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5" name="任意多边形: 形状 3194">
              <a:extLst>
                <a:ext uri="{FF2B5EF4-FFF2-40B4-BE49-F238E27FC236}">
                  <a16:creationId xmlns:a16="http://schemas.microsoft.com/office/drawing/2014/main" id="{D27D8926-F5E7-7F1C-D61D-225FFEEDBA59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6" name="任意多边形: 形状 3195">
              <a:extLst>
                <a:ext uri="{FF2B5EF4-FFF2-40B4-BE49-F238E27FC236}">
                  <a16:creationId xmlns:a16="http://schemas.microsoft.com/office/drawing/2014/main" id="{4A3D5878-08F7-AB9E-74DE-B7D3AC35ACE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7" name="任意多边形: 形状 3196">
              <a:extLst>
                <a:ext uri="{FF2B5EF4-FFF2-40B4-BE49-F238E27FC236}">
                  <a16:creationId xmlns:a16="http://schemas.microsoft.com/office/drawing/2014/main" id="{9D8FEB10-7D35-18AB-3FB4-CFA4BF1A54F4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8" name="任意多边形: 形状 3197">
              <a:extLst>
                <a:ext uri="{FF2B5EF4-FFF2-40B4-BE49-F238E27FC236}">
                  <a16:creationId xmlns:a16="http://schemas.microsoft.com/office/drawing/2014/main" id="{5E114B3B-6733-0063-ECF5-80DD24CB6162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9" name="任意多边形: 形状 3198">
              <a:extLst>
                <a:ext uri="{FF2B5EF4-FFF2-40B4-BE49-F238E27FC236}">
                  <a16:creationId xmlns:a16="http://schemas.microsoft.com/office/drawing/2014/main" id="{D930A8FB-5819-8AEC-68E7-6BFB1BB3F2DA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0" name="任意多边形: 形状 3199">
              <a:extLst>
                <a:ext uri="{FF2B5EF4-FFF2-40B4-BE49-F238E27FC236}">
                  <a16:creationId xmlns:a16="http://schemas.microsoft.com/office/drawing/2014/main" id="{A939E117-0F5C-604E-42A2-DE294226100B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1" name="任意多边形: 形状 3200">
              <a:extLst>
                <a:ext uri="{FF2B5EF4-FFF2-40B4-BE49-F238E27FC236}">
                  <a16:creationId xmlns:a16="http://schemas.microsoft.com/office/drawing/2014/main" id="{EC2DA716-AD33-476A-6D95-124B6E9E1CF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2" name="任意多边形: 形状 3201">
              <a:extLst>
                <a:ext uri="{FF2B5EF4-FFF2-40B4-BE49-F238E27FC236}">
                  <a16:creationId xmlns:a16="http://schemas.microsoft.com/office/drawing/2014/main" id="{1F19979A-418A-67A2-25EA-996BCFD8AEA9}"/>
                </a:ext>
              </a:extLst>
            </p:cNvPr>
            <p:cNvSpPr/>
            <p:nvPr/>
          </p:nvSpPr>
          <p:spPr>
            <a:xfrm>
              <a:off x="-1328405" y="-3887212"/>
              <a:ext cx="16923" cy="16305"/>
            </a:xfrm>
            <a:custGeom>
              <a:avLst/>
              <a:gdLst>
                <a:gd name="connsiteX0" fmla="*/ 16836 w 16923"/>
                <a:gd name="connsiteY0" fmla="*/ 14000 h 16305"/>
                <a:gd name="connsiteX1" fmla="*/ 14230 w 16923"/>
                <a:gd name="connsiteY1" fmla="*/ 3085 h 16305"/>
                <a:gd name="connsiteX2" fmla="*/ 13797 w 16923"/>
                <a:gd name="connsiteY2" fmla="*/ 2847 h 16305"/>
                <a:gd name="connsiteX3" fmla="*/ 2248 w 16923"/>
                <a:gd name="connsiteY3" fmla="*/ 5807 h 16305"/>
                <a:gd name="connsiteX4" fmla="*/ 4885 w 16923"/>
                <a:gd name="connsiteY4" fmla="*/ 16696 h 16305"/>
                <a:gd name="connsiteX5" fmla="*/ 5287 w 16923"/>
                <a:gd name="connsiteY5" fmla="*/ 16933 h 16305"/>
                <a:gd name="connsiteX6" fmla="*/ 16836 w 16923"/>
                <a:gd name="connsiteY6" fmla="*/ 14000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16836" y="14000"/>
                  </a:moveTo>
                  <a:cubicBezTo>
                    <a:pt x="19127" y="10273"/>
                    <a:pt x="17962" y="5384"/>
                    <a:pt x="14230" y="3085"/>
                  </a:cubicBezTo>
                  <a:cubicBezTo>
                    <a:pt x="14088" y="3005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ubicBezTo>
                    <a:pt x="-33" y="9534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3"/>
                  </a:cubicBezTo>
                  <a:cubicBezTo>
                    <a:pt x="9301" y="19206"/>
                    <a:pt x="14392" y="17911"/>
                    <a:pt x="16836" y="14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3" name="任意多边形: 形状 3202">
              <a:extLst>
                <a:ext uri="{FF2B5EF4-FFF2-40B4-BE49-F238E27FC236}">
                  <a16:creationId xmlns:a16="http://schemas.microsoft.com/office/drawing/2014/main" id="{182F7707-62BB-CBD2-1929-8DAA01F9EDE0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4" name="任意多边形: 形状 3203">
              <a:extLst>
                <a:ext uri="{FF2B5EF4-FFF2-40B4-BE49-F238E27FC236}">
                  <a16:creationId xmlns:a16="http://schemas.microsoft.com/office/drawing/2014/main" id="{A93888D7-4D42-FB70-FFC7-C61C5DBD1031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5" name="任意多边形: 形状 3204">
              <a:extLst>
                <a:ext uri="{FF2B5EF4-FFF2-40B4-BE49-F238E27FC236}">
                  <a16:creationId xmlns:a16="http://schemas.microsoft.com/office/drawing/2014/main" id="{DD963F0C-56A8-ED2E-F5A2-E86A2CEA0600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6" name="任意多边形: 形状 3205">
              <a:extLst>
                <a:ext uri="{FF2B5EF4-FFF2-40B4-BE49-F238E27FC236}">
                  <a16:creationId xmlns:a16="http://schemas.microsoft.com/office/drawing/2014/main" id="{D7922037-35C8-1BCF-9C46-F2C6F5D5B707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7" name="任意多边形: 形状 3206">
              <a:extLst>
                <a:ext uri="{FF2B5EF4-FFF2-40B4-BE49-F238E27FC236}">
                  <a16:creationId xmlns:a16="http://schemas.microsoft.com/office/drawing/2014/main" id="{FBB4BF4A-744C-E447-363E-1B969ABBD34C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8" name="任意多边形: 形状 3207">
              <a:extLst>
                <a:ext uri="{FF2B5EF4-FFF2-40B4-BE49-F238E27FC236}">
                  <a16:creationId xmlns:a16="http://schemas.microsoft.com/office/drawing/2014/main" id="{295A1A7E-627A-84A8-2DF2-70A31BCFFD05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9" name="任意多边形: 形状 3208">
              <a:extLst>
                <a:ext uri="{FF2B5EF4-FFF2-40B4-BE49-F238E27FC236}">
                  <a16:creationId xmlns:a16="http://schemas.microsoft.com/office/drawing/2014/main" id="{5C1F8C74-2825-07EC-D107-85C17413AA0E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0" name="任意多边形: 形状 3209">
              <a:extLst>
                <a:ext uri="{FF2B5EF4-FFF2-40B4-BE49-F238E27FC236}">
                  <a16:creationId xmlns:a16="http://schemas.microsoft.com/office/drawing/2014/main" id="{C68D60DA-C43C-5947-5157-F76B962D59DC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1" name="任意多边形: 形状 3210">
              <a:extLst>
                <a:ext uri="{FF2B5EF4-FFF2-40B4-BE49-F238E27FC236}">
                  <a16:creationId xmlns:a16="http://schemas.microsoft.com/office/drawing/2014/main" id="{AB371C55-3CB4-FFBC-B4B2-CE063724A741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2" name="任意多边形: 形状 3211">
              <a:extLst>
                <a:ext uri="{FF2B5EF4-FFF2-40B4-BE49-F238E27FC236}">
                  <a16:creationId xmlns:a16="http://schemas.microsoft.com/office/drawing/2014/main" id="{08EE9713-EB85-FCE6-724F-35C07DFB4CAD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3" name="任意多边形: 形状 3212">
              <a:extLst>
                <a:ext uri="{FF2B5EF4-FFF2-40B4-BE49-F238E27FC236}">
                  <a16:creationId xmlns:a16="http://schemas.microsoft.com/office/drawing/2014/main" id="{8C88169E-6BD7-49B7-A936-3A1EB125C983}"/>
                </a:ext>
              </a:extLst>
            </p:cNvPr>
            <p:cNvSpPr/>
            <p:nvPr/>
          </p:nvSpPr>
          <p:spPr>
            <a:xfrm>
              <a:off x="-1031682" y="-3654485"/>
              <a:ext cx="15449" cy="14860"/>
            </a:xfrm>
            <a:custGeom>
              <a:avLst/>
              <a:gdLst>
                <a:gd name="connsiteX0" fmla="*/ 2133 w 15449"/>
                <a:gd name="connsiteY0" fmla="*/ 5388 h 14860"/>
                <a:gd name="connsiteX1" fmla="*/ 4636 w 15449"/>
                <a:gd name="connsiteY1" fmla="*/ 15431 h 14860"/>
                <a:gd name="connsiteX2" fmla="*/ 4908 w 15449"/>
                <a:gd name="connsiteY2" fmla="*/ 15590 h 14860"/>
                <a:gd name="connsiteX3" fmla="*/ 15480 w 15449"/>
                <a:gd name="connsiteY3" fmla="*/ 12947 h 14860"/>
                <a:gd name="connsiteX4" fmla="*/ 13038 w 15449"/>
                <a:gd name="connsiteY4" fmla="*/ 2957 h 14860"/>
                <a:gd name="connsiteX5" fmla="*/ 12705 w 15449"/>
                <a:gd name="connsiteY5" fmla="*/ 2772 h 14860"/>
                <a:gd name="connsiteX6" fmla="*/ 2133 w 15449"/>
                <a:gd name="connsiteY6" fmla="*/ 5388 h 1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60">
                  <a:moveTo>
                    <a:pt x="2133" y="5388"/>
                  </a:moveTo>
                  <a:cubicBezTo>
                    <a:pt x="51" y="8850"/>
                    <a:pt x="1171" y="13343"/>
                    <a:pt x="4636" y="15431"/>
                  </a:cubicBezTo>
                  <a:cubicBezTo>
                    <a:pt x="4726" y="15484"/>
                    <a:pt x="4816" y="15537"/>
                    <a:pt x="4908" y="15590"/>
                  </a:cubicBezTo>
                  <a:cubicBezTo>
                    <a:pt x="8574" y="17651"/>
                    <a:pt x="13215" y="16488"/>
                    <a:pt x="15480" y="12947"/>
                  </a:cubicBezTo>
                  <a:cubicBezTo>
                    <a:pt x="17562" y="9511"/>
                    <a:pt x="16471" y="5045"/>
                    <a:pt x="13038" y="2957"/>
                  </a:cubicBezTo>
                  <a:cubicBezTo>
                    <a:pt x="12929" y="2904"/>
                    <a:pt x="12818" y="2824"/>
                    <a:pt x="12705" y="2772"/>
                  </a:cubicBezTo>
                  <a:cubicBezTo>
                    <a:pt x="9044" y="710"/>
                    <a:pt x="4406" y="1847"/>
                    <a:pt x="2133" y="53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4" name="任意多边形: 形状 3213">
              <a:extLst>
                <a:ext uri="{FF2B5EF4-FFF2-40B4-BE49-F238E27FC236}">
                  <a16:creationId xmlns:a16="http://schemas.microsoft.com/office/drawing/2014/main" id="{201D0710-39BD-B703-78AC-08B5996B7180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5" name="任意多边形: 形状 3214">
              <a:extLst>
                <a:ext uri="{FF2B5EF4-FFF2-40B4-BE49-F238E27FC236}">
                  <a16:creationId xmlns:a16="http://schemas.microsoft.com/office/drawing/2014/main" id="{1A4F0D7A-9E6C-7F25-BAD3-532FB4E0435D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6" name="任意多边形: 形状 3215">
              <a:extLst>
                <a:ext uri="{FF2B5EF4-FFF2-40B4-BE49-F238E27FC236}">
                  <a16:creationId xmlns:a16="http://schemas.microsoft.com/office/drawing/2014/main" id="{CA9B1BD6-CC35-6BC0-9472-47E66D6B902A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7" name="任意多边形: 形状 3216">
              <a:extLst>
                <a:ext uri="{FF2B5EF4-FFF2-40B4-BE49-F238E27FC236}">
                  <a16:creationId xmlns:a16="http://schemas.microsoft.com/office/drawing/2014/main" id="{8FB8EA08-6BC4-A618-5C04-7AB5CE7EE142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8" name="任意多边形: 形状 3217">
              <a:extLst>
                <a:ext uri="{FF2B5EF4-FFF2-40B4-BE49-F238E27FC236}">
                  <a16:creationId xmlns:a16="http://schemas.microsoft.com/office/drawing/2014/main" id="{F290C9E2-77EC-7B4B-6FDE-8894CFC6A388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9" name="任意多边形: 形状 3218">
              <a:extLst>
                <a:ext uri="{FF2B5EF4-FFF2-40B4-BE49-F238E27FC236}">
                  <a16:creationId xmlns:a16="http://schemas.microsoft.com/office/drawing/2014/main" id="{101C9E67-6770-E296-524F-3780D83CA8ED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0" name="任意多边形: 形状 3219">
              <a:extLst>
                <a:ext uri="{FF2B5EF4-FFF2-40B4-BE49-F238E27FC236}">
                  <a16:creationId xmlns:a16="http://schemas.microsoft.com/office/drawing/2014/main" id="{1479C5E7-77FF-EFBF-DEEF-ED07E0392454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1" name="任意多边形: 形状 3220">
              <a:extLst>
                <a:ext uri="{FF2B5EF4-FFF2-40B4-BE49-F238E27FC236}">
                  <a16:creationId xmlns:a16="http://schemas.microsoft.com/office/drawing/2014/main" id="{0F56B511-34E5-686D-D7B3-CBA8D2661B79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2" name="任意多边形: 形状 3221">
              <a:extLst>
                <a:ext uri="{FF2B5EF4-FFF2-40B4-BE49-F238E27FC236}">
                  <a16:creationId xmlns:a16="http://schemas.microsoft.com/office/drawing/2014/main" id="{845E64FC-C2E6-7B99-78F8-453FB5494460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3" name="任意多边形: 形状 3222">
              <a:extLst>
                <a:ext uri="{FF2B5EF4-FFF2-40B4-BE49-F238E27FC236}">
                  <a16:creationId xmlns:a16="http://schemas.microsoft.com/office/drawing/2014/main" id="{B6854501-6783-B8D2-C109-53EED15C1C49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4" name="任意多边形: 形状 3223">
              <a:extLst>
                <a:ext uri="{FF2B5EF4-FFF2-40B4-BE49-F238E27FC236}">
                  <a16:creationId xmlns:a16="http://schemas.microsoft.com/office/drawing/2014/main" id="{1B16BC13-EA83-2132-FD95-53A8431622B1}"/>
                </a:ext>
              </a:extLst>
            </p:cNvPr>
            <p:cNvSpPr/>
            <p:nvPr/>
          </p:nvSpPr>
          <p:spPr>
            <a:xfrm>
              <a:off x="-1031629" y="-3654531"/>
              <a:ext cx="15449" cy="14879"/>
            </a:xfrm>
            <a:custGeom>
              <a:avLst/>
              <a:gdLst>
                <a:gd name="connsiteX0" fmla="*/ 15480 w 15449"/>
                <a:gd name="connsiteY0" fmla="*/ 12940 h 14879"/>
                <a:gd name="connsiteX1" fmla="*/ 13038 w 15449"/>
                <a:gd name="connsiteY1" fmla="*/ 2950 h 14879"/>
                <a:gd name="connsiteX2" fmla="*/ 12705 w 15449"/>
                <a:gd name="connsiteY2" fmla="*/ 2765 h 14879"/>
                <a:gd name="connsiteX3" fmla="*/ 2133 w 15449"/>
                <a:gd name="connsiteY3" fmla="*/ 5408 h 14879"/>
                <a:gd name="connsiteX4" fmla="*/ 4636 w 15449"/>
                <a:gd name="connsiteY4" fmla="*/ 15450 h 14879"/>
                <a:gd name="connsiteX5" fmla="*/ 4908 w 15449"/>
                <a:gd name="connsiteY5" fmla="*/ 15609 h 14879"/>
                <a:gd name="connsiteX6" fmla="*/ 15480 w 15449"/>
                <a:gd name="connsiteY6" fmla="*/ 12940 h 14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79">
                  <a:moveTo>
                    <a:pt x="15480" y="12940"/>
                  </a:moveTo>
                  <a:cubicBezTo>
                    <a:pt x="17562" y="9504"/>
                    <a:pt x="16471" y="5038"/>
                    <a:pt x="13038" y="2950"/>
                  </a:cubicBezTo>
                  <a:cubicBezTo>
                    <a:pt x="12929" y="2897"/>
                    <a:pt x="12818" y="2818"/>
                    <a:pt x="12705" y="2765"/>
                  </a:cubicBezTo>
                  <a:cubicBezTo>
                    <a:pt x="9039" y="703"/>
                    <a:pt x="4398" y="1866"/>
                    <a:pt x="2133" y="5408"/>
                  </a:cubicBezTo>
                  <a:cubicBezTo>
                    <a:pt x="51" y="8870"/>
                    <a:pt x="1171" y="13363"/>
                    <a:pt x="4636" y="15450"/>
                  </a:cubicBezTo>
                  <a:cubicBezTo>
                    <a:pt x="4726" y="15503"/>
                    <a:pt x="4816" y="15556"/>
                    <a:pt x="4908" y="15609"/>
                  </a:cubicBezTo>
                  <a:cubicBezTo>
                    <a:pt x="8582" y="17671"/>
                    <a:pt x="13223" y="16508"/>
                    <a:pt x="15480" y="1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5" name="任意多边形: 形状 3224">
              <a:extLst>
                <a:ext uri="{FF2B5EF4-FFF2-40B4-BE49-F238E27FC236}">
                  <a16:creationId xmlns:a16="http://schemas.microsoft.com/office/drawing/2014/main" id="{A37ABB73-639E-2892-8CF3-812E251E0802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6" name="任意多边形: 形状 3225">
              <a:extLst>
                <a:ext uri="{FF2B5EF4-FFF2-40B4-BE49-F238E27FC236}">
                  <a16:creationId xmlns:a16="http://schemas.microsoft.com/office/drawing/2014/main" id="{8F27134F-3AA6-C93A-1308-4955ED75E6A8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7" name="任意多边形: 形状 3226">
              <a:extLst>
                <a:ext uri="{FF2B5EF4-FFF2-40B4-BE49-F238E27FC236}">
                  <a16:creationId xmlns:a16="http://schemas.microsoft.com/office/drawing/2014/main" id="{A24C02B1-591D-4C7C-17CF-016431DB7C98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8" name="任意多边形: 形状 3227">
              <a:extLst>
                <a:ext uri="{FF2B5EF4-FFF2-40B4-BE49-F238E27FC236}">
                  <a16:creationId xmlns:a16="http://schemas.microsoft.com/office/drawing/2014/main" id="{98B96B84-B309-C7FA-93E9-CB1E33639CCF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9" name="任意多边形: 形状 3228">
              <a:extLst>
                <a:ext uri="{FF2B5EF4-FFF2-40B4-BE49-F238E27FC236}">
                  <a16:creationId xmlns:a16="http://schemas.microsoft.com/office/drawing/2014/main" id="{F0D7B6A9-0E2F-259C-5DEE-6F497CBDE6C1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0" name="任意多边形: 形状 3229">
              <a:extLst>
                <a:ext uri="{FF2B5EF4-FFF2-40B4-BE49-F238E27FC236}">
                  <a16:creationId xmlns:a16="http://schemas.microsoft.com/office/drawing/2014/main" id="{C42C1C24-0704-EC93-4B9B-9A20F627533C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1" name="任意多边形: 形状 3230">
              <a:extLst>
                <a:ext uri="{FF2B5EF4-FFF2-40B4-BE49-F238E27FC236}">
                  <a16:creationId xmlns:a16="http://schemas.microsoft.com/office/drawing/2014/main" id="{1E18991A-B5C5-A02C-BB6A-9BC4F475D05B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2" name="任意多边形: 形状 3231">
              <a:extLst>
                <a:ext uri="{FF2B5EF4-FFF2-40B4-BE49-F238E27FC236}">
                  <a16:creationId xmlns:a16="http://schemas.microsoft.com/office/drawing/2014/main" id="{1A963E6E-E530-23F8-B968-4E07911D4FCD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3" name="任意多边形: 形状 3232">
              <a:extLst>
                <a:ext uri="{FF2B5EF4-FFF2-40B4-BE49-F238E27FC236}">
                  <a16:creationId xmlns:a16="http://schemas.microsoft.com/office/drawing/2014/main" id="{85DDC000-ED61-BB9A-8CE5-CF031D373535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4" name="任意多边形: 形状 3233">
              <a:extLst>
                <a:ext uri="{FF2B5EF4-FFF2-40B4-BE49-F238E27FC236}">
                  <a16:creationId xmlns:a16="http://schemas.microsoft.com/office/drawing/2014/main" id="{1E902F25-B6AA-3EF0-F0CF-46B372745B89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5" name="任意多边形: 形状 3234">
              <a:extLst>
                <a:ext uri="{FF2B5EF4-FFF2-40B4-BE49-F238E27FC236}">
                  <a16:creationId xmlns:a16="http://schemas.microsoft.com/office/drawing/2014/main" id="{9CD2C2EF-F9B0-4262-2CFB-BBE9D91F86B0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548 w 21484"/>
                <a:gd name="connsiteY0" fmla="*/ 6909 h 20726"/>
                <a:gd name="connsiteX1" fmla="*/ 5952 w 21484"/>
                <a:gd name="connsiteY1" fmla="*/ 20784 h 20726"/>
                <a:gd name="connsiteX2" fmla="*/ 6433 w 21484"/>
                <a:gd name="connsiteY2" fmla="*/ 21049 h 20726"/>
                <a:gd name="connsiteX3" fmla="*/ 21101 w 21484"/>
                <a:gd name="connsiteY3" fmla="*/ 17348 h 20726"/>
                <a:gd name="connsiteX4" fmla="*/ 17699 w 21484"/>
                <a:gd name="connsiteY4" fmla="*/ 3447 h 20726"/>
                <a:gd name="connsiteX5" fmla="*/ 17242 w 21484"/>
                <a:gd name="connsiteY5" fmla="*/ 3183 h 20726"/>
                <a:gd name="connsiteX6" fmla="*/ 2548 w 21484"/>
                <a:gd name="connsiteY6" fmla="*/ 6909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548" y="6909"/>
                  </a:move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87" y="22317"/>
                    <a:pt x="21101" y="17348"/>
                  </a:cubicBez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6" name="任意多边形: 形状 3235">
              <a:extLst>
                <a:ext uri="{FF2B5EF4-FFF2-40B4-BE49-F238E27FC236}">
                  <a16:creationId xmlns:a16="http://schemas.microsoft.com/office/drawing/2014/main" id="{E79AF592-88B0-B136-8D04-B92FEB8FEDD3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7" name="任意多边形: 形状 3236">
              <a:extLst>
                <a:ext uri="{FF2B5EF4-FFF2-40B4-BE49-F238E27FC236}">
                  <a16:creationId xmlns:a16="http://schemas.microsoft.com/office/drawing/2014/main" id="{E342A271-6B4A-2A1C-5280-B81CC20D5CD8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8" name="任意多边形: 形状 3237">
              <a:extLst>
                <a:ext uri="{FF2B5EF4-FFF2-40B4-BE49-F238E27FC236}">
                  <a16:creationId xmlns:a16="http://schemas.microsoft.com/office/drawing/2014/main" id="{ABE6C282-6A13-CE75-6940-8F3FDF3FF2A2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9" name="任意多边形: 形状 3238">
              <a:extLst>
                <a:ext uri="{FF2B5EF4-FFF2-40B4-BE49-F238E27FC236}">
                  <a16:creationId xmlns:a16="http://schemas.microsoft.com/office/drawing/2014/main" id="{BD000F7E-CE09-8B25-964B-4D33B22766BF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0" name="任意多边形: 形状 3239">
              <a:extLst>
                <a:ext uri="{FF2B5EF4-FFF2-40B4-BE49-F238E27FC236}">
                  <a16:creationId xmlns:a16="http://schemas.microsoft.com/office/drawing/2014/main" id="{97A63832-8EF8-7673-1C71-226A14918869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1" name="任意多边形: 形状 3240">
              <a:extLst>
                <a:ext uri="{FF2B5EF4-FFF2-40B4-BE49-F238E27FC236}">
                  <a16:creationId xmlns:a16="http://schemas.microsoft.com/office/drawing/2014/main" id="{48A47930-5F73-C921-D4BC-5D3401E8AF70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2" name="任意多边形: 形状 3241">
              <a:extLst>
                <a:ext uri="{FF2B5EF4-FFF2-40B4-BE49-F238E27FC236}">
                  <a16:creationId xmlns:a16="http://schemas.microsoft.com/office/drawing/2014/main" id="{4334605F-1607-E471-9D5A-930B6EB8EC79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3" name="任意多边形: 形状 3242">
              <a:extLst>
                <a:ext uri="{FF2B5EF4-FFF2-40B4-BE49-F238E27FC236}">
                  <a16:creationId xmlns:a16="http://schemas.microsoft.com/office/drawing/2014/main" id="{3F71A555-276C-D711-F3FF-46092860462A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4" name="任意多边形: 形状 3243">
              <a:extLst>
                <a:ext uri="{FF2B5EF4-FFF2-40B4-BE49-F238E27FC236}">
                  <a16:creationId xmlns:a16="http://schemas.microsoft.com/office/drawing/2014/main" id="{6882A897-F1E5-6905-CAF3-25D833E1124B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5" name="任意多边形: 形状 3244">
              <a:extLst>
                <a:ext uri="{FF2B5EF4-FFF2-40B4-BE49-F238E27FC236}">
                  <a16:creationId xmlns:a16="http://schemas.microsoft.com/office/drawing/2014/main" id="{7B1DB060-72F1-7756-45AE-928BB35E1EEA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6" name="任意多边形: 形状 3245">
              <a:extLst>
                <a:ext uri="{FF2B5EF4-FFF2-40B4-BE49-F238E27FC236}">
                  <a16:creationId xmlns:a16="http://schemas.microsoft.com/office/drawing/2014/main" id="{A1E2901D-A4EA-AC40-7B05-0D6DE7378D5F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1101 w 21484"/>
                <a:gd name="connsiteY0" fmla="*/ 17348 h 20726"/>
                <a:gd name="connsiteX1" fmla="*/ 17699 w 21484"/>
                <a:gd name="connsiteY1" fmla="*/ 3447 h 20726"/>
                <a:gd name="connsiteX2" fmla="*/ 17242 w 21484"/>
                <a:gd name="connsiteY2" fmla="*/ 3183 h 20726"/>
                <a:gd name="connsiteX3" fmla="*/ 2548 w 21484"/>
                <a:gd name="connsiteY3" fmla="*/ 6909 h 20726"/>
                <a:gd name="connsiteX4" fmla="*/ 5952 w 21484"/>
                <a:gd name="connsiteY4" fmla="*/ 20784 h 20726"/>
                <a:gd name="connsiteX5" fmla="*/ 6433 w 21484"/>
                <a:gd name="connsiteY5" fmla="*/ 21049 h 20726"/>
                <a:gd name="connsiteX6" fmla="*/ 21101 w 21484"/>
                <a:gd name="connsiteY6" fmla="*/ 17348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1101" y="17348"/>
                  </a:move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90" y="22317"/>
                    <a:pt x="21101" y="173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7" name="任意多边形: 形状 3246">
              <a:extLst>
                <a:ext uri="{FF2B5EF4-FFF2-40B4-BE49-F238E27FC236}">
                  <a16:creationId xmlns:a16="http://schemas.microsoft.com/office/drawing/2014/main" id="{39B6C3AB-9FD9-A23E-4E16-7904CB1E80F5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8" name="任意多边形: 形状 3247">
              <a:extLst>
                <a:ext uri="{FF2B5EF4-FFF2-40B4-BE49-F238E27FC236}">
                  <a16:creationId xmlns:a16="http://schemas.microsoft.com/office/drawing/2014/main" id="{60297D1A-3A01-CBAD-5222-67DD1838426C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9" name="任意多边形: 形状 3248">
              <a:extLst>
                <a:ext uri="{FF2B5EF4-FFF2-40B4-BE49-F238E27FC236}">
                  <a16:creationId xmlns:a16="http://schemas.microsoft.com/office/drawing/2014/main" id="{DAFA3C7C-D090-FA96-4C9D-738519439CAE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0" name="任意多边形: 形状 3249">
              <a:extLst>
                <a:ext uri="{FF2B5EF4-FFF2-40B4-BE49-F238E27FC236}">
                  <a16:creationId xmlns:a16="http://schemas.microsoft.com/office/drawing/2014/main" id="{7BC3E9C2-E788-5532-D181-6B2BBB7796F7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1" name="任意多边形: 形状 3250">
              <a:extLst>
                <a:ext uri="{FF2B5EF4-FFF2-40B4-BE49-F238E27FC236}">
                  <a16:creationId xmlns:a16="http://schemas.microsoft.com/office/drawing/2014/main" id="{EF8E81CB-763E-112E-F8C0-763BDA5C02BB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2" name="任意多边形: 形状 3251">
              <a:extLst>
                <a:ext uri="{FF2B5EF4-FFF2-40B4-BE49-F238E27FC236}">
                  <a16:creationId xmlns:a16="http://schemas.microsoft.com/office/drawing/2014/main" id="{2A4EA65F-FC8E-C8FF-0AF1-AC1091FCB37B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3" name="任意多边形: 形状 3252">
              <a:extLst>
                <a:ext uri="{FF2B5EF4-FFF2-40B4-BE49-F238E27FC236}">
                  <a16:creationId xmlns:a16="http://schemas.microsoft.com/office/drawing/2014/main" id="{608EAE95-ABF8-81B5-8355-7E429930E626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4" name="任意多边形: 形状 3253">
              <a:extLst>
                <a:ext uri="{FF2B5EF4-FFF2-40B4-BE49-F238E27FC236}">
                  <a16:creationId xmlns:a16="http://schemas.microsoft.com/office/drawing/2014/main" id="{D044EA1E-6260-5C9E-9027-4FA414385129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5" name="任意多边形: 形状 3254">
              <a:extLst>
                <a:ext uri="{FF2B5EF4-FFF2-40B4-BE49-F238E27FC236}">
                  <a16:creationId xmlns:a16="http://schemas.microsoft.com/office/drawing/2014/main" id="{CDAB7459-42A3-B081-5298-6864A316BC34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6" name="任意多边形: 形状 3255">
              <a:extLst>
                <a:ext uri="{FF2B5EF4-FFF2-40B4-BE49-F238E27FC236}">
                  <a16:creationId xmlns:a16="http://schemas.microsoft.com/office/drawing/2014/main" id="{39E27B64-0EE8-59DA-1544-64051EE83CF3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7" name="任意多边形: 形状 3256">
              <a:extLst>
                <a:ext uri="{FF2B5EF4-FFF2-40B4-BE49-F238E27FC236}">
                  <a16:creationId xmlns:a16="http://schemas.microsoft.com/office/drawing/2014/main" id="{77B02EA9-0982-2890-B0EF-DDEF3E370BEC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10871 w 16028"/>
                <a:gd name="connsiteY0" fmla="*/ 17062 h 15541"/>
                <a:gd name="connsiteX1" fmla="*/ 16976 w 16028"/>
                <a:gd name="connsiteY1" fmla="*/ 8050 h 15541"/>
                <a:gd name="connsiteX2" fmla="*/ 16923 w 16028"/>
                <a:gd name="connsiteY2" fmla="*/ 7812 h 15541"/>
                <a:gd name="connsiteX3" fmla="*/ 7356 w 16028"/>
                <a:gd name="connsiteY3" fmla="*/ 1971 h 15541"/>
                <a:gd name="connsiteX4" fmla="*/ 7329 w 16028"/>
                <a:gd name="connsiteY4" fmla="*/ 1971 h 15541"/>
                <a:gd name="connsiteX5" fmla="*/ 1230 w 16028"/>
                <a:gd name="connsiteY5" fmla="*/ 11010 h 15541"/>
                <a:gd name="connsiteX6" fmla="*/ 1277 w 16028"/>
                <a:gd name="connsiteY6" fmla="*/ 11248 h 15541"/>
                <a:gd name="connsiteX7" fmla="*/ 10863 w 16028"/>
                <a:gd name="connsiteY7" fmla="*/ 17062 h 15541"/>
                <a:gd name="connsiteX8" fmla="*/ 10871 w 16028"/>
                <a:gd name="connsiteY8" fmla="*/ 17062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10871" y="17062"/>
                  </a:move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8" name="任意多边形: 形状 3257">
              <a:extLst>
                <a:ext uri="{FF2B5EF4-FFF2-40B4-BE49-F238E27FC236}">
                  <a16:creationId xmlns:a16="http://schemas.microsoft.com/office/drawing/2014/main" id="{C7CDEA5C-95BA-5556-05E6-F6E4F9349B53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9" name="任意多边形: 形状 3258">
              <a:extLst>
                <a:ext uri="{FF2B5EF4-FFF2-40B4-BE49-F238E27FC236}">
                  <a16:creationId xmlns:a16="http://schemas.microsoft.com/office/drawing/2014/main" id="{809A89EA-9652-3BC7-06BC-9FA4653C972A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0" name="任意多边形: 形状 3259">
              <a:extLst>
                <a:ext uri="{FF2B5EF4-FFF2-40B4-BE49-F238E27FC236}">
                  <a16:creationId xmlns:a16="http://schemas.microsoft.com/office/drawing/2014/main" id="{1135A12B-B16E-309C-C5D0-3C1D6FB3193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1" name="任意多边形: 形状 3260">
              <a:extLst>
                <a:ext uri="{FF2B5EF4-FFF2-40B4-BE49-F238E27FC236}">
                  <a16:creationId xmlns:a16="http://schemas.microsoft.com/office/drawing/2014/main" id="{34F8EE4A-3DEA-3AF7-6B4E-DE8798442A4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2" name="任意多边形: 形状 3261">
              <a:extLst>
                <a:ext uri="{FF2B5EF4-FFF2-40B4-BE49-F238E27FC236}">
                  <a16:creationId xmlns:a16="http://schemas.microsoft.com/office/drawing/2014/main" id="{17444E98-CAB7-70BE-9825-E58301885E64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3" name="任意多边形: 形状 3262">
              <a:extLst>
                <a:ext uri="{FF2B5EF4-FFF2-40B4-BE49-F238E27FC236}">
                  <a16:creationId xmlns:a16="http://schemas.microsoft.com/office/drawing/2014/main" id="{2571D795-42BF-87B3-58DE-EF4D436E4839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4" name="任意多边形: 形状 3263">
              <a:extLst>
                <a:ext uri="{FF2B5EF4-FFF2-40B4-BE49-F238E27FC236}">
                  <a16:creationId xmlns:a16="http://schemas.microsoft.com/office/drawing/2014/main" id="{E7509396-CC7A-B67F-9C0E-D0B2B2E8F4B6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5" name="任意多边形: 形状 3264">
              <a:extLst>
                <a:ext uri="{FF2B5EF4-FFF2-40B4-BE49-F238E27FC236}">
                  <a16:creationId xmlns:a16="http://schemas.microsoft.com/office/drawing/2014/main" id="{A15D14AC-F6BE-9BA4-2A5F-A66BAA56DE9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6" name="任意多边形: 形状 3265">
              <a:extLst>
                <a:ext uri="{FF2B5EF4-FFF2-40B4-BE49-F238E27FC236}">
                  <a16:creationId xmlns:a16="http://schemas.microsoft.com/office/drawing/2014/main" id="{9408EAC5-37CF-E84C-9638-1BAC7BF407D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7" name="任意多边形: 形状 3266">
              <a:extLst>
                <a:ext uri="{FF2B5EF4-FFF2-40B4-BE49-F238E27FC236}">
                  <a16:creationId xmlns:a16="http://schemas.microsoft.com/office/drawing/2014/main" id="{76263E2E-5198-A899-6452-BD1420177748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8" name="任意多边形: 形状 3267">
              <a:extLst>
                <a:ext uri="{FF2B5EF4-FFF2-40B4-BE49-F238E27FC236}">
                  <a16:creationId xmlns:a16="http://schemas.microsoft.com/office/drawing/2014/main" id="{490D2C59-9A73-142D-6AA1-F8CC85FFBE50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7329 w 16028"/>
                <a:gd name="connsiteY0" fmla="*/ 1971 h 15541"/>
                <a:gd name="connsiteX1" fmla="*/ 1230 w 16028"/>
                <a:gd name="connsiteY1" fmla="*/ 11010 h 15541"/>
                <a:gd name="connsiteX2" fmla="*/ 1277 w 16028"/>
                <a:gd name="connsiteY2" fmla="*/ 11248 h 15541"/>
                <a:gd name="connsiteX3" fmla="*/ 10863 w 16028"/>
                <a:gd name="connsiteY3" fmla="*/ 17062 h 15541"/>
                <a:gd name="connsiteX4" fmla="*/ 10871 w 16028"/>
                <a:gd name="connsiteY4" fmla="*/ 17062 h 15541"/>
                <a:gd name="connsiteX5" fmla="*/ 16976 w 16028"/>
                <a:gd name="connsiteY5" fmla="*/ 8050 h 15541"/>
                <a:gd name="connsiteX6" fmla="*/ 16923 w 16028"/>
                <a:gd name="connsiteY6" fmla="*/ 7812 h 15541"/>
                <a:gd name="connsiteX7" fmla="*/ 7356 w 16028"/>
                <a:gd name="connsiteY7" fmla="*/ 1971 h 15541"/>
                <a:gd name="connsiteX8" fmla="*/ 7329 w 16028"/>
                <a:gd name="connsiteY8" fmla="*/ 1971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7329" y="1971"/>
                  </a:move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9" name="任意多边形: 形状 3268">
              <a:extLst>
                <a:ext uri="{FF2B5EF4-FFF2-40B4-BE49-F238E27FC236}">
                  <a16:creationId xmlns:a16="http://schemas.microsoft.com/office/drawing/2014/main" id="{142EDBB4-2E73-4783-A7B0-780D61189855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0" name="任意多边形: 形状 3269">
              <a:extLst>
                <a:ext uri="{FF2B5EF4-FFF2-40B4-BE49-F238E27FC236}">
                  <a16:creationId xmlns:a16="http://schemas.microsoft.com/office/drawing/2014/main" id="{7E468C31-B2B2-2C97-FCCA-4EF87CFBF242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1" name="任意多边形: 形状 3270">
              <a:extLst>
                <a:ext uri="{FF2B5EF4-FFF2-40B4-BE49-F238E27FC236}">
                  <a16:creationId xmlns:a16="http://schemas.microsoft.com/office/drawing/2014/main" id="{862D8168-B54F-419D-4CE3-257D760300B6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2" name="任意多边形: 形状 3271">
              <a:extLst>
                <a:ext uri="{FF2B5EF4-FFF2-40B4-BE49-F238E27FC236}">
                  <a16:creationId xmlns:a16="http://schemas.microsoft.com/office/drawing/2014/main" id="{BDA2505D-9371-6E54-1F73-2916979ACCDC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3" name="任意多边形: 形状 3272">
              <a:extLst>
                <a:ext uri="{FF2B5EF4-FFF2-40B4-BE49-F238E27FC236}">
                  <a16:creationId xmlns:a16="http://schemas.microsoft.com/office/drawing/2014/main" id="{8A73418F-3166-EAB5-6730-53523165CBFC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4" name="任意多边形: 形状 3273">
              <a:extLst>
                <a:ext uri="{FF2B5EF4-FFF2-40B4-BE49-F238E27FC236}">
                  <a16:creationId xmlns:a16="http://schemas.microsoft.com/office/drawing/2014/main" id="{1EA9B582-38D6-927C-10F1-F64DE5B5C754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5" name="任意多边形: 形状 3274">
              <a:extLst>
                <a:ext uri="{FF2B5EF4-FFF2-40B4-BE49-F238E27FC236}">
                  <a16:creationId xmlns:a16="http://schemas.microsoft.com/office/drawing/2014/main" id="{91897F59-4B54-383D-A911-1686F63818F3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6" name="任意多边形: 形状 3275">
              <a:extLst>
                <a:ext uri="{FF2B5EF4-FFF2-40B4-BE49-F238E27FC236}">
                  <a16:creationId xmlns:a16="http://schemas.microsoft.com/office/drawing/2014/main" id="{C1299EC6-6062-190F-FBA9-862448244850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7" name="任意多边形: 形状 3276">
              <a:extLst>
                <a:ext uri="{FF2B5EF4-FFF2-40B4-BE49-F238E27FC236}">
                  <a16:creationId xmlns:a16="http://schemas.microsoft.com/office/drawing/2014/main" id="{FF594C2C-CABC-6BF9-B985-F971DCB7EA98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8" name="任意多边形: 形状 3277">
              <a:extLst>
                <a:ext uri="{FF2B5EF4-FFF2-40B4-BE49-F238E27FC236}">
                  <a16:creationId xmlns:a16="http://schemas.microsoft.com/office/drawing/2014/main" id="{34873D47-B23A-6D45-8015-9307521B5CBF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9" name="任意多边形: 形状 3278">
              <a:extLst>
                <a:ext uri="{FF2B5EF4-FFF2-40B4-BE49-F238E27FC236}">
                  <a16:creationId xmlns:a16="http://schemas.microsoft.com/office/drawing/2014/main" id="{EEC909CD-526A-AC4F-2FE5-A645BE529CEA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960 w 12777"/>
                <a:gd name="connsiteY0" fmla="*/ 4813 h 12342"/>
                <a:gd name="connsiteX1" fmla="*/ 3990 w 12777"/>
                <a:gd name="connsiteY1" fmla="*/ 13085 h 12342"/>
                <a:gd name="connsiteX2" fmla="*/ 4259 w 12777"/>
                <a:gd name="connsiteY2" fmla="*/ 13243 h 12342"/>
                <a:gd name="connsiteX3" fmla="*/ 13007 w 12777"/>
                <a:gd name="connsiteY3" fmla="*/ 11023 h 12342"/>
                <a:gd name="connsiteX4" fmla="*/ 10914 w 12777"/>
                <a:gd name="connsiteY4" fmla="*/ 2725 h 12342"/>
                <a:gd name="connsiteX5" fmla="*/ 10681 w 12777"/>
                <a:gd name="connsiteY5" fmla="*/ 2593 h 12342"/>
                <a:gd name="connsiteX6" fmla="*/ 1960 w 12777"/>
                <a:gd name="connsiteY6" fmla="*/ 481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960" y="4813"/>
                  </a:move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0" name="任意多边形: 形状 3279">
              <a:extLst>
                <a:ext uri="{FF2B5EF4-FFF2-40B4-BE49-F238E27FC236}">
                  <a16:creationId xmlns:a16="http://schemas.microsoft.com/office/drawing/2014/main" id="{55592E81-98F6-BB2A-CACB-173758D7C144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1" name="任意多边形: 形状 3280">
              <a:extLst>
                <a:ext uri="{FF2B5EF4-FFF2-40B4-BE49-F238E27FC236}">
                  <a16:creationId xmlns:a16="http://schemas.microsoft.com/office/drawing/2014/main" id="{D46781D9-3418-20D1-994C-ABBAFDEDB9AD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2" name="任意多边形: 形状 3281">
              <a:extLst>
                <a:ext uri="{FF2B5EF4-FFF2-40B4-BE49-F238E27FC236}">
                  <a16:creationId xmlns:a16="http://schemas.microsoft.com/office/drawing/2014/main" id="{6660B3A4-FDF4-6CD1-172C-282D3A8F4061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3" name="任意多边形: 形状 3282">
              <a:extLst>
                <a:ext uri="{FF2B5EF4-FFF2-40B4-BE49-F238E27FC236}">
                  <a16:creationId xmlns:a16="http://schemas.microsoft.com/office/drawing/2014/main" id="{9DA12ABA-1925-5801-3381-79B32E0E3F6A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4" name="任意多边形: 形状 3283">
              <a:extLst>
                <a:ext uri="{FF2B5EF4-FFF2-40B4-BE49-F238E27FC236}">
                  <a16:creationId xmlns:a16="http://schemas.microsoft.com/office/drawing/2014/main" id="{58BEDAB0-5622-EB4B-FEDD-636D215F0B38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5" name="任意多边形: 形状 3284">
              <a:extLst>
                <a:ext uri="{FF2B5EF4-FFF2-40B4-BE49-F238E27FC236}">
                  <a16:creationId xmlns:a16="http://schemas.microsoft.com/office/drawing/2014/main" id="{EC64A174-7545-C0BF-07CD-3B397A640391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6" name="任意多边形: 形状 3285">
              <a:extLst>
                <a:ext uri="{FF2B5EF4-FFF2-40B4-BE49-F238E27FC236}">
                  <a16:creationId xmlns:a16="http://schemas.microsoft.com/office/drawing/2014/main" id="{63FC0CFF-2FFE-5B3B-1FAC-63D2D60320DB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7" name="任意多边形: 形状 3286">
              <a:extLst>
                <a:ext uri="{FF2B5EF4-FFF2-40B4-BE49-F238E27FC236}">
                  <a16:creationId xmlns:a16="http://schemas.microsoft.com/office/drawing/2014/main" id="{B112E1BE-4260-CF53-C3D9-597C32A73D32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8" name="任意多边形: 形状 3287">
              <a:extLst>
                <a:ext uri="{FF2B5EF4-FFF2-40B4-BE49-F238E27FC236}">
                  <a16:creationId xmlns:a16="http://schemas.microsoft.com/office/drawing/2014/main" id="{ACB5D928-8B29-9DD5-7C4F-C2C51FBD2AD5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9" name="任意多边形: 形状 3288">
              <a:extLst>
                <a:ext uri="{FF2B5EF4-FFF2-40B4-BE49-F238E27FC236}">
                  <a16:creationId xmlns:a16="http://schemas.microsoft.com/office/drawing/2014/main" id="{6F5763C3-B182-AC6D-E694-B8BDE4E91AC7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0" name="任意多边形: 形状 3289">
              <a:extLst>
                <a:ext uri="{FF2B5EF4-FFF2-40B4-BE49-F238E27FC236}">
                  <a16:creationId xmlns:a16="http://schemas.microsoft.com/office/drawing/2014/main" id="{037CE5AA-F873-0FAE-58E6-497D8776F90D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3007 w 12777"/>
                <a:gd name="connsiteY0" fmla="*/ 11023 h 12342"/>
                <a:gd name="connsiteX1" fmla="*/ 10914 w 12777"/>
                <a:gd name="connsiteY1" fmla="*/ 2725 h 12342"/>
                <a:gd name="connsiteX2" fmla="*/ 10681 w 12777"/>
                <a:gd name="connsiteY2" fmla="*/ 2593 h 12342"/>
                <a:gd name="connsiteX3" fmla="*/ 1960 w 12777"/>
                <a:gd name="connsiteY3" fmla="*/ 4813 h 12342"/>
                <a:gd name="connsiteX4" fmla="*/ 3990 w 12777"/>
                <a:gd name="connsiteY4" fmla="*/ 13085 h 12342"/>
                <a:gd name="connsiteX5" fmla="*/ 4259 w 12777"/>
                <a:gd name="connsiteY5" fmla="*/ 13243 h 12342"/>
                <a:gd name="connsiteX6" fmla="*/ 13007 w 12777"/>
                <a:gd name="connsiteY6" fmla="*/ 1102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3007" y="11023"/>
                  </a:move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1" name="任意多边形: 形状 3290">
              <a:extLst>
                <a:ext uri="{FF2B5EF4-FFF2-40B4-BE49-F238E27FC236}">
                  <a16:creationId xmlns:a16="http://schemas.microsoft.com/office/drawing/2014/main" id="{F5755E25-D99C-1EAB-68E8-14904EDB99A1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2" name="任意多边形: 形状 3291">
              <a:extLst>
                <a:ext uri="{FF2B5EF4-FFF2-40B4-BE49-F238E27FC236}">
                  <a16:creationId xmlns:a16="http://schemas.microsoft.com/office/drawing/2014/main" id="{68EB5E98-BBE7-1ADD-8C53-C70CAA721A5D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3" name="任意多边形: 形状 3292">
              <a:extLst>
                <a:ext uri="{FF2B5EF4-FFF2-40B4-BE49-F238E27FC236}">
                  <a16:creationId xmlns:a16="http://schemas.microsoft.com/office/drawing/2014/main" id="{C8BEF861-7366-CCA1-835A-4E2E96973E81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4" name="任意多边形: 形状 3293">
              <a:extLst>
                <a:ext uri="{FF2B5EF4-FFF2-40B4-BE49-F238E27FC236}">
                  <a16:creationId xmlns:a16="http://schemas.microsoft.com/office/drawing/2014/main" id="{41C4DB6C-FCB2-B1B5-DAD1-0C6E33F5A3BA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5" name="任意多边形: 形状 3294">
              <a:extLst>
                <a:ext uri="{FF2B5EF4-FFF2-40B4-BE49-F238E27FC236}">
                  <a16:creationId xmlns:a16="http://schemas.microsoft.com/office/drawing/2014/main" id="{2AFBB500-A6D6-F8CB-54F6-3DC3672B1A54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6" name="任意多边形: 形状 3295">
              <a:extLst>
                <a:ext uri="{FF2B5EF4-FFF2-40B4-BE49-F238E27FC236}">
                  <a16:creationId xmlns:a16="http://schemas.microsoft.com/office/drawing/2014/main" id="{6A5B60B6-E240-FE85-63EA-D81AE9568162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7" name="任意多边形: 形状 3296">
              <a:extLst>
                <a:ext uri="{FF2B5EF4-FFF2-40B4-BE49-F238E27FC236}">
                  <a16:creationId xmlns:a16="http://schemas.microsoft.com/office/drawing/2014/main" id="{DCD4D8F2-07E3-2326-407C-4A5474E200E4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8" name="任意多边形: 形状 3297">
              <a:extLst>
                <a:ext uri="{FF2B5EF4-FFF2-40B4-BE49-F238E27FC236}">
                  <a16:creationId xmlns:a16="http://schemas.microsoft.com/office/drawing/2014/main" id="{501F1EE1-769E-194C-FC47-D3070DC4D026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9" name="任意多边形: 形状 3298">
              <a:extLst>
                <a:ext uri="{FF2B5EF4-FFF2-40B4-BE49-F238E27FC236}">
                  <a16:creationId xmlns:a16="http://schemas.microsoft.com/office/drawing/2014/main" id="{10C456D4-3374-E738-BBDB-2BBFCCEFF63B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0" name="任意多边形: 形状 3299">
              <a:extLst>
                <a:ext uri="{FF2B5EF4-FFF2-40B4-BE49-F238E27FC236}">
                  <a16:creationId xmlns:a16="http://schemas.microsoft.com/office/drawing/2014/main" id="{A8DA6984-57AA-C3B2-BEA8-7DC388B3DD5D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1" name="任意多边形: 形状 3300">
              <a:extLst>
                <a:ext uri="{FF2B5EF4-FFF2-40B4-BE49-F238E27FC236}">
                  <a16:creationId xmlns:a16="http://schemas.microsoft.com/office/drawing/2014/main" id="{3DEFC4F0-641C-4CC6-2A68-DCB1452EA3C7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758 w 9864"/>
                <a:gd name="connsiteY0" fmla="*/ 4118 h 9525"/>
                <a:gd name="connsiteX1" fmla="*/ 3331 w 9864"/>
                <a:gd name="connsiteY1" fmla="*/ 10513 h 9525"/>
                <a:gd name="connsiteX2" fmla="*/ 3529 w 9864"/>
                <a:gd name="connsiteY2" fmla="*/ 10619 h 9525"/>
                <a:gd name="connsiteX3" fmla="*/ 10268 w 9864"/>
                <a:gd name="connsiteY3" fmla="*/ 8901 h 9525"/>
                <a:gd name="connsiteX4" fmla="*/ 8743 w 9864"/>
                <a:gd name="connsiteY4" fmla="*/ 2532 h 9525"/>
                <a:gd name="connsiteX5" fmla="*/ 8498 w 9864"/>
                <a:gd name="connsiteY5" fmla="*/ 2400 h 9525"/>
                <a:gd name="connsiteX6" fmla="*/ 1758 w 9864"/>
                <a:gd name="connsiteY6" fmla="*/ 41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758" y="4118"/>
                  </a:move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2" name="任意多边形: 形状 3301">
              <a:extLst>
                <a:ext uri="{FF2B5EF4-FFF2-40B4-BE49-F238E27FC236}">
                  <a16:creationId xmlns:a16="http://schemas.microsoft.com/office/drawing/2014/main" id="{9F20F74E-C711-AE50-5F2B-915CCD5DDA1E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3" name="任意多边形: 形状 3302">
              <a:extLst>
                <a:ext uri="{FF2B5EF4-FFF2-40B4-BE49-F238E27FC236}">
                  <a16:creationId xmlns:a16="http://schemas.microsoft.com/office/drawing/2014/main" id="{FF6DBC11-C75F-B13F-36D0-8B0D14F07199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4" name="任意多边形: 形状 3303">
              <a:extLst>
                <a:ext uri="{FF2B5EF4-FFF2-40B4-BE49-F238E27FC236}">
                  <a16:creationId xmlns:a16="http://schemas.microsoft.com/office/drawing/2014/main" id="{B66DC111-72CA-0CA3-E85F-F374C85C5FEA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5" name="任意多边形: 形状 3304">
              <a:extLst>
                <a:ext uri="{FF2B5EF4-FFF2-40B4-BE49-F238E27FC236}">
                  <a16:creationId xmlns:a16="http://schemas.microsoft.com/office/drawing/2014/main" id="{C37C3821-BA1F-C187-662C-0EF8E608052B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6" name="任意多边形: 形状 3305">
              <a:extLst>
                <a:ext uri="{FF2B5EF4-FFF2-40B4-BE49-F238E27FC236}">
                  <a16:creationId xmlns:a16="http://schemas.microsoft.com/office/drawing/2014/main" id="{1A388FAA-E561-C7AB-C24A-208DB1AEC2AC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7" name="任意多边形: 形状 3306">
              <a:extLst>
                <a:ext uri="{FF2B5EF4-FFF2-40B4-BE49-F238E27FC236}">
                  <a16:creationId xmlns:a16="http://schemas.microsoft.com/office/drawing/2014/main" id="{F254536E-C971-C80B-BC42-D81EB9404169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8" name="任意多边形: 形状 3307">
              <a:extLst>
                <a:ext uri="{FF2B5EF4-FFF2-40B4-BE49-F238E27FC236}">
                  <a16:creationId xmlns:a16="http://schemas.microsoft.com/office/drawing/2014/main" id="{3BED19F7-0929-AD01-937B-BCD57DE49660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9" name="任意多边形: 形状 3308">
              <a:extLst>
                <a:ext uri="{FF2B5EF4-FFF2-40B4-BE49-F238E27FC236}">
                  <a16:creationId xmlns:a16="http://schemas.microsoft.com/office/drawing/2014/main" id="{86917136-3000-2F0A-E132-3BE82D7BF991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0" name="任意多边形: 形状 3309">
              <a:extLst>
                <a:ext uri="{FF2B5EF4-FFF2-40B4-BE49-F238E27FC236}">
                  <a16:creationId xmlns:a16="http://schemas.microsoft.com/office/drawing/2014/main" id="{D55483F7-D6FB-424F-C8BE-EEA8A6E53769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1" name="任意多边形: 形状 3310">
              <a:extLst>
                <a:ext uri="{FF2B5EF4-FFF2-40B4-BE49-F238E27FC236}">
                  <a16:creationId xmlns:a16="http://schemas.microsoft.com/office/drawing/2014/main" id="{BF548E2C-8B11-096B-AFC2-AF6B6D071883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2" name="任意多边形: 形状 3311">
              <a:extLst>
                <a:ext uri="{FF2B5EF4-FFF2-40B4-BE49-F238E27FC236}">
                  <a16:creationId xmlns:a16="http://schemas.microsoft.com/office/drawing/2014/main" id="{7302FCD0-375A-0E14-82D8-811721BFE9E0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0268 w 9864"/>
                <a:gd name="connsiteY0" fmla="*/ 8901 h 9525"/>
                <a:gd name="connsiteX1" fmla="*/ 8743 w 9864"/>
                <a:gd name="connsiteY1" fmla="*/ 2532 h 9525"/>
                <a:gd name="connsiteX2" fmla="*/ 8498 w 9864"/>
                <a:gd name="connsiteY2" fmla="*/ 2400 h 9525"/>
                <a:gd name="connsiteX3" fmla="*/ 1758 w 9864"/>
                <a:gd name="connsiteY3" fmla="*/ 4118 h 9525"/>
                <a:gd name="connsiteX4" fmla="*/ 3331 w 9864"/>
                <a:gd name="connsiteY4" fmla="*/ 10513 h 9525"/>
                <a:gd name="connsiteX5" fmla="*/ 3529 w 9864"/>
                <a:gd name="connsiteY5" fmla="*/ 10619 h 9525"/>
                <a:gd name="connsiteX6" fmla="*/ 10268 w 9864"/>
                <a:gd name="connsiteY6" fmla="*/ 8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0268" y="8901"/>
                  </a:move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3" name="任意多边形: 形状 3312">
              <a:extLst>
                <a:ext uri="{FF2B5EF4-FFF2-40B4-BE49-F238E27FC236}">
                  <a16:creationId xmlns:a16="http://schemas.microsoft.com/office/drawing/2014/main" id="{61CC38A7-0024-6CC0-2673-DB3082EA8D86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4" name="任意多边形: 形状 3313">
              <a:extLst>
                <a:ext uri="{FF2B5EF4-FFF2-40B4-BE49-F238E27FC236}">
                  <a16:creationId xmlns:a16="http://schemas.microsoft.com/office/drawing/2014/main" id="{D4D08CD3-36E8-FE12-B11C-58E4413977E4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5" name="任意多边形: 形状 3314">
              <a:extLst>
                <a:ext uri="{FF2B5EF4-FFF2-40B4-BE49-F238E27FC236}">
                  <a16:creationId xmlns:a16="http://schemas.microsoft.com/office/drawing/2014/main" id="{6CBE86C0-57EC-F1A8-AAE1-D1E22A8DD021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6" name="任意多边形: 形状 3315">
              <a:extLst>
                <a:ext uri="{FF2B5EF4-FFF2-40B4-BE49-F238E27FC236}">
                  <a16:creationId xmlns:a16="http://schemas.microsoft.com/office/drawing/2014/main" id="{BBB626DA-8FD6-EAFA-7DE0-DA0B5B9DEE87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7" name="任意多边形: 形状 3316">
              <a:extLst>
                <a:ext uri="{FF2B5EF4-FFF2-40B4-BE49-F238E27FC236}">
                  <a16:creationId xmlns:a16="http://schemas.microsoft.com/office/drawing/2014/main" id="{288EEF7D-9425-9CAC-53C8-2478065D810F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8" name="任意多边形: 形状 3317">
              <a:extLst>
                <a:ext uri="{FF2B5EF4-FFF2-40B4-BE49-F238E27FC236}">
                  <a16:creationId xmlns:a16="http://schemas.microsoft.com/office/drawing/2014/main" id="{6A826601-19B4-8C09-6FB4-EC1F32914513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9" name="任意多边形: 形状 3318">
              <a:extLst>
                <a:ext uri="{FF2B5EF4-FFF2-40B4-BE49-F238E27FC236}">
                  <a16:creationId xmlns:a16="http://schemas.microsoft.com/office/drawing/2014/main" id="{137A71C8-333F-5250-080C-2C33FA02D540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0" name="任意多边形: 形状 3319">
              <a:extLst>
                <a:ext uri="{FF2B5EF4-FFF2-40B4-BE49-F238E27FC236}">
                  <a16:creationId xmlns:a16="http://schemas.microsoft.com/office/drawing/2014/main" id="{D07D957E-7D0F-AA40-8DE9-AEF4BD8C331A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1" name="任意多边形: 形状 3320">
              <a:extLst>
                <a:ext uri="{FF2B5EF4-FFF2-40B4-BE49-F238E27FC236}">
                  <a16:creationId xmlns:a16="http://schemas.microsoft.com/office/drawing/2014/main" id="{80B87FAE-401D-8D14-CED1-B6047733C5A0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2" name="任意多边形: 形状 3321">
              <a:extLst>
                <a:ext uri="{FF2B5EF4-FFF2-40B4-BE49-F238E27FC236}">
                  <a16:creationId xmlns:a16="http://schemas.microsoft.com/office/drawing/2014/main" id="{2F8F0E03-E8D0-9ADB-29A4-6A4CE7B39C77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3" name="任意多边形: 形状 3322">
              <a:extLst>
                <a:ext uri="{FF2B5EF4-FFF2-40B4-BE49-F238E27FC236}">
                  <a16:creationId xmlns:a16="http://schemas.microsoft.com/office/drawing/2014/main" id="{51C4F127-A927-9C2F-9B09-DD344DC32BD7}"/>
                </a:ext>
              </a:extLst>
            </p:cNvPr>
            <p:cNvSpPr/>
            <p:nvPr/>
          </p:nvSpPr>
          <p:spPr>
            <a:xfrm>
              <a:off x="-464446" y="-3451844"/>
              <a:ext cx="8009" cy="7732"/>
            </a:xfrm>
            <a:custGeom>
              <a:avLst/>
              <a:gdLst>
                <a:gd name="connsiteX0" fmla="*/ 1659 w 8009"/>
                <a:gd name="connsiteY0" fmla="*/ 3657 h 7732"/>
                <a:gd name="connsiteX1" fmla="*/ 2830 w 8009"/>
                <a:gd name="connsiteY1" fmla="*/ 8785 h 7732"/>
                <a:gd name="connsiteX2" fmla="*/ 3086 w 8009"/>
                <a:gd name="connsiteY2" fmla="*/ 8943 h 7732"/>
                <a:gd name="connsiteX3" fmla="*/ 8530 w 8009"/>
                <a:gd name="connsiteY3" fmla="*/ 7569 h 7732"/>
                <a:gd name="connsiteX4" fmla="*/ 7344 w 8009"/>
                <a:gd name="connsiteY4" fmla="*/ 2442 h 7732"/>
                <a:gd name="connsiteX5" fmla="*/ 7077 w 8009"/>
                <a:gd name="connsiteY5" fmla="*/ 2283 h 7732"/>
                <a:gd name="connsiteX6" fmla="*/ 1659 w 8009"/>
                <a:gd name="connsiteY6" fmla="*/ 3657 h 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32">
                  <a:moveTo>
                    <a:pt x="1659" y="3657"/>
                  </a:move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27"/>
                    <a:pt x="7391" y="9419"/>
                    <a:pt x="8530" y="7569"/>
                  </a:cubicBez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6" y="2336"/>
                    <a:pt x="7077" y="2283"/>
                  </a:cubicBezTo>
                  <a:cubicBezTo>
                    <a:pt x="5198" y="1200"/>
                    <a:pt x="2790" y="1807"/>
                    <a:pt x="1659" y="36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4" name="任意多边形: 形状 3323">
              <a:extLst>
                <a:ext uri="{FF2B5EF4-FFF2-40B4-BE49-F238E27FC236}">
                  <a16:creationId xmlns:a16="http://schemas.microsoft.com/office/drawing/2014/main" id="{F48F7524-FE14-76E4-1A2B-69CB0E3FF377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5" name="任意多边形: 形状 3324">
              <a:extLst>
                <a:ext uri="{FF2B5EF4-FFF2-40B4-BE49-F238E27FC236}">
                  <a16:creationId xmlns:a16="http://schemas.microsoft.com/office/drawing/2014/main" id="{E5B5EBA9-A965-F26D-120B-CBB50B39688C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6" name="任意多边形: 形状 3325">
              <a:extLst>
                <a:ext uri="{FF2B5EF4-FFF2-40B4-BE49-F238E27FC236}">
                  <a16:creationId xmlns:a16="http://schemas.microsoft.com/office/drawing/2014/main" id="{DC08E019-B612-9292-9B5D-575968538635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7" name="任意多边形: 形状 3326">
              <a:extLst>
                <a:ext uri="{FF2B5EF4-FFF2-40B4-BE49-F238E27FC236}">
                  <a16:creationId xmlns:a16="http://schemas.microsoft.com/office/drawing/2014/main" id="{C2245922-0D10-8BA0-9DE6-29BF6DB851DC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8" name="任意多边形: 形状 3327">
              <a:extLst>
                <a:ext uri="{FF2B5EF4-FFF2-40B4-BE49-F238E27FC236}">
                  <a16:creationId xmlns:a16="http://schemas.microsoft.com/office/drawing/2014/main" id="{D26AE697-5A60-6F64-EE19-BAFE94047837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9" name="任意多边形: 形状 3328">
              <a:extLst>
                <a:ext uri="{FF2B5EF4-FFF2-40B4-BE49-F238E27FC236}">
                  <a16:creationId xmlns:a16="http://schemas.microsoft.com/office/drawing/2014/main" id="{910AC9C1-829D-3AF1-FFFD-51A6E71A4333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0" name="任意多边形: 形状 3329">
              <a:extLst>
                <a:ext uri="{FF2B5EF4-FFF2-40B4-BE49-F238E27FC236}">
                  <a16:creationId xmlns:a16="http://schemas.microsoft.com/office/drawing/2014/main" id="{C6DB88E5-3C3C-D9DF-6EBE-6CE1AA4C8BCB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1" name="任意多边形: 形状 3330">
              <a:extLst>
                <a:ext uri="{FF2B5EF4-FFF2-40B4-BE49-F238E27FC236}">
                  <a16:creationId xmlns:a16="http://schemas.microsoft.com/office/drawing/2014/main" id="{3D883967-7071-3256-FE7B-6BF697F3A949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2" name="任意多边形: 形状 3331">
              <a:extLst>
                <a:ext uri="{FF2B5EF4-FFF2-40B4-BE49-F238E27FC236}">
                  <a16:creationId xmlns:a16="http://schemas.microsoft.com/office/drawing/2014/main" id="{44C7B25E-AA4F-8517-CA0A-CCE877AD884E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3" name="任意多边形: 形状 3332">
              <a:extLst>
                <a:ext uri="{FF2B5EF4-FFF2-40B4-BE49-F238E27FC236}">
                  <a16:creationId xmlns:a16="http://schemas.microsoft.com/office/drawing/2014/main" id="{69FBEE46-518C-7DD5-86B3-03C3707D6BAC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4" name="任意多边形: 形状 3333">
              <a:extLst>
                <a:ext uri="{FF2B5EF4-FFF2-40B4-BE49-F238E27FC236}">
                  <a16:creationId xmlns:a16="http://schemas.microsoft.com/office/drawing/2014/main" id="{67523E98-E1A5-2BD9-919C-564E790D0760}"/>
                </a:ext>
              </a:extLst>
            </p:cNvPr>
            <p:cNvSpPr/>
            <p:nvPr/>
          </p:nvSpPr>
          <p:spPr>
            <a:xfrm>
              <a:off x="-464393" y="-3451897"/>
              <a:ext cx="8009" cy="7744"/>
            </a:xfrm>
            <a:custGeom>
              <a:avLst/>
              <a:gdLst>
                <a:gd name="connsiteX0" fmla="*/ 8530 w 8009"/>
                <a:gd name="connsiteY0" fmla="*/ 7569 h 7744"/>
                <a:gd name="connsiteX1" fmla="*/ 7344 w 8009"/>
                <a:gd name="connsiteY1" fmla="*/ 2442 h 7744"/>
                <a:gd name="connsiteX2" fmla="*/ 7077 w 8009"/>
                <a:gd name="connsiteY2" fmla="*/ 2283 h 7744"/>
                <a:gd name="connsiteX3" fmla="*/ 1659 w 8009"/>
                <a:gd name="connsiteY3" fmla="*/ 3658 h 7744"/>
                <a:gd name="connsiteX4" fmla="*/ 2830 w 8009"/>
                <a:gd name="connsiteY4" fmla="*/ 8785 h 7744"/>
                <a:gd name="connsiteX5" fmla="*/ 3086 w 8009"/>
                <a:gd name="connsiteY5" fmla="*/ 8943 h 7744"/>
                <a:gd name="connsiteX6" fmla="*/ 8530 w 8009"/>
                <a:gd name="connsiteY6" fmla="*/ 7569 h 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44">
                  <a:moveTo>
                    <a:pt x="8530" y="7569"/>
                  </a:move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7" y="2336"/>
                    <a:pt x="7077" y="2283"/>
                  </a:cubicBezTo>
                  <a:cubicBezTo>
                    <a:pt x="5198" y="1200"/>
                    <a:pt x="2790" y="1807"/>
                    <a:pt x="1659" y="3658"/>
                  </a:cubicBez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53"/>
                    <a:pt x="7391" y="9419"/>
                    <a:pt x="8530" y="75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5" name="任意多边形: 形状 3334">
              <a:extLst>
                <a:ext uri="{FF2B5EF4-FFF2-40B4-BE49-F238E27FC236}">
                  <a16:creationId xmlns:a16="http://schemas.microsoft.com/office/drawing/2014/main" id="{7B049529-4517-CE06-5D1F-29E01C81DE24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6" name="任意多边形: 形状 3335">
              <a:extLst>
                <a:ext uri="{FF2B5EF4-FFF2-40B4-BE49-F238E27FC236}">
                  <a16:creationId xmlns:a16="http://schemas.microsoft.com/office/drawing/2014/main" id="{0DF06201-6E51-1148-8115-8455F68A5826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7" name="任意多边形: 形状 3336">
              <a:extLst>
                <a:ext uri="{FF2B5EF4-FFF2-40B4-BE49-F238E27FC236}">
                  <a16:creationId xmlns:a16="http://schemas.microsoft.com/office/drawing/2014/main" id="{571EA742-F376-4FE5-3D23-60D0FE747B24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8" name="任意多边形: 形状 3337">
              <a:extLst>
                <a:ext uri="{FF2B5EF4-FFF2-40B4-BE49-F238E27FC236}">
                  <a16:creationId xmlns:a16="http://schemas.microsoft.com/office/drawing/2014/main" id="{020F2D3B-EFD2-74E3-5A88-2E04F168FD87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9" name="任意多边形: 形状 3338">
              <a:extLst>
                <a:ext uri="{FF2B5EF4-FFF2-40B4-BE49-F238E27FC236}">
                  <a16:creationId xmlns:a16="http://schemas.microsoft.com/office/drawing/2014/main" id="{0D443172-6A89-C186-BB12-D436884E0DBD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0" name="任意多边形: 形状 3339">
              <a:extLst>
                <a:ext uri="{FF2B5EF4-FFF2-40B4-BE49-F238E27FC236}">
                  <a16:creationId xmlns:a16="http://schemas.microsoft.com/office/drawing/2014/main" id="{50BD29E5-3756-4ADA-4DEA-BA0C1C4C1EC2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1" name="任意多边形: 形状 3340">
              <a:extLst>
                <a:ext uri="{FF2B5EF4-FFF2-40B4-BE49-F238E27FC236}">
                  <a16:creationId xmlns:a16="http://schemas.microsoft.com/office/drawing/2014/main" id="{18B26DCA-ED84-F14A-542F-9653D6BED1D8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2" name="任意多边形: 形状 3341">
              <a:extLst>
                <a:ext uri="{FF2B5EF4-FFF2-40B4-BE49-F238E27FC236}">
                  <a16:creationId xmlns:a16="http://schemas.microsoft.com/office/drawing/2014/main" id="{B8284C67-7189-B325-BEB1-548270DAB145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3" name="任意多边形: 形状 3342">
              <a:extLst>
                <a:ext uri="{FF2B5EF4-FFF2-40B4-BE49-F238E27FC236}">
                  <a16:creationId xmlns:a16="http://schemas.microsoft.com/office/drawing/2014/main" id="{03E607F6-ABEE-4DE3-B189-816A84495486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4" name="任意多边形: 形状 3343">
              <a:extLst>
                <a:ext uri="{FF2B5EF4-FFF2-40B4-BE49-F238E27FC236}">
                  <a16:creationId xmlns:a16="http://schemas.microsoft.com/office/drawing/2014/main" id="{6B32D944-02DB-0585-2A78-9BF5BDDCD49F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5" name="任意多边形: 形状 3344">
              <a:extLst>
                <a:ext uri="{FF2B5EF4-FFF2-40B4-BE49-F238E27FC236}">
                  <a16:creationId xmlns:a16="http://schemas.microsoft.com/office/drawing/2014/main" id="{8BBC4D13-B43A-5CB7-A8E1-A3F3AD0AAD94}"/>
                </a:ext>
              </a:extLst>
            </p:cNvPr>
            <p:cNvSpPr/>
            <p:nvPr/>
          </p:nvSpPr>
          <p:spPr>
            <a:xfrm>
              <a:off x="-646213" y="-3402933"/>
              <a:ext cx="8025" cy="7772"/>
            </a:xfrm>
            <a:custGeom>
              <a:avLst/>
              <a:gdLst>
                <a:gd name="connsiteX0" fmla="*/ 6856 w 8025"/>
                <a:gd name="connsiteY0" fmla="*/ 9110 h 7772"/>
                <a:gd name="connsiteX1" fmla="*/ 8799 w 8025"/>
                <a:gd name="connsiteY1" fmla="*/ 4168 h 7772"/>
                <a:gd name="connsiteX2" fmla="*/ 8627 w 8025"/>
                <a:gd name="connsiteY2" fmla="*/ 3824 h 7772"/>
                <a:gd name="connsiteX3" fmla="*/ 3341 w 8025"/>
                <a:gd name="connsiteY3" fmla="*/ 2133 h 7772"/>
                <a:gd name="connsiteX4" fmla="*/ 1399 w 8025"/>
                <a:gd name="connsiteY4" fmla="*/ 7075 h 7772"/>
                <a:gd name="connsiteX5" fmla="*/ 1571 w 8025"/>
                <a:gd name="connsiteY5" fmla="*/ 7418 h 7772"/>
                <a:gd name="connsiteX6" fmla="*/ 6856 w 8025"/>
                <a:gd name="connsiteY6" fmla="*/ 9110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6856" y="9110"/>
                  </a:moveTo>
                  <a:cubicBezTo>
                    <a:pt x="8757" y="8290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8"/>
                  </a:cubicBezTo>
                  <a:cubicBezTo>
                    <a:pt x="2596" y="9295"/>
                    <a:pt x="4924" y="10061"/>
                    <a:pt x="6856" y="91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6" name="任意多边形: 形状 3345">
              <a:extLst>
                <a:ext uri="{FF2B5EF4-FFF2-40B4-BE49-F238E27FC236}">
                  <a16:creationId xmlns:a16="http://schemas.microsoft.com/office/drawing/2014/main" id="{DA9900E5-3EB9-2108-69EF-89267ED98194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7" name="任意多边形: 形状 3346">
              <a:extLst>
                <a:ext uri="{FF2B5EF4-FFF2-40B4-BE49-F238E27FC236}">
                  <a16:creationId xmlns:a16="http://schemas.microsoft.com/office/drawing/2014/main" id="{648EAF91-9D47-4AC4-E898-5ECEE3D0F86E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8" name="任意多边形: 形状 3347">
              <a:extLst>
                <a:ext uri="{FF2B5EF4-FFF2-40B4-BE49-F238E27FC236}">
                  <a16:creationId xmlns:a16="http://schemas.microsoft.com/office/drawing/2014/main" id="{4D5BF0BF-92FF-FB59-6FD6-26D6C159518C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9" name="任意多边形: 形状 3348">
              <a:extLst>
                <a:ext uri="{FF2B5EF4-FFF2-40B4-BE49-F238E27FC236}">
                  <a16:creationId xmlns:a16="http://schemas.microsoft.com/office/drawing/2014/main" id="{0A7A415B-0A71-36CE-0B0F-B9FD9E823F32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0" name="任意多边形: 形状 3349">
              <a:extLst>
                <a:ext uri="{FF2B5EF4-FFF2-40B4-BE49-F238E27FC236}">
                  <a16:creationId xmlns:a16="http://schemas.microsoft.com/office/drawing/2014/main" id="{CDCF14C4-8668-5168-EF17-F5DA4EE0C11C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1" name="任意多边形: 形状 3350">
              <a:extLst>
                <a:ext uri="{FF2B5EF4-FFF2-40B4-BE49-F238E27FC236}">
                  <a16:creationId xmlns:a16="http://schemas.microsoft.com/office/drawing/2014/main" id="{60A6F98F-9414-A020-3690-D0EEEA5DAA82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2" name="任意多边形: 形状 3351">
              <a:extLst>
                <a:ext uri="{FF2B5EF4-FFF2-40B4-BE49-F238E27FC236}">
                  <a16:creationId xmlns:a16="http://schemas.microsoft.com/office/drawing/2014/main" id="{A92B9A65-0E87-5176-B7D4-2A37E08CC4D4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3" name="任意多边形: 形状 3352">
              <a:extLst>
                <a:ext uri="{FF2B5EF4-FFF2-40B4-BE49-F238E27FC236}">
                  <a16:creationId xmlns:a16="http://schemas.microsoft.com/office/drawing/2014/main" id="{BC1BC2C8-8E66-68E9-BF07-753BD13D5945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4" name="任意多边形: 形状 3353">
              <a:extLst>
                <a:ext uri="{FF2B5EF4-FFF2-40B4-BE49-F238E27FC236}">
                  <a16:creationId xmlns:a16="http://schemas.microsoft.com/office/drawing/2014/main" id="{8461CEEF-E5BA-90CF-962F-113A63889418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5" name="任意多边形: 形状 3354">
              <a:extLst>
                <a:ext uri="{FF2B5EF4-FFF2-40B4-BE49-F238E27FC236}">
                  <a16:creationId xmlns:a16="http://schemas.microsoft.com/office/drawing/2014/main" id="{575008DB-AA9F-5063-E36E-6CC506F55395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6" name="任意多边形: 形状 3355">
              <a:extLst>
                <a:ext uri="{FF2B5EF4-FFF2-40B4-BE49-F238E27FC236}">
                  <a16:creationId xmlns:a16="http://schemas.microsoft.com/office/drawing/2014/main" id="{88E36349-FF2C-4578-1CC4-BDAD791AF43D}"/>
                </a:ext>
              </a:extLst>
            </p:cNvPr>
            <p:cNvSpPr/>
            <p:nvPr/>
          </p:nvSpPr>
          <p:spPr>
            <a:xfrm>
              <a:off x="-646266" y="-3402801"/>
              <a:ext cx="8025" cy="7772"/>
            </a:xfrm>
            <a:custGeom>
              <a:avLst/>
              <a:gdLst>
                <a:gd name="connsiteX0" fmla="*/ 3341 w 8025"/>
                <a:gd name="connsiteY0" fmla="*/ 2133 h 7772"/>
                <a:gd name="connsiteX1" fmla="*/ 1399 w 8025"/>
                <a:gd name="connsiteY1" fmla="*/ 7075 h 7772"/>
                <a:gd name="connsiteX2" fmla="*/ 1571 w 8025"/>
                <a:gd name="connsiteY2" fmla="*/ 7419 h 7772"/>
                <a:gd name="connsiteX3" fmla="*/ 6856 w 8025"/>
                <a:gd name="connsiteY3" fmla="*/ 9110 h 7772"/>
                <a:gd name="connsiteX4" fmla="*/ 8799 w 8025"/>
                <a:gd name="connsiteY4" fmla="*/ 4168 h 7772"/>
                <a:gd name="connsiteX5" fmla="*/ 8627 w 8025"/>
                <a:gd name="connsiteY5" fmla="*/ 3824 h 7772"/>
                <a:gd name="connsiteX6" fmla="*/ 3341 w 8025"/>
                <a:gd name="connsiteY6" fmla="*/ 2133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3341" y="2133"/>
                  </a:move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9"/>
                  </a:cubicBezTo>
                  <a:cubicBezTo>
                    <a:pt x="2596" y="9295"/>
                    <a:pt x="4924" y="10062"/>
                    <a:pt x="6856" y="9110"/>
                  </a:cubicBezTo>
                  <a:cubicBezTo>
                    <a:pt x="8757" y="8291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7" name="任意多边形: 形状 3356">
              <a:extLst>
                <a:ext uri="{FF2B5EF4-FFF2-40B4-BE49-F238E27FC236}">
                  <a16:creationId xmlns:a16="http://schemas.microsoft.com/office/drawing/2014/main" id="{F933D5D1-20D6-2C0C-B8F0-A07D99314DC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8" name="任意多边形: 形状 3357">
              <a:extLst>
                <a:ext uri="{FF2B5EF4-FFF2-40B4-BE49-F238E27FC236}">
                  <a16:creationId xmlns:a16="http://schemas.microsoft.com/office/drawing/2014/main" id="{57F5136B-EAD7-81AB-0439-A0D2BD00E096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9" name="任意多边形: 形状 3358">
              <a:extLst>
                <a:ext uri="{FF2B5EF4-FFF2-40B4-BE49-F238E27FC236}">
                  <a16:creationId xmlns:a16="http://schemas.microsoft.com/office/drawing/2014/main" id="{50B47248-74E9-EE81-E60F-D06F2919BD86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0" name="任意多边形: 形状 3359">
              <a:extLst>
                <a:ext uri="{FF2B5EF4-FFF2-40B4-BE49-F238E27FC236}">
                  <a16:creationId xmlns:a16="http://schemas.microsoft.com/office/drawing/2014/main" id="{465BEB73-370E-CD53-9DAE-892AC9D774CE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1" name="任意多边形: 形状 3360">
              <a:extLst>
                <a:ext uri="{FF2B5EF4-FFF2-40B4-BE49-F238E27FC236}">
                  <a16:creationId xmlns:a16="http://schemas.microsoft.com/office/drawing/2014/main" id="{18A96AEA-2663-9796-5A77-FFE61B9EC43F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2" name="任意多边形: 形状 3361">
              <a:extLst>
                <a:ext uri="{FF2B5EF4-FFF2-40B4-BE49-F238E27FC236}">
                  <a16:creationId xmlns:a16="http://schemas.microsoft.com/office/drawing/2014/main" id="{7120335C-2F5B-FE08-4D6A-192D509AC7E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3" name="任意多边形: 形状 3362">
              <a:extLst>
                <a:ext uri="{FF2B5EF4-FFF2-40B4-BE49-F238E27FC236}">
                  <a16:creationId xmlns:a16="http://schemas.microsoft.com/office/drawing/2014/main" id="{06B3F54F-099D-75D7-374C-94ED73AC9C04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4" name="任意多边形: 形状 3363">
              <a:extLst>
                <a:ext uri="{FF2B5EF4-FFF2-40B4-BE49-F238E27FC236}">
                  <a16:creationId xmlns:a16="http://schemas.microsoft.com/office/drawing/2014/main" id="{9F602169-5C85-0F4F-4019-9A557F91EAFE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5" name="任意多边形: 形状 3364">
              <a:extLst>
                <a:ext uri="{FF2B5EF4-FFF2-40B4-BE49-F238E27FC236}">
                  <a16:creationId xmlns:a16="http://schemas.microsoft.com/office/drawing/2014/main" id="{7E46DA97-4DFE-799C-6BB3-125668340F70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6" name="任意多边形: 形状 3365">
              <a:extLst>
                <a:ext uri="{FF2B5EF4-FFF2-40B4-BE49-F238E27FC236}">
                  <a16:creationId xmlns:a16="http://schemas.microsoft.com/office/drawing/2014/main" id="{BD5C4BB1-F264-61B7-1298-EB6EAAEC233D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7" name="任意多边形: 形状 3366">
              <a:extLst>
                <a:ext uri="{FF2B5EF4-FFF2-40B4-BE49-F238E27FC236}">
                  <a16:creationId xmlns:a16="http://schemas.microsoft.com/office/drawing/2014/main" id="{4230071A-B1CD-AD02-5558-E8EF4B7E4376}"/>
                </a:ext>
              </a:extLst>
            </p:cNvPr>
            <p:cNvSpPr/>
            <p:nvPr/>
          </p:nvSpPr>
          <p:spPr>
            <a:xfrm>
              <a:off x="-556930" y="-3678630"/>
              <a:ext cx="17339" cy="16739"/>
            </a:xfrm>
            <a:custGeom>
              <a:avLst/>
              <a:gdLst>
                <a:gd name="connsiteX0" fmla="*/ 4233 w 17339"/>
                <a:gd name="connsiteY0" fmla="*/ 16556 h 16739"/>
                <a:gd name="connsiteX1" fmla="*/ 16416 w 17339"/>
                <a:gd name="connsiteY1" fmla="*/ 15446 h 16739"/>
                <a:gd name="connsiteX2" fmla="*/ 15639 w 17339"/>
                <a:gd name="connsiteY2" fmla="*/ 3950 h 16739"/>
                <a:gd name="connsiteX3" fmla="*/ 15306 w 17339"/>
                <a:gd name="connsiteY3" fmla="*/ 3686 h 16739"/>
                <a:gd name="connsiteX4" fmla="*/ 3096 w 17339"/>
                <a:gd name="connsiteY4" fmla="*/ 4795 h 16739"/>
                <a:gd name="connsiteX5" fmla="*/ 3855 w 17339"/>
                <a:gd name="connsiteY5" fmla="*/ 16239 h 16739"/>
                <a:gd name="connsiteX6" fmla="*/ 4233 w 17339"/>
                <a:gd name="connsiteY6" fmla="*/ 16556 h 1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39">
                  <a:moveTo>
                    <a:pt x="4233" y="16556"/>
                  </a:moveTo>
                  <a:cubicBezTo>
                    <a:pt x="7938" y="19516"/>
                    <a:pt x="13306" y="19014"/>
                    <a:pt x="16416" y="15446"/>
                  </a:cubicBezTo>
                  <a:cubicBezTo>
                    <a:pt x="19374" y="12063"/>
                    <a:pt x="19025" y="6910"/>
                    <a:pt x="15639" y="3950"/>
                  </a:cubicBezTo>
                  <a:cubicBezTo>
                    <a:pt x="15531" y="3871"/>
                    <a:pt x="15420" y="3765"/>
                    <a:pt x="15306" y="3686"/>
                  </a:cubicBezTo>
                  <a:cubicBezTo>
                    <a:pt x="11596" y="726"/>
                    <a:pt x="6209" y="1201"/>
                    <a:pt x="3096" y="4795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1"/>
                    <a:pt x="4233" y="165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8" name="任意多边形: 形状 3367">
              <a:extLst>
                <a:ext uri="{FF2B5EF4-FFF2-40B4-BE49-F238E27FC236}">
                  <a16:creationId xmlns:a16="http://schemas.microsoft.com/office/drawing/2014/main" id="{56EB0215-FA0F-2813-DBC5-5CAED20FFA47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9" name="任意多边形: 形状 3368">
              <a:extLst>
                <a:ext uri="{FF2B5EF4-FFF2-40B4-BE49-F238E27FC236}">
                  <a16:creationId xmlns:a16="http://schemas.microsoft.com/office/drawing/2014/main" id="{58BA7608-044F-ADAD-6079-CF0E3238BF7D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0" name="任意多边形: 形状 3369">
              <a:extLst>
                <a:ext uri="{FF2B5EF4-FFF2-40B4-BE49-F238E27FC236}">
                  <a16:creationId xmlns:a16="http://schemas.microsoft.com/office/drawing/2014/main" id="{0F446BE5-4BCD-FB75-E328-720D3ADCFC6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1" name="任意多边形: 形状 3370">
              <a:extLst>
                <a:ext uri="{FF2B5EF4-FFF2-40B4-BE49-F238E27FC236}">
                  <a16:creationId xmlns:a16="http://schemas.microsoft.com/office/drawing/2014/main" id="{1FC38AA8-55D9-8D21-9EE7-94100AB557EC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2" name="任意多边形: 形状 3371">
              <a:extLst>
                <a:ext uri="{FF2B5EF4-FFF2-40B4-BE49-F238E27FC236}">
                  <a16:creationId xmlns:a16="http://schemas.microsoft.com/office/drawing/2014/main" id="{E5EB6BE7-891F-635A-BD83-576A7E5CFE88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3" name="任意多边形: 形状 3372">
              <a:extLst>
                <a:ext uri="{FF2B5EF4-FFF2-40B4-BE49-F238E27FC236}">
                  <a16:creationId xmlns:a16="http://schemas.microsoft.com/office/drawing/2014/main" id="{EA439728-306C-5204-95BB-34EB7543376D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4" name="任意多边形: 形状 3373">
              <a:extLst>
                <a:ext uri="{FF2B5EF4-FFF2-40B4-BE49-F238E27FC236}">
                  <a16:creationId xmlns:a16="http://schemas.microsoft.com/office/drawing/2014/main" id="{8C7125BF-8C8C-342A-9D2C-D70BC18150F8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5" name="任意多边形: 形状 3374">
              <a:extLst>
                <a:ext uri="{FF2B5EF4-FFF2-40B4-BE49-F238E27FC236}">
                  <a16:creationId xmlns:a16="http://schemas.microsoft.com/office/drawing/2014/main" id="{10B448CF-40E8-9F58-AF78-2FA68765984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6" name="任意多边形: 形状 3375">
              <a:extLst>
                <a:ext uri="{FF2B5EF4-FFF2-40B4-BE49-F238E27FC236}">
                  <a16:creationId xmlns:a16="http://schemas.microsoft.com/office/drawing/2014/main" id="{8DA0983A-A0BD-BD71-43CA-8BAF61003D35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7" name="任意多边形: 形状 3376">
              <a:extLst>
                <a:ext uri="{FF2B5EF4-FFF2-40B4-BE49-F238E27FC236}">
                  <a16:creationId xmlns:a16="http://schemas.microsoft.com/office/drawing/2014/main" id="{8E09026F-E2E8-F3E0-E1F8-F71B2D9BBB9C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8" name="任意多边形: 形状 3377">
              <a:extLst>
                <a:ext uri="{FF2B5EF4-FFF2-40B4-BE49-F238E27FC236}">
                  <a16:creationId xmlns:a16="http://schemas.microsoft.com/office/drawing/2014/main" id="{3481300D-DD97-E83B-9160-DBA602806158}"/>
                </a:ext>
              </a:extLst>
            </p:cNvPr>
            <p:cNvSpPr/>
            <p:nvPr/>
          </p:nvSpPr>
          <p:spPr>
            <a:xfrm>
              <a:off x="-556930" y="-3678683"/>
              <a:ext cx="17339" cy="16728"/>
            </a:xfrm>
            <a:custGeom>
              <a:avLst/>
              <a:gdLst>
                <a:gd name="connsiteX0" fmla="*/ 15306 w 17339"/>
                <a:gd name="connsiteY0" fmla="*/ 3686 h 16728"/>
                <a:gd name="connsiteX1" fmla="*/ 3096 w 17339"/>
                <a:gd name="connsiteY1" fmla="*/ 4796 h 16728"/>
                <a:gd name="connsiteX2" fmla="*/ 3855 w 17339"/>
                <a:gd name="connsiteY2" fmla="*/ 16239 h 16728"/>
                <a:gd name="connsiteX3" fmla="*/ 4233 w 17339"/>
                <a:gd name="connsiteY3" fmla="*/ 16556 h 16728"/>
                <a:gd name="connsiteX4" fmla="*/ 16416 w 17339"/>
                <a:gd name="connsiteY4" fmla="*/ 15446 h 16728"/>
                <a:gd name="connsiteX5" fmla="*/ 15639 w 17339"/>
                <a:gd name="connsiteY5" fmla="*/ 3950 h 16728"/>
                <a:gd name="connsiteX6" fmla="*/ 15306 w 17339"/>
                <a:gd name="connsiteY6" fmla="*/ 3686 h 1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28">
                  <a:moveTo>
                    <a:pt x="15306" y="3686"/>
                  </a:moveTo>
                  <a:cubicBezTo>
                    <a:pt x="11596" y="726"/>
                    <a:pt x="6209" y="1201"/>
                    <a:pt x="3096" y="4796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0"/>
                    <a:pt x="4233" y="16556"/>
                  </a:cubicBezTo>
                  <a:cubicBezTo>
                    <a:pt x="7938" y="19490"/>
                    <a:pt x="13306" y="19014"/>
                    <a:pt x="16416" y="15446"/>
                  </a:cubicBezTo>
                  <a:cubicBezTo>
                    <a:pt x="19374" y="12064"/>
                    <a:pt x="19025" y="6910"/>
                    <a:pt x="15639" y="3950"/>
                  </a:cubicBezTo>
                  <a:cubicBezTo>
                    <a:pt x="15531" y="3870"/>
                    <a:pt x="15420" y="3765"/>
                    <a:pt x="15306" y="36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9" name="任意多边形: 形状 3378">
              <a:extLst>
                <a:ext uri="{FF2B5EF4-FFF2-40B4-BE49-F238E27FC236}">
                  <a16:creationId xmlns:a16="http://schemas.microsoft.com/office/drawing/2014/main" id="{924FE698-D42A-EB35-8746-D8D4F275F856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0" name="任意多边形: 形状 3379">
              <a:extLst>
                <a:ext uri="{FF2B5EF4-FFF2-40B4-BE49-F238E27FC236}">
                  <a16:creationId xmlns:a16="http://schemas.microsoft.com/office/drawing/2014/main" id="{E5B7D9A6-8BB8-8F46-ADB8-8C1400A17BCB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1" name="任意多边形: 形状 3380">
              <a:extLst>
                <a:ext uri="{FF2B5EF4-FFF2-40B4-BE49-F238E27FC236}">
                  <a16:creationId xmlns:a16="http://schemas.microsoft.com/office/drawing/2014/main" id="{10AFCE37-5812-5E63-7D53-2468A87473DC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2" name="任意多边形: 形状 3381">
              <a:extLst>
                <a:ext uri="{FF2B5EF4-FFF2-40B4-BE49-F238E27FC236}">
                  <a16:creationId xmlns:a16="http://schemas.microsoft.com/office/drawing/2014/main" id="{2AE4F060-4A9A-DF53-58AB-F332141AADF6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3" name="任意多边形: 形状 3382">
              <a:extLst>
                <a:ext uri="{FF2B5EF4-FFF2-40B4-BE49-F238E27FC236}">
                  <a16:creationId xmlns:a16="http://schemas.microsoft.com/office/drawing/2014/main" id="{6E690F9F-D3D6-BD9A-B891-DA01F4525812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4" name="任意多边形: 形状 3383">
              <a:extLst>
                <a:ext uri="{FF2B5EF4-FFF2-40B4-BE49-F238E27FC236}">
                  <a16:creationId xmlns:a16="http://schemas.microsoft.com/office/drawing/2014/main" id="{8FB42093-5F0D-BC27-A61F-35DFA871A738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5" name="任意多边形: 形状 3384">
              <a:extLst>
                <a:ext uri="{FF2B5EF4-FFF2-40B4-BE49-F238E27FC236}">
                  <a16:creationId xmlns:a16="http://schemas.microsoft.com/office/drawing/2014/main" id="{4C4DD0EA-6598-60E1-25FC-8E2C6B8D1623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6" name="任意多边形: 形状 3385">
              <a:extLst>
                <a:ext uri="{FF2B5EF4-FFF2-40B4-BE49-F238E27FC236}">
                  <a16:creationId xmlns:a16="http://schemas.microsoft.com/office/drawing/2014/main" id="{42D008EC-BD13-5167-A625-FC79EF0D116A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7" name="任意多边形: 形状 3386">
              <a:extLst>
                <a:ext uri="{FF2B5EF4-FFF2-40B4-BE49-F238E27FC236}">
                  <a16:creationId xmlns:a16="http://schemas.microsoft.com/office/drawing/2014/main" id="{21CD4BD4-9E35-4065-F16A-46E1B1DB9D94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8" name="任意多边形: 形状 3387">
              <a:extLst>
                <a:ext uri="{FF2B5EF4-FFF2-40B4-BE49-F238E27FC236}">
                  <a16:creationId xmlns:a16="http://schemas.microsoft.com/office/drawing/2014/main" id="{9666DA0E-2F48-3D28-16ED-31126B2C5B36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9" name="任意多边形: 形状 3388">
              <a:extLst>
                <a:ext uri="{FF2B5EF4-FFF2-40B4-BE49-F238E27FC236}">
                  <a16:creationId xmlns:a16="http://schemas.microsoft.com/office/drawing/2014/main" id="{D6694E19-ED0B-98FC-C8CD-809B8C703DE9}"/>
                </a:ext>
              </a:extLst>
            </p:cNvPr>
            <p:cNvSpPr/>
            <p:nvPr/>
          </p:nvSpPr>
          <p:spPr>
            <a:xfrm>
              <a:off x="-5083" y="-3652733"/>
              <a:ext cx="23989" cy="23117"/>
            </a:xfrm>
            <a:custGeom>
              <a:avLst/>
              <a:gdLst>
                <a:gd name="connsiteX0" fmla="*/ 20020 w 23989"/>
                <a:gd name="connsiteY0" fmla="*/ 22664 h 23117"/>
                <a:gd name="connsiteX1" fmla="*/ 23223 w 23989"/>
                <a:gd name="connsiteY1" fmla="*/ 7098 h 23117"/>
                <a:gd name="connsiteX2" fmla="*/ 22848 w 23989"/>
                <a:gd name="connsiteY2" fmla="*/ 6569 h 23117"/>
                <a:gd name="connsiteX3" fmla="*/ 6145 w 23989"/>
                <a:gd name="connsiteY3" fmla="*/ 3926 h 23117"/>
                <a:gd name="connsiteX4" fmla="*/ 2949 w 23989"/>
                <a:gd name="connsiteY4" fmla="*/ 19519 h 23117"/>
                <a:gd name="connsiteX5" fmla="*/ 3317 w 23989"/>
                <a:gd name="connsiteY5" fmla="*/ 20048 h 23117"/>
                <a:gd name="connsiteX6" fmla="*/ 20020 w 23989"/>
                <a:gd name="connsiteY6" fmla="*/ 22664 h 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17">
                  <a:moveTo>
                    <a:pt x="20020" y="22664"/>
                  </a:moveTo>
                  <a:cubicBezTo>
                    <a:pt x="25200" y="19255"/>
                    <a:pt x="26635" y="12278"/>
                    <a:pt x="23223" y="7098"/>
                  </a:cubicBezTo>
                  <a:cubicBezTo>
                    <a:pt x="23104" y="6913"/>
                    <a:pt x="22977" y="6754"/>
                    <a:pt x="22848" y="6569"/>
                  </a:cubicBezTo>
                  <a:cubicBezTo>
                    <a:pt x="18883" y="1363"/>
                    <a:pt x="11523" y="200"/>
                    <a:pt x="6145" y="3926"/>
                  </a:cubicBezTo>
                  <a:cubicBezTo>
                    <a:pt x="954" y="7362"/>
                    <a:pt x="-476" y="14339"/>
                    <a:pt x="2949" y="19519"/>
                  </a:cubicBezTo>
                  <a:cubicBezTo>
                    <a:pt x="3068" y="19704"/>
                    <a:pt x="3190" y="19889"/>
                    <a:pt x="3317" y="20048"/>
                  </a:cubicBezTo>
                  <a:cubicBezTo>
                    <a:pt x="7284" y="25254"/>
                    <a:pt x="14652" y="26417"/>
                    <a:pt x="20020" y="22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0" name="任意多边形: 形状 3389">
              <a:extLst>
                <a:ext uri="{FF2B5EF4-FFF2-40B4-BE49-F238E27FC236}">
                  <a16:creationId xmlns:a16="http://schemas.microsoft.com/office/drawing/2014/main" id="{2D001A9E-6CCE-E482-50ED-1C2CDDFFE40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1" name="任意多边形: 形状 3390">
              <a:extLst>
                <a:ext uri="{FF2B5EF4-FFF2-40B4-BE49-F238E27FC236}">
                  <a16:creationId xmlns:a16="http://schemas.microsoft.com/office/drawing/2014/main" id="{5CD51B3F-AA57-6736-BC56-CE3BF3A692DA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2" name="任意多边形: 形状 3391">
              <a:extLst>
                <a:ext uri="{FF2B5EF4-FFF2-40B4-BE49-F238E27FC236}">
                  <a16:creationId xmlns:a16="http://schemas.microsoft.com/office/drawing/2014/main" id="{72D169CF-1419-74D2-2DD4-CC7DD0E3B8D9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3" name="任意多边形: 形状 3392">
              <a:extLst>
                <a:ext uri="{FF2B5EF4-FFF2-40B4-BE49-F238E27FC236}">
                  <a16:creationId xmlns:a16="http://schemas.microsoft.com/office/drawing/2014/main" id="{44AECBB4-11EF-A163-A41C-5797BA5757B8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4" name="任意多边形: 形状 3393">
              <a:extLst>
                <a:ext uri="{FF2B5EF4-FFF2-40B4-BE49-F238E27FC236}">
                  <a16:creationId xmlns:a16="http://schemas.microsoft.com/office/drawing/2014/main" id="{6AA03D9B-22C6-7D30-5355-DF30B491577C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5" name="任意多边形: 形状 3394">
              <a:extLst>
                <a:ext uri="{FF2B5EF4-FFF2-40B4-BE49-F238E27FC236}">
                  <a16:creationId xmlns:a16="http://schemas.microsoft.com/office/drawing/2014/main" id="{0B4E97D5-D995-DECD-BF1B-7D8B4A55E4D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6" name="任意多边形: 形状 3395">
              <a:extLst>
                <a:ext uri="{FF2B5EF4-FFF2-40B4-BE49-F238E27FC236}">
                  <a16:creationId xmlns:a16="http://schemas.microsoft.com/office/drawing/2014/main" id="{5044CA79-5169-1310-060C-662094A34E8C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7" name="任意多边形: 形状 3396">
              <a:extLst>
                <a:ext uri="{FF2B5EF4-FFF2-40B4-BE49-F238E27FC236}">
                  <a16:creationId xmlns:a16="http://schemas.microsoft.com/office/drawing/2014/main" id="{BB3A4149-068B-C1C6-5D50-32866F5D9A51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8" name="任意多边形: 形状 3397">
              <a:extLst>
                <a:ext uri="{FF2B5EF4-FFF2-40B4-BE49-F238E27FC236}">
                  <a16:creationId xmlns:a16="http://schemas.microsoft.com/office/drawing/2014/main" id="{0FF058C0-485A-9407-C515-0F2FCB492DF7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9" name="任意多边形: 形状 3398">
              <a:extLst>
                <a:ext uri="{FF2B5EF4-FFF2-40B4-BE49-F238E27FC236}">
                  <a16:creationId xmlns:a16="http://schemas.microsoft.com/office/drawing/2014/main" id="{A090B4FE-1AA7-5D1A-1ED1-226DCCE412A8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0" name="任意多边形: 形状 3399">
              <a:extLst>
                <a:ext uri="{FF2B5EF4-FFF2-40B4-BE49-F238E27FC236}">
                  <a16:creationId xmlns:a16="http://schemas.microsoft.com/office/drawing/2014/main" id="{43C7C195-C8CF-8773-3EA2-E76AED80109C}"/>
                </a:ext>
              </a:extLst>
            </p:cNvPr>
            <p:cNvSpPr/>
            <p:nvPr/>
          </p:nvSpPr>
          <p:spPr>
            <a:xfrm>
              <a:off x="-5083" y="-3652935"/>
              <a:ext cx="23989" cy="23125"/>
            </a:xfrm>
            <a:custGeom>
              <a:avLst/>
              <a:gdLst>
                <a:gd name="connsiteX0" fmla="*/ 6145 w 23989"/>
                <a:gd name="connsiteY0" fmla="*/ 3917 h 23125"/>
                <a:gd name="connsiteX1" fmla="*/ 2949 w 23989"/>
                <a:gd name="connsiteY1" fmla="*/ 19510 h 23125"/>
                <a:gd name="connsiteX2" fmla="*/ 3317 w 23989"/>
                <a:gd name="connsiteY2" fmla="*/ 20039 h 23125"/>
                <a:gd name="connsiteX3" fmla="*/ 20020 w 23989"/>
                <a:gd name="connsiteY3" fmla="*/ 22682 h 23125"/>
                <a:gd name="connsiteX4" fmla="*/ 23223 w 23989"/>
                <a:gd name="connsiteY4" fmla="*/ 7115 h 23125"/>
                <a:gd name="connsiteX5" fmla="*/ 22848 w 23989"/>
                <a:gd name="connsiteY5" fmla="*/ 6586 h 23125"/>
                <a:gd name="connsiteX6" fmla="*/ 6145 w 23989"/>
                <a:gd name="connsiteY6" fmla="*/ 3917 h 2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25">
                  <a:moveTo>
                    <a:pt x="6145" y="3917"/>
                  </a:moveTo>
                  <a:cubicBezTo>
                    <a:pt x="954" y="7353"/>
                    <a:pt x="-476" y="14330"/>
                    <a:pt x="2949" y="19510"/>
                  </a:cubicBezTo>
                  <a:cubicBezTo>
                    <a:pt x="3068" y="19695"/>
                    <a:pt x="3190" y="19880"/>
                    <a:pt x="3317" y="20039"/>
                  </a:cubicBezTo>
                  <a:cubicBezTo>
                    <a:pt x="7276" y="25245"/>
                    <a:pt x="14644" y="26434"/>
                    <a:pt x="20020" y="22682"/>
                  </a:cubicBezTo>
                  <a:cubicBezTo>
                    <a:pt x="25200" y="19272"/>
                    <a:pt x="26635" y="12295"/>
                    <a:pt x="23223" y="7115"/>
                  </a:cubicBezTo>
                  <a:cubicBezTo>
                    <a:pt x="23104" y="6930"/>
                    <a:pt x="22977" y="6772"/>
                    <a:pt x="22848" y="6586"/>
                  </a:cubicBezTo>
                  <a:cubicBezTo>
                    <a:pt x="18891" y="1380"/>
                    <a:pt x="11531" y="191"/>
                    <a:pt x="6145" y="39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1" name="任意多边形: 形状 3400">
              <a:extLst>
                <a:ext uri="{FF2B5EF4-FFF2-40B4-BE49-F238E27FC236}">
                  <a16:creationId xmlns:a16="http://schemas.microsoft.com/office/drawing/2014/main" id="{74F58BD3-5A44-E966-1ABE-AB77699D1BA7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2" name="任意多边形: 形状 3401">
              <a:extLst>
                <a:ext uri="{FF2B5EF4-FFF2-40B4-BE49-F238E27FC236}">
                  <a16:creationId xmlns:a16="http://schemas.microsoft.com/office/drawing/2014/main" id="{87619F0B-A751-F39C-7C8B-B31047E49049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3" name="任意多边形: 形状 3402">
              <a:extLst>
                <a:ext uri="{FF2B5EF4-FFF2-40B4-BE49-F238E27FC236}">
                  <a16:creationId xmlns:a16="http://schemas.microsoft.com/office/drawing/2014/main" id="{22B118E1-3CE8-C600-BFE5-032DB613F81B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4" name="任意多边形: 形状 3403">
              <a:extLst>
                <a:ext uri="{FF2B5EF4-FFF2-40B4-BE49-F238E27FC236}">
                  <a16:creationId xmlns:a16="http://schemas.microsoft.com/office/drawing/2014/main" id="{6AF474CE-3199-0A39-E48A-05782018CCE5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5" name="任意多边形: 形状 3404">
              <a:extLst>
                <a:ext uri="{FF2B5EF4-FFF2-40B4-BE49-F238E27FC236}">
                  <a16:creationId xmlns:a16="http://schemas.microsoft.com/office/drawing/2014/main" id="{B172A4F5-F5CA-DB60-C351-A606D3E5DBE0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6" name="任意多边形: 形状 3405">
              <a:extLst>
                <a:ext uri="{FF2B5EF4-FFF2-40B4-BE49-F238E27FC236}">
                  <a16:creationId xmlns:a16="http://schemas.microsoft.com/office/drawing/2014/main" id="{9D394A9D-1144-6147-5F10-48ED89AB2954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7" name="任意多边形: 形状 3406">
              <a:extLst>
                <a:ext uri="{FF2B5EF4-FFF2-40B4-BE49-F238E27FC236}">
                  <a16:creationId xmlns:a16="http://schemas.microsoft.com/office/drawing/2014/main" id="{470D69F0-32B7-E7B0-91EF-7B2329F45BCE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8" name="任意多边形: 形状 3407">
              <a:extLst>
                <a:ext uri="{FF2B5EF4-FFF2-40B4-BE49-F238E27FC236}">
                  <a16:creationId xmlns:a16="http://schemas.microsoft.com/office/drawing/2014/main" id="{638F4F6E-883C-7AB0-9646-F7D9D07FDA72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9" name="任意多边形: 形状 3408">
              <a:extLst>
                <a:ext uri="{FF2B5EF4-FFF2-40B4-BE49-F238E27FC236}">
                  <a16:creationId xmlns:a16="http://schemas.microsoft.com/office/drawing/2014/main" id="{98E8CA36-1321-B903-1A3E-446BE669C5FB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0" name="任意多边形: 形状 3409">
              <a:extLst>
                <a:ext uri="{FF2B5EF4-FFF2-40B4-BE49-F238E27FC236}">
                  <a16:creationId xmlns:a16="http://schemas.microsoft.com/office/drawing/2014/main" id="{D13565C7-91C5-ECFD-7CF3-4F84A8D77A43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1" name="任意多边形: 形状 3410">
              <a:extLst>
                <a:ext uri="{FF2B5EF4-FFF2-40B4-BE49-F238E27FC236}">
                  <a16:creationId xmlns:a16="http://schemas.microsoft.com/office/drawing/2014/main" id="{08C41463-4EE7-0507-3750-2DA273808861}"/>
                </a:ext>
              </a:extLst>
            </p:cNvPr>
            <p:cNvSpPr/>
            <p:nvPr/>
          </p:nvSpPr>
          <p:spPr>
            <a:xfrm>
              <a:off x="242808" y="-3861048"/>
              <a:ext cx="15715" cy="15225"/>
            </a:xfrm>
            <a:custGeom>
              <a:avLst/>
              <a:gdLst>
                <a:gd name="connsiteX0" fmla="*/ 9616 w 15715"/>
                <a:gd name="connsiteY0" fmla="*/ 1790 h 15225"/>
                <a:gd name="connsiteX1" fmla="*/ 1109 w 15715"/>
                <a:gd name="connsiteY1" fmla="*/ 8688 h 15225"/>
                <a:gd name="connsiteX2" fmla="*/ 1106 w 15715"/>
                <a:gd name="connsiteY2" fmla="*/ 8715 h 15225"/>
                <a:gd name="connsiteX3" fmla="*/ 8232 w 15715"/>
                <a:gd name="connsiteY3" fmla="*/ 16934 h 15225"/>
                <a:gd name="connsiteX4" fmla="*/ 8268 w 15715"/>
                <a:gd name="connsiteY4" fmla="*/ 16934 h 15225"/>
                <a:gd name="connsiteX5" fmla="*/ 16778 w 15715"/>
                <a:gd name="connsiteY5" fmla="*/ 9983 h 15225"/>
                <a:gd name="connsiteX6" fmla="*/ 9783 w 15715"/>
                <a:gd name="connsiteY6" fmla="*/ 1790 h 15225"/>
                <a:gd name="connsiteX7" fmla="*/ 9616 w 15715"/>
                <a:gd name="connsiteY7" fmla="*/ 1790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9616" y="1790"/>
                  </a:move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2" name="任意多边形: 形状 3411">
              <a:extLst>
                <a:ext uri="{FF2B5EF4-FFF2-40B4-BE49-F238E27FC236}">
                  <a16:creationId xmlns:a16="http://schemas.microsoft.com/office/drawing/2014/main" id="{A3C37525-3630-3C3F-4C2B-71B92134678D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3" name="任意多边形: 形状 3412">
              <a:extLst>
                <a:ext uri="{FF2B5EF4-FFF2-40B4-BE49-F238E27FC236}">
                  <a16:creationId xmlns:a16="http://schemas.microsoft.com/office/drawing/2014/main" id="{C773E992-A6B2-88E6-AF61-0C4CB176026F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4" name="任意多边形: 形状 3413">
              <a:extLst>
                <a:ext uri="{FF2B5EF4-FFF2-40B4-BE49-F238E27FC236}">
                  <a16:creationId xmlns:a16="http://schemas.microsoft.com/office/drawing/2014/main" id="{02FE4838-3E56-753A-B297-DD3E559B3BBA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5" name="任意多边形: 形状 3414">
              <a:extLst>
                <a:ext uri="{FF2B5EF4-FFF2-40B4-BE49-F238E27FC236}">
                  <a16:creationId xmlns:a16="http://schemas.microsoft.com/office/drawing/2014/main" id="{9C42A3B5-0350-5844-D95F-DF14C8C8A6D1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6" name="任意多边形: 形状 3415">
              <a:extLst>
                <a:ext uri="{FF2B5EF4-FFF2-40B4-BE49-F238E27FC236}">
                  <a16:creationId xmlns:a16="http://schemas.microsoft.com/office/drawing/2014/main" id="{18473F24-36DB-FBD2-8815-2B7BBB0B48F6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7" name="任意多边形: 形状 3416">
              <a:extLst>
                <a:ext uri="{FF2B5EF4-FFF2-40B4-BE49-F238E27FC236}">
                  <a16:creationId xmlns:a16="http://schemas.microsoft.com/office/drawing/2014/main" id="{09FC42DA-A6D5-466B-C6C5-BE452772A5F4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8" name="任意多边形: 形状 3417">
              <a:extLst>
                <a:ext uri="{FF2B5EF4-FFF2-40B4-BE49-F238E27FC236}">
                  <a16:creationId xmlns:a16="http://schemas.microsoft.com/office/drawing/2014/main" id="{7C36E9F7-AF4F-F060-FAC0-B53129394068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9" name="任意多边形: 形状 3418">
              <a:extLst>
                <a:ext uri="{FF2B5EF4-FFF2-40B4-BE49-F238E27FC236}">
                  <a16:creationId xmlns:a16="http://schemas.microsoft.com/office/drawing/2014/main" id="{8AFEA62D-1BA2-0CB5-8321-CFB655C5F627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0" name="任意多边形: 形状 3419">
              <a:extLst>
                <a:ext uri="{FF2B5EF4-FFF2-40B4-BE49-F238E27FC236}">
                  <a16:creationId xmlns:a16="http://schemas.microsoft.com/office/drawing/2014/main" id="{A2BFAA47-8B7A-9586-235F-4A702FFEB79A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1" name="任意多边形: 形状 3420">
              <a:extLst>
                <a:ext uri="{FF2B5EF4-FFF2-40B4-BE49-F238E27FC236}">
                  <a16:creationId xmlns:a16="http://schemas.microsoft.com/office/drawing/2014/main" id="{DB975F35-A03D-3BF6-F80D-F1ADCEC13A80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2" name="任意多边形: 形状 3421">
              <a:extLst>
                <a:ext uri="{FF2B5EF4-FFF2-40B4-BE49-F238E27FC236}">
                  <a16:creationId xmlns:a16="http://schemas.microsoft.com/office/drawing/2014/main" id="{9DBB92EB-1E0E-9EE7-CDC2-0E611C8A180A}"/>
                </a:ext>
              </a:extLst>
            </p:cNvPr>
            <p:cNvSpPr/>
            <p:nvPr/>
          </p:nvSpPr>
          <p:spPr>
            <a:xfrm>
              <a:off x="242676" y="-3861074"/>
              <a:ext cx="15715" cy="15225"/>
            </a:xfrm>
            <a:custGeom>
              <a:avLst/>
              <a:gdLst>
                <a:gd name="connsiteX0" fmla="*/ 8268 w 15715"/>
                <a:gd name="connsiteY0" fmla="*/ 16934 h 15225"/>
                <a:gd name="connsiteX1" fmla="*/ 16778 w 15715"/>
                <a:gd name="connsiteY1" fmla="*/ 9983 h 15225"/>
                <a:gd name="connsiteX2" fmla="*/ 9783 w 15715"/>
                <a:gd name="connsiteY2" fmla="*/ 1790 h 15225"/>
                <a:gd name="connsiteX3" fmla="*/ 9616 w 15715"/>
                <a:gd name="connsiteY3" fmla="*/ 1790 h 15225"/>
                <a:gd name="connsiteX4" fmla="*/ 1109 w 15715"/>
                <a:gd name="connsiteY4" fmla="*/ 8688 h 15225"/>
                <a:gd name="connsiteX5" fmla="*/ 1106 w 15715"/>
                <a:gd name="connsiteY5" fmla="*/ 8715 h 15225"/>
                <a:gd name="connsiteX6" fmla="*/ 8232 w 15715"/>
                <a:gd name="connsiteY6" fmla="*/ 16934 h 15225"/>
                <a:gd name="connsiteX7" fmla="*/ 8268 w 15715"/>
                <a:gd name="connsiteY7" fmla="*/ 16934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8268" y="16934"/>
                  </a:move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3" name="任意多边形: 形状 3422">
              <a:extLst>
                <a:ext uri="{FF2B5EF4-FFF2-40B4-BE49-F238E27FC236}">
                  <a16:creationId xmlns:a16="http://schemas.microsoft.com/office/drawing/2014/main" id="{B5C3AA54-BF97-6209-D407-2BBA0DCA7D1F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4" name="任意多边形: 形状 3423">
              <a:extLst>
                <a:ext uri="{FF2B5EF4-FFF2-40B4-BE49-F238E27FC236}">
                  <a16:creationId xmlns:a16="http://schemas.microsoft.com/office/drawing/2014/main" id="{CEED467B-CAC5-E289-E35A-27EEC467C934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5" name="任意多边形: 形状 3424">
              <a:extLst>
                <a:ext uri="{FF2B5EF4-FFF2-40B4-BE49-F238E27FC236}">
                  <a16:creationId xmlns:a16="http://schemas.microsoft.com/office/drawing/2014/main" id="{B50FAABC-3679-40D0-E6E3-7ACAD69BD283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6" name="任意多边形: 形状 3425">
              <a:extLst>
                <a:ext uri="{FF2B5EF4-FFF2-40B4-BE49-F238E27FC236}">
                  <a16:creationId xmlns:a16="http://schemas.microsoft.com/office/drawing/2014/main" id="{6A16C9B6-290C-3D4A-6387-20EF34D45888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7" name="任意多边形: 形状 3426">
              <a:extLst>
                <a:ext uri="{FF2B5EF4-FFF2-40B4-BE49-F238E27FC236}">
                  <a16:creationId xmlns:a16="http://schemas.microsoft.com/office/drawing/2014/main" id="{A6A7F62C-B48F-BD7A-5239-E1C2DB2AE042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8" name="任意多边形: 形状 3427">
              <a:extLst>
                <a:ext uri="{FF2B5EF4-FFF2-40B4-BE49-F238E27FC236}">
                  <a16:creationId xmlns:a16="http://schemas.microsoft.com/office/drawing/2014/main" id="{4CF70758-A1FA-AD51-8930-50AE9BBD0CD1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9" name="任意多边形: 形状 3428">
              <a:extLst>
                <a:ext uri="{FF2B5EF4-FFF2-40B4-BE49-F238E27FC236}">
                  <a16:creationId xmlns:a16="http://schemas.microsoft.com/office/drawing/2014/main" id="{26A8C1A7-0820-FB6E-68AB-E9E6101574B8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0" name="任意多边形: 形状 3429">
              <a:extLst>
                <a:ext uri="{FF2B5EF4-FFF2-40B4-BE49-F238E27FC236}">
                  <a16:creationId xmlns:a16="http://schemas.microsoft.com/office/drawing/2014/main" id="{D5F24797-8135-03B6-B259-663ECD8DB224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1" name="任意多边形: 形状 3430">
              <a:extLst>
                <a:ext uri="{FF2B5EF4-FFF2-40B4-BE49-F238E27FC236}">
                  <a16:creationId xmlns:a16="http://schemas.microsoft.com/office/drawing/2014/main" id="{663A914D-97AD-8296-7131-A743055381BC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2" name="任意多边形: 形状 3431">
              <a:extLst>
                <a:ext uri="{FF2B5EF4-FFF2-40B4-BE49-F238E27FC236}">
                  <a16:creationId xmlns:a16="http://schemas.microsoft.com/office/drawing/2014/main" id="{19E40519-D42E-A63F-0974-F23AA4FA4160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3" name="任意多边形: 形状 3432">
              <a:extLst>
                <a:ext uri="{FF2B5EF4-FFF2-40B4-BE49-F238E27FC236}">
                  <a16:creationId xmlns:a16="http://schemas.microsoft.com/office/drawing/2014/main" id="{E33BE5F8-B9FF-FC77-AEAC-86C0ECB6E1C2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1284 w 30768"/>
                <a:gd name="connsiteY0" fmla="*/ 19055 h 29753"/>
                <a:gd name="connsiteX1" fmla="*/ 18965 w 30768"/>
                <a:gd name="connsiteY1" fmla="*/ 31265 h 29753"/>
                <a:gd name="connsiteX2" fmla="*/ 31712 w 30768"/>
                <a:gd name="connsiteY2" fmla="*/ 14430 h 29753"/>
                <a:gd name="connsiteX3" fmla="*/ 31677 w 30768"/>
                <a:gd name="connsiteY3" fmla="*/ 14193 h 29753"/>
                <a:gd name="connsiteX4" fmla="*/ 13944 w 30768"/>
                <a:gd name="connsiteY4" fmla="*/ 1983 h 29753"/>
                <a:gd name="connsiteX5" fmla="*/ 1216 w 30768"/>
                <a:gd name="connsiteY5" fmla="*/ 18606 h 29753"/>
                <a:gd name="connsiteX6" fmla="*/ 1284 w 30768"/>
                <a:gd name="connsiteY6" fmla="*/ 19055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1284" y="19055"/>
                  </a:move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38"/>
                    <a:pt x="1261" y="18897"/>
                    <a:pt x="1284" y="190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4" name="任意多边形: 形状 3433">
              <a:extLst>
                <a:ext uri="{FF2B5EF4-FFF2-40B4-BE49-F238E27FC236}">
                  <a16:creationId xmlns:a16="http://schemas.microsoft.com/office/drawing/2014/main" id="{1E5D9040-8E15-7912-D526-B513C4815B01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5" name="任意多边形: 形状 3434">
              <a:extLst>
                <a:ext uri="{FF2B5EF4-FFF2-40B4-BE49-F238E27FC236}">
                  <a16:creationId xmlns:a16="http://schemas.microsoft.com/office/drawing/2014/main" id="{4545B9CC-BB78-71D9-45E3-E3EEDF1ADAC9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6" name="任意多边形: 形状 3435">
              <a:extLst>
                <a:ext uri="{FF2B5EF4-FFF2-40B4-BE49-F238E27FC236}">
                  <a16:creationId xmlns:a16="http://schemas.microsoft.com/office/drawing/2014/main" id="{C32F7E73-04ED-09CD-691B-BC28578B373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7" name="任意多边形: 形状 3436">
              <a:extLst>
                <a:ext uri="{FF2B5EF4-FFF2-40B4-BE49-F238E27FC236}">
                  <a16:creationId xmlns:a16="http://schemas.microsoft.com/office/drawing/2014/main" id="{D6967771-C5DC-F58E-EF97-EF8E8F3A87CF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8" name="任意多边形: 形状 3437">
              <a:extLst>
                <a:ext uri="{FF2B5EF4-FFF2-40B4-BE49-F238E27FC236}">
                  <a16:creationId xmlns:a16="http://schemas.microsoft.com/office/drawing/2014/main" id="{4E67E17C-EE54-E6D1-41A8-7800A1FC65C8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9" name="任意多边形: 形状 3438">
              <a:extLst>
                <a:ext uri="{FF2B5EF4-FFF2-40B4-BE49-F238E27FC236}">
                  <a16:creationId xmlns:a16="http://schemas.microsoft.com/office/drawing/2014/main" id="{22ADF644-96A4-A7A2-B2B8-7D6C58955A38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0" name="任意多边形: 形状 3439">
              <a:extLst>
                <a:ext uri="{FF2B5EF4-FFF2-40B4-BE49-F238E27FC236}">
                  <a16:creationId xmlns:a16="http://schemas.microsoft.com/office/drawing/2014/main" id="{181B333B-9043-5E46-97C8-AFA324764453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1" name="任意多边形: 形状 3440">
              <a:extLst>
                <a:ext uri="{FF2B5EF4-FFF2-40B4-BE49-F238E27FC236}">
                  <a16:creationId xmlns:a16="http://schemas.microsoft.com/office/drawing/2014/main" id="{8E6D9D76-35BA-103A-3B49-D76E9FE4247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2" name="任意多边形: 形状 3441">
              <a:extLst>
                <a:ext uri="{FF2B5EF4-FFF2-40B4-BE49-F238E27FC236}">
                  <a16:creationId xmlns:a16="http://schemas.microsoft.com/office/drawing/2014/main" id="{D3AA5A98-C280-F512-6A03-1AD51600ECCA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3" name="任意多边形: 形状 3442">
              <a:extLst>
                <a:ext uri="{FF2B5EF4-FFF2-40B4-BE49-F238E27FC236}">
                  <a16:creationId xmlns:a16="http://schemas.microsoft.com/office/drawing/2014/main" id="{37E753C3-D1FA-43B5-145D-5D4933CEEE8F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4" name="任意多边形: 形状 3443">
              <a:extLst>
                <a:ext uri="{FF2B5EF4-FFF2-40B4-BE49-F238E27FC236}">
                  <a16:creationId xmlns:a16="http://schemas.microsoft.com/office/drawing/2014/main" id="{39DD1AAA-8851-3F15-5B67-B9382D1715F4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31677 w 30768"/>
                <a:gd name="connsiteY0" fmla="*/ 14193 h 29753"/>
                <a:gd name="connsiteX1" fmla="*/ 13944 w 30768"/>
                <a:gd name="connsiteY1" fmla="*/ 1983 h 29753"/>
                <a:gd name="connsiteX2" fmla="*/ 1216 w 30768"/>
                <a:gd name="connsiteY2" fmla="*/ 18606 h 29753"/>
                <a:gd name="connsiteX3" fmla="*/ 1284 w 30768"/>
                <a:gd name="connsiteY3" fmla="*/ 19055 h 29753"/>
                <a:gd name="connsiteX4" fmla="*/ 18965 w 30768"/>
                <a:gd name="connsiteY4" fmla="*/ 31265 h 29753"/>
                <a:gd name="connsiteX5" fmla="*/ 31712 w 30768"/>
                <a:gd name="connsiteY5" fmla="*/ 14430 h 29753"/>
                <a:gd name="connsiteX6" fmla="*/ 31677 w 30768"/>
                <a:gd name="connsiteY6" fmla="*/ 14193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31677" y="14193"/>
                  </a:move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65"/>
                    <a:pt x="1261" y="18897"/>
                    <a:pt x="1284" y="19055"/>
                  </a:cubicBez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5" name="任意多边形: 形状 3444">
              <a:extLst>
                <a:ext uri="{FF2B5EF4-FFF2-40B4-BE49-F238E27FC236}">
                  <a16:creationId xmlns:a16="http://schemas.microsoft.com/office/drawing/2014/main" id="{B8D48E4F-A7DD-C6ED-E10A-299D041B9B0E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6" name="任意多边形: 形状 3445">
              <a:extLst>
                <a:ext uri="{FF2B5EF4-FFF2-40B4-BE49-F238E27FC236}">
                  <a16:creationId xmlns:a16="http://schemas.microsoft.com/office/drawing/2014/main" id="{E790A41B-C6F4-5003-EFD3-16BFC1530738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7" name="任意多边形: 形状 3446">
              <a:extLst>
                <a:ext uri="{FF2B5EF4-FFF2-40B4-BE49-F238E27FC236}">
                  <a16:creationId xmlns:a16="http://schemas.microsoft.com/office/drawing/2014/main" id="{3724E31F-3975-5CA0-479D-CFAD0DB2E010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8" name="任意多边形: 形状 3447">
              <a:extLst>
                <a:ext uri="{FF2B5EF4-FFF2-40B4-BE49-F238E27FC236}">
                  <a16:creationId xmlns:a16="http://schemas.microsoft.com/office/drawing/2014/main" id="{9F0897A9-08B4-8181-926F-E5553DF8FCD4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9" name="任意多边形: 形状 3448">
              <a:extLst>
                <a:ext uri="{FF2B5EF4-FFF2-40B4-BE49-F238E27FC236}">
                  <a16:creationId xmlns:a16="http://schemas.microsoft.com/office/drawing/2014/main" id="{0FDC7B5E-6BAF-9DC6-630A-FFD2315C9767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0" name="任意多边形: 形状 3449">
              <a:extLst>
                <a:ext uri="{FF2B5EF4-FFF2-40B4-BE49-F238E27FC236}">
                  <a16:creationId xmlns:a16="http://schemas.microsoft.com/office/drawing/2014/main" id="{455B9EEC-9F1B-E5FF-8863-393E557EA4CB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1" name="任意多边形: 形状 3450">
              <a:extLst>
                <a:ext uri="{FF2B5EF4-FFF2-40B4-BE49-F238E27FC236}">
                  <a16:creationId xmlns:a16="http://schemas.microsoft.com/office/drawing/2014/main" id="{A724947D-D5CA-0491-56B3-1A99EF490A5C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2" name="任意多边形: 形状 3451">
              <a:extLst>
                <a:ext uri="{FF2B5EF4-FFF2-40B4-BE49-F238E27FC236}">
                  <a16:creationId xmlns:a16="http://schemas.microsoft.com/office/drawing/2014/main" id="{2AEFD668-B9BD-8A88-69E0-0D43180EE724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3" name="任意多边形: 形状 3452">
              <a:extLst>
                <a:ext uri="{FF2B5EF4-FFF2-40B4-BE49-F238E27FC236}">
                  <a16:creationId xmlns:a16="http://schemas.microsoft.com/office/drawing/2014/main" id="{589D4AC1-75AF-6A11-6E2F-56CE52115E23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4" name="任意多边形: 形状 3453">
              <a:extLst>
                <a:ext uri="{FF2B5EF4-FFF2-40B4-BE49-F238E27FC236}">
                  <a16:creationId xmlns:a16="http://schemas.microsoft.com/office/drawing/2014/main" id="{A44CC4AD-6FBC-2AA5-AD2B-7712453F43D8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5" name="任意多边形: 形状 3454">
              <a:extLst>
                <a:ext uri="{FF2B5EF4-FFF2-40B4-BE49-F238E27FC236}">
                  <a16:creationId xmlns:a16="http://schemas.microsoft.com/office/drawing/2014/main" id="{E9F023F1-DFE8-1345-495B-1971277E58E5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5170 w 14367"/>
                <a:gd name="connsiteY0" fmla="*/ 10675 h 13891"/>
                <a:gd name="connsiteX1" fmla="*/ 10505 w 14367"/>
                <a:gd name="connsiteY1" fmla="*/ 2112 h 13891"/>
                <a:gd name="connsiteX2" fmla="*/ 10333 w 14367"/>
                <a:gd name="connsiteY2" fmla="*/ 2059 h 13891"/>
                <a:gd name="connsiteX3" fmla="*/ 1374 w 14367"/>
                <a:gd name="connsiteY3" fmla="*/ 6710 h 13891"/>
                <a:gd name="connsiteX4" fmla="*/ 5996 w 14367"/>
                <a:gd name="connsiteY4" fmla="*/ 15247 h 13891"/>
                <a:gd name="connsiteX5" fmla="*/ 6237 w 14367"/>
                <a:gd name="connsiteY5" fmla="*/ 15326 h 13891"/>
                <a:gd name="connsiteX6" fmla="*/ 15170 w 14367"/>
                <a:gd name="connsiteY6" fmla="*/ 10675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5170" y="10675"/>
                  </a:move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08" y="2984"/>
                    <a:pt x="1374" y="6710"/>
                  </a:cubicBez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6" name="任意多边形: 形状 3455">
              <a:extLst>
                <a:ext uri="{FF2B5EF4-FFF2-40B4-BE49-F238E27FC236}">
                  <a16:creationId xmlns:a16="http://schemas.microsoft.com/office/drawing/2014/main" id="{4F0872B1-4098-0F40-A076-B0A1F590713D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7" name="任意多边形: 形状 3456">
              <a:extLst>
                <a:ext uri="{FF2B5EF4-FFF2-40B4-BE49-F238E27FC236}">
                  <a16:creationId xmlns:a16="http://schemas.microsoft.com/office/drawing/2014/main" id="{DD221F72-4DE6-5D49-3F00-0112EE9F0EDC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8" name="任意多边形: 形状 3457">
              <a:extLst>
                <a:ext uri="{FF2B5EF4-FFF2-40B4-BE49-F238E27FC236}">
                  <a16:creationId xmlns:a16="http://schemas.microsoft.com/office/drawing/2014/main" id="{4087C6BA-E7F4-1E8D-44BA-9C3D0A4AAC49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9" name="任意多边形: 形状 3458">
              <a:extLst>
                <a:ext uri="{FF2B5EF4-FFF2-40B4-BE49-F238E27FC236}">
                  <a16:creationId xmlns:a16="http://schemas.microsoft.com/office/drawing/2014/main" id="{3ACA2DC1-183C-E269-9059-544C9661F7BB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0" name="任意多边形: 形状 3459">
              <a:extLst>
                <a:ext uri="{FF2B5EF4-FFF2-40B4-BE49-F238E27FC236}">
                  <a16:creationId xmlns:a16="http://schemas.microsoft.com/office/drawing/2014/main" id="{61B9F133-4A69-5D6B-6E13-AE531B244878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1" name="任意多边形: 形状 3460">
              <a:extLst>
                <a:ext uri="{FF2B5EF4-FFF2-40B4-BE49-F238E27FC236}">
                  <a16:creationId xmlns:a16="http://schemas.microsoft.com/office/drawing/2014/main" id="{6A61160F-181A-9C22-0448-FAA6E5C8A72B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2" name="任意多边形: 形状 3461">
              <a:extLst>
                <a:ext uri="{FF2B5EF4-FFF2-40B4-BE49-F238E27FC236}">
                  <a16:creationId xmlns:a16="http://schemas.microsoft.com/office/drawing/2014/main" id="{11E925FF-79CA-7E78-AC34-95E40F92EB05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3" name="任意多边形: 形状 3462">
              <a:extLst>
                <a:ext uri="{FF2B5EF4-FFF2-40B4-BE49-F238E27FC236}">
                  <a16:creationId xmlns:a16="http://schemas.microsoft.com/office/drawing/2014/main" id="{D4E39272-93F1-35B1-0A5C-AF264D7181C8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4" name="任意多边形: 形状 3463">
              <a:extLst>
                <a:ext uri="{FF2B5EF4-FFF2-40B4-BE49-F238E27FC236}">
                  <a16:creationId xmlns:a16="http://schemas.microsoft.com/office/drawing/2014/main" id="{D6F3807B-CD74-1CE6-DF36-2A04D1C8AA29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5" name="任意多边形: 形状 3464">
              <a:extLst>
                <a:ext uri="{FF2B5EF4-FFF2-40B4-BE49-F238E27FC236}">
                  <a16:creationId xmlns:a16="http://schemas.microsoft.com/office/drawing/2014/main" id="{529BE93F-5F4D-156C-FD27-3046F4930B05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6" name="任意多边形: 形状 3465">
              <a:extLst>
                <a:ext uri="{FF2B5EF4-FFF2-40B4-BE49-F238E27FC236}">
                  <a16:creationId xmlns:a16="http://schemas.microsoft.com/office/drawing/2014/main" id="{5FDAB648-8C88-25E6-DE10-D44CD57FD396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374 w 14367"/>
                <a:gd name="connsiteY0" fmla="*/ 6710 h 13891"/>
                <a:gd name="connsiteX1" fmla="*/ 5996 w 14367"/>
                <a:gd name="connsiteY1" fmla="*/ 15247 h 13891"/>
                <a:gd name="connsiteX2" fmla="*/ 6237 w 14367"/>
                <a:gd name="connsiteY2" fmla="*/ 15326 h 13891"/>
                <a:gd name="connsiteX3" fmla="*/ 15170 w 14367"/>
                <a:gd name="connsiteY3" fmla="*/ 10675 h 13891"/>
                <a:gd name="connsiteX4" fmla="*/ 10505 w 14367"/>
                <a:gd name="connsiteY4" fmla="*/ 2112 h 13891"/>
                <a:gd name="connsiteX5" fmla="*/ 10333 w 14367"/>
                <a:gd name="connsiteY5" fmla="*/ 2059 h 13891"/>
                <a:gd name="connsiteX6" fmla="*/ 1374 w 14367"/>
                <a:gd name="connsiteY6" fmla="*/ 6710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374" y="6710"/>
                  </a:move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11" y="2984"/>
                    <a:pt x="1374" y="67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7" name="任意多边形: 形状 3466">
              <a:extLst>
                <a:ext uri="{FF2B5EF4-FFF2-40B4-BE49-F238E27FC236}">
                  <a16:creationId xmlns:a16="http://schemas.microsoft.com/office/drawing/2014/main" id="{58DBAB4B-E980-71B3-5192-333D87644524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8" name="任意多边形: 形状 3467">
              <a:extLst>
                <a:ext uri="{FF2B5EF4-FFF2-40B4-BE49-F238E27FC236}">
                  <a16:creationId xmlns:a16="http://schemas.microsoft.com/office/drawing/2014/main" id="{4D226F3E-2B0B-0F76-5793-8E96848BE28A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9" name="任意多边形: 形状 3468">
              <a:extLst>
                <a:ext uri="{FF2B5EF4-FFF2-40B4-BE49-F238E27FC236}">
                  <a16:creationId xmlns:a16="http://schemas.microsoft.com/office/drawing/2014/main" id="{DB4850FA-3BD4-3438-2AEF-FDF5F24F2BDC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0" name="任意多边形: 形状 3469">
              <a:extLst>
                <a:ext uri="{FF2B5EF4-FFF2-40B4-BE49-F238E27FC236}">
                  <a16:creationId xmlns:a16="http://schemas.microsoft.com/office/drawing/2014/main" id="{9D5EEB43-BA8D-DE59-1F07-B9AE414308A9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1" name="任意多边形: 形状 3470">
              <a:extLst>
                <a:ext uri="{FF2B5EF4-FFF2-40B4-BE49-F238E27FC236}">
                  <a16:creationId xmlns:a16="http://schemas.microsoft.com/office/drawing/2014/main" id="{DE05951B-7A15-D598-9252-A79B6E185061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2" name="任意多边形: 形状 3471">
              <a:extLst>
                <a:ext uri="{FF2B5EF4-FFF2-40B4-BE49-F238E27FC236}">
                  <a16:creationId xmlns:a16="http://schemas.microsoft.com/office/drawing/2014/main" id="{1D45D369-8CE7-EC8B-C335-1AC2885D67D1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3" name="任意多边形: 形状 3472">
              <a:extLst>
                <a:ext uri="{FF2B5EF4-FFF2-40B4-BE49-F238E27FC236}">
                  <a16:creationId xmlns:a16="http://schemas.microsoft.com/office/drawing/2014/main" id="{9C0578D3-0F13-0CAD-BDED-74672AD2FFEC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4" name="任意多边形: 形状 3473">
              <a:extLst>
                <a:ext uri="{FF2B5EF4-FFF2-40B4-BE49-F238E27FC236}">
                  <a16:creationId xmlns:a16="http://schemas.microsoft.com/office/drawing/2014/main" id="{D0DF16DB-55D7-CD42-8E99-016A50DC8FB8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5" name="任意多边形: 形状 3474">
              <a:extLst>
                <a:ext uri="{FF2B5EF4-FFF2-40B4-BE49-F238E27FC236}">
                  <a16:creationId xmlns:a16="http://schemas.microsoft.com/office/drawing/2014/main" id="{30DD08B1-5BE3-858C-64C3-6B0593B5D76E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6" name="任意多边形: 形状 3475">
              <a:extLst>
                <a:ext uri="{FF2B5EF4-FFF2-40B4-BE49-F238E27FC236}">
                  <a16:creationId xmlns:a16="http://schemas.microsoft.com/office/drawing/2014/main" id="{14DB9308-25CB-0AD9-0004-8CD1B44A7453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7" name="任意多边形: 形状 3476">
              <a:extLst>
                <a:ext uri="{FF2B5EF4-FFF2-40B4-BE49-F238E27FC236}">
                  <a16:creationId xmlns:a16="http://schemas.microsoft.com/office/drawing/2014/main" id="{025448EB-371F-10B4-C565-03BA65B21D2A}"/>
                </a:ext>
              </a:extLst>
            </p:cNvPr>
            <p:cNvSpPr/>
            <p:nvPr/>
          </p:nvSpPr>
          <p:spPr>
            <a:xfrm>
              <a:off x="-217854" y="-3895033"/>
              <a:ext cx="14308" cy="13817"/>
            </a:xfrm>
            <a:custGeom>
              <a:avLst/>
              <a:gdLst>
                <a:gd name="connsiteX0" fmla="*/ 7011 w 14308"/>
                <a:gd name="connsiteY0" fmla="*/ 1867 h 13817"/>
                <a:gd name="connsiteX1" fmla="*/ 1160 w 14308"/>
                <a:gd name="connsiteY1" fmla="*/ 9717 h 13817"/>
                <a:gd name="connsiteX2" fmla="*/ 1170 w 14308"/>
                <a:gd name="connsiteY2" fmla="*/ 9796 h 13817"/>
                <a:gd name="connsiteX3" fmla="*/ 9495 w 14308"/>
                <a:gd name="connsiteY3" fmla="*/ 15451 h 13817"/>
                <a:gd name="connsiteX4" fmla="*/ 15317 w 14308"/>
                <a:gd name="connsiteY4" fmla="*/ 7576 h 13817"/>
                <a:gd name="connsiteX5" fmla="*/ 15309 w 14308"/>
                <a:gd name="connsiteY5" fmla="*/ 7523 h 13817"/>
                <a:gd name="connsiteX6" fmla="*/ 7011 w 14308"/>
                <a:gd name="connsiteY6" fmla="*/ 1867 h 1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817">
                  <a:moveTo>
                    <a:pt x="7011" y="1867"/>
                  </a:moveTo>
                  <a:cubicBezTo>
                    <a:pt x="3226" y="2422"/>
                    <a:pt x="607" y="5937"/>
                    <a:pt x="1160" y="9717"/>
                  </a:cubicBezTo>
                  <a:cubicBezTo>
                    <a:pt x="1162" y="9743"/>
                    <a:pt x="1165" y="9769"/>
                    <a:pt x="1170" y="9796"/>
                  </a:cubicBezTo>
                  <a:cubicBezTo>
                    <a:pt x="1942" y="13628"/>
                    <a:pt x="5642" y="16138"/>
                    <a:pt x="9495" y="15451"/>
                  </a:cubicBezTo>
                  <a:cubicBezTo>
                    <a:pt x="13277" y="14896"/>
                    <a:pt x="15883" y="11355"/>
                    <a:pt x="15317" y="7576"/>
                  </a:cubicBezTo>
                  <a:cubicBezTo>
                    <a:pt x="15315" y="7549"/>
                    <a:pt x="15312" y="7549"/>
                    <a:pt x="15309" y="7523"/>
                  </a:cubicBezTo>
                  <a:cubicBezTo>
                    <a:pt x="14561" y="3691"/>
                    <a:pt x="10859" y="1154"/>
                    <a:pt x="701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8" name="任意多边形: 形状 3477">
              <a:extLst>
                <a:ext uri="{FF2B5EF4-FFF2-40B4-BE49-F238E27FC236}">
                  <a16:creationId xmlns:a16="http://schemas.microsoft.com/office/drawing/2014/main" id="{EB8BEB16-0BB1-A631-8719-4E6AA50E77E2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9" name="任意多边形: 形状 3478">
              <a:extLst>
                <a:ext uri="{FF2B5EF4-FFF2-40B4-BE49-F238E27FC236}">
                  <a16:creationId xmlns:a16="http://schemas.microsoft.com/office/drawing/2014/main" id="{EB27D383-26D2-9818-64F4-91470FDBEBFB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0" name="任意多边形: 形状 3479">
              <a:extLst>
                <a:ext uri="{FF2B5EF4-FFF2-40B4-BE49-F238E27FC236}">
                  <a16:creationId xmlns:a16="http://schemas.microsoft.com/office/drawing/2014/main" id="{8DD7F342-EEFD-9F6C-6297-99AFD9181F3C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1" name="任意多边形: 形状 3480">
              <a:extLst>
                <a:ext uri="{FF2B5EF4-FFF2-40B4-BE49-F238E27FC236}">
                  <a16:creationId xmlns:a16="http://schemas.microsoft.com/office/drawing/2014/main" id="{38802FEB-40BE-DDF3-1241-993A153D252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2" name="任意多边形: 形状 3481">
              <a:extLst>
                <a:ext uri="{FF2B5EF4-FFF2-40B4-BE49-F238E27FC236}">
                  <a16:creationId xmlns:a16="http://schemas.microsoft.com/office/drawing/2014/main" id="{15B70ACB-A38B-196E-3936-BE58AC808E97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3" name="任意多边形: 形状 3482">
              <a:extLst>
                <a:ext uri="{FF2B5EF4-FFF2-40B4-BE49-F238E27FC236}">
                  <a16:creationId xmlns:a16="http://schemas.microsoft.com/office/drawing/2014/main" id="{BE70163C-E3BC-AE77-763C-5CF7F4CC96E8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4" name="任意多边形: 形状 3483">
              <a:extLst>
                <a:ext uri="{FF2B5EF4-FFF2-40B4-BE49-F238E27FC236}">
                  <a16:creationId xmlns:a16="http://schemas.microsoft.com/office/drawing/2014/main" id="{18946777-4A56-F3F7-A8B5-44D051E72437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5" name="任意多边形: 形状 3484">
              <a:extLst>
                <a:ext uri="{FF2B5EF4-FFF2-40B4-BE49-F238E27FC236}">
                  <a16:creationId xmlns:a16="http://schemas.microsoft.com/office/drawing/2014/main" id="{5EB2E35F-C980-56F7-F700-FB6636241444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6" name="任意多边形: 形状 3485">
              <a:extLst>
                <a:ext uri="{FF2B5EF4-FFF2-40B4-BE49-F238E27FC236}">
                  <a16:creationId xmlns:a16="http://schemas.microsoft.com/office/drawing/2014/main" id="{65824197-ED4A-E42D-401E-6E3C5935CCE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7" name="任意多边形: 形状 3486">
              <a:extLst>
                <a:ext uri="{FF2B5EF4-FFF2-40B4-BE49-F238E27FC236}">
                  <a16:creationId xmlns:a16="http://schemas.microsoft.com/office/drawing/2014/main" id="{08FE185C-1D93-530F-30B7-46954E43D0C4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8" name="任意多边形: 形状 3487">
              <a:extLst>
                <a:ext uri="{FF2B5EF4-FFF2-40B4-BE49-F238E27FC236}">
                  <a16:creationId xmlns:a16="http://schemas.microsoft.com/office/drawing/2014/main" id="{7CC5BAC4-AAB7-CAE6-5A52-CE4EECF50A72}"/>
                </a:ext>
              </a:extLst>
            </p:cNvPr>
            <p:cNvSpPr/>
            <p:nvPr/>
          </p:nvSpPr>
          <p:spPr>
            <a:xfrm>
              <a:off x="-217854" y="-3894928"/>
              <a:ext cx="14308" cy="13793"/>
            </a:xfrm>
            <a:custGeom>
              <a:avLst/>
              <a:gdLst>
                <a:gd name="connsiteX0" fmla="*/ 9495 w 14308"/>
                <a:gd name="connsiteY0" fmla="*/ 15426 h 13793"/>
                <a:gd name="connsiteX1" fmla="*/ 15317 w 14308"/>
                <a:gd name="connsiteY1" fmla="*/ 7550 h 13793"/>
                <a:gd name="connsiteX2" fmla="*/ 15309 w 14308"/>
                <a:gd name="connsiteY2" fmla="*/ 7497 h 13793"/>
                <a:gd name="connsiteX3" fmla="*/ 7011 w 14308"/>
                <a:gd name="connsiteY3" fmla="*/ 1868 h 13793"/>
                <a:gd name="connsiteX4" fmla="*/ 1160 w 14308"/>
                <a:gd name="connsiteY4" fmla="*/ 9717 h 13793"/>
                <a:gd name="connsiteX5" fmla="*/ 1170 w 14308"/>
                <a:gd name="connsiteY5" fmla="*/ 9797 h 13793"/>
                <a:gd name="connsiteX6" fmla="*/ 9495 w 14308"/>
                <a:gd name="connsiteY6" fmla="*/ 15426 h 1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793">
                  <a:moveTo>
                    <a:pt x="9495" y="15426"/>
                  </a:moveTo>
                  <a:cubicBezTo>
                    <a:pt x="13277" y="14871"/>
                    <a:pt x="15883" y="11329"/>
                    <a:pt x="15317" y="7550"/>
                  </a:cubicBezTo>
                  <a:cubicBezTo>
                    <a:pt x="15315" y="7524"/>
                    <a:pt x="15312" y="7524"/>
                    <a:pt x="15309" y="7497"/>
                  </a:cubicBezTo>
                  <a:cubicBezTo>
                    <a:pt x="14551" y="3665"/>
                    <a:pt x="10851" y="1154"/>
                    <a:pt x="7011" y="1868"/>
                  </a:cubicBezTo>
                  <a:cubicBezTo>
                    <a:pt x="3226" y="2423"/>
                    <a:pt x="607" y="5938"/>
                    <a:pt x="1160" y="9717"/>
                  </a:cubicBezTo>
                  <a:cubicBezTo>
                    <a:pt x="1162" y="9744"/>
                    <a:pt x="1165" y="9770"/>
                    <a:pt x="1170" y="9797"/>
                  </a:cubicBezTo>
                  <a:cubicBezTo>
                    <a:pt x="1955" y="13629"/>
                    <a:pt x="5652" y="16113"/>
                    <a:pt x="9495" y="154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9" name="任意多边形: 形状 3488">
              <a:extLst>
                <a:ext uri="{FF2B5EF4-FFF2-40B4-BE49-F238E27FC236}">
                  <a16:creationId xmlns:a16="http://schemas.microsoft.com/office/drawing/2014/main" id="{17F7F687-92A2-59CB-AD0B-131694CC5714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0" name="任意多边形: 形状 3489">
              <a:extLst>
                <a:ext uri="{FF2B5EF4-FFF2-40B4-BE49-F238E27FC236}">
                  <a16:creationId xmlns:a16="http://schemas.microsoft.com/office/drawing/2014/main" id="{79B87806-DEB4-7A48-7536-32D34996C699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1" name="任意多边形: 形状 3490">
              <a:extLst>
                <a:ext uri="{FF2B5EF4-FFF2-40B4-BE49-F238E27FC236}">
                  <a16:creationId xmlns:a16="http://schemas.microsoft.com/office/drawing/2014/main" id="{C25027C9-0868-6840-566C-87E89D092FF3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2" name="任意多边形: 形状 3491">
              <a:extLst>
                <a:ext uri="{FF2B5EF4-FFF2-40B4-BE49-F238E27FC236}">
                  <a16:creationId xmlns:a16="http://schemas.microsoft.com/office/drawing/2014/main" id="{C5E71683-4FA2-A3DB-8BE0-3CB9F84BB08B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3" name="任意多边形: 形状 3492">
              <a:extLst>
                <a:ext uri="{FF2B5EF4-FFF2-40B4-BE49-F238E27FC236}">
                  <a16:creationId xmlns:a16="http://schemas.microsoft.com/office/drawing/2014/main" id="{3A420C6A-59CB-60E8-E6A8-A58E8CAFD4EA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4" name="任意多边形: 形状 3493">
              <a:extLst>
                <a:ext uri="{FF2B5EF4-FFF2-40B4-BE49-F238E27FC236}">
                  <a16:creationId xmlns:a16="http://schemas.microsoft.com/office/drawing/2014/main" id="{EE240BFC-B28C-F2AD-43B6-49B32F0E505B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5" name="任意多边形: 形状 3494">
              <a:extLst>
                <a:ext uri="{FF2B5EF4-FFF2-40B4-BE49-F238E27FC236}">
                  <a16:creationId xmlns:a16="http://schemas.microsoft.com/office/drawing/2014/main" id="{635D9203-73B3-E501-2967-D246CFE321B7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6" name="任意多边形: 形状 3495">
              <a:extLst>
                <a:ext uri="{FF2B5EF4-FFF2-40B4-BE49-F238E27FC236}">
                  <a16:creationId xmlns:a16="http://schemas.microsoft.com/office/drawing/2014/main" id="{764ECDED-C5AE-93CD-D97A-A1EFE588FD3E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7" name="任意多边形: 形状 3496">
              <a:extLst>
                <a:ext uri="{FF2B5EF4-FFF2-40B4-BE49-F238E27FC236}">
                  <a16:creationId xmlns:a16="http://schemas.microsoft.com/office/drawing/2014/main" id="{66E36E01-4752-59F7-2CC4-499C9220282A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8" name="任意多边形: 形状 3497">
              <a:extLst>
                <a:ext uri="{FF2B5EF4-FFF2-40B4-BE49-F238E27FC236}">
                  <a16:creationId xmlns:a16="http://schemas.microsoft.com/office/drawing/2014/main" id="{F134FEDD-85CA-4C74-BA29-C68FFB140268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9" name="任意多边形: 形状 3498">
              <a:extLst>
                <a:ext uri="{FF2B5EF4-FFF2-40B4-BE49-F238E27FC236}">
                  <a16:creationId xmlns:a16="http://schemas.microsoft.com/office/drawing/2014/main" id="{F1EF0F9E-D789-BBCF-29A8-08CB6B160EC1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11744 w 13492"/>
                <a:gd name="connsiteY0" fmla="*/ 13551 h 13012"/>
                <a:gd name="connsiteX1" fmla="*/ 13530 w 13492"/>
                <a:gd name="connsiteY1" fmla="*/ 4803 h 13012"/>
                <a:gd name="connsiteX2" fmla="*/ 13329 w 13492"/>
                <a:gd name="connsiteY2" fmla="*/ 4513 h 13012"/>
                <a:gd name="connsiteX3" fmla="*/ 3921 w 13492"/>
                <a:gd name="connsiteY3" fmla="*/ 2953 h 13012"/>
                <a:gd name="connsiteX4" fmla="*/ 2145 w 13492"/>
                <a:gd name="connsiteY4" fmla="*/ 11754 h 13012"/>
                <a:gd name="connsiteX5" fmla="*/ 2335 w 13492"/>
                <a:gd name="connsiteY5" fmla="*/ 12018 h 13012"/>
                <a:gd name="connsiteX6" fmla="*/ 11744 w 13492"/>
                <a:gd name="connsiteY6" fmla="*/ 13551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11744" y="13551"/>
                  </a:move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0" name="任意多边形: 形状 3499">
              <a:extLst>
                <a:ext uri="{FF2B5EF4-FFF2-40B4-BE49-F238E27FC236}">
                  <a16:creationId xmlns:a16="http://schemas.microsoft.com/office/drawing/2014/main" id="{4A488127-DFA9-1BD1-BE2C-4EEC898C833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1" name="任意多边形: 形状 3500">
              <a:extLst>
                <a:ext uri="{FF2B5EF4-FFF2-40B4-BE49-F238E27FC236}">
                  <a16:creationId xmlns:a16="http://schemas.microsoft.com/office/drawing/2014/main" id="{C3E22CD8-BBC7-1068-C278-C719F94D413A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2" name="任意多边形: 形状 3501">
              <a:extLst>
                <a:ext uri="{FF2B5EF4-FFF2-40B4-BE49-F238E27FC236}">
                  <a16:creationId xmlns:a16="http://schemas.microsoft.com/office/drawing/2014/main" id="{C90654CC-7014-A7AB-9370-75ECCC6AFB76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3" name="任意多边形: 形状 3502">
              <a:extLst>
                <a:ext uri="{FF2B5EF4-FFF2-40B4-BE49-F238E27FC236}">
                  <a16:creationId xmlns:a16="http://schemas.microsoft.com/office/drawing/2014/main" id="{82D04731-5236-18C6-077A-BAFF1966B5D8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4" name="任意多边形: 形状 3503">
              <a:extLst>
                <a:ext uri="{FF2B5EF4-FFF2-40B4-BE49-F238E27FC236}">
                  <a16:creationId xmlns:a16="http://schemas.microsoft.com/office/drawing/2014/main" id="{C4D67D63-2F87-D8DC-747F-AAB5E9D31B60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5" name="任意多边形: 形状 3504">
              <a:extLst>
                <a:ext uri="{FF2B5EF4-FFF2-40B4-BE49-F238E27FC236}">
                  <a16:creationId xmlns:a16="http://schemas.microsoft.com/office/drawing/2014/main" id="{A704617A-74EE-1580-1074-0D2D3AAD567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6" name="任意多边形: 形状 3505">
              <a:extLst>
                <a:ext uri="{FF2B5EF4-FFF2-40B4-BE49-F238E27FC236}">
                  <a16:creationId xmlns:a16="http://schemas.microsoft.com/office/drawing/2014/main" id="{0EA4952E-20F7-EA33-BBBD-C00DB83E4BED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7" name="任意多边形: 形状 3506">
              <a:extLst>
                <a:ext uri="{FF2B5EF4-FFF2-40B4-BE49-F238E27FC236}">
                  <a16:creationId xmlns:a16="http://schemas.microsoft.com/office/drawing/2014/main" id="{0157D266-739C-E5CD-ACEE-ED9F08B59863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8" name="任意多边形: 形状 3507">
              <a:extLst>
                <a:ext uri="{FF2B5EF4-FFF2-40B4-BE49-F238E27FC236}">
                  <a16:creationId xmlns:a16="http://schemas.microsoft.com/office/drawing/2014/main" id="{44A1D511-A8B8-764D-71A9-B402791FD56A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9" name="任意多边形: 形状 3508">
              <a:extLst>
                <a:ext uri="{FF2B5EF4-FFF2-40B4-BE49-F238E27FC236}">
                  <a16:creationId xmlns:a16="http://schemas.microsoft.com/office/drawing/2014/main" id="{DA4E0FE4-BBAE-E363-2D4A-D83A12DD8899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0" name="任意多边形: 形状 3509">
              <a:extLst>
                <a:ext uri="{FF2B5EF4-FFF2-40B4-BE49-F238E27FC236}">
                  <a16:creationId xmlns:a16="http://schemas.microsoft.com/office/drawing/2014/main" id="{86F3BD62-6325-9537-9AA1-B52C92C22A44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3921 w 13492"/>
                <a:gd name="connsiteY0" fmla="*/ 2953 h 13012"/>
                <a:gd name="connsiteX1" fmla="*/ 2145 w 13492"/>
                <a:gd name="connsiteY1" fmla="*/ 11754 h 13012"/>
                <a:gd name="connsiteX2" fmla="*/ 2335 w 13492"/>
                <a:gd name="connsiteY2" fmla="*/ 12018 h 13012"/>
                <a:gd name="connsiteX3" fmla="*/ 11744 w 13492"/>
                <a:gd name="connsiteY3" fmla="*/ 13551 h 13012"/>
                <a:gd name="connsiteX4" fmla="*/ 13530 w 13492"/>
                <a:gd name="connsiteY4" fmla="*/ 4803 h 13012"/>
                <a:gd name="connsiteX5" fmla="*/ 13329 w 13492"/>
                <a:gd name="connsiteY5" fmla="*/ 4513 h 13012"/>
                <a:gd name="connsiteX6" fmla="*/ 3921 w 13492"/>
                <a:gd name="connsiteY6" fmla="*/ 2953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3921" y="2953"/>
                  </a:move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1" name="任意多边形: 形状 3510">
              <a:extLst>
                <a:ext uri="{FF2B5EF4-FFF2-40B4-BE49-F238E27FC236}">
                  <a16:creationId xmlns:a16="http://schemas.microsoft.com/office/drawing/2014/main" id="{8B311425-7DC6-AD2A-71CF-2C6DB245A92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2" name="任意多边形: 形状 3511">
              <a:extLst>
                <a:ext uri="{FF2B5EF4-FFF2-40B4-BE49-F238E27FC236}">
                  <a16:creationId xmlns:a16="http://schemas.microsoft.com/office/drawing/2014/main" id="{72DFA9B2-01BC-C9E4-BBDA-C11219BCC8B8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3" name="任意多边形: 形状 3512">
              <a:extLst>
                <a:ext uri="{FF2B5EF4-FFF2-40B4-BE49-F238E27FC236}">
                  <a16:creationId xmlns:a16="http://schemas.microsoft.com/office/drawing/2014/main" id="{9D37508E-BADB-E56F-761C-13D7C249907B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4" name="任意多边形: 形状 3513">
              <a:extLst>
                <a:ext uri="{FF2B5EF4-FFF2-40B4-BE49-F238E27FC236}">
                  <a16:creationId xmlns:a16="http://schemas.microsoft.com/office/drawing/2014/main" id="{A366C108-D3AA-2E1D-FF34-1F95AA9C6266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5" name="任意多边形: 形状 3514">
              <a:extLst>
                <a:ext uri="{FF2B5EF4-FFF2-40B4-BE49-F238E27FC236}">
                  <a16:creationId xmlns:a16="http://schemas.microsoft.com/office/drawing/2014/main" id="{DE59804A-3CB1-039F-0213-99DBA0F940D8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6" name="任意多边形: 形状 3515">
              <a:extLst>
                <a:ext uri="{FF2B5EF4-FFF2-40B4-BE49-F238E27FC236}">
                  <a16:creationId xmlns:a16="http://schemas.microsoft.com/office/drawing/2014/main" id="{DC564564-C412-1889-51A6-235469A7876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7" name="任意多边形: 形状 3516">
              <a:extLst>
                <a:ext uri="{FF2B5EF4-FFF2-40B4-BE49-F238E27FC236}">
                  <a16:creationId xmlns:a16="http://schemas.microsoft.com/office/drawing/2014/main" id="{46E575E5-3902-3398-3710-050C4542C623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8" name="任意多边形: 形状 3517">
              <a:extLst>
                <a:ext uri="{FF2B5EF4-FFF2-40B4-BE49-F238E27FC236}">
                  <a16:creationId xmlns:a16="http://schemas.microsoft.com/office/drawing/2014/main" id="{0DE61A5C-102E-7B1D-97FA-5566D946D254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9" name="任意多边形: 形状 3518">
              <a:extLst>
                <a:ext uri="{FF2B5EF4-FFF2-40B4-BE49-F238E27FC236}">
                  <a16:creationId xmlns:a16="http://schemas.microsoft.com/office/drawing/2014/main" id="{0100FDC5-8C33-DDBD-37EF-261E5AD1FB0F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0" name="任意多边形: 形状 3519">
              <a:extLst>
                <a:ext uri="{FF2B5EF4-FFF2-40B4-BE49-F238E27FC236}">
                  <a16:creationId xmlns:a16="http://schemas.microsoft.com/office/drawing/2014/main" id="{61432F80-2229-858D-D171-AF0B119CDB63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1" name="任意多边形: 形状 3520">
              <a:extLst>
                <a:ext uri="{FF2B5EF4-FFF2-40B4-BE49-F238E27FC236}">
                  <a16:creationId xmlns:a16="http://schemas.microsoft.com/office/drawing/2014/main" id="{25506E03-56B3-268B-E309-C4FCFA64CE41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1490 w 11301"/>
                <a:gd name="connsiteY0" fmla="*/ 4264 h 10875"/>
                <a:gd name="connsiteX1" fmla="*/ 3720 w 11301"/>
                <a:gd name="connsiteY1" fmla="*/ 2599 h 10875"/>
                <a:gd name="connsiteX2" fmla="*/ 1801 w 11301"/>
                <a:gd name="connsiteY2" fmla="*/ 9814 h 10875"/>
                <a:gd name="connsiteX3" fmla="*/ 1976 w 11301"/>
                <a:gd name="connsiteY3" fmla="*/ 10105 h 10875"/>
                <a:gd name="connsiteX4" fmla="*/ 9772 w 11301"/>
                <a:gd name="connsiteY4" fmla="*/ 11770 h 10875"/>
                <a:gd name="connsiteX5" fmla="*/ 11662 w 11301"/>
                <a:gd name="connsiteY5" fmla="*/ 4529 h 10875"/>
                <a:gd name="connsiteX6" fmla="*/ 11490 w 11301"/>
                <a:gd name="connsiteY6" fmla="*/ 4264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1490" y="4264"/>
                  </a:move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2" name="任意多边形: 形状 3521">
              <a:extLst>
                <a:ext uri="{FF2B5EF4-FFF2-40B4-BE49-F238E27FC236}">
                  <a16:creationId xmlns:a16="http://schemas.microsoft.com/office/drawing/2014/main" id="{52A6A3A3-A146-A17B-A7A1-CE4310A76A77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3" name="任意多边形: 形状 3522">
              <a:extLst>
                <a:ext uri="{FF2B5EF4-FFF2-40B4-BE49-F238E27FC236}">
                  <a16:creationId xmlns:a16="http://schemas.microsoft.com/office/drawing/2014/main" id="{CFFCA6F5-E817-14C5-511A-391BFAB589C2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4" name="任意多边形: 形状 3523">
              <a:extLst>
                <a:ext uri="{FF2B5EF4-FFF2-40B4-BE49-F238E27FC236}">
                  <a16:creationId xmlns:a16="http://schemas.microsoft.com/office/drawing/2014/main" id="{4C80773F-6A9C-71DF-D863-8A32BCCB75CF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5" name="任意多边形: 形状 3524">
              <a:extLst>
                <a:ext uri="{FF2B5EF4-FFF2-40B4-BE49-F238E27FC236}">
                  <a16:creationId xmlns:a16="http://schemas.microsoft.com/office/drawing/2014/main" id="{4F0407AC-7CF2-DCC5-6605-9E5AA86C0E6E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6" name="任意多边形: 形状 3525">
              <a:extLst>
                <a:ext uri="{FF2B5EF4-FFF2-40B4-BE49-F238E27FC236}">
                  <a16:creationId xmlns:a16="http://schemas.microsoft.com/office/drawing/2014/main" id="{D61D986B-5BCE-1F51-555D-DDFC98316E48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7" name="任意多边形: 形状 3526">
              <a:extLst>
                <a:ext uri="{FF2B5EF4-FFF2-40B4-BE49-F238E27FC236}">
                  <a16:creationId xmlns:a16="http://schemas.microsoft.com/office/drawing/2014/main" id="{C45CAEA8-3767-2A24-BA3C-A8DF904CD284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8" name="任意多边形: 形状 3527">
              <a:extLst>
                <a:ext uri="{FF2B5EF4-FFF2-40B4-BE49-F238E27FC236}">
                  <a16:creationId xmlns:a16="http://schemas.microsoft.com/office/drawing/2014/main" id="{AA30437E-A3D1-E76E-45E8-4FBA2A8AC416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9" name="任意多边形: 形状 3528">
              <a:extLst>
                <a:ext uri="{FF2B5EF4-FFF2-40B4-BE49-F238E27FC236}">
                  <a16:creationId xmlns:a16="http://schemas.microsoft.com/office/drawing/2014/main" id="{32251F52-B814-5E1C-DC27-9F1F80DC54BC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0" name="任意多边形: 形状 3529">
              <a:extLst>
                <a:ext uri="{FF2B5EF4-FFF2-40B4-BE49-F238E27FC236}">
                  <a16:creationId xmlns:a16="http://schemas.microsoft.com/office/drawing/2014/main" id="{D8A455F4-8EB4-0D74-8053-11F912F7C542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1" name="任意多边形: 形状 3530">
              <a:extLst>
                <a:ext uri="{FF2B5EF4-FFF2-40B4-BE49-F238E27FC236}">
                  <a16:creationId xmlns:a16="http://schemas.microsoft.com/office/drawing/2014/main" id="{8F7FF07E-F7D2-45F5-4516-44405218C36A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2" name="任意多边形: 形状 3531">
              <a:extLst>
                <a:ext uri="{FF2B5EF4-FFF2-40B4-BE49-F238E27FC236}">
                  <a16:creationId xmlns:a16="http://schemas.microsoft.com/office/drawing/2014/main" id="{26E60F2B-D8AD-02F5-8AE1-BF135F691872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976 w 11301"/>
                <a:gd name="connsiteY0" fmla="*/ 10105 h 10875"/>
                <a:gd name="connsiteX1" fmla="*/ 9772 w 11301"/>
                <a:gd name="connsiteY1" fmla="*/ 11770 h 10875"/>
                <a:gd name="connsiteX2" fmla="*/ 11662 w 11301"/>
                <a:gd name="connsiteY2" fmla="*/ 4529 h 10875"/>
                <a:gd name="connsiteX3" fmla="*/ 11490 w 11301"/>
                <a:gd name="connsiteY3" fmla="*/ 4264 h 10875"/>
                <a:gd name="connsiteX4" fmla="*/ 3720 w 11301"/>
                <a:gd name="connsiteY4" fmla="*/ 2599 h 10875"/>
                <a:gd name="connsiteX5" fmla="*/ 1801 w 11301"/>
                <a:gd name="connsiteY5" fmla="*/ 9814 h 10875"/>
                <a:gd name="connsiteX6" fmla="*/ 1976 w 11301"/>
                <a:gd name="connsiteY6" fmla="*/ 10105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976" y="10105"/>
                  </a:move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3" name="任意多边形: 形状 3532">
              <a:extLst>
                <a:ext uri="{FF2B5EF4-FFF2-40B4-BE49-F238E27FC236}">
                  <a16:creationId xmlns:a16="http://schemas.microsoft.com/office/drawing/2014/main" id="{FDC7DAE7-B4B4-1146-5D85-E229FEF94717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4" name="任意多边形: 形状 3533">
              <a:extLst>
                <a:ext uri="{FF2B5EF4-FFF2-40B4-BE49-F238E27FC236}">
                  <a16:creationId xmlns:a16="http://schemas.microsoft.com/office/drawing/2014/main" id="{71474796-DECE-EB04-EF6E-34AA46521E18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5" name="任意多边形: 形状 3534">
              <a:extLst>
                <a:ext uri="{FF2B5EF4-FFF2-40B4-BE49-F238E27FC236}">
                  <a16:creationId xmlns:a16="http://schemas.microsoft.com/office/drawing/2014/main" id="{07F4E4C7-0B06-965A-7EAA-088F0A298A8A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6" name="任意多边形: 形状 3535">
              <a:extLst>
                <a:ext uri="{FF2B5EF4-FFF2-40B4-BE49-F238E27FC236}">
                  <a16:creationId xmlns:a16="http://schemas.microsoft.com/office/drawing/2014/main" id="{53EAAB8F-76B3-D8A0-18C2-B08E16EAB93B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7" name="任意多边形: 形状 3536">
              <a:extLst>
                <a:ext uri="{FF2B5EF4-FFF2-40B4-BE49-F238E27FC236}">
                  <a16:creationId xmlns:a16="http://schemas.microsoft.com/office/drawing/2014/main" id="{EB66A351-3570-7353-67C5-0070B08E1923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8" name="任意多边形: 形状 3537">
              <a:extLst>
                <a:ext uri="{FF2B5EF4-FFF2-40B4-BE49-F238E27FC236}">
                  <a16:creationId xmlns:a16="http://schemas.microsoft.com/office/drawing/2014/main" id="{4CC9BF92-58E2-0351-9DFE-AF40BA05BF41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9" name="任意多边形: 形状 3538">
              <a:extLst>
                <a:ext uri="{FF2B5EF4-FFF2-40B4-BE49-F238E27FC236}">
                  <a16:creationId xmlns:a16="http://schemas.microsoft.com/office/drawing/2014/main" id="{15D4F29A-4146-D638-1BE5-CD73FCB8003C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0" name="任意多边形: 形状 3539">
              <a:extLst>
                <a:ext uri="{FF2B5EF4-FFF2-40B4-BE49-F238E27FC236}">
                  <a16:creationId xmlns:a16="http://schemas.microsoft.com/office/drawing/2014/main" id="{DCFB109B-8FF8-11B5-5D0F-79B2CC349633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1" name="任意多边形: 形状 3540">
              <a:extLst>
                <a:ext uri="{FF2B5EF4-FFF2-40B4-BE49-F238E27FC236}">
                  <a16:creationId xmlns:a16="http://schemas.microsoft.com/office/drawing/2014/main" id="{4B21B600-C807-84E4-F855-468F43456B2C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2" name="任意多边形: 形状 3541">
              <a:extLst>
                <a:ext uri="{FF2B5EF4-FFF2-40B4-BE49-F238E27FC236}">
                  <a16:creationId xmlns:a16="http://schemas.microsoft.com/office/drawing/2014/main" id="{6FD79FC2-3FA3-1B23-888E-34077C02B3EE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3" name="任意多边形: 形状 3542">
              <a:extLst>
                <a:ext uri="{FF2B5EF4-FFF2-40B4-BE49-F238E27FC236}">
                  <a16:creationId xmlns:a16="http://schemas.microsoft.com/office/drawing/2014/main" id="{A2110A42-ECAA-816F-514F-D2669ECBFC48}"/>
                </a:ext>
              </a:extLst>
            </p:cNvPr>
            <p:cNvSpPr/>
            <p:nvPr/>
          </p:nvSpPr>
          <p:spPr>
            <a:xfrm>
              <a:off x="-1158515" y="-3382864"/>
              <a:ext cx="11339" cy="10949"/>
            </a:xfrm>
            <a:custGeom>
              <a:avLst/>
              <a:gdLst>
                <a:gd name="connsiteX0" fmla="*/ 11490 w 11339"/>
                <a:gd name="connsiteY0" fmla="*/ 4264 h 10949"/>
                <a:gd name="connsiteX1" fmla="*/ 3720 w 11339"/>
                <a:gd name="connsiteY1" fmla="*/ 2625 h 10949"/>
                <a:gd name="connsiteX2" fmla="*/ 1801 w 11339"/>
                <a:gd name="connsiteY2" fmla="*/ 9840 h 10949"/>
                <a:gd name="connsiteX3" fmla="*/ 1976 w 11339"/>
                <a:gd name="connsiteY3" fmla="*/ 10131 h 10949"/>
                <a:gd name="connsiteX4" fmla="*/ 9904 w 11339"/>
                <a:gd name="connsiteY4" fmla="*/ 11770 h 10949"/>
                <a:gd name="connsiteX5" fmla="*/ 11643 w 11339"/>
                <a:gd name="connsiteY5" fmla="*/ 4502 h 10949"/>
                <a:gd name="connsiteX6" fmla="*/ 11490 w 11339"/>
                <a:gd name="connsiteY6" fmla="*/ 4264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9" h="10949">
                  <a:moveTo>
                    <a:pt x="11490" y="4264"/>
                  </a:moveTo>
                  <a:cubicBezTo>
                    <a:pt x="9767" y="1700"/>
                    <a:pt x="6329" y="987"/>
                    <a:pt x="3720" y="2625"/>
                  </a:cubicBezTo>
                  <a:cubicBezTo>
                    <a:pt x="1196" y="4079"/>
                    <a:pt x="334" y="7330"/>
                    <a:pt x="1801" y="9840"/>
                  </a:cubicBezTo>
                  <a:cubicBezTo>
                    <a:pt x="1857" y="9946"/>
                    <a:pt x="1915" y="10052"/>
                    <a:pt x="1976" y="10131"/>
                  </a:cubicBezTo>
                  <a:cubicBezTo>
                    <a:pt x="3725" y="12747"/>
                    <a:pt x="7259" y="13488"/>
                    <a:pt x="9904" y="11770"/>
                  </a:cubicBezTo>
                  <a:cubicBezTo>
                    <a:pt x="12391" y="10237"/>
                    <a:pt x="13171" y="6986"/>
                    <a:pt x="11643" y="4502"/>
                  </a:cubicBezTo>
                  <a:cubicBezTo>
                    <a:pt x="11596" y="4422"/>
                    <a:pt x="11543" y="4343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4" name="任意多边形: 形状 3543">
              <a:extLst>
                <a:ext uri="{FF2B5EF4-FFF2-40B4-BE49-F238E27FC236}">
                  <a16:creationId xmlns:a16="http://schemas.microsoft.com/office/drawing/2014/main" id="{6DC724F2-6694-03E7-B40D-46143672C8B0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5" name="任意多边形: 形状 3544">
              <a:extLst>
                <a:ext uri="{FF2B5EF4-FFF2-40B4-BE49-F238E27FC236}">
                  <a16:creationId xmlns:a16="http://schemas.microsoft.com/office/drawing/2014/main" id="{E5BAE04E-87D8-9B17-1726-B49102FAD644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6" name="任意多边形: 形状 3545">
              <a:extLst>
                <a:ext uri="{FF2B5EF4-FFF2-40B4-BE49-F238E27FC236}">
                  <a16:creationId xmlns:a16="http://schemas.microsoft.com/office/drawing/2014/main" id="{F4DFC2F4-22F3-81F5-8791-6281ED9C0964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7" name="任意多边形: 形状 3546">
              <a:extLst>
                <a:ext uri="{FF2B5EF4-FFF2-40B4-BE49-F238E27FC236}">
                  <a16:creationId xmlns:a16="http://schemas.microsoft.com/office/drawing/2014/main" id="{10148534-E806-94A5-F9AE-D4DC05AA3125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8" name="任意多边形: 形状 3547">
              <a:extLst>
                <a:ext uri="{FF2B5EF4-FFF2-40B4-BE49-F238E27FC236}">
                  <a16:creationId xmlns:a16="http://schemas.microsoft.com/office/drawing/2014/main" id="{6E3AB985-A833-F6FA-8D52-8BE9E781B397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9" name="任意多边形: 形状 3548">
              <a:extLst>
                <a:ext uri="{FF2B5EF4-FFF2-40B4-BE49-F238E27FC236}">
                  <a16:creationId xmlns:a16="http://schemas.microsoft.com/office/drawing/2014/main" id="{62DE3850-7517-FE5B-3C53-DDFCE4F7C18E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0" name="任意多边形: 形状 3549">
              <a:extLst>
                <a:ext uri="{FF2B5EF4-FFF2-40B4-BE49-F238E27FC236}">
                  <a16:creationId xmlns:a16="http://schemas.microsoft.com/office/drawing/2014/main" id="{5D228DBF-067C-8642-ADE8-CCABB4231BAA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1" name="任意多边形: 形状 3550">
              <a:extLst>
                <a:ext uri="{FF2B5EF4-FFF2-40B4-BE49-F238E27FC236}">
                  <a16:creationId xmlns:a16="http://schemas.microsoft.com/office/drawing/2014/main" id="{3FD4A4BB-8AC9-AC7C-AEF1-BBDA1C0FC2E7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2" name="任意多边形: 形状 3551">
              <a:extLst>
                <a:ext uri="{FF2B5EF4-FFF2-40B4-BE49-F238E27FC236}">
                  <a16:creationId xmlns:a16="http://schemas.microsoft.com/office/drawing/2014/main" id="{40B3E130-38B7-E666-5A18-E21800581209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3" name="任意多边形: 形状 3552">
              <a:extLst>
                <a:ext uri="{FF2B5EF4-FFF2-40B4-BE49-F238E27FC236}">
                  <a16:creationId xmlns:a16="http://schemas.microsoft.com/office/drawing/2014/main" id="{C7C594FC-C14B-ED89-EB5E-3269652A448D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4" name="任意多边形: 形状 3553">
              <a:extLst>
                <a:ext uri="{FF2B5EF4-FFF2-40B4-BE49-F238E27FC236}">
                  <a16:creationId xmlns:a16="http://schemas.microsoft.com/office/drawing/2014/main" id="{3A15F061-4993-E7EA-EE1C-4677B07BA94F}"/>
                </a:ext>
              </a:extLst>
            </p:cNvPr>
            <p:cNvSpPr/>
            <p:nvPr/>
          </p:nvSpPr>
          <p:spPr>
            <a:xfrm>
              <a:off x="-1158478" y="-3382864"/>
              <a:ext cx="11396" cy="10949"/>
            </a:xfrm>
            <a:custGeom>
              <a:avLst/>
              <a:gdLst>
                <a:gd name="connsiteX0" fmla="*/ 1939 w 11396"/>
                <a:gd name="connsiteY0" fmla="*/ 10131 h 10949"/>
                <a:gd name="connsiteX1" fmla="*/ 9868 w 11396"/>
                <a:gd name="connsiteY1" fmla="*/ 11770 h 10949"/>
                <a:gd name="connsiteX2" fmla="*/ 11757 w 11396"/>
                <a:gd name="connsiteY2" fmla="*/ 4528 h 10949"/>
                <a:gd name="connsiteX3" fmla="*/ 11586 w 11396"/>
                <a:gd name="connsiteY3" fmla="*/ 4264 h 10949"/>
                <a:gd name="connsiteX4" fmla="*/ 3816 w 11396"/>
                <a:gd name="connsiteY4" fmla="*/ 2625 h 10949"/>
                <a:gd name="connsiteX5" fmla="*/ 1746 w 11396"/>
                <a:gd name="connsiteY5" fmla="*/ 9814 h 10949"/>
                <a:gd name="connsiteX6" fmla="*/ 1939 w 11396"/>
                <a:gd name="connsiteY6" fmla="*/ 10131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6" h="10949">
                  <a:moveTo>
                    <a:pt x="1939" y="10131"/>
                  </a:moveTo>
                  <a:cubicBezTo>
                    <a:pt x="3689" y="12747"/>
                    <a:pt x="7222" y="13488"/>
                    <a:pt x="9868" y="11770"/>
                  </a:cubicBezTo>
                  <a:cubicBezTo>
                    <a:pt x="12386" y="10290"/>
                    <a:pt x="13232" y="7065"/>
                    <a:pt x="11757" y="4528"/>
                  </a:cubicBezTo>
                  <a:cubicBezTo>
                    <a:pt x="11702" y="4449"/>
                    <a:pt x="11646" y="4343"/>
                    <a:pt x="11586" y="4264"/>
                  </a:cubicBezTo>
                  <a:cubicBezTo>
                    <a:pt x="9862" y="1700"/>
                    <a:pt x="6424" y="987"/>
                    <a:pt x="3816" y="2625"/>
                  </a:cubicBezTo>
                  <a:cubicBezTo>
                    <a:pt x="1260" y="4026"/>
                    <a:pt x="335" y="7250"/>
                    <a:pt x="1746" y="9814"/>
                  </a:cubicBezTo>
                  <a:cubicBezTo>
                    <a:pt x="1807" y="9920"/>
                    <a:pt x="1870" y="10025"/>
                    <a:pt x="1939" y="101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5" name="任意多边形: 形状 3554">
              <a:extLst>
                <a:ext uri="{FF2B5EF4-FFF2-40B4-BE49-F238E27FC236}">
                  <a16:creationId xmlns:a16="http://schemas.microsoft.com/office/drawing/2014/main" id="{1CC63EE9-C7A2-2634-F3C1-217BC7FEA5D9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6" name="任意多边形: 形状 3555">
              <a:extLst>
                <a:ext uri="{FF2B5EF4-FFF2-40B4-BE49-F238E27FC236}">
                  <a16:creationId xmlns:a16="http://schemas.microsoft.com/office/drawing/2014/main" id="{A8249C23-6FCB-3C8E-BDFA-4033E64E5D90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7" name="任意多边形: 形状 3556">
              <a:extLst>
                <a:ext uri="{FF2B5EF4-FFF2-40B4-BE49-F238E27FC236}">
                  <a16:creationId xmlns:a16="http://schemas.microsoft.com/office/drawing/2014/main" id="{4F78482D-8215-3545-24D8-DD1279FD8C72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8" name="任意多边形: 形状 3557">
              <a:extLst>
                <a:ext uri="{FF2B5EF4-FFF2-40B4-BE49-F238E27FC236}">
                  <a16:creationId xmlns:a16="http://schemas.microsoft.com/office/drawing/2014/main" id="{8034F4F2-CB1B-958A-10B2-78AC303C2EBC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9" name="任意多边形: 形状 3558">
              <a:extLst>
                <a:ext uri="{FF2B5EF4-FFF2-40B4-BE49-F238E27FC236}">
                  <a16:creationId xmlns:a16="http://schemas.microsoft.com/office/drawing/2014/main" id="{B9D9B7ED-F727-228D-85FC-9879E1D54900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0" name="任意多边形: 形状 3559">
              <a:extLst>
                <a:ext uri="{FF2B5EF4-FFF2-40B4-BE49-F238E27FC236}">
                  <a16:creationId xmlns:a16="http://schemas.microsoft.com/office/drawing/2014/main" id="{36631B2E-3F55-B663-9D30-86E8A0AC2266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1" name="任意多边形: 形状 3560">
              <a:extLst>
                <a:ext uri="{FF2B5EF4-FFF2-40B4-BE49-F238E27FC236}">
                  <a16:creationId xmlns:a16="http://schemas.microsoft.com/office/drawing/2014/main" id="{0D267075-6EEB-043E-CED2-16293A584E2B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2" name="任意多边形: 形状 3561">
              <a:extLst>
                <a:ext uri="{FF2B5EF4-FFF2-40B4-BE49-F238E27FC236}">
                  <a16:creationId xmlns:a16="http://schemas.microsoft.com/office/drawing/2014/main" id="{0BDF6657-C5B0-D902-1EAD-E437F9B1BC14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3" name="任意多边形: 形状 3562">
              <a:extLst>
                <a:ext uri="{FF2B5EF4-FFF2-40B4-BE49-F238E27FC236}">
                  <a16:creationId xmlns:a16="http://schemas.microsoft.com/office/drawing/2014/main" id="{FC045225-3533-63F4-69CB-DE3C1FC18E02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4" name="任意多边形: 形状 3563">
              <a:extLst>
                <a:ext uri="{FF2B5EF4-FFF2-40B4-BE49-F238E27FC236}">
                  <a16:creationId xmlns:a16="http://schemas.microsoft.com/office/drawing/2014/main" id="{523C2B78-A995-6A70-3153-C45E891E0027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5" name="任意多边形: 形状 3564">
              <a:extLst>
                <a:ext uri="{FF2B5EF4-FFF2-40B4-BE49-F238E27FC236}">
                  <a16:creationId xmlns:a16="http://schemas.microsoft.com/office/drawing/2014/main" id="{597C92FC-61D4-2FAC-46CD-37F25056EAA1}"/>
                </a:ext>
              </a:extLst>
            </p:cNvPr>
            <p:cNvSpPr/>
            <p:nvPr/>
          </p:nvSpPr>
          <p:spPr>
            <a:xfrm>
              <a:off x="-1234563" y="-3626896"/>
              <a:ext cx="11244" cy="10908"/>
            </a:xfrm>
            <a:custGeom>
              <a:avLst/>
              <a:gdLst>
                <a:gd name="connsiteX0" fmla="*/ 7539 w 11244"/>
                <a:gd name="connsiteY0" fmla="*/ 1823 h 10908"/>
                <a:gd name="connsiteX1" fmla="*/ 1143 w 11244"/>
                <a:gd name="connsiteY1" fmla="*/ 6369 h 10908"/>
                <a:gd name="connsiteX2" fmla="*/ 5771 w 11244"/>
                <a:gd name="connsiteY2" fmla="*/ 12579 h 10908"/>
                <a:gd name="connsiteX3" fmla="*/ 5848 w 11244"/>
                <a:gd name="connsiteY3" fmla="*/ 12579 h 10908"/>
                <a:gd name="connsiteX4" fmla="*/ 12270 w 11244"/>
                <a:gd name="connsiteY4" fmla="*/ 8007 h 10908"/>
                <a:gd name="connsiteX5" fmla="*/ 7714 w 11244"/>
                <a:gd name="connsiteY5" fmla="*/ 1849 h 10908"/>
                <a:gd name="connsiteX6" fmla="*/ 7539 w 11244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7539" y="1823"/>
                  </a:move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ubicBezTo>
                    <a:pt x="8879" y="13082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6" name="任意多边形: 形状 3565">
              <a:extLst>
                <a:ext uri="{FF2B5EF4-FFF2-40B4-BE49-F238E27FC236}">
                  <a16:creationId xmlns:a16="http://schemas.microsoft.com/office/drawing/2014/main" id="{05446294-AEA3-D392-F520-43BD5A2D3587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7" name="任意多边形: 形状 3566">
              <a:extLst>
                <a:ext uri="{FF2B5EF4-FFF2-40B4-BE49-F238E27FC236}">
                  <a16:creationId xmlns:a16="http://schemas.microsoft.com/office/drawing/2014/main" id="{0BEA367B-F848-44D7-766F-7A04A456BF8C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8" name="任意多边形: 形状 3567">
              <a:extLst>
                <a:ext uri="{FF2B5EF4-FFF2-40B4-BE49-F238E27FC236}">
                  <a16:creationId xmlns:a16="http://schemas.microsoft.com/office/drawing/2014/main" id="{F24919DE-47E9-0FFC-13C1-1FA68E0188FD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9" name="任意多边形: 形状 3568">
              <a:extLst>
                <a:ext uri="{FF2B5EF4-FFF2-40B4-BE49-F238E27FC236}">
                  <a16:creationId xmlns:a16="http://schemas.microsoft.com/office/drawing/2014/main" id="{743A56B0-3498-D87C-8DC7-D67001E05FEF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0" name="任意多边形: 形状 3569">
              <a:extLst>
                <a:ext uri="{FF2B5EF4-FFF2-40B4-BE49-F238E27FC236}">
                  <a16:creationId xmlns:a16="http://schemas.microsoft.com/office/drawing/2014/main" id="{99157AE0-1E64-C69D-CEED-D602E5B41E8F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1" name="任意多边形: 形状 3570">
              <a:extLst>
                <a:ext uri="{FF2B5EF4-FFF2-40B4-BE49-F238E27FC236}">
                  <a16:creationId xmlns:a16="http://schemas.microsoft.com/office/drawing/2014/main" id="{8F060082-D38A-86EC-DDB1-8DDC5B98D07B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2" name="任意多边形: 形状 3571">
              <a:extLst>
                <a:ext uri="{FF2B5EF4-FFF2-40B4-BE49-F238E27FC236}">
                  <a16:creationId xmlns:a16="http://schemas.microsoft.com/office/drawing/2014/main" id="{2BF82935-7283-1EF0-267F-15238746C83A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3" name="任意多边形: 形状 3572">
              <a:extLst>
                <a:ext uri="{FF2B5EF4-FFF2-40B4-BE49-F238E27FC236}">
                  <a16:creationId xmlns:a16="http://schemas.microsoft.com/office/drawing/2014/main" id="{FCFA59DB-9763-D221-39AC-DB073A89AC62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4" name="任意多边形: 形状 3573">
              <a:extLst>
                <a:ext uri="{FF2B5EF4-FFF2-40B4-BE49-F238E27FC236}">
                  <a16:creationId xmlns:a16="http://schemas.microsoft.com/office/drawing/2014/main" id="{FDE7D537-2B31-D693-814D-EE2E268FC316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5" name="任意多边形: 形状 3574">
              <a:extLst>
                <a:ext uri="{FF2B5EF4-FFF2-40B4-BE49-F238E27FC236}">
                  <a16:creationId xmlns:a16="http://schemas.microsoft.com/office/drawing/2014/main" id="{67315142-80A8-F9BB-A3DD-3E925D0568F2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6" name="任意多边形: 形状 3575">
              <a:extLst>
                <a:ext uri="{FF2B5EF4-FFF2-40B4-BE49-F238E27FC236}">
                  <a16:creationId xmlns:a16="http://schemas.microsoft.com/office/drawing/2014/main" id="{122B4DAC-A287-44F9-BAA6-62DBCDF66648}"/>
                </a:ext>
              </a:extLst>
            </p:cNvPr>
            <p:cNvSpPr/>
            <p:nvPr/>
          </p:nvSpPr>
          <p:spPr>
            <a:xfrm>
              <a:off x="-1234563" y="-3626791"/>
              <a:ext cx="11244" cy="10908"/>
            </a:xfrm>
            <a:custGeom>
              <a:avLst/>
              <a:gdLst>
                <a:gd name="connsiteX0" fmla="*/ 5848 w 11244"/>
                <a:gd name="connsiteY0" fmla="*/ 12579 h 10908"/>
                <a:gd name="connsiteX1" fmla="*/ 12270 w 11244"/>
                <a:gd name="connsiteY1" fmla="*/ 8007 h 10908"/>
                <a:gd name="connsiteX2" fmla="*/ 7714 w 11244"/>
                <a:gd name="connsiteY2" fmla="*/ 1849 h 10908"/>
                <a:gd name="connsiteX3" fmla="*/ 7539 w 11244"/>
                <a:gd name="connsiteY3" fmla="*/ 1823 h 10908"/>
                <a:gd name="connsiteX4" fmla="*/ 1143 w 11244"/>
                <a:gd name="connsiteY4" fmla="*/ 6369 h 10908"/>
                <a:gd name="connsiteX5" fmla="*/ 5771 w 11244"/>
                <a:gd name="connsiteY5" fmla="*/ 12579 h 10908"/>
                <a:gd name="connsiteX6" fmla="*/ 5848 w 11244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5848" y="12579"/>
                  </a:moveTo>
                  <a:cubicBezTo>
                    <a:pt x="8879" y="13081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7" name="任意多边形: 形状 3576">
              <a:extLst>
                <a:ext uri="{FF2B5EF4-FFF2-40B4-BE49-F238E27FC236}">
                  <a16:creationId xmlns:a16="http://schemas.microsoft.com/office/drawing/2014/main" id="{8B61FCAE-41C1-5E82-74EA-E8EE119CA9C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8" name="任意多边形: 形状 3577">
              <a:extLst>
                <a:ext uri="{FF2B5EF4-FFF2-40B4-BE49-F238E27FC236}">
                  <a16:creationId xmlns:a16="http://schemas.microsoft.com/office/drawing/2014/main" id="{C08AA76B-70D8-4955-1DC9-D1FC04153F99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9" name="任意多边形: 形状 3578">
              <a:extLst>
                <a:ext uri="{FF2B5EF4-FFF2-40B4-BE49-F238E27FC236}">
                  <a16:creationId xmlns:a16="http://schemas.microsoft.com/office/drawing/2014/main" id="{9FFD4F91-09A0-381E-7ACD-24D2A907E7B6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0" name="任意多边形: 形状 3579">
              <a:extLst>
                <a:ext uri="{FF2B5EF4-FFF2-40B4-BE49-F238E27FC236}">
                  <a16:creationId xmlns:a16="http://schemas.microsoft.com/office/drawing/2014/main" id="{971E53EE-8ACA-D4B6-42A9-3AB5D107E633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1" name="任意多边形: 形状 3580">
              <a:extLst>
                <a:ext uri="{FF2B5EF4-FFF2-40B4-BE49-F238E27FC236}">
                  <a16:creationId xmlns:a16="http://schemas.microsoft.com/office/drawing/2014/main" id="{44790E5C-6E6D-CC03-A712-821C6D7C3B55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2" name="任意多边形: 形状 3581">
              <a:extLst>
                <a:ext uri="{FF2B5EF4-FFF2-40B4-BE49-F238E27FC236}">
                  <a16:creationId xmlns:a16="http://schemas.microsoft.com/office/drawing/2014/main" id="{84091A9E-AFB1-80BA-969F-BA78B5ADFAB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3" name="任意多边形: 形状 3582">
              <a:extLst>
                <a:ext uri="{FF2B5EF4-FFF2-40B4-BE49-F238E27FC236}">
                  <a16:creationId xmlns:a16="http://schemas.microsoft.com/office/drawing/2014/main" id="{1A4D42AD-B8C2-561E-2CDD-8AC286A51DF2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4" name="任意多边形: 形状 3583">
              <a:extLst>
                <a:ext uri="{FF2B5EF4-FFF2-40B4-BE49-F238E27FC236}">
                  <a16:creationId xmlns:a16="http://schemas.microsoft.com/office/drawing/2014/main" id="{F0B562C8-848D-C56C-8904-A2C101B3000C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5" name="任意多边形: 形状 3584">
              <a:extLst>
                <a:ext uri="{FF2B5EF4-FFF2-40B4-BE49-F238E27FC236}">
                  <a16:creationId xmlns:a16="http://schemas.microsoft.com/office/drawing/2014/main" id="{5A183AA1-51B9-4184-4FBA-D15DB37072B6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6" name="任意多边形: 形状 3585">
              <a:extLst>
                <a:ext uri="{FF2B5EF4-FFF2-40B4-BE49-F238E27FC236}">
                  <a16:creationId xmlns:a16="http://schemas.microsoft.com/office/drawing/2014/main" id="{14AC13E2-39D0-8B94-468B-F8239D8E5C4C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7" name="任意多边形: 形状 3586">
              <a:extLst>
                <a:ext uri="{FF2B5EF4-FFF2-40B4-BE49-F238E27FC236}">
                  <a16:creationId xmlns:a16="http://schemas.microsoft.com/office/drawing/2014/main" id="{96913E2A-B7C0-7608-F490-7AAA613A6991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7558 w 11259"/>
                <a:gd name="connsiteY0" fmla="*/ 1823 h 10908"/>
                <a:gd name="connsiteX1" fmla="*/ 1136 w 11259"/>
                <a:gd name="connsiteY1" fmla="*/ 6395 h 10908"/>
                <a:gd name="connsiteX2" fmla="*/ 5850 w 11259"/>
                <a:gd name="connsiteY2" fmla="*/ 12579 h 10908"/>
                <a:gd name="connsiteX3" fmla="*/ 5866 w 11259"/>
                <a:gd name="connsiteY3" fmla="*/ 12579 h 10908"/>
                <a:gd name="connsiteX4" fmla="*/ 12289 w 11259"/>
                <a:gd name="connsiteY4" fmla="*/ 8007 h 10908"/>
                <a:gd name="connsiteX5" fmla="*/ 7679 w 11259"/>
                <a:gd name="connsiteY5" fmla="*/ 1849 h 10908"/>
                <a:gd name="connsiteX6" fmla="*/ 7558 w 11259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7558" y="1823"/>
                  </a:move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8" name="任意多边形: 形状 3587">
              <a:extLst>
                <a:ext uri="{FF2B5EF4-FFF2-40B4-BE49-F238E27FC236}">
                  <a16:creationId xmlns:a16="http://schemas.microsoft.com/office/drawing/2014/main" id="{CE13A7F6-86A6-86A5-B640-AA9F3CD14387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9" name="任意多边形: 形状 3588">
              <a:extLst>
                <a:ext uri="{FF2B5EF4-FFF2-40B4-BE49-F238E27FC236}">
                  <a16:creationId xmlns:a16="http://schemas.microsoft.com/office/drawing/2014/main" id="{6FED82F9-C310-54CA-67CD-CBF68E1C50A9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0" name="任意多边形: 形状 3589">
              <a:extLst>
                <a:ext uri="{FF2B5EF4-FFF2-40B4-BE49-F238E27FC236}">
                  <a16:creationId xmlns:a16="http://schemas.microsoft.com/office/drawing/2014/main" id="{BD05FD0A-EE0A-CDED-8236-ACC6160CED35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1" name="任意多边形: 形状 3590">
              <a:extLst>
                <a:ext uri="{FF2B5EF4-FFF2-40B4-BE49-F238E27FC236}">
                  <a16:creationId xmlns:a16="http://schemas.microsoft.com/office/drawing/2014/main" id="{04A526BE-C3B2-C936-C7B8-CD5C5D1AABB9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2" name="任意多边形: 形状 3591">
              <a:extLst>
                <a:ext uri="{FF2B5EF4-FFF2-40B4-BE49-F238E27FC236}">
                  <a16:creationId xmlns:a16="http://schemas.microsoft.com/office/drawing/2014/main" id="{F0E94896-B9EF-45C2-2783-E2622C520CDE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3" name="任意多边形: 形状 3592">
              <a:extLst>
                <a:ext uri="{FF2B5EF4-FFF2-40B4-BE49-F238E27FC236}">
                  <a16:creationId xmlns:a16="http://schemas.microsoft.com/office/drawing/2014/main" id="{08EF87C0-5C87-9EF8-57B9-00289C79AF7B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4" name="任意多边形: 形状 3593">
              <a:extLst>
                <a:ext uri="{FF2B5EF4-FFF2-40B4-BE49-F238E27FC236}">
                  <a16:creationId xmlns:a16="http://schemas.microsoft.com/office/drawing/2014/main" id="{A7A22EC1-FFE6-8B53-7856-EDB2B418127A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5" name="任意多边形: 形状 3594">
              <a:extLst>
                <a:ext uri="{FF2B5EF4-FFF2-40B4-BE49-F238E27FC236}">
                  <a16:creationId xmlns:a16="http://schemas.microsoft.com/office/drawing/2014/main" id="{B2FB6D33-EB60-0894-CA2C-30E1872C5D39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6" name="任意多边形: 形状 3595">
              <a:extLst>
                <a:ext uri="{FF2B5EF4-FFF2-40B4-BE49-F238E27FC236}">
                  <a16:creationId xmlns:a16="http://schemas.microsoft.com/office/drawing/2014/main" id="{1F5C6321-F8DE-6BB6-2D68-611AA4E0A28D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7" name="任意多边形: 形状 3596">
              <a:extLst>
                <a:ext uri="{FF2B5EF4-FFF2-40B4-BE49-F238E27FC236}">
                  <a16:creationId xmlns:a16="http://schemas.microsoft.com/office/drawing/2014/main" id="{C2B13EDA-A35A-0C30-4FA4-87EBCBBD022A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8" name="任意多边形: 形状 3597">
              <a:extLst>
                <a:ext uri="{FF2B5EF4-FFF2-40B4-BE49-F238E27FC236}">
                  <a16:creationId xmlns:a16="http://schemas.microsoft.com/office/drawing/2014/main" id="{C48880E8-232D-34CA-C3DD-C7E480EDBB69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5866 w 11259"/>
                <a:gd name="connsiteY0" fmla="*/ 12579 h 10908"/>
                <a:gd name="connsiteX1" fmla="*/ 12289 w 11259"/>
                <a:gd name="connsiteY1" fmla="*/ 8007 h 10908"/>
                <a:gd name="connsiteX2" fmla="*/ 7679 w 11259"/>
                <a:gd name="connsiteY2" fmla="*/ 1849 h 10908"/>
                <a:gd name="connsiteX3" fmla="*/ 7558 w 11259"/>
                <a:gd name="connsiteY3" fmla="*/ 1823 h 10908"/>
                <a:gd name="connsiteX4" fmla="*/ 1136 w 11259"/>
                <a:gd name="connsiteY4" fmla="*/ 6395 h 10908"/>
                <a:gd name="connsiteX5" fmla="*/ 5850 w 11259"/>
                <a:gd name="connsiteY5" fmla="*/ 12579 h 10908"/>
                <a:gd name="connsiteX6" fmla="*/ 5866 w 11259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5866" y="12579"/>
                  </a:move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9" name="任意多边形: 形状 3598">
              <a:extLst>
                <a:ext uri="{FF2B5EF4-FFF2-40B4-BE49-F238E27FC236}">
                  <a16:creationId xmlns:a16="http://schemas.microsoft.com/office/drawing/2014/main" id="{87D619BE-FC8F-68B9-B087-DF1BFEE296B4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0" name="任意多边形: 形状 3599">
              <a:extLst>
                <a:ext uri="{FF2B5EF4-FFF2-40B4-BE49-F238E27FC236}">
                  <a16:creationId xmlns:a16="http://schemas.microsoft.com/office/drawing/2014/main" id="{2065CAEE-4FB7-A57A-CCDF-4AA06B333F4C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1" name="任意多边形: 形状 3600">
              <a:extLst>
                <a:ext uri="{FF2B5EF4-FFF2-40B4-BE49-F238E27FC236}">
                  <a16:creationId xmlns:a16="http://schemas.microsoft.com/office/drawing/2014/main" id="{32021518-A5E8-E388-85F5-5AB9D591DCC7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2" name="任意多边形: 形状 3601">
              <a:extLst>
                <a:ext uri="{FF2B5EF4-FFF2-40B4-BE49-F238E27FC236}">
                  <a16:creationId xmlns:a16="http://schemas.microsoft.com/office/drawing/2014/main" id="{8A06A630-CA1A-1AB0-F5F4-8DB87594DFBE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3" name="任意多边形: 形状 3602">
              <a:extLst>
                <a:ext uri="{FF2B5EF4-FFF2-40B4-BE49-F238E27FC236}">
                  <a16:creationId xmlns:a16="http://schemas.microsoft.com/office/drawing/2014/main" id="{8567BCD9-CEAA-AC3C-D4FF-8240F9FD4C0F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4" name="任意多边形: 形状 3603">
              <a:extLst>
                <a:ext uri="{FF2B5EF4-FFF2-40B4-BE49-F238E27FC236}">
                  <a16:creationId xmlns:a16="http://schemas.microsoft.com/office/drawing/2014/main" id="{1646062E-2555-D3EE-80DE-1DE08C6531C0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5" name="任意多边形: 形状 3604">
              <a:extLst>
                <a:ext uri="{FF2B5EF4-FFF2-40B4-BE49-F238E27FC236}">
                  <a16:creationId xmlns:a16="http://schemas.microsoft.com/office/drawing/2014/main" id="{E45DB319-0422-423B-46A8-2D57C5A12AFE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6" name="任意多边形: 形状 3605">
              <a:extLst>
                <a:ext uri="{FF2B5EF4-FFF2-40B4-BE49-F238E27FC236}">
                  <a16:creationId xmlns:a16="http://schemas.microsoft.com/office/drawing/2014/main" id="{C3095594-D2E5-F4B8-7930-CD9B86479FE1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7" name="任意多边形: 形状 3606">
              <a:extLst>
                <a:ext uri="{FF2B5EF4-FFF2-40B4-BE49-F238E27FC236}">
                  <a16:creationId xmlns:a16="http://schemas.microsoft.com/office/drawing/2014/main" id="{682B2AA3-B85D-E2C0-7452-3AABA453DA09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8" name="任意多边形: 形状 3607">
              <a:extLst>
                <a:ext uri="{FF2B5EF4-FFF2-40B4-BE49-F238E27FC236}">
                  <a16:creationId xmlns:a16="http://schemas.microsoft.com/office/drawing/2014/main" id="{A2742F39-8EAC-899A-1B9D-8809348D258D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9" name="任意多边形: 形状 3608">
              <a:extLst>
                <a:ext uri="{FF2B5EF4-FFF2-40B4-BE49-F238E27FC236}">
                  <a16:creationId xmlns:a16="http://schemas.microsoft.com/office/drawing/2014/main" id="{68F5F821-B699-E9F9-BBCA-3A2DC55ECEFC}"/>
                </a:ext>
              </a:extLst>
            </p:cNvPr>
            <p:cNvSpPr/>
            <p:nvPr/>
          </p:nvSpPr>
          <p:spPr>
            <a:xfrm>
              <a:off x="-782862" y="-4298045"/>
              <a:ext cx="18219" cy="17475"/>
            </a:xfrm>
            <a:custGeom>
              <a:avLst/>
              <a:gdLst>
                <a:gd name="connsiteX0" fmla="*/ 1107 w 18219"/>
                <a:gd name="connsiteY0" fmla="*/ 11251 h 17475"/>
                <a:gd name="connsiteX1" fmla="*/ 10886 w 18219"/>
                <a:gd name="connsiteY1" fmla="*/ 19180 h 17475"/>
                <a:gd name="connsiteX2" fmla="*/ 19290 w 18219"/>
                <a:gd name="connsiteY2" fmla="*/ 9718 h 17475"/>
                <a:gd name="connsiteX3" fmla="*/ 9459 w 18219"/>
                <a:gd name="connsiteY3" fmla="*/ 1790 h 17475"/>
                <a:gd name="connsiteX4" fmla="*/ 1099 w 18219"/>
                <a:gd name="connsiteY4" fmla="*/ 11119 h 17475"/>
                <a:gd name="connsiteX5" fmla="*/ 1107 w 18219"/>
                <a:gd name="connsiteY5" fmla="*/ 11251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107" y="11251"/>
                  </a:move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5"/>
                    <a:pt x="1105" y="11198"/>
                    <a:pt x="1107" y="1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0" name="任意多边形: 形状 3609">
              <a:extLst>
                <a:ext uri="{FF2B5EF4-FFF2-40B4-BE49-F238E27FC236}">
                  <a16:creationId xmlns:a16="http://schemas.microsoft.com/office/drawing/2014/main" id="{BB1FD3EA-AADD-FBC5-2624-D7BDA62D4A3A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1" name="任意多边形: 形状 3610">
              <a:extLst>
                <a:ext uri="{FF2B5EF4-FFF2-40B4-BE49-F238E27FC236}">
                  <a16:creationId xmlns:a16="http://schemas.microsoft.com/office/drawing/2014/main" id="{CD1A43DF-AF9F-F594-320A-FACEF947DB2F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2" name="任意多边形: 形状 3611">
              <a:extLst>
                <a:ext uri="{FF2B5EF4-FFF2-40B4-BE49-F238E27FC236}">
                  <a16:creationId xmlns:a16="http://schemas.microsoft.com/office/drawing/2014/main" id="{D0502079-855C-FA65-4832-4C5D5A9913A1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3" name="任意多边形: 形状 3612">
              <a:extLst>
                <a:ext uri="{FF2B5EF4-FFF2-40B4-BE49-F238E27FC236}">
                  <a16:creationId xmlns:a16="http://schemas.microsoft.com/office/drawing/2014/main" id="{D0CA4F83-A635-A948-77C4-8252BC0F7F66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4" name="任意多边形: 形状 3613">
              <a:extLst>
                <a:ext uri="{FF2B5EF4-FFF2-40B4-BE49-F238E27FC236}">
                  <a16:creationId xmlns:a16="http://schemas.microsoft.com/office/drawing/2014/main" id="{B41F007A-790D-EA7B-B4F4-A0ED55DAC2A4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5" name="任意多边形: 形状 3614">
              <a:extLst>
                <a:ext uri="{FF2B5EF4-FFF2-40B4-BE49-F238E27FC236}">
                  <a16:creationId xmlns:a16="http://schemas.microsoft.com/office/drawing/2014/main" id="{E42301AF-20C0-BDED-1437-A12B5042E7E8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6" name="任意多边形: 形状 3615">
              <a:extLst>
                <a:ext uri="{FF2B5EF4-FFF2-40B4-BE49-F238E27FC236}">
                  <a16:creationId xmlns:a16="http://schemas.microsoft.com/office/drawing/2014/main" id="{398E280D-1B77-3ACF-5F8E-14A929090B59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7" name="任意多边形: 形状 3616">
              <a:extLst>
                <a:ext uri="{FF2B5EF4-FFF2-40B4-BE49-F238E27FC236}">
                  <a16:creationId xmlns:a16="http://schemas.microsoft.com/office/drawing/2014/main" id="{BE15BC42-61DA-7077-4DE1-6F2672ECFF20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8" name="任意多边形: 形状 3617">
              <a:extLst>
                <a:ext uri="{FF2B5EF4-FFF2-40B4-BE49-F238E27FC236}">
                  <a16:creationId xmlns:a16="http://schemas.microsoft.com/office/drawing/2014/main" id="{5032757E-8D71-A2CF-2580-BEB130090C2B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9" name="任意多边形: 形状 3618">
              <a:extLst>
                <a:ext uri="{FF2B5EF4-FFF2-40B4-BE49-F238E27FC236}">
                  <a16:creationId xmlns:a16="http://schemas.microsoft.com/office/drawing/2014/main" id="{0C94F594-BB46-0171-3F5A-6809ABF350C2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0" name="任意多边形: 形状 3619">
              <a:extLst>
                <a:ext uri="{FF2B5EF4-FFF2-40B4-BE49-F238E27FC236}">
                  <a16:creationId xmlns:a16="http://schemas.microsoft.com/office/drawing/2014/main" id="{AD6BD805-F12E-94A2-0697-A07742DC3213}"/>
                </a:ext>
              </a:extLst>
            </p:cNvPr>
            <p:cNvSpPr/>
            <p:nvPr/>
          </p:nvSpPr>
          <p:spPr>
            <a:xfrm>
              <a:off x="-782862" y="-4297860"/>
              <a:ext cx="18219" cy="17475"/>
            </a:xfrm>
            <a:custGeom>
              <a:avLst/>
              <a:gdLst>
                <a:gd name="connsiteX0" fmla="*/ 19290 w 18219"/>
                <a:gd name="connsiteY0" fmla="*/ 9718 h 17475"/>
                <a:gd name="connsiteX1" fmla="*/ 9459 w 18219"/>
                <a:gd name="connsiteY1" fmla="*/ 1790 h 17475"/>
                <a:gd name="connsiteX2" fmla="*/ 1099 w 18219"/>
                <a:gd name="connsiteY2" fmla="*/ 11119 h 17475"/>
                <a:gd name="connsiteX3" fmla="*/ 1107 w 18219"/>
                <a:gd name="connsiteY3" fmla="*/ 11251 h 17475"/>
                <a:gd name="connsiteX4" fmla="*/ 10886 w 18219"/>
                <a:gd name="connsiteY4" fmla="*/ 19180 h 17475"/>
                <a:gd name="connsiteX5" fmla="*/ 19290 w 18219"/>
                <a:gd name="connsiteY5" fmla="*/ 9718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9290" y="9718"/>
                  </a:move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6"/>
                    <a:pt x="1105" y="11198"/>
                    <a:pt x="1107" y="11251"/>
                  </a:cubicBez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1" name="任意多边形: 形状 3620">
              <a:extLst>
                <a:ext uri="{FF2B5EF4-FFF2-40B4-BE49-F238E27FC236}">
                  <a16:creationId xmlns:a16="http://schemas.microsoft.com/office/drawing/2014/main" id="{A70D2440-35E2-1E3A-7B5F-3759FEDBAAE2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2" name="任意多边形: 形状 3621">
              <a:extLst>
                <a:ext uri="{FF2B5EF4-FFF2-40B4-BE49-F238E27FC236}">
                  <a16:creationId xmlns:a16="http://schemas.microsoft.com/office/drawing/2014/main" id="{5F7B8E8B-AA59-1C79-B9D4-96F403907A76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3" name="任意多边形: 形状 3622">
              <a:extLst>
                <a:ext uri="{FF2B5EF4-FFF2-40B4-BE49-F238E27FC236}">
                  <a16:creationId xmlns:a16="http://schemas.microsoft.com/office/drawing/2014/main" id="{3182EFB0-C289-F241-75D1-165FAA12EAA7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4" name="任意多边形: 形状 3623">
              <a:extLst>
                <a:ext uri="{FF2B5EF4-FFF2-40B4-BE49-F238E27FC236}">
                  <a16:creationId xmlns:a16="http://schemas.microsoft.com/office/drawing/2014/main" id="{45B94506-4DCA-7958-10C8-685FDF9355DB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5" name="任意多边形: 形状 3624">
              <a:extLst>
                <a:ext uri="{FF2B5EF4-FFF2-40B4-BE49-F238E27FC236}">
                  <a16:creationId xmlns:a16="http://schemas.microsoft.com/office/drawing/2014/main" id="{A35EE4D1-A580-FF3B-B5F7-7BA078EE772F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6" name="任意多边形: 形状 3625">
              <a:extLst>
                <a:ext uri="{FF2B5EF4-FFF2-40B4-BE49-F238E27FC236}">
                  <a16:creationId xmlns:a16="http://schemas.microsoft.com/office/drawing/2014/main" id="{D5127552-2E77-A5D5-04D5-0FA2C0CEB184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7" name="任意多边形: 形状 3626">
              <a:extLst>
                <a:ext uri="{FF2B5EF4-FFF2-40B4-BE49-F238E27FC236}">
                  <a16:creationId xmlns:a16="http://schemas.microsoft.com/office/drawing/2014/main" id="{0EF74E7E-6870-BD5E-BAF8-C1989350F861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8" name="任意多边形: 形状 3627">
              <a:extLst>
                <a:ext uri="{FF2B5EF4-FFF2-40B4-BE49-F238E27FC236}">
                  <a16:creationId xmlns:a16="http://schemas.microsoft.com/office/drawing/2014/main" id="{6E9C3029-9FAD-A457-A097-33863B6C3340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9" name="任意多边形: 形状 3628">
              <a:extLst>
                <a:ext uri="{FF2B5EF4-FFF2-40B4-BE49-F238E27FC236}">
                  <a16:creationId xmlns:a16="http://schemas.microsoft.com/office/drawing/2014/main" id="{56373F36-CBB3-2C38-AF74-D4F7A04F6CE1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0" name="任意多边形: 形状 3629">
              <a:extLst>
                <a:ext uri="{FF2B5EF4-FFF2-40B4-BE49-F238E27FC236}">
                  <a16:creationId xmlns:a16="http://schemas.microsoft.com/office/drawing/2014/main" id="{8EF3B4C2-7B45-BDF7-65EA-95076A417B8E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1" name="任意多边形: 形状 3630">
              <a:extLst>
                <a:ext uri="{FF2B5EF4-FFF2-40B4-BE49-F238E27FC236}">
                  <a16:creationId xmlns:a16="http://schemas.microsoft.com/office/drawing/2014/main" id="{890CB64B-3559-D13D-4581-582594ECF3B5}"/>
                </a:ext>
              </a:extLst>
            </p:cNvPr>
            <p:cNvSpPr/>
            <p:nvPr/>
          </p:nvSpPr>
          <p:spPr>
            <a:xfrm>
              <a:off x="-675667" y="-4285104"/>
              <a:ext cx="11897" cy="11473"/>
            </a:xfrm>
            <a:custGeom>
              <a:avLst/>
              <a:gdLst>
                <a:gd name="connsiteX0" fmla="*/ 12287 w 11897"/>
                <a:gd name="connsiteY0" fmla="*/ 10177 h 11473"/>
                <a:gd name="connsiteX1" fmla="*/ 10085 w 11897"/>
                <a:gd name="connsiteY1" fmla="*/ 2565 h 11473"/>
                <a:gd name="connsiteX2" fmla="*/ 9829 w 11897"/>
                <a:gd name="connsiteY2" fmla="*/ 2433 h 11473"/>
                <a:gd name="connsiteX3" fmla="*/ 1768 w 11897"/>
                <a:gd name="connsiteY3" fmla="*/ 4785 h 11473"/>
                <a:gd name="connsiteX4" fmla="*/ 4036 w 11897"/>
                <a:gd name="connsiteY4" fmla="*/ 12423 h 11473"/>
                <a:gd name="connsiteX5" fmla="*/ 4252 w 11897"/>
                <a:gd name="connsiteY5" fmla="*/ 12529 h 11473"/>
                <a:gd name="connsiteX6" fmla="*/ 12287 w 11897"/>
                <a:gd name="connsiteY6" fmla="*/ 10177 h 1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7" h="11473">
                  <a:moveTo>
                    <a:pt x="12287" y="10177"/>
                  </a:moveTo>
                  <a:cubicBezTo>
                    <a:pt x="13780" y="7455"/>
                    <a:pt x="12794" y="4072"/>
                    <a:pt x="10085" y="2565"/>
                  </a:cubicBezTo>
                  <a:cubicBezTo>
                    <a:pt x="10000" y="2512"/>
                    <a:pt x="9916" y="2486"/>
                    <a:pt x="9829" y="2433"/>
                  </a:cubicBezTo>
                  <a:cubicBezTo>
                    <a:pt x="6945" y="927"/>
                    <a:pt x="3396" y="1984"/>
                    <a:pt x="1768" y="4785"/>
                  </a:cubicBezTo>
                  <a:cubicBezTo>
                    <a:pt x="285" y="7507"/>
                    <a:pt x="1300" y="10943"/>
                    <a:pt x="4036" y="12423"/>
                  </a:cubicBezTo>
                  <a:cubicBezTo>
                    <a:pt x="4107" y="12450"/>
                    <a:pt x="4178" y="12503"/>
                    <a:pt x="4252" y="12529"/>
                  </a:cubicBezTo>
                  <a:cubicBezTo>
                    <a:pt x="7128" y="14035"/>
                    <a:pt x="10680" y="13004"/>
                    <a:pt x="12287" y="10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2" name="任意多边形: 形状 3631">
              <a:extLst>
                <a:ext uri="{FF2B5EF4-FFF2-40B4-BE49-F238E27FC236}">
                  <a16:creationId xmlns:a16="http://schemas.microsoft.com/office/drawing/2014/main" id="{6E856CEA-E4D3-4F4E-729A-1E4B8A94D94E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3" name="任意多边形: 形状 3632">
              <a:extLst>
                <a:ext uri="{FF2B5EF4-FFF2-40B4-BE49-F238E27FC236}">
                  <a16:creationId xmlns:a16="http://schemas.microsoft.com/office/drawing/2014/main" id="{FE293186-7552-16EE-F4D2-5F86E96A3FE3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4" name="任意多边形: 形状 3633">
              <a:extLst>
                <a:ext uri="{FF2B5EF4-FFF2-40B4-BE49-F238E27FC236}">
                  <a16:creationId xmlns:a16="http://schemas.microsoft.com/office/drawing/2014/main" id="{32DF2C59-A11B-CA45-6040-559C5E59A712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5" name="任意多边形: 形状 3634">
              <a:extLst>
                <a:ext uri="{FF2B5EF4-FFF2-40B4-BE49-F238E27FC236}">
                  <a16:creationId xmlns:a16="http://schemas.microsoft.com/office/drawing/2014/main" id="{8A3CC92C-C6FF-77E8-9EED-5AB8FABC2DA5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6" name="任意多边形: 形状 3635">
              <a:extLst>
                <a:ext uri="{FF2B5EF4-FFF2-40B4-BE49-F238E27FC236}">
                  <a16:creationId xmlns:a16="http://schemas.microsoft.com/office/drawing/2014/main" id="{5E1A8EF2-DAAA-0BDC-982A-81B788F2F001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7" name="任意多边形: 形状 3636">
              <a:extLst>
                <a:ext uri="{FF2B5EF4-FFF2-40B4-BE49-F238E27FC236}">
                  <a16:creationId xmlns:a16="http://schemas.microsoft.com/office/drawing/2014/main" id="{9AEFF39A-BD5A-5827-AF78-88802B5D138C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8" name="任意多边形: 形状 3637">
              <a:extLst>
                <a:ext uri="{FF2B5EF4-FFF2-40B4-BE49-F238E27FC236}">
                  <a16:creationId xmlns:a16="http://schemas.microsoft.com/office/drawing/2014/main" id="{B75A3B08-5EF4-66CB-0B45-ADF0C2582411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9" name="任意多边形: 形状 3638">
              <a:extLst>
                <a:ext uri="{FF2B5EF4-FFF2-40B4-BE49-F238E27FC236}">
                  <a16:creationId xmlns:a16="http://schemas.microsoft.com/office/drawing/2014/main" id="{624BD720-B51F-2517-0B92-8E10669E74DB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0" name="任意多边形: 形状 3639">
              <a:extLst>
                <a:ext uri="{FF2B5EF4-FFF2-40B4-BE49-F238E27FC236}">
                  <a16:creationId xmlns:a16="http://schemas.microsoft.com/office/drawing/2014/main" id="{26F4E6AC-A6DB-02D0-C512-839028E3C226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1" name="任意多边形: 形状 3640">
              <a:extLst>
                <a:ext uri="{FF2B5EF4-FFF2-40B4-BE49-F238E27FC236}">
                  <a16:creationId xmlns:a16="http://schemas.microsoft.com/office/drawing/2014/main" id="{DEC5C80F-98BA-A127-6475-22C8681649BB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2" name="任意多边形: 形状 3641">
              <a:extLst>
                <a:ext uri="{FF2B5EF4-FFF2-40B4-BE49-F238E27FC236}">
                  <a16:creationId xmlns:a16="http://schemas.microsoft.com/office/drawing/2014/main" id="{FAB15042-EE09-5FDD-E2CB-2EB74EBEA418}"/>
                </a:ext>
              </a:extLst>
            </p:cNvPr>
            <p:cNvSpPr/>
            <p:nvPr/>
          </p:nvSpPr>
          <p:spPr>
            <a:xfrm>
              <a:off x="-675667" y="-4285191"/>
              <a:ext cx="11791" cy="11377"/>
            </a:xfrm>
            <a:custGeom>
              <a:avLst/>
              <a:gdLst>
                <a:gd name="connsiteX0" fmla="*/ 1768 w 11791"/>
                <a:gd name="connsiteY0" fmla="*/ 4740 h 11377"/>
                <a:gd name="connsiteX1" fmla="*/ 4036 w 11791"/>
                <a:gd name="connsiteY1" fmla="*/ 12378 h 11377"/>
                <a:gd name="connsiteX2" fmla="*/ 4252 w 11791"/>
                <a:gd name="connsiteY2" fmla="*/ 12483 h 11377"/>
                <a:gd name="connsiteX3" fmla="*/ 12181 w 11791"/>
                <a:gd name="connsiteY3" fmla="*/ 10131 h 11377"/>
                <a:gd name="connsiteX4" fmla="*/ 9979 w 11791"/>
                <a:gd name="connsiteY4" fmla="*/ 2520 h 11377"/>
                <a:gd name="connsiteX5" fmla="*/ 9723 w 11791"/>
                <a:gd name="connsiteY5" fmla="*/ 2388 h 11377"/>
                <a:gd name="connsiteX6" fmla="*/ 1768 w 11791"/>
                <a:gd name="connsiteY6" fmla="*/ 4740 h 1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91" h="11377">
                  <a:moveTo>
                    <a:pt x="1768" y="4740"/>
                  </a:moveTo>
                  <a:cubicBezTo>
                    <a:pt x="285" y="7462"/>
                    <a:pt x="1300" y="10898"/>
                    <a:pt x="4036" y="12378"/>
                  </a:cubicBezTo>
                  <a:cubicBezTo>
                    <a:pt x="4107" y="12404"/>
                    <a:pt x="4178" y="12457"/>
                    <a:pt x="4252" y="12483"/>
                  </a:cubicBezTo>
                  <a:cubicBezTo>
                    <a:pt x="7101" y="13911"/>
                    <a:pt x="10579" y="12880"/>
                    <a:pt x="12181" y="10131"/>
                  </a:cubicBezTo>
                  <a:cubicBezTo>
                    <a:pt x="13674" y="7409"/>
                    <a:pt x="12688" y="4026"/>
                    <a:pt x="9979" y="2520"/>
                  </a:cubicBezTo>
                  <a:cubicBezTo>
                    <a:pt x="9895" y="2467"/>
                    <a:pt x="9810" y="2441"/>
                    <a:pt x="9723" y="2388"/>
                  </a:cubicBezTo>
                  <a:cubicBezTo>
                    <a:pt x="6866" y="961"/>
                    <a:pt x="3391" y="1991"/>
                    <a:pt x="1768" y="4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3" name="任意多边形: 形状 3642">
              <a:extLst>
                <a:ext uri="{FF2B5EF4-FFF2-40B4-BE49-F238E27FC236}">
                  <a16:creationId xmlns:a16="http://schemas.microsoft.com/office/drawing/2014/main" id="{020DB537-7409-17F0-B8DA-0A270030FFE0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4" name="任意多边形: 形状 3643">
              <a:extLst>
                <a:ext uri="{FF2B5EF4-FFF2-40B4-BE49-F238E27FC236}">
                  <a16:creationId xmlns:a16="http://schemas.microsoft.com/office/drawing/2014/main" id="{9A2ED907-6A42-F3C4-AB38-B93D918B7BF6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5" name="任意多边形: 形状 3644">
              <a:extLst>
                <a:ext uri="{FF2B5EF4-FFF2-40B4-BE49-F238E27FC236}">
                  <a16:creationId xmlns:a16="http://schemas.microsoft.com/office/drawing/2014/main" id="{C9FC8E3E-B119-82F5-F028-D96735CF8141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6" name="任意多边形: 形状 3645">
              <a:extLst>
                <a:ext uri="{FF2B5EF4-FFF2-40B4-BE49-F238E27FC236}">
                  <a16:creationId xmlns:a16="http://schemas.microsoft.com/office/drawing/2014/main" id="{50CB3984-CF9F-F8ED-E0DC-708AD572F950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7" name="任意多边形: 形状 3646">
              <a:extLst>
                <a:ext uri="{FF2B5EF4-FFF2-40B4-BE49-F238E27FC236}">
                  <a16:creationId xmlns:a16="http://schemas.microsoft.com/office/drawing/2014/main" id="{775FD8BB-BEA7-9B47-5FC2-BA0EE91C38DE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8" name="任意多边形: 形状 3647">
              <a:extLst>
                <a:ext uri="{FF2B5EF4-FFF2-40B4-BE49-F238E27FC236}">
                  <a16:creationId xmlns:a16="http://schemas.microsoft.com/office/drawing/2014/main" id="{760C9B71-C145-6D65-2EB2-F78BBEC2462C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9" name="任意多边形: 形状 3648">
              <a:extLst>
                <a:ext uri="{FF2B5EF4-FFF2-40B4-BE49-F238E27FC236}">
                  <a16:creationId xmlns:a16="http://schemas.microsoft.com/office/drawing/2014/main" id="{B4FCBFE1-41C4-8F3E-D1B8-9143BE0F8C1E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0" name="任意多边形: 形状 3649">
              <a:extLst>
                <a:ext uri="{FF2B5EF4-FFF2-40B4-BE49-F238E27FC236}">
                  <a16:creationId xmlns:a16="http://schemas.microsoft.com/office/drawing/2014/main" id="{A14F44B2-0ED5-80B9-56C4-CA6DF258A955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1" name="任意多边形: 形状 3650">
              <a:extLst>
                <a:ext uri="{FF2B5EF4-FFF2-40B4-BE49-F238E27FC236}">
                  <a16:creationId xmlns:a16="http://schemas.microsoft.com/office/drawing/2014/main" id="{9E085EA3-8B7C-831B-D074-903382820706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2" name="任意多边形: 形状 3651">
              <a:extLst>
                <a:ext uri="{FF2B5EF4-FFF2-40B4-BE49-F238E27FC236}">
                  <a16:creationId xmlns:a16="http://schemas.microsoft.com/office/drawing/2014/main" id="{06EF31C8-9123-DAF9-790A-DF99378C45C7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3" name="任意多边形: 形状 3652">
              <a:extLst>
                <a:ext uri="{FF2B5EF4-FFF2-40B4-BE49-F238E27FC236}">
                  <a16:creationId xmlns:a16="http://schemas.microsoft.com/office/drawing/2014/main" id="{635663B3-32D7-FDE9-4611-DF672ECC2E19}"/>
                </a:ext>
              </a:extLst>
            </p:cNvPr>
            <p:cNvSpPr/>
            <p:nvPr/>
          </p:nvSpPr>
          <p:spPr>
            <a:xfrm>
              <a:off x="-686799" y="-4391641"/>
              <a:ext cx="11896" cy="11501"/>
            </a:xfrm>
            <a:custGeom>
              <a:avLst/>
              <a:gdLst>
                <a:gd name="connsiteX0" fmla="*/ 5262 w 11896"/>
                <a:gd name="connsiteY0" fmla="*/ 2039 h 11501"/>
                <a:gd name="connsiteX1" fmla="*/ 1284 w 11896"/>
                <a:gd name="connsiteY1" fmla="*/ 8990 h 11501"/>
                <a:gd name="connsiteX2" fmla="*/ 1350 w 11896"/>
                <a:gd name="connsiteY2" fmla="*/ 9201 h 11501"/>
                <a:gd name="connsiteX3" fmla="*/ 8830 w 11896"/>
                <a:gd name="connsiteY3" fmla="*/ 12981 h 11501"/>
                <a:gd name="connsiteX4" fmla="*/ 12765 w 11896"/>
                <a:gd name="connsiteY4" fmla="*/ 5924 h 11501"/>
                <a:gd name="connsiteX5" fmla="*/ 12715 w 11896"/>
                <a:gd name="connsiteY5" fmla="*/ 5766 h 11501"/>
                <a:gd name="connsiteX6" fmla="*/ 5262 w 11896"/>
                <a:gd name="connsiteY6" fmla="*/ 2039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5262" y="2039"/>
                  </a:moveTo>
                  <a:cubicBezTo>
                    <a:pt x="2246" y="2859"/>
                    <a:pt x="468" y="5977"/>
                    <a:pt x="1284" y="8990"/>
                  </a:cubicBezTo>
                  <a:cubicBezTo>
                    <a:pt x="1305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0" y="2700"/>
                    <a:pt x="8346" y="1035"/>
                    <a:pt x="5262" y="20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4" name="任意多边形: 形状 3653">
              <a:extLst>
                <a:ext uri="{FF2B5EF4-FFF2-40B4-BE49-F238E27FC236}">
                  <a16:creationId xmlns:a16="http://schemas.microsoft.com/office/drawing/2014/main" id="{A8AEBA94-95B2-1121-151F-973C9BE28021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5" name="任意多边形: 形状 3654">
              <a:extLst>
                <a:ext uri="{FF2B5EF4-FFF2-40B4-BE49-F238E27FC236}">
                  <a16:creationId xmlns:a16="http://schemas.microsoft.com/office/drawing/2014/main" id="{37D361B0-054D-9D37-5767-0C3344A898BF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6" name="任意多边形: 形状 3655">
              <a:extLst>
                <a:ext uri="{FF2B5EF4-FFF2-40B4-BE49-F238E27FC236}">
                  <a16:creationId xmlns:a16="http://schemas.microsoft.com/office/drawing/2014/main" id="{6D7E5E8D-B864-8164-A579-70CA52D918AE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7" name="任意多边形: 形状 3656">
              <a:extLst>
                <a:ext uri="{FF2B5EF4-FFF2-40B4-BE49-F238E27FC236}">
                  <a16:creationId xmlns:a16="http://schemas.microsoft.com/office/drawing/2014/main" id="{F8A2334A-E2FC-1205-0D74-48E83556CA6E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8" name="任意多边形: 形状 3657">
              <a:extLst>
                <a:ext uri="{FF2B5EF4-FFF2-40B4-BE49-F238E27FC236}">
                  <a16:creationId xmlns:a16="http://schemas.microsoft.com/office/drawing/2014/main" id="{D5076494-1A27-BEB6-8581-62CA2A8BF133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9" name="任意多边形: 形状 3658">
              <a:extLst>
                <a:ext uri="{FF2B5EF4-FFF2-40B4-BE49-F238E27FC236}">
                  <a16:creationId xmlns:a16="http://schemas.microsoft.com/office/drawing/2014/main" id="{564C8DB6-E91C-06C7-F60E-10F54192E6D9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0" name="任意多边形: 形状 3659">
              <a:extLst>
                <a:ext uri="{FF2B5EF4-FFF2-40B4-BE49-F238E27FC236}">
                  <a16:creationId xmlns:a16="http://schemas.microsoft.com/office/drawing/2014/main" id="{E8DA4A07-5C34-55E7-C2FC-2F1A64D56282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1" name="任意多边形: 形状 3660">
              <a:extLst>
                <a:ext uri="{FF2B5EF4-FFF2-40B4-BE49-F238E27FC236}">
                  <a16:creationId xmlns:a16="http://schemas.microsoft.com/office/drawing/2014/main" id="{7BFD6C52-55E2-BA5F-09C7-C417394B87D5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2" name="任意多边形: 形状 3661">
              <a:extLst>
                <a:ext uri="{FF2B5EF4-FFF2-40B4-BE49-F238E27FC236}">
                  <a16:creationId xmlns:a16="http://schemas.microsoft.com/office/drawing/2014/main" id="{82036912-B23B-B7FA-8B3B-30B7E318CE90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3" name="任意多边形: 形状 3662">
              <a:extLst>
                <a:ext uri="{FF2B5EF4-FFF2-40B4-BE49-F238E27FC236}">
                  <a16:creationId xmlns:a16="http://schemas.microsoft.com/office/drawing/2014/main" id="{211926BC-18CB-64C0-112C-0EEC413D0035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4" name="任意多边形: 形状 3663">
              <a:extLst>
                <a:ext uri="{FF2B5EF4-FFF2-40B4-BE49-F238E27FC236}">
                  <a16:creationId xmlns:a16="http://schemas.microsoft.com/office/drawing/2014/main" id="{12889B96-9B09-E09B-FAAE-3C811C90AEA6}"/>
                </a:ext>
              </a:extLst>
            </p:cNvPr>
            <p:cNvSpPr/>
            <p:nvPr/>
          </p:nvSpPr>
          <p:spPr>
            <a:xfrm>
              <a:off x="-686693" y="-4391641"/>
              <a:ext cx="11896" cy="11501"/>
            </a:xfrm>
            <a:custGeom>
              <a:avLst/>
              <a:gdLst>
                <a:gd name="connsiteX0" fmla="*/ 8830 w 11896"/>
                <a:gd name="connsiteY0" fmla="*/ 12981 h 11501"/>
                <a:gd name="connsiteX1" fmla="*/ 12765 w 11896"/>
                <a:gd name="connsiteY1" fmla="*/ 5924 h 11501"/>
                <a:gd name="connsiteX2" fmla="*/ 12715 w 11896"/>
                <a:gd name="connsiteY2" fmla="*/ 5766 h 11501"/>
                <a:gd name="connsiteX3" fmla="*/ 5262 w 11896"/>
                <a:gd name="connsiteY3" fmla="*/ 2039 h 11501"/>
                <a:gd name="connsiteX4" fmla="*/ 1284 w 11896"/>
                <a:gd name="connsiteY4" fmla="*/ 8990 h 11501"/>
                <a:gd name="connsiteX5" fmla="*/ 1350 w 11896"/>
                <a:gd name="connsiteY5" fmla="*/ 9201 h 11501"/>
                <a:gd name="connsiteX6" fmla="*/ 8830 w 11896"/>
                <a:gd name="connsiteY6" fmla="*/ 12981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8830" y="12981"/>
                  </a:move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3" y="2700"/>
                    <a:pt x="8346" y="1035"/>
                    <a:pt x="5262" y="2039"/>
                  </a:cubicBezTo>
                  <a:cubicBezTo>
                    <a:pt x="2246" y="2859"/>
                    <a:pt x="468" y="5977"/>
                    <a:pt x="1284" y="8990"/>
                  </a:cubicBezTo>
                  <a:cubicBezTo>
                    <a:pt x="1306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5" name="任意多边形: 形状 3664">
              <a:extLst>
                <a:ext uri="{FF2B5EF4-FFF2-40B4-BE49-F238E27FC236}">
                  <a16:creationId xmlns:a16="http://schemas.microsoft.com/office/drawing/2014/main" id="{BBDF002E-5986-CA64-6CDC-402AB7755DCD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6" name="任意多边形: 形状 3665">
              <a:extLst>
                <a:ext uri="{FF2B5EF4-FFF2-40B4-BE49-F238E27FC236}">
                  <a16:creationId xmlns:a16="http://schemas.microsoft.com/office/drawing/2014/main" id="{7A3461AE-7758-00B0-D3A1-3CA606FCE455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7" name="任意多边形: 形状 3666">
              <a:extLst>
                <a:ext uri="{FF2B5EF4-FFF2-40B4-BE49-F238E27FC236}">
                  <a16:creationId xmlns:a16="http://schemas.microsoft.com/office/drawing/2014/main" id="{ADC3D516-F8E3-2392-6ECA-F66C54C3B428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8" name="任意多边形: 形状 3667">
              <a:extLst>
                <a:ext uri="{FF2B5EF4-FFF2-40B4-BE49-F238E27FC236}">
                  <a16:creationId xmlns:a16="http://schemas.microsoft.com/office/drawing/2014/main" id="{6BDEE58E-C720-3AC3-78DE-AC3A2797B014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9" name="任意多边形: 形状 3668">
              <a:extLst>
                <a:ext uri="{FF2B5EF4-FFF2-40B4-BE49-F238E27FC236}">
                  <a16:creationId xmlns:a16="http://schemas.microsoft.com/office/drawing/2014/main" id="{1B583276-38B3-9239-0D1E-2EE55F5345D8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0" name="任意多边形: 形状 3669">
              <a:extLst>
                <a:ext uri="{FF2B5EF4-FFF2-40B4-BE49-F238E27FC236}">
                  <a16:creationId xmlns:a16="http://schemas.microsoft.com/office/drawing/2014/main" id="{291C32F5-FEFD-97E7-C4CA-B7003C280E70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1" name="任意多边形: 形状 3670">
              <a:extLst>
                <a:ext uri="{FF2B5EF4-FFF2-40B4-BE49-F238E27FC236}">
                  <a16:creationId xmlns:a16="http://schemas.microsoft.com/office/drawing/2014/main" id="{20ECA80D-3E0F-D34F-B3E6-F5F9118BEAF9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2" name="任意多边形: 形状 3671">
              <a:extLst>
                <a:ext uri="{FF2B5EF4-FFF2-40B4-BE49-F238E27FC236}">
                  <a16:creationId xmlns:a16="http://schemas.microsoft.com/office/drawing/2014/main" id="{DEF0776A-A352-9487-9A62-C4FF6FC6FAB1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3" name="任意多边形: 形状 3672">
              <a:extLst>
                <a:ext uri="{FF2B5EF4-FFF2-40B4-BE49-F238E27FC236}">
                  <a16:creationId xmlns:a16="http://schemas.microsoft.com/office/drawing/2014/main" id="{23124913-F4C1-5D2F-CB5A-E0D699ED9165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4" name="任意多边形: 形状 3673">
              <a:extLst>
                <a:ext uri="{FF2B5EF4-FFF2-40B4-BE49-F238E27FC236}">
                  <a16:creationId xmlns:a16="http://schemas.microsoft.com/office/drawing/2014/main" id="{144203C9-F782-EC3B-FDFD-525E2DE65D79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5" name="任意多边形: 形状 3674">
              <a:extLst>
                <a:ext uri="{FF2B5EF4-FFF2-40B4-BE49-F238E27FC236}">
                  <a16:creationId xmlns:a16="http://schemas.microsoft.com/office/drawing/2014/main" id="{81ECA5EA-235A-6AF9-DDB0-8DA18BC43C14}"/>
                </a:ext>
              </a:extLst>
            </p:cNvPr>
            <p:cNvSpPr/>
            <p:nvPr/>
          </p:nvSpPr>
          <p:spPr>
            <a:xfrm>
              <a:off x="-20628" y="-3491729"/>
              <a:ext cx="13488" cy="13025"/>
            </a:xfrm>
            <a:custGeom>
              <a:avLst/>
              <a:gdLst>
                <a:gd name="connsiteX0" fmla="*/ 11410 w 13488"/>
                <a:gd name="connsiteY0" fmla="*/ 2763 h 13025"/>
                <a:gd name="connsiteX1" fmla="*/ 2133 w 13488"/>
                <a:gd name="connsiteY1" fmla="*/ 4772 h 13025"/>
                <a:gd name="connsiteX2" fmla="*/ 3957 w 13488"/>
                <a:gd name="connsiteY2" fmla="*/ 13599 h 13025"/>
                <a:gd name="connsiteX3" fmla="*/ 4221 w 13488"/>
                <a:gd name="connsiteY3" fmla="*/ 13758 h 13025"/>
                <a:gd name="connsiteX4" fmla="*/ 13524 w 13488"/>
                <a:gd name="connsiteY4" fmla="*/ 11722 h 13025"/>
                <a:gd name="connsiteX5" fmla="*/ 11743 w 13488"/>
                <a:gd name="connsiteY5" fmla="*/ 2974 h 13025"/>
                <a:gd name="connsiteX6" fmla="*/ 11410 w 13488"/>
                <a:gd name="connsiteY6" fmla="*/ 2763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8" h="13025">
                  <a:moveTo>
                    <a:pt x="11410" y="2763"/>
                  </a:move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ubicBezTo>
                    <a:pt x="7366" y="15687"/>
                    <a:pt x="11473" y="14788"/>
                    <a:pt x="13524" y="11722"/>
                  </a:cubicBezTo>
                  <a:cubicBezTo>
                    <a:pt x="15451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6" name="任意多边形: 形状 3675">
              <a:extLst>
                <a:ext uri="{FF2B5EF4-FFF2-40B4-BE49-F238E27FC236}">
                  <a16:creationId xmlns:a16="http://schemas.microsoft.com/office/drawing/2014/main" id="{7212FA16-1B45-71A5-6859-CC6FF21A89F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7" name="任意多边形: 形状 3676">
              <a:extLst>
                <a:ext uri="{FF2B5EF4-FFF2-40B4-BE49-F238E27FC236}">
                  <a16:creationId xmlns:a16="http://schemas.microsoft.com/office/drawing/2014/main" id="{44385AB1-19C0-A6FF-7A94-FDAE37A5D00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8" name="任意多边形: 形状 3677">
              <a:extLst>
                <a:ext uri="{FF2B5EF4-FFF2-40B4-BE49-F238E27FC236}">
                  <a16:creationId xmlns:a16="http://schemas.microsoft.com/office/drawing/2014/main" id="{BA78777F-96BC-C190-0EA2-3C2F1EA1D678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9" name="任意多边形: 形状 3678">
              <a:extLst>
                <a:ext uri="{FF2B5EF4-FFF2-40B4-BE49-F238E27FC236}">
                  <a16:creationId xmlns:a16="http://schemas.microsoft.com/office/drawing/2014/main" id="{81E15E69-0456-AF7A-3A30-7C9F632484BD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0" name="任意多边形: 形状 3679">
              <a:extLst>
                <a:ext uri="{FF2B5EF4-FFF2-40B4-BE49-F238E27FC236}">
                  <a16:creationId xmlns:a16="http://schemas.microsoft.com/office/drawing/2014/main" id="{35A8287C-48A9-D5E8-9D3F-8053A0711366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1" name="任意多边形: 形状 3680">
              <a:extLst>
                <a:ext uri="{FF2B5EF4-FFF2-40B4-BE49-F238E27FC236}">
                  <a16:creationId xmlns:a16="http://schemas.microsoft.com/office/drawing/2014/main" id="{CFADEF1A-D743-2A86-B40A-9FEA75E5F14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2" name="任意多边形: 形状 3681">
              <a:extLst>
                <a:ext uri="{FF2B5EF4-FFF2-40B4-BE49-F238E27FC236}">
                  <a16:creationId xmlns:a16="http://schemas.microsoft.com/office/drawing/2014/main" id="{DB844029-1056-F095-35A0-BA684B7DCE2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3" name="任意多边形: 形状 3682">
              <a:extLst>
                <a:ext uri="{FF2B5EF4-FFF2-40B4-BE49-F238E27FC236}">
                  <a16:creationId xmlns:a16="http://schemas.microsoft.com/office/drawing/2014/main" id="{0BECC8AC-89F6-A38E-1AA9-DCD19CF361B5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4" name="任意多边形: 形状 3683">
              <a:extLst>
                <a:ext uri="{FF2B5EF4-FFF2-40B4-BE49-F238E27FC236}">
                  <a16:creationId xmlns:a16="http://schemas.microsoft.com/office/drawing/2014/main" id="{D748E167-107B-4957-7506-29633B6DE20B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5" name="任意多边形: 形状 3684">
              <a:extLst>
                <a:ext uri="{FF2B5EF4-FFF2-40B4-BE49-F238E27FC236}">
                  <a16:creationId xmlns:a16="http://schemas.microsoft.com/office/drawing/2014/main" id="{BC1483A6-D444-ACB0-C453-B65129FEAB8A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6" name="任意多边形: 形状 3685">
              <a:extLst>
                <a:ext uri="{FF2B5EF4-FFF2-40B4-BE49-F238E27FC236}">
                  <a16:creationId xmlns:a16="http://schemas.microsoft.com/office/drawing/2014/main" id="{5786940E-41DE-65EF-FD2F-6B784EBFEA57}"/>
                </a:ext>
              </a:extLst>
            </p:cNvPr>
            <p:cNvSpPr/>
            <p:nvPr/>
          </p:nvSpPr>
          <p:spPr>
            <a:xfrm>
              <a:off x="-20681" y="-3491729"/>
              <a:ext cx="13487" cy="13025"/>
            </a:xfrm>
            <a:custGeom>
              <a:avLst/>
              <a:gdLst>
                <a:gd name="connsiteX0" fmla="*/ 4221 w 13487"/>
                <a:gd name="connsiteY0" fmla="*/ 13758 h 13025"/>
                <a:gd name="connsiteX1" fmla="*/ 13524 w 13487"/>
                <a:gd name="connsiteY1" fmla="*/ 11722 h 13025"/>
                <a:gd name="connsiteX2" fmla="*/ 11743 w 13487"/>
                <a:gd name="connsiteY2" fmla="*/ 2974 h 13025"/>
                <a:gd name="connsiteX3" fmla="*/ 11410 w 13487"/>
                <a:gd name="connsiteY3" fmla="*/ 2763 h 13025"/>
                <a:gd name="connsiteX4" fmla="*/ 2133 w 13487"/>
                <a:gd name="connsiteY4" fmla="*/ 4772 h 13025"/>
                <a:gd name="connsiteX5" fmla="*/ 3957 w 13487"/>
                <a:gd name="connsiteY5" fmla="*/ 13599 h 13025"/>
                <a:gd name="connsiteX6" fmla="*/ 4221 w 13487"/>
                <a:gd name="connsiteY6" fmla="*/ 13758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7" h="13025">
                  <a:moveTo>
                    <a:pt x="4221" y="13758"/>
                  </a:moveTo>
                  <a:cubicBezTo>
                    <a:pt x="7366" y="15687"/>
                    <a:pt x="11473" y="14788"/>
                    <a:pt x="13524" y="11722"/>
                  </a:cubicBezTo>
                  <a:cubicBezTo>
                    <a:pt x="15448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7" name="任意多边形: 形状 3686">
              <a:extLst>
                <a:ext uri="{FF2B5EF4-FFF2-40B4-BE49-F238E27FC236}">
                  <a16:creationId xmlns:a16="http://schemas.microsoft.com/office/drawing/2014/main" id="{C221ED86-0AFF-0924-99FE-12FE6D25AFF1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8" name="任意多边形: 形状 3687">
              <a:extLst>
                <a:ext uri="{FF2B5EF4-FFF2-40B4-BE49-F238E27FC236}">
                  <a16:creationId xmlns:a16="http://schemas.microsoft.com/office/drawing/2014/main" id="{FBC858FA-E2DE-22A3-445D-CFA40A8D7870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9" name="任意多边形: 形状 3688">
              <a:extLst>
                <a:ext uri="{FF2B5EF4-FFF2-40B4-BE49-F238E27FC236}">
                  <a16:creationId xmlns:a16="http://schemas.microsoft.com/office/drawing/2014/main" id="{CA35C242-7698-BD02-17AE-F174C5C15528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0" name="任意多边形: 形状 3689">
              <a:extLst>
                <a:ext uri="{FF2B5EF4-FFF2-40B4-BE49-F238E27FC236}">
                  <a16:creationId xmlns:a16="http://schemas.microsoft.com/office/drawing/2014/main" id="{9D142B37-ADEF-D7B6-E44C-053BC7CC227E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1" name="任意多边形: 形状 3690">
              <a:extLst>
                <a:ext uri="{FF2B5EF4-FFF2-40B4-BE49-F238E27FC236}">
                  <a16:creationId xmlns:a16="http://schemas.microsoft.com/office/drawing/2014/main" id="{9D0CD305-F2E2-C126-BE4E-6A7781F5FB45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2" name="任意多边形: 形状 3691">
              <a:extLst>
                <a:ext uri="{FF2B5EF4-FFF2-40B4-BE49-F238E27FC236}">
                  <a16:creationId xmlns:a16="http://schemas.microsoft.com/office/drawing/2014/main" id="{38236DD3-4AD4-FDB6-5DB3-D0BB0FB6F0D2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3" name="任意多边形: 形状 3692">
              <a:extLst>
                <a:ext uri="{FF2B5EF4-FFF2-40B4-BE49-F238E27FC236}">
                  <a16:creationId xmlns:a16="http://schemas.microsoft.com/office/drawing/2014/main" id="{F78E1FF2-6BE2-8599-09A1-2F27F8E6256A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4" name="任意多边形: 形状 3693">
              <a:extLst>
                <a:ext uri="{FF2B5EF4-FFF2-40B4-BE49-F238E27FC236}">
                  <a16:creationId xmlns:a16="http://schemas.microsoft.com/office/drawing/2014/main" id="{088B9FAF-8CBC-6298-9CA7-8CCB16CD001B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5" name="任意多边形: 形状 3694">
              <a:extLst>
                <a:ext uri="{FF2B5EF4-FFF2-40B4-BE49-F238E27FC236}">
                  <a16:creationId xmlns:a16="http://schemas.microsoft.com/office/drawing/2014/main" id="{42F8F047-86D2-17BF-046E-02D8EA0FED77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6" name="任意多边形: 形状 3695">
              <a:extLst>
                <a:ext uri="{FF2B5EF4-FFF2-40B4-BE49-F238E27FC236}">
                  <a16:creationId xmlns:a16="http://schemas.microsoft.com/office/drawing/2014/main" id="{562FBE09-4E5E-9540-5C4F-EDE1D58AE8CB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7" name="任意多边形: 形状 3696">
              <a:extLst>
                <a:ext uri="{FF2B5EF4-FFF2-40B4-BE49-F238E27FC236}">
                  <a16:creationId xmlns:a16="http://schemas.microsoft.com/office/drawing/2014/main" id="{F3EC39BB-DE68-7D8E-671C-A0CC479EC327}"/>
                </a:ext>
              </a:extLst>
            </p:cNvPr>
            <p:cNvSpPr/>
            <p:nvPr/>
          </p:nvSpPr>
          <p:spPr>
            <a:xfrm>
              <a:off x="100421" y="-3575541"/>
              <a:ext cx="8173" cy="7925"/>
            </a:xfrm>
            <a:custGeom>
              <a:avLst/>
              <a:gdLst>
                <a:gd name="connsiteX0" fmla="*/ 1360 w 8173"/>
                <a:gd name="connsiteY0" fmla="*/ 4303 h 7925"/>
                <a:gd name="connsiteX1" fmla="*/ 3566 w 8173"/>
                <a:gd name="connsiteY1" fmla="*/ 9377 h 7925"/>
                <a:gd name="connsiteX2" fmla="*/ 3712 w 8173"/>
                <a:gd name="connsiteY2" fmla="*/ 9430 h 7925"/>
                <a:gd name="connsiteX3" fmla="*/ 8998 w 8173"/>
                <a:gd name="connsiteY3" fmla="*/ 7130 h 7925"/>
                <a:gd name="connsiteX4" fmla="*/ 6730 w 8173"/>
                <a:gd name="connsiteY4" fmla="*/ 2056 h 7925"/>
                <a:gd name="connsiteX5" fmla="*/ 6619 w 8173"/>
                <a:gd name="connsiteY5" fmla="*/ 2003 h 7925"/>
                <a:gd name="connsiteX6" fmla="*/ 1360 w 8173"/>
                <a:gd name="connsiteY6" fmla="*/ 4303 h 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73" h="7925">
                  <a:moveTo>
                    <a:pt x="1360" y="4303"/>
                  </a:moveTo>
                  <a:cubicBezTo>
                    <a:pt x="567" y="6311"/>
                    <a:pt x="1555" y="8584"/>
                    <a:pt x="3566" y="9377"/>
                  </a:cubicBezTo>
                  <a:cubicBezTo>
                    <a:pt x="3614" y="9403"/>
                    <a:pt x="3662" y="9403"/>
                    <a:pt x="3712" y="9430"/>
                  </a:cubicBezTo>
                  <a:cubicBezTo>
                    <a:pt x="5805" y="10170"/>
                    <a:pt x="8123" y="9165"/>
                    <a:pt x="8998" y="7130"/>
                  </a:cubicBezTo>
                  <a:cubicBezTo>
                    <a:pt x="9777" y="5096"/>
                    <a:pt x="8760" y="2823"/>
                    <a:pt x="6730" y="2056"/>
                  </a:cubicBezTo>
                  <a:cubicBezTo>
                    <a:pt x="6693" y="2030"/>
                    <a:pt x="6656" y="2003"/>
                    <a:pt x="6619" y="2003"/>
                  </a:cubicBezTo>
                  <a:cubicBezTo>
                    <a:pt x="4534" y="1237"/>
                    <a:pt x="2213" y="2241"/>
                    <a:pt x="1360" y="4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8" name="任意多边形: 形状 3697">
              <a:extLst>
                <a:ext uri="{FF2B5EF4-FFF2-40B4-BE49-F238E27FC236}">
                  <a16:creationId xmlns:a16="http://schemas.microsoft.com/office/drawing/2014/main" id="{D628A079-9B60-F193-1BFB-85C231EB22AC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9" name="任意多边形: 形状 3698">
              <a:extLst>
                <a:ext uri="{FF2B5EF4-FFF2-40B4-BE49-F238E27FC236}">
                  <a16:creationId xmlns:a16="http://schemas.microsoft.com/office/drawing/2014/main" id="{4FCD01B9-DE5B-E327-75FA-D03153E896A2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0" name="任意多边形: 形状 3699">
              <a:extLst>
                <a:ext uri="{FF2B5EF4-FFF2-40B4-BE49-F238E27FC236}">
                  <a16:creationId xmlns:a16="http://schemas.microsoft.com/office/drawing/2014/main" id="{5088D2B0-1A0B-344A-3538-3583D47FD7DA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1" name="任意多边形: 形状 3700">
              <a:extLst>
                <a:ext uri="{FF2B5EF4-FFF2-40B4-BE49-F238E27FC236}">
                  <a16:creationId xmlns:a16="http://schemas.microsoft.com/office/drawing/2014/main" id="{E1D06E4A-094E-E4EF-783C-A7DB5DDACC56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2" name="任意多边形: 形状 3701">
              <a:extLst>
                <a:ext uri="{FF2B5EF4-FFF2-40B4-BE49-F238E27FC236}">
                  <a16:creationId xmlns:a16="http://schemas.microsoft.com/office/drawing/2014/main" id="{89E42B48-57F8-8AC8-C996-C91CF08BA903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3" name="任意多边形: 形状 3702">
              <a:extLst>
                <a:ext uri="{FF2B5EF4-FFF2-40B4-BE49-F238E27FC236}">
                  <a16:creationId xmlns:a16="http://schemas.microsoft.com/office/drawing/2014/main" id="{E6F44A75-1A8B-6072-69BD-EB700E7B408B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4" name="任意多边形: 形状 3703">
              <a:extLst>
                <a:ext uri="{FF2B5EF4-FFF2-40B4-BE49-F238E27FC236}">
                  <a16:creationId xmlns:a16="http://schemas.microsoft.com/office/drawing/2014/main" id="{3404DE5D-0E19-FBD3-0F18-9B9CA8B12B4D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5" name="任意多边形: 形状 3704">
              <a:extLst>
                <a:ext uri="{FF2B5EF4-FFF2-40B4-BE49-F238E27FC236}">
                  <a16:creationId xmlns:a16="http://schemas.microsoft.com/office/drawing/2014/main" id="{187EF187-26A7-291B-64AE-30BD6BF1A549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6" name="任意多边形: 形状 3705">
              <a:extLst>
                <a:ext uri="{FF2B5EF4-FFF2-40B4-BE49-F238E27FC236}">
                  <a16:creationId xmlns:a16="http://schemas.microsoft.com/office/drawing/2014/main" id="{2B7299C7-269D-E499-EA3E-44E0BDC1DEA7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7" name="任意多边形: 形状 3706">
              <a:extLst>
                <a:ext uri="{FF2B5EF4-FFF2-40B4-BE49-F238E27FC236}">
                  <a16:creationId xmlns:a16="http://schemas.microsoft.com/office/drawing/2014/main" id="{33FCDB1D-A5A1-D74A-DACB-A77FD11DA95C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8" name="任意多边形: 形状 3707">
              <a:extLst>
                <a:ext uri="{FF2B5EF4-FFF2-40B4-BE49-F238E27FC236}">
                  <a16:creationId xmlns:a16="http://schemas.microsoft.com/office/drawing/2014/main" id="{7916BC8D-FEE0-4B3E-751F-706753080D3E}"/>
                </a:ext>
              </a:extLst>
            </p:cNvPr>
            <p:cNvSpPr/>
            <p:nvPr/>
          </p:nvSpPr>
          <p:spPr>
            <a:xfrm>
              <a:off x="100421" y="-3575552"/>
              <a:ext cx="8200" cy="7950"/>
            </a:xfrm>
            <a:custGeom>
              <a:avLst/>
              <a:gdLst>
                <a:gd name="connsiteX0" fmla="*/ 9024 w 8200"/>
                <a:gd name="connsiteY0" fmla="*/ 7141 h 7950"/>
                <a:gd name="connsiteX1" fmla="*/ 6756 w 8200"/>
                <a:gd name="connsiteY1" fmla="*/ 2067 h 7950"/>
                <a:gd name="connsiteX2" fmla="*/ 6645 w 8200"/>
                <a:gd name="connsiteY2" fmla="*/ 2014 h 7950"/>
                <a:gd name="connsiteX3" fmla="*/ 1360 w 8200"/>
                <a:gd name="connsiteY3" fmla="*/ 4313 h 7950"/>
                <a:gd name="connsiteX4" fmla="*/ 3566 w 8200"/>
                <a:gd name="connsiteY4" fmla="*/ 9388 h 7950"/>
                <a:gd name="connsiteX5" fmla="*/ 3712 w 8200"/>
                <a:gd name="connsiteY5" fmla="*/ 9441 h 7950"/>
                <a:gd name="connsiteX6" fmla="*/ 9024 w 8200"/>
                <a:gd name="connsiteY6" fmla="*/ 7141 h 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0" h="7950">
                  <a:moveTo>
                    <a:pt x="9024" y="7141"/>
                  </a:moveTo>
                  <a:cubicBezTo>
                    <a:pt x="9804" y="5106"/>
                    <a:pt x="8786" y="2833"/>
                    <a:pt x="6756" y="2067"/>
                  </a:cubicBezTo>
                  <a:cubicBezTo>
                    <a:pt x="6719" y="2041"/>
                    <a:pt x="6682" y="2014"/>
                    <a:pt x="6645" y="2014"/>
                  </a:cubicBezTo>
                  <a:cubicBezTo>
                    <a:pt x="4552" y="1221"/>
                    <a:pt x="2216" y="2252"/>
                    <a:pt x="1360" y="4313"/>
                  </a:cubicBezTo>
                  <a:cubicBezTo>
                    <a:pt x="567" y="6322"/>
                    <a:pt x="1555" y="8595"/>
                    <a:pt x="3566" y="9388"/>
                  </a:cubicBezTo>
                  <a:cubicBezTo>
                    <a:pt x="3614" y="9414"/>
                    <a:pt x="3662" y="9414"/>
                    <a:pt x="3712" y="9441"/>
                  </a:cubicBezTo>
                  <a:cubicBezTo>
                    <a:pt x="5813" y="10207"/>
                    <a:pt x="8147" y="9203"/>
                    <a:pt x="9024" y="71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9" name="任意多边形: 形状 3708">
              <a:extLst>
                <a:ext uri="{FF2B5EF4-FFF2-40B4-BE49-F238E27FC236}">
                  <a16:creationId xmlns:a16="http://schemas.microsoft.com/office/drawing/2014/main" id="{09840C27-FEDD-E3E1-50FD-CD5A8CB32BDB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0" name="任意多边形: 形状 3709">
              <a:extLst>
                <a:ext uri="{FF2B5EF4-FFF2-40B4-BE49-F238E27FC236}">
                  <a16:creationId xmlns:a16="http://schemas.microsoft.com/office/drawing/2014/main" id="{99867523-0655-2304-E9CC-2E0AF6414C64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1" name="任意多边形: 形状 3710">
              <a:extLst>
                <a:ext uri="{FF2B5EF4-FFF2-40B4-BE49-F238E27FC236}">
                  <a16:creationId xmlns:a16="http://schemas.microsoft.com/office/drawing/2014/main" id="{7A9B27C2-ECF7-BEEB-5B47-016D8A2CF15A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2" name="任意多边形: 形状 3711">
              <a:extLst>
                <a:ext uri="{FF2B5EF4-FFF2-40B4-BE49-F238E27FC236}">
                  <a16:creationId xmlns:a16="http://schemas.microsoft.com/office/drawing/2014/main" id="{7DEF69F9-799F-3D8A-6878-EE9B879042EB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3" name="任意多边形: 形状 3712">
              <a:extLst>
                <a:ext uri="{FF2B5EF4-FFF2-40B4-BE49-F238E27FC236}">
                  <a16:creationId xmlns:a16="http://schemas.microsoft.com/office/drawing/2014/main" id="{672475E2-E344-5CF3-BF1A-543248249BD6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4" name="任意多边形: 形状 3713">
              <a:extLst>
                <a:ext uri="{FF2B5EF4-FFF2-40B4-BE49-F238E27FC236}">
                  <a16:creationId xmlns:a16="http://schemas.microsoft.com/office/drawing/2014/main" id="{C492E33B-CB29-CD79-2743-48BAA89A93EE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5" name="任意多边形: 形状 3714">
              <a:extLst>
                <a:ext uri="{FF2B5EF4-FFF2-40B4-BE49-F238E27FC236}">
                  <a16:creationId xmlns:a16="http://schemas.microsoft.com/office/drawing/2014/main" id="{E2E99CF4-761E-AC44-0E65-B6989E0AE883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6" name="任意多边形: 形状 3715">
              <a:extLst>
                <a:ext uri="{FF2B5EF4-FFF2-40B4-BE49-F238E27FC236}">
                  <a16:creationId xmlns:a16="http://schemas.microsoft.com/office/drawing/2014/main" id="{8E11B200-EAF3-7A77-CCBF-A36B2ABA7D99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7" name="任意多边形: 形状 3716">
              <a:extLst>
                <a:ext uri="{FF2B5EF4-FFF2-40B4-BE49-F238E27FC236}">
                  <a16:creationId xmlns:a16="http://schemas.microsoft.com/office/drawing/2014/main" id="{0183D242-4913-F33F-79DC-626419D1FCE6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8" name="任意多边形: 形状 3717">
              <a:extLst>
                <a:ext uri="{FF2B5EF4-FFF2-40B4-BE49-F238E27FC236}">
                  <a16:creationId xmlns:a16="http://schemas.microsoft.com/office/drawing/2014/main" id="{8331973A-38D0-D7CF-FDFC-C1F4C7308ADA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9" name="任意多边形: 形状 3718">
              <a:extLst>
                <a:ext uri="{FF2B5EF4-FFF2-40B4-BE49-F238E27FC236}">
                  <a16:creationId xmlns:a16="http://schemas.microsoft.com/office/drawing/2014/main" id="{955CF8AB-75D8-F903-39C8-572FD2BF200E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6878 w 14113"/>
                <a:gd name="connsiteY0" fmla="*/ 15252 h 13637"/>
                <a:gd name="connsiteX1" fmla="*/ 15097 w 14113"/>
                <a:gd name="connsiteY1" fmla="*/ 9808 h 13637"/>
                <a:gd name="connsiteX2" fmla="*/ 9524 w 14113"/>
                <a:gd name="connsiteY2" fmla="*/ 1906 h 13637"/>
                <a:gd name="connsiteX3" fmla="*/ 9442 w 14113"/>
                <a:gd name="connsiteY3" fmla="*/ 1879 h 13637"/>
                <a:gd name="connsiteX4" fmla="*/ 1196 w 14113"/>
                <a:gd name="connsiteY4" fmla="*/ 7324 h 13637"/>
                <a:gd name="connsiteX5" fmla="*/ 6669 w 14113"/>
                <a:gd name="connsiteY5" fmla="*/ 15226 h 13637"/>
                <a:gd name="connsiteX6" fmla="*/ 6878 w 14113"/>
                <a:gd name="connsiteY6" fmla="*/ 15252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6878" y="15252"/>
                  </a:move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0" name="任意多边形: 形状 3719">
              <a:extLst>
                <a:ext uri="{FF2B5EF4-FFF2-40B4-BE49-F238E27FC236}">
                  <a16:creationId xmlns:a16="http://schemas.microsoft.com/office/drawing/2014/main" id="{CA073431-574E-E1C2-2EA4-3634359D630F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1" name="任意多边形: 形状 3720">
              <a:extLst>
                <a:ext uri="{FF2B5EF4-FFF2-40B4-BE49-F238E27FC236}">
                  <a16:creationId xmlns:a16="http://schemas.microsoft.com/office/drawing/2014/main" id="{B8CA731E-9104-0204-CBE0-D10171DD7BCE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2" name="任意多边形: 形状 3721">
              <a:extLst>
                <a:ext uri="{FF2B5EF4-FFF2-40B4-BE49-F238E27FC236}">
                  <a16:creationId xmlns:a16="http://schemas.microsoft.com/office/drawing/2014/main" id="{9ECD2166-0281-1171-E6BD-BD3425A97FA9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3" name="任意多边形: 形状 3722">
              <a:extLst>
                <a:ext uri="{FF2B5EF4-FFF2-40B4-BE49-F238E27FC236}">
                  <a16:creationId xmlns:a16="http://schemas.microsoft.com/office/drawing/2014/main" id="{FC2D8DC3-3F1E-B88C-6232-FA9CF97A96B2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4" name="任意多边形: 形状 3723">
              <a:extLst>
                <a:ext uri="{FF2B5EF4-FFF2-40B4-BE49-F238E27FC236}">
                  <a16:creationId xmlns:a16="http://schemas.microsoft.com/office/drawing/2014/main" id="{96633F9B-202A-F8CC-2994-C7F7F9DFDCE9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5" name="任意多边形: 形状 3724">
              <a:extLst>
                <a:ext uri="{FF2B5EF4-FFF2-40B4-BE49-F238E27FC236}">
                  <a16:creationId xmlns:a16="http://schemas.microsoft.com/office/drawing/2014/main" id="{1E0FF247-C761-EBA4-932E-3060FAD1272D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6" name="任意多边形: 形状 3725">
              <a:extLst>
                <a:ext uri="{FF2B5EF4-FFF2-40B4-BE49-F238E27FC236}">
                  <a16:creationId xmlns:a16="http://schemas.microsoft.com/office/drawing/2014/main" id="{5EB844B0-6DAC-05EE-3EB1-D3CDB7B9EDB6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7" name="任意多边形: 形状 3726">
              <a:extLst>
                <a:ext uri="{FF2B5EF4-FFF2-40B4-BE49-F238E27FC236}">
                  <a16:creationId xmlns:a16="http://schemas.microsoft.com/office/drawing/2014/main" id="{E42DFA3D-36AD-9D20-673B-7A42143753E1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8" name="任意多边形: 形状 3727">
              <a:extLst>
                <a:ext uri="{FF2B5EF4-FFF2-40B4-BE49-F238E27FC236}">
                  <a16:creationId xmlns:a16="http://schemas.microsoft.com/office/drawing/2014/main" id="{3CB815AB-F6B8-1FED-F53E-88252CD99148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9" name="任意多边形: 形状 3728">
              <a:extLst>
                <a:ext uri="{FF2B5EF4-FFF2-40B4-BE49-F238E27FC236}">
                  <a16:creationId xmlns:a16="http://schemas.microsoft.com/office/drawing/2014/main" id="{A18636B4-DEA3-D86F-CF26-A84FF415D86C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0" name="任意多边形: 形状 3729">
              <a:extLst>
                <a:ext uri="{FF2B5EF4-FFF2-40B4-BE49-F238E27FC236}">
                  <a16:creationId xmlns:a16="http://schemas.microsoft.com/office/drawing/2014/main" id="{409AA96D-1F54-C617-717F-457D6CCF66E6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9442 w 14113"/>
                <a:gd name="connsiteY0" fmla="*/ 1879 h 13637"/>
                <a:gd name="connsiteX1" fmla="*/ 1196 w 14113"/>
                <a:gd name="connsiteY1" fmla="*/ 7324 h 13637"/>
                <a:gd name="connsiteX2" fmla="*/ 6669 w 14113"/>
                <a:gd name="connsiteY2" fmla="*/ 15226 h 13637"/>
                <a:gd name="connsiteX3" fmla="*/ 6878 w 14113"/>
                <a:gd name="connsiteY3" fmla="*/ 15252 h 13637"/>
                <a:gd name="connsiteX4" fmla="*/ 15097 w 14113"/>
                <a:gd name="connsiteY4" fmla="*/ 9808 h 13637"/>
                <a:gd name="connsiteX5" fmla="*/ 9524 w 14113"/>
                <a:gd name="connsiteY5" fmla="*/ 1906 h 13637"/>
                <a:gd name="connsiteX6" fmla="*/ 9442 w 14113"/>
                <a:gd name="connsiteY6" fmla="*/ 1879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9442" y="1879"/>
                  </a:move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1" name="任意多边形: 形状 3730">
              <a:extLst>
                <a:ext uri="{FF2B5EF4-FFF2-40B4-BE49-F238E27FC236}">
                  <a16:creationId xmlns:a16="http://schemas.microsoft.com/office/drawing/2014/main" id="{83324CCD-4E94-1226-9E6E-927DF5B74E66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2" name="任意多边形: 形状 3731">
              <a:extLst>
                <a:ext uri="{FF2B5EF4-FFF2-40B4-BE49-F238E27FC236}">
                  <a16:creationId xmlns:a16="http://schemas.microsoft.com/office/drawing/2014/main" id="{741F4CCF-462E-B919-FBBC-6C7CC3350543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3" name="任意多边形: 形状 3732">
              <a:extLst>
                <a:ext uri="{FF2B5EF4-FFF2-40B4-BE49-F238E27FC236}">
                  <a16:creationId xmlns:a16="http://schemas.microsoft.com/office/drawing/2014/main" id="{5C703CFA-8976-3342-AF72-813B0CB86011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4" name="任意多边形: 形状 3733">
              <a:extLst>
                <a:ext uri="{FF2B5EF4-FFF2-40B4-BE49-F238E27FC236}">
                  <a16:creationId xmlns:a16="http://schemas.microsoft.com/office/drawing/2014/main" id="{E15E4A55-B286-5C21-5167-11C22E79AA06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5" name="任意多边形: 形状 3734">
              <a:extLst>
                <a:ext uri="{FF2B5EF4-FFF2-40B4-BE49-F238E27FC236}">
                  <a16:creationId xmlns:a16="http://schemas.microsoft.com/office/drawing/2014/main" id="{AE84B913-3924-397A-7876-D3CE0A06501B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6" name="任意多边形: 形状 3735">
              <a:extLst>
                <a:ext uri="{FF2B5EF4-FFF2-40B4-BE49-F238E27FC236}">
                  <a16:creationId xmlns:a16="http://schemas.microsoft.com/office/drawing/2014/main" id="{6816F3EA-1065-9D59-3448-F5EEEAC80E9E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7" name="任意多边形: 形状 3736">
              <a:extLst>
                <a:ext uri="{FF2B5EF4-FFF2-40B4-BE49-F238E27FC236}">
                  <a16:creationId xmlns:a16="http://schemas.microsoft.com/office/drawing/2014/main" id="{4A39FF1C-B773-28D4-8AE8-7F5A98853071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8" name="任意多边形: 形状 3737">
              <a:extLst>
                <a:ext uri="{FF2B5EF4-FFF2-40B4-BE49-F238E27FC236}">
                  <a16:creationId xmlns:a16="http://schemas.microsoft.com/office/drawing/2014/main" id="{9D9571DB-3C51-8F98-BF39-C9F0046B3DB7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9" name="任意多边形: 形状 3738">
              <a:extLst>
                <a:ext uri="{FF2B5EF4-FFF2-40B4-BE49-F238E27FC236}">
                  <a16:creationId xmlns:a16="http://schemas.microsoft.com/office/drawing/2014/main" id="{B45A3B04-7B72-9707-C6A8-3142D4ADCC59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0" name="任意多边形: 形状 3739">
              <a:extLst>
                <a:ext uri="{FF2B5EF4-FFF2-40B4-BE49-F238E27FC236}">
                  <a16:creationId xmlns:a16="http://schemas.microsoft.com/office/drawing/2014/main" id="{0A4A79A5-4D93-EE87-7EC8-B30B94C4DE2D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1" name="任意多边形: 形状 3740">
              <a:extLst>
                <a:ext uri="{FF2B5EF4-FFF2-40B4-BE49-F238E27FC236}">
                  <a16:creationId xmlns:a16="http://schemas.microsoft.com/office/drawing/2014/main" id="{73752E51-5C8E-AE2D-9CDD-5E8ED0990648}"/>
                </a:ext>
              </a:extLst>
            </p:cNvPr>
            <p:cNvSpPr/>
            <p:nvPr/>
          </p:nvSpPr>
          <p:spPr>
            <a:xfrm>
              <a:off x="-80379" y="-4061967"/>
              <a:ext cx="22102" cy="21319"/>
            </a:xfrm>
            <a:custGeom>
              <a:avLst/>
              <a:gdLst>
                <a:gd name="connsiteX0" fmla="*/ 5088 w 22102"/>
                <a:gd name="connsiteY0" fmla="*/ 20590 h 21319"/>
                <a:gd name="connsiteX1" fmla="*/ 20628 w 22102"/>
                <a:gd name="connsiteY1" fmla="*/ 19189 h 21319"/>
                <a:gd name="connsiteX2" fmla="*/ 19645 w 22102"/>
                <a:gd name="connsiteY2" fmla="*/ 4574 h 21319"/>
                <a:gd name="connsiteX3" fmla="*/ 19201 w 22102"/>
                <a:gd name="connsiteY3" fmla="*/ 4204 h 21319"/>
                <a:gd name="connsiteX4" fmla="*/ 3635 w 22102"/>
                <a:gd name="connsiteY4" fmla="*/ 5605 h 21319"/>
                <a:gd name="connsiteX5" fmla="*/ 4642 w 22102"/>
                <a:gd name="connsiteY5" fmla="*/ 20220 h 21319"/>
                <a:gd name="connsiteX6" fmla="*/ 5088 w 22102"/>
                <a:gd name="connsiteY6" fmla="*/ 20590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5088" y="20590"/>
                  </a:move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2" name="任意多边形: 形状 3741">
              <a:extLst>
                <a:ext uri="{FF2B5EF4-FFF2-40B4-BE49-F238E27FC236}">
                  <a16:creationId xmlns:a16="http://schemas.microsoft.com/office/drawing/2014/main" id="{41893905-AD46-E4CA-EE2A-B0B14D8D68AD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3" name="任意多边形: 形状 3742">
              <a:extLst>
                <a:ext uri="{FF2B5EF4-FFF2-40B4-BE49-F238E27FC236}">
                  <a16:creationId xmlns:a16="http://schemas.microsoft.com/office/drawing/2014/main" id="{B2FA5526-662E-DB21-E4B6-4CC8F6043F06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4" name="任意多边形: 形状 3743">
              <a:extLst>
                <a:ext uri="{FF2B5EF4-FFF2-40B4-BE49-F238E27FC236}">
                  <a16:creationId xmlns:a16="http://schemas.microsoft.com/office/drawing/2014/main" id="{3098FE7E-618A-F7E9-02BA-BC269FE486B9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5" name="任意多边形: 形状 3744">
              <a:extLst>
                <a:ext uri="{FF2B5EF4-FFF2-40B4-BE49-F238E27FC236}">
                  <a16:creationId xmlns:a16="http://schemas.microsoft.com/office/drawing/2014/main" id="{2F4D6597-0437-8FC5-3BF0-E9CF10BAC80A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6" name="任意多边形: 形状 3745">
              <a:extLst>
                <a:ext uri="{FF2B5EF4-FFF2-40B4-BE49-F238E27FC236}">
                  <a16:creationId xmlns:a16="http://schemas.microsoft.com/office/drawing/2014/main" id="{BC7E887C-18BA-66ED-376C-4C4514BA0C09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7" name="任意多边形: 形状 3746">
              <a:extLst>
                <a:ext uri="{FF2B5EF4-FFF2-40B4-BE49-F238E27FC236}">
                  <a16:creationId xmlns:a16="http://schemas.microsoft.com/office/drawing/2014/main" id="{23DF0D2A-AE2D-AD1D-8359-05E230B2E70B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8" name="任意多边形: 形状 3747">
              <a:extLst>
                <a:ext uri="{FF2B5EF4-FFF2-40B4-BE49-F238E27FC236}">
                  <a16:creationId xmlns:a16="http://schemas.microsoft.com/office/drawing/2014/main" id="{A5F4E20E-BDF1-7DD0-2010-6BB5519CD414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9" name="任意多边形: 形状 3748">
              <a:extLst>
                <a:ext uri="{FF2B5EF4-FFF2-40B4-BE49-F238E27FC236}">
                  <a16:creationId xmlns:a16="http://schemas.microsoft.com/office/drawing/2014/main" id="{15A83FC4-D354-E888-DC74-A7ED618E75DD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0" name="任意多边形: 形状 3749">
              <a:extLst>
                <a:ext uri="{FF2B5EF4-FFF2-40B4-BE49-F238E27FC236}">
                  <a16:creationId xmlns:a16="http://schemas.microsoft.com/office/drawing/2014/main" id="{0AE18555-985F-792D-8B2B-B87FE9CEE018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1" name="任意多边形: 形状 3750">
              <a:extLst>
                <a:ext uri="{FF2B5EF4-FFF2-40B4-BE49-F238E27FC236}">
                  <a16:creationId xmlns:a16="http://schemas.microsoft.com/office/drawing/2014/main" id="{E35F5A4A-1FEC-8068-122B-0A1CE1A31DED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2" name="任意多边形: 形状 3751">
              <a:extLst>
                <a:ext uri="{FF2B5EF4-FFF2-40B4-BE49-F238E27FC236}">
                  <a16:creationId xmlns:a16="http://schemas.microsoft.com/office/drawing/2014/main" id="{A2A72B5A-741D-7D34-0865-BF6741CF8D7C}"/>
                </a:ext>
              </a:extLst>
            </p:cNvPr>
            <p:cNvSpPr/>
            <p:nvPr/>
          </p:nvSpPr>
          <p:spPr>
            <a:xfrm>
              <a:off x="-80431" y="-4061967"/>
              <a:ext cx="22102" cy="21319"/>
            </a:xfrm>
            <a:custGeom>
              <a:avLst/>
              <a:gdLst>
                <a:gd name="connsiteX0" fmla="*/ 19201 w 22102"/>
                <a:gd name="connsiteY0" fmla="*/ 4204 h 21319"/>
                <a:gd name="connsiteX1" fmla="*/ 3635 w 22102"/>
                <a:gd name="connsiteY1" fmla="*/ 5605 h 21319"/>
                <a:gd name="connsiteX2" fmla="*/ 4642 w 22102"/>
                <a:gd name="connsiteY2" fmla="*/ 20220 h 21319"/>
                <a:gd name="connsiteX3" fmla="*/ 5088 w 22102"/>
                <a:gd name="connsiteY3" fmla="*/ 20590 h 21319"/>
                <a:gd name="connsiteX4" fmla="*/ 20628 w 22102"/>
                <a:gd name="connsiteY4" fmla="*/ 19189 h 21319"/>
                <a:gd name="connsiteX5" fmla="*/ 19645 w 22102"/>
                <a:gd name="connsiteY5" fmla="*/ 4574 h 21319"/>
                <a:gd name="connsiteX6" fmla="*/ 19201 w 22102"/>
                <a:gd name="connsiteY6" fmla="*/ 4204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19201" y="4204"/>
                  </a:move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3" name="任意多边形: 形状 3752">
              <a:extLst>
                <a:ext uri="{FF2B5EF4-FFF2-40B4-BE49-F238E27FC236}">
                  <a16:creationId xmlns:a16="http://schemas.microsoft.com/office/drawing/2014/main" id="{F733419D-C27D-95E7-9677-218EA4596EBC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4" name="任意多边形: 形状 3753">
              <a:extLst>
                <a:ext uri="{FF2B5EF4-FFF2-40B4-BE49-F238E27FC236}">
                  <a16:creationId xmlns:a16="http://schemas.microsoft.com/office/drawing/2014/main" id="{AD058FA5-A399-ED17-5F0F-8A87F6C52F34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5" name="任意多边形: 形状 3754">
              <a:extLst>
                <a:ext uri="{FF2B5EF4-FFF2-40B4-BE49-F238E27FC236}">
                  <a16:creationId xmlns:a16="http://schemas.microsoft.com/office/drawing/2014/main" id="{068B9562-489B-534C-2312-8810E11C7D76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6" name="任意多边形: 形状 3755">
              <a:extLst>
                <a:ext uri="{FF2B5EF4-FFF2-40B4-BE49-F238E27FC236}">
                  <a16:creationId xmlns:a16="http://schemas.microsoft.com/office/drawing/2014/main" id="{53344CC1-6AF7-BC3B-D761-67CA776F789D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7" name="任意多边形: 形状 3756">
              <a:extLst>
                <a:ext uri="{FF2B5EF4-FFF2-40B4-BE49-F238E27FC236}">
                  <a16:creationId xmlns:a16="http://schemas.microsoft.com/office/drawing/2014/main" id="{A7F29B9E-8CEB-47DE-8BA6-3651B2F22F8B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8" name="任意多边形: 形状 3757">
              <a:extLst>
                <a:ext uri="{FF2B5EF4-FFF2-40B4-BE49-F238E27FC236}">
                  <a16:creationId xmlns:a16="http://schemas.microsoft.com/office/drawing/2014/main" id="{265A0DE8-2A85-7124-F0F8-D64E1081403F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9" name="任意多边形: 形状 3758">
              <a:extLst>
                <a:ext uri="{FF2B5EF4-FFF2-40B4-BE49-F238E27FC236}">
                  <a16:creationId xmlns:a16="http://schemas.microsoft.com/office/drawing/2014/main" id="{31331CF3-8184-142A-0DE4-B4CE8C499913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0" name="任意多边形: 形状 3759">
              <a:extLst>
                <a:ext uri="{FF2B5EF4-FFF2-40B4-BE49-F238E27FC236}">
                  <a16:creationId xmlns:a16="http://schemas.microsoft.com/office/drawing/2014/main" id="{1DAC8BF8-4709-2D19-E092-8DC41743C8C0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1" name="任意多边形: 形状 3760">
              <a:extLst>
                <a:ext uri="{FF2B5EF4-FFF2-40B4-BE49-F238E27FC236}">
                  <a16:creationId xmlns:a16="http://schemas.microsoft.com/office/drawing/2014/main" id="{2FCDA5F2-0846-A642-1344-4AA18DAF1BF6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2" name="任意多边形: 形状 3761">
              <a:extLst>
                <a:ext uri="{FF2B5EF4-FFF2-40B4-BE49-F238E27FC236}">
                  <a16:creationId xmlns:a16="http://schemas.microsoft.com/office/drawing/2014/main" id="{56F853C2-46CD-ABB5-2145-9D6743F890A7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3" name="任意多边形: 形状 3762">
              <a:extLst>
                <a:ext uri="{FF2B5EF4-FFF2-40B4-BE49-F238E27FC236}">
                  <a16:creationId xmlns:a16="http://schemas.microsoft.com/office/drawing/2014/main" id="{41E2C2C6-1022-CD2C-99D2-892C0EE94B3C}"/>
                </a:ext>
              </a:extLst>
            </p:cNvPr>
            <p:cNvSpPr/>
            <p:nvPr/>
          </p:nvSpPr>
          <p:spPr>
            <a:xfrm>
              <a:off x="-53379" y="-4165823"/>
              <a:ext cx="7952" cy="7773"/>
            </a:xfrm>
            <a:custGeom>
              <a:avLst/>
              <a:gdLst>
                <a:gd name="connsiteX0" fmla="*/ 8878 w 7952"/>
                <a:gd name="connsiteY0" fmla="*/ 4539 h 7773"/>
                <a:gd name="connsiteX1" fmla="*/ 3883 w 7952"/>
                <a:gd name="connsiteY1" fmla="*/ 1896 h 7773"/>
                <a:gd name="connsiteX2" fmla="*/ 1240 w 7952"/>
                <a:gd name="connsiteY2" fmla="*/ 6706 h 7773"/>
                <a:gd name="connsiteX3" fmla="*/ 6235 w 7952"/>
                <a:gd name="connsiteY3" fmla="*/ 9349 h 7773"/>
                <a:gd name="connsiteX4" fmla="*/ 8891 w 7952"/>
                <a:gd name="connsiteY4" fmla="*/ 4592 h 7773"/>
                <a:gd name="connsiteX5" fmla="*/ 8878 w 7952"/>
                <a:gd name="connsiteY5" fmla="*/ 4539 h 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2" h="7773">
                  <a:moveTo>
                    <a:pt x="8878" y="4539"/>
                  </a:moveTo>
                  <a:cubicBezTo>
                    <a:pt x="8185" y="2478"/>
                    <a:pt x="5986" y="1315"/>
                    <a:pt x="3883" y="1896"/>
                  </a:cubicBezTo>
                  <a:cubicBezTo>
                    <a:pt x="1827" y="2504"/>
                    <a:pt x="645" y="4645"/>
                    <a:pt x="1240" y="6706"/>
                  </a:cubicBezTo>
                  <a:cubicBezTo>
                    <a:pt x="1911" y="8794"/>
                    <a:pt x="4128" y="9984"/>
                    <a:pt x="6235" y="9349"/>
                  </a:cubicBezTo>
                  <a:cubicBezTo>
                    <a:pt x="8286" y="8768"/>
                    <a:pt x="9472" y="6627"/>
                    <a:pt x="8891" y="4592"/>
                  </a:cubicBezTo>
                  <a:cubicBezTo>
                    <a:pt x="8886" y="4566"/>
                    <a:pt x="8883" y="4566"/>
                    <a:pt x="8878" y="45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4" name="任意多边形: 形状 3763">
              <a:extLst>
                <a:ext uri="{FF2B5EF4-FFF2-40B4-BE49-F238E27FC236}">
                  <a16:creationId xmlns:a16="http://schemas.microsoft.com/office/drawing/2014/main" id="{33F30127-490F-2B86-08CF-044FD5EA6EED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5" name="任意多边形: 形状 3764">
              <a:extLst>
                <a:ext uri="{FF2B5EF4-FFF2-40B4-BE49-F238E27FC236}">
                  <a16:creationId xmlns:a16="http://schemas.microsoft.com/office/drawing/2014/main" id="{A3115B20-7C58-174B-6C68-9410538994D6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6" name="任意多边形: 形状 3765">
              <a:extLst>
                <a:ext uri="{FF2B5EF4-FFF2-40B4-BE49-F238E27FC236}">
                  <a16:creationId xmlns:a16="http://schemas.microsoft.com/office/drawing/2014/main" id="{9A12FB4C-8D26-686B-24FA-63BD2E8A9FCD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7" name="任意多边形: 形状 3766">
              <a:extLst>
                <a:ext uri="{FF2B5EF4-FFF2-40B4-BE49-F238E27FC236}">
                  <a16:creationId xmlns:a16="http://schemas.microsoft.com/office/drawing/2014/main" id="{0B8D308A-3452-5EB0-03F7-3563701F7409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8" name="任意多边形: 形状 3767">
              <a:extLst>
                <a:ext uri="{FF2B5EF4-FFF2-40B4-BE49-F238E27FC236}">
                  <a16:creationId xmlns:a16="http://schemas.microsoft.com/office/drawing/2014/main" id="{EB3E7BF9-2A17-E850-B34D-7F962F47A632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9" name="任意多边形: 形状 3768">
              <a:extLst>
                <a:ext uri="{FF2B5EF4-FFF2-40B4-BE49-F238E27FC236}">
                  <a16:creationId xmlns:a16="http://schemas.microsoft.com/office/drawing/2014/main" id="{E3F364A3-3EBF-8452-65F6-C86821E3A883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0" name="任意多边形: 形状 3769">
              <a:extLst>
                <a:ext uri="{FF2B5EF4-FFF2-40B4-BE49-F238E27FC236}">
                  <a16:creationId xmlns:a16="http://schemas.microsoft.com/office/drawing/2014/main" id="{CC00F960-F18B-55D3-6A64-4ECC357FB74F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1" name="任意多边形: 形状 3770">
              <a:extLst>
                <a:ext uri="{FF2B5EF4-FFF2-40B4-BE49-F238E27FC236}">
                  <a16:creationId xmlns:a16="http://schemas.microsoft.com/office/drawing/2014/main" id="{351BE8C1-0B03-C5DF-FA92-083C0C2D19F1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2" name="任意多边形: 形状 3771">
              <a:extLst>
                <a:ext uri="{FF2B5EF4-FFF2-40B4-BE49-F238E27FC236}">
                  <a16:creationId xmlns:a16="http://schemas.microsoft.com/office/drawing/2014/main" id="{EE0C447F-797D-8262-28C7-847357EC3FAF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3" name="任意多边形: 形状 3772">
              <a:extLst>
                <a:ext uri="{FF2B5EF4-FFF2-40B4-BE49-F238E27FC236}">
                  <a16:creationId xmlns:a16="http://schemas.microsoft.com/office/drawing/2014/main" id="{49527DE9-BFCB-7DA2-7F38-6DFEF33B667A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4" name="任意多边形: 形状 3773">
              <a:extLst>
                <a:ext uri="{FF2B5EF4-FFF2-40B4-BE49-F238E27FC236}">
                  <a16:creationId xmlns:a16="http://schemas.microsoft.com/office/drawing/2014/main" id="{889009A3-F19B-DA81-9C09-ECFF42E8EF74}"/>
                </a:ext>
              </a:extLst>
            </p:cNvPr>
            <p:cNvSpPr/>
            <p:nvPr/>
          </p:nvSpPr>
          <p:spPr>
            <a:xfrm>
              <a:off x="-53495" y="-4165770"/>
              <a:ext cx="8051" cy="7746"/>
            </a:xfrm>
            <a:custGeom>
              <a:avLst/>
              <a:gdLst>
                <a:gd name="connsiteX0" fmla="*/ 1224 w 8051"/>
                <a:gd name="connsiteY0" fmla="*/ 6680 h 7746"/>
                <a:gd name="connsiteX1" fmla="*/ 6219 w 8051"/>
                <a:gd name="connsiteY1" fmla="*/ 9323 h 7746"/>
                <a:gd name="connsiteX2" fmla="*/ 9020 w 8051"/>
                <a:gd name="connsiteY2" fmla="*/ 4645 h 7746"/>
                <a:gd name="connsiteX3" fmla="*/ 8994 w 8051"/>
                <a:gd name="connsiteY3" fmla="*/ 4539 h 7746"/>
                <a:gd name="connsiteX4" fmla="*/ 3999 w 8051"/>
                <a:gd name="connsiteY4" fmla="*/ 1896 h 7746"/>
                <a:gd name="connsiteX5" fmla="*/ 1210 w 8051"/>
                <a:gd name="connsiteY5" fmla="*/ 6627 h 7746"/>
                <a:gd name="connsiteX6" fmla="*/ 1224 w 8051"/>
                <a:gd name="connsiteY6" fmla="*/ 6680 h 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1" h="7746">
                  <a:moveTo>
                    <a:pt x="1224" y="6680"/>
                  </a:moveTo>
                  <a:cubicBezTo>
                    <a:pt x="1895" y="8768"/>
                    <a:pt x="4112" y="9957"/>
                    <a:pt x="6219" y="9323"/>
                  </a:cubicBezTo>
                  <a:cubicBezTo>
                    <a:pt x="8285" y="8794"/>
                    <a:pt x="9541" y="6706"/>
                    <a:pt x="9020" y="4645"/>
                  </a:cubicBezTo>
                  <a:cubicBezTo>
                    <a:pt x="9012" y="4619"/>
                    <a:pt x="9004" y="4566"/>
                    <a:pt x="8994" y="4539"/>
                  </a:cubicBezTo>
                  <a:cubicBezTo>
                    <a:pt x="8301" y="2478"/>
                    <a:pt x="6102" y="1315"/>
                    <a:pt x="3999" y="1896"/>
                  </a:cubicBezTo>
                  <a:cubicBezTo>
                    <a:pt x="1921" y="2425"/>
                    <a:pt x="674" y="4566"/>
                    <a:pt x="1210" y="6627"/>
                  </a:cubicBezTo>
                  <a:cubicBezTo>
                    <a:pt x="1216" y="6653"/>
                    <a:pt x="1218" y="6653"/>
                    <a:pt x="1224" y="66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5" name="任意多边形: 形状 3774">
              <a:extLst>
                <a:ext uri="{FF2B5EF4-FFF2-40B4-BE49-F238E27FC236}">
                  <a16:creationId xmlns:a16="http://schemas.microsoft.com/office/drawing/2014/main" id="{03BDE3E7-9D2D-1A3E-842E-37AA3BC5177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6" name="任意多边形: 形状 3775">
              <a:extLst>
                <a:ext uri="{FF2B5EF4-FFF2-40B4-BE49-F238E27FC236}">
                  <a16:creationId xmlns:a16="http://schemas.microsoft.com/office/drawing/2014/main" id="{8BA7CB30-A9FD-22BB-75F3-820C23725436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7" name="任意多边形: 形状 3776">
              <a:extLst>
                <a:ext uri="{FF2B5EF4-FFF2-40B4-BE49-F238E27FC236}">
                  <a16:creationId xmlns:a16="http://schemas.microsoft.com/office/drawing/2014/main" id="{57DE54AD-9D6E-6CE2-66A7-119453017DC9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8" name="任意多边形: 形状 3777">
              <a:extLst>
                <a:ext uri="{FF2B5EF4-FFF2-40B4-BE49-F238E27FC236}">
                  <a16:creationId xmlns:a16="http://schemas.microsoft.com/office/drawing/2014/main" id="{8A0C6A3C-11C7-403A-D0AF-E391CAA58B91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9" name="任意多边形: 形状 3778">
              <a:extLst>
                <a:ext uri="{FF2B5EF4-FFF2-40B4-BE49-F238E27FC236}">
                  <a16:creationId xmlns:a16="http://schemas.microsoft.com/office/drawing/2014/main" id="{724A8D48-6CEF-EDEE-AEF7-4F6F64CC5D14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0" name="任意多边形: 形状 3779">
              <a:extLst>
                <a:ext uri="{FF2B5EF4-FFF2-40B4-BE49-F238E27FC236}">
                  <a16:creationId xmlns:a16="http://schemas.microsoft.com/office/drawing/2014/main" id="{C6FE6F43-6F91-C21E-1067-6B6E45DAC1C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1" name="任意多边形: 形状 3780">
              <a:extLst>
                <a:ext uri="{FF2B5EF4-FFF2-40B4-BE49-F238E27FC236}">
                  <a16:creationId xmlns:a16="http://schemas.microsoft.com/office/drawing/2014/main" id="{A83A5CFF-A308-4289-F927-88E12716FE47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2" name="任意多边形: 形状 3781">
              <a:extLst>
                <a:ext uri="{FF2B5EF4-FFF2-40B4-BE49-F238E27FC236}">
                  <a16:creationId xmlns:a16="http://schemas.microsoft.com/office/drawing/2014/main" id="{32A8B2B1-62BA-3EB6-4486-C69FA609B94F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3" name="任意多边形: 形状 3782">
              <a:extLst>
                <a:ext uri="{FF2B5EF4-FFF2-40B4-BE49-F238E27FC236}">
                  <a16:creationId xmlns:a16="http://schemas.microsoft.com/office/drawing/2014/main" id="{69F77FA9-574A-3A4A-93D0-E3936C0F3F30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4" name="任意多边形: 形状 3783">
              <a:extLst>
                <a:ext uri="{FF2B5EF4-FFF2-40B4-BE49-F238E27FC236}">
                  <a16:creationId xmlns:a16="http://schemas.microsoft.com/office/drawing/2014/main" id="{25F849ED-68EF-F50C-22C7-34D241DC02A2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5" name="任意多边形: 形状 3784">
              <a:extLst>
                <a:ext uri="{FF2B5EF4-FFF2-40B4-BE49-F238E27FC236}">
                  <a16:creationId xmlns:a16="http://schemas.microsoft.com/office/drawing/2014/main" id="{226560D8-FB53-F9CC-EF4C-669CDAAD98C5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2931 w 13204"/>
                <a:gd name="connsiteY0" fmla="*/ 3704 h 12761"/>
                <a:gd name="connsiteX1" fmla="*/ 2878 w 13204"/>
                <a:gd name="connsiteY1" fmla="*/ 12478 h 12761"/>
                <a:gd name="connsiteX2" fmla="*/ 3116 w 13204"/>
                <a:gd name="connsiteY2" fmla="*/ 12716 h 12761"/>
                <a:gd name="connsiteX3" fmla="*/ 12445 w 13204"/>
                <a:gd name="connsiteY3" fmla="*/ 12531 h 12761"/>
                <a:gd name="connsiteX4" fmla="*/ 12498 w 13204"/>
                <a:gd name="connsiteY4" fmla="*/ 3757 h 12761"/>
                <a:gd name="connsiteX5" fmla="*/ 12260 w 13204"/>
                <a:gd name="connsiteY5" fmla="*/ 3519 h 12761"/>
                <a:gd name="connsiteX6" fmla="*/ 2931 w 13204"/>
                <a:gd name="connsiteY6" fmla="*/ 3704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2931" y="3704"/>
                  </a:move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6" name="任意多边形: 形状 3785">
              <a:extLst>
                <a:ext uri="{FF2B5EF4-FFF2-40B4-BE49-F238E27FC236}">
                  <a16:creationId xmlns:a16="http://schemas.microsoft.com/office/drawing/2014/main" id="{42BE0575-8114-83C2-0BA2-7AAA49FFC7A3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7" name="任意多边形: 形状 3786">
              <a:extLst>
                <a:ext uri="{FF2B5EF4-FFF2-40B4-BE49-F238E27FC236}">
                  <a16:creationId xmlns:a16="http://schemas.microsoft.com/office/drawing/2014/main" id="{616860CC-ACBF-9953-3113-D8719CD056B3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8" name="任意多边形: 形状 3787">
              <a:extLst>
                <a:ext uri="{FF2B5EF4-FFF2-40B4-BE49-F238E27FC236}">
                  <a16:creationId xmlns:a16="http://schemas.microsoft.com/office/drawing/2014/main" id="{481EA15F-8891-F6CD-03F0-22306F9126D2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9" name="任意多边形: 形状 3788">
              <a:extLst>
                <a:ext uri="{FF2B5EF4-FFF2-40B4-BE49-F238E27FC236}">
                  <a16:creationId xmlns:a16="http://schemas.microsoft.com/office/drawing/2014/main" id="{40A80D0C-8375-3359-89CF-C8F0304FA467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0" name="任意多边形: 形状 3789">
              <a:extLst>
                <a:ext uri="{FF2B5EF4-FFF2-40B4-BE49-F238E27FC236}">
                  <a16:creationId xmlns:a16="http://schemas.microsoft.com/office/drawing/2014/main" id="{622D58F1-AEAE-4187-5C89-4F54BE332EF9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1" name="任意多边形: 形状 3790">
              <a:extLst>
                <a:ext uri="{FF2B5EF4-FFF2-40B4-BE49-F238E27FC236}">
                  <a16:creationId xmlns:a16="http://schemas.microsoft.com/office/drawing/2014/main" id="{C61A55FF-A058-2217-FD1C-FBBE28F742A6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2" name="任意多边形: 形状 3791">
              <a:extLst>
                <a:ext uri="{FF2B5EF4-FFF2-40B4-BE49-F238E27FC236}">
                  <a16:creationId xmlns:a16="http://schemas.microsoft.com/office/drawing/2014/main" id="{5929CA82-4B3A-B715-3633-8DF902B8EDA6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3" name="任意多边形: 形状 3792">
              <a:extLst>
                <a:ext uri="{FF2B5EF4-FFF2-40B4-BE49-F238E27FC236}">
                  <a16:creationId xmlns:a16="http://schemas.microsoft.com/office/drawing/2014/main" id="{4E5974CA-AE41-FDB2-8AE7-7A0BD0114E96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4" name="任意多边形: 形状 3793">
              <a:extLst>
                <a:ext uri="{FF2B5EF4-FFF2-40B4-BE49-F238E27FC236}">
                  <a16:creationId xmlns:a16="http://schemas.microsoft.com/office/drawing/2014/main" id="{D995228E-46C1-4DA4-2760-39F3840086E3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5" name="任意多边形: 形状 3794">
              <a:extLst>
                <a:ext uri="{FF2B5EF4-FFF2-40B4-BE49-F238E27FC236}">
                  <a16:creationId xmlns:a16="http://schemas.microsoft.com/office/drawing/2014/main" id="{1285595A-2176-7431-D129-EFA7778C7642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6" name="任意多边形: 形状 3795">
              <a:extLst>
                <a:ext uri="{FF2B5EF4-FFF2-40B4-BE49-F238E27FC236}">
                  <a16:creationId xmlns:a16="http://schemas.microsoft.com/office/drawing/2014/main" id="{77F833A6-0187-04FF-B090-7DD891FED6FE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12445 w 13204"/>
                <a:gd name="connsiteY0" fmla="*/ 12531 h 12761"/>
                <a:gd name="connsiteX1" fmla="*/ 12498 w 13204"/>
                <a:gd name="connsiteY1" fmla="*/ 3757 h 12761"/>
                <a:gd name="connsiteX2" fmla="*/ 12260 w 13204"/>
                <a:gd name="connsiteY2" fmla="*/ 3519 h 12761"/>
                <a:gd name="connsiteX3" fmla="*/ 2931 w 13204"/>
                <a:gd name="connsiteY3" fmla="*/ 3704 h 12761"/>
                <a:gd name="connsiteX4" fmla="*/ 2878 w 13204"/>
                <a:gd name="connsiteY4" fmla="*/ 12478 h 12761"/>
                <a:gd name="connsiteX5" fmla="*/ 3116 w 13204"/>
                <a:gd name="connsiteY5" fmla="*/ 12716 h 12761"/>
                <a:gd name="connsiteX6" fmla="*/ 12445 w 13204"/>
                <a:gd name="connsiteY6" fmla="*/ 12531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12445" y="12531"/>
                  </a:move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7" name="任意多边形: 形状 3796">
              <a:extLst>
                <a:ext uri="{FF2B5EF4-FFF2-40B4-BE49-F238E27FC236}">
                  <a16:creationId xmlns:a16="http://schemas.microsoft.com/office/drawing/2014/main" id="{F064108B-1B3A-5AAE-F9EF-9E2A8F600037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8" name="任意多边形: 形状 3797">
              <a:extLst>
                <a:ext uri="{FF2B5EF4-FFF2-40B4-BE49-F238E27FC236}">
                  <a16:creationId xmlns:a16="http://schemas.microsoft.com/office/drawing/2014/main" id="{6691BD92-5C32-68E7-1B8D-9A3282458675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9" name="任意多边形: 形状 3798">
              <a:extLst>
                <a:ext uri="{FF2B5EF4-FFF2-40B4-BE49-F238E27FC236}">
                  <a16:creationId xmlns:a16="http://schemas.microsoft.com/office/drawing/2014/main" id="{45AF62D5-A84B-9814-C7FD-88B5B3679CA6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0" name="任意多边形: 形状 3799">
              <a:extLst>
                <a:ext uri="{FF2B5EF4-FFF2-40B4-BE49-F238E27FC236}">
                  <a16:creationId xmlns:a16="http://schemas.microsoft.com/office/drawing/2014/main" id="{E2CCD5A3-0F53-8599-DB62-F14C695355FE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1" name="任意多边形: 形状 3800">
              <a:extLst>
                <a:ext uri="{FF2B5EF4-FFF2-40B4-BE49-F238E27FC236}">
                  <a16:creationId xmlns:a16="http://schemas.microsoft.com/office/drawing/2014/main" id="{E0605C13-D860-D741-433D-340983CA4799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2" name="任意多边形: 形状 3801">
              <a:extLst>
                <a:ext uri="{FF2B5EF4-FFF2-40B4-BE49-F238E27FC236}">
                  <a16:creationId xmlns:a16="http://schemas.microsoft.com/office/drawing/2014/main" id="{BB2FB44B-E26D-55EC-943C-76F45773947E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3" name="任意多边形: 形状 3802">
              <a:extLst>
                <a:ext uri="{FF2B5EF4-FFF2-40B4-BE49-F238E27FC236}">
                  <a16:creationId xmlns:a16="http://schemas.microsoft.com/office/drawing/2014/main" id="{2BCD9FF2-092F-B4F4-0D5B-120F690A2549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4" name="任意多边形: 形状 3803">
              <a:extLst>
                <a:ext uri="{FF2B5EF4-FFF2-40B4-BE49-F238E27FC236}">
                  <a16:creationId xmlns:a16="http://schemas.microsoft.com/office/drawing/2014/main" id="{B1A0E6E1-7AB6-9BB8-34E1-C11DF8B859C8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5" name="任意多边形: 形状 3804">
              <a:extLst>
                <a:ext uri="{FF2B5EF4-FFF2-40B4-BE49-F238E27FC236}">
                  <a16:creationId xmlns:a16="http://schemas.microsoft.com/office/drawing/2014/main" id="{768FC8E9-1523-E4B7-E295-5AD4D6DCFF02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6" name="任意多边形: 形状 3805">
              <a:extLst>
                <a:ext uri="{FF2B5EF4-FFF2-40B4-BE49-F238E27FC236}">
                  <a16:creationId xmlns:a16="http://schemas.microsoft.com/office/drawing/2014/main" id="{25E55E06-ABF0-6190-5FB7-F77A6BCF543D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7" name="任意多边形: 形状 3806">
              <a:extLst>
                <a:ext uri="{FF2B5EF4-FFF2-40B4-BE49-F238E27FC236}">
                  <a16:creationId xmlns:a16="http://schemas.microsoft.com/office/drawing/2014/main" id="{8B21F4B1-B282-FAF8-02F8-AB6EC69F4082}"/>
                </a:ext>
              </a:extLst>
            </p:cNvPr>
            <p:cNvSpPr/>
            <p:nvPr/>
          </p:nvSpPr>
          <p:spPr>
            <a:xfrm>
              <a:off x="129592" y="-4022269"/>
              <a:ext cx="5305" cy="5226"/>
            </a:xfrm>
            <a:custGeom>
              <a:avLst/>
              <a:gdLst>
                <a:gd name="connsiteX0" fmla="*/ 1815 w 5305"/>
                <a:gd name="connsiteY0" fmla="*/ 2537 h 5226"/>
                <a:gd name="connsiteX1" fmla="*/ 1815 w 5305"/>
                <a:gd name="connsiteY1" fmla="*/ 6184 h 5226"/>
                <a:gd name="connsiteX2" fmla="*/ 5552 w 5305"/>
                <a:gd name="connsiteY2" fmla="*/ 6236 h 5226"/>
                <a:gd name="connsiteX3" fmla="*/ 5595 w 5305"/>
                <a:gd name="connsiteY3" fmla="*/ 6184 h 5226"/>
                <a:gd name="connsiteX4" fmla="*/ 5732 w 5305"/>
                <a:gd name="connsiteY4" fmla="*/ 2669 h 5226"/>
                <a:gd name="connsiteX5" fmla="*/ 5595 w 5305"/>
                <a:gd name="connsiteY5" fmla="*/ 2537 h 5226"/>
                <a:gd name="connsiteX6" fmla="*/ 1858 w 5305"/>
                <a:gd name="connsiteY6" fmla="*/ 2484 h 5226"/>
                <a:gd name="connsiteX7" fmla="*/ 1815 w 5305"/>
                <a:gd name="connsiteY7" fmla="*/ 2537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1815" y="2537"/>
                  </a:move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4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89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8" name="任意多边形: 形状 3807">
              <a:extLst>
                <a:ext uri="{FF2B5EF4-FFF2-40B4-BE49-F238E27FC236}">
                  <a16:creationId xmlns:a16="http://schemas.microsoft.com/office/drawing/2014/main" id="{4AA9E804-AC3C-EF9C-E807-970B158C63EF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9" name="任意多边形: 形状 3808">
              <a:extLst>
                <a:ext uri="{FF2B5EF4-FFF2-40B4-BE49-F238E27FC236}">
                  <a16:creationId xmlns:a16="http://schemas.microsoft.com/office/drawing/2014/main" id="{CB24A394-9891-B3A9-41E3-694F9FF28929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0" name="任意多边形: 形状 3809">
              <a:extLst>
                <a:ext uri="{FF2B5EF4-FFF2-40B4-BE49-F238E27FC236}">
                  <a16:creationId xmlns:a16="http://schemas.microsoft.com/office/drawing/2014/main" id="{82967866-B2FD-9375-36B7-7760A48BE3BA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1" name="任意多边形: 形状 3810">
              <a:extLst>
                <a:ext uri="{FF2B5EF4-FFF2-40B4-BE49-F238E27FC236}">
                  <a16:creationId xmlns:a16="http://schemas.microsoft.com/office/drawing/2014/main" id="{F2BF8B9B-03A1-ECB6-0A89-02C0AC72EBED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2" name="任意多边形: 形状 3811">
              <a:extLst>
                <a:ext uri="{FF2B5EF4-FFF2-40B4-BE49-F238E27FC236}">
                  <a16:creationId xmlns:a16="http://schemas.microsoft.com/office/drawing/2014/main" id="{B04A6FC9-7A6D-6D75-565B-AE835E0BE28A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3" name="任意多边形: 形状 3812">
              <a:extLst>
                <a:ext uri="{FF2B5EF4-FFF2-40B4-BE49-F238E27FC236}">
                  <a16:creationId xmlns:a16="http://schemas.microsoft.com/office/drawing/2014/main" id="{21E567C2-27C1-8D95-A6E4-5D51F92CCC8E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4" name="任意多边形: 形状 3813">
              <a:extLst>
                <a:ext uri="{FF2B5EF4-FFF2-40B4-BE49-F238E27FC236}">
                  <a16:creationId xmlns:a16="http://schemas.microsoft.com/office/drawing/2014/main" id="{219F7094-ED81-8009-081D-F31E39D57324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5" name="任意多边形: 形状 3814">
              <a:extLst>
                <a:ext uri="{FF2B5EF4-FFF2-40B4-BE49-F238E27FC236}">
                  <a16:creationId xmlns:a16="http://schemas.microsoft.com/office/drawing/2014/main" id="{9F29B2E2-1B77-C457-1064-92B7E0134CA3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6" name="任意多边形: 形状 3815">
              <a:extLst>
                <a:ext uri="{FF2B5EF4-FFF2-40B4-BE49-F238E27FC236}">
                  <a16:creationId xmlns:a16="http://schemas.microsoft.com/office/drawing/2014/main" id="{F6D5F6F9-80F5-87EF-C296-98D90547E660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7" name="任意多边形: 形状 3816">
              <a:extLst>
                <a:ext uri="{FF2B5EF4-FFF2-40B4-BE49-F238E27FC236}">
                  <a16:creationId xmlns:a16="http://schemas.microsoft.com/office/drawing/2014/main" id="{FA312623-F9A9-6B7A-D585-40830C30024F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8" name="任意多边形: 形状 3817">
              <a:extLst>
                <a:ext uri="{FF2B5EF4-FFF2-40B4-BE49-F238E27FC236}">
                  <a16:creationId xmlns:a16="http://schemas.microsoft.com/office/drawing/2014/main" id="{9AC69390-444D-5329-FA54-4738E573C2E7}"/>
                </a:ext>
              </a:extLst>
            </p:cNvPr>
            <p:cNvSpPr/>
            <p:nvPr/>
          </p:nvSpPr>
          <p:spPr>
            <a:xfrm>
              <a:off x="129671" y="-4022322"/>
              <a:ext cx="5305" cy="5226"/>
            </a:xfrm>
            <a:custGeom>
              <a:avLst/>
              <a:gdLst>
                <a:gd name="connsiteX0" fmla="*/ 5595 w 5305"/>
                <a:gd name="connsiteY0" fmla="*/ 6184 h 5226"/>
                <a:gd name="connsiteX1" fmla="*/ 5732 w 5305"/>
                <a:gd name="connsiteY1" fmla="*/ 2669 h 5226"/>
                <a:gd name="connsiteX2" fmla="*/ 5595 w 5305"/>
                <a:gd name="connsiteY2" fmla="*/ 2537 h 5226"/>
                <a:gd name="connsiteX3" fmla="*/ 1858 w 5305"/>
                <a:gd name="connsiteY3" fmla="*/ 2484 h 5226"/>
                <a:gd name="connsiteX4" fmla="*/ 1815 w 5305"/>
                <a:gd name="connsiteY4" fmla="*/ 2537 h 5226"/>
                <a:gd name="connsiteX5" fmla="*/ 1815 w 5305"/>
                <a:gd name="connsiteY5" fmla="*/ 6184 h 5226"/>
                <a:gd name="connsiteX6" fmla="*/ 5552 w 5305"/>
                <a:gd name="connsiteY6" fmla="*/ 6236 h 5226"/>
                <a:gd name="connsiteX7" fmla="*/ 5595 w 5305"/>
                <a:gd name="connsiteY7" fmla="*/ 6184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5595" y="6184"/>
                  </a:move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90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5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9" name="任意多边形: 形状 3818">
              <a:extLst>
                <a:ext uri="{FF2B5EF4-FFF2-40B4-BE49-F238E27FC236}">
                  <a16:creationId xmlns:a16="http://schemas.microsoft.com/office/drawing/2014/main" id="{591C9FDE-BC40-EA83-6515-AECEF403A405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0" name="任意多边形: 形状 3819">
              <a:extLst>
                <a:ext uri="{FF2B5EF4-FFF2-40B4-BE49-F238E27FC236}">
                  <a16:creationId xmlns:a16="http://schemas.microsoft.com/office/drawing/2014/main" id="{92388E1A-2559-427C-5D2B-8C47D1D447B2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1" name="任意多边形: 形状 3820">
              <a:extLst>
                <a:ext uri="{FF2B5EF4-FFF2-40B4-BE49-F238E27FC236}">
                  <a16:creationId xmlns:a16="http://schemas.microsoft.com/office/drawing/2014/main" id="{36002A69-BF4C-BB98-FA0E-847846855A9D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2" name="任意多边形: 形状 3821">
              <a:extLst>
                <a:ext uri="{FF2B5EF4-FFF2-40B4-BE49-F238E27FC236}">
                  <a16:creationId xmlns:a16="http://schemas.microsoft.com/office/drawing/2014/main" id="{A4D5CBA7-EAE1-1CBE-B522-727743BB9383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3" name="任意多边形: 形状 3822">
              <a:extLst>
                <a:ext uri="{FF2B5EF4-FFF2-40B4-BE49-F238E27FC236}">
                  <a16:creationId xmlns:a16="http://schemas.microsoft.com/office/drawing/2014/main" id="{D0804268-B498-9878-344A-F1A75287476C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4" name="任意多边形: 形状 3823">
              <a:extLst>
                <a:ext uri="{FF2B5EF4-FFF2-40B4-BE49-F238E27FC236}">
                  <a16:creationId xmlns:a16="http://schemas.microsoft.com/office/drawing/2014/main" id="{79EBA306-294A-AEE5-C3B1-F3543536ADA8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5" name="任意多边形: 形状 3824">
              <a:extLst>
                <a:ext uri="{FF2B5EF4-FFF2-40B4-BE49-F238E27FC236}">
                  <a16:creationId xmlns:a16="http://schemas.microsoft.com/office/drawing/2014/main" id="{02374ABF-AE04-6F29-D4BA-274D34FC16B5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6" name="任意多边形: 形状 3825">
              <a:extLst>
                <a:ext uri="{FF2B5EF4-FFF2-40B4-BE49-F238E27FC236}">
                  <a16:creationId xmlns:a16="http://schemas.microsoft.com/office/drawing/2014/main" id="{0B7BCCC1-DDEE-1575-B015-7E2EBD922934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7" name="任意多边形: 形状 3826">
              <a:extLst>
                <a:ext uri="{FF2B5EF4-FFF2-40B4-BE49-F238E27FC236}">
                  <a16:creationId xmlns:a16="http://schemas.microsoft.com/office/drawing/2014/main" id="{80CE6CA5-7BC7-6571-04C2-D894054432F9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8" name="任意多边形: 形状 3827">
              <a:extLst>
                <a:ext uri="{FF2B5EF4-FFF2-40B4-BE49-F238E27FC236}">
                  <a16:creationId xmlns:a16="http://schemas.microsoft.com/office/drawing/2014/main" id="{5920D176-5702-A5CA-6685-EE4C44E8078F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9" name="任意多边形: 形状 3828">
              <a:extLst>
                <a:ext uri="{FF2B5EF4-FFF2-40B4-BE49-F238E27FC236}">
                  <a16:creationId xmlns:a16="http://schemas.microsoft.com/office/drawing/2014/main" id="{64C29E45-AE29-2152-81DB-4F0BA3A82394}"/>
                </a:ext>
              </a:extLst>
            </p:cNvPr>
            <p:cNvSpPr/>
            <p:nvPr/>
          </p:nvSpPr>
          <p:spPr>
            <a:xfrm>
              <a:off x="226980" y="-4111527"/>
              <a:ext cx="11253" cy="10832"/>
            </a:xfrm>
            <a:custGeom>
              <a:avLst/>
              <a:gdLst>
                <a:gd name="connsiteX0" fmla="*/ 2451 w 11253"/>
                <a:gd name="connsiteY0" fmla="*/ 10711 h 10832"/>
                <a:gd name="connsiteX1" fmla="*/ 10380 w 11253"/>
                <a:gd name="connsiteY1" fmla="*/ 11266 h 10832"/>
                <a:gd name="connsiteX2" fmla="*/ 11162 w 11253"/>
                <a:gd name="connsiteY2" fmla="*/ 3840 h 10832"/>
                <a:gd name="connsiteX3" fmla="*/ 10988 w 11253"/>
                <a:gd name="connsiteY3" fmla="*/ 3628 h 10832"/>
                <a:gd name="connsiteX4" fmla="*/ 3059 w 11253"/>
                <a:gd name="connsiteY4" fmla="*/ 3047 h 10832"/>
                <a:gd name="connsiteX5" fmla="*/ 2253 w 11253"/>
                <a:gd name="connsiteY5" fmla="*/ 10473 h 10832"/>
                <a:gd name="connsiteX6" fmla="*/ 2451 w 11253"/>
                <a:gd name="connsiteY6" fmla="*/ 10711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0832">
                  <a:moveTo>
                    <a:pt x="2451" y="10711"/>
                  </a:moveTo>
                  <a:cubicBezTo>
                    <a:pt x="4530" y="12958"/>
                    <a:pt x="8008" y="13222"/>
                    <a:pt x="10380" y="11266"/>
                  </a:cubicBezTo>
                  <a:cubicBezTo>
                    <a:pt x="12649" y="9416"/>
                    <a:pt x="12999" y="6113"/>
                    <a:pt x="11162" y="3840"/>
                  </a:cubicBezTo>
                  <a:cubicBezTo>
                    <a:pt x="11106" y="3761"/>
                    <a:pt x="11048" y="3708"/>
                    <a:pt x="10988" y="3628"/>
                  </a:cubicBezTo>
                  <a:cubicBezTo>
                    <a:pt x="8917" y="1355"/>
                    <a:pt x="5438" y="1118"/>
                    <a:pt x="3059" y="3047"/>
                  </a:cubicBezTo>
                  <a:cubicBezTo>
                    <a:pt x="785" y="4871"/>
                    <a:pt x="423" y="8201"/>
                    <a:pt x="2253" y="10473"/>
                  </a:cubicBezTo>
                  <a:cubicBezTo>
                    <a:pt x="2317" y="10553"/>
                    <a:pt x="2383" y="10632"/>
                    <a:pt x="2451" y="107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0" name="任意多边形: 形状 3829">
              <a:extLst>
                <a:ext uri="{FF2B5EF4-FFF2-40B4-BE49-F238E27FC236}">
                  <a16:creationId xmlns:a16="http://schemas.microsoft.com/office/drawing/2014/main" id="{839F8BE4-64A7-7731-A1E6-3E5C2A2A7F0D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1" name="任意多边形: 形状 3830">
              <a:extLst>
                <a:ext uri="{FF2B5EF4-FFF2-40B4-BE49-F238E27FC236}">
                  <a16:creationId xmlns:a16="http://schemas.microsoft.com/office/drawing/2014/main" id="{929CB694-3118-072B-5CD6-41EC7721C569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2" name="任意多边形: 形状 3831">
              <a:extLst>
                <a:ext uri="{FF2B5EF4-FFF2-40B4-BE49-F238E27FC236}">
                  <a16:creationId xmlns:a16="http://schemas.microsoft.com/office/drawing/2014/main" id="{12C9C800-4DFD-FE7A-2AA4-A0706006F86E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3" name="任意多边形: 形状 3832">
              <a:extLst>
                <a:ext uri="{FF2B5EF4-FFF2-40B4-BE49-F238E27FC236}">
                  <a16:creationId xmlns:a16="http://schemas.microsoft.com/office/drawing/2014/main" id="{4AFE9316-73E1-E70C-D3F3-B350A0837ED4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4" name="任意多边形: 形状 3833">
              <a:extLst>
                <a:ext uri="{FF2B5EF4-FFF2-40B4-BE49-F238E27FC236}">
                  <a16:creationId xmlns:a16="http://schemas.microsoft.com/office/drawing/2014/main" id="{35A140AE-D0A1-F0DD-0F50-9307A238B6D1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5" name="任意多边形: 形状 3834">
              <a:extLst>
                <a:ext uri="{FF2B5EF4-FFF2-40B4-BE49-F238E27FC236}">
                  <a16:creationId xmlns:a16="http://schemas.microsoft.com/office/drawing/2014/main" id="{51E061A5-A622-2CA6-FD30-C48FFF9B5DC2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6" name="任意多边形: 形状 3835">
              <a:extLst>
                <a:ext uri="{FF2B5EF4-FFF2-40B4-BE49-F238E27FC236}">
                  <a16:creationId xmlns:a16="http://schemas.microsoft.com/office/drawing/2014/main" id="{3293AA04-792B-B5DB-A2E7-30A2BEE932D0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7" name="任意多边形: 形状 3836">
              <a:extLst>
                <a:ext uri="{FF2B5EF4-FFF2-40B4-BE49-F238E27FC236}">
                  <a16:creationId xmlns:a16="http://schemas.microsoft.com/office/drawing/2014/main" id="{6F341973-3361-8F97-5767-DD5BD317F6B6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8" name="任意多边形: 形状 3837">
              <a:extLst>
                <a:ext uri="{FF2B5EF4-FFF2-40B4-BE49-F238E27FC236}">
                  <a16:creationId xmlns:a16="http://schemas.microsoft.com/office/drawing/2014/main" id="{997C1F73-EAE0-C191-0936-C9E36131E092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9" name="任意多边形: 形状 3838">
              <a:extLst>
                <a:ext uri="{FF2B5EF4-FFF2-40B4-BE49-F238E27FC236}">
                  <a16:creationId xmlns:a16="http://schemas.microsoft.com/office/drawing/2014/main" id="{D0592FFD-709D-3F44-2AB2-121E130EF8D0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0" name="任意多边形: 形状 3839">
              <a:extLst>
                <a:ext uri="{FF2B5EF4-FFF2-40B4-BE49-F238E27FC236}">
                  <a16:creationId xmlns:a16="http://schemas.microsoft.com/office/drawing/2014/main" id="{3A713009-24EE-16E4-7344-22FEAD3B2C5E}"/>
                </a:ext>
              </a:extLst>
            </p:cNvPr>
            <p:cNvSpPr/>
            <p:nvPr/>
          </p:nvSpPr>
          <p:spPr>
            <a:xfrm>
              <a:off x="226995" y="-4111527"/>
              <a:ext cx="11249" cy="10832"/>
            </a:xfrm>
            <a:custGeom>
              <a:avLst/>
              <a:gdLst>
                <a:gd name="connsiteX0" fmla="*/ 10973 w 11249"/>
                <a:gd name="connsiteY0" fmla="*/ 3628 h 10832"/>
                <a:gd name="connsiteX1" fmla="*/ 3044 w 11249"/>
                <a:gd name="connsiteY1" fmla="*/ 3047 h 10832"/>
                <a:gd name="connsiteX2" fmla="*/ 2265 w 11249"/>
                <a:gd name="connsiteY2" fmla="*/ 10473 h 10832"/>
                <a:gd name="connsiteX3" fmla="*/ 2463 w 11249"/>
                <a:gd name="connsiteY3" fmla="*/ 10711 h 10832"/>
                <a:gd name="connsiteX4" fmla="*/ 10391 w 11249"/>
                <a:gd name="connsiteY4" fmla="*/ 11266 h 10832"/>
                <a:gd name="connsiteX5" fmla="*/ 11145 w 11249"/>
                <a:gd name="connsiteY5" fmla="*/ 3840 h 10832"/>
                <a:gd name="connsiteX6" fmla="*/ 10973 w 11249"/>
                <a:gd name="connsiteY6" fmla="*/ 3628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9" h="10832">
                  <a:moveTo>
                    <a:pt x="10973" y="3628"/>
                  </a:moveTo>
                  <a:cubicBezTo>
                    <a:pt x="8902" y="1355"/>
                    <a:pt x="5423" y="1118"/>
                    <a:pt x="3044" y="3047"/>
                  </a:cubicBezTo>
                  <a:cubicBezTo>
                    <a:pt x="776" y="4897"/>
                    <a:pt x="427" y="8201"/>
                    <a:pt x="2265" y="10473"/>
                  </a:cubicBezTo>
                  <a:cubicBezTo>
                    <a:pt x="2329" y="10553"/>
                    <a:pt x="2395" y="10632"/>
                    <a:pt x="2463" y="10711"/>
                  </a:cubicBezTo>
                  <a:cubicBezTo>
                    <a:pt x="4541" y="12958"/>
                    <a:pt x="8019" y="13222"/>
                    <a:pt x="10391" y="11266"/>
                  </a:cubicBezTo>
                  <a:cubicBezTo>
                    <a:pt x="12653" y="9416"/>
                    <a:pt x="12990" y="6086"/>
                    <a:pt x="11145" y="3840"/>
                  </a:cubicBezTo>
                  <a:cubicBezTo>
                    <a:pt x="11089" y="3761"/>
                    <a:pt x="11032" y="3681"/>
                    <a:pt x="10973" y="36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1" name="任意多边形: 形状 3840">
              <a:extLst>
                <a:ext uri="{FF2B5EF4-FFF2-40B4-BE49-F238E27FC236}">
                  <a16:creationId xmlns:a16="http://schemas.microsoft.com/office/drawing/2014/main" id="{5E2C9260-053F-524F-422D-BB523A77FC8A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2" name="任意多边形: 形状 3841">
              <a:extLst>
                <a:ext uri="{FF2B5EF4-FFF2-40B4-BE49-F238E27FC236}">
                  <a16:creationId xmlns:a16="http://schemas.microsoft.com/office/drawing/2014/main" id="{C083C1AE-AC8A-7A63-0A6D-3B13A1380916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3" name="任意多边形: 形状 3842">
              <a:extLst>
                <a:ext uri="{FF2B5EF4-FFF2-40B4-BE49-F238E27FC236}">
                  <a16:creationId xmlns:a16="http://schemas.microsoft.com/office/drawing/2014/main" id="{FDCB3111-774F-0E39-7523-B9DE321325F6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4" name="任意多边形: 形状 3843">
              <a:extLst>
                <a:ext uri="{FF2B5EF4-FFF2-40B4-BE49-F238E27FC236}">
                  <a16:creationId xmlns:a16="http://schemas.microsoft.com/office/drawing/2014/main" id="{E5083698-C024-937B-D9C3-40009463BF49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5" name="任意多边形: 形状 3844">
              <a:extLst>
                <a:ext uri="{FF2B5EF4-FFF2-40B4-BE49-F238E27FC236}">
                  <a16:creationId xmlns:a16="http://schemas.microsoft.com/office/drawing/2014/main" id="{A8624AAF-2363-2E92-2647-9F92B4E44049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6" name="任意多边形: 形状 3845">
              <a:extLst>
                <a:ext uri="{FF2B5EF4-FFF2-40B4-BE49-F238E27FC236}">
                  <a16:creationId xmlns:a16="http://schemas.microsoft.com/office/drawing/2014/main" id="{8099603C-0297-0BB7-68B1-83A0784EA1C0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7" name="任意多边形: 形状 3846">
              <a:extLst>
                <a:ext uri="{FF2B5EF4-FFF2-40B4-BE49-F238E27FC236}">
                  <a16:creationId xmlns:a16="http://schemas.microsoft.com/office/drawing/2014/main" id="{5A7B6011-356D-5646-3412-C74D28F34234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8" name="任意多边形: 形状 3847">
              <a:extLst>
                <a:ext uri="{FF2B5EF4-FFF2-40B4-BE49-F238E27FC236}">
                  <a16:creationId xmlns:a16="http://schemas.microsoft.com/office/drawing/2014/main" id="{708B6325-3866-284C-7FF7-AE538E61FC1D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9" name="任意多边形: 形状 3848">
              <a:extLst>
                <a:ext uri="{FF2B5EF4-FFF2-40B4-BE49-F238E27FC236}">
                  <a16:creationId xmlns:a16="http://schemas.microsoft.com/office/drawing/2014/main" id="{47488BA5-4315-9042-FBE8-14C020E94C65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0" name="任意多边形: 形状 3849">
              <a:extLst>
                <a:ext uri="{FF2B5EF4-FFF2-40B4-BE49-F238E27FC236}">
                  <a16:creationId xmlns:a16="http://schemas.microsoft.com/office/drawing/2014/main" id="{5F50062A-A818-A480-D5BE-7C5CCBB806C3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1" name="任意多边形: 形状 3850">
              <a:extLst>
                <a:ext uri="{FF2B5EF4-FFF2-40B4-BE49-F238E27FC236}">
                  <a16:creationId xmlns:a16="http://schemas.microsoft.com/office/drawing/2014/main" id="{B1312C7A-3A06-6746-00B8-E0F21FA4E1FE}"/>
                </a:ext>
              </a:extLst>
            </p:cNvPr>
            <p:cNvSpPr/>
            <p:nvPr/>
          </p:nvSpPr>
          <p:spPr>
            <a:xfrm>
              <a:off x="319950" y="-4052681"/>
              <a:ext cx="7473" cy="7210"/>
            </a:xfrm>
            <a:custGeom>
              <a:avLst/>
              <a:gdLst>
                <a:gd name="connsiteX0" fmla="*/ 1982 w 7473"/>
                <a:gd name="connsiteY0" fmla="*/ 7682 h 7210"/>
                <a:gd name="connsiteX1" fmla="*/ 7267 w 7473"/>
                <a:gd name="connsiteY1" fmla="*/ 8053 h 7210"/>
                <a:gd name="connsiteX2" fmla="*/ 7795 w 7473"/>
                <a:gd name="connsiteY2" fmla="*/ 3190 h 7210"/>
                <a:gd name="connsiteX3" fmla="*/ 7664 w 7473"/>
                <a:gd name="connsiteY3" fmla="*/ 3031 h 7210"/>
                <a:gd name="connsiteX4" fmla="*/ 2378 w 7473"/>
                <a:gd name="connsiteY4" fmla="*/ 2661 h 7210"/>
                <a:gd name="connsiteX5" fmla="*/ 1850 w 7473"/>
                <a:gd name="connsiteY5" fmla="*/ 7524 h 7210"/>
                <a:gd name="connsiteX6" fmla="*/ 1982 w 7473"/>
                <a:gd name="connsiteY6" fmla="*/ 7682 h 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0">
                  <a:moveTo>
                    <a:pt x="1982" y="7682"/>
                  </a:moveTo>
                  <a:cubicBezTo>
                    <a:pt x="3348" y="9215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2" name="任意多边形: 形状 3851">
              <a:extLst>
                <a:ext uri="{FF2B5EF4-FFF2-40B4-BE49-F238E27FC236}">
                  <a16:creationId xmlns:a16="http://schemas.microsoft.com/office/drawing/2014/main" id="{7052D155-43A1-DAE5-5D91-92C4B8FE2631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3" name="任意多边形: 形状 3852">
              <a:extLst>
                <a:ext uri="{FF2B5EF4-FFF2-40B4-BE49-F238E27FC236}">
                  <a16:creationId xmlns:a16="http://schemas.microsoft.com/office/drawing/2014/main" id="{4E08CA86-C8D2-2316-E906-BEA2D686AAF2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4" name="任意多边形: 形状 3853">
              <a:extLst>
                <a:ext uri="{FF2B5EF4-FFF2-40B4-BE49-F238E27FC236}">
                  <a16:creationId xmlns:a16="http://schemas.microsoft.com/office/drawing/2014/main" id="{B82FCA24-A9D4-B7E3-A865-C09282F8A34A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5" name="任意多边形: 形状 3854">
              <a:extLst>
                <a:ext uri="{FF2B5EF4-FFF2-40B4-BE49-F238E27FC236}">
                  <a16:creationId xmlns:a16="http://schemas.microsoft.com/office/drawing/2014/main" id="{AE41A6B7-7066-C9EC-A12B-EFF96DDBF4B7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6" name="任意多边形: 形状 3855">
              <a:extLst>
                <a:ext uri="{FF2B5EF4-FFF2-40B4-BE49-F238E27FC236}">
                  <a16:creationId xmlns:a16="http://schemas.microsoft.com/office/drawing/2014/main" id="{990A36C4-4970-DFB7-D799-AFC54851E7C4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7" name="任意多边形: 形状 3856">
              <a:extLst>
                <a:ext uri="{FF2B5EF4-FFF2-40B4-BE49-F238E27FC236}">
                  <a16:creationId xmlns:a16="http://schemas.microsoft.com/office/drawing/2014/main" id="{582F5AD2-3FEA-0843-FC79-E0B5489A4507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8" name="任意多边形: 形状 3857">
              <a:extLst>
                <a:ext uri="{FF2B5EF4-FFF2-40B4-BE49-F238E27FC236}">
                  <a16:creationId xmlns:a16="http://schemas.microsoft.com/office/drawing/2014/main" id="{91A41C39-2FC0-09F7-D804-A32214318DB3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9" name="任意多边形: 形状 3858">
              <a:extLst>
                <a:ext uri="{FF2B5EF4-FFF2-40B4-BE49-F238E27FC236}">
                  <a16:creationId xmlns:a16="http://schemas.microsoft.com/office/drawing/2014/main" id="{E3B8FAF0-47DF-87B3-437D-EBB813AF3EF4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0" name="任意多边形: 形状 3859">
              <a:extLst>
                <a:ext uri="{FF2B5EF4-FFF2-40B4-BE49-F238E27FC236}">
                  <a16:creationId xmlns:a16="http://schemas.microsoft.com/office/drawing/2014/main" id="{9595D735-EF26-F737-2665-05226ABDF7C2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1" name="任意多边形: 形状 3860">
              <a:extLst>
                <a:ext uri="{FF2B5EF4-FFF2-40B4-BE49-F238E27FC236}">
                  <a16:creationId xmlns:a16="http://schemas.microsoft.com/office/drawing/2014/main" id="{7FC80A27-1BF0-82C7-8056-789E40731C9F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2" name="任意多边形: 形状 3861">
              <a:extLst>
                <a:ext uri="{FF2B5EF4-FFF2-40B4-BE49-F238E27FC236}">
                  <a16:creationId xmlns:a16="http://schemas.microsoft.com/office/drawing/2014/main" id="{124B5D4D-7378-FA16-3DB9-9E7C76EE1D6D}"/>
                </a:ext>
              </a:extLst>
            </p:cNvPr>
            <p:cNvSpPr/>
            <p:nvPr/>
          </p:nvSpPr>
          <p:spPr>
            <a:xfrm>
              <a:off x="319870" y="-4052734"/>
              <a:ext cx="7473" cy="7211"/>
            </a:xfrm>
            <a:custGeom>
              <a:avLst/>
              <a:gdLst>
                <a:gd name="connsiteX0" fmla="*/ 7664 w 7473"/>
                <a:gd name="connsiteY0" fmla="*/ 3031 h 7211"/>
                <a:gd name="connsiteX1" fmla="*/ 2378 w 7473"/>
                <a:gd name="connsiteY1" fmla="*/ 2661 h 7211"/>
                <a:gd name="connsiteX2" fmla="*/ 1850 w 7473"/>
                <a:gd name="connsiteY2" fmla="*/ 7524 h 7211"/>
                <a:gd name="connsiteX3" fmla="*/ 1982 w 7473"/>
                <a:gd name="connsiteY3" fmla="*/ 7682 h 7211"/>
                <a:gd name="connsiteX4" fmla="*/ 7267 w 7473"/>
                <a:gd name="connsiteY4" fmla="*/ 8053 h 7211"/>
                <a:gd name="connsiteX5" fmla="*/ 7795 w 7473"/>
                <a:gd name="connsiteY5" fmla="*/ 3190 h 7211"/>
                <a:gd name="connsiteX6" fmla="*/ 7664 w 7473"/>
                <a:gd name="connsiteY6" fmla="*/ 3031 h 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1">
                  <a:moveTo>
                    <a:pt x="7664" y="3031"/>
                  </a:move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ubicBezTo>
                    <a:pt x="3348" y="9216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3" name="任意多边形: 形状 3862">
              <a:extLst>
                <a:ext uri="{FF2B5EF4-FFF2-40B4-BE49-F238E27FC236}">
                  <a16:creationId xmlns:a16="http://schemas.microsoft.com/office/drawing/2014/main" id="{2692457C-C45B-11FC-1AE3-A24EDA1427E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4" name="任意多边形: 形状 3863">
              <a:extLst>
                <a:ext uri="{FF2B5EF4-FFF2-40B4-BE49-F238E27FC236}">
                  <a16:creationId xmlns:a16="http://schemas.microsoft.com/office/drawing/2014/main" id="{776F93F7-4009-45C3-9D04-8771EF3815CC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5" name="任意多边形: 形状 3864">
              <a:extLst>
                <a:ext uri="{FF2B5EF4-FFF2-40B4-BE49-F238E27FC236}">
                  <a16:creationId xmlns:a16="http://schemas.microsoft.com/office/drawing/2014/main" id="{365B30BD-44C7-CFB6-EC03-00C08B757A63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6" name="任意多边形: 形状 3865">
              <a:extLst>
                <a:ext uri="{FF2B5EF4-FFF2-40B4-BE49-F238E27FC236}">
                  <a16:creationId xmlns:a16="http://schemas.microsoft.com/office/drawing/2014/main" id="{04354EEF-9EB2-1A5F-665D-79D0CD054AA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7" name="任意多边形: 形状 3866">
              <a:extLst>
                <a:ext uri="{FF2B5EF4-FFF2-40B4-BE49-F238E27FC236}">
                  <a16:creationId xmlns:a16="http://schemas.microsoft.com/office/drawing/2014/main" id="{8ADF1107-9F23-6FAF-5853-20F15DF12226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8" name="任意多边形: 形状 3867">
              <a:extLst>
                <a:ext uri="{FF2B5EF4-FFF2-40B4-BE49-F238E27FC236}">
                  <a16:creationId xmlns:a16="http://schemas.microsoft.com/office/drawing/2014/main" id="{47A529EE-9FBD-03C6-880D-2C217D76088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9" name="任意多边形: 形状 3868">
              <a:extLst>
                <a:ext uri="{FF2B5EF4-FFF2-40B4-BE49-F238E27FC236}">
                  <a16:creationId xmlns:a16="http://schemas.microsoft.com/office/drawing/2014/main" id="{3941F954-0C3C-9660-B7AF-BAE2C2A336B7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0" name="任意多边形: 形状 3869">
              <a:extLst>
                <a:ext uri="{FF2B5EF4-FFF2-40B4-BE49-F238E27FC236}">
                  <a16:creationId xmlns:a16="http://schemas.microsoft.com/office/drawing/2014/main" id="{9C5AF03D-0C29-9A27-17C5-2AE1233F6ACB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1" name="任意多边形: 形状 3870">
              <a:extLst>
                <a:ext uri="{FF2B5EF4-FFF2-40B4-BE49-F238E27FC236}">
                  <a16:creationId xmlns:a16="http://schemas.microsoft.com/office/drawing/2014/main" id="{2D47904C-7CB7-B1AD-45C6-0E9A6BD8428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2" name="任意多边形: 形状 3871">
              <a:extLst>
                <a:ext uri="{FF2B5EF4-FFF2-40B4-BE49-F238E27FC236}">
                  <a16:creationId xmlns:a16="http://schemas.microsoft.com/office/drawing/2014/main" id="{18FB53F0-4EB7-D584-08CD-BB3B4F8887AB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3" name="任意多边形: 形状 3872">
              <a:extLst>
                <a:ext uri="{FF2B5EF4-FFF2-40B4-BE49-F238E27FC236}">
                  <a16:creationId xmlns:a16="http://schemas.microsoft.com/office/drawing/2014/main" id="{27C7EDD3-F561-1DB9-FCD2-33BACBB5E5E0}"/>
                </a:ext>
              </a:extLst>
            </p:cNvPr>
            <p:cNvSpPr/>
            <p:nvPr/>
          </p:nvSpPr>
          <p:spPr>
            <a:xfrm>
              <a:off x="318090" y="-4159948"/>
              <a:ext cx="7360" cy="7207"/>
            </a:xfrm>
            <a:custGeom>
              <a:avLst/>
              <a:gdLst>
                <a:gd name="connsiteX0" fmla="*/ 8334 w 7360"/>
                <a:gd name="connsiteY0" fmla="*/ 6196 h 7207"/>
                <a:gd name="connsiteX1" fmla="*/ 5786 w 7360"/>
                <a:gd name="connsiteY1" fmla="*/ 1888 h 7207"/>
                <a:gd name="connsiteX2" fmla="*/ 5691 w 7360"/>
                <a:gd name="connsiteY2" fmla="*/ 1862 h 7207"/>
                <a:gd name="connsiteX3" fmla="*/ 1198 w 7360"/>
                <a:gd name="connsiteY3" fmla="*/ 4505 h 7207"/>
                <a:gd name="connsiteX4" fmla="*/ 3747 w 7360"/>
                <a:gd name="connsiteY4" fmla="*/ 8813 h 7207"/>
                <a:gd name="connsiteX5" fmla="*/ 3841 w 7360"/>
                <a:gd name="connsiteY5" fmla="*/ 8839 h 7207"/>
                <a:gd name="connsiteX6" fmla="*/ 8334 w 7360"/>
                <a:gd name="connsiteY6" fmla="*/ 6196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8334" y="6196"/>
                  </a:move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4" name="任意多边形: 形状 3873">
              <a:extLst>
                <a:ext uri="{FF2B5EF4-FFF2-40B4-BE49-F238E27FC236}">
                  <a16:creationId xmlns:a16="http://schemas.microsoft.com/office/drawing/2014/main" id="{1CFC478D-1AFB-D338-55D4-8C57A80033E4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5" name="任意多边形: 形状 3874">
              <a:extLst>
                <a:ext uri="{FF2B5EF4-FFF2-40B4-BE49-F238E27FC236}">
                  <a16:creationId xmlns:a16="http://schemas.microsoft.com/office/drawing/2014/main" id="{83B364AC-CE50-C1F7-FB49-3E50BF391EC2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6" name="任意多边形: 形状 3875">
              <a:extLst>
                <a:ext uri="{FF2B5EF4-FFF2-40B4-BE49-F238E27FC236}">
                  <a16:creationId xmlns:a16="http://schemas.microsoft.com/office/drawing/2014/main" id="{96B7B6F3-73BC-7885-3E75-BD5A12D163A7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7" name="任意多边形: 形状 3876">
              <a:extLst>
                <a:ext uri="{FF2B5EF4-FFF2-40B4-BE49-F238E27FC236}">
                  <a16:creationId xmlns:a16="http://schemas.microsoft.com/office/drawing/2014/main" id="{E1EBA901-DDF9-E8EE-76EA-D42914A6007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8" name="任意多边形: 形状 3877">
              <a:extLst>
                <a:ext uri="{FF2B5EF4-FFF2-40B4-BE49-F238E27FC236}">
                  <a16:creationId xmlns:a16="http://schemas.microsoft.com/office/drawing/2014/main" id="{E35C7F24-5FCC-0272-FE8D-1D098FE12923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9" name="任意多边形: 形状 3878">
              <a:extLst>
                <a:ext uri="{FF2B5EF4-FFF2-40B4-BE49-F238E27FC236}">
                  <a16:creationId xmlns:a16="http://schemas.microsoft.com/office/drawing/2014/main" id="{4795D051-D933-E234-BF20-67AEBD190E93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0" name="任意多边形: 形状 3879">
              <a:extLst>
                <a:ext uri="{FF2B5EF4-FFF2-40B4-BE49-F238E27FC236}">
                  <a16:creationId xmlns:a16="http://schemas.microsoft.com/office/drawing/2014/main" id="{2FC2F924-6F52-C6B1-C60E-69240772465C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1" name="任意多边形: 形状 3880">
              <a:extLst>
                <a:ext uri="{FF2B5EF4-FFF2-40B4-BE49-F238E27FC236}">
                  <a16:creationId xmlns:a16="http://schemas.microsoft.com/office/drawing/2014/main" id="{A82EEF6E-B2A6-B4A8-31CD-4EAD7BF3E661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2" name="任意多边形: 形状 3881">
              <a:extLst>
                <a:ext uri="{FF2B5EF4-FFF2-40B4-BE49-F238E27FC236}">
                  <a16:creationId xmlns:a16="http://schemas.microsoft.com/office/drawing/2014/main" id="{A94804FA-AF2F-CC1A-2837-9C7C5C445A3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3" name="任意多边形: 形状 3882">
              <a:extLst>
                <a:ext uri="{FF2B5EF4-FFF2-40B4-BE49-F238E27FC236}">
                  <a16:creationId xmlns:a16="http://schemas.microsoft.com/office/drawing/2014/main" id="{5F55BFB4-C24A-33CC-76BE-9663EDA24D6E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4" name="任意多边形: 形状 3883">
              <a:extLst>
                <a:ext uri="{FF2B5EF4-FFF2-40B4-BE49-F238E27FC236}">
                  <a16:creationId xmlns:a16="http://schemas.microsoft.com/office/drawing/2014/main" id="{AF71BE42-8FDC-8B88-5DE4-066702CDAB2F}"/>
                </a:ext>
              </a:extLst>
            </p:cNvPr>
            <p:cNvSpPr/>
            <p:nvPr/>
          </p:nvSpPr>
          <p:spPr>
            <a:xfrm>
              <a:off x="318090" y="-4160027"/>
              <a:ext cx="7360" cy="7207"/>
            </a:xfrm>
            <a:custGeom>
              <a:avLst/>
              <a:gdLst>
                <a:gd name="connsiteX0" fmla="*/ 1198 w 7360"/>
                <a:gd name="connsiteY0" fmla="*/ 4505 h 7207"/>
                <a:gd name="connsiteX1" fmla="*/ 3747 w 7360"/>
                <a:gd name="connsiteY1" fmla="*/ 8813 h 7207"/>
                <a:gd name="connsiteX2" fmla="*/ 3841 w 7360"/>
                <a:gd name="connsiteY2" fmla="*/ 8839 h 7207"/>
                <a:gd name="connsiteX3" fmla="*/ 8334 w 7360"/>
                <a:gd name="connsiteY3" fmla="*/ 6196 h 7207"/>
                <a:gd name="connsiteX4" fmla="*/ 5786 w 7360"/>
                <a:gd name="connsiteY4" fmla="*/ 1888 h 7207"/>
                <a:gd name="connsiteX5" fmla="*/ 5691 w 7360"/>
                <a:gd name="connsiteY5" fmla="*/ 1862 h 7207"/>
                <a:gd name="connsiteX6" fmla="*/ 1198 w 7360"/>
                <a:gd name="connsiteY6" fmla="*/ 4505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1198" y="4505"/>
                  </a:move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5" name="任意多边形: 形状 3884">
              <a:extLst>
                <a:ext uri="{FF2B5EF4-FFF2-40B4-BE49-F238E27FC236}">
                  <a16:creationId xmlns:a16="http://schemas.microsoft.com/office/drawing/2014/main" id="{B7F74F96-4FBB-BDCD-907B-2309D0B944C7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6" name="任意多边形: 形状 3885">
              <a:extLst>
                <a:ext uri="{FF2B5EF4-FFF2-40B4-BE49-F238E27FC236}">
                  <a16:creationId xmlns:a16="http://schemas.microsoft.com/office/drawing/2014/main" id="{F875DF1A-CCC6-4EF0-92C6-4BC862AD79E3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7" name="任意多边形: 形状 3886">
              <a:extLst>
                <a:ext uri="{FF2B5EF4-FFF2-40B4-BE49-F238E27FC236}">
                  <a16:creationId xmlns:a16="http://schemas.microsoft.com/office/drawing/2014/main" id="{C00A0646-6B71-4A40-40CF-FD8BA4E6B8C9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8" name="任意多边形: 形状 3887">
              <a:extLst>
                <a:ext uri="{FF2B5EF4-FFF2-40B4-BE49-F238E27FC236}">
                  <a16:creationId xmlns:a16="http://schemas.microsoft.com/office/drawing/2014/main" id="{9125E47F-F8D7-D04F-8A72-7E946AF3A993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9" name="任意多边形: 形状 3888">
              <a:extLst>
                <a:ext uri="{FF2B5EF4-FFF2-40B4-BE49-F238E27FC236}">
                  <a16:creationId xmlns:a16="http://schemas.microsoft.com/office/drawing/2014/main" id="{2B88D388-8024-5E9B-0A2A-D0510D2A06F0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0" name="任意多边形: 形状 3889">
              <a:extLst>
                <a:ext uri="{FF2B5EF4-FFF2-40B4-BE49-F238E27FC236}">
                  <a16:creationId xmlns:a16="http://schemas.microsoft.com/office/drawing/2014/main" id="{BDCEE0D8-CE16-8B53-6AB0-B5BA3F8FB736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1" name="任意多边形: 形状 3890">
              <a:extLst>
                <a:ext uri="{FF2B5EF4-FFF2-40B4-BE49-F238E27FC236}">
                  <a16:creationId xmlns:a16="http://schemas.microsoft.com/office/drawing/2014/main" id="{41D7316A-44B9-858F-8029-FCA7015C64F8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2" name="任意多边形: 形状 3891">
              <a:extLst>
                <a:ext uri="{FF2B5EF4-FFF2-40B4-BE49-F238E27FC236}">
                  <a16:creationId xmlns:a16="http://schemas.microsoft.com/office/drawing/2014/main" id="{48B28E40-047C-0333-36D5-DA4AE86B650F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3" name="任意多边形: 形状 3892">
              <a:extLst>
                <a:ext uri="{FF2B5EF4-FFF2-40B4-BE49-F238E27FC236}">
                  <a16:creationId xmlns:a16="http://schemas.microsoft.com/office/drawing/2014/main" id="{54C1919D-551B-FAA0-D229-EFF77C5D3C6C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4" name="任意多边形: 形状 3893">
              <a:extLst>
                <a:ext uri="{FF2B5EF4-FFF2-40B4-BE49-F238E27FC236}">
                  <a16:creationId xmlns:a16="http://schemas.microsoft.com/office/drawing/2014/main" id="{01B22D20-78E4-F3F2-61DF-B07B3EB8F861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5" name="任意多边形: 形状 3894">
              <a:extLst>
                <a:ext uri="{FF2B5EF4-FFF2-40B4-BE49-F238E27FC236}">
                  <a16:creationId xmlns:a16="http://schemas.microsoft.com/office/drawing/2014/main" id="{EE99D22D-EE99-C1C6-C291-80876FE825BE}"/>
                </a:ext>
              </a:extLst>
            </p:cNvPr>
            <p:cNvSpPr/>
            <p:nvPr/>
          </p:nvSpPr>
          <p:spPr>
            <a:xfrm>
              <a:off x="322762" y="-4267048"/>
              <a:ext cx="14713" cy="14380"/>
            </a:xfrm>
            <a:custGeom>
              <a:avLst/>
              <a:gdLst>
                <a:gd name="connsiteX0" fmla="*/ 15582 w 14713"/>
                <a:gd name="connsiteY0" fmla="*/ 10621 h 14380"/>
                <a:gd name="connsiteX1" fmla="*/ 10453 w 14713"/>
                <a:gd name="connsiteY1" fmla="*/ 2005 h 14380"/>
                <a:gd name="connsiteX2" fmla="*/ 10296 w 14713"/>
                <a:gd name="connsiteY2" fmla="*/ 1979 h 14380"/>
                <a:gd name="connsiteX3" fmla="*/ 1310 w 14713"/>
                <a:gd name="connsiteY3" fmla="*/ 7264 h 14380"/>
                <a:gd name="connsiteX4" fmla="*/ 6386 w 14713"/>
                <a:gd name="connsiteY4" fmla="*/ 15854 h 14380"/>
                <a:gd name="connsiteX5" fmla="*/ 6596 w 14713"/>
                <a:gd name="connsiteY5" fmla="*/ 15906 h 14380"/>
                <a:gd name="connsiteX6" fmla="*/ 15582 w 14713"/>
                <a:gd name="connsiteY6" fmla="*/ 10621 h 1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3" h="14380">
                  <a:moveTo>
                    <a:pt x="15582" y="10621"/>
                  </a:moveTo>
                  <a:cubicBezTo>
                    <a:pt x="16541" y="6841"/>
                    <a:pt x="14245" y="2983"/>
                    <a:pt x="10453" y="2005"/>
                  </a:cubicBezTo>
                  <a:cubicBezTo>
                    <a:pt x="10401" y="2005"/>
                    <a:pt x="10348" y="1979"/>
                    <a:pt x="10296" y="1979"/>
                  </a:cubicBezTo>
                  <a:cubicBezTo>
                    <a:pt x="6357" y="974"/>
                    <a:pt x="2345" y="3326"/>
                    <a:pt x="1310" y="7264"/>
                  </a:cubicBezTo>
                  <a:cubicBezTo>
                    <a:pt x="339" y="11044"/>
                    <a:pt x="2612" y="14876"/>
                    <a:pt x="6386" y="15854"/>
                  </a:cubicBezTo>
                  <a:cubicBezTo>
                    <a:pt x="6456" y="15880"/>
                    <a:pt x="6526" y="15880"/>
                    <a:pt x="6596" y="15906"/>
                  </a:cubicBezTo>
                  <a:cubicBezTo>
                    <a:pt x="10532" y="16884"/>
                    <a:pt x="14534" y="14532"/>
                    <a:pt x="15582" y="106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6" name="任意多边形: 形状 3895">
              <a:extLst>
                <a:ext uri="{FF2B5EF4-FFF2-40B4-BE49-F238E27FC236}">
                  <a16:creationId xmlns:a16="http://schemas.microsoft.com/office/drawing/2014/main" id="{0D33880B-8EDC-4821-EA42-1C5ECAC51127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7" name="任意多边形: 形状 3896">
              <a:extLst>
                <a:ext uri="{FF2B5EF4-FFF2-40B4-BE49-F238E27FC236}">
                  <a16:creationId xmlns:a16="http://schemas.microsoft.com/office/drawing/2014/main" id="{7098053E-BA93-27F0-0E16-0B340E0E30F4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8" name="任意多边形: 形状 3897">
              <a:extLst>
                <a:ext uri="{FF2B5EF4-FFF2-40B4-BE49-F238E27FC236}">
                  <a16:creationId xmlns:a16="http://schemas.microsoft.com/office/drawing/2014/main" id="{BB43D18C-AC90-9D82-D3AC-9BD36DF27078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9" name="任意多边形: 形状 3898">
              <a:extLst>
                <a:ext uri="{FF2B5EF4-FFF2-40B4-BE49-F238E27FC236}">
                  <a16:creationId xmlns:a16="http://schemas.microsoft.com/office/drawing/2014/main" id="{1E90ABBC-F520-EFCD-6273-DC0F364FBA35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0" name="任意多边形: 形状 3899">
              <a:extLst>
                <a:ext uri="{FF2B5EF4-FFF2-40B4-BE49-F238E27FC236}">
                  <a16:creationId xmlns:a16="http://schemas.microsoft.com/office/drawing/2014/main" id="{A0DBBFDF-E452-9CEE-9D89-D9503936D5C1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1" name="任意多边形: 形状 3900">
              <a:extLst>
                <a:ext uri="{FF2B5EF4-FFF2-40B4-BE49-F238E27FC236}">
                  <a16:creationId xmlns:a16="http://schemas.microsoft.com/office/drawing/2014/main" id="{0EF4181C-0F65-67CF-7BCA-47B4FEFE15C8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2" name="任意多边形: 形状 3901">
              <a:extLst>
                <a:ext uri="{FF2B5EF4-FFF2-40B4-BE49-F238E27FC236}">
                  <a16:creationId xmlns:a16="http://schemas.microsoft.com/office/drawing/2014/main" id="{65A0D162-F2F8-8A03-ADE6-1AE402458BDC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3" name="任意多边形: 形状 3902">
              <a:extLst>
                <a:ext uri="{FF2B5EF4-FFF2-40B4-BE49-F238E27FC236}">
                  <a16:creationId xmlns:a16="http://schemas.microsoft.com/office/drawing/2014/main" id="{B71A024D-C765-1AC3-AFD4-0757648FC5E6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4" name="任意多边形: 形状 3903">
              <a:extLst>
                <a:ext uri="{FF2B5EF4-FFF2-40B4-BE49-F238E27FC236}">
                  <a16:creationId xmlns:a16="http://schemas.microsoft.com/office/drawing/2014/main" id="{C4FADD36-44D9-2E75-7F83-15D85DFBBE37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5" name="任意多边形: 形状 3904">
              <a:extLst>
                <a:ext uri="{FF2B5EF4-FFF2-40B4-BE49-F238E27FC236}">
                  <a16:creationId xmlns:a16="http://schemas.microsoft.com/office/drawing/2014/main" id="{ABF76735-D9F8-4402-4339-0F644822DCA6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6" name="任意多边形: 形状 3905">
              <a:extLst>
                <a:ext uri="{FF2B5EF4-FFF2-40B4-BE49-F238E27FC236}">
                  <a16:creationId xmlns:a16="http://schemas.microsoft.com/office/drawing/2014/main" id="{16F4DA78-7790-CE5F-B5FE-1DF70C7446C3}"/>
                </a:ext>
              </a:extLst>
            </p:cNvPr>
            <p:cNvSpPr/>
            <p:nvPr/>
          </p:nvSpPr>
          <p:spPr>
            <a:xfrm>
              <a:off x="322683" y="-4267189"/>
              <a:ext cx="14740" cy="14399"/>
            </a:xfrm>
            <a:custGeom>
              <a:avLst/>
              <a:gdLst>
                <a:gd name="connsiteX0" fmla="*/ 1310 w 14740"/>
                <a:gd name="connsiteY0" fmla="*/ 7273 h 14399"/>
                <a:gd name="connsiteX1" fmla="*/ 6386 w 14740"/>
                <a:gd name="connsiteY1" fmla="*/ 15862 h 14399"/>
                <a:gd name="connsiteX2" fmla="*/ 6596 w 14740"/>
                <a:gd name="connsiteY2" fmla="*/ 15915 h 14399"/>
                <a:gd name="connsiteX3" fmla="*/ 15608 w 14740"/>
                <a:gd name="connsiteY3" fmla="*/ 10629 h 14399"/>
                <a:gd name="connsiteX4" fmla="*/ 10479 w 14740"/>
                <a:gd name="connsiteY4" fmla="*/ 2014 h 14399"/>
                <a:gd name="connsiteX5" fmla="*/ 10322 w 14740"/>
                <a:gd name="connsiteY5" fmla="*/ 1987 h 14399"/>
                <a:gd name="connsiteX6" fmla="*/ 1310 w 14740"/>
                <a:gd name="connsiteY6" fmla="*/ 727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40" h="14399">
                  <a:moveTo>
                    <a:pt x="1310" y="7273"/>
                  </a:moveTo>
                  <a:cubicBezTo>
                    <a:pt x="339" y="11052"/>
                    <a:pt x="2612" y="14885"/>
                    <a:pt x="6386" y="15862"/>
                  </a:cubicBezTo>
                  <a:cubicBezTo>
                    <a:pt x="6456" y="15889"/>
                    <a:pt x="6526" y="15889"/>
                    <a:pt x="6596" y="15915"/>
                  </a:cubicBezTo>
                  <a:cubicBezTo>
                    <a:pt x="10541" y="16919"/>
                    <a:pt x="14561" y="14567"/>
                    <a:pt x="15608" y="10629"/>
                  </a:cubicBezTo>
                  <a:cubicBezTo>
                    <a:pt x="16568" y="6850"/>
                    <a:pt x="14272" y="2992"/>
                    <a:pt x="10479" y="2014"/>
                  </a:cubicBezTo>
                  <a:cubicBezTo>
                    <a:pt x="10427" y="2014"/>
                    <a:pt x="10375" y="1987"/>
                    <a:pt x="10322" y="1987"/>
                  </a:cubicBezTo>
                  <a:cubicBezTo>
                    <a:pt x="6375" y="957"/>
                    <a:pt x="2345" y="3335"/>
                    <a:pt x="1310" y="72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7" name="任意多边形: 形状 3906">
              <a:extLst>
                <a:ext uri="{FF2B5EF4-FFF2-40B4-BE49-F238E27FC236}">
                  <a16:creationId xmlns:a16="http://schemas.microsoft.com/office/drawing/2014/main" id="{456547D3-A43B-907E-7DC8-8712D0431CA6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8" name="任意多边形: 形状 3907">
              <a:extLst>
                <a:ext uri="{FF2B5EF4-FFF2-40B4-BE49-F238E27FC236}">
                  <a16:creationId xmlns:a16="http://schemas.microsoft.com/office/drawing/2014/main" id="{B4BB5BA1-6CD6-A6D7-E0B8-47AEE9E2D324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9" name="任意多边形: 形状 3908">
              <a:extLst>
                <a:ext uri="{FF2B5EF4-FFF2-40B4-BE49-F238E27FC236}">
                  <a16:creationId xmlns:a16="http://schemas.microsoft.com/office/drawing/2014/main" id="{7640D3A7-58E2-305E-E5B4-FB108F1ABA89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0" name="任意多边形: 形状 3909">
              <a:extLst>
                <a:ext uri="{FF2B5EF4-FFF2-40B4-BE49-F238E27FC236}">
                  <a16:creationId xmlns:a16="http://schemas.microsoft.com/office/drawing/2014/main" id="{2636B3CD-7A8D-8AF6-12D9-4781046D5FE3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1" name="任意多边形: 形状 3910">
              <a:extLst>
                <a:ext uri="{FF2B5EF4-FFF2-40B4-BE49-F238E27FC236}">
                  <a16:creationId xmlns:a16="http://schemas.microsoft.com/office/drawing/2014/main" id="{681D65A8-8004-9F00-2988-48004BF7F520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2" name="任意多边形: 形状 3911">
              <a:extLst>
                <a:ext uri="{FF2B5EF4-FFF2-40B4-BE49-F238E27FC236}">
                  <a16:creationId xmlns:a16="http://schemas.microsoft.com/office/drawing/2014/main" id="{565CFB18-672C-FB8A-26CD-5EED3D5414FE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3" name="任意多边形: 形状 3912">
              <a:extLst>
                <a:ext uri="{FF2B5EF4-FFF2-40B4-BE49-F238E27FC236}">
                  <a16:creationId xmlns:a16="http://schemas.microsoft.com/office/drawing/2014/main" id="{F7E29D0B-0130-E16C-908C-904290A53216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4" name="任意多边形: 形状 3913">
              <a:extLst>
                <a:ext uri="{FF2B5EF4-FFF2-40B4-BE49-F238E27FC236}">
                  <a16:creationId xmlns:a16="http://schemas.microsoft.com/office/drawing/2014/main" id="{16E28ECB-7614-422F-D939-E3BF71007F50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5" name="任意多边形: 形状 3914">
              <a:extLst>
                <a:ext uri="{FF2B5EF4-FFF2-40B4-BE49-F238E27FC236}">
                  <a16:creationId xmlns:a16="http://schemas.microsoft.com/office/drawing/2014/main" id="{BFF94181-5077-BDD3-7655-D79CF7F83572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6" name="任意多边形: 形状 3915">
              <a:extLst>
                <a:ext uri="{FF2B5EF4-FFF2-40B4-BE49-F238E27FC236}">
                  <a16:creationId xmlns:a16="http://schemas.microsoft.com/office/drawing/2014/main" id="{9693207C-0BBE-5B2E-AFF1-00CD45574506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7" name="任意多边形: 形状 3916">
              <a:extLst>
                <a:ext uri="{FF2B5EF4-FFF2-40B4-BE49-F238E27FC236}">
                  <a16:creationId xmlns:a16="http://schemas.microsoft.com/office/drawing/2014/main" id="{D4CA5CEE-2C6E-778B-350B-FF51A1A7CAC4}"/>
                </a:ext>
              </a:extLst>
            </p:cNvPr>
            <p:cNvSpPr/>
            <p:nvPr/>
          </p:nvSpPr>
          <p:spPr>
            <a:xfrm>
              <a:off x="175507" y="-4197698"/>
              <a:ext cx="8525" cy="8220"/>
            </a:xfrm>
            <a:custGeom>
              <a:avLst/>
              <a:gdLst>
                <a:gd name="connsiteX0" fmla="*/ 6986 w 8525"/>
                <a:gd name="connsiteY0" fmla="*/ 2057 h 8220"/>
                <a:gd name="connsiteX1" fmla="*/ 1357 w 8525"/>
                <a:gd name="connsiteY1" fmla="*/ 4356 h 8220"/>
                <a:gd name="connsiteX2" fmla="*/ 3709 w 8525"/>
                <a:gd name="connsiteY2" fmla="*/ 9642 h 8220"/>
                <a:gd name="connsiteX3" fmla="*/ 9339 w 8525"/>
                <a:gd name="connsiteY3" fmla="*/ 7369 h 8220"/>
                <a:gd name="connsiteX4" fmla="*/ 6986 w 8525"/>
                <a:gd name="connsiteY4" fmla="*/ 2057 h 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25" h="8220">
                  <a:moveTo>
                    <a:pt x="6986" y="2057"/>
                  </a:moveTo>
                  <a:cubicBezTo>
                    <a:pt x="4798" y="1185"/>
                    <a:pt x="2311" y="2216"/>
                    <a:pt x="1357" y="4356"/>
                  </a:cubicBezTo>
                  <a:cubicBezTo>
                    <a:pt x="551" y="6471"/>
                    <a:pt x="1603" y="8823"/>
                    <a:pt x="3709" y="9642"/>
                  </a:cubicBezTo>
                  <a:cubicBezTo>
                    <a:pt x="5892" y="10540"/>
                    <a:pt x="8384" y="9510"/>
                    <a:pt x="9339" y="7369"/>
                  </a:cubicBezTo>
                  <a:cubicBezTo>
                    <a:pt x="10147" y="5255"/>
                    <a:pt x="9098" y="2876"/>
                    <a:pt x="6986" y="20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8" name="任意多边形: 形状 3917">
              <a:extLst>
                <a:ext uri="{FF2B5EF4-FFF2-40B4-BE49-F238E27FC236}">
                  <a16:creationId xmlns:a16="http://schemas.microsoft.com/office/drawing/2014/main" id="{AF7000A6-B780-39D2-3D31-993149C342B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9" name="任意多边形: 形状 3918">
              <a:extLst>
                <a:ext uri="{FF2B5EF4-FFF2-40B4-BE49-F238E27FC236}">
                  <a16:creationId xmlns:a16="http://schemas.microsoft.com/office/drawing/2014/main" id="{C777FC6D-CFDF-AE92-4537-0FB9A9275C48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0" name="任意多边形: 形状 3919">
              <a:extLst>
                <a:ext uri="{FF2B5EF4-FFF2-40B4-BE49-F238E27FC236}">
                  <a16:creationId xmlns:a16="http://schemas.microsoft.com/office/drawing/2014/main" id="{DE56084A-A47D-4DC1-2899-DD1042E0D8C8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1" name="任意多边形: 形状 3920">
              <a:extLst>
                <a:ext uri="{FF2B5EF4-FFF2-40B4-BE49-F238E27FC236}">
                  <a16:creationId xmlns:a16="http://schemas.microsoft.com/office/drawing/2014/main" id="{CEA60860-1F4B-3B30-676C-FB58BAE9E957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2" name="任意多边形: 形状 3921">
              <a:extLst>
                <a:ext uri="{FF2B5EF4-FFF2-40B4-BE49-F238E27FC236}">
                  <a16:creationId xmlns:a16="http://schemas.microsoft.com/office/drawing/2014/main" id="{4AE18093-B689-BEA3-B9E2-9ED00A71B917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3" name="任意多边形: 形状 3922">
              <a:extLst>
                <a:ext uri="{FF2B5EF4-FFF2-40B4-BE49-F238E27FC236}">
                  <a16:creationId xmlns:a16="http://schemas.microsoft.com/office/drawing/2014/main" id="{F64C6915-28BE-0801-F5AF-E9116B56126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4" name="任意多边形: 形状 3923">
              <a:extLst>
                <a:ext uri="{FF2B5EF4-FFF2-40B4-BE49-F238E27FC236}">
                  <a16:creationId xmlns:a16="http://schemas.microsoft.com/office/drawing/2014/main" id="{211C958B-92D8-D53D-DE32-A13EB735F12A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5" name="任意多边形: 形状 3924">
              <a:extLst>
                <a:ext uri="{FF2B5EF4-FFF2-40B4-BE49-F238E27FC236}">
                  <a16:creationId xmlns:a16="http://schemas.microsoft.com/office/drawing/2014/main" id="{59E78716-47C7-71EC-8C82-7BF570F60F0C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6" name="任意多边形: 形状 3925">
              <a:extLst>
                <a:ext uri="{FF2B5EF4-FFF2-40B4-BE49-F238E27FC236}">
                  <a16:creationId xmlns:a16="http://schemas.microsoft.com/office/drawing/2014/main" id="{8A21F7CA-07B1-AE74-3D39-9D280716F4F6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7" name="任意多边形: 形状 3926">
              <a:extLst>
                <a:ext uri="{FF2B5EF4-FFF2-40B4-BE49-F238E27FC236}">
                  <a16:creationId xmlns:a16="http://schemas.microsoft.com/office/drawing/2014/main" id="{63ADCB45-91D0-B6DC-61B7-760C5931087F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8" name="任意多边形: 形状 3927">
              <a:extLst>
                <a:ext uri="{FF2B5EF4-FFF2-40B4-BE49-F238E27FC236}">
                  <a16:creationId xmlns:a16="http://schemas.microsoft.com/office/drawing/2014/main" id="{252A425A-6DD5-CC01-E3D8-77A2D86E67C7}"/>
                </a:ext>
              </a:extLst>
            </p:cNvPr>
            <p:cNvSpPr/>
            <p:nvPr/>
          </p:nvSpPr>
          <p:spPr>
            <a:xfrm>
              <a:off x="175461" y="-4197487"/>
              <a:ext cx="8616" cy="8352"/>
            </a:xfrm>
            <a:custGeom>
              <a:avLst/>
              <a:gdLst>
                <a:gd name="connsiteX0" fmla="*/ 3756 w 8616"/>
                <a:gd name="connsiteY0" fmla="*/ 9774 h 8352"/>
                <a:gd name="connsiteX1" fmla="*/ 9385 w 8616"/>
                <a:gd name="connsiteY1" fmla="*/ 7501 h 8352"/>
                <a:gd name="connsiteX2" fmla="*/ 7165 w 8616"/>
                <a:gd name="connsiteY2" fmla="*/ 2110 h 8352"/>
                <a:gd name="connsiteX3" fmla="*/ 7033 w 8616"/>
                <a:gd name="connsiteY3" fmla="*/ 2057 h 8352"/>
                <a:gd name="connsiteX4" fmla="*/ 1404 w 8616"/>
                <a:gd name="connsiteY4" fmla="*/ 4356 h 8352"/>
                <a:gd name="connsiteX5" fmla="*/ 3605 w 8616"/>
                <a:gd name="connsiteY5" fmla="*/ 9721 h 8352"/>
                <a:gd name="connsiteX6" fmla="*/ 3756 w 8616"/>
                <a:gd name="connsiteY6" fmla="*/ 9774 h 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6" h="8352">
                  <a:moveTo>
                    <a:pt x="3756" y="9774"/>
                  </a:moveTo>
                  <a:cubicBezTo>
                    <a:pt x="5939" y="10673"/>
                    <a:pt x="8431" y="9642"/>
                    <a:pt x="9385" y="7501"/>
                  </a:cubicBezTo>
                  <a:cubicBezTo>
                    <a:pt x="10260" y="5387"/>
                    <a:pt x="9266" y="2982"/>
                    <a:pt x="7165" y="2110"/>
                  </a:cubicBezTo>
                  <a:cubicBezTo>
                    <a:pt x="7123" y="2083"/>
                    <a:pt x="7078" y="2083"/>
                    <a:pt x="7033" y="2057"/>
                  </a:cubicBezTo>
                  <a:cubicBezTo>
                    <a:pt x="4845" y="1185"/>
                    <a:pt x="2358" y="2216"/>
                    <a:pt x="1404" y="4356"/>
                  </a:cubicBezTo>
                  <a:cubicBezTo>
                    <a:pt x="531" y="6444"/>
                    <a:pt x="1517" y="8849"/>
                    <a:pt x="3605" y="9721"/>
                  </a:cubicBezTo>
                  <a:cubicBezTo>
                    <a:pt x="3655" y="9748"/>
                    <a:pt x="3705" y="9748"/>
                    <a:pt x="3756" y="97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9" name="任意多边形: 形状 3928">
              <a:extLst>
                <a:ext uri="{FF2B5EF4-FFF2-40B4-BE49-F238E27FC236}">
                  <a16:creationId xmlns:a16="http://schemas.microsoft.com/office/drawing/2014/main" id="{964D7559-598E-3288-02A2-7E7F3B48E3B0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0" name="任意多边形: 形状 3929">
              <a:extLst>
                <a:ext uri="{FF2B5EF4-FFF2-40B4-BE49-F238E27FC236}">
                  <a16:creationId xmlns:a16="http://schemas.microsoft.com/office/drawing/2014/main" id="{583CD8AE-C4A1-9AA1-7AA2-ABDEC0B0C2B3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1" name="任意多边形: 形状 3930">
              <a:extLst>
                <a:ext uri="{FF2B5EF4-FFF2-40B4-BE49-F238E27FC236}">
                  <a16:creationId xmlns:a16="http://schemas.microsoft.com/office/drawing/2014/main" id="{D93A6A56-6CCD-6324-A68F-00D3A30838C6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2" name="任意多边形: 形状 3931">
              <a:extLst>
                <a:ext uri="{FF2B5EF4-FFF2-40B4-BE49-F238E27FC236}">
                  <a16:creationId xmlns:a16="http://schemas.microsoft.com/office/drawing/2014/main" id="{6361C72B-43B7-B096-C864-BBB163B554E8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3" name="任意多边形: 形状 3932">
              <a:extLst>
                <a:ext uri="{FF2B5EF4-FFF2-40B4-BE49-F238E27FC236}">
                  <a16:creationId xmlns:a16="http://schemas.microsoft.com/office/drawing/2014/main" id="{5095C4A8-7EB3-2CEE-031A-A197E0EAE7BC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4" name="任意多边形: 形状 3933">
              <a:extLst>
                <a:ext uri="{FF2B5EF4-FFF2-40B4-BE49-F238E27FC236}">
                  <a16:creationId xmlns:a16="http://schemas.microsoft.com/office/drawing/2014/main" id="{85BAD4B7-21C4-F1DD-99BC-417F04550F5D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5" name="任意多边形: 形状 3934">
              <a:extLst>
                <a:ext uri="{FF2B5EF4-FFF2-40B4-BE49-F238E27FC236}">
                  <a16:creationId xmlns:a16="http://schemas.microsoft.com/office/drawing/2014/main" id="{BFF00648-A463-94B7-C753-87FB0B076C7A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6" name="任意多边形: 形状 3935">
              <a:extLst>
                <a:ext uri="{FF2B5EF4-FFF2-40B4-BE49-F238E27FC236}">
                  <a16:creationId xmlns:a16="http://schemas.microsoft.com/office/drawing/2014/main" id="{6D466E0C-C1D3-AFAC-2F30-8458A6E93840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7" name="任意多边形: 形状 3936">
              <a:extLst>
                <a:ext uri="{FF2B5EF4-FFF2-40B4-BE49-F238E27FC236}">
                  <a16:creationId xmlns:a16="http://schemas.microsoft.com/office/drawing/2014/main" id="{03E71E3A-D818-FD8B-280E-9C1685BD68F0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8" name="任意多边形: 形状 3937">
              <a:extLst>
                <a:ext uri="{FF2B5EF4-FFF2-40B4-BE49-F238E27FC236}">
                  <a16:creationId xmlns:a16="http://schemas.microsoft.com/office/drawing/2014/main" id="{CF488867-0F52-4BA6-B029-1E7E5E3848A9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9" name="任意多边形: 形状 3938">
              <a:extLst>
                <a:ext uri="{FF2B5EF4-FFF2-40B4-BE49-F238E27FC236}">
                  <a16:creationId xmlns:a16="http://schemas.microsoft.com/office/drawing/2014/main" id="{6767CFCE-3C52-C605-FFE7-5FA9E2AC51DB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4435 w 4848"/>
                <a:gd name="connsiteY0" fmla="*/ 1927 h 4699"/>
                <a:gd name="connsiteX1" fmla="*/ 1264 w 4848"/>
                <a:gd name="connsiteY1" fmla="*/ 3222 h 4699"/>
                <a:gd name="connsiteX2" fmla="*/ 2503 w 4848"/>
                <a:gd name="connsiteY2" fmla="*/ 6235 h 4699"/>
                <a:gd name="connsiteX3" fmla="*/ 2585 w 4848"/>
                <a:gd name="connsiteY3" fmla="*/ 6262 h 4699"/>
                <a:gd name="connsiteX4" fmla="*/ 5756 w 4848"/>
                <a:gd name="connsiteY4" fmla="*/ 4993 h 4699"/>
                <a:gd name="connsiteX5" fmla="*/ 4501 w 4848"/>
                <a:gd name="connsiteY5" fmla="*/ 1954 h 4699"/>
                <a:gd name="connsiteX6" fmla="*/ 4435 w 4848"/>
                <a:gd name="connsiteY6" fmla="*/ 192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4435" y="1927"/>
                  </a:move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0" name="任意多边形: 形状 3939">
              <a:extLst>
                <a:ext uri="{FF2B5EF4-FFF2-40B4-BE49-F238E27FC236}">
                  <a16:creationId xmlns:a16="http://schemas.microsoft.com/office/drawing/2014/main" id="{83CAAEC1-3A7E-14D7-0430-AC62BF834C8D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1" name="任意多边形: 形状 3940">
              <a:extLst>
                <a:ext uri="{FF2B5EF4-FFF2-40B4-BE49-F238E27FC236}">
                  <a16:creationId xmlns:a16="http://schemas.microsoft.com/office/drawing/2014/main" id="{E0DFAC7F-FB6B-316A-3F18-E55DA19C7538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2" name="任意多边形: 形状 3941">
              <a:extLst>
                <a:ext uri="{FF2B5EF4-FFF2-40B4-BE49-F238E27FC236}">
                  <a16:creationId xmlns:a16="http://schemas.microsoft.com/office/drawing/2014/main" id="{35A47CCA-9E40-9D79-654E-625B36D188A1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3" name="任意多边形: 形状 3942">
              <a:extLst>
                <a:ext uri="{FF2B5EF4-FFF2-40B4-BE49-F238E27FC236}">
                  <a16:creationId xmlns:a16="http://schemas.microsoft.com/office/drawing/2014/main" id="{627E32B4-3AF2-7C1C-8280-1AE247B61CA6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4" name="任意多边形: 形状 3943">
              <a:extLst>
                <a:ext uri="{FF2B5EF4-FFF2-40B4-BE49-F238E27FC236}">
                  <a16:creationId xmlns:a16="http://schemas.microsoft.com/office/drawing/2014/main" id="{8FC817E1-BE5E-6FCF-02CC-27294D83931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5" name="任意多边形: 形状 3944">
              <a:extLst>
                <a:ext uri="{FF2B5EF4-FFF2-40B4-BE49-F238E27FC236}">
                  <a16:creationId xmlns:a16="http://schemas.microsoft.com/office/drawing/2014/main" id="{45F393EB-8769-F5DE-E624-FE6D42D83BDC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6" name="任意多边形: 形状 3945">
              <a:extLst>
                <a:ext uri="{FF2B5EF4-FFF2-40B4-BE49-F238E27FC236}">
                  <a16:creationId xmlns:a16="http://schemas.microsoft.com/office/drawing/2014/main" id="{2238F0A5-D177-5238-1D45-1F669851CD69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7" name="任意多边形: 形状 3946">
              <a:extLst>
                <a:ext uri="{FF2B5EF4-FFF2-40B4-BE49-F238E27FC236}">
                  <a16:creationId xmlns:a16="http://schemas.microsoft.com/office/drawing/2014/main" id="{13A08C58-4D09-ECCE-C5CA-CAD16CB983D4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8" name="任意多边形: 形状 3947">
              <a:extLst>
                <a:ext uri="{FF2B5EF4-FFF2-40B4-BE49-F238E27FC236}">
                  <a16:creationId xmlns:a16="http://schemas.microsoft.com/office/drawing/2014/main" id="{4EB7A813-5C90-3BA3-3D8C-507FF7098B43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9" name="任意多边形: 形状 3948">
              <a:extLst>
                <a:ext uri="{FF2B5EF4-FFF2-40B4-BE49-F238E27FC236}">
                  <a16:creationId xmlns:a16="http://schemas.microsoft.com/office/drawing/2014/main" id="{54AED504-EE60-811A-D4C6-BE380D73A7E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0" name="任意多边形: 形状 3949">
              <a:extLst>
                <a:ext uri="{FF2B5EF4-FFF2-40B4-BE49-F238E27FC236}">
                  <a16:creationId xmlns:a16="http://schemas.microsoft.com/office/drawing/2014/main" id="{D5934EA3-310B-80E7-FDE2-365D503C8A9F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2585 w 4848"/>
                <a:gd name="connsiteY0" fmla="*/ 6262 h 4699"/>
                <a:gd name="connsiteX1" fmla="*/ 5756 w 4848"/>
                <a:gd name="connsiteY1" fmla="*/ 4993 h 4699"/>
                <a:gd name="connsiteX2" fmla="*/ 4501 w 4848"/>
                <a:gd name="connsiteY2" fmla="*/ 1954 h 4699"/>
                <a:gd name="connsiteX3" fmla="*/ 4435 w 4848"/>
                <a:gd name="connsiteY3" fmla="*/ 1927 h 4699"/>
                <a:gd name="connsiteX4" fmla="*/ 1264 w 4848"/>
                <a:gd name="connsiteY4" fmla="*/ 3222 h 4699"/>
                <a:gd name="connsiteX5" fmla="*/ 2503 w 4848"/>
                <a:gd name="connsiteY5" fmla="*/ 6235 h 4699"/>
                <a:gd name="connsiteX6" fmla="*/ 2585 w 4848"/>
                <a:gd name="connsiteY6" fmla="*/ 6262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2585" y="6262"/>
                  </a:move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1" name="任意多边形: 形状 3950">
              <a:extLst>
                <a:ext uri="{FF2B5EF4-FFF2-40B4-BE49-F238E27FC236}">
                  <a16:creationId xmlns:a16="http://schemas.microsoft.com/office/drawing/2014/main" id="{53338409-91DC-546D-9ED6-809662B471BC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2" name="任意多边形: 形状 3951">
              <a:extLst>
                <a:ext uri="{FF2B5EF4-FFF2-40B4-BE49-F238E27FC236}">
                  <a16:creationId xmlns:a16="http://schemas.microsoft.com/office/drawing/2014/main" id="{9B91D1FE-6208-B2A0-6407-FB618F6F96DB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3" name="任意多边形: 形状 3952">
              <a:extLst>
                <a:ext uri="{FF2B5EF4-FFF2-40B4-BE49-F238E27FC236}">
                  <a16:creationId xmlns:a16="http://schemas.microsoft.com/office/drawing/2014/main" id="{1385CAC7-DA51-67B5-4471-BF4DE4E3FB34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4" name="任意多边形: 形状 3953">
              <a:extLst>
                <a:ext uri="{FF2B5EF4-FFF2-40B4-BE49-F238E27FC236}">
                  <a16:creationId xmlns:a16="http://schemas.microsoft.com/office/drawing/2014/main" id="{F5F6AE2D-AF2F-2B36-9B9B-F4FE88AE9C79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5" name="任意多边形: 形状 3954">
              <a:extLst>
                <a:ext uri="{FF2B5EF4-FFF2-40B4-BE49-F238E27FC236}">
                  <a16:creationId xmlns:a16="http://schemas.microsoft.com/office/drawing/2014/main" id="{4B0AD8A7-4F2B-7260-6FE0-2CF8F32DF40A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6" name="任意多边形: 形状 3955">
              <a:extLst>
                <a:ext uri="{FF2B5EF4-FFF2-40B4-BE49-F238E27FC236}">
                  <a16:creationId xmlns:a16="http://schemas.microsoft.com/office/drawing/2014/main" id="{270D8556-6F05-6383-1F8D-126AD9D99FA5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7" name="任意多边形: 形状 3956">
              <a:extLst>
                <a:ext uri="{FF2B5EF4-FFF2-40B4-BE49-F238E27FC236}">
                  <a16:creationId xmlns:a16="http://schemas.microsoft.com/office/drawing/2014/main" id="{0BC23185-3038-9D4C-05E4-440A4498CCCA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8" name="任意多边形: 形状 3957">
              <a:extLst>
                <a:ext uri="{FF2B5EF4-FFF2-40B4-BE49-F238E27FC236}">
                  <a16:creationId xmlns:a16="http://schemas.microsoft.com/office/drawing/2014/main" id="{7F51CA7B-428C-A155-9B66-07DE8AD02DD9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9" name="任意多边形: 形状 3958">
              <a:extLst>
                <a:ext uri="{FF2B5EF4-FFF2-40B4-BE49-F238E27FC236}">
                  <a16:creationId xmlns:a16="http://schemas.microsoft.com/office/drawing/2014/main" id="{B5A67147-76DC-8ACB-8CFF-EAE569CF4B11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0" name="任意多边形: 形状 3959">
              <a:extLst>
                <a:ext uri="{FF2B5EF4-FFF2-40B4-BE49-F238E27FC236}">
                  <a16:creationId xmlns:a16="http://schemas.microsoft.com/office/drawing/2014/main" id="{ACCEF5A5-1103-706B-E441-7E85A87F3F22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1" name="任意多边形: 形状 3960">
              <a:extLst>
                <a:ext uri="{FF2B5EF4-FFF2-40B4-BE49-F238E27FC236}">
                  <a16:creationId xmlns:a16="http://schemas.microsoft.com/office/drawing/2014/main" id="{056A803C-F427-4707-4B43-8BB6D6CBF67B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4433 w 4853"/>
                <a:gd name="connsiteY0" fmla="*/ 1916 h 4699"/>
                <a:gd name="connsiteX1" fmla="*/ 1261 w 4853"/>
                <a:gd name="connsiteY1" fmla="*/ 3211 h 4699"/>
                <a:gd name="connsiteX2" fmla="*/ 2530 w 4853"/>
                <a:gd name="connsiteY2" fmla="*/ 6251 h 4699"/>
                <a:gd name="connsiteX3" fmla="*/ 2609 w 4853"/>
                <a:gd name="connsiteY3" fmla="*/ 6277 h 4699"/>
                <a:gd name="connsiteX4" fmla="*/ 5781 w 4853"/>
                <a:gd name="connsiteY4" fmla="*/ 4982 h 4699"/>
                <a:gd name="connsiteX5" fmla="*/ 4433 w 4853"/>
                <a:gd name="connsiteY5" fmla="*/ 1916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4433" y="1916"/>
                  </a:move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2" name="任意多边形: 形状 3961">
              <a:extLst>
                <a:ext uri="{FF2B5EF4-FFF2-40B4-BE49-F238E27FC236}">
                  <a16:creationId xmlns:a16="http://schemas.microsoft.com/office/drawing/2014/main" id="{C57ECE29-25C1-E737-937A-392C0E5132F8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3" name="任意多边形: 形状 3962">
              <a:extLst>
                <a:ext uri="{FF2B5EF4-FFF2-40B4-BE49-F238E27FC236}">
                  <a16:creationId xmlns:a16="http://schemas.microsoft.com/office/drawing/2014/main" id="{876F8D96-5C4B-61C0-3220-837A466EDCA2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4" name="任意多边形: 形状 3963">
              <a:extLst>
                <a:ext uri="{FF2B5EF4-FFF2-40B4-BE49-F238E27FC236}">
                  <a16:creationId xmlns:a16="http://schemas.microsoft.com/office/drawing/2014/main" id="{9D412C9B-D711-FEFE-1A52-AEFFB91CE269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5" name="任意多边形: 形状 3964">
              <a:extLst>
                <a:ext uri="{FF2B5EF4-FFF2-40B4-BE49-F238E27FC236}">
                  <a16:creationId xmlns:a16="http://schemas.microsoft.com/office/drawing/2014/main" id="{AE50A92A-F475-5FE8-B364-3D1015456D12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6" name="任意多边形: 形状 3965">
              <a:extLst>
                <a:ext uri="{FF2B5EF4-FFF2-40B4-BE49-F238E27FC236}">
                  <a16:creationId xmlns:a16="http://schemas.microsoft.com/office/drawing/2014/main" id="{C8D95FE3-5D26-9108-4549-4C16303E8000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7" name="任意多边形: 形状 3966">
              <a:extLst>
                <a:ext uri="{FF2B5EF4-FFF2-40B4-BE49-F238E27FC236}">
                  <a16:creationId xmlns:a16="http://schemas.microsoft.com/office/drawing/2014/main" id="{7BD5F637-03E3-038E-7D62-608892FC6FAC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8" name="任意多边形: 形状 3967">
              <a:extLst>
                <a:ext uri="{FF2B5EF4-FFF2-40B4-BE49-F238E27FC236}">
                  <a16:creationId xmlns:a16="http://schemas.microsoft.com/office/drawing/2014/main" id="{5603F0A5-4B1F-8581-2BE5-718A69EB6C36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9" name="任意多边形: 形状 3968">
              <a:extLst>
                <a:ext uri="{FF2B5EF4-FFF2-40B4-BE49-F238E27FC236}">
                  <a16:creationId xmlns:a16="http://schemas.microsoft.com/office/drawing/2014/main" id="{9D4A7658-EE6B-755F-46A7-46BF39F2C631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0" name="任意多边形: 形状 3969">
              <a:extLst>
                <a:ext uri="{FF2B5EF4-FFF2-40B4-BE49-F238E27FC236}">
                  <a16:creationId xmlns:a16="http://schemas.microsoft.com/office/drawing/2014/main" id="{FFB24393-B06E-10B1-AE12-CA9AF99269A1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1" name="任意多边形: 形状 3970">
              <a:extLst>
                <a:ext uri="{FF2B5EF4-FFF2-40B4-BE49-F238E27FC236}">
                  <a16:creationId xmlns:a16="http://schemas.microsoft.com/office/drawing/2014/main" id="{5FE246C5-F157-7295-B8E8-DCFABDD4C582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2" name="任意多边形: 形状 3971">
              <a:extLst>
                <a:ext uri="{FF2B5EF4-FFF2-40B4-BE49-F238E27FC236}">
                  <a16:creationId xmlns:a16="http://schemas.microsoft.com/office/drawing/2014/main" id="{C10CC891-41C2-2D27-C856-A0C92163E599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2609 w 4853"/>
                <a:gd name="connsiteY0" fmla="*/ 6277 h 4699"/>
                <a:gd name="connsiteX1" fmla="*/ 5781 w 4853"/>
                <a:gd name="connsiteY1" fmla="*/ 4982 h 4699"/>
                <a:gd name="connsiteX2" fmla="*/ 4433 w 4853"/>
                <a:gd name="connsiteY2" fmla="*/ 1916 h 4699"/>
                <a:gd name="connsiteX3" fmla="*/ 1261 w 4853"/>
                <a:gd name="connsiteY3" fmla="*/ 3211 h 4699"/>
                <a:gd name="connsiteX4" fmla="*/ 2530 w 4853"/>
                <a:gd name="connsiteY4" fmla="*/ 6251 h 4699"/>
                <a:gd name="connsiteX5" fmla="*/ 2609 w 4853"/>
                <a:gd name="connsiteY5" fmla="*/ 627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2609" y="6277"/>
                  </a:move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3" name="任意多边形: 形状 3972">
              <a:extLst>
                <a:ext uri="{FF2B5EF4-FFF2-40B4-BE49-F238E27FC236}">
                  <a16:creationId xmlns:a16="http://schemas.microsoft.com/office/drawing/2014/main" id="{ACB96FC6-D432-954E-DF6E-F29E0B5DF0EA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4" name="任意多边形: 形状 3973">
              <a:extLst>
                <a:ext uri="{FF2B5EF4-FFF2-40B4-BE49-F238E27FC236}">
                  <a16:creationId xmlns:a16="http://schemas.microsoft.com/office/drawing/2014/main" id="{3ECADA7E-3761-0FD3-D686-222A8463850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5" name="任意多边形: 形状 3974">
              <a:extLst>
                <a:ext uri="{FF2B5EF4-FFF2-40B4-BE49-F238E27FC236}">
                  <a16:creationId xmlns:a16="http://schemas.microsoft.com/office/drawing/2014/main" id="{43A3D5D5-2B95-67A7-B090-36540727B6BE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6" name="任意多边形: 形状 3975">
              <a:extLst>
                <a:ext uri="{FF2B5EF4-FFF2-40B4-BE49-F238E27FC236}">
                  <a16:creationId xmlns:a16="http://schemas.microsoft.com/office/drawing/2014/main" id="{43627D27-D146-19BC-EA1F-9FC6750ECC89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7" name="任意多边形: 形状 3976">
              <a:extLst>
                <a:ext uri="{FF2B5EF4-FFF2-40B4-BE49-F238E27FC236}">
                  <a16:creationId xmlns:a16="http://schemas.microsoft.com/office/drawing/2014/main" id="{D295AC05-4290-3F58-F22A-7655E961D8BF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8" name="任意多边形: 形状 3977">
              <a:extLst>
                <a:ext uri="{FF2B5EF4-FFF2-40B4-BE49-F238E27FC236}">
                  <a16:creationId xmlns:a16="http://schemas.microsoft.com/office/drawing/2014/main" id="{CA9F435D-BF72-80D1-040D-FC7EFBF800F0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9" name="任意多边形: 形状 3978">
              <a:extLst>
                <a:ext uri="{FF2B5EF4-FFF2-40B4-BE49-F238E27FC236}">
                  <a16:creationId xmlns:a16="http://schemas.microsoft.com/office/drawing/2014/main" id="{48F5DE8C-C5D3-3F5D-FC53-DAD6B4C031F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0" name="任意多边形: 形状 3979">
              <a:extLst>
                <a:ext uri="{FF2B5EF4-FFF2-40B4-BE49-F238E27FC236}">
                  <a16:creationId xmlns:a16="http://schemas.microsoft.com/office/drawing/2014/main" id="{F3C96802-B77D-DE6B-D7F7-A7872139D4F8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1" name="任意多边形: 形状 3980">
              <a:extLst>
                <a:ext uri="{FF2B5EF4-FFF2-40B4-BE49-F238E27FC236}">
                  <a16:creationId xmlns:a16="http://schemas.microsoft.com/office/drawing/2014/main" id="{96D6AECF-E301-6149-3058-7193C059E20F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2" name="任意多边形: 形状 3981">
              <a:extLst>
                <a:ext uri="{FF2B5EF4-FFF2-40B4-BE49-F238E27FC236}">
                  <a16:creationId xmlns:a16="http://schemas.microsoft.com/office/drawing/2014/main" id="{FCCFC630-3EE1-5307-174F-1AA9C4FC8A20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3" name="任意多边形: 形状 3982">
              <a:extLst>
                <a:ext uri="{FF2B5EF4-FFF2-40B4-BE49-F238E27FC236}">
                  <a16:creationId xmlns:a16="http://schemas.microsoft.com/office/drawing/2014/main" id="{EDA16277-5248-3050-4E44-E4DAA51E54B6}"/>
                </a:ext>
              </a:extLst>
            </p:cNvPr>
            <p:cNvSpPr/>
            <p:nvPr/>
          </p:nvSpPr>
          <p:spPr>
            <a:xfrm>
              <a:off x="4223" y="-4116150"/>
              <a:ext cx="9415" cy="9119"/>
            </a:xfrm>
            <a:custGeom>
              <a:avLst/>
              <a:gdLst>
                <a:gd name="connsiteX0" fmla="*/ 7700 w 9415"/>
                <a:gd name="connsiteY0" fmla="*/ 10498 h 9119"/>
                <a:gd name="connsiteX1" fmla="*/ 10160 w 9415"/>
                <a:gd name="connsiteY1" fmla="*/ 4604 h 9119"/>
                <a:gd name="connsiteX2" fmla="*/ 10105 w 9415"/>
                <a:gd name="connsiteY2" fmla="*/ 4472 h 9119"/>
                <a:gd name="connsiteX3" fmla="*/ 3894 w 9415"/>
                <a:gd name="connsiteY3" fmla="*/ 2146 h 9119"/>
                <a:gd name="connsiteX4" fmla="*/ 1407 w 9415"/>
                <a:gd name="connsiteY4" fmla="*/ 7960 h 9119"/>
                <a:gd name="connsiteX5" fmla="*/ 1489 w 9415"/>
                <a:gd name="connsiteY5" fmla="*/ 8146 h 9119"/>
                <a:gd name="connsiteX6" fmla="*/ 7700 w 9415"/>
                <a:gd name="connsiteY6" fmla="*/ 10498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7700" y="10498"/>
                  </a:moveTo>
                  <a:cubicBezTo>
                    <a:pt x="10007" y="9546"/>
                    <a:pt x="11109" y="6903"/>
                    <a:pt x="10160" y="4604"/>
                  </a:cubicBezTo>
                  <a:cubicBezTo>
                    <a:pt x="10142" y="4551"/>
                    <a:pt x="10124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4" name="任意多边形: 形状 3983">
              <a:extLst>
                <a:ext uri="{FF2B5EF4-FFF2-40B4-BE49-F238E27FC236}">
                  <a16:creationId xmlns:a16="http://schemas.microsoft.com/office/drawing/2014/main" id="{6C415CFF-F92A-4BE8-EC62-98EB1C206A09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5" name="任意多边形: 形状 3984">
              <a:extLst>
                <a:ext uri="{FF2B5EF4-FFF2-40B4-BE49-F238E27FC236}">
                  <a16:creationId xmlns:a16="http://schemas.microsoft.com/office/drawing/2014/main" id="{14605D7D-93FE-8187-AB88-14BC259DFD96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6" name="任意多边形: 形状 3985">
              <a:extLst>
                <a:ext uri="{FF2B5EF4-FFF2-40B4-BE49-F238E27FC236}">
                  <a16:creationId xmlns:a16="http://schemas.microsoft.com/office/drawing/2014/main" id="{02953DFF-158D-C7E9-B186-D44AA91EB831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7" name="任意多边形: 形状 3986">
              <a:extLst>
                <a:ext uri="{FF2B5EF4-FFF2-40B4-BE49-F238E27FC236}">
                  <a16:creationId xmlns:a16="http://schemas.microsoft.com/office/drawing/2014/main" id="{EE8A47DB-587A-56AF-5625-99C232D69D47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8" name="任意多边形: 形状 3987">
              <a:extLst>
                <a:ext uri="{FF2B5EF4-FFF2-40B4-BE49-F238E27FC236}">
                  <a16:creationId xmlns:a16="http://schemas.microsoft.com/office/drawing/2014/main" id="{9A24286E-AA2C-5862-3F3C-C3A665FCA605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9" name="任意多边形: 形状 3988">
              <a:extLst>
                <a:ext uri="{FF2B5EF4-FFF2-40B4-BE49-F238E27FC236}">
                  <a16:creationId xmlns:a16="http://schemas.microsoft.com/office/drawing/2014/main" id="{9A3F4795-AA3B-3A99-3B21-4DB1FAF5FC16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0" name="任意多边形: 形状 3989">
              <a:extLst>
                <a:ext uri="{FF2B5EF4-FFF2-40B4-BE49-F238E27FC236}">
                  <a16:creationId xmlns:a16="http://schemas.microsoft.com/office/drawing/2014/main" id="{26D56FDB-03AF-560C-3AEA-7A5FB716DC6E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1" name="任意多边形: 形状 3990">
              <a:extLst>
                <a:ext uri="{FF2B5EF4-FFF2-40B4-BE49-F238E27FC236}">
                  <a16:creationId xmlns:a16="http://schemas.microsoft.com/office/drawing/2014/main" id="{99D88079-1DD7-CA3B-4686-1B5FBE6188E6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2" name="任意多边形: 形状 3991">
              <a:extLst>
                <a:ext uri="{FF2B5EF4-FFF2-40B4-BE49-F238E27FC236}">
                  <a16:creationId xmlns:a16="http://schemas.microsoft.com/office/drawing/2014/main" id="{EF32DFDC-1C88-4942-8F38-7E3767EB152C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3" name="任意多边形: 形状 3992">
              <a:extLst>
                <a:ext uri="{FF2B5EF4-FFF2-40B4-BE49-F238E27FC236}">
                  <a16:creationId xmlns:a16="http://schemas.microsoft.com/office/drawing/2014/main" id="{3D63716D-D571-D729-168D-BC7653B78C69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4" name="任意多边形: 形状 3993">
              <a:extLst>
                <a:ext uri="{FF2B5EF4-FFF2-40B4-BE49-F238E27FC236}">
                  <a16:creationId xmlns:a16="http://schemas.microsoft.com/office/drawing/2014/main" id="{4E79F9C0-A0F5-92C3-56B7-372D1F9B0F91}"/>
                </a:ext>
              </a:extLst>
            </p:cNvPr>
            <p:cNvSpPr/>
            <p:nvPr/>
          </p:nvSpPr>
          <p:spPr>
            <a:xfrm>
              <a:off x="4118" y="-4116150"/>
              <a:ext cx="9415" cy="9119"/>
            </a:xfrm>
            <a:custGeom>
              <a:avLst/>
              <a:gdLst>
                <a:gd name="connsiteX0" fmla="*/ 3894 w 9415"/>
                <a:gd name="connsiteY0" fmla="*/ 2146 h 9119"/>
                <a:gd name="connsiteX1" fmla="*/ 1407 w 9415"/>
                <a:gd name="connsiteY1" fmla="*/ 7960 h 9119"/>
                <a:gd name="connsiteX2" fmla="*/ 1489 w 9415"/>
                <a:gd name="connsiteY2" fmla="*/ 8146 h 9119"/>
                <a:gd name="connsiteX3" fmla="*/ 7700 w 9415"/>
                <a:gd name="connsiteY3" fmla="*/ 10498 h 9119"/>
                <a:gd name="connsiteX4" fmla="*/ 10161 w 9415"/>
                <a:gd name="connsiteY4" fmla="*/ 4604 h 9119"/>
                <a:gd name="connsiteX5" fmla="*/ 10105 w 9415"/>
                <a:gd name="connsiteY5" fmla="*/ 4472 h 9119"/>
                <a:gd name="connsiteX6" fmla="*/ 3894 w 9415"/>
                <a:gd name="connsiteY6" fmla="*/ 2146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3894" y="2146"/>
                  </a:move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ubicBezTo>
                    <a:pt x="10007" y="9546"/>
                    <a:pt x="11109" y="6903"/>
                    <a:pt x="10161" y="4604"/>
                  </a:cubicBezTo>
                  <a:cubicBezTo>
                    <a:pt x="10142" y="4551"/>
                    <a:pt x="10123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5" name="任意多边形: 形状 3994">
              <a:extLst>
                <a:ext uri="{FF2B5EF4-FFF2-40B4-BE49-F238E27FC236}">
                  <a16:creationId xmlns:a16="http://schemas.microsoft.com/office/drawing/2014/main" id="{907440FC-38A1-291F-97B7-81C1E875E74A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6" name="任意多边形: 形状 3995">
              <a:extLst>
                <a:ext uri="{FF2B5EF4-FFF2-40B4-BE49-F238E27FC236}">
                  <a16:creationId xmlns:a16="http://schemas.microsoft.com/office/drawing/2014/main" id="{06C3A120-5240-7282-11DA-4DBDB9C1E0B1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7" name="任意多边形: 形状 3996">
              <a:extLst>
                <a:ext uri="{FF2B5EF4-FFF2-40B4-BE49-F238E27FC236}">
                  <a16:creationId xmlns:a16="http://schemas.microsoft.com/office/drawing/2014/main" id="{47D4AD8A-E59F-4159-9034-E6AB2F355EB5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8" name="任意多边形: 形状 3997">
              <a:extLst>
                <a:ext uri="{FF2B5EF4-FFF2-40B4-BE49-F238E27FC236}">
                  <a16:creationId xmlns:a16="http://schemas.microsoft.com/office/drawing/2014/main" id="{0D60A970-42DC-90B1-A3E3-BE04DB6FC773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9" name="任意多边形: 形状 3998">
              <a:extLst>
                <a:ext uri="{FF2B5EF4-FFF2-40B4-BE49-F238E27FC236}">
                  <a16:creationId xmlns:a16="http://schemas.microsoft.com/office/drawing/2014/main" id="{79AE247A-4E94-09B9-9393-A58C8AFEF0FC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0" name="任意多边形: 形状 3999">
              <a:extLst>
                <a:ext uri="{FF2B5EF4-FFF2-40B4-BE49-F238E27FC236}">
                  <a16:creationId xmlns:a16="http://schemas.microsoft.com/office/drawing/2014/main" id="{92763987-32ED-9A3F-F8ED-51A91B3F3666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1" name="任意多边形: 形状 4000">
              <a:extLst>
                <a:ext uri="{FF2B5EF4-FFF2-40B4-BE49-F238E27FC236}">
                  <a16:creationId xmlns:a16="http://schemas.microsoft.com/office/drawing/2014/main" id="{478BE21F-E6AE-53F4-C710-F489401EFFF3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2" name="任意多边形: 形状 4001">
              <a:extLst>
                <a:ext uri="{FF2B5EF4-FFF2-40B4-BE49-F238E27FC236}">
                  <a16:creationId xmlns:a16="http://schemas.microsoft.com/office/drawing/2014/main" id="{CC2A62A7-0630-FCC9-3808-0393F4DF75E8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3" name="任意多边形: 形状 4002">
              <a:extLst>
                <a:ext uri="{FF2B5EF4-FFF2-40B4-BE49-F238E27FC236}">
                  <a16:creationId xmlns:a16="http://schemas.microsoft.com/office/drawing/2014/main" id="{B53B1858-782A-4371-C4C5-E301220B4C2F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4" name="任意多边形: 形状 4003">
              <a:extLst>
                <a:ext uri="{FF2B5EF4-FFF2-40B4-BE49-F238E27FC236}">
                  <a16:creationId xmlns:a16="http://schemas.microsoft.com/office/drawing/2014/main" id="{243A43AA-4708-1587-E694-E819507C45B4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5" name="任意多边形: 形状 4004">
              <a:extLst>
                <a:ext uri="{FF2B5EF4-FFF2-40B4-BE49-F238E27FC236}">
                  <a16:creationId xmlns:a16="http://schemas.microsoft.com/office/drawing/2014/main" id="{4EA06C42-24DE-6984-A6F4-EDF5B0362CA0}"/>
                </a:ext>
              </a:extLst>
            </p:cNvPr>
            <p:cNvSpPr/>
            <p:nvPr/>
          </p:nvSpPr>
          <p:spPr>
            <a:xfrm>
              <a:off x="-154630" y="-4097225"/>
              <a:ext cx="15570" cy="15013"/>
            </a:xfrm>
            <a:custGeom>
              <a:avLst/>
              <a:gdLst>
                <a:gd name="connsiteX0" fmla="*/ 12555 w 15570"/>
                <a:gd name="connsiteY0" fmla="*/ 2646 h 15013"/>
                <a:gd name="connsiteX1" fmla="*/ 1983 w 15570"/>
                <a:gd name="connsiteY1" fmla="*/ 5792 h 15013"/>
                <a:gd name="connsiteX2" fmla="*/ 4880 w 15570"/>
                <a:gd name="connsiteY2" fmla="*/ 15702 h 15013"/>
                <a:gd name="connsiteX3" fmla="*/ 5207 w 15570"/>
                <a:gd name="connsiteY3" fmla="*/ 15861 h 15013"/>
                <a:gd name="connsiteX4" fmla="*/ 15779 w 15570"/>
                <a:gd name="connsiteY4" fmla="*/ 12716 h 15013"/>
                <a:gd name="connsiteX5" fmla="*/ 12787 w 15570"/>
                <a:gd name="connsiteY5" fmla="*/ 2779 h 15013"/>
                <a:gd name="connsiteX6" fmla="*/ 12555 w 15570"/>
                <a:gd name="connsiteY6" fmla="*/ 2646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70" h="15013">
                  <a:moveTo>
                    <a:pt x="12555" y="2646"/>
                  </a:moveTo>
                  <a:cubicBezTo>
                    <a:pt x="8759" y="664"/>
                    <a:pt x="4082" y="2065"/>
                    <a:pt x="1983" y="5792"/>
                  </a:cubicBezTo>
                  <a:cubicBezTo>
                    <a:pt x="49" y="9333"/>
                    <a:pt x="1346" y="13746"/>
                    <a:pt x="4880" y="15702"/>
                  </a:cubicBezTo>
                  <a:cubicBezTo>
                    <a:pt x="4988" y="15755"/>
                    <a:pt x="5096" y="15808"/>
                    <a:pt x="5207" y="15861"/>
                  </a:cubicBezTo>
                  <a:cubicBezTo>
                    <a:pt x="9003" y="17843"/>
                    <a:pt x="13680" y="16442"/>
                    <a:pt x="15779" y="12716"/>
                  </a:cubicBezTo>
                  <a:cubicBezTo>
                    <a:pt x="17700" y="9148"/>
                    <a:pt x="16360" y="4682"/>
                    <a:pt x="12787" y="2779"/>
                  </a:cubicBezTo>
                  <a:cubicBezTo>
                    <a:pt x="12711" y="2726"/>
                    <a:pt x="12631" y="2673"/>
                    <a:pt x="12555" y="26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6" name="任意多边形: 形状 4005">
              <a:extLst>
                <a:ext uri="{FF2B5EF4-FFF2-40B4-BE49-F238E27FC236}">
                  <a16:creationId xmlns:a16="http://schemas.microsoft.com/office/drawing/2014/main" id="{B2ACB5B4-29E2-EEDF-750E-6B5F6FA82F5F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7" name="任意多边形: 形状 4006">
              <a:extLst>
                <a:ext uri="{FF2B5EF4-FFF2-40B4-BE49-F238E27FC236}">
                  <a16:creationId xmlns:a16="http://schemas.microsoft.com/office/drawing/2014/main" id="{CE25CFF5-B0AD-54F1-5210-4079E3D871CB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8" name="任意多边形: 形状 4007">
              <a:extLst>
                <a:ext uri="{FF2B5EF4-FFF2-40B4-BE49-F238E27FC236}">
                  <a16:creationId xmlns:a16="http://schemas.microsoft.com/office/drawing/2014/main" id="{F19C8D1A-67DC-8EC1-5497-87A8698520A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9" name="任意多边形: 形状 4008">
              <a:extLst>
                <a:ext uri="{FF2B5EF4-FFF2-40B4-BE49-F238E27FC236}">
                  <a16:creationId xmlns:a16="http://schemas.microsoft.com/office/drawing/2014/main" id="{BE42F1CD-4D50-92EE-8E92-EA9B647446FB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0" name="任意多边形: 形状 4009">
              <a:extLst>
                <a:ext uri="{FF2B5EF4-FFF2-40B4-BE49-F238E27FC236}">
                  <a16:creationId xmlns:a16="http://schemas.microsoft.com/office/drawing/2014/main" id="{12A0060B-A849-116D-6F0C-D4551A7C78C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1" name="任意多边形: 形状 4010">
              <a:extLst>
                <a:ext uri="{FF2B5EF4-FFF2-40B4-BE49-F238E27FC236}">
                  <a16:creationId xmlns:a16="http://schemas.microsoft.com/office/drawing/2014/main" id="{B8826291-6D66-6F12-D5BC-32851B9F1F00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2" name="任意多边形: 形状 4011">
              <a:extLst>
                <a:ext uri="{FF2B5EF4-FFF2-40B4-BE49-F238E27FC236}">
                  <a16:creationId xmlns:a16="http://schemas.microsoft.com/office/drawing/2014/main" id="{412D5640-F734-0134-F3A4-D733413DC040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3" name="任意多边形: 形状 4012">
              <a:extLst>
                <a:ext uri="{FF2B5EF4-FFF2-40B4-BE49-F238E27FC236}">
                  <a16:creationId xmlns:a16="http://schemas.microsoft.com/office/drawing/2014/main" id="{1E449FE0-2F9F-A375-FF8D-955033AF9A0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4" name="任意多边形: 形状 4013">
              <a:extLst>
                <a:ext uri="{FF2B5EF4-FFF2-40B4-BE49-F238E27FC236}">
                  <a16:creationId xmlns:a16="http://schemas.microsoft.com/office/drawing/2014/main" id="{48DE366D-E0E7-4C20-4509-62382EAD0DA2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5" name="任意多边形: 形状 4014">
              <a:extLst>
                <a:ext uri="{FF2B5EF4-FFF2-40B4-BE49-F238E27FC236}">
                  <a16:creationId xmlns:a16="http://schemas.microsoft.com/office/drawing/2014/main" id="{75330615-EC55-A09D-FC51-B8A51E74071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6" name="任意多边形: 形状 4015">
              <a:extLst>
                <a:ext uri="{FF2B5EF4-FFF2-40B4-BE49-F238E27FC236}">
                  <a16:creationId xmlns:a16="http://schemas.microsoft.com/office/drawing/2014/main" id="{A14D3948-2B32-2763-F522-3F05DEA8DEAB}"/>
                </a:ext>
              </a:extLst>
            </p:cNvPr>
            <p:cNvSpPr/>
            <p:nvPr/>
          </p:nvSpPr>
          <p:spPr>
            <a:xfrm>
              <a:off x="-154519" y="-4097225"/>
              <a:ext cx="15585" cy="15013"/>
            </a:xfrm>
            <a:custGeom>
              <a:avLst/>
              <a:gdLst>
                <a:gd name="connsiteX0" fmla="*/ 5228 w 15585"/>
                <a:gd name="connsiteY0" fmla="*/ 15861 h 15013"/>
                <a:gd name="connsiteX1" fmla="*/ 15800 w 15585"/>
                <a:gd name="connsiteY1" fmla="*/ 12716 h 15013"/>
                <a:gd name="connsiteX2" fmla="*/ 12792 w 15585"/>
                <a:gd name="connsiteY2" fmla="*/ 2779 h 15013"/>
                <a:gd name="connsiteX3" fmla="*/ 12549 w 15585"/>
                <a:gd name="connsiteY3" fmla="*/ 2646 h 15013"/>
                <a:gd name="connsiteX4" fmla="*/ 1978 w 15585"/>
                <a:gd name="connsiteY4" fmla="*/ 5792 h 15013"/>
                <a:gd name="connsiteX5" fmla="*/ 4890 w 15585"/>
                <a:gd name="connsiteY5" fmla="*/ 15676 h 15013"/>
                <a:gd name="connsiteX6" fmla="*/ 5228 w 15585"/>
                <a:gd name="connsiteY6" fmla="*/ 15861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85" h="15013">
                  <a:moveTo>
                    <a:pt x="5228" y="15861"/>
                  </a:moveTo>
                  <a:cubicBezTo>
                    <a:pt x="9024" y="17843"/>
                    <a:pt x="13701" y="16442"/>
                    <a:pt x="15800" y="12716"/>
                  </a:cubicBezTo>
                  <a:cubicBezTo>
                    <a:pt x="17716" y="9148"/>
                    <a:pt x="16368" y="4682"/>
                    <a:pt x="12792" y="2779"/>
                  </a:cubicBezTo>
                  <a:cubicBezTo>
                    <a:pt x="12710" y="2726"/>
                    <a:pt x="12631" y="2699"/>
                    <a:pt x="12549" y="2646"/>
                  </a:cubicBezTo>
                  <a:cubicBezTo>
                    <a:pt x="8754" y="664"/>
                    <a:pt x="4076" y="2065"/>
                    <a:pt x="1978" y="5792"/>
                  </a:cubicBezTo>
                  <a:cubicBezTo>
                    <a:pt x="48" y="9333"/>
                    <a:pt x="1354" y="13746"/>
                    <a:pt x="4890" y="15676"/>
                  </a:cubicBezTo>
                  <a:cubicBezTo>
                    <a:pt x="5001" y="15755"/>
                    <a:pt x="5115" y="15808"/>
                    <a:pt x="5228" y="158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7" name="任意多边形: 形状 4016">
              <a:extLst>
                <a:ext uri="{FF2B5EF4-FFF2-40B4-BE49-F238E27FC236}">
                  <a16:creationId xmlns:a16="http://schemas.microsoft.com/office/drawing/2014/main" id="{0D6B218D-7BCC-96A4-A517-2548333C8E3B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8" name="任意多边形: 形状 4017">
              <a:extLst>
                <a:ext uri="{FF2B5EF4-FFF2-40B4-BE49-F238E27FC236}">
                  <a16:creationId xmlns:a16="http://schemas.microsoft.com/office/drawing/2014/main" id="{3173EA21-17CD-FF0B-8DD5-A53257DAD090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9" name="任意多边形: 形状 4018">
              <a:extLst>
                <a:ext uri="{FF2B5EF4-FFF2-40B4-BE49-F238E27FC236}">
                  <a16:creationId xmlns:a16="http://schemas.microsoft.com/office/drawing/2014/main" id="{88A14863-C07A-9C42-9C57-F01E8EF36C9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0" name="任意多边形: 形状 4019">
              <a:extLst>
                <a:ext uri="{FF2B5EF4-FFF2-40B4-BE49-F238E27FC236}">
                  <a16:creationId xmlns:a16="http://schemas.microsoft.com/office/drawing/2014/main" id="{E0724419-43D9-514A-DEB3-29616DC88F1B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1" name="任意多边形: 形状 4020">
              <a:extLst>
                <a:ext uri="{FF2B5EF4-FFF2-40B4-BE49-F238E27FC236}">
                  <a16:creationId xmlns:a16="http://schemas.microsoft.com/office/drawing/2014/main" id="{4A82680B-29F5-C025-74F7-0E74C2AD7F31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2" name="任意多边形: 形状 4021">
              <a:extLst>
                <a:ext uri="{FF2B5EF4-FFF2-40B4-BE49-F238E27FC236}">
                  <a16:creationId xmlns:a16="http://schemas.microsoft.com/office/drawing/2014/main" id="{D3A35A09-ED98-033A-2D4C-A79246BD3C5C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3" name="任意多边形: 形状 4022">
              <a:extLst>
                <a:ext uri="{FF2B5EF4-FFF2-40B4-BE49-F238E27FC236}">
                  <a16:creationId xmlns:a16="http://schemas.microsoft.com/office/drawing/2014/main" id="{FC89E68B-6826-A1C8-C787-6E2F5AF5CB3F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4" name="任意多边形: 形状 4023">
              <a:extLst>
                <a:ext uri="{FF2B5EF4-FFF2-40B4-BE49-F238E27FC236}">
                  <a16:creationId xmlns:a16="http://schemas.microsoft.com/office/drawing/2014/main" id="{D0B15D73-2355-2215-0E33-5D701019632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5" name="任意多边形: 形状 4024">
              <a:extLst>
                <a:ext uri="{FF2B5EF4-FFF2-40B4-BE49-F238E27FC236}">
                  <a16:creationId xmlns:a16="http://schemas.microsoft.com/office/drawing/2014/main" id="{B32667C3-F015-5A4F-BEA1-4D1DF5B7A39E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6" name="任意多边形: 形状 4025">
              <a:extLst>
                <a:ext uri="{FF2B5EF4-FFF2-40B4-BE49-F238E27FC236}">
                  <a16:creationId xmlns:a16="http://schemas.microsoft.com/office/drawing/2014/main" id="{784522AE-7FA4-6231-6829-59BC3CF2EB2B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7" name="任意多边形: 形状 4026">
              <a:extLst>
                <a:ext uri="{FF2B5EF4-FFF2-40B4-BE49-F238E27FC236}">
                  <a16:creationId xmlns:a16="http://schemas.microsoft.com/office/drawing/2014/main" id="{FB5A37E8-0754-9D75-0022-B30FBE28A8FD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1086 w 8325"/>
                <a:gd name="connsiteY0" fmla="*/ 5792 h 8036"/>
                <a:gd name="connsiteX1" fmla="*/ 5285 w 8325"/>
                <a:gd name="connsiteY1" fmla="*/ 9782 h 8036"/>
                <a:gd name="connsiteX2" fmla="*/ 5288 w 8325"/>
                <a:gd name="connsiteY2" fmla="*/ 9782 h 8036"/>
                <a:gd name="connsiteX3" fmla="*/ 9411 w 8325"/>
                <a:gd name="connsiteY3" fmla="*/ 5739 h 8036"/>
                <a:gd name="connsiteX4" fmla="*/ 5182 w 8325"/>
                <a:gd name="connsiteY4" fmla="*/ 1748 h 8036"/>
                <a:gd name="connsiteX5" fmla="*/ 1086 w 8325"/>
                <a:gd name="connsiteY5" fmla="*/ 5792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1086" y="5792"/>
                  </a:move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8" name="任意多边形: 形状 4027">
              <a:extLst>
                <a:ext uri="{FF2B5EF4-FFF2-40B4-BE49-F238E27FC236}">
                  <a16:creationId xmlns:a16="http://schemas.microsoft.com/office/drawing/2014/main" id="{FD2BE04D-E2AA-4DA3-5042-5ED96D3E9FC7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9" name="任意多边形: 形状 4028">
              <a:extLst>
                <a:ext uri="{FF2B5EF4-FFF2-40B4-BE49-F238E27FC236}">
                  <a16:creationId xmlns:a16="http://schemas.microsoft.com/office/drawing/2014/main" id="{CFF8EA16-FFD3-9BD5-9FF7-1230C0180FB4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0" name="任意多边形: 形状 4029">
              <a:extLst>
                <a:ext uri="{FF2B5EF4-FFF2-40B4-BE49-F238E27FC236}">
                  <a16:creationId xmlns:a16="http://schemas.microsoft.com/office/drawing/2014/main" id="{5609E409-AB88-9439-622B-5580746CCE62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1" name="任意多边形: 形状 4030">
              <a:extLst>
                <a:ext uri="{FF2B5EF4-FFF2-40B4-BE49-F238E27FC236}">
                  <a16:creationId xmlns:a16="http://schemas.microsoft.com/office/drawing/2014/main" id="{EC64CCFB-8612-3D7F-5EDA-801513F0259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2" name="任意多边形: 形状 4031">
              <a:extLst>
                <a:ext uri="{FF2B5EF4-FFF2-40B4-BE49-F238E27FC236}">
                  <a16:creationId xmlns:a16="http://schemas.microsoft.com/office/drawing/2014/main" id="{7B0403F6-70CB-DF7A-E621-25A6CE6FA0DC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3" name="任意多边形: 形状 4032">
              <a:extLst>
                <a:ext uri="{FF2B5EF4-FFF2-40B4-BE49-F238E27FC236}">
                  <a16:creationId xmlns:a16="http://schemas.microsoft.com/office/drawing/2014/main" id="{46CB49A3-91CD-11E1-D053-B4595FEB2CA6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4" name="任意多边形: 形状 4033">
              <a:extLst>
                <a:ext uri="{FF2B5EF4-FFF2-40B4-BE49-F238E27FC236}">
                  <a16:creationId xmlns:a16="http://schemas.microsoft.com/office/drawing/2014/main" id="{8282683A-63C3-EB02-FD87-730111210873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5" name="任意多边形: 形状 4034">
              <a:extLst>
                <a:ext uri="{FF2B5EF4-FFF2-40B4-BE49-F238E27FC236}">
                  <a16:creationId xmlns:a16="http://schemas.microsoft.com/office/drawing/2014/main" id="{44FFB5D7-FB8B-9707-41F3-055BF7A264A8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6" name="任意多边形: 形状 4035">
              <a:extLst>
                <a:ext uri="{FF2B5EF4-FFF2-40B4-BE49-F238E27FC236}">
                  <a16:creationId xmlns:a16="http://schemas.microsoft.com/office/drawing/2014/main" id="{72DB943F-3E65-392C-391A-790DF76974D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7" name="任意多边形: 形状 4036">
              <a:extLst>
                <a:ext uri="{FF2B5EF4-FFF2-40B4-BE49-F238E27FC236}">
                  <a16:creationId xmlns:a16="http://schemas.microsoft.com/office/drawing/2014/main" id="{76A7A396-62E6-ACF7-1047-B262B7791789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8" name="任意多边形: 形状 4037">
              <a:extLst>
                <a:ext uri="{FF2B5EF4-FFF2-40B4-BE49-F238E27FC236}">
                  <a16:creationId xmlns:a16="http://schemas.microsoft.com/office/drawing/2014/main" id="{194A6368-B254-997E-C0CC-225ADA8A6485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9411 w 8325"/>
                <a:gd name="connsiteY0" fmla="*/ 5739 h 8036"/>
                <a:gd name="connsiteX1" fmla="*/ 5182 w 8325"/>
                <a:gd name="connsiteY1" fmla="*/ 1748 h 8036"/>
                <a:gd name="connsiteX2" fmla="*/ 1086 w 8325"/>
                <a:gd name="connsiteY2" fmla="*/ 5792 h 8036"/>
                <a:gd name="connsiteX3" fmla="*/ 5285 w 8325"/>
                <a:gd name="connsiteY3" fmla="*/ 9782 h 8036"/>
                <a:gd name="connsiteX4" fmla="*/ 5288 w 8325"/>
                <a:gd name="connsiteY4" fmla="*/ 9782 h 8036"/>
                <a:gd name="connsiteX5" fmla="*/ 9411 w 8325"/>
                <a:gd name="connsiteY5" fmla="*/ 5739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9411" y="5739"/>
                  </a:move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9" name="任意多边形: 形状 4038">
              <a:extLst>
                <a:ext uri="{FF2B5EF4-FFF2-40B4-BE49-F238E27FC236}">
                  <a16:creationId xmlns:a16="http://schemas.microsoft.com/office/drawing/2014/main" id="{38183AE2-8C2F-78AA-5220-0A6BFECD04B1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0" name="任意多边形: 形状 4039">
              <a:extLst>
                <a:ext uri="{FF2B5EF4-FFF2-40B4-BE49-F238E27FC236}">
                  <a16:creationId xmlns:a16="http://schemas.microsoft.com/office/drawing/2014/main" id="{89C6B73D-659F-E9D4-8BC3-24D60632A6B9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1" name="任意多边形: 形状 4040">
              <a:extLst>
                <a:ext uri="{FF2B5EF4-FFF2-40B4-BE49-F238E27FC236}">
                  <a16:creationId xmlns:a16="http://schemas.microsoft.com/office/drawing/2014/main" id="{BD478B5C-37D6-31EB-6193-E3D920EBAAAF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2" name="任意多边形: 形状 4041">
              <a:extLst>
                <a:ext uri="{FF2B5EF4-FFF2-40B4-BE49-F238E27FC236}">
                  <a16:creationId xmlns:a16="http://schemas.microsoft.com/office/drawing/2014/main" id="{EAE43B7C-8EAC-2076-AEF4-D0BC6FCDADE0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3" name="任意多边形: 形状 4042">
              <a:extLst>
                <a:ext uri="{FF2B5EF4-FFF2-40B4-BE49-F238E27FC236}">
                  <a16:creationId xmlns:a16="http://schemas.microsoft.com/office/drawing/2014/main" id="{C72CDFEA-3DFF-BD5C-3511-12756BDE16AB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4" name="任意多边形: 形状 4043">
              <a:extLst>
                <a:ext uri="{FF2B5EF4-FFF2-40B4-BE49-F238E27FC236}">
                  <a16:creationId xmlns:a16="http://schemas.microsoft.com/office/drawing/2014/main" id="{5FA16185-8F99-6D4E-790F-37B57B7AF39E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5" name="任意多边形: 形状 4044">
              <a:extLst>
                <a:ext uri="{FF2B5EF4-FFF2-40B4-BE49-F238E27FC236}">
                  <a16:creationId xmlns:a16="http://schemas.microsoft.com/office/drawing/2014/main" id="{50B3E883-4359-1854-08CF-C9163FB2E63E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6" name="任意多边形: 形状 4045">
              <a:extLst>
                <a:ext uri="{FF2B5EF4-FFF2-40B4-BE49-F238E27FC236}">
                  <a16:creationId xmlns:a16="http://schemas.microsoft.com/office/drawing/2014/main" id="{133F3D1F-B7E2-6B97-5BC6-2B297E201FA0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7" name="任意多边形: 形状 4046">
              <a:extLst>
                <a:ext uri="{FF2B5EF4-FFF2-40B4-BE49-F238E27FC236}">
                  <a16:creationId xmlns:a16="http://schemas.microsoft.com/office/drawing/2014/main" id="{B7C18CAC-ADF3-63DA-CA88-799C09D8DFA5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8" name="任意多边形: 形状 4047">
              <a:extLst>
                <a:ext uri="{FF2B5EF4-FFF2-40B4-BE49-F238E27FC236}">
                  <a16:creationId xmlns:a16="http://schemas.microsoft.com/office/drawing/2014/main" id="{6FE18E66-283C-B01D-4D17-E41116C6E765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9" name="任意多边形: 形状 4048">
              <a:extLst>
                <a:ext uri="{FF2B5EF4-FFF2-40B4-BE49-F238E27FC236}">
                  <a16:creationId xmlns:a16="http://schemas.microsoft.com/office/drawing/2014/main" id="{8AC46C40-2F9F-2971-CC6E-FCFE425BC0B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780 w 10045"/>
                <a:gd name="connsiteY0" fmla="*/ 4155 h 9716"/>
                <a:gd name="connsiteX1" fmla="*/ 3350 w 10045"/>
                <a:gd name="connsiteY1" fmla="*/ 10656 h 9716"/>
                <a:gd name="connsiteX2" fmla="*/ 3577 w 10045"/>
                <a:gd name="connsiteY2" fmla="*/ 10788 h 9716"/>
                <a:gd name="connsiteX3" fmla="*/ 10448 w 10045"/>
                <a:gd name="connsiteY3" fmla="*/ 9044 h 9716"/>
                <a:gd name="connsiteX4" fmla="*/ 8831 w 10045"/>
                <a:gd name="connsiteY4" fmla="*/ 2516 h 9716"/>
                <a:gd name="connsiteX5" fmla="*/ 8651 w 10045"/>
                <a:gd name="connsiteY5" fmla="*/ 2411 h 9716"/>
                <a:gd name="connsiteX6" fmla="*/ 1780 w 10045"/>
                <a:gd name="connsiteY6" fmla="*/ 4155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780" y="4155"/>
                  </a:move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0" name="任意多边形: 形状 4049">
              <a:extLst>
                <a:ext uri="{FF2B5EF4-FFF2-40B4-BE49-F238E27FC236}">
                  <a16:creationId xmlns:a16="http://schemas.microsoft.com/office/drawing/2014/main" id="{DBF2FC6C-FF2B-4A5C-AB64-0FA6F5180F27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1" name="任意多边形: 形状 4050">
              <a:extLst>
                <a:ext uri="{FF2B5EF4-FFF2-40B4-BE49-F238E27FC236}">
                  <a16:creationId xmlns:a16="http://schemas.microsoft.com/office/drawing/2014/main" id="{4639BE5F-C870-4D83-F5C6-EF1CCC47927F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2" name="任意多边形: 形状 4051">
              <a:extLst>
                <a:ext uri="{FF2B5EF4-FFF2-40B4-BE49-F238E27FC236}">
                  <a16:creationId xmlns:a16="http://schemas.microsoft.com/office/drawing/2014/main" id="{632B7DE1-68CE-8FAD-74DD-51AD7527FE0A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3" name="任意多边形: 形状 4052">
              <a:extLst>
                <a:ext uri="{FF2B5EF4-FFF2-40B4-BE49-F238E27FC236}">
                  <a16:creationId xmlns:a16="http://schemas.microsoft.com/office/drawing/2014/main" id="{FF2C362F-9743-3EC3-9E95-73CFF0BF284D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4" name="任意多边形: 形状 4053">
              <a:extLst>
                <a:ext uri="{FF2B5EF4-FFF2-40B4-BE49-F238E27FC236}">
                  <a16:creationId xmlns:a16="http://schemas.microsoft.com/office/drawing/2014/main" id="{7F5D46D4-0BDB-7320-D291-A42952BC07D3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5" name="任意多边形: 形状 4054">
              <a:extLst>
                <a:ext uri="{FF2B5EF4-FFF2-40B4-BE49-F238E27FC236}">
                  <a16:creationId xmlns:a16="http://schemas.microsoft.com/office/drawing/2014/main" id="{B85D4FA4-98A9-726C-E871-AC28B8F0E189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6" name="任意多边形: 形状 4055">
              <a:extLst>
                <a:ext uri="{FF2B5EF4-FFF2-40B4-BE49-F238E27FC236}">
                  <a16:creationId xmlns:a16="http://schemas.microsoft.com/office/drawing/2014/main" id="{DE97249E-B917-6FE8-D9F5-16911F8C458E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7" name="任意多边形: 形状 4056">
              <a:extLst>
                <a:ext uri="{FF2B5EF4-FFF2-40B4-BE49-F238E27FC236}">
                  <a16:creationId xmlns:a16="http://schemas.microsoft.com/office/drawing/2014/main" id="{12F45110-A420-2B3D-6337-C03D0C6A5058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8" name="任意多边形: 形状 4057">
              <a:extLst>
                <a:ext uri="{FF2B5EF4-FFF2-40B4-BE49-F238E27FC236}">
                  <a16:creationId xmlns:a16="http://schemas.microsoft.com/office/drawing/2014/main" id="{ED9BB076-12E6-C7A2-B52E-0AC6827CFEA6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9" name="任意多边形: 形状 4058">
              <a:extLst>
                <a:ext uri="{FF2B5EF4-FFF2-40B4-BE49-F238E27FC236}">
                  <a16:creationId xmlns:a16="http://schemas.microsoft.com/office/drawing/2014/main" id="{C3E66269-63CC-0EC1-6458-28564BEDF177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0" name="任意多边形: 形状 4059">
              <a:extLst>
                <a:ext uri="{FF2B5EF4-FFF2-40B4-BE49-F238E27FC236}">
                  <a16:creationId xmlns:a16="http://schemas.microsoft.com/office/drawing/2014/main" id="{A69AB210-6E50-FF27-81BC-7960B73A62D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0448 w 10045"/>
                <a:gd name="connsiteY0" fmla="*/ 9044 h 9716"/>
                <a:gd name="connsiteX1" fmla="*/ 8831 w 10045"/>
                <a:gd name="connsiteY1" fmla="*/ 2516 h 9716"/>
                <a:gd name="connsiteX2" fmla="*/ 8651 w 10045"/>
                <a:gd name="connsiteY2" fmla="*/ 2411 h 9716"/>
                <a:gd name="connsiteX3" fmla="*/ 1780 w 10045"/>
                <a:gd name="connsiteY3" fmla="*/ 4155 h 9716"/>
                <a:gd name="connsiteX4" fmla="*/ 3350 w 10045"/>
                <a:gd name="connsiteY4" fmla="*/ 10656 h 9716"/>
                <a:gd name="connsiteX5" fmla="*/ 3577 w 10045"/>
                <a:gd name="connsiteY5" fmla="*/ 10788 h 9716"/>
                <a:gd name="connsiteX6" fmla="*/ 10448 w 10045"/>
                <a:gd name="connsiteY6" fmla="*/ 9044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0448" y="9044"/>
                  </a:move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1" name="任意多边形: 形状 4060">
              <a:extLst>
                <a:ext uri="{FF2B5EF4-FFF2-40B4-BE49-F238E27FC236}">
                  <a16:creationId xmlns:a16="http://schemas.microsoft.com/office/drawing/2014/main" id="{CAEDBDCC-E2CA-5488-EA28-E629F2A05330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2" name="任意多边形: 形状 4061">
              <a:extLst>
                <a:ext uri="{FF2B5EF4-FFF2-40B4-BE49-F238E27FC236}">
                  <a16:creationId xmlns:a16="http://schemas.microsoft.com/office/drawing/2014/main" id="{73097559-6437-9E51-23C7-EC3B0563C220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3" name="任意多边形: 形状 4062">
              <a:extLst>
                <a:ext uri="{FF2B5EF4-FFF2-40B4-BE49-F238E27FC236}">
                  <a16:creationId xmlns:a16="http://schemas.microsoft.com/office/drawing/2014/main" id="{3F21912C-4B52-080A-7C8A-B39F260B3C58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4" name="任意多边形: 形状 4063">
              <a:extLst>
                <a:ext uri="{FF2B5EF4-FFF2-40B4-BE49-F238E27FC236}">
                  <a16:creationId xmlns:a16="http://schemas.microsoft.com/office/drawing/2014/main" id="{1D53A688-6DE9-B5DC-03BC-B34EFB865D45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5" name="任意多边形: 形状 4064">
              <a:extLst>
                <a:ext uri="{FF2B5EF4-FFF2-40B4-BE49-F238E27FC236}">
                  <a16:creationId xmlns:a16="http://schemas.microsoft.com/office/drawing/2014/main" id="{C720FAAE-D996-5DF5-3BD8-15AD163CB42F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6" name="任意多边形: 形状 4065">
              <a:extLst>
                <a:ext uri="{FF2B5EF4-FFF2-40B4-BE49-F238E27FC236}">
                  <a16:creationId xmlns:a16="http://schemas.microsoft.com/office/drawing/2014/main" id="{6451C495-D68C-8719-C67C-0014C6BEF585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7" name="任意多边形: 形状 4066">
              <a:extLst>
                <a:ext uri="{FF2B5EF4-FFF2-40B4-BE49-F238E27FC236}">
                  <a16:creationId xmlns:a16="http://schemas.microsoft.com/office/drawing/2014/main" id="{E6B4AEA4-2125-5BEA-47B9-418591833C9C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8" name="任意多边形: 形状 4067">
              <a:extLst>
                <a:ext uri="{FF2B5EF4-FFF2-40B4-BE49-F238E27FC236}">
                  <a16:creationId xmlns:a16="http://schemas.microsoft.com/office/drawing/2014/main" id="{E373A489-E733-A923-3BB7-891EFAAD2FBB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9" name="任意多边形: 形状 4068">
              <a:extLst>
                <a:ext uri="{FF2B5EF4-FFF2-40B4-BE49-F238E27FC236}">
                  <a16:creationId xmlns:a16="http://schemas.microsoft.com/office/drawing/2014/main" id="{1FC51C3D-08EC-76E7-6BAF-4A5F55851BD3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0" name="任意多边形: 形状 4069">
              <a:extLst>
                <a:ext uri="{FF2B5EF4-FFF2-40B4-BE49-F238E27FC236}">
                  <a16:creationId xmlns:a16="http://schemas.microsoft.com/office/drawing/2014/main" id="{851D81D8-9B91-588B-65D0-AFEBD60886CD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1" name="任意多边形: 形状 4070">
              <a:extLst>
                <a:ext uri="{FF2B5EF4-FFF2-40B4-BE49-F238E27FC236}">
                  <a16:creationId xmlns:a16="http://schemas.microsoft.com/office/drawing/2014/main" id="{1680BC44-EA86-AAB6-B552-A47899C7D3DE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2027 w 13859"/>
                <a:gd name="connsiteY0" fmla="*/ 5079 h 13377"/>
                <a:gd name="connsiteX1" fmla="*/ 4239 w 13859"/>
                <a:gd name="connsiteY1" fmla="*/ 14038 h 13377"/>
                <a:gd name="connsiteX2" fmla="*/ 4511 w 13859"/>
                <a:gd name="connsiteY2" fmla="*/ 14197 h 13377"/>
                <a:gd name="connsiteX3" fmla="*/ 13999 w 13859"/>
                <a:gd name="connsiteY3" fmla="*/ 11818 h 13377"/>
                <a:gd name="connsiteX4" fmla="*/ 11800 w 13859"/>
                <a:gd name="connsiteY4" fmla="*/ 2859 h 13377"/>
                <a:gd name="connsiteX5" fmla="*/ 11488 w 13859"/>
                <a:gd name="connsiteY5" fmla="*/ 2674 h 13377"/>
                <a:gd name="connsiteX6" fmla="*/ 2027 w 13859"/>
                <a:gd name="connsiteY6" fmla="*/ 5079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2027" y="5079"/>
                  </a:move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2" name="任意多边形: 形状 4071">
              <a:extLst>
                <a:ext uri="{FF2B5EF4-FFF2-40B4-BE49-F238E27FC236}">
                  <a16:creationId xmlns:a16="http://schemas.microsoft.com/office/drawing/2014/main" id="{260692F6-9954-6D11-FAFA-B08D2E6354AE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3" name="任意多边形: 形状 4072">
              <a:extLst>
                <a:ext uri="{FF2B5EF4-FFF2-40B4-BE49-F238E27FC236}">
                  <a16:creationId xmlns:a16="http://schemas.microsoft.com/office/drawing/2014/main" id="{05BB077E-B5A2-417F-AC57-54D9D2B41E0E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4" name="任意多边形: 形状 4073">
              <a:extLst>
                <a:ext uri="{FF2B5EF4-FFF2-40B4-BE49-F238E27FC236}">
                  <a16:creationId xmlns:a16="http://schemas.microsoft.com/office/drawing/2014/main" id="{E5B9760D-7ECA-E562-9800-6B25AD437E41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5" name="任意多边形: 形状 4074">
              <a:extLst>
                <a:ext uri="{FF2B5EF4-FFF2-40B4-BE49-F238E27FC236}">
                  <a16:creationId xmlns:a16="http://schemas.microsoft.com/office/drawing/2014/main" id="{782BE337-9E1C-3A54-BB77-722032966EC3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6" name="任意多边形: 形状 4075">
              <a:extLst>
                <a:ext uri="{FF2B5EF4-FFF2-40B4-BE49-F238E27FC236}">
                  <a16:creationId xmlns:a16="http://schemas.microsoft.com/office/drawing/2014/main" id="{5FCBDE73-A434-C9AD-1924-38EA7D907FF7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7" name="任意多边形: 形状 4076">
              <a:extLst>
                <a:ext uri="{FF2B5EF4-FFF2-40B4-BE49-F238E27FC236}">
                  <a16:creationId xmlns:a16="http://schemas.microsoft.com/office/drawing/2014/main" id="{03E06C16-62B5-8C2D-B276-19F9CACB556C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8" name="任意多边形: 形状 4077">
              <a:extLst>
                <a:ext uri="{FF2B5EF4-FFF2-40B4-BE49-F238E27FC236}">
                  <a16:creationId xmlns:a16="http://schemas.microsoft.com/office/drawing/2014/main" id="{E7C497CD-9181-CA09-8EA6-05D1C4727DB0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9" name="任意多边形: 形状 4078">
              <a:extLst>
                <a:ext uri="{FF2B5EF4-FFF2-40B4-BE49-F238E27FC236}">
                  <a16:creationId xmlns:a16="http://schemas.microsoft.com/office/drawing/2014/main" id="{FC1890B9-8621-DF33-C43C-6C9A70BCFE0A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0" name="任意多边形: 形状 4079">
              <a:extLst>
                <a:ext uri="{FF2B5EF4-FFF2-40B4-BE49-F238E27FC236}">
                  <a16:creationId xmlns:a16="http://schemas.microsoft.com/office/drawing/2014/main" id="{1BD17E2E-D205-D454-091B-779C5B9ACCB0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1" name="任意多边形: 形状 4080">
              <a:extLst>
                <a:ext uri="{FF2B5EF4-FFF2-40B4-BE49-F238E27FC236}">
                  <a16:creationId xmlns:a16="http://schemas.microsoft.com/office/drawing/2014/main" id="{E202AF66-67DF-33E1-9F42-AE18BE5930F0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2" name="任意多边形: 形状 4081">
              <a:extLst>
                <a:ext uri="{FF2B5EF4-FFF2-40B4-BE49-F238E27FC236}">
                  <a16:creationId xmlns:a16="http://schemas.microsoft.com/office/drawing/2014/main" id="{EA881B5A-6A39-C83F-92A2-1BA76092E544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13999 w 13859"/>
                <a:gd name="connsiteY0" fmla="*/ 11818 h 13377"/>
                <a:gd name="connsiteX1" fmla="*/ 11800 w 13859"/>
                <a:gd name="connsiteY1" fmla="*/ 2859 h 13377"/>
                <a:gd name="connsiteX2" fmla="*/ 11488 w 13859"/>
                <a:gd name="connsiteY2" fmla="*/ 2674 h 13377"/>
                <a:gd name="connsiteX3" fmla="*/ 2027 w 13859"/>
                <a:gd name="connsiteY3" fmla="*/ 5079 h 13377"/>
                <a:gd name="connsiteX4" fmla="*/ 4239 w 13859"/>
                <a:gd name="connsiteY4" fmla="*/ 14038 h 13377"/>
                <a:gd name="connsiteX5" fmla="*/ 4511 w 13859"/>
                <a:gd name="connsiteY5" fmla="*/ 14197 h 13377"/>
                <a:gd name="connsiteX6" fmla="*/ 13999 w 13859"/>
                <a:gd name="connsiteY6" fmla="*/ 11818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13999" y="11818"/>
                  </a:move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3" name="任意多边形: 形状 4082">
              <a:extLst>
                <a:ext uri="{FF2B5EF4-FFF2-40B4-BE49-F238E27FC236}">
                  <a16:creationId xmlns:a16="http://schemas.microsoft.com/office/drawing/2014/main" id="{B23AB21B-4CFB-C1CA-A8A6-5DFB3016847C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4" name="任意多边形: 形状 4083">
              <a:extLst>
                <a:ext uri="{FF2B5EF4-FFF2-40B4-BE49-F238E27FC236}">
                  <a16:creationId xmlns:a16="http://schemas.microsoft.com/office/drawing/2014/main" id="{D9C22D69-8411-64F5-1E8C-8FF74245A65D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5" name="任意多边形: 形状 4084">
              <a:extLst>
                <a:ext uri="{FF2B5EF4-FFF2-40B4-BE49-F238E27FC236}">
                  <a16:creationId xmlns:a16="http://schemas.microsoft.com/office/drawing/2014/main" id="{B4BA5A56-2470-5D27-D0FA-B5E53A975407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6" name="任意多边形: 形状 4085">
              <a:extLst>
                <a:ext uri="{FF2B5EF4-FFF2-40B4-BE49-F238E27FC236}">
                  <a16:creationId xmlns:a16="http://schemas.microsoft.com/office/drawing/2014/main" id="{F40CF4FA-236F-9B83-58D7-06871667C74A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7" name="任意多边形: 形状 4086">
              <a:extLst>
                <a:ext uri="{FF2B5EF4-FFF2-40B4-BE49-F238E27FC236}">
                  <a16:creationId xmlns:a16="http://schemas.microsoft.com/office/drawing/2014/main" id="{DA6FC466-E7E0-D50E-70A7-A65345D8CFD8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8" name="任意多边形: 形状 4087">
              <a:extLst>
                <a:ext uri="{FF2B5EF4-FFF2-40B4-BE49-F238E27FC236}">
                  <a16:creationId xmlns:a16="http://schemas.microsoft.com/office/drawing/2014/main" id="{1FCA34A8-38EA-B1BE-A152-A57BAA15DB3E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9" name="任意多边形: 形状 4088">
              <a:extLst>
                <a:ext uri="{FF2B5EF4-FFF2-40B4-BE49-F238E27FC236}">
                  <a16:creationId xmlns:a16="http://schemas.microsoft.com/office/drawing/2014/main" id="{9B38894A-0A55-C596-6638-943A5051E612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0" name="任意多边形: 形状 4089">
              <a:extLst>
                <a:ext uri="{FF2B5EF4-FFF2-40B4-BE49-F238E27FC236}">
                  <a16:creationId xmlns:a16="http://schemas.microsoft.com/office/drawing/2014/main" id="{F53AB432-E9A0-21E9-FC61-3D8611A99371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1" name="任意多边形: 形状 4090">
              <a:extLst>
                <a:ext uri="{FF2B5EF4-FFF2-40B4-BE49-F238E27FC236}">
                  <a16:creationId xmlns:a16="http://schemas.microsoft.com/office/drawing/2014/main" id="{9DFD8F77-D448-BA6C-64C9-FE8C259B8B77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2" name="任意多边形: 形状 4091">
              <a:extLst>
                <a:ext uri="{FF2B5EF4-FFF2-40B4-BE49-F238E27FC236}">
                  <a16:creationId xmlns:a16="http://schemas.microsoft.com/office/drawing/2014/main" id="{9F5FC462-067C-82CC-FE78-687026A66319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3" name="任意多边形: 形状 4092">
              <a:extLst>
                <a:ext uri="{FF2B5EF4-FFF2-40B4-BE49-F238E27FC236}">
                  <a16:creationId xmlns:a16="http://schemas.microsoft.com/office/drawing/2014/main" id="{5E3CF53E-D60E-8918-1A32-F5C631FA4792}"/>
                </a:ext>
              </a:extLst>
            </p:cNvPr>
            <p:cNvSpPr/>
            <p:nvPr/>
          </p:nvSpPr>
          <p:spPr>
            <a:xfrm>
              <a:off x="-1055478" y="-3595715"/>
              <a:ext cx="8055" cy="7769"/>
            </a:xfrm>
            <a:custGeom>
              <a:avLst/>
              <a:gdLst>
                <a:gd name="connsiteX0" fmla="*/ 1614 w 8055"/>
                <a:gd name="connsiteY0" fmla="*/ 3677 h 7769"/>
                <a:gd name="connsiteX1" fmla="*/ 2962 w 8055"/>
                <a:gd name="connsiteY1" fmla="*/ 8884 h 7769"/>
                <a:gd name="connsiteX2" fmla="*/ 3094 w 8055"/>
                <a:gd name="connsiteY2" fmla="*/ 8963 h 7769"/>
                <a:gd name="connsiteX3" fmla="*/ 8618 w 8055"/>
                <a:gd name="connsiteY3" fmla="*/ 7562 h 7769"/>
                <a:gd name="connsiteX4" fmla="*/ 7241 w 8055"/>
                <a:gd name="connsiteY4" fmla="*/ 2329 h 7769"/>
                <a:gd name="connsiteX5" fmla="*/ 7164 w 8055"/>
                <a:gd name="connsiteY5" fmla="*/ 2276 h 7769"/>
                <a:gd name="connsiteX6" fmla="*/ 1614 w 8055"/>
                <a:gd name="connsiteY6" fmla="*/ 3677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1614" y="3677"/>
                  </a:moveTo>
                  <a:cubicBezTo>
                    <a:pt x="546" y="5501"/>
                    <a:pt x="1149" y="7826"/>
                    <a:pt x="2962" y="8884"/>
                  </a:cubicBezTo>
                  <a:cubicBezTo>
                    <a:pt x="3004" y="8910"/>
                    <a:pt x="3049" y="8937"/>
                    <a:pt x="3094" y="8963"/>
                  </a:cubicBezTo>
                  <a:cubicBezTo>
                    <a:pt x="5010" y="10073"/>
                    <a:pt x="7465" y="9465"/>
                    <a:pt x="8618" y="7562"/>
                  </a:cubicBezTo>
                  <a:cubicBezTo>
                    <a:pt x="9685" y="5739"/>
                    <a:pt x="9070" y="3387"/>
                    <a:pt x="7241" y="2329"/>
                  </a:cubicBezTo>
                  <a:cubicBezTo>
                    <a:pt x="7217" y="2303"/>
                    <a:pt x="7191" y="2303"/>
                    <a:pt x="7164" y="2276"/>
                  </a:cubicBezTo>
                  <a:cubicBezTo>
                    <a:pt x="5235" y="1193"/>
                    <a:pt x="2803" y="1827"/>
                    <a:pt x="1614" y="36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4" name="任意多边形: 形状 4093">
              <a:extLst>
                <a:ext uri="{FF2B5EF4-FFF2-40B4-BE49-F238E27FC236}">
                  <a16:creationId xmlns:a16="http://schemas.microsoft.com/office/drawing/2014/main" id="{659A6B4B-D232-2140-C191-1099C7F89B94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5" name="任意多边形: 形状 4094">
              <a:extLst>
                <a:ext uri="{FF2B5EF4-FFF2-40B4-BE49-F238E27FC236}">
                  <a16:creationId xmlns:a16="http://schemas.microsoft.com/office/drawing/2014/main" id="{0EA955D0-59FD-F44B-6938-BBA643B012BE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6" name="任意多边形: 形状 4095">
              <a:extLst>
                <a:ext uri="{FF2B5EF4-FFF2-40B4-BE49-F238E27FC236}">
                  <a16:creationId xmlns:a16="http://schemas.microsoft.com/office/drawing/2014/main" id="{CABC3E91-2CE7-F060-C2E7-ABFE13F10A8E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7" name="任意多边形: 形状 4096">
              <a:extLst>
                <a:ext uri="{FF2B5EF4-FFF2-40B4-BE49-F238E27FC236}">
                  <a16:creationId xmlns:a16="http://schemas.microsoft.com/office/drawing/2014/main" id="{BE48D930-C6B1-BE18-6022-54B7889F1A4E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8" name="任意多边形: 形状 4097">
              <a:extLst>
                <a:ext uri="{FF2B5EF4-FFF2-40B4-BE49-F238E27FC236}">
                  <a16:creationId xmlns:a16="http://schemas.microsoft.com/office/drawing/2014/main" id="{1068793F-26E0-C1DD-8433-ACFFA265AC2C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9" name="任意多边形: 形状 4098">
              <a:extLst>
                <a:ext uri="{FF2B5EF4-FFF2-40B4-BE49-F238E27FC236}">
                  <a16:creationId xmlns:a16="http://schemas.microsoft.com/office/drawing/2014/main" id="{9371F531-A8A5-D9B4-A690-7FD8765F814C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0" name="任意多边形: 形状 4099">
              <a:extLst>
                <a:ext uri="{FF2B5EF4-FFF2-40B4-BE49-F238E27FC236}">
                  <a16:creationId xmlns:a16="http://schemas.microsoft.com/office/drawing/2014/main" id="{712EEE69-F86C-92B3-BE16-A7A5A69ADA94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1" name="任意多边形: 形状 4100">
              <a:extLst>
                <a:ext uri="{FF2B5EF4-FFF2-40B4-BE49-F238E27FC236}">
                  <a16:creationId xmlns:a16="http://schemas.microsoft.com/office/drawing/2014/main" id="{8FE88E52-742D-E1FA-86CF-137A7C09E127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2" name="任意多边形: 形状 4101">
              <a:extLst>
                <a:ext uri="{FF2B5EF4-FFF2-40B4-BE49-F238E27FC236}">
                  <a16:creationId xmlns:a16="http://schemas.microsoft.com/office/drawing/2014/main" id="{384DBB2C-569F-9C91-5D48-E23AEE6492D5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3" name="任意多边形: 形状 4102">
              <a:extLst>
                <a:ext uri="{FF2B5EF4-FFF2-40B4-BE49-F238E27FC236}">
                  <a16:creationId xmlns:a16="http://schemas.microsoft.com/office/drawing/2014/main" id="{6CDE5160-B89E-13E4-840A-D691CCEF2075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4" name="任意多边形: 形状 4103">
              <a:extLst>
                <a:ext uri="{FF2B5EF4-FFF2-40B4-BE49-F238E27FC236}">
                  <a16:creationId xmlns:a16="http://schemas.microsoft.com/office/drawing/2014/main" id="{DEC715D9-F351-030C-E9F5-AAAE8AB428FB}"/>
                </a:ext>
              </a:extLst>
            </p:cNvPr>
            <p:cNvSpPr/>
            <p:nvPr/>
          </p:nvSpPr>
          <p:spPr>
            <a:xfrm>
              <a:off x="-1055477" y="-3595662"/>
              <a:ext cx="8055" cy="7769"/>
            </a:xfrm>
            <a:custGeom>
              <a:avLst/>
              <a:gdLst>
                <a:gd name="connsiteX0" fmla="*/ 8617 w 8055"/>
                <a:gd name="connsiteY0" fmla="*/ 7562 h 7769"/>
                <a:gd name="connsiteX1" fmla="*/ 7240 w 8055"/>
                <a:gd name="connsiteY1" fmla="*/ 2329 h 7769"/>
                <a:gd name="connsiteX2" fmla="*/ 7163 w 8055"/>
                <a:gd name="connsiteY2" fmla="*/ 2276 h 7769"/>
                <a:gd name="connsiteX3" fmla="*/ 1613 w 8055"/>
                <a:gd name="connsiteY3" fmla="*/ 3677 h 7769"/>
                <a:gd name="connsiteX4" fmla="*/ 2961 w 8055"/>
                <a:gd name="connsiteY4" fmla="*/ 8884 h 7769"/>
                <a:gd name="connsiteX5" fmla="*/ 3093 w 8055"/>
                <a:gd name="connsiteY5" fmla="*/ 8963 h 7769"/>
                <a:gd name="connsiteX6" fmla="*/ 8617 w 8055"/>
                <a:gd name="connsiteY6" fmla="*/ 7562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8617" y="7562"/>
                  </a:moveTo>
                  <a:cubicBezTo>
                    <a:pt x="9685" y="5738"/>
                    <a:pt x="9069" y="3387"/>
                    <a:pt x="7240" y="2329"/>
                  </a:cubicBezTo>
                  <a:cubicBezTo>
                    <a:pt x="7216" y="2303"/>
                    <a:pt x="7190" y="2303"/>
                    <a:pt x="7163" y="2276"/>
                  </a:cubicBezTo>
                  <a:cubicBezTo>
                    <a:pt x="5234" y="1193"/>
                    <a:pt x="2803" y="1827"/>
                    <a:pt x="1613" y="3677"/>
                  </a:cubicBezTo>
                  <a:cubicBezTo>
                    <a:pt x="546" y="5501"/>
                    <a:pt x="1151" y="7826"/>
                    <a:pt x="2961" y="8884"/>
                  </a:cubicBezTo>
                  <a:cubicBezTo>
                    <a:pt x="3004" y="8910"/>
                    <a:pt x="3049" y="8937"/>
                    <a:pt x="3093" y="8963"/>
                  </a:cubicBezTo>
                  <a:cubicBezTo>
                    <a:pt x="5010" y="10073"/>
                    <a:pt x="7465" y="9465"/>
                    <a:pt x="8617" y="7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5" name="任意多边形: 形状 4104">
              <a:extLst>
                <a:ext uri="{FF2B5EF4-FFF2-40B4-BE49-F238E27FC236}">
                  <a16:creationId xmlns:a16="http://schemas.microsoft.com/office/drawing/2014/main" id="{444B853A-B4FC-2835-0546-8A6DFD5B42CF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6" name="任意多边形: 形状 4105">
              <a:extLst>
                <a:ext uri="{FF2B5EF4-FFF2-40B4-BE49-F238E27FC236}">
                  <a16:creationId xmlns:a16="http://schemas.microsoft.com/office/drawing/2014/main" id="{D3435C08-3C12-EB65-053D-10F6C58B81CD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7" name="任意多边形: 形状 4106">
              <a:extLst>
                <a:ext uri="{FF2B5EF4-FFF2-40B4-BE49-F238E27FC236}">
                  <a16:creationId xmlns:a16="http://schemas.microsoft.com/office/drawing/2014/main" id="{7AF868EB-4282-1E77-BD7E-B0965EFE237B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8" name="任意多边形: 形状 4107">
              <a:extLst>
                <a:ext uri="{FF2B5EF4-FFF2-40B4-BE49-F238E27FC236}">
                  <a16:creationId xmlns:a16="http://schemas.microsoft.com/office/drawing/2014/main" id="{FC4C39F1-B726-E75C-89A9-8970A147BF81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9" name="任意多边形: 形状 4108">
              <a:extLst>
                <a:ext uri="{FF2B5EF4-FFF2-40B4-BE49-F238E27FC236}">
                  <a16:creationId xmlns:a16="http://schemas.microsoft.com/office/drawing/2014/main" id="{6369CE9C-4CBB-545A-329B-57E8253E723D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0" name="任意多边形: 形状 4109">
              <a:extLst>
                <a:ext uri="{FF2B5EF4-FFF2-40B4-BE49-F238E27FC236}">
                  <a16:creationId xmlns:a16="http://schemas.microsoft.com/office/drawing/2014/main" id="{15CF2974-7B06-BEBD-6AFE-2CCF20C1956B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1" name="任意多边形: 形状 4110">
              <a:extLst>
                <a:ext uri="{FF2B5EF4-FFF2-40B4-BE49-F238E27FC236}">
                  <a16:creationId xmlns:a16="http://schemas.microsoft.com/office/drawing/2014/main" id="{270FCC87-9123-7D27-14BD-5F8B07BB1D6B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2" name="任意多边形: 形状 4111">
              <a:extLst>
                <a:ext uri="{FF2B5EF4-FFF2-40B4-BE49-F238E27FC236}">
                  <a16:creationId xmlns:a16="http://schemas.microsoft.com/office/drawing/2014/main" id="{1B5C7BF9-964C-1686-9811-F1C648579BFE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3" name="任意多边形: 形状 4112">
              <a:extLst>
                <a:ext uri="{FF2B5EF4-FFF2-40B4-BE49-F238E27FC236}">
                  <a16:creationId xmlns:a16="http://schemas.microsoft.com/office/drawing/2014/main" id="{4CE9F3BE-315C-FF52-3CDC-72AD00DA5206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4" name="任意多边形: 形状 4113">
              <a:extLst>
                <a:ext uri="{FF2B5EF4-FFF2-40B4-BE49-F238E27FC236}">
                  <a16:creationId xmlns:a16="http://schemas.microsoft.com/office/drawing/2014/main" id="{B377F172-B9E5-37D7-E99E-8CED7FA15586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5" name="任意多边形: 形状 4114">
              <a:extLst>
                <a:ext uri="{FF2B5EF4-FFF2-40B4-BE49-F238E27FC236}">
                  <a16:creationId xmlns:a16="http://schemas.microsoft.com/office/drawing/2014/main" id="{C080CDF2-BF69-0FA4-170C-B3EA4AA8315F}"/>
                </a:ext>
              </a:extLst>
            </p:cNvPr>
            <p:cNvSpPr/>
            <p:nvPr/>
          </p:nvSpPr>
          <p:spPr>
            <a:xfrm>
              <a:off x="-1052009" y="-3546878"/>
              <a:ext cx="5773" cy="5531"/>
            </a:xfrm>
            <a:custGeom>
              <a:avLst/>
              <a:gdLst>
                <a:gd name="connsiteX0" fmla="*/ 1502 w 5773"/>
                <a:gd name="connsiteY0" fmla="*/ 3125 h 5531"/>
                <a:gd name="connsiteX1" fmla="*/ 2305 w 5773"/>
                <a:gd name="connsiteY1" fmla="*/ 6772 h 5531"/>
                <a:gd name="connsiteX2" fmla="*/ 2532 w 5773"/>
                <a:gd name="connsiteY2" fmla="*/ 6904 h 5531"/>
                <a:gd name="connsiteX3" fmla="*/ 6444 w 5773"/>
                <a:gd name="connsiteY3" fmla="*/ 5900 h 5531"/>
                <a:gd name="connsiteX4" fmla="*/ 5640 w 5773"/>
                <a:gd name="connsiteY4" fmla="*/ 2253 h 5531"/>
                <a:gd name="connsiteX5" fmla="*/ 5413 w 5773"/>
                <a:gd name="connsiteY5" fmla="*/ 2121 h 5531"/>
                <a:gd name="connsiteX6" fmla="*/ 1502 w 5773"/>
                <a:gd name="connsiteY6" fmla="*/ 3125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1502" y="3125"/>
                  </a:move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6" name="任意多边形: 形状 4115">
              <a:extLst>
                <a:ext uri="{FF2B5EF4-FFF2-40B4-BE49-F238E27FC236}">
                  <a16:creationId xmlns:a16="http://schemas.microsoft.com/office/drawing/2014/main" id="{5E0BDAA4-0EE9-2A33-6F74-BF30F5A65FA0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7" name="任意多边形: 形状 4116">
              <a:extLst>
                <a:ext uri="{FF2B5EF4-FFF2-40B4-BE49-F238E27FC236}">
                  <a16:creationId xmlns:a16="http://schemas.microsoft.com/office/drawing/2014/main" id="{DA911EDB-4A61-7698-6DE4-A79BA8149229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8" name="任意多边形: 形状 4117">
              <a:extLst>
                <a:ext uri="{FF2B5EF4-FFF2-40B4-BE49-F238E27FC236}">
                  <a16:creationId xmlns:a16="http://schemas.microsoft.com/office/drawing/2014/main" id="{BDB02A97-1C07-27CD-DE68-527919696874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9" name="任意多边形: 形状 4118">
              <a:extLst>
                <a:ext uri="{FF2B5EF4-FFF2-40B4-BE49-F238E27FC236}">
                  <a16:creationId xmlns:a16="http://schemas.microsoft.com/office/drawing/2014/main" id="{DE5C6885-521B-5204-6771-F5D1904BA881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0" name="任意多边形: 形状 4119">
              <a:extLst>
                <a:ext uri="{FF2B5EF4-FFF2-40B4-BE49-F238E27FC236}">
                  <a16:creationId xmlns:a16="http://schemas.microsoft.com/office/drawing/2014/main" id="{032CB8B1-E9AF-53A1-A5FE-B3B1AA62E47E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1" name="任意多边形: 形状 4120">
              <a:extLst>
                <a:ext uri="{FF2B5EF4-FFF2-40B4-BE49-F238E27FC236}">
                  <a16:creationId xmlns:a16="http://schemas.microsoft.com/office/drawing/2014/main" id="{ECBBF871-D91F-ACEA-695C-5493DC491902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2" name="任意多边形: 形状 4121">
              <a:extLst>
                <a:ext uri="{FF2B5EF4-FFF2-40B4-BE49-F238E27FC236}">
                  <a16:creationId xmlns:a16="http://schemas.microsoft.com/office/drawing/2014/main" id="{5614AE01-C241-C47A-8784-56E5C72F483A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3" name="任意多边形: 形状 4122">
              <a:extLst>
                <a:ext uri="{FF2B5EF4-FFF2-40B4-BE49-F238E27FC236}">
                  <a16:creationId xmlns:a16="http://schemas.microsoft.com/office/drawing/2014/main" id="{EE9AAAF8-5F0B-53C3-753C-A8318BE911A0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4" name="任意多边形: 形状 4123">
              <a:extLst>
                <a:ext uri="{FF2B5EF4-FFF2-40B4-BE49-F238E27FC236}">
                  <a16:creationId xmlns:a16="http://schemas.microsoft.com/office/drawing/2014/main" id="{3BA07A1E-B1E3-4AF1-AF7A-E0676CB61742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5" name="任意多边形: 形状 4124">
              <a:extLst>
                <a:ext uri="{FF2B5EF4-FFF2-40B4-BE49-F238E27FC236}">
                  <a16:creationId xmlns:a16="http://schemas.microsoft.com/office/drawing/2014/main" id="{8D447533-6E15-487E-3C4A-622D53561C3C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6" name="任意多边形: 形状 4125">
              <a:extLst>
                <a:ext uri="{FF2B5EF4-FFF2-40B4-BE49-F238E27FC236}">
                  <a16:creationId xmlns:a16="http://schemas.microsoft.com/office/drawing/2014/main" id="{1E2AA343-3359-C082-08AD-6B25AC331170}"/>
                </a:ext>
              </a:extLst>
            </p:cNvPr>
            <p:cNvSpPr/>
            <p:nvPr/>
          </p:nvSpPr>
          <p:spPr>
            <a:xfrm>
              <a:off x="-1051903" y="-3546878"/>
              <a:ext cx="5773" cy="5531"/>
            </a:xfrm>
            <a:custGeom>
              <a:avLst/>
              <a:gdLst>
                <a:gd name="connsiteX0" fmla="*/ 6444 w 5773"/>
                <a:gd name="connsiteY0" fmla="*/ 5900 h 5531"/>
                <a:gd name="connsiteX1" fmla="*/ 5640 w 5773"/>
                <a:gd name="connsiteY1" fmla="*/ 2253 h 5531"/>
                <a:gd name="connsiteX2" fmla="*/ 5413 w 5773"/>
                <a:gd name="connsiteY2" fmla="*/ 2121 h 5531"/>
                <a:gd name="connsiteX3" fmla="*/ 1502 w 5773"/>
                <a:gd name="connsiteY3" fmla="*/ 3125 h 5531"/>
                <a:gd name="connsiteX4" fmla="*/ 2305 w 5773"/>
                <a:gd name="connsiteY4" fmla="*/ 6772 h 5531"/>
                <a:gd name="connsiteX5" fmla="*/ 2532 w 5773"/>
                <a:gd name="connsiteY5" fmla="*/ 6904 h 5531"/>
                <a:gd name="connsiteX6" fmla="*/ 6444 w 5773"/>
                <a:gd name="connsiteY6" fmla="*/ 5900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6444" y="5900"/>
                  </a:move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7" name="任意多边形: 形状 4126">
              <a:extLst>
                <a:ext uri="{FF2B5EF4-FFF2-40B4-BE49-F238E27FC236}">
                  <a16:creationId xmlns:a16="http://schemas.microsoft.com/office/drawing/2014/main" id="{6C1484A4-CFA3-D6CB-FA39-F1EFDC908390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8" name="任意多边形: 形状 4127">
              <a:extLst>
                <a:ext uri="{FF2B5EF4-FFF2-40B4-BE49-F238E27FC236}">
                  <a16:creationId xmlns:a16="http://schemas.microsoft.com/office/drawing/2014/main" id="{4D986EAE-A23C-B672-1A10-AD93E9F5FDEA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9" name="任意多边形: 形状 4128">
              <a:extLst>
                <a:ext uri="{FF2B5EF4-FFF2-40B4-BE49-F238E27FC236}">
                  <a16:creationId xmlns:a16="http://schemas.microsoft.com/office/drawing/2014/main" id="{FD71B29F-A85E-3970-AA4E-324A98D883F2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0" name="任意多边形: 形状 4129">
              <a:extLst>
                <a:ext uri="{FF2B5EF4-FFF2-40B4-BE49-F238E27FC236}">
                  <a16:creationId xmlns:a16="http://schemas.microsoft.com/office/drawing/2014/main" id="{CE5BCE9E-C149-C552-E58D-8CD0A6031A31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1" name="任意多边形: 形状 4130">
              <a:extLst>
                <a:ext uri="{FF2B5EF4-FFF2-40B4-BE49-F238E27FC236}">
                  <a16:creationId xmlns:a16="http://schemas.microsoft.com/office/drawing/2014/main" id="{F14A4F49-E22B-C06F-10FE-0051CA86FFED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2" name="任意多边形: 形状 4131">
              <a:extLst>
                <a:ext uri="{FF2B5EF4-FFF2-40B4-BE49-F238E27FC236}">
                  <a16:creationId xmlns:a16="http://schemas.microsoft.com/office/drawing/2014/main" id="{EC6A3B3C-7CD3-9B84-06DD-2720A82A9CBC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3" name="任意多边形: 形状 4132">
              <a:extLst>
                <a:ext uri="{FF2B5EF4-FFF2-40B4-BE49-F238E27FC236}">
                  <a16:creationId xmlns:a16="http://schemas.microsoft.com/office/drawing/2014/main" id="{889C3294-C752-B57A-F1DC-CBF9A9921F89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4" name="任意多边形: 形状 4133">
              <a:extLst>
                <a:ext uri="{FF2B5EF4-FFF2-40B4-BE49-F238E27FC236}">
                  <a16:creationId xmlns:a16="http://schemas.microsoft.com/office/drawing/2014/main" id="{9CA763E0-4AC7-09BC-C678-0D85893438E6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5" name="任意多边形: 形状 4134">
              <a:extLst>
                <a:ext uri="{FF2B5EF4-FFF2-40B4-BE49-F238E27FC236}">
                  <a16:creationId xmlns:a16="http://schemas.microsoft.com/office/drawing/2014/main" id="{455E236E-EADE-41A3-0D5A-DC23B9A9D193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6" name="任意多边形: 形状 4135">
              <a:extLst>
                <a:ext uri="{FF2B5EF4-FFF2-40B4-BE49-F238E27FC236}">
                  <a16:creationId xmlns:a16="http://schemas.microsoft.com/office/drawing/2014/main" id="{93A321D6-31FA-E3D1-BEEF-2A8DADC966E0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7" name="任意多边形: 形状 4136">
              <a:extLst>
                <a:ext uri="{FF2B5EF4-FFF2-40B4-BE49-F238E27FC236}">
                  <a16:creationId xmlns:a16="http://schemas.microsoft.com/office/drawing/2014/main" id="{85874118-9B8F-3137-DBA4-B395D6D5092A}"/>
                </a:ext>
              </a:extLst>
            </p:cNvPr>
            <p:cNvSpPr/>
            <p:nvPr/>
          </p:nvSpPr>
          <p:spPr>
            <a:xfrm>
              <a:off x="-1102311" y="-3632613"/>
              <a:ext cx="11038" cy="10660"/>
            </a:xfrm>
            <a:custGeom>
              <a:avLst/>
              <a:gdLst>
                <a:gd name="connsiteX0" fmla="*/ 1828 w 11038"/>
                <a:gd name="connsiteY0" fmla="*/ 4342 h 10660"/>
                <a:gd name="connsiteX1" fmla="*/ 3675 w 11038"/>
                <a:gd name="connsiteY1" fmla="*/ 11583 h 10660"/>
                <a:gd name="connsiteX2" fmla="*/ 3810 w 11038"/>
                <a:gd name="connsiteY2" fmla="*/ 11662 h 10660"/>
                <a:gd name="connsiteX3" fmla="*/ 11421 w 11038"/>
                <a:gd name="connsiteY3" fmla="*/ 9733 h 10660"/>
                <a:gd name="connsiteX4" fmla="*/ 9518 w 11038"/>
                <a:gd name="connsiteY4" fmla="*/ 2545 h 10660"/>
                <a:gd name="connsiteX5" fmla="*/ 1828 w 11038"/>
                <a:gd name="connsiteY5" fmla="*/ 4342 h 1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38" h="10660">
                  <a:moveTo>
                    <a:pt x="1828" y="4342"/>
                  </a:moveTo>
                  <a:cubicBezTo>
                    <a:pt x="337" y="6853"/>
                    <a:pt x="1164" y="10103"/>
                    <a:pt x="3675" y="11583"/>
                  </a:cubicBezTo>
                  <a:cubicBezTo>
                    <a:pt x="3720" y="11610"/>
                    <a:pt x="3765" y="11636"/>
                    <a:pt x="3810" y="11662"/>
                  </a:cubicBezTo>
                  <a:cubicBezTo>
                    <a:pt x="6453" y="13169"/>
                    <a:pt x="9817" y="12323"/>
                    <a:pt x="11421" y="9733"/>
                  </a:cubicBezTo>
                  <a:cubicBezTo>
                    <a:pt x="12864" y="7223"/>
                    <a:pt x="12016" y="4025"/>
                    <a:pt x="9518" y="2545"/>
                  </a:cubicBezTo>
                  <a:cubicBezTo>
                    <a:pt x="6889" y="985"/>
                    <a:pt x="3487" y="1778"/>
                    <a:pt x="1828" y="4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8" name="任意多边形: 形状 4137">
              <a:extLst>
                <a:ext uri="{FF2B5EF4-FFF2-40B4-BE49-F238E27FC236}">
                  <a16:creationId xmlns:a16="http://schemas.microsoft.com/office/drawing/2014/main" id="{F1890B81-7107-DF58-F975-42210E20AD64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9" name="任意多边形: 形状 4138">
              <a:extLst>
                <a:ext uri="{FF2B5EF4-FFF2-40B4-BE49-F238E27FC236}">
                  <a16:creationId xmlns:a16="http://schemas.microsoft.com/office/drawing/2014/main" id="{4F9BFD76-ACDE-F267-BAEE-D6B9EDEF400F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0" name="任意多边形: 形状 4139">
              <a:extLst>
                <a:ext uri="{FF2B5EF4-FFF2-40B4-BE49-F238E27FC236}">
                  <a16:creationId xmlns:a16="http://schemas.microsoft.com/office/drawing/2014/main" id="{51DDA292-5E68-31D0-F5E7-721B952D7E4A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1" name="任意多边形: 形状 4140">
              <a:extLst>
                <a:ext uri="{FF2B5EF4-FFF2-40B4-BE49-F238E27FC236}">
                  <a16:creationId xmlns:a16="http://schemas.microsoft.com/office/drawing/2014/main" id="{F11F126C-3BDD-0480-C6C2-5CFC3BBE0057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2" name="任意多边形: 形状 4141">
              <a:extLst>
                <a:ext uri="{FF2B5EF4-FFF2-40B4-BE49-F238E27FC236}">
                  <a16:creationId xmlns:a16="http://schemas.microsoft.com/office/drawing/2014/main" id="{27B3FF9C-FF8F-7F81-5291-356B2C70E2FC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3" name="任意多边形: 形状 4142">
              <a:extLst>
                <a:ext uri="{FF2B5EF4-FFF2-40B4-BE49-F238E27FC236}">
                  <a16:creationId xmlns:a16="http://schemas.microsoft.com/office/drawing/2014/main" id="{11E7D16A-D2A0-D546-ACA8-1515A368ED6C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4" name="任意多边形: 形状 4143">
              <a:extLst>
                <a:ext uri="{FF2B5EF4-FFF2-40B4-BE49-F238E27FC236}">
                  <a16:creationId xmlns:a16="http://schemas.microsoft.com/office/drawing/2014/main" id="{4ED3C125-FD10-62D3-174B-4FD66C157172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5" name="任意多边形: 形状 4144">
              <a:extLst>
                <a:ext uri="{FF2B5EF4-FFF2-40B4-BE49-F238E27FC236}">
                  <a16:creationId xmlns:a16="http://schemas.microsoft.com/office/drawing/2014/main" id="{BB940DD5-A147-A562-7FCF-6BE8A0C4D613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6" name="任意多边形: 形状 4145">
              <a:extLst>
                <a:ext uri="{FF2B5EF4-FFF2-40B4-BE49-F238E27FC236}">
                  <a16:creationId xmlns:a16="http://schemas.microsoft.com/office/drawing/2014/main" id="{334F3C13-ABC2-9872-0998-FCA827A95D4F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7" name="任意多边形: 形状 4146">
              <a:extLst>
                <a:ext uri="{FF2B5EF4-FFF2-40B4-BE49-F238E27FC236}">
                  <a16:creationId xmlns:a16="http://schemas.microsoft.com/office/drawing/2014/main" id="{30FA71BC-A29D-A3FD-280F-55282A1CA146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8" name="任意多边形: 形状 4147">
              <a:extLst>
                <a:ext uri="{FF2B5EF4-FFF2-40B4-BE49-F238E27FC236}">
                  <a16:creationId xmlns:a16="http://schemas.microsoft.com/office/drawing/2014/main" id="{23955883-3DF4-D84E-5BB9-AF0517AF877F}"/>
                </a:ext>
              </a:extLst>
            </p:cNvPr>
            <p:cNvSpPr/>
            <p:nvPr/>
          </p:nvSpPr>
          <p:spPr>
            <a:xfrm>
              <a:off x="-1102205" y="-3632543"/>
              <a:ext cx="10932" cy="10648"/>
            </a:xfrm>
            <a:custGeom>
              <a:avLst/>
              <a:gdLst>
                <a:gd name="connsiteX0" fmla="*/ 11315 w 10932"/>
                <a:gd name="connsiteY0" fmla="*/ 9663 h 10648"/>
                <a:gd name="connsiteX1" fmla="*/ 9413 w 10932"/>
                <a:gd name="connsiteY1" fmla="*/ 2474 h 10648"/>
                <a:gd name="connsiteX2" fmla="*/ 1828 w 10932"/>
                <a:gd name="connsiteY2" fmla="*/ 4403 h 10648"/>
                <a:gd name="connsiteX3" fmla="*/ 3675 w 10932"/>
                <a:gd name="connsiteY3" fmla="*/ 11645 h 10648"/>
                <a:gd name="connsiteX4" fmla="*/ 3810 w 10932"/>
                <a:gd name="connsiteY4" fmla="*/ 11724 h 10648"/>
                <a:gd name="connsiteX5" fmla="*/ 11315 w 10932"/>
                <a:gd name="connsiteY5" fmla="*/ 9663 h 1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2" h="10648">
                  <a:moveTo>
                    <a:pt x="11315" y="9663"/>
                  </a:moveTo>
                  <a:cubicBezTo>
                    <a:pt x="12758" y="7152"/>
                    <a:pt x="11910" y="3954"/>
                    <a:pt x="9413" y="2474"/>
                  </a:cubicBezTo>
                  <a:cubicBezTo>
                    <a:pt x="6775" y="994"/>
                    <a:pt x="3440" y="1840"/>
                    <a:pt x="1828" y="4403"/>
                  </a:cubicBezTo>
                  <a:cubicBezTo>
                    <a:pt x="337" y="6914"/>
                    <a:pt x="1164" y="10165"/>
                    <a:pt x="3675" y="11645"/>
                  </a:cubicBezTo>
                  <a:cubicBezTo>
                    <a:pt x="3720" y="11671"/>
                    <a:pt x="3765" y="11698"/>
                    <a:pt x="3810" y="11724"/>
                  </a:cubicBezTo>
                  <a:cubicBezTo>
                    <a:pt x="6460" y="13151"/>
                    <a:pt x="9759" y="12226"/>
                    <a:pt x="11315" y="9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9" name="任意多边形: 形状 4148">
              <a:extLst>
                <a:ext uri="{FF2B5EF4-FFF2-40B4-BE49-F238E27FC236}">
                  <a16:creationId xmlns:a16="http://schemas.microsoft.com/office/drawing/2014/main" id="{F5B29606-1C0B-285D-8073-E2A6CD84B39F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0" name="任意多边形: 形状 4149">
              <a:extLst>
                <a:ext uri="{FF2B5EF4-FFF2-40B4-BE49-F238E27FC236}">
                  <a16:creationId xmlns:a16="http://schemas.microsoft.com/office/drawing/2014/main" id="{CA239F0B-BB68-DCCD-AFC3-2E3DB986E63B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1" name="任意多边形: 形状 4150">
              <a:extLst>
                <a:ext uri="{FF2B5EF4-FFF2-40B4-BE49-F238E27FC236}">
                  <a16:creationId xmlns:a16="http://schemas.microsoft.com/office/drawing/2014/main" id="{D75A3F69-41BF-9ADB-0E88-43013055A1E1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2" name="任意多边形: 形状 4151">
              <a:extLst>
                <a:ext uri="{FF2B5EF4-FFF2-40B4-BE49-F238E27FC236}">
                  <a16:creationId xmlns:a16="http://schemas.microsoft.com/office/drawing/2014/main" id="{40489278-EED5-4737-A3E8-6D64E394A605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3" name="任意多边形: 形状 4152">
              <a:extLst>
                <a:ext uri="{FF2B5EF4-FFF2-40B4-BE49-F238E27FC236}">
                  <a16:creationId xmlns:a16="http://schemas.microsoft.com/office/drawing/2014/main" id="{301A42CC-B109-CC7D-693D-D5DCB8F05942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4" name="任意多边形: 形状 4153">
              <a:extLst>
                <a:ext uri="{FF2B5EF4-FFF2-40B4-BE49-F238E27FC236}">
                  <a16:creationId xmlns:a16="http://schemas.microsoft.com/office/drawing/2014/main" id="{104634F3-91CB-390C-B7BD-3CE194288290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5" name="任意多边形: 形状 4154">
              <a:extLst>
                <a:ext uri="{FF2B5EF4-FFF2-40B4-BE49-F238E27FC236}">
                  <a16:creationId xmlns:a16="http://schemas.microsoft.com/office/drawing/2014/main" id="{6E8AE27F-64E5-D9A1-3DBD-2FB809E3D8F7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6" name="任意多边形: 形状 4155">
              <a:extLst>
                <a:ext uri="{FF2B5EF4-FFF2-40B4-BE49-F238E27FC236}">
                  <a16:creationId xmlns:a16="http://schemas.microsoft.com/office/drawing/2014/main" id="{5507B92A-22E0-BB85-E94C-054AA7AC60C4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7" name="任意多边形: 形状 4156">
              <a:extLst>
                <a:ext uri="{FF2B5EF4-FFF2-40B4-BE49-F238E27FC236}">
                  <a16:creationId xmlns:a16="http://schemas.microsoft.com/office/drawing/2014/main" id="{2083CC9E-519F-1FB2-53E8-B9B127EF9EBE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8" name="任意多边形: 形状 4157">
              <a:extLst>
                <a:ext uri="{FF2B5EF4-FFF2-40B4-BE49-F238E27FC236}">
                  <a16:creationId xmlns:a16="http://schemas.microsoft.com/office/drawing/2014/main" id="{841388BA-3124-3827-9D47-98EFC8B45B7D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9" name="任意多边形: 形状 4158">
              <a:extLst>
                <a:ext uri="{FF2B5EF4-FFF2-40B4-BE49-F238E27FC236}">
                  <a16:creationId xmlns:a16="http://schemas.microsoft.com/office/drawing/2014/main" id="{E421A42E-22D9-83B2-9C24-BD4AC69B2FB7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760 w 7215"/>
                <a:gd name="connsiteY0" fmla="*/ 8725 h 6981"/>
                <a:gd name="connsiteX1" fmla="*/ 8301 w 7215"/>
                <a:gd name="connsiteY1" fmla="*/ 5184 h 6981"/>
                <a:gd name="connsiteX2" fmla="*/ 4627 w 7215"/>
                <a:gd name="connsiteY2" fmla="*/ 1748 h 6981"/>
                <a:gd name="connsiteX3" fmla="*/ 1086 w 7215"/>
                <a:gd name="connsiteY3" fmla="*/ 5290 h 6981"/>
                <a:gd name="connsiteX4" fmla="*/ 1086 w 7215"/>
                <a:gd name="connsiteY4" fmla="*/ 5316 h 6981"/>
                <a:gd name="connsiteX5" fmla="*/ 4754 w 7215"/>
                <a:gd name="connsiteY5" fmla="*/ 8725 h 6981"/>
                <a:gd name="connsiteX6" fmla="*/ 4760 w 7215"/>
                <a:gd name="connsiteY6" fmla="*/ 8725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760" y="8725"/>
                  </a:move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0" name="任意多边形: 形状 4159">
              <a:extLst>
                <a:ext uri="{FF2B5EF4-FFF2-40B4-BE49-F238E27FC236}">
                  <a16:creationId xmlns:a16="http://schemas.microsoft.com/office/drawing/2014/main" id="{37DA87C3-28C7-4ABB-CE39-C7CDD066F3DA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1" name="任意多边形: 形状 4160">
              <a:extLst>
                <a:ext uri="{FF2B5EF4-FFF2-40B4-BE49-F238E27FC236}">
                  <a16:creationId xmlns:a16="http://schemas.microsoft.com/office/drawing/2014/main" id="{85B41D1C-A282-00A5-CB2A-BF60FD375827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2" name="任意多边形: 形状 4161">
              <a:extLst>
                <a:ext uri="{FF2B5EF4-FFF2-40B4-BE49-F238E27FC236}">
                  <a16:creationId xmlns:a16="http://schemas.microsoft.com/office/drawing/2014/main" id="{05BB6602-5E02-62DC-7D41-16A37613DF6A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3" name="任意多边形: 形状 4162">
              <a:extLst>
                <a:ext uri="{FF2B5EF4-FFF2-40B4-BE49-F238E27FC236}">
                  <a16:creationId xmlns:a16="http://schemas.microsoft.com/office/drawing/2014/main" id="{88FFAEF0-D4D1-21E4-2C9F-64EB3440124B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4" name="任意多边形: 形状 4163">
              <a:extLst>
                <a:ext uri="{FF2B5EF4-FFF2-40B4-BE49-F238E27FC236}">
                  <a16:creationId xmlns:a16="http://schemas.microsoft.com/office/drawing/2014/main" id="{CAFFD594-6F2D-9640-B282-120CA79C28B5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5" name="任意多边形: 形状 4164">
              <a:extLst>
                <a:ext uri="{FF2B5EF4-FFF2-40B4-BE49-F238E27FC236}">
                  <a16:creationId xmlns:a16="http://schemas.microsoft.com/office/drawing/2014/main" id="{88683B01-13CA-BAFE-94F5-DF1647A18798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6" name="任意多边形: 形状 4165">
              <a:extLst>
                <a:ext uri="{FF2B5EF4-FFF2-40B4-BE49-F238E27FC236}">
                  <a16:creationId xmlns:a16="http://schemas.microsoft.com/office/drawing/2014/main" id="{AF035E81-40AC-BBB2-2767-CCD70ADAD7D6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7" name="任意多边形: 形状 4166">
              <a:extLst>
                <a:ext uri="{FF2B5EF4-FFF2-40B4-BE49-F238E27FC236}">
                  <a16:creationId xmlns:a16="http://schemas.microsoft.com/office/drawing/2014/main" id="{20D70CBC-1558-93B3-32B7-563C35EB26B7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8" name="任意多边形: 形状 4167">
              <a:extLst>
                <a:ext uri="{FF2B5EF4-FFF2-40B4-BE49-F238E27FC236}">
                  <a16:creationId xmlns:a16="http://schemas.microsoft.com/office/drawing/2014/main" id="{94417FF1-5F97-8C33-E595-A9BF53D57F6A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9" name="任意多边形: 形状 4168">
              <a:extLst>
                <a:ext uri="{FF2B5EF4-FFF2-40B4-BE49-F238E27FC236}">
                  <a16:creationId xmlns:a16="http://schemas.microsoft.com/office/drawing/2014/main" id="{1BB23405-8F26-555E-0219-EC60B8FDFB79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0" name="任意多边形: 形状 4169">
              <a:extLst>
                <a:ext uri="{FF2B5EF4-FFF2-40B4-BE49-F238E27FC236}">
                  <a16:creationId xmlns:a16="http://schemas.microsoft.com/office/drawing/2014/main" id="{93EB4A9D-97BD-A866-D8A2-ABACC08305A5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627 w 7215"/>
                <a:gd name="connsiteY0" fmla="*/ 1748 h 6981"/>
                <a:gd name="connsiteX1" fmla="*/ 1086 w 7215"/>
                <a:gd name="connsiteY1" fmla="*/ 5290 h 6981"/>
                <a:gd name="connsiteX2" fmla="*/ 1086 w 7215"/>
                <a:gd name="connsiteY2" fmla="*/ 5316 h 6981"/>
                <a:gd name="connsiteX3" fmla="*/ 4754 w 7215"/>
                <a:gd name="connsiteY3" fmla="*/ 8725 h 6981"/>
                <a:gd name="connsiteX4" fmla="*/ 4760 w 7215"/>
                <a:gd name="connsiteY4" fmla="*/ 8725 h 6981"/>
                <a:gd name="connsiteX5" fmla="*/ 8301 w 7215"/>
                <a:gd name="connsiteY5" fmla="*/ 5184 h 6981"/>
                <a:gd name="connsiteX6" fmla="*/ 4627 w 7215"/>
                <a:gd name="connsiteY6" fmla="*/ 1748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627" y="1748"/>
                  </a:move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1" name="任意多边形: 形状 4170">
              <a:extLst>
                <a:ext uri="{FF2B5EF4-FFF2-40B4-BE49-F238E27FC236}">
                  <a16:creationId xmlns:a16="http://schemas.microsoft.com/office/drawing/2014/main" id="{8479D3B8-BD52-2CD0-5C6B-FC41B728EC28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2" name="任意多边形: 形状 4171">
              <a:extLst>
                <a:ext uri="{FF2B5EF4-FFF2-40B4-BE49-F238E27FC236}">
                  <a16:creationId xmlns:a16="http://schemas.microsoft.com/office/drawing/2014/main" id="{6ED12D5F-D58E-E51C-C0F2-71B02E8B0E09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3" name="任意多边形: 形状 4172">
              <a:extLst>
                <a:ext uri="{FF2B5EF4-FFF2-40B4-BE49-F238E27FC236}">
                  <a16:creationId xmlns:a16="http://schemas.microsoft.com/office/drawing/2014/main" id="{234E4001-4D6E-6E66-198F-7238D7A86D3A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4" name="任意多边形: 形状 4173">
              <a:extLst>
                <a:ext uri="{FF2B5EF4-FFF2-40B4-BE49-F238E27FC236}">
                  <a16:creationId xmlns:a16="http://schemas.microsoft.com/office/drawing/2014/main" id="{07404852-3288-7015-A837-F48DA1221524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5" name="任意多边形: 形状 4174">
              <a:extLst>
                <a:ext uri="{FF2B5EF4-FFF2-40B4-BE49-F238E27FC236}">
                  <a16:creationId xmlns:a16="http://schemas.microsoft.com/office/drawing/2014/main" id="{34C1C1F0-E775-6947-A2DE-4034027BF4D2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6" name="任意多边形: 形状 4175">
              <a:extLst>
                <a:ext uri="{FF2B5EF4-FFF2-40B4-BE49-F238E27FC236}">
                  <a16:creationId xmlns:a16="http://schemas.microsoft.com/office/drawing/2014/main" id="{107B0361-E2E7-DC65-76D1-32B835D75940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7" name="任意多边形: 形状 4176">
              <a:extLst>
                <a:ext uri="{FF2B5EF4-FFF2-40B4-BE49-F238E27FC236}">
                  <a16:creationId xmlns:a16="http://schemas.microsoft.com/office/drawing/2014/main" id="{5F7EC593-1E2F-A1A9-7353-AEA3820B838A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8" name="任意多边形: 形状 4177">
              <a:extLst>
                <a:ext uri="{FF2B5EF4-FFF2-40B4-BE49-F238E27FC236}">
                  <a16:creationId xmlns:a16="http://schemas.microsoft.com/office/drawing/2014/main" id="{FBBA63EA-DD5D-290B-6D56-2ECBA90270A1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9" name="任意多边形: 形状 4178">
              <a:extLst>
                <a:ext uri="{FF2B5EF4-FFF2-40B4-BE49-F238E27FC236}">
                  <a16:creationId xmlns:a16="http://schemas.microsoft.com/office/drawing/2014/main" id="{4925E0DE-4287-3BD4-28CA-4D3036E2FED3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0" name="任意多边形: 形状 4179">
              <a:extLst>
                <a:ext uri="{FF2B5EF4-FFF2-40B4-BE49-F238E27FC236}">
                  <a16:creationId xmlns:a16="http://schemas.microsoft.com/office/drawing/2014/main" id="{299EF6A3-12B9-91C7-CC71-42BFC891CD44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1" name="任意多边形: 形状 4180">
              <a:extLst>
                <a:ext uri="{FF2B5EF4-FFF2-40B4-BE49-F238E27FC236}">
                  <a16:creationId xmlns:a16="http://schemas.microsoft.com/office/drawing/2014/main" id="{D4B6CDBA-FFD6-D927-E52C-EC494939492D}"/>
                </a:ext>
              </a:extLst>
            </p:cNvPr>
            <p:cNvSpPr/>
            <p:nvPr/>
          </p:nvSpPr>
          <p:spPr>
            <a:xfrm>
              <a:off x="-991576" y="-3602730"/>
              <a:ext cx="7202" cy="6961"/>
            </a:xfrm>
            <a:custGeom>
              <a:avLst/>
              <a:gdLst>
                <a:gd name="connsiteX0" fmla="*/ 5528 w 7202"/>
                <a:gd name="connsiteY0" fmla="*/ 8605 h 6961"/>
                <a:gd name="connsiteX1" fmla="*/ 8216 w 7202"/>
                <a:gd name="connsiteY1" fmla="*/ 4509 h 6961"/>
                <a:gd name="connsiteX2" fmla="*/ 8171 w 7202"/>
                <a:gd name="connsiteY2" fmla="*/ 4323 h 6961"/>
                <a:gd name="connsiteX3" fmla="*/ 3704 w 7202"/>
                <a:gd name="connsiteY3" fmla="*/ 1892 h 6961"/>
                <a:gd name="connsiteX4" fmla="*/ 1191 w 7202"/>
                <a:gd name="connsiteY4" fmla="*/ 6094 h 6961"/>
                <a:gd name="connsiteX5" fmla="*/ 1220 w 7202"/>
                <a:gd name="connsiteY5" fmla="*/ 6200 h 6961"/>
                <a:gd name="connsiteX6" fmla="*/ 5528 w 7202"/>
                <a:gd name="connsiteY6" fmla="*/ 8605 h 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02" h="6961">
                  <a:moveTo>
                    <a:pt x="5528" y="8605"/>
                  </a:moveTo>
                  <a:cubicBezTo>
                    <a:pt x="7399" y="8208"/>
                    <a:pt x="8604" y="6385"/>
                    <a:pt x="8216" y="4509"/>
                  </a:cubicBezTo>
                  <a:cubicBezTo>
                    <a:pt x="8202" y="4456"/>
                    <a:pt x="8187" y="4376"/>
                    <a:pt x="8171" y="4323"/>
                  </a:cubicBezTo>
                  <a:cubicBezTo>
                    <a:pt x="7597" y="2421"/>
                    <a:pt x="5607" y="1337"/>
                    <a:pt x="3704" y="1892"/>
                  </a:cubicBezTo>
                  <a:cubicBezTo>
                    <a:pt x="1849" y="2368"/>
                    <a:pt x="726" y="4244"/>
                    <a:pt x="1191" y="6094"/>
                  </a:cubicBezTo>
                  <a:cubicBezTo>
                    <a:pt x="1202" y="6121"/>
                    <a:pt x="1209" y="6174"/>
                    <a:pt x="1220" y="6200"/>
                  </a:cubicBezTo>
                  <a:cubicBezTo>
                    <a:pt x="1804" y="7997"/>
                    <a:pt x="3683" y="9054"/>
                    <a:pt x="5528" y="8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2" name="任意多边形: 形状 4181">
              <a:extLst>
                <a:ext uri="{FF2B5EF4-FFF2-40B4-BE49-F238E27FC236}">
                  <a16:creationId xmlns:a16="http://schemas.microsoft.com/office/drawing/2014/main" id="{74079BBD-D6A1-8CAE-F99F-F70AF6CE3C0C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3" name="任意多边形: 形状 4182">
              <a:extLst>
                <a:ext uri="{FF2B5EF4-FFF2-40B4-BE49-F238E27FC236}">
                  <a16:creationId xmlns:a16="http://schemas.microsoft.com/office/drawing/2014/main" id="{F6AF578C-19EA-5AAA-983F-BA946884D46E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4" name="任意多边形: 形状 4183">
              <a:extLst>
                <a:ext uri="{FF2B5EF4-FFF2-40B4-BE49-F238E27FC236}">
                  <a16:creationId xmlns:a16="http://schemas.microsoft.com/office/drawing/2014/main" id="{973C6CD6-3247-A6BB-253E-9F57F33031F8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5" name="任意多边形: 形状 4184">
              <a:extLst>
                <a:ext uri="{FF2B5EF4-FFF2-40B4-BE49-F238E27FC236}">
                  <a16:creationId xmlns:a16="http://schemas.microsoft.com/office/drawing/2014/main" id="{1693D508-9088-ABA8-3DC5-ACEA2A205E15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6" name="任意多边形: 形状 4185">
              <a:extLst>
                <a:ext uri="{FF2B5EF4-FFF2-40B4-BE49-F238E27FC236}">
                  <a16:creationId xmlns:a16="http://schemas.microsoft.com/office/drawing/2014/main" id="{B662C540-9DC3-6A92-B114-4559BCDF520D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7" name="任意多边形: 形状 4186">
              <a:extLst>
                <a:ext uri="{FF2B5EF4-FFF2-40B4-BE49-F238E27FC236}">
                  <a16:creationId xmlns:a16="http://schemas.microsoft.com/office/drawing/2014/main" id="{4447FE21-07C7-D172-08AC-2D6E30FE987B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8" name="任意多边形: 形状 4187">
              <a:extLst>
                <a:ext uri="{FF2B5EF4-FFF2-40B4-BE49-F238E27FC236}">
                  <a16:creationId xmlns:a16="http://schemas.microsoft.com/office/drawing/2014/main" id="{E8FCBD89-2C32-11DB-C918-46542647962F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9" name="任意多边形: 形状 4188">
              <a:extLst>
                <a:ext uri="{FF2B5EF4-FFF2-40B4-BE49-F238E27FC236}">
                  <a16:creationId xmlns:a16="http://schemas.microsoft.com/office/drawing/2014/main" id="{D0C6ECF8-5E3A-AE41-1F24-DD8567AB82F9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0" name="任意多边形: 形状 4189">
              <a:extLst>
                <a:ext uri="{FF2B5EF4-FFF2-40B4-BE49-F238E27FC236}">
                  <a16:creationId xmlns:a16="http://schemas.microsoft.com/office/drawing/2014/main" id="{463BD12E-AF54-781A-2EEF-932E51DBA350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1" name="任意多边形: 形状 4190">
              <a:extLst>
                <a:ext uri="{FF2B5EF4-FFF2-40B4-BE49-F238E27FC236}">
                  <a16:creationId xmlns:a16="http://schemas.microsoft.com/office/drawing/2014/main" id="{C2F80A98-64E2-9D24-7241-607F4649DAE8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2" name="任意多边形: 形状 4191">
              <a:extLst>
                <a:ext uri="{FF2B5EF4-FFF2-40B4-BE49-F238E27FC236}">
                  <a16:creationId xmlns:a16="http://schemas.microsoft.com/office/drawing/2014/main" id="{9C7A2D9C-DDB4-715D-DDBE-E3418A2C0E5D}"/>
                </a:ext>
              </a:extLst>
            </p:cNvPr>
            <p:cNvSpPr/>
            <p:nvPr/>
          </p:nvSpPr>
          <p:spPr>
            <a:xfrm>
              <a:off x="-991708" y="-3602757"/>
              <a:ext cx="7334" cy="7020"/>
            </a:xfrm>
            <a:custGeom>
              <a:avLst/>
              <a:gdLst>
                <a:gd name="connsiteX0" fmla="*/ 3704 w 7334"/>
                <a:gd name="connsiteY0" fmla="*/ 1918 h 7020"/>
                <a:gd name="connsiteX1" fmla="*/ 1191 w 7334"/>
                <a:gd name="connsiteY1" fmla="*/ 6121 h 7020"/>
                <a:gd name="connsiteX2" fmla="*/ 1220 w 7334"/>
                <a:gd name="connsiteY2" fmla="*/ 6226 h 7020"/>
                <a:gd name="connsiteX3" fmla="*/ 5660 w 7334"/>
                <a:gd name="connsiteY3" fmla="*/ 8631 h 7020"/>
                <a:gd name="connsiteX4" fmla="*/ 8348 w 7334"/>
                <a:gd name="connsiteY4" fmla="*/ 4535 h 7020"/>
                <a:gd name="connsiteX5" fmla="*/ 8303 w 7334"/>
                <a:gd name="connsiteY5" fmla="*/ 4350 h 7020"/>
                <a:gd name="connsiteX6" fmla="*/ 3815 w 7334"/>
                <a:gd name="connsiteY6" fmla="*/ 1892 h 7020"/>
                <a:gd name="connsiteX7" fmla="*/ 3704 w 7334"/>
                <a:gd name="connsiteY7" fmla="*/ 1918 h 7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34" h="7020">
                  <a:moveTo>
                    <a:pt x="3704" y="1918"/>
                  </a:moveTo>
                  <a:cubicBezTo>
                    <a:pt x="1849" y="2394"/>
                    <a:pt x="726" y="4270"/>
                    <a:pt x="1191" y="6121"/>
                  </a:cubicBezTo>
                  <a:cubicBezTo>
                    <a:pt x="1202" y="6147"/>
                    <a:pt x="1210" y="6200"/>
                    <a:pt x="1220" y="6226"/>
                  </a:cubicBezTo>
                  <a:cubicBezTo>
                    <a:pt x="1804" y="8103"/>
                    <a:pt x="3773" y="9160"/>
                    <a:pt x="5660" y="8631"/>
                  </a:cubicBezTo>
                  <a:cubicBezTo>
                    <a:pt x="7531" y="8235"/>
                    <a:pt x="8736" y="6411"/>
                    <a:pt x="8348" y="4535"/>
                  </a:cubicBezTo>
                  <a:cubicBezTo>
                    <a:pt x="8335" y="4482"/>
                    <a:pt x="8319" y="4403"/>
                    <a:pt x="8303" y="4350"/>
                  </a:cubicBezTo>
                  <a:cubicBezTo>
                    <a:pt x="7745" y="2420"/>
                    <a:pt x="5734" y="1337"/>
                    <a:pt x="3815" y="1892"/>
                  </a:cubicBezTo>
                  <a:cubicBezTo>
                    <a:pt x="3778" y="1892"/>
                    <a:pt x="3741" y="1918"/>
                    <a:pt x="3704" y="19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3" name="任意多边形: 形状 4192">
              <a:extLst>
                <a:ext uri="{FF2B5EF4-FFF2-40B4-BE49-F238E27FC236}">
                  <a16:creationId xmlns:a16="http://schemas.microsoft.com/office/drawing/2014/main" id="{381254C5-593D-6B4A-F600-793A0B497C6B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4" name="任意多边形: 形状 4193">
              <a:extLst>
                <a:ext uri="{FF2B5EF4-FFF2-40B4-BE49-F238E27FC236}">
                  <a16:creationId xmlns:a16="http://schemas.microsoft.com/office/drawing/2014/main" id="{57398DBA-1EA5-52B3-6142-B11173C3478A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5" name="任意多边形: 形状 4194">
              <a:extLst>
                <a:ext uri="{FF2B5EF4-FFF2-40B4-BE49-F238E27FC236}">
                  <a16:creationId xmlns:a16="http://schemas.microsoft.com/office/drawing/2014/main" id="{ADCB2529-875D-B766-FA24-A71883C3B98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6" name="任意多边形: 形状 4195">
              <a:extLst>
                <a:ext uri="{FF2B5EF4-FFF2-40B4-BE49-F238E27FC236}">
                  <a16:creationId xmlns:a16="http://schemas.microsoft.com/office/drawing/2014/main" id="{2B2B2E84-93FD-2109-C3A5-CF3F058423FA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7" name="任意多边形: 形状 4196">
              <a:extLst>
                <a:ext uri="{FF2B5EF4-FFF2-40B4-BE49-F238E27FC236}">
                  <a16:creationId xmlns:a16="http://schemas.microsoft.com/office/drawing/2014/main" id="{C7D128E7-4009-A408-7785-84CD806E7C82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8" name="任意多边形: 形状 4197">
              <a:extLst>
                <a:ext uri="{FF2B5EF4-FFF2-40B4-BE49-F238E27FC236}">
                  <a16:creationId xmlns:a16="http://schemas.microsoft.com/office/drawing/2014/main" id="{6239DD89-C2DD-F57A-934B-D56D964AC776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9" name="任意多边形: 形状 4198">
              <a:extLst>
                <a:ext uri="{FF2B5EF4-FFF2-40B4-BE49-F238E27FC236}">
                  <a16:creationId xmlns:a16="http://schemas.microsoft.com/office/drawing/2014/main" id="{E27213CC-4AFD-4AA3-776F-7F0FEDA01140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0" name="任意多边形: 形状 4199">
              <a:extLst>
                <a:ext uri="{FF2B5EF4-FFF2-40B4-BE49-F238E27FC236}">
                  <a16:creationId xmlns:a16="http://schemas.microsoft.com/office/drawing/2014/main" id="{7A293A2B-3756-4629-7317-7797EC32E30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1" name="任意多边形: 形状 4200">
              <a:extLst>
                <a:ext uri="{FF2B5EF4-FFF2-40B4-BE49-F238E27FC236}">
                  <a16:creationId xmlns:a16="http://schemas.microsoft.com/office/drawing/2014/main" id="{6C3B09D4-EA47-D283-E93C-4F5838AF3A2C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2" name="任意多边形: 形状 4201">
              <a:extLst>
                <a:ext uri="{FF2B5EF4-FFF2-40B4-BE49-F238E27FC236}">
                  <a16:creationId xmlns:a16="http://schemas.microsoft.com/office/drawing/2014/main" id="{97095E8F-2D2E-AB4F-0862-CF24FD6A5E0F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3" name="任意多边形: 形状 4202">
              <a:extLst>
                <a:ext uri="{FF2B5EF4-FFF2-40B4-BE49-F238E27FC236}">
                  <a16:creationId xmlns:a16="http://schemas.microsoft.com/office/drawing/2014/main" id="{2428CA99-0092-9118-CDCF-82E7467D6A34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1518 w 6329"/>
                <a:gd name="connsiteY0" fmla="*/ 3268 h 6108"/>
                <a:gd name="connsiteX1" fmla="*/ 2525 w 6329"/>
                <a:gd name="connsiteY1" fmla="*/ 7364 h 6108"/>
                <a:gd name="connsiteX2" fmla="*/ 2655 w 6329"/>
                <a:gd name="connsiteY2" fmla="*/ 7444 h 6108"/>
                <a:gd name="connsiteX3" fmla="*/ 6989 w 6329"/>
                <a:gd name="connsiteY3" fmla="*/ 6334 h 6108"/>
                <a:gd name="connsiteX4" fmla="*/ 5966 w 6329"/>
                <a:gd name="connsiteY4" fmla="*/ 2237 h 6108"/>
                <a:gd name="connsiteX5" fmla="*/ 5826 w 6329"/>
                <a:gd name="connsiteY5" fmla="*/ 2158 h 6108"/>
                <a:gd name="connsiteX6" fmla="*/ 1518 w 6329"/>
                <a:gd name="connsiteY6" fmla="*/ 3268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1518" y="3268"/>
                  </a:move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ubicBezTo>
                    <a:pt x="7837" y="4906"/>
                    <a:pt x="7380" y="3083"/>
                    <a:pt x="5966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4" name="任意多边形: 形状 4203">
              <a:extLst>
                <a:ext uri="{FF2B5EF4-FFF2-40B4-BE49-F238E27FC236}">
                  <a16:creationId xmlns:a16="http://schemas.microsoft.com/office/drawing/2014/main" id="{A539F953-0349-9379-8BB5-BF0D3B42DD5E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5" name="任意多边形: 形状 4204">
              <a:extLst>
                <a:ext uri="{FF2B5EF4-FFF2-40B4-BE49-F238E27FC236}">
                  <a16:creationId xmlns:a16="http://schemas.microsoft.com/office/drawing/2014/main" id="{DEBCB57D-BF36-E0B2-DA46-8F30E0A46E8D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6" name="任意多边形: 形状 4205">
              <a:extLst>
                <a:ext uri="{FF2B5EF4-FFF2-40B4-BE49-F238E27FC236}">
                  <a16:creationId xmlns:a16="http://schemas.microsoft.com/office/drawing/2014/main" id="{1816904A-DDC2-050F-0D30-619A518DB631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7" name="任意多边形: 形状 4206">
              <a:extLst>
                <a:ext uri="{FF2B5EF4-FFF2-40B4-BE49-F238E27FC236}">
                  <a16:creationId xmlns:a16="http://schemas.microsoft.com/office/drawing/2014/main" id="{16068D28-724F-32AF-2242-3B775AE3D60E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8" name="任意多边形: 形状 4207">
              <a:extLst>
                <a:ext uri="{FF2B5EF4-FFF2-40B4-BE49-F238E27FC236}">
                  <a16:creationId xmlns:a16="http://schemas.microsoft.com/office/drawing/2014/main" id="{51966039-D260-EE0A-B4A8-B1DCFBC6DA23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9" name="任意多边形: 形状 4208">
              <a:extLst>
                <a:ext uri="{FF2B5EF4-FFF2-40B4-BE49-F238E27FC236}">
                  <a16:creationId xmlns:a16="http://schemas.microsoft.com/office/drawing/2014/main" id="{D03042E9-6C9A-57EA-95BB-31865078D19F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0" name="任意多边形: 形状 4209">
              <a:extLst>
                <a:ext uri="{FF2B5EF4-FFF2-40B4-BE49-F238E27FC236}">
                  <a16:creationId xmlns:a16="http://schemas.microsoft.com/office/drawing/2014/main" id="{6C0BEA14-F7FF-6A00-7ED3-460373F67337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1" name="任意多边形: 形状 4210">
              <a:extLst>
                <a:ext uri="{FF2B5EF4-FFF2-40B4-BE49-F238E27FC236}">
                  <a16:creationId xmlns:a16="http://schemas.microsoft.com/office/drawing/2014/main" id="{8D2313DE-8849-0864-C64C-F83ACC94331A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2" name="任意多边形: 形状 4211">
              <a:extLst>
                <a:ext uri="{FF2B5EF4-FFF2-40B4-BE49-F238E27FC236}">
                  <a16:creationId xmlns:a16="http://schemas.microsoft.com/office/drawing/2014/main" id="{06DA5E71-3BD8-570B-EF49-29D4DA1CC4A9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3" name="任意多边形: 形状 4212">
              <a:extLst>
                <a:ext uri="{FF2B5EF4-FFF2-40B4-BE49-F238E27FC236}">
                  <a16:creationId xmlns:a16="http://schemas.microsoft.com/office/drawing/2014/main" id="{1609ABC1-BA65-8ABB-883C-FDCC326BC395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4" name="任意多边形: 形状 4213">
              <a:extLst>
                <a:ext uri="{FF2B5EF4-FFF2-40B4-BE49-F238E27FC236}">
                  <a16:creationId xmlns:a16="http://schemas.microsoft.com/office/drawing/2014/main" id="{BEEB94D1-501A-2D7A-BEE5-E5A15F995BAB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6989 w 6329"/>
                <a:gd name="connsiteY0" fmla="*/ 6334 h 6108"/>
                <a:gd name="connsiteX1" fmla="*/ 5964 w 6329"/>
                <a:gd name="connsiteY1" fmla="*/ 2237 h 6108"/>
                <a:gd name="connsiteX2" fmla="*/ 5826 w 6329"/>
                <a:gd name="connsiteY2" fmla="*/ 2158 h 6108"/>
                <a:gd name="connsiteX3" fmla="*/ 1518 w 6329"/>
                <a:gd name="connsiteY3" fmla="*/ 3268 h 6108"/>
                <a:gd name="connsiteX4" fmla="*/ 2525 w 6329"/>
                <a:gd name="connsiteY4" fmla="*/ 7364 h 6108"/>
                <a:gd name="connsiteX5" fmla="*/ 2655 w 6329"/>
                <a:gd name="connsiteY5" fmla="*/ 7444 h 6108"/>
                <a:gd name="connsiteX6" fmla="*/ 6989 w 6329"/>
                <a:gd name="connsiteY6" fmla="*/ 6334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6989" y="6334"/>
                  </a:moveTo>
                  <a:cubicBezTo>
                    <a:pt x="7837" y="4906"/>
                    <a:pt x="7380" y="3083"/>
                    <a:pt x="5964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5" name="任意多边形: 形状 4214">
              <a:extLst>
                <a:ext uri="{FF2B5EF4-FFF2-40B4-BE49-F238E27FC236}">
                  <a16:creationId xmlns:a16="http://schemas.microsoft.com/office/drawing/2014/main" id="{584516CD-F824-B55F-FC15-DEA82E2452E8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6" name="任意多边形: 形状 4215">
              <a:extLst>
                <a:ext uri="{FF2B5EF4-FFF2-40B4-BE49-F238E27FC236}">
                  <a16:creationId xmlns:a16="http://schemas.microsoft.com/office/drawing/2014/main" id="{D26A8F4E-26CA-1B18-69AD-93492E7BCCA7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7" name="任意多边形: 形状 4216">
              <a:extLst>
                <a:ext uri="{FF2B5EF4-FFF2-40B4-BE49-F238E27FC236}">
                  <a16:creationId xmlns:a16="http://schemas.microsoft.com/office/drawing/2014/main" id="{AE482393-10E2-3904-F76B-0A6018D4D67C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8" name="任意多边形: 形状 4217">
              <a:extLst>
                <a:ext uri="{FF2B5EF4-FFF2-40B4-BE49-F238E27FC236}">
                  <a16:creationId xmlns:a16="http://schemas.microsoft.com/office/drawing/2014/main" id="{410DBF54-7F87-88EF-C382-07BCC0BFED1A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9" name="任意多边形: 形状 4218">
              <a:extLst>
                <a:ext uri="{FF2B5EF4-FFF2-40B4-BE49-F238E27FC236}">
                  <a16:creationId xmlns:a16="http://schemas.microsoft.com/office/drawing/2014/main" id="{40BA24E2-FFDC-D4EA-7E71-E7ED76F69B5D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0" name="任意多边形: 形状 4219">
              <a:extLst>
                <a:ext uri="{FF2B5EF4-FFF2-40B4-BE49-F238E27FC236}">
                  <a16:creationId xmlns:a16="http://schemas.microsoft.com/office/drawing/2014/main" id="{210F23B5-E033-15D2-E9FA-38A681FAC70A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1" name="任意多边形: 形状 4220">
              <a:extLst>
                <a:ext uri="{FF2B5EF4-FFF2-40B4-BE49-F238E27FC236}">
                  <a16:creationId xmlns:a16="http://schemas.microsoft.com/office/drawing/2014/main" id="{8BC89102-39C5-8E70-08FE-9BE0F0783A65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2" name="任意多边形: 形状 4221">
              <a:extLst>
                <a:ext uri="{FF2B5EF4-FFF2-40B4-BE49-F238E27FC236}">
                  <a16:creationId xmlns:a16="http://schemas.microsoft.com/office/drawing/2014/main" id="{F27A69C8-00E7-EBC5-03D6-67B70FFE3DAA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3" name="任意多边形: 形状 4222">
              <a:extLst>
                <a:ext uri="{FF2B5EF4-FFF2-40B4-BE49-F238E27FC236}">
                  <a16:creationId xmlns:a16="http://schemas.microsoft.com/office/drawing/2014/main" id="{FEF028DF-3D87-4BA6-7859-FDC62E561096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4" name="任意多边形: 形状 4223">
              <a:extLst>
                <a:ext uri="{FF2B5EF4-FFF2-40B4-BE49-F238E27FC236}">
                  <a16:creationId xmlns:a16="http://schemas.microsoft.com/office/drawing/2014/main" id="{81E9BA5D-2D44-2966-D78B-4C3959DA400B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5" name="任意多边形: 形状 4224">
              <a:extLst>
                <a:ext uri="{FF2B5EF4-FFF2-40B4-BE49-F238E27FC236}">
                  <a16:creationId xmlns:a16="http://schemas.microsoft.com/office/drawing/2014/main" id="{E92B01BE-9779-A28F-D42D-5481B2FC1C9F}"/>
                </a:ext>
              </a:extLst>
            </p:cNvPr>
            <p:cNvSpPr/>
            <p:nvPr/>
          </p:nvSpPr>
          <p:spPr>
            <a:xfrm>
              <a:off x="-1002409" y="-3530021"/>
              <a:ext cx="4059" cy="3902"/>
            </a:xfrm>
            <a:custGeom>
              <a:avLst/>
              <a:gdLst>
                <a:gd name="connsiteX0" fmla="*/ 1350 w 4059"/>
                <a:gd name="connsiteY0" fmla="*/ 2733 h 3902"/>
                <a:gd name="connsiteX1" fmla="*/ 2024 w 4059"/>
                <a:gd name="connsiteY1" fmla="*/ 5350 h 3902"/>
                <a:gd name="connsiteX2" fmla="*/ 2090 w 4059"/>
                <a:gd name="connsiteY2" fmla="*/ 5376 h 3902"/>
                <a:gd name="connsiteX3" fmla="*/ 4891 w 4059"/>
                <a:gd name="connsiteY3" fmla="*/ 4663 h 3902"/>
                <a:gd name="connsiteX4" fmla="*/ 4173 w 4059"/>
                <a:gd name="connsiteY4" fmla="*/ 2020 h 3902"/>
                <a:gd name="connsiteX5" fmla="*/ 4151 w 4059"/>
                <a:gd name="connsiteY5" fmla="*/ 2020 h 3902"/>
                <a:gd name="connsiteX6" fmla="*/ 1350 w 4059"/>
                <a:gd name="connsiteY6" fmla="*/ 273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1350" y="2733"/>
                  </a:move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6" name="任意多边形: 形状 4225">
              <a:extLst>
                <a:ext uri="{FF2B5EF4-FFF2-40B4-BE49-F238E27FC236}">
                  <a16:creationId xmlns:a16="http://schemas.microsoft.com/office/drawing/2014/main" id="{75EBD875-A5AB-822F-3B6C-34E9DE126A0C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7" name="任意多边形: 形状 4226">
              <a:extLst>
                <a:ext uri="{FF2B5EF4-FFF2-40B4-BE49-F238E27FC236}">
                  <a16:creationId xmlns:a16="http://schemas.microsoft.com/office/drawing/2014/main" id="{734CB5FC-7084-490D-A731-7A732F771EF7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8" name="任意多边形: 形状 4227">
              <a:extLst>
                <a:ext uri="{FF2B5EF4-FFF2-40B4-BE49-F238E27FC236}">
                  <a16:creationId xmlns:a16="http://schemas.microsoft.com/office/drawing/2014/main" id="{97B2FE4F-08DC-DAC0-7036-6AD115429895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9" name="任意多边形: 形状 4228">
              <a:extLst>
                <a:ext uri="{FF2B5EF4-FFF2-40B4-BE49-F238E27FC236}">
                  <a16:creationId xmlns:a16="http://schemas.microsoft.com/office/drawing/2014/main" id="{E3EA3510-F5A8-7BC7-A06E-541FFF384530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0" name="任意多边形: 形状 4229">
              <a:extLst>
                <a:ext uri="{FF2B5EF4-FFF2-40B4-BE49-F238E27FC236}">
                  <a16:creationId xmlns:a16="http://schemas.microsoft.com/office/drawing/2014/main" id="{5832718F-3E56-6452-4E8A-A4F5C9F251A9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1" name="任意多边形: 形状 4230">
              <a:extLst>
                <a:ext uri="{FF2B5EF4-FFF2-40B4-BE49-F238E27FC236}">
                  <a16:creationId xmlns:a16="http://schemas.microsoft.com/office/drawing/2014/main" id="{29DF5D3F-941D-F314-7F11-A65B1694F133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2" name="任意多边形: 形状 4231">
              <a:extLst>
                <a:ext uri="{FF2B5EF4-FFF2-40B4-BE49-F238E27FC236}">
                  <a16:creationId xmlns:a16="http://schemas.microsoft.com/office/drawing/2014/main" id="{61D98011-1E6C-CCFC-F0EC-B4A4F5DF4CCD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3" name="任意多边形: 形状 4232">
              <a:extLst>
                <a:ext uri="{FF2B5EF4-FFF2-40B4-BE49-F238E27FC236}">
                  <a16:creationId xmlns:a16="http://schemas.microsoft.com/office/drawing/2014/main" id="{CB950E90-BD24-9CBC-82F3-59BBC59B9A9C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4" name="任意多边形: 形状 4233">
              <a:extLst>
                <a:ext uri="{FF2B5EF4-FFF2-40B4-BE49-F238E27FC236}">
                  <a16:creationId xmlns:a16="http://schemas.microsoft.com/office/drawing/2014/main" id="{0A2188EC-5220-FE33-E3F9-D755DBF35FFB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5" name="任意多边形: 形状 4234">
              <a:extLst>
                <a:ext uri="{FF2B5EF4-FFF2-40B4-BE49-F238E27FC236}">
                  <a16:creationId xmlns:a16="http://schemas.microsoft.com/office/drawing/2014/main" id="{069391A4-C17A-24A7-D1CF-905BED1B8C33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6" name="任意多边形: 形状 4235">
              <a:extLst>
                <a:ext uri="{FF2B5EF4-FFF2-40B4-BE49-F238E27FC236}">
                  <a16:creationId xmlns:a16="http://schemas.microsoft.com/office/drawing/2014/main" id="{09D246F4-D787-24FB-269F-32C4A0E53541}"/>
                </a:ext>
              </a:extLst>
            </p:cNvPr>
            <p:cNvSpPr/>
            <p:nvPr/>
          </p:nvSpPr>
          <p:spPr>
            <a:xfrm>
              <a:off x="-1002409" y="-3529994"/>
              <a:ext cx="4059" cy="3902"/>
            </a:xfrm>
            <a:custGeom>
              <a:avLst/>
              <a:gdLst>
                <a:gd name="connsiteX0" fmla="*/ 4891 w 4059"/>
                <a:gd name="connsiteY0" fmla="*/ 4663 h 3902"/>
                <a:gd name="connsiteX1" fmla="*/ 4173 w 4059"/>
                <a:gd name="connsiteY1" fmla="*/ 2020 h 3902"/>
                <a:gd name="connsiteX2" fmla="*/ 4151 w 4059"/>
                <a:gd name="connsiteY2" fmla="*/ 2020 h 3902"/>
                <a:gd name="connsiteX3" fmla="*/ 1350 w 4059"/>
                <a:gd name="connsiteY3" fmla="*/ 2733 h 3902"/>
                <a:gd name="connsiteX4" fmla="*/ 2024 w 4059"/>
                <a:gd name="connsiteY4" fmla="*/ 5350 h 3902"/>
                <a:gd name="connsiteX5" fmla="*/ 2090 w 4059"/>
                <a:gd name="connsiteY5" fmla="*/ 5376 h 3902"/>
                <a:gd name="connsiteX6" fmla="*/ 4891 w 4059"/>
                <a:gd name="connsiteY6" fmla="*/ 466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4891" y="4663"/>
                  </a:move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7" name="任意多边形: 形状 4236">
              <a:extLst>
                <a:ext uri="{FF2B5EF4-FFF2-40B4-BE49-F238E27FC236}">
                  <a16:creationId xmlns:a16="http://schemas.microsoft.com/office/drawing/2014/main" id="{7AD298F9-9615-C63D-B2FC-99C3B8594D17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8" name="任意多边形: 形状 4237">
              <a:extLst>
                <a:ext uri="{FF2B5EF4-FFF2-40B4-BE49-F238E27FC236}">
                  <a16:creationId xmlns:a16="http://schemas.microsoft.com/office/drawing/2014/main" id="{EC5454EB-0930-C7CC-2C6F-AC90B0EF1EFA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9" name="任意多边形: 形状 4238">
              <a:extLst>
                <a:ext uri="{FF2B5EF4-FFF2-40B4-BE49-F238E27FC236}">
                  <a16:creationId xmlns:a16="http://schemas.microsoft.com/office/drawing/2014/main" id="{6D0EF37D-36D0-2007-7EA9-D491623CCD55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0" name="任意多边形: 形状 4239">
              <a:extLst>
                <a:ext uri="{FF2B5EF4-FFF2-40B4-BE49-F238E27FC236}">
                  <a16:creationId xmlns:a16="http://schemas.microsoft.com/office/drawing/2014/main" id="{0F88E403-1AFA-38BC-6303-91FCD30246DA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1" name="任意多边形: 形状 4240">
              <a:extLst>
                <a:ext uri="{FF2B5EF4-FFF2-40B4-BE49-F238E27FC236}">
                  <a16:creationId xmlns:a16="http://schemas.microsoft.com/office/drawing/2014/main" id="{93AE2308-504E-F34B-5292-60088DF778B5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2" name="任意多边形: 形状 4241">
              <a:extLst>
                <a:ext uri="{FF2B5EF4-FFF2-40B4-BE49-F238E27FC236}">
                  <a16:creationId xmlns:a16="http://schemas.microsoft.com/office/drawing/2014/main" id="{9FA376E0-06BD-B1E5-11FD-453094FFF4F5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3" name="任意多边形: 形状 4242">
              <a:extLst>
                <a:ext uri="{FF2B5EF4-FFF2-40B4-BE49-F238E27FC236}">
                  <a16:creationId xmlns:a16="http://schemas.microsoft.com/office/drawing/2014/main" id="{92142954-79D8-015C-7922-232F0C82DFA8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4" name="任意多边形: 形状 4243">
              <a:extLst>
                <a:ext uri="{FF2B5EF4-FFF2-40B4-BE49-F238E27FC236}">
                  <a16:creationId xmlns:a16="http://schemas.microsoft.com/office/drawing/2014/main" id="{A0756A26-DA39-3FFA-8DF0-41D2D834A162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5" name="任意多边形: 形状 4244">
              <a:extLst>
                <a:ext uri="{FF2B5EF4-FFF2-40B4-BE49-F238E27FC236}">
                  <a16:creationId xmlns:a16="http://schemas.microsoft.com/office/drawing/2014/main" id="{6013D0FC-DB3D-BA5E-06B9-98618D9831BF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6" name="任意多边形: 形状 4245">
              <a:extLst>
                <a:ext uri="{FF2B5EF4-FFF2-40B4-BE49-F238E27FC236}">
                  <a16:creationId xmlns:a16="http://schemas.microsoft.com/office/drawing/2014/main" id="{04BFEF2D-C565-4B43-3EBE-6BE25BDBC270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7" name="任意多边形: 形状 4246">
              <a:extLst>
                <a:ext uri="{FF2B5EF4-FFF2-40B4-BE49-F238E27FC236}">
                  <a16:creationId xmlns:a16="http://schemas.microsoft.com/office/drawing/2014/main" id="{7116D92C-81C6-0CB5-A1DB-F21B1479E5C9}"/>
                </a:ext>
              </a:extLst>
            </p:cNvPr>
            <p:cNvSpPr/>
            <p:nvPr/>
          </p:nvSpPr>
          <p:spPr>
            <a:xfrm>
              <a:off x="-1312362" y="-4013478"/>
              <a:ext cx="11649" cy="11219"/>
            </a:xfrm>
            <a:custGeom>
              <a:avLst/>
              <a:gdLst>
                <a:gd name="connsiteX0" fmla="*/ 2854 w 11649"/>
                <a:gd name="connsiteY0" fmla="*/ 11321 h 11219"/>
                <a:gd name="connsiteX1" fmla="*/ 11100 w 11649"/>
                <a:gd name="connsiteY1" fmla="*/ 11321 h 11219"/>
                <a:gd name="connsiteX2" fmla="*/ 11166 w 11649"/>
                <a:gd name="connsiteY2" fmla="*/ 3577 h 11219"/>
                <a:gd name="connsiteX3" fmla="*/ 10968 w 11649"/>
                <a:gd name="connsiteY3" fmla="*/ 3392 h 11219"/>
                <a:gd name="connsiteX4" fmla="*/ 2722 w 11649"/>
                <a:gd name="connsiteY4" fmla="*/ 3392 h 11219"/>
                <a:gd name="connsiteX5" fmla="*/ 2656 w 11649"/>
                <a:gd name="connsiteY5" fmla="*/ 11136 h 11219"/>
                <a:gd name="connsiteX6" fmla="*/ 2854 w 11649"/>
                <a:gd name="connsiteY6" fmla="*/ 11321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9" h="11219">
                  <a:moveTo>
                    <a:pt x="2854" y="11321"/>
                  </a:moveTo>
                  <a:cubicBezTo>
                    <a:pt x="5161" y="13514"/>
                    <a:pt x="8792" y="13514"/>
                    <a:pt x="11100" y="11321"/>
                  </a:cubicBezTo>
                  <a:cubicBezTo>
                    <a:pt x="13254" y="9206"/>
                    <a:pt x="13285" y="5744"/>
                    <a:pt x="11166" y="3577"/>
                  </a:cubicBezTo>
                  <a:cubicBezTo>
                    <a:pt x="11102" y="3524"/>
                    <a:pt x="11036" y="3445"/>
                    <a:pt x="10968" y="3392"/>
                  </a:cubicBezTo>
                  <a:cubicBezTo>
                    <a:pt x="8660" y="1198"/>
                    <a:pt x="5029" y="1198"/>
                    <a:pt x="2722" y="3392"/>
                  </a:cubicBezTo>
                  <a:cubicBezTo>
                    <a:pt x="568" y="5506"/>
                    <a:pt x="536" y="8968"/>
                    <a:pt x="2656" y="11136"/>
                  </a:cubicBezTo>
                  <a:cubicBezTo>
                    <a:pt x="2719" y="11189"/>
                    <a:pt x="2785" y="11268"/>
                    <a:pt x="2854" y="11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8" name="任意多边形: 形状 4247">
              <a:extLst>
                <a:ext uri="{FF2B5EF4-FFF2-40B4-BE49-F238E27FC236}">
                  <a16:creationId xmlns:a16="http://schemas.microsoft.com/office/drawing/2014/main" id="{36598E1A-EC48-E6AE-D28F-89B91993B8BD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9" name="任意多边形: 形状 4248">
              <a:extLst>
                <a:ext uri="{FF2B5EF4-FFF2-40B4-BE49-F238E27FC236}">
                  <a16:creationId xmlns:a16="http://schemas.microsoft.com/office/drawing/2014/main" id="{9EC1F255-D5C7-7571-D454-8CB6EDF9DBB0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0" name="任意多边形: 形状 4249">
              <a:extLst>
                <a:ext uri="{FF2B5EF4-FFF2-40B4-BE49-F238E27FC236}">
                  <a16:creationId xmlns:a16="http://schemas.microsoft.com/office/drawing/2014/main" id="{C12A297E-AFFE-B31C-8B36-9BA7505A417A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1" name="任意多边形: 形状 4250">
              <a:extLst>
                <a:ext uri="{FF2B5EF4-FFF2-40B4-BE49-F238E27FC236}">
                  <a16:creationId xmlns:a16="http://schemas.microsoft.com/office/drawing/2014/main" id="{67C72E6F-71FF-FA90-CD8C-1D9AAB71D43B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2" name="任意多边形: 形状 4251">
              <a:extLst>
                <a:ext uri="{FF2B5EF4-FFF2-40B4-BE49-F238E27FC236}">
                  <a16:creationId xmlns:a16="http://schemas.microsoft.com/office/drawing/2014/main" id="{CE778AC4-05EF-DD05-447C-F7ACC579538B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3" name="任意多边形: 形状 4252">
              <a:extLst>
                <a:ext uri="{FF2B5EF4-FFF2-40B4-BE49-F238E27FC236}">
                  <a16:creationId xmlns:a16="http://schemas.microsoft.com/office/drawing/2014/main" id="{DE5137F5-061A-5D47-F2C1-7A405FBA656F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4" name="任意多边形: 形状 4253">
              <a:extLst>
                <a:ext uri="{FF2B5EF4-FFF2-40B4-BE49-F238E27FC236}">
                  <a16:creationId xmlns:a16="http://schemas.microsoft.com/office/drawing/2014/main" id="{3C96C6C4-CBC9-C680-B047-FBEE9FA7590F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5" name="任意多边形: 形状 4254">
              <a:extLst>
                <a:ext uri="{FF2B5EF4-FFF2-40B4-BE49-F238E27FC236}">
                  <a16:creationId xmlns:a16="http://schemas.microsoft.com/office/drawing/2014/main" id="{ECF92591-8B8F-F64A-51D3-97671161E891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6" name="任意多边形: 形状 4255">
              <a:extLst>
                <a:ext uri="{FF2B5EF4-FFF2-40B4-BE49-F238E27FC236}">
                  <a16:creationId xmlns:a16="http://schemas.microsoft.com/office/drawing/2014/main" id="{7C9CCC1F-D746-7AA8-6C5A-8F955DCD2C76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7" name="任意多边形: 形状 4256">
              <a:extLst>
                <a:ext uri="{FF2B5EF4-FFF2-40B4-BE49-F238E27FC236}">
                  <a16:creationId xmlns:a16="http://schemas.microsoft.com/office/drawing/2014/main" id="{AC6D95D0-38BE-F62F-F07B-C0A0516BBE3C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8" name="任意多边形: 形状 4257">
              <a:extLst>
                <a:ext uri="{FF2B5EF4-FFF2-40B4-BE49-F238E27FC236}">
                  <a16:creationId xmlns:a16="http://schemas.microsoft.com/office/drawing/2014/main" id="{5B10A4D1-C6A7-EBBF-641D-934DAE9838EC}"/>
                </a:ext>
              </a:extLst>
            </p:cNvPr>
            <p:cNvSpPr/>
            <p:nvPr/>
          </p:nvSpPr>
          <p:spPr>
            <a:xfrm>
              <a:off x="-1312452" y="-4013637"/>
              <a:ext cx="11645" cy="11219"/>
            </a:xfrm>
            <a:custGeom>
              <a:avLst/>
              <a:gdLst>
                <a:gd name="connsiteX0" fmla="*/ 11031 w 11645"/>
                <a:gd name="connsiteY0" fmla="*/ 3392 h 11219"/>
                <a:gd name="connsiteX1" fmla="*/ 2786 w 11645"/>
                <a:gd name="connsiteY1" fmla="*/ 3392 h 11219"/>
                <a:gd name="connsiteX2" fmla="*/ 2593 w 11645"/>
                <a:gd name="connsiteY2" fmla="*/ 11136 h 11219"/>
                <a:gd name="connsiteX3" fmla="*/ 2786 w 11645"/>
                <a:gd name="connsiteY3" fmla="*/ 11321 h 11219"/>
                <a:gd name="connsiteX4" fmla="*/ 11031 w 11645"/>
                <a:gd name="connsiteY4" fmla="*/ 11321 h 11219"/>
                <a:gd name="connsiteX5" fmla="*/ 11224 w 11645"/>
                <a:gd name="connsiteY5" fmla="*/ 3577 h 11219"/>
                <a:gd name="connsiteX6" fmla="*/ 11031 w 11645"/>
                <a:gd name="connsiteY6" fmla="*/ 3392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5" h="11219">
                  <a:moveTo>
                    <a:pt x="11031" y="3392"/>
                  </a:moveTo>
                  <a:cubicBezTo>
                    <a:pt x="8724" y="1198"/>
                    <a:pt x="5093" y="1198"/>
                    <a:pt x="2786" y="3392"/>
                  </a:cubicBezTo>
                  <a:cubicBezTo>
                    <a:pt x="597" y="5480"/>
                    <a:pt x="510" y="8942"/>
                    <a:pt x="2593" y="11136"/>
                  </a:cubicBezTo>
                  <a:cubicBezTo>
                    <a:pt x="2654" y="11188"/>
                    <a:pt x="2720" y="11268"/>
                    <a:pt x="2786" y="11321"/>
                  </a:cubicBezTo>
                  <a:cubicBezTo>
                    <a:pt x="5093" y="13514"/>
                    <a:pt x="8724" y="13514"/>
                    <a:pt x="11031" y="11321"/>
                  </a:cubicBezTo>
                  <a:cubicBezTo>
                    <a:pt x="13220" y="9233"/>
                    <a:pt x="13307" y="5771"/>
                    <a:pt x="11224" y="3577"/>
                  </a:cubicBezTo>
                  <a:cubicBezTo>
                    <a:pt x="11164" y="3524"/>
                    <a:pt x="11098" y="3445"/>
                    <a:pt x="11031" y="3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9" name="任意多边形: 形状 4258">
              <a:extLst>
                <a:ext uri="{FF2B5EF4-FFF2-40B4-BE49-F238E27FC236}">
                  <a16:creationId xmlns:a16="http://schemas.microsoft.com/office/drawing/2014/main" id="{BF792AD6-5C9B-AC59-80CD-EEF8F2977CB5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0" name="任意多边形: 形状 4259">
              <a:extLst>
                <a:ext uri="{FF2B5EF4-FFF2-40B4-BE49-F238E27FC236}">
                  <a16:creationId xmlns:a16="http://schemas.microsoft.com/office/drawing/2014/main" id="{D5FE9CA1-0879-4728-E4AD-C8D7239DBA3C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1" name="任意多边形: 形状 4260">
              <a:extLst>
                <a:ext uri="{FF2B5EF4-FFF2-40B4-BE49-F238E27FC236}">
                  <a16:creationId xmlns:a16="http://schemas.microsoft.com/office/drawing/2014/main" id="{AFADF8B0-92BF-0F38-4B97-51FFC725C632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2" name="任意多边形: 形状 4261">
              <a:extLst>
                <a:ext uri="{FF2B5EF4-FFF2-40B4-BE49-F238E27FC236}">
                  <a16:creationId xmlns:a16="http://schemas.microsoft.com/office/drawing/2014/main" id="{613BBE24-2DB2-491A-D299-F22CAF95C14A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3" name="任意多边形: 形状 4262">
              <a:extLst>
                <a:ext uri="{FF2B5EF4-FFF2-40B4-BE49-F238E27FC236}">
                  <a16:creationId xmlns:a16="http://schemas.microsoft.com/office/drawing/2014/main" id="{01C4C776-C484-5588-F252-06F62A5577C9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4" name="任意多边形: 形状 4263">
              <a:extLst>
                <a:ext uri="{FF2B5EF4-FFF2-40B4-BE49-F238E27FC236}">
                  <a16:creationId xmlns:a16="http://schemas.microsoft.com/office/drawing/2014/main" id="{783E5144-38BC-EA7A-426A-0DE0DAA5478F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5" name="任意多边形: 形状 4264">
              <a:extLst>
                <a:ext uri="{FF2B5EF4-FFF2-40B4-BE49-F238E27FC236}">
                  <a16:creationId xmlns:a16="http://schemas.microsoft.com/office/drawing/2014/main" id="{38E7D0C0-E30B-B105-421F-529CCBBCB9E2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6" name="任意多边形: 形状 4265">
              <a:extLst>
                <a:ext uri="{FF2B5EF4-FFF2-40B4-BE49-F238E27FC236}">
                  <a16:creationId xmlns:a16="http://schemas.microsoft.com/office/drawing/2014/main" id="{E1DE294F-2BC0-4090-99DA-665674CB16EA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7" name="任意多边形: 形状 4266">
              <a:extLst>
                <a:ext uri="{FF2B5EF4-FFF2-40B4-BE49-F238E27FC236}">
                  <a16:creationId xmlns:a16="http://schemas.microsoft.com/office/drawing/2014/main" id="{A2F8C1D2-6B56-129B-BC43-F387185213C1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8" name="任意多边形: 形状 4267">
              <a:extLst>
                <a:ext uri="{FF2B5EF4-FFF2-40B4-BE49-F238E27FC236}">
                  <a16:creationId xmlns:a16="http://schemas.microsoft.com/office/drawing/2014/main" id="{66C592B4-036C-D728-FB93-EE7FB3FB9761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9" name="任意多边形: 形状 4268">
              <a:extLst>
                <a:ext uri="{FF2B5EF4-FFF2-40B4-BE49-F238E27FC236}">
                  <a16:creationId xmlns:a16="http://schemas.microsoft.com/office/drawing/2014/main" id="{B77FB652-EEEB-4452-D14B-18FC5C3E7678}"/>
                </a:ext>
              </a:extLst>
            </p:cNvPr>
            <p:cNvSpPr/>
            <p:nvPr/>
          </p:nvSpPr>
          <p:spPr>
            <a:xfrm>
              <a:off x="-1375096" y="-4066459"/>
              <a:ext cx="11785" cy="11361"/>
            </a:xfrm>
            <a:custGeom>
              <a:avLst/>
              <a:gdLst>
                <a:gd name="connsiteX0" fmla="*/ 2160 w 11785"/>
                <a:gd name="connsiteY0" fmla="*/ 10678 h 11361"/>
                <a:gd name="connsiteX1" fmla="*/ 10300 w 11785"/>
                <a:gd name="connsiteY1" fmla="*/ 12105 h 11361"/>
                <a:gd name="connsiteX2" fmla="*/ 12052 w 11785"/>
                <a:gd name="connsiteY2" fmla="*/ 4600 h 11361"/>
                <a:gd name="connsiteX3" fmla="*/ 11753 w 11785"/>
                <a:gd name="connsiteY3" fmla="*/ 4177 h 11361"/>
                <a:gd name="connsiteX4" fmla="*/ 3640 w 11785"/>
                <a:gd name="connsiteY4" fmla="*/ 2750 h 11361"/>
                <a:gd name="connsiteX5" fmla="*/ 1954 w 11785"/>
                <a:gd name="connsiteY5" fmla="*/ 10388 h 11361"/>
                <a:gd name="connsiteX6" fmla="*/ 2160 w 11785"/>
                <a:gd name="connsiteY6" fmla="*/ 10678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2160" y="10678"/>
                  </a:moveTo>
                  <a:cubicBezTo>
                    <a:pt x="4060" y="13242"/>
                    <a:pt x="7638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7"/>
                    <a:pt x="11859" y="4309"/>
                    <a:pt x="11753" y="4177"/>
                  </a:cubicBezTo>
                  <a:cubicBezTo>
                    <a:pt x="9869" y="1613"/>
                    <a:pt x="6288" y="979"/>
                    <a:pt x="3640" y="2750"/>
                  </a:cubicBezTo>
                  <a:cubicBezTo>
                    <a:pt x="1068" y="4388"/>
                    <a:pt x="312" y="7797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0" name="任意多边形: 形状 4269">
              <a:extLst>
                <a:ext uri="{FF2B5EF4-FFF2-40B4-BE49-F238E27FC236}">
                  <a16:creationId xmlns:a16="http://schemas.microsoft.com/office/drawing/2014/main" id="{89899012-0808-4D63-5D98-D381A85767D7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1" name="任意多边形: 形状 4270">
              <a:extLst>
                <a:ext uri="{FF2B5EF4-FFF2-40B4-BE49-F238E27FC236}">
                  <a16:creationId xmlns:a16="http://schemas.microsoft.com/office/drawing/2014/main" id="{DEDD58DB-194F-4969-0CA2-50BD0CCE5886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2" name="任意多边形: 形状 4271">
              <a:extLst>
                <a:ext uri="{FF2B5EF4-FFF2-40B4-BE49-F238E27FC236}">
                  <a16:creationId xmlns:a16="http://schemas.microsoft.com/office/drawing/2014/main" id="{D46CF790-E69F-F76B-8C5D-93B44CA37578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3" name="任意多边形: 形状 4272">
              <a:extLst>
                <a:ext uri="{FF2B5EF4-FFF2-40B4-BE49-F238E27FC236}">
                  <a16:creationId xmlns:a16="http://schemas.microsoft.com/office/drawing/2014/main" id="{11F97538-9C7D-8B73-B6CC-B72C05364DD5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4" name="任意多边形: 形状 4273">
              <a:extLst>
                <a:ext uri="{FF2B5EF4-FFF2-40B4-BE49-F238E27FC236}">
                  <a16:creationId xmlns:a16="http://schemas.microsoft.com/office/drawing/2014/main" id="{6333675F-39AF-91A1-C162-DD2A7E8ED67E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5" name="任意多边形: 形状 4274">
              <a:extLst>
                <a:ext uri="{FF2B5EF4-FFF2-40B4-BE49-F238E27FC236}">
                  <a16:creationId xmlns:a16="http://schemas.microsoft.com/office/drawing/2014/main" id="{5D6D30FF-5251-D715-25AB-087421E847FF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6" name="任意多边形: 形状 4275">
              <a:extLst>
                <a:ext uri="{FF2B5EF4-FFF2-40B4-BE49-F238E27FC236}">
                  <a16:creationId xmlns:a16="http://schemas.microsoft.com/office/drawing/2014/main" id="{CBA9ADB4-9B12-7711-7931-A11C791E4AB7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7" name="任意多边形: 形状 4276">
              <a:extLst>
                <a:ext uri="{FF2B5EF4-FFF2-40B4-BE49-F238E27FC236}">
                  <a16:creationId xmlns:a16="http://schemas.microsoft.com/office/drawing/2014/main" id="{02658222-A108-FCDF-001B-1EBA04ECB699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8" name="任意多边形: 形状 4277">
              <a:extLst>
                <a:ext uri="{FF2B5EF4-FFF2-40B4-BE49-F238E27FC236}">
                  <a16:creationId xmlns:a16="http://schemas.microsoft.com/office/drawing/2014/main" id="{D9CDF3EF-DA70-2174-D7A2-BB0E26073350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9" name="任意多边形: 形状 4278">
              <a:extLst>
                <a:ext uri="{FF2B5EF4-FFF2-40B4-BE49-F238E27FC236}">
                  <a16:creationId xmlns:a16="http://schemas.microsoft.com/office/drawing/2014/main" id="{9B15CB71-8EEA-E3FC-568C-EB698836DDA5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0" name="任意多边形: 形状 4279">
              <a:extLst>
                <a:ext uri="{FF2B5EF4-FFF2-40B4-BE49-F238E27FC236}">
                  <a16:creationId xmlns:a16="http://schemas.microsoft.com/office/drawing/2014/main" id="{7B67FBCE-ECBB-1166-15C7-0867A4DD853D}"/>
                </a:ext>
              </a:extLst>
            </p:cNvPr>
            <p:cNvSpPr/>
            <p:nvPr/>
          </p:nvSpPr>
          <p:spPr>
            <a:xfrm>
              <a:off x="-1375202" y="-4066354"/>
              <a:ext cx="11785" cy="11361"/>
            </a:xfrm>
            <a:custGeom>
              <a:avLst/>
              <a:gdLst>
                <a:gd name="connsiteX0" fmla="*/ 11753 w 11785"/>
                <a:gd name="connsiteY0" fmla="*/ 4177 h 11361"/>
                <a:gd name="connsiteX1" fmla="*/ 3640 w 11785"/>
                <a:gd name="connsiteY1" fmla="*/ 2750 h 11361"/>
                <a:gd name="connsiteX2" fmla="*/ 1954 w 11785"/>
                <a:gd name="connsiteY2" fmla="*/ 10388 h 11361"/>
                <a:gd name="connsiteX3" fmla="*/ 2160 w 11785"/>
                <a:gd name="connsiteY3" fmla="*/ 10678 h 11361"/>
                <a:gd name="connsiteX4" fmla="*/ 10300 w 11785"/>
                <a:gd name="connsiteY4" fmla="*/ 12105 h 11361"/>
                <a:gd name="connsiteX5" fmla="*/ 12052 w 11785"/>
                <a:gd name="connsiteY5" fmla="*/ 4600 h 11361"/>
                <a:gd name="connsiteX6" fmla="*/ 11753 w 11785"/>
                <a:gd name="connsiteY6" fmla="*/ 4177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11753" y="4177"/>
                  </a:moveTo>
                  <a:cubicBezTo>
                    <a:pt x="9869" y="1613"/>
                    <a:pt x="6291" y="979"/>
                    <a:pt x="3640" y="2750"/>
                  </a:cubicBezTo>
                  <a:cubicBezTo>
                    <a:pt x="1068" y="4388"/>
                    <a:pt x="312" y="7798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ubicBezTo>
                    <a:pt x="4060" y="13242"/>
                    <a:pt x="7639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8"/>
                    <a:pt x="11859" y="4309"/>
                    <a:pt x="11753" y="4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1" name="任意多边形: 形状 4280">
              <a:extLst>
                <a:ext uri="{FF2B5EF4-FFF2-40B4-BE49-F238E27FC236}">
                  <a16:creationId xmlns:a16="http://schemas.microsoft.com/office/drawing/2014/main" id="{4171DCB6-B487-7C63-F248-BA9FE4B6DABB}"/>
                </a:ext>
              </a:extLst>
            </p:cNvPr>
            <p:cNvSpPr/>
            <p:nvPr/>
          </p:nvSpPr>
          <p:spPr>
            <a:xfrm>
              <a:off x="-1537098" y="-3857621"/>
              <a:ext cx="43961" cy="52898"/>
            </a:xfrm>
            <a:custGeom>
              <a:avLst/>
              <a:gdLst>
                <a:gd name="connsiteX0" fmla="*/ 45048 w 43961"/>
                <a:gd name="connsiteY0" fmla="*/ 1747 h 52898"/>
                <a:gd name="connsiteX1" fmla="*/ 5801 w 43961"/>
                <a:gd name="connsiteY1" fmla="*/ 52384 h 52898"/>
                <a:gd name="connsiteX2" fmla="*/ 45048 w 43961"/>
                <a:gd name="connsiteY2" fmla="*/ 1747 h 52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961" h="52898">
                  <a:moveTo>
                    <a:pt x="45048" y="1747"/>
                  </a:moveTo>
                  <a:cubicBezTo>
                    <a:pt x="4242" y="23154"/>
                    <a:pt x="-6303" y="44033"/>
                    <a:pt x="5801" y="52384"/>
                  </a:cubicBezTo>
                  <a:cubicBezTo>
                    <a:pt x="18329" y="61053"/>
                    <a:pt x="35375" y="44931"/>
                    <a:pt x="450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2" name="任意多边形: 形状 4281">
              <a:extLst>
                <a:ext uri="{FF2B5EF4-FFF2-40B4-BE49-F238E27FC236}">
                  <a16:creationId xmlns:a16="http://schemas.microsoft.com/office/drawing/2014/main" id="{E3395F83-732F-183D-C08F-65E568B83411}"/>
                </a:ext>
              </a:extLst>
            </p:cNvPr>
            <p:cNvSpPr/>
            <p:nvPr/>
          </p:nvSpPr>
          <p:spPr>
            <a:xfrm>
              <a:off x="-1162582" y="-4146553"/>
              <a:ext cx="26166" cy="62966"/>
            </a:xfrm>
            <a:custGeom>
              <a:avLst/>
              <a:gdLst>
                <a:gd name="connsiteX0" fmla="*/ 18782 w 26166"/>
                <a:gd name="connsiteY0" fmla="*/ 64713 h 62966"/>
                <a:gd name="connsiteX1" fmla="*/ 12254 w 26166"/>
                <a:gd name="connsiteY1" fmla="*/ 1839 h 62966"/>
                <a:gd name="connsiteX2" fmla="*/ 18782 w 26166"/>
                <a:gd name="connsiteY2" fmla="*/ 64713 h 6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66" h="62966">
                  <a:moveTo>
                    <a:pt x="18782" y="64713"/>
                  </a:moveTo>
                  <a:cubicBezTo>
                    <a:pt x="33872" y="22427"/>
                    <a:pt x="27001" y="121"/>
                    <a:pt x="12254" y="1839"/>
                  </a:cubicBezTo>
                  <a:cubicBezTo>
                    <a:pt x="-3049" y="3768"/>
                    <a:pt x="-4211" y="26576"/>
                    <a:pt x="18782" y="647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3" name="任意多边形: 形状 4282">
              <a:extLst>
                <a:ext uri="{FF2B5EF4-FFF2-40B4-BE49-F238E27FC236}">
                  <a16:creationId xmlns:a16="http://schemas.microsoft.com/office/drawing/2014/main" id="{402C07DF-F667-1F7B-E3F8-52E9DC63AD40}"/>
                </a:ext>
              </a:extLst>
            </p:cNvPr>
            <p:cNvSpPr/>
            <p:nvPr/>
          </p:nvSpPr>
          <p:spPr>
            <a:xfrm>
              <a:off x="-1269147" y="-4107492"/>
              <a:ext cx="51396" cy="46369"/>
            </a:xfrm>
            <a:custGeom>
              <a:avLst/>
              <a:gdLst>
                <a:gd name="connsiteX0" fmla="*/ 52483 w 51396"/>
                <a:gd name="connsiteY0" fmla="*/ 48117 h 46369"/>
                <a:gd name="connsiteX1" fmla="*/ 4145 w 51396"/>
                <a:gd name="connsiteY1" fmla="*/ 5461 h 46369"/>
                <a:gd name="connsiteX2" fmla="*/ 52483 w 51396"/>
                <a:gd name="connsiteY2" fmla="*/ 48117 h 4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96" h="46369">
                  <a:moveTo>
                    <a:pt x="52483" y="48117"/>
                  </a:moveTo>
                  <a:cubicBezTo>
                    <a:pt x="34432" y="6835"/>
                    <a:pt x="13923" y="-5296"/>
                    <a:pt x="4145" y="5461"/>
                  </a:cubicBezTo>
                  <a:cubicBezTo>
                    <a:pt x="-6004" y="16614"/>
                    <a:pt x="8849" y="34559"/>
                    <a:pt x="52483" y="48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4" name="任意多边形: 形状 4283">
              <a:extLst>
                <a:ext uri="{FF2B5EF4-FFF2-40B4-BE49-F238E27FC236}">
                  <a16:creationId xmlns:a16="http://schemas.microsoft.com/office/drawing/2014/main" id="{8D2E3336-D0BF-F7B9-F76D-7A22871BF1AD}"/>
                </a:ext>
              </a:extLst>
            </p:cNvPr>
            <p:cNvSpPr/>
            <p:nvPr/>
          </p:nvSpPr>
          <p:spPr>
            <a:xfrm>
              <a:off x="-1365024" y="-3959256"/>
              <a:ext cx="25909" cy="41852"/>
            </a:xfrm>
            <a:custGeom>
              <a:avLst/>
              <a:gdLst>
                <a:gd name="connsiteX0" fmla="*/ 18939 w 25909"/>
                <a:gd name="connsiteY0" fmla="*/ 43600 h 41852"/>
                <a:gd name="connsiteX1" fmla="*/ 12041 w 25909"/>
                <a:gd name="connsiteY1" fmla="*/ 1763 h 41852"/>
                <a:gd name="connsiteX2" fmla="*/ 18939 w 25909"/>
                <a:gd name="connsiteY2" fmla="*/ 43600 h 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9" h="41852">
                  <a:moveTo>
                    <a:pt x="18939" y="43600"/>
                  </a:moveTo>
                  <a:cubicBezTo>
                    <a:pt x="33501" y="17647"/>
                    <a:pt x="26577" y="2318"/>
                    <a:pt x="12041" y="1763"/>
                  </a:cubicBezTo>
                  <a:cubicBezTo>
                    <a:pt x="-3050" y="1182"/>
                    <a:pt x="-4160" y="16035"/>
                    <a:pt x="18939" y="436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5" name="任意多边形: 形状 4284">
              <a:extLst>
                <a:ext uri="{FF2B5EF4-FFF2-40B4-BE49-F238E27FC236}">
                  <a16:creationId xmlns:a16="http://schemas.microsoft.com/office/drawing/2014/main" id="{B6E5CC4D-C035-366D-6108-71396B1A580C}"/>
                </a:ext>
              </a:extLst>
            </p:cNvPr>
            <p:cNvSpPr/>
            <p:nvPr/>
          </p:nvSpPr>
          <p:spPr>
            <a:xfrm>
              <a:off x="-1057672" y="-4145650"/>
              <a:ext cx="96551" cy="77736"/>
            </a:xfrm>
            <a:custGeom>
              <a:avLst/>
              <a:gdLst>
                <a:gd name="connsiteX0" fmla="*/ 1086 w 96551"/>
                <a:gd name="connsiteY0" fmla="*/ 1994 h 77736"/>
                <a:gd name="connsiteX1" fmla="*/ 95965 w 96551"/>
                <a:gd name="connsiteY1" fmla="*/ 62489 h 77736"/>
                <a:gd name="connsiteX2" fmla="*/ 1086 w 96551"/>
                <a:gd name="connsiteY2" fmla="*/ 1994 h 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551" h="77736">
                  <a:moveTo>
                    <a:pt x="1086" y="1994"/>
                  </a:moveTo>
                  <a:cubicBezTo>
                    <a:pt x="49556" y="83394"/>
                    <a:pt x="86741" y="95314"/>
                    <a:pt x="95965" y="62489"/>
                  </a:cubicBezTo>
                  <a:cubicBezTo>
                    <a:pt x="105558" y="28476"/>
                    <a:pt x="73870" y="-1283"/>
                    <a:pt x="1086" y="1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6" name="任意多边形: 形状 4285">
              <a:extLst>
                <a:ext uri="{FF2B5EF4-FFF2-40B4-BE49-F238E27FC236}">
                  <a16:creationId xmlns:a16="http://schemas.microsoft.com/office/drawing/2014/main" id="{ED8AAEEB-5F24-A90C-A409-B19F499D2578}"/>
                </a:ext>
              </a:extLst>
            </p:cNvPr>
            <p:cNvSpPr/>
            <p:nvPr/>
          </p:nvSpPr>
          <p:spPr>
            <a:xfrm>
              <a:off x="-1741138" y="-4079024"/>
              <a:ext cx="37596" cy="74247"/>
            </a:xfrm>
            <a:custGeom>
              <a:avLst/>
              <a:gdLst>
                <a:gd name="connsiteX0" fmla="*/ 32214 w 37596"/>
                <a:gd name="connsiteY0" fmla="*/ 75994 h 74247"/>
                <a:gd name="connsiteX1" fmla="*/ 14507 w 37596"/>
                <a:gd name="connsiteY1" fmla="*/ 4875 h 74247"/>
                <a:gd name="connsiteX2" fmla="*/ 32214 w 37596"/>
                <a:gd name="connsiteY2" fmla="*/ 75994 h 7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96" h="74247">
                  <a:moveTo>
                    <a:pt x="32214" y="75994"/>
                  </a:moveTo>
                  <a:cubicBezTo>
                    <a:pt x="46988" y="15024"/>
                    <a:pt x="34487" y="-7098"/>
                    <a:pt x="14507" y="4875"/>
                  </a:cubicBezTo>
                  <a:cubicBezTo>
                    <a:pt x="-6239" y="17243"/>
                    <a:pt x="-4839" y="45654"/>
                    <a:pt x="32214" y="75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7" name="任意多边形: 形状 4286">
              <a:extLst>
                <a:ext uri="{FF2B5EF4-FFF2-40B4-BE49-F238E27FC236}">
                  <a16:creationId xmlns:a16="http://schemas.microsoft.com/office/drawing/2014/main" id="{63FC8BBF-8C3B-4DAB-3CC1-956BB25F4BCD}"/>
                </a:ext>
              </a:extLst>
            </p:cNvPr>
            <p:cNvSpPr/>
            <p:nvPr/>
          </p:nvSpPr>
          <p:spPr>
            <a:xfrm>
              <a:off x="-1029287" y="-3998169"/>
              <a:ext cx="80789" cy="113131"/>
            </a:xfrm>
            <a:custGeom>
              <a:avLst/>
              <a:gdLst>
                <a:gd name="connsiteX0" fmla="*/ 1086 w 80789"/>
                <a:gd name="connsiteY0" fmla="*/ 1747 h 113131"/>
                <a:gd name="connsiteX1" fmla="*/ 71465 w 80789"/>
                <a:gd name="connsiteY1" fmla="*/ 103576 h 113131"/>
                <a:gd name="connsiteX2" fmla="*/ 1086 w 80789"/>
                <a:gd name="connsiteY2" fmla="*/ 1747 h 11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89" h="113131">
                  <a:moveTo>
                    <a:pt x="1086" y="1747"/>
                  </a:moveTo>
                  <a:cubicBezTo>
                    <a:pt x="14300" y="105664"/>
                    <a:pt x="47230" y="133441"/>
                    <a:pt x="71465" y="103576"/>
                  </a:cubicBezTo>
                  <a:cubicBezTo>
                    <a:pt x="96599" y="72602"/>
                    <a:pt x="77385" y="2878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8" name="任意多边形: 形状 4287">
              <a:extLst>
                <a:ext uri="{FF2B5EF4-FFF2-40B4-BE49-F238E27FC236}">
                  <a16:creationId xmlns:a16="http://schemas.microsoft.com/office/drawing/2014/main" id="{D1409DDA-994E-44CB-00D0-8F7E27D27B43}"/>
                </a:ext>
              </a:extLst>
            </p:cNvPr>
            <p:cNvSpPr/>
            <p:nvPr/>
          </p:nvSpPr>
          <p:spPr>
            <a:xfrm>
              <a:off x="-166841" y="-3853816"/>
              <a:ext cx="60613" cy="84837"/>
            </a:xfrm>
            <a:custGeom>
              <a:avLst/>
              <a:gdLst>
                <a:gd name="connsiteX0" fmla="*/ 1086 w 60613"/>
                <a:gd name="connsiteY0" fmla="*/ 1747 h 84837"/>
                <a:gd name="connsiteX1" fmla="*/ 53943 w 60613"/>
                <a:gd name="connsiteY1" fmla="*/ 78099 h 84837"/>
                <a:gd name="connsiteX2" fmla="*/ 1086 w 60613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13" h="84837">
                  <a:moveTo>
                    <a:pt x="1086" y="1747"/>
                  </a:moveTo>
                  <a:cubicBezTo>
                    <a:pt x="11050" y="79685"/>
                    <a:pt x="35707" y="100511"/>
                    <a:pt x="53943" y="78099"/>
                  </a:cubicBezTo>
                  <a:cubicBezTo>
                    <a:pt x="72708" y="54948"/>
                    <a:pt x="58304" y="220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9" name="任意多边形: 形状 4288">
              <a:extLst>
                <a:ext uri="{FF2B5EF4-FFF2-40B4-BE49-F238E27FC236}">
                  <a16:creationId xmlns:a16="http://schemas.microsoft.com/office/drawing/2014/main" id="{C40380A5-0363-6D6F-6142-CEAAAD0C6A24}"/>
                </a:ext>
              </a:extLst>
            </p:cNvPr>
            <p:cNvSpPr/>
            <p:nvPr/>
          </p:nvSpPr>
          <p:spPr>
            <a:xfrm>
              <a:off x="-554030" y="-3868289"/>
              <a:ext cx="96791" cy="45450"/>
            </a:xfrm>
            <a:custGeom>
              <a:avLst/>
              <a:gdLst>
                <a:gd name="connsiteX0" fmla="*/ 97877 w 96791"/>
                <a:gd name="connsiteY0" fmla="*/ 10749 h 45450"/>
                <a:gd name="connsiteX1" fmla="*/ 4901 w 96791"/>
                <a:gd name="connsiteY1" fmla="*/ 30359 h 45450"/>
                <a:gd name="connsiteX2" fmla="*/ 97877 w 96791"/>
                <a:gd name="connsiteY2" fmla="*/ 10749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1" h="45450">
                  <a:moveTo>
                    <a:pt x="97877" y="10749"/>
                  </a:moveTo>
                  <a:cubicBezTo>
                    <a:pt x="18961" y="-8676"/>
                    <a:pt x="-10137" y="5860"/>
                    <a:pt x="4901" y="30359"/>
                  </a:cubicBezTo>
                  <a:cubicBezTo>
                    <a:pt x="20468" y="55863"/>
                    <a:pt x="57468" y="54726"/>
                    <a:pt x="97877" y="10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0" name="任意多边形: 形状 4289">
              <a:extLst>
                <a:ext uri="{FF2B5EF4-FFF2-40B4-BE49-F238E27FC236}">
                  <a16:creationId xmlns:a16="http://schemas.microsoft.com/office/drawing/2014/main" id="{B47DA3C3-D904-1D33-0F33-7DA70DCC787D}"/>
                </a:ext>
              </a:extLst>
            </p:cNvPr>
            <p:cNvSpPr/>
            <p:nvPr/>
          </p:nvSpPr>
          <p:spPr>
            <a:xfrm>
              <a:off x="-299222" y="-3997426"/>
              <a:ext cx="82060" cy="63445"/>
            </a:xfrm>
            <a:custGeom>
              <a:avLst/>
              <a:gdLst>
                <a:gd name="connsiteX0" fmla="*/ 83146 w 82060"/>
                <a:gd name="connsiteY0" fmla="*/ 64644 h 63445"/>
                <a:gd name="connsiteX1" fmla="*/ 2195 w 82060"/>
                <a:gd name="connsiteY1" fmla="*/ 16411 h 63445"/>
                <a:gd name="connsiteX2" fmla="*/ 83146 w 82060"/>
                <a:gd name="connsiteY2" fmla="*/ 64644 h 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60" h="63445">
                  <a:moveTo>
                    <a:pt x="83146" y="64644"/>
                  </a:moveTo>
                  <a:cubicBezTo>
                    <a:pt x="40437" y="-2221"/>
                    <a:pt x="9014" y="-11259"/>
                    <a:pt x="2195" y="16411"/>
                  </a:cubicBezTo>
                  <a:cubicBezTo>
                    <a:pt x="-4941" y="45087"/>
                    <a:pt x="22387" y="69163"/>
                    <a:pt x="83146" y="646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1" name="任意多边形: 形状 4290">
              <a:extLst>
                <a:ext uri="{FF2B5EF4-FFF2-40B4-BE49-F238E27FC236}">
                  <a16:creationId xmlns:a16="http://schemas.microsoft.com/office/drawing/2014/main" id="{4507A6A8-E614-271E-6A65-B643C755CAFA}"/>
                </a:ext>
              </a:extLst>
            </p:cNvPr>
            <p:cNvSpPr/>
            <p:nvPr/>
          </p:nvSpPr>
          <p:spPr>
            <a:xfrm>
              <a:off x="181910" y="-3596744"/>
              <a:ext cx="60608" cy="84837"/>
            </a:xfrm>
            <a:custGeom>
              <a:avLst/>
              <a:gdLst>
                <a:gd name="connsiteX0" fmla="*/ 1086 w 60608"/>
                <a:gd name="connsiteY0" fmla="*/ 1747 h 84837"/>
                <a:gd name="connsiteX1" fmla="*/ 53943 w 60608"/>
                <a:gd name="connsiteY1" fmla="*/ 78099 h 84837"/>
                <a:gd name="connsiteX2" fmla="*/ 1086 w 60608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08" h="84837">
                  <a:moveTo>
                    <a:pt x="1086" y="1747"/>
                  </a:moveTo>
                  <a:cubicBezTo>
                    <a:pt x="11023" y="79685"/>
                    <a:pt x="35681" y="100511"/>
                    <a:pt x="53943" y="78099"/>
                  </a:cubicBezTo>
                  <a:cubicBezTo>
                    <a:pt x="72708" y="54868"/>
                    <a:pt x="58278" y="220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2" name="任意多边形: 形状 4291">
              <a:extLst>
                <a:ext uri="{FF2B5EF4-FFF2-40B4-BE49-F238E27FC236}">
                  <a16:creationId xmlns:a16="http://schemas.microsoft.com/office/drawing/2014/main" id="{E2A15E64-D02E-6291-AB82-1C4D176DF989}"/>
                </a:ext>
              </a:extLst>
            </p:cNvPr>
            <p:cNvSpPr/>
            <p:nvPr/>
          </p:nvSpPr>
          <p:spPr>
            <a:xfrm>
              <a:off x="351952" y="-3881824"/>
              <a:ext cx="97153" cy="46269"/>
            </a:xfrm>
            <a:custGeom>
              <a:avLst/>
              <a:gdLst>
                <a:gd name="connsiteX0" fmla="*/ 1086 w 97153"/>
                <a:gd name="connsiteY0" fmla="*/ 28486 h 46269"/>
                <a:gd name="connsiteX1" fmla="*/ 96229 w 97153"/>
                <a:gd name="connsiteY1" fmla="*/ 23491 h 46269"/>
                <a:gd name="connsiteX2" fmla="*/ 1086 w 97153"/>
                <a:gd name="connsiteY2" fmla="*/ 28486 h 4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153" h="46269">
                  <a:moveTo>
                    <a:pt x="1086" y="28486"/>
                  </a:moveTo>
                  <a:cubicBezTo>
                    <a:pt x="75773" y="59831"/>
                    <a:pt x="106801" y="49946"/>
                    <a:pt x="96229" y="23491"/>
                  </a:cubicBezTo>
                  <a:cubicBezTo>
                    <a:pt x="84944" y="-3968"/>
                    <a:pt x="48261" y="-8699"/>
                    <a:pt x="1086" y="284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3" name="任意多边形: 形状 4292">
              <a:extLst>
                <a:ext uri="{FF2B5EF4-FFF2-40B4-BE49-F238E27FC236}">
                  <a16:creationId xmlns:a16="http://schemas.microsoft.com/office/drawing/2014/main" id="{1DF5D360-FB58-92FE-B975-A258B3300148}"/>
                </a:ext>
              </a:extLst>
            </p:cNvPr>
            <p:cNvSpPr/>
            <p:nvPr/>
          </p:nvSpPr>
          <p:spPr>
            <a:xfrm>
              <a:off x="-479439" y="-3545024"/>
              <a:ext cx="34469" cy="48270"/>
            </a:xfrm>
            <a:custGeom>
              <a:avLst/>
              <a:gdLst>
                <a:gd name="connsiteX0" fmla="*/ 1086 w 34469"/>
                <a:gd name="connsiteY0" fmla="*/ 1747 h 48270"/>
                <a:gd name="connsiteX1" fmla="*/ 31109 w 34469"/>
                <a:gd name="connsiteY1" fmla="*/ 45196 h 48270"/>
                <a:gd name="connsiteX2" fmla="*/ 1086 w 34469"/>
                <a:gd name="connsiteY2" fmla="*/ 1747 h 4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69" h="48270">
                  <a:moveTo>
                    <a:pt x="1086" y="1747"/>
                  </a:moveTo>
                  <a:cubicBezTo>
                    <a:pt x="6742" y="46094"/>
                    <a:pt x="20775" y="57934"/>
                    <a:pt x="31109" y="45196"/>
                  </a:cubicBezTo>
                  <a:cubicBezTo>
                    <a:pt x="41839" y="31981"/>
                    <a:pt x="33646" y="1327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4" name="任意多边形: 形状 4293">
              <a:extLst>
                <a:ext uri="{FF2B5EF4-FFF2-40B4-BE49-F238E27FC236}">
                  <a16:creationId xmlns:a16="http://schemas.microsoft.com/office/drawing/2014/main" id="{65997F00-BFF0-A659-4F8E-1A63A42055E2}"/>
                </a:ext>
              </a:extLst>
            </p:cNvPr>
            <p:cNvSpPr/>
            <p:nvPr/>
          </p:nvSpPr>
          <p:spPr>
            <a:xfrm>
              <a:off x="-1016870" y="-3518172"/>
              <a:ext cx="50319" cy="68607"/>
            </a:xfrm>
            <a:custGeom>
              <a:avLst/>
              <a:gdLst>
                <a:gd name="connsiteX0" fmla="*/ 48979 w 50319"/>
                <a:gd name="connsiteY0" fmla="*/ 1747 h 68607"/>
                <a:gd name="connsiteX1" fmla="*/ 14965 w 50319"/>
                <a:gd name="connsiteY1" fmla="*/ 70065 h 68607"/>
                <a:gd name="connsiteX2" fmla="*/ 48979 w 50319"/>
                <a:gd name="connsiteY2" fmla="*/ 1747 h 6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19" h="68607">
                  <a:moveTo>
                    <a:pt x="48979" y="1747"/>
                  </a:moveTo>
                  <a:cubicBezTo>
                    <a:pt x="-4249" y="41390"/>
                    <a:pt x="-9165" y="67078"/>
                    <a:pt x="14965" y="70065"/>
                  </a:cubicBezTo>
                  <a:cubicBezTo>
                    <a:pt x="40019" y="73289"/>
                    <a:pt x="58176" y="49556"/>
                    <a:pt x="489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5" name="任意多边形: 形状 4294">
              <a:extLst>
                <a:ext uri="{FF2B5EF4-FFF2-40B4-BE49-F238E27FC236}">
                  <a16:creationId xmlns:a16="http://schemas.microsoft.com/office/drawing/2014/main" id="{2BACF287-51C2-2B29-25CC-D866F0A02FA1}"/>
                </a:ext>
              </a:extLst>
            </p:cNvPr>
            <p:cNvSpPr/>
            <p:nvPr/>
          </p:nvSpPr>
          <p:spPr>
            <a:xfrm>
              <a:off x="-1038379" y="-3772656"/>
              <a:ext cx="80112" cy="46243"/>
            </a:xfrm>
            <a:custGeom>
              <a:avLst/>
              <a:gdLst>
                <a:gd name="connsiteX0" fmla="*/ 1086 w 80112"/>
                <a:gd name="connsiteY0" fmla="*/ 9810 h 46243"/>
                <a:gd name="connsiteX1" fmla="*/ 81165 w 80112"/>
                <a:gd name="connsiteY1" fmla="*/ 31534 h 46243"/>
                <a:gd name="connsiteX2" fmla="*/ 1086 w 80112"/>
                <a:gd name="connsiteY2" fmla="*/ 9810 h 4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12" h="46243">
                  <a:moveTo>
                    <a:pt x="1086" y="9810"/>
                  </a:moveTo>
                  <a:cubicBezTo>
                    <a:pt x="53679" y="56086"/>
                    <a:pt x="82328" y="56377"/>
                    <a:pt x="81165" y="31534"/>
                  </a:cubicBezTo>
                  <a:cubicBezTo>
                    <a:pt x="80028" y="5792"/>
                    <a:pt x="51062" y="-8056"/>
                    <a:pt x="1086" y="98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6" name="任意多边形: 形状 4295">
              <a:extLst>
                <a:ext uri="{FF2B5EF4-FFF2-40B4-BE49-F238E27FC236}">
                  <a16:creationId xmlns:a16="http://schemas.microsoft.com/office/drawing/2014/main" id="{6BEB74DB-5340-1617-A007-FDE977C3B8EC}"/>
                </a:ext>
              </a:extLst>
            </p:cNvPr>
            <p:cNvSpPr/>
            <p:nvPr/>
          </p:nvSpPr>
          <p:spPr>
            <a:xfrm>
              <a:off x="-972598" y="-3546555"/>
              <a:ext cx="80139" cy="46266"/>
            </a:xfrm>
            <a:custGeom>
              <a:avLst/>
              <a:gdLst>
                <a:gd name="connsiteX0" fmla="*/ 1086 w 80139"/>
                <a:gd name="connsiteY0" fmla="*/ 9833 h 46266"/>
                <a:gd name="connsiteX1" fmla="*/ 81191 w 80139"/>
                <a:gd name="connsiteY1" fmla="*/ 31557 h 46266"/>
                <a:gd name="connsiteX2" fmla="*/ 1086 w 80139"/>
                <a:gd name="connsiteY2" fmla="*/ 9833 h 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39" h="46266">
                  <a:moveTo>
                    <a:pt x="1086" y="9833"/>
                  </a:moveTo>
                  <a:cubicBezTo>
                    <a:pt x="53679" y="56109"/>
                    <a:pt x="82354" y="56400"/>
                    <a:pt x="81191" y="31557"/>
                  </a:cubicBezTo>
                  <a:cubicBezTo>
                    <a:pt x="79975" y="5816"/>
                    <a:pt x="51010" y="-8086"/>
                    <a:pt x="1086" y="9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7" name="任意多边形: 形状 4296">
              <a:extLst>
                <a:ext uri="{FF2B5EF4-FFF2-40B4-BE49-F238E27FC236}">
                  <a16:creationId xmlns:a16="http://schemas.microsoft.com/office/drawing/2014/main" id="{19D5C235-6024-E63F-1339-18750279874A}"/>
                </a:ext>
              </a:extLst>
            </p:cNvPr>
            <p:cNvSpPr/>
            <p:nvPr/>
          </p:nvSpPr>
          <p:spPr>
            <a:xfrm>
              <a:off x="-1158190" y="-3834295"/>
              <a:ext cx="110006" cy="56841"/>
            </a:xfrm>
            <a:custGeom>
              <a:avLst/>
              <a:gdLst>
                <a:gd name="connsiteX0" fmla="*/ 111092 w 110006"/>
                <a:gd name="connsiteY0" fmla="*/ 39074 h 56841"/>
                <a:gd name="connsiteX1" fmla="*/ 1863 w 110006"/>
                <a:gd name="connsiteY1" fmla="*/ 26388 h 56841"/>
                <a:gd name="connsiteX2" fmla="*/ 111092 w 110006"/>
                <a:gd name="connsiteY2" fmla="*/ 39074 h 5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06" h="56841">
                  <a:moveTo>
                    <a:pt x="111092" y="39074"/>
                  </a:moveTo>
                  <a:cubicBezTo>
                    <a:pt x="32599" y="-11141"/>
                    <a:pt x="-4903" y="-5855"/>
                    <a:pt x="1863" y="26388"/>
                  </a:cubicBezTo>
                  <a:cubicBezTo>
                    <a:pt x="8866" y="59794"/>
                    <a:pt x="49540" y="72294"/>
                    <a:pt x="111092" y="390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8" name="任意多边形: 形状 4297">
              <a:extLst>
                <a:ext uri="{FF2B5EF4-FFF2-40B4-BE49-F238E27FC236}">
                  <a16:creationId xmlns:a16="http://schemas.microsoft.com/office/drawing/2014/main" id="{3718A1E7-0C56-252B-1A1B-BE36C40F6B01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9" name="任意多边形: 形状 4298">
              <a:extLst>
                <a:ext uri="{FF2B5EF4-FFF2-40B4-BE49-F238E27FC236}">
                  <a16:creationId xmlns:a16="http://schemas.microsoft.com/office/drawing/2014/main" id="{64320AA1-7C6D-2FC2-FB98-36DC544D737D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0" name="任意多边形: 形状 4299">
              <a:extLst>
                <a:ext uri="{FF2B5EF4-FFF2-40B4-BE49-F238E27FC236}">
                  <a16:creationId xmlns:a16="http://schemas.microsoft.com/office/drawing/2014/main" id="{B1F30793-FFC1-2842-AFF1-3C75117B4433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1" name="任意多边形: 形状 4300">
              <a:extLst>
                <a:ext uri="{FF2B5EF4-FFF2-40B4-BE49-F238E27FC236}">
                  <a16:creationId xmlns:a16="http://schemas.microsoft.com/office/drawing/2014/main" id="{377F60D9-7B76-FD7C-0F8D-15D852189566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2" name="任意多边形: 形状 4301">
              <a:extLst>
                <a:ext uri="{FF2B5EF4-FFF2-40B4-BE49-F238E27FC236}">
                  <a16:creationId xmlns:a16="http://schemas.microsoft.com/office/drawing/2014/main" id="{BC11149B-D2A0-C61F-CE7A-19F5FA67921C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3" name="任意多边形: 形状 4302">
              <a:extLst>
                <a:ext uri="{FF2B5EF4-FFF2-40B4-BE49-F238E27FC236}">
                  <a16:creationId xmlns:a16="http://schemas.microsoft.com/office/drawing/2014/main" id="{68204A43-C41B-D315-E8A5-088C34078DD9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4" name="任意多边形: 形状 4303">
              <a:extLst>
                <a:ext uri="{FF2B5EF4-FFF2-40B4-BE49-F238E27FC236}">
                  <a16:creationId xmlns:a16="http://schemas.microsoft.com/office/drawing/2014/main" id="{2C2900B5-15C5-EF75-44FF-BDB39A769448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5" name="任意多边形: 形状 4304">
              <a:extLst>
                <a:ext uri="{FF2B5EF4-FFF2-40B4-BE49-F238E27FC236}">
                  <a16:creationId xmlns:a16="http://schemas.microsoft.com/office/drawing/2014/main" id="{4B78158B-23D7-2D91-0441-8CD088A97C2C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6" name="任意多边形: 形状 4305">
              <a:extLst>
                <a:ext uri="{FF2B5EF4-FFF2-40B4-BE49-F238E27FC236}">
                  <a16:creationId xmlns:a16="http://schemas.microsoft.com/office/drawing/2014/main" id="{CA513CFE-AFD4-EC5A-62E2-B2C2004BD47D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7" name="任意多边形: 形状 4306">
              <a:extLst>
                <a:ext uri="{FF2B5EF4-FFF2-40B4-BE49-F238E27FC236}">
                  <a16:creationId xmlns:a16="http://schemas.microsoft.com/office/drawing/2014/main" id="{E04C8193-8549-1E8B-B014-0B68F276B2AE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8" name="任意多边形: 形状 4307">
              <a:extLst>
                <a:ext uri="{FF2B5EF4-FFF2-40B4-BE49-F238E27FC236}">
                  <a16:creationId xmlns:a16="http://schemas.microsoft.com/office/drawing/2014/main" id="{E6DBB474-D8BE-7E7A-99B8-42B6B4F62F82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7882 w 9046"/>
                <a:gd name="connsiteY0" fmla="*/ 2346 h 8738"/>
                <a:gd name="connsiteX1" fmla="*/ 1698 w 9046"/>
                <a:gd name="connsiteY1" fmla="*/ 3932 h 8738"/>
                <a:gd name="connsiteX2" fmla="*/ 3164 w 9046"/>
                <a:gd name="connsiteY2" fmla="*/ 9799 h 8738"/>
                <a:gd name="connsiteX3" fmla="*/ 3336 w 9046"/>
                <a:gd name="connsiteY3" fmla="*/ 9904 h 8738"/>
                <a:gd name="connsiteX4" fmla="*/ 9521 w 9046"/>
                <a:gd name="connsiteY4" fmla="*/ 8319 h 8738"/>
                <a:gd name="connsiteX5" fmla="*/ 8054 w 9046"/>
                <a:gd name="connsiteY5" fmla="*/ 2452 h 8738"/>
                <a:gd name="connsiteX6" fmla="*/ 7882 w 9046"/>
                <a:gd name="connsiteY6" fmla="*/ 2346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7882" y="2346"/>
                  </a:move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9" name="任意多边形: 形状 4308">
              <a:extLst>
                <a:ext uri="{FF2B5EF4-FFF2-40B4-BE49-F238E27FC236}">
                  <a16:creationId xmlns:a16="http://schemas.microsoft.com/office/drawing/2014/main" id="{716E72F8-73BE-6996-4255-8C9562EDF610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0" name="任意多边形: 形状 4309">
              <a:extLst>
                <a:ext uri="{FF2B5EF4-FFF2-40B4-BE49-F238E27FC236}">
                  <a16:creationId xmlns:a16="http://schemas.microsoft.com/office/drawing/2014/main" id="{936D582E-4407-A417-0E97-09EBEAD8D7D6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1" name="任意多边形: 形状 4310">
              <a:extLst>
                <a:ext uri="{FF2B5EF4-FFF2-40B4-BE49-F238E27FC236}">
                  <a16:creationId xmlns:a16="http://schemas.microsoft.com/office/drawing/2014/main" id="{6453D657-63DE-F885-8382-ABE1945EBC28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2" name="任意多边形: 形状 4311">
              <a:extLst>
                <a:ext uri="{FF2B5EF4-FFF2-40B4-BE49-F238E27FC236}">
                  <a16:creationId xmlns:a16="http://schemas.microsoft.com/office/drawing/2014/main" id="{DF5171FE-D3AA-42ED-5D82-10D818564C23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3" name="任意多边形: 形状 4312">
              <a:extLst>
                <a:ext uri="{FF2B5EF4-FFF2-40B4-BE49-F238E27FC236}">
                  <a16:creationId xmlns:a16="http://schemas.microsoft.com/office/drawing/2014/main" id="{6FC087A9-02CA-0E26-DEC4-1CE6D47BE2DA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4" name="任意多边形: 形状 4313">
              <a:extLst>
                <a:ext uri="{FF2B5EF4-FFF2-40B4-BE49-F238E27FC236}">
                  <a16:creationId xmlns:a16="http://schemas.microsoft.com/office/drawing/2014/main" id="{AFEF1DBA-4A00-674C-0CCB-C9DB66584E0A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5" name="任意多边形: 形状 4314">
              <a:extLst>
                <a:ext uri="{FF2B5EF4-FFF2-40B4-BE49-F238E27FC236}">
                  <a16:creationId xmlns:a16="http://schemas.microsoft.com/office/drawing/2014/main" id="{A1874EAA-EEE1-00C2-5E42-DDE0860F0A1F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6" name="任意多边形: 形状 4315">
              <a:extLst>
                <a:ext uri="{FF2B5EF4-FFF2-40B4-BE49-F238E27FC236}">
                  <a16:creationId xmlns:a16="http://schemas.microsoft.com/office/drawing/2014/main" id="{A6C591CC-D351-DB30-FFDD-018B12E20EE3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7" name="任意多边形: 形状 4316">
              <a:extLst>
                <a:ext uri="{FF2B5EF4-FFF2-40B4-BE49-F238E27FC236}">
                  <a16:creationId xmlns:a16="http://schemas.microsoft.com/office/drawing/2014/main" id="{93D6F737-7011-7E20-A4AE-B3723051A4E2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8" name="任意多边形: 形状 4317">
              <a:extLst>
                <a:ext uri="{FF2B5EF4-FFF2-40B4-BE49-F238E27FC236}">
                  <a16:creationId xmlns:a16="http://schemas.microsoft.com/office/drawing/2014/main" id="{01A8B494-7739-8C1A-05B6-D1A33920EB67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9" name="任意多边形: 形状 4318">
              <a:extLst>
                <a:ext uri="{FF2B5EF4-FFF2-40B4-BE49-F238E27FC236}">
                  <a16:creationId xmlns:a16="http://schemas.microsoft.com/office/drawing/2014/main" id="{1B5C62CA-9373-8BBE-AEDA-C7E3A1C92AFE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3336 w 9046"/>
                <a:gd name="connsiteY0" fmla="*/ 9904 h 8738"/>
                <a:gd name="connsiteX1" fmla="*/ 9521 w 9046"/>
                <a:gd name="connsiteY1" fmla="*/ 8319 h 8738"/>
                <a:gd name="connsiteX2" fmla="*/ 8054 w 9046"/>
                <a:gd name="connsiteY2" fmla="*/ 2452 h 8738"/>
                <a:gd name="connsiteX3" fmla="*/ 7882 w 9046"/>
                <a:gd name="connsiteY3" fmla="*/ 2346 h 8738"/>
                <a:gd name="connsiteX4" fmla="*/ 1698 w 9046"/>
                <a:gd name="connsiteY4" fmla="*/ 3932 h 8738"/>
                <a:gd name="connsiteX5" fmla="*/ 3164 w 9046"/>
                <a:gd name="connsiteY5" fmla="*/ 9799 h 8738"/>
                <a:gd name="connsiteX6" fmla="*/ 3336 w 9046"/>
                <a:gd name="connsiteY6" fmla="*/ 9904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3336" y="9904"/>
                  </a:move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0" name="任意多边形: 形状 4319">
              <a:extLst>
                <a:ext uri="{FF2B5EF4-FFF2-40B4-BE49-F238E27FC236}">
                  <a16:creationId xmlns:a16="http://schemas.microsoft.com/office/drawing/2014/main" id="{9E6DCB4A-F326-DD85-B2FB-AB68415CD092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1" name="任意多边形: 形状 4320">
              <a:extLst>
                <a:ext uri="{FF2B5EF4-FFF2-40B4-BE49-F238E27FC236}">
                  <a16:creationId xmlns:a16="http://schemas.microsoft.com/office/drawing/2014/main" id="{F47FAB24-8CAF-99AD-6AC5-F8AD2F8DCC6D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2" name="任意多边形: 形状 4321">
              <a:extLst>
                <a:ext uri="{FF2B5EF4-FFF2-40B4-BE49-F238E27FC236}">
                  <a16:creationId xmlns:a16="http://schemas.microsoft.com/office/drawing/2014/main" id="{47C425C9-2688-B992-D671-137639097752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3" name="任意多边形: 形状 4322">
              <a:extLst>
                <a:ext uri="{FF2B5EF4-FFF2-40B4-BE49-F238E27FC236}">
                  <a16:creationId xmlns:a16="http://schemas.microsoft.com/office/drawing/2014/main" id="{C5742383-DCB1-E5AC-48C8-74AE468CE27F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4" name="任意多边形: 形状 4323">
              <a:extLst>
                <a:ext uri="{FF2B5EF4-FFF2-40B4-BE49-F238E27FC236}">
                  <a16:creationId xmlns:a16="http://schemas.microsoft.com/office/drawing/2014/main" id="{09CC3C9A-D724-BDB0-E6D4-C00705E1FDEF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5" name="任意多边形: 形状 4324">
              <a:extLst>
                <a:ext uri="{FF2B5EF4-FFF2-40B4-BE49-F238E27FC236}">
                  <a16:creationId xmlns:a16="http://schemas.microsoft.com/office/drawing/2014/main" id="{6664C33A-D5EA-EDF0-62B9-672D761031B5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6" name="任意多边形: 形状 4325">
              <a:extLst>
                <a:ext uri="{FF2B5EF4-FFF2-40B4-BE49-F238E27FC236}">
                  <a16:creationId xmlns:a16="http://schemas.microsoft.com/office/drawing/2014/main" id="{877E2FD5-E966-6F6B-63D6-14F52E633A9A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7" name="任意多边形: 形状 4326">
              <a:extLst>
                <a:ext uri="{FF2B5EF4-FFF2-40B4-BE49-F238E27FC236}">
                  <a16:creationId xmlns:a16="http://schemas.microsoft.com/office/drawing/2014/main" id="{60FFE2CE-47A1-E36E-BF2E-53CB702B2E8F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8" name="任意多边形: 形状 4327">
              <a:extLst>
                <a:ext uri="{FF2B5EF4-FFF2-40B4-BE49-F238E27FC236}">
                  <a16:creationId xmlns:a16="http://schemas.microsoft.com/office/drawing/2014/main" id="{6F78B594-1BEB-79A3-E8FB-1723EFE4DF68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9" name="任意多边形: 形状 4328">
              <a:extLst>
                <a:ext uri="{FF2B5EF4-FFF2-40B4-BE49-F238E27FC236}">
                  <a16:creationId xmlns:a16="http://schemas.microsoft.com/office/drawing/2014/main" id="{A27970E1-2F9B-91FC-CD22-0B809122ED10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0" name="任意多边形: 形状 4329">
              <a:extLst>
                <a:ext uri="{FF2B5EF4-FFF2-40B4-BE49-F238E27FC236}">
                  <a16:creationId xmlns:a16="http://schemas.microsoft.com/office/drawing/2014/main" id="{CFC0CC31-40BD-22D0-1A71-61638BCE7D42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12365 w 12446"/>
                <a:gd name="connsiteY0" fmla="*/ 4229 h 12000"/>
                <a:gd name="connsiteX1" fmla="*/ 3670 w 12446"/>
                <a:gd name="connsiteY1" fmla="*/ 2854 h 12000"/>
                <a:gd name="connsiteX2" fmla="*/ 2117 w 12446"/>
                <a:gd name="connsiteY2" fmla="*/ 11073 h 12000"/>
                <a:gd name="connsiteX3" fmla="*/ 2243 w 12446"/>
                <a:gd name="connsiteY3" fmla="*/ 11258 h 12000"/>
                <a:gd name="connsiteX4" fmla="*/ 10938 w 12446"/>
                <a:gd name="connsiteY4" fmla="*/ 12633 h 12000"/>
                <a:gd name="connsiteX5" fmla="*/ 12522 w 12446"/>
                <a:gd name="connsiteY5" fmla="*/ 4440 h 12000"/>
                <a:gd name="connsiteX6" fmla="*/ 12365 w 12446"/>
                <a:gd name="connsiteY6" fmla="*/ 4229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12365" y="4229"/>
                  </a:move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1" name="任意多边形: 形状 4330">
              <a:extLst>
                <a:ext uri="{FF2B5EF4-FFF2-40B4-BE49-F238E27FC236}">
                  <a16:creationId xmlns:a16="http://schemas.microsoft.com/office/drawing/2014/main" id="{B7ABBD34-B448-F902-1F18-40A1C6955F43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2" name="任意多边形: 形状 4331">
              <a:extLst>
                <a:ext uri="{FF2B5EF4-FFF2-40B4-BE49-F238E27FC236}">
                  <a16:creationId xmlns:a16="http://schemas.microsoft.com/office/drawing/2014/main" id="{4F022D23-8CAE-2853-F180-4488289F5496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3" name="任意多边形: 形状 4332">
              <a:extLst>
                <a:ext uri="{FF2B5EF4-FFF2-40B4-BE49-F238E27FC236}">
                  <a16:creationId xmlns:a16="http://schemas.microsoft.com/office/drawing/2014/main" id="{AE2DDC59-69E4-DD6F-3D02-F458100356A5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4" name="任意多边形: 形状 4333">
              <a:extLst>
                <a:ext uri="{FF2B5EF4-FFF2-40B4-BE49-F238E27FC236}">
                  <a16:creationId xmlns:a16="http://schemas.microsoft.com/office/drawing/2014/main" id="{B62EB3A7-BA7E-7E53-474D-C1DB20F79B95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5" name="任意多边形: 形状 4334">
              <a:extLst>
                <a:ext uri="{FF2B5EF4-FFF2-40B4-BE49-F238E27FC236}">
                  <a16:creationId xmlns:a16="http://schemas.microsoft.com/office/drawing/2014/main" id="{9D22D2EA-00DA-4143-CBFA-F6D64AF76196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6" name="任意多边形: 形状 4335">
              <a:extLst>
                <a:ext uri="{FF2B5EF4-FFF2-40B4-BE49-F238E27FC236}">
                  <a16:creationId xmlns:a16="http://schemas.microsoft.com/office/drawing/2014/main" id="{D7688D8A-DC7F-2886-50D1-89C9DEF36EE7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7" name="任意多边形: 形状 4336">
              <a:extLst>
                <a:ext uri="{FF2B5EF4-FFF2-40B4-BE49-F238E27FC236}">
                  <a16:creationId xmlns:a16="http://schemas.microsoft.com/office/drawing/2014/main" id="{D66C570A-5681-7A20-119F-C9612E364A28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8" name="任意多边形: 形状 4337">
              <a:extLst>
                <a:ext uri="{FF2B5EF4-FFF2-40B4-BE49-F238E27FC236}">
                  <a16:creationId xmlns:a16="http://schemas.microsoft.com/office/drawing/2014/main" id="{942D55D4-9CA4-40A4-39AB-DEE35534997B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9" name="任意多边形: 形状 4338">
              <a:extLst>
                <a:ext uri="{FF2B5EF4-FFF2-40B4-BE49-F238E27FC236}">
                  <a16:creationId xmlns:a16="http://schemas.microsoft.com/office/drawing/2014/main" id="{BE53B7DA-8D76-1E92-0C84-C70BA286FE40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0" name="任意多边形: 形状 4339">
              <a:extLst>
                <a:ext uri="{FF2B5EF4-FFF2-40B4-BE49-F238E27FC236}">
                  <a16:creationId xmlns:a16="http://schemas.microsoft.com/office/drawing/2014/main" id="{3A2ACE53-8529-B53A-D0E2-5910A0E724AB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1" name="任意多边形: 形状 4340">
              <a:extLst>
                <a:ext uri="{FF2B5EF4-FFF2-40B4-BE49-F238E27FC236}">
                  <a16:creationId xmlns:a16="http://schemas.microsoft.com/office/drawing/2014/main" id="{A69BDDE9-3379-E2D8-281C-3144126722DB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2243 w 12446"/>
                <a:gd name="connsiteY0" fmla="*/ 11258 h 12000"/>
                <a:gd name="connsiteX1" fmla="*/ 10938 w 12446"/>
                <a:gd name="connsiteY1" fmla="*/ 12633 h 12000"/>
                <a:gd name="connsiteX2" fmla="*/ 12522 w 12446"/>
                <a:gd name="connsiteY2" fmla="*/ 4440 h 12000"/>
                <a:gd name="connsiteX3" fmla="*/ 12365 w 12446"/>
                <a:gd name="connsiteY3" fmla="*/ 4229 h 12000"/>
                <a:gd name="connsiteX4" fmla="*/ 3670 w 12446"/>
                <a:gd name="connsiteY4" fmla="*/ 2854 h 12000"/>
                <a:gd name="connsiteX5" fmla="*/ 2117 w 12446"/>
                <a:gd name="connsiteY5" fmla="*/ 11073 h 12000"/>
                <a:gd name="connsiteX6" fmla="*/ 2243 w 12446"/>
                <a:gd name="connsiteY6" fmla="*/ 11258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2243" y="11258"/>
                  </a:move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2" name="任意多边形: 形状 4341">
              <a:extLst>
                <a:ext uri="{FF2B5EF4-FFF2-40B4-BE49-F238E27FC236}">
                  <a16:creationId xmlns:a16="http://schemas.microsoft.com/office/drawing/2014/main" id="{954854BC-1123-AF32-FBFC-FB5DD3B87479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3" name="任意多边形: 形状 4342">
              <a:extLst>
                <a:ext uri="{FF2B5EF4-FFF2-40B4-BE49-F238E27FC236}">
                  <a16:creationId xmlns:a16="http://schemas.microsoft.com/office/drawing/2014/main" id="{61EF995A-FA79-4DA4-E328-F180D9468E94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4" name="任意多边形: 形状 4343">
              <a:extLst>
                <a:ext uri="{FF2B5EF4-FFF2-40B4-BE49-F238E27FC236}">
                  <a16:creationId xmlns:a16="http://schemas.microsoft.com/office/drawing/2014/main" id="{150379B7-B59D-AF3D-B3C0-5A026C5A5FB7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5" name="任意多边形: 形状 4344">
              <a:extLst>
                <a:ext uri="{FF2B5EF4-FFF2-40B4-BE49-F238E27FC236}">
                  <a16:creationId xmlns:a16="http://schemas.microsoft.com/office/drawing/2014/main" id="{CB0FEDEB-4BFF-CC4C-4BC1-913D7518FEE6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6" name="任意多边形: 形状 4345">
              <a:extLst>
                <a:ext uri="{FF2B5EF4-FFF2-40B4-BE49-F238E27FC236}">
                  <a16:creationId xmlns:a16="http://schemas.microsoft.com/office/drawing/2014/main" id="{12F92F2D-B699-5081-9349-DA968E116EA9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7" name="任意多边形: 形状 4346">
              <a:extLst>
                <a:ext uri="{FF2B5EF4-FFF2-40B4-BE49-F238E27FC236}">
                  <a16:creationId xmlns:a16="http://schemas.microsoft.com/office/drawing/2014/main" id="{23B92ACE-BED6-37B3-514C-232D927DD02C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8" name="任意多边形: 形状 4347">
              <a:extLst>
                <a:ext uri="{FF2B5EF4-FFF2-40B4-BE49-F238E27FC236}">
                  <a16:creationId xmlns:a16="http://schemas.microsoft.com/office/drawing/2014/main" id="{741BFFE6-E775-6558-08B3-96FEF2B888BA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9" name="任意多边形: 形状 4348">
              <a:extLst>
                <a:ext uri="{FF2B5EF4-FFF2-40B4-BE49-F238E27FC236}">
                  <a16:creationId xmlns:a16="http://schemas.microsoft.com/office/drawing/2014/main" id="{3F38EC6D-9F88-CE24-F184-C87058606352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0" name="任意多边形: 形状 4349">
              <a:extLst>
                <a:ext uri="{FF2B5EF4-FFF2-40B4-BE49-F238E27FC236}">
                  <a16:creationId xmlns:a16="http://schemas.microsoft.com/office/drawing/2014/main" id="{68AE9207-7AC1-FE8D-73D8-E62140831942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1" name="任意多边形: 形状 4350">
              <a:extLst>
                <a:ext uri="{FF2B5EF4-FFF2-40B4-BE49-F238E27FC236}">
                  <a16:creationId xmlns:a16="http://schemas.microsoft.com/office/drawing/2014/main" id="{992F17F9-7099-4382-0150-C9AEB1100B44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2" name="任意多边形: 形状 4351">
              <a:extLst>
                <a:ext uri="{FF2B5EF4-FFF2-40B4-BE49-F238E27FC236}">
                  <a16:creationId xmlns:a16="http://schemas.microsoft.com/office/drawing/2014/main" id="{D080E5ED-77D7-F874-5BA2-0DA33DF588F4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10844 w 14392"/>
                <a:gd name="connsiteY0" fmla="*/ 15188 h 13920"/>
                <a:gd name="connsiteX1" fmla="*/ 15101 w 14392"/>
                <a:gd name="connsiteY1" fmla="*/ 6440 h 13920"/>
                <a:gd name="connsiteX2" fmla="*/ 15020 w 14392"/>
                <a:gd name="connsiteY2" fmla="*/ 6229 h 13920"/>
                <a:gd name="connsiteX3" fmla="*/ 5743 w 14392"/>
                <a:gd name="connsiteY3" fmla="*/ 2212 h 13920"/>
                <a:gd name="connsiteX4" fmla="*/ 1455 w 14392"/>
                <a:gd name="connsiteY4" fmla="*/ 10933 h 13920"/>
                <a:gd name="connsiteX5" fmla="*/ 1541 w 14392"/>
                <a:gd name="connsiteY5" fmla="*/ 11171 h 13920"/>
                <a:gd name="connsiteX6" fmla="*/ 10844 w 14392"/>
                <a:gd name="connsiteY6" fmla="*/ 15188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10844" y="15188"/>
                  </a:move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3" name="任意多边形: 形状 4352">
              <a:extLst>
                <a:ext uri="{FF2B5EF4-FFF2-40B4-BE49-F238E27FC236}">
                  <a16:creationId xmlns:a16="http://schemas.microsoft.com/office/drawing/2014/main" id="{F308EDDA-916E-111B-3C6C-99696C21142D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4" name="任意多边形: 形状 4353">
              <a:extLst>
                <a:ext uri="{FF2B5EF4-FFF2-40B4-BE49-F238E27FC236}">
                  <a16:creationId xmlns:a16="http://schemas.microsoft.com/office/drawing/2014/main" id="{EFFB3533-57EA-C779-D58C-EBAA92B061AF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5" name="任意多边形: 形状 4354">
              <a:extLst>
                <a:ext uri="{FF2B5EF4-FFF2-40B4-BE49-F238E27FC236}">
                  <a16:creationId xmlns:a16="http://schemas.microsoft.com/office/drawing/2014/main" id="{4371E9C4-D699-9996-F30A-20184551A52B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6" name="任意多边形: 形状 4355">
              <a:extLst>
                <a:ext uri="{FF2B5EF4-FFF2-40B4-BE49-F238E27FC236}">
                  <a16:creationId xmlns:a16="http://schemas.microsoft.com/office/drawing/2014/main" id="{DBB30339-57C1-9A5C-7B3A-150D717925B2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7" name="任意多边形: 形状 4356">
              <a:extLst>
                <a:ext uri="{FF2B5EF4-FFF2-40B4-BE49-F238E27FC236}">
                  <a16:creationId xmlns:a16="http://schemas.microsoft.com/office/drawing/2014/main" id="{3A724ABA-5BC1-F854-91C3-35FC9B13A58A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8" name="任意多边形: 形状 4357">
              <a:extLst>
                <a:ext uri="{FF2B5EF4-FFF2-40B4-BE49-F238E27FC236}">
                  <a16:creationId xmlns:a16="http://schemas.microsoft.com/office/drawing/2014/main" id="{A088989D-DD85-E37F-EB44-2051EBEA4C81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9" name="任意多边形: 形状 4358">
              <a:extLst>
                <a:ext uri="{FF2B5EF4-FFF2-40B4-BE49-F238E27FC236}">
                  <a16:creationId xmlns:a16="http://schemas.microsoft.com/office/drawing/2014/main" id="{92A8FCF0-3C7E-927B-AC5D-D8C113E9E546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0" name="任意多边形: 形状 4359">
              <a:extLst>
                <a:ext uri="{FF2B5EF4-FFF2-40B4-BE49-F238E27FC236}">
                  <a16:creationId xmlns:a16="http://schemas.microsoft.com/office/drawing/2014/main" id="{74D8A92D-0A4B-AF5C-D991-28372A3C4C28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1" name="任意多边形: 形状 4360">
              <a:extLst>
                <a:ext uri="{FF2B5EF4-FFF2-40B4-BE49-F238E27FC236}">
                  <a16:creationId xmlns:a16="http://schemas.microsoft.com/office/drawing/2014/main" id="{BB8DA49B-EC5B-CD9E-78F2-60D2B4CF85FF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2" name="任意多边形: 形状 4361">
              <a:extLst>
                <a:ext uri="{FF2B5EF4-FFF2-40B4-BE49-F238E27FC236}">
                  <a16:creationId xmlns:a16="http://schemas.microsoft.com/office/drawing/2014/main" id="{672FD43A-D432-BB71-591F-7FA3443DF901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3" name="任意多边形: 形状 4362">
              <a:extLst>
                <a:ext uri="{FF2B5EF4-FFF2-40B4-BE49-F238E27FC236}">
                  <a16:creationId xmlns:a16="http://schemas.microsoft.com/office/drawing/2014/main" id="{B345E516-9613-644E-DE7D-FB8BB351E325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5743 w 14392"/>
                <a:gd name="connsiteY0" fmla="*/ 2212 h 13920"/>
                <a:gd name="connsiteX1" fmla="*/ 1455 w 14392"/>
                <a:gd name="connsiteY1" fmla="*/ 10933 h 13920"/>
                <a:gd name="connsiteX2" fmla="*/ 1541 w 14392"/>
                <a:gd name="connsiteY2" fmla="*/ 11171 h 13920"/>
                <a:gd name="connsiteX3" fmla="*/ 10844 w 14392"/>
                <a:gd name="connsiteY3" fmla="*/ 15188 h 13920"/>
                <a:gd name="connsiteX4" fmla="*/ 15101 w 14392"/>
                <a:gd name="connsiteY4" fmla="*/ 6440 h 13920"/>
                <a:gd name="connsiteX5" fmla="*/ 15020 w 14392"/>
                <a:gd name="connsiteY5" fmla="*/ 6229 h 13920"/>
                <a:gd name="connsiteX6" fmla="*/ 5743 w 14392"/>
                <a:gd name="connsiteY6" fmla="*/ 2212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5743" y="2212"/>
                  </a:move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4" name="任意多边形: 形状 4363">
              <a:extLst>
                <a:ext uri="{FF2B5EF4-FFF2-40B4-BE49-F238E27FC236}">
                  <a16:creationId xmlns:a16="http://schemas.microsoft.com/office/drawing/2014/main" id="{A2AB74FB-34B6-38B7-F151-B4C495FAE29F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5" name="任意多边形: 形状 4364">
              <a:extLst>
                <a:ext uri="{FF2B5EF4-FFF2-40B4-BE49-F238E27FC236}">
                  <a16:creationId xmlns:a16="http://schemas.microsoft.com/office/drawing/2014/main" id="{4F729BED-1284-0E7C-68B4-AE62EDF06D1A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6" name="任意多边形: 形状 4365">
              <a:extLst>
                <a:ext uri="{FF2B5EF4-FFF2-40B4-BE49-F238E27FC236}">
                  <a16:creationId xmlns:a16="http://schemas.microsoft.com/office/drawing/2014/main" id="{2142F67C-0671-4CEC-7D3B-7E05C1175C1E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7" name="任意多边形: 形状 4366">
              <a:extLst>
                <a:ext uri="{FF2B5EF4-FFF2-40B4-BE49-F238E27FC236}">
                  <a16:creationId xmlns:a16="http://schemas.microsoft.com/office/drawing/2014/main" id="{DFD235F8-1C1A-FEE9-711E-4E5B9AF4DB5F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8" name="任意多边形: 形状 4367">
              <a:extLst>
                <a:ext uri="{FF2B5EF4-FFF2-40B4-BE49-F238E27FC236}">
                  <a16:creationId xmlns:a16="http://schemas.microsoft.com/office/drawing/2014/main" id="{EABE7F37-AC79-C905-8295-EC88D1DF05F4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9" name="任意多边形: 形状 4368">
              <a:extLst>
                <a:ext uri="{FF2B5EF4-FFF2-40B4-BE49-F238E27FC236}">
                  <a16:creationId xmlns:a16="http://schemas.microsoft.com/office/drawing/2014/main" id="{90F7A0C5-ED2B-9DB4-DD85-0E267AA6FE35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0" name="任意多边形: 形状 4369">
              <a:extLst>
                <a:ext uri="{FF2B5EF4-FFF2-40B4-BE49-F238E27FC236}">
                  <a16:creationId xmlns:a16="http://schemas.microsoft.com/office/drawing/2014/main" id="{884D01FE-A951-B750-3736-31A76F700D7C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1" name="任意多边形: 形状 4370">
              <a:extLst>
                <a:ext uri="{FF2B5EF4-FFF2-40B4-BE49-F238E27FC236}">
                  <a16:creationId xmlns:a16="http://schemas.microsoft.com/office/drawing/2014/main" id="{C4638C6F-A979-250C-165D-BAE98433B8CC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2" name="任意多边形: 形状 4371">
              <a:extLst>
                <a:ext uri="{FF2B5EF4-FFF2-40B4-BE49-F238E27FC236}">
                  <a16:creationId xmlns:a16="http://schemas.microsoft.com/office/drawing/2014/main" id="{AD8636F6-144D-BD07-3BD4-2256A920F47D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3" name="任意多边形: 形状 4372">
              <a:extLst>
                <a:ext uri="{FF2B5EF4-FFF2-40B4-BE49-F238E27FC236}">
                  <a16:creationId xmlns:a16="http://schemas.microsoft.com/office/drawing/2014/main" id="{0107D17E-38F1-F85D-310A-8AEB6F69E3D9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4" name="任意多边形: 形状 4373">
              <a:extLst>
                <a:ext uri="{FF2B5EF4-FFF2-40B4-BE49-F238E27FC236}">
                  <a16:creationId xmlns:a16="http://schemas.microsoft.com/office/drawing/2014/main" id="{D5CDFA2F-4555-963A-31C0-8A34B66B9CC2}"/>
                </a:ext>
              </a:extLst>
            </p:cNvPr>
            <p:cNvSpPr/>
            <p:nvPr/>
          </p:nvSpPr>
          <p:spPr>
            <a:xfrm>
              <a:off x="440214" y="-3619161"/>
              <a:ext cx="9701" cy="9378"/>
            </a:xfrm>
            <a:custGeom>
              <a:avLst/>
              <a:gdLst>
                <a:gd name="connsiteX0" fmla="*/ 3632 w 9701"/>
                <a:gd name="connsiteY0" fmla="*/ 2307 h 9378"/>
                <a:gd name="connsiteX1" fmla="*/ 1581 w 9701"/>
                <a:gd name="connsiteY1" fmla="*/ 8518 h 9378"/>
                <a:gd name="connsiteX2" fmla="*/ 1650 w 9701"/>
                <a:gd name="connsiteY2" fmla="*/ 8650 h 9378"/>
                <a:gd name="connsiteX3" fmla="*/ 8231 w 9701"/>
                <a:gd name="connsiteY3" fmla="*/ 10553 h 9378"/>
                <a:gd name="connsiteX4" fmla="*/ 10307 w 9701"/>
                <a:gd name="connsiteY4" fmla="*/ 4395 h 9378"/>
                <a:gd name="connsiteX5" fmla="*/ 10213 w 9701"/>
                <a:gd name="connsiteY5" fmla="*/ 4210 h 9378"/>
                <a:gd name="connsiteX6" fmla="*/ 3632 w 9701"/>
                <a:gd name="connsiteY6" fmla="*/ 2307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3632" y="2307"/>
                  </a:move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5" name="任意多边形: 形状 4374">
              <a:extLst>
                <a:ext uri="{FF2B5EF4-FFF2-40B4-BE49-F238E27FC236}">
                  <a16:creationId xmlns:a16="http://schemas.microsoft.com/office/drawing/2014/main" id="{7A403A1C-309B-00AA-4909-2BC1E87229B4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6" name="任意多边形: 形状 4375">
              <a:extLst>
                <a:ext uri="{FF2B5EF4-FFF2-40B4-BE49-F238E27FC236}">
                  <a16:creationId xmlns:a16="http://schemas.microsoft.com/office/drawing/2014/main" id="{2FD0C83A-8EA4-A917-55B4-F204A9473010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7" name="任意多边形: 形状 4376">
              <a:extLst>
                <a:ext uri="{FF2B5EF4-FFF2-40B4-BE49-F238E27FC236}">
                  <a16:creationId xmlns:a16="http://schemas.microsoft.com/office/drawing/2014/main" id="{B8CB46AD-E2F3-20F6-3014-3EE5A0B46504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8" name="任意多边形: 形状 4377">
              <a:extLst>
                <a:ext uri="{FF2B5EF4-FFF2-40B4-BE49-F238E27FC236}">
                  <a16:creationId xmlns:a16="http://schemas.microsoft.com/office/drawing/2014/main" id="{1B1524C1-C69E-808B-C497-F7940304C7AA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9" name="任意多边形: 形状 4378">
              <a:extLst>
                <a:ext uri="{FF2B5EF4-FFF2-40B4-BE49-F238E27FC236}">
                  <a16:creationId xmlns:a16="http://schemas.microsoft.com/office/drawing/2014/main" id="{216D2DF2-94BA-B3BC-E326-0DFB7D1CA99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0" name="任意多边形: 形状 4379">
              <a:extLst>
                <a:ext uri="{FF2B5EF4-FFF2-40B4-BE49-F238E27FC236}">
                  <a16:creationId xmlns:a16="http://schemas.microsoft.com/office/drawing/2014/main" id="{A9264BC6-AC84-3157-F368-85F8025AC353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1" name="任意多边形: 形状 4380">
              <a:extLst>
                <a:ext uri="{FF2B5EF4-FFF2-40B4-BE49-F238E27FC236}">
                  <a16:creationId xmlns:a16="http://schemas.microsoft.com/office/drawing/2014/main" id="{8CA433E5-B293-4DF6-4F45-19A26E1B04C6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2" name="任意多边形: 形状 4381">
              <a:extLst>
                <a:ext uri="{FF2B5EF4-FFF2-40B4-BE49-F238E27FC236}">
                  <a16:creationId xmlns:a16="http://schemas.microsoft.com/office/drawing/2014/main" id="{F2588ED7-BFE9-9EBE-8778-28F5D1ECE105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3" name="任意多边形: 形状 4382">
              <a:extLst>
                <a:ext uri="{FF2B5EF4-FFF2-40B4-BE49-F238E27FC236}">
                  <a16:creationId xmlns:a16="http://schemas.microsoft.com/office/drawing/2014/main" id="{E7A56529-BDE5-4773-2A08-11B2A840FFCB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4" name="任意多边形: 形状 4383">
              <a:extLst>
                <a:ext uri="{FF2B5EF4-FFF2-40B4-BE49-F238E27FC236}">
                  <a16:creationId xmlns:a16="http://schemas.microsoft.com/office/drawing/2014/main" id="{17207798-F402-757A-D9D6-54792B7ECDE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5" name="任意多边形: 形状 4384">
              <a:extLst>
                <a:ext uri="{FF2B5EF4-FFF2-40B4-BE49-F238E27FC236}">
                  <a16:creationId xmlns:a16="http://schemas.microsoft.com/office/drawing/2014/main" id="{28A1E3BC-0C4D-8D40-5585-912295B2FB49}"/>
                </a:ext>
              </a:extLst>
            </p:cNvPr>
            <p:cNvSpPr/>
            <p:nvPr/>
          </p:nvSpPr>
          <p:spPr>
            <a:xfrm>
              <a:off x="440214" y="-3619109"/>
              <a:ext cx="9701" cy="9378"/>
            </a:xfrm>
            <a:custGeom>
              <a:avLst/>
              <a:gdLst>
                <a:gd name="connsiteX0" fmla="*/ 8231 w 9701"/>
                <a:gd name="connsiteY0" fmla="*/ 10553 h 9378"/>
                <a:gd name="connsiteX1" fmla="*/ 10307 w 9701"/>
                <a:gd name="connsiteY1" fmla="*/ 4395 h 9378"/>
                <a:gd name="connsiteX2" fmla="*/ 10213 w 9701"/>
                <a:gd name="connsiteY2" fmla="*/ 4210 h 9378"/>
                <a:gd name="connsiteX3" fmla="*/ 3632 w 9701"/>
                <a:gd name="connsiteY3" fmla="*/ 2307 h 9378"/>
                <a:gd name="connsiteX4" fmla="*/ 1581 w 9701"/>
                <a:gd name="connsiteY4" fmla="*/ 8518 h 9378"/>
                <a:gd name="connsiteX5" fmla="*/ 1650 w 9701"/>
                <a:gd name="connsiteY5" fmla="*/ 8650 h 9378"/>
                <a:gd name="connsiteX6" fmla="*/ 8231 w 9701"/>
                <a:gd name="connsiteY6" fmla="*/ 10553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8231" y="10553"/>
                  </a:move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6" name="任意多边形: 形状 4385">
              <a:extLst>
                <a:ext uri="{FF2B5EF4-FFF2-40B4-BE49-F238E27FC236}">
                  <a16:creationId xmlns:a16="http://schemas.microsoft.com/office/drawing/2014/main" id="{C9AE70DD-FDD5-39EC-E8CF-F29BE413FE5B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7" name="任意多边形: 形状 4386">
              <a:extLst>
                <a:ext uri="{FF2B5EF4-FFF2-40B4-BE49-F238E27FC236}">
                  <a16:creationId xmlns:a16="http://schemas.microsoft.com/office/drawing/2014/main" id="{03385FA4-1D94-B9C4-F578-120C77B7FE88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8" name="任意多边形: 形状 4387">
              <a:extLst>
                <a:ext uri="{FF2B5EF4-FFF2-40B4-BE49-F238E27FC236}">
                  <a16:creationId xmlns:a16="http://schemas.microsoft.com/office/drawing/2014/main" id="{D6A5C6C0-794E-1D3A-3F70-EB8F0677AF9B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9" name="任意多边形: 形状 4388">
              <a:extLst>
                <a:ext uri="{FF2B5EF4-FFF2-40B4-BE49-F238E27FC236}">
                  <a16:creationId xmlns:a16="http://schemas.microsoft.com/office/drawing/2014/main" id="{F485DB75-2716-8553-D8A9-B54920F17A02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0" name="任意多边形: 形状 4389">
              <a:extLst>
                <a:ext uri="{FF2B5EF4-FFF2-40B4-BE49-F238E27FC236}">
                  <a16:creationId xmlns:a16="http://schemas.microsoft.com/office/drawing/2014/main" id="{B4395AC3-6E05-CFCF-C774-AE3C995FFAF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1" name="任意多边形: 形状 4390">
              <a:extLst>
                <a:ext uri="{FF2B5EF4-FFF2-40B4-BE49-F238E27FC236}">
                  <a16:creationId xmlns:a16="http://schemas.microsoft.com/office/drawing/2014/main" id="{D8ED642B-62E3-27E4-6A72-E46D6CD1A539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2" name="任意多边形: 形状 4391">
              <a:extLst>
                <a:ext uri="{FF2B5EF4-FFF2-40B4-BE49-F238E27FC236}">
                  <a16:creationId xmlns:a16="http://schemas.microsoft.com/office/drawing/2014/main" id="{F25B3D87-D9F5-2109-5065-271C44F6592D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3" name="任意多边形: 形状 4392">
              <a:extLst>
                <a:ext uri="{FF2B5EF4-FFF2-40B4-BE49-F238E27FC236}">
                  <a16:creationId xmlns:a16="http://schemas.microsoft.com/office/drawing/2014/main" id="{1ECD0DB7-75E6-36AC-BBFC-E69281ED2C5C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4" name="任意多边形: 形状 4393">
              <a:extLst>
                <a:ext uri="{FF2B5EF4-FFF2-40B4-BE49-F238E27FC236}">
                  <a16:creationId xmlns:a16="http://schemas.microsoft.com/office/drawing/2014/main" id="{53AEC714-2286-A5C4-2299-DDF873C0F46B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5" name="任意多边形: 形状 4394">
              <a:extLst>
                <a:ext uri="{FF2B5EF4-FFF2-40B4-BE49-F238E27FC236}">
                  <a16:creationId xmlns:a16="http://schemas.microsoft.com/office/drawing/2014/main" id="{F6E6F285-0611-FF31-1C07-443B73ED058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6" name="任意多边形: 形状 4395">
              <a:extLst>
                <a:ext uri="{FF2B5EF4-FFF2-40B4-BE49-F238E27FC236}">
                  <a16:creationId xmlns:a16="http://schemas.microsoft.com/office/drawing/2014/main" id="{E0B07305-A698-4CCC-8FDD-02D4C0F426FA}"/>
                </a:ext>
              </a:extLst>
            </p:cNvPr>
            <p:cNvSpPr/>
            <p:nvPr/>
          </p:nvSpPr>
          <p:spPr>
            <a:xfrm>
              <a:off x="395407" y="-3645268"/>
              <a:ext cx="4378" cy="4200"/>
            </a:xfrm>
            <a:custGeom>
              <a:avLst/>
              <a:gdLst>
                <a:gd name="connsiteX0" fmla="*/ 1132 w 4378"/>
                <a:gd name="connsiteY0" fmla="*/ 3412 h 4200"/>
                <a:gd name="connsiteX1" fmla="*/ 2717 w 4378"/>
                <a:gd name="connsiteY1" fmla="*/ 5870 h 4200"/>
                <a:gd name="connsiteX2" fmla="*/ 2771 w 4378"/>
                <a:gd name="connsiteY2" fmla="*/ 5870 h 4200"/>
                <a:gd name="connsiteX3" fmla="*/ 5394 w 4378"/>
                <a:gd name="connsiteY3" fmla="*/ 4364 h 4200"/>
                <a:gd name="connsiteX4" fmla="*/ 5413 w 4378"/>
                <a:gd name="connsiteY4" fmla="*/ 4284 h 4200"/>
                <a:gd name="connsiteX5" fmla="*/ 3882 w 4378"/>
                <a:gd name="connsiteY5" fmla="*/ 1853 h 4200"/>
                <a:gd name="connsiteX6" fmla="*/ 3775 w 4378"/>
                <a:gd name="connsiteY6" fmla="*/ 1826 h 4200"/>
                <a:gd name="connsiteX7" fmla="*/ 1164 w 4378"/>
                <a:gd name="connsiteY7" fmla="*/ 3280 h 4200"/>
                <a:gd name="connsiteX8" fmla="*/ 1132 w 4378"/>
                <a:gd name="connsiteY8" fmla="*/ 3412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1132" y="3412"/>
                  </a:move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26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7" name="任意多边形: 形状 4396">
              <a:extLst>
                <a:ext uri="{FF2B5EF4-FFF2-40B4-BE49-F238E27FC236}">
                  <a16:creationId xmlns:a16="http://schemas.microsoft.com/office/drawing/2014/main" id="{FB36DC32-69FD-4AB2-4B35-7733A8C4D68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8" name="任意多边形: 形状 4397">
              <a:extLst>
                <a:ext uri="{FF2B5EF4-FFF2-40B4-BE49-F238E27FC236}">
                  <a16:creationId xmlns:a16="http://schemas.microsoft.com/office/drawing/2014/main" id="{FE2FB299-42B1-00AB-F86F-B7F0EB3DE879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9" name="任意多边形: 形状 4398">
              <a:extLst>
                <a:ext uri="{FF2B5EF4-FFF2-40B4-BE49-F238E27FC236}">
                  <a16:creationId xmlns:a16="http://schemas.microsoft.com/office/drawing/2014/main" id="{72AC04C3-2ADE-0139-B8DD-D1B668006584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0" name="任意多边形: 形状 4399">
              <a:extLst>
                <a:ext uri="{FF2B5EF4-FFF2-40B4-BE49-F238E27FC236}">
                  <a16:creationId xmlns:a16="http://schemas.microsoft.com/office/drawing/2014/main" id="{A37D5021-6F50-5354-A5C9-58A97D8FE11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1" name="任意多边形: 形状 4400">
              <a:extLst>
                <a:ext uri="{FF2B5EF4-FFF2-40B4-BE49-F238E27FC236}">
                  <a16:creationId xmlns:a16="http://schemas.microsoft.com/office/drawing/2014/main" id="{7E034D83-8EF0-4E74-FD62-3971B28DDC46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2" name="任意多边形: 形状 4401">
              <a:extLst>
                <a:ext uri="{FF2B5EF4-FFF2-40B4-BE49-F238E27FC236}">
                  <a16:creationId xmlns:a16="http://schemas.microsoft.com/office/drawing/2014/main" id="{5DD77F06-FBE9-B474-3327-2A0CF379C2F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3" name="任意多边形: 形状 4402">
              <a:extLst>
                <a:ext uri="{FF2B5EF4-FFF2-40B4-BE49-F238E27FC236}">
                  <a16:creationId xmlns:a16="http://schemas.microsoft.com/office/drawing/2014/main" id="{B3CF1B67-3179-8714-F5F7-CDC894F25544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4" name="任意多边形: 形状 4403">
              <a:extLst>
                <a:ext uri="{FF2B5EF4-FFF2-40B4-BE49-F238E27FC236}">
                  <a16:creationId xmlns:a16="http://schemas.microsoft.com/office/drawing/2014/main" id="{8DC7D5D7-F5F7-D167-9EB0-3276ABD2A393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5" name="任意多边形: 形状 4404">
              <a:extLst>
                <a:ext uri="{FF2B5EF4-FFF2-40B4-BE49-F238E27FC236}">
                  <a16:creationId xmlns:a16="http://schemas.microsoft.com/office/drawing/2014/main" id="{86985BB4-0D9D-73F4-09CB-F2D3A14BBEF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6" name="任意多边形: 形状 4405">
              <a:extLst>
                <a:ext uri="{FF2B5EF4-FFF2-40B4-BE49-F238E27FC236}">
                  <a16:creationId xmlns:a16="http://schemas.microsoft.com/office/drawing/2014/main" id="{31BC9AC7-28C4-FB99-39C5-0EE3C76E976B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7" name="任意多边形: 形状 4406">
              <a:extLst>
                <a:ext uri="{FF2B5EF4-FFF2-40B4-BE49-F238E27FC236}">
                  <a16:creationId xmlns:a16="http://schemas.microsoft.com/office/drawing/2014/main" id="{0DE16C4A-6056-F1C0-718F-E657F4BA57DA}"/>
                </a:ext>
              </a:extLst>
            </p:cNvPr>
            <p:cNvSpPr/>
            <p:nvPr/>
          </p:nvSpPr>
          <p:spPr>
            <a:xfrm>
              <a:off x="395302" y="-3645268"/>
              <a:ext cx="4378" cy="4200"/>
            </a:xfrm>
            <a:custGeom>
              <a:avLst/>
              <a:gdLst>
                <a:gd name="connsiteX0" fmla="*/ 5413 w 4378"/>
                <a:gd name="connsiteY0" fmla="*/ 4284 h 4200"/>
                <a:gd name="connsiteX1" fmla="*/ 3882 w 4378"/>
                <a:gd name="connsiteY1" fmla="*/ 1853 h 4200"/>
                <a:gd name="connsiteX2" fmla="*/ 3775 w 4378"/>
                <a:gd name="connsiteY2" fmla="*/ 1826 h 4200"/>
                <a:gd name="connsiteX3" fmla="*/ 1164 w 4378"/>
                <a:gd name="connsiteY3" fmla="*/ 3280 h 4200"/>
                <a:gd name="connsiteX4" fmla="*/ 1132 w 4378"/>
                <a:gd name="connsiteY4" fmla="*/ 3412 h 4200"/>
                <a:gd name="connsiteX5" fmla="*/ 2717 w 4378"/>
                <a:gd name="connsiteY5" fmla="*/ 5870 h 4200"/>
                <a:gd name="connsiteX6" fmla="*/ 2771 w 4378"/>
                <a:gd name="connsiteY6" fmla="*/ 5870 h 4200"/>
                <a:gd name="connsiteX7" fmla="*/ 5394 w 4378"/>
                <a:gd name="connsiteY7" fmla="*/ 4364 h 4200"/>
                <a:gd name="connsiteX8" fmla="*/ 5413 w 4378"/>
                <a:gd name="connsiteY8" fmla="*/ 4284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5413" y="4284"/>
                  </a:move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53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8" name="任意多边形: 形状 4407">
              <a:extLst>
                <a:ext uri="{FF2B5EF4-FFF2-40B4-BE49-F238E27FC236}">
                  <a16:creationId xmlns:a16="http://schemas.microsoft.com/office/drawing/2014/main" id="{37504BDD-6B0E-4F86-527F-2154805922AE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9" name="任意多边形: 形状 4408">
              <a:extLst>
                <a:ext uri="{FF2B5EF4-FFF2-40B4-BE49-F238E27FC236}">
                  <a16:creationId xmlns:a16="http://schemas.microsoft.com/office/drawing/2014/main" id="{A03289F5-F916-F144-21D0-D938D859A6F2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0" name="任意多边形: 形状 4409">
              <a:extLst>
                <a:ext uri="{FF2B5EF4-FFF2-40B4-BE49-F238E27FC236}">
                  <a16:creationId xmlns:a16="http://schemas.microsoft.com/office/drawing/2014/main" id="{2126750E-9AAC-83BD-BA31-BCBE04D6E41E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1" name="任意多边形: 形状 4410">
              <a:extLst>
                <a:ext uri="{FF2B5EF4-FFF2-40B4-BE49-F238E27FC236}">
                  <a16:creationId xmlns:a16="http://schemas.microsoft.com/office/drawing/2014/main" id="{E974B6F5-4DA1-35D6-DEFA-2F6EFBB38967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2" name="任意多边形: 形状 4411">
              <a:extLst>
                <a:ext uri="{FF2B5EF4-FFF2-40B4-BE49-F238E27FC236}">
                  <a16:creationId xmlns:a16="http://schemas.microsoft.com/office/drawing/2014/main" id="{0B884656-A8FE-8769-7343-029EB9022168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3" name="任意多边形: 形状 4412">
              <a:extLst>
                <a:ext uri="{FF2B5EF4-FFF2-40B4-BE49-F238E27FC236}">
                  <a16:creationId xmlns:a16="http://schemas.microsoft.com/office/drawing/2014/main" id="{F24EB9AB-7D38-0C15-04C3-C9CFB93666EF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4" name="任意多边形: 形状 4413">
              <a:extLst>
                <a:ext uri="{FF2B5EF4-FFF2-40B4-BE49-F238E27FC236}">
                  <a16:creationId xmlns:a16="http://schemas.microsoft.com/office/drawing/2014/main" id="{E86C2A58-C2F1-B2C7-D41D-3704C1EFCF66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5" name="任意多边形: 形状 4414">
              <a:extLst>
                <a:ext uri="{FF2B5EF4-FFF2-40B4-BE49-F238E27FC236}">
                  <a16:creationId xmlns:a16="http://schemas.microsoft.com/office/drawing/2014/main" id="{285C11C7-1667-7713-9299-709725346BF8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6" name="任意多边形: 形状 4415">
              <a:extLst>
                <a:ext uri="{FF2B5EF4-FFF2-40B4-BE49-F238E27FC236}">
                  <a16:creationId xmlns:a16="http://schemas.microsoft.com/office/drawing/2014/main" id="{5F19BB67-523F-B547-628B-1EC5929BB70E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7" name="任意多边形: 形状 4416">
              <a:extLst>
                <a:ext uri="{FF2B5EF4-FFF2-40B4-BE49-F238E27FC236}">
                  <a16:creationId xmlns:a16="http://schemas.microsoft.com/office/drawing/2014/main" id="{B7DEC7CA-84C5-7387-D5FB-33FFEEE2015C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8" name="任意多边形: 形状 4417">
              <a:extLst>
                <a:ext uri="{FF2B5EF4-FFF2-40B4-BE49-F238E27FC236}">
                  <a16:creationId xmlns:a16="http://schemas.microsoft.com/office/drawing/2014/main" id="{8421A12D-1777-BEB1-3831-F9AEF6234520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2838 w 3931"/>
                <a:gd name="connsiteY0" fmla="*/ 1762 h 3783"/>
                <a:gd name="connsiteX1" fmla="*/ 1093 w 3931"/>
                <a:gd name="connsiteY1" fmla="*/ 3850 h 3783"/>
                <a:gd name="connsiteX2" fmla="*/ 3287 w 3931"/>
                <a:gd name="connsiteY2" fmla="*/ 5515 h 3783"/>
                <a:gd name="connsiteX3" fmla="*/ 5012 w 3931"/>
                <a:gd name="connsiteY3" fmla="*/ 3506 h 3783"/>
                <a:gd name="connsiteX4" fmla="*/ 5005 w 3931"/>
                <a:gd name="connsiteY4" fmla="*/ 3427 h 3783"/>
                <a:gd name="connsiteX5" fmla="*/ 2844 w 3931"/>
                <a:gd name="connsiteY5" fmla="*/ 1762 h 3783"/>
                <a:gd name="connsiteX6" fmla="*/ 2838 w 3931"/>
                <a:gd name="connsiteY6" fmla="*/ 1762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2838" y="1762"/>
                  </a:move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9" name="任意多边形: 形状 4418">
              <a:extLst>
                <a:ext uri="{FF2B5EF4-FFF2-40B4-BE49-F238E27FC236}">
                  <a16:creationId xmlns:a16="http://schemas.microsoft.com/office/drawing/2014/main" id="{0E66BE2A-89AF-44EA-D40A-94C68E20C72A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0" name="任意多边形: 形状 4419">
              <a:extLst>
                <a:ext uri="{FF2B5EF4-FFF2-40B4-BE49-F238E27FC236}">
                  <a16:creationId xmlns:a16="http://schemas.microsoft.com/office/drawing/2014/main" id="{95E730D4-D3A5-2757-1DFD-11A71582FA41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1" name="任意多边形: 形状 4420">
              <a:extLst>
                <a:ext uri="{FF2B5EF4-FFF2-40B4-BE49-F238E27FC236}">
                  <a16:creationId xmlns:a16="http://schemas.microsoft.com/office/drawing/2014/main" id="{1DCE6FA9-3973-76CA-151D-123C59CCAD9B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2" name="任意多边形: 形状 4421">
              <a:extLst>
                <a:ext uri="{FF2B5EF4-FFF2-40B4-BE49-F238E27FC236}">
                  <a16:creationId xmlns:a16="http://schemas.microsoft.com/office/drawing/2014/main" id="{0B8D2D70-2316-8F33-C261-18A37853CAEA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3" name="任意多边形: 形状 4422">
              <a:extLst>
                <a:ext uri="{FF2B5EF4-FFF2-40B4-BE49-F238E27FC236}">
                  <a16:creationId xmlns:a16="http://schemas.microsoft.com/office/drawing/2014/main" id="{BE4DE0DA-CD64-871A-7065-7B448CE9B101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4" name="任意多边形: 形状 4423">
              <a:extLst>
                <a:ext uri="{FF2B5EF4-FFF2-40B4-BE49-F238E27FC236}">
                  <a16:creationId xmlns:a16="http://schemas.microsoft.com/office/drawing/2014/main" id="{64210B44-6AF2-B2BE-6079-B7C5E0483328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5" name="任意多边形: 形状 4424">
              <a:extLst>
                <a:ext uri="{FF2B5EF4-FFF2-40B4-BE49-F238E27FC236}">
                  <a16:creationId xmlns:a16="http://schemas.microsoft.com/office/drawing/2014/main" id="{F8CF16C9-2971-1B63-DCCE-29FFBE16D912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6" name="任意多边形: 形状 4425">
              <a:extLst>
                <a:ext uri="{FF2B5EF4-FFF2-40B4-BE49-F238E27FC236}">
                  <a16:creationId xmlns:a16="http://schemas.microsoft.com/office/drawing/2014/main" id="{D73E9C48-B972-4A52-84F2-ED8B63EDB0D6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7" name="任意多边形: 形状 4426">
              <a:extLst>
                <a:ext uri="{FF2B5EF4-FFF2-40B4-BE49-F238E27FC236}">
                  <a16:creationId xmlns:a16="http://schemas.microsoft.com/office/drawing/2014/main" id="{455E2450-FC02-9311-FF91-8F92C7D91D1F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8" name="任意多边形: 形状 4427">
              <a:extLst>
                <a:ext uri="{FF2B5EF4-FFF2-40B4-BE49-F238E27FC236}">
                  <a16:creationId xmlns:a16="http://schemas.microsoft.com/office/drawing/2014/main" id="{03D45644-BEE0-9C5F-FD82-F51A2DB01BA5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9" name="任意多边形: 形状 4428">
              <a:extLst>
                <a:ext uri="{FF2B5EF4-FFF2-40B4-BE49-F238E27FC236}">
                  <a16:creationId xmlns:a16="http://schemas.microsoft.com/office/drawing/2014/main" id="{EF182C61-B2E2-7889-F481-F302D46E6A26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3287 w 3931"/>
                <a:gd name="connsiteY0" fmla="*/ 5515 h 3783"/>
                <a:gd name="connsiteX1" fmla="*/ 5012 w 3931"/>
                <a:gd name="connsiteY1" fmla="*/ 3506 h 3783"/>
                <a:gd name="connsiteX2" fmla="*/ 5005 w 3931"/>
                <a:gd name="connsiteY2" fmla="*/ 3427 h 3783"/>
                <a:gd name="connsiteX3" fmla="*/ 2844 w 3931"/>
                <a:gd name="connsiteY3" fmla="*/ 1762 h 3783"/>
                <a:gd name="connsiteX4" fmla="*/ 2838 w 3931"/>
                <a:gd name="connsiteY4" fmla="*/ 1762 h 3783"/>
                <a:gd name="connsiteX5" fmla="*/ 1093 w 3931"/>
                <a:gd name="connsiteY5" fmla="*/ 3850 h 3783"/>
                <a:gd name="connsiteX6" fmla="*/ 3287 w 3931"/>
                <a:gd name="connsiteY6" fmla="*/ 5515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3287" y="5515"/>
                  </a:move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0" name="任意多边形: 形状 4429">
              <a:extLst>
                <a:ext uri="{FF2B5EF4-FFF2-40B4-BE49-F238E27FC236}">
                  <a16:creationId xmlns:a16="http://schemas.microsoft.com/office/drawing/2014/main" id="{2007EB86-7EBA-8B30-7A7F-6F85E3208D78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1" name="任意多边形: 形状 4430">
              <a:extLst>
                <a:ext uri="{FF2B5EF4-FFF2-40B4-BE49-F238E27FC236}">
                  <a16:creationId xmlns:a16="http://schemas.microsoft.com/office/drawing/2014/main" id="{91302BAD-DF34-E624-DE63-BD5FA77BAC31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2" name="任意多边形: 形状 4431">
              <a:extLst>
                <a:ext uri="{FF2B5EF4-FFF2-40B4-BE49-F238E27FC236}">
                  <a16:creationId xmlns:a16="http://schemas.microsoft.com/office/drawing/2014/main" id="{7A64A112-A470-2275-098C-57277172747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3" name="任意多边形: 形状 4432">
              <a:extLst>
                <a:ext uri="{FF2B5EF4-FFF2-40B4-BE49-F238E27FC236}">
                  <a16:creationId xmlns:a16="http://schemas.microsoft.com/office/drawing/2014/main" id="{9E5E8A88-B10D-208C-E026-7B89B8A56B7E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4" name="任意多边形: 形状 4433">
              <a:extLst>
                <a:ext uri="{FF2B5EF4-FFF2-40B4-BE49-F238E27FC236}">
                  <a16:creationId xmlns:a16="http://schemas.microsoft.com/office/drawing/2014/main" id="{92B803D9-7FA4-AD1E-553C-40DBD9148673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5" name="任意多边形: 形状 4434">
              <a:extLst>
                <a:ext uri="{FF2B5EF4-FFF2-40B4-BE49-F238E27FC236}">
                  <a16:creationId xmlns:a16="http://schemas.microsoft.com/office/drawing/2014/main" id="{D65A666B-BAE7-D0F4-070D-96BEF8FCAB0D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6" name="任意多边形: 形状 4435">
              <a:extLst>
                <a:ext uri="{FF2B5EF4-FFF2-40B4-BE49-F238E27FC236}">
                  <a16:creationId xmlns:a16="http://schemas.microsoft.com/office/drawing/2014/main" id="{1CCD6D11-4955-6666-A97B-13A827DA2744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7" name="任意多边形: 形状 4436">
              <a:extLst>
                <a:ext uri="{FF2B5EF4-FFF2-40B4-BE49-F238E27FC236}">
                  <a16:creationId xmlns:a16="http://schemas.microsoft.com/office/drawing/2014/main" id="{D3442EE7-8472-4301-7B04-55970AD4BCE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8" name="任意多边形: 形状 4437">
              <a:extLst>
                <a:ext uri="{FF2B5EF4-FFF2-40B4-BE49-F238E27FC236}">
                  <a16:creationId xmlns:a16="http://schemas.microsoft.com/office/drawing/2014/main" id="{BE945B97-0DE7-15CC-34C8-6EF91B7154CF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9" name="任意多边形: 形状 4438">
              <a:extLst>
                <a:ext uri="{FF2B5EF4-FFF2-40B4-BE49-F238E27FC236}">
                  <a16:creationId xmlns:a16="http://schemas.microsoft.com/office/drawing/2014/main" id="{8C351947-E7D7-9E5F-76C9-2B2972A2A3FA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0" name="任意多边形: 形状 4439">
              <a:extLst>
                <a:ext uri="{FF2B5EF4-FFF2-40B4-BE49-F238E27FC236}">
                  <a16:creationId xmlns:a16="http://schemas.microsoft.com/office/drawing/2014/main" id="{00100319-EC54-68DD-9F72-02E4FD3E579B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9181 w 8594"/>
                <a:gd name="connsiteY0" fmla="*/ 3956 h 8304"/>
                <a:gd name="connsiteX1" fmla="*/ 3367 w 8594"/>
                <a:gd name="connsiteY1" fmla="*/ 2238 h 8304"/>
                <a:gd name="connsiteX2" fmla="*/ 1492 w 8594"/>
                <a:gd name="connsiteY2" fmla="*/ 7630 h 8304"/>
                <a:gd name="connsiteX3" fmla="*/ 1596 w 8594"/>
                <a:gd name="connsiteY3" fmla="*/ 7841 h 8304"/>
                <a:gd name="connsiteX4" fmla="*/ 7410 w 8594"/>
                <a:gd name="connsiteY4" fmla="*/ 9559 h 8304"/>
                <a:gd name="connsiteX5" fmla="*/ 9260 w 8594"/>
                <a:gd name="connsiteY5" fmla="*/ 4115 h 8304"/>
                <a:gd name="connsiteX6" fmla="*/ 9181 w 8594"/>
                <a:gd name="connsiteY6" fmla="*/ 3956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9181" y="3956"/>
                  </a:move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1" name="任意多边形: 形状 4440">
              <a:extLst>
                <a:ext uri="{FF2B5EF4-FFF2-40B4-BE49-F238E27FC236}">
                  <a16:creationId xmlns:a16="http://schemas.microsoft.com/office/drawing/2014/main" id="{D2720248-7231-7909-5E6A-4BFF22A232A9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2" name="任意多边形: 形状 4441">
              <a:extLst>
                <a:ext uri="{FF2B5EF4-FFF2-40B4-BE49-F238E27FC236}">
                  <a16:creationId xmlns:a16="http://schemas.microsoft.com/office/drawing/2014/main" id="{0AFDBDAD-C751-6D49-E0B6-563EBEC97059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3" name="任意多边形: 形状 4442">
              <a:extLst>
                <a:ext uri="{FF2B5EF4-FFF2-40B4-BE49-F238E27FC236}">
                  <a16:creationId xmlns:a16="http://schemas.microsoft.com/office/drawing/2014/main" id="{6EF60EBD-61A6-3551-7E9A-516AAD8751D9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4" name="任意多边形: 形状 4443">
              <a:extLst>
                <a:ext uri="{FF2B5EF4-FFF2-40B4-BE49-F238E27FC236}">
                  <a16:creationId xmlns:a16="http://schemas.microsoft.com/office/drawing/2014/main" id="{7C87E407-ED90-2B94-E618-0856484EB59D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5" name="任意多边形: 形状 4444">
              <a:extLst>
                <a:ext uri="{FF2B5EF4-FFF2-40B4-BE49-F238E27FC236}">
                  <a16:creationId xmlns:a16="http://schemas.microsoft.com/office/drawing/2014/main" id="{C89FC9CE-5C51-B518-160B-96CC5B9929F2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6" name="任意多边形: 形状 4445">
              <a:extLst>
                <a:ext uri="{FF2B5EF4-FFF2-40B4-BE49-F238E27FC236}">
                  <a16:creationId xmlns:a16="http://schemas.microsoft.com/office/drawing/2014/main" id="{5CCABFA1-6779-34A5-B5E1-E184BBA4DA3F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7" name="任意多边形: 形状 4446">
              <a:extLst>
                <a:ext uri="{FF2B5EF4-FFF2-40B4-BE49-F238E27FC236}">
                  <a16:creationId xmlns:a16="http://schemas.microsoft.com/office/drawing/2014/main" id="{0A55CD92-5ACD-CC77-65E4-73F6CFBCA997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8" name="任意多边形: 形状 4447">
              <a:extLst>
                <a:ext uri="{FF2B5EF4-FFF2-40B4-BE49-F238E27FC236}">
                  <a16:creationId xmlns:a16="http://schemas.microsoft.com/office/drawing/2014/main" id="{CE67CDD0-7489-6AF3-A3E1-CBEBB56AB84C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9" name="任意多边形: 形状 4448">
              <a:extLst>
                <a:ext uri="{FF2B5EF4-FFF2-40B4-BE49-F238E27FC236}">
                  <a16:creationId xmlns:a16="http://schemas.microsoft.com/office/drawing/2014/main" id="{AF5A6519-E43C-D72A-9799-F87ADD02790B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0" name="任意多边形: 形状 4449">
              <a:extLst>
                <a:ext uri="{FF2B5EF4-FFF2-40B4-BE49-F238E27FC236}">
                  <a16:creationId xmlns:a16="http://schemas.microsoft.com/office/drawing/2014/main" id="{7EEBDA09-583F-7BA9-CA3B-77182502DF54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1" name="任意多边形: 形状 4450">
              <a:extLst>
                <a:ext uri="{FF2B5EF4-FFF2-40B4-BE49-F238E27FC236}">
                  <a16:creationId xmlns:a16="http://schemas.microsoft.com/office/drawing/2014/main" id="{6CD4054F-8BC0-C9EE-CD54-5AE68CFC091A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1596 w 8594"/>
                <a:gd name="connsiteY0" fmla="*/ 7841 h 8304"/>
                <a:gd name="connsiteX1" fmla="*/ 7410 w 8594"/>
                <a:gd name="connsiteY1" fmla="*/ 9559 h 8304"/>
                <a:gd name="connsiteX2" fmla="*/ 9260 w 8594"/>
                <a:gd name="connsiteY2" fmla="*/ 4115 h 8304"/>
                <a:gd name="connsiteX3" fmla="*/ 9181 w 8594"/>
                <a:gd name="connsiteY3" fmla="*/ 3956 h 8304"/>
                <a:gd name="connsiteX4" fmla="*/ 3367 w 8594"/>
                <a:gd name="connsiteY4" fmla="*/ 2238 h 8304"/>
                <a:gd name="connsiteX5" fmla="*/ 1492 w 8594"/>
                <a:gd name="connsiteY5" fmla="*/ 7630 h 8304"/>
                <a:gd name="connsiteX6" fmla="*/ 1596 w 8594"/>
                <a:gd name="connsiteY6" fmla="*/ 7841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1596" y="7841"/>
                  </a:move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2" name="任意多边形: 形状 4451">
              <a:extLst>
                <a:ext uri="{FF2B5EF4-FFF2-40B4-BE49-F238E27FC236}">
                  <a16:creationId xmlns:a16="http://schemas.microsoft.com/office/drawing/2014/main" id="{2789F53C-6CC3-335A-F2A5-D6EC71E99978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3" name="任意多边形: 形状 4452">
              <a:extLst>
                <a:ext uri="{FF2B5EF4-FFF2-40B4-BE49-F238E27FC236}">
                  <a16:creationId xmlns:a16="http://schemas.microsoft.com/office/drawing/2014/main" id="{64B2C8C4-74B1-A757-E09A-5F29D33C8A31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4" name="任意多边形: 形状 4453">
              <a:extLst>
                <a:ext uri="{FF2B5EF4-FFF2-40B4-BE49-F238E27FC236}">
                  <a16:creationId xmlns:a16="http://schemas.microsoft.com/office/drawing/2014/main" id="{B871FB47-C046-AF5D-0587-2E76834E5B22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5" name="任意多边形: 形状 4454">
              <a:extLst>
                <a:ext uri="{FF2B5EF4-FFF2-40B4-BE49-F238E27FC236}">
                  <a16:creationId xmlns:a16="http://schemas.microsoft.com/office/drawing/2014/main" id="{8EA5E1FC-ECB5-ACD6-E1B1-7AF605CAFB5C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6" name="任意多边形: 形状 4455">
              <a:extLst>
                <a:ext uri="{FF2B5EF4-FFF2-40B4-BE49-F238E27FC236}">
                  <a16:creationId xmlns:a16="http://schemas.microsoft.com/office/drawing/2014/main" id="{706F2A6A-0123-57EA-F81F-C6A450DAFA4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7" name="任意多边形: 形状 4456">
              <a:extLst>
                <a:ext uri="{FF2B5EF4-FFF2-40B4-BE49-F238E27FC236}">
                  <a16:creationId xmlns:a16="http://schemas.microsoft.com/office/drawing/2014/main" id="{BD5366D9-4FB8-2238-DA52-8886382598CB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8" name="任意多边形: 形状 4457">
              <a:extLst>
                <a:ext uri="{FF2B5EF4-FFF2-40B4-BE49-F238E27FC236}">
                  <a16:creationId xmlns:a16="http://schemas.microsoft.com/office/drawing/2014/main" id="{CBDEB15B-BD4F-E380-D334-F89F111EE38C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9" name="任意多边形: 形状 4458">
              <a:extLst>
                <a:ext uri="{FF2B5EF4-FFF2-40B4-BE49-F238E27FC236}">
                  <a16:creationId xmlns:a16="http://schemas.microsoft.com/office/drawing/2014/main" id="{BF24F220-B589-AC67-8E41-DC15CC0427AC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0" name="任意多边形: 形状 4459">
              <a:extLst>
                <a:ext uri="{FF2B5EF4-FFF2-40B4-BE49-F238E27FC236}">
                  <a16:creationId xmlns:a16="http://schemas.microsoft.com/office/drawing/2014/main" id="{1EB8FBEE-159D-BD99-02E0-ADDD17D64123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1" name="任意多边形: 形状 4460">
              <a:extLst>
                <a:ext uri="{FF2B5EF4-FFF2-40B4-BE49-F238E27FC236}">
                  <a16:creationId xmlns:a16="http://schemas.microsoft.com/office/drawing/2014/main" id="{D666C348-E7D6-D4A0-2253-25CB1F074E6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2" name="任意多边形: 形状 4461">
              <a:extLst>
                <a:ext uri="{FF2B5EF4-FFF2-40B4-BE49-F238E27FC236}">
                  <a16:creationId xmlns:a16="http://schemas.microsoft.com/office/drawing/2014/main" id="{DB2DEEFF-7CC9-D7B0-0DCB-A36F2933F6DD}"/>
                </a:ext>
              </a:extLst>
            </p:cNvPr>
            <p:cNvSpPr/>
            <p:nvPr/>
          </p:nvSpPr>
          <p:spPr>
            <a:xfrm>
              <a:off x="533016" y="-3544669"/>
              <a:ext cx="3511" cy="3401"/>
            </a:xfrm>
            <a:custGeom>
              <a:avLst/>
              <a:gdLst>
                <a:gd name="connsiteX0" fmla="*/ 3331 w 3511"/>
                <a:gd name="connsiteY0" fmla="*/ 1815 h 3401"/>
                <a:gd name="connsiteX1" fmla="*/ 1164 w 3511"/>
                <a:gd name="connsiteY1" fmla="*/ 2978 h 3401"/>
                <a:gd name="connsiteX2" fmla="*/ 2227 w 3511"/>
                <a:gd name="connsiteY2" fmla="*/ 5039 h 3401"/>
                <a:gd name="connsiteX3" fmla="*/ 2327 w 3511"/>
                <a:gd name="connsiteY3" fmla="*/ 5066 h 3401"/>
                <a:gd name="connsiteX4" fmla="*/ 4520 w 3511"/>
                <a:gd name="connsiteY4" fmla="*/ 3956 h 3401"/>
                <a:gd name="connsiteX5" fmla="*/ 3409 w 3511"/>
                <a:gd name="connsiteY5" fmla="*/ 1841 h 3401"/>
                <a:gd name="connsiteX6" fmla="*/ 3331 w 3511"/>
                <a:gd name="connsiteY6" fmla="*/ 1815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3331" y="1815"/>
                  </a:move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3" name="任意多边形: 形状 4462">
              <a:extLst>
                <a:ext uri="{FF2B5EF4-FFF2-40B4-BE49-F238E27FC236}">
                  <a16:creationId xmlns:a16="http://schemas.microsoft.com/office/drawing/2014/main" id="{A4157053-3130-806E-DE8A-0D93374B1F0E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4" name="任意多边形: 形状 4463">
              <a:extLst>
                <a:ext uri="{FF2B5EF4-FFF2-40B4-BE49-F238E27FC236}">
                  <a16:creationId xmlns:a16="http://schemas.microsoft.com/office/drawing/2014/main" id="{2C8E52E5-5387-1468-8B19-C2D5984653F1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5" name="任意多边形: 形状 4464">
              <a:extLst>
                <a:ext uri="{FF2B5EF4-FFF2-40B4-BE49-F238E27FC236}">
                  <a16:creationId xmlns:a16="http://schemas.microsoft.com/office/drawing/2014/main" id="{63F4DDC9-99F3-8E2A-166D-CDC4165D4B81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6" name="任意多边形: 形状 4465">
              <a:extLst>
                <a:ext uri="{FF2B5EF4-FFF2-40B4-BE49-F238E27FC236}">
                  <a16:creationId xmlns:a16="http://schemas.microsoft.com/office/drawing/2014/main" id="{50548CC4-B546-7724-D92A-F88D64E685B0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7" name="任意多边形: 形状 4466">
              <a:extLst>
                <a:ext uri="{FF2B5EF4-FFF2-40B4-BE49-F238E27FC236}">
                  <a16:creationId xmlns:a16="http://schemas.microsoft.com/office/drawing/2014/main" id="{CE231228-6B72-46B4-6173-AD4DB7D98822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8" name="任意多边形: 形状 4467">
              <a:extLst>
                <a:ext uri="{FF2B5EF4-FFF2-40B4-BE49-F238E27FC236}">
                  <a16:creationId xmlns:a16="http://schemas.microsoft.com/office/drawing/2014/main" id="{1A676360-7208-A146-836B-0C4510541135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9" name="任意多边形: 形状 4468">
              <a:extLst>
                <a:ext uri="{FF2B5EF4-FFF2-40B4-BE49-F238E27FC236}">
                  <a16:creationId xmlns:a16="http://schemas.microsoft.com/office/drawing/2014/main" id="{6EBDA5C6-E12A-7429-AF9D-4939091686FF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0" name="任意多边形: 形状 4469">
              <a:extLst>
                <a:ext uri="{FF2B5EF4-FFF2-40B4-BE49-F238E27FC236}">
                  <a16:creationId xmlns:a16="http://schemas.microsoft.com/office/drawing/2014/main" id="{48DDA814-C2C9-DE4C-75C2-B41361CFD625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1" name="任意多边形: 形状 4470">
              <a:extLst>
                <a:ext uri="{FF2B5EF4-FFF2-40B4-BE49-F238E27FC236}">
                  <a16:creationId xmlns:a16="http://schemas.microsoft.com/office/drawing/2014/main" id="{780CDCC9-F545-56F6-897B-A3C23EE21C96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2" name="任意多边形: 形状 4471">
              <a:extLst>
                <a:ext uri="{FF2B5EF4-FFF2-40B4-BE49-F238E27FC236}">
                  <a16:creationId xmlns:a16="http://schemas.microsoft.com/office/drawing/2014/main" id="{4F3DDF94-69EC-D2A9-0AD6-5A5770E9F209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3" name="任意多边形: 形状 4472">
              <a:extLst>
                <a:ext uri="{FF2B5EF4-FFF2-40B4-BE49-F238E27FC236}">
                  <a16:creationId xmlns:a16="http://schemas.microsoft.com/office/drawing/2014/main" id="{06345B9F-96DC-ABD0-3A9C-EA1803748C6A}"/>
                </a:ext>
              </a:extLst>
            </p:cNvPr>
            <p:cNvSpPr/>
            <p:nvPr/>
          </p:nvSpPr>
          <p:spPr>
            <a:xfrm>
              <a:off x="533016" y="-3544722"/>
              <a:ext cx="3511" cy="3401"/>
            </a:xfrm>
            <a:custGeom>
              <a:avLst/>
              <a:gdLst>
                <a:gd name="connsiteX0" fmla="*/ 2327 w 3511"/>
                <a:gd name="connsiteY0" fmla="*/ 5066 h 3401"/>
                <a:gd name="connsiteX1" fmla="*/ 4520 w 3511"/>
                <a:gd name="connsiteY1" fmla="*/ 3956 h 3401"/>
                <a:gd name="connsiteX2" fmla="*/ 3409 w 3511"/>
                <a:gd name="connsiteY2" fmla="*/ 1841 h 3401"/>
                <a:gd name="connsiteX3" fmla="*/ 3331 w 3511"/>
                <a:gd name="connsiteY3" fmla="*/ 1815 h 3401"/>
                <a:gd name="connsiteX4" fmla="*/ 1164 w 3511"/>
                <a:gd name="connsiteY4" fmla="*/ 2978 h 3401"/>
                <a:gd name="connsiteX5" fmla="*/ 2227 w 3511"/>
                <a:gd name="connsiteY5" fmla="*/ 5039 h 3401"/>
                <a:gd name="connsiteX6" fmla="*/ 2327 w 3511"/>
                <a:gd name="connsiteY6" fmla="*/ 5066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2327" y="5066"/>
                  </a:move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4" name="任意多边形: 形状 4473">
              <a:extLst>
                <a:ext uri="{FF2B5EF4-FFF2-40B4-BE49-F238E27FC236}">
                  <a16:creationId xmlns:a16="http://schemas.microsoft.com/office/drawing/2014/main" id="{3CBB77EB-7656-9C12-7B18-7267787F9D85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5" name="任意多边形: 形状 4474">
              <a:extLst>
                <a:ext uri="{FF2B5EF4-FFF2-40B4-BE49-F238E27FC236}">
                  <a16:creationId xmlns:a16="http://schemas.microsoft.com/office/drawing/2014/main" id="{8FD744FF-2987-C51A-EBEB-D781A336074E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6" name="任意多边形: 形状 4475">
              <a:extLst>
                <a:ext uri="{FF2B5EF4-FFF2-40B4-BE49-F238E27FC236}">
                  <a16:creationId xmlns:a16="http://schemas.microsoft.com/office/drawing/2014/main" id="{5DED86EE-5148-406D-19F4-B7D35DE39175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7" name="任意多边形: 形状 4476">
              <a:extLst>
                <a:ext uri="{FF2B5EF4-FFF2-40B4-BE49-F238E27FC236}">
                  <a16:creationId xmlns:a16="http://schemas.microsoft.com/office/drawing/2014/main" id="{96D2C153-A37D-8180-8B93-F87BA692F4D0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8" name="任意多边形: 形状 4477">
              <a:extLst>
                <a:ext uri="{FF2B5EF4-FFF2-40B4-BE49-F238E27FC236}">
                  <a16:creationId xmlns:a16="http://schemas.microsoft.com/office/drawing/2014/main" id="{AF6EBDD6-93F6-1019-65AF-FB7DF1FD4D7B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9" name="任意多边形: 形状 4478">
              <a:extLst>
                <a:ext uri="{FF2B5EF4-FFF2-40B4-BE49-F238E27FC236}">
                  <a16:creationId xmlns:a16="http://schemas.microsoft.com/office/drawing/2014/main" id="{36197B1F-C289-A6B2-C952-8B7BC9958ADD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0" name="任意多边形: 形状 4479">
              <a:extLst>
                <a:ext uri="{FF2B5EF4-FFF2-40B4-BE49-F238E27FC236}">
                  <a16:creationId xmlns:a16="http://schemas.microsoft.com/office/drawing/2014/main" id="{F4C0D61A-8E39-D06F-31A0-AB47FB5398AB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1" name="任意多边形: 形状 4480">
              <a:extLst>
                <a:ext uri="{FF2B5EF4-FFF2-40B4-BE49-F238E27FC236}">
                  <a16:creationId xmlns:a16="http://schemas.microsoft.com/office/drawing/2014/main" id="{AAE9D4EC-B29A-7DA9-200F-3A6CE4E7C813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2" name="任意多边形: 形状 4481">
              <a:extLst>
                <a:ext uri="{FF2B5EF4-FFF2-40B4-BE49-F238E27FC236}">
                  <a16:creationId xmlns:a16="http://schemas.microsoft.com/office/drawing/2014/main" id="{529E3E83-B948-D6DA-C3DD-3EBF9350D334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3" name="任意多边形: 形状 4482">
              <a:extLst>
                <a:ext uri="{FF2B5EF4-FFF2-40B4-BE49-F238E27FC236}">
                  <a16:creationId xmlns:a16="http://schemas.microsoft.com/office/drawing/2014/main" id="{6F2055D1-C65E-88BE-5843-773DD7A26FD6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4" name="任意多边形: 形状 4483">
              <a:extLst>
                <a:ext uri="{FF2B5EF4-FFF2-40B4-BE49-F238E27FC236}">
                  <a16:creationId xmlns:a16="http://schemas.microsoft.com/office/drawing/2014/main" id="{8856F0D2-21E6-6E6D-6D76-EF82C792BD64}"/>
                </a:ext>
              </a:extLst>
            </p:cNvPr>
            <p:cNvSpPr/>
            <p:nvPr/>
          </p:nvSpPr>
          <p:spPr>
            <a:xfrm>
              <a:off x="579292" y="-3603004"/>
              <a:ext cx="12830" cy="12464"/>
            </a:xfrm>
            <a:custGeom>
              <a:avLst/>
              <a:gdLst>
                <a:gd name="connsiteX0" fmla="*/ 1455 w 12830"/>
                <a:gd name="connsiteY0" fmla="*/ 5945 h 12464"/>
                <a:gd name="connsiteX1" fmla="*/ 5106 w 12830"/>
                <a:gd name="connsiteY1" fmla="*/ 13768 h 12464"/>
                <a:gd name="connsiteX2" fmla="*/ 5420 w 12830"/>
                <a:gd name="connsiteY2" fmla="*/ 13874 h 12464"/>
                <a:gd name="connsiteX3" fmla="*/ 13560 w 12830"/>
                <a:gd name="connsiteY3" fmla="*/ 10015 h 12464"/>
                <a:gd name="connsiteX4" fmla="*/ 9838 w 12830"/>
                <a:gd name="connsiteY4" fmla="*/ 2192 h 12464"/>
                <a:gd name="connsiteX5" fmla="*/ 9543 w 12830"/>
                <a:gd name="connsiteY5" fmla="*/ 2087 h 12464"/>
                <a:gd name="connsiteX6" fmla="*/ 1455 w 12830"/>
                <a:gd name="connsiteY6" fmla="*/ 594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455" y="5945"/>
                  </a:move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ubicBezTo>
                    <a:pt x="14695" y="6817"/>
                    <a:pt x="13028" y="3329"/>
                    <a:pt x="9838" y="2192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5" name="任意多边形: 形状 4484">
              <a:extLst>
                <a:ext uri="{FF2B5EF4-FFF2-40B4-BE49-F238E27FC236}">
                  <a16:creationId xmlns:a16="http://schemas.microsoft.com/office/drawing/2014/main" id="{2462ED48-7A5A-A9F3-98DE-5FD65E2C8E70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6" name="任意多边形: 形状 4485">
              <a:extLst>
                <a:ext uri="{FF2B5EF4-FFF2-40B4-BE49-F238E27FC236}">
                  <a16:creationId xmlns:a16="http://schemas.microsoft.com/office/drawing/2014/main" id="{17F6DBA9-F988-08AB-78E5-F772E8C2E5A9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7" name="任意多边形: 形状 4486">
              <a:extLst>
                <a:ext uri="{FF2B5EF4-FFF2-40B4-BE49-F238E27FC236}">
                  <a16:creationId xmlns:a16="http://schemas.microsoft.com/office/drawing/2014/main" id="{5563152A-9E71-4CBD-5F16-ACD771E0F73B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8" name="任意多边形: 形状 4487">
              <a:extLst>
                <a:ext uri="{FF2B5EF4-FFF2-40B4-BE49-F238E27FC236}">
                  <a16:creationId xmlns:a16="http://schemas.microsoft.com/office/drawing/2014/main" id="{F989A342-08C4-7615-6F93-9805709BB5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9" name="任意多边形: 形状 4488">
              <a:extLst>
                <a:ext uri="{FF2B5EF4-FFF2-40B4-BE49-F238E27FC236}">
                  <a16:creationId xmlns:a16="http://schemas.microsoft.com/office/drawing/2014/main" id="{DBC0CD57-B9DD-DB98-BD83-51E37A5439BB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0" name="任意多边形: 形状 4489">
              <a:extLst>
                <a:ext uri="{FF2B5EF4-FFF2-40B4-BE49-F238E27FC236}">
                  <a16:creationId xmlns:a16="http://schemas.microsoft.com/office/drawing/2014/main" id="{12C8A3F1-513A-01D9-9E97-8C1EB9D05A48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1" name="任意多边形: 形状 4490">
              <a:extLst>
                <a:ext uri="{FF2B5EF4-FFF2-40B4-BE49-F238E27FC236}">
                  <a16:creationId xmlns:a16="http://schemas.microsoft.com/office/drawing/2014/main" id="{5174B105-69B9-42D6-D052-62CA8807674E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2" name="任意多边形: 形状 4491">
              <a:extLst>
                <a:ext uri="{FF2B5EF4-FFF2-40B4-BE49-F238E27FC236}">
                  <a16:creationId xmlns:a16="http://schemas.microsoft.com/office/drawing/2014/main" id="{AB376704-05C8-9EBC-C6B1-284C1B67DFFF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3" name="任意多边形: 形状 4492">
              <a:extLst>
                <a:ext uri="{FF2B5EF4-FFF2-40B4-BE49-F238E27FC236}">
                  <a16:creationId xmlns:a16="http://schemas.microsoft.com/office/drawing/2014/main" id="{BFFFCC55-2458-9125-463E-ED9A6D38C7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4" name="任意多边形: 形状 4493">
              <a:extLst>
                <a:ext uri="{FF2B5EF4-FFF2-40B4-BE49-F238E27FC236}">
                  <a16:creationId xmlns:a16="http://schemas.microsoft.com/office/drawing/2014/main" id="{71D9C11B-E5C6-D54F-DB5F-6F3C632919AA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5" name="任意多边形: 形状 4494">
              <a:extLst>
                <a:ext uri="{FF2B5EF4-FFF2-40B4-BE49-F238E27FC236}">
                  <a16:creationId xmlns:a16="http://schemas.microsoft.com/office/drawing/2014/main" id="{64E5D8FF-EDF7-8A46-B2C4-CB1343948874}"/>
                </a:ext>
              </a:extLst>
            </p:cNvPr>
            <p:cNvSpPr/>
            <p:nvPr/>
          </p:nvSpPr>
          <p:spPr>
            <a:xfrm>
              <a:off x="579292" y="-3603084"/>
              <a:ext cx="12830" cy="12464"/>
            </a:xfrm>
            <a:custGeom>
              <a:avLst/>
              <a:gdLst>
                <a:gd name="connsiteX0" fmla="*/ 13560 w 12830"/>
                <a:gd name="connsiteY0" fmla="*/ 10015 h 12464"/>
                <a:gd name="connsiteX1" fmla="*/ 9838 w 12830"/>
                <a:gd name="connsiteY1" fmla="*/ 2193 h 12464"/>
                <a:gd name="connsiteX2" fmla="*/ 9543 w 12830"/>
                <a:gd name="connsiteY2" fmla="*/ 2087 h 12464"/>
                <a:gd name="connsiteX3" fmla="*/ 1455 w 12830"/>
                <a:gd name="connsiteY3" fmla="*/ 5945 h 12464"/>
                <a:gd name="connsiteX4" fmla="*/ 5106 w 12830"/>
                <a:gd name="connsiteY4" fmla="*/ 13768 h 12464"/>
                <a:gd name="connsiteX5" fmla="*/ 5420 w 12830"/>
                <a:gd name="connsiteY5" fmla="*/ 13874 h 12464"/>
                <a:gd name="connsiteX6" fmla="*/ 13560 w 12830"/>
                <a:gd name="connsiteY6" fmla="*/ 1001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3560" y="10015"/>
                  </a:moveTo>
                  <a:cubicBezTo>
                    <a:pt x="14695" y="6818"/>
                    <a:pt x="13028" y="3329"/>
                    <a:pt x="9838" y="2193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6" name="任意多边形: 形状 4495">
              <a:extLst>
                <a:ext uri="{FF2B5EF4-FFF2-40B4-BE49-F238E27FC236}">
                  <a16:creationId xmlns:a16="http://schemas.microsoft.com/office/drawing/2014/main" id="{9363774F-99B1-72C8-FEA3-DC740BE803C3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7" name="任意多边形: 形状 4496">
              <a:extLst>
                <a:ext uri="{FF2B5EF4-FFF2-40B4-BE49-F238E27FC236}">
                  <a16:creationId xmlns:a16="http://schemas.microsoft.com/office/drawing/2014/main" id="{1CD248DB-BA1E-2B43-BF57-AAE73F5D7F9D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8" name="任意多边形: 形状 4497">
              <a:extLst>
                <a:ext uri="{FF2B5EF4-FFF2-40B4-BE49-F238E27FC236}">
                  <a16:creationId xmlns:a16="http://schemas.microsoft.com/office/drawing/2014/main" id="{EDADB2AE-1877-0CC4-B669-353942BE3273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9" name="任意多边形: 形状 4498">
              <a:extLst>
                <a:ext uri="{FF2B5EF4-FFF2-40B4-BE49-F238E27FC236}">
                  <a16:creationId xmlns:a16="http://schemas.microsoft.com/office/drawing/2014/main" id="{0C87C156-192C-F6B7-B342-E1D3917F08D4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0" name="任意多边形: 形状 4499">
              <a:extLst>
                <a:ext uri="{FF2B5EF4-FFF2-40B4-BE49-F238E27FC236}">
                  <a16:creationId xmlns:a16="http://schemas.microsoft.com/office/drawing/2014/main" id="{16CEFE8C-1AA4-E705-E9F1-5FB85D73315C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1" name="任意多边形: 形状 4500">
              <a:extLst>
                <a:ext uri="{FF2B5EF4-FFF2-40B4-BE49-F238E27FC236}">
                  <a16:creationId xmlns:a16="http://schemas.microsoft.com/office/drawing/2014/main" id="{9822E09A-4645-ACDC-D38E-EFA08AD2B1D5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2" name="任意多边形: 形状 4501">
              <a:extLst>
                <a:ext uri="{FF2B5EF4-FFF2-40B4-BE49-F238E27FC236}">
                  <a16:creationId xmlns:a16="http://schemas.microsoft.com/office/drawing/2014/main" id="{3C0F47F0-54A0-8B99-FF6D-611CE6205B0A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3" name="任意多边形: 形状 4502">
              <a:extLst>
                <a:ext uri="{FF2B5EF4-FFF2-40B4-BE49-F238E27FC236}">
                  <a16:creationId xmlns:a16="http://schemas.microsoft.com/office/drawing/2014/main" id="{C852D02E-758E-345C-1403-CB96EE23873E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4" name="任意多边形: 形状 4503">
              <a:extLst>
                <a:ext uri="{FF2B5EF4-FFF2-40B4-BE49-F238E27FC236}">
                  <a16:creationId xmlns:a16="http://schemas.microsoft.com/office/drawing/2014/main" id="{8F556FCD-2933-5F14-BBF9-975E4371E305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5" name="任意多边形: 形状 4504">
              <a:extLst>
                <a:ext uri="{FF2B5EF4-FFF2-40B4-BE49-F238E27FC236}">
                  <a16:creationId xmlns:a16="http://schemas.microsoft.com/office/drawing/2014/main" id="{7BB70215-17BF-4450-A46B-F8E9CA45BAA1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6" name="任意多边形: 形状 4505">
              <a:extLst>
                <a:ext uri="{FF2B5EF4-FFF2-40B4-BE49-F238E27FC236}">
                  <a16:creationId xmlns:a16="http://schemas.microsoft.com/office/drawing/2014/main" id="{C4A4A7DC-D55B-B699-F645-14E87661127E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3426 w 8851"/>
                <a:gd name="connsiteY0" fmla="*/ 9781 h 8541"/>
                <a:gd name="connsiteX1" fmla="*/ 9426 w 8851"/>
                <a:gd name="connsiteY1" fmla="*/ 8010 h 8541"/>
                <a:gd name="connsiteX2" fmla="*/ 7762 w 8851"/>
                <a:gd name="connsiteY2" fmla="*/ 2354 h 8541"/>
                <a:gd name="connsiteX3" fmla="*/ 7576 w 8851"/>
                <a:gd name="connsiteY3" fmla="*/ 2249 h 8541"/>
                <a:gd name="connsiteX4" fmla="*/ 1603 w 8851"/>
                <a:gd name="connsiteY4" fmla="*/ 4019 h 8541"/>
                <a:gd name="connsiteX5" fmla="*/ 3251 w 8851"/>
                <a:gd name="connsiteY5" fmla="*/ 9701 h 8541"/>
                <a:gd name="connsiteX6" fmla="*/ 3426 w 8851"/>
                <a:gd name="connsiteY6" fmla="*/ 9781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3426" y="9781"/>
                  </a:move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7" name="任意多边形: 形状 4506">
              <a:extLst>
                <a:ext uri="{FF2B5EF4-FFF2-40B4-BE49-F238E27FC236}">
                  <a16:creationId xmlns:a16="http://schemas.microsoft.com/office/drawing/2014/main" id="{91E80536-C13F-370F-0A0F-A63F69C3C09B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8" name="任意多边形: 形状 4507">
              <a:extLst>
                <a:ext uri="{FF2B5EF4-FFF2-40B4-BE49-F238E27FC236}">
                  <a16:creationId xmlns:a16="http://schemas.microsoft.com/office/drawing/2014/main" id="{B9421A66-3832-A373-EA13-42564543F3AC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9" name="任意多边形: 形状 4508">
              <a:extLst>
                <a:ext uri="{FF2B5EF4-FFF2-40B4-BE49-F238E27FC236}">
                  <a16:creationId xmlns:a16="http://schemas.microsoft.com/office/drawing/2014/main" id="{4E1238E2-DD58-1536-16E1-CB482CAB4B02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0" name="任意多边形: 形状 4509">
              <a:extLst>
                <a:ext uri="{FF2B5EF4-FFF2-40B4-BE49-F238E27FC236}">
                  <a16:creationId xmlns:a16="http://schemas.microsoft.com/office/drawing/2014/main" id="{A78811E4-E65B-B256-0A20-36190DF10A5F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1" name="任意多边形: 形状 4510">
              <a:extLst>
                <a:ext uri="{FF2B5EF4-FFF2-40B4-BE49-F238E27FC236}">
                  <a16:creationId xmlns:a16="http://schemas.microsoft.com/office/drawing/2014/main" id="{769207F5-D6E7-BD3B-99AF-64238F5C167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2" name="任意多边形: 形状 4511">
              <a:extLst>
                <a:ext uri="{FF2B5EF4-FFF2-40B4-BE49-F238E27FC236}">
                  <a16:creationId xmlns:a16="http://schemas.microsoft.com/office/drawing/2014/main" id="{9054A6F7-01CC-1CF6-7A14-8C7895FBE958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3" name="任意多边形: 形状 4512">
              <a:extLst>
                <a:ext uri="{FF2B5EF4-FFF2-40B4-BE49-F238E27FC236}">
                  <a16:creationId xmlns:a16="http://schemas.microsoft.com/office/drawing/2014/main" id="{0B2CE8EC-DFCC-4127-CF8F-D78593AC6E1F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4" name="任意多边形: 形状 4513">
              <a:extLst>
                <a:ext uri="{FF2B5EF4-FFF2-40B4-BE49-F238E27FC236}">
                  <a16:creationId xmlns:a16="http://schemas.microsoft.com/office/drawing/2014/main" id="{F8E41115-4A74-CD93-2A3B-D9BB678F67AF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5" name="任意多边形: 形状 4514">
              <a:extLst>
                <a:ext uri="{FF2B5EF4-FFF2-40B4-BE49-F238E27FC236}">
                  <a16:creationId xmlns:a16="http://schemas.microsoft.com/office/drawing/2014/main" id="{707BAE09-E188-6309-8876-B8820B382730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6" name="任意多边形: 形状 4515">
              <a:extLst>
                <a:ext uri="{FF2B5EF4-FFF2-40B4-BE49-F238E27FC236}">
                  <a16:creationId xmlns:a16="http://schemas.microsoft.com/office/drawing/2014/main" id="{9D40FAB5-8F37-24EC-7F7A-498AF1700BF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7" name="任意多边形: 形状 4516">
              <a:extLst>
                <a:ext uri="{FF2B5EF4-FFF2-40B4-BE49-F238E27FC236}">
                  <a16:creationId xmlns:a16="http://schemas.microsoft.com/office/drawing/2014/main" id="{78F74BB7-2BFD-9931-3B26-AB22EAABED5A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7576 w 8851"/>
                <a:gd name="connsiteY0" fmla="*/ 2249 h 8541"/>
                <a:gd name="connsiteX1" fmla="*/ 1603 w 8851"/>
                <a:gd name="connsiteY1" fmla="*/ 4019 h 8541"/>
                <a:gd name="connsiteX2" fmla="*/ 3251 w 8851"/>
                <a:gd name="connsiteY2" fmla="*/ 9701 h 8541"/>
                <a:gd name="connsiteX3" fmla="*/ 3426 w 8851"/>
                <a:gd name="connsiteY3" fmla="*/ 9781 h 8541"/>
                <a:gd name="connsiteX4" fmla="*/ 9426 w 8851"/>
                <a:gd name="connsiteY4" fmla="*/ 8010 h 8541"/>
                <a:gd name="connsiteX5" fmla="*/ 7762 w 8851"/>
                <a:gd name="connsiteY5" fmla="*/ 2354 h 8541"/>
                <a:gd name="connsiteX6" fmla="*/ 7576 w 8851"/>
                <a:gd name="connsiteY6" fmla="*/ 2249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7576" y="2249"/>
                  </a:move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8" name="任意多边形: 形状 4517">
              <a:extLst>
                <a:ext uri="{FF2B5EF4-FFF2-40B4-BE49-F238E27FC236}">
                  <a16:creationId xmlns:a16="http://schemas.microsoft.com/office/drawing/2014/main" id="{26AE0D41-6B8B-52C4-3456-47835985FB92}"/>
                </a:ext>
              </a:extLst>
            </p:cNvPr>
            <p:cNvSpPr/>
            <p:nvPr/>
          </p:nvSpPr>
          <p:spPr>
            <a:xfrm>
              <a:off x="512004" y="-3592686"/>
              <a:ext cx="47320" cy="22404"/>
            </a:xfrm>
            <a:custGeom>
              <a:avLst/>
              <a:gdLst>
                <a:gd name="connsiteX0" fmla="*/ 1086 w 47320"/>
                <a:gd name="connsiteY0" fmla="*/ 23615 h 22404"/>
                <a:gd name="connsiteX1" fmla="*/ 47785 w 47320"/>
                <a:gd name="connsiteY1" fmla="*/ 7388 h 22404"/>
                <a:gd name="connsiteX2" fmla="*/ 1086 w 47320"/>
                <a:gd name="connsiteY2" fmla="*/ 23615 h 2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404">
                  <a:moveTo>
                    <a:pt x="1086" y="23615"/>
                  </a:moveTo>
                  <a:cubicBezTo>
                    <a:pt x="36130" y="26470"/>
                    <a:pt x="51829" y="17484"/>
                    <a:pt x="47785" y="7388"/>
                  </a:cubicBezTo>
                  <a:cubicBezTo>
                    <a:pt x="43583" y="-3025"/>
                    <a:pt x="25850" y="199"/>
                    <a:pt x="1086" y="236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9" name="任意多边形: 形状 4518">
              <a:extLst>
                <a:ext uri="{FF2B5EF4-FFF2-40B4-BE49-F238E27FC236}">
                  <a16:creationId xmlns:a16="http://schemas.microsoft.com/office/drawing/2014/main" id="{B3106321-AA58-7B1E-4979-58ED9B03B21B}"/>
                </a:ext>
              </a:extLst>
            </p:cNvPr>
            <p:cNvSpPr/>
            <p:nvPr/>
          </p:nvSpPr>
          <p:spPr>
            <a:xfrm>
              <a:off x="390908" y="-3684786"/>
              <a:ext cx="47320" cy="22294"/>
            </a:xfrm>
            <a:custGeom>
              <a:avLst/>
              <a:gdLst>
                <a:gd name="connsiteX0" fmla="*/ 1086 w 47320"/>
                <a:gd name="connsiteY0" fmla="*/ 23505 h 22294"/>
                <a:gd name="connsiteX1" fmla="*/ 47785 w 47320"/>
                <a:gd name="connsiteY1" fmla="*/ 7252 h 22294"/>
                <a:gd name="connsiteX2" fmla="*/ 1086 w 47320"/>
                <a:gd name="connsiteY2" fmla="*/ 23505 h 2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294">
                  <a:moveTo>
                    <a:pt x="1086" y="23505"/>
                  </a:moveTo>
                  <a:cubicBezTo>
                    <a:pt x="36130" y="26359"/>
                    <a:pt x="51829" y="17374"/>
                    <a:pt x="47785" y="7252"/>
                  </a:cubicBezTo>
                  <a:cubicBezTo>
                    <a:pt x="43742" y="-2871"/>
                    <a:pt x="25850" y="89"/>
                    <a:pt x="1086" y="23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521" name="组合 4520">
            <a:extLst>
              <a:ext uri="{FF2B5EF4-FFF2-40B4-BE49-F238E27FC236}">
                <a16:creationId xmlns:a16="http://schemas.microsoft.com/office/drawing/2014/main" id="{3AADEB05-0A6A-C799-7BE4-6F18828052BE}"/>
              </a:ext>
            </a:extLst>
          </p:cNvPr>
          <p:cNvGrpSpPr/>
          <p:nvPr/>
        </p:nvGrpSpPr>
        <p:grpSpPr>
          <a:xfrm>
            <a:off x="11028187" y="-18187"/>
            <a:ext cx="1017690" cy="3447187"/>
            <a:chOff x="12484950" y="192895"/>
            <a:chExt cx="688651" cy="2332644"/>
          </a:xfrm>
        </p:grpSpPr>
        <p:sp>
          <p:nvSpPr>
            <p:cNvPr id="4522" name="任意多边形: 形状 4521">
              <a:extLst>
                <a:ext uri="{FF2B5EF4-FFF2-40B4-BE49-F238E27FC236}">
                  <a16:creationId xmlns:a16="http://schemas.microsoft.com/office/drawing/2014/main" id="{03AB93E3-AFE4-1F7D-9181-3ACCDFA7CDA2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3" name="任意多边形: 形状 4522">
              <a:extLst>
                <a:ext uri="{FF2B5EF4-FFF2-40B4-BE49-F238E27FC236}">
                  <a16:creationId xmlns:a16="http://schemas.microsoft.com/office/drawing/2014/main" id="{54B6E2C6-49AA-FC12-4AB7-66C5178FCCF6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4" name="任意多边形: 形状 4523">
              <a:extLst>
                <a:ext uri="{FF2B5EF4-FFF2-40B4-BE49-F238E27FC236}">
                  <a16:creationId xmlns:a16="http://schemas.microsoft.com/office/drawing/2014/main" id="{6C58449F-F144-DE04-67BC-53207977A56C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5" name="任意多边形: 形状 4524">
              <a:extLst>
                <a:ext uri="{FF2B5EF4-FFF2-40B4-BE49-F238E27FC236}">
                  <a16:creationId xmlns:a16="http://schemas.microsoft.com/office/drawing/2014/main" id="{E1AF34E8-B5D8-94C2-0B55-B2D1AA6214CF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6" name="任意多边形: 形状 4525">
              <a:extLst>
                <a:ext uri="{FF2B5EF4-FFF2-40B4-BE49-F238E27FC236}">
                  <a16:creationId xmlns:a16="http://schemas.microsoft.com/office/drawing/2014/main" id="{806F9A9B-44D6-14EC-B62F-123645C6E51F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7" name="任意多边形: 形状 4526">
              <a:extLst>
                <a:ext uri="{FF2B5EF4-FFF2-40B4-BE49-F238E27FC236}">
                  <a16:creationId xmlns:a16="http://schemas.microsoft.com/office/drawing/2014/main" id="{FFAB691F-DEF0-0930-A314-90D5409AA949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8" name="任意多边形: 形状 4527">
              <a:extLst>
                <a:ext uri="{FF2B5EF4-FFF2-40B4-BE49-F238E27FC236}">
                  <a16:creationId xmlns:a16="http://schemas.microsoft.com/office/drawing/2014/main" id="{DD8482B1-505A-69D8-057E-2FC24336D859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9" name="任意多边形: 形状 4528">
              <a:extLst>
                <a:ext uri="{FF2B5EF4-FFF2-40B4-BE49-F238E27FC236}">
                  <a16:creationId xmlns:a16="http://schemas.microsoft.com/office/drawing/2014/main" id="{C82392A6-4D95-6212-0F31-6DAC9A374DB5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0" name="任意多边形: 形状 4529">
              <a:extLst>
                <a:ext uri="{FF2B5EF4-FFF2-40B4-BE49-F238E27FC236}">
                  <a16:creationId xmlns:a16="http://schemas.microsoft.com/office/drawing/2014/main" id="{20493938-1851-5B7E-0B55-82B59F6B7880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1" name="任意多边形: 形状 4530">
              <a:extLst>
                <a:ext uri="{FF2B5EF4-FFF2-40B4-BE49-F238E27FC236}">
                  <a16:creationId xmlns:a16="http://schemas.microsoft.com/office/drawing/2014/main" id="{A569501F-1DE1-CA27-7C50-FAAF8727FEB8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2" name="任意多边形: 形状 4531">
              <a:extLst>
                <a:ext uri="{FF2B5EF4-FFF2-40B4-BE49-F238E27FC236}">
                  <a16:creationId xmlns:a16="http://schemas.microsoft.com/office/drawing/2014/main" id="{B53D0097-C62E-2384-CA13-98945122D43C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3" name="任意多边形: 形状 4532">
              <a:extLst>
                <a:ext uri="{FF2B5EF4-FFF2-40B4-BE49-F238E27FC236}">
                  <a16:creationId xmlns:a16="http://schemas.microsoft.com/office/drawing/2014/main" id="{150AF321-DB98-C6A2-C0A8-652A99ED42E1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4" name="任意多边形: 形状 4533">
              <a:extLst>
                <a:ext uri="{FF2B5EF4-FFF2-40B4-BE49-F238E27FC236}">
                  <a16:creationId xmlns:a16="http://schemas.microsoft.com/office/drawing/2014/main" id="{C51491A5-FAC7-29AC-D055-789D67746CB5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5" name="任意多边形: 形状 4534">
              <a:extLst>
                <a:ext uri="{FF2B5EF4-FFF2-40B4-BE49-F238E27FC236}">
                  <a16:creationId xmlns:a16="http://schemas.microsoft.com/office/drawing/2014/main" id="{24EF8851-7FB6-F1E0-F469-627774033B10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6" name="任意多边形: 形状 4535">
              <a:extLst>
                <a:ext uri="{FF2B5EF4-FFF2-40B4-BE49-F238E27FC236}">
                  <a16:creationId xmlns:a16="http://schemas.microsoft.com/office/drawing/2014/main" id="{DC8C0913-602A-8BCF-FFA3-0CA269F55DEB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807243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1CD4D19-95CA-2FE6-7FD0-89248B454D06}"/>
              </a:ext>
            </a:extLst>
          </p:cNvPr>
          <p:cNvSpPr>
            <a:spLocks noGrp="1"/>
          </p:cNvSpPr>
          <p:nvPr>
            <p:ph type="ctrTitle"/>
          </p:nvPr>
        </p:nvSpPr>
        <p:spPr>
          <a:noFill/>
          <a:effectLst/>
        </p:spPr>
        <p:txBody>
          <a:bodyPr>
            <a:noAutofit/>
          </a:bodyPr>
          <a:lstStyle/>
          <a:p>
            <a:pPr>
              <a:lnSpc>
                <a:spcPct val="100000"/>
              </a:lnSpc>
            </a:pPr>
            <a:r>
              <a:rPr lang="zh-CN" altLang="en-US" sz="11500" b="1" dirty="0">
                <a:gradFill>
                  <a:gsLst>
                    <a:gs pos="7000">
                      <a:schemeClr val="accent2">
                        <a:lumMod val="40000"/>
                        <a:lumOff val="60000"/>
                      </a:schemeClr>
                    </a:gs>
                    <a:gs pos="26525">
                      <a:srgbClr val="DCBCA3"/>
                    </a:gs>
                    <a:gs pos="54000">
                      <a:schemeClr val="accent2">
                        <a:lumMod val="67000"/>
                      </a:schemeClr>
                    </a:gs>
                    <a:gs pos="73000">
                      <a:schemeClr val="accent2">
                        <a:lumMod val="97000"/>
                        <a:lumOff val="3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path path="circle">
                    <a:fillToRect l="100000" t="100000"/>
                  </a:path>
                </a:gradFill>
                <a:effectLst>
                  <a:outerShdw blurRad="635000" dist="63500" dir="2700000" algn="tl" rotWithShape="0">
                    <a:schemeClr val="tx1">
                      <a:alpha val="60000"/>
                    </a:schemeClr>
                  </a:outerShdw>
                </a:effectLst>
              </a:rPr>
              <a:t>感谢观看</a:t>
            </a:r>
          </a:p>
        </p:txBody>
      </p:sp>
      <p:sp>
        <p:nvSpPr>
          <p:cNvPr id="165" name="文本框 164">
            <a:extLst>
              <a:ext uri="{FF2B5EF4-FFF2-40B4-BE49-F238E27FC236}">
                <a16:creationId xmlns:a16="http://schemas.microsoft.com/office/drawing/2014/main" id="{A5AEB4B9-7160-BA63-659A-7CD7469A691F}"/>
              </a:ext>
            </a:extLst>
          </p:cNvPr>
          <p:cNvSpPr txBox="1"/>
          <p:nvPr/>
        </p:nvSpPr>
        <p:spPr>
          <a:xfrm>
            <a:off x="7747820" y="5026392"/>
            <a:ext cx="2561214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</a:rPr>
              <a:t>汇报人：卷儿</a:t>
            </a:r>
          </a:p>
        </p:txBody>
      </p:sp>
    </p:spTree>
    <p:extLst>
      <p:ext uri="{BB962C8B-B14F-4D97-AF65-F5344CB8AC3E}">
        <p14:creationId xmlns:p14="http://schemas.microsoft.com/office/powerpoint/2010/main" val="328652775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6CEA6A7B-E419-CB1D-9935-AAF08D99447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 descr="形状&#10;&#10;描述已自动生成">
            <a:extLst>
              <a:ext uri="{FF2B5EF4-FFF2-40B4-BE49-F238E27FC236}">
                <a16:creationId xmlns:a16="http://schemas.microsoft.com/office/drawing/2014/main" id="{4A9E2200-5CF3-CC83-273C-048F79625A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矩形 7">
            <a:extLst>
              <a:ext uri="{FF2B5EF4-FFF2-40B4-BE49-F238E27FC236}">
                <a16:creationId xmlns:a16="http://schemas.microsoft.com/office/drawing/2014/main" id="{59855FFC-5F8D-3F74-9E5B-30E34BDAA47E}"/>
              </a:ext>
            </a:extLst>
          </p:cNvPr>
          <p:cNvSpPr/>
          <p:nvPr/>
        </p:nvSpPr>
        <p:spPr>
          <a:xfrm flipH="1" flipV="1">
            <a:off x="3911466" y="5285195"/>
            <a:ext cx="6860356" cy="286213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83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C5173DAC-3304-4F6D-AAF9-291738FC774A}"/>
              </a:ext>
            </a:extLst>
          </p:cNvPr>
          <p:cNvSpPr/>
          <p:nvPr/>
        </p:nvSpPr>
        <p:spPr>
          <a:xfrm>
            <a:off x="5687024" y="5250403"/>
            <a:ext cx="4497794" cy="211445"/>
          </a:xfrm>
          <a:custGeom>
            <a:avLst/>
            <a:gdLst/>
            <a:ahLst/>
            <a:cxnLst/>
            <a:rect l="l" t="t" r="r" b="b"/>
            <a:pathLst>
              <a:path w="6223844" h="292589">
                <a:moveTo>
                  <a:pt x="2540184" y="228581"/>
                </a:moveTo>
                <a:cubicBezTo>
                  <a:pt x="2553400" y="232312"/>
                  <a:pt x="2567236" y="236602"/>
                  <a:pt x="2581694" y="241451"/>
                </a:cubicBezTo>
                <a:cubicBezTo>
                  <a:pt x="2596151" y="246299"/>
                  <a:pt x="2609964" y="251266"/>
                  <a:pt x="2623135" y="256352"/>
                </a:cubicBezTo>
                <a:cubicBezTo>
                  <a:pt x="2636305" y="261438"/>
                  <a:pt x="2647568" y="266202"/>
                  <a:pt x="2656923" y="270644"/>
                </a:cubicBezTo>
                <a:lnTo>
                  <a:pt x="2648388" y="283141"/>
                </a:lnTo>
                <a:cubicBezTo>
                  <a:pt x="2639532" y="278591"/>
                  <a:pt x="2628593" y="273669"/>
                  <a:pt x="2615572" y="268375"/>
                </a:cubicBezTo>
                <a:cubicBezTo>
                  <a:pt x="2602550" y="263080"/>
                  <a:pt x="2588766" y="257887"/>
                  <a:pt x="2574220" y="252796"/>
                </a:cubicBezTo>
                <a:cubicBezTo>
                  <a:pt x="2559674" y="247705"/>
                  <a:pt x="2545688" y="243189"/>
                  <a:pt x="2532260" y="239249"/>
                </a:cubicBezTo>
                <a:close/>
                <a:moveTo>
                  <a:pt x="1523981" y="209379"/>
                </a:moveTo>
                <a:lnTo>
                  <a:pt x="1523981" y="223419"/>
                </a:lnTo>
                <a:cubicBezTo>
                  <a:pt x="1532224" y="222943"/>
                  <a:pt x="1540656" y="222371"/>
                  <a:pt x="1549280" y="221704"/>
                </a:cubicBezTo>
                <a:cubicBezTo>
                  <a:pt x="1557903" y="221038"/>
                  <a:pt x="1566640" y="220390"/>
                  <a:pt x="1575492" y="219761"/>
                </a:cubicBezTo>
                <a:lnTo>
                  <a:pt x="1575492" y="209379"/>
                </a:lnTo>
                <a:close/>
                <a:moveTo>
                  <a:pt x="4692834" y="202673"/>
                </a:moveTo>
                <a:lnTo>
                  <a:pt x="4692834" y="238659"/>
                </a:lnTo>
                <a:cubicBezTo>
                  <a:pt x="4705858" y="237891"/>
                  <a:pt x="4719739" y="236989"/>
                  <a:pt x="4734478" y="235954"/>
                </a:cubicBezTo>
                <a:cubicBezTo>
                  <a:pt x="4749216" y="234919"/>
                  <a:pt x="4764392" y="233788"/>
                  <a:pt x="4780007" y="232563"/>
                </a:cubicBezTo>
                <a:lnTo>
                  <a:pt x="4780007" y="202673"/>
                </a:lnTo>
                <a:close/>
                <a:moveTo>
                  <a:pt x="406280" y="197492"/>
                </a:moveTo>
                <a:cubicBezTo>
                  <a:pt x="414096" y="205870"/>
                  <a:pt x="423380" y="213504"/>
                  <a:pt x="434131" y="220396"/>
                </a:cubicBezTo>
                <a:cubicBezTo>
                  <a:pt x="444881" y="227288"/>
                  <a:pt x="456832" y="233474"/>
                  <a:pt x="469983" y="238956"/>
                </a:cubicBezTo>
                <a:cubicBezTo>
                  <a:pt x="483318" y="233474"/>
                  <a:pt x="495586" y="227288"/>
                  <a:pt x="506787" y="220396"/>
                </a:cubicBezTo>
                <a:cubicBezTo>
                  <a:pt x="517989" y="213504"/>
                  <a:pt x="527666" y="205870"/>
                  <a:pt x="535820" y="197492"/>
                </a:cubicBezTo>
                <a:close/>
                <a:moveTo>
                  <a:pt x="4929435" y="188055"/>
                </a:moveTo>
                <a:lnTo>
                  <a:pt x="4942236" y="192628"/>
                </a:lnTo>
                <a:cubicBezTo>
                  <a:pt x="4938598" y="205105"/>
                  <a:pt x="4933988" y="218342"/>
                  <a:pt x="4928406" y="232340"/>
                </a:cubicBezTo>
                <a:cubicBezTo>
                  <a:pt x="4922825" y="246339"/>
                  <a:pt x="4916158" y="258504"/>
                  <a:pt x="4908404" y="268836"/>
                </a:cubicBezTo>
                <a:lnTo>
                  <a:pt x="4895298" y="261842"/>
                </a:lnTo>
                <a:cubicBezTo>
                  <a:pt x="4903235" y="251812"/>
                  <a:pt x="4910068" y="240010"/>
                  <a:pt x="4915796" y="226435"/>
                </a:cubicBezTo>
                <a:cubicBezTo>
                  <a:pt x="4921524" y="212860"/>
                  <a:pt x="4926070" y="200067"/>
                  <a:pt x="4929435" y="188055"/>
                </a:cubicBezTo>
                <a:close/>
                <a:moveTo>
                  <a:pt x="2520372" y="186824"/>
                </a:moveTo>
                <a:lnTo>
                  <a:pt x="2535308" y="186824"/>
                </a:lnTo>
                <a:cubicBezTo>
                  <a:pt x="2532034" y="206613"/>
                  <a:pt x="2525610" y="222982"/>
                  <a:pt x="2516038" y="235930"/>
                </a:cubicBezTo>
                <a:cubicBezTo>
                  <a:pt x="2506464" y="248879"/>
                  <a:pt x="2492048" y="259152"/>
                  <a:pt x="2472790" y="266749"/>
                </a:cubicBezTo>
                <a:cubicBezTo>
                  <a:pt x="2453531" y="274347"/>
                  <a:pt x="2427736" y="280014"/>
                  <a:pt x="2395404" y="283750"/>
                </a:cubicBezTo>
                <a:cubicBezTo>
                  <a:pt x="2394890" y="281820"/>
                  <a:pt x="2394014" y="279661"/>
                  <a:pt x="2392776" y="277273"/>
                </a:cubicBezTo>
                <a:cubicBezTo>
                  <a:pt x="2391537" y="274886"/>
                  <a:pt x="2390280" y="272879"/>
                  <a:pt x="2389003" y="271253"/>
                </a:cubicBezTo>
                <a:cubicBezTo>
                  <a:pt x="2420208" y="268106"/>
                  <a:pt x="2444904" y="263225"/>
                  <a:pt x="2463092" y="256612"/>
                </a:cubicBezTo>
                <a:cubicBezTo>
                  <a:pt x="2481281" y="249998"/>
                  <a:pt x="2494711" y="241031"/>
                  <a:pt x="2503382" y="229710"/>
                </a:cubicBezTo>
                <a:cubicBezTo>
                  <a:pt x="2512054" y="218389"/>
                  <a:pt x="2517718" y="204094"/>
                  <a:pt x="2520372" y="186824"/>
                </a:cubicBezTo>
                <a:close/>
                <a:moveTo>
                  <a:pt x="4966620" y="185921"/>
                </a:moveTo>
                <a:lnTo>
                  <a:pt x="4981251" y="185921"/>
                </a:lnTo>
                <a:lnTo>
                  <a:pt x="4981251" y="252695"/>
                </a:lnTo>
                <a:cubicBezTo>
                  <a:pt x="4981004" y="256716"/>
                  <a:pt x="4982337" y="259422"/>
                  <a:pt x="4985252" y="260813"/>
                </a:cubicBezTo>
                <a:cubicBezTo>
                  <a:pt x="4988166" y="262204"/>
                  <a:pt x="4994148" y="262852"/>
                  <a:pt x="5003197" y="262757"/>
                </a:cubicBezTo>
                <a:lnTo>
                  <a:pt x="5070252" y="262757"/>
                </a:lnTo>
                <a:cubicBezTo>
                  <a:pt x="5075559" y="262915"/>
                  <a:pt x="5079578" y="261989"/>
                  <a:pt x="5082310" y="259979"/>
                </a:cubicBezTo>
                <a:cubicBezTo>
                  <a:pt x="5085042" y="257969"/>
                  <a:pt x="5086960" y="253926"/>
                  <a:pt x="5088067" y="247851"/>
                </a:cubicBezTo>
                <a:cubicBezTo>
                  <a:pt x="5089173" y="241775"/>
                  <a:pt x="5089940" y="232718"/>
                  <a:pt x="5090370" y="220680"/>
                </a:cubicBezTo>
                <a:cubicBezTo>
                  <a:pt x="5092420" y="222065"/>
                  <a:pt x="5094720" y="223259"/>
                  <a:pt x="5097266" y="224263"/>
                </a:cubicBezTo>
                <a:cubicBezTo>
                  <a:pt x="5099812" y="225266"/>
                  <a:pt x="5102187" y="226003"/>
                  <a:pt x="5104390" y="226473"/>
                </a:cubicBezTo>
                <a:cubicBezTo>
                  <a:pt x="5103546" y="246291"/>
                  <a:pt x="5100892" y="259685"/>
                  <a:pt x="5096428" y="266656"/>
                </a:cubicBezTo>
                <a:cubicBezTo>
                  <a:pt x="5091964" y="273627"/>
                  <a:pt x="5083442" y="276887"/>
                  <a:pt x="5070862" y="276435"/>
                </a:cubicBezTo>
                <a:lnTo>
                  <a:pt x="5003197" y="276435"/>
                </a:lnTo>
                <a:cubicBezTo>
                  <a:pt x="4989138" y="276645"/>
                  <a:pt x="4979460" y="275086"/>
                  <a:pt x="4974164" y="271758"/>
                </a:cubicBezTo>
                <a:cubicBezTo>
                  <a:pt x="4968869" y="268430"/>
                  <a:pt x="4966354" y="262076"/>
                  <a:pt x="4966620" y="252695"/>
                </a:cubicBezTo>
                <a:close/>
                <a:moveTo>
                  <a:pt x="5119020" y="183786"/>
                </a:moveTo>
                <a:cubicBezTo>
                  <a:pt x="5128426" y="195932"/>
                  <a:pt x="5137277" y="208916"/>
                  <a:pt x="5145576" y="222738"/>
                </a:cubicBezTo>
                <a:cubicBezTo>
                  <a:pt x="5153876" y="236560"/>
                  <a:pt x="5160060" y="248782"/>
                  <a:pt x="5164132" y="259403"/>
                </a:cubicBezTo>
                <a:lnTo>
                  <a:pt x="5150110" y="265797"/>
                </a:lnTo>
                <a:cubicBezTo>
                  <a:pt x="5146212" y="255009"/>
                  <a:pt x="5140217" y="242599"/>
                  <a:pt x="5132128" y="228568"/>
                </a:cubicBezTo>
                <a:cubicBezTo>
                  <a:pt x="5124037" y="214537"/>
                  <a:pt x="5115300" y="201439"/>
                  <a:pt x="5105914" y="189275"/>
                </a:cubicBezTo>
                <a:close/>
                <a:moveTo>
                  <a:pt x="1523981" y="168536"/>
                </a:moveTo>
                <a:lnTo>
                  <a:pt x="1523981" y="179242"/>
                </a:lnTo>
                <a:lnTo>
                  <a:pt x="1575492" y="179242"/>
                </a:lnTo>
                <a:lnTo>
                  <a:pt x="1575492" y="168536"/>
                </a:lnTo>
                <a:close/>
                <a:moveTo>
                  <a:pt x="5003502" y="163967"/>
                </a:moveTo>
                <a:cubicBezTo>
                  <a:pt x="5015764" y="170288"/>
                  <a:pt x="5027968" y="177466"/>
                  <a:pt x="5040116" y="185501"/>
                </a:cubicBezTo>
                <a:cubicBezTo>
                  <a:pt x="5052263" y="193537"/>
                  <a:pt x="5062106" y="201096"/>
                  <a:pt x="5069644" y="208179"/>
                </a:cubicBezTo>
                <a:lnTo>
                  <a:pt x="5059585" y="218546"/>
                </a:lnTo>
                <a:cubicBezTo>
                  <a:pt x="5052194" y="211564"/>
                  <a:pt x="5042440" y="203878"/>
                  <a:pt x="5030324" y="195487"/>
                </a:cubicBezTo>
                <a:cubicBezTo>
                  <a:pt x="5018208" y="187096"/>
                  <a:pt x="5006016" y="179638"/>
                  <a:pt x="4993748" y="173114"/>
                </a:cubicBezTo>
                <a:close/>
                <a:moveTo>
                  <a:pt x="3111075" y="162764"/>
                </a:moveTo>
                <a:lnTo>
                  <a:pt x="3111075" y="218237"/>
                </a:lnTo>
                <a:cubicBezTo>
                  <a:pt x="3120555" y="216720"/>
                  <a:pt x="3130474" y="215107"/>
                  <a:pt x="3140831" y="213399"/>
                </a:cubicBezTo>
                <a:cubicBezTo>
                  <a:pt x="3151188" y="211690"/>
                  <a:pt x="3161792" y="209849"/>
                  <a:pt x="3172644" y="207874"/>
                </a:cubicBezTo>
                <a:lnTo>
                  <a:pt x="3172644" y="162764"/>
                </a:lnTo>
                <a:close/>
                <a:moveTo>
                  <a:pt x="2432590" y="159735"/>
                </a:moveTo>
                <a:lnTo>
                  <a:pt x="2620651" y="159735"/>
                </a:lnTo>
                <a:lnTo>
                  <a:pt x="2620651" y="243212"/>
                </a:lnTo>
                <a:lnTo>
                  <a:pt x="2606021" y="243212"/>
                </a:lnTo>
                <a:lnTo>
                  <a:pt x="2606021" y="172803"/>
                </a:lnTo>
                <a:lnTo>
                  <a:pt x="2446610" y="172803"/>
                </a:lnTo>
                <a:lnTo>
                  <a:pt x="2446610" y="244736"/>
                </a:lnTo>
                <a:lnTo>
                  <a:pt x="2432590" y="244736"/>
                </a:lnTo>
                <a:close/>
                <a:moveTo>
                  <a:pt x="4692834" y="157868"/>
                </a:moveTo>
                <a:lnTo>
                  <a:pt x="4692834" y="190215"/>
                </a:lnTo>
                <a:lnTo>
                  <a:pt x="4780007" y="190215"/>
                </a:lnTo>
                <a:lnTo>
                  <a:pt x="4780007" y="157868"/>
                </a:lnTo>
                <a:close/>
                <a:moveTo>
                  <a:pt x="6079674" y="138684"/>
                </a:moveTo>
                <a:lnTo>
                  <a:pt x="6094305" y="138684"/>
                </a:lnTo>
                <a:lnTo>
                  <a:pt x="6094305" y="172517"/>
                </a:lnTo>
                <a:lnTo>
                  <a:pt x="6214396" y="172517"/>
                </a:lnTo>
                <a:lnTo>
                  <a:pt x="6214396" y="186233"/>
                </a:lnTo>
                <a:lnTo>
                  <a:pt x="6107411" y="186233"/>
                </a:lnTo>
                <a:cubicBezTo>
                  <a:pt x="6120835" y="203531"/>
                  <a:pt x="6137954" y="218847"/>
                  <a:pt x="6158770" y="232182"/>
                </a:cubicBezTo>
                <a:cubicBezTo>
                  <a:pt x="6179585" y="245517"/>
                  <a:pt x="6201276" y="255499"/>
                  <a:pt x="6223844" y="262128"/>
                </a:cubicBezTo>
                <a:cubicBezTo>
                  <a:pt x="6222124" y="263862"/>
                  <a:pt x="6220384" y="265881"/>
                  <a:pt x="6218625" y="268186"/>
                </a:cubicBezTo>
                <a:cubicBezTo>
                  <a:pt x="6216866" y="270491"/>
                  <a:pt x="6215355" y="272739"/>
                  <a:pt x="6214091" y="274930"/>
                </a:cubicBezTo>
                <a:cubicBezTo>
                  <a:pt x="6191364" y="266961"/>
                  <a:pt x="6169304" y="255696"/>
                  <a:pt x="6147912" y="241135"/>
                </a:cubicBezTo>
                <a:cubicBezTo>
                  <a:pt x="6126518" y="226575"/>
                  <a:pt x="6108649" y="209900"/>
                  <a:pt x="6094305" y="191110"/>
                </a:cubicBezTo>
                <a:lnTo>
                  <a:pt x="6094305" y="283160"/>
                </a:lnTo>
                <a:lnTo>
                  <a:pt x="6079674" y="283160"/>
                </a:lnTo>
                <a:lnTo>
                  <a:pt x="6079674" y="188062"/>
                </a:lnTo>
                <a:cubicBezTo>
                  <a:pt x="6070156" y="200745"/>
                  <a:pt x="6058780" y="212768"/>
                  <a:pt x="6045548" y="224130"/>
                </a:cubicBezTo>
                <a:cubicBezTo>
                  <a:pt x="6032316" y="235492"/>
                  <a:pt x="6018253" y="245686"/>
                  <a:pt x="6003362" y="254712"/>
                </a:cubicBezTo>
                <a:cubicBezTo>
                  <a:pt x="5988470" y="263737"/>
                  <a:pt x="5973775" y="271086"/>
                  <a:pt x="5959278" y="276759"/>
                </a:cubicBezTo>
                <a:cubicBezTo>
                  <a:pt x="5958020" y="274854"/>
                  <a:pt x="5956497" y="272796"/>
                  <a:pt x="5954706" y="270587"/>
                </a:cubicBezTo>
                <a:cubicBezTo>
                  <a:pt x="5952916" y="268377"/>
                  <a:pt x="5951087" y="266472"/>
                  <a:pt x="5949220" y="264872"/>
                </a:cubicBezTo>
                <a:cubicBezTo>
                  <a:pt x="5963092" y="260012"/>
                  <a:pt x="5977139" y="253577"/>
                  <a:pt x="5991361" y="245568"/>
                </a:cubicBezTo>
                <a:cubicBezTo>
                  <a:pt x="6005584" y="237558"/>
                  <a:pt x="6019044" y="228482"/>
                  <a:pt x="6031742" y="218339"/>
                </a:cubicBezTo>
                <a:cubicBezTo>
                  <a:pt x="6044440" y="208196"/>
                  <a:pt x="6055439" y="197494"/>
                  <a:pt x="6064739" y="186233"/>
                </a:cubicBezTo>
                <a:lnTo>
                  <a:pt x="5955621" y="186233"/>
                </a:lnTo>
                <a:lnTo>
                  <a:pt x="5955621" y="172517"/>
                </a:lnTo>
                <a:lnTo>
                  <a:pt x="6079674" y="172517"/>
                </a:lnTo>
                <a:close/>
                <a:moveTo>
                  <a:pt x="3488114" y="138361"/>
                </a:moveTo>
                <a:cubicBezTo>
                  <a:pt x="3480656" y="138234"/>
                  <a:pt x="3472474" y="140622"/>
                  <a:pt x="3463567" y="145526"/>
                </a:cubicBezTo>
                <a:cubicBezTo>
                  <a:pt x="3454661" y="150430"/>
                  <a:pt x="3445869" y="158612"/>
                  <a:pt x="3437192" y="170071"/>
                </a:cubicBezTo>
                <a:cubicBezTo>
                  <a:pt x="3438526" y="194743"/>
                  <a:pt x="3443633" y="214155"/>
                  <a:pt x="3452514" y="228307"/>
                </a:cubicBezTo>
                <a:cubicBezTo>
                  <a:pt x="3461395" y="242460"/>
                  <a:pt x="3474278" y="249676"/>
                  <a:pt x="3491163" y="249955"/>
                </a:cubicBezTo>
                <a:cubicBezTo>
                  <a:pt x="3503455" y="249638"/>
                  <a:pt x="3513479" y="244327"/>
                  <a:pt x="3521235" y="234024"/>
                </a:cubicBezTo>
                <a:cubicBezTo>
                  <a:pt x="3528992" y="223721"/>
                  <a:pt x="3532994" y="210331"/>
                  <a:pt x="3533242" y="193853"/>
                </a:cubicBezTo>
                <a:cubicBezTo>
                  <a:pt x="3533343" y="177401"/>
                  <a:pt x="3529786" y="164113"/>
                  <a:pt x="3522570" y="153987"/>
                </a:cubicBezTo>
                <a:cubicBezTo>
                  <a:pt x="3515353" y="143862"/>
                  <a:pt x="3503868" y="138653"/>
                  <a:pt x="3488114" y="138361"/>
                </a:cubicBezTo>
                <a:close/>
                <a:moveTo>
                  <a:pt x="1523981" y="126778"/>
                </a:moveTo>
                <a:lnTo>
                  <a:pt x="1523981" y="138399"/>
                </a:lnTo>
                <a:lnTo>
                  <a:pt x="1575492" y="138399"/>
                </a:lnTo>
                <a:lnTo>
                  <a:pt x="1575492" y="126778"/>
                </a:lnTo>
                <a:close/>
                <a:moveTo>
                  <a:pt x="398050" y="124035"/>
                </a:moveTo>
                <a:lnTo>
                  <a:pt x="398050" y="149676"/>
                </a:lnTo>
                <a:lnTo>
                  <a:pt x="549536" y="149676"/>
                </a:lnTo>
                <a:lnTo>
                  <a:pt x="549536" y="124035"/>
                </a:lnTo>
                <a:close/>
                <a:moveTo>
                  <a:pt x="4692834" y="113672"/>
                </a:moveTo>
                <a:lnTo>
                  <a:pt x="4692834" y="145714"/>
                </a:lnTo>
                <a:lnTo>
                  <a:pt x="4780007" y="145714"/>
                </a:lnTo>
                <a:lnTo>
                  <a:pt x="4780007" y="113672"/>
                </a:lnTo>
                <a:close/>
                <a:moveTo>
                  <a:pt x="4189228" y="111252"/>
                </a:moveTo>
                <a:lnTo>
                  <a:pt x="4251102" y="111252"/>
                </a:lnTo>
                <a:lnTo>
                  <a:pt x="4251102" y="229834"/>
                </a:lnTo>
                <a:cubicBezTo>
                  <a:pt x="4254202" y="231726"/>
                  <a:pt x="4257682" y="234343"/>
                  <a:pt x="4261542" y="237684"/>
                </a:cubicBezTo>
                <a:cubicBezTo>
                  <a:pt x="4265403" y="241024"/>
                  <a:pt x="4270254" y="244708"/>
                  <a:pt x="4276096" y="248734"/>
                </a:cubicBezTo>
                <a:cubicBezTo>
                  <a:pt x="4285863" y="255409"/>
                  <a:pt x="4297191" y="259816"/>
                  <a:pt x="4310082" y="261957"/>
                </a:cubicBezTo>
                <a:cubicBezTo>
                  <a:pt x="4322972" y="264097"/>
                  <a:pt x="4338263" y="265075"/>
                  <a:pt x="4355954" y="264891"/>
                </a:cubicBezTo>
                <a:cubicBezTo>
                  <a:pt x="4375677" y="264846"/>
                  <a:pt x="4395362" y="264325"/>
                  <a:pt x="4415009" y="263328"/>
                </a:cubicBezTo>
                <a:cubicBezTo>
                  <a:pt x="4434656" y="262331"/>
                  <a:pt x="4452055" y="261125"/>
                  <a:pt x="4467206" y="259708"/>
                </a:cubicBezTo>
                <a:cubicBezTo>
                  <a:pt x="4466088" y="261975"/>
                  <a:pt x="4465047" y="264677"/>
                  <a:pt x="4464082" y="267814"/>
                </a:cubicBezTo>
                <a:cubicBezTo>
                  <a:pt x="4463116" y="270951"/>
                  <a:pt x="4462532" y="273725"/>
                  <a:pt x="4462329" y="276138"/>
                </a:cubicBezTo>
                <a:cubicBezTo>
                  <a:pt x="4455012" y="276559"/>
                  <a:pt x="4444822" y="277001"/>
                  <a:pt x="4431759" y="277467"/>
                </a:cubicBezTo>
                <a:cubicBezTo>
                  <a:pt x="4418696" y="277932"/>
                  <a:pt x="4405210" y="278330"/>
                  <a:pt x="4391300" y="278660"/>
                </a:cubicBezTo>
                <a:cubicBezTo>
                  <a:pt x="4377390" y="278991"/>
                  <a:pt x="4365506" y="279163"/>
                  <a:pt x="4355650" y="279178"/>
                </a:cubicBezTo>
                <a:cubicBezTo>
                  <a:pt x="4336612" y="279343"/>
                  <a:pt x="4320280" y="278177"/>
                  <a:pt x="4306652" y="275681"/>
                </a:cubicBezTo>
                <a:cubicBezTo>
                  <a:pt x="4293026" y="273185"/>
                  <a:pt x="4281113" y="268369"/>
                  <a:pt x="4270915" y="261233"/>
                </a:cubicBezTo>
                <a:cubicBezTo>
                  <a:pt x="4264934" y="256673"/>
                  <a:pt x="4259523" y="252303"/>
                  <a:pt x="4254684" y="248124"/>
                </a:cubicBezTo>
                <a:cubicBezTo>
                  <a:pt x="4249846" y="243946"/>
                  <a:pt x="4245807" y="241710"/>
                  <a:pt x="4242568" y="241418"/>
                </a:cubicBezTo>
                <a:cubicBezTo>
                  <a:pt x="4236593" y="241647"/>
                  <a:pt x="4229646" y="245532"/>
                  <a:pt x="4221728" y="253073"/>
                </a:cubicBezTo>
                <a:cubicBezTo>
                  <a:pt x="4213810" y="260614"/>
                  <a:pt x="4205110" y="270433"/>
                  <a:pt x="4195630" y="282531"/>
                </a:cubicBezTo>
                <a:lnTo>
                  <a:pt x="4184656" y="269450"/>
                </a:lnTo>
                <a:cubicBezTo>
                  <a:pt x="4194442" y="258489"/>
                  <a:pt x="4203751" y="249334"/>
                  <a:pt x="4212584" y="241988"/>
                </a:cubicBezTo>
                <a:cubicBezTo>
                  <a:pt x="4221416" y="234641"/>
                  <a:pt x="4229583" y="229980"/>
                  <a:pt x="4237082" y="228005"/>
                </a:cubicBezTo>
                <a:lnTo>
                  <a:pt x="4237082" y="125273"/>
                </a:lnTo>
                <a:lnTo>
                  <a:pt x="4189228" y="125273"/>
                </a:lnTo>
                <a:close/>
                <a:moveTo>
                  <a:pt x="81344" y="103309"/>
                </a:moveTo>
                <a:lnTo>
                  <a:pt x="81344" y="183204"/>
                </a:lnTo>
                <a:lnTo>
                  <a:pt x="167335" y="183204"/>
                </a:lnTo>
                <a:lnTo>
                  <a:pt x="167335" y="103309"/>
                </a:lnTo>
                <a:close/>
                <a:moveTo>
                  <a:pt x="4656563" y="100603"/>
                </a:moveTo>
                <a:lnTo>
                  <a:pt x="4815059" y="100603"/>
                </a:lnTo>
                <a:lnTo>
                  <a:pt x="4815059" y="113672"/>
                </a:lnTo>
                <a:lnTo>
                  <a:pt x="4794028" y="113672"/>
                </a:lnTo>
                <a:lnTo>
                  <a:pt x="4794028" y="231648"/>
                </a:lnTo>
                <a:lnTo>
                  <a:pt x="4816582" y="229819"/>
                </a:lnTo>
                <a:lnTo>
                  <a:pt x="4816278" y="242621"/>
                </a:lnTo>
                <a:lnTo>
                  <a:pt x="4794028" y="244450"/>
                </a:lnTo>
                <a:lnTo>
                  <a:pt x="4794028" y="283160"/>
                </a:lnTo>
                <a:lnTo>
                  <a:pt x="4780007" y="283160"/>
                </a:lnTo>
                <a:lnTo>
                  <a:pt x="4780007" y="245669"/>
                </a:lnTo>
                <a:cubicBezTo>
                  <a:pt x="4755515" y="247523"/>
                  <a:pt x="4732109" y="249301"/>
                  <a:pt x="4709788" y="251003"/>
                </a:cubicBezTo>
                <a:cubicBezTo>
                  <a:pt x="4687468" y="252705"/>
                  <a:pt x="4667796" y="254178"/>
                  <a:pt x="4650772" y="255423"/>
                </a:cubicBezTo>
                <a:lnTo>
                  <a:pt x="4648334" y="241707"/>
                </a:lnTo>
                <a:lnTo>
                  <a:pt x="4678814" y="239878"/>
                </a:lnTo>
                <a:lnTo>
                  <a:pt x="4678814" y="113672"/>
                </a:lnTo>
                <a:lnTo>
                  <a:pt x="4656563" y="113672"/>
                </a:lnTo>
                <a:close/>
                <a:moveTo>
                  <a:pt x="3111075" y="98756"/>
                </a:moveTo>
                <a:lnTo>
                  <a:pt x="3111075" y="149352"/>
                </a:lnTo>
                <a:lnTo>
                  <a:pt x="3172644" y="149352"/>
                </a:lnTo>
                <a:lnTo>
                  <a:pt x="3172644" y="98756"/>
                </a:lnTo>
                <a:close/>
                <a:moveTo>
                  <a:pt x="1411510" y="98146"/>
                </a:moveTo>
                <a:cubicBezTo>
                  <a:pt x="1409827" y="102889"/>
                  <a:pt x="1408087" y="107576"/>
                  <a:pt x="1406290" y="112205"/>
                </a:cubicBezTo>
                <a:cubicBezTo>
                  <a:pt x="1404493" y="116834"/>
                  <a:pt x="1402677" y="121292"/>
                  <a:pt x="1400842" y="125578"/>
                </a:cubicBezTo>
                <a:lnTo>
                  <a:pt x="1411510" y="125578"/>
                </a:lnTo>
                <a:close/>
                <a:moveTo>
                  <a:pt x="2191798" y="97822"/>
                </a:moveTo>
                <a:cubicBezTo>
                  <a:pt x="2190909" y="108795"/>
                  <a:pt x="2189791" y="119406"/>
                  <a:pt x="2188445" y="129655"/>
                </a:cubicBezTo>
                <a:cubicBezTo>
                  <a:pt x="2187099" y="139904"/>
                  <a:pt x="2185372" y="149829"/>
                  <a:pt x="2183264" y="159430"/>
                </a:cubicBezTo>
                <a:lnTo>
                  <a:pt x="2280190" y="159430"/>
                </a:lnTo>
                <a:lnTo>
                  <a:pt x="2280190" y="97822"/>
                </a:lnTo>
                <a:close/>
                <a:moveTo>
                  <a:pt x="2094567" y="97822"/>
                </a:moveTo>
                <a:lnTo>
                  <a:pt x="2094567" y="159430"/>
                </a:lnTo>
                <a:lnTo>
                  <a:pt x="2168328" y="159430"/>
                </a:lnTo>
                <a:cubicBezTo>
                  <a:pt x="2170424" y="149962"/>
                  <a:pt x="2172100" y="140076"/>
                  <a:pt x="2173358" y="129770"/>
                </a:cubicBezTo>
                <a:cubicBezTo>
                  <a:pt x="2174615" y="119464"/>
                  <a:pt x="2175682" y="108814"/>
                  <a:pt x="2176558" y="97822"/>
                </a:cubicBezTo>
                <a:close/>
                <a:moveTo>
                  <a:pt x="1754715" y="96317"/>
                </a:moveTo>
                <a:lnTo>
                  <a:pt x="1798301" y="96317"/>
                </a:lnTo>
                <a:lnTo>
                  <a:pt x="1798301" y="289865"/>
                </a:lnTo>
                <a:lnTo>
                  <a:pt x="1694669" y="289865"/>
                </a:lnTo>
                <a:lnTo>
                  <a:pt x="1694669" y="250241"/>
                </a:lnTo>
                <a:lnTo>
                  <a:pt x="1754715" y="250241"/>
                </a:lnTo>
                <a:close/>
                <a:moveTo>
                  <a:pt x="5036724" y="93555"/>
                </a:moveTo>
                <a:lnTo>
                  <a:pt x="5036724" y="140227"/>
                </a:lnTo>
                <a:lnTo>
                  <a:pt x="5119630" y="140227"/>
                </a:lnTo>
                <a:lnTo>
                  <a:pt x="5119630" y="93555"/>
                </a:lnTo>
                <a:close/>
                <a:moveTo>
                  <a:pt x="4938274" y="93555"/>
                </a:moveTo>
                <a:lnTo>
                  <a:pt x="4938274" y="140227"/>
                </a:lnTo>
                <a:lnTo>
                  <a:pt x="5022704" y="140227"/>
                </a:lnTo>
                <a:lnTo>
                  <a:pt x="5022704" y="93555"/>
                </a:lnTo>
                <a:close/>
                <a:moveTo>
                  <a:pt x="1468508" y="91459"/>
                </a:moveTo>
                <a:lnTo>
                  <a:pt x="1636148" y="91459"/>
                </a:lnTo>
                <a:lnTo>
                  <a:pt x="1636148" y="126778"/>
                </a:lnTo>
                <a:lnTo>
                  <a:pt x="1616336" y="126778"/>
                </a:lnTo>
                <a:lnTo>
                  <a:pt x="1616336" y="216412"/>
                </a:lnTo>
                <a:lnTo>
                  <a:pt x="1639500" y="214579"/>
                </a:lnTo>
                <a:lnTo>
                  <a:pt x="1639500" y="250694"/>
                </a:lnTo>
                <a:lnTo>
                  <a:pt x="1616336" y="252832"/>
                </a:lnTo>
                <a:lnTo>
                  <a:pt x="1616336" y="289560"/>
                </a:lnTo>
                <a:lnTo>
                  <a:pt x="1575492" y="289560"/>
                </a:lnTo>
                <a:lnTo>
                  <a:pt x="1575492" y="256642"/>
                </a:lnTo>
                <a:cubicBezTo>
                  <a:pt x="1556004" y="258337"/>
                  <a:pt x="1537297" y="259976"/>
                  <a:pt x="1519371" y="261557"/>
                </a:cubicBezTo>
                <a:cubicBezTo>
                  <a:pt x="1501445" y="263138"/>
                  <a:pt x="1485100" y="264548"/>
                  <a:pt x="1470336" y="265786"/>
                </a:cubicBezTo>
                <a:lnTo>
                  <a:pt x="1463936" y="227381"/>
                </a:lnTo>
                <a:lnTo>
                  <a:pt x="1483443" y="226162"/>
                </a:lnTo>
                <a:lnTo>
                  <a:pt x="1483443" y="126778"/>
                </a:lnTo>
                <a:lnTo>
                  <a:pt x="1468508" y="126778"/>
                </a:lnTo>
                <a:close/>
                <a:moveTo>
                  <a:pt x="3965734" y="91440"/>
                </a:moveTo>
                <a:lnTo>
                  <a:pt x="3980364" y="91440"/>
                </a:lnTo>
                <a:lnTo>
                  <a:pt x="3980364" y="283160"/>
                </a:lnTo>
                <a:lnTo>
                  <a:pt x="3965734" y="283160"/>
                </a:lnTo>
                <a:close/>
                <a:moveTo>
                  <a:pt x="67361" y="89631"/>
                </a:moveTo>
                <a:lnTo>
                  <a:pt x="181623" y="89631"/>
                </a:lnTo>
                <a:lnTo>
                  <a:pt x="181623" y="196577"/>
                </a:lnTo>
                <a:lnTo>
                  <a:pt x="67361" y="196577"/>
                </a:lnTo>
                <a:close/>
                <a:moveTo>
                  <a:pt x="398050" y="87764"/>
                </a:moveTo>
                <a:lnTo>
                  <a:pt x="398050" y="112491"/>
                </a:lnTo>
                <a:lnTo>
                  <a:pt x="549536" y="112491"/>
                </a:lnTo>
                <a:lnTo>
                  <a:pt x="549536" y="87764"/>
                </a:lnTo>
                <a:close/>
                <a:moveTo>
                  <a:pt x="2939777" y="84125"/>
                </a:moveTo>
                <a:cubicBezTo>
                  <a:pt x="2948896" y="89370"/>
                  <a:pt x="2957786" y="95492"/>
                  <a:pt x="2966447" y="102489"/>
                </a:cubicBezTo>
                <a:cubicBezTo>
                  <a:pt x="2975108" y="109487"/>
                  <a:pt x="2981865" y="116066"/>
                  <a:pt x="2986716" y="122225"/>
                </a:cubicBezTo>
                <a:lnTo>
                  <a:pt x="2976658" y="131369"/>
                </a:lnTo>
                <a:cubicBezTo>
                  <a:pt x="2971534" y="125216"/>
                  <a:pt x="2964714" y="118549"/>
                  <a:pt x="2956198" y="111367"/>
                </a:cubicBezTo>
                <a:cubicBezTo>
                  <a:pt x="2947683" y="104185"/>
                  <a:pt x="2938958" y="97746"/>
                  <a:pt x="2930024" y="92050"/>
                </a:cubicBezTo>
                <a:close/>
                <a:moveTo>
                  <a:pt x="2902896" y="79858"/>
                </a:moveTo>
                <a:lnTo>
                  <a:pt x="2916917" y="79858"/>
                </a:lnTo>
                <a:lnTo>
                  <a:pt x="2916917" y="123444"/>
                </a:lnTo>
                <a:cubicBezTo>
                  <a:pt x="2916924" y="126175"/>
                  <a:pt x="2916910" y="128867"/>
                  <a:pt x="2916879" y="131522"/>
                </a:cubicBezTo>
                <a:cubicBezTo>
                  <a:pt x="2916847" y="134176"/>
                  <a:pt x="2916758" y="136868"/>
                  <a:pt x="2916612" y="139599"/>
                </a:cubicBezTo>
                <a:lnTo>
                  <a:pt x="3001956" y="139599"/>
                </a:lnTo>
                <a:lnTo>
                  <a:pt x="3001956" y="153315"/>
                </a:lnTo>
                <a:lnTo>
                  <a:pt x="2918746" y="153315"/>
                </a:lnTo>
                <a:cubicBezTo>
                  <a:pt x="2925712" y="181274"/>
                  <a:pt x="2936240" y="205442"/>
                  <a:pt x="2950331" y="225819"/>
                </a:cubicBezTo>
                <a:cubicBezTo>
                  <a:pt x="2964422" y="246196"/>
                  <a:pt x="2982341" y="261449"/>
                  <a:pt x="3004090" y="271577"/>
                </a:cubicBezTo>
                <a:cubicBezTo>
                  <a:pt x="3002204" y="273012"/>
                  <a:pt x="3000337" y="274790"/>
                  <a:pt x="2998489" y="276911"/>
                </a:cubicBezTo>
                <a:cubicBezTo>
                  <a:pt x="2996641" y="279032"/>
                  <a:pt x="2995155" y="281115"/>
                  <a:pt x="2994032" y="283160"/>
                </a:cubicBezTo>
                <a:cubicBezTo>
                  <a:pt x="2974251" y="273127"/>
                  <a:pt x="2957576" y="258979"/>
                  <a:pt x="2944006" y="240716"/>
                </a:cubicBezTo>
                <a:cubicBezTo>
                  <a:pt x="2930436" y="222454"/>
                  <a:pt x="2919781" y="200838"/>
                  <a:pt x="2912040" y="175870"/>
                </a:cubicBezTo>
                <a:cubicBezTo>
                  <a:pt x="2908313" y="194666"/>
                  <a:pt x="2900223" y="213386"/>
                  <a:pt x="2887770" y="232029"/>
                </a:cubicBezTo>
                <a:cubicBezTo>
                  <a:pt x="2875318" y="250673"/>
                  <a:pt x="2856180" y="268021"/>
                  <a:pt x="2830354" y="284074"/>
                </a:cubicBezTo>
                <a:cubicBezTo>
                  <a:pt x="2829078" y="282480"/>
                  <a:pt x="2827439" y="280791"/>
                  <a:pt x="2825439" y="279007"/>
                </a:cubicBezTo>
                <a:cubicBezTo>
                  <a:pt x="2823439" y="277222"/>
                  <a:pt x="2821419" y="275762"/>
                  <a:pt x="2819381" y="274625"/>
                </a:cubicBezTo>
                <a:cubicBezTo>
                  <a:pt x="2839110" y="262640"/>
                  <a:pt x="2854685" y="249831"/>
                  <a:pt x="2866106" y="236198"/>
                </a:cubicBezTo>
                <a:cubicBezTo>
                  <a:pt x="2877526" y="222565"/>
                  <a:pt x="2885899" y="208694"/>
                  <a:pt x="2891224" y="194587"/>
                </a:cubicBezTo>
                <a:cubicBezTo>
                  <a:pt x="2896548" y="180480"/>
                  <a:pt x="2899931" y="166722"/>
                  <a:pt x="2901372" y="153315"/>
                </a:cubicBezTo>
                <a:lnTo>
                  <a:pt x="2826392" y="153315"/>
                </a:lnTo>
                <a:lnTo>
                  <a:pt x="2826392" y="139599"/>
                </a:lnTo>
                <a:lnTo>
                  <a:pt x="2902592" y="139599"/>
                </a:lnTo>
                <a:cubicBezTo>
                  <a:pt x="2902737" y="136716"/>
                  <a:pt x="2902826" y="133947"/>
                  <a:pt x="2902858" y="131293"/>
                </a:cubicBezTo>
                <a:cubicBezTo>
                  <a:pt x="2902890" y="128639"/>
                  <a:pt x="2902902" y="126023"/>
                  <a:pt x="2902896" y="123444"/>
                </a:cubicBezTo>
                <a:close/>
                <a:moveTo>
                  <a:pt x="2497817" y="79229"/>
                </a:moveTo>
                <a:cubicBezTo>
                  <a:pt x="2497392" y="84246"/>
                  <a:pt x="2496718" y="89091"/>
                  <a:pt x="2495798" y="93765"/>
                </a:cubicBezTo>
                <a:cubicBezTo>
                  <a:pt x="2494877" y="98439"/>
                  <a:pt x="2493518" y="103055"/>
                  <a:pt x="2491721" y="107614"/>
                </a:cubicBezTo>
                <a:lnTo>
                  <a:pt x="2555729" y="107614"/>
                </a:lnTo>
                <a:lnTo>
                  <a:pt x="2555729" y="79229"/>
                </a:lnTo>
                <a:close/>
                <a:moveTo>
                  <a:pt x="2432894" y="79229"/>
                </a:moveTo>
                <a:cubicBezTo>
                  <a:pt x="2432133" y="84132"/>
                  <a:pt x="2431370" y="88977"/>
                  <a:pt x="2430608" y="93765"/>
                </a:cubicBezTo>
                <a:cubicBezTo>
                  <a:pt x="2429847" y="98553"/>
                  <a:pt x="2429084" y="103169"/>
                  <a:pt x="2428323" y="107614"/>
                </a:cubicBezTo>
                <a:lnTo>
                  <a:pt x="2476176" y="107614"/>
                </a:lnTo>
                <a:cubicBezTo>
                  <a:pt x="2478437" y="103055"/>
                  <a:pt x="2480164" y="98439"/>
                  <a:pt x="2481358" y="93765"/>
                </a:cubicBezTo>
                <a:cubicBezTo>
                  <a:pt x="2482552" y="89091"/>
                  <a:pt x="2483364" y="84246"/>
                  <a:pt x="2483796" y="79229"/>
                </a:cubicBezTo>
                <a:close/>
                <a:moveTo>
                  <a:pt x="2757507" y="78639"/>
                </a:moveTo>
                <a:cubicBezTo>
                  <a:pt x="2764663" y="83528"/>
                  <a:pt x="2771000" y="88532"/>
                  <a:pt x="2776518" y="93650"/>
                </a:cubicBezTo>
                <a:cubicBezTo>
                  <a:pt x="2782036" y="98768"/>
                  <a:pt x="2786774" y="103925"/>
                  <a:pt x="2790730" y="109119"/>
                </a:cubicBezTo>
                <a:cubicBezTo>
                  <a:pt x="2796534" y="105004"/>
                  <a:pt x="2801842" y="100813"/>
                  <a:pt x="2806656" y="96546"/>
                </a:cubicBezTo>
                <a:cubicBezTo>
                  <a:pt x="2811469" y="92279"/>
                  <a:pt x="2815711" y="87935"/>
                  <a:pt x="2819381" y="83516"/>
                </a:cubicBezTo>
                <a:lnTo>
                  <a:pt x="2831268" y="90526"/>
                </a:lnTo>
                <a:cubicBezTo>
                  <a:pt x="2826817" y="95555"/>
                  <a:pt x="2821775" y="100508"/>
                  <a:pt x="2816143" y="105385"/>
                </a:cubicBezTo>
                <a:cubicBezTo>
                  <a:pt x="2810510" y="110262"/>
                  <a:pt x="2804478" y="115062"/>
                  <a:pt x="2798045" y="119787"/>
                </a:cubicBezTo>
                <a:cubicBezTo>
                  <a:pt x="2805449" y="132290"/>
                  <a:pt x="2810300" y="145079"/>
                  <a:pt x="2812599" y="158154"/>
                </a:cubicBezTo>
                <a:cubicBezTo>
                  <a:pt x="2814898" y="171228"/>
                  <a:pt x="2815939" y="184550"/>
                  <a:pt x="2815724" y="198120"/>
                </a:cubicBezTo>
                <a:cubicBezTo>
                  <a:pt x="2815831" y="215856"/>
                  <a:pt x="2814854" y="231058"/>
                  <a:pt x="2812790" y="243726"/>
                </a:cubicBezTo>
                <a:cubicBezTo>
                  <a:pt x="2810726" y="256394"/>
                  <a:pt x="2806929" y="266186"/>
                  <a:pt x="2801398" y="273101"/>
                </a:cubicBezTo>
                <a:cubicBezTo>
                  <a:pt x="2799722" y="275095"/>
                  <a:pt x="2797664" y="276746"/>
                  <a:pt x="2795226" y="278054"/>
                </a:cubicBezTo>
                <a:cubicBezTo>
                  <a:pt x="2792787" y="279362"/>
                  <a:pt x="2789968" y="280251"/>
                  <a:pt x="2786768" y="280721"/>
                </a:cubicBezTo>
                <a:cubicBezTo>
                  <a:pt x="2782164" y="281464"/>
                  <a:pt x="2777198" y="281883"/>
                  <a:pt x="2771870" y="281979"/>
                </a:cubicBezTo>
                <a:cubicBezTo>
                  <a:pt x="2766543" y="282074"/>
                  <a:pt x="2761044" y="281959"/>
                  <a:pt x="2755373" y="281636"/>
                </a:cubicBezTo>
                <a:cubicBezTo>
                  <a:pt x="2755202" y="279445"/>
                  <a:pt x="2754630" y="277121"/>
                  <a:pt x="2753659" y="274663"/>
                </a:cubicBezTo>
                <a:cubicBezTo>
                  <a:pt x="2752687" y="272206"/>
                  <a:pt x="2751430" y="269958"/>
                  <a:pt x="2749886" y="267920"/>
                </a:cubicBezTo>
                <a:cubicBezTo>
                  <a:pt x="2756808" y="268377"/>
                  <a:pt x="2763006" y="268605"/>
                  <a:pt x="2768480" y="268605"/>
                </a:cubicBezTo>
                <a:cubicBezTo>
                  <a:pt x="2773953" y="268605"/>
                  <a:pt x="2778322" y="268377"/>
                  <a:pt x="2781586" y="267920"/>
                </a:cubicBezTo>
                <a:cubicBezTo>
                  <a:pt x="2783840" y="267774"/>
                  <a:pt x="2785732" y="267304"/>
                  <a:pt x="2787263" y="266510"/>
                </a:cubicBezTo>
                <a:cubicBezTo>
                  <a:pt x="2788793" y="265716"/>
                  <a:pt x="2790152" y="264560"/>
                  <a:pt x="2791340" y="263043"/>
                </a:cubicBezTo>
                <a:cubicBezTo>
                  <a:pt x="2795251" y="258198"/>
                  <a:pt x="2798020" y="250133"/>
                  <a:pt x="2799645" y="238849"/>
                </a:cubicBezTo>
                <a:cubicBezTo>
                  <a:pt x="2801271" y="227565"/>
                  <a:pt x="2802058" y="213786"/>
                  <a:pt x="2802008" y="197511"/>
                </a:cubicBezTo>
                <a:cubicBezTo>
                  <a:pt x="2801956" y="191466"/>
                  <a:pt x="2801754" y="185268"/>
                  <a:pt x="2801398" y="178918"/>
                </a:cubicBezTo>
                <a:cubicBezTo>
                  <a:pt x="2792787" y="188862"/>
                  <a:pt x="2782958" y="198311"/>
                  <a:pt x="2771908" y="207264"/>
                </a:cubicBezTo>
                <a:cubicBezTo>
                  <a:pt x="2760860" y="216218"/>
                  <a:pt x="2749963" y="223533"/>
                  <a:pt x="2739218" y="229210"/>
                </a:cubicBezTo>
                <a:cubicBezTo>
                  <a:pt x="2738247" y="227451"/>
                  <a:pt x="2736914" y="225483"/>
                  <a:pt x="2735218" y="223305"/>
                </a:cubicBezTo>
                <a:cubicBezTo>
                  <a:pt x="2733523" y="221126"/>
                  <a:pt x="2731808" y="219234"/>
                  <a:pt x="2730075" y="217628"/>
                </a:cubicBezTo>
                <a:cubicBezTo>
                  <a:pt x="2742806" y="212154"/>
                  <a:pt x="2755519" y="204356"/>
                  <a:pt x="2768213" y="194234"/>
                </a:cubicBezTo>
                <a:cubicBezTo>
                  <a:pt x="2780906" y="184112"/>
                  <a:pt x="2791257" y="173419"/>
                  <a:pt x="2799264" y="162154"/>
                </a:cubicBezTo>
                <a:cubicBezTo>
                  <a:pt x="2798210" y="156223"/>
                  <a:pt x="2796661" y="150407"/>
                  <a:pt x="2794616" y="144704"/>
                </a:cubicBezTo>
                <a:cubicBezTo>
                  <a:pt x="2792572" y="139002"/>
                  <a:pt x="2789955" y="133338"/>
                  <a:pt x="2786768" y="127712"/>
                </a:cubicBezTo>
                <a:cubicBezTo>
                  <a:pt x="2779287" y="132455"/>
                  <a:pt x="2771616" y="136989"/>
                  <a:pt x="2763755" y="141313"/>
                </a:cubicBezTo>
                <a:cubicBezTo>
                  <a:pt x="2755894" y="145638"/>
                  <a:pt x="2747918" y="149638"/>
                  <a:pt x="2739828" y="153315"/>
                </a:cubicBezTo>
                <a:cubicBezTo>
                  <a:pt x="2738704" y="151886"/>
                  <a:pt x="2737294" y="150324"/>
                  <a:pt x="2735599" y="148629"/>
                </a:cubicBezTo>
                <a:cubicBezTo>
                  <a:pt x="2733904" y="146933"/>
                  <a:pt x="2732266" y="145447"/>
                  <a:pt x="2730684" y="144171"/>
                </a:cubicBezTo>
                <a:cubicBezTo>
                  <a:pt x="2739111" y="140348"/>
                  <a:pt x="2747480" y="136183"/>
                  <a:pt x="2755792" y="131674"/>
                </a:cubicBezTo>
                <a:cubicBezTo>
                  <a:pt x="2764104" y="127166"/>
                  <a:pt x="2772093" y="122390"/>
                  <a:pt x="2779757" y="117348"/>
                </a:cubicBezTo>
                <a:cubicBezTo>
                  <a:pt x="2775820" y="112008"/>
                  <a:pt x="2771197" y="106763"/>
                  <a:pt x="2765889" y="101613"/>
                </a:cubicBezTo>
                <a:cubicBezTo>
                  <a:pt x="2760580" y="96463"/>
                  <a:pt x="2754433" y="91447"/>
                  <a:pt x="2747448" y="86564"/>
                </a:cubicBezTo>
                <a:close/>
                <a:moveTo>
                  <a:pt x="383724" y="75915"/>
                </a:moveTo>
                <a:lnTo>
                  <a:pt x="564471" y="75915"/>
                </a:lnTo>
                <a:lnTo>
                  <a:pt x="564471" y="161525"/>
                </a:lnTo>
                <a:lnTo>
                  <a:pt x="434321" y="161525"/>
                </a:lnTo>
                <a:cubicBezTo>
                  <a:pt x="431864" y="165520"/>
                  <a:pt x="429159" y="169514"/>
                  <a:pt x="426206" y="173508"/>
                </a:cubicBezTo>
                <a:cubicBezTo>
                  <a:pt x="423253" y="177503"/>
                  <a:pt x="420167" y="181344"/>
                  <a:pt x="416948" y="185033"/>
                </a:cubicBezTo>
                <a:lnTo>
                  <a:pt x="547402" y="185033"/>
                </a:lnTo>
                <a:lnTo>
                  <a:pt x="550450" y="184117"/>
                </a:lnTo>
                <a:lnTo>
                  <a:pt x="559594" y="190807"/>
                </a:lnTo>
                <a:cubicBezTo>
                  <a:pt x="551136" y="202197"/>
                  <a:pt x="540773" y="212392"/>
                  <a:pt x="528504" y="221390"/>
                </a:cubicBezTo>
                <a:cubicBezTo>
                  <a:pt x="516236" y="230388"/>
                  <a:pt x="502520" y="238377"/>
                  <a:pt x="487356" y="245358"/>
                </a:cubicBezTo>
                <a:cubicBezTo>
                  <a:pt x="504978" y="251291"/>
                  <a:pt x="523837" y="256118"/>
                  <a:pt x="543935" y="259840"/>
                </a:cubicBezTo>
                <a:cubicBezTo>
                  <a:pt x="564033" y="263562"/>
                  <a:pt x="584797" y="266255"/>
                  <a:pt x="606228" y="267920"/>
                </a:cubicBezTo>
                <a:cubicBezTo>
                  <a:pt x="604539" y="269831"/>
                  <a:pt x="602965" y="272028"/>
                  <a:pt x="601504" y="274511"/>
                </a:cubicBezTo>
                <a:cubicBezTo>
                  <a:pt x="600043" y="276994"/>
                  <a:pt x="598774" y="279267"/>
                  <a:pt x="597694" y="281331"/>
                </a:cubicBezTo>
                <a:cubicBezTo>
                  <a:pt x="574561" y="279223"/>
                  <a:pt x="552171" y="275819"/>
                  <a:pt x="530524" y="271120"/>
                </a:cubicBezTo>
                <a:cubicBezTo>
                  <a:pt x="508877" y="266420"/>
                  <a:pt x="488696" y="260272"/>
                  <a:pt x="469983" y="252675"/>
                </a:cubicBezTo>
                <a:cubicBezTo>
                  <a:pt x="448736" y="260856"/>
                  <a:pt x="426460" y="267436"/>
                  <a:pt x="403155" y="272415"/>
                </a:cubicBezTo>
                <a:cubicBezTo>
                  <a:pt x="379851" y="277394"/>
                  <a:pt x="356813" y="281077"/>
                  <a:pt x="334042" y="283464"/>
                </a:cubicBezTo>
                <a:cubicBezTo>
                  <a:pt x="333540" y="281255"/>
                  <a:pt x="332715" y="278892"/>
                  <a:pt x="331566" y="276378"/>
                </a:cubicBezTo>
                <a:cubicBezTo>
                  <a:pt x="330416" y="273863"/>
                  <a:pt x="329210" y="271653"/>
                  <a:pt x="327946" y="269748"/>
                </a:cubicBezTo>
                <a:cubicBezTo>
                  <a:pt x="348857" y="267957"/>
                  <a:pt x="369977" y="265061"/>
                  <a:pt x="391306" y="261060"/>
                </a:cubicBezTo>
                <a:cubicBezTo>
                  <a:pt x="412636" y="257058"/>
                  <a:pt x="433070" y="251723"/>
                  <a:pt x="452609" y="245053"/>
                </a:cubicBezTo>
                <a:cubicBezTo>
                  <a:pt x="441592" y="239718"/>
                  <a:pt x="431394" y="233773"/>
                  <a:pt x="422015" y="227218"/>
                </a:cubicBezTo>
                <a:cubicBezTo>
                  <a:pt x="412636" y="220663"/>
                  <a:pt x="404343" y="213498"/>
                  <a:pt x="397136" y="205723"/>
                </a:cubicBezTo>
                <a:cubicBezTo>
                  <a:pt x="390709" y="211529"/>
                  <a:pt x="384131" y="216991"/>
                  <a:pt x="377400" y="222111"/>
                </a:cubicBezTo>
                <a:cubicBezTo>
                  <a:pt x="370669" y="227230"/>
                  <a:pt x="363938" y="231931"/>
                  <a:pt x="357207" y="236212"/>
                </a:cubicBezTo>
                <a:cubicBezTo>
                  <a:pt x="356045" y="234878"/>
                  <a:pt x="354406" y="233201"/>
                  <a:pt x="352292" y="231181"/>
                </a:cubicBezTo>
                <a:cubicBezTo>
                  <a:pt x="350177" y="229161"/>
                  <a:pt x="348158" y="227484"/>
                  <a:pt x="346234" y="226151"/>
                </a:cubicBezTo>
                <a:cubicBezTo>
                  <a:pt x="360166" y="218276"/>
                  <a:pt x="373450" y="208804"/>
                  <a:pt x="386087" y="197734"/>
                </a:cubicBezTo>
                <a:cubicBezTo>
                  <a:pt x="398723" y="186664"/>
                  <a:pt x="409417" y="174594"/>
                  <a:pt x="418167" y="161525"/>
                </a:cubicBezTo>
                <a:lnTo>
                  <a:pt x="383724" y="161525"/>
                </a:lnTo>
                <a:close/>
                <a:moveTo>
                  <a:pt x="5735174" y="71343"/>
                </a:moveTo>
                <a:lnTo>
                  <a:pt x="5861970" y="71343"/>
                </a:lnTo>
                <a:lnTo>
                  <a:pt x="5861970" y="84716"/>
                </a:lnTo>
                <a:lnTo>
                  <a:pt x="5802535" y="84716"/>
                </a:lnTo>
                <a:lnTo>
                  <a:pt x="5802535" y="135351"/>
                </a:lnTo>
                <a:lnTo>
                  <a:pt x="5854960" y="135351"/>
                </a:lnTo>
                <a:lnTo>
                  <a:pt x="5854960" y="148419"/>
                </a:lnTo>
                <a:lnTo>
                  <a:pt x="5802535" y="148419"/>
                </a:lnTo>
                <a:lnTo>
                  <a:pt x="5802535" y="204845"/>
                </a:lnTo>
                <a:lnTo>
                  <a:pt x="5865324" y="204845"/>
                </a:lnTo>
                <a:lnTo>
                  <a:pt x="5865324" y="217913"/>
                </a:lnTo>
                <a:lnTo>
                  <a:pt x="5732126" y="217913"/>
                </a:lnTo>
                <a:lnTo>
                  <a:pt x="5732126" y="204845"/>
                </a:lnTo>
                <a:lnTo>
                  <a:pt x="5788514" y="204845"/>
                </a:lnTo>
                <a:lnTo>
                  <a:pt x="5788514" y="148419"/>
                </a:lnTo>
                <a:lnTo>
                  <a:pt x="5740356" y="148419"/>
                </a:lnTo>
                <a:lnTo>
                  <a:pt x="5740356" y="135351"/>
                </a:lnTo>
                <a:lnTo>
                  <a:pt x="5788514" y="135351"/>
                </a:lnTo>
                <a:lnTo>
                  <a:pt x="5788514" y="84716"/>
                </a:lnTo>
                <a:lnTo>
                  <a:pt x="5735174" y="84716"/>
                </a:lnTo>
                <a:close/>
                <a:moveTo>
                  <a:pt x="3243358" y="56998"/>
                </a:moveTo>
                <a:cubicBezTo>
                  <a:pt x="3247117" y="81738"/>
                  <a:pt x="3251943" y="105029"/>
                  <a:pt x="3257836" y="126873"/>
                </a:cubicBezTo>
                <a:cubicBezTo>
                  <a:pt x="3263729" y="148717"/>
                  <a:pt x="3270993" y="168809"/>
                  <a:pt x="3279629" y="187148"/>
                </a:cubicBezTo>
                <a:cubicBezTo>
                  <a:pt x="3289433" y="169304"/>
                  <a:pt x="3298019" y="149518"/>
                  <a:pt x="3305384" y="127788"/>
                </a:cubicBezTo>
                <a:cubicBezTo>
                  <a:pt x="3312750" y="106058"/>
                  <a:pt x="3318592" y="82462"/>
                  <a:pt x="3322910" y="56998"/>
                </a:cubicBezTo>
                <a:close/>
                <a:moveTo>
                  <a:pt x="3684858" y="49359"/>
                </a:moveTo>
                <a:cubicBezTo>
                  <a:pt x="3672566" y="49689"/>
                  <a:pt x="3662542" y="55051"/>
                  <a:pt x="3654785" y="65443"/>
                </a:cubicBezTo>
                <a:cubicBezTo>
                  <a:pt x="3647029" y="75835"/>
                  <a:pt x="3643027" y="89276"/>
                  <a:pt x="3642779" y="105766"/>
                </a:cubicBezTo>
                <a:cubicBezTo>
                  <a:pt x="3642709" y="122085"/>
                  <a:pt x="3646280" y="135336"/>
                  <a:pt x="3653490" y="145518"/>
                </a:cubicBezTo>
                <a:cubicBezTo>
                  <a:pt x="3660700" y="155701"/>
                  <a:pt x="3671969" y="160947"/>
                  <a:pt x="3687298" y="161259"/>
                </a:cubicBezTo>
                <a:cubicBezTo>
                  <a:pt x="3695613" y="161348"/>
                  <a:pt x="3704214" y="158807"/>
                  <a:pt x="3713102" y="153636"/>
                </a:cubicBezTo>
                <a:cubicBezTo>
                  <a:pt x="3721989" y="148465"/>
                  <a:pt x="3730666" y="140131"/>
                  <a:pt x="3739134" y="128634"/>
                </a:cubicBezTo>
                <a:cubicBezTo>
                  <a:pt x="3738245" y="104121"/>
                  <a:pt x="3733315" y="84849"/>
                  <a:pt x="3724345" y="70817"/>
                </a:cubicBezTo>
                <a:cubicBezTo>
                  <a:pt x="3715376" y="56785"/>
                  <a:pt x="3702213" y="49632"/>
                  <a:pt x="3684858" y="49359"/>
                </a:cubicBezTo>
                <a:close/>
                <a:moveTo>
                  <a:pt x="6121737" y="46025"/>
                </a:moveTo>
                <a:lnTo>
                  <a:pt x="6121737" y="118263"/>
                </a:lnTo>
                <a:lnTo>
                  <a:pt x="6196412" y="118263"/>
                </a:lnTo>
                <a:lnTo>
                  <a:pt x="6196412" y="46025"/>
                </a:lnTo>
                <a:close/>
                <a:moveTo>
                  <a:pt x="2128704" y="45397"/>
                </a:moveTo>
                <a:cubicBezTo>
                  <a:pt x="2123529" y="51969"/>
                  <a:pt x="2118030" y="58503"/>
                  <a:pt x="2112207" y="64999"/>
                </a:cubicBezTo>
                <a:cubicBezTo>
                  <a:pt x="2106384" y="71495"/>
                  <a:pt x="2100199" y="77877"/>
                  <a:pt x="2093652" y="84144"/>
                </a:cubicBezTo>
                <a:lnTo>
                  <a:pt x="2184788" y="84144"/>
                </a:lnTo>
                <a:cubicBezTo>
                  <a:pt x="2190045" y="78678"/>
                  <a:pt x="2195227" y="72525"/>
                  <a:pt x="2200332" y="65686"/>
                </a:cubicBezTo>
                <a:cubicBezTo>
                  <a:pt x="2205438" y="58846"/>
                  <a:pt x="2210010" y="52083"/>
                  <a:pt x="2214048" y="45397"/>
                </a:cubicBezTo>
                <a:close/>
                <a:moveTo>
                  <a:pt x="3329311" y="42063"/>
                </a:moveTo>
                <a:lnTo>
                  <a:pt x="3338456" y="44806"/>
                </a:lnTo>
                <a:cubicBezTo>
                  <a:pt x="3333839" y="76956"/>
                  <a:pt x="3327222" y="106153"/>
                  <a:pt x="3318605" y="132398"/>
                </a:cubicBezTo>
                <a:cubicBezTo>
                  <a:pt x="3309988" y="158642"/>
                  <a:pt x="3299638" y="181972"/>
                  <a:pt x="3287554" y="202388"/>
                </a:cubicBezTo>
                <a:cubicBezTo>
                  <a:pt x="3295606" y="216764"/>
                  <a:pt x="3304877" y="229616"/>
                  <a:pt x="3315367" y="240945"/>
                </a:cubicBezTo>
                <a:cubicBezTo>
                  <a:pt x="3325857" y="252273"/>
                  <a:pt x="3337719" y="261773"/>
                  <a:pt x="3350952" y="269444"/>
                </a:cubicBezTo>
                <a:cubicBezTo>
                  <a:pt x="3349060" y="270866"/>
                  <a:pt x="3347130" y="272593"/>
                  <a:pt x="3345161" y="274625"/>
                </a:cubicBezTo>
                <a:cubicBezTo>
                  <a:pt x="3343192" y="276657"/>
                  <a:pt x="3341567" y="278689"/>
                  <a:pt x="3340284" y="280721"/>
                </a:cubicBezTo>
                <a:cubicBezTo>
                  <a:pt x="3327673" y="272949"/>
                  <a:pt x="3316320" y="263652"/>
                  <a:pt x="3306223" y="252832"/>
                </a:cubicBezTo>
                <a:cubicBezTo>
                  <a:pt x="3296126" y="242012"/>
                  <a:pt x="3287058" y="229667"/>
                  <a:pt x="3279019" y="215799"/>
                </a:cubicBezTo>
                <a:cubicBezTo>
                  <a:pt x="3269545" y="230131"/>
                  <a:pt x="3259461" y="242920"/>
                  <a:pt x="3248768" y="254166"/>
                </a:cubicBezTo>
                <a:cubicBezTo>
                  <a:pt x="3238075" y="265411"/>
                  <a:pt x="3226924" y="275076"/>
                  <a:pt x="3215316" y="283160"/>
                </a:cubicBezTo>
                <a:cubicBezTo>
                  <a:pt x="3214053" y="281242"/>
                  <a:pt x="3212541" y="279210"/>
                  <a:pt x="3210782" y="277064"/>
                </a:cubicBezTo>
                <a:cubicBezTo>
                  <a:pt x="3209023" y="274917"/>
                  <a:pt x="3207284" y="273190"/>
                  <a:pt x="3205563" y="271882"/>
                </a:cubicBezTo>
                <a:cubicBezTo>
                  <a:pt x="3217494" y="264072"/>
                  <a:pt x="3228988" y="254242"/>
                  <a:pt x="3240043" y="242393"/>
                </a:cubicBezTo>
                <a:cubicBezTo>
                  <a:pt x="3251098" y="230544"/>
                  <a:pt x="3261449" y="216904"/>
                  <a:pt x="3271094" y="201473"/>
                </a:cubicBezTo>
                <a:cubicBezTo>
                  <a:pt x="3261246" y="181604"/>
                  <a:pt x="3252978" y="159544"/>
                  <a:pt x="3246292" y="135294"/>
                </a:cubicBezTo>
                <a:cubicBezTo>
                  <a:pt x="3239605" y="111043"/>
                  <a:pt x="3234157" y="84944"/>
                  <a:pt x="3229947" y="56998"/>
                </a:cubicBezTo>
                <a:lnTo>
                  <a:pt x="3211964" y="56998"/>
                </a:lnTo>
                <a:lnTo>
                  <a:pt x="3211964" y="42977"/>
                </a:lnTo>
                <a:lnTo>
                  <a:pt x="3326873" y="42977"/>
                </a:lnTo>
                <a:close/>
                <a:moveTo>
                  <a:pt x="2569750" y="40825"/>
                </a:moveTo>
                <a:lnTo>
                  <a:pt x="2569750" y="67380"/>
                </a:lnTo>
                <a:lnTo>
                  <a:pt x="2623090" y="67380"/>
                </a:lnTo>
                <a:lnTo>
                  <a:pt x="2623090" y="40825"/>
                </a:lnTo>
                <a:close/>
                <a:moveTo>
                  <a:pt x="2498122" y="40825"/>
                </a:moveTo>
                <a:lnTo>
                  <a:pt x="2498122" y="65854"/>
                </a:lnTo>
                <a:lnTo>
                  <a:pt x="2498122" y="67380"/>
                </a:lnTo>
                <a:lnTo>
                  <a:pt x="2555729" y="67380"/>
                </a:lnTo>
                <a:lnTo>
                  <a:pt x="2555729" y="40825"/>
                </a:lnTo>
                <a:close/>
                <a:moveTo>
                  <a:pt x="1229525" y="40520"/>
                </a:moveTo>
                <a:lnTo>
                  <a:pt x="1229525" y="61894"/>
                </a:lnTo>
                <a:lnTo>
                  <a:pt x="1247547" y="61894"/>
                </a:lnTo>
                <a:lnTo>
                  <a:pt x="1247547" y="40520"/>
                </a:lnTo>
                <a:close/>
                <a:moveTo>
                  <a:pt x="1184720" y="40520"/>
                </a:moveTo>
                <a:lnTo>
                  <a:pt x="1184720" y="61894"/>
                </a:lnTo>
                <a:lnTo>
                  <a:pt x="1202131" y="61894"/>
                </a:lnTo>
                <a:lnTo>
                  <a:pt x="1202131" y="40520"/>
                </a:lnTo>
                <a:close/>
                <a:moveTo>
                  <a:pt x="1140219" y="40520"/>
                </a:moveTo>
                <a:lnTo>
                  <a:pt x="1140219" y="61894"/>
                </a:lnTo>
                <a:lnTo>
                  <a:pt x="1157326" y="61894"/>
                </a:lnTo>
                <a:lnTo>
                  <a:pt x="1157326" y="40520"/>
                </a:lnTo>
                <a:close/>
                <a:moveTo>
                  <a:pt x="1522762" y="39301"/>
                </a:moveTo>
                <a:lnTo>
                  <a:pt x="1522762" y="51531"/>
                </a:lnTo>
                <a:lnTo>
                  <a:pt x="1577016" y="51531"/>
                </a:lnTo>
                <a:lnTo>
                  <a:pt x="1577016" y="39301"/>
                </a:lnTo>
                <a:close/>
                <a:moveTo>
                  <a:pt x="3111075" y="36272"/>
                </a:moveTo>
                <a:lnTo>
                  <a:pt x="3111075" y="85649"/>
                </a:lnTo>
                <a:lnTo>
                  <a:pt x="3172644" y="85649"/>
                </a:lnTo>
                <a:lnTo>
                  <a:pt x="3172644" y="36272"/>
                </a:lnTo>
                <a:close/>
                <a:moveTo>
                  <a:pt x="14593" y="35338"/>
                </a:moveTo>
                <a:lnTo>
                  <a:pt x="14593" y="252394"/>
                </a:lnTo>
                <a:lnTo>
                  <a:pt x="235306" y="252394"/>
                </a:lnTo>
                <a:lnTo>
                  <a:pt x="235306" y="35338"/>
                </a:lnTo>
                <a:close/>
                <a:moveTo>
                  <a:pt x="3685163" y="34767"/>
                </a:moveTo>
                <a:cubicBezTo>
                  <a:pt x="3706957" y="34867"/>
                  <a:pt x="3724266" y="43651"/>
                  <a:pt x="3737091" y="61120"/>
                </a:cubicBezTo>
                <a:cubicBezTo>
                  <a:pt x="3749917" y="78588"/>
                  <a:pt x="3756478" y="104142"/>
                  <a:pt x="3756774" y="137781"/>
                </a:cubicBezTo>
                <a:cubicBezTo>
                  <a:pt x="3756562" y="168808"/>
                  <a:pt x="3752824" y="193652"/>
                  <a:pt x="3745560" y="212313"/>
                </a:cubicBezTo>
                <a:cubicBezTo>
                  <a:pt x="3738297" y="230975"/>
                  <a:pt x="3728780" y="244437"/>
                  <a:pt x="3717010" y="252702"/>
                </a:cubicBezTo>
                <a:cubicBezTo>
                  <a:pt x="3705240" y="260966"/>
                  <a:pt x="3692490" y="265017"/>
                  <a:pt x="3678760" y="264853"/>
                </a:cubicBezTo>
                <a:cubicBezTo>
                  <a:pt x="3667986" y="264745"/>
                  <a:pt x="3658586" y="262756"/>
                  <a:pt x="3650560" y="258884"/>
                </a:cubicBezTo>
                <a:cubicBezTo>
                  <a:pt x="3642534" y="255011"/>
                  <a:pt x="3635582" y="249901"/>
                  <a:pt x="3629701" y="243552"/>
                </a:cubicBezTo>
                <a:lnTo>
                  <a:pt x="3640346" y="231963"/>
                </a:lnTo>
                <a:cubicBezTo>
                  <a:pt x="3645406" y="237770"/>
                  <a:pt x="3651210" y="242167"/>
                  <a:pt x="3657759" y="245153"/>
                </a:cubicBezTo>
                <a:cubicBezTo>
                  <a:pt x="3664308" y="248139"/>
                  <a:pt x="3671410" y="249638"/>
                  <a:pt x="3679065" y="249651"/>
                </a:cubicBezTo>
                <a:cubicBezTo>
                  <a:pt x="3694940" y="250133"/>
                  <a:pt x="3708623" y="242460"/>
                  <a:pt x="3720115" y="226632"/>
                </a:cubicBezTo>
                <a:cubicBezTo>
                  <a:pt x="3731606" y="210805"/>
                  <a:pt x="3738048" y="183932"/>
                  <a:pt x="3739439" y="146014"/>
                </a:cubicBezTo>
                <a:cubicBezTo>
                  <a:pt x="3732070" y="154978"/>
                  <a:pt x="3723786" y="162109"/>
                  <a:pt x="3714588" y="167409"/>
                </a:cubicBezTo>
                <a:cubicBezTo>
                  <a:pt x="3705390" y="172708"/>
                  <a:pt x="3695582" y="175420"/>
                  <a:pt x="3685163" y="175546"/>
                </a:cubicBezTo>
                <a:cubicBezTo>
                  <a:pt x="3666387" y="175459"/>
                  <a:pt x="3651733" y="169470"/>
                  <a:pt x="3641201" y="157578"/>
                </a:cubicBezTo>
                <a:cubicBezTo>
                  <a:pt x="3630669" y="145687"/>
                  <a:pt x="3625315" y="128416"/>
                  <a:pt x="3625139" y="105766"/>
                </a:cubicBezTo>
                <a:cubicBezTo>
                  <a:pt x="3625620" y="84533"/>
                  <a:pt x="3631584" y="67478"/>
                  <a:pt x="3643030" y="54602"/>
                </a:cubicBezTo>
                <a:cubicBezTo>
                  <a:pt x="3654477" y="41726"/>
                  <a:pt x="3668522" y="35114"/>
                  <a:pt x="3685163" y="34767"/>
                </a:cubicBezTo>
                <a:close/>
                <a:moveTo>
                  <a:pt x="3499396" y="34767"/>
                </a:moveTo>
                <a:cubicBezTo>
                  <a:pt x="3509712" y="34855"/>
                  <a:pt x="3518731" y="36807"/>
                  <a:pt x="3526451" y="40622"/>
                </a:cubicBezTo>
                <a:cubicBezTo>
                  <a:pt x="3534172" y="44437"/>
                  <a:pt x="3540896" y="49585"/>
                  <a:pt x="3546624" y="56067"/>
                </a:cubicBezTo>
                <a:lnTo>
                  <a:pt x="3535979" y="67656"/>
                </a:lnTo>
                <a:cubicBezTo>
                  <a:pt x="3531192" y="61849"/>
                  <a:pt x="3525681" y="57453"/>
                  <a:pt x="3519443" y="54467"/>
                </a:cubicBezTo>
                <a:cubicBezTo>
                  <a:pt x="3513206" y="51481"/>
                  <a:pt x="3506625" y="49981"/>
                  <a:pt x="3499700" y="49969"/>
                </a:cubicBezTo>
                <a:cubicBezTo>
                  <a:pt x="3482466" y="49480"/>
                  <a:pt x="3467919" y="57090"/>
                  <a:pt x="3456058" y="72796"/>
                </a:cubicBezTo>
                <a:cubicBezTo>
                  <a:pt x="3444198" y="88503"/>
                  <a:pt x="3437808" y="115236"/>
                  <a:pt x="3436887" y="152997"/>
                </a:cubicBezTo>
                <a:cubicBezTo>
                  <a:pt x="3444306" y="143925"/>
                  <a:pt x="3452641" y="136857"/>
                  <a:pt x="3461890" y="131792"/>
                </a:cubicBezTo>
                <a:cubicBezTo>
                  <a:pt x="3471140" y="126728"/>
                  <a:pt x="3480694" y="124155"/>
                  <a:pt x="3490553" y="124073"/>
                </a:cubicBezTo>
                <a:cubicBezTo>
                  <a:pt x="3509608" y="124122"/>
                  <a:pt x="3524390" y="130035"/>
                  <a:pt x="3534896" y="141813"/>
                </a:cubicBezTo>
                <a:cubicBezTo>
                  <a:pt x="3545403" y="153590"/>
                  <a:pt x="3550731" y="170937"/>
                  <a:pt x="3550882" y="193853"/>
                </a:cubicBezTo>
                <a:cubicBezTo>
                  <a:pt x="3550401" y="215087"/>
                  <a:pt x="3544437" y="232141"/>
                  <a:pt x="3532990" y="245017"/>
                </a:cubicBezTo>
                <a:cubicBezTo>
                  <a:pt x="3521544" y="257893"/>
                  <a:pt x="3507500" y="264505"/>
                  <a:pt x="3490858" y="264853"/>
                </a:cubicBezTo>
                <a:cubicBezTo>
                  <a:pt x="3469077" y="264740"/>
                  <a:pt x="3451818" y="255448"/>
                  <a:pt x="3439082" y="236976"/>
                </a:cubicBezTo>
                <a:cubicBezTo>
                  <a:pt x="3426346" y="218503"/>
                  <a:pt x="3419835" y="191527"/>
                  <a:pt x="3419551" y="156046"/>
                </a:cubicBezTo>
                <a:cubicBezTo>
                  <a:pt x="3419763" y="126338"/>
                  <a:pt x="3423569" y="102581"/>
                  <a:pt x="3430968" y="84776"/>
                </a:cubicBezTo>
                <a:cubicBezTo>
                  <a:pt x="3438368" y="66971"/>
                  <a:pt x="3448088" y="54145"/>
                  <a:pt x="3460129" y="46296"/>
                </a:cubicBezTo>
                <a:cubicBezTo>
                  <a:pt x="3472170" y="38448"/>
                  <a:pt x="3485259" y="34605"/>
                  <a:pt x="3499396" y="34767"/>
                </a:cubicBezTo>
                <a:close/>
                <a:moveTo>
                  <a:pt x="5036724" y="34424"/>
                </a:moveTo>
                <a:lnTo>
                  <a:pt x="5036724" y="80487"/>
                </a:lnTo>
                <a:lnTo>
                  <a:pt x="5119630" y="80487"/>
                </a:lnTo>
                <a:lnTo>
                  <a:pt x="5119630" y="34424"/>
                </a:lnTo>
                <a:close/>
                <a:moveTo>
                  <a:pt x="4938274" y="34424"/>
                </a:moveTo>
                <a:lnTo>
                  <a:pt x="4938274" y="80487"/>
                </a:lnTo>
                <a:lnTo>
                  <a:pt x="5022704" y="80487"/>
                </a:lnTo>
                <a:lnTo>
                  <a:pt x="5022704" y="34424"/>
                </a:lnTo>
                <a:close/>
                <a:moveTo>
                  <a:pt x="6107716" y="32614"/>
                </a:moveTo>
                <a:lnTo>
                  <a:pt x="6210738" y="32614"/>
                </a:lnTo>
                <a:lnTo>
                  <a:pt x="6210738" y="131369"/>
                </a:lnTo>
                <a:lnTo>
                  <a:pt x="6107716" y="131369"/>
                </a:lnTo>
                <a:close/>
                <a:moveTo>
                  <a:pt x="4399522" y="30766"/>
                </a:moveTo>
                <a:lnTo>
                  <a:pt x="4399522" y="83230"/>
                </a:lnTo>
                <a:lnTo>
                  <a:pt x="4440708" y="83230"/>
                </a:lnTo>
                <a:lnTo>
                  <a:pt x="4440708" y="30766"/>
                </a:lnTo>
                <a:close/>
                <a:moveTo>
                  <a:pt x="4347400" y="30766"/>
                </a:moveTo>
                <a:lnTo>
                  <a:pt x="4347400" y="83230"/>
                </a:lnTo>
                <a:lnTo>
                  <a:pt x="4387977" y="83230"/>
                </a:lnTo>
                <a:lnTo>
                  <a:pt x="4387977" y="30766"/>
                </a:lnTo>
                <a:close/>
                <a:moveTo>
                  <a:pt x="4297108" y="30766"/>
                </a:moveTo>
                <a:lnTo>
                  <a:pt x="4297108" y="83230"/>
                </a:lnTo>
                <a:lnTo>
                  <a:pt x="4335856" y="83230"/>
                </a:lnTo>
                <a:lnTo>
                  <a:pt x="4335856" y="30766"/>
                </a:lnTo>
                <a:close/>
                <a:moveTo>
                  <a:pt x="4689482" y="29852"/>
                </a:moveTo>
                <a:lnTo>
                  <a:pt x="4689482" y="67075"/>
                </a:lnTo>
                <a:lnTo>
                  <a:pt x="4780922" y="67075"/>
                </a:lnTo>
                <a:lnTo>
                  <a:pt x="4780922" y="29852"/>
                </a:lnTo>
                <a:close/>
                <a:moveTo>
                  <a:pt x="5705608" y="25318"/>
                </a:moveTo>
                <a:lnTo>
                  <a:pt x="5868982" y="25318"/>
                </a:lnTo>
                <a:lnTo>
                  <a:pt x="5868982" y="39301"/>
                </a:lnTo>
                <a:lnTo>
                  <a:pt x="5719630" y="39301"/>
                </a:lnTo>
                <a:lnTo>
                  <a:pt x="5719630" y="254527"/>
                </a:lnTo>
                <a:lnTo>
                  <a:pt x="5873553" y="254527"/>
                </a:lnTo>
                <a:lnTo>
                  <a:pt x="5873553" y="268205"/>
                </a:lnTo>
                <a:lnTo>
                  <a:pt x="5705608" y="268205"/>
                </a:lnTo>
                <a:close/>
                <a:moveTo>
                  <a:pt x="3074194" y="22556"/>
                </a:moveTo>
                <a:lnTo>
                  <a:pt x="3211354" y="22556"/>
                </a:lnTo>
                <a:lnTo>
                  <a:pt x="3211354" y="36272"/>
                </a:lnTo>
                <a:lnTo>
                  <a:pt x="3186970" y="36272"/>
                </a:lnTo>
                <a:lnTo>
                  <a:pt x="3186970" y="205436"/>
                </a:lnTo>
                <a:lnTo>
                  <a:pt x="3213792" y="200559"/>
                </a:lnTo>
                <a:lnTo>
                  <a:pt x="3214707" y="213665"/>
                </a:lnTo>
                <a:lnTo>
                  <a:pt x="3186970" y="218847"/>
                </a:lnTo>
                <a:lnTo>
                  <a:pt x="3186970" y="282855"/>
                </a:lnTo>
                <a:lnTo>
                  <a:pt x="3172644" y="282855"/>
                </a:lnTo>
                <a:lnTo>
                  <a:pt x="3172644" y="221590"/>
                </a:lnTo>
                <a:cubicBezTo>
                  <a:pt x="3154686" y="224943"/>
                  <a:pt x="3137414" y="228067"/>
                  <a:pt x="3120828" y="230963"/>
                </a:cubicBezTo>
                <a:cubicBezTo>
                  <a:pt x="3104242" y="233858"/>
                  <a:pt x="3089104" y="236525"/>
                  <a:pt x="3075413" y="238964"/>
                </a:cubicBezTo>
                <a:lnTo>
                  <a:pt x="3072060" y="224638"/>
                </a:lnTo>
                <a:lnTo>
                  <a:pt x="3096749" y="220676"/>
                </a:lnTo>
                <a:lnTo>
                  <a:pt x="3096749" y="36272"/>
                </a:lnTo>
                <a:lnTo>
                  <a:pt x="3074194" y="36272"/>
                </a:lnTo>
                <a:close/>
                <a:moveTo>
                  <a:pt x="4923949" y="20746"/>
                </a:moveTo>
                <a:lnTo>
                  <a:pt x="5133956" y="20746"/>
                </a:lnTo>
                <a:lnTo>
                  <a:pt x="5133956" y="153601"/>
                </a:lnTo>
                <a:lnTo>
                  <a:pt x="4923949" y="153601"/>
                </a:lnTo>
                <a:close/>
                <a:moveTo>
                  <a:pt x="0" y="20746"/>
                </a:moveTo>
                <a:lnTo>
                  <a:pt x="250203" y="20746"/>
                </a:lnTo>
                <a:lnTo>
                  <a:pt x="250203" y="282836"/>
                </a:lnTo>
                <a:lnTo>
                  <a:pt x="235306" y="282836"/>
                </a:lnTo>
                <a:lnTo>
                  <a:pt x="235306" y="266377"/>
                </a:lnTo>
                <a:lnTo>
                  <a:pt x="14593" y="266377"/>
                </a:lnTo>
                <a:lnTo>
                  <a:pt x="14593" y="282836"/>
                </a:lnTo>
                <a:lnTo>
                  <a:pt x="0" y="282836"/>
                </a:lnTo>
                <a:close/>
                <a:moveTo>
                  <a:pt x="4283736" y="18003"/>
                </a:moveTo>
                <a:lnTo>
                  <a:pt x="4454386" y="18003"/>
                </a:lnTo>
                <a:lnTo>
                  <a:pt x="4454386" y="95993"/>
                </a:lnTo>
                <a:lnTo>
                  <a:pt x="4350756" y="95993"/>
                </a:lnTo>
                <a:lnTo>
                  <a:pt x="4357468" y="97825"/>
                </a:lnTo>
                <a:cubicBezTo>
                  <a:pt x="4355485" y="102397"/>
                  <a:pt x="4353274" y="106835"/>
                  <a:pt x="4350836" y="111140"/>
                </a:cubicBezTo>
                <a:cubicBezTo>
                  <a:pt x="4348396" y="115445"/>
                  <a:pt x="4345732" y="119654"/>
                  <a:pt x="4342844" y="123768"/>
                </a:cubicBezTo>
                <a:lnTo>
                  <a:pt x="4429724" y="123768"/>
                </a:lnTo>
                <a:lnTo>
                  <a:pt x="4432470" y="122853"/>
                </a:lnTo>
                <a:lnTo>
                  <a:pt x="4441315" y="128023"/>
                </a:lnTo>
                <a:cubicBezTo>
                  <a:pt x="4432554" y="151091"/>
                  <a:pt x="4420220" y="170651"/>
                  <a:pt x="4404316" y="186700"/>
                </a:cubicBezTo>
                <a:cubicBezTo>
                  <a:pt x="4388412" y="202750"/>
                  <a:pt x="4370258" y="215854"/>
                  <a:pt x="4349855" y="226013"/>
                </a:cubicBezTo>
                <a:cubicBezTo>
                  <a:pt x="4329452" y="236171"/>
                  <a:pt x="4308122" y="243947"/>
                  <a:pt x="4285863" y="249341"/>
                </a:cubicBezTo>
                <a:cubicBezTo>
                  <a:pt x="4284907" y="247449"/>
                  <a:pt x="4283702" y="245441"/>
                  <a:pt x="4282248" y="243320"/>
                </a:cubicBezTo>
                <a:cubicBezTo>
                  <a:pt x="4280794" y="241198"/>
                  <a:pt x="4279358" y="239344"/>
                  <a:pt x="4277941" y="237756"/>
                </a:cubicBezTo>
                <a:cubicBezTo>
                  <a:pt x="4293723" y="234275"/>
                  <a:pt x="4309148" y="229498"/>
                  <a:pt x="4324218" y="223426"/>
                </a:cubicBezTo>
                <a:cubicBezTo>
                  <a:pt x="4339286" y="217353"/>
                  <a:pt x="4353421" y="209833"/>
                  <a:pt x="4366622" y="200864"/>
                </a:cubicBezTo>
                <a:cubicBezTo>
                  <a:pt x="4360470" y="195363"/>
                  <a:pt x="4353410" y="189367"/>
                  <a:pt x="4345440" y="182876"/>
                </a:cubicBezTo>
                <a:cubicBezTo>
                  <a:pt x="4337471" y="176384"/>
                  <a:pt x="4329802" y="170388"/>
                  <a:pt x="4322432" y="164887"/>
                </a:cubicBezTo>
                <a:lnTo>
                  <a:pt x="4332196" y="156960"/>
                </a:lnTo>
                <a:cubicBezTo>
                  <a:pt x="4339876" y="162486"/>
                  <a:pt x="4347870" y="168508"/>
                  <a:pt x="4356178" y="175025"/>
                </a:cubicBezTo>
                <a:cubicBezTo>
                  <a:pt x="4364487" y="181542"/>
                  <a:pt x="4371730" y="187411"/>
                  <a:pt x="4377910" y="192632"/>
                </a:cubicBezTo>
                <a:cubicBezTo>
                  <a:pt x="4387393" y="185150"/>
                  <a:pt x="4395910" y="176714"/>
                  <a:pt x="4403460" y="167326"/>
                </a:cubicBezTo>
                <a:cubicBezTo>
                  <a:pt x="4411010" y="157938"/>
                  <a:pt x="4417324" y="147673"/>
                  <a:pt x="4422402" y="136532"/>
                </a:cubicBezTo>
                <a:lnTo>
                  <a:pt x="4333111" y="136532"/>
                </a:lnTo>
                <a:cubicBezTo>
                  <a:pt x="4326346" y="144624"/>
                  <a:pt x="4319051" y="151993"/>
                  <a:pt x="4311224" y="158637"/>
                </a:cubicBezTo>
                <a:cubicBezTo>
                  <a:pt x="4303398" y="165281"/>
                  <a:pt x="4295349" y="171125"/>
                  <a:pt x="4287078" y="176168"/>
                </a:cubicBezTo>
                <a:cubicBezTo>
                  <a:pt x="4285762" y="174853"/>
                  <a:pt x="4283986" y="173291"/>
                  <a:pt x="4281750" y="171480"/>
                </a:cubicBezTo>
                <a:cubicBezTo>
                  <a:pt x="4279516" y="169670"/>
                  <a:pt x="4277432" y="168184"/>
                  <a:pt x="4275501" y="167022"/>
                </a:cubicBezTo>
                <a:cubicBezTo>
                  <a:pt x="4289993" y="158880"/>
                  <a:pt x="4303121" y="148798"/>
                  <a:pt x="4314884" y="136775"/>
                </a:cubicBezTo>
                <a:cubicBezTo>
                  <a:pt x="4326647" y="124752"/>
                  <a:pt x="4335966" y="111158"/>
                  <a:pt x="4342844" y="95993"/>
                </a:cubicBezTo>
                <a:lnTo>
                  <a:pt x="4283736" y="95993"/>
                </a:lnTo>
                <a:close/>
                <a:moveTo>
                  <a:pt x="4675766" y="17393"/>
                </a:moveTo>
                <a:lnTo>
                  <a:pt x="4795247" y="17393"/>
                </a:lnTo>
                <a:lnTo>
                  <a:pt x="4795247" y="79229"/>
                </a:lnTo>
                <a:lnTo>
                  <a:pt x="4675766" y="79229"/>
                </a:lnTo>
                <a:close/>
                <a:moveTo>
                  <a:pt x="4211479" y="17088"/>
                </a:moveTo>
                <a:cubicBezTo>
                  <a:pt x="4220604" y="24837"/>
                  <a:pt x="4229710" y="33300"/>
                  <a:pt x="4238798" y="42477"/>
                </a:cubicBezTo>
                <a:cubicBezTo>
                  <a:pt x="4247884" y="51655"/>
                  <a:pt x="4255240" y="59748"/>
                  <a:pt x="4260862" y="66759"/>
                </a:cubicBezTo>
                <a:lnTo>
                  <a:pt x="4249579" y="75909"/>
                </a:lnTo>
                <a:cubicBezTo>
                  <a:pt x="4244251" y="68747"/>
                  <a:pt x="4237076" y="60424"/>
                  <a:pt x="4228052" y="50939"/>
                </a:cubicBezTo>
                <a:cubicBezTo>
                  <a:pt x="4219029" y="41454"/>
                  <a:pt x="4209948" y="32602"/>
                  <a:pt x="4200810" y="24384"/>
                </a:cubicBezTo>
                <a:close/>
                <a:moveTo>
                  <a:pt x="1482528" y="8859"/>
                </a:moveTo>
                <a:lnTo>
                  <a:pt x="1619993" y="8859"/>
                </a:lnTo>
                <a:lnTo>
                  <a:pt x="1619993" y="81973"/>
                </a:lnTo>
                <a:lnTo>
                  <a:pt x="1482528" y="81973"/>
                </a:lnTo>
                <a:close/>
                <a:moveTo>
                  <a:pt x="6005608" y="7620"/>
                </a:moveTo>
                <a:lnTo>
                  <a:pt x="6020238" y="7620"/>
                </a:lnTo>
                <a:cubicBezTo>
                  <a:pt x="6019628" y="19203"/>
                  <a:pt x="6018714" y="30176"/>
                  <a:pt x="6017495" y="40539"/>
                </a:cubicBezTo>
                <a:lnTo>
                  <a:pt x="6080588" y="40539"/>
                </a:lnTo>
                <a:cubicBezTo>
                  <a:pt x="6080582" y="40704"/>
                  <a:pt x="6080519" y="41593"/>
                  <a:pt x="6080398" y="43206"/>
                </a:cubicBezTo>
                <a:cubicBezTo>
                  <a:pt x="6080277" y="44819"/>
                  <a:pt x="6080138" y="46165"/>
                  <a:pt x="6079979" y="47244"/>
                </a:cubicBezTo>
                <a:cubicBezTo>
                  <a:pt x="6077947" y="74372"/>
                  <a:pt x="6075839" y="94184"/>
                  <a:pt x="6073654" y="106680"/>
                </a:cubicBezTo>
                <a:cubicBezTo>
                  <a:pt x="6071470" y="119177"/>
                  <a:pt x="6068600" y="127102"/>
                  <a:pt x="6065044" y="130455"/>
                </a:cubicBezTo>
                <a:cubicBezTo>
                  <a:pt x="6062840" y="132557"/>
                  <a:pt x="6060542" y="134068"/>
                  <a:pt x="6058148" y="134989"/>
                </a:cubicBezTo>
                <a:cubicBezTo>
                  <a:pt x="6055754" y="135909"/>
                  <a:pt x="6052769" y="136430"/>
                  <a:pt x="6049194" y="136551"/>
                </a:cubicBezTo>
                <a:cubicBezTo>
                  <a:pt x="6046165" y="136849"/>
                  <a:pt x="6042012" y="136938"/>
                  <a:pt x="6036736" y="136818"/>
                </a:cubicBezTo>
                <a:cubicBezTo>
                  <a:pt x="6031458" y="136697"/>
                  <a:pt x="6025858" y="136405"/>
                  <a:pt x="6019933" y="135941"/>
                </a:cubicBezTo>
                <a:cubicBezTo>
                  <a:pt x="6019768" y="133890"/>
                  <a:pt x="6019336" y="131668"/>
                  <a:pt x="6018638" y="129274"/>
                </a:cubicBezTo>
                <a:cubicBezTo>
                  <a:pt x="6017940" y="126880"/>
                  <a:pt x="6017050" y="124733"/>
                  <a:pt x="6015971" y="122835"/>
                </a:cubicBezTo>
                <a:cubicBezTo>
                  <a:pt x="6022353" y="123419"/>
                  <a:pt x="6028106" y="123775"/>
                  <a:pt x="6033230" y="123902"/>
                </a:cubicBezTo>
                <a:cubicBezTo>
                  <a:pt x="6038354" y="124029"/>
                  <a:pt x="6042050" y="124079"/>
                  <a:pt x="6044317" y="124054"/>
                </a:cubicBezTo>
                <a:cubicBezTo>
                  <a:pt x="6046413" y="124225"/>
                  <a:pt x="6048166" y="124111"/>
                  <a:pt x="6049575" y="123711"/>
                </a:cubicBezTo>
                <a:cubicBezTo>
                  <a:pt x="6050984" y="123311"/>
                  <a:pt x="6052280" y="122511"/>
                  <a:pt x="6053462" y="121311"/>
                </a:cubicBezTo>
                <a:cubicBezTo>
                  <a:pt x="6055735" y="119038"/>
                  <a:pt x="6057818" y="112764"/>
                  <a:pt x="6059710" y="102489"/>
                </a:cubicBezTo>
                <a:cubicBezTo>
                  <a:pt x="6061602" y="92215"/>
                  <a:pt x="6063380" y="76035"/>
                  <a:pt x="6065044" y="53950"/>
                </a:cubicBezTo>
                <a:lnTo>
                  <a:pt x="6015666" y="53950"/>
                </a:lnTo>
                <a:cubicBezTo>
                  <a:pt x="6012606" y="75013"/>
                  <a:pt x="6006688" y="93237"/>
                  <a:pt x="5997912" y="108624"/>
                </a:cubicBezTo>
                <a:cubicBezTo>
                  <a:pt x="5989136" y="124010"/>
                  <a:pt x="5975750" y="136367"/>
                  <a:pt x="5957754" y="145695"/>
                </a:cubicBezTo>
                <a:cubicBezTo>
                  <a:pt x="5956618" y="144082"/>
                  <a:pt x="5955157" y="142279"/>
                  <a:pt x="5953372" y="140285"/>
                </a:cubicBezTo>
                <a:cubicBezTo>
                  <a:pt x="5951588" y="138291"/>
                  <a:pt x="5949899" y="136640"/>
                  <a:pt x="5948306" y="135332"/>
                </a:cubicBezTo>
                <a:cubicBezTo>
                  <a:pt x="5964669" y="127064"/>
                  <a:pt x="5976900" y="116091"/>
                  <a:pt x="5984996" y="102413"/>
                </a:cubicBezTo>
                <a:cubicBezTo>
                  <a:pt x="5993092" y="88735"/>
                  <a:pt x="5998540" y="72581"/>
                  <a:pt x="6001340" y="53950"/>
                </a:cubicBezTo>
                <a:lnTo>
                  <a:pt x="5953182" y="53950"/>
                </a:lnTo>
                <a:lnTo>
                  <a:pt x="5953182" y="40539"/>
                </a:lnTo>
                <a:lnTo>
                  <a:pt x="6003170" y="40539"/>
                </a:lnTo>
                <a:cubicBezTo>
                  <a:pt x="6003766" y="35357"/>
                  <a:pt x="6004248" y="30023"/>
                  <a:pt x="6004617" y="24537"/>
                </a:cubicBezTo>
                <a:cubicBezTo>
                  <a:pt x="6004986" y="19050"/>
                  <a:pt x="6005316" y="13412"/>
                  <a:pt x="6005608" y="7620"/>
                </a:cubicBezTo>
                <a:close/>
                <a:moveTo>
                  <a:pt x="4588898" y="7620"/>
                </a:moveTo>
                <a:lnTo>
                  <a:pt x="4603528" y="10668"/>
                </a:lnTo>
                <a:cubicBezTo>
                  <a:pt x="4601445" y="22302"/>
                  <a:pt x="4598905" y="33782"/>
                  <a:pt x="4595908" y="45111"/>
                </a:cubicBezTo>
                <a:lnTo>
                  <a:pt x="4650772" y="45111"/>
                </a:lnTo>
                <a:lnTo>
                  <a:pt x="4650772" y="59132"/>
                </a:lnTo>
                <a:lnTo>
                  <a:pt x="4592860" y="59132"/>
                </a:lnTo>
                <a:cubicBezTo>
                  <a:pt x="4589030" y="73525"/>
                  <a:pt x="4584878" y="87419"/>
                  <a:pt x="4580401" y="100811"/>
                </a:cubicBezTo>
                <a:cubicBezTo>
                  <a:pt x="4575924" y="114204"/>
                  <a:pt x="4571238" y="126727"/>
                  <a:pt x="4566342" y="138380"/>
                </a:cubicBezTo>
                <a:lnTo>
                  <a:pt x="4602918" y="138380"/>
                </a:lnTo>
                <a:lnTo>
                  <a:pt x="4602918" y="89291"/>
                </a:lnTo>
                <a:lnTo>
                  <a:pt x="4616634" y="89291"/>
                </a:lnTo>
                <a:lnTo>
                  <a:pt x="4616634" y="138380"/>
                </a:lnTo>
                <a:lnTo>
                  <a:pt x="4649858" y="138380"/>
                </a:lnTo>
                <a:lnTo>
                  <a:pt x="4649858" y="152096"/>
                </a:lnTo>
                <a:lnTo>
                  <a:pt x="4616634" y="152096"/>
                </a:lnTo>
                <a:lnTo>
                  <a:pt x="4616634" y="198730"/>
                </a:lnTo>
                <a:lnTo>
                  <a:pt x="4655648" y="190805"/>
                </a:lnTo>
                <a:lnTo>
                  <a:pt x="4656868" y="204216"/>
                </a:lnTo>
                <a:lnTo>
                  <a:pt x="4616634" y="212433"/>
                </a:lnTo>
                <a:lnTo>
                  <a:pt x="4616634" y="281940"/>
                </a:lnTo>
                <a:lnTo>
                  <a:pt x="4602918" y="281940"/>
                </a:lnTo>
                <a:lnTo>
                  <a:pt x="4602918" y="215483"/>
                </a:lnTo>
                <a:cubicBezTo>
                  <a:pt x="4591914" y="217783"/>
                  <a:pt x="4581462" y="219969"/>
                  <a:pt x="4571562" y="222040"/>
                </a:cubicBezTo>
                <a:cubicBezTo>
                  <a:pt x="4561662" y="224112"/>
                  <a:pt x="4552506" y="225993"/>
                  <a:pt x="4544092" y="227683"/>
                </a:cubicBezTo>
                <a:lnTo>
                  <a:pt x="4540130" y="213043"/>
                </a:lnTo>
                <a:cubicBezTo>
                  <a:pt x="4548728" y="211651"/>
                  <a:pt x="4558354" y="209936"/>
                  <a:pt x="4569009" y="207897"/>
                </a:cubicBezTo>
                <a:cubicBezTo>
                  <a:pt x="4579664" y="205858"/>
                  <a:pt x="4590968" y="203610"/>
                  <a:pt x="4602918" y="201154"/>
                </a:cubicBezTo>
                <a:lnTo>
                  <a:pt x="4602918" y="152096"/>
                </a:lnTo>
                <a:lnTo>
                  <a:pt x="4573353" y="152096"/>
                </a:lnTo>
                <a:cubicBezTo>
                  <a:pt x="4567949" y="152121"/>
                  <a:pt x="4563364" y="152528"/>
                  <a:pt x="4559598" y="153315"/>
                </a:cubicBezTo>
                <a:cubicBezTo>
                  <a:pt x="4555833" y="154103"/>
                  <a:pt x="4553306" y="155120"/>
                  <a:pt x="4552016" y="156365"/>
                </a:cubicBezTo>
                <a:cubicBezTo>
                  <a:pt x="4551540" y="154523"/>
                  <a:pt x="4550893" y="152185"/>
                  <a:pt x="4550074" y="149353"/>
                </a:cubicBezTo>
                <a:cubicBezTo>
                  <a:pt x="4549254" y="146520"/>
                  <a:pt x="4548378" y="144184"/>
                  <a:pt x="4547444" y="142342"/>
                </a:cubicBezTo>
                <a:cubicBezTo>
                  <a:pt x="4549546" y="141739"/>
                  <a:pt x="4551668" y="139134"/>
                  <a:pt x="4553808" y="134527"/>
                </a:cubicBezTo>
                <a:cubicBezTo>
                  <a:pt x="4555947" y="129921"/>
                  <a:pt x="4558297" y="124189"/>
                  <a:pt x="4560856" y="117332"/>
                </a:cubicBezTo>
                <a:cubicBezTo>
                  <a:pt x="4562634" y="113007"/>
                  <a:pt x="4565174" y="105673"/>
                  <a:pt x="4568476" y="95327"/>
                </a:cubicBezTo>
                <a:cubicBezTo>
                  <a:pt x="4571778" y="84982"/>
                  <a:pt x="4575232" y="72917"/>
                  <a:pt x="4578839" y="59132"/>
                </a:cubicBezTo>
                <a:lnTo>
                  <a:pt x="4541958" y="59132"/>
                </a:lnTo>
                <a:lnTo>
                  <a:pt x="4541958" y="45111"/>
                </a:lnTo>
                <a:lnTo>
                  <a:pt x="4581887" y="45111"/>
                </a:lnTo>
                <a:cubicBezTo>
                  <a:pt x="4583265" y="38996"/>
                  <a:pt x="4584548" y="32785"/>
                  <a:pt x="4585735" y="26480"/>
                </a:cubicBezTo>
                <a:cubicBezTo>
                  <a:pt x="4586922" y="20174"/>
                  <a:pt x="4587976" y="13888"/>
                  <a:pt x="4588898" y="7620"/>
                </a:cubicBezTo>
                <a:close/>
                <a:moveTo>
                  <a:pt x="5361718" y="7335"/>
                </a:moveTo>
                <a:lnTo>
                  <a:pt x="5376348" y="7335"/>
                </a:lnTo>
                <a:lnTo>
                  <a:pt x="5376348" y="45739"/>
                </a:lnTo>
                <a:lnTo>
                  <a:pt x="5444928" y="45739"/>
                </a:lnTo>
                <a:lnTo>
                  <a:pt x="5444928" y="58808"/>
                </a:lnTo>
                <a:lnTo>
                  <a:pt x="5376348" y="58808"/>
                </a:lnTo>
                <a:lnTo>
                  <a:pt x="5376348" y="99994"/>
                </a:lnTo>
                <a:lnTo>
                  <a:pt x="5406524" y="99994"/>
                </a:lnTo>
                <a:cubicBezTo>
                  <a:pt x="5422252" y="88376"/>
                  <a:pt x="5436972" y="76078"/>
                  <a:pt x="5450681" y="63100"/>
                </a:cubicBezTo>
                <a:cubicBezTo>
                  <a:pt x="5464391" y="50122"/>
                  <a:pt x="5476900" y="36613"/>
                  <a:pt x="5488210" y="22575"/>
                </a:cubicBezTo>
                <a:lnTo>
                  <a:pt x="5500402" y="29585"/>
                </a:lnTo>
                <a:cubicBezTo>
                  <a:pt x="5489880" y="42240"/>
                  <a:pt x="5478615" y="54465"/>
                  <a:pt x="5466607" y="66258"/>
                </a:cubicBezTo>
                <a:cubicBezTo>
                  <a:pt x="5454599" y="78051"/>
                  <a:pt x="5441886" y="89296"/>
                  <a:pt x="5428469" y="99994"/>
                </a:cubicBezTo>
                <a:lnTo>
                  <a:pt x="5515032" y="99994"/>
                </a:lnTo>
                <a:lnTo>
                  <a:pt x="5515032" y="113367"/>
                </a:lnTo>
                <a:lnTo>
                  <a:pt x="5410790" y="113367"/>
                </a:lnTo>
                <a:cubicBezTo>
                  <a:pt x="5402237" y="119641"/>
                  <a:pt x="5393436" y="125782"/>
                  <a:pt x="5384387" y="131789"/>
                </a:cubicBezTo>
                <a:cubicBezTo>
                  <a:pt x="5375339" y="137796"/>
                  <a:pt x="5366156" y="143555"/>
                  <a:pt x="5356841" y="149067"/>
                </a:cubicBezTo>
                <a:lnTo>
                  <a:pt x="5487600" y="149067"/>
                </a:lnTo>
                <a:lnTo>
                  <a:pt x="5487600" y="161830"/>
                </a:lnTo>
                <a:lnTo>
                  <a:pt x="5351050" y="161830"/>
                </a:lnTo>
                <a:cubicBezTo>
                  <a:pt x="5348726" y="167831"/>
                  <a:pt x="5346287" y="173832"/>
                  <a:pt x="5343735" y="179833"/>
                </a:cubicBezTo>
                <a:cubicBezTo>
                  <a:pt x="5341182" y="185834"/>
                  <a:pt x="5338744" y="191530"/>
                  <a:pt x="5336420" y="196920"/>
                </a:cubicBezTo>
                <a:lnTo>
                  <a:pt x="5469616" y="196920"/>
                </a:lnTo>
                <a:lnTo>
                  <a:pt x="5468703" y="204214"/>
                </a:lnTo>
                <a:cubicBezTo>
                  <a:pt x="5465591" y="225441"/>
                  <a:pt x="5462366" y="241446"/>
                  <a:pt x="5459025" y="252231"/>
                </a:cubicBezTo>
                <a:cubicBezTo>
                  <a:pt x="5455685" y="263016"/>
                  <a:pt x="5451698" y="270176"/>
                  <a:pt x="5447062" y="273710"/>
                </a:cubicBezTo>
                <a:cubicBezTo>
                  <a:pt x="5444280" y="276085"/>
                  <a:pt x="5441232" y="277718"/>
                  <a:pt x="5437918" y="278611"/>
                </a:cubicBezTo>
                <a:cubicBezTo>
                  <a:pt x="5434603" y="279504"/>
                  <a:pt x="5430336" y="279998"/>
                  <a:pt x="5425116" y="280093"/>
                </a:cubicBezTo>
                <a:cubicBezTo>
                  <a:pt x="5419884" y="280131"/>
                  <a:pt x="5412366" y="280055"/>
                  <a:pt x="5402561" y="279865"/>
                </a:cubicBezTo>
                <a:cubicBezTo>
                  <a:pt x="5392757" y="279675"/>
                  <a:pt x="5381886" y="279143"/>
                  <a:pt x="5369947" y="278269"/>
                </a:cubicBezTo>
                <a:cubicBezTo>
                  <a:pt x="5369795" y="276085"/>
                  <a:pt x="5369338" y="273767"/>
                  <a:pt x="5368576" y="271316"/>
                </a:cubicBezTo>
                <a:cubicBezTo>
                  <a:pt x="5367814" y="268865"/>
                  <a:pt x="5366747" y="266621"/>
                  <a:pt x="5365376" y="264584"/>
                </a:cubicBezTo>
                <a:cubicBezTo>
                  <a:pt x="5377491" y="265620"/>
                  <a:pt x="5388768" y="266294"/>
                  <a:pt x="5399208" y="266605"/>
                </a:cubicBezTo>
                <a:cubicBezTo>
                  <a:pt x="5409648" y="266916"/>
                  <a:pt x="5416963" y="267056"/>
                  <a:pt x="5421154" y="267024"/>
                </a:cubicBezTo>
                <a:cubicBezTo>
                  <a:pt x="5424906" y="267056"/>
                  <a:pt x="5427916" y="266916"/>
                  <a:pt x="5430184" y="266605"/>
                </a:cubicBezTo>
                <a:cubicBezTo>
                  <a:pt x="5432450" y="266294"/>
                  <a:pt x="5434317" y="265620"/>
                  <a:pt x="5435784" y="264584"/>
                </a:cubicBezTo>
                <a:cubicBezTo>
                  <a:pt x="5439385" y="262176"/>
                  <a:pt x="5442547" y="256699"/>
                  <a:pt x="5445271" y="248152"/>
                </a:cubicBezTo>
                <a:cubicBezTo>
                  <a:pt x="5447996" y="239606"/>
                  <a:pt x="5450624" y="226884"/>
                  <a:pt x="5453158" y="209989"/>
                </a:cubicBezTo>
                <a:lnTo>
                  <a:pt x="5315083" y="209989"/>
                </a:lnTo>
                <a:cubicBezTo>
                  <a:pt x="5318620" y="203129"/>
                  <a:pt x="5322214" y="195326"/>
                  <a:pt x="5325866" y="186578"/>
                </a:cubicBezTo>
                <a:cubicBezTo>
                  <a:pt x="5329517" y="177831"/>
                  <a:pt x="5333035" y="169176"/>
                  <a:pt x="5336420" y="160615"/>
                </a:cubicBezTo>
                <a:cubicBezTo>
                  <a:pt x="5322824" y="168088"/>
                  <a:pt x="5308943" y="175104"/>
                  <a:pt x="5294776" y="181663"/>
                </a:cubicBezTo>
                <a:cubicBezTo>
                  <a:pt x="5280609" y="188221"/>
                  <a:pt x="5266347" y="194320"/>
                  <a:pt x="5251990" y="199959"/>
                </a:cubicBezTo>
                <a:cubicBezTo>
                  <a:pt x="5251171" y="198154"/>
                  <a:pt x="5249990" y="195983"/>
                  <a:pt x="5248446" y="193448"/>
                </a:cubicBezTo>
                <a:cubicBezTo>
                  <a:pt x="5246904" y="190913"/>
                  <a:pt x="5245342" y="188816"/>
                  <a:pt x="5243760" y="187156"/>
                </a:cubicBezTo>
                <a:cubicBezTo>
                  <a:pt x="5269274" y="177960"/>
                  <a:pt x="5294141" y="167149"/>
                  <a:pt x="5318360" y="154724"/>
                </a:cubicBezTo>
                <a:cubicBezTo>
                  <a:pt x="5342579" y="142299"/>
                  <a:pt x="5365769" y="128513"/>
                  <a:pt x="5387930" y="113367"/>
                </a:cubicBezTo>
                <a:lnTo>
                  <a:pt x="5252294" y="113367"/>
                </a:lnTo>
                <a:lnTo>
                  <a:pt x="5252294" y="99994"/>
                </a:lnTo>
                <a:lnTo>
                  <a:pt x="5361718" y="99994"/>
                </a:lnTo>
                <a:lnTo>
                  <a:pt x="5361718" y="58808"/>
                </a:lnTo>
                <a:lnTo>
                  <a:pt x="5280031" y="58808"/>
                </a:lnTo>
                <a:lnTo>
                  <a:pt x="5280031" y="45739"/>
                </a:lnTo>
                <a:lnTo>
                  <a:pt x="5361718" y="45739"/>
                </a:lnTo>
                <a:close/>
                <a:moveTo>
                  <a:pt x="2812066" y="7316"/>
                </a:moveTo>
                <a:lnTo>
                  <a:pt x="2826696" y="7316"/>
                </a:lnTo>
                <a:lnTo>
                  <a:pt x="2826696" y="33224"/>
                </a:lnTo>
                <a:lnTo>
                  <a:pt x="2911735" y="33224"/>
                </a:lnTo>
                <a:lnTo>
                  <a:pt x="2911735" y="7316"/>
                </a:lnTo>
                <a:lnTo>
                  <a:pt x="2926061" y="7316"/>
                </a:lnTo>
                <a:lnTo>
                  <a:pt x="2926061" y="33224"/>
                </a:lnTo>
                <a:lnTo>
                  <a:pt x="3001651" y="33224"/>
                </a:lnTo>
                <a:lnTo>
                  <a:pt x="3001651" y="46940"/>
                </a:lnTo>
                <a:lnTo>
                  <a:pt x="2926061" y="46940"/>
                </a:lnTo>
                <a:lnTo>
                  <a:pt x="2926061" y="73762"/>
                </a:lnTo>
                <a:lnTo>
                  <a:pt x="2911735" y="73762"/>
                </a:lnTo>
                <a:lnTo>
                  <a:pt x="2911735" y="46940"/>
                </a:lnTo>
                <a:lnTo>
                  <a:pt x="2826696" y="46940"/>
                </a:lnTo>
                <a:lnTo>
                  <a:pt x="2826696" y="74676"/>
                </a:lnTo>
                <a:lnTo>
                  <a:pt x="2812066" y="74676"/>
                </a:lnTo>
                <a:lnTo>
                  <a:pt x="2812066" y="46940"/>
                </a:lnTo>
                <a:lnTo>
                  <a:pt x="2736476" y="46940"/>
                </a:lnTo>
                <a:lnTo>
                  <a:pt x="2736476" y="33224"/>
                </a:lnTo>
                <a:lnTo>
                  <a:pt x="2812066" y="33224"/>
                </a:lnTo>
                <a:close/>
                <a:moveTo>
                  <a:pt x="2484406" y="7030"/>
                </a:moveTo>
                <a:lnTo>
                  <a:pt x="2498122" y="7030"/>
                </a:lnTo>
                <a:lnTo>
                  <a:pt x="2498122" y="28671"/>
                </a:lnTo>
                <a:lnTo>
                  <a:pt x="2555729" y="28671"/>
                </a:lnTo>
                <a:lnTo>
                  <a:pt x="2555729" y="7030"/>
                </a:lnTo>
                <a:lnTo>
                  <a:pt x="2569750" y="7030"/>
                </a:lnTo>
                <a:lnTo>
                  <a:pt x="2569750" y="28671"/>
                </a:lnTo>
                <a:lnTo>
                  <a:pt x="2636806" y="28671"/>
                </a:lnTo>
                <a:lnTo>
                  <a:pt x="2636806" y="79229"/>
                </a:lnTo>
                <a:lnTo>
                  <a:pt x="2569750" y="79229"/>
                </a:lnTo>
                <a:lnTo>
                  <a:pt x="2569750" y="107614"/>
                </a:lnTo>
                <a:lnTo>
                  <a:pt x="2654484" y="107614"/>
                </a:lnTo>
                <a:cubicBezTo>
                  <a:pt x="2654472" y="107734"/>
                  <a:pt x="2654421" y="108481"/>
                  <a:pt x="2654332" y="109855"/>
                </a:cubicBezTo>
                <a:cubicBezTo>
                  <a:pt x="2654243" y="111228"/>
                  <a:pt x="2654192" y="112507"/>
                  <a:pt x="2654180" y="113690"/>
                </a:cubicBezTo>
                <a:cubicBezTo>
                  <a:pt x="2652865" y="123321"/>
                  <a:pt x="2651532" y="130648"/>
                  <a:pt x="2650179" y="135672"/>
                </a:cubicBezTo>
                <a:cubicBezTo>
                  <a:pt x="2648826" y="140696"/>
                  <a:pt x="2647112" y="144139"/>
                  <a:pt x="2645035" y="146000"/>
                </a:cubicBezTo>
                <a:cubicBezTo>
                  <a:pt x="2643258" y="147511"/>
                  <a:pt x="2641327" y="148603"/>
                  <a:pt x="2639244" y="149276"/>
                </a:cubicBezTo>
                <a:cubicBezTo>
                  <a:pt x="2637162" y="149949"/>
                  <a:pt x="2634622" y="150280"/>
                  <a:pt x="2631624" y="150267"/>
                </a:cubicBezTo>
                <a:cubicBezTo>
                  <a:pt x="2629218" y="150559"/>
                  <a:pt x="2625725" y="150661"/>
                  <a:pt x="2621147" y="150572"/>
                </a:cubicBezTo>
                <a:cubicBezTo>
                  <a:pt x="2616568" y="150483"/>
                  <a:pt x="2611628" y="150280"/>
                  <a:pt x="2606326" y="149962"/>
                </a:cubicBezTo>
                <a:cubicBezTo>
                  <a:pt x="2606161" y="148235"/>
                  <a:pt x="2605805" y="146355"/>
                  <a:pt x="2605259" y="144323"/>
                </a:cubicBezTo>
                <a:cubicBezTo>
                  <a:pt x="2604713" y="142291"/>
                  <a:pt x="2604052" y="140411"/>
                  <a:pt x="2603278" y="138683"/>
                </a:cubicBezTo>
                <a:cubicBezTo>
                  <a:pt x="2608580" y="139268"/>
                  <a:pt x="2613368" y="139624"/>
                  <a:pt x="2617642" y="139751"/>
                </a:cubicBezTo>
                <a:cubicBezTo>
                  <a:pt x="2621915" y="139878"/>
                  <a:pt x="2624950" y="139929"/>
                  <a:pt x="2626748" y="139904"/>
                </a:cubicBezTo>
                <a:cubicBezTo>
                  <a:pt x="2628557" y="139923"/>
                  <a:pt x="2630043" y="139808"/>
                  <a:pt x="2631205" y="139560"/>
                </a:cubicBezTo>
                <a:cubicBezTo>
                  <a:pt x="2632367" y="139313"/>
                  <a:pt x="2633320" y="138817"/>
                  <a:pt x="2634063" y="138073"/>
                </a:cubicBezTo>
                <a:cubicBezTo>
                  <a:pt x="2635110" y="137069"/>
                  <a:pt x="2636063" y="135111"/>
                  <a:pt x="2636920" y="132200"/>
                </a:cubicBezTo>
                <a:cubicBezTo>
                  <a:pt x="2637777" y="129289"/>
                  <a:pt x="2638654" y="125044"/>
                  <a:pt x="2639549" y="119463"/>
                </a:cubicBezTo>
                <a:lnTo>
                  <a:pt x="2569750" y="119463"/>
                </a:lnTo>
                <a:lnTo>
                  <a:pt x="2569750" y="151467"/>
                </a:lnTo>
                <a:lnTo>
                  <a:pt x="2555729" y="151467"/>
                </a:lnTo>
                <a:lnTo>
                  <a:pt x="2555729" y="119463"/>
                </a:lnTo>
                <a:lnTo>
                  <a:pt x="2486234" y="119463"/>
                </a:lnTo>
                <a:cubicBezTo>
                  <a:pt x="2480221" y="129674"/>
                  <a:pt x="2470455" y="139046"/>
                  <a:pt x="2456936" y="147581"/>
                </a:cubicBezTo>
                <a:cubicBezTo>
                  <a:pt x="2443416" y="156115"/>
                  <a:pt x="2424735" y="163811"/>
                  <a:pt x="2400891" y="170669"/>
                </a:cubicBezTo>
                <a:cubicBezTo>
                  <a:pt x="2400090" y="168745"/>
                  <a:pt x="2399024" y="166650"/>
                  <a:pt x="2397690" y="164383"/>
                </a:cubicBezTo>
                <a:cubicBezTo>
                  <a:pt x="2396357" y="162116"/>
                  <a:pt x="2394985" y="160249"/>
                  <a:pt x="2393576" y="158782"/>
                </a:cubicBezTo>
                <a:cubicBezTo>
                  <a:pt x="2413235" y="153429"/>
                  <a:pt x="2429084" y="147447"/>
                  <a:pt x="2441124" y="140837"/>
                </a:cubicBezTo>
                <a:cubicBezTo>
                  <a:pt x="2453164" y="134227"/>
                  <a:pt x="2462308" y="127102"/>
                  <a:pt x="2468556" y="119463"/>
                </a:cubicBezTo>
                <a:lnTo>
                  <a:pt x="2412168" y="119463"/>
                </a:lnTo>
                <a:cubicBezTo>
                  <a:pt x="2413737" y="112220"/>
                  <a:pt x="2415324" y="103883"/>
                  <a:pt x="2416931" y="94452"/>
                </a:cubicBezTo>
                <a:cubicBezTo>
                  <a:pt x="2418537" y="85021"/>
                  <a:pt x="2419896" y="75997"/>
                  <a:pt x="2421008" y="67380"/>
                </a:cubicBezTo>
                <a:lnTo>
                  <a:pt x="2484406" y="67380"/>
                </a:lnTo>
                <a:lnTo>
                  <a:pt x="2484406" y="65854"/>
                </a:lnTo>
                <a:lnTo>
                  <a:pt x="2484406" y="40825"/>
                </a:lnTo>
                <a:lnTo>
                  <a:pt x="2406377" y="40825"/>
                </a:lnTo>
                <a:lnTo>
                  <a:pt x="2406377" y="28671"/>
                </a:lnTo>
                <a:lnTo>
                  <a:pt x="2484406" y="28671"/>
                </a:lnTo>
                <a:close/>
                <a:moveTo>
                  <a:pt x="2136324" y="7030"/>
                </a:moveTo>
                <a:lnTo>
                  <a:pt x="2152479" y="9773"/>
                </a:lnTo>
                <a:cubicBezTo>
                  <a:pt x="2150358" y="13437"/>
                  <a:pt x="2148123" y="17158"/>
                  <a:pt x="2145773" y="20936"/>
                </a:cubicBezTo>
                <a:cubicBezTo>
                  <a:pt x="2143424" y="24715"/>
                  <a:pt x="2140884" y="28512"/>
                  <a:pt x="2138153" y="32328"/>
                </a:cubicBezTo>
                <a:lnTo>
                  <a:pt x="2222278" y="32328"/>
                </a:lnTo>
                <a:lnTo>
                  <a:pt x="2225021" y="31414"/>
                </a:lnTo>
                <a:lnTo>
                  <a:pt x="2234470" y="38103"/>
                </a:lnTo>
                <a:cubicBezTo>
                  <a:pt x="2230107" y="45844"/>
                  <a:pt x="2225040" y="53742"/>
                  <a:pt x="2219268" y="61799"/>
                </a:cubicBezTo>
                <a:cubicBezTo>
                  <a:pt x="2213496" y="69856"/>
                  <a:pt x="2207590" y="77304"/>
                  <a:pt x="2201551" y="84144"/>
                </a:cubicBezTo>
                <a:lnTo>
                  <a:pt x="2295125" y="84144"/>
                </a:lnTo>
                <a:lnTo>
                  <a:pt x="2295125" y="173108"/>
                </a:lnTo>
                <a:lnTo>
                  <a:pt x="2213743" y="173108"/>
                </a:lnTo>
                <a:lnTo>
                  <a:pt x="2213743" y="252999"/>
                </a:lnTo>
                <a:cubicBezTo>
                  <a:pt x="2213534" y="257154"/>
                  <a:pt x="2214639" y="259898"/>
                  <a:pt x="2217058" y="261232"/>
                </a:cubicBezTo>
                <a:cubicBezTo>
                  <a:pt x="2219478" y="262566"/>
                  <a:pt x="2224469" y="263176"/>
                  <a:pt x="2232031" y="263062"/>
                </a:cubicBezTo>
                <a:lnTo>
                  <a:pt x="2287200" y="263062"/>
                </a:lnTo>
                <a:cubicBezTo>
                  <a:pt x="2291906" y="263229"/>
                  <a:pt x="2295466" y="262251"/>
                  <a:pt x="2297880" y="260126"/>
                </a:cubicBezTo>
                <a:cubicBezTo>
                  <a:pt x="2300294" y="258000"/>
                  <a:pt x="2301979" y="253724"/>
                  <a:pt x="2302937" y="247296"/>
                </a:cubicBezTo>
                <a:cubicBezTo>
                  <a:pt x="2303895" y="240868"/>
                  <a:pt x="2304542" y="231283"/>
                  <a:pt x="2304879" y="218542"/>
                </a:cubicBezTo>
                <a:cubicBezTo>
                  <a:pt x="2306911" y="219787"/>
                  <a:pt x="2309171" y="220956"/>
                  <a:pt x="2311660" y="222049"/>
                </a:cubicBezTo>
                <a:cubicBezTo>
                  <a:pt x="2314150" y="223141"/>
                  <a:pt x="2316563" y="224005"/>
                  <a:pt x="2318900" y="224641"/>
                </a:cubicBezTo>
                <a:cubicBezTo>
                  <a:pt x="2318042" y="245217"/>
                  <a:pt x="2315566" y="259158"/>
                  <a:pt x="2311470" y="266466"/>
                </a:cubicBezTo>
                <a:cubicBezTo>
                  <a:pt x="2307374" y="273774"/>
                  <a:pt x="2299488" y="277198"/>
                  <a:pt x="2287810" y="276740"/>
                </a:cubicBezTo>
                <a:lnTo>
                  <a:pt x="2231422" y="276740"/>
                </a:lnTo>
                <a:cubicBezTo>
                  <a:pt x="2219008" y="276949"/>
                  <a:pt x="2210461" y="275390"/>
                  <a:pt x="2205781" y="272062"/>
                </a:cubicBezTo>
                <a:cubicBezTo>
                  <a:pt x="2201101" y="268735"/>
                  <a:pt x="2198878" y="262380"/>
                  <a:pt x="2199113" y="252999"/>
                </a:cubicBezTo>
                <a:lnTo>
                  <a:pt x="2199113" y="173108"/>
                </a:lnTo>
                <a:lnTo>
                  <a:pt x="2179606" y="173108"/>
                </a:lnTo>
                <a:cubicBezTo>
                  <a:pt x="2174897" y="189610"/>
                  <a:pt x="2167788" y="204683"/>
                  <a:pt x="2158281" y="218326"/>
                </a:cubicBezTo>
                <a:cubicBezTo>
                  <a:pt x="2148774" y="231969"/>
                  <a:pt x="2135863" y="243967"/>
                  <a:pt x="2119549" y="254318"/>
                </a:cubicBezTo>
                <a:cubicBezTo>
                  <a:pt x="2103235" y="264670"/>
                  <a:pt x="2082512" y="273160"/>
                  <a:pt x="2057381" y="279788"/>
                </a:cubicBezTo>
                <a:cubicBezTo>
                  <a:pt x="2056549" y="277840"/>
                  <a:pt x="2055317" y="275646"/>
                  <a:pt x="2053685" y="273207"/>
                </a:cubicBezTo>
                <a:cubicBezTo>
                  <a:pt x="2052054" y="270769"/>
                  <a:pt x="2050441" y="268805"/>
                  <a:pt x="2048847" y="267317"/>
                </a:cubicBezTo>
                <a:cubicBezTo>
                  <a:pt x="2072467" y="261494"/>
                  <a:pt x="2091978" y="254010"/>
                  <a:pt x="2107380" y="244864"/>
                </a:cubicBezTo>
                <a:cubicBezTo>
                  <a:pt x="2122781" y="235718"/>
                  <a:pt x="2135000" y="225114"/>
                  <a:pt x="2144035" y="213053"/>
                </a:cubicBezTo>
                <a:cubicBezTo>
                  <a:pt x="2153070" y="200992"/>
                  <a:pt x="2159847" y="187677"/>
                  <a:pt x="2164366" y="173108"/>
                </a:cubicBezTo>
                <a:lnTo>
                  <a:pt x="2079936" y="173108"/>
                </a:lnTo>
                <a:lnTo>
                  <a:pt x="2079936" y="96302"/>
                </a:lnTo>
                <a:cubicBezTo>
                  <a:pt x="2076291" y="99477"/>
                  <a:pt x="2072608" y="102500"/>
                  <a:pt x="2068887" y="105371"/>
                </a:cubicBezTo>
                <a:cubicBezTo>
                  <a:pt x="2065166" y="108242"/>
                  <a:pt x="2061331" y="111114"/>
                  <a:pt x="2057381" y="113986"/>
                </a:cubicBezTo>
                <a:cubicBezTo>
                  <a:pt x="2056086" y="112233"/>
                  <a:pt x="2054409" y="110403"/>
                  <a:pt x="2052352" y="108496"/>
                </a:cubicBezTo>
                <a:cubicBezTo>
                  <a:pt x="2050295" y="106590"/>
                  <a:pt x="2048313" y="105065"/>
                  <a:pt x="2046408" y="103922"/>
                </a:cubicBezTo>
                <a:cubicBezTo>
                  <a:pt x="2067662" y="89513"/>
                  <a:pt x="2085886" y="73633"/>
                  <a:pt x="2101082" y="56281"/>
                </a:cubicBezTo>
                <a:cubicBezTo>
                  <a:pt x="2116277" y="38928"/>
                  <a:pt x="2128025" y="22512"/>
                  <a:pt x="2136324" y="7030"/>
                </a:cubicBezTo>
                <a:close/>
                <a:moveTo>
                  <a:pt x="401403" y="7030"/>
                </a:moveTo>
                <a:lnTo>
                  <a:pt x="414509" y="11297"/>
                </a:lnTo>
                <a:cubicBezTo>
                  <a:pt x="412223" y="15894"/>
                  <a:pt x="409709" y="20492"/>
                  <a:pt x="406965" y="25089"/>
                </a:cubicBezTo>
                <a:cubicBezTo>
                  <a:pt x="404222" y="29687"/>
                  <a:pt x="401250" y="34132"/>
                  <a:pt x="398050" y="38424"/>
                </a:cubicBezTo>
                <a:lnTo>
                  <a:pt x="587026" y="38424"/>
                </a:lnTo>
                <a:lnTo>
                  <a:pt x="587026" y="51493"/>
                </a:lnTo>
                <a:lnTo>
                  <a:pt x="388601" y="51493"/>
                </a:lnTo>
                <a:cubicBezTo>
                  <a:pt x="381388" y="60522"/>
                  <a:pt x="373793" y="68935"/>
                  <a:pt x="365817" y="76730"/>
                </a:cubicBezTo>
                <a:cubicBezTo>
                  <a:pt x="357842" y="84526"/>
                  <a:pt x="349790" y="91562"/>
                  <a:pt x="341662" y="97838"/>
                </a:cubicBezTo>
                <a:cubicBezTo>
                  <a:pt x="340786" y="96171"/>
                  <a:pt x="339414" y="94086"/>
                  <a:pt x="337547" y="91581"/>
                </a:cubicBezTo>
                <a:cubicBezTo>
                  <a:pt x="335680" y="89077"/>
                  <a:pt x="334004" y="86994"/>
                  <a:pt x="332518" y="85333"/>
                </a:cubicBezTo>
                <a:cubicBezTo>
                  <a:pt x="346037" y="75867"/>
                  <a:pt x="358928" y="64343"/>
                  <a:pt x="371190" y="50760"/>
                </a:cubicBezTo>
                <a:cubicBezTo>
                  <a:pt x="383451" y="37176"/>
                  <a:pt x="393522" y="22600"/>
                  <a:pt x="401403" y="7030"/>
                </a:cubicBezTo>
                <a:close/>
                <a:moveTo>
                  <a:pt x="3976402" y="7011"/>
                </a:moveTo>
                <a:lnTo>
                  <a:pt x="3989203" y="13107"/>
                </a:lnTo>
                <a:cubicBezTo>
                  <a:pt x="3987019" y="17120"/>
                  <a:pt x="3984378" y="21286"/>
                  <a:pt x="3981278" y="25604"/>
                </a:cubicBezTo>
                <a:cubicBezTo>
                  <a:pt x="3998322" y="48578"/>
                  <a:pt x="4017804" y="68695"/>
                  <a:pt x="4039724" y="85954"/>
                </a:cubicBezTo>
                <a:cubicBezTo>
                  <a:pt x="4061644" y="103213"/>
                  <a:pt x="4086155" y="118758"/>
                  <a:pt x="4113257" y="132588"/>
                </a:cubicBezTo>
                <a:cubicBezTo>
                  <a:pt x="4111232" y="134043"/>
                  <a:pt x="4109263" y="135935"/>
                  <a:pt x="4107352" y="138265"/>
                </a:cubicBezTo>
                <a:cubicBezTo>
                  <a:pt x="4105440" y="140596"/>
                  <a:pt x="4103852" y="142869"/>
                  <a:pt x="4102589" y="145085"/>
                </a:cubicBezTo>
                <a:cubicBezTo>
                  <a:pt x="4076465" y="130842"/>
                  <a:pt x="4052742" y="115056"/>
                  <a:pt x="4031418" y="97727"/>
                </a:cubicBezTo>
                <a:cubicBezTo>
                  <a:pt x="4010095" y="80398"/>
                  <a:pt x="3990639" y="60116"/>
                  <a:pt x="3973049" y="36881"/>
                </a:cubicBezTo>
                <a:cubicBezTo>
                  <a:pt x="3956609" y="59055"/>
                  <a:pt x="3937292" y="79477"/>
                  <a:pt x="3915099" y="98146"/>
                </a:cubicBezTo>
                <a:cubicBezTo>
                  <a:pt x="3892906" y="116815"/>
                  <a:pt x="3869550" y="132360"/>
                  <a:pt x="3845033" y="144780"/>
                </a:cubicBezTo>
                <a:cubicBezTo>
                  <a:pt x="3843642" y="142717"/>
                  <a:pt x="3842004" y="140520"/>
                  <a:pt x="3840118" y="138189"/>
                </a:cubicBezTo>
                <a:cubicBezTo>
                  <a:pt x="3838232" y="135859"/>
                  <a:pt x="3836213" y="133890"/>
                  <a:pt x="3834060" y="132284"/>
                </a:cubicBezTo>
                <a:cubicBezTo>
                  <a:pt x="3863156" y="118491"/>
                  <a:pt x="3890232" y="100584"/>
                  <a:pt x="3915290" y="78563"/>
                </a:cubicBezTo>
                <a:cubicBezTo>
                  <a:pt x="3940346" y="56541"/>
                  <a:pt x="3960717" y="32690"/>
                  <a:pt x="3976402" y="7011"/>
                </a:cubicBezTo>
                <a:close/>
                <a:moveTo>
                  <a:pt x="5645868" y="6420"/>
                </a:moveTo>
                <a:lnTo>
                  <a:pt x="5659888" y="6420"/>
                </a:lnTo>
                <a:lnTo>
                  <a:pt x="5659888" y="72543"/>
                </a:lnTo>
                <a:lnTo>
                  <a:pt x="5696769" y="72543"/>
                </a:lnTo>
                <a:lnTo>
                  <a:pt x="5696769" y="86564"/>
                </a:lnTo>
                <a:lnTo>
                  <a:pt x="5659888" y="86564"/>
                </a:lnTo>
                <a:lnTo>
                  <a:pt x="5659888" y="101200"/>
                </a:lnTo>
                <a:cubicBezTo>
                  <a:pt x="5663354" y="105013"/>
                  <a:pt x="5667870" y="110191"/>
                  <a:pt x="5673435" y="116733"/>
                </a:cubicBezTo>
                <a:cubicBezTo>
                  <a:pt x="5679000" y="123275"/>
                  <a:pt x="5684328" y="129647"/>
                  <a:pt x="5689420" y="135848"/>
                </a:cubicBezTo>
                <a:cubicBezTo>
                  <a:pt x="5694512" y="142049"/>
                  <a:pt x="5698079" y="146545"/>
                  <a:pt x="5700122" y="149334"/>
                </a:cubicBezTo>
                <a:lnTo>
                  <a:pt x="5691892" y="161534"/>
                </a:lnTo>
                <a:cubicBezTo>
                  <a:pt x="5688711" y="156567"/>
                  <a:pt x="5684024" y="149814"/>
                  <a:pt x="5677834" y="141276"/>
                </a:cubicBezTo>
                <a:cubicBezTo>
                  <a:pt x="5671642" y="132737"/>
                  <a:pt x="5665660" y="124766"/>
                  <a:pt x="5659888" y="117360"/>
                </a:cubicBezTo>
                <a:lnTo>
                  <a:pt x="5659888" y="282226"/>
                </a:lnTo>
                <a:lnTo>
                  <a:pt x="5645868" y="282226"/>
                </a:lnTo>
                <a:lnTo>
                  <a:pt x="5645868" y="121629"/>
                </a:lnTo>
                <a:cubicBezTo>
                  <a:pt x="5640114" y="141018"/>
                  <a:pt x="5633409" y="159518"/>
                  <a:pt x="5625751" y="177128"/>
                </a:cubicBezTo>
                <a:cubicBezTo>
                  <a:pt x="5618092" y="194739"/>
                  <a:pt x="5610168" y="209351"/>
                  <a:pt x="5601976" y="220965"/>
                </a:cubicBezTo>
                <a:cubicBezTo>
                  <a:pt x="5600992" y="218755"/>
                  <a:pt x="5599684" y="216473"/>
                  <a:pt x="5598052" y="214116"/>
                </a:cubicBezTo>
                <a:cubicBezTo>
                  <a:pt x="5596420" y="211759"/>
                  <a:pt x="5594884" y="209783"/>
                  <a:pt x="5593442" y="208188"/>
                </a:cubicBezTo>
                <a:cubicBezTo>
                  <a:pt x="5600028" y="199353"/>
                  <a:pt x="5606567" y="188301"/>
                  <a:pt x="5613062" y="175032"/>
                </a:cubicBezTo>
                <a:cubicBezTo>
                  <a:pt x="5619557" y="161762"/>
                  <a:pt x="5625510" y="147460"/>
                  <a:pt x="5630921" y="132123"/>
                </a:cubicBezTo>
                <a:cubicBezTo>
                  <a:pt x="5636332" y="116787"/>
                  <a:pt x="5640704" y="101600"/>
                  <a:pt x="5644038" y="86564"/>
                </a:cubicBezTo>
                <a:lnTo>
                  <a:pt x="5597709" y="86564"/>
                </a:lnTo>
                <a:lnTo>
                  <a:pt x="5597709" y="72543"/>
                </a:lnTo>
                <a:lnTo>
                  <a:pt x="5645868" y="72543"/>
                </a:lnTo>
                <a:close/>
                <a:moveTo>
                  <a:pt x="1103376" y="6420"/>
                </a:moveTo>
                <a:lnTo>
                  <a:pt x="1286523" y="6420"/>
                </a:lnTo>
                <a:lnTo>
                  <a:pt x="1286523" y="96298"/>
                </a:lnTo>
                <a:lnTo>
                  <a:pt x="1182894" y="96298"/>
                </a:lnTo>
                <a:lnTo>
                  <a:pt x="1196939" y="100574"/>
                </a:lnTo>
                <a:cubicBezTo>
                  <a:pt x="1195704" y="103024"/>
                  <a:pt x="1194355" y="105455"/>
                  <a:pt x="1192891" y="107866"/>
                </a:cubicBezTo>
                <a:cubicBezTo>
                  <a:pt x="1191427" y="110278"/>
                  <a:pt x="1189926" y="112632"/>
                  <a:pt x="1188385" y="114929"/>
                </a:cubicBezTo>
                <a:lnTo>
                  <a:pt x="1244492" y="114929"/>
                </a:lnTo>
                <a:lnTo>
                  <a:pt x="1252114" y="113402"/>
                </a:lnTo>
                <a:lnTo>
                  <a:pt x="1280128" y="126498"/>
                </a:lnTo>
                <a:cubicBezTo>
                  <a:pt x="1267454" y="157603"/>
                  <a:pt x="1248715" y="182406"/>
                  <a:pt x="1223913" y="200908"/>
                </a:cubicBezTo>
                <a:cubicBezTo>
                  <a:pt x="1199111" y="219409"/>
                  <a:pt x="1170300" y="233320"/>
                  <a:pt x="1137478" y="242640"/>
                </a:cubicBezTo>
                <a:cubicBezTo>
                  <a:pt x="1144519" y="243529"/>
                  <a:pt x="1151954" y="244113"/>
                  <a:pt x="1159783" y="244393"/>
                </a:cubicBezTo>
                <a:cubicBezTo>
                  <a:pt x="1167612" y="244672"/>
                  <a:pt x="1175722" y="244799"/>
                  <a:pt x="1184111" y="244774"/>
                </a:cubicBezTo>
                <a:cubicBezTo>
                  <a:pt x="1194844" y="244770"/>
                  <a:pt x="1207194" y="244439"/>
                  <a:pt x="1221162" y="243780"/>
                </a:cubicBezTo>
                <a:cubicBezTo>
                  <a:pt x="1235130" y="243122"/>
                  <a:pt x="1249147" y="242158"/>
                  <a:pt x="1263212" y="240890"/>
                </a:cubicBezTo>
                <a:cubicBezTo>
                  <a:pt x="1277278" y="239621"/>
                  <a:pt x="1289823" y="238071"/>
                  <a:pt x="1300849" y="236238"/>
                </a:cubicBezTo>
                <a:cubicBezTo>
                  <a:pt x="1298074" y="242764"/>
                  <a:pt x="1295318" y="250583"/>
                  <a:pt x="1292581" y="259694"/>
                </a:cubicBezTo>
                <a:cubicBezTo>
                  <a:pt x="1289844" y="268806"/>
                  <a:pt x="1288231" y="276622"/>
                  <a:pt x="1287742" y="283144"/>
                </a:cubicBezTo>
                <a:cubicBezTo>
                  <a:pt x="1279873" y="283668"/>
                  <a:pt x="1269857" y="284210"/>
                  <a:pt x="1257694" y="284768"/>
                </a:cubicBezTo>
                <a:cubicBezTo>
                  <a:pt x="1245530" y="285326"/>
                  <a:pt x="1232755" y="285800"/>
                  <a:pt x="1219368" y="286189"/>
                </a:cubicBezTo>
                <a:cubicBezTo>
                  <a:pt x="1205982" y="286578"/>
                  <a:pt x="1193519" y="286781"/>
                  <a:pt x="1181980" y="286798"/>
                </a:cubicBezTo>
                <a:cubicBezTo>
                  <a:pt x="1161947" y="286900"/>
                  <a:pt x="1144792" y="285783"/>
                  <a:pt x="1130518" y="283448"/>
                </a:cubicBezTo>
                <a:cubicBezTo>
                  <a:pt x="1116243" y="281114"/>
                  <a:pt x="1103433" y="276952"/>
                  <a:pt x="1092086" y="270963"/>
                </a:cubicBezTo>
                <a:cubicBezTo>
                  <a:pt x="1084742" y="266909"/>
                  <a:pt x="1078314" y="263064"/>
                  <a:pt x="1072802" y="259429"/>
                </a:cubicBezTo>
                <a:cubicBezTo>
                  <a:pt x="1067289" y="255794"/>
                  <a:pt x="1062844" y="253852"/>
                  <a:pt x="1059466" y="253605"/>
                </a:cubicBezTo>
                <a:cubicBezTo>
                  <a:pt x="1056787" y="253776"/>
                  <a:pt x="1053882" y="255904"/>
                  <a:pt x="1050751" y="259989"/>
                </a:cubicBezTo>
                <a:cubicBezTo>
                  <a:pt x="1047620" y="264074"/>
                  <a:pt x="1044489" y="269090"/>
                  <a:pt x="1041359" y="275036"/>
                </a:cubicBezTo>
                <a:cubicBezTo>
                  <a:pt x="1038228" y="280983"/>
                  <a:pt x="1035323" y="286834"/>
                  <a:pt x="1032644" y="292589"/>
                </a:cubicBezTo>
                <a:lnTo>
                  <a:pt x="1002164" y="248732"/>
                </a:lnTo>
                <a:cubicBezTo>
                  <a:pt x="1009104" y="240929"/>
                  <a:pt x="1016178" y="234287"/>
                  <a:pt x="1023385" y="228806"/>
                </a:cubicBezTo>
                <a:cubicBezTo>
                  <a:pt x="1030593" y="223326"/>
                  <a:pt x="1037438" y="219198"/>
                  <a:pt x="1043921" y="216422"/>
                </a:cubicBezTo>
                <a:lnTo>
                  <a:pt x="1043921" y="140818"/>
                </a:lnTo>
                <a:lnTo>
                  <a:pt x="1012222" y="140818"/>
                </a:lnTo>
                <a:lnTo>
                  <a:pt x="1012222" y="100280"/>
                </a:lnTo>
                <a:lnTo>
                  <a:pt x="1086288" y="100280"/>
                </a:lnTo>
                <a:lnTo>
                  <a:pt x="1086288" y="224039"/>
                </a:lnTo>
                <a:cubicBezTo>
                  <a:pt x="1087973" y="225100"/>
                  <a:pt x="1089791" y="226180"/>
                  <a:pt x="1091743" y="227279"/>
                </a:cubicBezTo>
                <a:cubicBezTo>
                  <a:pt x="1093694" y="228378"/>
                  <a:pt x="1095741" y="229534"/>
                  <a:pt x="1097884" y="230748"/>
                </a:cubicBezTo>
                <a:cubicBezTo>
                  <a:pt x="1101562" y="232876"/>
                  <a:pt x="1105562" y="234718"/>
                  <a:pt x="1109883" y="236274"/>
                </a:cubicBezTo>
                <a:cubicBezTo>
                  <a:pt x="1114204" y="237831"/>
                  <a:pt x="1118734" y="239139"/>
                  <a:pt x="1123472" y="240200"/>
                </a:cubicBezTo>
                <a:cubicBezTo>
                  <a:pt x="1120808" y="235175"/>
                  <a:pt x="1117763" y="230055"/>
                  <a:pt x="1114338" y="224840"/>
                </a:cubicBezTo>
                <a:cubicBezTo>
                  <a:pt x="1110912" y="219624"/>
                  <a:pt x="1107563" y="215190"/>
                  <a:pt x="1104290" y="211537"/>
                </a:cubicBezTo>
                <a:cubicBezTo>
                  <a:pt x="1113740" y="209562"/>
                  <a:pt x="1122928" y="207186"/>
                  <a:pt x="1131854" y="204410"/>
                </a:cubicBezTo>
                <a:cubicBezTo>
                  <a:pt x="1140779" y="201634"/>
                  <a:pt x="1149371" y="198420"/>
                  <a:pt x="1157630" y="194767"/>
                </a:cubicBezTo>
                <a:cubicBezTo>
                  <a:pt x="1154391" y="191699"/>
                  <a:pt x="1151095" y="188687"/>
                  <a:pt x="1147742" y="185734"/>
                </a:cubicBezTo>
                <a:cubicBezTo>
                  <a:pt x="1144389" y="182780"/>
                  <a:pt x="1141171" y="179997"/>
                  <a:pt x="1138087" y="177386"/>
                </a:cubicBezTo>
                <a:lnTo>
                  <a:pt x="1168283" y="152993"/>
                </a:lnTo>
                <a:cubicBezTo>
                  <a:pt x="1172189" y="155953"/>
                  <a:pt x="1176478" y="159256"/>
                  <a:pt x="1181150" y="162903"/>
                </a:cubicBezTo>
                <a:cubicBezTo>
                  <a:pt x="1185822" y="166549"/>
                  <a:pt x="1190270" y="170157"/>
                  <a:pt x="1194495" y="173727"/>
                </a:cubicBezTo>
                <a:cubicBezTo>
                  <a:pt x="1199390" y="170056"/>
                  <a:pt x="1204015" y="166117"/>
                  <a:pt x="1208368" y="161912"/>
                </a:cubicBezTo>
                <a:cubicBezTo>
                  <a:pt x="1212721" y="157706"/>
                  <a:pt x="1216729" y="153310"/>
                  <a:pt x="1220394" y="148724"/>
                </a:cubicBezTo>
                <a:lnTo>
                  <a:pt x="1161283" y="148724"/>
                </a:lnTo>
                <a:cubicBezTo>
                  <a:pt x="1154677" y="155750"/>
                  <a:pt x="1147750" y="162204"/>
                  <a:pt x="1140502" y="168086"/>
                </a:cubicBezTo>
                <a:cubicBezTo>
                  <a:pt x="1133253" y="173969"/>
                  <a:pt x="1125953" y="179203"/>
                  <a:pt x="1118601" y="183790"/>
                </a:cubicBezTo>
                <a:cubicBezTo>
                  <a:pt x="1115105" y="179502"/>
                  <a:pt x="1110446" y="174356"/>
                  <a:pt x="1104624" y="168353"/>
                </a:cubicBezTo>
                <a:cubicBezTo>
                  <a:pt x="1098801" y="162350"/>
                  <a:pt x="1093605" y="157433"/>
                  <a:pt x="1089035" y="153603"/>
                </a:cubicBezTo>
                <a:cubicBezTo>
                  <a:pt x="1101983" y="147086"/>
                  <a:pt x="1114033" y="138874"/>
                  <a:pt x="1125186" y="128966"/>
                </a:cubicBezTo>
                <a:cubicBezTo>
                  <a:pt x="1136340" y="119058"/>
                  <a:pt x="1145729" y="108168"/>
                  <a:pt x="1153354" y="96298"/>
                </a:cubicBezTo>
                <a:lnTo>
                  <a:pt x="1103376" y="96298"/>
                </a:lnTo>
                <a:close/>
                <a:moveTo>
                  <a:pt x="1050932" y="3372"/>
                </a:moveTo>
                <a:cubicBezTo>
                  <a:pt x="1058583" y="11264"/>
                  <a:pt x="1066597" y="19918"/>
                  <a:pt x="1074974" y="29336"/>
                </a:cubicBezTo>
                <a:cubicBezTo>
                  <a:pt x="1083351" y="38753"/>
                  <a:pt x="1090072" y="47265"/>
                  <a:pt x="1095137" y="54871"/>
                </a:cubicBezTo>
                <a:lnTo>
                  <a:pt x="1059771" y="81379"/>
                </a:lnTo>
                <a:cubicBezTo>
                  <a:pt x="1055478" y="73626"/>
                  <a:pt x="1049357" y="64762"/>
                  <a:pt x="1041407" y="54787"/>
                </a:cubicBezTo>
                <a:cubicBezTo>
                  <a:pt x="1033456" y="44813"/>
                  <a:pt x="1025659" y="35490"/>
                  <a:pt x="1018013" y="26819"/>
                </a:cubicBezTo>
                <a:close/>
                <a:moveTo>
                  <a:pt x="851897" y="305"/>
                </a:moveTo>
                <a:lnTo>
                  <a:pt x="955529" y="305"/>
                </a:lnTo>
                <a:lnTo>
                  <a:pt x="955529" y="39929"/>
                </a:lnTo>
                <a:lnTo>
                  <a:pt x="895484" y="39929"/>
                </a:lnTo>
                <a:lnTo>
                  <a:pt x="895484" y="193853"/>
                </a:lnTo>
                <a:lnTo>
                  <a:pt x="851897" y="193853"/>
                </a:lnTo>
                <a:close/>
                <a:moveTo>
                  <a:pt x="1394746" y="0"/>
                </a:moveTo>
                <a:lnTo>
                  <a:pt x="1437113" y="7620"/>
                </a:lnTo>
                <a:cubicBezTo>
                  <a:pt x="1436345" y="11596"/>
                  <a:pt x="1435519" y="15609"/>
                  <a:pt x="1434637" y="19660"/>
                </a:cubicBezTo>
                <a:cubicBezTo>
                  <a:pt x="1433754" y="23711"/>
                  <a:pt x="1432852" y="27725"/>
                  <a:pt x="1431932" y="31700"/>
                </a:cubicBezTo>
                <a:lnTo>
                  <a:pt x="1470946" y="31700"/>
                </a:lnTo>
                <a:lnTo>
                  <a:pt x="1470946" y="73457"/>
                </a:lnTo>
                <a:lnTo>
                  <a:pt x="1420044" y="73457"/>
                </a:lnTo>
                <a:lnTo>
                  <a:pt x="1416082" y="84735"/>
                </a:lnTo>
                <a:lnTo>
                  <a:pt x="1451744" y="84735"/>
                </a:lnTo>
                <a:lnTo>
                  <a:pt x="1451744" y="125578"/>
                </a:lnTo>
                <a:lnTo>
                  <a:pt x="1465460" y="125578"/>
                </a:lnTo>
                <a:lnTo>
                  <a:pt x="1465460" y="165202"/>
                </a:lnTo>
                <a:lnTo>
                  <a:pt x="1451744" y="165202"/>
                </a:lnTo>
                <a:lnTo>
                  <a:pt x="1451744" y="188679"/>
                </a:lnTo>
                <a:lnTo>
                  <a:pt x="1469422" y="186244"/>
                </a:lnTo>
                <a:lnTo>
                  <a:pt x="1471556" y="224028"/>
                </a:lnTo>
                <a:lnTo>
                  <a:pt x="1451744" y="227686"/>
                </a:lnTo>
                <a:lnTo>
                  <a:pt x="1451744" y="289256"/>
                </a:lnTo>
                <a:lnTo>
                  <a:pt x="1411510" y="289256"/>
                </a:lnTo>
                <a:lnTo>
                  <a:pt x="1411510" y="235001"/>
                </a:lnTo>
                <a:cubicBezTo>
                  <a:pt x="1402182" y="236532"/>
                  <a:pt x="1393101" y="238043"/>
                  <a:pt x="1384268" y="239535"/>
                </a:cubicBezTo>
                <a:cubicBezTo>
                  <a:pt x="1375436" y="241027"/>
                  <a:pt x="1367041" y="242462"/>
                  <a:pt x="1359084" y="243840"/>
                </a:cubicBezTo>
                <a:lnTo>
                  <a:pt x="1350550" y="201464"/>
                </a:lnTo>
                <a:cubicBezTo>
                  <a:pt x="1358976" y="200551"/>
                  <a:pt x="1368336" y="199486"/>
                  <a:pt x="1378630" y="198268"/>
                </a:cubicBezTo>
                <a:cubicBezTo>
                  <a:pt x="1388923" y="197050"/>
                  <a:pt x="1399883" y="195680"/>
                  <a:pt x="1411510" y="194158"/>
                </a:cubicBezTo>
                <a:lnTo>
                  <a:pt x="1411510" y="165202"/>
                </a:lnTo>
                <a:lnTo>
                  <a:pt x="1388955" y="165202"/>
                </a:lnTo>
                <a:cubicBezTo>
                  <a:pt x="1384122" y="165215"/>
                  <a:pt x="1379309" y="165647"/>
                  <a:pt x="1374515" y="166499"/>
                </a:cubicBezTo>
                <a:cubicBezTo>
                  <a:pt x="1369721" y="167351"/>
                  <a:pt x="1366508" y="168547"/>
                  <a:pt x="1364876" y="170085"/>
                </a:cubicBezTo>
                <a:cubicBezTo>
                  <a:pt x="1363682" y="165847"/>
                  <a:pt x="1361802" y="159990"/>
                  <a:pt x="1359237" y="152516"/>
                </a:cubicBezTo>
                <a:cubicBezTo>
                  <a:pt x="1356671" y="145041"/>
                  <a:pt x="1354182" y="138500"/>
                  <a:pt x="1351769" y="132893"/>
                </a:cubicBezTo>
                <a:cubicBezTo>
                  <a:pt x="1355192" y="131820"/>
                  <a:pt x="1358176" y="129318"/>
                  <a:pt x="1360723" y="125388"/>
                </a:cubicBezTo>
                <a:cubicBezTo>
                  <a:pt x="1363269" y="121457"/>
                  <a:pt x="1365872" y="116136"/>
                  <a:pt x="1368533" y="109424"/>
                </a:cubicBezTo>
                <a:cubicBezTo>
                  <a:pt x="1369784" y="106458"/>
                  <a:pt x="1371397" y="101873"/>
                  <a:pt x="1373372" y="95670"/>
                </a:cubicBezTo>
                <a:cubicBezTo>
                  <a:pt x="1375347" y="89466"/>
                  <a:pt x="1377493" y="82061"/>
                  <a:pt x="1379811" y="73457"/>
                </a:cubicBezTo>
                <a:lnTo>
                  <a:pt x="1354208" y="73457"/>
                </a:lnTo>
                <a:lnTo>
                  <a:pt x="1354208" y="31700"/>
                </a:lnTo>
                <a:lnTo>
                  <a:pt x="1389564" y="31700"/>
                </a:lnTo>
                <a:cubicBezTo>
                  <a:pt x="1390638" y="26493"/>
                  <a:pt x="1391616" y="21209"/>
                  <a:pt x="1392498" y="15850"/>
                </a:cubicBezTo>
                <a:cubicBezTo>
                  <a:pt x="1393381" y="10491"/>
                  <a:pt x="1394130" y="5207"/>
                  <a:pt x="139474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685800">
              <a:lnSpc>
                <a:spcPct val="130000"/>
              </a:lnSpc>
              <a:defRPr/>
            </a:pPr>
            <a:endParaRPr lang="en-US" altLang="zh-CN" sz="2400" spc="3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CDBB086E-530B-04AD-B240-3C7AF6EC2A05}"/>
              </a:ext>
            </a:extLst>
          </p:cNvPr>
          <p:cNvGrpSpPr/>
          <p:nvPr/>
        </p:nvGrpSpPr>
        <p:grpSpPr>
          <a:xfrm>
            <a:off x="-107358" y="5627230"/>
            <a:ext cx="5023430" cy="263942"/>
            <a:chOff x="-193197" y="5968476"/>
            <a:chExt cx="4166408" cy="218912"/>
          </a:xfrm>
        </p:grpSpPr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E1349E18-8AF0-09E0-16B4-A75BC91557CB}"/>
                </a:ext>
              </a:extLst>
            </p:cNvPr>
            <p:cNvSpPr/>
            <p:nvPr/>
          </p:nvSpPr>
          <p:spPr>
            <a:xfrm flipH="1" flipV="1">
              <a:off x="-193197" y="5968476"/>
              <a:ext cx="4166408" cy="218912"/>
            </a:xfrm>
            <a:prstGeom prst="parallelogram">
              <a:avLst/>
            </a:prstGeom>
            <a:gradFill>
              <a:gsLst>
                <a:gs pos="0">
                  <a:srgbClr val="FFEAB4">
                    <a:alpha val="18000"/>
                  </a:srgbClr>
                </a:gs>
                <a:gs pos="83000">
                  <a:srgbClr val="FFEAB4">
                    <a:alpha val="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ADCF1622-6FB4-4694-DB67-95E0B15883A2}"/>
                </a:ext>
              </a:extLst>
            </p:cNvPr>
            <p:cNvSpPr txBox="1"/>
            <p:nvPr/>
          </p:nvSpPr>
          <p:spPr>
            <a:xfrm>
              <a:off x="2569299" y="6006434"/>
              <a:ext cx="1141393" cy="130301"/>
            </a:xfrm>
            <a:custGeom>
              <a:avLst/>
              <a:gdLst/>
              <a:ahLst/>
              <a:cxnLst/>
              <a:rect l="l" t="t" r="r" b="b"/>
              <a:pathLst>
                <a:path w="2052266" h="234286">
                  <a:moveTo>
                    <a:pt x="368641" y="144475"/>
                  </a:moveTo>
                  <a:cubicBezTo>
                    <a:pt x="374814" y="144618"/>
                    <a:pt x="379830" y="146730"/>
                    <a:pt x="383690" y="150813"/>
                  </a:cubicBezTo>
                  <a:cubicBezTo>
                    <a:pt x="387550" y="154895"/>
                    <a:pt x="389539" y="160088"/>
                    <a:pt x="389658" y="166392"/>
                  </a:cubicBezTo>
                  <a:cubicBezTo>
                    <a:pt x="389539" y="172707"/>
                    <a:pt x="387550" y="177907"/>
                    <a:pt x="383690" y="181994"/>
                  </a:cubicBezTo>
                  <a:cubicBezTo>
                    <a:pt x="379830" y="186080"/>
                    <a:pt x="374814" y="188194"/>
                    <a:pt x="368641" y="188337"/>
                  </a:cubicBezTo>
                  <a:cubicBezTo>
                    <a:pt x="362578" y="188194"/>
                    <a:pt x="357628" y="186080"/>
                    <a:pt x="353793" y="181996"/>
                  </a:cubicBezTo>
                  <a:cubicBezTo>
                    <a:pt x="349957" y="177911"/>
                    <a:pt x="347977" y="172714"/>
                    <a:pt x="347853" y="166406"/>
                  </a:cubicBezTo>
                  <a:cubicBezTo>
                    <a:pt x="347977" y="160095"/>
                    <a:pt x="349957" y="154898"/>
                    <a:pt x="353793" y="150814"/>
                  </a:cubicBezTo>
                  <a:cubicBezTo>
                    <a:pt x="357628" y="146731"/>
                    <a:pt x="362578" y="144618"/>
                    <a:pt x="368641" y="144475"/>
                  </a:cubicBezTo>
                  <a:close/>
                  <a:moveTo>
                    <a:pt x="693115" y="123659"/>
                  </a:moveTo>
                  <a:cubicBezTo>
                    <a:pt x="677769" y="125745"/>
                    <a:pt x="666942" y="128833"/>
                    <a:pt x="660632" y="132920"/>
                  </a:cubicBezTo>
                  <a:cubicBezTo>
                    <a:pt x="654322" y="137008"/>
                    <a:pt x="651272" y="141924"/>
                    <a:pt x="651481" y="147670"/>
                  </a:cubicBezTo>
                  <a:cubicBezTo>
                    <a:pt x="651572" y="152672"/>
                    <a:pt x="653164" y="156331"/>
                    <a:pt x="656257" y="158647"/>
                  </a:cubicBezTo>
                  <a:cubicBezTo>
                    <a:pt x="659350" y="160962"/>
                    <a:pt x="663401" y="162106"/>
                    <a:pt x="668409" y="162077"/>
                  </a:cubicBezTo>
                  <a:cubicBezTo>
                    <a:pt x="673142" y="162053"/>
                    <a:pt x="677460" y="160957"/>
                    <a:pt x="681363" y="158790"/>
                  </a:cubicBezTo>
                  <a:cubicBezTo>
                    <a:pt x="685266" y="156622"/>
                    <a:pt x="689183" y="153525"/>
                    <a:pt x="693115" y="149500"/>
                  </a:cubicBezTo>
                  <a:close/>
                  <a:moveTo>
                    <a:pt x="1837168" y="81581"/>
                  </a:moveTo>
                  <a:cubicBezTo>
                    <a:pt x="1832865" y="81576"/>
                    <a:pt x="1828662" y="82672"/>
                    <a:pt x="1824559" y="84868"/>
                  </a:cubicBezTo>
                  <a:cubicBezTo>
                    <a:pt x="1820456" y="87064"/>
                    <a:pt x="1816196" y="90390"/>
                    <a:pt x="1811779" y="94844"/>
                  </a:cubicBezTo>
                  <a:lnTo>
                    <a:pt x="1811779" y="151104"/>
                  </a:lnTo>
                  <a:cubicBezTo>
                    <a:pt x="1815925" y="154605"/>
                    <a:pt x="1819985" y="157091"/>
                    <a:pt x="1823959" y="158562"/>
                  </a:cubicBezTo>
                  <a:cubicBezTo>
                    <a:pt x="1827933" y="160034"/>
                    <a:pt x="1831650" y="160748"/>
                    <a:pt x="1835109" y="160705"/>
                  </a:cubicBezTo>
                  <a:cubicBezTo>
                    <a:pt x="1843058" y="160734"/>
                    <a:pt x="1849576" y="157362"/>
                    <a:pt x="1854666" y="150588"/>
                  </a:cubicBezTo>
                  <a:cubicBezTo>
                    <a:pt x="1859755" y="143814"/>
                    <a:pt x="1862385" y="133466"/>
                    <a:pt x="1862557" y="119542"/>
                  </a:cubicBezTo>
                  <a:cubicBezTo>
                    <a:pt x="1862600" y="107255"/>
                    <a:pt x="1860570" y="97870"/>
                    <a:pt x="1856467" y="91386"/>
                  </a:cubicBezTo>
                  <a:cubicBezTo>
                    <a:pt x="1852364" y="84902"/>
                    <a:pt x="1845931" y="81634"/>
                    <a:pt x="1837168" y="81581"/>
                  </a:cubicBezTo>
                  <a:close/>
                  <a:moveTo>
                    <a:pt x="1637143" y="81581"/>
                  </a:moveTo>
                  <a:cubicBezTo>
                    <a:pt x="1632840" y="81576"/>
                    <a:pt x="1628637" y="82672"/>
                    <a:pt x="1624534" y="84868"/>
                  </a:cubicBezTo>
                  <a:cubicBezTo>
                    <a:pt x="1620431" y="87064"/>
                    <a:pt x="1616171" y="90390"/>
                    <a:pt x="1611754" y="94844"/>
                  </a:cubicBezTo>
                  <a:lnTo>
                    <a:pt x="1611754" y="151104"/>
                  </a:lnTo>
                  <a:cubicBezTo>
                    <a:pt x="1615900" y="154605"/>
                    <a:pt x="1619960" y="157091"/>
                    <a:pt x="1623934" y="158562"/>
                  </a:cubicBezTo>
                  <a:cubicBezTo>
                    <a:pt x="1627908" y="160034"/>
                    <a:pt x="1631625" y="160748"/>
                    <a:pt x="1635084" y="160705"/>
                  </a:cubicBezTo>
                  <a:cubicBezTo>
                    <a:pt x="1643033" y="160734"/>
                    <a:pt x="1649551" y="157362"/>
                    <a:pt x="1654641" y="150588"/>
                  </a:cubicBezTo>
                  <a:cubicBezTo>
                    <a:pt x="1659730" y="143814"/>
                    <a:pt x="1662360" y="133466"/>
                    <a:pt x="1662532" y="119542"/>
                  </a:cubicBezTo>
                  <a:cubicBezTo>
                    <a:pt x="1662575" y="107255"/>
                    <a:pt x="1660545" y="97870"/>
                    <a:pt x="1656442" y="91386"/>
                  </a:cubicBezTo>
                  <a:cubicBezTo>
                    <a:pt x="1652339" y="84902"/>
                    <a:pt x="1645906" y="81634"/>
                    <a:pt x="1637143" y="81581"/>
                  </a:cubicBezTo>
                  <a:close/>
                  <a:moveTo>
                    <a:pt x="1079664" y="81581"/>
                  </a:moveTo>
                  <a:cubicBezTo>
                    <a:pt x="1072254" y="81619"/>
                    <a:pt x="1066031" y="84973"/>
                    <a:pt x="1060994" y="91643"/>
                  </a:cubicBezTo>
                  <a:cubicBezTo>
                    <a:pt x="1055957" y="98313"/>
                    <a:pt x="1053337" y="108070"/>
                    <a:pt x="1053132" y="120914"/>
                  </a:cubicBezTo>
                  <a:cubicBezTo>
                    <a:pt x="1053179" y="134178"/>
                    <a:pt x="1055486" y="144126"/>
                    <a:pt x="1060051" y="150758"/>
                  </a:cubicBezTo>
                  <a:cubicBezTo>
                    <a:pt x="1064616" y="157389"/>
                    <a:pt x="1071154" y="160705"/>
                    <a:pt x="1079664" y="160705"/>
                  </a:cubicBezTo>
                  <a:cubicBezTo>
                    <a:pt x="1084101" y="160753"/>
                    <a:pt x="1088265" y="159743"/>
                    <a:pt x="1092159" y="157675"/>
                  </a:cubicBezTo>
                  <a:cubicBezTo>
                    <a:pt x="1096052" y="155608"/>
                    <a:pt x="1099816" y="152196"/>
                    <a:pt x="1103452" y="147442"/>
                  </a:cubicBezTo>
                  <a:lnTo>
                    <a:pt x="1103452" y="91185"/>
                  </a:lnTo>
                  <a:cubicBezTo>
                    <a:pt x="1099559" y="87684"/>
                    <a:pt x="1095623" y="85197"/>
                    <a:pt x="1091644" y="83725"/>
                  </a:cubicBezTo>
                  <a:cubicBezTo>
                    <a:pt x="1087665" y="82253"/>
                    <a:pt x="1083672" y="81538"/>
                    <a:pt x="1079664" y="81581"/>
                  </a:cubicBezTo>
                  <a:close/>
                  <a:moveTo>
                    <a:pt x="879410" y="81353"/>
                  </a:moveTo>
                  <a:cubicBezTo>
                    <a:pt x="870671" y="81505"/>
                    <a:pt x="863962" y="85145"/>
                    <a:pt x="859283" y="92272"/>
                  </a:cubicBezTo>
                  <a:cubicBezTo>
                    <a:pt x="854603" y="99399"/>
                    <a:pt x="852240" y="109099"/>
                    <a:pt x="852192" y="121372"/>
                  </a:cubicBezTo>
                  <a:cubicBezTo>
                    <a:pt x="852240" y="133525"/>
                    <a:pt x="854603" y="143120"/>
                    <a:pt x="859283" y="150157"/>
                  </a:cubicBezTo>
                  <a:cubicBezTo>
                    <a:pt x="863962" y="157194"/>
                    <a:pt x="870671" y="160786"/>
                    <a:pt x="879410" y="160934"/>
                  </a:cubicBezTo>
                  <a:cubicBezTo>
                    <a:pt x="888149" y="160786"/>
                    <a:pt x="894858" y="157194"/>
                    <a:pt x="899537" y="150157"/>
                  </a:cubicBezTo>
                  <a:cubicBezTo>
                    <a:pt x="904217" y="143120"/>
                    <a:pt x="906580" y="133525"/>
                    <a:pt x="906628" y="121372"/>
                  </a:cubicBezTo>
                  <a:cubicBezTo>
                    <a:pt x="906580" y="109099"/>
                    <a:pt x="904217" y="99399"/>
                    <a:pt x="899537" y="92272"/>
                  </a:cubicBezTo>
                  <a:cubicBezTo>
                    <a:pt x="894858" y="85145"/>
                    <a:pt x="888149" y="81505"/>
                    <a:pt x="879410" y="81353"/>
                  </a:cubicBezTo>
                  <a:close/>
                  <a:moveTo>
                    <a:pt x="368641" y="57835"/>
                  </a:moveTo>
                  <a:cubicBezTo>
                    <a:pt x="374814" y="57964"/>
                    <a:pt x="379830" y="60048"/>
                    <a:pt x="383690" y="64089"/>
                  </a:cubicBezTo>
                  <a:cubicBezTo>
                    <a:pt x="387550" y="68130"/>
                    <a:pt x="389539" y="73356"/>
                    <a:pt x="389658" y="79767"/>
                  </a:cubicBezTo>
                  <a:cubicBezTo>
                    <a:pt x="389539" y="86068"/>
                    <a:pt x="387550" y="91227"/>
                    <a:pt x="383690" y="95244"/>
                  </a:cubicBezTo>
                  <a:cubicBezTo>
                    <a:pt x="379830" y="99261"/>
                    <a:pt x="374814" y="101336"/>
                    <a:pt x="368641" y="101469"/>
                  </a:cubicBezTo>
                  <a:cubicBezTo>
                    <a:pt x="362578" y="101336"/>
                    <a:pt x="357628" y="99261"/>
                    <a:pt x="353793" y="95244"/>
                  </a:cubicBezTo>
                  <a:cubicBezTo>
                    <a:pt x="349957" y="91227"/>
                    <a:pt x="347977" y="86068"/>
                    <a:pt x="347853" y="79767"/>
                  </a:cubicBezTo>
                  <a:cubicBezTo>
                    <a:pt x="347977" y="73356"/>
                    <a:pt x="349957" y="68130"/>
                    <a:pt x="353793" y="64089"/>
                  </a:cubicBezTo>
                  <a:cubicBezTo>
                    <a:pt x="357628" y="60048"/>
                    <a:pt x="362578" y="57964"/>
                    <a:pt x="368641" y="57835"/>
                  </a:cubicBezTo>
                  <a:close/>
                  <a:moveTo>
                    <a:pt x="1235507" y="57150"/>
                  </a:moveTo>
                  <a:lnTo>
                    <a:pt x="1268854" y="57150"/>
                  </a:lnTo>
                  <a:lnTo>
                    <a:pt x="1268854" y="185137"/>
                  </a:lnTo>
                  <a:lnTo>
                    <a:pt x="1235507" y="185137"/>
                  </a:lnTo>
                  <a:close/>
                  <a:moveTo>
                    <a:pt x="1846774" y="53949"/>
                  </a:moveTo>
                  <a:cubicBezTo>
                    <a:pt x="1862669" y="54205"/>
                    <a:pt x="1874991" y="60145"/>
                    <a:pt x="1883739" y="71768"/>
                  </a:cubicBezTo>
                  <a:cubicBezTo>
                    <a:pt x="1892488" y="83391"/>
                    <a:pt x="1896923" y="99164"/>
                    <a:pt x="1897047" y="119085"/>
                  </a:cubicBezTo>
                  <a:cubicBezTo>
                    <a:pt x="1896896" y="133762"/>
                    <a:pt x="1894279" y="146251"/>
                    <a:pt x="1889195" y="156552"/>
                  </a:cubicBezTo>
                  <a:cubicBezTo>
                    <a:pt x="1884111" y="166854"/>
                    <a:pt x="1877465" y="174716"/>
                    <a:pt x="1869257" y="180139"/>
                  </a:cubicBezTo>
                  <a:cubicBezTo>
                    <a:pt x="1861049" y="185563"/>
                    <a:pt x="1852182" y="188295"/>
                    <a:pt x="1842657" y="188337"/>
                  </a:cubicBezTo>
                  <a:cubicBezTo>
                    <a:pt x="1837044" y="188314"/>
                    <a:pt x="1831574" y="187105"/>
                    <a:pt x="1826246" y="184712"/>
                  </a:cubicBezTo>
                  <a:cubicBezTo>
                    <a:pt x="1820919" y="182319"/>
                    <a:pt x="1815792" y="178884"/>
                    <a:pt x="1810865" y="174407"/>
                  </a:cubicBezTo>
                  <a:lnTo>
                    <a:pt x="1811779" y="195424"/>
                  </a:lnTo>
                  <a:lnTo>
                    <a:pt x="1811779" y="234286"/>
                  </a:lnTo>
                  <a:lnTo>
                    <a:pt x="1778432" y="234286"/>
                  </a:lnTo>
                  <a:lnTo>
                    <a:pt x="1778432" y="57150"/>
                  </a:lnTo>
                  <a:lnTo>
                    <a:pt x="1805840" y="57150"/>
                  </a:lnTo>
                  <a:lnTo>
                    <a:pt x="1808125" y="70391"/>
                  </a:lnTo>
                  <a:lnTo>
                    <a:pt x="1809038" y="70391"/>
                  </a:lnTo>
                  <a:cubicBezTo>
                    <a:pt x="1814454" y="65710"/>
                    <a:pt x="1820371" y="61828"/>
                    <a:pt x="1826790" y="58745"/>
                  </a:cubicBezTo>
                  <a:cubicBezTo>
                    <a:pt x="1833208" y="55662"/>
                    <a:pt x="1839870" y="54063"/>
                    <a:pt x="1846774" y="53949"/>
                  </a:cubicBezTo>
                  <a:close/>
                  <a:moveTo>
                    <a:pt x="1646749" y="53949"/>
                  </a:moveTo>
                  <a:cubicBezTo>
                    <a:pt x="1662644" y="54205"/>
                    <a:pt x="1674966" y="60145"/>
                    <a:pt x="1683714" y="71768"/>
                  </a:cubicBezTo>
                  <a:cubicBezTo>
                    <a:pt x="1692463" y="83391"/>
                    <a:pt x="1696898" y="99164"/>
                    <a:pt x="1697022" y="119085"/>
                  </a:cubicBezTo>
                  <a:cubicBezTo>
                    <a:pt x="1696871" y="133762"/>
                    <a:pt x="1694254" y="146251"/>
                    <a:pt x="1689170" y="156552"/>
                  </a:cubicBezTo>
                  <a:cubicBezTo>
                    <a:pt x="1684086" y="166854"/>
                    <a:pt x="1677440" y="174716"/>
                    <a:pt x="1669232" y="180139"/>
                  </a:cubicBezTo>
                  <a:cubicBezTo>
                    <a:pt x="1661024" y="185563"/>
                    <a:pt x="1652157" y="188295"/>
                    <a:pt x="1642632" y="188337"/>
                  </a:cubicBezTo>
                  <a:cubicBezTo>
                    <a:pt x="1637019" y="188314"/>
                    <a:pt x="1631549" y="187105"/>
                    <a:pt x="1626221" y="184712"/>
                  </a:cubicBezTo>
                  <a:cubicBezTo>
                    <a:pt x="1620894" y="182319"/>
                    <a:pt x="1615767" y="178884"/>
                    <a:pt x="1610840" y="174407"/>
                  </a:cubicBezTo>
                  <a:lnTo>
                    <a:pt x="1611754" y="195424"/>
                  </a:lnTo>
                  <a:lnTo>
                    <a:pt x="1611754" y="234286"/>
                  </a:lnTo>
                  <a:lnTo>
                    <a:pt x="1578407" y="234286"/>
                  </a:lnTo>
                  <a:lnTo>
                    <a:pt x="1578407" y="57150"/>
                  </a:lnTo>
                  <a:lnTo>
                    <a:pt x="1605815" y="57150"/>
                  </a:lnTo>
                  <a:lnTo>
                    <a:pt x="1608100" y="70391"/>
                  </a:lnTo>
                  <a:lnTo>
                    <a:pt x="1609013" y="70391"/>
                  </a:lnTo>
                  <a:cubicBezTo>
                    <a:pt x="1614429" y="65710"/>
                    <a:pt x="1620346" y="61828"/>
                    <a:pt x="1626765" y="58745"/>
                  </a:cubicBezTo>
                  <a:cubicBezTo>
                    <a:pt x="1633183" y="55662"/>
                    <a:pt x="1639845" y="54063"/>
                    <a:pt x="1646749" y="53949"/>
                  </a:cubicBezTo>
                  <a:close/>
                  <a:moveTo>
                    <a:pt x="1441091" y="53949"/>
                  </a:moveTo>
                  <a:cubicBezTo>
                    <a:pt x="1454833" y="54077"/>
                    <a:pt x="1464876" y="58617"/>
                    <a:pt x="1471219" y="67569"/>
                  </a:cubicBezTo>
                  <a:cubicBezTo>
                    <a:pt x="1477563" y="76520"/>
                    <a:pt x="1480695" y="89116"/>
                    <a:pt x="1480614" y="105356"/>
                  </a:cubicBezTo>
                  <a:lnTo>
                    <a:pt x="1480614" y="185137"/>
                  </a:lnTo>
                  <a:lnTo>
                    <a:pt x="1447038" y="185137"/>
                  </a:lnTo>
                  <a:lnTo>
                    <a:pt x="1447038" y="109470"/>
                  </a:lnTo>
                  <a:cubicBezTo>
                    <a:pt x="1447071" y="99755"/>
                    <a:pt x="1445632" y="92840"/>
                    <a:pt x="1442721" y="88725"/>
                  </a:cubicBezTo>
                  <a:cubicBezTo>
                    <a:pt x="1439809" y="84610"/>
                    <a:pt x="1435224" y="82610"/>
                    <a:pt x="1428967" y="82724"/>
                  </a:cubicBezTo>
                  <a:cubicBezTo>
                    <a:pt x="1423849" y="82738"/>
                    <a:pt x="1419274" y="83967"/>
                    <a:pt x="1415243" y="86410"/>
                  </a:cubicBezTo>
                  <a:cubicBezTo>
                    <a:pt x="1411211" y="88853"/>
                    <a:pt x="1406865" y="92425"/>
                    <a:pt x="1402204" y="97126"/>
                  </a:cubicBezTo>
                  <a:lnTo>
                    <a:pt x="1402204" y="185137"/>
                  </a:lnTo>
                  <a:lnTo>
                    <a:pt x="1368857" y="185137"/>
                  </a:lnTo>
                  <a:lnTo>
                    <a:pt x="1368857" y="57150"/>
                  </a:lnTo>
                  <a:lnTo>
                    <a:pt x="1396265" y="57150"/>
                  </a:lnTo>
                  <a:lnTo>
                    <a:pt x="1398550" y="74046"/>
                  </a:lnTo>
                  <a:lnTo>
                    <a:pt x="1399463" y="74046"/>
                  </a:lnTo>
                  <a:cubicBezTo>
                    <a:pt x="1405013" y="68413"/>
                    <a:pt x="1411178" y="63693"/>
                    <a:pt x="1417959" y="59887"/>
                  </a:cubicBezTo>
                  <a:cubicBezTo>
                    <a:pt x="1424740" y="56081"/>
                    <a:pt x="1432451" y="54101"/>
                    <a:pt x="1441091" y="53949"/>
                  </a:cubicBezTo>
                  <a:close/>
                  <a:moveTo>
                    <a:pt x="1072345" y="53949"/>
                  </a:moveTo>
                  <a:cubicBezTo>
                    <a:pt x="1079355" y="53935"/>
                    <a:pt x="1085635" y="55219"/>
                    <a:pt x="1091186" y="57803"/>
                  </a:cubicBezTo>
                  <a:cubicBezTo>
                    <a:pt x="1096737" y="60386"/>
                    <a:pt x="1102044" y="64354"/>
                    <a:pt x="1107107" y="69706"/>
                  </a:cubicBezTo>
                  <a:lnTo>
                    <a:pt x="1108020" y="69706"/>
                  </a:lnTo>
                  <a:lnTo>
                    <a:pt x="1110761" y="57150"/>
                  </a:lnTo>
                  <a:lnTo>
                    <a:pt x="1137028" y="57150"/>
                  </a:lnTo>
                  <a:lnTo>
                    <a:pt x="1137028" y="234286"/>
                  </a:lnTo>
                  <a:lnTo>
                    <a:pt x="1103452" y="234286"/>
                  </a:lnTo>
                  <a:lnTo>
                    <a:pt x="1103452" y="193595"/>
                  </a:lnTo>
                  <a:lnTo>
                    <a:pt x="1104823" y="173037"/>
                  </a:lnTo>
                  <a:cubicBezTo>
                    <a:pt x="1100397" y="177571"/>
                    <a:pt x="1095241" y="181234"/>
                    <a:pt x="1089356" y="184027"/>
                  </a:cubicBezTo>
                  <a:cubicBezTo>
                    <a:pt x="1083472" y="186820"/>
                    <a:pt x="1077344" y="188256"/>
                    <a:pt x="1070973" y="188337"/>
                  </a:cubicBezTo>
                  <a:cubicBezTo>
                    <a:pt x="1054891" y="188162"/>
                    <a:pt x="1042198" y="182232"/>
                    <a:pt x="1032892" y="170547"/>
                  </a:cubicBezTo>
                  <a:cubicBezTo>
                    <a:pt x="1023586" y="158861"/>
                    <a:pt x="1018836" y="142469"/>
                    <a:pt x="1018642" y="121372"/>
                  </a:cubicBezTo>
                  <a:cubicBezTo>
                    <a:pt x="1018792" y="107366"/>
                    <a:pt x="1021384" y="95340"/>
                    <a:pt x="1026417" y="85294"/>
                  </a:cubicBezTo>
                  <a:cubicBezTo>
                    <a:pt x="1031450" y="75248"/>
                    <a:pt x="1038020" y="67526"/>
                    <a:pt x="1046127" y="62130"/>
                  </a:cubicBezTo>
                  <a:cubicBezTo>
                    <a:pt x="1054233" y="56734"/>
                    <a:pt x="1062973" y="54007"/>
                    <a:pt x="1072345" y="53949"/>
                  </a:cubicBezTo>
                  <a:close/>
                  <a:moveTo>
                    <a:pt x="879410" y="53949"/>
                  </a:moveTo>
                  <a:cubicBezTo>
                    <a:pt x="890247" y="53990"/>
                    <a:pt x="900303" y="56649"/>
                    <a:pt x="909578" y="61927"/>
                  </a:cubicBezTo>
                  <a:cubicBezTo>
                    <a:pt x="918852" y="67205"/>
                    <a:pt x="926347" y="74858"/>
                    <a:pt x="932064" y="84888"/>
                  </a:cubicBezTo>
                  <a:cubicBezTo>
                    <a:pt x="937781" y="94917"/>
                    <a:pt x="940723" y="107078"/>
                    <a:pt x="940889" y="121372"/>
                  </a:cubicBezTo>
                  <a:cubicBezTo>
                    <a:pt x="940723" y="135516"/>
                    <a:pt x="937781" y="147570"/>
                    <a:pt x="932064" y="157534"/>
                  </a:cubicBezTo>
                  <a:cubicBezTo>
                    <a:pt x="926347" y="167498"/>
                    <a:pt x="918852" y="175113"/>
                    <a:pt x="909578" y="180376"/>
                  </a:cubicBezTo>
                  <a:cubicBezTo>
                    <a:pt x="900303" y="185640"/>
                    <a:pt x="890247" y="188294"/>
                    <a:pt x="879410" y="188337"/>
                  </a:cubicBezTo>
                  <a:cubicBezTo>
                    <a:pt x="868572" y="188294"/>
                    <a:pt x="858516" y="185640"/>
                    <a:pt x="849242" y="180376"/>
                  </a:cubicBezTo>
                  <a:cubicBezTo>
                    <a:pt x="839968" y="175113"/>
                    <a:pt x="832473" y="167498"/>
                    <a:pt x="826756" y="157534"/>
                  </a:cubicBezTo>
                  <a:cubicBezTo>
                    <a:pt x="821039" y="147570"/>
                    <a:pt x="818097" y="135516"/>
                    <a:pt x="817931" y="121372"/>
                  </a:cubicBezTo>
                  <a:cubicBezTo>
                    <a:pt x="818097" y="107078"/>
                    <a:pt x="821039" y="94917"/>
                    <a:pt x="826756" y="84888"/>
                  </a:cubicBezTo>
                  <a:cubicBezTo>
                    <a:pt x="832473" y="74858"/>
                    <a:pt x="839968" y="67205"/>
                    <a:pt x="849242" y="61927"/>
                  </a:cubicBezTo>
                  <a:cubicBezTo>
                    <a:pt x="858516" y="56649"/>
                    <a:pt x="868572" y="53990"/>
                    <a:pt x="879410" y="53949"/>
                  </a:cubicBezTo>
                  <a:close/>
                  <a:moveTo>
                    <a:pt x="677560" y="53949"/>
                  </a:moveTo>
                  <a:cubicBezTo>
                    <a:pt x="693807" y="53987"/>
                    <a:pt x="706053" y="58764"/>
                    <a:pt x="714297" y="68282"/>
                  </a:cubicBezTo>
                  <a:cubicBezTo>
                    <a:pt x="722541" y="77801"/>
                    <a:pt x="726672" y="91835"/>
                    <a:pt x="726691" y="110385"/>
                  </a:cubicBezTo>
                  <a:lnTo>
                    <a:pt x="726691" y="185137"/>
                  </a:lnTo>
                  <a:lnTo>
                    <a:pt x="699282" y="185137"/>
                  </a:lnTo>
                  <a:lnTo>
                    <a:pt x="696770" y="171439"/>
                  </a:lnTo>
                  <a:lnTo>
                    <a:pt x="696085" y="171439"/>
                  </a:lnTo>
                  <a:cubicBezTo>
                    <a:pt x="690487" y="176339"/>
                    <a:pt x="684474" y="180355"/>
                    <a:pt x="678045" y="183485"/>
                  </a:cubicBezTo>
                  <a:cubicBezTo>
                    <a:pt x="671617" y="186615"/>
                    <a:pt x="664745" y="188233"/>
                    <a:pt x="657429" y="188337"/>
                  </a:cubicBezTo>
                  <a:cubicBezTo>
                    <a:pt x="645853" y="188115"/>
                    <a:pt x="636676" y="184507"/>
                    <a:pt x="629899" y="177514"/>
                  </a:cubicBezTo>
                  <a:cubicBezTo>
                    <a:pt x="623123" y="170521"/>
                    <a:pt x="619658" y="161480"/>
                    <a:pt x="619506" y="150390"/>
                  </a:cubicBezTo>
                  <a:cubicBezTo>
                    <a:pt x="619357" y="136759"/>
                    <a:pt x="625193" y="126130"/>
                    <a:pt x="637015" y="118500"/>
                  </a:cubicBezTo>
                  <a:cubicBezTo>
                    <a:pt x="648837" y="110871"/>
                    <a:pt x="667537" y="105727"/>
                    <a:pt x="693115" y="103070"/>
                  </a:cubicBezTo>
                  <a:cubicBezTo>
                    <a:pt x="692996" y="96645"/>
                    <a:pt x="691290" y="91378"/>
                    <a:pt x="687997" y="87268"/>
                  </a:cubicBezTo>
                  <a:cubicBezTo>
                    <a:pt x="684704" y="83158"/>
                    <a:pt x="679166" y="81033"/>
                    <a:pt x="671383" y="80895"/>
                  </a:cubicBezTo>
                  <a:cubicBezTo>
                    <a:pt x="665455" y="80972"/>
                    <a:pt x="659585" y="82134"/>
                    <a:pt x="653774" y="84381"/>
                  </a:cubicBezTo>
                  <a:cubicBezTo>
                    <a:pt x="647963" y="86629"/>
                    <a:pt x="642098" y="89506"/>
                    <a:pt x="636179" y="93011"/>
                  </a:cubicBezTo>
                  <a:lnTo>
                    <a:pt x="624074" y="70848"/>
                  </a:lnTo>
                  <a:cubicBezTo>
                    <a:pt x="631639" y="66047"/>
                    <a:pt x="639921" y="62061"/>
                    <a:pt x="648921" y="58887"/>
                  </a:cubicBezTo>
                  <a:cubicBezTo>
                    <a:pt x="657920" y="55714"/>
                    <a:pt x="667466" y="54068"/>
                    <a:pt x="677560" y="53949"/>
                  </a:cubicBezTo>
                  <a:close/>
                  <a:moveTo>
                    <a:pt x="167154" y="42948"/>
                  </a:moveTo>
                  <a:lnTo>
                    <a:pt x="167154" y="157962"/>
                  </a:lnTo>
                  <a:lnTo>
                    <a:pt x="177675" y="157962"/>
                  </a:lnTo>
                  <a:cubicBezTo>
                    <a:pt x="193617" y="158115"/>
                    <a:pt x="206101" y="153580"/>
                    <a:pt x="215125" y="144357"/>
                  </a:cubicBezTo>
                  <a:cubicBezTo>
                    <a:pt x="224150" y="135135"/>
                    <a:pt x="228743" y="120310"/>
                    <a:pt x="228905" y="99884"/>
                  </a:cubicBezTo>
                  <a:cubicBezTo>
                    <a:pt x="228743" y="79405"/>
                    <a:pt x="224150" y="64742"/>
                    <a:pt x="215125" y="55896"/>
                  </a:cubicBezTo>
                  <a:cubicBezTo>
                    <a:pt x="206101" y="47049"/>
                    <a:pt x="193617" y="42733"/>
                    <a:pt x="177675" y="42948"/>
                  </a:cubicBezTo>
                  <a:close/>
                  <a:moveTo>
                    <a:pt x="1988739" y="22860"/>
                  </a:moveTo>
                  <a:lnTo>
                    <a:pt x="2016833" y="22860"/>
                  </a:lnTo>
                  <a:lnTo>
                    <a:pt x="2016833" y="57150"/>
                  </a:lnTo>
                  <a:lnTo>
                    <a:pt x="2048380" y="57150"/>
                  </a:lnTo>
                  <a:lnTo>
                    <a:pt x="2048380" y="83639"/>
                  </a:lnTo>
                  <a:lnTo>
                    <a:pt x="2016833" y="83639"/>
                  </a:lnTo>
                  <a:lnTo>
                    <a:pt x="2016833" y="140352"/>
                  </a:lnTo>
                  <a:cubicBezTo>
                    <a:pt x="2016843" y="147651"/>
                    <a:pt x="2018309" y="153063"/>
                    <a:pt x="2021234" y="156589"/>
                  </a:cubicBezTo>
                  <a:cubicBezTo>
                    <a:pt x="2024158" y="160114"/>
                    <a:pt x="2028482" y="161867"/>
                    <a:pt x="2034207" y="161848"/>
                  </a:cubicBezTo>
                  <a:cubicBezTo>
                    <a:pt x="2036316" y="161820"/>
                    <a:pt x="2038498" y="161534"/>
                    <a:pt x="2040750" y="160991"/>
                  </a:cubicBezTo>
                  <a:cubicBezTo>
                    <a:pt x="2043003" y="160448"/>
                    <a:pt x="2045013" y="159819"/>
                    <a:pt x="2046780" y="159104"/>
                  </a:cubicBezTo>
                  <a:lnTo>
                    <a:pt x="2052266" y="183542"/>
                  </a:lnTo>
                  <a:cubicBezTo>
                    <a:pt x="2048842" y="184741"/>
                    <a:pt x="2044889" y="185825"/>
                    <a:pt x="2040407" y="186796"/>
                  </a:cubicBezTo>
                  <a:cubicBezTo>
                    <a:pt x="2035926" y="187766"/>
                    <a:pt x="2030887" y="188280"/>
                    <a:pt x="2025291" y="188337"/>
                  </a:cubicBezTo>
                  <a:cubicBezTo>
                    <a:pt x="2010246" y="188138"/>
                    <a:pt x="1999443" y="183741"/>
                    <a:pt x="1992880" y="175146"/>
                  </a:cubicBezTo>
                  <a:cubicBezTo>
                    <a:pt x="1986317" y="166551"/>
                    <a:pt x="1983110" y="154953"/>
                    <a:pt x="1983257" y="140352"/>
                  </a:cubicBezTo>
                  <a:lnTo>
                    <a:pt x="1983257" y="83639"/>
                  </a:lnTo>
                  <a:lnTo>
                    <a:pt x="1965198" y="83639"/>
                  </a:lnTo>
                  <a:lnTo>
                    <a:pt x="1965198" y="58748"/>
                  </a:lnTo>
                  <a:lnTo>
                    <a:pt x="1984856" y="57150"/>
                  </a:lnTo>
                  <a:close/>
                  <a:moveTo>
                    <a:pt x="133350" y="16002"/>
                  </a:moveTo>
                  <a:lnTo>
                    <a:pt x="179733" y="16002"/>
                  </a:lnTo>
                  <a:cubicBezTo>
                    <a:pt x="205831" y="15924"/>
                    <a:pt x="226235" y="22759"/>
                    <a:pt x="240946" y="36506"/>
                  </a:cubicBezTo>
                  <a:cubicBezTo>
                    <a:pt x="255656" y="50253"/>
                    <a:pt x="263139" y="71379"/>
                    <a:pt x="263395" y="99884"/>
                  </a:cubicBezTo>
                  <a:cubicBezTo>
                    <a:pt x="263101" y="128345"/>
                    <a:pt x="255694" y="149671"/>
                    <a:pt x="241174" y="163861"/>
                  </a:cubicBezTo>
                  <a:cubicBezTo>
                    <a:pt x="226654" y="178051"/>
                    <a:pt x="206784" y="185143"/>
                    <a:pt x="181563" y="185137"/>
                  </a:cubicBezTo>
                  <a:lnTo>
                    <a:pt x="133350" y="185137"/>
                  </a:lnTo>
                  <a:close/>
                  <a:moveTo>
                    <a:pt x="0" y="16002"/>
                  </a:moveTo>
                  <a:lnTo>
                    <a:pt x="33804" y="16002"/>
                  </a:lnTo>
                  <a:lnTo>
                    <a:pt x="33804" y="185137"/>
                  </a:lnTo>
                  <a:lnTo>
                    <a:pt x="0" y="185137"/>
                  </a:lnTo>
                  <a:close/>
                  <a:moveTo>
                    <a:pt x="483032" y="2743"/>
                  </a:moveTo>
                  <a:lnTo>
                    <a:pt x="516379" y="2743"/>
                  </a:lnTo>
                  <a:lnTo>
                    <a:pt x="516379" y="150876"/>
                  </a:lnTo>
                  <a:cubicBezTo>
                    <a:pt x="516465" y="154595"/>
                    <a:pt x="517208" y="157214"/>
                    <a:pt x="518608" y="158734"/>
                  </a:cubicBezTo>
                  <a:cubicBezTo>
                    <a:pt x="520008" y="160253"/>
                    <a:pt x="521551" y="160986"/>
                    <a:pt x="523237" y="160934"/>
                  </a:cubicBezTo>
                  <a:cubicBezTo>
                    <a:pt x="523885" y="160943"/>
                    <a:pt x="524532" y="160924"/>
                    <a:pt x="525180" y="160877"/>
                  </a:cubicBezTo>
                  <a:cubicBezTo>
                    <a:pt x="525828" y="160829"/>
                    <a:pt x="526704" y="160696"/>
                    <a:pt x="527809" y="160477"/>
                  </a:cubicBezTo>
                  <a:lnTo>
                    <a:pt x="531924" y="185366"/>
                  </a:lnTo>
                  <a:cubicBezTo>
                    <a:pt x="529985" y="186189"/>
                    <a:pt x="527576" y="186885"/>
                    <a:pt x="524694" y="187452"/>
                  </a:cubicBezTo>
                  <a:cubicBezTo>
                    <a:pt x="521813" y="188018"/>
                    <a:pt x="518432" y="188314"/>
                    <a:pt x="514552" y="188337"/>
                  </a:cubicBezTo>
                  <a:cubicBezTo>
                    <a:pt x="503046" y="188194"/>
                    <a:pt x="494880" y="184652"/>
                    <a:pt x="490055" y="177711"/>
                  </a:cubicBezTo>
                  <a:cubicBezTo>
                    <a:pt x="485230" y="170770"/>
                    <a:pt x="482889" y="161292"/>
                    <a:pt x="483032" y="149275"/>
                  </a:cubicBezTo>
                  <a:close/>
                  <a:moveTo>
                    <a:pt x="1252409" y="0"/>
                  </a:moveTo>
                  <a:cubicBezTo>
                    <a:pt x="1258234" y="76"/>
                    <a:pt x="1262974" y="1751"/>
                    <a:pt x="1266629" y="5025"/>
                  </a:cubicBezTo>
                  <a:cubicBezTo>
                    <a:pt x="1270284" y="8299"/>
                    <a:pt x="1272169" y="12715"/>
                    <a:pt x="1272283" y="18273"/>
                  </a:cubicBezTo>
                  <a:cubicBezTo>
                    <a:pt x="1272169" y="23632"/>
                    <a:pt x="1270284" y="27991"/>
                    <a:pt x="1266629" y="31350"/>
                  </a:cubicBezTo>
                  <a:cubicBezTo>
                    <a:pt x="1262974" y="34710"/>
                    <a:pt x="1258234" y="36442"/>
                    <a:pt x="1252409" y="36547"/>
                  </a:cubicBezTo>
                  <a:cubicBezTo>
                    <a:pt x="1246474" y="36442"/>
                    <a:pt x="1241668" y="34710"/>
                    <a:pt x="1237989" y="31350"/>
                  </a:cubicBezTo>
                  <a:cubicBezTo>
                    <a:pt x="1234310" y="27991"/>
                    <a:pt x="1232416" y="23632"/>
                    <a:pt x="1232306" y="18273"/>
                  </a:cubicBezTo>
                  <a:cubicBezTo>
                    <a:pt x="1232416" y="12715"/>
                    <a:pt x="1234310" y="8299"/>
                    <a:pt x="1237989" y="5025"/>
                  </a:cubicBezTo>
                  <a:cubicBezTo>
                    <a:pt x="1241668" y="1751"/>
                    <a:pt x="1246474" y="76"/>
                    <a:pt x="1252409" y="0"/>
                  </a:cubicBez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dist"/>
              <a:endParaRPr lang="zh-CN" altLang="en-US" dirty="0">
                <a:solidFill>
                  <a:srgbClr val="00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cs typeface="Arial" panose="020B0604020202020204" pitchFamily="34" charset="0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4A78661C-151A-545C-AC2B-CE28792C976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96265" y="3580734"/>
            <a:ext cx="1830405" cy="1830403"/>
          </a:xfrm>
          <a:prstGeom prst="rect">
            <a:avLst/>
          </a:prstGeom>
          <a:noFill/>
          <a:ln w="38100" cap="sq">
            <a:gradFill>
              <a:gsLst>
                <a:gs pos="0">
                  <a:srgbClr val="00FFFF"/>
                </a:gs>
                <a:gs pos="100000">
                  <a:srgbClr val="00FFFF"/>
                </a:gs>
              </a:gsLst>
              <a:lin ang="5400000" scaled="1"/>
            </a:gradFill>
            <a:miter lim="800000"/>
          </a:ln>
        </p:spPr>
      </p:pic>
      <p:grpSp>
        <p:nvGrpSpPr>
          <p:cNvPr id="11" name="组合 10">
            <a:extLst>
              <a:ext uri="{FF2B5EF4-FFF2-40B4-BE49-F238E27FC236}">
                <a16:creationId xmlns:a16="http://schemas.microsoft.com/office/drawing/2014/main" id="{684BD964-77A9-0027-E926-91818BD58BBB}"/>
              </a:ext>
            </a:extLst>
          </p:cNvPr>
          <p:cNvGrpSpPr/>
          <p:nvPr/>
        </p:nvGrpSpPr>
        <p:grpSpPr>
          <a:xfrm>
            <a:off x="2906867" y="3508800"/>
            <a:ext cx="2009205" cy="1986058"/>
            <a:chOff x="2906867" y="3508800"/>
            <a:chExt cx="2009205" cy="1986058"/>
          </a:xfrm>
        </p:grpSpPr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id="{3D0CFDA5-5E45-CE02-4D43-1B5DC83C24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6867" y="3508800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id="{2230BC2F-2E99-E812-B7E5-DFF840AE40A1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2821617" y="3594051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E409C517-CF55-BFDD-F75B-EEE026915E2C}"/>
                </a:ext>
              </a:extLst>
            </p:cNvPr>
            <p:cNvGrpSpPr/>
            <p:nvPr/>
          </p:nvGrpSpPr>
          <p:grpSpPr>
            <a:xfrm flipH="1">
              <a:off x="4745571" y="3508800"/>
              <a:ext cx="170501" cy="170501"/>
              <a:chOff x="2968869" y="10878820"/>
              <a:chExt cx="276484" cy="276484"/>
            </a:xfrm>
          </p:grpSpPr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78170B8A-0FC9-11CD-6C76-25A654CE3B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id="{1E87B6ED-D3EE-2DD8-6370-7BA46BED25C2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91070353-A794-F229-F4C3-92BA0E083175}"/>
                </a:ext>
              </a:extLst>
            </p:cNvPr>
            <p:cNvGrpSpPr/>
            <p:nvPr/>
          </p:nvGrpSpPr>
          <p:grpSpPr>
            <a:xfrm flipH="1" flipV="1">
              <a:off x="4745571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19" name="直接连接符 18">
                <a:extLst>
                  <a:ext uri="{FF2B5EF4-FFF2-40B4-BE49-F238E27FC236}">
                    <a16:creationId xmlns:a16="http://schemas.microsoft.com/office/drawing/2014/main" id="{9A623571-3C3C-FBB7-06F7-B7BAC2A7CE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直接连接符 19">
                <a:extLst>
                  <a:ext uri="{FF2B5EF4-FFF2-40B4-BE49-F238E27FC236}">
                    <a16:creationId xmlns:a16="http://schemas.microsoft.com/office/drawing/2014/main" id="{068AC212-AD5B-FA4B-9964-F89361A2755F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A267ECD5-2663-10DC-D254-8F73F2EF0D9A}"/>
                </a:ext>
              </a:extLst>
            </p:cNvPr>
            <p:cNvGrpSpPr/>
            <p:nvPr/>
          </p:nvGrpSpPr>
          <p:grpSpPr>
            <a:xfrm flipV="1">
              <a:off x="2906867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17" name="直接连接符 16">
                <a:extLst>
                  <a:ext uri="{FF2B5EF4-FFF2-40B4-BE49-F238E27FC236}">
                    <a16:creationId xmlns:a16="http://schemas.microsoft.com/office/drawing/2014/main" id="{91DC48A1-F9F5-225A-AAC0-89295588A4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直接连接符 17">
                <a:extLst>
                  <a:ext uri="{FF2B5EF4-FFF2-40B4-BE49-F238E27FC236}">
                    <a16:creationId xmlns:a16="http://schemas.microsoft.com/office/drawing/2014/main" id="{7E78465C-C059-CDB2-14E8-71E457627C8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779A4ECD-D394-79C1-A392-8FCC9857A39F}"/>
              </a:ext>
            </a:extLst>
          </p:cNvPr>
          <p:cNvGrpSpPr/>
          <p:nvPr/>
        </p:nvGrpSpPr>
        <p:grpSpPr>
          <a:xfrm>
            <a:off x="5687024" y="3513604"/>
            <a:ext cx="2986750" cy="533098"/>
            <a:chOff x="4966041" y="1707044"/>
            <a:chExt cx="3859333" cy="688843"/>
          </a:xfrm>
          <a:solidFill>
            <a:srgbClr val="00FFFF"/>
          </a:solidFill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43FB7920-D89E-50CA-E9FE-A166313DE743}"/>
                </a:ext>
              </a:extLst>
            </p:cNvPr>
            <p:cNvSpPr txBox="1"/>
            <p:nvPr/>
          </p:nvSpPr>
          <p:spPr>
            <a:xfrm>
              <a:off x="4966041" y="1707044"/>
              <a:ext cx="3859333" cy="460282"/>
            </a:xfrm>
            <a:custGeom>
              <a:avLst/>
              <a:gdLst/>
              <a:ahLst/>
              <a:cxnLst/>
              <a:rect l="l" t="t" r="r" b="b"/>
              <a:pathLst>
                <a:path w="4100636" h="489061">
                  <a:moveTo>
                    <a:pt x="3611746" y="453228"/>
                  </a:moveTo>
                  <a:cubicBezTo>
                    <a:pt x="3618120" y="455632"/>
                    <a:pt x="3624758" y="458385"/>
                    <a:pt x="3631660" y="461486"/>
                  </a:cubicBezTo>
                  <a:cubicBezTo>
                    <a:pt x="3638563" y="464587"/>
                    <a:pt x="3645134" y="467728"/>
                    <a:pt x="3651373" y="470910"/>
                  </a:cubicBezTo>
                  <a:cubicBezTo>
                    <a:pt x="3657612" y="474092"/>
                    <a:pt x="3662923" y="477005"/>
                    <a:pt x="3667306" y="479650"/>
                  </a:cubicBezTo>
                  <a:lnTo>
                    <a:pt x="3660791" y="485623"/>
                  </a:lnTo>
                  <a:cubicBezTo>
                    <a:pt x="3656530" y="482915"/>
                    <a:pt x="3651318" y="479925"/>
                    <a:pt x="3645153" y="476654"/>
                  </a:cubicBezTo>
                  <a:cubicBezTo>
                    <a:pt x="3638989" y="473383"/>
                    <a:pt x="3632462" y="470153"/>
                    <a:pt x="3625574" y="466962"/>
                  </a:cubicBezTo>
                  <a:cubicBezTo>
                    <a:pt x="3618686" y="463772"/>
                    <a:pt x="3612026" y="460943"/>
                    <a:pt x="3605593" y="458476"/>
                  </a:cubicBezTo>
                  <a:close/>
                  <a:moveTo>
                    <a:pt x="3807361" y="451237"/>
                  </a:moveTo>
                  <a:cubicBezTo>
                    <a:pt x="3815273" y="453763"/>
                    <a:pt x="3823540" y="456654"/>
                    <a:pt x="3832162" y="459911"/>
                  </a:cubicBezTo>
                  <a:cubicBezTo>
                    <a:pt x="3840784" y="463167"/>
                    <a:pt x="3848984" y="466474"/>
                    <a:pt x="3856761" y="469831"/>
                  </a:cubicBezTo>
                  <a:cubicBezTo>
                    <a:pt x="3864538" y="473188"/>
                    <a:pt x="3871116" y="476280"/>
                    <a:pt x="3876494" y="479108"/>
                  </a:cubicBezTo>
                  <a:lnTo>
                    <a:pt x="3871608" y="486889"/>
                  </a:lnTo>
                  <a:cubicBezTo>
                    <a:pt x="3866348" y="483996"/>
                    <a:pt x="3859855" y="480794"/>
                    <a:pt x="3852129" y="477284"/>
                  </a:cubicBezTo>
                  <a:cubicBezTo>
                    <a:pt x="3844403" y="473774"/>
                    <a:pt x="3836235" y="470304"/>
                    <a:pt x="3827624" y="466875"/>
                  </a:cubicBezTo>
                  <a:cubicBezTo>
                    <a:pt x="3819013" y="463445"/>
                    <a:pt x="3810751" y="460405"/>
                    <a:pt x="3802837" y="457752"/>
                  </a:cubicBezTo>
                  <a:close/>
                  <a:moveTo>
                    <a:pt x="286169" y="438399"/>
                  </a:moveTo>
                  <a:lnTo>
                    <a:pt x="357654" y="438399"/>
                  </a:lnTo>
                  <a:lnTo>
                    <a:pt x="357654" y="446521"/>
                  </a:lnTo>
                  <a:lnTo>
                    <a:pt x="286169" y="446521"/>
                  </a:lnTo>
                  <a:close/>
                  <a:moveTo>
                    <a:pt x="4019559" y="436753"/>
                  </a:moveTo>
                  <a:lnTo>
                    <a:pt x="4027703" y="438744"/>
                  </a:lnTo>
                  <a:cubicBezTo>
                    <a:pt x="4024464" y="445643"/>
                    <a:pt x="4020717" y="452349"/>
                    <a:pt x="4016460" y="458864"/>
                  </a:cubicBezTo>
                  <a:cubicBezTo>
                    <a:pt x="4012204" y="465378"/>
                    <a:pt x="4007868" y="471043"/>
                    <a:pt x="4003452" y="475860"/>
                  </a:cubicBezTo>
                  <a:cubicBezTo>
                    <a:pt x="4002642" y="475267"/>
                    <a:pt x="4001503" y="474505"/>
                    <a:pt x="4000036" y="473574"/>
                  </a:cubicBezTo>
                  <a:cubicBezTo>
                    <a:pt x="3998570" y="472642"/>
                    <a:pt x="3997296" y="471835"/>
                    <a:pt x="3996214" y="471152"/>
                  </a:cubicBezTo>
                  <a:cubicBezTo>
                    <a:pt x="4000794" y="466539"/>
                    <a:pt x="4005115" y="461236"/>
                    <a:pt x="4009176" y="455243"/>
                  </a:cubicBezTo>
                  <a:cubicBezTo>
                    <a:pt x="4013236" y="449249"/>
                    <a:pt x="4016698" y="443086"/>
                    <a:pt x="4019559" y="436753"/>
                  </a:cubicBezTo>
                  <a:close/>
                  <a:moveTo>
                    <a:pt x="2038455" y="436567"/>
                  </a:moveTo>
                  <a:cubicBezTo>
                    <a:pt x="2043096" y="441541"/>
                    <a:pt x="2048608" y="446074"/>
                    <a:pt x="2054991" y="450166"/>
                  </a:cubicBezTo>
                  <a:cubicBezTo>
                    <a:pt x="2061374" y="454258"/>
                    <a:pt x="2068470" y="457932"/>
                    <a:pt x="2076278" y="461186"/>
                  </a:cubicBezTo>
                  <a:cubicBezTo>
                    <a:pt x="2084196" y="457932"/>
                    <a:pt x="2091480" y="454258"/>
                    <a:pt x="2098131" y="450166"/>
                  </a:cubicBezTo>
                  <a:cubicBezTo>
                    <a:pt x="2104782" y="446074"/>
                    <a:pt x="2110528" y="441541"/>
                    <a:pt x="2115369" y="436567"/>
                  </a:cubicBezTo>
                  <a:close/>
                  <a:moveTo>
                    <a:pt x="4078014" y="435667"/>
                  </a:moveTo>
                  <a:cubicBezTo>
                    <a:pt x="4082214" y="441483"/>
                    <a:pt x="4086392" y="447593"/>
                    <a:pt x="4090547" y="453998"/>
                  </a:cubicBezTo>
                  <a:cubicBezTo>
                    <a:pt x="4094702" y="460402"/>
                    <a:pt x="4098065" y="465879"/>
                    <a:pt x="4100636" y="470428"/>
                  </a:cubicBezTo>
                  <a:lnTo>
                    <a:pt x="4092673" y="474230"/>
                  </a:lnTo>
                  <a:cubicBezTo>
                    <a:pt x="4090192" y="469576"/>
                    <a:pt x="4086920" y="463948"/>
                    <a:pt x="4082855" y="457347"/>
                  </a:cubicBezTo>
                  <a:cubicBezTo>
                    <a:pt x="4078791" y="450746"/>
                    <a:pt x="4074704" y="444485"/>
                    <a:pt x="4070594" y="438563"/>
                  </a:cubicBezTo>
                  <a:close/>
                  <a:moveTo>
                    <a:pt x="3797046" y="421195"/>
                  </a:moveTo>
                  <a:lnTo>
                    <a:pt x="3805914" y="421195"/>
                  </a:lnTo>
                  <a:cubicBezTo>
                    <a:pt x="3804117" y="434059"/>
                    <a:pt x="3800511" y="444949"/>
                    <a:pt x="3795095" y="453865"/>
                  </a:cubicBezTo>
                  <a:cubicBezTo>
                    <a:pt x="3789680" y="462781"/>
                    <a:pt x="3781287" y="469997"/>
                    <a:pt x="3769920" y="475515"/>
                  </a:cubicBezTo>
                  <a:cubicBezTo>
                    <a:pt x="3758552" y="481032"/>
                    <a:pt x="3743042" y="485125"/>
                    <a:pt x="3723389" y="487794"/>
                  </a:cubicBezTo>
                  <a:cubicBezTo>
                    <a:pt x="3723004" y="486739"/>
                    <a:pt x="3722461" y="485547"/>
                    <a:pt x="3721760" y="484220"/>
                  </a:cubicBezTo>
                  <a:cubicBezTo>
                    <a:pt x="3721059" y="482893"/>
                    <a:pt x="3720335" y="481792"/>
                    <a:pt x="3719588" y="480917"/>
                  </a:cubicBezTo>
                  <a:cubicBezTo>
                    <a:pt x="3738454" y="478367"/>
                    <a:pt x="3753246" y="474600"/>
                    <a:pt x="3763961" y="469616"/>
                  </a:cubicBezTo>
                  <a:cubicBezTo>
                    <a:pt x="3774676" y="464633"/>
                    <a:pt x="3782496" y="458171"/>
                    <a:pt x="3787421" y="450232"/>
                  </a:cubicBezTo>
                  <a:cubicBezTo>
                    <a:pt x="3792345" y="442292"/>
                    <a:pt x="3795553" y="432614"/>
                    <a:pt x="3797046" y="421195"/>
                  </a:cubicBezTo>
                  <a:close/>
                  <a:moveTo>
                    <a:pt x="3969067" y="421195"/>
                  </a:moveTo>
                  <a:lnTo>
                    <a:pt x="3976125" y="426252"/>
                  </a:lnTo>
                  <a:cubicBezTo>
                    <a:pt x="3971959" y="435987"/>
                    <a:pt x="3967397" y="446073"/>
                    <a:pt x="3962439" y="456508"/>
                  </a:cubicBezTo>
                  <a:cubicBezTo>
                    <a:pt x="3957481" y="466943"/>
                    <a:pt x="3952693" y="476345"/>
                    <a:pt x="3948074" y="484715"/>
                  </a:cubicBezTo>
                  <a:lnTo>
                    <a:pt x="3940473" y="479662"/>
                  </a:lnTo>
                  <a:cubicBezTo>
                    <a:pt x="3943293" y="474923"/>
                    <a:pt x="3946381" y="469293"/>
                    <a:pt x="3949736" y="462771"/>
                  </a:cubicBezTo>
                  <a:cubicBezTo>
                    <a:pt x="3953092" y="456249"/>
                    <a:pt x="3956448" y="449386"/>
                    <a:pt x="3959804" y="442181"/>
                  </a:cubicBezTo>
                  <a:cubicBezTo>
                    <a:pt x="3963160" y="434977"/>
                    <a:pt x="3966248" y="427982"/>
                    <a:pt x="3969067" y="421195"/>
                  </a:cubicBezTo>
                  <a:close/>
                  <a:moveTo>
                    <a:pt x="699706" y="420110"/>
                  </a:moveTo>
                  <a:lnTo>
                    <a:pt x="705860" y="425901"/>
                  </a:lnTo>
                  <a:cubicBezTo>
                    <a:pt x="700932" y="435651"/>
                    <a:pt x="695495" y="445831"/>
                    <a:pt x="689549" y="456440"/>
                  </a:cubicBezTo>
                  <a:cubicBezTo>
                    <a:pt x="683603" y="467050"/>
                    <a:pt x="677940" y="476596"/>
                    <a:pt x="672560" y="485080"/>
                  </a:cubicBezTo>
                  <a:lnTo>
                    <a:pt x="665140" y="479108"/>
                  </a:lnTo>
                  <a:cubicBezTo>
                    <a:pt x="670291" y="471752"/>
                    <a:pt x="676006" y="462710"/>
                    <a:pt x="682288" y="451984"/>
                  </a:cubicBezTo>
                  <a:cubicBezTo>
                    <a:pt x="688569" y="441257"/>
                    <a:pt x="694375" y="430633"/>
                    <a:pt x="699706" y="420110"/>
                  </a:cubicBezTo>
                  <a:close/>
                  <a:moveTo>
                    <a:pt x="3091976" y="415947"/>
                  </a:moveTo>
                  <a:lnTo>
                    <a:pt x="3091976" y="448885"/>
                  </a:lnTo>
                  <a:cubicBezTo>
                    <a:pt x="3097606" y="447984"/>
                    <a:pt x="3103495" y="447026"/>
                    <a:pt x="3109644" y="446012"/>
                  </a:cubicBezTo>
                  <a:cubicBezTo>
                    <a:pt x="3115794" y="444997"/>
                    <a:pt x="3122090" y="443904"/>
                    <a:pt x="3128534" y="442732"/>
                  </a:cubicBezTo>
                  <a:lnTo>
                    <a:pt x="3128534" y="415947"/>
                  </a:lnTo>
                  <a:close/>
                  <a:moveTo>
                    <a:pt x="3597811" y="408165"/>
                  </a:moveTo>
                  <a:lnTo>
                    <a:pt x="3606679" y="408165"/>
                  </a:lnTo>
                  <a:lnTo>
                    <a:pt x="3606679" y="425901"/>
                  </a:lnTo>
                  <a:cubicBezTo>
                    <a:pt x="3606973" y="432261"/>
                    <a:pt x="3605802" y="439066"/>
                    <a:pt x="3603167" y="446317"/>
                  </a:cubicBezTo>
                  <a:cubicBezTo>
                    <a:pt x="3600532" y="453569"/>
                    <a:pt x="3594669" y="460750"/>
                    <a:pt x="3585579" y="467860"/>
                  </a:cubicBezTo>
                  <a:cubicBezTo>
                    <a:pt x="3576488" y="474971"/>
                    <a:pt x="3562408" y="481495"/>
                    <a:pt x="3543338" y="487432"/>
                  </a:cubicBezTo>
                  <a:cubicBezTo>
                    <a:pt x="3542659" y="486380"/>
                    <a:pt x="3541800" y="485181"/>
                    <a:pt x="3540759" y="483835"/>
                  </a:cubicBezTo>
                  <a:cubicBezTo>
                    <a:pt x="3539718" y="482489"/>
                    <a:pt x="3538768" y="481336"/>
                    <a:pt x="3537908" y="480374"/>
                  </a:cubicBezTo>
                  <a:cubicBezTo>
                    <a:pt x="3556253" y="475101"/>
                    <a:pt x="3569714" y="469279"/>
                    <a:pt x="3578293" y="462907"/>
                  </a:cubicBezTo>
                  <a:cubicBezTo>
                    <a:pt x="3586871" y="456535"/>
                    <a:pt x="3592343" y="450122"/>
                    <a:pt x="3594708" y="443670"/>
                  </a:cubicBezTo>
                  <a:cubicBezTo>
                    <a:pt x="3597073" y="437217"/>
                    <a:pt x="3598107" y="431234"/>
                    <a:pt x="3597811" y="425720"/>
                  </a:cubicBezTo>
                  <a:close/>
                  <a:moveTo>
                    <a:pt x="3743658" y="407441"/>
                  </a:moveTo>
                  <a:lnTo>
                    <a:pt x="3856406" y="407441"/>
                  </a:lnTo>
                  <a:lnTo>
                    <a:pt x="3856406" y="457029"/>
                  </a:lnTo>
                  <a:lnTo>
                    <a:pt x="3847538" y="457029"/>
                  </a:lnTo>
                  <a:lnTo>
                    <a:pt x="3847538" y="415585"/>
                  </a:lnTo>
                  <a:lnTo>
                    <a:pt x="3752164" y="415585"/>
                  </a:lnTo>
                  <a:lnTo>
                    <a:pt x="3752164" y="457933"/>
                  </a:lnTo>
                  <a:lnTo>
                    <a:pt x="3743658" y="457933"/>
                  </a:lnTo>
                  <a:close/>
                  <a:moveTo>
                    <a:pt x="1445476" y="405264"/>
                  </a:moveTo>
                  <a:lnTo>
                    <a:pt x="1451810" y="411601"/>
                  </a:lnTo>
                  <a:cubicBezTo>
                    <a:pt x="1447625" y="412775"/>
                    <a:pt x="1443010" y="413869"/>
                    <a:pt x="1437965" y="414883"/>
                  </a:cubicBezTo>
                  <a:cubicBezTo>
                    <a:pt x="1432921" y="415898"/>
                    <a:pt x="1427582" y="416856"/>
                    <a:pt x="1421949" y="417757"/>
                  </a:cubicBezTo>
                  <a:lnTo>
                    <a:pt x="1421949" y="436228"/>
                  </a:lnTo>
                  <a:lnTo>
                    <a:pt x="1476061" y="436228"/>
                  </a:lnTo>
                  <a:lnTo>
                    <a:pt x="1476061" y="443806"/>
                  </a:lnTo>
                  <a:lnTo>
                    <a:pt x="1431903" y="443806"/>
                  </a:lnTo>
                  <a:cubicBezTo>
                    <a:pt x="1441279" y="449477"/>
                    <a:pt x="1450532" y="455373"/>
                    <a:pt x="1459660" y="461496"/>
                  </a:cubicBezTo>
                  <a:cubicBezTo>
                    <a:pt x="1468788" y="467619"/>
                    <a:pt x="1476366" y="473064"/>
                    <a:pt x="1482395" y="477829"/>
                  </a:cubicBezTo>
                  <a:lnTo>
                    <a:pt x="1476604" y="483983"/>
                  </a:lnTo>
                  <a:cubicBezTo>
                    <a:pt x="1470334" y="478712"/>
                    <a:pt x="1462197" y="472649"/>
                    <a:pt x="1452195" y="465795"/>
                  </a:cubicBezTo>
                  <a:cubicBezTo>
                    <a:pt x="1442192" y="458940"/>
                    <a:pt x="1432110" y="452515"/>
                    <a:pt x="1421949" y="446521"/>
                  </a:cubicBezTo>
                  <a:lnTo>
                    <a:pt x="1421949" y="487602"/>
                  </a:lnTo>
                  <a:lnTo>
                    <a:pt x="1413443" y="487602"/>
                  </a:lnTo>
                  <a:lnTo>
                    <a:pt x="1413443" y="447245"/>
                  </a:lnTo>
                  <a:cubicBezTo>
                    <a:pt x="1405307" y="455592"/>
                    <a:pt x="1395700" y="463148"/>
                    <a:pt x="1384623" y="469912"/>
                  </a:cubicBezTo>
                  <a:cubicBezTo>
                    <a:pt x="1373546" y="476676"/>
                    <a:pt x="1362582" y="481969"/>
                    <a:pt x="1351731" y="485792"/>
                  </a:cubicBezTo>
                  <a:cubicBezTo>
                    <a:pt x="1350969" y="484672"/>
                    <a:pt x="1350049" y="483474"/>
                    <a:pt x="1348971" y="482195"/>
                  </a:cubicBezTo>
                  <a:cubicBezTo>
                    <a:pt x="1347893" y="480917"/>
                    <a:pt x="1346882" y="479764"/>
                    <a:pt x="1345940" y="478734"/>
                  </a:cubicBezTo>
                  <a:cubicBezTo>
                    <a:pt x="1356704" y="475447"/>
                    <a:pt x="1367525" y="470711"/>
                    <a:pt x="1378402" y="464528"/>
                  </a:cubicBezTo>
                  <a:cubicBezTo>
                    <a:pt x="1389279" y="458344"/>
                    <a:pt x="1398607" y="451437"/>
                    <a:pt x="1406385" y="443806"/>
                  </a:cubicBezTo>
                  <a:lnTo>
                    <a:pt x="1360599" y="443806"/>
                  </a:lnTo>
                  <a:lnTo>
                    <a:pt x="1360599" y="436228"/>
                  </a:lnTo>
                  <a:lnTo>
                    <a:pt x="1413443" y="436228"/>
                  </a:lnTo>
                  <a:lnTo>
                    <a:pt x="1413443" y="419024"/>
                  </a:lnTo>
                  <a:cubicBezTo>
                    <a:pt x="1407724" y="419665"/>
                    <a:pt x="1402015" y="420283"/>
                    <a:pt x="1396319" y="420879"/>
                  </a:cubicBezTo>
                  <a:cubicBezTo>
                    <a:pt x="1390622" y="421474"/>
                    <a:pt x="1385049" y="422002"/>
                    <a:pt x="1379601" y="422462"/>
                  </a:cubicBezTo>
                  <a:cubicBezTo>
                    <a:pt x="1379416" y="421512"/>
                    <a:pt x="1379107" y="420426"/>
                    <a:pt x="1378673" y="419205"/>
                  </a:cubicBezTo>
                  <a:cubicBezTo>
                    <a:pt x="1378240" y="417983"/>
                    <a:pt x="1377704" y="416897"/>
                    <a:pt x="1377067" y="415947"/>
                  </a:cubicBezTo>
                  <a:cubicBezTo>
                    <a:pt x="1385258" y="415158"/>
                    <a:pt x="1393610" y="414221"/>
                    <a:pt x="1402122" y="413137"/>
                  </a:cubicBezTo>
                  <a:cubicBezTo>
                    <a:pt x="1410635" y="412053"/>
                    <a:pt x="1418665" y="410848"/>
                    <a:pt x="1426212" y="409522"/>
                  </a:cubicBezTo>
                  <a:cubicBezTo>
                    <a:pt x="1433759" y="408197"/>
                    <a:pt x="1440181" y="406777"/>
                    <a:pt x="1445476" y="405264"/>
                  </a:cubicBezTo>
                  <a:close/>
                  <a:moveTo>
                    <a:pt x="2720348" y="399829"/>
                  </a:moveTo>
                  <a:lnTo>
                    <a:pt x="2720348" y="440571"/>
                  </a:lnTo>
                  <a:lnTo>
                    <a:pt x="2755660" y="440571"/>
                  </a:lnTo>
                  <a:lnTo>
                    <a:pt x="2755660" y="399829"/>
                  </a:lnTo>
                  <a:close/>
                  <a:moveTo>
                    <a:pt x="4019378" y="397838"/>
                  </a:moveTo>
                  <a:lnTo>
                    <a:pt x="4019378" y="417406"/>
                  </a:lnTo>
                  <a:lnTo>
                    <a:pt x="4082358" y="417406"/>
                  </a:lnTo>
                  <a:lnTo>
                    <a:pt x="4082358" y="397838"/>
                  </a:lnTo>
                  <a:close/>
                  <a:moveTo>
                    <a:pt x="243278" y="397307"/>
                  </a:moveTo>
                  <a:lnTo>
                    <a:pt x="243278" y="456124"/>
                  </a:lnTo>
                  <a:lnTo>
                    <a:pt x="269338" y="456124"/>
                  </a:lnTo>
                  <a:lnTo>
                    <a:pt x="269338" y="397307"/>
                  </a:lnTo>
                  <a:close/>
                  <a:moveTo>
                    <a:pt x="2033568" y="392952"/>
                  </a:moveTo>
                  <a:lnTo>
                    <a:pt x="2033568" y="408177"/>
                  </a:lnTo>
                  <a:lnTo>
                    <a:pt x="2123513" y="408177"/>
                  </a:lnTo>
                  <a:lnTo>
                    <a:pt x="2123513" y="392952"/>
                  </a:lnTo>
                  <a:close/>
                  <a:moveTo>
                    <a:pt x="2712407" y="392070"/>
                  </a:moveTo>
                  <a:lnTo>
                    <a:pt x="2763782" y="392070"/>
                  </a:lnTo>
                  <a:lnTo>
                    <a:pt x="2763782" y="448511"/>
                  </a:lnTo>
                  <a:lnTo>
                    <a:pt x="2720348" y="448511"/>
                  </a:lnTo>
                  <a:lnTo>
                    <a:pt x="2720348" y="461546"/>
                  </a:lnTo>
                  <a:lnTo>
                    <a:pt x="2712407" y="461546"/>
                  </a:lnTo>
                  <a:close/>
                  <a:moveTo>
                    <a:pt x="3396472" y="391697"/>
                  </a:moveTo>
                  <a:lnTo>
                    <a:pt x="3404978" y="391697"/>
                  </a:lnTo>
                  <a:lnTo>
                    <a:pt x="3404978" y="467706"/>
                  </a:lnTo>
                  <a:cubicBezTo>
                    <a:pt x="3404902" y="470187"/>
                    <a:pt x="3405370" y="471876"/>
                    <a:pt x="3406380" y="472773"/>
                  </a:cubicBezTo>
                  <a:cubicBezTo>
                    <a:pt x="3407391" y="473671"/>
                    <a:pt x="3409397" y="474093"/>
                    <a:pt x="3412398" y="474040"/>
                  </a:cubicBezTo>
                  <a:lnTo>
                    <a:pt x="3434658" y="474040"/>
                  </a:lnTo>
                  <a:cubicBezTo>
                    <a:pt x="3436618" y="474135"/>
                    <a:pt x="3438106" y="473483"/>
                    <a:pt x="3439122" y="472083"/>
                  </a:cubicBezTo>
                  <a:cubicBezTo>
                    <a:pt x="3440137" y="470683"/>
                    <a:pt x="3440861" y="467966"/>
                    <a:pt x="3441293" y="463932"/>
                  </a:cubicBezTo>
                  <a:cubicBezTo>
                    <a:pt x="3441726" y="459898"/>
                    <a:pt x="3442047" y="453978"/>
                    <a:pt x="3442259" y="446170"/>
                  </a:cubicBezTo>
                  <a:cubicBezTo>
                    <a:pt x="3443307" y="446996"/>
                    <a:pt x="3444558" y="447742"/>
                    <a:pt x="3446014" y="448410"/>
                  </a:cubicBezTo>
                  <a:cubicBezTo>
                    <a:pt x="3447469" y="449077"/>
                    <a:pt x="3448811" y="449597"/>
                    <a:pt x="3450040" y="449971"/>
                  </a:cubicBezTo>
                  <a:cubicBezTo>
                    <a:pt x="3449750" y="462397"/>
                    <a:pt x="3448612" y="470933"/>
                    <a:pt x="3446625" y="475578"/>
                  </a:cubicBezTo>
                  <a:cubicBezTo>
                    <a:pt x="3444638" y="480224"/>
                    <a:pt x="3440830" y="482425"/>
                    <a:pt x="3435201" y="482184"/>
                  </a:cubicBezTo>
                  <a:lnTo>
                    <a:pt x="3411674" y="482184"/>
                  </a:lnTo>
                  <a:cubicBezTo>
                    <a:pt x="3405894" y="482305"/>
                    <a:pt x="3401890" y="481340"/>
                    <a:pt x="3399662" y="479288"/>
                  </a:cubicBezTo>
                  <a:cubicBezTo>
                    <a:pt x="3397433" y="477237"/>
                    <a:pt x="3396370" y="473377"/>
                    <a:pt x="3396472" y="467706"/>
                  </a:cubicBezTo>
                  <a:close/>
                  <a:moveTo>
                    <a:pt x="2641646" y="380838"/>
                  </a:moveTo>
                  <a:lnTo>
                    <a:pt x="2679809" y="380838"/>
                  </a:lnTo>
                  <a:lnTo>
                    <a:pt x="2679809" y="461184"/>
                  </a:lnTo>
                  <a:lnTo>
                    <a:pt x="2700621" y="447075"/>
                  </a:lnTo>
                  <a:cubicBezTo>
                    <a:pt x="2700915" y="448304"/>
                    <a:pt x="2701323" y="449601"/>
                    <a:pt x="2701843" y="450966"/>
                  </a:cubicBezTo>
                  <a:cubicBezTo>
                    <a:pt x="2702363" y="452331"/>
                    <a:pt x="2702861" y="453447"/>
                    <a:pt x="2703336" y="454314"/>
                  </a:cubicBezTo>
                  <a:cubicBezTo>
                    <a:pt x="2693716" y="461201"/>
                    <a:pt x="2686468" y="466429"/>
                    <a:pt x="2681592" y="469998"/>
                  </a:cubicBezTo>
                  <a:cubicBezTo>
                    <a:pt x="2676715" y="473568"/>
                    <a:pt x="2673326" y="476141"/>
                    <a:pt x="2671424" y="477720"/>
                  </a:cubicBezTo>
                  <a:cubicBezTo>
                    <a:pt x="2669522" y="479298"/>
                    <a:pt x="2668223" y="480545"/>
                    <a:pt x="2667526" y="481460"/>
                  </a:cubicBezTo>
                  <a:cubicBezTo>
                    <a:pt x="2667013" y="480487"/>
                    <a:pt x="2666228" y="479356"/>
                    <a:pt x="2665173" y="478067"/>
                  </a:cubicBezTo>
                  <a:cubicBezTo>
                    <a:pt x="2664117" y="476777"/>
                    <a:pt x="2663152" y="475737"/>
                    <a:pt x="2662277" y="474945"/>
                  </a:cubicBezTo>
                  <a:cubicBezTo>
                    <a:pt x="2664008" y="473833"/>
                    <a:pt x="2665931" y="471850"/>
                    <a:pt x="2668046" y="468995"/>
                  </a:cubicBezTo>
                  <a:cubicBezTo>
                    <a:pt x="2670161" y="466141"/>
                    <a:pt x="2671315" y="462575"/>
                    <a:pt x="2671507" y="458295"/>
                  </a:cubicBezTo>
                  <a:lnTo>
                    <a:pt x="2671507" y="389344"/>
                  </a:lnTo>
                  <a:lnTo>
                    <a:pt x="2641646" y="389344"/>
                  </a:lnTo>
                  <a:close/>
                  <a:moveTo>
                    <a:pt x="1830046" y="380646"/>
                  </a:moveTo>
                  <a:lnTo>
                    <a:pt x="1830046" y="428084"/>
                  </a:lnTo>
                  <a:lnTo>
                    <a:pt x="1881104" y="428084"/>
                  </a:lnTo>
                  <a:lnTo>
                    <a:pt x="1881104" y="380646"/>
                  </a:lnTo>
                  <a:close/>
                  <a:moveTo>
                    <a:pt x="3091976" y="377942"/>
                  </a:moveTo>
                  <a:lnTo>
                    <a:pt x="3091976" y="407984"/>
                  </a:lnTo>
                  <a:lnTo>
                    <a:pt x="3128534" y="407984"/>
                  </a:lnTo>
                  <a:lnTo>
                    <a:pt x="3128534" y="377942"/>
                  </a:lnTo>
                  <a:close/>
                  <a:moveTo>
                    <a:pt x="2430523" y="377219"/>
                  </a:moveTo>
                  <a:lnTo>
                    <a:pt x="2469070" y="377219"/>
                  </a:lnTo>
                  <a:lnTo>
                    <a:pt x="2469070" y="385181"/>
                  </a:lnTo>
                  <a:lnTo>
                    <a:pt x="2453144" y="385181"/>
                  </a:lnTo>
                  <a:lnTo>
                    <a:pt x="2453144" y="413956"/>
                  </a:lnTo>
                  <a:lnTo>
                    <a:pt x="2474318" y="413956"/>
                  </a:lnTo>
                  <a:lnTo>
                    <a:pt x="2474318" y="421919"/>
                  </a:lnTo>
                  <a:lnTo>
                    <a:pt x="2453144" y="421919"/>
                  </a:lnTo>
                  <a:lnTo>
                    <a:pt x="2453144" y="466448"/>
                  </a:lnTo>
                  <a:lnTo>
                    <a:pt x="2472871" y="454140"/>
                  </a:lnTo>
                  <a:cubicBezTo>
                    <a:pt x="2473244" y="455199"/>
                    <a:pt x="2473674" y="456383"/>
                    <a:pt x="2474160" y="457692"/>
                  </a:cubicBezTo>
                  <a:cubicBezTo>
                    <a:pt x="2474647" y="459000"/>
                    <a:pt x="2475122" y="460049"/>
                    <a:pt x="2475585" y="460837"/>
                  </a:cubicBezTo>
                  <a:cubicBezTo>
                    <a:pt x="2466550" y="466832"/>
                    <a:pt x="2459727" y="471389"/>
                    <a:pt x="2455115" y="474508"/>
                  </a:cubicBezTo>
                  <a:cubicBezTo>
                    <a:pt x="2450504" y="477627"/>
                    <a:pt x="2447300" y="479890"/>
                    <a:pt x="2445503" y="481299"/>
                  </a:cubicBezTo>
                  <a:cubicBezTo>
                    <a:pt x="2443707" y="482707"/>
                    <a:pt x="2442514" y="483844"/>
                    <a:pt x="2441924" y="484709"/>
                  </a:cubicBezTo>
                  <a:lnTo>
                    <a:pt x="2441924" y="483987"/>
                  </a:lnTo>
                  <a:cubicBezTo>
                    <a:pt x="2441773" y="484318"/>
                    <a:pt x="2441713" y="484559"/>
                    <a:pt x="2441743" y="484709"/>
                  </a:cubicBezTo>
                  <a:cubicBezTo>
                    <a:pt x="2441245" y="483754"/>
                    <a:pt x="2440522" y="482687"/>
                    <a:pt x="2439571" y="481506"/>
                  </a:cubicBezTo>
                  <a:cubicBezTo>
                    <a:pt x="2438621" y="480326"/>
                    <a:pt x="2437716" y="479348"/>
                    <a:pt x="2436857" y="478574"/>
                  </a:cubicBezTo>
                  <a:cubicBezTo>
                    <a:pt x="2438399" y="477481"/>
                    <a:pt x="2440156" y="475596"/>
                    <a:pt x="2442128" y="472919"/>
                  </a:cubicBezTo>
                  <a:cubicBezTo>
                    <a:pt x="2444100" y="470242"/>
                    <a:pt x="2445178" y="466818"/>
                    <a:pt x="2445362" y="462647"/>
                  </a:cubicBezTo>
                  <a:lnTo>
                    <a:pt x="2445362" y="421919"/>
                  </a:lnTo>
                  <a:lnTo>
                    <a:pt x="2423103" y="421919"/>
                  </a:lnTo>
                  <a:lnTo>
                    <a:pt x="2423103" y="413956"/>
                  </a:lnTo>
                  <a:lnTo>
                    <a:pt x="2445362" y="413956"/>
                  </a:lnTo>
                  <a:lnTo>
                    <a:pt x="2445362" y="385181"/>
                  </a:lnTo>
                  <a:lnTo>
                    <a:pt x="2430523" y="385181"/>
                  </a:lnTo>
                  <a:close/>
                  <a:moveTo>
                    <a:pt x="664597" y="375047"/>
                  </a:moveTo>
                  <a:cubicBezTo>
                    <a:pt x="670347" y="377777"/>
                    <a:pt x="676312" y="380868"/>
                    <a:pt x="682491" y="384322"/>
                  </a:cubicBezTo>
                  <a:cubicBezTo>
                    <a:pt x="688671" y="387775"/>
                    <a:pt x="693685" y="390958"/>
                    <a:pt x="697535" y="393868"/>
                  </a:cubicBezTo>
                  <a:lnTo>
                    <a:pt x="692829" y="401107"/>
                  </a:lnTo>
                  <a:cubicBezTo>
                    <a:pt x="688916" y="398091"/>
                    <a:pt x="683894" y="394758"/>
                    <a:pt x="677763" y="391108"/>
                  </a:cubicBezTo>
                  <a:cubicBezTo>
                    <a:pt x="671633" y="387459"/>
                    <a:pt x="665615" y="384216"/>
                    <a:pt x="659711" y="381381"/>
                  </a:cubicBezTo>
                  <a:close/>
                  <a:moveTo>
                    <a:pt x="3941016" y="374496"/>
                  </a:moveTo>
                  <a:cubicBezTo>
                    <a:pt x="3946298" y="377335"/>
                    <a:pt x="3951840" y="380490"/>
                    <a:pt x="3957643" y="383962"/>
                  </a:cubicBezTo>
                  <a:cubicBezTo>
                    <a:pt x="3963446" y="387434"/>
                    <a:pt x="3968219" y="390496"/>
                    <a:pt x="3971963" y="393148"/>
                  </a:cubicBezTo>
                  <a:lnTo>
                    <a:pt x="3966896" y="400194"/>
                  </a:lnTo>
                  <a:cubicBezTo>
                    <a:pt x="3963178" y="397355"/>
                    <a:pt x="3958442" y="394085"/>
                    <a:pt x="3952689" y="390385"/>
                  </a:cubicBezTo>
                  <a:cubicBezTo>
                    <a:pt x="3946936" y="386685"/>
                    <a:pt x="3941295" y="383321"/>
                    <a:pt x="3935768" y="380294"/>
                  </a:cubicBezTo>
                  <a:close/>
                  <a:moveTo>
                    <a:pt x="1821744" y="372525"/>
                  </a:moveTo>
                  <a:lnTo>
                    <a:pt x="1889587" y="372525"/>
                  </a:lnTo>
                  <a:lnTo>
                    <a:pt x="1889587" y="436024"/>
                  </a:lnTo>
                  <a:lnTo>
                    <a:pt x="1821744" y="436024"/>
                  </a:lnTo>
                  <a:close/>
                  <a:moveTo>
                    <a:pt x="4019378" y="371597"/>
                  </a:moveTo>
                  <a:lnTo>
                    <a:pt x="4019378" y="390803"/>
                  </a:lnTo>
                  <a:lnTo>
                    <a:pt x="4082358" y="390803"/>
                  </a:lnTo>
                  <a:lnTo>
                    <a:pt x="4082358" y="371597"/>
                  </a:lnTo>
                  <a:close/>
                  <a:moveTo>
                    <a:pt x="2551233" y="371597"/>
                  </a:moveTo>
                  <a:lnTo>
                    <a:pt x="2551233" y="388631"/>
                  </a:lnTo>
                  <a:lnTo>
                    <a:pt x="2569150" y="388631"/>
                  </a:lnTo>
                  <a:lnTo>
                    <a:pt x="2569150" y="371597"/>
                  </a:lnTo>
                  <a:close/>
                  <a:moveTo>
                    <a:pt x="2033568" y="371416"/>
                  </a:moveTo>
                  <a:lnTo>
                    <a:pt x="2033568" y="386098"/>
                  </a:lnTo>
                  <a:lnTo>
                    <a:pt x="2123513" y="386098"/>
                  </a:lnTo>
                  <a:lnTo>
                    <a:pt x="2123513" y="371416"/>
                  </a:lnTo>
                  <a:close/>
                  <a:moveTo>
                    <a:pt x="3770261" y="371065"/>
                  </a:moveTo>
                  <a:lnTo>
                    <a:pt x="3771347" y="378847"/>
                  </a:lnTo>
                  <a:cubicBezTo>
                    <a:pt x="3762366" y="381781"/>
                    <a:pt x="3753499" y="384646"/>
                    <a:pt x="3744744" y="387444"/>
                  </a:cubicBezTo>
                  <a:cubicBezTo>
                    <a:pt x="3735989" y="390241"/>
                    <a:pt x="3728026" y="392745"/>
                    <a:pt x="3720855" y="394954"/>
                  </a:cubicBezTo>
                  <a:lnTo>
                    <a:pt x="3718322" y="386810"/>
                  </a:lnTo>
                  <a:cubicBezTo>
                    <a:pt x="3724954" y="384865"/>
                    <a:pt x="3732773" y="382512"/>
                    <a:pt x="3741780" y="379752"/>
                  </a:cubicBezTo>
                  <a:cubicBezTo>
                    <a:pt x="3750788" y="376992"/>
                    <a:pt x="3760281" y="374097"/>
                    <a:pt x="3770261" y="371065"/>
                  </a:cubicBezTo>
                  <a:close/>
                  <a:moveTo>
                    <a:pt x="2984316" y="369256"/>
                  </a:moveTo>
                  <a:cubicBezTo>
                    <a:pt x="2989730" y="372370"/>
                    <a:pt x="2995008" y="376004"/>
                    <a:pt x="3000151" y="380159"/>
                  </a:cubicBezTo>
                  <a:cubicBezTo>
                    <a:pt x="3005294" y="384314"/>
                    <a:pt x="3009306" y="388220"/>
                    <a:pt x="3012186" y="391878"/>
                  </a:cubicBezTo>
                  <a:lnTo>
                    <a:pt x="3006214" y="397307"/>
                  </a:lnTo>
                  <a:cubicBezTo>
                    <a:pt x="3003171" y="393653"/>
                    <a:pt x="2999122" y="389694"/>
                    <a:pt x="2994066" y="385430"/>
                  </a:cubicBezTo>
                  <a:cubicBezTo>
                    <a:pt x="2989010" y="381166"/>
                    <a:pt x="2983829" y="377343"/>
                    <a:pt x="2978524" y="373961"/>
                  </a:cubicBezTo>
                  <a:close/>
                  <a:moveTo>
                    <a:pt x="2962418" y="366722"/>
                  </a:moveTo>
                  <a:lnTo>
                    <a:pt x="2970743" y="366722"/>
                  </a:lnTo>
                  <a:lnTo>
                    <a:pt x="2970743" y="392601"/>
                  </a:lnTo>
                  <a:cubicBezTo>
                    <a:pt x="2970746" y="394223"/>
                    <a:pt x="2970739" y="395821"/>
                    <a:pt x="2970720" y="397397"/>
                  </a:cubicBezTo>
                  <a:cubicBezTo>
                    <a:pt x="2970701" y="398973"/>
                    <a:pt x="2970648" y="400572"/>
                    <a:pt x="2970562" y="402193"/>
                  </a:cubicBezTo>
                  <a:lnTo>
                    <a:pt x="3021234" y="402193"/>
                  </a:lnTo>
                  <a:lnTo>
                    <a:pt x="3021234" y="410337"/>
                  </a:lnTo>
                  <a:lnTo>
                    <a:pt x="2971828" y="410337"/>
                  </a:lnTo>
                  <a:cubicBezTo>
                    <a:pt x="2975964" y="426938"/>
                    <a:pt x="2982216" y="441287"/>
                    <a:pt x="2990582" y="453386"/>
                  </a:cubicBezTo>
                  <a:cubicBezTo>
                    <a:pt x="2998948" y="465485"/>
                    <a:pt x="3009588" y="474542"/>
                    <a:pt x="3022502" y="480555"/>
                  </a:cubicBezTo>
                  <a:cubicBezTo>
                    <a:pt x="3021382" y="481407"/>
                    <a:pt x="3020273" y="482463"/>
                    <a:pt x="3019176" y="483722"/>
                  </a:cubicBezTo>
                  <a:cubicBezTo>
                    <a:pt x="3018079" y="484982"/>
                    <a:pt x="3017196" y="486218"/>
                    <a:pt x="3016529" y="487432"/>
                  </a:cubicBezTo>
                  <a:cubicBezTo>
                    <a:pt x="3004785" y="481475"/>
                    <a:pt x="2994884" y="473075"/>
                    <a:pt x="2986826" y="462232"/>
                  </a:cubicBezTo>
                  <a:cubicBezTo>
                    <a:pt x="2978770" y="451388"/>
                    <a:pt x="2972443" y="438554"/>
                    <a:pt x="2967847" y="423729"/>
                  </a:cubicBezTo>
                  <a:cubicBezTo>
                    <a:pt x="2965634" y="434889"/>
                    <a:pt x="2960830" y="446004"/>
                    <a:pt x="2953437" y="457074"/>
                  </a:cubicBezTo>
                  <a:cubicBezTo>
                    <a:pt x="2946043" y="468143"/>
                    <a:pt x="2934680" y="478444"/>
                    <a:pt x="2919346" y="487975"/>
                  </a:cubicBezTo>
                  <a:cubicBezTo>
                    <a:pt x="2918588" y="487029"/>
                    <a:pt x="2917615" y="486026"/>
                    <a:pt x="2916427" y="484967"/>
                  </a:cubicBezTo>
                  <a:cubicBezTo>
                    <a:pt x="2915240" y="483907"/>
                    <a:pt x="2914041" y="483040"/>
                    <a:pt x="2912830" y="482365"/>
                  </a:cubicBezTo>
                  <a:cubicBezTo>
                    <a:pt x="2924545" y="475249"/>
                    <a:pt x="2933792" y="467643"/>
                    <a:pt x="2940573" y="459549"/>
                  </a:cubicBezTo>
                  <a:cubicBezTo>
                    <a:pt x="2947354" y="451454"/>
                    <a:pt x="2952326" y="443219"/>
                    <a:pt x="2955487" y="434842"/>
                  </a:cubicBezTo>
                  <a:cubicBezTo>
                    <a:pt x="2958648" y="426466"/>
                    <a:pt x="2960657" y="418298"/>
                    <a:pt x="2961513" y="410337"/>
                  </a:cubicBezTo>
                  <a:lnTo>
                    <a:pt x="2916993" y="410337"/>
                  </a:lnTo>
                  <a:lnTo>
                    <a:pt x="2916993" y="402193"/>
                  </a:lnTo>
                  <a:lnTo>
                    <a:pt x="2962237" y="402193"/>
                  </a:lnTo>
                  <a:cubicBezTo>
                    <a:pt x="2962324" y="400481"/>
                    <a:pt x="2962376" y="398838"/>
                    <a:pt x="2962395" y="397262"/>
                  </a:cubicBezTo>
                  <a:cubicBezTo>
                    <a:pt x="2962414" y="395686"/>
                    <a:pt x="2962421" y="394132"/>
                    <a:pt x="2962418" y="392601"/>
                  </a:cubicBezTo>
                  <a:close/>
                  <a:moveTo>
                    <a:pt x="2876092" y="365998"/>
                  </a:moveTo>
                  <a:cubicBezTo>
                    <a:pt x="2880342" y="368901"/>
                    <a:pt x="2884104" y="371872"/>
                    <a:pt x="2887381" y="374911"/>
                  </a:cubicBezTo>
                  <a:cubicBezTo>
                    <a:pt x="2890658" y="377950"/>
                    <a:pt x="2893470" y="381011"/>
                    <a:pt x="2895819" y="384096"/>
                  </a:cubicBezTo>
                  <a:cubicBezTo>
                    <a:pt x="2899265" y="381652"/>
                    <a:pt x="2902417" y="379164"/>
                    <a:pt x="2905275" y="376630"/>
                  </a:cubicBezTo>
                  <a:cubicBezTo>
                    <a:pt x="2908133" y="374097"/>
                    <a:pt x="2910651" y="371518"/>
                    <a:pt x="2912830" y="368894"/>
                  </a:cubicBezTo>
                  <a:lnTo>
                    <a:pt x="2919888" y="373056"/>
                  </a:lnTo>
                  <a:cubicBezTo>
                    <a:pt x="2917246" y="376042"/>
                    <a:pt x="2914252" y="378983"/>
                    <a:pt x="2910908" y="381879"/>
                  </a:cubicBezTo>
                  <a:cubicBezTo>
                    <a:pt x="2907563" y="384774"/>
                    <a:pt x="2903982" y="387625"/>
                    <a:pt x="2900162" y="390430"/>
                  </a:cubicBezTo>
                  <a:cubicBezTo>
                    <a:pt x="2904558" y="397853"/>
                    <a:pt x="2907439" y="405447"/>
                    <a:pt x="2908804" y="413210"/>
                  </a:cubicBezTo>
                  <a:cubicBezTo>
                    <a:pt x="2910169" y="420973"/>
                    <a:pt x="2910787" y="428883"/>
                    <a:pt x="2910659" y="436940"/>
                  </a:cubicBezTo>
                  <a:cubicBezTo>
                    <a:pt x="2910723" y="447471"/>
                    <a:pt x="2910142" y="456497"/>
                    <a:pt x="2908917" y="464019"/>
                  </a:cubicBezTo>
                  <a:cubicBezTo>
                    <a:pt x="2907692" y="471540"/>
                    <a:pt x="2905437" y="477354"/>
                    <a:pt x="2902153" y="481460"/>
                  </a:cubicBezTo>
                  <a:cubicBezTo>
                    <a:pt x="2901158" y="482644"/>
                    <a:pt x="2899936" y="483624"/>
                    <a:pt x="2898488" y="484401"/>
                  </a:cubicBezTo>
                  <a:cubicBezTo>
                    <a:pt x="2897040" y="485178"/>
                    <a:pt x="2895366" y="485706"/>
                    <a:pt x="2893466" y="485985"/>
                  </a:cubicBezTo>
                  <a:cubicBezTo>
                    <a:pt x="2890733" y="486426"/>
                    <a:pt x="2887784" y="486674"/>
                    <a:pt x="2884621" y="486731"/>
                  </a:cubicBezTo>
                  <a:cubicBezTo>
                    <a:pt x="2881458" y="486788"/>
                    <a:pt x="2878193" y="486720"/>
                    <a:pt x="2874826" y="486527"/>
                  </a:cubicBezTo>
                  <a:cubicBezTo>
                    <a:pt x="2874724" y="485227"/>
                    <a:pt x="2874384" y="483847"/>
                    <a:pt x="2873808" y="482388"/>
                  </a:cubicBezTo>
                  <a:cubicBezTo>
                    <a:pt x="2873231" y="480929"/>
                    <a:pt x="2872484" y="479594"/>
                    <a:pt x="2871568" y="478384"/>
                  </a:cubicBezTo>
                  <a:cubicBezTo>
                    <a:pt x="2875678" y="478655"/>
                    <a:pt x="2879358" y="478791"/>
                    <a:pt x="2882608" y="478791"/>
                  </a:cubicBezTo>
                  <a:cubicBezTo>
                    <a:pt x="2885858" y="478791"/>
                    <a:pt x="2888452" y="478655"/>
                    <a:pt x="2890390" y="478384"/>
                  </a:cubicBezTo>
                  <a:cubicBezTo>
                    <a:pt x="2891728" y="478297"/>
                    <a:pt x="2892852" y="478018"/>
                    <a:pt x="2893760" y="477547"/>
                  </a:cubicBezTo>
                  <a:cubicBezTo>
                    <a:pt x="2894669" y="477075"/>
                    <a:pt x="2895476" y="476389"/>
                    <a:pt x="2896181" y="475488"/>
                  </a:cubicBezTo>
                  <a:cubicBezTo>
                    <a:pt x="2898504" y="472611"/>
                    <a:pt x="2900147" y="467823"/>
                    <a:pt x="2901112" y="461123"/>
                  </a:cubicBezTo>
                  <a:cubicBezTo>
                    <a:pt x="2902078" y="454423"/>
                    <a:pt x="2902545" y="446242"/>
                    <a:pt x="2902515" y="436578"/>
                  </a:cubicBezTo>
                  <a:cubicBezTo>
                    <a:pt x="2902485" y="432989"/>
                    <a:pt x="2902364" y="429309"/>
                    <a:pt x="2902153" y="425539"/>
                  </a:cubicBezTo>
                  <a:cubicBezTo>
                    <a:pt x="2897040" y="431443"/>
                    <a:pt x="2891204" y="437053"/>
                    <a:pt x="2884644" y="442370"/>
                  </a:cubicBezTo>
                  <a:cubicBezTo>
                    <a:pt x="2878084" y="447686"/>
                    <a:pt x="2871614" y="452029"/>
                    <a:pt x="2865234" y="455400"/>
                  </a:cubicBezTo>
                  <a:cubicBezTo>
                    <a:pt x="2864657" y="454355"/>
                    <a:pt x="2863866" y="453187"/>
                    <a:pt x="2862859" y="451893"/>
                  </a:cubicBezTo>
                  <a:cubicBezTo>
                    <a:pt x="2861852" y="450600"/>
                    <a:pt x="2860834" y="449477"/>
                    <a:pt x="2859805" y="448523"/>
                  </a:cubicBezTo>
                  <a:cubicBezTo>
                    <a:pt x="2867364" y="445273"/>
                    <a:pt x="2874912" y="440643"/>
                    <a:pt x="2882450" y="434633"/>
                  </a:cubicBezTo>
                  <a:cubicBezTo>
                    <a:pt x="2889986" y="428623"/>
                    <a:pt x="2896132" y="422274"/>
                    <a:pt x="2900886" y="415585"/>
                  </a:cubicBezTo>
                  <a:cubicBezTo>
                    <a:pt x="2900260" y="412064"/>
                    <a:pt x="2899340" y="408610"/>
                    <a:pt x="2898126" y="405224"/>
                  </a:cubicBezTo>
                  <a:cubicBezTo>
                    <a:pt x="2896912" y="401839"/>
                    <a:pt x="2895359" y="398476"/>
                    <a:pt x="2893466" y="395135"/>
                  </a:cubicBezTo>
                  <a:cubicBezTo>
                    <a:pt x="2889025" y="397951"/>
                    <a:pt x="2884470" y="400644"/>
                    <a:pt x="2879802" y="403211"/>
                  </a:cubicBezTo>
                  <a:cubicBezTo>
                    <a:pt x="2875135" y="405779"/>
                    <a:pt x="2870399" y="408154"/>
                    <a:pt x="2865596" y="410337"/>
                  </a:cubicBezTo>
                  <a:cubicBezTo>
                    <a:pt x="2864929" y="409489"/>
                    <a:pt x="2864092" y="408561"/>
                    <a:pt x="2863085" y="407555"/>
                  </a:cubicBezTo>
                  <a:cubicBezTo>
                    <a:pt x="2862078" y="406548"/>
                    <a:pt x="2861106" y="405666"/>
                    <a:pt x="2860167" y="404908"/>
                  </a:cubicBezTo>
                  <a:cubicBezTo>
                    <a:pt x="2865170" y="402638"/>
                    <a:pt x="2870139" y="400165"/>
                    <a:pt x="2875075" y="397488"/>
                  </a:cubicBezTo>
                  <a:cubicBezTo>
                    <a:pt x="2880010" y="394811"/>
                    <a:pt x="2884753" y="391976"/>
                    <a:pt x="2889304" y="388982"/>
                  </a:cubicBezTo>
                  <a:cubicBezTo>
                    <a:pt x="2886966" y="385811"/>
                    <a:pt x="2884222" y="382697"/>
                    <a:pt x="2881069" y="379639"/>
                  </a:cubicBezTo>
                  <a:cubicBezTo>
                    <a:pt x="2877918" y="376581"/>
                    <a:pt x="2874268" y="373603"/>
                    <a:pt x="2870120" y="370703"/>
                  </a:cubicBezTo>
                  <a:close/>
                  <a:moveTo>
                    <a:pt x="2025063" y="364381"/>
                  </a:moveTo>
                  <a:lnTo>
                    <a:pt x="2132381" y="364381"/>
                  </a:lnTo>
                  <a:lnTo>
                    <a:pt x="2132381" y="415212"/>
                  </a:lnTo>
                  <a:lnTo>
                    <a:pt x="2055104" y="415212"/>
                  </a:lnTo>
                  <a:cubicBezTo>
                    <a:pt x="2053645" y="417584"/>
                    <a:pt x="2052039" y="419955"/>
                    <a:pt x="2050286" y="422327"/>
                  </a:cubicBezTo>
                  <a:cubicBezTo>
                    <a:pt x="2048533" y="424698"/>
                    <a:pt x="2046700" y="426979"/>
                    <a:pt x="2044789" y="429170"/>
                  </a:cubicBezTo>
                  <a:lnTo>
                    <a:pt x="2122246" y="429170"/>
                  </a:lnTo>
                  <a:lnTo>
                    <a:pt x="2124056" y="428626"/>
                  </a:lnTo>
                  <a:lnTo>
                    <a:pt x="2129485" y="432598"/>
                  </a:lnTo>
                  <a:cubicBezTo>
                    <a:pt x="2124463" y="439361"/>
                    <a:pt x="2118310" y="445414"/>
                    <a:pt x="2111026" y="450756"/>
                  </a:cubicBezTo>
                  <a:cubicBezTo>
                    <a:pt x="2103741" y="456099"/>
                    <a:pt x="2095598" y="460843"/>
                    <a:pt x="2086594" y="464988"/>
                  </a:cubicBezTo>
                  <a:cubicBezTo>
                    <a:pt x="2097057" y="468510"/>
                    <a:pt x="2108255" y="471376"/>
                    <a:pt x="2120188" y="473586"/>
                  </a:cubicBezTo>
                  <a:cubicBezTo>
                    <a:pt x="2132121" y="475796"/>
                    <a:pt x="2144449" y="477395"/>
                    <a:pt x="2157174" y="478384"/>
                  </a:cubicBezTo>
                  <a:cubicBezTo>
                    <a:pt x="2156171" y="479518"/>
                    <a:pt x="2155236" y="480823"/>
                    <a:pt x="2154369" y="482297"/>
                  </a:cubicBezTo>
                  <a:cubicBezTo>
                    <a:pt x="2153502" y="483771"/>
                    <a:pt x="2152748" y="485121"/>
                    <a:pt x="2152107" y="486346"/>
                  </a:cubicBezTo>
                  <a:cubicBezTo>
                    <a:pt x="2138372" y="485095"/>
                    <a:pt x="2125078" y="483074"/>
                    <a:pt x="2112225" y="480284"/>
                  </a:cubicBezTo>
                  <a:cubicBezTo>
                    <a:pt x="2099372" y="477493"/>
                    <a:pt x="2087390" y="473843"/>
                    <a:pt x="2076278" y="469332"/>
                  </a:cubicBezTo>
                  <a:cubicBezTo>
                    <a:pt x="2063663" y="474190"/>
                    <a:pt x="2050437" y="478096"/>
                    <a:pt x="2036600" y="481053"/>
                  </a:cubicBezTo>
                  <a:cubicBezTo>
                    <a:pt x="2022763" y="484009"/>
                    <a:pt x="2009084" y="486196"/>
                    <a:pt x="1995564" y="487613"/>
                  </a:cubicBezTo>
                  <a:cubicBezTo>
                    <a:pt x="1995266" y="486301"/>
                    <a:pt x="1994776" y="484899"/>
                    <a:pt x="1994093" y="483406"/>
                  </a:cubicBezTo>
                  <a:cubicBezTo>
                    <a:pt x="1993411" y="481913"/>
                    <a:pt x="1992695" y="480601"/>
                    <a:pt x="1991944" y="479469"/>
                  </a:cubicBezTo>
                  <a:cubicBezTo>
                    <a:pt x="2004360" y="478406"/>
                    <a:pt x="2016900" y="476686"/>
                    <a:pt x="2029564" y="474310"/>
                  </a:cubicBezTo>
                  <a:cubicBezTo>
                    <a:pt x="2042229" y="471935"/>
                    <a:pt x="2054362" y="468767"/>
                    <a:pt x="2065963" y="464807"/>
                  </a:cubicBezTo>
                  <a:cubicBezTo>
                    <a:pt x="2059421" y="461639"/>
                    <a:pt x="2053366" y="458109"/>
                    <a:pt x="2047798" y="454217"/>
                  </a:cubicBezTo>
                  <a:cubicBezTo>
                    <a:pt x="2042229" y="450325"/>
                    <a:pt x="2037305" y="446071"/>
                    <a:pt x="2033025" y="441455"/>
                  </a:cubicBezTo>
                  <a:cubicBezTo>
                    <a:pt x="2029210" y="444902"/>
                    <a:pt x="2025304" y="448145"/>
                    <a:pt x="2021307" y="451185"/>
                  </a:cubicBezTo>
                  <a:cubicBezTo>
                    <a:pt x="2017311" y="454224"/>
                    <a:pt x="2013314" y="457015"/>
                    <a:pt x="2009318" y="459557"/>
                  </a:cubicBezTo>
                  <a:cubicBezTo>
                    <a:pt x="2008628" y="458765"/>
                    <a:pt x="2007655" y="457769"/>
                    <a:pt x="2006400" y="456570"/>
                  </a:cubicBezTo>
                  <a:cubicBezTo>
                    <a:pt x="2005144" y="455371"/>
                    <a:pt x="2003945" y="454375"/>
                    <a:pt x="2002803" y="453583"/>
                  </a:cubicBezTo>
                  <a:cubicBezTo>
                    <a:pt x="2011075" y="448908"/>
                    <a:pt x="2018962" y="443284"/>
                    <a:pt x="2026465" y="436711"/>
                  </a:cubicBezTo>
                  <a:cubicBezTo>
                    <a:pt x="2033968" y="430138"/>
                    <a:pt x="2040317" y="422972"/>
                    <a:pt x="2045513" y="415212"/>
                  </a:cubicBezTo>
                  <a:lnTo>
                    <a:pt x="2025063" y="415212"/>
                  </a:lnTo>
                  <a:close/>
                  <a:moveTo>
                    <a:pt x="2704263" y="362752"/>
                  </a:moveTo>
                  <a:lnTo>
                    <a:pt x="2774106" y="362752"/>
                  </a:lnTo>
                  <a:lnTo>
                    <a:pt x="2774106" y="370692"/>
                  </a:lnTo>
                  <a:lnTo>
                    <a:pt x="2704263" y="370692"/>
                  </a:lnTo>
                  <a:close/>
                  <a:moveTo>
                    <a:pt x="709841" y="358397"/>
                  </a:moveTo>
                  <a:lnTo>
                    <a:pt x="819693" y="358397"/>
                  </a:lnTo>
                  <a:lnTo>
                    <a:pt x="819693" y="366722"/>
                  </a:lnTo>
                  <a:lnTo>
                    <a:pt x="768658" y="366722"/>
                  </a:lnTo>
                  <a:lnTo>
                    <a:pt x="768658" y="412509"/>
                  </a:lnTo>
                  <a:lnTo>
                    <a:pt x="813178" y="412509"/>
                  </a:lnTo>
                  <a:lnTo>
                    <a:pt x="813178" y="420834"/>
                  </a:lnTo>
                  <a:lnTo>
                    <a:pt x="768658" y="420834"/>
                  </a:lnTo>
                  <a:lnTo>
                    <a:pt x="768658" y="473135"/>
                  </a:lnTo>
                  <a:lnTo>
                    <a:pt x="823855" y="473135"/>
                  </a:lnTo>
                  <a:lnTo>
                    <a:pt x="823855" y="481460"/>
                  </a:lnTo>
                  <a:lnTo>
                    <a:pt x="704050" y="481460"/>
                  </a:lnTo>
                  <a:lnTo>
                    <a:pt x="704050" y="473135"/>
                  </a:lnTo>
                  <a:lnTo>
                    <a:pt x="759609" y="473135"/>
                  </a:lnTo>
                  <a:lnTo>
                    <a:pt x="759609" y="420834"/>
                  </a:lnTo>
                  <a:lnTo>
                    <a:pt x="716718" y="420834"/>
                  </a:lnTo>
                  <a:lnTo>
                    <a:pt x="716718" y="412509"/>
                  </a:lnTo>
                  <a:lnTo>
                    <a:pt x="759609" y="412509"/>
                  </a:lnTo>
                  <a:lnTo>
                    <a:pt x="759609" y="366722"/>
                  </a:lnTo>
                  <a:lnTo>
                    <a:pt x="709841" y="366722"/>
                  </a:lnTo>
                  <a:close/>
                  <a:moveTo>
                    <a:pt x="1182129" y="357854"/>
                  </a:moveTo>
                  <a:lnTo>
                    <a:pt x="1182129" y="386629"/>
                  </a:lnTo>
                  <a:lnTo>
                    <a:pt x="1197150" y="386629"/>
                  </a:lnTo>
                  <a:cubicBezTo>
                    <a:pt x="1208762" y="377761"/>
                    <a:pt x="1219560" y="368170"/>
                    <a:pt x="1229544" y="357854"/>
                  </a:cubicBezTo>
                  <a:close/>
                  <a:moveTo>
                    <a:pt x="3170520" y="353149"/>
                  </a:moveTo>
                  <a:cubicBezTo>
                    <a:pt x="3172752" y="367838"/>
                    <a:pt x="3175617" y="381668"/>
                    <a:pt x="3179116" y="394637"/>
                  </a:cubicBezTo>
                  <a:cubicBezTo>
                    <a:pt x="3182615" y="407607"/>
                    <a:pt x="3186928" y="419537"/>
                    <a:pt x="3192056" y="430425"/>
                  </a:cubicBezTo>
                  <a:cubicBezTo>
                    <a:pt x="3197877" y="419831"/>
                    <a:pt x="3202975" y="408082"/>
                    <a:pt x="3207348" y="395180"/>
                  </a:cubicBezTo>
                  <a:cubicBezTo>
                    <a:pt x="3211722" y="382278"/>
                    <a:pt x="3215190" y="368268"/>
                    <a:pt x="3217754" y="353149"/>
                  </a:cubicBezTo>
                  <a:close/>
                  <a:moveTo>
                    <a:pt x="2551233" y="346622"/>
                  </a:moveTo>
                  <a:lnTo>
                    <a:pt x="2551233" y="364200"/>
                  </a:lnTo>
                  <a:lnTo>
                    <a:pt x="2569150" y="364200"/>
                  </a:lnTo>
                  <a:lnTo>
                    <a:pt x="2569150" y="346622"/>
                  </a:lnTo>
                  <a:close/>
                  <a:moveTo>
                    <a:pt x="4046162" y="344455"/>
                  </a:moveTo>
                  <a:lnTo>
                    <a:pt x="4055392" y="346810"/>
                  </a:lnTo>
                  <a:cubicBezTo>
                    <a:pt x="4054299" y="349742"/>
                    <a:pt x="4053183" y="352708"/>
                    <a:pt x="4052044" y="355708"/>
                  </a:cubicBezTo>
                  <a:cubicBezTo>
                    <a:pt x="4050906" y="358709"/>
                    <a:pt x="4049790" y="361539"/>
                    <a:pt x="4048696" y="364200"/>
                  </a:cubicBezTo>
                  <a:lnTo>
                    <a:pt x="4090682" y="364200"/>
                  </a:lnTo>
                  <a:lnTo>
                    <a:pt x="4090682" y="424804"/>
                  </a:lnTo>
                  <a:lnTo>
                    <a:pt x="4054306" y="424804"/>
                  </a:lnTo>
                  <a:lnTo>
                    <a:pt x="4054306" y="477127"/>
                  </a:lnTo>
                  <a:cubicBezTo>
                    <a:pt x="4054344" y="479706"/>
                    <a:pt x="4053998" y="481687"/>
                    <a:pt x="4053266" y="483067"/>
                  </a:cubicBezTo>
                  <a:cubicBezTo>
                    <a:pt x="4052534" y="484448"/>
                    <a:pt x="4051192" y="485478"/>
                    <a:pt x="4049239" y="486158"/>
                  </a:cubicBezTo>
                  <a:cubicBezTo>
                    <a:pt x="4047196" y="486854"/>
                    <a:pt x="4044225" y="487267"/>
                    <a:pt x="4040326" y="487399"/>
                  </a:cubicBezTo>
                  <a:cubicBezTo>
                    <a:pt x="4036428" y="487530"/>
                    <a:pt x="4031376" y="487538"/>
                    <a:pt x="4025170" y="487421"/>
                  </a:cubicBezTo>
                  <a:cubicBezTo>
                    <a:pt x="4024887" y="486305"/>
                    <a:pt x="4024502" y="485064"/>
                    <a:pt x="4024016" y="483700"/>
                  </a:cubicBezTo>
                  <a:cubicBezTo>
                    <a:pt x="4023529" y="482335"/>
                    <a:pt x="4023009" y="481049"/>
                    <a:pt x="4022455" y="479843"/>
                  </a:cubicBezTo>
                  <a:cubicBezTo>
                    <a:pt x="4027518" y="480008"/>
                    <a:pt x="4031870" y="480084"/>
                    <a:pt x="4035508" y="480069"/>
                  </a:cubicBezTo>
                  <a:cubicBezTo>
                    <a:pt x="4039146" y="480054"/>
                    <a:pt x="4041552" y="480039"/>
                    <a:pt x="4042724" y="480024"/>
                  </a:cubicBezTo>
                  <a:cubicBezTo>
                    <a:pt x="4043968" y="479948"/>
                    <a:pt x="4044828" y="479692"/>
                    <a:pt x="4045303" y="479254"/>
                  </a:cubicBezTo>
                  <a:cubicBezTo>
                    <a:pt x="4045778" y="478817"/>
                    <a:pt x="4046004" y="478108"/>
                    <a:pt x="4045982" y="477127"/>
                  </a:cubicBezTo>
                  <a:lnTo>
                    <a:pt x="4045982" y="424804"/>
                  </a:lnTo>
                  <a:lnTo>
                    <a:pt x="4011234" y="424804"/>
                  </a:lnTo>
                  <a:lnTo>
                    <a:pt x="4011234" y="364200"/>
                  </a:lnTo>
                  <a:lnTo>
                    <a:pt x="4040552" y="364200"/>
                  </a:lnTo>
                  <a:cubicBezTo>
                    <a:pt x="4041578" y="361113"/>
                    <a:pt x="4042604" y="357776"/>
                    <a:pt x="4043629" y="354191"/>
                  </a:cubicBezTo>
                  <a:cubicBezTo>
                    <a:pt x="4044654" y="350606"/>
                    <a:pt x="4045499" y="347361"/>
                    <a:pt x="4046162" y="344455"/>
                  </a:cubicBezTo>
                  <a:close/>
                  <a:moveTo>
                    <a:pt x="3221555" y="344281"/>
                  </a:moveTo>
                  <a:lnTo>
                    <a:pt x="3226984" y="345910"/>
                  </a:lnTo>
                  <a:cubicBezTo>
                    <a:pt x="3224243" y="364999"/>
                    <a:pt x="3220314" y="382335"/>
                    <a:pt x="3215198" y="397918"/>
                  </a:cubicBezTo>
                  <a:cubicBezTo>
                    <a:pt x="3210082" y="413500"/>
                    <a:pt x="3203936" y="427352"/>
                    <a:pt x="3196761" y="439474"/>
                  </a:cubicBezTo>
                  <a:cubicBezTo>
                    <a:pt x="3201542" y="448010"/>
                    <a:pt x="3207046" y="455641"/>
                    <a:pt x="3213275" y="462367"/>
                  </a:cubicBezTo>
                  <a:cubicBezTo>
                    <a:pt x="3219504" y="469094"/>
                    <a:pt x="3226547" y="474734"/>
                    <a:pt x="3234404" y="479288"/>
                  </a:cubicBezTo>
                  <a:cubicBezTo>
                    <a:pt x="3233280" y="480133"/>
                    <a:pt x="3232134" y="481159"/>
                    <a:pt x="3230966" y="482365"/>
                  </a:cubicBezTo>
                  <a:cubicBezTo>
                    <a:pt x="3229796" y="483572"/>
                    <a:pt x="3228832" y="484778"/>
                    <a:pt x="3228070" y="485985"/>
                  </a:cubicBezTo>
                  <a:cubicBezTo>
                    <a:pt x="3220582" y="481370"/>
                    <a:pt x="3213840" y="475850"/>
                    <a:pt x="3207846" y="469425"/>
                  </a:cubicBezTo>
                  <a:cubicBezTo>
                    <a:pt x="3201851" y="463001"/>
                    <a:pt x="3196467" y="455671"/>
                    <a:pt x="3191694" y="447437"/>
                  </a:cubicBezTo>
                  <a:cubicBezTo>
                    <a:pt x="3186069" y="455946"/>
                    <a:pt x="3180081" y="463540"/>
                    <a:pt x="3173732" y="470217"/>
                  </a:cubicBezTo>
                  <a:cubicBezTo>
                    <a:pt x="3167383" y="476894"/>
                    <a:pt x="3160762" y="482633"/>
                    <a:pt x="3153870" y="487432"/>
                  </a:cubicBezTo>
                  <a:cubicBezTo>
                    <a:pt x="3153120" y="486294"/>
                    <a:pt x="3152222" y="485087"/>
                    <a:pt x="3151178" y="483813"/>
                  </a:cubicBezTo>
                  <a:cubicBezTo>
                    <a:pt x="3150134" y="482538"/>
                    <a:pt x="3149101" y="481513"/>
                    <a:pt x="3148079" y="480736"/>
                  </a:cubicBezTo>
                  <a:cubicBezTo>
                    <a:pt x="3155163" y="476099"/>
                    <a:pt x="3161988" y="470262"/>
                    <a:pt x="3168552" y="463227"/>
                  </a:cubicBezTo>
                  <a:cubicBezTo>
                    <a:pt x="3175116" y="456192"/>
                    <a:pt x="3181262" y="448093"/>
                    <a:pt x="3186988" y="438931"/>
                  </a:cubicBezTo>
                  <a:cubicBezTo>
                    <a:pt x="3181141" y="427134"/>
                    <a:pt x="3176232" y="414036"/>
                    <a:pt x="3172262" y="399637"/>
                  </a:cubicBezTo>
                  <a:cubicBezTo>
                    <a:pt x="3168292" y="385238"/>
                    <a:pt x="3165057" y="369742"/>
                    <a:pt x="3162557" y="353149"/>
                  </a:cubicBezTo>
                  <a:lnTo>
                    <a:pt x="3151879" y="353149"/>
                  </a:lnTo>
                  <a:lnTo>
                    <a:pt x="3151879" y="344824"/>
                  </a:lnTo>
                  <a:lnTo>
                    <a:pt x="3220107" y="344824"/>
                  </a:lnTo>
                  <a:close/>
                  <a:moveTo>
                    <a:pt x="3091976" y="340843"/>
                  </a:moveTo>
                  <a:lnTo>
                    <a:pt x="3091976" y="370161"/>
                  </a:lnTo>
                  <a:lnTo>
                    <a:pt x="3128534" y="370161"/>
                  </a:lnTo>
                  <a:lnTo>
                    <a:pt x="3128534" y="340843"/>
                  </a:lnTo>
                  <a:close/>
                  <a:moveTo>
                    <a:pt x="69628" y="340843"/>
                  </a:moveTo>
                  <a:lnTo>
                    <a:pt x="155410" y="340843"/>
                  </a:lnTo>
                  <a:lnTo>
                    <a:pt x="155410" y="487613"/>
                  </a:lnTo>
                  <a:lnTo>
                    <a:pt x="146904" y="487613"/>
                  </a:lnTo>
                  <a:lnTo>
                    <a:pt x="146904" y="472411"/>
                  </a:lnTo>
                  <a:lnTo>
                    <a:pt x="68361" y="472411"/>
                  </a:lnTo>
                  <a:lnTo>
                    <a:pt x="68361" y="464087"/>
                  </a:lnTo>
                  <a:lnTo>
                    <a:pt x="146904" y="464087"/>
                  </a:lnTo>
                  <a:lnTo>
                    <a:pt x="146904" y="407441"/>
                  </a:lnTo>
                  <a:lnTo>
                    <a:pt x="73971" y="407441"/>
                  </a:lnTo>
                  <a:lnTo>
                    <a:pt x="73971" y="398936"/>
                  </a:lnTo>
                  <a:lnTo>
                    <a:pt x="146904" y="398936"/>
                  </a:lnTo>
                  <a:lnTo>
                    <a:pt x="146904" y="348986"/>
                  </a:lnTo>
                  <a:lnTo>
                    <a:pt x="69628" y="348986"/>
                  </a:lnTo>
                  <a:close/>
                  <a:moveTo>
                    <a:pt x="1790412" y="340288"/>
                  </a:moveTo>
                  <a:lnTo>
                    <a:pt x="1790412" y="469165"/>
                  </a:lnTo>
                  <a:lnTo>
                    <a:pt x="1921461" y="469165"/>
                  </a:lnTo>
                  <a:lnTo>
                    <a:pt x="1921461" y="340288"/>
                  </a:lnTo>
                  <a:close/>
                  <a:moveTo>
                    <a:pt x="2477576" y="337585"/>
                  </a:moveTo>
                  <a:lnTo>
                    <a:pt x="2512323" y="337585"/>
                  </a:lnTo>
                  <a:cubicBezTo>
                    <a:pt x="2508979" y="346132"/>
                    <a:pt x="2505307" y="355143"/>
                    <a:pt x="2501306" y="364618"/>
                  </a:cubicBezTo>
                  <a:cubicBezTo>
                    <a:pt x="2497306" y="374093"/>
                    <a:pt x="2493498" y="382697"/>
                    <a:pt x="2489882" y="390430"/>
                  </a:cubicBezTo>
                  <a:lnTo>
                    <a:pt x="2507075" y="390430"/>
                  </a:lnTo>
                  <a:lnTo>
                    <a:pt x="2508704" y="390249"/>
                  </a:lnTo>
                  <a:lnTo>
                    <a:pt x="2513409" y="391697"/>
                  </a:lnTo>
                  <a:cubicBezTo>
                    <a:pt x="2512225" y="403984"/>
                    <a:pt x="2510521" y="415107"/>
                    <a:pt x="2508297" y="425066"/>
                  </a:cubicBezTo>
                  <a:cubicBezTo>
                    <a:pt x="2506072" y="435024"/>
                    <a:pt x="2503372" y="443931"/>
                    <a:pt x="2500198" y="451786"/>
                  </a:cubicBezTo>
                  <a:cubicBezTo>
                    <a:pt x="2508289" y="462376"/>
                    <a:pt x="2517760" y="469435"/>
                    <a:pt x="2528611" y="472965"/>
                  </a:cubicBezTo>
                  <a:cubicBezTo>
                    <a:pt x="2539462" y="476494"/>
                    <a:pt x="2550924" y="478123"/>
                    <a:pt x="2562996" y="477852"/>
                  </a:cubicBezTo>
                  <a:lnTo>
                    <a:pt x="2586704" y="477852"/>
                  </a:lnTo>
                  <a:cubicBezTo>
                    <a:pt x="2585969" y="478908"/>
                    <a:pt x="2585313" y="480179"/>
                    <a:pt x="2584736" y="481664"/>
                  </a:cubicBezTo>
                  <a:cubicBezTo>
                    <a:pt x="2584159" y="483149"/>
                    <a:pt x="2583729" y="484465"/>
                    <a:pt x="2583446" y="485611"/>
                  </a:cubicBezTo>
                  <a:lnTo>
                    <a:pt x="2562453" y="485611"/>
                  </a:lnTo>
                  <a:cubicBezTo>
                    <a:pt x="2549521" y="485883"/>
                    <a:pt x="2537426" y="484257"/>
                    <a:pt x="2526168" y="480732"/>
                  </a:cubicBezTo>
                  <a:cubicBezTo>
                    <a:pt x="2514910" y="477207"/>
                    <a:pt x="2504986" y="470153"/>
                    <a:pt x="2496398" y="459570"/>
                  </a:cubicBezTo>
                  <a:cubicBezTo>
                    <a:pt x="2493404" y="465622"/>
                    <a:pt x="2490026" y="470937"/>
                    <a:pt x="2486263" y="475515"/>
                  </a:cubicBezTo>
                  <a:cubicBezTo>
                    <a:pt x="2482500" y="480093"/>
                    <a:pt x="2478398" y="484001"/>
                    <a:pt x="2473957" y="487240"/>
                  </a:cubicBezTo>
                  <a:cubicBezTo>
                    <a:pt x="2473266" y="486272"/>
                    <a:pt x="2472339" y="485225"/>
                    <a:pt x="2471174" y="484101"/>
                  </a:cubicBezTo>
                  <a:cubicBezTo>
                    <a:pt x="2470009" y="482976"/>
                    <a:pt x="2468946" y="482156"/>
                    <a:pt x="2467984" y="481641"/>
                  </a:cubicBezTo>
                  <a:cubicBezTo>
                    <a:pt x="2472690" y="478219"/>
                    <a:pt x="2476988" y="474082"/>
                    <a:pt x="2480879" y="469230"/>
                  </a:cubicBezTo>
                  <a:cubicBezTo>
                    <a:pt x="2484770" y="464378"/>
                    <a:pt x="2488254" y="458744"/>
                    <a:pt x="2491330" y="452329"/>
                  </a:cubicBezTo>
                  <a:cubicBezTo>
                    <a:pt x="2488616" y="447993"/>
                    <a:pt x="2486127" y="443090"/>
                    <a:pt x="2483865" y="437622"/>
                  </a:cubicBezTo>
                  <a:cubicBezTo>
                    <a:pt x="2481603" y="432154"/>
                    <a:pt x="2479567" y="426075"/>
                    <a:pt x="2477757" y="419386"/>
                  </a:cubicBezTo>
                  <a:lnTo>
                    <a:pt x="2484453" y="416490"/>
                  </a:lnTo>
                  <a:cubicBezTo>
                    <a:pt x="2485901" y="421818"/>
                    <a:pt x="2487484" y="426728"/>
                    <a:pt x="2489204" y="431219"/>
                  </a:cubicBezTo>
                  <a:cubicBezTo>
                    <a:pt x="2490923" y="435710"/>
                    <a:pt x="2492778" y="439851"/>
                    <a:pt x="2494769" y="443641"/>
                  </a:cubicBezTo>
                  <a:cubicBezTo>
                    <a:pt x="2497204" y="437396"/>
                    <a:pt x="2499256" y="430473"/>
                    <a:pt x="2500922" y="422871"/>
                  </a:cubicBezTo>
                  <a:cubicBezTo>
                    <a:pt x="2502588" y="415269"/>
                    <a:pt x="2503916" y="406989"/>
                    <a:pt x="2504903" y="398031"/>
                  </a:cubicBezTo>
                  <a:lnTo>
                    <a:pt x="2478119" y="398031"/>
                  </a:lnTo>
                  <a:cubicBezTo>
                    <a:pt x="2481562" y="391086"/>
                    <a:pt x="2485309" y="382851"/>
                    <a:pt x="2489362" y="373328"/>
                  </a:cubicBezTo>
                  <a:cubicBezTo>
                    <a:pt x="2493416" y="363804"/>
                    <a:pt x="2497208" y="354484"/>
                    <a:pt x="2500741" y="345367"/>
                  </a:cubicBezTo>
                  <a:lnTo>
                    <a:pt x="2477576" y="345367"/>
                  </a:lnTo>
                  <a:close/>
                  <a:moveTo>
                    <a:pt x="359283" y="334520"/>
                  </a:moveTo>
                  <a:lnTo>
                    <a:pt x="365255" y="335424"/>
                  </a:lnTo>
                  <a:cubicBezTo>
                    <a:pt x="364761" y="341434"/>
                    <a:pt x="364120" y="348299"/>
                    <a:pt x="363331" y="356017"/>
                  </a:cubicBezTo>
                  <a:cubicBezTo>
                    <a:pt x="362543" y="363735"/>
                    <a:pt x="361674" y="371676"/>
                    <a:pt x="360724" y="379840"/>
                  </a:cubicBezTo>
                  <a:cubicBezTo>
                    <a:pt x="359775" y="388004"/>
                    <a:pt x="358812" y="395761"/>
                    <a:pt x="357835" y="403109"/>
                  </a:cubicBezTo>
                  <a:lnTo>
                    <a:pt x="381724" y="403109"/>
                  </a:lnTo>
                  <a:cubicBezTo>
                    <a:pt x="381720" y="403215"/>
                    <a:pt x="381682" y="403816"/>
                    <a:pt x="381611" y="404914"/>
                  </a:cubicBezTo>
                  <a:cubicBezTo>
                    <a:pt x="381539" y="406012"/>
                    <a:pt x="381456" y="406974"/>
                    <a:pt x="381362" y="407801"/>
                  </a:cubicBezTo>
                  <a:cubicBezTo>
                    <a:pt x="379930" y="424093"/>
                    <a:pt x="378471" y="437319"/>
                    <a:pt x="376985" y="447478"/>
                  </a:cubicBezTo>
                  <a:cubicBezTo>
                    <a:pt x="375499" y="457638"/>
                    <a:pt x="373893" y="465434"/>
                    <a:pt x="372166" y="470867"/>
                  </a:cubicBezTo>
                  <a:cubicBezTo>
                    <a:pt x="370439" y="476300"/>
                    <a:pt x="368497" y="480072"/>
                    <a:pt x="366341" y="482185"/>
                  </a:cubicBezTo>
                  <a:cubicBezTo>
                    <a:pt x="364856" y="483609"/>
                    <a:pt x="363257" y="484639"/>
                    <a:pt x="361545" y="485275"/>
                  </a:cubicBezTo>
                  <a:cubicBezTo>
                    <a:pt x="359833" y="485910"/>
                    <a:pt x="357692" y="486263"/>
                    <a:pt x="355121" y="486335"/>
                  </a:cubicBezTo>
                  <a:cubicBezTo>
                    <a:pt x="352881" y="486512"/>
                    <a:pt x="349850" y="486565"/>
                    <a:pt x="346027" y="486494"/>
                  </a:cubicBezTo>
                  <a:cubicBezTo>
                    <a:pt x="342203" y="486422"/>
                    <a:pt x="337996" y="486248"/>
                    <a:pt x="333404" y="485973"/>
                  </a:cubicBezTo>
                  <a:cubicBezTo>
                    <a:pt x="333317" y="484669"/>
                    <a:pt x="333083" y="483263"/>
                    <a:pt x="332702" y="481756"/>
                  </a:cubicBezTo>
                  <a:cubicBezTo>
                    <a:pt x="332321" y="480248"/>
                    <a:pt x="331771" y="478886"/>
                    <a:pt x="331051" y="477670"/>
                  </a:cubicBezTo>
                  <a:cubicBezTo>
                    <a:pt x="335775" y="478191"/>
                    <a:pt x="340081" y="478508"/>
                    <a:pt x="343968" y="478621"/>
                  </a:cubicBezTo>
                  <a:cubicBezTo>
                    <a:pt x="347855" y="478734"/>
                    <a:pt x="350668" y="478779"/>
                    <a:pt x="352406" y="478757"/>
                  </a:cubicBezTo>
                  <a:cubicBezTo>
                    <a:pt x="354016" y="478776"/>
                    <a:pt x="355366" y="478647"/>
                    <a:pt x="356455" y="478372"/>
                  </a:cubicBezTo>
                  <a:cubicBezTo>
                    <a:pt x="357545" y="478097"/>
                    <a:pt x="358487" y="477561"/>
                    <a:pt x="359283" y="476765"/>
                  </a:cubicBezTo>
                  <a:cubicBezTo>
                    <a:pt x="361088" y="475104"/>
                    <a:pt x="362766" y="471865"/>
                    <a:pt x="364317" y="467047"/>
                  </a:cubicBezTo>
                  <a:cubicBezTo>
                    <a:pt x="365867" y="462229"/>
                    <a:pt x="367317" y="455289"/>
                    <a:pt x="368667" y="446228"/>
                  </a:cubicBezTo>
                  <a:cubicBezTo>
                    <a:pt x="370016" y="437166"/>
                    <a:pt x="371292" y="425440"/>
                    <a:pt x="372494" y="411050"/>
                  </a:cubicBezTo>
                  <a:lnTo>
                    <a:pt x="298837" y="411050"/>
                  </a:lnTo>
                  <a:lnTo>
                    <a:pt x="298837" y="410869"/>
                  </a:lnTo>
                  <a:lnTo>
                    <a:pt x="296485" y="410869"/>
                  </a:lnTo>
                  <a:cubicBezTo>
                    <a:pt x="297216" y="406192"/>
                    <a:pt x="297945" y="400756"/>
                    <a:pt x="298670" y="394561"/>
                  </a:cubicBezTo>
                  <a:cubicBezTo>
                    <a:pt x="299395" y="388366"/>
                    <a:pt x="300070" y="381990"/>
                    <a:pt x="300694" y="375431"/>
                  </a:cubicBezTo>
                  <a:cubicBezTo>
                    <a:pt x="301318" y="368873"/>
                    <a:pt x="301846" y="362710"/>
                    <a:pt x="302276" y="356941"/>
                  </a:cubicBezTo>
                  <a:lnTo>
                    <a:pt x="310239" y="357665"/>
                  </a:lnTo>
                  <a:cubicBezTo>
                    <a:pt x="309677" y="364910"/>
                    <a:pt x="308991" y="372596"/>
                    <a:pt x="308180" y="380724"/>
                  </a:cubicBezTo>
                  <a:cubicBezTo>
                    <a:pt x="307370" y="388852"/>
                    <a:pt x="306548" y="396313"/>
                    <a:pt x="305714" y="403109"/>
                  </a:cubicBezTo>
                  <a:lnTo>
                    <a:pt x="349510" y="403109"/>
                  </a:lnTo>
                  <a:cubicBezTo>
                    <a:pt x="350364" y="396678"/>
                    <a:pt x="351211" y="389862"/>
                    <a:pt x="352051" y="382662"/>
                  </a:cubicBezTo>
                  <a:cubicBezTo>
                    <a:pt x="352891" y="375461"/>
                    <a:pt x="353671" y="368432"/>
                    <a:pt x="354390" y="361574"/>
                  </a:cubicBezTo>
                  <a:cubicBezTo>
                    <a:pt x="355109" y="354717"/>
                    <a:pt x="355715" y="348587"/>
                    <a:pt x="356206" y="343184"/>
                  </a:cubicBezTo>
                  <a:lnTo>
                    <a:pt x="293589" y="343184"/>
                  </a:lnTo>
                  <a:lnTo>
                    <a:pt x="293589" y="335063"/>
                  </a:lnTo>
                  <a:lnTo>
                    <a:pt x="357835" y="335063"/>
                  </a:lnTo>
                  <a:close/>
                  <a:moveTo>
                    <a:pt x="223009" y="334146"/>
                  </a:moveTo>
                  <a:lnTo>
                    <a:pt x="283274" y="334146"/>
                  </a:lnTo>
                  <a:lnTo>
                    <a:pt x="283274" y="342290"/>
                  </a:lnTo>
                  <a:lnTo>
                    <a:pt x="255584" y="342290"/>
                  </a:lnTo>
                  <a:cubicBezTo>
                    <a:pt x="253967" y="350642"/>
                    <a:pt x="252135" y="358778"/>
                    <a:pt x="250087" y="366699"/>
                  </a:cubicBezTo>
                  <a:cubicBezTo>
                    <a:pt x="248040" y="374621"/>
                    <a:pt x="245710" y="382169"/>
                    <a:pt x="243097" y="389344"/>
                  </a:cubicBezTo>
                  <a:lnTo>
                    <a:pt x="277301" y="389344"/>
                  </a:lnTo>
                  <a:lnTo>
                    <a:pt x="277301" y="464087"/>
                  </a:lnTo>
                  <a:lnTo>
                    <a:pt x="243278" y="464087"/>
                  </a:lnTo>
                  <a:lnTo>
                    <a:pt x="243278" y="479478"/>
                  </a:lnTo>
                  <a:lnTo>
                    <a:pt x="235315" y="479478"/>
                  </a:lnTo>
                  <a:lnTo>
                    <a:pt x="235315" y="407801"/>
                  </a:lnTo>
                  <a:cubicBezTo>
                    <a:pt x="232058" y="414463"/>
                    <a:pt x="228438" y="420496"/>
                    <a:pt x="224457" y="425902"/>
                  </a:cubicBezTo>
                  <a:cubicBezTo>
                    <a:pt x="224042" y="424902"/>
                    <a:pt x="223333" y="423596"/>
                    <a:pt x="222330" y="421985"/>
                  </a:cubicBezTo>
                  <a:cubicBezTo>
                    <a:pt x="221327" y="420374"/>
                    <a:pt x="220347" y="419023"/>
                    <a:pt x="219389" y="417932"/>
                  </a:cubicBezTo>
                  <a:cubicBezTo>
                    <a:pt x="226142" y="408734"/>
                    <a:pt x="231775" y="397599"/>
                    <a:pt x="236288" y="384527"/>
                  </a:cubicBezTo>
                  <a:cubicBezTo>
                    <a:pt x="240801" y="371455"/>
                    <a:pt x="244398" y="357376"/>
                    <a:pt x="247079" y="342290"/>
                  </a:cubicBezTo>
                  <a:lnTo>
                    <a:pt x="223009" y="342290"/>
                  </a:lnTo>
                  <a:close/>
                  <a:moveTo>
                    <a:pt x="2699196" y="333253"/>
                  </a:moveTo>
                  <a:lnTo>
                    <a:pt x="2797986" y="333253"/>
                  </a:lnTo>
                  <a:lnTo>
                    <a:pt x="2797986" y="474401"/>
                  </a:lnTo>
                  <a:cubicBezTo>
                    <a:pt x="2798008" y="477783"/>
                    <a:pt x="2797512" y="480340"/>
                    <a:pt x="2796497" y="482071"/>
                  </a:cubicBezTo>
                  <a:cubicBezTo>
                    <a:pt x="2795482" y="483801"/>
                    <a:pt x="2793812" y="485046"/>
                    <a:pt x="2791488" y="485804"/>
                  </a:cubicBezTo>
                  <a:cubicBezTo>
                    <a:pt x="2789061" y="486584"/>
                    <a:pt x="2785501" y="487059"/>
                    <a:pt x="2780808" y="487229"/>
                  </a:cubicBezTo>
                  <a:cubicBezTo>
                    <a:pt x="2776114" y="487398"/>
                    <a:pt x="2770198" y="487466"/>
                    <a:pt x="2763060" y="487432"/>
                  </a:cubicBezTo>
                  <a:cubicBezTo>
                    <a:pt x="2762687" y="486192"/>
                    <a:pt x="2762214" y="484737"/>
                    <a:pt x="2761638" y="483066"/>
                  </a:cubicBezTo>
                  <a:cubicBezTo>
                    <a:pt x="2761063" y="481396"/>
                    <a:pt x="2760454" y="479895"/>
                    <a:pt x="2759811" y="478565"/>
                  </a:cubicBezTo>
                  <a:cubicBezTo>
                    <a:pt x="2765827" y="478734"/>
                    <a:pt x="2771166" y="478802"/>
                    <a:pt x="2775829" y="478768"/>
                  </a:cubicBezTo>
                  <a:cubicBezTo>
                    <a:pt x="2780492" y="478734"/>
                    <a:pt x="2783660" y="478666"/>
                    <a:pt x="2785336" y="478565"/>
                  </a:cubicBezTo>
                  <a:cubicBezTo>
                    <a:pt x="2786944" y="478508"/>
                    <a:pt x="2788076" y="478169"/>
                    <a:pt x="2788732" y="477546"/>
                  </a:cubicBezTo>
                  <a:cubicBezTo>
                    <a:pt x="2789389" y="476924"/>
                    <a:pt x="2789706" y="475815"/>
                    <a:pt x="2789684" y="474220"/>
                  </a:cubicBezTo>
                  <a:lnTo>
                    <a:pt x="2789684" y="341374"/>
                  </a:lnTo>
                  <a:lnTo>
                    <a:pt x="2699196" y="341374"/>
                  </a:lnTo>
                  <a:close/>
                  <a:moveTo>
                    <a:pt x="3070079" y="332699"/>
                  </a:moveTo>
                  <a:lnTo>
                    <a:pt x="3151517" y="332699"/>
                  </a:lnTo>
                  <a:lnTo>
                    <a:pt x="3151517" y="340843"/>
                  </a:lnTo>
                  <a:lnTo>
                    <a:pt x="3137040" y="340843"/>
                  </a:lnTo>
                  <a:lnTo>
                    <a:pt x="3137040" y="441284"/>
                  </a:lnTo>
                  <a:lnTo>
                    <a:pt x="3152965" y="438388"/>
                  </a:lnTo>
                  <a:lnTo>
                    <a:pt x="3153508" y="446170"/>
                  </a:lnTo>
                  <a:lnTo>
                    <a:pt x="3137040" y="449247"/>
                  </a:lnTo>
                  <a:lnTo>
                    <a:pt x="3137040" y="487251"/>
                  </a:lnTo>
                  <a:lnTo>
                    <a:pt x="3128534" y="487251"/>
                  </a:lnTo>
                  <a:lnTo>
                    <a:pt x="3128534" y="450875"/>
                  </a:lnTo>
                  <a:cubicBezTo>
                    <a:pt x="3117871" y="452866"/>
                    <a:pt x="3107616" y="454721"/>
                    <a:pt x="3097768" y="456440"/>
                  </a:cubicBezTo>
                  <a:cubicBezTo>
                    <a:pt x="3087920" y="458160"/>
                    <a:pt x="3078932" y="459743"/>
                    <a:pt x="3070802" y="461191"/>
                  </a:cubicBezTo>
                  <a:lnTo>
                    <a:pt x="3068812" y="452685"/>
                  </a:lnTo>
                  <a:lnTo>
                    <a:pt x="3083471" y="450332"/>
                  </a:lnTo>
                  <a:lnTo>
                    <a:pt x="3083471" y="340843"/>
                  </a:lnTo>
                  <a:lnTo>
                    <a:pt x="3070079" y="340843"/>
                  </a:lnTo>
                  <a:close/>
                  <a:moveTo>
                    <a:pt x="3989698" y="331986"/>
                  </a:moveTo>
                  <a:lnTo>
                    <a:pt x="4098646" y="331986"/>
                  </a:lnTo>
                  <a:lnTo>
                    <a:pt x="4098646" y="340107"/>
                  </a:lnTo>
                  <a:lnTo>
                    <a:pt x="3998204" y="340107"/>
                  </a:lnTo>
                  <a:lnTo>
                    <a:pt x="3998204" y="381381"/>
                  </a:lnTo>
                  <a:cubicBezTo>
                    <a:pt x="3998300" y="391916"/>
                    <a:pt x="3997788" y="403345"/>
                    <a:pt x="3996669" y="415668"/>
                  </a:cubicBezTo>
                  <a:cubicBezTo>
                    <a:pt x="3995551" y="427991"/>
                    <a:pt x="3993257" y="440263"/>
                    <a:pt x="3989786" y="452484"/>
                  </a:cubicBezTo>
                  <a:cubicBezTo>
                    <a:pt x="3986315" y="464704"/>
                    <a:pt x="3981098" y="475929"/>
                    <a:pt x="3974134" y="486158"/>
                  </a:cubicBezTo>
                  <a:cubicBezTo>
                    <a:pt x="3973320" y="485391"/>
                    <a:pt x="3972189" y="484579"/>
                    <a:pt x="3970741" y="483722"/>
                  </a:cubicBezTo>
                  <a:cubicBezTo>
                    <a:pt x="3969293" y="482865"/>
                    <a:pt x="3968072" y="482234"/>
                    <a:pt x="3967076" y="481828"/>
                  </a:cubicBezTo>
                  <a:cubicBezTo>
                    <a:pt x="3973851" y="471795"/>
                    <a:pt x="3978862" y="460929"/>
                    <a:pt x="3982111" y="449229"/>
                  </a:cubicBezTo>
                  <a:cubicBezTo>
                    <a:pt x="3985360" y="437529"/>
                    <a:pt x="3987462" y="425819"/>
                    <a:pt x="3988418" y="414099"/>
                  </a:cubicBezTo>
                  <a:cubicBezTo>
                    <a:pt x="3989374" y="402379"/>
                    <a:pt x="3989801" y="391473"/>
                    <a:pt x="3989698" y="381381"/>
                  </a:cubicBezTo>
                  <a:close/>
                  <a:moveTo>
                    <a:pt x="1781748" y="331624"/>
                  </a:moveTo>
                  <a:lnTo>
                    <a:pt x="1930306" y="331624"/>
                  </a:lnTo>
                  <a:lnTo>
                    <a:pt x="1930306" y="487240"/>
                  </a:lnTo>
                  <a:lnTo>
                    <a:pt x="1921461" y="487240"/>
                  </a:lnTo>
                  <a:lnTo>
                    <a:pt x="1921461" y="477467"/>
                  </a:lnTo>
                  <a:lnTo>
                    <a:pt x="1790412" y="477467"/>
                  </a:lnTo>
                  <a:lnTo>
                    <a:pt x="1790412" y="487240"/>
                  </a:lnTo>
                  <a:lnTo>
                    <a:pt x="1781748" y="487240"/>
                  </a:lnTo>
                  <a:close/>
                  <a:moveTo>
                    <a:pt x="3730266" y="331251"/>
                  </a:moveTo>
                  <a:cubicBezTo>
                    <a:pt x="3737200" y="333615"/>
                    <a:pt x="3744235" y="336488"/>
                    <a:pt x="3751372" y="339870"/>
                  </a:cubicBezTo>
                  <a:cubicBezTo>
                    <a:pt x="3758510" y="343252"/>
                    <a:pt x="3764323" y="346532"/>
                    <a:pt x="3768814" y="349710"/>
                  </a:cubicBezTo>
                  <a:lnTo>
                    <a:pt x="3764108" y="356949"/>
                  </a:lnTo>
                  <a:cubicBezTo>
                    <a:pt x="3759708" y="353590"/>
                    <a:pt x="3753940" y="350129"/>
                    <a:pt x="3746802" y="346566"/>
                  </a:cubicBezTo>
                  <a:cubicBezTo>
                    <a:pt x="3739665" y="343003"/>
                    <a:pt x="3732585" y="339949"/>
                    <a:pt x="3725560" y="337404"/>
                  </a:cubicBezTo>
                  <a:close/>
                  <a:moveTo>
                    <a:pt x="2659562" y="330357"/>
                  </a:moveTo>
                  <a:cubicBezTo>
                    <a:pt x="2664712" y="334573"/>
                    <a:pt x="2669836" y="339154"/>
                    <a:pt x="2674935" y="344100"/>
                  </a:cubicBezTo>
                  <a:cubicBezTo>
                    <a:pt x="2680034" y="349046"/>
                    <a:pt x="2684074" y="353452"/>
                    <a:pt x="2687053" y="357317"/>
                  </a:cubicBezTo>
                  <a:lnTo>
                    <a:pt x="2681258" y="363654"/>
                  </a:lnTo>
                  <a:cubicBezTo>
                    <a:pt x="2678292" y="359772"/>
                    <a:pt x="2674286" y="355267"/>
                    <a:pt x="2669238" y="350140"/>
                  </a:cubicBezTo>
                  <a:cubicBezTo>
                    <a:pt x="2664190" y="345014"/>
                    <a:pt x="2659095" y="340287"/>
                    <a:pt x="2653952" y="335960"/>
                  </a:cubicBezTo>
                  <a:close/>
                  <a:moveTo>
                    <a:pt x="3412579" y="328717"/>
                  </a:moveTo>
                  <a:cubicBezTo>
                    <a:pt x="3417265" y="332944"/>
                    <a:pt x="3421963" y="337521"/>
                    <a:pt x="3426672" y="342449"/>
                  </a:cubicBezTo>
                  <a:cubicBezTo>
                    <a:pt x="3431381" y="347377"/>
                    <a:pt x="3435129" y="351727"/>
                    <a:pt x="3437915" y="355502"/>
                  </a:cubicBezTo>
                  <a:lnTo>
                    <a:pt x="3431762" y="360569"/>
                  </a:lnTo>
                  <a:cubicBezTo>
                    <a:pt x="3428987" y="356689"/>
                    <a:pt x="3425262" y="352187"/>
                    <a:pt x="3420587" y="347064"/>
                  </a:cubicBezTo>
                  <a:cubicBezTo>
                    <a:pt x="3415912" y="341940"/>
                    <a:pt x="3411191" y="337212"/>
                    <a:pt x="3406425" y="332880"/>
                  </a:cubicBezTo>
                  <a:close/>
                  <a:moveTo>
                    <a:pt x="3949884" y="326014"/>
                  </a:moveTo>
                  <a:cubicBezTo>
                    <a:pt x="3955162" y="329135"/>
                    <a:pt x="3960667" y="332570"/>
                    <a:pt x="3966398" y="336319"/>
                  </a:cubicBezTo>
                  <a:cubicBezTo>
                    <a:pt x="3972129" y="340068"/>
                    <a:pt x="3976819" y="343324"/>
                    <a:pt x="3980468" y="346085"/>
                  </a:cubicBezTo>
                  <a:lnTo>
                    <a:pt x="3975220" y="353150"/>
                  </a:lnTo>
                  <a:cubicBezTo>
                    <a:pt x="3971578" y="350119"/>
                    <a:pt x="3966918" y="346627"/>
                    <a:pt x="3961240" y="342673"/>
                  </a:cubicBezTo>
                  <a:cubicBezTo>
                    <a:pt x="3955562" y="338718"/>
                    <a:pt x="3950088" y="335096"/>
                    <a:pt x="3944816" y="331805"/>
                  </a:cubicBezTo>
                  <a:close/>
                  <a:moveTo>
                    <a:pt x="2253548" y="326003"/>
                  </a:moveTo>
                  <a:cubicBezTo>
                    <a:pt x="2257447" y="330787"/>
                    <a:pt x="2261096" y="335968"/>
                    <a:pt x="2264497" y="341544"/>
                  </a:cubicBezTo>
                  <a:cubicBezTo>
                    <a:pt x="2267898" y="347120"/>
                    <a:pt x="2270462" y="352074"/>
                    <a:pt x="2272189" y="356406"/>
                  </a:cubicBezTo>
                  <a:lnTo>
                    <a:pt x="2264588" y="360750"/>
                  </a:lnTo>
                  <a:cubicBezTo>
                    <a:pt x="2262861" y="356248"/>
                    <a:pt x="2260342" y="351181"/>
                    <a:pt x="2257032" y="345548"/>
                  </a:cubicBezTo>
                  <a:cubicBezTo>
                    <a:pt x="2253722" y="339915"/>
                    <a:pt x="2250208" y="334667"/>
                    <a:pt x="2246490" y="329803"/>
                  </a:cubicBezTo>
                  <a:close/>
                  <a:moveTo>
                    <a:pt x="481898" y="326003"/>
                  </a:moveTo>
                  <a:cubicBezTo>
                    <a:pt x="485797" y="330787"/>
                    <a:pt x="489446" y="335968"/>
                    <a:pt x="492847" y="341544"/>
                  </a:cubicBezTo>
                  <a:cubicBezTo>
                    <a:pt x="496248" y="347120"/>
                    <a:pt x="498812" y="352074"/>
                    <a:pt x="500539" y="356406"/>
                  </a:cubicBezTo>
                  <a:lnTo>
                    <a:pt x="492938" y="360750"/>
                  </a:lnTo>
                  <a:cubicBezTo>
                    <a:pt x="491211" y="356248"/>
                    <a:pt x="488692" y="351181"/>
                    <a:pt x="485382" y="345548"/>
                  </a:cubicBezTo>
                  <a:cubicBezTo>
                    <a:pt x="482072" y="339915"/>
                    <a:pt x="478558" y="334667"/>
                    <a:pt x="474840" y="329803"/>
                  </a:cubicBezTo>
                  <a:close/>
                  <a:moveTo>
                    <a:pt x="3651742" y="325641"/>
                  </a:moveTo>
                  <a:lnTo>
                    <a:pt x="3658800" y="332699"/>
                  </a:lnTo>
                  <a:cubicBezTo>
                    <a:pt x="3651870" y="334146"/>
                    <a:pt x="3644058" y="335504"/>
                    <a:pt x="3635364" y="336771"/>
                  </a:cubicBezTo>
                  <a:cubicBezTo>
                    <a:pt x="3626669" y="338037"/>
                    <a:pt x="3617410" y="339214"/>
                    <a:pt x="3607584" y="340300"/>
                  </a:cubicBezTo>
                  <a:cubicBezTo>
                    <a:pt x="3607218" y="343757"/>
                    <a:pt x="3606819" y="347384"/>
                    <a:pt x="3606385" y="351181"/>
                  </a:cubicBezTo>
                  <a:cubicBezTo>
                    <a:pt x="3605952" y="354977"/>
                    <a:pt x="3605506" y="358831"/>
                    <a:pt x="3605050" y="362741"/>
                  </a:cubicBezTo>
                  <a:lnTo>
                    <a:pt x="3670020" y="362741"/>
                  </a:lnTo>
                  <a:lnTo>
                    <a:pt x="3670020" y="370884"/>
                  </a:lnTo>
                  <a:lnTo>
                    <a:pt x="3603964" y="370884"/>
                  </a:lnTo>
                  <a:cubicBezTo>
                    <a:pt x="3603504" y="374704"/>
                    <a:pt x="3603022" y="378376"/>
                    <a:pt x="3602516" y="381901"/>
                  </a:cubicBezTo>
                  <a:cubicBezTo>
                    <a:pt x="3602012" y="385427"/>
                    <a:pt x="3601529" y="388692"/>
                    <a:pt x="3601069" y="391697"/>
                  </a:cubicBezTo>
                  <a:lnTo>
                    <a:pt x="3654276" y="391697"/>
                  </a:lnTo>
                  <a:lnTo>
                    <a:pt x="3654276" y="453590"/>
                  </a:lnTo>
                  <a:lnTo>
                    <a:pt x="3645408" y="453590"/>
                  </a:lnTo>
                  <a:lnTo>
                    <a:pt x="3645408" y="399840"/>
                  </a:lnTo>
                  <a:lnTo>
                    <a:pt x="3559988" y="399840"/>
                  </a:lnTo>
                  <a:lnTo>
                    <a:pt x="3559988" y="453228"/>
                  </a:lnTo>
                  <a:lnTo>
                    <a:pt x="3551301" y="453228"/>
                  </a:lnTo>
                  <a:lnTo>
                    <a:pt x="3551301" y="391697"/>
                  </a:lnTo>
                  <a:lnTo>
                    <a:pt x="3592563" y="391697"/>
                  </a:lnTo>
                  <a:cubicBezTo>
                    <a:pt x="3593027" y="388692"/>
                    <a:pt x="3593502" y="385427"/>
                    <a:pt x="3593988" y="381901"/>
                  </a:cubicBezTo>
                  <a:cubicBezTo>
                    <a:pt x="3594475" y="378376"/>
                    <a:pt x="3594904" y="374704"/>
                    <a:pt x="3595278" y="370884"/>
                  </a:cubicBezTo>
                  <a:lnTo>
                    <a:pt x="3535375" y="370884"/>
                  </a:lnTo>
                  <a:lnTo>
                    <a:pt x="3535375" y="362741"/>
                  </a:lnTo>
                  <a:lnTo>
                    <a:pt x="3596183" y="362741"/>
                  </a:lnTo>
                  <a:cubicBezTo>
                    <a:pt x="3596635" y="359008"/>
                    <a:pt x="3597042" y="355298"/>
                    <a:pt x="3597404" y="351611"/>
                  </a:cubicBezTo>
                  <a:cubicBezTo>
                    <a:pt x="3597766" y="347923"/>
                    <a:pt x="3598083" y="344394"/>
                    <a:pt x="3598354" y="341024"/>
                  </a:cubicBezTo>
                  <a:cubicBezTo>
                    <a:pt x="3587805" y="341932"/>
                    <a:pt x="3577142" y="342739"/>
                    <a:pt x="3566367" y="343444"/>
                  </a:cubicBezTo>
                  <a:cubicBezTo>
                    <a:pt x="3555591" y="344149"/>
                    <a:pt x="3545020" y="344730"/>
                    <a:pt x="3534651" y="345186"/>
                  </a:cubicBezTo>
                  <a:lnTo>
                    <a:pt x="3534651" y="387896"/>
                  </a:lnTo>
                  <a:cubicBezTo>
                    <a:pt x="3534732" y="397580"/>
                    <a:pt x="3534309" y="408153"/>
                    <a:pt x="3533384" y="419614"/>
                  </a:cubicBezTo>
                  <a:cubicBezTo>
                    <a:pt x="3532459" y="431074"/>
                    <a:pt x="3530549" y="442505"/>
                    <a:pt x="3527654" y="453905"/>
                  </a:cubicBezTo>
                  <a:cubicBezTo>
                    <a:pt x="3524758" y="465305"/>
                    <a:pt x="3520394" y="475757"/>
                    <a:pt x="3514563" y="485261"/>
                  </a:cubicBezTo>
                  <a:cubicBezTo>
                    <a:pt x="3513752" y="484571"/>
                    <a:pt x="3512614" y="483779"/>
                    <a:pt x="3511147" y="482885"/>
                  </a:cubicBezTo>
                  <a:cubicBezTo>
                    <a:pt x="3509680" y="481992"/>
                    <a:pt x="3508406" y="481336"/>
                    <a:pt x="3507324" y="480917"/>
                  </a:cubicBezTo>
                  <a:cubicBezTo>
                    <a:pt x="3512968" y="471618"/>
                    <a:pt x="3517142" y="461542"/>
                    <a:pt x="3519844" y="450688"/>
                  </a:cubicBezTo>
                  <a:cubicBezTo>
                    <a:pt x="3522547" y="439834"/>
                    <a:pt x="3524294" y="428980"/>
                    <a:pt x="3525086" y="418126"/>
                  </a:cubicBezTo>
                  <a:cubicBezTo>
                    <a:pt x="3525878" y="407272"/>
                    <a:pt x="3526232" y="397195"/>
                    <a:pt x="3526145" y="387896"/>
                  </a:cubicBezTo>
                  <a:lnTo>
                    <a:pt x="3526145" y="337947"/>
                  </a:lnTo>
                  <a:cubicBezTo>
                    <a:pt x="3540853" y="337343"/>
                    <a:pt x="3556078" y="336480"/>
                    <a:pt x="3571818" y="335360"/>
                  </a:cubicBezTo>
                  <a:cubicBezTo>
                    <a:pt x="3587558" y="334239"/>
                    <a:pt x="3602434" y="332867"/>
                    <a:pt x="3616445" y="331244"/>
                  </a:cubicBezTo>
                  <a:cubicBezTo>
                    <a:pt x="3630456" y="329621"/>
                    <a:pt x="3642222" y="327753"/>
                    <a:pt x="3651742" y="325641"/>
                  </a:cubicBezTo>
                  <a:close/>
                  <a:moveTo>
                    <a:pt x="673646" y="325641"/>
                  </a:moveTo>
                  <a:cubicBezTo>
                    <a:pt x="679679" y="328370"/>
                    <a:pt x="685937" y="331507"/>
                    <a:pt x="692422" y="335051"/>
                  </a:cubicBezTo>
                  <a:cubicBezTo>
                    <a:pt x="698907" y="338595"/>
                    <a:pt x="704171" y="341913"/>
                    <a:pt x="708212" y="345005"/>
                  </a:cubicBezTo>
                  <a:lnTo>
                    <a:pt x="703145" y="352244"/>
                  </a:lnTo>
                  <a:cubicBezTo>
                    <a:pt x="699133" y="349051"/>
                    <a:pt x="693945" y="345574"/>
                    <a:pt x="687581" y="341815"/>
                  </a:cubicBezTo>
                  <a:cubicBezTo>
                    <a:pt x="681217" y="338056"/>
                    <a:pt x="674943" y="334716"/>
                    <a:pt x="668760" y="331794"/>
                  </a:cubicBezTo>
                  <a:close/>
                  <a:moveTo>
                    <a:pt x="3376746" y="325460"/>
                  </a:moveTo>
                  <a:lnTo>
                    <a:pt x="3385251" y="325460"/>
                  </a:lnTo>
                  <a:cubicBezTo>
                    <a:pt x="3385259" y="332261"/>
                    <a:pt x="3385198" y="339153"/>
                    <a:pt x="3385070" y="346136"/>
                  </a:cubicBezTo>
                  <a:cubicBezTo>
                    <a:pt x="3384942" y="353119"/>
                    <a:pt x="3384701" y="360101"/>
                    <a:pt x="3384346" y="367084"/>
                  </a:cubicBezTo>
                  <a:lnTo>
                    <a:pt x="3450945" y="367084"/>
                  </a:lnTo>
                  <a:lnTo>
                    <a:pt x="3450945" y="375590"/>
                  </a:lnTo>
                  <a:lnTo>
                    <a:pt x="3383804" y="375590"/>
                  </a:lnTo>
                  <a:cubicBezTo>
                    <a:pt x="3382822" y="390474"/>
                    <a:pt x="3380824" y="404843"/>
                    <a:pt x="3377812" y="418695"/>
                  </a:cubicBezTo>
                  <a:cubicBezTo>
                    <a:pt x="3374798" y="432548"/>
                    <a:pt x="3370147" y="445254"/>
                    <a:pt x="3363856" y="456814"/>
                  </a:cubicBezTo>
                  <a:cubicBezTo>
                    <a:pt x="3357566" y="468374"/>
                    <a:pt x="3349013" y="478158"/>
                    <a:pt x="3338198" y="486166"/>
                  </a:cubicBezTo>
                  <a:cubicBezTo>
                    <a:pt x="3337425" y="485144"/>
                    <a:pt x="3336437" y="484111"/>
                    <a:pt x="3335234" y="483066"/>
                  </a:cubicBezTo>
                  <a:cubicBezTo>
                    <a:pt x="3334032" y="482022"/>
                    <a:pt x="3332908" y="481125"/>
                    <a:pt x="3331864" y="480374"/>
                  </a:cubicBezTo>
                  <a:cubicBezTo>
                    <a:pt x="3342206" y="472907"/>
                    <a:pt x="3350397" y="463691"/>
                    <a:pt x="3356436" y="452725"/>
                  </a:cubicBezTo>
                  <a:cubicBezTo>
                    <a:pt x="3362476" y="441760"/>
                    <a:pt x="3366926" y="429688"/>
                    <a:pt x="3369788" y="416510"/>
                  </a:cubicBezTo>
                  <a:cubicBezTo>
                    <a:pt x="3372650" y="403333"/>
                    <a:pt x="3374487" y="389692"/>
                    <a:pt x="3375298" y="375590"/>
                  </a:cubicBezTo>
                  <a:lnTo>
                    <a:pt x="3332406" y="375590"/>
                  </a:lnTo>
                  <a:lnTo>
                    <a:pt x="3332406" y="367084"/>
                  </a:lnTo>
                  <a:lnTo>
                    <a:pt x="3375840" y="367084"/>
                  </a:lnTo>
                  <a:cubicBezTo>
                    <a:pt x="3376195" y="360090"/>
                    <a:pt x="3376436" y="353085"/>
                    <a:pt x="3376565" y="346068"/>
                  </a:cubicBezTo>
                  <a:cubicBezTo>
                    <a:pt x="3376693" y="339052"/>
                    <a:pt x="3376753" y="332182"/>
                    <a:pt x="3376746" y="325460"/>
                  </a:cubicBezTo>
                  <a:close/>
                  <a:moveTo>
                    <a:pt x="2334444" y="324374"/>
                  </a:moveTo>
                  <a:lnTo>
                    <a:pt x="2343493" y="327993"/>
                  </a:lnTo>
                  <a:cubicBezTo>
                    <a:pt x="2340378" y="333811"/>
                    <a:pt x="2337015" y="339821"/>
                    <a:pt x="2333403" y="346023"/>
                  </a:cubicBezTo>
                  <a:cubicBezTo>
                    <a:pt x="2329791" y="352225"/>
                    <a:pt x="2326157" y="357918"/>
                    <a:pt x="2322500" y="363102"/>
                  </a:cubicBezTo>
                  <a:lnTo>
                    <a:pt x="2361952" y="363102"/>
                  </a:lnTo>
                  <a:lnTo>
                    <a:pt x="2361952" y="371789"/>
                  </a:lnTo>
                  <a:lnTo>
                    <a:pt x="2298792" y="371789"/>
                  </a:lnTo>
                  <a:lnTo>
                    <a:pt x="2298792" y="393506"/>
                  </a:lnTo>
                  <a:cubicBezTo>
                    <a:pt x="2298796" y="395870"/>
                    <a:pt x="2298743" y="398336"/>
                    <a:pt x="2298634" y="400904"/>
                  </a:cubicBezTo>
                  <a:cubicBezTo>
                    <a:pt x="2298524" y="403471"/>
                    <a:pt x="2298336" y="406073"/>
                    <a:pt x="2298068" y="408708"/>
                  </a:cubicBezTo>
                  <a:lnTo>
                    <a:pt x="2371906" y="408708"/>
                  </a:lnTo>
                  <a:lnTo>
                    <a:pt x="2371906" y="417214"/>
                  </a:lnTo>
                  <a:lnTo>
                    <a:pt x="2302050" y="417214"/>
                  </a:lnTo>
                  <a:cubicBezTo>
                    <a:pt x="2308764" y="432175"/>
                    <a:pt x="2318364" y="444918"/>
                    <a:pt x="2330847" y="455445"/>
                  </a:cubicBezTo>
                  <a:cubicBezTo>
                    <a:pt x="2343331" y="465972"/>
                    <a:pt x="2358042" y="473558"/>
                    <a:pt x="2374982" y="478203"/>
                  </a:cubicBezTo>
                  <a:cubicBezTo>
                    <a:pt x="2374032" y="479168"/>
                    <a:pt x="2372992" y="480404"/>
                    <a:pt x="2371860" y="481913"/>
                  </a:cubicBezTo>
                  <a:cubicBezTo>
                    <a:pt x="2370730" y="483421"/>
                    <a:pt x="2369779" y="484838"/>
                    <a:pt x="2369010" y="486166"/>
                  </a:cubicBezTo>
                  <a:cubicBezTo>
                    <a:pt x="2352278" y="480929"/>
                    <a:pt x="2337649" y="472853"/>
                    <a:pt x="2325124" y="461937"/>
                  </a:cubicBezTo>
                  <a:cubicBezTo>
                    <a:pt x="2312599" y="451022"/>
                    <a:pt x="2302675" y="437743"/>
                    <a:pt x="2295353" y="422100"/>
                  </a:cubicBezTo>
                  <a:cubicBezTo>
                    <a:pt x="2293368" y="429677"/>
                    <a:pt x="2289697" y="437267"/>
                    <a:pt x="2284341" y="444870"/>
                  </a:cubicBezTo>
                  <a:cubicBezTo>
                    <a:pt x="2278984" y="452473"/>
                    <a:pt x="2271184" y="459875"/>
                    <a:pt x="2260941" y="467076"/>
                  </a:cubicBezTo>
                  <a:cubicBezTo>
                    <a:pt x="2250698" y="474277"/>
                    <a:pt x="2237255" y="481062"/>
                    <a:pt x="2220611" y="487432"/>
                  </a:cubicBezTo>
                  <a:cubicBezTo>
                    <a:pt x="2219936" y="486290"/>
                    <a:pt x="2219024" y="485000"/>
                    <a:pt x="2217874" y="483564"/>
                  </a:cubicBezTo>
                  <a:cubicBezTo>
                    <a:pt x="2216724" y="482128"/>
                    <a:pt x="2215585" y="480883"/>
                    <a:pt x="2214458" y="479831"/>
                  </a:cubicBezTo>
                  <a:cubicBezTo>
                    <a:pt x="2231326" y="473639"/>
                    <a:pt x="2244783" y="467061"/>
                    <a:pt x="2254828" y="460098"/>
                  </a:cubicBezTo>
                  <a:cubicBezTo>
                    <a:pt x="2264874" y="453135"/>
                    <a:pt x="2272365" y="446021"/>
                    <a:pt x="2277303" y="438757"/>
                  </a:cubicBezTo>
                  <a:cubicBezTo>
                    <a:pt x="2282241" y="431492"/>
                    <a:pt x="2285483" y="424311"/>
                    <a:pt x="2287029" y="417214"/>
                  </a:cubicBezTo>
                  <a:lnTo>
                    <a:pt x="2216991" y="417214"/>
                  </a:lnTo>
                  <a:lnTo>
                    <a:pt x="2216991" y="408708"/>
                  </a:lnTo>
                  <a:lnTo>
                    <a:pt x="2288657" y="408708"/>
                  </a:lnTo>
                  <a:cubicBezTo>
                    <a:pt x="2289012" y="406065"/>
                    <a:pt x="2289253" y="403434"/>
                    <a:pt x="2289381" y="400813"/>
                  </a:cubicBezTo>
                  <a:cubicBezTo>
                    <a:pt x="2289509" y="398193"/>
                    <a:pt x="2289570" y="395697"/>
                    <a:pt x="2289562" y="393325"/>
                  </a:cubicBezTo>
                  <a:lnTo>
                    <a:pt x="2289562" y="371789"/>
                  </a:lnTo>
                  <a:lnTo>
                    <a:pt x="2227126" y="371789"/>
                  </a:lnTo>
                  <a:lnTo>
                    <a:pt x="2227126" y="363102"/>
                  </a:lnTo>
                  <a:lnTo>
                    <a:pt x="2313089" y="363102"/>
                  </a:lnTo>
                  <a:cubicBezTo>
                    <a:pt x="2316999" y="357462"/>
                    <a:pt x="2320897" y="351098"/>
                    <a:pt x="2324785" y="344010"/>
                  </a:cubicBezTo>
                  <a:cubicBezTo>
                    <a:pt x="2328672" y="336921"/>
                    <a:pt x="2331892" y="330376"/>
                    <a:pt x="2334444" y="324374"/>
                  </a:cubicBezTo>
                  <a:close/>
                  <a:moveTo>
                    <a:pt x="562794" y="324374"/>
                  </a:moveTo>
                  <a:lnTo>
                    <a:pt x="571843" y="327993"/>
                  </a:lnTo>
                  <a:cubicBezTo>
                    <a:pt x="568729" y="333811"/>
                    <a:pt x="565365" y="339821"/>
                    <a:pt x="561754" y="346023"/>
                  </a:cubicBezTo>
                  <a:cubicBezTo>
                    <a:pt x="558142" y="352225"/>
                    <a:pt x="554507" y="357918"/>
                    <a:pt x="550850" y="363102"/>
                  </a:cubicBezTo>
                  <a:lnTo>
                    <a:pt x="590302" y="363102"/>
                  </a:lnTo>
                  <a:lnTo>
                    <a:pt x="590302" y="371789"/>
                  </a:lnTo>
                  <a:lnTo>
                    <a:pt x="527142" y="371789"/>
                  </a:lnTo>
                  <a:lnTo>
                    <a:pt x="527142" y="393506"/>
                  </a:lnTo>
                  <a:cubicBezTo>
                    <a:pt x="527146" y="395870"/>
                    <a:pt x="527093" y="398336"/>
                    <a:pt x="526984" y="400904"/>
                  </a:cubicBezTo>
                  <a:cubicBezTo>
                    <a:pt x="526874" y="403471"/>
                    <a:pt x="526686" y="406073"/>
                    <a:pt x="526418" y="408708"/>
                  </a:cubicBezTo>
                  <a:lnTo>
                    <a:pt x="600256" y="408708"/>
                  </a:lnTo>
                  <a:lnTo>
                    <a:pt x="600256" y="417214"/>
                  </a:lnTo>
                  <a:lnTo>
                    <a:pt x="530400" y="417214"/>
                  </a:lnTo>
                  <a:cubicBezTo>
                    <a:pt x="537115" y="432175"/>
                    <a:pt x="546714" y="444918"/>
                    <a:pt x="559197" y="455445"/>
                  </a:cubicBezTo>
                  <a:cubicBezTo>
                    <a:pt x="571681" y="465972"/>
                    <a:pt x="586393" y="473558"/>
                    <a:pt x="603333" y="478203"/>
                  </a:cubicBezTo>
                  <a:cubicBezTo>
                    <a:pt x="602382" y="479168"/>
                    <a:pt x="601342" y="480404"/>
                    <a:pt x="600211" y="481913"/>
                  </a:cubicBezTo>
                  <a:cubicBezTo>
                    <a:pt x="599080" y="483421"/>
                    <a:pt x="598130" y="484838"/>
                    <a:pt x="597360" y="486166"/>
                  </a:cubicBezTo>
                  <a:cubicBezTo>
                    <a:pt x="580628" y="480929"/>
                    <a:pt x="565999" y="472853"/>
                    <a:pt x="553474" y="461937"/>
                  </a:cubicBezTo>
                  <a:cubicBezTo>
                    <a:pt x="540949" y="451022"/>
                    <a:pt x="531025" y="437743"/>
                    <a:pt x="523704" y="422100"/>
                  </a:cubicBezTo>
                  <a:cubicBezTo>
                    <a:pt x="521718" y="429677"/>
                    <a:pt x="518048" y="437267"/>
                    <a:pt x="512691" y="444870"/>
                  </a:cubicBezTo>
                  <a:cubicBezTo>
                    <a:pt x="507334" y="452473"/>
                    <a:pt x="499534" y="459875"/>
                    <a:pt x="489291" y="467076"/>
                  </a:cubicBezTo>
                  <a:cubicBezTo>
                    <a:pt x="479049" y="474277"/>
                    <a:pt x="465605" y="481062"/>
                    <a:pt x="448961" y="487432"/>
                  </a:cubicBezTo>
                  <a:cubicBezTo>
                    <a:pt x="448286" y="486290"/>
                    <a:pt x="447374" y="485000"/>
                    <a:pt x="446224" y="483564"/>
                  </a:cubicBezTo>
                  <a:cubicBezTo>
                    <a:pt x="445074" y="482128"/>
                    <a:pt x="443935" y="480883"/>
                    <a:pt x="442808" y="479831"/>
                  </a:cubicBezTo>
                  <a:cubicBezTo>
                    <a:pt x="459676" y="473639"/>
                    <a:pt x="473133" y="467061"/>
                    <a:pt x="483179" y="460098"/>
                  </a:cubicBezTo>
                  <a:cubicBezTo>
                    <a:pt x="493224" y="453135"/>
                    <a:pt x="500715" y="446021"/>
                    <a:pt x="505653" y="438757"/>
                  </a:cubicBezTo>
                  <a:cubicBezTo>
                    <a:pt x="510591" y="431492"/>
                    <a:pt x="513833" y="424311"/>
                    <a:pt x="515379" y="417214"/>
                  </a:cubicBezTo>
                  <a:lnTo>
                    <a:pt x="445341" y="417214"/>
                  </a:lnTo>
                  <a:lnTo>
                    <a:pt x="445341" y="408708"/>
                  </a:lnTo>
                  <a:lnTo>
                    <a:pt x="517007" y="408708"/>
                  </a:lnTo>
                  <a:cubicBezTo>
                    <a:pt x="517362" y="406065"/>
                    <a:pt x="517603" y="403434"/>
                    <a:pt x="517731" y="400813"/>
                  </a:cubicBezTo>
                  <a:cubicBezTo>
                    <a:pt x="517860" y="398193"/>
                    <a:pt x="517920" y="395697"/>
                    <a:pt x="517912" y="393325"/>
                  </a:cubicBezTo>
                  <a:lnTo>
                    <a:pt x="517912" y="371789"/>
                  </a:lnTo>
                  <a:lnTo>
                    <a:pt x="455476" y="371789"/>
                  </a:lnTo>
                  <a:lnTo>
                    <a:pt x="455476" y="363102"/>
                  </a:lnTo>
                  <a:lnTo>
                    <a:pt x="541439" y="363102"/>
                  </a:lnTo>
                  <a:cubicBezTo>
                    <a:pt x="545349" y="357462"/>
                    <a:pt x="549247" y="351098"/>
                    <a:pt x="553135" y="344010"/>
                  </a:cubicBezTo>
                  <a:cubicBezTo>
                    <a:pt x="557022" y="336921"/>
                    <a:pt x="560242" y="330376"/>
                    <a:pt x="562794" y="324374"/>
                  </a:cubicBezTo>
                  <a:close/>
                  <a:moveTo>
                    <a:pt x="2439934" y="324012"/>
                  </a:moveTo>
                  <a:lnTo>
                    <a:pt x="2447534" y="325822"/>
                  </a:lnTo>
                  <a:cubicBezTo>
                    <a:pt x="2446716" y="329268"/>
                    <a:pt x="2445774" y="332691"/>
                    <a:pt x="2444706" y="336092"/>
                  </a:cubicBezTo>
                  <a:cubicBezTo>
                    <a:pt x="2443640" y="339493"/>
                    <a:pt x="2442471" y="342826"/>
                    <a:pt x="2441200" y="346091"/>
                  </a:cubicBezTo>
                  <a:lnTo>
                    <a:pt x="2473414" y="346091"/>
                  </a:lnTo>
                  <a:lnTo>
                    <a:pt x="2473414" y="354054"/>
                  </a:lnTo>
                  <a:lnTo>
                    <a:pt x="2438124" y="354054"/>
                  </a:lnTo>
                  <a:cubicBezTo>
                    <a:pt x="2436318" y="358231"/>
                    <a:pt x="2434410" y="362183"/>
                    <a:pt x="2432400" y="365908"/>
                  </a:cubicBezTo>
                  <a:cubicBezTo>
                    <a:pt x="2430391" y="369633"/>
                    <a:pt x="2428256" y="373041"/>
                    <a:pt x="2425998" y="376133"/>
                  </a:cubicBezTo>
                  <a:cubicBezTo>
                    <a:pt x="2425580" y="375235"/>
                    <a:pt x="2424878" y="374089"/>
                    <a:pt x="2423894" y="372694"/>
                  </a:cubicBezTo>
                  <a:cubicBezTo>
                    <a:pt x="2422910" y="371299"/>
                    <a:pt x="2421983" y="370153"/>
                    <a:pt x="2421112" y="369256"/>
                  </a:cubicBezTo>
                  <a:cubicBezTo>
                    <a:pt x="2425369" y="363457"/>
                    <a:pt x="2429071" y="356640"/>
                    <a:pt x="2432220" y="348805"/>
                  </a:cubicBezTo>
                  <a:cubicBezTo>
                    <a:pt x="2435368" y="340971"/>
                    <a:pt x="2437939" y="332706"/>
                    <a:pt x="2439934" y="324012"/>
                  </a:cubicBezTo>
                  <a:close/>
                  <a:moveTo>
                    <a:pt x="3332226" y="323831"/>
                  </a:moveTo>
                  <a:lnTo>
                    <a:pt x="3340550" y="326365"/>
                  </a:lnTo>
                  <a:cubicBezTo>
                    <a:pt x="3337829" y="333619"/>
                    <a:pt x="3334812" y="340782"/>
                    <a:pt x="3331502" y="347855"/>
                  </a:cubicBezTo>
                  <a:cubicBezTo>
                    <a:pt x="3328192" y="354928"/>
                    <a:pt x="3324632" y="361821"/>
                    <a:pt x="3320824" y="368532"/>
                  </a:cubicBezTo>
                  <a:lnTo>
                    <a:pt x="3320824" y="487432"/>
                  </a:lnTo>
                  <a:lnTo>
                    <a:pt x="3312500" y="487432"/>
                  </a:lnTo>
                  <a:lnTo>
                    <a:pt x="3312500" y="381924"/>
                  </a:lnTo>
                  <a:cubicBezTo>
                    <a:pt x="3309585" y="386448"/>
                    <a:pt x="3306546" y="390746"/>
                    <a:pt x="3303383" y="394818"/>
                  </a:cubicBezTo>
                  <a:cubicBezTo>
                    <a:pt x="3300220" y="398890"/>
                    <a:pt x="3297045" y="402736"/>
                    <a:pt x="3293859" y="406356"/>
                  </a:cubicBezTo>
                  <a:cubicBezTo>
                    <a:pt x="3293346" y="405270"/>
                    <a:pt x="3292562" y="403912"/>
                    <a:pt x="3291506" y="402284"/>
                  </a:cubicBezTo>
                  <a:cubicBezTo>
                    <a:pt x="3290451" y="400655"/>
                    <a:pt x="3289486" y="399297"/>
                    <a:pt x="3288611" y="398212"/>
                  </a:cubicBezTo>
                  <a:cubicBezTo>
                    <a:pt x="3297407" y="388891"/>
                    <a:pt x="3305604" y="377761"/>
                    <a:pt x="3313201" y="364822"/>
                  </a:cubicBezTo>
                  <a:cubicBezTo>
                    <a:pt x="3320798" y="351882"/>
                    <a:pt x="3327140" y="338218"/>
                    <a:pt x="3332226" y="323831"/>
                  </a:cubicBezTo>
                  <a:close/>
                  <a:moveTo>
                    <a:pt x="32528" y="323831"/>
                  </a:moveTo>
                  <a:lnTo>
                    <a:pt x="41034" y="323831"/>
                  </a:lnTo>
                  <a:lnTo>
                    <a:pt x="41034" y="360388"/>
                  </a:lnTo>
                  <a:lnTo>
                    <a:pt x="66551" y="360388"/>
                  </a:lnTo>
                  <a:lnTo>
                    <a:pt x="66551" y="368532"/>
                  </a:lnTo>
                  <a:lnTo>
                    <a:pt x="41034" y="368532"/>
                  </a:lnTo>
                  <a:lnTo>
                    <a:pt x="41034" y="411242"/>
                  </a:lnTo>
                  <a:cubicBezTo>
                    <a:pt x="45125" y="410160"/>
                    <a:pt x="49294" y="409066"/>
                    <a:pt x="53544" y="407962"/>
                  </a:cubicBezTo>
                  <a:cubicBezTo>
                    <a:pt x="57793" y="406857"/>
                    <a:pt x="62008" y="405718"/>
                    <a:pt x="66189" y="404546"/>
                  </a:cubicBezTo>
                  <a:lnTo>
                    <a:pt x="67456" y="412509"/>
                  </a:lnTo>
                  <a:cubicBezTo>
                    <a:pt x="58558" y="415042"/>
                    <a:pt x="49751" y="417395"/>
                    <a:pt x="41034" y="419567"/>
                  </a:cubicBezTo>
                  <a:lnTo>
                    <a:pt x="41034" y="474583"/>
                  </a:lnTo>
                  <a:cubicBezTo>
                    <a:pt x="41037" y="477611"/>
                    <a:pt x="40578" y="479880"/>
                    <a:pt x="39654" y="481392"/>
                  </a:cubicBezTo>
                  <a:cubicBezTo>
                    <a:pt x="38730" y="482904"/>
                    <a:pt x="37320" y="483952"/>
                    <a:pt x="35424" y="484537"/>
                  </a:cubicBezTo>
                  <a:cubicBezTo>
                    <a:pt x="33486" y="485325"/>
                    <a:pt x="30665" y="485830"/>
                    <a:pt x="26963" y="486052"/>
                  </a:cubicBezTo>
                  <a:cubicBezTo>
                    <a:pt x="23260" y="486275"/>
                    <a:pt x="18359" y="486373"/>
                    <a:pt x="12259" y="486346"/>
                  </a:cubicBezTo>
                  <a:cubicBezTo>
                    <a:pt x="12048" y="485129"/>
                    <a:pt x="11655" y="483764"/>
                    <a:pt x="11082" y="482252"/>
                  </a:cubicBezTo>
                  <a:cubicBezTo>
                    <a:pt x="10509" y="480740"/>
                    <a:pt x="9936" y="479330"/>
                    <a:pt x="9363" y="478022"/>
                  </a:cubicBezTo>
                  <a:cubicBezTo>
                    <a:pt x="14159" y="478188"/>
                    <a:pt x="18321" y="478263"/>
                    <a:pt x="21850" y="478248"/>
                  </a:cubicBezTo>
                  <a:cubicBezTo>
                    <a:pt x="25379" y="478233"/>
                    <a:pt x="27732" y="478218"/>
                    <a:pt x="28908" y="478203"/>
                  </a:cubicBezTo>
                  <a:cubicBezTo>
                    <a:pt x="30168" y="478218"/>
                    <a:pt x="31088" y="477961"/>
                    <a:pt x="31668" y="477433"/>
                  </a:cubicBezTo>
                  <a:cubicBezTo>
                    <a:pt x="32249" y="476906"/>
                    <a:pt x="32535" y="476016"/>
                    <a:pt x="32528" y="474764"/>
                  </a:cubicBezTo>
                  <a:lnTo>
                    <a:pt x="32528" y="421919"/>
                  </a:lnTo>
                  <a:cubicBezTo>
                    <a:pt x="27536" y="423277"/>
                    <a:pt x="22725" y="424544"/>
                    <a:pt x="18095" y="425720"/>
                  </a:cubicBezTo>
                  <a:cubicBezTo>
                    <a:pt x="13465" y="426896"/>
                    <a:pt x="9107" y="427982"/>
                    <a:pt x="5020" y="428977"/>
                  </a:cubicBezTo>
                  <a:lnTo>
                    <a:pt x="2124" y="420291"/>
                  </a:lnTo>
                  <a:cubicBezTo>
                    <a:pt x="6320" y="419465"/>
                    <a:pt x="11003" y="418447"/>
                    <a:pt x="16172" y="417237"/>
                  </a:cubicBezTo>
                  <a:cubicBezTo>
                    <a:pt x="21341" y="416026"/>
                    <a:pt x="26793" y="414692"/>
                    <a:pt x="32528" y="413233"/>
                  </a:cubicBezTo>
                  <a:lnTo>
                    <a:pt x="32528" y="368532"/>
                  </a:lnTo>
                  <a:lnTo>
                    <a:pt x="4296" y="368532"/>
                  </a:lnTo>
                  <a:lnTo>
                    <a:pt x="4296" y="360388"/>
                  </a:lnTo>
                  <a:lnTo>
                    <a:pt x="32528" y="360388"/>
                  </a:lnTo>
                  <a:close/>
                  <a:moveTo>
                    <a:pt x="3798494" y="323650"/>
                  </a:moveTo>
                  <a:lnTo>
                    <a:pt x="3806818" y="324917"/>
                  </a:lnTo>
                  <a:cubicBezTo>
                    <a:pt x="3805744" y="327469"/>
                    <a:pt x="3804545" y="330101"/>
                    <a:pt x="3803222" y="332812"/>
                  </a:cubicBezTo>
                  <a:cubicBezTo>
                    <a:pt x="3801898" y="335523"/>
                    <a:pt x="3800382" y="338200"/>
                    <a:pt x="3798674" y="340843"/>
                  </a:cubicBezTo>
                  <a:lnTo>
                    <a:pt x="3866540" y="340843"/>
                  </a:lnTo>
                  <a:lnTo>
                    <a:pt x="3867988" y="340481"/>
                  </a:lnTo>
                  <a:lnTo>
                    <a:pt x="3873960" y="342471"/>
                  </a:lnTo>
                  <a:cubicBezTo>
                    <a:pt x="3871400" y="347275"/>
                    <a:pt x="3868784" y="352010"/>
                    <a:pt x="3866110" y="356678"/>
                  </a:cubicBezTo>
                  <a:cubicBezTo>
                    <a:pt x="3863437" y="361346"/>
                    <a:pt x="3860866" y="365357"/>
                    <a:pt x="3858396" y="368713"/>
                  </a:cubicBezTo>
                  <a:lnTo>
                    <a:pt x="3850976" y="366179"/>
                  </a:lnTo>
                  <a:cubicBezTo>
                    <a:pt x="3852552" y="363781"/>
                    <a:pt x="3854287" y="361021"/>
                    <a:pt x="3856179" y="357899"/>
                  </a:cubicBezTo>
                  <a:cubicBezTo>
                    <a:pt x="3858072" y="354778"/>
                    <a:pt x="3859897" y="351565"/>
                    <a:pt x="3861654" y="348263"/>
                  </a:cubicBezTo>
                  <a:lnTo>
                    <a:pt x="3828535" y="348263"/>
                  </a:lnTo>
                  <a:cubicBezTo>
                    <a:pt x="3827989" y="350336"/>
                    <a:pt x="3827363" y="352342"/>
                    <a:pt x="3826658" y="354280"/>
                  </a:cubicBezTo>
                  <a:cubicBezTo>
                    <a:pt x="3825953" y="356218"/>
                    <a:pt x="3825191" y="358133"/>
                    <a:pt x="3824373" y="360026"/>
                  </a:cubicBezTo>
                  <a:cubicBezTo>
                    <a:pt x="3829896" y="368260"/>
                    <a:pt x="3837490" y="375364"/>
                    <a:pt x="3847153" y="381336"/>
                  </a:cubicBezTo>
                  <a:cubicBezTo>
                    <a:pt x="3856816" y="387308"/>
                    <a:pt x="3867442" y="391606"/>
                    <a:pt x="3879027" y="394230"/>
                  </a:cubicBezTo>
                  <a:cubicBezTo>
                    <a:pt x="3878100" y="395090"/>
                    <a:pt x="3877150" y="396176"/>
                    <a:pt x="3876177" y="397488"/>
                  </a:cubicBezTo>
                  <a:cubicBezTo>
                    <a:pt x="3875204" y="398800"/>
                    <a:pt x="3874345" y="400067"/>
                    <a:pt x="3873598" y="401288"/>
                  </a:cubicBezTo>
                  <a:cubicBezTo>
                    <a:pt x="3862876" y="398246"/>
                    <a:pt x="3852922" y="393789"/>
                    <a:pt x="3843737" y="387919"/>
                  </a:cubicBezTo>
                  <a:cubicBezTo>
                    <a:pt x="3834553" y="382048"/>
                    <a:pt x="3826952" y="375103"/>
                    <a:pt x="3820934" y="367084"/>
                  </a:cubicBezTo>
                  <a:cubicBezTo>
                    <a:pt x="3816674" y="374892"/>
                    <a:pt x="3810581" y="381762"/>
                    <a:pt x="3802656" y="387692"/>
                  </a:cubicBezTo>
                  <a:cubicBezTo>
                    <a:pt x="3794731" y="393623"/>
                    <a:pt x="3784476" y="398457"/>
                    <a:pt x="3771890" y="402193"/>
                  </a:cubicBezTo>
                  <a:cubicBezTo>
                    <a:pt x="3771396" y="401141"/>
                    <a:pt x="3770665" y="399987"/>
                    <a:pt x="3769696" y="398732"/>
                  </a:cubicBezTo>
                  <a:cubicBezTo>
                    <a:pt x="3768727" y="397476"/>
                    <a:pt x="3767769" y="396458"/>
                    <a:pt x="3766823" y="395678"/>
                  </a:cubicBezTo>
                  <a:cubicBezTo>
                    <a:pt x="3783307" y="391191"/>
                    <a:pt x="3795583" y="384782"/>
                    <a:pt x="3803652" y="376449"/>
                  </a:cubicBezTo>
                  <a:cubicBezTo>
                    <a:pt x="3811720" y="368117"/>
                    <a:pt x="3817119" y="358721"/>
                    <a:pt x="3819849" y="348263"/>
                  </a:cubicBezTo>
                  <a:lnTo>
                    <a:pt x="3793969" y="348263"/>
                  </a:lnTo>
                  <a:cubicBezTo>
                    <a:pt x="3791349" y="351897"/>
                    <a:pt x="3788446" y="355441"/>
                    <a:pt x="3785260" y="358895"/>
                  </a:cubicBezTo>
                  <a:cubicBezTo>
                    <a:pt x="3782074" y="362348"/>
                    <a:pt x="3778582" y="365621"/>
                    <a:pt x="3774786" y="368713"/>
                  </a:cubicBezTo>
                  <a:cubicBezTo>
                    <a:pt x="3774013" y="367683"/>
                    <a:pt x="3773025" y="366665"/>
                    <a:pt x="3771822" y="365659"/>
                  </a:cubicBezTo>
                  <a:cubicBezTo>
                    <a:pt x="3770620" y="364652"/>
                    <a:pt x="3769496" y="363860"/>
                    <a:pt x="3768452" y="363283"/>
                  </a:cubicBezTo>
                  <a:cubicBezTo>
                    <a:pt x="3775970" y="357436"/>
                    <a:pt x="3782244" y="350988"/>
                    <a:pt x="3787273" y="343942"/>
                  </a:cubicBezTo>
                  <a:cubicBezTo>
                    <a:pt x="3792303" y="336895"/>
                    <a:pt x="3796043" y="330131"/>
                    <a:pt x="3798494" y="323650"/>
                  </a:cubicBezTo>
                  <a:close/>
                  <a:moveTo>
                    <a:pt x="2908487" y="323650"/>
                  </a:moveTo>
                  <a:lnTo>
                    <a:pt x="2917174" y="323650"/>
                  </a:lnTo>
                  <a:lnTo>
                    <a:pt x="2917174" y="339033"/>
                  </a:lnTo>
                  <a:lnTo>
                    <a:pt x="2967666" y="339033"/>
                  </a:lnTo>
                  <a:lnTo>
                    <a:pt x="2967666" y="323650"/>
                  </a:lnTo>
                  <a:lnTo>
                    <a:pt x="2976172" y="323650"/>
                  </a:lnTo>
                  <a:lnTo>
                    <a:pt x="2976172" y="339033"/>
                  </a:lnTo>
                  <a:lnTo>
                    <a:pt x="3021054" y="339033"/>
                  </a:lnTo>
                  <a:lnTo>
                    <a:pt x="3021054" y="347177"/>
                  </a:lnTo>
                  <a:lnTo>
                    <a:pt x="2976172" y="347177"/>
                  </a:lnTo>
                  <a:lnTo>
                    <a:pt x="2976172" y="363102"/>
                  </a:lnTo>
                  <a:lnTo>
                    <a:pt x="2967666" y="363102"/>
                  </a:lnTo>
                  <a:lnTo>
                    <a:pt x="2967666" y="347177"/>
                  </a:lnTo>
                  <a:lnTo>
                    <a:pt x="2917174" y="347177"/>
                  </a:lnTo>
                  <a:lnTo>
                    <a:pt x="2917174" y="363645"/>
                  </a:lnTo>
                  <a:lnTo>
                    <a:pt x="2908487" y="363645"/>
                  </a:lnTo>
                  <a:lnTo>
                    <a:pt x="2908487" y="347177"/>
                  </a:lnTo>
                  <a:lnTo>
                    <a:pt x="2863605" y="347177"/>
                  </a:lnTo>
                  <a:lnTo>
                    <a:pt x="2863605" y="339033"/>
                  </a:lnTo>
                  <a:lnTo>
                    <a:pt x="2908487" y="339033"/>
                  </a:lnTo>
                  <a:close/>
                  <a:moveTo>
                    <a:pt x="2543632" y="323480"/>
                  </a:moveTo>
                  <a:lnTo>
                    <a:pt x="2551233" y="323480"/>
                  </a:lnTo>
                  <a:lnTo>
                    <a:pt x="2551233" y="339225"/>
                  </a:lnTo>
                  <a:lnTo>
                    <a:pt x="2576570" y="339225"/>
                  </a:lnTo>
                  <a:lnTo>
                    <a:pt x="2576570" y="364200"/>
                  </a:lnTo>
                  <a:lnTo>
                    <a:pt x="2586342" y="364200"/>
                  </a:lnTo>
                  <a:lnTo>
                    <a:pt x="2586342" y="371597"/>
                  </a:lnTo>
                  <a:lnTo>
                    <a:pt x="2576570" y="371597"/>
                  </a:lnTo>
                  <a:lnTo>
                    <a:pt x="2576570" y="396029"/>
                  </a:lnTo>
                  <a:lnTo>
                    <a:pt x="2551233" y="396029"/>
                  </a:lnTo>
                  <a:lnTo>
                    <a:pt x="2551233" y="412701"/>
                  </a:lnTo>
                  <a:lnTo>
                    <a:pt x="2577655" y="412701"/>
                  </a:lnTo>
                  <a:lnTo>
                    <a:pt x="2577655" y="420279"/>
                  </a:lnTo>
                  <a:lnTo>
                    <a:pt x="2551233" y="420279"/>
                  </a:lnTo>
                  <a:lnTo>
                    <a:pt x="2551233" y="438037"/>
                  </a:lnTo>
                  <a:lnTo>
                    <a:pt x="2581094" y="438037"/>
                  </a:lnTo>
                  <a:lnTo>
                    <a:pt x="2581094" y="445616"/>
                  </a:lnTo>
                  <a:lnTo>
                    <a:pt x="2551233" y="445616"/>
                  </a:lnTo>
                  <a:lnTo>
                    <a:pt x="2551233" y="470608"/>
                  </a:lnTo>
                  <a:lnTo>
                    <a:pt x="2543632" y="470608"/>
                  </a:lnTo>
                  <a:lnTo>
                    <a:pt x="2543632" y="445616"/>
                  </a:lnTo>
                  <a:lnTo>
                    <a:pt x="2513047" y="445616"/>
                  </a:lnTo>
                  <a:lnTo>
                    <a:pt x="2513047" y="438037"/>
                  </a:lnTo>
                  <a:lnTo>
                    <a:pt x="2543632" y="438037"/>
                  </a:lnTo>
                  <a:lnTo>
                    <a:pt x="2543632" y="420279"/>
                  </a:lnTo>
                  <a:lnTo>
                    <a:pt x="2518476" y="420279"/>
                  </a:lnTo>
                  <a:lnTo>
                    <a:pt x="2518476" y="412701"/>
                  </a:lnTo>
                  <a:lnTo>
                    <a:pt x="2543632" y="412701"/>
                  </a:lnTo>
                  <a:lnTo>
                    <a:pt x="2543632" y="396029"/>
                  </a:lnTo>
                  <a:lnTo>
                    <a:pt x="2520829" y="396029"/>
                  </a:lnTo>
                  <a:lnTo>
                    <a:pt x="2520829" y="388631"/>
                  </a:lnTo>
                  <a:lnTo>
                    <a:pt x="2543632" y="388631"/>
                  </a:lnTo>
                  <a:lnTo>
                    <a:pt x="2543632" y="371597"/>
                  </a:lnTo>
                  <a:lnTo>
                    <a:pt x="2513771" y="371597"/>
                  </a:lnTo>
                  <a:lnTo>
                    <a:pt x="2513771" y="364200"/>
                  </a:lnTo>
                  <a:lnTo>
                    <a:pt x="2543632" y="364200"/>
                  </a:lnTo>
                  <a:lnTo>
                    <a:pt x="2543632" y="346622"/>
                  </a:lnTo>
                  <a:lnTo>
                    <a:pt x="2520829" y="346622"/>
                  </a:lnTo>
                  <a:lnTo>
                    <a:pt x="2520829" y="339225"/>
                  </a:lnTo>
                  <a:lnTo>
                    <a:pt x="2543632" y="339225"/>
                  </a:lnTo>
                  <a:close/>
                  <a:moveTo>
                    <a:pt x="2035559" y="323480"/>
                  </a:moveTo>
                  <a:lnTo>
                    <a:pt x="2043341" y="326014"/>
                  </a:lnTo>
                  <a:cubicBezTo>
                    <a:pt x="2041984" y="328744"/>
                    <a:pt x="2040491" y="331473"/>
                    <a:pt x="2038862" y="334203"/>
                  </a:cubicBezTo>
                  <a:cubicBezTo>
                    <a:pt x="2037233" y="336933"/>
                    <a:pt x="2035469" y="339572"/>
                    <a:pt x="2033568" y="342121"/>
                  </a:cubicBezTo>
                  <a:lnTo>
                    <a:pt x="2145773" y="342121"/>
                  </a:lnTo>
                  <a:lnTo>
                    <a:pt x="2145773" y="349880"/>
                  </a:lnTo>
                  <a:lnTo>
                    <a:pt x="2027958" y="349880"/>
                  </a:lnTo>
                  <a:cubicBezTo>
                    <a:pt x="2023675" y="355241"/>
                    <a:pt x="2019166" y="360236"/>
                    <a:pt x="2014430" y="364865"/>
                  </a:cubicBezTo>
                  <a:cubicBezTo>
                    <a:pt x="2009695" y="369493"/>
                    <a:pt x="2004914" y="373671"/>
                    <a:pt x="2000088" y="377397"/>
                  </a:cubicBezTo>
                  <a:cubicBezTo>
                    <a:pt x="1999568" y="376408"/>
                    <a:pt x="1998753" y="375170"/>
                    <a:pt x="1997645" y="373683"/>
                  </a:cubicBezTo>
                  <a:cubicBezTo>
                    <a:pt x="1996536" y="372195"/>
                    <a:pt x="1995541" y="370959"/>
                    <a:pt x="1994659" y="369973"/>
                  </a:cubicBezTo>
                  <a:cubicBezTo>
                    <a:pt x="2002686" y="364352"/>
                    <a:pt x="2010339" y="357510"/>
                    <a:pt x="2017620" y="349445"/>
                  </a:cubicBezTo>
                  <a:cubicBezTo>
                    <a:pt x="2024900" y="341380"/>
                    <a:pt x="2030880" y="332725"/>
                    <a:pt x="2035559" y="323480"/>
                  </a:cubicBezTo>
                  <a:close/>
                  <a:moveTo>
                    <a:pt x="1415253" y="323480"/>
                  </a:moveTo>
                  <a:lnTo>
                    <a:pt x="1424121" y="324385"/>
                  </a:lnTo>
                  <a:cubicBezTo>
                    <a:pt x="1423578" y="327119"/>
                    <a:pt x="1422944" y="329931"/>
                    <a:pt x="1422221" y="332823"/>
                  </a:cubicBezTo>
                  <a:cubicBezTo>
                    <a:pt x="1421497" y="335715"/>
                    <a:pt x="1420682" y="338573"/>
                    <a:pt x="1419777" y="341397"/>
                  </a:cubicBezTo>
                  <a:lnTo>
                    <a:pt x="1489996" y="341397"/>
                  </a:lnTo>
                  <a:lnTo>
                    <a:pt x="1489996" y="348975"/>
                  </a:lnTo>
                  <a:lnTo>
                    <a:pt x="1417244" y="348975"/>
                  </a:lnTo>
                  <a:cubicBezTo>
                    <a:pt x="1416339" y="351596"/>
                    <a:pt x="1415344" y="354193"/>
                    <a:pt x="1414258" y="356768"/>
                  </a:cubicBezTo>
                  <a:cubicBezTo>
                    <a:pt x="1413172" y="359343"/>
                    <a:pt x="1411996" y="361941"/>
                    <a:pt x="1410729" y="364562"/>
                  </a:cubicBezTo>
                  <a:lnTo>
                    <a:pt x="1480766" y="364562"/>
                  </a:lnTo>
                  <a:lnTo>
                    <a:pt x="1480766" y="371959"/>
                  </a:lnTo>
                  <a:lnTo>
                    <a:pt x="1407109" y="371959"/>
                  </a:lnTo>
                  <a:cubicBezTo>
                    <a:pt x="1405650" y="374681"/>
                    <a:pt x="1404089" y="377392"/>
                    <a:pt x="1402426" y="380092"/>
                  </a:cubicBezTo>
                  <a:cubicBezTo>
                    <a:pt x="1400764" y="382791"/>
                    <a:pt x="1399067" y="385457"/>
                    <a:pt x="1397337" y="388088"/>
                  </a:cubicBezTo>
                  <a:lnTo>
                    <a:pt x="1497959" y="388088"/>
                  </a:lnTo>
                  <a:lnTo>
                    <a:pt x="1497959" y="395667"/>
                  </a:lnTo>
                  <a:lnTo>
                    <a:pt x="1454706" y="395667"/>
                  </a:lnTo>
                  <a:cubicBezTo>
                    <a:pt x="1460685" y="403110"/>
                    <a:pt x="1467864" y="410043"/>
                    <a:pt x="1476242" y="416466"/>
                  </a:cubicBezTo>
                  <a:cubicBezTo>
                    <a:pt x="1484619" y="422890"/>
                    <a:pt x="1493065" y="428149"/>
                    <a:pt x="1501578" y="432243"/>
                  </a:cubicBezTo>
                  <a:cubicBezTo>
                    <a:pt x="1500289" y="433186"/>
                    <a:pt x="1499067" y="434287"/>
                    <a:pt x="1497913" y="435546"/>
                  </a:cubicBezTo>
                  <a:cubicBezTo>
                    <a:pt x="1496760" y="436805"/>
                    <a:pt x="1495810" y="437994"/>
                    <a:pt x="1495063" y="439115"/>
                  </a:cubicBezTo>
                  <a:cubicBezTo>
                    <a:pt x="1485867" y="433981"/>
                    <a:pt x="1476751" y="427555"/>
                    <a:pt x="1467713" y="419838"/>
                  </a:cubicBezTo>
                  <a:cubicBezTo>
                    <a:pt x="1458676" y="412121"/>
                    <a:pt x="1451143" y="404064"/>
                    <a:pt x="1445114" y="395667"/>
                  </a:cubicBezTo>
                  <a:lnTo>
                    <a:pt x="1391545" y="395667"/>
                  </a:lnTo>
                  <a:cubicBezTo>
                    <a:pt x="1384947" y="404317"/>
                    <a:pt x="1377286" y="412412"/>
                    <a:pt x="1368561" y="419951"/>
                  </a:cubicBezTo>
                  <a:cubicBezTo>
                    <a:pt x="1359837" y="427490"/>
                    <a:pt x="1350004" y="434179"/>
                    <a:pt x="1339062" y="440017"/>
                  </a:cubicBezTo>
                  <a:cubicBezTo>
                    <a:pt x="1338557" y="438889"/>
                    <a:pt x="1337758" y="437715"/>
                    <a:pt x="1336665" y="436495"/>
                  </a:cubicBezTo>
                  <a:cubicBezTo>
                    <a:pt x="1335571" y="435275"/>
                    <a:pt x="1334501" y="434281"/>
                    <a:pt x="1333452" y="433511"/>
                  </a:cubicBezTo>
                  <a:cubicBezTo>
                    <a:pt x="1343127" y="428504"/>
                    <a:pt x="1351919" y="422807"/>
                    <a:pt x="1359829" y="416421"/>
                  </a:cubicBezTo>
                  <a:cubicBezTo>
                    <a:pt x="1367740" y="410035"/>
                    <a:pt x="1374813" y="403117"/>
                    <a:pt x="1381049" y="395667"/>
                  </a:cubicBezTo>
                  <a:lnTo>
                    <a:pt x="1337977" y="395667"/>
                  </a:lnTo>
                  <a:lnTo>
                    <a:pt x="1337977" y="388088"/>
                  </a:lnTo>
                  <a:lnTo>
                    <a:pt x="1387021" y="388088"/>
                  </a:lnTo>
                  <a:cubicBezTo>
                    <a:pt x="1389008" y="385457"/>
                    <a:pt x="1390870" y="382791"/>
                    <a:pt x="1392608" y="380092"/>
                  </a:cubicBezTo>
                  <a:cubicBezTo>
                    <a:pt x="1394347" y="377392"/>
                    <a:pt x="1395983" y="374681"/>
                    <a:pt x="1397517" y="371959"/>
                  </a:cubicBezTo>
                  <a:lnTo>
                    <a:pt x="1356798" y="371959"/>
                  </a:lnTo>
                  <a:lnTo>
                    <a:pt x="1356798" y="364562"/>
                  </a:lnTo>
                  <a:lnTo>
                    <a:pt x="1401499" y="364562"/>
                  </a:lnTo>
                  <a:cubicBezTo>
                    <a:pt x="1402773" y="361941"/>
                    <a:pt x="1403980" y="359343"/>
                    <a:pt x="1405118" y="356768"/>
                  </a:cubicBezTo>
                  <a:cubicBezTo>
                    <a:pt x="1406257" y="354193"/>
                    <a:pt x="1407283" y="351596"/>
                    <a:pt x="1408195" y="348975"/>
                  </a:cubicBezTo>
                  <a:lnTo>
                    <a:pt x="1347026" y="348975"/>
                  </a:lnTo>
                  <a:lnTo>
                    <a:pt x="1347026" y="341397"/>
                  </a:lnTo>
                  <a:lnTo>
                    <a:pt x="1410729" y="341397"/>
                  </a:lnTo>
                  <a:cubicBezTo>
                    <a:pt x="1411720" y="338399"/>
                    <a:pt x="1412587" y="335391"/>
                    <a:pt x="1413330" y="332371"/>
                  </a:cubicBezTo>
                  <a:cubicBezTo>
                    <a:pt x="1414073" y="329351"/>
                    <a:pt x="1414714" y="326387"/>
                    <a:pt x="1415253" y="323480"/>
                  </a:cubicBezTo>
                  <a:close/>
                  <a:moveTo>
                    <a:pt x="1173442" y="323469"/>
                  </a:moveTo>
                  <a:lnTo>
                    <a:pt x="1182129" y="323469"/>
                  </a:lnTo>
                  <a:lnTo>
                    <a:pt x="1182129" y="349710"/>
                  </a:lnTo>
                  <a:lnTo>
                    <a:pt x="1230449" y="349710"/>
                  </a:lnTo>
                  <a:lnTo>
                    <a:pt x="1230449" y="356949"/>
                  </a:lnTo>
                  <a:cubicBezTo>
                    <a:pt x="1234528" y="352696"/>
                    <a:pt x="1238450" y="348353"/>
                    <a:pt x="1242212" y="343919"/>
                  </a:cubicBezTo>
                  <a:cubicBezTo>
                    <a:pt x="1245975" y="339485"/>
                    <a:pt x="1249534" y="334961"/>
                    <a:pt x="1252890" y="330346"/>
                  </a:cubicBezTo>
                  <a:lnTo>
                    <a:pt x="1260491" y="334689"/>
                  </a:lnTo>
                  <a:cubicBezTo>
                    <a:pt x="1253331" y="344206"/>
                    <a:pt x="1245572" y="353315"/>
                    <a:pt x="1237213" y="362017"/>
                  </a:cubicBezTo>
                  <a:cubicBezTo>
                    <a:pt x="1228854" y="370719"/>
                    <a:pt x="1219964" y="378923"/>
                    <a:pt x="1210542" y="386629"/>
                  </a:cubicBezTo>
                  <a:lnTo>
                    <a:pt x="1269359" y="386629"/>
                  </a:lnTo>
                  <a:lnTo>
                    <a:pt x="1269359" y="394954"/>
                  </a:lnTo>
                  <a:lnTo>
                    <a:pt x="1199864" y="394954"/>
                  </a:lnTo>
                  <a:cubicBezTo>
                    <a:pt x="1194786" y="398834"/>
                    <a:pt x="1189560" y="402566"/>
                    <a:pt x="1184187" y="406152"/>
                  </a:cubicBezTo>
                  <a:cubicBezTo>
                    <a:pt x="1178815" y="409738"/>
                    <a:pt x="1173363" y="413244"/>
                    <a:pt x="1167832" y="416671"/>
                  </a:cubicBezTo>
                  <a:lnTo>
                    <a:pt x="1167832" y="441103"/>
                  </a:lnTo>
                  <a:cubicBezTo>
                    <a:pt x="1176609" y="438790"/>
                    <a:pt x="1185336" y="436257"/>
                    <a:pt x="1194013" y="433502"/>
                  </a:cubicBezTo>
                  <a:cubicBezTo>
                    <a:pt x="1202689" y="430747"/>
                    <a:pt x="1210773" y="427892"/>
                    <a:pt x="1218263" y="424936"/>
                  </a:cubicBezTo>
                  <a:cubicBezTo>
                    <a:pt x="1225754" y="421980"/>
                    <a:pt x="1232108" y="419044"/>
                    <a:pt x="1237326" y="416128"/>
                  </a:cubicBezTo>
                  <a:lnTo>
                    <a:pt x="1245289" y="422462"/>
                  </a:lnTo>
                  <a:cubicBezTo>
                    <a:pt x="1235151" y="427311"/>
                    <a:pt x="1223214" y="432001"/>
                    <a:pt x="1209479" y="436533"/>
                  </a:cubicBezTo>
                  <a:cubicBezTo>
                    <a:pt x="1195743" y="441065"/>
                    <a:pt x="1181861" y="445122"/>
                    <a:pt x="1167832" y="448704"/>
                  </a:cubicBezTo>
                  <a:lnTo>
                    <a:pt x="1167832" y="468430"/>
                  </a:lnTo>
                  <a:cubicBezTo>
                    <a:pt x="1167651" y="471627"/>
                    <a:pt x="1168737" y="473829"/>
                    <a:pt x="1171089" y="475036"/>
                  </a:cubicBezTo>
                  <a:cubicBezTo>
                    <a:pt x="1173442" y="476242"/>
                    <a:pt x="1178147" y="476815"/>
                    <a:pt x="1185205" y="476755"/>
                  </a:cubicBezTo>
                  <a:lnTo>
                    <a:pt x="1239136" y="476755"/>
                  </a:lnTo>
                  <a:cubicBezTo>
                    <a:pt x="1245176" y="477049"/>
                    <a:pt x="1249203" y="475420"/>
                    <a:pt x="1251216" y="471868"/>
                  </a:cubicBezTo>
                  <a:cubicBezTo>
                    <a:pt x="1253229" y="468317"/>
                    <a:pt x="1254451" y="461078"/>
                    <a:pt x="1254881" y="450151"/>
                  </a:cubicBezTo>
                  <a:cubicBezTo>
                    <a:pt x="1256098" y="450981"/>
                    <a:pt x="1257463" y="451720"/>
                    <a:pt x="1258975" y="452368"/>
                  </a:cubicBezTo>
                  <a:cubicBezTo>
                    <a:pt x="1260487" y="453017"/>
                    <a:pt x="1261897" y="453484"/>
                    <a:pt x="1263205" y="453771"/>
                  </a:cubicBezTo>
                  <a:cubicBezTo>
                    <a:pt x="1262662" y="465908"/>
                    <a:pt x="1260808" y="474165"/>
                    <a:pt x="1257640" y="478542"/>
                  </a:cubicBezTo>
                  <a:cubicBezTo>
                    <a:pt x="1254473" y="482919"/>
                    <a:pt x="1248366" y="484978"/>
                    <a:pt x="1239317" y="484718"/>
                  </a:cubicBezTo>
                  <a:lnTo>
                    <a:pt x="1185567" y="484718"/>
                  </a:lnTo>
                  <a:cubicBezTo>
                    <a:pt x="1175433" y="484876"/>
                    <a:pt x="1168420" y="483835"/>
                    <a:pt x="1164529" y="481596"/>
                  </a:cubicBezTo>
                  <a:cubicBezTo>
                    <a:pt x="1160638" y="479356"/>
                    <a:pt x="1158783" y="474968"/>
                    <a:pt x="1158964" y="468430"/>
                  </a:cubicBezTo>
                  <a:lnTo>
                    <a:pt x="1158964" y="421919"/>
                  </a:lnTo>
                  <a:cubicBezTo>
                    <a:pt x="1151533" y="426086"/>
                    <a:pt x="1143954" y="430059"/>
                    <a:pt x="1136229" y="433841"/>
                  </a:cubicBezTo>
                  <a:cubicBezTo>
                    <a:pt x="1128504" y="437623"/>
                    <a:pt x="1120699" y="441189"/>
                    <a:pt x="1112815" y="444541"/>
                  </a:cubicBezTo>
                  <a:cubicBezTo>
                    <a:pt x="1112042" y="443474"/>
                    <a:pt x="1111055" y="442215"/>
                    <a:pt x="1109852" y="440763"/>
                  </a:cubicBezTo>
                  <a:cubicBezTo>
                    <a:pt x="1108649" y="439312"/>
                    <a:pt x="1107526" y="438098"/>
                    <a:pt x="1106481" y="437121"/>
                  </a:cubicBezTo>
                  <a:cubicBezTo>
                    <a:pt x="1120537" y="431756"/>
                    <a:pt x="1134231" y="425520"/>
                    <a:pt x="1147562" y="418413"/>
                  </a:cubicBezTo>
                  <a:cubicBezTo>
                    <a:pt x="1160894" y="411306"/>
                    <a:pt x="1173683" y="403486"/>
                    <a:pt x="1185929" y="394954"/>
                  </a:cubicBezTo>
                  <a:lnTo>
                    <a:pt x="1109196" y="394954"/>
                  </a:lnTo>
                  <a:lnTo>
                    <a:pt x="1109196" y="386629"/>
                  </a:lnTo>
                  <a:lnTo>
                    <a:pt x="1173442" y="386629"/>
                  </a:lnTo>
                  <a:lnTo>
                    <a:pt x="1173442" y="357854"/>
                  </a:lnTo>
                  <a:lnTo>
                    <a:pt x="1124579" y="357854"/>
                  </a:lnTo>
                  <a:lnTo>
                    <a:pt x="1124579" y="349710"/>
                  </a:lnTo>
                  <a:lnTo>
                    <a:pt x="1173442" y="349710"/>
                  </a:lnTo>
                  <a:close/>
                  <a:moveTo>
                    <a:pt x="758161" y="322745"/>
                  </a:moveTo>
                  <a:cubicBezTo>
                    <a:pt x="761532" y="327628"/>
                    <a:pt x="764790" y="332838"/>
                    <a:pt x="767934" y="338377"/>
                  </a:cubicBezTo>
                  <a:cubicBezTo>
                    <a:pt x="771079" y="343915"/>
                    <a:pt x="773431" y="348719"/>
                    <a:pt x="774992" y="352787"/>
                  </a:cubicBezTo>
                  <a:lnTo>
                    <a:pt x="766667" y="356587"/>
                  </a:lnTo>
                  <a:cubicBezTo>
                    <a:pt x="765208" y="352350"/>
                    <a:pt x="762969" y="347433"/>
                    <a:pt x="759949" y="341838"/>
                  </a:cubicBezTo>
                  <a:cubicBezTo>
                    <a:pt x="756929" y="336243"/>
                    <a:pt x="753739" y="330964"/>
                    <a:pt x="750379" y="326003"/>
                  </a:cubicBezTo>
                  <a:close/>
                  <a:moveTo>
                    <a:pt x="1553251" y="321840"/>
                  </a:moveTo>
                  <a:lnTo>
                    <a:pt x="1606096" y="321840"/>
                  </a:lnTo>
                  <a:lnTo>
                    <a:pt x="1606096" y="489061"/>
                  </a:lnTo>
                  <a:lnTo>
                    <a:pt x="1553251" y="489061"/>
                  </a:lnTo>
                  <a:lnTo>
                    <a:pt x="1553251" y="488156"/>
                  </a:lnTo>
                  <a:cubicBezTo>
                    <a:pt x="1563375" y="479779"/>
                    <a:pt x="1571813" y="468483"/>
                    <a:pt x="1578565" y="454269"/>
                  </a:cubicBezTo>
                  <a:cubicBezTo>
                    <a:pt x="1585318" y="440055"/>
                    <a:pt x="1588824" y="423782"/>
                    <a:pt x="1589084" y="405451"/>
                  </a:cubicBezTo>
                  <a:cubicBezTo>
                    <a:pt x="1588824" y="387119"/>
                    <a:pt x="1585318" y="370847"/>
                    <a:pt x="1578565" y="356633"/>
                  </a:cubicBezTo>
                  <a:cubicBezTo>
                    <a:pt x="1571813" y="342419"/>
                    <a:pt x="1563375" y="331123"/>
                    <a:pt x="1553251" y="322745"/>
                  </a:cubicBezTo>
                  <a:close/>
                  <a:moveTo>
                    <a:pt x="991352" y="321840"/>
                  </a:moveTo>
                  <a:lnTo>
                    <a:pt x="1044197" y="321840"/>
                  </a:lnTo>
                  <a:lnTo>
                    <a:pt x="1044197" y="322745"/>
                  </a:lnTo>
                  <a:cubicBezTo>
                    <a:pt x="1034074" y="331123"/>
                    <a:pt x="1025636" y="342419"/>
                    <a:pt x="1018883" y="356633"/>
                  </a:cubicBezTo>
                  <a:cubicBezTo>
                    <a:pt x="1012131" y="370847"/>
                    <a:pt x="1008624" y="387119"/>
                    <a:pt x="1008364" y="405451"/>
                  </a:cubicBezTo>
                  <a:cubicBezTo>
                    <a:pt x="1008624" y="423782"/>
                    <a:pt x="1012131" y="440055"/>
                    <a:pt x="1018883" y="454269"/>
                  </a:cubicBezTo>
                  <a:cubicBezTo>
                    <a:pt x="1025636" y="468483"/>
                    <a:pt x="1034074" y="479779"/>
                    <a:pt x="1044197" y="488156"/>
                  </a:cubicBezTo>
                  <a:lnTo>
                    <a:pt x="1044197" y="489061"/>
                  </a:lnTo>
                  <a:lnTo>
                    <a:pt x="991352" y="489061"/>
                  </a:lnTo>
                  <a:close/>
                  <a:moveTo>
                    <a:pt x="93612" y="128808"/>
                  </a:moveTo>
                  <a:lnTo>
                    <a:pt x="114614" y="135012"/>
                  </a:lnTo>
                  <a:cubicBezTo>
                    <a:pt x="111406" y="142296"/>
                    <a:pt x="107722" y="149642"/>
                    <a:pt x="103563" y="157050"/>
                  </a:cubicBezTo>
                  <a:cubicBezTo>
                    <a:pt x="99404" y="164457"/>
                    <a:pt x="95420" y="170848"/>
                    <a:pt x="91611" y="176222"/>
                  </a:cubicBezTo>
                  <a:cubicBezTo>
                    <a:pt x="89236" y="174329"/>
                    <a:pt x="86236" y="172273"/>
                    <a:pt x="82610" y="170054"/>
                  </a:cubicBezTo>
                  <a:cubicBezTo>
                    <a:pt x="78985" y="167835"/>
                    <a:pt x="75785" y="166028"/>
                    <a:pt x="73009" y="164632"/>
                  </a:cubicBezTo>
                  <a:cubicBezTo>
                    <a:pt x="76968" y="159812"/>
                    <a:pt x="80752" y="154242"/>
                    <a:pt x="84361" y="147921"/>
                  </a:cubicBezTo>
                  <a:cubicBezTo>
                    <a:pt x="87969" y="141600"/>
                    <a:pt x="91053" y="135229"/>
                    <a:pt x="93612" y="128808"/>
                  </a:cubicBezTo>
                  <a:close/>
                  <a:moveTo>
                    <a:pt x="170821" y="126806"/>
                  </a:moveTo>
                  <a:cubicBezTo>
                    <a:pt x="174168" y="133032"/>
                    <a:pt x="177676" y="139644"/>
                    <a:pt x="181348" y="146645"/>
                  </a:cubicBezTo>
                  <a:cubicBezTo>
                    <a:pt x="185019" y="153645"/>
                    <a:pt x="187978" y="159708"/>
                    <a:pt x="190224" y="164832"/>
                  </a:cubicBezTo>
                  <a:lnTo>
                    <a:pt x="168221" y="174424"/>
                  </a:lnTo>
                  <a:cubicBezTo>
                    <a:pt x="166296" y="169007"/>
                    <a:pt x="163645" y="162648"/>
                    <a:pt x="160270" y="155349"/>
                  </a:cubicBezTo>
                  <a:cubicBezTo>
                    <a:pt x="156895" y="148050"/>
                    <a:pt x="153544" y="141137"/>
                    <a:pt x="150219" y="134612"/>
                  </a:cubicBezTo>
                  <a:close/>
                  <a:moveTo>
                    <a:pt x="1031481" y="121015"/>
                  </a:moveTo>
                  <a:cubicBezTo>
                    <a:pt x="1038595" y="121107"/>
                    <a:pt x="1043970" y="123574"/>
                    <a:pt x="1047608" y="128416"/>
                  </a:cubicBezTo>
                  <a:cubicBezTo>
                    <a:pt x="1051246" y="133258"/>
                    <a:pt x="1053071" y="139926"/>
                    <a:pt x="1053084" y="148418"/>
                  </a:cubicBezTo>
                  <a:cubicBezTo>
                    <a:pt x="1052992" y="159957"/>
                    <a:pt x="1049525" y="169984"/>
                    <a:pt x="1042683" y="178497"/>
                  </a:cubicBezTo>
                  <a:cubicBezTo>
                    <a:pt x="1035840" y="187011"/>
                    <a:pt x="1026172" y="193187"/>
                    <a:pt x="1013679" y="197025"/>
                  </a:cubicBezTo>
                  <a:lnTo>
                    <a:pt x="1007278" y="180823"/>
                  </a:lnTo>
                  <a:cubicBezTo>
                    <a:pt x="1015104" y="178289"/>
                    <a:pt x="1021205" y="174955"/>
                    <a:pt x="1025581" y="170821"/>
                  </a:cubicBezTo>
                  <a:cubicBezTo>
                    <a:pt x="1029956" y="166687"/>
                    <a:pt x="1032456" y="161954"/>
                    <a:pt x="1033081" y="156619"/>
                  </a:cubicBezTo>
                  <a:cubicBezTo>
                    <a:pt x="1032448" y="156786"/>
                    <a:pt x="1031715" y="156853"/>
                    <a:pt x="1030881" y="156819"/>
                  </a:cubicBezTo>
                  <a:cubicBezTo>
                    <a:pt x="1025714" y="156790"/>
                    <a:pt x="1021297" y="155248"/>
                    <a:pt x="1017630" y="152194"/>
                  </a:cubicBezTo>
                  <a:cubicBezTo>
                    <a:pt x="1013962" y="149139"/>
                    <a:pt x="1012046" y="144747"/>
                    <a:pt x="1011879" y="139017"/>
                  </a:cubicBezTo>
                  <a:cubicBezTo>
                    <a:pt x="1012033" y="133367"/>
                    <a:pt x="1013975" y="128966"/>
                    <a:pt x="1017705" y="125816"/>
                  </a:cubicBezTo>
                  <a:cubicBezTo>
                    <a:pt x="1021434" y="122665"/>
                    <a:pt x="1026026" y="121065"/>
                    <a:pt x="1031481" y="121015"/>
                  </a:cubicBezTo>
                  <a:close/>
                  <a:moveTo>
                    <a:pt x="30404" y="107221"/>
                  </a:moveTo>
                  <a:lnTo>
                    <a:pt x="50006" y="120204"/>
                  </a:lnTo>
                  <a:cubicBezTo>
                    <a:pt x="46156" y="131002"/>
                    <a:pt x="42005" y="141875"/>
                    <a:pt x="37555" y="152820"/>
                  </a:cubicBezTo>
                  <a:cubicBezTo>
                    <a:pt x="33104" y="163766"/>
                    <a:pt x="28654" y="174230"/>
                    <a:pt x="24203" y="184213"/>
                  </a:cubicBezTo>
                  <a:lnTo>
                    <a:pt x="2400" y="171428"/>
                  </a:lnTo>
                  <a:cubicBezTo>
                    <a:pt x="6630" y="163376"/>
                    <a:pt x="11272" y="153623"/>
                    <a:pt x="16327" y="142169"/>
                  </a:cubicBezTo>
                  <a:cubicBezTo>
                    <a:pt x="21382" y="130715"/>
                    <a:pt x="26074" y="119066"/>
                    <a:pt x="30404" y="107221"/>
                  </a:cubicBezTo>
                  <a:close/>
                  <a:moveTo>
                    <a:pt x="111214" y="92799"/>
                  </a:moveTo>
                  <a:lnTo>
                    <a:pt x="111214" y="104025"/>
                  </a:lnTo>
                  <a:lnTo>
                    <a:pt x="157420" y="104025"/>
                  </a:lnTo>
                  <a:lnTo>
                    <a:pt x="157420" y="92799"/>
                  </a:lnTo>
                  <a:close/>
                  <a:moveTo>
                    <a:pt x="111214" y="65796"/>
                  </a:moveTo>
                  <a:lnTo>
                    <a:pt x="111214" y="76822"/>
                  </a:lnTo>
                  <a:lnTo>
                    <a:pt x="157420" y="76822"/>
                  </a:lnTo>
                  <a:lnTo>
                    <a:pt x="157420" y="65796"/>
                  </a:lnTo>
                  <a:close/>
                  <a:moveTo>
                    <a:pt x="13402" y="55210"/>
                  </a:moveTo>
                  <a:cubicBezTo>
                    <a:pt x="18757" y="57835"/>
                    <a:pt x="24599" y="60875"/>
                    <a:pt x="30929" y="64330"/>
                  </a:cubicBezTo>
                  <a:cubicBezTo>
                    <a:pt x="37259" y="67784"/>
                    <a:pt x="42551" y="70879"/>
                    <a:pt x="46806" y="73614"/>
                  </a:cubicBezTo>
                  <a:lnTo>
                    <a:pt x="32404" y="92799"/>
                  </a:lnTo>
                  <a:cubicBezTo>
                    <a:pt x="28641" y="89883"/>
                    <a:pt x="23665" y="86528"/>
                    <a:pt x="17477" y="82736"/>
                  </a:cubicBezTo>
                  <a:cubicBezTo>
                    <a:pt x="11289" y="78944"/>
                    <a:pt x="5463" y="75436"/>
                    <a:pt x="0" y="72211"/>
                  </a:cubicBezTo>
                  <a:close/>
                  <a:moveTo>
                    <a:pt x="1908493" y="44793"/>
                  </a:moveTo>
                  <a:lnTo>
                    <a:pt x="1908493" y="93424"/>
                  </a:lnTo>
                  <a:lnTo>
                    <a:pt x="1926304" y="93424"/>
                  </a:lnTo>
                  <a:cubicBezTo>
                    <a:pt x="1936494" y="93420"/>
                    <a:pt x="1944082" y="91277"/>
                    <a:pt x="1949069" y="86995"/>
                  </a:cubicBezTo>
                  <a:cubicBezTo>
                    <a:pt x="1954055" y="82713"/>
                    <a:pt x="1956540" y="76317"/>
                    <a:pt x="1956524" y="67808"/>
                  </a:cubicBezTo>
                  <a:cubicBezTo>
                    <a:pt x="1956499" y="59319"/>
                    <a:pt x="1953847" y="53332"/>
                    <a:pt x="1948568" y="49846"/>
                  </a:cubicBezTo>
                  <a:cubicBezTo>
                    <a:pt x="1943290" y="46361"/>
                    <a:pt x="1935535" y="44676"/>
                    <a:pt x="1925303" y="44793"/>
                  </a:cubicBezTo>
                  <a:close/>
                  <a:moveTo>
                    <a:pt x="1737043" y="44793"/>
                  </a:moveTo>
                  <a:lnTo>
                    <a:pt x="1737043" y="93424"/>
                  </a:lnTo>
                  <a:lnTo>
                    <a:pt x="1754854" y="93424"/>
                  </a:lnTo>
                  <a:cubicBezTo>
                    <a:pt x="1765044" y="93420"/>
                    <a:pt x="1772632" y="91277"/>
                    <a:pt x="1777619" y="86995"/>
                  </a:cubicBezTo>
                  <a:cubicBezTo>
                    <a:pt x="1782605" y="82713"/>
                    <a:pt x="1785090" y="76317"/>
                    <a:pt x="1785074" y="67808"/>
                  </a:cubicBezTo>
                  <a:cubicBezTo>
                    <a:pt x="1785049" y="59319"/>
                    <a:pt x="1782397" y="53332"/>
                    <a:pt x="1777118" y="49846"/>
                  </a:cubicBezTo>
                  <a:cubicBezTo>
                    <a:pt x="1771840" y="46361"/>
                    <a:pt x="1764085" y="44676"/>
                    <a:pt x="1753853" y="44793"/>
                  </a:cubicBezTo>
                  <a:close/>
                  <a:moveTo>
                    <a:pt x="689293" y="44793"/>
                  </a:moveTo>
                  <a:lnTo>
                    <a:pt x="689293" y="93424"/>
                  </a:lnTo>
                  <a:lnTo>
                    <a:pt x="707104" y="93424"/>
                  </a:lnTo>
                  <a:cubicBezTo>
                    <a:pt x="717294" y="93420"/>
                    <a:pt x="724882" y="91277"/>
                    <a:pt x="729869" y="86995"/>
                  </a:cubicBezTo>
                  <a:cubicBezTo>
                    <a:pt x="734855" y="82713"/>
                    <a:pt x="737340" y="76317"/>
                    <a:pt x="737324" y="67808"/>
                  </a:cubicBezTo>
                  <a:cubicBezTo>
                    <a:pt x="737299" y="59319"/>
                    <a:pt x="734647" y="53332"/>
                    <a:pt x="729369" y="49846"/>
                  </a:cubicBezTo>
                  <a:cubicBezTo>
                    <a:pt x="724090" y="46361"/>
                    <a:pt x="716335" y="44676"/>
                    <a:pt x="706103" y="44793"/>
                  </a:cubicBezTo>
                  <a:close/>
                  <a:moveTo>
                    <a:pt x="517843" y="44793"/>
                  </a:moveTo>
                  <a:lnTo>
                    <a:pt x="517843" y="93424"/>
                  </a:lnTo>
                  <a:lnTo>
                    <a:pt x="535654" y="93424"/>
                  </a:lnTo>
                  <a:cubicBezTo>
                    <a:pt x="545844" y="93420"/>
                    <a:pt x="553432" y="91277"/>
                    <a:pt x="558419" y="86995"/>
                  </a:cubicBezTo>
                  <a:cubicBezTo>
                    <a:pt x="563405" y="82713"/>
                    <a:pt x="565890" y="76317"/>
                    <a:pt x="565874" y="67808"/>
                  </a:cubicBezTo>
                  <a:cubicBezTo>
                    <a:pt x="565849" y="59319"/>
                    <a:pt x="563197" y="53332"/>
                    <a:pt x="557919" y="49846"/>
                  </a:cubicBezTo>
                  <a:cubicBezTo>
                    <a:pt x="552640" y="46361"/>
                    <a:pt x="544885" y="44676"/>
                    <a:pt x="534654" y="44793"/>
                  </a:cubicBezTo>
                  <a:close/>
                  <a:moveTo>
                    <a:pt x="2038162" y="21415"/>
                  </a:moveTo>
                  <a:lnTo>
                    <a:pt x="2151352" y="21415"/>
                  </a:lnTo>
                  <a:lnTo>
                    <a:pt x="2151352" y="45993"/>
                  </a:lnTo>
                  <a:lnTo>
                    <a:pt x="2109346" y="45993"/>
                  </a:lnTo>
                  <a:lnTo>
                    <a:pt x="2109346" y="169409"/>
                  </a:lnTo>
                  <a:lnTo>
                    <a:pt x="2079768" y="169409"/>
                  </a:lnTo>
                  <a:lnTo>
                    <a:pt x="2079768" y="45993"/>
                  </a:lnTo>
                  <a:lnTo>
                    <a:pt x="2038162" y="45993"/>
                  </a:lnTo>
                  <a:close/>
                  <a:moveTo>
                    <a:pt x="1878914" y="21415"/>
                  </a:moveTo>
                  <a:lnTo>
                    <a:pt x="1927505" y="21415"/>
                  </a:lnTo>
                  <a:cubicBezTo>
                    <a:pt x="1938552" y="21340"/>
                    <a:pt x="1948426" y="22756"/>
                    <a:pt x="1957126" y="25664"/>
                  </a:cubicBezTo>
                  <a:cubicBezTo>
                    <a:pt x="1965827" y="28573"/>
                    <a:pt x="1972704" y="33425"/>
                    <a:pt x="1977758" y="40223"/>
                  </a:cubicBezTo>
                  <a:cubicBezTo>
                    <a:pt x="1982813" y="47020"/>
                    <a:pt x="1985394" y="56215"/>
                    <a:pt x="1985502" y="67808"/>
                  </a:cubicBezTo>
                  <a:cubicBezTo>
                    <a:pt x="1985385" y="79056"/>
                    <a:pt x="1982799" y="88299"/>
                    <a:pt x="1977744" y="95536"/>
                  </a:cubicBezTo>
                  <a:cubicBezTo>
                    <a:pt x="1972688" y="102773"/>
                    <a:pt x="1965865" y="108132"/>
                    <a:pt x="1957274" y="111613"/>
                  </a:cubicBezTo>
                  <a:cubicBezTo>
                    <a:pt x="1948684" y="115093"/>
                    <a:pt x="1939028" y="116823"/>
                    <a:pt x="1928305" y="116802"/>
                  </a:cubicBezTo>
                  <a:lnTo>
                    <a:pt x="1908493" y="116802"/>
                  </a:lnTo>
                  <a:lnTo>
                    <a:pt x="1908493" y="169409"/>
                  </a:lnTo>
                  <a:lnTo>
                    <a:pt x="1878914" y="169409"/>
                  </a:lnTo>
                  <a:close/>
                  <a:moveTo>
                    <a:pt x="1707464" y="21415"/>
                  </a:moveTo>
                  <a:lnTo>
                    <a:pt x="1756055" y="21415"/>
                  </a:lnTo>
                  <a:cubicBezTo>
                    <a:pt x="1767102" y="21340"/>
                    <a:pt x="1776976" y="22756"/>
                    <a:pt x="1785676" y="25664"/>
                  </a:cubicBezTo>
                  <a:cubicBezTo>
                    <a:pt x="1794377" y="28573"/>
                    <a:pt x="1801254" y="33425"/>
                    <a:pt x="1806308" y="40223"/>
                  </a:cubicBezTo>
                  <a:cubicBezTo>
                    <a:pt x="1811363" y="47020"/>
                    <a:pt x="1813944" y="56215"/>
                    <a:pt x="1814052" y="67808"/>
                  </a:cubicBezTo>
                  <a:cubicBezTo>
                    <a:pt x="1813935" y="79056"/>
                    <a:pt x="1811349" y="88299"/>
                    <a:pt x="1806294" y="95536"/>
                  </a:cubicBezTo>
                  <a:cubicBezTo>
                    <a:pt x="1801238" y="102773"/>
                    <a:pt x="1794415" y="108132"/>
                    <a:pt x="1785824" y="111613"/>
                  </a:cubicBezTo>
                  <a:cubicBezTo>
                    <a:pt x="1777234" y="115093"/>
                    <a:pt x="1767578" y="116823"/>
                    <a:pt x="1756855" y="116802"/>
                  </a:cubicBezTo>
                  <a:lnTo>
                    <a:pt x="1737043" y="116802"/>
                  </a:lnTo>
                  <a:lnTo>
                    <a:pt x="1737043" y="169409"/>
                  </a:lnTo>
                  <a:lnTo>
                    <a:pt x="1707464" y="169409"/>
                  </a:lnTo>
                  <a:close/>
                  <a:moveTo>
                    <a:pt x="818962" y="21415"/>
                  </a:moveTo>
                  <a:lnTo>
                    <a:pt x="932152" y="21415"/>
                  </a:lnTo>
                  <a:lnTo>
                    <a:pt x="932152" y="45993"/>
                  </a:lnTo>
                  <a:lnTo>
                    <a:pt x="890146" y="45993"/>
                  </a:lnTo>
                  <a:lnTo>
                    <a:pt x="890146" y="169409"/>
                  </a:lnTo>
                  <a:lnTo>
                    <a:pt x="860568" y="169409"/>
                  </a:lnTo>
                  <a:lnTo>
                    <a:pt x="860568" y="45993"/>
                  </a:lnTo>
                  <a:lnTo>
                    <a:pt x="818962" y="45993"/>
                  </a:lnTo>
                  <a:close/>
                  <a:moveTo>
                    <a:pt x="659714" y="21415"/>
                  </a:moveTo>
                  <a:lnTo>
                    <a:pt x="708305" y="21415"/>
                  </a:lnTo>
                  <a:cubicBezTo>
                    <a:pt x="719352" y="21340"/>
                    <a:pt x="729226" y="22756"/>
                    <a:pt x="737926" y="25664"/>
                  </a:cubicBezTo>
                  <a:cubicBezTo>
                    <a:pt x="746627" y="28573"/>
                    <a:pt x="753504" y="33425"/>
                    <a:pt x="758558" y="40223"/>
                  </a:cubicBezTo>
                  <a:cubicBezTo>
                    <a:pt x="763613" y="47020"/>
                    <a:pt x="766194" y="56215"/>
                    <a:pt x="766302" y="67808"/>
                  </a:cubicBezTo>
                  <a:cubicBezTo>
                    <a:pt x="766185" y="79056"/>
                    <a:pt x="763599" y="88299"/>
                    <a:pt x="758544" y="95536"/>
                  </a:cubicBezTo>
                  <a:cubicBezTo>
                    <a:pt x="753488" y="102773"/>
                    <a:pt x="746665" y="108132"/>
                    <a:pt x="738075" y="111613"/>
                  </a:cubicBezTo>
                  <a:cubicBezTo>
                    <a:pt x="729484" y="115093"/>
                    <a:pt x="719828" y="116823"/>
                    <a:pt x="709105" y="116802"/>
                  </a:cubicBezTo>
                  <a:lnTo>
                    <a:pt x="689293" y="116802"/>
                  </a:lnTo>
                  <a:lnTo>
                    <a:pt x="689293" y="169409"/>
                  </a:lnTo>
                  <a:lnTo>
                    <a:pt x="659714" y="169409"/>
                  </a:lnTo>
                  <a:close/>
                  <a:moveTo>
                    <a:pt x="488264" y="21415"/>
                  </a:moveTo>
                  <a:lnTo>
                    <a:pt x="536855" y="21415"/>
                  </a:lnTo>
                  <a:cubicBezTo>
                    <a:pt x="547902" y="21340"/>
                    <a:pt x="557776" y="22756"/>
                    <a:pt x="566476" y="25664"/>
                  </a:cubicBezTo>
                  <a:cubicBezTo>
                    <a:pt x="575177" y="28573"/>
                    <a:pt x="582054" y="33425"/>
                    <a:pt x="587108" y="40223"/>
                  </a:cubicBezTo>
                  <a:cubicBezTo>
                    <a:pt x="592163" y="47020"/>
                    <a:pt x="594744" y="56215"/>
                    <a:pt x="594852" y="67808"/>
                  </a:cubicBezTo>
                  <a:cubicBezTo>
                    <a:pt x="594735" y="79056"/>
                    <a:pt x="592149" y="88299"/>
                    <a:pt x="587094" y="95536"/>
                  </a:cubicBezTo>
                  <a:cubicBezTo>
                    <a:pt x="582038" y="102773"/>
                    <a:pt x="575215" y="108132"/>
                    <a:pt x="566625" y="111613"/>
                  </a:cubicBezTo>
                  <a:cubicBezTo>
                    <a:pt x="558034" y="115093"/>
                    <a:pt x="548378" y="116823"/>
                    <a:pt x="537655" y="116802"/>
                  </a:cubicBezTo>
                  <a:lnTo>
                    <a:pt x="517843" y="116802"/>
                  </a:lnTo>
                  <a:lnTo>
                    <a:pt x="517843" y="169409"/>
                  </a:lnTo>
                  <a:lnTo>
                    <a:pt x="488264" y="169409"/>
                  </a:lnTo>
                  <a:close/>
                  <a:moveTo>
                    <a:pt x="1226401" y="13402"/>
                  </a:moveTo>
                  <a:lnTo>
                    <a:pt x="1399823" y="13402"/>
                  </a:lnTo>
                  <a:lnTo>
                    <a:pt x="1399823" y="37805"/>
                  </a:lnTo>
                  <a:lnTo>
                    <a:pt x="1337615" y="37805"/>
                  </a:lnTo>
                  <a:cubicBezTo>
                    <a:pt x="1335906" y="40909"/>
                    <a:pt x="1334073" y="44001"/>
                    <a:pt x="1332114" y="47081"/>
                  </a:cubicBezTo>
                  <a:cubicBezTo>
                    <a:pt x="1330155" y="50160"/>
                    <a:pt x="1328122" y="53202"/>
                    <a:pt x="1326013" y="56207"/>
                  </a:cubicBezTo>
                  <a:lnTo>
                    <a:pt x="1326013" y="77010"/>
                  </a:lnTo>
                  <a:lnTo>
                    <a:pt x="1340815" y="64608"/>
                  </a:lnTo>
                  <a:cubicBezTo>
                    <a:pt x="1348109" y="69833"/>
                    <a:pt x="1355969" y="75629"/>
                    <a:pt x="1364396" y="81995"/>
                  </a:cubicBezTo>
                  <a:cubicBezTo>
                    <a:pt x="1372823" y="88362"/>
                    <a:pt x="1380861" y="94750"/>
                    <a:pt x="1388510" y="101161"/>
                  </a:cubicBezTo>
                  <a:cubicBezTo>
                    <a:pt x="1396159" y="107571"/>
                    <a:pt x="1402464" y="113456"/>
                    <a:pt x="1407423" y="118815"/>
                  </a:cubicBezTo>
                  <a:lnTo>
                    <a:pt x="1387221" y="137017"/>
                  </a:lnTo>
                  <a:cubicBezTo>
                    <a:pt x="1382961" y="131995"/>
                    <a:pt x="1377435" y="126348"/>
                    <a:pt x="1370641" y="120074"/>
                  </a:cubicBezTo>
                  <a:cubicBezTo>
                    <a:pt x="1363848" y="113801"/>
                    <a:pt x="1356543" y="107427"/>
                    <a:pt x="1348727" y="100953"/>
                  </a:cubicBezTo>
                  <a:cubicBezTo>
                    <a:pt x="1340911" y="94480"/>
                    <a:pt x="1333340" y="88432"/>
                    <a:pt x="1326013" y="82810"/>
                  </a:cubicBezTo>
                  <a:lnTo>
                    <a:pt x="1326013" y="186423"/>
                  </a:lnTo>
                  <a:lnTo>
                    <a:pt x="1300010" y="186423"/>
                  </a:lnTo>
                  <a:lnTo>
                    <a:pt x="1300010" y="88811"/>
                  </a:lnTo>
                  <a:cubicBezTo>
                    <a:pt x="1290896" y="98575"/>
                    <a:pt x="1281020" y="107651"/>
                    <a:pt x="1270381" y="116039"/>
                  </a:cubicBezTo>
                  <a:cubicBezTo>
                    <a:pt x="1259743" y="124428"/>
                    <a:pt x="1248416" y="131754"/>
                    <a:pt x="1236402" y="138017"/>
                  </a:cubicBezTo>
                  <a:cubicBezTo>
                    <a:pt x="1234381" y="134654"/>
                    <a:pt x="1231822" y="130929"/>
                    <a:pt x="1228726" y="126841"/>
                  </a:cubicBezTo>
                  <a:cubicBezTo>
                    <a:pt x="1225630" y="122753"/>
                    <a:pt x="1222721" y="119277"/>
                    <a:pt x="1220000" y="116414"/>
                  </a:cubicBezTo>
                  <a:cubicBezTo>
                    <a:pt x="1238357" y="107613"/>
                    <a:pt x="1254950" y="96212"/>
                    <a:pt x="1269781" y="82210"/>
                  </a:cubicBezTo>
                  <a:cubicBezTo>
                    <a:pt x="1284612" y="68208"/>
                    <a:pt x="1296755" y="53407"/>
                    <a:pt x="1306211" y="37805"/>
                  </a:cubicBezTo>
                  <a:lnTo>
                    <a:pt x="1226401" y="37805"/>
                  </a:lnTo>
                  <a:close/>
                  <a:moveTo>
                    <a:pt x="255927" y="12801"/>
                  </a:moveTo>
                  <a:lnTo>
                    <a:pt x="407946" y="12801"/>
                  </a:lnTo>
                  <a:lnTo>
                    <a:pt x="407946" y="36404"/>
                  </a:lnTo>
                  <a:lnTo>
                    <a:pt x="346539" y="36404"/>
                  </a:lnTo>
                  <a:lnTo>
                    <a:pt x="346539" y="77410"/>
                  </a:lnTo>
                  <a:lnTo>
                    <a:pt x="421548" y="77410"/>
                  </a:lnTo>
                  <a:lnTo>
                    <a:pt x="421548" y="101013"/>
                  </a:lnTo>
                  <a:lnTo>
                    <a:pt x="346539" y="101013"/>
                  </a:lnTo>
                  <a:lnTo>
                    <a:pt x="346539" y="156019"/>
                  </a:lnTo>
                  <a:cubicBezTo>
                    <a:pt x="346605" y="163308"/>
                    <a:pt x="345672" y="168884"/>
                    <a:pt x="343738" y="172747"/>
                  </a:cubicBezTo>
                  <a:cubicBezTo>
                    <a:pt x="341805" y="176610"/>
                    <a:pt x="338471" y="179435"/>
                    <a:pt x="333737" y="181223"/>
                  </a:cubicBezTo>
                  <a:cubicBezTo>
                    <a:pt x="329036" y="183165"/>
                    <a:pt x="323036" y="184431"/>
                    <a:pt x="315735" y="185023"/>
                  </a:cubicBezTo>
                  <a:cubicBezTo>
                    <a:pt x="308434" y="185615"/>
                    <a:pt x="299833" y="185882"/>
                    <a:pt x="289931" y="185823"/>
                  </a:cubicBezTo>
                  <a:cubicBezTo>
                    <a:pt x="289152" y="182060"/>
                    <a:pt x="287810" y="177835"/>
                    <a:pt x="285906" y="173147"/>
                  </a:cubicBezTo>
                  <a:cubicBezTo>
                    <a:pt x="284002" y="168459"/>
                    <a:pt x="282010" y="164283"/>
                    <a:pt x="279930" y="160620"/>
                  </a:cubicBezTo>
                  <a:cubicBezTo>
                    <a:pt x="287585" y="161008"/>
                    <a:pt x="294728" y="161233"/>
                    <a:pt x="301358" y="161295"/>
                  </a:cubicBezTo>
                  <a:cubicBezTo>
                    <a:pt x="307988" y="161358"/>
                    <a:pt x="312580" y="161333"/>
                    <a:pt x="315135" y="161220"/>
                  </a:cubicBezTo>
                  <a:cubicBezTo>
                    <a:pt x="317318" y="161158"/>
                    <a:pt x="318902" y="160733"/>
                    <a:pt x="319885" y="159945"/>
                  </a:cubicBezTo>
                  <a:cubicBezTo>
                    <a:pt x="320869" y="159157"/>
                    <a:pt x="321352" y="157782"/>
                    <a:pt x="321335" y="155819"/>
                  </a:cubicBezTo>
                  <a:lnTo>
                    <a:pt x="321335" y="101013"/>
                  </a:lnTo>
                  <a:lnTo>
                    <a:pt x="242326" y="101013"/>
                  </a:lnTo>
                  <a:lnTo>
                    <a:pt x="242326" y="77410"/>
                  </a:lnTo>
                  <a:lnTo>
                    <a:pt x="321335" y="77410"/>
                  </a:lnTo>
                  <a:lnTo>
                    <a:pt x="321335" y="36404"/>
                  </a:lnTo>
                  <a:lnTo>
                    <a:pt x="255927" y="36404"/>
                  </a:lnTo>
                  <a:close/>
                  <a:moveTo>
                    <a:pt x="60208" y="10414"/>
                  </a:moveTo>
                  <a:lnTo>
                    <a:pt x="185223" y="10414"/>
                  </a:lnTo>
                  <a:lnTo>
                    <a:pt x="185223" y="31791"/>
                  </a:lnTo>
                  <a:lnTo>
                    <a:pt x="126616" y="31791"/>
                  </a:lnTo>
                  <a:lnTo>
                    <a:pt x="149019" y="35798"/>
                  </a:lnTo>
                  <a:cubicBezTo>
                    <a:pt x="147718" y="38006"/>
                    <a:pt x="146418" y="40201"/>
                    <a:pt x="145118" y="42383"/>
                  </a:cubicBezTo>
                  <a:cubicBezTo>
                    <a:pt x="143818" y="44566"/>
                    <a:pt x="142518" y="46711"/>
                    <a:pt x="141218" y="48818"/>
                  </a:cubicBezTo>
                  <a:lnTo>
                    <a:pt x="179422" y="48818"/>
                  </a:lnTo>
                  <a:lnTo>
                    <a:pt x="179422" y="121003"/>
                  </a:lnTo>
                  <a:lnTo>
                    <a:pt x="144618" y="121003"/>
                  </a:lnTo>
                  <a:lnTo>
                    <a:pt x="144618" y="164232"/>
                  </a:lnTo>
                  <a:cubicBezTo>
                    <a:pt x="144697" y="169282"/>
                    <a:pt x="144139" y="173320"/>
                    <a:pt x="142943" y="176347"/>
                  </a:cubicBezTo>
                  <a:cubicBezTo>
                    <a:pt x="141747" y="179373"/>
                    <a:pt x="139438" y="181662"/>
                    <a:pt x="136017" y="183215"/>
                  </a:cubicBezTo>
                  <a:cubicBezTo>
                    <a:pt x="132621" y="184767"/>
                    <a:pt x="128562" y="185758"/>
                    <a:pt x="123841" y="186186"/>
                  </a:cubicBezTo>
                  <a:cubicBezTo>
                    <a:pt x="119119" y="186615"/>
                    <a:pt x="113710" y="186757"/>
                    <a:pt x="107613" y="186611"/>
                  </a:cubicBezTo>
                  <a:cubicBezTo>
                    <a:pt x="107080" y="183414"/>
                    <a:pt x="106247" y="179968"/>
                    <a:pt x="105113" y="176272"/>
                  </a:cubicBezTo>
                  <a:cubicBezTo>
                    <a:pt x="103980" y="172576"/>
                    <a:pt x="102746" y="169230"/>
                    <a:pt x="101413" y="166233"/>
                  </a:cubicBezTo>
                  <a:cubicBezTo>
                    <a:pt x="105051" y="166329"/>
                    <a:pt x="108526" y="166387"/>
                    <a:pt x="111839" y="166408"/>
                  </a:cubicBezTo>
                  <a:cubicBezTo>
                    <a:pt x="115152" y="166429"/>
                    <a:pt x="117477" y="166437"/>
                    <a:pt x="118815" y="166433"/>
                  </a:cubicBezTo>
                  <a:cubicBezTo>
                    <a:pt x="119903" y="166454"/>
                    <a:pt x="120678" y="166262"/>
                    <a:pt x="121140" y="165858"/>
                  </a:cubicBezTo>
                  <a:cubicBezTo>
                    <a:pt x="121603" y="165453"/>
                    <a:pt x="121828" y="164711"/>
                    <a:pt x="121815" y="163631"/>
                  </a:cubicBezTo>
                  <a:lnTo>
                    <a:pt x="121815" y="121003"/>
                  </a:lnTo>
                  <a:lnTo>
                    <a:pt x="90211" y="121003"/>
                  </a:lnTo>
                  <a:lnTo>
                    <a:pt x="90211" y="48818"/>
                  </a:lnTo>
                  <a:lnTo>
                    <a:pt x="117015" y="48818"/>
                  </a:lnTo>
                  <a:cubicBezTo>
                    <a:pt x="118027" y="45893"/>
                    <a:pt x="118952" y="42980"/>
                    <a:pt x="119790" y="40080"/>
                  </a:cubicBezTo>
                  <a:cubicBezTo>
                    <a:pt x="120628" y="37179"/>
                    <a:pt x="121303" y="34416"/>
                    <a:pt x="121815" y="31791"/>
                  </a:cubicBezTo>
                  <a:lnTo>
                    <a:pt x="83210" y="31791"/>
                  </a:lnTo>
                  <a:lnTo>
                    <a:pt x="83210" y="65596"/>
                  </a:lnTo>
                  <a:cubicBezTo>
                    <a:pt x="83313" y="77633"/>
                    <a:pt x="82708" y="90914"/>
                    <a:pt x="81395" y="105441"/>
                  </a:cubicBezTo>
                  <a:cubicBezTo>
                    <a:pt x="80083" y="119967"/>
                    <a:pt x="77448" y="134369"/>
                    <a:pt x="73491" y="148648"/>
                  </a:cubicBezTo>
                  <a:cubicBezTo>
                    <a:pt x="69533" y="162927"/>
                    <a:pt x="63639" y="175715"/>
                    <a:pt x="55807" y="187011"/>
                  </a:cubicBezTo>
                  <a:cubicBezTo>
                    <a:pt x="53498" y="184977"/>
                    <a:pt x="50365" y="182694"/>
                    <a:pt x="46406" y="180160"/>
                  </a:cubicBezTo>
                  <a:cubicBezTo>
                    <a:pt x="42447" y="177626"/>
                    <a:pt x="38913" y="175643"/>
                    <a:pt x="35804" y="174209"/>
                  </a:cubicBezTo>
                  <a:cubicBezTo>
                    <a:pt x="43159" y="163771"/>
                    <a:pt x="48586" y="152223"/>
                    <a:pt x="52088" y="139565"/>
                  </a:cubicBezTo>
                  <a:cubicBezTo>
                    <a:pt x="55590" y="126907"/>
                    <a:pt x="57847" y="114159"/>
                    <a:pt x="58859" y="101321"/>
                  </a:cubicBezTo>
                  <a:cubicBezTo>
                    <a:pt x="59872" y="88482"/>
                    <a:pt x="60321" y="76574"/>
                    <a:pt x="60208" y="65596"/>
                  </a:cubicBezTo>
                  <a:close/>
                  <a:moveTo>
                    <a:pt x="23203" y="1413"/>
                  </a:moveTo>
                  <a:cubicBezTo>
                    <a:pt x="28487" y="4342"/>
                    <a:pt x="34321" y="7633"/>
                    <a:pt x="40705" y="11285"/>
                  </a:cubicBezTo>
                  <a:cubicBezTo>
                    <a:pt x="47089" y="14937"/>
                    <a:pt x="52323" y="18176"/>
                    <a:pt x="56407" y="21003"/>
                  </a:cubicBezTo>
                  <a:lnTo>
                    <a:pt x="42005" y="40005"/>
                  </a:lnTo>
                  <a:cubicBezTo>
                    <a:pt x="38142" y="36958"/>
                    <a:pt x="33117" y="33440"/>
                    <a:pt x="26928" y="29449"/>
                  </a:cubicBezTo>
                  <a:cubicBezTo>
                    <a:pt x="20740" y="25458"/>
                    <a:pt x="14964" y="21843"/>
                    <a:pt x="9601" y="18605"/>
                  </a:cubicBezTo>
                  <a:close/>
                  <a:moveTo>
                    <a:pt x="1546536" y="0"/>
                  </a:moveTo>
                  <a:lnTo>
                    <a:pt x="1571939" y="0"/>
                  </a:lnTo>
                  <a:lnTo>
                    <a:pt x="1571939" y="62408"/>
                  </a:lnTo>
                  <a:lnTo>
                    <a:pt x="1631547" y="62408"/>
                  </a:lnTo>
                  <a:lnTo>
                    <a:pt x="1631547" y="86411"/>
                  </a:lnTo>
                  <a:lnTo>
                    <a:pt x="1571939" y="86411"/>
                  </a:lnTo>
                  <a:lnTo>
                    <a:pt x="1571939" y="153019"/>
                  </a:lnTo>
                  <a:lnTo>
                    <a:pt x="1642348" y="153019"/>
                  </a:lnTo>
                  <a:lnTo>
                    <a:pt x="1642348" y="176822"/>
                  </a:lnTo>
                  <a:lnTo>
                    <a:pt x="1459725" y="176822"/>
                  </a:lnTo>
                  <a:lnTo>
                    <a:pt x="1459725" y="153019"/>
                  </a:lnTo>
                  <a:lnTo>
                    <a:pt x="1485128" y="153019"/>
                  </a:lnTo>
                  <a:lnTo>
                    <a:pt x="1485128" y="41005"/>
                  </a:lnTo>
                  <a:lnTo>
                    <a:pt x="1510132" y="41005"/>
                  </a:lnTo>
                  <a:lnTo>
                    <a:pt x="1510132" y="153019"/>
                  </a:lnTo>
                  <a:lnTo>
                    <a:pt x="1546536" y="15301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40000"/>
                </a:lnSpc>
              </a:pPr>
              <a:endParaRPr lang="zh-CN" altLang="en-US" sz="1400" spc="300" dirty="0">
                <a:solidFill>
                  <a:srgbClr val="ECBD8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C2C29E1B-D760-BBB4-5BE1-47BBEE1B1FCF}"/>
                </a:ext>
              </a:extLst>
            </p:cNvPr>
            <p:cNvGrpSpPr/>
            <p:nvPr/>
          </p:nvGrpSpPr>
          <p:grpSpPr>
            <a:xfrm>
              <a:off x="4980705" y="2314286"/>
              <a:ext cx="3813754" cy="81601"/>
              <a:chOff x="3955432" y="5643520"/>
              <a:chExt cx="3026445" cy="86703"/>
            </a:xfrm>
            <a:grpFill/>
          </p:grpSpPr>
          <p:sp>
            <p:nvSpPr>
              <p:cNvPr id="27" name="Rectangle 151">
                <a:extLst>
                  <a:ext uri="{FF2B5EF4-FFF2-40B4-BE49-F238E27FC236}">
                    <a16:creationId xmlns:a16="http://schemas.microsoft.com/office/drawing/2014/main" id="{3E76B241-C2A0-79D5-2A7A-3470BDBA9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432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28" name="Rectangle 152">
                <a:extLst>
                  <a:ext uri="{FF2B5EF4-FFF2-40B4-BE49-F238E27FC236}">
                    <a16:creationId xmlns:a16="http://schemas.microsoft.com/office/drawing/2014/main" id="{A1228CFF-BAFB-BA14-EFCA-A80595409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432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29" name="Rectangle 153">
                <a:extLst>
                  <a:ext uri="{FF2B5EF4-FFF2-40B4-BE49-F238E27FC236}">
                    <a16:creationId xmlns:a16="http://schemas.microsoft.com/office/drawing/2014/main" id="{2559578E-226E-EB2B-BF6E-DC1F8CE85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72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0" name="Rectangle 154">
                <a:extLst>
                  <a:ext uri="{FF2B5EF4-FFF2-40B4-BE49-F238E27FC236}">
                    <a16:creationId xmlns:a16="http://schemas.microsoft.com/office/drawing/2014/main" id="{10BFEFF3-8ABE-31AC-7F56-26B77D067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72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1" name="Rectangle 155">
                <a:extLst>
                  <a:ext uri="{FF2B5EF4-FFF2-40B4-BE49-F238E27FC236}">
                    <a16:creationId xmlns:a16="http://schemas.microsoft.com/office/drawing/2014/main" id="{DF278D1A-79DA-AAA5-4EC3-C4B2D8E5B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01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2" name="Rectangle 156">
                <a:extLst>
                  <a:ext uri="{FF2B5EF4-FFF2-40B4-BE49-F238E27FC236}">
                    <a16:creationId xmlns:a16="http://schemas.microsoft.com/office/drawing/2014/main" id="{5C9A074F-C334-E77B-5D60-1074D96C0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01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3" name="Rectangle 157">
                <a:extLst>
                  <a:ext uri="{FF2B5EF4-FFF2-40B4-BE49-F238E27FC236}">
                    <a16:creationId xmlns:a16="http://schemas.microsoft.com/office/drawing/2014/main" id="{8BCC432E-7E09-B07E-F686-1A47298B3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791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4" name="Rectangle 158">
                <a:extLst>
                  <a:ext uri="{FF2B5EF4-FFF2-40B4-BE49-F238E27FC236}">
                    <a16:creationId xmlns:a16="http://schemas.microsoft.com/office/drawing/2014/main" id="{A55BAFE3-3DDA-162E-261C-794EA6C9E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791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5" name="Rectangle 159">
                <a:extLst>
                  <a:ext uri="{FF2B5EF4-FFF2-40B4-BE49-F238E27FC236}">
                    <a16:creationId xmlns:a16="http://schemas.microsoft.com/office/drawing/2014/main" id="{69B64FAA-8733-E062-848B-85521F6F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0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6" name="Rectangle 160">
                <a:extLst>
                  <a:ext uri="{FF2B5EF4-FFF2-40B4-BE49-F238E27FC236}">
                    <a16:creationId xmlns:a16="http://schemas.microsoft.com/office/drawing/2014/main" id="{2C270960-9D74-608C-3233-F845B4A08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0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7" name="Rectangle 161">
                <a:extLst>
                  <a:ext uri="{FF2B5EF4-FFF2-40B4-BE49-F238E27FC236}">
                    <a16:creationId xmlns:a16="http://schemas.microsoft.com/office/drawing/2014/main" id="{58125DF5-F74B-54FC-FAE7-15979CF1E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37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8" name="Rectangle 162">
                <a:extLst>
                  <a:ext uri="{FF2B5EF4-FFF2-40B4-BE49-F238E27FC236}">
                    <a16:creationId xmlns:a16="http://schemas.microsoft.com/office/drawing/2014/main" id="{3F2737E6-05C3-58C5-0BC5-E7088EF3D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37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9" name="Rectangle 163">
                <a:extLst>
                  <a:ext uri="{FF2B5EF4-FFF2-40B4-BE49-F238E27FC236}">
                    <a16:creationId xmlns:a16="http://schemas.microsoft.com/office/drawing/2014/main" id="{0D0FF0D3-0F6D-7A49-0443-2DE21C849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66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0" name="Rectangle 164">
                <a:extLst>
                  <a:ext uri="{FF2B5EF4-FFF2-40B4-BE49-F238E27FC236}">
                    <a16:creationId xmlns:a16="http://schemas.microsoft.com/office/drawing/2014/main" id="{4F11ACB6-1B1E-93A3-45E3-D3A812196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66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1" name="Rectangle 165">
                <a:extLst>
                  <a:ext uri="{FF2B5EF4-FFF2-40B4-BE49-F238E27FC236}">
                    <a16:creationId xmlns:a16="http://schemas.microsoft.com/office/drawing/2014/main" id="{A156F644-D1D4-7EF4-2599-BC9B1EA25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1219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2" name="Rectangle 166">
                <a:extLst>
                  <a:ext uri="{FF2B5EF4-FFF2-40B4-BE49-F238E27FC236}">
                    <a16:creationId xmlns:a16="http://schemas.microsoft.com/office/drawing/2014/main" id="{09B6D7DC-8412-5120-39E3-87962D187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1219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3" name="Rectangle 167">
                <a:extLst>
                  <a:ext uri="{FF2B5EF4-FFF2-40B4-BE49-F238E27FC236}">
                    <a16:creationId xmlns:a16="http://schemas.microsoft.com/office/drawing/2014/main" id="{7C3E0D41-61E8-230C-6159-DA9F03C3C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511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4" name="Rectangle 168">
                <a:extLst>
                  <a:ext uri="{FF2B5EF4-FFF2-40B4-BE49-F238E27FC236}">
                    <a16:creationId xmlns:a16="http://schemas.microsoft.com/office/drawing/2014/main" id="{35A8A158-BACB-77D3-0862-D00E896CC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511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5" name="Rectangle 169">
                <a:extLst>
                  <a:ext uri="{FF2B5EF4-FFF2-40B4-BE49-F238E27FC236}">
                    <a16:creationId xmlns:a16="http://schemas.microsoft.com/office/drawing/2014/main" id="{E3A1020D-4560-0A61-4CFE-D96AC6856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027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6" name="Rectangle 170">
                <a:extLst>
                  <a:ext uri="{FF2B5EF4-FFF2-40B4-BE49-F238E27FC236}">
                    <a16:creationId xmlns:a16="http://schemas.microsoft.com/office/drawing/2014/main" id="{B55CE27F-0469-AB36-6511-C723A1D5A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027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7" name="Rectangle 171">
                <a:extLst>
                  <a:ext uri="{FF2B5EF4-FFF2-40B4-BE49-F238E27FC236}">
                    <a16:creationId xmlns:a16="http://schemas.microsoft.com/office/drawing/2014/main" id="{DF5EE9AA-9A1B-C90E-B743-EFF59E986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31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8" name="Rectangle 172">
                <a:extLst>
                  <a:ext uri="{FF2B5EF4-FFF2-40B4-BE49-F238E27FC236}">
                    <a16:creationId xmlns:a16="http://schemas.microsoft.com/office/drawing/2014/main" id="{564BE733-856C-B6A3-3BF2-2F0435FA3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31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9" name="Rectangle 173">
                <a:extLst>
                  <a:ext uri="{FF2B5EF4-FFF2-40B4-BE49-F238E27FC236}">
                    <a16:creationId xmlns:a16="http://schemas.microsoft.com/office/drawing/2014/main" id="{ADA3FEC7-359D-347C-DBC1-05009CFE1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87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0" name="Rectangle 174">
                <a:extLst>
                  <a:ext uri="{FF2B5EF4-FFF2-40B4-BE49-F238E27FC236}">
                    <a16:creationId xmlns:a16="http://schemas.microsoft.com/office/drawing/2014/main" id="{FF78A487-4FD1-3607-DD4D-718538FA8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87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1" name="Rectangle 175">
                <a:extLst>
                  <a:ext uri="{FF2B5EF4-FFF2-40B4-BE49-F238E27FC236}">
                    <a16:creationId xmlns:a16="http://schemas.microsoft.com/office/drawing/2014/main" id="{89D7E691-83DE-E9C1-27CB-9B19EB40C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16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2" name="Rectangle 176">
                <a:extLst>
                  <a:ext uri="{FF2B5EF4-FFF2-40B4-BE49-F238E27FC236}">
                    <a16:creationId xmlns:a16="http://schemas.microsoft.com/office/drawing/2014/main" id="{34862140-923E-AE60-C338-C8997F83A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16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3" name="Rectangle 177">
                <a:extLst>
                  <a:ext uri="{FF2B5EF4-FFF2-40B4-BE49-F238E27FC236}">
                    <a16:creationId xmlns:a16="http://schemas.microsoft.com/office/drawing/2014/main" id="{B557FD8B-77BB-1615-8D57-D2255FEF3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45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4" name="Rectangle 178">
                <a:extLst>
                  <a:ext uri="{FF2B5EF4-FFF2-40B4-BE49-F238E27FC236}">
                    <a16:creationId xmlns:a16="http://schemas.microsoft.com/office/drawing/2014/main" id="{6F478337-8219-BA59-AC74-EBB753939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45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5" name="Rectangle 179">
                <a:extLst>
                  <a:ext uri="{FF2B5EF4-FFF2-40B4-BE49-F238E27FC236}">
                    <a16:creationId xmlns:a16="http://schemas.microsoft.com/office/drawing/2014/main" id="{5861C58D-BE62-D14B-15EF-801C9BDEB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74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6" name="Rectangle 180">
                <a:extLst>
                  <a:ext uri="{FF2B5EF4-FFF2-40B4-BE49-F238E27FC236}">
                    <a16:creationId xmlns:a16="http://schemas.microsoft.com/office/drawing/2014/main" id="{B0F1A990-99BA-C33B-36A1-411BDEB32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74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7" name="Rectangle 181">
                <a:extLst>
                  <a:ext uri="{FF2B5EF4-FFF2-40B4-BE49-F238E27FC236}">
                    <a16:creationId xmlns:a16="http://schemas.microsoft.com/office/drawing/2014/main" id="{1738791B-7D89-A7C5-8902-3CD9DD611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521" y="5643520"/>
                <a:ext cx="4446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8" name="Rectangle 182">
                <a:extLst>
                  <a:ext uri="{FF2B5EF4-FFF2-40B4-BE49-F238E27FC236}">
                    <a16:creationId xmlns:a16="http://schemas.microsoft.com/office/drawing/2014/main" id="{3F73E2A4-B24C-27BB-1854-5BA343CFA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521" y="5643520"/>
                <a:ext cx="4446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9" name="Rectangle 183">
                <a:extLst>
                  <a:ext uri="{FF2B5EF4-FFF2-40B4-BE49-F238E27FC236}">
                    <a16:creationId xmlns:a16="http://schemas.microsoft.com/office/drawing/2014/main" id="{F28292C1-A7F2-369E-6FE9-6E3758990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781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0" name="Rectangle 184">
                <a:extLst>
                  <a:ext uri="{FF2B5EF4-FFF2-40B4-BE49-F238E27FC236}">
                    <a16:creationId xmlns:a16="http://schemas.microsoft.com/office/drawing/2014/main" id="{DF75BD6C-C6BD-6652-D1F6-D24AD7441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781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1" name="Rectangle 185">
                <a:extLst>
                  <a:ext uri="{FF2B5EF4-FFF2-40B4-BE49-F238E27FC236}">
                    <a16:creationId xmlns:a16="http://schemas.microsoft.com/office/drawing/2014/main" id="{D24DF2BA-DEEC-2B79-3BB9-9D46A5602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710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2" name="Rectangle 186">
                <a:extLst>
                  <a:ext uri="{FF2B5EF4-FFF2-40B4-BE49-F238E27FC236}">
                    <a16:creationId xmlns:a16="http://schemas.microsoft.com/office/drawing/2014/main" id="{D07C7076-E07D-5DA0-DFA9-3E50B5441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710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3" name="Rectangle 187">
                <a:extLst>
                  <a:ext uri="{FF2B5EF4-FFF2-40B4-BE49-F238E27FC236}">
                    <a16:creationId xmlns:a16="http://schemas.microsoft.com/office/drawing/2014/main" id="{B95AC0D0-7365-027C-1C57-388DC4328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639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4" name="Rectangle 188">
                <a:extLst>
                  <a:ext uri="{FF2B5EF4-FFF2-40B4-BE49-F238E27FC236}">
                    <a16:creationId xmlns:a16="http://schemas.microsoft.com/office/drawing/2014/main" id="{AEE29F62-E6D4-E100-02AC-237919B10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639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5" name="Rectangle 189">
                <a:extLst>
                  <a:ext uri="{FF2B5EF4-FFF2-40B4-BE49-F238E27FC236}">
                    <a16:creationId xmlns:a16="http://schemas.microsoft.com/office/drawing/2014/main" id="{F08BE5E8-50A1-E38B-D015-193A5728B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569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6" name="Rectangle 190">
                <a:extLst>
                  <a:ext uri="{FF2B5EF4-FFF2-40B4-BE49-F238E27FC236}">
                    <a16:creationId xmlns:a16="http://schemas.microsoft.com/office/drawing/2014/main" id="{24D0C41D-D746-7EB8-00BB-5E8ADA6D5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569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7" name="Rectangle 191">
                <a:extLst>
                  <a:ext uri="{FF2B5EF4-FFF2-40B4-BE49-F238E27FC236}">
                    <a16:creationId xmlns:a16="http://schemas.microsoft.com/office/drawing/2014/main" id="{99DB3297-7301-D041-3D52-A4E3D7245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49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8" name="Rectangle 192">
                <a:extLst>
                  <a:ext uri="{FF2B5EF4-FFF2-40B4-BE49-F238E27FC236}">
                    <a16:creationId xmlns:a16="http://schemas.microsoft.com/office/drawing/2014/main" id="{F50D3339-5445-7BC3-8DBF-9C0EB657D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49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9" name="Rectangle 193">
                <a:extLst>
                  <a:ext uri="{FF2B5EF4-FFF2-40B4-BE49-F238E27FC236}">
                    <a16:creationId xmlns:a16="http://schemas.microsoft.com/office/drawing/2014/main" id="{54F898EB-4243-BC1A-ADF7-848FA2A87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5757" y="5696134"/>
                <a:ext cx="4446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0" name="Rectangle 194">
                <a:extLst>
                  <a:ext uri="{FF2B5EF4-FFF2-40B4-BE49-F238E27FC236}">
                    <a16:creationId xmlns:a16="http://schemas.microsoft.com/office/drawing/2014/main" id="{26E63A53-A51A-C663-DF81-575F867B5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5757" y="5696134"/>
                <a:ext cx="4446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1" name="Rectangle 195">
                <a:extLst>
                  <a:ext uri="{FF2B5EF4-FFF2-40B4-BE49-F238E27FC236}">
                    <a16:creationId xmlns:a16="http://schemas.microsoft.com/office/drawing/2014/main" id="{77645259-1039-71ED-8F95-35A2EA382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50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2" name="Rectangle 196">
                <a:extLst>
                  <a:ext uri="{FF2B5EF4-FFF2-40B4-BE49-F238E27FC236}">
                    <a16:creationId xmlns:a16="http://schemas.microsoft.com/office/drawing/2014/main" id="{9414DFFD-1476-0C90-C98B-176C489D3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50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3" name="Rectangle 197">
                <a:extLst>
                  <a:ext uri="{FF2B5EF4-FFF2-40B4-BE49-F238E27FC236}">
                    <a16:creationId xmlns:a16="http://schemas.microsoft.com/office/drawing/2014/main" id="{010EDB26-6E55-29F5-372C-FFB617F5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434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4" name="Rectangle 198">
                <a:extLst>
                  <a:ext uri="{FF2B5EF4-FFF2-40B4-BE49-F238E27FC236}">
                    <a16:creationId xmlns:a16="http://schemas.microsoft.com/office/drawing/2014/main" id="{7A40A8CD-AE2B-37D3-BDEC-B77F861D6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434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5" name="Rectangle 199">
                <a:extLst>
                  <a:ext uri="{FF2B5EF4-FFF2-40B4-BE49-F238E27FC236}">
                    <a16:creationId xmlns:a16="http://schemas.microsoft.com/office/drawing/2014/main" id="{F9613228-D241-CD89-1891-0CC58E0C4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363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6" name="Rectangle 200">
                <a:extLst>
                  <a:ext uri="{FF2B5EF4-FFF2-40B4-BE49-F238E27FC236}">
                    <a16:creationId xmlns:a16="http://schemas.microsoft.com/office/drawing/2014/main" id="{7C22CBF3-703F-44CC-5BF3-2FDABFB3F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363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7" name="Rectangle 201">
                <a:extLst>
                  <a:ext uri="{FF2B5EF4-FFF2-40B4-BE49-F238E27FC236}">
                    <a16:creationId xmlns:a16="http://schemas.microsoft.com/office/drawing/2014/main" id="{7631EC06-1616-A7C9-648B-DDFB824D2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292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8" name="Rectangle 202">
                <a:extLst>
                  <a:ext uri="{FF2B5EF4-FFF2-40B4-BE49-F238E27FC236}">
                    <a16:creationId xmlns:a16="http://schemas.microsoft.com/office/drawing/2014/main" id="{6E7A859C-0EF4-EB9C-130B-E1F07C34F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292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9" name="Rectangle 203">
                <a:extLst>
                  <a:ext uri="{FF2B5EF4-FFF2-40B4-BE49-F238E27FC236}">
                    <a16:creationId xmlns:a16="http://schemas.microsoft.com/office/drawing/2014/main" id="{277B08F4-3F64-B840-D66C-66DDAAAA0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14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0" name="Rectangle 204">
                <a:extLst>
                  <a:ext uri="{FF2B5EF4-FFF2-40B4-BE49-F238E27FC236}">
                    <a16:creationId xmlns:a16="http://schemas.microsoft.com/office/drawing/2014/main" id="{E7DF5DD7-141C-396C-081C-3E97AE5AC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14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1" name="Rectangle 205">
                <a:extLst>
                  <a:ext uri="{FF2B5EF4-FFF2-40B4-BE49-F238E27FC236}">
                    <a16:creationId xmlns:a16="http://schemas.microsoft.com/office/drawing/2014/main" id="{47E5017A-ED0D-3163-9452-6F1241264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2993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2" name="Rectangle 206">
                <a:extLst>
                  <a:ext uri="{FF2B5EF4-FFF2-40B4-BE49-F238E27FC236}">
                    <a16:creationId xmlns:a16="http://schemas.microsoft.com/office/drawing/2014/main" id="{6208C4A6-3F7D-0558-3917-0663E414C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2993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3" name="Rectangle 207">
                <a:extLst>
                  <a:ext uri="{FF2B5EF4-FFF2-40B4-BE49-F238E27FC236}">
                    <a16:creationId xmlns:a16="http://schemas.microsoft.com/office/drawing/2014/main" id="{8925DA14-9F6D-8268-078E-1661959FC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228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4" name="Rectangle 208">
                <a:extLst>
                  <a:ext uri="{FF2B5EF4-FFF2-40B4-BE49-F238E27FC236}">
                    <a16:creationId xmlns:a16="http://schemas.microsoft.com/office/drawing/2014/main" id="{33E9CDB5-232A-308A-A72C-15357911C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228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5" name="Rectangle 209">
                <a:extLst>
                  <a:ext uri="{FF2B5EF4-FFF2-40B4-BE49-F238E27FC236}">
                    <a16:creationId xmlns:a16="http://schemas.microsoft.com/office/drawing/2014/main" id="{86EA0C8D-B37F-E756-9007-22C932D18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15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6" name="Rectangle 210">
                <a:extLst>
                  <a:ext uri="{FF2B5EF4-FFF2-40B4-BE49-F238E27FC236}">
                    <a16:creationId xmlns:a16="http://schemas.microsoft.com/office/drawing/2014/main" id="{BB6CFF44-112D-D21D-06B7-9856EAA5F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15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7" name="Rectangle 211">
                <a:extLst>
                  <a:ext uri="{FF2B5EF4-FFF2-40B4-BE49-F238E27FC236}">
                    <a16:creationId xmlns:a16="http://schemas.microsoft.com/office/drawing/2014/main" id="{B5628D78-8727-4BE0-E95C-7182C56BD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012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8" name="Rectangle 212">
                <a:extLst>
                  <a:ext uri="{FF2B5EF4-FFF2-40B4-BE49-F238E27FC236}">
                    <a16:creationId xmlns:a16="http://schemas.microsoft.com/office/drawing/2014/main" id="{6EEC557D-8051-6A6C-67D5-A2E47C135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012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9" name="Rectangle 213">
                <a:extLst>
                  <a:ext uri="{FF2B5EF4-FFF2-40B4-BE49-F238E27FC236}">
                    <a16:creationId xmlns:a16="http://schemas.microsoft.com/office/drawing/2014/main" id="{1187B34A-F587-A6CB-71CC-489C99FE7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942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0" name="Rectangle 214">
                <a:extLst>
                  <a:ext uri="{FF2B5EF4-FFF2-40B4-BE49-F238E27FC236}">
                    <a16:creationId xmlns:a16="http://schemas.microsoft.com/office/drawing/2014/main" id="{B2949D2F-D795-78BC-9CD8-FECE9AAF5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942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1" name="Rectangle 215">
                <a:extLst>
                  <a:ext uri="{FF2B5EF4-FFF2-40B4-BE49-F238E27FC236}">
                    <a16:creationId xmlns:a16="http://schemas.microsoft.com/office/drawing/2014/main" id="{5DF65F5F-1342-9F74-14E6-1EA4619AC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871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2" name="Rectangle 216">
                <a:extLst>
                  <a:ext uri="{FF2B5EF4-FFF2-40B4-BE49-F238E27FC236}">
                    <a16:creationId xmlns:a16="http://schemas.microsoft.com/office/drawing/2014/main" id="{BFF19DE2-A1A1-4806-29C1-2A0D78DFD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871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3" name="Rectangle 217">
                <a:extLst>
                  <a:ext uri="{FF2B5EF4-FFF2-40B4-BE49-F238E27FC236}">
                    <a16:creationId xmlns:a16="http://schemas.microsoft.com/office/drawing/2014/main" id="{369858E1-129B-22CD-35FD-3203542E8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0228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4" name="Rectangle 218">
                <a:extLst>
                  <a:ext uri="{FF2B5EF4-FFF2-40B4-BE49-F238E27FC236}">
                    <a16:creationId xmlns:a16="http://schemas.microsoft.com/office/drawing/2014/main" id="{2011C28F-1351-B010-22F9-88D89A496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0228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5" name="Rectangle 219">
                <a:extLst>
                  <a:ext uri="{FF2B5EF4-FFF2-40B4-BE49-F238E27FC236}">
                    <a16:creationId xmlns:a16="http://schemas.microsoft.com/office/drawing/2014/main" id="{811ED84B-084D-4902-A49B-D27EC08AB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8780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6" name="Rectangle 220">
                <a:extLst>
                  <a:ext uri="{FF2B5EF4-FFF2-40B4-BE49-F238E27FC236}">
                    <a16:creationId xmlns:a16="http://schemas.microsoft.com/office/drawing/2014/main" id="{E2F09639-CF51-FF16-F757-F5C94A44E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8780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7" name="Rectangle 221">
                <a:extLst>
                  <a:ext uri="{FF2B5EF4-FFF2-40B4-BE49-F238E27FC236}">
                    <a16:creationId xmlns:a16="http://schemas.microsoft.com/office/drawing/2014/main" id="{B0EBC670-DF85-1251-653C-0D4CEF21A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8072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8" name="Rectangle 222">
                <a:extLst>
                  <a:ext uri="{FF2B5EF4-FFF2-40B4-BE49-F238E27FC236}">
                    <a16:creationId xmlns:a16="http://schemas.microsoft.com/office/drawing/2014/main" id="{1293E98A-8ACD-AE26-9963-8EB89A9FC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8072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9" name="Rectangle 223">
                <a:extLst>
                  <a:ext uri="{FF2B5EF4-FFF2-40B4-BE49-F238E27FC236}">
                    <a16:creationId xmlns:a16="http://schemas.microsoft.com/office/drawing/2014/main" id="{BE305B63-9871-DF3B-7391-76EC040BF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736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0" name="Rectangle 224">
                <a:extLst>
                  <a:ext uri="{FF2B5EF4-FFF2-40B4-BE49-F238E27FC236}">
                    <a16:creationId xmlns:a16="http://schemas.microsoft.com/office/drawing/2014/main" id="{480111DF-4C65-2364-685E-545B0885E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736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1" name="Rectangle 225">
                <a:extLst>
                  <a:ext uri="{FF2B5EF4-FFF2-40B4-BE49-F238E27FC236}">
                    <a16:creationId xmlns:a16="http://schemas.microsoft.com/office/drawing/2014/main" id="{DDC5FE5B-2751-383C-CDC7-D441B0D84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665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2" name="Rectangle 226">
                <a:extLst>
                  <a:ext uri="{FF2B5EF4-FFF2-40B4-BE49-F238E27FC236}">
                    <a16:creationId xmlns:a16="http://schemas.microsoft.com/office/drawing/2014/main" id="{98BC0908-DA71-A864-A6E3-D3975E38E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665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3" name="Rectangle 227">
                <a:extLst>
                  <a:ext uri="{FF2B5EF4-FFF2-40B4-BE49-F238E27FC236}">
                    <a16:creationId xmlns:a16="http://schemas.microsoft.com/office/drawing/2014/main" id="{EF2B7CB4-1899-E9F9-9F7B-B2A3219D9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59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4" name="Rectangle 228">
                <a:extLst>
                  <a:ext uri="{FF2B5EF4-FFF2-40B4-BE49-F238E27FC236}">
                    <a16:creationId xmlns:a16="http://schemas.microsoft.com/office/drawing/2014/main" id="{0A57AF8A-1E89-00ED-77E5-85982FB2F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59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</p:grpSp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id="{CE495649-E388-9E58-6231-9E53D22759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91236" y="1803529"/>
              <a:ext cx="1803222" cy="0"/>
            </a:xfrm>
            <a:prstGeom prst="line">
              <a:avLst/>
            </a:prstGeom>
            <a:grpFill/>
            <a:ln>
              <a:gradFill flip="none" rotWithShape="1">
                <a:gsLst>
                  <a:gs pos="0">
                    <a:srgbClr val="ECBD81">
                      <a:alpha val="25000"/>
                    </a:srgbClr>
                  </a:gs>
                  <a:gs pos="100000">
                    <a:srgbClr val="ECBD81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5" name="矩形 7">
            <a:extLst>
              <a:ext uri="{FF2B5EF4-FFF2-40B4-BE49-F238E27FC236}">
                <a16:creationId xmlns:a16="http://schemas.microsoft.com/office/drawing/2014/main" id="{DE32ACEE-49A6-D52E-F8D9-937A018B4FCA}"/>
              </a:ext>
            </a:extLst>
          </p:cNvPr>
          <p:cNvSpPr/>
          <p:nvPr/>
        </p:nvSpPr>
        <p:spPr>
          <a:xfrm flipH="1" flipV="1">
            <a:off x="3911466" y="4339044"/>
            <a:ext cx="7103415" cy="286212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83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任意多边形: 形状 105">
            <a:extLst>
              <a:ext uri="{FF2B5EF4-FFF2-40B4-BE49-F238E27FC236}">
                <a16:creationId xmlns:a16="http://schemas.microsoft.com/office/drawing/2014/main" id="{2C765947-BA11-54A2-BB4D-CE4978EEE140}"/>
              </a:ext>
            </a:extLst>
          </p:cNvPr>
          <p:cNvSpPr/>
          <p:nvPr/>
        </p:nvSpPr>
        <p:spPr>
          <a:xfrm>
            <a:off x="5687024" y="4276591"/>
            <a:ext cx="4783319" cy="212546"/>
          </a:xfrm>
          <a:custGeom>
            <a:avLst/>
            <a:gdLst/>
            <a:ahLst/>
            <a:cxnLst/>
            <a:rect l="l" t="t" r="r" b="b"/>
            <a:pathLst>
              <a:path w="6618942" h="294113">
                <a:moveTo>
                  <a:pt x="2540184" y="230086"/>
                </a:moveTo>
                <a:cubicBezTo>
                  <a:pt x="2553400" y="233817"/>
                  <a:pt x="2567236" y="238107"/>
                  <a:pt x="2581694" y="242956"/>
                </a:cubicBezTo>
                <a:cubicBezTo>
                  <a:pt x="2596151" y="247804"/>
                  <a:pt x="2609964" y="252771"/>
                  <a:pt x="2623135" y="257857"/>
                </a:cubicBezTo>
                <a:cubicBezTo>
                  <a:pt x="2636305" y="262943"/>
                  <a:pt x="2647568" y="267707"/>
                  <a:pt x="2656923" y="272149"/>
                </a:cubicBezTo>
                <a:lnTo>
                  <a:pt x="2648388" y="284645"/>
                </a:lnTo>
                <a:cubicBezTo>
                  <a:pt x="2639532" y="280096"/>
                  <a:pt x="2628593" y="275174"/>
                  <a:pt x="2615572" y="269880"/>
                </a:cubicBezTo>
                <a:cubicBezTo>
                  <a:pt x="2602550" y="264585"/>
                  <a:pt x="2588766" y="259392"/>
                  <a:pt x="2574220" y="254301"/>
                </a:cubicBezTo>
                <a:cubicBezTo>
                  <a:pt x="2559674" y="249210"/>
                  <a:pt x="2545688" y="244694"/>
                  <a:pt x="2532260" y="240754"/>
                </a:cubicBezTo>
                <a:close/>
                <a:moveTo>
                  <a:pt x="4416228" y="216085"/>
                </a:moveTo>
                <a:cubicBezTo>
                  <a:pt x="4428208" y="221467"/>
                  <a:pt x="4440656" y="227533"/>
                  <a:pt x="4453572" y="234282"/>
                </a:cubicBezTo>
                <a:cubicBezTo>
                  <a:pt x="4466488" y="241031"/>
                  <a:pt x="4478710" y="247865"/>
                  <a:pt x="4490238" y="254783"/>
                </a:cubicBezTo>
                <a:cubicBezTo>
                  <a:pt x="4501766" y="261701"/>
                  <a:pt x="4511437" y="268106"/>
                  <a:pt x="4519250" y="273997"/>
                </a:cubicBezTo>
                <a:lnTo>
                  <a:pt x="4510106" y="285579"/>
                </a:lnTo>
                <a:cubicBezTo>
                  <a:pt x="4502396" y="279784"/>
                  <a:pt x="4492824" y="273357"/>
                  <a:pt x="4481388" y="266298"/>
                </a:cubicBezTo>
                <a:cubicBezTo>
                  <a:pt x="4469952" y="259238"/>
                  <a:pt x="4457805" y="252179"/>
                  <a:pt x="4444947" y="245120"/>
                </a:cubicBezTo>
                <a:cubicBezTo>
                  <a:pt x="4432089" y="238060"/>
                  <a:pt x="4419671" y="231633"/>
                  <a:pt x="4407694" y="225838"/>
                </a:cubicBezTo>
                <a:close/>
                <a:moveTo>
                  <a:pt x="5670252" y="215480"/>
                </a:moveTo>
                <a:lnTo>
                  <a:pt x="5682748" y="220968"/>
                </a:lnTo>
                <a:cubicBezTo>
                  <a:pt x="5678418" y="229384"/>
                  <a:pt x="5673516" y="238619"/>
                  <a:pt x="5668042" y="248671"/>
                </a:cubicBezTo>
                <a:cubicBezTo>
                  <a:pt x="5662568" y="258724"/>
                  <a:pt x="5656904" y="267573"/>
                  <a:pt x="5651050" y="275219"/>
                </a:cubicBezTo>
                <a:lnTo>
                  <a:pt x="5637638" y="269443"/>
                </a:lnTo>
                <a:cubicBezTo>
                  <a:pt x="5644140" y="261917"/>
                  <a:pt x="5650262" y="253113"/>
                  <a:pt x="5656002" y="243033"/>
                </a:cubicBezTo>
                <a:cubicBezTo>
                  <a:pt x="5661743" y="232953"/>
                  <a:pt x="5666492" y="223769"/>
                  <a:pt x="5670252" y="215480"/>
                </a:cubicBezTo>
                <a:close/>
                <a:moveTo>
                  <a:pt x="5868372" y="208788"/>
                </a:moveTo>
                <a:cubicBezTo>
                  <a:pt x="5875426" y="217628"/>
                  <a:pt x="5882120" y="227153"/>
                  <a:pt x="5888450" y="237363"/>
                </a:cubicBezTo>
                <a:cubicBezTo>
                  <a:pt x="5894782" y="247574"/>
                  <a:pt x="5899569" y="256642"/>
                  <a:pt x="5902814" y="264567"/>
                </a:cubicBezTo>
                <a:lnTo>
                  <a:pt x="5889402" y="270053"/>
                </a:lnTo>
                <a:cubicBezTo>
                  <a:pt x="5886164" y="262122"/>
                  <a:pt x="5881440" y="252991"/>
                  <a:pt x="5875230" y="242659"/>
                </a:cubicBezTo>
                <a:cubicBezTo>
                  <a:pt x="5869019" y="232328"/>
                  <a:pt x="5862466" y="222663"/>
                  <a:pt x="5855570" y="213665"/>
                </a:cubicBezTo>
                <a:close/>
                <a:moveTo>
                  <a:pt x="5702866" y="205740"/>
                </a:moveTo>
                <a:lnTo>
                  <a:pt x="5717496" y="205740"/>
                </a:lnTo>
                <a:lnTo>
                  <a:pt x="5717496" y="260300"/>
                </a:lnTo>
                <a:cubicBezTo>
                  <a:pt x="5717222" y="264040"/>
                  <a:pt x="5718683" y="266618"/>
                  <a:pt x="5721877" y="268034"/>
                </a:cubicBezTo>
                <a:cubicBezTo>
                  <a:pt x="5725071" y="269450"/>
                  <a:pt x="5731638" y="270123"/>
                  <a:pt x="5741575" y="270053"/>
                </a:cubicBezTo>
                <a:lnTo>
                  <a:pt x="5818080" y="270053"/>
                </a:lnTo>
                <a:cubicBezTo>
                  <a:pt x="5826493" y="270523"/>
                  <a:pt x="5832068" y="268364"/>
                  <a:pt x="5834806" y="263576"/>
                </a:cubicBezTo>
                <a:cubicBezTo>
                  <a:pt x="5837542" y="258788"/>
                  <a:pt x="5839079" y="248552"/>
                  <a:pt x="5839416" y="232868"/>
                </a:cubicBezTo>
                <a:cubicBezTo>
                  <a:pt x="5841466" y="234112"/>
                  <a:pt x="5843766" y="235204"/>
                  <a:pt x="5846312" y="236144"/>
                </a:cubicBezTo>
                <a:cubicBezTo>
                  <a:pt x="5848858" y="237084"/>
                  <a:pt x="5851233" y="237719"/>
                  <a:pt x="5853436" y="238049"/>
                </a:cubicBezTo>
                <a:cubicBezTo>
                  <a:pt x="5852744" y="255898"/>
                  <a:pt x="5850090" y="267878"/>
                  <a:pt x="5845474" y="273991"/>
                </a:cubicBezTo>
                <a:cubicBezTo>
                  <a:pt x="5840857" y="280104"/>
                  <a:pt x="5832030" y="282944"/>
                  <a:pt x="5818994" y="282512"/>
                </a:cubicBezTo>
                <a:lnTo>
                  <a:pt x="5741880" y="282512"/>
                </a:lnTo>
                <a:cubicBezTo>
                  <a:pt x="5726786" y="282728"/>
                  <a:pt x="5716436" y="281308"/>
                  <a:pt x="5710828" y="278254"/>
                </a:cubicBezTo>
                <a:cubicBezTo>
                  <a:pt x="5705221" y="275200"/>
                  <a:pt x="5702567" y="269215"/>
                  <a:pt x="5702866" y="260300"/>
                </a:cubicBezTo>
                <a:close/>
                <a:moveTo>
                  <a:pt x="1609630" y="200248"/>
                </a:moveTo>
                <a:cubicBezTo>
                  <a:pt x="1615205" y="209868"/>
                  <a:pt x="1621047" y="220163"/>
                  <a:pt x="1627156" y="231134"/>
                </a:cubicBezTo>
                <a:cubicBezTo>
                  <a:pt x="1633265" y="242105"/>
                  <a:pt x="1638192" y="251723"/>
                  <a:pt x="1641939" y="259986"/>
                </a:cubicBezTo>
                <a:lnTo>
                  <a:pt x="1599572" y="274600"/>
                </a:lnTo>
                <a:cubicBezTo>
                  <a:pt x="1597997" y="269971"/>
                  <a:pt x="1595889" y="264692"/>
                  <a:pt x="1593247" y="258765"/>
                </a:cubicBezTo>
                <a:cubicBezTo>
                  <a:pt x="1590605" y="252838"/>
                  <a:pt x="1587735" y="246639"/>
                  <a:pt x="1584636" y="240168"/>
                </a:cubicBezTo>
                <a:cubicBezTo>
                  <a:pt x="1582090" y="258081"/>
                  <a:pt x="1576743" y="270319"/>
                  <a:pt x="1568596" y="276880"/>
                </a:cubicBezTo>
                <a:cubicBezTo>
                  <a:pt x="1560449" y="283441"/>
                  <a:pt x="1547406" y="286538"/>
                  <a:pt x="1529468" y="286169"/>
                </a:cubicBezTo>
                <a:lnTo>
                  <a:pt x="1478566" y="286169"/>
                </a:lnTo>
                <a:cubicBezTo>
                  <a:pt x="1455566" y="286411"/>
                  <a:pt x="1439844" y="283340"/>
                  <a:pt x="1431398" y="276957"/>
                </a:cubicBezTo>
                <a:cubicBezTo>
                  <a:pt x="1422953" y="270574"/>
                  <a:pt x="1418965" y="259430"/>
                  <a:pt x="1419435" y="243525"/>
                </a:cubicBezTo>
                <a:lnTo>
                  <a:pt x="1419435" y="219723"/>
                </a:lnTo>
                <a:cubicBezTo>
                  <a:pt x="1415720" y="229329"/>
                  <a:pt x="1411643" y="239482"/>
                  <a:pt x="1407205" y="250184"/>
                </a:cubicBezTo>
                <a:cubicBezTo>
                  <a:pt x="1402766" y="260886"/>
                  <a:pt x="1398308" y="270344"/>
                  <a:pt x="1393832" y="278558"/>
                </a:cubicBezTo>
                <a:lnTo>
                  <a:pt x="1352074" y="262117"/>
                </a:lnTo>
                <a:cubicBezTo>
                  <a:pt x="1357376" y="254142"/>
                  <a:pt x="1362545" y="245098"/>
                  <a:pt x="1367581" y="234984"/>
                </a:cubicBezTo>
                <a:cubicBezTo>
                  <a:pt x="1372616" y="224871"/>
                  <a:pt x="1376795" y="214918"/>
                  <a:pt x="1380116" y="205125"/>
                </a:cubicBezTo>
                <a:lnTo>
                  <a:pt x="1419435" y="218811"/>
                </a:lnTo>
                <a:lnTo>
                  <a:pt x="1419435" y="202692"/>
                </a:lnTo>
                <a:lnTo>
                  <a:pt x="1464240" y="202692"/>
                </a:lnTo>
                <a:lnTo>
                  <a:pt x="1464240" y="242915"/>
                </a:lnTo>
                <a:cubicBezTo>
                  <a:pt x="1464012" y="247193"/>
                  <a:pt x="1465155" y="249927"/>
                  <a:pt x="1467669" y="251116"/>
                </a:cubicBezTo>
                <a:cubicBezTo>
                  <a:pt x="1470184" y="252305"/>
                  <a:pt x="1475442" y="252826"/>
                  <a:pt x="1483443" y="252680"/>
                </a:cubicBezTo>
                <a:lnTo>
                  <a:pt x="1526420" y="252680"/>
                </a:lnTo>
                <a:cubicBezTo>
                  <a:pt x="1533474" y="253118"/>
                  <a:pt x="1538186" y="251174"/>
                  <a:pt x="1540555" y="246847"/>
                </a:cubicBezTo>
                <a:cubicBezTo>
                  <a:pt x="1542923" y="242520"/>
                  <a:pt x="1544511" y="233180"/>
                  <a:pt x="1545317" y="218827"/>
                </a:cubicBezTo>
                <a:cubicBezTo>
                  <a:pt x="1549508" y="221331"/>
                  <a:pt x="1554842" y="223720"/>
                  <a:pt x="1561319" y="225994"/>
                </a:cubicBezTo>
                <a:cubicBezTo>
                  <a:pt x="1567796" y="228269"/>
                  <a:pt x="1574045" y="230048"/>
                  <a:pt x="1580064" y="231331"/>
                </a:cubicBezTo>
                <a:cubicBezTo>
                  <a:pt x="1578382" y="228104"/>
                  <a:pt x="1576718" y="224876"/>
                  <a:pt x="1575073" y="221648"/>
                </a:cubicBezTo>
                <a:cubicBezTo>
                  <a:pt x="1573429" y="218421"/>
                  <a:pt x="1571841" y="215345"/>
                  <a:pt x="1570311" y="212423"/>
                </a:cubicBezTo>
                <a:close/>
                <a:moveTo>
                  <a:pt x="406280" y="198997"/>
                </a:moveTo>
                <a:cubicBezTo>
                  <a:pt x="414096" y="207375"/>
                  <a:pt x="423380" y="215009"/>
                  <a:pt x="434131" y="221901"/>
                </a:cubicBezTo>
                <a:cubicBezTo>
                  <a:pt x="444881" y="228792"/>
                  <a:pt x="456832" y="234979"/>
                  <a:pt x="469983" y="240461"/>
                </a:cubicBezTo>
                <a:cubicBezTo>
                  <a:pt x="483318" y="234979"/>
                  <a:pt x="495586" y="228792"/>
                  <a:pt x="506787" y="221901"/>
                </a:cubicBezTo>
                <a:cubicBezTo>
                  <a:pt x="517989" y="215009"/>
                  <a:pt x="527666" y="207375"/>
                  <a:pt x="535820" y="198997"/>
                </a:cubicBezTo>
                <a:close/>
                <a:moveTo>
                  <a:pt x="5759558" y="193834"/>
                </a:moveTo>
                <a:cubicBezTo>
                  <a:pt x="5767312" y="200986"/>
                  <a:pt x="5775122" y="208938"/>
                  <a:pt x="5782990" y="217690"/>
                </a:cubicBezTo>
                <a:cubicBezTo>
                  <a:pt x="5790857" y="226443"/>
                  <a:pt x="5797068" y="234243"/>
                  <a:pt x="5801620" y="241090"/>
                </a:cubicBezTo>
                <a:lnTo>
                  <a:pt x="5788818" y="248102"/>
                </a:lnTo>
                <a:cubicBezTo>
                  <a:pt x="5784602" y="241280"/>
                  <a:pt x="5778710" y="233430"/>
                  <a:pt x="5771140" y="224550"/>
                </a:cubicBezTo>
                <a:cubicBezTo>
                  <a:pt x="5763572" y="215670"/>
                  <a:pt x="5755850" y="207362"/>
                  <a:pt x="5747976" y="199626"/>
                </a:cubicBezTo>
                <a:close/>
                <a:moveTo>
                  <a:pt x="2520372" y="188329"/>
                </a:moveTo>
                <a:lnTo>
                  <a:pt x="2535308" y="188329"/>
                </a:lnTo>
                <a:cubicBezTo>
                  <a:pt x="2532034" y="208118"/>
                  <a:pt x="2525610" y="224487"/>
                  <a:pt x="2516038" y="237435"/>
                </a:cubicBezTo>
                <a:cubicBezTo>
                  <a:pt x="2506464" y="250384"/>
                  <a:pt x="2492048" y="260657"/>
                  <a:pt x="2472790" y="268254"/>
                </a:cubicBezTo>
                <a:cubicBezTo>
                  <a:pt x="2453531" y="275851"/>
                  <a:pt x="2427736" y="281518"/>
                  <a:pt x="2395404" y="285255"/>
                </a:cubicBezTo>
                <a:cubicBezTo>
                  <a:pt x="2394890" y="283325"/>
                  <a:pt x="2394014" y="281166"/>
                  <a:pt x="2392776" y="278778"/>
                </a:cubicBezTo>
                <a:cubicBezTo>
                  <a:pt x="2391537" y="276390"/>
                  <a:pt x="2390280" y="274384"/>
                  <a:pt x="2389003" y="272758"/>
                </a:cubicBezTo>
                <a:cubicBezTo>
                  <a:pt x="2420208" y="269611"/>
                  <a:pt x="2444904" y="264730"/>
                  <a:pt x="2463092" y="258117"/>
                </a:cubicBezTo>
                <a:cubicBezTo>
                  <a:pt x="2481281" y="251503"/>
                  <a:pt x="2494711" y="242536"/>
                  <a:pt x="2503382" y="231215"/>
                </a:cubicBezTo>
                <a:cubicBezTo>
                  <a:pt x="2512054" y="219894"/>
                  <a:pt x="2517718" y="205599"/>
                  <a:pt x="2520372" y="188329"/>
                </a:cubicBezTo>
                <a:close/>
                <a:moveTo>
                  <a:pt x="6050108" y="178594"/>
                </a:moveTo>
                <a:lnTo>
                  <a:pt x="6050108" y="250832"/>
                </a:lnTo>
                <a:lnTo>
                  <a:pt x="6204338" y="250832"/>
                </a:lnTo>
                <a:lnTo>
                  <a:pt x="6204338" y="178594"/>
                </a:lnTo>
                <a:close/>
                <a:moveTo>
                  <a:pt x="6470504" y="171265"/>
                </a:moveTo>
                <a:lnTo>
                  <a:pt x="6484830" y="171265"/>
                </a:lnTo>
                <a:lnTo>
                  <a:pt x="6484830" y="194463"/>
                </a:lnTo>
                <a:lnTo>
                  <a:pt x="6613150" y="194463"/>
                </a:lnTo>
                <a:lnTo>
                  <a:pt x="6613150" y="207531"/>
                </a:lnTo>
                <a:lnTo>
                  <a:pt x="6500984" y="207531"/>
                </a:lnTo>
                <a:cubicBezTo>
                  <a:pt x="6510992" y="215919"/>
                  <a:pt x="6522540" y="223832"/>
                  <a:pt x="6535630" y="231272"/>
                </a:cubicBezTo>
                <a:cubicBezTo>
                  <a:pt x="6548719" y="238711"/>
                  <a:pt x="6562435" y="245338"/>
                  <a:pt x="6576778" y="251151"/>
                </a:cubicBezTo>
                <a:cubicBezTo>
                  <a:pt x="6591120" y="256965"/>
                  <a:pt x="6605174" y="261627"/>
                  <a:pt x="6618942" y="265138"/>
                </a:cubicBezTo>
                <a:cubicBezTo>
                  <a:pt x="6617214" y="266897"/>
                  <a:pt x="6615487" y="268942"/>
                  <a:pt x="6613760" y="271272"/>
                </a:cubicBezTo>
                <a:cubicBezTo>
                  <a:pt x="6612033" y="273603"/>
                  <a:pt x="6610610" y="275724"/>
                  <a:pt x="6609493" y="277635"/>
                </a:cubicBezTo>
                <a:cubicBezTo>
                  <a:pt x="6595084" y="273400"/>
                  <a:pt x="6580247" y="267849"/>
                  <a:pt x="6564980" y="260984"/>
                </a:cubicBezTo>
                <a:cubicBezTo>
                  <a:pt x="6549714" y="254118"/>
                  <a:pt x="6535126" y="246355"/>
                  <a:pt x="6521214" y="237695"/>
                </a:cubicBezTo>
                <a:cubicBezTo>
                  <a:pt x="6507302" y="229035"/>
                  <a:pt x="6495174" y="219894"/>
                  <a:pt x="6484830" y="210274"/>
                </a:cubicBezTo>
                <a:lnTo>
                  <a:pt x="6484830" y="284645"/>
                </a:lnTo>
                <a:lnTo>
                  <a:pt x="6470504" y="284645"/>
                </a:lnTo>
                <a:lnTo>
                  <a:pt x="6470504" y="209969"/>
                </a:lnTo>
                <a:cubicBezTo>
                  <a:pt x="6460152" y="219994"/>
                  <a:pt x="6448074" y="229511"/>
                  <a:pt x="6434266" y="238519"/>
                </a:cubicBezTo>
                <a:cubicBezTo>
                  <a:pt x="6420460" y="247528"/>
                  <a:pt x="6406078" y="255622"/>
                  <a:pt x="6391120" y="262802"/>
                </a:cubicBezTo>
                <a:cubicBezTo>
                  <a:pt x="6376162" y="269981"/>
                  <a:pt x="6361781" y="275840"/>
                  <a:pt x="6347974" y="280378"/>
                </a:cubicBezTo>
                <a:cubicBezTo>
                  <a:pt x="6346565" y="278308"/>
                  <a:pt x="6344964" y="276124"/>
                  <a:pt x="6343174" y="273825"/>
                </a:cubicBezTo>
                <a:cubicBezTo>
                  <a:pt x="6341384" y="271526"/>
                  <a:pt x="6339630" y="269647"/>
                  <a:pt x="6337916" y="268186"/>
                </a:cubicBezTo>
                <a:cubicBezTo>
                  <a:pt x="6351282" y="264361"/>
                  <a:pt x="6365021" y="259345"/>
                  <a:pt x="6379132" y="253138"/>
                </a:cubicBezTo>
                <a:cubicBezTo>
                  <a:pt x="6393243" y="246931"/>
                  <a:pt x="6406778" y="239928"/>
                  <a:pt x="6419738" y="232130"/>
                </a:cubicBezTo>
                <a:cubicBezTo>
                  <a:pt x="6432698" y="224331"/>
                  <a:pt x="6444134" y="216131"/>
                  <a:pt x="6454045" y="207531"/>
                </a:cubicBezTo>
                <a:lnTo>
                  <a:pt x="6343707" y="207531"/>
                </a:lnTo>
                <a:lnTo>
                  <a:pt x="6343707" y="194463"/>
                </a:lnTo>
                <a:lnTo>
                  <a:pt x="6470504" y="194463"/>
                </a:lnTo>
                <a:close/>
                <a:moveTo>
                  <a:pt x="6035174" y="165183"/>
                </a:moveTo>
                <a:lnTo>
                  <a:pt x="6219272" y="165183"/>
                </a:lnTo>
                <a:lnTo>
                  <a:pt x="6219272" y="282836"/>
                </a:lnTo>
                <a:lnTo>
                  <a:pt x="6204338" y="282836"/>
                </a:lnTo>
                <a:lnTo>
                  <a:pt x="6204338" y="264853"/>
                </a:lnTo>
                <a:lnTo>
                  <a:pt x="6050108" y="264853"/>
                </a:lnTo>
                <a:lnTo>
                  <a:pt x="6050108" y="284055"/>
                </a:lnTo>
                <a:lnTo>
                  <a:pt x="6035174" y="284055"/>
                </a:lnTo>
                <a:close/>
                <a:moveTo>
                  <a:pt x="3111075" y="164269"/>
                </a:moveTo>
                <a:lnTo>
                  <a:pt x="3111075" y="219742"/>
                </a:lnTo>
                <a:cubicBezTo>
                  <a:pt x="3120555" y="218224"/>
                  <a:pt x="3130474" y="216612"/>
                  <a:pt x="3140831" y="214903"/>
                </a:cubicBezTo>
                <a:cubicBezTo>
                  <a:pt x="3151188" y="213195"/>
                  <a:pt x="3161792" y="211354"/>
                  <a:pt x="3172644" y="209379"/>
                </a:cubicBezTo>
                <a:lnTo>
                  <a:pt x="3172644" y="164269"/>
                </a:lnTo>
                <a:close/>
                <a:moveTo>
                  <a:pt x="2432590" y="161240"/>
                </a:moveTo>
                <a:lnTo>
                  <a:pt x="2620651" y="161240"/>
                </a:lnTo>
                <a:lnTo>
                  <a:pt x="2620651" y="244717"/>
                </a:lnTo>
                <a:lnTo>
                  <a:pt x="2606021" y="244717"/>
                </a:lnTo>
                <a:lnTo>
                  <a:pt x="2606021" y="174308"/>
                </a:lnTo>
                <a:lnTo>
                  <a:pt x="2446610" y="174308"/>
                </a:lnTo>
                <a:lnTo>
                  <a:pt x="2446610" y="246241"/>
                </a:lnTo>
                <a:lnTo>
                  <a:pt x="2432590" y="246241"/>
                </a:lnTo>
                <a:close/>
                <a:moveTo>
                  <a:pt x="5511984" y="156039"/>
                </a:moveTo>
                <a:lnTo>
                  <a:pt x="5524481" y="163659"/>
                </a:lnTo>
                <a:cubicBezTo>
                  <a:pt x="5519655" y="172879"/>
                  <a:pt x="5514524" y="182328"/>
                  <a:pt x="5509088" y="192005"/>
                </a:cubicBezTo>
                <a:cubicBezTo>
                  <a:pt x="5503653" y="201683"/>
                  <a:pt x="5498522" y="210217"/>
                  <a:pt x="5493696" y="217609"/>
                </a:cubicBezTo>
                <a:lnTo>
                  <a:pt x="5482724" y="210903"/>
                </a:lnTo>
                <a:cubicBezTo>
                  <a:pt x="5487638" y="203264"/>
                  <a:pt x="5492820" y="194387"/>
                  <a:pt x="5498268" y="184271"/>
                </a:cubicBezTo>
                <a:cubicBezTo>
                  <a:pt x="5503716" y="174155"/>
                  <a:pt x="5508289" y="164745"/>
                  <a:pt x="5511984" y="156039"/>
                </a:cubicBezTo>
                <a:close/>
                <a:moveTo>
                  <a:pt x="5334590" y="156039"/>
                </a:moveTo>
                <a:lnTo>
                  <a:pt x="5347392" y="161525"/>
                </a:lnTo>
                <a:cubicBezTo>
                  <a:pt x="5343894" y="170650"/>
                  <a:pt x="5339614" y="180137"/>
                  <a:pt x="5334552" y="189986"/>
                </a:cubicBezTo>
                <a:cubicBezTo>
                  <a:pt x="5329492" y="199835"/>
                  <a:pt x="5323612" y="208331"/>
                  <a:pt x="5316912" y="215475"/>
                </a:cubicBezTo>
                <a:lnTo>
                  <a:pt x="5304110" y="208160"/>
                </a:lnTo>
                <a:cubicBezTo>
                  <a:pt x="5310867" y="201454"/>
                  <a:pt x="5316862" y="193301"/>
                  <a:pt x="5322094" y="183700"/>
                </a:cubicBezTo>
                <a:cubicBezTo>
                  <a:pt x="5327326" y="174098"/>
                  <a:pt x="5331492" y="164878"/>
                  <a:pt x="5334590" y="156039"/>
                </a:cubicBezTo>
                <a:close/>
                <a:moveTo>
                  <a:pt x="1058552" y="146895"/>
                </a:moveTo>
                <a:lnTo>
                  <a:pt x="1096652" y="160916"/>
                </a:lnTo>
                <a:cubicBezTo>
                  <a:pt x="1093051" y="173171"/>
                  <a:pt x="1088441" y="185160"/>
                  <a:pt x="1082821" y="196882"/>
                </a:cubicBezTo>
                <a:cubicBezTo>
                  <a:pt x="1077202" y="208604"/>
                  <a:pt x="1070229" y="218764"/>
                  <a:pt x="1061904" y="227362"/>
                </a:cubicBezTo>
                <a:lnTo>
                  <a:pt x="1025024" y="205112"/>
                </a:lnTo>
                <a:cubicBezTo>
                  <a:pt x="1032688" y="197790"/>
                  <a:pt x="1039381" y="189040"/>
                  <a:pt x="1045102" y="178861"/>
                </a:cubicBezTo>
                <a:cubicBezTo>
                  <a:pt x="1050824" y="168682"/>
                  <a:pt x="1055307" y="158026"/>
                  <a:pt x="1058552" y="146895"/>
                </a:cubicBezTo>
                <a:close/>
                <a:moveTo>
                  <a:pt x="1239298" y="145066"/>
                </a:moveTo>
                <a:lnTo>
                  <a:pt x="1277703" y="167012"/>
                </a:lnTo>
                <a:cubicBezTo>
                  <a:pt x="1271365" y="177559"/>
                  <a:pt x="1264914" y="187935"/>
                  <a:pt x="1258348" y="198139"/>
                </a:cubicBezTo>
                <a:cubicBezTo>
                  <a:pt x="1251782" y="208344"/>
                  <a:pt x="1245635" y="217272"/>
                  <a:pt x="1239908" y="224924"/>
                </a:cubicBezTo>
                <a:lnTo>
                  <a:pt x="1206989" y="204807"/>
                </a:lnTo>
                <a:cubicBezTo>
                  <a:pt x="1212526" y="196869"/>
                  <a:pt x="1218292" y="187446"/>
                  <a:pt x="1224287" y="176537"/>
                </a:cubicBezTo>
                <a:cubicBezTo>
                  <a:pt x="1230281" y="165627"/>
                  <a:pt x="1235285" y="155137"/>
                  <a:pt x="1239298" y="145066"/>
                </a:cubicBezTo>
                <a:close/>
                <a:moveTo>
                  <a:pt x="1454487" y="140780"/>
                </a:moveTo>
                <a:lnTo>
                  <a:pt x="1454487" y="157887"/>
                </a:lnTo>
                <a:lnTo>
                  <a:pt x="1479176" y="157887"/>
                </a:lnTo>
                <a:lnTo>
                  <a:pt x="1479176" y="140780"/>
                </a:lnTo>
                <a:close/>
                <a:moveTo>
                  <a:pt x="1130789" y="137751"/>
                </a:moveTo>
                <a:lnTo>
                  <a:pt x="1177728" y="137751"/>
                </a:lnTo>
                <a:cubicBezTo>
                  <a:pt x="1176865" y="147149"/>
                  <a:pt x="1175849" y="156090"/>
                  <a:pt x="1174680" y="164573"/>
                </a:cubicBezTo>
                <a:cubicBezTo>
                  <a:pt x="1182300" y="190246"/>
                  <a:pt x="1195864" y="210071"/>
                  <a:pt x="1215371" y="224047"/>
                </a:cubicBezTo>
                <a:cubicBezTo>
                  <a:pt x="1234878" y="238024"/>
                  <a:pt x="1263072" y="246647"/>
                  <a:pt x="1299953" y="249917"/>
                </a:cubicBezTo>
                <a:cubicBezTo>
                  <a:pt x="1295356" y="254959"/>
                  <a:pt x="1290682" y="261335"/>
                  <a:pt x="1285932" y="269044"/>
                </a:cubicBezTo>
                <a:cubicBezTo>
                  <a:pt x="1281183" y="276752"/>
                  <a:pt x="1277423" y="283890"/>
                  <a:pt x="1274655" y="290456"/>
                </a:cubicBezTo>
                <a:cubicBezTo>
                  <a:pt x="1244772" y="285681"/>
                  <a:pt x="1220566" y="277553"/>
                  <a:pt x="1202036" y="266072"/>
                </a:cubicBezTo>
                <a:cubicBezTo>
                  <a:pt x="1183507" y="254591"/>
                  <a:pt x="1168902" y="239148"/>
                  <a:pt x="1158221" y="219742"/>
                </a:cubicBezTo>
                <a:cubicBezTo>
                  <a:pt x="1149687" y="236824"/>
                  <a:pt x="1135437" y="251581"/>
                  <a:pt x="1115473" y="264014"/>
                </a:cubicBezTo>
                <a:cubicBezTo>
                  <a:pt x="1095509" y="276448"/>
                  <a:pt x="1067086" y="286481"/>
                  <a:pt x="1030205" y="294113"/>
                </a:cubicBezTo>
                <a:cubicBezTo>
                  <a:pt x="1028205" y="288036"/>
                  <a:pt x="1025043" y="281369"/>
                  <a:pt x="1020718" y="274111"/>
                </a:cubicBezTo>
                <a:cubicBezTo>
                  <a:pt x="1016394" y="266853"/>
                  <a:pt x="1011936" y="260719"/>
                  <a:pt x="1007345" y="255709"/>
                </a:cubicBezTo>
                <a:cubicBezTo>
                  <a:pt x="1035113" y="250910"/>
                  <a:pt x="1057073" y="244867"/>
                  <a:pt x="1073225" y="237578"/>
                </a:cubicBezTo>
                <a:cubicBezTo>
                  <a:pt x="1089377" y="230289"/>
                  <a:pt x="1101364" y="221740"/>
                  <a:pt x="1109187" y="211932"/>
                </a:cubicBezTo>
                <a:cubicBezTo>
                  <a:pt x="1117009" y="202123"/>
                  <a:pt x="1122310" y="191041"/>
                  <a:pt x="1125088" y="178685"/>
                </a:cubicBezTo>
                <a:cubicBezTo>
                  <a:pt x="1127867" y="166328"/>
                  <a:pt x="1129768" y="152684"/>
                  <a:pt x="1130789" y="137751"/>
                </a:cubicBezTo>
                <a:close/>
                <a:moveTo>
                  <a:pt x="5415362" y="136532"/>
                </a:moveTo>
                <a:lnTo>
                  <a:pt x="5430908" y="136532"/>
                </a:lnTo>
                <a:cubicBezTo>
                  <a:pt x="5429078" y="153956"/>
                  <a:pt x="5426336" y="170009"/>
                  <a:pt x="5422678" y="184690"/>
                </a:cubicBezTo>
                <a:cubicBezTo>
                  <a:pt x="5433340" y="208776"/>
                  <a:pt x="5450344" y="227965"/>
                  <a:pt x="5473694" y="242259"/>
                </a:cubicBezTo>
                <a:cubicBezTo>
                  <a:pt x="5497043" y="256553"/>
                  <a:pt x="5525859" y="265913"/>
                  <a:pt x="5560142" y="270339"/>
                </a:cubicBezTo>
                <a:cubicBezTo>
                  <a:pt x="5558555" y="271945"/>
                  <a:pt x="5556930" y="273990"/>
                  <a:pt x="5555266" y="276473"/>
                </a:cubicBezTo>
                <a:cubicBezTo>
                  <a:pt x="5553602" y="278956"/>
                  <a:pt x="5552282" y="281382"/>
                  <a:pt x="5551304" y="283750"/>
                </a:cubicBezTo>
                <a:cubicBezTo>
                  <a:pt x="5519394" y="278499"/>
                  <a:pt x="5492153" y="269190"/>
                  <a:pt x="5469579" y="255823"/>
                </a:cubicBezTo>
                <a:cubicBezTo>
                  <a:pt x="5447004" y="242456"/>
                  <a:pt x="5429440" y="224536"/>
                  <a:pt x="5416887" y="202064"/>
                </a:cubicBezTo>
                <a:cubicBezTo>
                  <a:pt x="5409165" y="223076"/>
                  <a:pt x="5395576" y="240564"/>
                  <a:pt x="5376120" y="254527"/>
                </a:cubicBezTo>
                <a:cubicBezTo>
                  <a:pt x="5356663" y="268491"/>
                  <a:pt x="5328292" y="279045"/>
                  <a:pt x="5291004" y="286189"/>
                </a:cubicBezTo>
                <a:cubicBezTo>
                  <a:pt x="5290356" y="284391"/>
                  <a:pt x="5289366" y="282271"/>
                  <a:pt x="5288032" y="279826"/>
                </a:cubicBezTo>
                <a:cubicBezTo>
                  <a:pt x="5286699" y="277381"/>
                  <a:pt x="5285251" y="275336"/>
                  <a:pt x="5283689" y="273692"/>
                </a:cubicBezTo>
                <a:cubicBezTo>
                  <a:pt x="5318577" y="267500"/>
                  <a:pt x="5345152" y="258311"/>
                  <a:pt x="5363411" y="246124"/>
                </a:cubicBezTo>
                <a:cubicBezTo>
                  <a:pt x="5381671" y="233938"/>
                  <a:pt x="5394427" y="218721"/>
                  <a:pt x="5401681" y="200472"/>
                </a:cubicBezTo>
                <a:cubicBezTo>
                  <a:pt x="5408934" y="182224"/>
                  <a:pt x="5413494" y="160910"/>
                  <a:pt x="5415362" y="136532"/>
                </a:cubicBezTo>
                <a:close/>
                <a:moveTo>
                  <a:pt x="6395523" y="129198"/>
                </a:moveTo>
                <a:lnTo>
                  <a:pt x="6395523" y="155144"/>
                </a:lnTo>
                <a:lnTo>
                  <a:pt x="6476600" y="155144"/>
                </a:lnTo>
                <a:lnTo>
                  <a:pt x="6476600" y="129198"/>
                </a:lnTo>
                <a:close/>
                <a:moveTo>
                  <a:pt x="398050" y="125540"/>
                </a:moveTo>
                <a:lnTo>
                  <a:pt x="398050" y="151181"/>
                </a:lnTo>
                <a:lnTo>
                  <a:pt x="549536" y="151181"/>
                </a:lnTo>
                <a:lnTo>
                  <a:pt x="549536" y="125540"/>
                </a:lnTo>
                <a:close/>
                <a:moveTo>
                  <a:pt x="5709876" y="123101"/>
                </a:moveTo>
                <a:lnTo>
                  <a:pt x="5709876" y="160935"/>
                </a:lnTo>
                <a:lnTo>
                  <a:pt x="5768092" y="160935"/>
                </a:lnTo>
                <a:lnTo>
                  <a:pt x="5768092" y="123101"/>
                </a:lnTo>
                <a:close/>
                <a:moveTo>
                  <a:pt x="4385444" y="119158"/>
                </a:moveTo>
                <a:lnTo>
                  <a:pt x="4400074" y="119158"/>
                </a:lnTo>
                <a:lnTo>
                  <a:pt x="4400074" y="174937"/>
                </a:lnTo>
                <a:cubicBezTo>
                  <a:pt x="4400324" y="185043"/>
                  <a:pt x="4399024" y="195158"/>
                  <a:pt x="4396173" y="205283"/>
                </a:cubicBezTo>
                <a:cubicBezTo>
                  <a:pt x="4393323" y="215408"/>
                  <a:pt x="4387422" y="225257"/>
                  <a:pt x="4378471" y="234830"/>
                </a:cubicBezTo>
                <a:cubicBezTo>
                  <a:pt x="4369520" y="244402"/>
                  <a:pt x="4356018" y="253413"/>
                  <a:pt x="4337966" y="261862"/>
                </a:cubicBezTo>
                <a:cubicBezTo>
                  <a:pt x="4319914" y="270310"/>
                  <a:pt x="4295811" y="277911"/>
                  <a:pt x="4265657" y="284665"/>
                </a:cubicBezTo>
                <a:cubicBezTo>
                  <a:pt x="4264818" y="282887"/>
                  <a:pt x="4263600" y="280804"/>
                  <a:pt x="4262000" y="278416"/>
                </a:cubicBezTo>
                <a:cubicBezTo>
                  <a:pt x="4260400" y="276029"/>
                  <a:pt x="4258875" y="273946"/>
                  <a:pt x="4257428" y="272168"/>
                </a:cubicBezTo>
                <a:cubicBezTo>
                  <a:pt x="4286514" y="266095"/>
                  <a:pt x="4309684" y="259229"/>
                  <a:pt x="4326936" y="251570"/>
                </a:cubicBezTo>
                <a:cubicBezTo>
                  <a:pt x="4344188" y="243911"/>
                  <a:pt x="4357024" y="235778"/>
                  <a:pt x="4365441" y="227172"/>
                </a:cubicBezTo>
                <a:cubicBezTo>
                  <a:pt x="4373858" y="218565"/>
                  <a:pt x="4379360" y="209804"/>
                  <a:pt x="4381943" y="200887"/>
                </a:cubicBezTo>
                <a:cubicBezTo>
                  <a:pt x="4384526" y="191971"/>
                  <a:pt x="4385694" y="183219"/>
                  <a:pt x="4385444" y="174632"/>
                </a:cubicBezTo>
                <a:close/>
                <a:moveTo>
                  <a:pt x="5697074" y="111252"/>
                </a:moveTo>
                <a:lnTo>
                  <a:pt x="5780894" y="111252"/>
                </a:lnTo>
                <a:lnTo>
                  <a:pt x="5780894" y="172784"/>
                </a:lnTo>
                <a:lnTo>
                  <a:pt x="5697074" y="172784"/>
                </a:lnTo>
                <a:close/>
                <a:moveTo>
                  <a:pt x="6048890" y="108795"/>
                </a:moveTo>
                <a:lnTo>
                  <a:pt x="6202813" y="108795"/>
                </a:lnTo>
                <a:lnTo>
                  <a:pt x="6202813" y="122511"/>
                </a:lnTo>
                <a:lnTo>
                  <a:pt x="6048890" y="122511"/>
                </a:lnTo>
                <a:close/>
                <a:moveTo>
                  <a:pt x="81344" y="104813"/>
                </a:moveTo>
                <a:lnTo>
                  <a:pt x="81344" y="184709"/>
                </a:lnTo>
                <a:lnTo>
                  <a:pt x="167335" y="184709"/>
                </a:lnTo>
                <a:lnTo>
                  <a:pt x="167335" y="104813"/>
                </a:lnTo>
                <a:close/>
                <a:moveTo>
                  <a:pt x="3111075" y="100261"/>
                </a:moveTo>
                <a:lnTo>
                  <a:pt x="3111075" y="150857"/>
                </a:lnTo>
                <a:lnTo>
                  <a:pt x="3172644" y="150857"/>
                </a:lnTo>
                <a:lnTo>
                  <a:pt x="3172644" y="100261"/>
                </a:lnTo>
                <a:close/>
                <a:moveTo>
                  <a:pt x="2191798" y="99327"/>
                </a:moveTo>
                <a:cubicBezTo>
                  <a:pt x="2190909" y="110300"/>
                  <a:pt x="2189791" y="120911"/>
                  <a:pt x="2188445" y="131160"/>
                </a:cubicBezTo>
                <a:cubicBezTo>
                  <a:pt x="2187099" y="141409"/>
                  <a:pt x="2185372" y="151334"/>
                  <a:pt x="2183264" y="160935"/>
                </a:cubicBezTo>
                <a:lnTo>
                  <a:pt x="2280190" y="160935"/>
                </a:lnTo>
                <a:lnTo>
                  <a:pt x="2280190" y="99327"/>
                </a:lnTo>
                <a:close/>
                <a:moveTo>
                  <a:pt x="2094567" y="99327"/>
                </a:moveTo>
                <a:lnTo>
                  <a:pt x="2094567" y="160935"/>
                </a:lnTo>
                <a:lnTo>
                  <a:pt x="2168328" y="160935"/>
                </a:lnTo>
                <a:cubicBezTo>
                  <a:pt x="2170424" y="151467"/>
                  <a:pt x="2172100" y="141581"/>
                  <a:pt x="2173358" y="131274"/>
                </a:cubicBezTo>
                <a:cubicBezTo>
                  <a:pt x="2174615" y="120968"/>
                  <a:pt x="2175682" y="110319"/>
                  <a:pt x="2176558" y="99327"/>
                </a:cubicBezTo>
                <a:close/>
                <a:moveTo>
                  <a:pt x="1754715" y="97822"/>
                </a:moveTo>
                <a:lnTo>
                  <a:pt x="1798301" y="97822"/>
                </a:lnTo>
                <a:lnTo>
                  <a:pt x="1798301" y="291370"/>
                </a:lnTo>
                <a:lnTo>
                  <a:pt x="1694669" y="291370"/>
                </a:lnTo>
                <a:lnTo>
                  <a:pt x="1694669" y="251746"/>
                </a:lnTo>
                <a:lnTo>
                  <a:pt x="1754715" y="251746"/>
                </a:lnTo>
                <a:close/>
                <a:moveTo>
                  <a:pt x="6395523" y="92621"/>
                </a:moveTo>
                <a:lnTo>
                  <a:pt x="6395523" y="117348"/>
                </a:lnTo>
                <a:lnTo>
                  <a:pt x="6476600" y="117348"/>
                </a:lnTo>
                <a:lnTo>
                  <a:pt x="6476600" y="92621"/>
                </a:lnTo>
                <a:close/>
                <a:moveTo>
                  <a:pt x="67361" y="91136"/>
                </a:moveTo>
                <a:lnTo>
                  <a:pt x="181623" y="91136"/>
                </a:lnTo>
                <a:lnTo>
                  <a:pt x="181623" y="198082"/>
                </a:lnTo>
                <a:lnTo>
                  <a:pt x="67361" y="198082"/>
                </a:lnTo>
                <a:close/>
                <a:moveTo>
                  <a:pt x="398050" y="89269"/>
                </a:moveTo>
                <a:lnTo>
                  <a:pt x="398050" y="113996"/>
                </a:lnTo>
                <a:lnTo>
                  <a:pt x="549536" y="113996"/>
                </a:lnTo>
                <a:lnTo>
                  <a:pt x="549536" y="89269"/>
                </a:lnTo>
                <a:close/>
                <a:moveTo>
                  <a:pt x="2939777" y="85630"/>
                </a:moveTo>
                <a:cubicBezTo>
                  <a:pt x="2948896" y="90875"/>
                  <a:pt x="2957786" y="96997"/>
                  <a:pt x="2966447" y="103994"/>
                </a:cubicBezTo>
                <a:cubicBezTo>
                  <a:pt x="2975108" y="110992"/>
                  <a:pt x="2981865" y="117571"/>
                  <a:pt x="2986716" y="123730"/>
                </a:cubicBezTo>
                <a:lnTo>
                  <a:pt x="2976658" y="132874"/>
                </a:lnTo>
                <a:cubicBezTo>
                  <a:pt x="2971534" y="126721"/>
                  <a:pt x="2964714" y="120053"/>
                  <a:pt x="2956198" y="112872"/>
                </a:cubicBezTo>
                <a:cubicBezTo>
                  <a:pt x="2947683" y="105690"/>
                  <a:pt x="2938958" y="99251"/>
                  <a:pt x="2930024" y="93555"/>
                </a:cubicBezTo>
                <a:close/>
                <a:moveTo>
                  <a:pt x="2902896" y="81363"/>
                </a:moveTo>
                <a:lnTo>
                  <a:pt x="2916917" y="81363"/>
                </a:lnTo>
                <a:lnTo>
                  <a:pt x="2916917" y="124949"/>
                </a:lnTo>
                <a:cubicBezTo>
                  <a:pt x="2916924" y="127680"/>
                  <a:pt x="2916910" y="130372"/>
                  <a:pt x="2916879" y="133027"/>
                </a:cubicBezTo>
                <a:cubicBezTo>
                  <a:pt x="2916847" y="135681"/>
                  <a:pt x="2916758" y="138373"/>
                  <a:pt x="2916612" y="141104"/>
                </a:cubicBezTo>
                <a:lnTo>
                  <a:pt x="3001956" y="141104"/>
                </a:lnTo>
                <a:lnTo>
                  <a:pt x="3001956" y="154820"/>
                </a:lnTo>
                <a:lnTo>
                  <a:pt x="2918746" y="154820"/>
                </a:lnTo>
                <a:cubicBezTo>
                  <a:pt x="2925712" y="182779"/>
                  <a:pt x="2936240" y="206947"/>
                  <a:pt x="2950331" y="227324"/>
                </a:cubicBezTo>
                <a:cubicBezTo>
                  <a:pt x="2964422" y="247701"/>
                  <a:pt x="2982341" y="262954"/>
                  <a:pt x="3004090" y="273082"/>
                </a:cubicBezTo>
                <a:cubicBezTo>
                  <a:pt x="3002204" y="274517"/>
                  <a:pt x="3000337" y="276295"/>
                  <a:pt x="2998489" y="278416"/>
                </a:cubicBezTo>
                <a:cubicBezTo>
                  <a:pt x="2996641" y="280537"/>
                  <a:pt x="2995155" y="282620"/>
                  <a:pt x="2994032" y="284665"/>
                </a:cubicBezTo>
                <a:cubicBezTo>
                  <a:pt x="2974251" y="274632"/>
                  <a:pt x="2957576" y="260484"/>
                  <a:pt x="2944006" y="242221"/>
                </a:cubicBezTo>
                <a:cubicBezTo>
                  <a:pt x="2930436" y="223959"/>
                  <a:pt x="2919781" y="202343"/>
                  <a:pt x="2912040" y="177375"/>
                </a:cubicBezTo>
                <a:cubicBezTo>
                  <a:pt x="2908313" y="196171"/>
                  <a:pt x="2900223" y="214891"/>
                  <a:pt x="2887770" y="233534"/>
                </a:cubicBezTo>
                <a:cubicBezTo>
                  <a:pt x="2875318" y="252178"/>
                  <a:pt x="2856180" y="269526"/>
                  <a:pt x="2830354" y="285579"/>
                </a:cubicBezTo>
                <a:cubicBezTo>
                  <a:pt x="2829078" y="283985"/>
                  <a:pt x="2827439" y="282296"/>
                  <a:pt x="2825439" y="280512"/>
                </a:cubicBezTo>
                <a:cubicBezTo>
                  <a:pt x="2823439" y="278727"/>
                  <a:pt x="2821419" y="277267"/>
                  <a:pt x="2819381" y="276130"/>
                </a:cubicBezTo>
                <a:cubicBezTo>
                  <a:pt x="2839110" y="264145"/>
                  <a:pt x="2854685" y="251336"/>
                  <a:pt x="2866106" y="237703"/>
                </a:cubicBezTo>
                <a:cubicBezTo>
                  <a:pt x="2877526" y="224070"/>
                  <a:pt x="2885899" y="210199"/>
                  <a:pt x="2891224" y="196092"/>
                </a:cubicBezTo>
                <a:cubicBezTo>
                  <a:pt x="2896548" y="181985"/>
                  <a:pt x="2899931" y="168227"/>
                  <a:pt x="2901372" y="154820"/>
                </a:cubicBezTo>
                <a:lnTo>
                  <a:pt x="2826392" y="154820"/>
                </a:lnTo>
                <a:lnTo>
                  <a:pt x="2826392" y="141104"/>
                </a:lnTo>
                <a:lnTo>
                  <a:pt x="2902592" y="141104"/>
                </a:lnTo>
                <a:cubicBezTo>
                  <a:pt x="2902737" y="138221"/>
                  <a:pt x="2902826" y="135452"/>
                  <a:pt x="2902858" y="132798"/>
                </a:cubicBezTo>
                <a:cubicBezTo>
                  <a:pt x="2902890" y="130144"/>
                  <a:pt x="2902902" y="127527"/>
                  <a:pt x="2902896" y="124949"/>
                </a:cubicBezTo>
                <a:close/>
                <a:moveTo>
                  <a:pt x="2497817" y="80734"/>
                </a:moveTo>
                <a:cubicBezTo>
                  <a:pt x="2497392" y="85751"/>
                  <a:pt x="2496718" y="90596"/>
                  <a:pt x="2495798" y="95270"/>
                </a:cubicBezTo>
                <a:cubicBezTo>
                  <a:pt x="2494877" y="99943"/>
                  <a:pt x="2493518" y="104560"/>
                  <a:pt x="2491721" y="109119"/>
                </a:cubicBezTo>
                <a:lnTo>
                  <a:pt x="2555729" y="109119"/>
                </a:lnTo>
                <a:lnTo>
                  <a:pt x="2555729" y="80734"/>
                </a:lnTo>
                <a:close/>
                <a:moveTo>
                  <a:pt x="2432894" y="80734"/>
                </a:moveTo>
                <a:cubicBezTo>
                  <a:pt x="2432133" y="85637"/>
                  <a:pt x="2431370" y="90482"/>
                  <a:pt x="2430608" y="95270"/>
                </a:cubicBezTo>
                <a:cubicBezTo>
                  <a:pt x="2429847" y="100058"/>
                  <a:pt x="2429084" y="104674"/>
                  <a:pt x="2428323" y="109119"/>
                </a:cubicBezTo>
                <a:lnTo>
                  <a:pt x="2476176" y="109119"/>
                </a:lnTo>
                <a:cubicBezTo>
                  <a:pt x="2478437" y="104560"/>
                  <a:pt x="2480164" y="99943"/>
                  <a:pt x="2481358" y="95270"/>
                </a:cubicBezTo>
                <a:cubicBezTo>
                  <a:pt x="2482552" y="90596"/>
                  <a:pt x="2483364" y="85751"/>
                  <a:pt x="2483796" y="80734"/>
                </a:cubicBezTo>
                <a:close/>
                <a:moveTo>
                  <a:pt x="2757507" y="80144"/>
                </a:moveTo>
                <a:cubicBezTo>
                  <a:pt x="2764663" y="85033"/>
                  <a:pt x="2771000" y="90037"/>
                  <a:pt x="2776518" y="95155"/>
                </a:cubicBezTo>
                <a:cubicBezTo>
                  <a:pt x="2782036" y="100273"/>
                  <a:pt x="2786774" y="105429"/>
                  <a:pt x="2790730" y="110624"/>
                </a:cubicBezTo>
                <a:cubicBezTo>
                  <a:pt x="2796534" y="106509"/>
                  <a:pt x="2801842" y="102318"/>
                  <a:pt x="2806656" y="98051"/>
                </a:cubicBezTo>
                <a:cubicBezTo>
                  <a:pt x="2811469" y="93784"/>
                  <a:pt x="2815711" y="89440"/>
                  <a:pt x="2819381" y="85021"/>
                </a:cubicBezTo>
                <a:lnTo>
                  <a:pt x="2831268" y="92031"/>
                </a:lnTo>
                <a:cubicBezTo>
                  <a:pt x="2826817" y="97060"/>
                  <a:pt x="2821775" y="102013"/>
                  <a:pt x="2816143" y="106890"/>
                </a:cubicBezTo>
                <a:cubicBezTo>
                  <a:pt x="2810510" y="111767"/>
                  <a:pt x="2804478" y="116567"/>
                  <a:pt x="2798045" y="121292"/>
                </a:cubicBezTo>
                <a:cubicBezTo>
                  <a:pt x="2805449" y="133795"/>
                  <a:pt x="2810300" y="146584"/>
                  <a:pt x="2812599" y="159658"/>
                </a:cubicBezTo>
                <a:cubicBezTo>
                  <a:pt x="2814898" y="172733"/>
                  <a:pt x="2815939" y="186055"/>
                  <a:pt x="2815724" y="199625"/>
                </a:cubicBezTo>
                <a:cubicBezTo>
                  <a:pt x="2815831" y="217361"/>
                  <a:pt x="2814854" y="232563"/>
                  <a:pt x="2812790" y="245231"/>
                </a:cubicBezTo>
                <a:cubicBezTo>
                  <a:pt x="2810726" y="257899"/>
                  <a:pt x="2806929" y="267691"/>
                  <a:pt x="2801398" y="274606"/>
                </a:cubicBezTo>
                <a:cubicBezTo>
                  <a:pt x="2799722" y="276600"/>
                  <a:pt x="2797664" y="278251"/>
                  <a:pt x="2795226" y="279559"/>
                </a:cubicBezTo>
                <a:cubicBezTo>
                  <a:pt x="2792787" y="280867"/>
                  <a:pt x="2789968" y="281756"/>
                  <a:pt x="2786768" y="282226"/>
                </a:cubicBezTo>
                <a:cubicBezTo>
                  <a:pt x="2782164" y="282969"/>
                  <a:pt x="2777198" y="283388"/>
                  <a:pt x="2771870" y="283483"/>
                </a:cubicBezTo>
                <a:cubicBezTo>
                  <a:pt x="2766543" y="283579"/>
                  <a:pt x="2761044" y="283464"/>
                  <a:pt x="2755373" y="283141"/>
                </a:cubicBezTo>
                <a:cubicBezTo>
                  <a:pt x="2755202" y="280950"/>
                  <a:pt x="2754630" y="278626"/>
                  <a:pt x="2753659" y="276168"/>
                </a:cubicBezTo>
                <a:cubicBezTo>
                  <a:pt x="2752687" y="273711"/>
                  <a:pt x="2751430" y="271463"/>
                  <a:pt x="2749886" y="269425"/>
                </a:cubicBezTo>
                <a:cubicBezTo>
                  <a:pt x="2756808" y="269882"/>
                  <a:pt x="2763006" y="270110"/>
                  <a:pt x="2768480" y="270110"/>
                </a:cubicBezTo>
                <a:cubicBezTo>
                  <a:pt x="2773953" y="270110"/>
                  <a:pt x="2778322" y="269882"/>
                  <a:pt x="2781586" y="269425"/>
                </a:cubicBezTo>
                <a:cubicBezTo>
                  <a:pt x="2783840" y="269279"/>
                  <a:pt x="2785732" y="268809"/>
                  <a:pt x="2787263" y="268015"/>
                </a:cubicBezTo>
                <a:cubicBezTo>
                  <a:pt x="2788793" y="267221"/>
                  <a:pt x="2790152" y="266065"/>
                  <a:pt x="2791340" y="264548"/>
                </a:cubicBezTo>
                <a:cubicBezTo>
                  <a:pt x="2795251" y="259703"/>
                  <a:pt x="2798020" y="251638"/>
                  <a:pt x="2799645" y="240354"/>
                </a:cubicBezTo>
                <a:cubicBezTo>
                  <a:pt x="2801271" y="229070"/>
                  <a:pt x="2802058" y="215291"/>
                  <a:pt x="2802008" y="199016"/>
                </a:cubicBezTo>
                <a:cubicBezTo>
                  <a:pt x="2801956" y="192971"/>
                  <a:pt x="2801754" y="186773"/>
                  <a:pt x="2801398" y="180423"/>
                </a:cubicBezTo>
                <a:cubicBezTo>
                  <a:pt x="2792787" y="190367"/>
                  <a:pt x="2782958" y="199816"/>
                  <a:pt x="2771908" y="208769"/>
                </a:cubicBezTo>
                <a:cubicBezTo>
                  <a:pt x="2760860" y="217723"/>
                  <a:pt x="2749963" y="225038"/>
                  <a:pt x="2739218" y="230715"/>
                </a:cubicBezTo>
                <a:cubicBezTo>
                  <a:pt x="2738247" y="228956"/>
                  <a:pt x="2736914" y="226987"/>
                  <a:pt x="2735218" y="224809"/>
                </a:cubicBezTo>
                <a:cubicBezTo>
                  <a:pt x="2733523" y="222631"/>
                  <a:pt x="2731808" y="220739"/>
                  <a:pt x="2730075" y="219133"/>
                </a:cubicBezTo>
                <a:cubicBezTo>
                  <a:pt x="2742806" y="213659"/>
                  <a:pt x="2755519" y="205861"/>
                  <a:pt x="2768213" y="195739"/>
                </a:cubicBezTo>
                <a:cubicBezTo>
                  <a:pt x="2780906" y="185617"/>
                  <a:pt x="2791257" y="174924"/>
                  <a:pt x="2799264" y="163659"/>
                </a:cubicBezTo>
                <a:cubicBezTo>
                  <a:pt x="2798210" y="157728"/>
                  <a:pt x="2796661" y="151911"/>
                  <a:pt x="2794616" y="146209"/>
                </a:cubicBezTo>
                <a:cubicBezTo>
                  <a:pt x="2792572" y="140507"/>
                  <a:pt x="2789955" y="134843"/>
                  <a:pt x="2786768" y="129217"/>
                </a:cubicBezTo>
                <a:cubicBezTo>
                  <a:pt x="2779287" y="133960"/>
                  <a:pt x="2771616" y="138494"/>
                  <a:pt x="2763755" y="142818"/>
                </a:cubicBezTo>
                <a:cubicBezTo>
                  <a:pt x="2755894" y="147143"/>
                  <a:pt x="2747918" y="151143"/>
                  <a:pt x="2739828" y="154820"/>
                </a:cubicBezTo>
                <a:cubicBezTo>
                  <a:pt x="2738704" y="153391"/>
                  <a:pt x="2737294" y="151829"/>
                  <a:pt x="2735599" y="150133"/>
                </a:cubicBezTo>
                <a:cubicBezTo>
                  <a:pt x="2733904" y="148438"/>
                  <a:pt x="2732266" y="146952"/>
                  <a:pt x="2730684" y="145676"/>
                </a:cubicBezTo>
                <a:cubicBezTo>
                  <a:pt x="2739111" y="141853"/>
                  <a:pt x="2747480" y="137687"/>
                  <a:pt x="2755792" y="133179"/>
                </a:cubicBezTo>
                <a:cubicBezTo>
                  <a:pt x="2764104" y="128670"/>
                  <a:pt x="2772093" y="123895"/>
                  <a:pt x="2779757" y="118853"/>
                </a:cubicBezTo>
                <a:cubicBezTo>
                  <a:pt x="2775820" y="113513"/>
                  <a:pt x="2771197" y="108268"/>
                  <a:pt x="2765889" y="103118"/>
                </a:cubicBezTo>
                <a:cubicBezTo>
                  <a:pt x="2760580" y="97968"/>
                  <a:pt x="2754433" y="92952"/>
                  <a:pt x="2747448" y="88069"/>
                </a:cubicBezTo>
                <a:close/>
                <a:moveTo>
                  <a:pt x="5691588" y="77724"/>
                </a:moveTo>
                <a:lnTo>
                  <a:pt x="5787904" y="77724"/>
                </a:lnTo>
                <a:lnTo>
                  <a:pt x="5787904" y="89878"/>
                </a:lnTo>
                <a:lnTo>
                  <a:pt x="5691588" y="89878"/>
                </a:lnTo>
                <a:close/>
                <a:moveTo>
                  <a:pt x="383724" y="77420"/>
                </a:moveTo>
                <a:lnTo>
                  <a:pt x="564471" y="77420"/>
                </a:lnTo>
                <a:lnTo>
                  <a:pt x="564471" y="163030"/>
                </a:lnTo>
                <a:lnTo>
                  <a:pt x="434321" y="163030"/>
                </a:lnTo>
                <a:cubicBezTo>
                  <a:pt x="431864" y="167025"/>
                  <a:pt x="429159" y="171019"/>
                  <a:pt x="426206" y="175013"/>
                </a:cubicBezTo>
                <a:cubicBezTo>
                  <a:pt x="423253" y="179007"/>
                  <a:pt x="420167" y="182849"/>
                  <a:pt x="416948" y="186538"/>
                </a:cubicBezTo>
                <a:lnTo>
                  <a:pt x="547402" y="186538"/>
                </a:lnTo>
                <a:lnTo>
                  <a:pt x="550450" y="185622"/>
                </a:lnTo>
                <a:lnTo>
                  <a:pt x="559594" y="192312"/>
                </a:lnTo>
                <a:cubicBezTo>
                  <a:pt x="551136" y="203702"/>
                  <a:pt x="540773" y="213896"/>
                  <a:pt x="528504" y="222894"/>
                </a:cubicBezTo>
                <a:cubicBezTo>
                  <a:pt x="516236" y="231893"/>
                  <a:pt x="502520" y="239882"/>
                  <a:pt x="487356" y="246863"/>
                </a:cubicBezTo>
                <a:cubicBezTo>
                  <a:pt x="504978" y="252796"/>
                  <a:pt x="523837" y="257623"/>
                  <a:pt x="543935" y="261345"/>
                </a:cubicBezTo>
                <a:cubicBezTo>
                  <a:pt x="564033" y="265067"/>
                  <a:pt x="584797" y="267760"/>
                  <a:pt x="606228" y="269425"/>
                </a:cubicBezTo>
                <a:cubicBezTo>
                  <a:pt x="604539" y="271336"/>
                  <a:pt x="602965" y="273533"/>
                  <a:pt x="601504" y="276016"/>
                </a:cubicBezTo>
                <a:cubicBezTo>
                  <a:pt x="600043" y="278499"/>
                  <a:pt x="598774" y="280772"/>
                  <a:pt x="597694" y="282836"/>
                </a:cubicBezTo>
                <a:cubicBezTo>
                  <a:pt x="574561" y="280728"/>
                  <a:pt x="552171" y="277324"/>
                  <a:pt x="530524" y="272624"/>
                </a:cubicBezTo>
                <a:cubicBezTo>
                  <a:pt x="508877" y="267925"/>
                  <a:pt x="488696" y="261777"/>
                  <a:pt x="469983" y="254180"/>
                </a:cubicBezTo>
                <a:cubicBezTo>
                  <a:pt x="448736" y="262361"/>
                  <a:pt x="426460" y="268941"/>
                  <a:pt x="403155" y="273920"/>
                </a:cubicBezTo>
                <a:cubicBezTo>
                  <a:pt x="379851" y="278899"/>
                  <a:pt x="356813" y="282582"/>
                  <a:pt x="334042" y="284969"/>
                </a:cubicBezTo>
                <a:cubicBezTo>
                  <a:pt x="333540" y="282760"/>
                  <a:pt x="332715" y="280397"/>
                  <a:pt x="331566" y="277883"/>
                </a:cubicBezTo>
                <a:cubicBezTo>
                  <a:pt x="330416" y="275368"/>
                  <a:pt x="329210" y="273158"/>
                  <a:pt x="327946" y="271253"/>
                </a:cubicBezTo>
                <a:cubicBezTo>
                  <a:pt x="348857" y="269462"/>
                  <a:pt x="369977" y="266566"/>
                  <a:pt x="391306" y="262565"/>
                </a:cubicBezTo>
                <a:cubicBezTo>
                  <a:pt x="412636" y="258563"/>
                  <a:pt x="433070" y="253228"/>
                  <a:pt x="452609" y="246558"/>
                </a:cubicBezTo>
                <a:cubicBezTo>
                  <a:pt x="441592" y="241223"/>
                  <a:pt x="431394" y="235278"/>
                  <a:pt x="422015" y="228723"/>
                </a:cubicBezTo>
                <a:cubicBezTo>
                  <a:pt x="412636" y="222168"/>
                  <a:pt x="404343" y="215003"/>
                  <a:pt x="397136" y="207228"/>
                </a:cubicBezTo>
                <a:cubicBezTo>
                  <a:pt x="390709" y="213034"/>
                  <a:pt x="384131" y="218496"/>
                  <a:pt x="377400" y="223616"/>
                </a:cubicBezTo>
                <a:cubicBezTo>
                  <a:pt x="370669" y="228735"/>
                  <a:pt x="363938" y="233436"/>
                  <a:pt x="357207" y="237717"/>
                </a:cubicBezTo>
                <a:cubicBezTo>
                  <a:pt x="356045" y="236383"/>
                  <a:pt x="354406" y="234706"/>
                  <a:pt x="352292" y="232686"/>
                </a:cubicBezTo>
                <a:cubicBezTo>
                  <a:pt x="350177" y="230666"/>
                  <a:pt x="348158" y="228989"/>
                  <a:pt x="346234" y="227655"/>
                </a:cubicBezTo>
                <a:cubicBezTo>
                  <a:pt x="360166" y="219781"/>
                  <a:pt x="373450" y="210309"/>
                  <a:pt x="386087" y="199239"/>
                </a:cubicBezTo>
                <a:cubicBezTo>
                  <a:pt x="398723" y="188169"/>
                  <a:pt x="409417" y="176099"/>
                  <a:pt x="418167" y="163030"/>
                </a:cubicBezTo>
                <a:lnTo>
                  <a:pt x="383724" y="163030"/>
                </a:lnTo>
                <a:close/>
                <a:moveTo>
                  <a:pt x="1420959" y="73762"/>
                </a:moveTo>
                <a:lnTo>
                  <a:pt x="1514532" y="73762"/>
                </a:lnTo>
                <a:lnTo>
                  <a:pt x="1514532" y="102375"/>
                </a:lnTo>
                <a:lnTo>
                  <a:pt x="1420959" y="102375"/>
                </a:lnTo>
                <a:close/>
                <a:moveTo>
                  <a:pt x="3243358" y="58503"/>
                </a:moveTo>
                <a:cubicBezTo>
                  <a:pt x="3247117" y="83243"/>
                  <a:pt x="3251943" y="106534"/>
                  <a:pt x="3257836" y="128378"/>
                </a:cubicBezTo>
                <a:cubicBezTo>
                  <a:pt x="3263729" y="150222"/>
                  <a:pt x="3270993" y="170314"/>
                  <a:pt x="3279629" y="188653"/>
                </a:cubicBezTo>
                <a:cubicBezTo>
                  <a:pt x="3289433" y="170809"/>
                  <a:pt x="3298019" y="151022"/>
                  <a:pt x="3305384" y="129293"/>
                </a:cubicBezTo>
                <a:cubicBezTo>
                  <a:pt x="3312750" y="107563"/>
                  <a:pt x="3318592" y="83966"/>
                  <a:pt x="3322910" y="58503"/>
                </a:cubicBezTo>
                <a:close/>
                <a:moveTo>
                  <a:pt x="6395523" y="55741"/>
                </a:moveTo>
                <a:lnTo>
                  <a:pt x="6395523" y="80772"/>
                </a:lnTo>
                <a:lnTo>
                  <a:pt x="6476600" y="80772"/>
                </a:lnTo>
                <a:lnTo>
                  <a:pt x="6476600" y="55741"/>
                </a:lnTo>
                <a:close/>
                <a:moveTo>
                  <a:pt x="4871352" y="55436"/>
                </a:moveTo>
                <a:lnTo>
                  <a:pt x="4871352" y="153315"/>
                </a:lnTo>
                <a:lnTo>
                  <a:pt x="4908246" y="153315"/>
                </a:lnTo>
                <a:cubicBezTo>
                  <a:pt x="4930162" y="153435"/>
                  <a:pt x="4946476" y="149459"/>
                  <a:pt x="4957185" y="141385"/>
                </a:cubicBezTo>
                <a:cubicBezTo>
                  <a:pt x="4967895" y="133311"/>
                  <a:pt x="4973232" y="120415"/>
                  <a:pt x="4973193" y="102698"/>
                </a:cubicBezTo>
                <a:cubicBezTo>
                  <a:pt x="4973200" y="84987"/>
                  <a:pt x="4967698" y="72613"/>
                  <a:pt x="4956690" y="65574"/>
                </a:cubicBezTo>
                <a:cubicBezTo>
                  <a:pt x="4945682" y="58536"/>
                  <a:pt x="4929127" y="55156"/>
                  <a:pt x="4907027" y="55436"/>
                </a:cubicBezTo>
                <a:close/>
                <a:moveTo>
                  <a:pt x="4642752" y="55436"/>
                </a:moveTo>
                <a:lnTo>
                  <a:pt x="4642752" y="153315"/>
                </a:lnTo>
                <a:lnTo>
                  <a:pt x="4679646" y="153315"/>
                </a:lnTo>
                <a:cubicBezTo>
                  <a:pt x="4701562" y="153435"/>
                  <a:pt x="4717876" y="149459"/>
                  <a:pt x="4728585" y="141385"/>
                </a:cubicBezTo>
                <a:cubicBezTo>
                  <a:pt x="4739296" y="133311"/>
                  <a:pt x="4744632" y="120415"/>
                  <a:pt x="4744593" y="102698"/>
                </a:cubicBezTo>
                <a:cubicBezTo>
                  <a:pt x="4744600" y="84987"/>
                  <a:pt x="4739098" y="72613"/>
                  <a:pt x="4728090" y="65574"/>
                </a:cubicBezTo>
                <a:cubicBezTo>
                  <a:pt x="4717082" y="58536"/>
                  <a:pt x="4700527" y="55156"/>
                  <a:pt x="4678427" y="55436"/>
                </a:cubicBezTo>
                <a:close/>
                <a:moveTo>
                  <a:pt x="4111886" y="51169"/>
                </a:moveTo>
                <a:cubicBezTo>
                  <a:pt x="4097218" y="51175"/>
                  <a:pt x="4085618" y="59470"/>
                  <a:pt x="4077086" y="76053"/>
                </a:cubicBezTo>
                <a:cubicBezTo>
                  <a:pt x="4068555" y="92637"/>
                  <a:pt x="4064197" y="117470"/>
                  <a:pt x="4064013" y="150553"/>
                </a:cubicBezTo>
                <a:cubicBezTo>
                  <a:pt x="4064197" y="184233"/>
                  <a:pt x="4068555" y="209473"/>
                  <a:pt x="4077086" y="226272"/>
                </a:cubicBezTo>
                <a:cubicBezTo>
                  <a:pt x="4085618" y="243071"/>
                  <a:pt x="4097218" y="251467"/>
                  <a:pt x="4111886" y="251460"/>
                </a:cubicBezTo>
                <a:cubicBezTo>
                  <a:pt x="4126407" y="251467"/>
                  <a:pt x="4137918" y="243071"/>
                  <a:pt x="4146418" y="226272"/>
                </a:cubicBezTo>
                <a:cubicBezTo>
                  <a:pt x="4154918" y="209473"/>
                  <a:pt x="4159262" y="184233"/>
                  <a:pt x="4159454" y="150553"/>
                </a:cubicBezTo>
                <a:cubicBezTo>
                  <a:pt x="4159262" y="117470"/>
                  <a:pt x="4154918" y="92637"/>
                  <a:pt x="4146418" y="76053"/>
                </a:cubicBezTo>
                <a:cubicBezTo>
                  <a:pt x="4137918" y="59470"/>
                  <a:pt x="4126407" y="51175"/>
                  <a:pt x="4111886" y="51169"/>
                </a:cubicBezTo>
                <a:close/>
                <a:moveTo>
                  <a:pt x="3902335" y="51169"/>
                </a:moveTo>
                <a:cubicBezTo>
                  <a:pt x="3887667" y="51175"/>
                  <a:pt x="3876068" y="59470"/>
                  <a:pt x="3867536" y="76053"/>
                </a:cubicBezTo>
                <a:cubicBezTo>
                  <a:pt x="3859005" y="92637"/>
                  <a:pt x="3854647" y="117470"/>
                  <a:pt x="3854463" y="150553"/>
                </a:cubicBezTo>
                <a:cubicBezTo>
                  <a:pt x="3854647" y="184233"/>
                  <a:pt x="3859005" y="209473"/>
                  <a:pt x="3867536" y="226272"/>
                </a:cubicBezTo>
                <a:cubicBezTo>
                  <a:pt x="3876068" y="243071"/>
                  <a:pt x="3887667" y="251467"/>
                  <a:pt x="3902335" y="251460"/>
                </a:cubicBezTo>
                <a:cubicBezTo>
                  <a:pt x="3916857" y="251467"/>
                  <a:pt x="3928368" y="243071"/>
                  <a:pt x="3936868" y="226272"/>
                </a:cubicBezTo>
                <a:cubicBezTo>
                  <a:pt x="3945368" y="209473"/>
                  <a:pt x="3949713" y="184233"/>
                  <a:pt x="3949904" y="150553"/>
                </a:cubicBezTo>
                <a:cubicBezTo>
                  <a:pt x="3949713" y="117470"/>
                  <a:pt x="3945368" y="92637"/>
                  <a:pt x="3936868" y="76053"/>
                </a:cubicBezTo>
                <a:cubicBezTo>
                  <a:pt x="3928368" y="59470"/>
                  <a:pt x="3916857" y="51175"/>
                  <a:pt x="3902335" y="51169"/>
                </a:cubicBezTo>
                <a:close/>
                <a:moveTo>
                  <a:pt x="3692785" y="51169"/>
                </a:moveTo>
                <a:cubicBezTo>
                  <a:pt x="3678117" y="51175"/>
                  <a:pt x="3666518" y="59470"/>
                  <a:pt x="3657986" y="76053"/>
                </a:cubicBezTo>
                <a:cubicBezTo>
                  <a:pt x="3649455" y="92637"/>
                  <a:pt x="3645097" y="117470"/>
                  <a:pt x="3644913" y="150553"/>
                </a:cubicBezTo>
                <a:cubicBezTo>
                  <a:pt x="3645097" y="184233"/>
                  <a:pt x="3649455" y="209473"/>
                  <a:pt x="3657986" y="226272"/>
                </a:cubicBezTo>
                <a:cubicBezTo>
                  <a:pt x="3666518" y="243071"/>
                  <a:pt x="3678117" y="251467"/>
                  <a:pt x="3692785" y="251460"/>
                </a:cubicBezTo>
                <a:cubicBezTo>
                  <a:pt x="3707307" y="251467"/>
                  <a:pt x="3718818" y="243071"/>
                  <a:pt x="3727318" y="226272"/>
                </a:cubicBezTo>
                <a:cubicBezTo>
                  <a:pt x="3735818" y="209473"/>
                  <a:pt x="3740163" y="184233"/>
                  <a:pt x="3740354" y="150553"/>
                </a:cubicBezTo>
                <a:cubicBezTo>
                  <a:pt x="3740163" y="117470"/>
                  <a:pt x="3735818" y="92637"/>
                  <a:pt x="3727318" y="76053"/>
                </a:cubicBezTo>
                <a:cubicBezTo>
                  <a:pt x="3718818" y="59470"/>
                  <a:pt x="3707307" y="51175"/>
                  <a:pt x="3692785" y="51169"/>
                </a:cubicBezTo>
                <a:close/>
                <a:moveTo>
                  <a:pt x="2128704" y="46901"/>
                </a:moveTo>
                <a:cubicBezTo>
                  <a:pt x="2123529" y="53474"/>
                  <a:pt x="2118030" y="60008"/>
                  <a:pt x="2112207" y="66504"/>
                </a:cubicBezTo>
                <a:cubicBezTo>
                  <a:pt x="2106384" y="73000"/>
                  <a:pt x="2100199" y="79382"/>
                  <a:pt x="2093652" y="85649"/>
                </a:cubicBezTo>
                <a:lnTo>
                  <a:pt x="2184788" y="85649"/>
                </a:lnTo>
                <a:cubicBezTo>
                  <a:pt x="2190045" y="80183"/>
                  <a:pt x="2195227" y="74030"/>
                  <a:pt x="2200332" y="67191"/>
                </a:cubicBezTo>
                <a:cubicBezTo>
                  <a:pt x="2205438" y="60351"/>
                  <a:pt x="2210010" y="53588"/>
                  <a:pt x="2214048" y="46901"/>
                </a:cubicBezTo>
                <a:close/>
                <a:moveTo>
                  <a:pt x="3329311" y="43568"/>
                </a:moveTo>
                <a:lnTo>
                  <a:pt x="3338456" y="46311"/>
                </a:lnTo>
                <a:cubicBezTo>
                  <a:pt x="3333839" y="78461"/>
                  <a:pt x="3327222" y="107658"/>
                  <a:pt x="3318605" y="133903"/>
                </a:cubicBezTo>
                <a:cubicBezTo>
                  <a:pt x="3309988" y="160147"/>
                  <a:pt x="3299638" y="183477"/>
                  <a:pt x="3287554" y="203893"/>
                </a:cubicBezTo>
                <a:cubicBezTo>
                  <a:pt x="3295606" y="218269"/>
                  <a:pt x="3304877" y="231121"/>
                  <a:pt x="3315367" y="242450"/>
                </a:cubicBezTo>
                <a:cubicBezTo>
                  <a:pt x="3325857" y="253778"/>
                  <a:pt x="3337719" y="263278"/>
                  <a:pt x="3350952" y="270949"/>
                </a:cubicBezTo>
                <a:cubicBezTo>
                  <a:pt x="3349060" y="272371"/>
                  <a:pt x="3347130" y="274098"/>
                  <a:pt x="3345161" y="276130"/>
                </a:cubicBezTo>
                <a:cubicBezTo>
                  <a:pt x="3343192" y="278162"/>
                  <a:pt x="3341567" y="280194"/>
                  <a:pt x="3340284" y="282226"/>
                </a:cubicBezTo>
                <a:cubicBezTo>
                  <a:pt x="3327673" y="274454"/>
                  <a:pt x="3316320" y="265157"/>
                  <a:pt x="3306223" y="254337"/>
                </a:cubicBezTo>
                <a:cubicBezTo>
                  <a:pt x="3296126" y="243517"/>
                  <a:pt x="3287058" y="231172"/>
                  <a:pt x="3279019" y="217304"/>
                </a:cubicBezTo>
                <a:cubicBezTo>
                  <a:pt x="3269545" y="231636"/>
                  <a:pt x="3259461" y="244425"/>
                  <a:pt x="3248768" y="255670"/>
                </a:cubicBezTo>
                <a:cubicBezTo>
                  <a:pt x="3238075" y="266916"/>
                  <a:pt x="3226924" y="276581"/>
                  <a:pt x="3215316" y="284665"/>
                </a:cubicBezTo>
                <a:cubicBezTo>
                  <a:pt x="3214053" y="282747"/>
                  <a:pt x="3212541" y="280715"/>
                  <a:pt x="3210782" y="278569"/>
                </a:cubicBezTo>
                <a:cubicBezTo>
                  <a:pt x="3209023" y="276422"/>
                  <a:pt x="3207284" y="274695"/>
                  <a:pt x="3205563" y="273387"/>
                </a:cubicBezTo>
                <a:cubicBezTo>
                  <a:pt x="3217494" y="265576"/>
                  <a:pt x="3228988" y="255747"/>
                  <a:pt x="3240043" y="243898"/>
                </a:cubicBezTo>
                <a:cubicBezTo>
                  <a:pt x="3251098" y="232048"/>
                  <a:pt x="3261449" y="218409"/>
                  <a:pt x="3271094" y="202978"/>
                </a:cubicBezTo>
                <a:cubicBezTo>
                  <a:pt x="3261246" y="183109"/>
                  <a:pt x="3252978" y="161049"/>
                  <a:pt x="3246292" y="136798"/>
                </a:cubicBezTo>
                <a:cubicBezTo>
                  <a:pt x="3239605" y="112548"/>
                  <a:pt x="3234157" y="86449"/>
                  <a:pt x="3229947" y="58503"/>
                </a:cubicBezTo>
                <a:lnTo>
                  <a:pt x="3211964" y="58503"/>
                </a:lnTo>
                <a:lnTo>
                  <a:pt x="3211964" y="44482"/>
                </a:lnTo>
                <a:lnTo>
                  <a:pt x="3326873" y="44482"/>
                </a:lnTo>
                <a:close/>
                <a:moveTo>
                  <a:pt x="2569750" y="42329"/>
                </a:moveTo>
                <a:lnTo>
                  <a:pt x="2569750" y="68885"/>
                </a:lnTo>
                <a:lnTo>
                  <a:pt x="2623090" y="68885"/>
                </a:lnTo>
                <a:lnTo>
                  <a:pt x="2623090" y="42329"/>
                </a:lnTo>
                <a:close/>
                <a:moveTo>
                  <a:pt x="2498122" y="42329"/>
                </a:moveTo>
                <a:lnTo>
                  <a:pt x="2498122" y="67359"/>
                </a:lnTo>
                <a:lnTo>
                  <a:pt x="2498122" y="68885"/>
                </a:lnTo>
                <a:lnTo>
                  <a:pt x="2555729" y="68885"/>
                </a:lnTo>
                <a:lnTo>
                  <a:pt x="2555729" y="42329"/>
                </a:lnTo>
                <a:close/>
                <a:moveTo>
                  <a:pt x="5049622" y="40234"/>
                </a:moveTo>
                <a:lnTo>
                  <a:pt x="5208080" y="40234"/>
                </a:lnTo>
                <a:lnTo>
                  <a:pt x="5208080" y="55741"/>
                </a:lnTo>
                <a:lnTo>
                  <a:pt x="5137976" y="55741"/>
                </a:lnTo>
                <a:lnTo>
                  <a:pt x="5137976" y="262395"/>
                </a:lnTo>
                <a:lnTo>
                  <a:pt x="5119420" y="262395"/>
                </a:lnTo>
                <a:lnTo>
                  <a:pt x="5119420" y="55741"/>
                </a:lnTo>
                <a:lnTo>
                  <a:pt x="5049622" y="55741"/>
                </a:lnTo>
                <a:close/>
                <a:moveTo>
                  <a:pt x="4853102" y="40234"/>
                </a:moveTo>
                <a:lnTo>
                  <a:pt x="4910686" y="40234"/>
                </a:lnTo>
                <a:cubicBezTo>
                  <a:pt x="4936075" y="39959"/>
                  <a:pt x="4955874" y="44614"/>
                  <a:pt x="4970084" y="54200"/>
                </a:cubicBezTo>
                <a:cubicBezTo>
                  <a:pt x="4984294" y="63785"/>
                  <a:pt x="4991514" y="79951"/>
                  <a:pt x="4991748" y="102698"/>
                </a:cubicBezTo>
                <a:cubicBezTo>
                  <a:pt x="4991508" y="124917"/>
                  <a:pt x="4984376" y="141452"/>
                  <a:pt x="4970350" y="152302"/>
                </a:cubicBezTo>
                <a:cubicBezTo>
                  <a:pt x="4956325" y="163152"/>
                  <a:pt x="4936844" y="168557"/>
                  <a:pt x="4911906" y="168517"/>
                </a:cubicBezTo>
                <a:lnTo>
                  <a:pt x="4871352" y="168517"/>
                </a:lnTo>
                <a:lnTo>
                  <a:pt x="4871352" y="262395"/>
                </a:lnTo>
                <a:lnTo>
                  <a:pt x="4853102" y="262395"/>
                </a:lnTo>
                <a:close/>
                <a:moveTo>
                  <a:pt x="4624502" y="40234"/>
                </a:moveTo>
                <a:lnTo>
                  <a:pt x="4682086" y="40234"/>
                </a:lnTo>
                <a:cubicBezTo>
                  <a:pt x="4707474" y="39959"/>
                  <a:pt x="4727274" y="44614"/>
                  <a:pt x="4741484" y="54200"/>
                </a:cubicBezTo>
                <a:cubicBezTo>
                  <a:pt x="4755693" y="63785"/>
                  <a:pt x="4762914" y="79951"/>
                  <a:pt x="4763148" y="102698"/>
                </a:cubicBezTo>
                <a:cubicBezTo>
                  <a:pt x="4762908" y="124917"/>
                  <a:pt x="4755776" y="141452"/>
                  <a:pt x="4741750" y="152302"/>
                </a:cubicBezTo>
                <a:cubicBezTo>
                  <a:pt x="4727725" y="163152"/>
                  <a:pt x="4708244" y="168557"/>
                  <a:pt x="4683306" y="168517"/>
                </a:cubicBezTo>
                <a:lnTo>
                  <a:pt x="4642752" y="168517"/>
                </a:lnTo>
                <a:lnTo>
                  <a:pt x="4642752" y="262395"/>
                </a:lnTo>
                <a:lnTo>
                  <a:pt x="4624502" y="262395"/>
                </a:lnTo>
                <a:close/>
                <a:moveTo>
                  <a:pt x="3435706" y="40234"/>
                </a:moveTo>
                <a:lnTo>
                  <a:pt x="3537189" y="40234"/>
                </a:lnTo>
                <a:lnTo>
                  <a:pt x="3537189" y="55741"/>
                </a:lnTo>
                <a:lnTo>
                  <a:pt x="3451555" y="55741"/>
                </a:lnTo>
                <a:lnTo>
                  <a:pt x="3445154" y="130428"/>
                </a:lnTo>
                <a:cubicBezTo>
                  <a:pt x="3450419" y="127191"/>
                  <a:pt x="3456044" y="124619"/>
                  <a:pt x="3462033" y="122713"/>
                </a:cubicBezTo>
                <a:cubicBezTo>
                  <a:pt x="3468021" y="120807"/>
                  <a:pt x="3474790" y="119831"/>
                  <a:pt x="3482340" y="119787"/>
                </a:cubicBezTo>
                <a:cubicBezTo>
                  <a:pt x="3501084" y="119671"/>
                  <a:pt x="3516622" y="125381"/>
                  <a:pt x="3528956" y="136916"/>
                </a:cubicBezTo>
                <a:cubicBezTo>
                  <a:pt x="3541289" y="148452"/>
                  <a:pt x="3547683" y="166510"/>
                  <a:pt x="3548139" y="191091"/>
                </a:cubicBezTo>
                <a:cubicBezTo>
                  <a:pt x="3547936" y="207186"/>
                  <a:pt x="3544552" y="220827"/>
                  <a:pt x="3537989" y="232015"/>
                </a:cubicBezTo>
                <a:cubicBezTo>
                  <a:pt x="3531424" y="243203"/>
                  <a:pt x="3522896" y="251714"/>
                  <a:pt x="3512404" y="257549"/>
                </a:cubicBezTo>
                <a:cubicBezTo>
                  <a:pt x="3501911" y="263384"/>
                  <a:pt x="3490671" y="266320"/>
                  <a:pt x="3478682" y="266357"/>
                </a:cubicBezTo>
                <a:cubicBezTo>
                  <a:pt x="3461652" y="266029"/>
                  <a:pt x="3447707" y="262962"/>
                  <a:pt x="3436849" y="257156"/>
                </a:cubicBezTo>
                <a:cubicBezTo>
                  <a:pt x="3425990" y="251349"/>
                  <a:pt x="3417075" y="244776"/>
                  <a:pt x="3410102" y="237435"/>
                </a:cubicBezTo>
                <a:lnTo>
                  <a:pt x="3419856" y="224934"/>
                </a:lnTo>
                <a:cubicBezTo>
                  <a:pt x="3426073" y="231896"/>
                  <a:pt x="3433756" y="237943"/>
                  <a:pt x="3442907" y="243076"/>
                </a:cubicBezTo>
                <a:cubicBezTo>
                  <a:pt x="3452057" y="248208"/>
                  <a:pt x="3463779" y="250902"/>
                  <a:pt x="3478073" y="251156"/>
                </a:cubicBezTo>
                <a:cubicBezTo>
                  <a:pt x="3492500" y="250927"/>
                  <a:pt x="3504641" y="245515"/>
                  <a:pt x="3514496" y="234920"/>
                </a:cubicBezTo>
                <a:cubicBezTo>
                  <a:pt x="3524352" y="224325"/>
                  <a:pt x="3529482" y="209918"/>
                  <a:pt x="3529889" y="191701"/>
                </a:cubicBezTo>
                <a:cubicBezTo>
                  <a:pt x="3529711" y="173851"/>
                  <a:pt x="3525114" y="159927"/>
                  <a:pt x="3516097" y="149929"/>
                </a:cubicBezTo>
                <a:cubicBezTo>
                  <a:pt x="3507080" y="139931"/>
                  <a:pt x="3494710" y="134849"/>
                  <a:pt x="3478987" y="134684"/>
                </a:cubicBezTo>
                <a:cubicBezTo>
                  <a:pt x="3471062" y="134735"/>
                  <a:pt x="3464052" y="136005"/>
                  <a:pt x="3457956" y="138495"/>
                </a:cubicBezTo>
                <a:cubicBezTo>
                  <a:pt x="3451860" y="140986"/>
                  <a:pt x="3445764" y="144391"/>
                  <a:pt x="3439668" y="148710"/>
                </a:cubicBezTo>
                <a:lnTo>
                  <a:pt x="3428086" y="141697"/>
                </a:lnTo>
                <a:close/>
                <a:moveTo>
                  <a:pt x="3111075" y="37777"/>
                </a:moveTo>
                <a:lnTo>
                  <a:pt x="3111075" y="87154"/>
                </a:lnTo>
                <a:lnTo>
                  <a:pt x="3172644" y="87154"/>
                </a:lnTo>
                <a:lnTo>
                  <a:pt x="3172644" y="37777"/>
                </a:lnTo>
                <a:close/>
                <a:moveTo>
                  <a:pt x="14593" y="36843"/>
                </a:moveTo>
                <a:lnTo>
                  <a:pt x="14593" y="253899"/>
                </a:lnTo>
                <a:lnTo>
                  <a:pt x="235306" y="253899"/>
                </a:lnTo>
                <a:lnTo>
                  <a:pt x="235306" y="36843"/>
                </a:lnTo>
                <a:close/>
                <a:moveTo>
                  <a:pt x="4111886" y="36272"/>
                </a:moveTo>
                <a:cubicBezTo>
                  <a:pt x="4132212" y="36213"/>
                  <a:pt x="4148111" y="45619"/>
                  <a:pt x="4159583" y="64489"/>
                </a:cubicBezTo>
                <a:cubicBezTo>
                  <a:pt x="4171056" y="83360"/>
                  <a:pt x="4176892" y="112048"/>
                  <a:pt x="4177094" y="150553"/>
                </a:cubicBezTo>
                <a:cubicBezTo>
                  <a:pt x="4176892" y="189522"/>
                  <a:pt x="4171056" y="218578"/>
                  <a:pt x="4159583" y="237721"/>
                </a:cubicBezTo>
                <a:cubicBezTo>
                  <a:pt x="4148111" y="256865"/>
                  <a:pt x="4132212" y="266410"/>
                  <a:pt x="4111886" y="266357"/>
                </a:cubicBezTo>
                <a:cubicBezTo>
                  <a:pt x="4091413" y="266410"/>
                  <a:pt x="4075425" y="256865"/>
                  <a:pt x="4063921" y="237721"/>
                </a:cubicBezTo>
                <a:cubicBezTo>
                  <a:pt x="4052417" y="218578"/>
                  <a:pt x="4046568" y="189522"/>
                  <a:pt x="4046372" y="150553"/>
                </a:cubicBezTo>
                <a:cubicBezTo>
                  <a:pt x="4046568" y="112048"/>
                  <a:pt x="4052417" y="83360"/>
                  <a:pt x="4063921" y="64489"/>
                </a:cubicBezTo>
                <a:cubicBezTo>
                  <a:pt x="4075425" y="45619"/>
                  <a:pt x="4091413" y="36213"/>
                  <a:pt x="4111886" y="36272"/>
                </a:cubicBezTo>
                <a:close/>
                <a:moveTo>
                  <a:pt x="3902335" y="36272"/>
                </a:moveTo>
                <a:cubicBezTo>
                  <a:pt x="3922662" y="36213"/>
                  <a:pt x="3938561" y="45619"/>
                  <a:pt x="3950033" y="64489"/>
                </a:cubicBezTo>
                <a:cubicBezTo>
                  <a:pt x="3961505" y="83360"/>
                  <a:pt x="3967342" y="112048"/>
                  <a:pt x="3967544" y="150553"/>
                </a:cubicBezTo>
                <a:cubicBezTo>
                  <a:pt x="3967342" y="189522"/>
                  <a:pt x="3961505" y="218578"/>
                  <a:pt x="3950033" y="237721"/>
                </a:cubicBezTo>
                <a:cubicBezTo>
                  <a:pt x="3938561" y="256865"/>
                  <a:pt x="3922662" y="266410"/>
                  <a:pt x="3902335" y="266357"/>
                </a:cubicBezTo>
                <a:cubicBezTo>
                  <a:pt x="3881863" y="266410"/>
                  <a:pt x="3865875" y="256865"/>
                  <a:pt x="3854371" y="237721"/>
                </a:cubicBezTo>
                <a:cubicBezTo>
                  <a:pt x="3842867" y="218578"/>
                  <a:pt x="3837018" y="189522"/>
                  <a:pt x="3836822" y="150553"/>
                </a:cubicBezTo>
                <a:cubicBezTo>
                  <a:pt x="3837018" y="112048"/>
                  <a:pt x="3842867" y="83360"/>
                  <a:pt x="3854371" y="64489"/>
                </a:cubicBezTo>
                <a:cubicBezTo>
                  <a:pt x="3865875" y="45619"/>
                  <a:pt x="3881863" y="36213"/>
                  <a:pt x="3902335" y="36272"/>
                </a:cubicBezTo>
                <a:close/>
                <a:moveTo>
                  <a:pt x="3692785" y="36272"/>
                </a:moveTo>
                <a:cubicBezTo>
                  <a:pt x="3713112" y="36213"/>
                  <a:pt x="3729011" y="45619"/>
                  <a:pt x="3740483" y="64489"/>
                </a:cubicBezTo>
                <a:cubicBezTo>
                  <a:pt x="3751955" y="83360"/>
                  <a:pt x="3757792" y="112048"/>
                  <a:pt x="3757994" y="150553"/>
                </a:cubicBezTo>
                <a:cubicBezTo>
                  <a:pt x="3757792" y="189522"/>
                  <a:pt x="3751955" y="218578"/>
                  <a:pt x="3740483" y="237721"/>
                </a:cubicBezTo>
                <a:cubicBezTo>
                  <a:pt x="3729011" y="256865"/>
                  <a:pt x="3713112" y="266410"/>
                  <a:pt x="3692785" y="266357"/>
                </a:cubicBezTo>
                <a:cubicBezTo>
                  <a:pt x="3672313" y="266410"/>
                  <a:pt x="3656325" y="256865"/>
                  <a:pt x="3644821" y="237721"/>
                </a:cubicBezTo>
                <a:cubicBezTo>
                  <a:pt x="3633317" y="218578"/>
                  <a:pt x="3627468" y="189522"/>
                  <a:pt x="3627272" y="150553"/>
                </a:cubicBezTo>
                <a:cubicBezTo>
                  <a:pt x="3627468" y="112048"/>
                  <a:pt x="3633317" y="83360"/>
                  <a:pt x="3644821" y="64489"/>
                </a:cubicBezTo>
                <a:cubicBezTo>
                  <a:pt x="3656325" y="45619"/>
                  <a:pt x="3672313" y="36213"/>
                  <a:pt x="3692785" y="36272"/>
                </a:cubicBezTo>
                <a:close/>
                <a:moveTo>
                  <a:pt x="4263828" y="26499"/>
                </a:moveTo>
                <a:lnTo>
                  <a:pt x="4522908" y="26499"/>
                </a:lnTo>
                <a:lnTo>
                  <a:pt x="4522908" y="40520"/>
                </a:lnTo>
                <a:lnTo>
                  <a:pt x="4400684" y="40520"/>
                </a:lnTo>
                <a:cubicBezTo>
                  <a:pt x="4397604" y="47632"/>
                  <a:pt x="4394390" y="54820"/>
                  <a:pt x="4391044" y="62084"/>
                </a:cubicBezTo>
                <a:cubicBezTo>
                  <a:pt x="4387698" y="69349"/>
                  <a:pt x="4384408" y="76080"/>
                  <a:pt x="4381176" y="82277"/>
                </a:cubicBezTo>
                <a:lnTo>
                  <a:pt x="4489990" y="82277"/>
                </a:lnTo>
                <a:lnTo>
                  <a:pt x="4489990" y="224314"/>
                </a:lnTo>
                <a:lnTo>
                  <a:pt x="4474750" y="224314"/>
                </a:lnTo>
                <a:lnTo>
                  <a:pt x="4474750" y="96298"/>
                </a:lnTo>
                <a:lnTo>
                  <a:pt x="4311072" y="96298"/>
                </a:lnTo>
                <a:lnTo>
                  <a:pt x="4311072" y="224314"/>
                </a:lnTo>
                <a:lnTo>
                  <a:pt x="4296442" y="224314"/>
                </a:lnTo>
                <a:lnTo>
                  <a:pt x="4296442" y="82277"/>
                </a:lnTo>
                <a:lnTo>
                  <a:pt x="4365632" y="82277"/>
                </a:lnTo>
                <a:cubicBezTo>
                  <a:pt x="4368895" y="76156"/>
                  <a:pt x="4372121" y="69349"/>
                  <a:pt x="4375309" y="61856"/>
                </a:cubicBezTo>
                <a:cubicBezTo>
                  <a:pt x="4378496" y="54363"/>
                  <a:pt x="4381265" y="47251"/>
                  <a:pt x="4383614" y="40520"/>
                </a:cubicBezTo>
                <a:lnTo>
                  <a:pt x="4263828" y="40520"/>
                </a:lnTo>
                <a:close/>
                <a:moveTo>
                  <a:pt x="3074194" y="24061"/>
                </a:moveTo>
                <a:lnTo>
                  <a:pt x="3211354" y="24061"/>
                </a:lnTo>
                <a:lnTo>
                  <a:pt x="3211354" y="37777"/>
                </a:lnTo>
                <a:lnTo>
                  <a:pt x="3186970" y="37777"/>
                </a:lnTo>
                <a:lnTo>
                  <a:pt x="3186970" y="206941"/>
                </a:lnTo>
                <a:lnTo>
                  <a:pt x="3213792" y="202064"/>
                </a:lnTo>
                <a:lnTo>
                  <a:pt x="3214707" y="215170"/>
                </a:lnTo>
                <a:lnTo>
                  <a:pt x="3186970" y="220352"/>
                </a:lnTo>
                <a:lnTo>
                  <a:pt x="3186970" y="284360"/>
                </a:lnTo>
                <a:lnTo>
                  <a:pt x="3172644" y="284360"/>
                </a:lnTo>
                <a:lnTo>
                  <a:pt x="3172644" y="223095"/>
                </a:lnTo>
                <a:cubicBezTo>
                  <a:pt x="3154686" y="226448"/>
                  <a:pt x="3137414" y="229572"/>
                  <a:pt x="3120828" y="232468"/>
                </a:cubicBezTo>
                <a:cubicBezTo>
                  <a:pt x="3104242" y="235363"/>
                  <a:pt x="3089104" y="238030"/>
                  <a:pt x="3075413" y="240469"/>
                </a:cubicBezTo>
                <a:lnTo>
                  <a:pt x="3072060" y="226143"/>
                </a:lnTo>
                <a:lnTo>
                  <a:pt x="3096749" y="222181"/>
                </a:lnTo>
                <a:lnTo>
                  <a:pt x="3096749" y="37777"/>
                </a:lnTo>
                <a:lnTo>
                  <a:pt x="3074194" y="37777"/>
                </a:lnTo>
                <a:close/>
                <a:moveTo>
                  <a:pt x="5314169" y="22841"/>
                </a:moveTo>
                <a:lnTo>
                  <a:pt x="5519604" y="22841"/>
                </a:lnTo>
                <a:lnTo>
                  <a:pt x="5519604" y="129217"/>
                </a:lnTo>
                <a:lnTo>
                  <a:pt x="5314169" y="129217"/>
                </a:lnTo>
                <a:lnTo>
                  <a:pt x="5314169" y="115501"/>
                </a:lnTo>
                <a:lnTo>
                  <a:pt x="5505583" y="115501"/>
                </a:lnTo>
                <a:lnTo>
                  <a:pt x="5505583" y="81973"/>
                </a:lnTo>
                <a:lnTo>
                  <a:pt x="5327580" y="81973"/>
                </a:lnTo>
                <a:lnTo>
                  <a:pt x="5327580" y="69781"/>
                </a:lnTo>
                <a:lnTo>
                  <a:pt x="5505583" y="69781"/>
                </a:lnTo>
                <a:lnTo>
                  <a:pt x="5505583" y="36557"/>
                </a:lnTo>
                <a:lnTo>
                  <a:pt x="5314169" y="36557"/>
                </a:lnTo>
                <a:close/>
                <a:moveTo>
                  <a:pt x="0" y="22251"/>
                </a:moveTo>
                <a:lnTo>
                  <a:pt x="250203" y="22251"/>
                </a:lnTo>
                <a:lnTo>
                  <a:pt x="250203" y="284341"/>
                </a:lnTo>
                <a:lnTo>
                  <a:pt x="235306" y="284341"/>
                </a:lnTo>
                <a:lnTo>
                  <a:pt x="235306" y="267881"/>
                </a:lnTo>
                <a:lnTo>
                  <a:pt x="14593" y="267881"/>
                </a:lnTo>
                <a:lnTo>
                  <a:pt x="14593" y="284341"/>
                </a:lnTo>
                <a:lnTo>
                  <a:pt x="0" y="284341"/>
                </a:lnTo>
                <a:close/>
                <a:moveTo>
                  <a:pt x="1032948" y="9430"/>
                </a:moveTo>
                <a:lnTo>
                  <a:pt x="1267644" y="9430"/>
                </a:lnTo>
                <a:lnTo>
                  <a:pt x="1267644" y="132265"/>
                </a:lnTo>
                <a:lnTo>
                  <a:pt x="1032948" y="132265"/>
                </a:lnTo>
                <a:lnTo>
                  <a:pt x="1032948" y="93250"/>
                </a:lnTo>
                <a:lnTo>
                  <a:pt x="1225277" y="93250"/>
                </a:lnTo>
                <a:lnTo>
                  <a:pt x="1225277" y="86240"/>
                </a:lnTo>
                <a:lnTo>
                  <a:pt x="1046360" y="86240"/>
                </a:lnTo>
                <a:lnTo>
                  <a:pt x="1046360" y="56369"/>
                </a:lnTo>
                <a:lnTo>
                  <a:pt x="1225277" y="56369"/>
                </a:lnTo>
                <a:lnTo>
                  <a:pt x="1225277" y="48445"/>
                </a:lnTo>
                <a:lnTo>
                  <a:pt x="1032948" y="48445"/>
                </a:lnTo>
                <a:close/>
                <a:moveTo>
                  <a:pt x="2812066" y="8821"/>
                </a:moveTo>
                <a:lnTo>
                  <a:pt x="2826696" y="8821"/>
                </a:lnTo>
                <a:lnTo>
                  <a:pt x="2826696" y="34729"/>
                </a:lnTo>
                <a:lnTo>
                  <a:pt x="2911735" y="34729"/>
                </a:lnTo>
                <a:lnTo>
                  <a:pt x="2911735" y="8821"/>
                </a:lnTo>
                <a:lnTo>
                  <a:pt x="2926061" y="8821"/>
                </a:lnTo>
                <a:lnTo>
                  <a:pt x="2926061" y="34729"/>
                </a:lnTo>
                <a:lnTo>
                  <a:pt x="3001651" y="34729"/>
                </a:lnTo>
                <a:lnTo>
                  <a:pt x="3001651" y="48445"/>
                </a:lnTo>
                <a:lnTo>
                  <a:pt x="2926061" y="48445"/>
                </a:lnTo>
                <a:lnTo>
                  <a:pt x="2926061" y="75267"/>
                </a:lnTo>
                <a:lnTo>
                  <a:pt x="2911735" y="75267"/>
                </a:lnTo>
                <a:lnTo>
                  <a:pt x="2911735" y="48445"/>
                </a:lnTo>
                <a:lnTo>
                  <a:pt x="2826696" y="48445"/>
                </a:lnTo>
                <a:lnTo>
                  <a:pt x="2826696" y="76181"/>
                </a:lnTo>
                <a:lnTo>
                  <a:pt x="2812066" y="76181"/>
                </a:lnTo>
                <a:lnTo>
                  <a:pt x="2812066" y="48445"/>
                </a:lnTo>
                <a:lnTo>
                  <a:pt x="2736476" y="48445"/>
                </a:lnTo>
                <a:lnTo>
                  <a:pt x="2736476" y="34729"/>
                </a:lnTo>
                <a:lnTo>
                  <a:pt x="2812066" y="34729"/>
                </a:lnTo>
                <a:close/>
                <a:moveTo>
                  <a:pt x="5795830" y="8535"/>
                </a:moveTo>
                <a:lnTo>
                  <a:pt x="5810154" y="8535"/>
                </a:lnTo>
                <a:cubicBezTo>
                  <a:pt x="5810510" y="19863"/>
                  <a:pt x="5811323" y="30734"/>
                  <a:pt x="5812594" y="41148"/>
                </a:cubicBezTo>
                <a:lnTo>
                  <a:pt x="5908605" y="41148"/>
                </a:lnTo>
                <a:lnTo>
                  <a:pt x="5908605" y="53912"/>
                </a:lnTo>
                <a:lnTo>
                  <a:pt x="5814117" y="53912"/>
                </a:lnTo>
                <a:cubicBezTo>
                  <a:pt x="5816588" y="70124"/>
                  <a:pt x="5819800" y="85115"/>
                  <a:pt x="5823756" y="98886"/>
                </a:cubicBezTo>
                <a:cubicBezTo>
                  <a:pt x="5827713" y="112658"/>
                  <a:pt x="5832222" y="124899"/>
                  <a:pt x="5837282" y="135611"/>
                </a:cubicBezTo>
                <a:cubicBezTo>
                  <a:pt x="5844762" y="126311"/>
                  <a:pt x="5851519" y="116419"/>
                  <a:pt x="5857551" y="105935"/>
                </a:cubicBezTo>
                <a:cubicBezTo>
                  <a:pt x="5863584" y="95452"/>
                  <a:pt x="5868816" y="84420"/>
                  <a:pt x="5873248" y="72840"/>
                </a:cubicBezTo>
                <a:lnTo>
                  <a:pt x="5886660" y="76198"/>
                </a:lnTo>
                <a:cubicBezTo>
                  <a:pt x="5881313" y="90066"/>
                  <a:pt x="5875090" y="103078"/>
                  <a:pt x="5867990" y="115234"/>
                </a:cubicBezTo>
                <a:cubicBezTo>
                  <a:pt x="5860891" y="127389"/>
                  <a:pt x="5852992" y="138657"/>
                  <a:pt x="5844292" y="149036"/>
                </a:cubicBezTo>
                <a:cubicBezTo>
                  <a:pt x="5850757" y="160367"/>
                  <a:pt x="5857488" y="169075"/>
                  <a:pt x="5864486" y="175160"/>
                </a:cubicBezTo>
                <a:cubicBezTo>
                  <a:pt x="5871483" y="181246"/>
                  <a:pt x="5878367" y="184321"/>
                  <a:pt x="5885136" y="184385"/>
                </a:cubicBezTo>
                <a:cubicBezTo>
                  <a:pt x="5888755" y="184371"/>
                  <a:pt x="5891498" y="181270"/>
                  <a:pt x="5893366" y="175082"/>
                </a:cubicBezTo>
                <a:cubicBezTo>
                  <a:pt x="5895232" y="168894"/>
                  <a:pt x="5896451" y="158788"/>
                  <a:pt x="5897022" y="144764"/>
                </a:cubicBezTo>
                <a:cubicBezTo>
                  <a:pt x="5898769" y="146309"/>
                  <a:pt x="5900763" y="147644"/>
                  <a:pt x="5903005" y="148769"/>
                </a:cubicBezTo>
                <a:cubicBezTo>
                  <a:pt x="5905246" y="149894"/>
                  <a:pt x="5907316" y="150695"/>
                  <a:pt x="5909215" y="151171"/>
                </a:cubicBezTo>
                <a:cubicBezTo>
                  <a:pt x="5908148" y="168725"/>
                  <a:pt x="5905786" y="181003"/>
                  <a:pt x="5902128" y="188006"/>
                </a:cubicBezTo>
                <a:cubicBezTo>
                  <a:pt x="5898471" y="195009"/>
                  <a:pt x="5892603" y="198374"/>
                  <a:pt x="5884526" y="198101"/>
                </a:cubicBezTo>
                <a:cubicBezTo>
                  <a:pt x="5875471" y="197999"/>
                  <a:pt x="5866682" y="194622"/>
                  <a:pt x="5858161" y="187969"/>
                </a:cubicBezTo>
                <a:cubicBezTo>
                  <a:pt x="5849640" y="181316"/>
                  <a:pt x="5841765" y="171999"/>
                  <a:pt x="5834538" y="160019"/>
                </a:cubicBezTo>
                <a:cubicBezTo>
                  <a:pt x="5827966" y="166848"/>
                  <a:pt x="5821070" y="173191"/>
                  <a:pt x="5813850" y="179047"/>
                </a:cubicBezTo>
                <a:cubicBezTo>
                  <a:pt x="5806630" y="184903"/>
                  <a:pt x="5799202" y="190340"/>
                  <a:pt x="5791562" y="195358"/>
                </a:cubicBezTo>
                <a:cubicBezTo>
                  <a:pt x="5790381" y="193891"/>
                  <a:pt x="5788705" y="192177"/>
                  <a:pt x="5786533" y="190215"/>
                </a:cubicBezTo>
                <a:cubicBezTo>
                  <a:pt x="5784361" y="188252"/>
                  <a:pt x="5782380" y="186614"/>
                  <a:pt x="5780589" y="185300"/>
                </a:cubicBezTo>
                <a:cubicBezTo>
                  <a:pt x="5789142" y="180125"/>
                  <a:pt x="5797334" y="174384"/>
                  <a:pt x="5805164" y="168079"/>
                </a:cubicBezTo>
                <a:cubicBezTo>
                  <a:pt x="5812994" y="161773"/>
                  <a:pt x="5820346" y="154815"/>
                  <a:pt x="5827224" y="147205"/>
                </a:cubicBezTo>
                <a:cubicBezTo>
                  <a:pt x="5821083" y="134793"/>
                  <a:pt x="5815686" y="120727"/>
                  <a:pt x="5811032" y="105008"/>
                </a:cubicBezTo>
                <a:cubicBezTo>
                  <a:pt x="5806376" y="89289"/>
                  <a:pt x="5802732" y="72257"/>
                  <a:pt x="5800096" y="53912"/>
                </a:cubicBezTo>
                <a:lnTo>
                  <a:pt x="5676652" y="53912"/>
                </a:lnTo>
                <a:lnTo>
                  <a:pt x="5676652" y="86232"/>
                </a:lnTo>
                <a:cubicBezTo>
                  <a:pt x="5676739" y="97579"/>
                  <a:pt x="5676024" y="110005"/>
                  <a:pt x="5674508" y="123509"/>
                </a:cubicBezTo>
                <a:cubicBezTo>
                  <a:pt x="5672991" y="137014"/>
                  <a:pt x="5670154" y="150569"/>
                  <a:pt x="5665996" y="164175"/>
                </a:cubicBezTo>
                <a:cubicBezTo>
                  <a:pt x="5661838" y="177782"/>
                  <a:pt x="5655840" y="190412"/>
                  <a:pt x="5648001" y="202065"/>
                </a:cubicBezTo>
                <a:cubicBezTo>
                  <a:pt x="5646661" y="200433"/>
                  <a:pt x="5644922" y="198667"/>
                  <a:pt x="5642782" y="196768"/>
                </a:cubicBezTo>
                <a:cubicBezTo>
                  <a:pt x="5640642" y="194869"/>
                  <a:pt x="5638826" y="193485"/>
                  <a:pt x="5637333" y="192615"/>
                </a:cubicBezTo>
                <a:cubicBezTo>
                  <a:pt x="5644554" y="181802"/>
                  <a:pt x="5649992" y="170151"/>
                  <a:pt x="5653646" y="157661"/>
                </a:cubicBezTo>
                <a:cubicBezTo>
                  <a:pt x="5657300" y="145172"/>
                  <a:pt x="5659734" y="132748"/>
                  <a:pt x="5660950" y="120391"/>
                </a:cubicBezTo>
                <a:cubicBezTo>
                  <a:pt x="5662165" y="108033"/>
                  <a:pt x="5662726" y="96647"/>
                  <a:pt x="5662632" y="86232"/>
                </a:cubicBezTo>
                <a:lnTo>
                  <a:pt x="5662632" y="41148"/>
                </a:lnTo>
                <a:lnTo>
                  <a:pt x="5798268" y="41148"/>
                </a:lnTo>
                <a:cubicBezTo>
                  <a:pt x="5797652" y="35941"/>
                  <a:pt x="5797131" y="30582"/>
                  <a:pt x="5796706" y="25070"/>
                </a:cubicBezTo>
                <a:cubicBezTo>
                  <a:pt x="5796280" y="19558"/>
                  <a:pt x="5795988" y="14047"/>
                  <a:pt x="5795830" y="8535"/>
                </a:cubicBezTo>
                <a:close/>
                <a:moveTo>
                  <a:pt x="2484406" y="8535"/>
                </a:moveTo>
                <a:lnTo>
                  <a:pt x="2498122" y="8535"/>
                </a:lnTo>
                <a:lnTo>
                  <a:pt x="2498122" y="30176"/>
                </a:lnTo>
                <a:lnTo>
                  <a:pt x="2555729" y="30176"/>
                </a:lnTo>
                <a:lnTo>
                  <a:pt x="2555729" y="8535"/>
                </a:lnTo>
                <a:lnTo>
                  <a:pt x="2569750" y="8535"/>
                </a:lnTo>
                <a:lnTo>
                  <a:pt x="2569750" y="30176"/>
                </a:lnTo>
                <a:lnTo>
                  <a:pt x="2636806" y="30176"/>
                </a:lnTo>
                <a:lnTo>
                  <a:pt x="2636806" y="80734"/>
                </a:lnTo>
                <a:lnTo>
                  <a:pt x="2569750" y="80734"/>
                </a:lnTo>
                <a:lnTo>
                  <a:pt x="2569750" y="109119"/>
                </a:lnTo>
                <a:lnTo>
                  <a:pt x="2654484" y="109119"/>
                </a:lnTo>
                <a:cubicBezTo>
                  <a:pt x="2654472" y="109239"/>
                  <a:pt x="2654421" y="109986"/>
                  <a:pt x="2654332" y="111359"/>
                </a:cubicBezTo>
                <a:cubicBezTo>
                  <a:pt x="2654243" y="112733"/>
                  <a:pt x="2654192" y="114012"/>
                  <a:pt x="2654180" y="115195"/>
                </a:cubicBezTo>
                <a:cubicBezTo>
                  <a:pt x="2652865" y="124826"/>
                  <a:pt x="2651532" y="132153"/>
                  <a:pt x="2650179" y="137177"/>
                </a:cubicBezTo>
                <a:cubicBezTo>
                  <a:pt x="2648826" y="142201"/>
                  <a:pt x="2647112" y="145644"/>
                  <a:pt x="2645035" y="147505"/>
                </a:cubicBezTo>
                <a:cubicBezTo>
                  <a:pt x="2643258" y="149016"/>
                  <a:pt x="2641327" y="150108"/>
                  <a:pt x="2639244" y="150781"/>
                </a:cubicBezTo>
                <a:cubicBezTo>
                  <a:pt x="2637162" y="151454"/>
                  <a:pt x="2634622" y="151784"/>
                  <a:pt x="2631624" y="151772"/>
                </a:cubicBezTo>
                <a:cubicBezTo>
                  <a:pt x="2629218" y="152064"/>
                  <a:pt x="2625725" y="152165"/>
                  <a:pt x="2621147" y="152077"/>
                </a:cubicBezTo>
                <a:cubicBezTo>
                  <a:pt x="2616568" y="151988"/>
                  <a:pt x="2611628" y="151784"/>
                  <a:pt x="2606326" y="151467"/>
                </a:cubicBezTo>
                <a:cubicBezTo>
                  <a:pt x="2606161" y="149740"/>
                  <a:pt x="2605805" y="147860"/>
                  <a:pt x="2605259" y="145828"/>
                </a:cubicBezTo>
                <a:cubicBezTo>
                  <a:pt x="2604713" y="143796"/>
                  <a:pt x="2604052" y="141916"/>
                  <a:pt x="2603278" y="140188"/>
                </a:cubicBezTo>
                <a:cubicBezTo>
                  <a:pt x="2608580" y="140773"/>
                  <a:pt x="2613368" y="141129"/>
                  <a:pt x="2617642" y="141256"/>
                </a:cubicBezTo>
                <a:cubicBezTo>
                  <a:pt x="2621915" y="141383"/>
                  <a:pt x="2624950" y="141434"/>
                  <a:pt x="2626748" y="141409"/>
                </a:cubicBezTo>
                <a:cubicBezTo>
                  <a:pt x="2628557" y="141428"/>
                  <a:pt x="2630043" y="141313"/>
                  <a:pt x="2631205" y="141065"/>
                </a:cubicBezTo>
                <a:cubicBezTo>
                  <a:pt x="2632367" y="140817"/>
                  <a:pt x="2633320" y="140322"/>
                  <a:pt x="2634063" y="139578"/>
                </a:cubicBezTo>
                <a:cubicBezTo>
                  <a:pt x="2635110" y="138574"/>
                  <a:pt x="2636063" y="136616"/>
                  <a:pt x="2636920" y="133705"/>
                </a:cubicBezTo>
                <a:cubicBezTo>
                  <a:pt x="2637777" y="130794"/>
                  <a:pt x="2638654" y="126548"/>
                  <a:pt x="2639549" y="120968"/>
                </a:cubicBezTo>
                <a:lnTo>
                  <a:pt x="2569750" y="120968"/>
                </a:lnTo>
                <a:lnTo>
                  <a:pt x="2569750" y="152972"/>
                </a:lnTo>
                <a:lnTo>
                  <a:pt x="2555729" y="152972"/>
                </a:lnTo>
                <a:lnTo>
                  <a:pt x="2555729" y="120968"/>
                </a:lnTo>
                <a:lnTo>
                  <a:pt x="2486234" y="120968"/>
                </a:lnTo>
                <a:cubicBezTo>
                  <a:pt x="2480221" y="131179"/>
                  <a:pt x="2470455" y="140551"/>
                  <a:pt x="2456936" y="149086"/>
                </a:cubicBezTo>
                <a:cubicBezTo>
                  <a:pt x="2443416" y="157620"/>
                  <a:pt x="2424735" y="165316"/>
                  <a:pt x="2400891" y="172174"/>
                </a:cubicBezTo>
                <a:cubicBezTo>
                  <a:pt x="2400090" y="170250"/>
                  <a:pt x="2399024" y="168155"/>
                  <a:pt x="2397690" y="165888"/>
                </a:cubicBezTo>
                <a:cubicBezTo>
                  <a:pt x="2396357" y="163621"/>
                  <a:pt x="2394985" y="161754"/>
                  <a:pt x="2393576" y="160287"/>
                </a:cubicBezTo>
                <a:cubicBezTo>
                  <a:pt x="2413235" y="154934"/>
                  <a:pt x="2429084" y="148952"/>
                  <a:pt x="2441124" y="142342"/>
                </a:cubicBezTo>
                <a:cubicBezTo>
                  <a:pt x="2453164" y="135732"/>
                  <a:pt x="2462308" y="128607"/>
                  <a:pt x="2468556" y="120968"/>
                </a:cubicBezTo>
                <a:lnTo>
                  <a:pt x="2412168" y="120968"/>
                </a:lnTo>
                <a:cubicBezTo>
                  <a:pt x="2413737" y="113725"/>
                  <a:pt x="2415324" y="105388"/>
                  <a:pt x="2416931" y="95957"/>
                </a:cubicBezTo>
                <a:cubicBezTo>
                  <a:pt x="2418537" y="86525"/>
                  <a:pt x="2419896" y="77502"/>
                  <a:pt x="2421008" y="68885"/>
                </a:cubicBezTo>
                <a:lnTo>
                  <a:pt x="2484406" y="68885"/>
                </a:lnTo>
                <a:lnTo>
                  <a:pt x="2484406" y="67359"/>
                </a:lnTo>
                <a:lnTo>
                  <a:pt x="2484406" y="42329"/>
                </a:lnTo>
                <a:lnTo>
                  <a:pt x="2406377" y="42329"/>
                </a:lnTo>
                <a:lnTo>
                  <a:pt x="2406377" y="30176"/>
                </a:lnTo>
                <a:lnTo>
                  <a:pt x="2484406" y="30176"/>
                </a:lnTo>
                <a:close/>
                <a:moveTo>
                  <a:pt x="2136324" y="8535"/>
                </a:moveTo>
                <a:lnTo>
                  <a:pt x="2152479" y="11278"/>
                </a:lnTo>
                <a:cubicBezTo>
                  <a:pt x="2150358" y="14942"/>
                  <a:pt x="2148123" y="18663"/>
                  <a:pt x="2145773" y="22441"/>
                </a:cubicBezTo>
                <a:cubicBezTo>
                  <a:pt x="2143424" y="26220"/>
                  <a:pt x="2140884" y="30017"/>
                  <a:pt x="2138153" y="33833"/>
                </a:cubicBezTo>
                <a:lnTo>
                  <a:pt x="2222278" y="33833"/>
                </a:lnTo>
                <a:lnTo>
                  <a:pt x="2225021" y="32919"/>
                </a:lnTo>
                <a:lnTo>
                  <a:pt x="2234470" y="39608"/>
                </a:lnTo>
                <a:cubicBezTo>
                  <a:pt x="2230107" y="47348"/>
                  <a:pt x="2225040" y="55247"/>
                  <a:pt x="2219268" y="63304"/>
                </a:cubicBezTo>
                <a:cubicBezTo>
                  <a:pt x="2213496" y="71361"/>
                  <a:pt x="2207590" y="78809"/>
                  <a:pt x="2201551" y="85649"/>
                </a:cubicBezTo>
                <a:lnTo>
                  <a:pt x="2295125" y="85649"/>
                </a:lnTo>
                <a:lnTo>
                  <a:pt x="2295125" y="174613"/>
                </a:lnTo>
                <a:lnTo>
                  <a:pt x="2213743" y="174613"/>
                </a:lnTo>
                <a:lnTo>
                  <a:pt x="2213743" y="254504"/>
                </a:lnTo>
                <a:cubicBezTo>
                  <a:pt x="2213534" y="258659"/>
                  <a:pt x="2214639" y="261403"/>
                  <a:pt x="2217058" y="262737"/>
                </a:cubicBezTo>
                <a:cubicBezTo>
                  <a:pt x="2219478" y="264071"/>
                  <a:pt x="2224469" y="264681"/>
                  <a:pt x="2232031" y="264567"/>
                </a:cubicBezTo>
                <a:lnTo>
                  <a:pt x="2287200" y="264567"/>
                </a:lnTo>
                <a:cubicBezTo>
                  <a:pt x="2291906" y="264734"/>
                  <a:pt x="2295466" y="263756"/>
                  <a:pt x="2297880" y="261630"/>
                </a:cubicBezTo>
                <a:cubicBezTo>
                  <a:pt x="2300294" y="259505"/>
                  <a:pt x="2301979" y="255229"/>
                  <a:pt x="2302937" y="248801"/>
                </a:cubicBezTo>
                <a:cubicBezTo>
                  <a:pt x="2303895" y="242373"/>
                  <a:pt x="2304542" y="232788"/>
                  <a:pt x="2304879" y="220047"/>
                </a:cubicBezTo>
                <a:cubicBezTo>
                  <a:pt x="2306911" y="221292"/>
                  <a:pt x="2309171" y="222461"/>
                  <a:pt x="2311660" y="223554"/>
                </a:cubicBezTo>
                <a:cubicBezTo>
                  <a:pt x="2314150" y="224646"/>
                  <a:pt x="2316563" y="225510"/>
                  <a:pt x="2318900" y="226146"/>
                </a:cubicBezTo>
                <a:cubicBezTo>
                  <a:pt x="2318042" y="246721"/>
                  <a:pt x="2315566" y="260663"/>
                  <a:pt x="2311470" y="267971"/>
                </a:cubicBezTo>
                <a:cubicBezTo>
                  <a:pt x="2307374" y="275279"/>
                  <a:pt x="2299488" y="278703"/>
                  <a:pt x="2287810" y="278245"/>
                </a:cubicBezTo>
                <a:lnTo>
                  <a:pt x="2231422" y="278245"/>
                </a:lnTo>
                <a:cubicBezTo>
                  <a:pt x="2219008" y="278454"/>
                  <a:pt x="2210461" y="276895"/>
                  <a:pt x="2205781" y="273567"/>
                </a:cubicBezTo>
                <a:cubicBezTo>
                  <a:pt x="2201101" y="270240"/>
                  <a:pt x="2198878" y="263885"/>
                  <a:pt x="2199113" y="254504"/>
                </a:cubicBezTo>
                <a:lnTo>
                  <a:pt x="2199113" y="174613"/>
                </a:lnTo>
                <a:lnTo>
                  <a:pt x="2179606" y="174613"/>
                </a:lnTo>
                <a:cubicBezTo>
                  <a:pt x="2174897" y="191115"/>
                  <a:pt x="2167788" y="206188"/>
                  <a:pt x="2158281" y="219831"/>
                </a:cubicBezTo>
                <a:cubicBezTo>
                  <a:pt x="2148774" y="233474"/>
                  <a:pt x="2135863" y="245472"/>
                  <a:pt x="2119549" y="255823"/>
                </a:cubicBezTo>
                <a:cubicBezTo>
                  <a:pt x="2103235" y="266175"/>
                  <a:pt x="2082512" y="274665"/>
                  <a:pt x="2057381" y="281293"/>
                </a:cubicBezTo>
                <a:cubicBezTo>
                  <a:pt x="2056549" y="279345"/>
                  <a:pt x="2055317" y="277151"/>
                  <a:pt x="2053685" y="274712"/>
                </a:cubicBezTo>
                <a:cubicBezTo>
                  <a:pt x="2052054" y="272273"/>
                  <a:pt x="2050441" y="270310"/>
                  <a:pt x="2048847" y="268822"/>
                </a:cubicBezTo>
                <a:cubicBezTo>
                  <a:pt x="2072467" y="262999"/>
                  <a:pt x="2091978" y="255515"/>
                  <a:pt x="2107380" y="246369"/>
                </a:cubicBezTo>
                <a:cubicBezTo>
                  <a:pt x="2122781" y="237223"/>
                  <a:pt x="2135000" y="226619"/>
                  <a:pt x="2144035" y="214558"/>
                </a:cubicBezTo>
                <a:cubicBezTo>
                  <a:pt x="2153070" y="202497"/>
                  <a:pt x="2159847" y="189182"/>
                  <a:pt x="2164366" y="174613"/>
                </a:cubicBezTo>
                <a:lnTo>
                  <a:pt x="2079936" y="174613"/>
                </a:lnTo>
                <a:lnTo>
                  <a:pt x="2079936" y="97807"/>
                </a:lnTo>
                <a:cubicBezTo>
                  <a:pt x="2076291" y="100982"/>
                  <a:pt x="2072608" y="104004"/>
                  <a:pt x="2068887" y="106876"/>
                </a:cubicBezTo>
                <a:cubicBezTo>
                  <a:pt x="2065166" y="109747"/>
                  <a:pt x="2061331" y="112619"/>
                  <a:pt x="2057381" y="115491"/>
                </a:cubicBezTo>
                <a:cubicBezTo>
                  <a:pt x="2056086" y="113737"/>
                  <a:pt x="2054409" y="111908"/>
                  <a:pt x="2052352" y="110001"/>
                </a:cubicBezTo>
                <a:cubicBezTo>
                  <a:pt x="2050295" y="108095"/>
                  <a:pt x="2048313" y="106570"/>
                  <a:pt x="2046408" y="105426"/>
                </a:cubicBezTo>
                <a:cubicBezTo>
                  <a:pt x="2067662" y="91018"/>
                  <a:pt x="2085886" y="75137"/>
                  <a:pt x="2101082" y="57785"/>
                </a:cubicBezTo>
                <a:cubicBezTo>
                  <a:pt x="2116277" y="40433"/>
                  <a:pt x="2128025" y="24016"/>
                  <a:pt x="2136324" y="8535"/>
                </a:cubicBezTo>
                <a:close/>
                <a:moveTo>
                  <a:pt x="401403" y="8535"/>
                </a:moveTo>
                <a:lnTo>
                  <a:pt x="414509" y="12802"/>
                </a:lnTo>
                <a:cubicBezTo>
                  <a:pt x="412223" y="17399"/>
                  <a:pt x="409709" y="21997"/>
                  <a:pt x="406965" y="26594"/>
                </a:cubicBezTo>
                <a:cubicBezTo>
                  <a:pt x="404222" y="31192"/>
                  <a:pt x="401250" y="35637"/>
                  <a:pt x="398050" y="39929"/>
                </a:cubicBezTo>
                <a:lnTo>
                  <a:pt x="587026" y="39929"/>
                </a:lnTo>
                <a:lnTo>
                  <a:pt x="587026" y="52997"/>
                </a:lnTo>
                <a:lnTo>
                  <a:pt x="388601" y="52997"/>
                </a:lnTo>
                <a:cubicBezTo>
                  <a:pt x="381388" y="62027"/>
                  <a:pt x="373793" y="70440"/>
                  <a:pt x="365817" y="78235"/>
                </a:cubicBezTo>
                <a:cubicBezTo>
                  <a:pt x="357842" y="86031"/>
                  <a:pt x="349790" y="93067"/>
                  <a:pt x="341662" y="99343"/>
                </a:cubicBezTo>
                <a:cubicBezTo>
                  <a:pt x="340786" y="97676"/>
                  <a:pt x="339414" y="95591"/>
                  <a:pt x="337547" y="93086"/>
                </a:cubicBezTo>
                <a:cubicBezTo>
                  <a:pt x="335680" y="90581"/>
                  <a:pt x="334004" y="88499"/>
                  <a:pt x="332518" y="86838"/>
                </a:cubicBezTo>
                <a:cubicBezTo>
                  <a:pt x="346037" y="77372"/>
                  <a:pt x="358928" y="65848"/>
                  <a:pt x="371190" y="52264"/>
                </a:cubicBezTo>
                <a:cubicBezTo>
                  <a:pt x="383451" y="38681"/>
                  <a:pt x="393522" y="24105"/>
                  <a:pt x="401403" y="8535"/>
                </a:cubicBezTo>
                <a:close/>
                <a:moveTo>
                  <a:pt x="6132405" y="8516"/>
                </a:moveTo>
                <a:lnTo>
                  <a:pt x="6144902" y="14307"/>
                </a:lnTo>
                <a:cubicBezTo>
                  <a:pt x="6143371" y="16612"/>
                  <a:pt x="6141784" y="18936"/>
                  <a:pt x="6140139" y="21279"/>
                </a:cubicBezTo>
                <a:cubicBezTo>
                  <a:pt x="6138494" y="23622"/>
                  <a:pt x="6136830" y="25870"/>
                  <a:pt x="6135148" y="28023"/>
                </a:cubicBezTo>
                <a:cubicBezTo>
                  <a:pt x="6151944" y="47098"/>
                  <a:pt x="6171311" y="63964"/>
                  <a:pt x="6193250" y="78620"/>
                </a:cubicBezTo>
                <a:cubicBezTo>
                  <a:pt x="6215190" y="93276"/>
                  <a:pt x="6239510" y="106484"/>
                  <a:pt x="6266212" y="118244"/>
                </a:cubicBezTo>
                <a:cubicBezTo>
                  <a:pt x="6264160" y="119844"/>
                  <a:pt x="6262167" y="121825"/>
                  <a:pt x="6260230" y="124187"/>
                </a:cubicBezTo>
                <a:cubicBezTo>
                  <a:pt x="6258294" y="126550"/>
                  <a:pt x="6256832" y="128836"/>
                  <a:pt x="6255848" y="131045"/>
                </a:cubicBezTo>
                <a:cubicBezTo>
                  <a:pt x="6229978" y="118701"/>
                  <a:pt x="6206356" y="105061"/>
                  <a:pt x="6184982" y="90126"/>
                </a:cubicBezTo>
                <a:cubicBezTo>
                  <a:pt x="6163608" y="75191"/>
                  <a:pt x="6144254" y="58046"/>
                  <a:pt x="6126918" y="38691"/>
                </a:cubicBezTo>
                <a:cubicBezTo>
                  <a:pt x="6110376" y="58541"/>
                  <a:pt x="6091034" y="76600"/>
                  <a:pt x="6068892" y="92869"/>
                </a:cubicBezTo>
                <a:cubicBezTo>
                  <a:pt x="6046750" y="109138"/>
                  <a:pt x="6023216" y="122473"/>
                  <a:pt x="5998292" y="132874"/>
                </a:cubicBezTo>
                <a:cubicBezTo>
                  <a:pt x="5997175" y="131102"/>
                  <a:pt x="5995676" y="129083"/>
                  <a:pt x="5993797" y="126816"/>
                </a:cubicBezTo>
                <a:cubicBezTo>
                  <a:pt x="5991918" y="124549"/>
                  <a:pt x="5989962" y="122606"/>
                  <a:pt x="5987930" y="120987"/>
                </a:cubicBezTo>
                <a:cubicBezTo>
                  <a:pt x="6017800" y="109100"/>
                  <a:pt x="6045460" y="93326"/>
                  <a:pt x="6070912" y="73667"/>
                </a:cubicBezTo>
                <a:cubicBezTo>
                  <a:pt x="6096362" y="54007"/>
                  <a:pt x="6116860" y="32290"/>
                  <a:pt x="6132405" y="8516"/>
                </a:cubicBezTo>
                <a:close/>
                <a:moveTo>
                  <a:pt x="5839111" y="8230"/>
                </a:moveTo>
                <a:cubicBezTo>
                  <a:pt x="5846826" y="11062"/>
                  <a:pt x="5854560" y="14466"/>
                  <a:pt x="5862314" y="18441"/>
                </a:cubicBezTo>
                <a:cubicBezTo>
                  <a:pt x="5870068" y="22416"/>
                  <a:pt x="5876354" y="26429"/>
                  <a:pt x="5881173" y="30480"/>
                </a:cubicBezTo>
                <a:lnTo>
                  <a:pt x="5872638" y="39929"/>
                </a:lnTo>
                <a:cubicBezTo>
                  <a:pt x="5867692" y="35840"/>
                  <a:pt x="5861355" y="31674"/>
                  <a:pt x="5853627" y="27432"/>
                </a:cubicBezTo>
                <a:cubicBezTo>
                  <a:pt x="5845899" y="23191"/>
                  <a:pt x="5838114" y="19635"/>
                  <a:pt x="5830272" y="16764"/>
                </a:cubicBezTo>
                <a:close/>
                <a:moveTo>
                  <a:pt x="6407716" y="7925"/>
                </a:moveTo>
                <a:lnTo>
                  <a:pt x="6423260" y="10668"/>
                </a:lnTo>
                <a:cubicBezTo>
                  <a:pt x="6420536" y="15729"/>
                  <a:pt x="6417602" y="21000"/>
                  <a:pt x="6414459" y="26480"/>
                </a:cubicBezTo>
                <a:cubicBezTo>
                  <a:pt x="6411316" y="31960"/>
                  <a:pt x="6407848" y="37459"/>
                  <a:pt x="6404058" y="42977"/>
                </a:cubicBezTo>
                <a:lnTo>
                  <a:pt x="6485134" y="42977"/>
                </a:lnTo>
                <a:cubicBezTo>
                  <a:pt x="6483096" y="38138"/>
                  <a:pt x="6480620" y="32957"/>
                  <a:pt x="6477705" y="27432"/>
                </a:cubicBezTo>
                <a:cubicBezTo>
                  <a:pt x="6474790" y="21908"/>
                  <a:pt x="6471780" y="16726"/>
                  <a:pt x="6468676" y="11888"/>
                </a:cubicBezTo>
                <a:lnTo>
                  <a:pt x="6481782" y="7925"/>
                </a:lnTo>
                <a:cubicBezTo>
                  <a:pt x="6485401" y="13577"/>
                  <a:pt x="6488982" y="19571"/>
                  <a:pt x="6492526" y="25908"/>
                </a:cubicBezTo>
                <a:cubicBezTo>
                  <a:pt x="6496069" y="32246"/>
                  <a:pt x="6498888" y="37935"/>
                  <a:pt x="6500984" y="42977"/>
                </a:cubicBezTo>
                <a:lnTo>
                  <a:pt x="6592729" y="42977"/>
                </a:lnTo>
                <a:lnTo>
                  <a:pt x="6592729" y="55741"/>
                </a:lnTo>
                <a:lnTo>
                  <a:pt x="6490926" y="55741"/>
                </a:lnTo>
                <a:lnTo>
                  <a:pt x="6490926" y="80772"/>
                </a:lnTo>
                <a:lnTo>
                  <a:pt x="6581146" y="80772"/>
                </a:lnTo>
                <a:lnTo>
                  <a:pt x="6581146" y="92621"/>
                </a:lnTo>
                <a:lnTo>
                  <a:pt x="6490926" y="92621"/>
                </a:lnTo>
                <a:lnTo>
                  <a:pt x="6490926" y="117348"/>
                </a:lnTo>
                <a:lnTo>
                  <a:pt x="6582366" y="117348"/>
                </a:lnTo>
                <a:lnTo>
                  <a:pt x="6582366" y="129198"/>
                </a:lnTo>
                <a:lnTo>
                  <a:pt x="6490926" y="129198"/>
                </a:lnTo>
                <a:lnTo>
                  <a:pt x="6490926" y="155144"/>
                </a:lnTo>
                <a:lnTo>
                  <a:pt x="6604006" y="155144"/>
                </a:lnTo>
                <a:lnTo>
                  <a:pt x="6604006" y="167907"/>
                </a:lnTo>
                <a:lnTo>
                  <a:pt x="6395523" y="167907"/>
                </a:lnTo>
                <a:lnTo>
                  <a:pt x="6395523" y="177980"/>
                </a:lnTo>
                <a:lnTo>
                  <a:pt x="6381198" y="177980"/>
                </a:lnTo>
                <a:lnTo>
                  <a:pt x="6381198" y="73446"/>
                </a:lnTo>
                <a:cubicBezTo>
                  <a:pt x="6371444" y="85068"/>
                  <a:pt x="6360471" y="95937"/>
                  <a:pt x="6348280" y="106053"/>
                </a:cubicBezTo>
                <a:cubicBezTo>
                  <a:pt x="6346850" y="104444"/>
                  <a:pt x="6345136" y="102778"/>
                  <a:pt x="6343136" y="101055"/>
                </a:cubicBezTo>
                <a:cubicBezTo>
                  <a:pt x="6341136" y="99331"/>
                  <a:pt x="6339192" y="98046"/>
                  <a:pt x="6337306" y="97201"/>
                </a:cubicBezTo>
                <a:cubicBezTo>
                  <a:pt x="6353975" y="83467"/>
                  <a:pt x="6368262" y="68666"/>
                  <a:pt x="6380168" y="52797"/>
                </a:cubicBezTo>
                <a:cubicBezTo>
                  <a:pt x="6392075" y="36928"/>
                  <a:pt x="6401258" y="21971"/>
                  <a:pt x="6407716" y="7925"/>
                </a:cubicBezTo>
                <a:close/>
                <a:moveTo>
                  <a:pt x="851897" y="1810"/>
                </a:moveTo>
                <a:lnTo>
                  <a:pt x="955529" y="1810"/>
                </a:lnTo>
                <a:lnTo>
                  <a:pt x="955529" y="41434"/>
                </a:lnTo>
                <a:lnTo>
                  <a:pt x="895484" y="41434"/>
                </a:lnTo>
                <a:lnTo>
                  <a:pt x="895484" y="195358"/>
                </a:lnTo>
                <a:lnTo>
                  <a:pt x="851897" y="195358"/>
                </a:lnTo>
                <a:close/>
                <a:moveTo>
                  <a:pt x="1590732" y="0"/>
                </a:moveTo>
                <a:cubicBezTo>
                  <a:pt x="1595342" y="3790"/>
                  <a:pt x="1600219" y="7923"/>
                  <a:pt x="1605363" y="12400"/>
                </a:cubicBezTo>
                <a:cubicBezTo>
                  <a:pt x="1610506" y="16877"/>
                  <a:pt x="1614774" y="20867"/>
                  <a:pt x="1618164" y="24370"/>
                </a:cubicBezTo>
                <a:lnTo>
                  <a:pt x="1612373" y="28652"/>
                </a:lnTo>
                <a:lnTo>
                  <a:pt x="1635538" y="28652"/>
                </a:lnTo>
                <a:lnTo>
                  <a:pt x="1635538" y="63361"/>
                </a:lnTo>
                <a:lnTo>
                  <a:pt x="1560557" y="63361"/>
                </a:lnTo>
                <a:cubicBezTo>
                  <a:pt x="1561021" y="72846"/>
                  <a:pt x="1561770" y="81792"/>
                  <a:pt x="1562805" y="90199"/>
                </a:cubicBezTo>
                <a:cubicBezTo>
                  <a:pt x="1563840" y="98606"/>
                  <a:pt x="1565123" y="106334"/>
                  <a:pt x="1566653" y="113384"/>
                </a:cubicBezTo>
                <a:cubicBezTo>
                  <a:pt x="1571682" y="106493"/>
                  <a:pt x="1576178" y="99209"/>
                  <a:pt x="1580141" y="91534"/>
                </a:cubicBezTo>
                <a:cubicBezTo>
                  <a:pt x="1584103" y="83858"/>
                  <a:pt x="1587532" y="75895"/>
                  <a:pt x="1590428" y="67644"/>
                </a:cubicBezTo>
                <a:lnTo>
                  <a:pt x="1630052" y="77110"/>
                </a:lnTo>
                <a:cubicBezTo>
                  <a:pt x="1624680" y="91611"/>
                  <a:pt x="1618203" y="105257"/>
                  <a:pt x="1610621" y="118050"/>
                </a:cubicBezTo>
                <a:cubicBezTo>
                  <a:pt x="1603039" y="130842"/>
                  <a:pt x="1594580" y="142589"/>
                  <a:pt x="1585246" y="153290"/>
                </a:cubicBezTo>
                <a:cubicBezTo>
                  <a:pt x="1587227" y="154975"/>
                  <a:pt x="1589361" y="156259"/>
                  <a:pt x="1591647" y="157142"/>
                </a:cubicBezTo>
                <a:cubicBezTo>
                  <a:pt x="1593933" y="158026"/>
                  <a:pt x="1596371" y="158471"/>
                  <a:pt x="1598962" y="158477"/>
                </a:cubicBezTo>
                <a:cubicBezTo>
                  <a:pt x="1602391" y="158578"/>
                  <a:pt x="1604906" y="155783"/>
                  <a:pt x="1606506" y="150092"/>
                </a:cubicBezTo>
                <a:cubicBezTo>
                  <a:pt x="1608106" y="144401"/>
                  <a:pt x="1609249" y="135209"/>
                  <a:pt x="1609935" y="122516"/>
                </a:cubicBezTo>
                <a:cubicBezTo>
                  <a:pt x="1614418" y="126549"/>
                  <a:pt x="1619777" y="130202"/>
                  <a:pt x="1626013" y="133474"/>
                </a:cubicBezTo>
                <a:cubicBezTo>
                  <a:pt x="1632249" y="136747"/>
                  <a:pt x="1638065" y="139182"/>
                  <a:pt x="1643463" y="140780"/>
                </a:cubicBezTo>
                <a:cubicBezTo>
                  <a:pt x="1641075" y="163300"/>
                  <a:pt x="1636325" y="178558"/>
                  <a:pt x="1629213" y="186555"/>
                </a:cubicBezTo>
                <a:cubicBezTo>
                  <a:pt x="1622101" y="194551"/>
                  <a:pt x="1611408" y="198299"/>
                  <a:pt x="1597133" y="197797"/>
                </a:cubicBezTo>
                <a:cubicBezTo>
                  <a:pt x="1588472" y="197765"/>
                  <a:pt x="1580725" y="196380"/>
                  <a:pt x="1573892" y="193644"/>
                </a:cubicBezTo>
                <a:cubicBezTo>
                  <a:pt x="1567060" y="190907"/>
                  <a:pt x="1560989" y="187008"/>
                  <a:pt x="1555680" y="181947"/>
                </a:cubicBezTo>
                <a:cubicBezTo>
                  <a:pt x="1552785" y="184093"/>
                  <a:pt x="1549889" y="186201"/>
                  <a:pt x="1546994" y="188272"/>
                </a:cubicBezTo>
                <a:cubicBezTo>
                  <a:pt x="1544098" y="190342"/>
                  <a:pt x="1541202" y="192297"/>
                  <a:pt x="1538307" y="194139"/>
                </a:cubicBezTo>
                <a:cubicBezTo>
                  <a:pt x="1535506" y="190710"/>
                  <a:pt x="1531658" y="186443"/>
                  <a:pt x="1526763" y="181337"/>
                </a:cubicBezTo>
                <a:cubicBezTo>
                  <a:pt x="1521867" y="176232"/>
                  <a:pt x="1517180" y="171660"/>
                  <a:pt x="1512704" y="167621"/>
                </a:cubicBezTo>
                <a:lnTo>
                  <a:pt x="1512704" y="186500"/>
                </a:lnTo>
                <a:lnTo>
                  <a:pt x="1504474" y="186500"/>
                </a:lnTo>
                <a:cubicBezTo>
                  <a:pt x="1510716" y="192974"/>
                  <a:pt x="1517434" y="199925"/>
                  <a:pt x="1524629" y="207352"/>
                </a:cubicBezTo>
                <a:cubicBezTo>
                  <a:pt x="1531824" y="214780"/>
                  <a:pt x="1537704" y="221350"/>
                  <a:pt x="1542269" y="227062"/>
                </a:cubicBezTo>
                <a:lnTo>
                  <a:pt x="1505388" y="245055"/>
                </a:lnTo>
                <a:cubicBezTo>
                  <a:pt x="1501432" y="239153"/>
                  <a:pt x="1496009" y="232202"/>
                  <a:pt x="1489120" y="224202"/>
                </a:cubicBezTo>
                <a:cubicBezTo>
                  <a:pt x="1482230" y="216203"/>
                  <a:pt x="1475664" y="208718"/>
                  <a:pt x="1469422" y="201748"/>
                </a:cubicBezTo>
                <a:lnTo>
                  <a:pt x="1503560" y="186500"/>
                </a:lnTo>
                <a:lnTo>
                  <a:pt x="1420044" y="186500"/>
                </a:lnTo>
                <a:lnTo>
                  <a:pt x="1420044" y="112167"/>
                </a:lnTo>
                <a:lnTo>
                  <a:pt x="1512704" y="112167"/>
                </a:lnTo>
                <a:lnTo>
                  <a:pt x="1512704" y="162148"/>
                </a:lnTo>
                <a:cubicBezTo>
                  <a:pt x="1520324" y="157630"/>
                  <a:pt x="1527639" y="152645"/>
                  <a:pt x="1534649" y="147195"/>
                </a:cubicBezTo>
                <a:cubicBezTo>
                  <a:pt x="1530572" y="136028"/>
                  <a:pt x="1527372" y="123391"/>
                  <a:pt x="1525048" y="109284"/>
                </a:cubicBezTo>
                <a:cubicBezTo>
                  <a:pt x="1522724" y="95177"/>
                  <a:pt x="1521047" y="79869"/>
                  <a:pt x="1520019" y="63361"/>
                </a:cubicBezTo>
                <a:lnTo>
                  <a:pt x="1416387" y="63361"/>
                </a:lnTo>
                <a:lnTo>
                  <a:pt x="1416387" y="75893"/>
                </a:lnTo>
                <a:cubicBezTo>
                  <a:pt x="1416490" y="88929"/>
                  <a:pt x="1415674" y="103190"/>
                  <a:pt x="1413937" y="118674"/>
                </a:cubicBezTo>
                <a:cubicBezTo>
                  <a:pt x="1412200" y="134158"/>
                  <a:pt x="1408923" y="149455"/>
                  <a:pt x="1404104" y="164565"/>
                </a:cubicBezTo>
                <a:cubicBezTo>
                  <a:pt x="1399286" y="179675"/>
                  <a:pt x="1392306" y="193188"/>
                  <a:pt x="1383164" y="205103"/>
                </a:cubicBezTo>
                <a:cubicBezTo>
                  <a:pt x="1379557" y="200935"/>
                  <a:pt x="1374426" y="196083"/>
                  <a:pt x="1367771" y="190545"/>
                </a:cubicBezTo>
                <a:cubicBezTo>
                  <a:pt x="1361116" y="185008"/>
                  <a:pt x="1355376" y="180920"/>
                  <a:pt x="1350550" y="178281"/>
                </a:cubicBezTo>
                <a:cubicBezTo>
                  <a:pt x="1361739" y="162694"/>
                  <a:pt x="1368851" y="145564"/>
                  <a:pt x="1371886" y="126890"/>
                </a:cubicBezTo>
                <a:cubicBezTo>
                  <a:pt x="1374921" y="108217"/>
                  <a:pt x="1376242" y="91015"/>
                  <a:pt x="1375848" y="75284"/>
                </a:cubicBezTo>
                <a:lnTo>
                  <a:pt x="1375848" y="28652"/>
                </a:lnTo>
                <a:lnTo>
                  <a:pt x="1518495" y="28652"/>
                </a:lnTo>
                <a:cubicBezTo>
                  <a:pt x="1518349" y="24224"/>
                  <a:pt x="1518260" y="19785"/>
                  <a:pt x="1518228" y="15335"/>
                </a:cubicBezTo>
                <a:cubicBezTo>
                  <a:pt x="1518196" y="10885"/>
                  <a:pt x="1518184" y="6383"/>
                  <a:pt x="1518190" y="1829"/>
                </a:cubicBezTo>
                <a:lnTo>
                  <a:pt x="1559643" y="1829"/>
                </a:lnTo>
                <a:cubicBezTo>
                  <a:pt x="1559497" y="6402"/>
                  <a:pt x="1559408" y="10943"/>
                  <a:pt x="1559376" y="15450"/>
                </a:cubicBezTo>
                <a:cubicBezTo>
                  <a:pt x="1559344" y="19957"/>
                  <a:pt x="1559332" y="24358"/>
                  <a:pt x="1559338" y="28652"/>
                </a:cubicBezTo>
                <a:lnTo>
                  <a:pt x="1576712" y="28652"/>
                </a:lnTo>
                <a:cubicBezTo>
                  <a:pt x="1574578" y="26651"/>
                  <a:pt x="1572521" y="24689"/>
                  <a:pt x="1570539" y="22764"/>
                </a:cubicBezTo>
                <a:cubicBezTo>
                  <a:pt x="1568558" y="20840"/>
                  <a:pt x="1566653" y="19031"/>
                  <a:pt x="1564824" y="1733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685800">
              <a:lnSpc>
                <a:spcPct val="130000"/>
              </a:lnSpc>
              <a:defRPr/>
            </a:pPr>
            <a:endParaRPr lang="en-US" altLang="zh-CN" sz="2400" spc="3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07" name="矩形 7">
            <a:extLst>
              <a:ext uri="{FF2B5EF4-FFF2-40B4-BE49-F238E27FC236}">
                <a16:creationId xmlns:a16="http://schemas.microsoft.com/office/drawing/2014/main" id="{B549C554-44AD-46BE-521C-0EB439056332}"/>
              </a:ext>
            </a:extLst>
          </p:cNvPr>
          <p:cNvSpPr/>
          <p:nvPr/>
        </p:nvSpPr>
        <p:spPr>
          <a:xfrm flipH="1" flipV="1">
            <a:off x="3911467" y="4809682"/>
            <a:ext cx="6994339" cy="286213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83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任意多边形: 形状 107">
            <a:extLst>
              <a:ext uri="{FF2B5EF4-FFF2-40B4-BE49-F238E27FC236}">
                <a16:creationId xmlns:a16="http://schemas.microsoft.com/office/drawing/2014/main" id="{B8FE93B2-EA0F-8D7B-54DE-94716F08F2E2}"/>
              </a:ext>
            </a:extLst>
          </p:cNvPr>
          <p:cNvSpPr/>
          <p:nvPr/>
        </p:nvSpPr>
        <p:spPr>
          <a:xfrm>
            <a:off x="5687024" y="4779764"/>
            <a:ext cx="4981177" cy="201313"/>
          </a:xfrm>
          <a:custGeom>
            <a:avLst/>
            <a:gdLst>
              <a:gd name="connsiteX0" fmla="*/ 3434461 w 6487123"/>
              <a:gd name="connsiteY0" fmla="*/ 212852 h 262175"/>
              <a:gd name="connsiteX1" fmla="*/ 3444667 w 6487123"/>
              <a:gd name="connsiteY1" fmla="*/ 217077 h 262175"/>
              <a:gd name="connsiteX2" fmla="*/ 3449073 w 6487123"/>
              <a:gd name="connsiteY2" fmla="*/ 228594 h 262175"/>
              <a:gd name="connsiteX3" fmla="*/ 3444667 w 6487123"/>
              <a:gd name="connsiteY3" fmla="*/ 239890 h 262175"/>
              <a:gd name="connsiteX4" fmla="*/ 3434461 w 6487123"/>
              <a:gd name="connsiteY4" fmla="*/ 244086 h 262175"/>
              <a:gd name="connsiteX5" fmla="*/ 3424254 w 6487123"/>
              <a:gd name="connsiteY5" fmla="*/ 239892 h 262175"/>
              <a:gd name="connsiteX6" fmla="*/ 3419848 w 6487123"/>
              <a:gd name="connsiteY6" fmla="*/ 228612 h 262175"/>
              <a:gd name="connsiteX7" fmla="*/ 3424254 w 6487123"/>
              <a:gd name="connsiteY7" fmla="*/ 217079 h 262175"/>
              <a:gd name="connsiteX8" fmla="*/ 3434461 w 6487123"/>
              <a:gd name="connsiteY8" fmla="*/ 212852 h 262175"/>
              <a:gd name="connsiteX9" fmla="*/ 2390706 w 6487123"/>
              <a:gd name="connsiteY9" fmla="*/ 209948 h 262175"/>
              <a:gd name="connsiteX10" fmla="*/ 2429773 w 6487123"/>
              <a:gd name="connsiteY10" fmla="*/ 222061 h 262175"/>
              <a:gd name="connsiteX11" fmla="*/ 2468776 w 6487123"/>
              <a:gd name="connsiteY11" fmla="*/ 236085 h 262175"/>
              <a:gd name="connsiteX12" fmla="*/ 2500576 w 6487123"/>
              <a:gd name="connsiteY12" fmla="*/ 249536 h 262175"/>
              <a:gd name="connsiteX13" fmla="*/ 2492543 w 6487123"/>
              <a:gd name="connsiteY13" fmla="*/ 261297 h 262175"/>
              <a:gd name="connsiteX14" fmla="*/ 2461658 w 6487123"/>
              <a:gd name="connsiteY14" fmla="*/ 247400 h 262175"/>
              <a:gd name="connsiteX15" fmla="*/ 2422739 w 6487123"/>
              <a:gd name="connsiteY15" fmla="*/ 232738 h 262175"/>
              <a:gd name="connsiteX16" fmla="*/ 2383248 w 6487123"/>
              <a:gd name="connsiteY16" fmla="*/ 219988 h 262175"/>
              <a:gd name="connsiteX17" fmla="*/ 5724639 w 6487123"/>
              <a:gd name="connsiteY17" fmla="*/ 203943 h 262175"/>
              <a:gd name="connsiteX18" fmla="*/ 5763950 w 6487123"/>
              <a:gd name="connsiteY18" fmla="*/ 217690 h 262175"/>
              <a:gd name="connsiteX19" fmla="*/ 5802942 w 6487123"/>
              <a:gd name="connsiteY19" fmla="*/ 233415 h 262175"/>
              <a:gd name="connsiteX20" fmla="*/ 5834221 w 6487123"/>
              <a:gd name="connsiteY20" fmla="*/ 248119 h 262175"/>
              <a:gd name="connsiteX21" fmla="*/ 5826475 w 6487123"/>
              <a:gd name="connsiteY21" fmla="*/ 260454 h 262175"/>
              <a:gd name="connsiteX22" fmla="*/ 5795600 w 6487123"/>
              <a:gd name="connsiteY22" fmla="*/ 245229 h 262175"/>
              <a:gd name="connsiteX23" fmla="*/ 5756757 w 6487123"/>
              <a:gd name="connsiteY23" fmla="*/ 228730 h 262175"/>
              <a:gd name="connsiteX24" fmla="*/ 5717467 w 6487123"/>
              <a:gd name="connsiteY24" fmla="*/ 214269 h 262175"/>
              <a:gd name="connsiteX25" fmla="*/ 382373 w 6487123"/>
              <a:gd name="connsiteY25" fmla="*/ 180688 h 262175"/>
              <a:gd name="connsiteX26" fmla="*/ 408585 w 6487123"/>
              <a:gd name="connsiteY26" fmla="*/ 202245 h 262175"/>
              <a:gd name="connsiteX27" fmla="*/ 442327 w 6487123"/>
              <a:gd name="connsiteY27" fmla="*/ 219712 h 262175"/>
              <a:gd name="connsiteX28" fmla="*/ 476965 w 6487123"/>
              <a:gd name="connsiteY28" fmla="*/ 202245 h 262175"/>
              <a:gd name="connsiteX29" fmla="*/ 504290 w 6487123"/>
              <a:gd name="connsiteY29" fmla="*/ 180688 h 262175"/>
              <a:gd name="connsiteX30" fmla="*/ 2372060 w 6487123"/>
              <a:gd name="connsiteY30" fmla="*/ 170648 h 262175"/>
              <a:gd name="connsiteX31" fmla="*/ 2386117 w 6487123"/>
              <a:gd name="connsiteY31" fmla="*/ 170648 h 262175"/>
              <a:gd name="connsiteX32" fmla="*/ 2367981 w 6487123"/>
              <a:gd name="connsiteY32" fmla="*/ 216865 h 262175"/>
              <a:gd name="connsiteX33" fmla="*/ 2327278 w 6487123"/>
              <a:gd name="connsiteY33" fmla="*/ 245870 h 262175"/>
              <a:gd name="connsiteX34" fmla="*/ 2254446 w 6487123"/>
              <a:gd name="connsiteY34" fmla="*/ 261871 h 262175"/>
              <a:gd name="connsiteX35" fmla="*/ 2251972 w 6487123"/>
              <a:gd name="connsiteY35" fmla="*/ 255775 h 262175"/>
              <a:gd name="connsiteX36" fmla="*/ 2248421 w 6487123"/>
              <a:gd name="connsiteY36" fmla="*/ 250109 h 262175"/>
              <a:gd name="connsiteX37" fmla="*/ 2318151 w 6487123"/>
              <a:gd name="connsiteY37" fmla="*/ 236330 h 262175"/>
              <a:gd name="connsiteX38" fmla="*/ 2356070 w 6487123"/>
              <a:gd name="connsiteY38" fmla="*/ 211011 h 262175"/>
              <a:gd name="connsiteX39" fmla="*/ 2372060 w 6487123"/>
              <a:gd name="connsiteY39" fmla="*/ 170648 h 262175"/>
              <a:gd name="connsiteX40" fmla="*/ 5708287 w 6487123"/>
              <a:gd name="connsiteY40" fmla="*/ 156323 h 262175"/>
              <a:gd name="connsiteX41" fmla="*/ 5722343 w 6487123"/>
              <a:gd name="connsiteY41" fmla="*/ 156323 h 262175"/>
              <a:gd name="connsiteX42" fmla="*/ 5705197 w 6487123"/>
              <a:gd name="connsiteY42" fmla="*/ 208107 h 262175"/>
              <a:gd name="connsiteX43" fmla="*/ 5665290 w 6487123"/>
              <a:gd name="connsiteY43" fmla="*/ 242424 h 262175"/>
              <a:gd name="connsiteX44" fmla="*/ 5591533 w 6487123"/>
              <a:gd name="connsiteY44" fmla="*/ 261888 h 262175"/>
              <a:gd name="connsiteX45" fmla="*/ 5588952 w 6487123"/>
              <a:gd name="connsiteY45" fmla="*/ 256223 h 262175"/>
              <a:gd name="connsiteX46" fmla="*/ 5585510 w 6487123"/>
              <a:gd name="connsiteY46" fmla="*/ 250988 h 262175"/>
              <a:gd name="connsiteX47" fmla="*/ 5655845 w 6487123"/>
              <a:gd name="connsiteY47" fmla="*/ 233075 h 262175"/>
              <a:gd name="connsiteX48" fmla="*/ 5693031 w 6487123"/>
              <a:gd name="connsiteY48" fmla="*/ 202348 h 262175"/>
              <a:gd name="connsiteX49" fmla="*/ 5708287 w 6487123"/>
              <a:gd name="connsiteY49" fmla="*/ 156323 h 262175"/>
              <a:gd name="connsiteX50" fmla="*/ 2928003 w 6487123"/>
              <a:gd name="connsiteY50" fmla="*/ 148004 h 262175"/>
              <a:gd name="connsiteX51" fmla="*/ 2928003 w 6487123"/>
              <a:gd name="connsiteY51" fmla="*/ 200213 h 262175"/>
              <a:gd name="connsiteX52" fmla="*/ 2956008 w 6487123"/>
              <a:gd name="connsiteY52" fmla="*/ 195658 h 262175"/>
              <a:gd name="connsiteX53" fmla="*/ 2985949 w 6487123"/>
              <a:gd name="connsiteY53" fmla="*/ 190460 h 262175"/>
              <a:gd name="connsiteX54" fmla="*/ 2985949 w 6487123"/>
              <a:gd name="connsiteY54" fmla="*/ 148004 h 262175"/>
              <a:gd name="connsiteX55" fmla="*/ 2289444 w 6487123"/>
              <a:gd name="connsiteY55" fmla="*/ 145153 h 262175"/>
              <a:gd name="connsiteX56" fmla="*/ 2466438 w 6487123"/>
              <a:gd name="connsiteY56" fmla="*/ 145153 h 262175"/>
              <a:gd name="connsiteX57" fmla="*/ 2466438 w 6487123"/>
              <a:gd name="connsiteY57" fmla="*/ 223718 h 262175"/>
              <a:gd name="connsiteX58" fmla="*/ 2452669 w 6487123"/>
              <a:gd name="connsiteY58" fmla="*/ 223718 h 262175"/>
              <a:gd name="connsiteX59" fmla="*/ 2452669 w 6487123"/>
              <a:gd name="connsiteY59" fmla="*/ 157452 h 262175"/>
              <a:gd name="connsiteX60" fmla="*/ 2302639 w 6487123"/>
              <a:gd name="connsiteY60" fmla="*/ 157452 h 262175"/>
              <a:gd name="connsiteX61" fmla="*/ 2302639 w 6487123"/>
              <a:gd name="connsiteY61" fmla="*/ 225152 h 262175"/>
              <a:gd name="connsiteX62" fmla="*/ 2289444 w 6487123"/>
              <a:gd name="connsiteY62" fmla="*/ 225152 h 262175"/>
              <a:gd name="connsiteX63" fmla="*/ 4109219 w 6487123"/>
              <a:gd name="connsiteY63" fmla="*/ 137659 h 262175"/>
              <a:gd name="connsiteX64" fmla="*/ 4109219 w 6487123"/>
              <a:gd name="connsiteY64" fmla="*/ 200805 h 262175"/>
              <a:gd name="connsiteX65" fmla="*/ 4190723 w 6487123"/>
              <a:gd name="connsiteY65" fmla="*/ 200805 h 262175"/>
              <a:gd name="connsiteX66" fmla="*/ 4190723 w 6487123"/>
              <a:gd name="connsiteY66" fmla="*/ 137659 h 262175"/>
              <a:gd name="connsiteX67" fmla="*/ 5623663 w 6487123"/>
              <a:gd name="connsiteY67" fmla="*/ 134521 h 262175"/>
              <a:gd name="connsiteX68" fmla="*/ 5802379 w 6487123"/>
              <a:gd name="connsiteY68" fmla="*/ 134521 h 262175"/>
              <a:gd name="connsiteX69" fmla="*/ 5802379 w 6487123"/>
              <a:gd name="connsiteY69" fmla="*/ 213122 h 262175"/>
              <a:gd name="connsiteX70" fmla="*/ 5788323 w 6487123"/>
              <a:gd name="connsiteY70" fmla="*/ 213122 h 262175"/>
              <a:gd name="connsiteX71" fmla="*/ 5788323 w 6487123"/>
              <a:gd name="connsiteY71" fmla="*/ 147430 h 262175"/>
              <a:gd name="connsiteX72" fmla="*/ 5637145 w 6487123"/>
              <a:gd name="connsiteY72" fmla="*/ 147430 h 262175"/>
              <a:gd name="connsiteX73" fmla="*/ 5637145 w 6487123"/>
              <a:gd name="connsiteY73" fmla="*/ 214556 h 262175"/>
              <a:gd name="connsiteX74" fmla="*/ 5623663 w 6487123"/>
              <a:gd name="connsiteY74" fmla="*/ 214556 h 262175"/>
              <a:gd name="connsiteX75" fmla="*/ 4096059 w 6487123"/>
              <a:gd name="connsiteY75" fmla="*/ 125359 h 262175"/>
              <a:gd name="connsiteX76" fmla="*/ 4204170 w 6487123"/>
              <a:gd name="connsiteY76" fmla="*/ 125359 h 262175"/>
              <a:gd name="connsiteX77" fmla="*/ 4204170 w 6487123"/>
              <a:gd name="connsiteY77" fmla="*/ 213104 h 262175"/>
              <a:gd name="connsiteX78" fmla="*/ 4096059 w 6487123"/>
              <a:gd name="connsiteY78" fmla="*/ 213104 h 262175"/>
              <a:gd name="connsiteX79" fmla="*/ 374627 w 6487123"/>
              <a:gd name="connsiteY79" fmla="*/ 111554 h 262175"/>
              <a:gd name="connsiteX80" fmla="*/ 374627 w 6487123"/>
              <a:gd name="connsiteY80" fmla="*/ 135686 h 262175"/>
              <a:gd name="connsiteX81" fmla="*/ 517199 w 6487123"/>
              <a:gd name="connsiteY81" fmla="*/ 135686 h 262175"/>
              <a:gd name="connsiteX82" fmla="*/ 517199 w 6487123"/>
              <a:gd name="connsiteY82" fmla="*/ 111554 h 262175"/>
              <a:gd name="connsiteX83" fmla="*/ 6284311 w 6487123"/>
              <a:gd name="connsiteY83" fmla="*/ 101801 h 262175"/>
              <a:gd name="connsiteX84" fmla="*/ 6284311 w 6487123"/>
              <a:gd name="connsiteY84" fmla="*/ 157201 h 262175"/>
              <a:gd name="connsiteX85" fmla="*/ 6371803 w 6487123"/>
              <a:gd name="connsiteY85" fmla="*/ 157201 h 262175"/>
              <a:gd name="connsiteX86" fmla="*/ 6371803 w 6487123"/>
              <a:gd name="connsiteY86" fmla="*/ 101801 h 262175"/>
              <a:gd name="connsiteX87" fmla="*/ 5463235 w 6487123"/>
              <a:gd name="connsiteY87" fmla="*/ 97784 h 262175"/>
              <a:gd name="connsiteX88" fmla="*/ 5429803 w 6487123"/>
              <a:gd name="connsiteY88" fmla="*/ 112496 h 262175"/>
              <a:gd name="connsiteX89" fmla="*/ 5412728 w 6487123"/>
              <a:gd name="connsiteY89" fmla="*/ 153472 h 262175"/>
              <a:gd name="connsiteX90" fmla="*/ 5506856 w 6487123"/>
              <a:gd name="connsiteY90" fmla="*/ 153472 h 262175"/>
              <a:gd name="connsiteX91" fmla="*/ 5495054 w 6487123"/>
              <a:gd name="connsiteY91" fmla="*/ 111742 h 262175"/>
              <a:gd name="connsiteX92" fmla="*/ 5463235 w 6487123"/>
              <a:gd name="connsiteY92" fmla="*/ 97784 h 262175"/>
              <a:gd name="connsiteX93" fmla="*/ 6031869 w 6487123"/>
              <a:gd name="connsiteY93" fmla="*/ 96655 h 262175"/>
              <a:gd name="connsiteX94" fmla="*/ 6058800 w 6487123"/>
              <a:gd name="connsiteY94" fmla="*/ 112182 h 262175"/>
              <a:gd name="connsiteX95" fmla="*/ 6080351 w 6487123"/>
              <a:gd name="connsiteY95" fmla="*/ 128784 h 262175"/>
              <a:gd name="connsiteX96" fmla="*/ 6073465 w 6487123"/>
              <a:gd name="connsiteY96" fmla="*/ 139971 h 262175"/>
              <a:gd name="connsiteX97" fmla="*/ 6051950 w 6487123"/>
              <a:gd name="connsiteY97" fmla="*/ 122652 h 262175"/>
              <a:gd name="connsiteX98" fmla="*/ 6025272 w 6487123"/>
              <a:gd name="connsiteY98" fmla="*/ 106409 h 262175"/>
              <a:gd name="connsiteX99" fmla="*/ 76558 w 6487123"/>
              <a:gd name="connsiteY99" fmla="*/ 92047 h 262175"/>
              <a:gd name="connsiteX100" fmla="*/ 76558 w 6487123"/>
              <a:gd name="connsiteY100" fmla="*/ 167241 h 262175"/>
              <a:gd name="connsiteX101" fmla="*/ 157488 w 6487123"/>
              <a:gd name="connsiteY101" fmla="*/ 167241 h 262175"/>
              <a:gd name="connsiteX102" fmla="*/ 157488 w 6487123"/>
              <a:gd name="connsiteY102" fmla="*/ 92047 h 262175"/>
              <a:gd name="connsiteX103" fmla="*/ 6270828 w 6487123"/>
              <a:gd name="connsiteY103" fmla="*/ 89215 h 262175"/>
              <a:gd name="connsiteX104" fmla="*/ 6385287 w 6487123"/>
              <a:gd name="connsiteY104" fmla="*/ 89215 h 262175"/>
              <a:gd name="connsiteX105" fmla="*/ 6385287 w 6487123"/>
              <a:gd name="connsiteY105" fmla="*/ 169787 h 262175"/>
              <a:gd name="connsiteX106" fmla="*/ 6284311 w 6487123"/>
              <a:gd name="connsiteY106" fmla="*/ 169787 h 262175"/>
              <a:gd name="connsiteX107" fmla="*/ 6284311 w 6487123"/>
              <a:gd name="connsiteY107" fmla="*/ 221451 h 262175"/>
              <a:gd name="connsiteX108" fmla="*/ 6291195 w 6487123"/>
              <a:gd name="connsiteY108" fmla="*/ 237557 h 262175"/>
              <a:gd name="connsiteX109" fmla="*/ 6321316 w 6487123"/>
              <a:gd name="connsiteY109" fmla="*/ 241826 h 262175"/>
              <a:gd name="connsiteX110" fmla="*/ 6441512 w 6487123"/>
              <a:gd name="connsiteY110" fmla="*/ 241826 h 262175"/>
              <a:gd name="connsiteX111" fmla="*/ 6465931 w 6487123"/>
              <a:gd name="connsiteY111" fmla="*/ 234293 h 262175"/>
              <a:gd name="connsiteX112" fmla="*/ 6473354 w 6487123"/>
              <a:gd name="connsiteY112" fmla="*/ 203084 h 262175"/>
              <a:gd name="connsiteX113" fmla="*/ 6480131 w 6487123"/>
              <a:gd name="connsiteY113" fmla="*/ 206456 h 262175"/>
              <a:gd name="connsiteX114" fmla="*/ 6487123 w 6487123"/>
              <a:gd name="connsiteY114" fmla="*/ 208536 h 262175"/>
              <a:gd name="connsiteX115" fmla="*/ 6481524 w 6487123"/>
              <a:gd name="connsiteY115" fmla="*/ 236646 h 262175"/>
              <a:gd name="connsiteX116" fmla="*/ 6468147 w 6487123"/>
              <a:gd name="connsiteY116" fmla="*/ 250977 h 262175"/>
              <a:gd name="connsiteX117" fmla="*/ 6440939 w 6487123"/>
              <a:gd name="connsiteY117" fmla="*/ 254986 h 262175"/>
              <a:gd name="connsiteX118" fmla="*/ 6323325 w 6487123"/>
              <a:gd name="connsiteY118" fmla="*/ 254986 h 262175"/>
              <a:gd name="connsiteX119" fmla="*/ 6282015 w 6487123"/>
              <a:gd name="connsiteY119" fmla="*/ 248434 h 262175"/>
              <a:gd name="connsiteX120" fmla="*/ 6270828 w 6487123"/>
              <a:gd name="connsiteY120" fmla="*/ 221451 h 262175"/>
              <a:gd name="connsiteX121" fmla="*/ 2928003 w 6487123"/>
              <a:gd name="connsiteY121" fmla="*/ 87763 h 262175"/>
              <a:gd name="connsiteX122" fmla="*/ 2928003 w 6487123"/>
              <a:gd name="connsiteY122" fmla="*/ 135381 h 262175"/>
              <a:gd name="connsiteX123" fmla="*/ 2985949 w 6487123"/>
              <a:gd name="connsiteY123" fmla="*/ 135381 h 262175"/>
              <a:gd name="connsiteX124" fmla="*/ 2985949 w 6487123"/>
              <a:gd name="connsiteY124" fmla="*/ 87763 h 262175"/>
              <a:gd name="connsiteX125" fmla="*/ 5130561 w 6487123"/>
              <a:gd name="connsiteY125" fmla="*/ 87494 h 262175"/>
              <a:gd name="connsiteX126" fmla="*/ 5147163 w 6487123"/>
              <a:gd name="connsiteY126" fmla="*/ 87494 h 262175"/>
              <a:gd name="connsiteX127" fmla="*/ 5147163 w 6487123"/>
              <a:gd name="connsiteY127" fmla="*/ 240356 h 262175"/>
              <a:gd name="connsiteX128" fmla="*/ 5130561 w 6487123"/>
              <a:gd name="connsiteY128" fmla="*/ 240356 h 262175"/>
              <a:gd name="connsiteX129" fmla="*/ 2062821 w 6487123"/>
              <a:gd name="connsiteY129" fmla="*/ 86884 h 262175"/>
              <a:gd name="connsiteX130" fmla="*/ 2059665 w 6487123"/>
              <a:gd name="connsiteY130" fmla="*/ 116843 h 262175"/>
              <a:gd name="connsiteX131" fmla="*/ 2054789 w 6487123"/>
              <a:gd name="connsiteY131" fmla="*/ 144866 h 262175"/>
              <a:gd name="connsiteX132" fmla="*/ 2146012 w 6487123"/>
              <a:gd name="connsiteY132" fmla="*/ 144866 h 262175"/>
              <a:gd name="connsiteX133" fmla="*/ 2146012 w 6487123"/>
              <a:gd name="connsiteY133" fmla="*/ 86884 h 262175"/>
              <a:gd name="connsiteX134" fmla="*/ 1971312 w 6487123"/>
              <a:gd name="connsiteY134" fmla="*/ 86884 h 262175"/>
              <a:gd name="connsiteX135" fmla="*/ 1971312 w 6487123"/>
              <a:gd name="connsiteY135" fmla="*/ 144866 h 262175"/>
              <a:gd name="connsiteX136" fmla="*/ 2040732 w 6487123"/>
              <a:gd name="connsiteY136" fmla="*/ 144866 h 262175"/>
              <a:gd name="connsiteX137" fmla="*/ 2045466 w 6487123"/>
              <a:gd name="connsiteY137" fmla="*/ 116951 h 262175"/>
              <a:gd name="connsiteX138" fmla="*/ 2048478 w 6487123"/>
              <a:gd name="connsiteY138" fmla="*/ 86884 h 262175"/>
              <a:gd name="connsiteX139" fmla="*/ 5462948 w 6487123"/>
              <a:gd name="connsiteY139" fmla="*/ 83478 h 262175"/>
              <a:gd name="connsiteX140" fmla="*/ 5506369 w 6487123"/>
              <a:gd name="connsiteY140" fmla="*/ 102256 h 262175"/>
              <a:gd name="connsiteX141" fmla="*/ 5522023 w 6487123"/>
              <a:gd name="connsiteY141" fmla="*/ 154617 h 262175"/>
              <a:gd name="connsiteX142" fmla="*/ 5521165 w 6487123"/>
              <a:gd name="connsiteY142" fmla="*/ 166632 h 262175"/>
              <a:gd name="connsiteX143" fmla="*/ 5412728 w 6487123"/>
              <a:gd name="connsiteY143" fmla="*/ 166632 h 262175"/>
              <a:gd name="connsiteX144" fmla="*/ 5428655 w 6487123"/>
              <a:gd name="connsiteY144" fmla="*/ 212340 h 262175"/>
              <a:gd name="connsiteX145" fmla="*/ 5468689 w 6487123"/>
              <a:gd name="connsiteY145" fmla="*/ 230064 h 262175"/>
              <a:gd name="connsiteX146" fmla="*/ 5490892 w 6487123"/>
              <a:gd name="connsiteY146" fmla="*/ 226477 h 262175"/>
              <a:gd name="connsiteX147" fmla="*/ 5509431 w 6487123"/>
              <a:gd name="connsiteY147" fmla="*/ 216862 h 262175"/>
              <a:gd name="connsiteX148" fmla="*/ 5515727 w 6487123"/>
              <a:gd name="connsiteY148" fmla="*/ 229203 h 262175"/>
              <a:gd name="connsiteX149" fmla="*/ 5495014 w 6487123"/>
              <a:gd name="connsiteY149" fmla="*/ 239543 h 262175"/>
              <a:gd name="connsiteX150" fmla="*/ 5466966 w 6487123"/>
              <a:gd name="connsiteY150" fmla="*/ 244086 h 262175"/>
              <a:gd name="connsiteX151" fmla="*/ 5431053 w 6487123"/>
              <a:gd name="connsiteY151" fmla="*/ 234497 h 262175"/>
              <a:gd name="connsiteX152" fmla="*/ 5405543 w 6487123"/>
              <a:gd name="connsiteY152" fmla="*/ 207126 h 262175"/>
              <a:gd name="connsiteX153" fmla="*/ 5395839 w 6487123"/>
              <a:gd name="connsiteY153" fmla="*/ 164057 h 262175"/>
              <a:gd name="connsiteX154" fmla="*/ 5405521 w 6487123"/>
              <a:gd name="connsiteY154" fmla="*/ 121112 h 262175"/>
              <a:gd name="connsiteX155" fmla="*/ 5430118 w 6487123"/>
              <a:gd name="connsiteY155" fmla="*/ 93341 h 262175"/>
              <a:gd name="connsiteX156" fmla="*/ 5462948 w 6487123"/>
              <a:gd name="connsiteY156" fmla="*/ 83478 h 262175"/>
              <a:gd name="connsiteX157" fmla="*/ 5296333 w 6487123"/>
              <a:gd name="connsiteY157" fmla="*/ 83478 h 262175"/>
              <a:gd name="connsiteX158" fmla="*/ 5322366 w 6487123"/>
              <a:gd name="connsiteY158" fmla="*/ 89237 h 262175"/>
              <a:gd name="connsiteX159" fmla="*/ 5341085 w 6487123"/>
              <a:gd name="connsiteY159" fmla="*/ 102088 h 262175"/>
              <a:gd name="connsiteX160" fmla="*/ 5331617 w 6487123"/>
              <a:gd name="connsiteY160" fmla="*/ 113566 h 262175"/>
              <a:gd name="connsiteX161" fmla="*/ 5315947 w 6487123"/>
              <a:gd name="connsiteY161" fmla="*/ 102483 h 262175"/>
              <a:gd name="connsiteX162" fmla="*/ 5296620 w 6487123"/>
              <a:gd name="connsiteY162" fmla="*/ 98071 h 262175"/>
              <a:gd name="connsiteX163" fmla="*/ 5258395 w 6487123"/>
              <a:gd name="connsiteY163" fmla="*/ 116436 h 262175"/>
              <a:gd name="connsiteX164" fmla="*/ 5242977 w 6487123"/>
              <a:gd name="connsiteY164" fmla="*/ 164068 h 262175"/>
              <a:gd name="connsiteX165" fmla="*/ 5257606 w 6487123"/>
              <a:gd name="connsiteY165" fmla="*/ 211556 h 262175"/>
              <a:gd name="connsiteX166" fmla="*/ 5296333 w 6487123"/>
              <a:gd name="connsiteY166" fmla="*/ 229778 h 262175"/>
              <a:gd name="connsiteX167" fmla="*/ 5318315 w 6487123"/>
              <a:gd name="connsiteY167" fmla="*/ 224756 h 262175"/>
              <a:gd name="connsiteX168" fmla="*/ 5336207 w 6487123"/>
              <a:gd name="connsiteY168" fmla="*/ 212848 h 262175"/>
              <a:gd name="connsiteX169" fmla="*/ 5344239 w 6487123"/>
              <a:gd name="connsiteY169" fmla="*/ 224326 h 262175"/>
              <a:gd name="connsiteX170" fmla="*/ 5322115 w 6487123"/>
              <a:gd name="connsiteY170" fmla="*/ 238504 h 262175"/>
              <a:gd name="connsiteX171" fmla="*/ 5295473 w 6487123"/>
              <a:gd name="connsiteY171" fmla="*/ 244086 h 262175"/>
              <a:gd name="connsiteX172" fmla="*/ 5245541 w 6487123"/>
              <a:gd name="connsiteY172" fmla="*/ 223122 h 262175"/>
              <a:gd name="connsiteX173" fmla="*/ 5225513 w 6487123"/>
              <a:gd name="connsiteY173" fmla="*/ 164068 h 262175"/>
              <a:gd name="connsiteX174" fmla="*/ 5235459 w 6487123"/>
              <a:gd name="connsiteY174" fmla="*/ 120473 h 262175"/>
              <a:gd name="connsiteX175" fmla="*/ 5261143 w 6487123"/>
              <a:gd name="connsiteY175" fmla="*/ 93021 h 262175"/>
              <a:gd name="connsiteX176" fmla="*/ 5296333 w 6487123"/>
              <a:gd name="connsiteY176" fmla="*/ 83478 h 262175"/>
              <a:gd name="connsiteX177" fmla="*/ 63397 w 6487123"/>
              <a:gd name="connsiteY177" fmla="*/ 79175 h 262175"/>
              <a:gd name="connsiteX178" fmla="*/ 170936 w 6487123"/>
              <a:gd name="connsiteY178" fmla="*/ 79175 h 262175"/>
              <a:gd name="connsiteX179" fmla="*/ 170936 w 6487123"/>
              <a:gd name="connsiteY179" fmla="*/ 179827 h 262175"/>
              <a:gd name="connsiteX180" fmla="*/ 63397 w 6487123"/>
              <a:gd name="connsiteY180" fmla="*/ 179827 h 262175"/>
              <a:gd name="connsiteX181" fmla="*/ 374627 w 6487123"/>
              <a:gd name="connsiteY181" fmla="*/ 77418 h 262175"/>
              <a:gd name="connsiteX182" fmla="*/ 374627 w 6487123"/>
              <a:gd name="connsiteY182" fmla="*/ 100689 h 262175"/>
              <a:gd name="connsiteX183" fmla="*/ 517199 w 6487123"/>
              <a:gd name="connsiteY183" fmla="*/ 100689 h 262175"/>
              <a:gd name="connsiteX184" fmla="*/ 517199 w 6487123"/>
              <a:gd name="connsiteY184" fmla="*/ 77418 h 262175"/>
              <a:gd name="connsiteX185" fmla="*/ 5665832 w 6487123"/>
              <a:gd name="connsiteY185" fmla="*/ 76861 h 262175"/>
              <a:gd name="connsiteX186" fmla="*/ 5667553 w 6487123"/>
              <a:gd name="connsiteY186" fmla="*/ 89197 h 262175"/>
              <a:gd name="connsiteX187" fmla="*/ 5625384 w 6487123"/>
              <a:gd name="connsiteY187" fmla="*/ 102823 h 262175"/>
              <a:gd name="connsiteX188" fmla="*/ 5587519 w 6487123"/>
              <a:gd name="connsiteY188" fmla="*/ 114728 h 262175"/>
              <a:gd name="connsiteX189" fmla="*/ 5583501 w 6487123"/>
              <a:gd name="connsiteY189" fmla="*/ 101819 h 262175"/>
              <a:gd name="connsiteX190" fmla="*/ 5620687 w 6487123"/>
              <a:gd name="connsiteY190" fmla="*/ 90631 h 262175"/>
              <a:gd name="connsiteX191" fmla="*/ 5665832 w 6487123"/>
              <a:gd name="connsiteY191" fmla="*/ 76861 h 262175"/>
              <a:gd name="connsiteX192" fmla="*/ 2766785 w 6487123"/>
              <a:gd name="connsiteY192" fmla="*/ 73993 h 262175"/>
              <a:gd name="connsiteX193" fmla="*/ 2791886 w 6487123"/>
              <a:gd name="connsiteY193" fmla="*/ 91276 h 262175"/>
              <a:gd name="connsiteX194" fmla="*/ 2810962 w 6487123"/>
              <a:gd name="connsiteY194" fmla="*/ 109851 h 262175"/>
              <a:gd name="connsiteX195" fmla="*/ 2801496 w 6487123"/>
              <a:gd name="connsiteY195" fmla="*/ 118457 h 262175"/>
              <a:gd name="connsiteX196" fmla="*/ 2782240 w 6487123"/>
              <a:gd name="connsiteY196" fmla="*/ 99632 h 262175"/>
              <a:gd name="connsiteX197" fmla="*/ 2757606 w 6487123"/>
              <a:gd name="connsiteY197" fmla="*/ 81451 h 262175"/>
              <a:gd name="connsiteX198" fmla="*/ 2732074 w 6487123"/>
              <a:gd name="connsiteY198" fmla="*/ 69977 h 262175"/>
              <a:gd name="connsiteX199" fmla="*/ 2745270 w 6487123"/>
              <a:gd name="connsiteY199" fmla="*/ 69977 h 262175"/>
              <a:gd name="connsiteX200" fmla="*/ 2745270 w 6487123"/>
              <a:gd name="connsiteY200" fmla="*/ 110998 h 262175"/>
              <a:gd name="connsiteX201" fmla="*/ 2745234 w 6487123"/>
              <a:gd name="connsiteY201" fmla="*/ 118601 h 262175"/>
              <a:gd name="connsiteX202" fmla="*/ 2744983 w 6487123"/>
              <a:gd name="connsiteY202" fmla="*/ 126202 h 262175"/>
              <a:gd name="connsiteX203" fmla="*/ 2825305 w 6487123"/>
              <a:gd name="connsiteY203" fmla="*/ 126202 h 262175"/>
              <a:gd name="connsiteX204" fmla="*/ 2825305 w 6487123"/>
              <a:gd name="connsiteY204" fmla="*/ 139111 h 262175"/>
              <a:gd name="connsiteX205" fmla="*/ 2746991 w 6487123"/>
              <a:gd name="connsiteY205" fmla="*/ 139111 h 262175"/>
              <a:gd name="connsiteX206" fmla="*/ 2776718 w 6487123"/>
              <a:gd name="connsiteY206" fmla="*/ 207349 h 262175"/>
              <a:gd name="connsiteX207" fmla="*/ 2827313 w 6487123"/>
              <a:gd name="connsiteY207" fmla="*/ 250414 h 262175"/>
              <a:gd name="connsiteX208" fmla="*/ 2822042 w 6487123"/>
              <a:gd name="connsiteY208" fmla="*/ 255434 h 262175"/>
              <a:gd name="connsiteX209" fmla="*/ 2817847 w 6487123"/>
              <a:gd name="connsiteY209" fmla="*/ 261315 h 262175"/>
              <a:gd name="connsiteX210" fmla="*/ 2770765 w 6487123"/>
              <a:gd name="connsiteY210" fmla="*/ 221369 h 262175"/>
              <a:gd name="connsiteX211" fmla="*/ 2740680 w 6487123"/>
              <a:gd name="connsiteY211" fmla="*/ 160339 h 262175"/>
              <a:gd name="connsiteX212" fmla="*/ 2717838 w 6487123"/>
              <a:gd name="connsiteY212" fmla="*/ 213193 h 262175"/>
              <a:gd name="connsiteX213" fmla="*/ 2663801 w 6487123"/>
              <a:gd name="connsiteY213" fmla="*/ 262175 h 262175"/>
              <a:gd name="connsiteX214" fmla="*/ 2659175 w 6487123"/>
              <a:gd name="connsiteY214" fmla="*/ 257407 h 262175"/>
              <a:gd name="connsiteX215" fmla="*/ 2653474 w 6487123"/>
              <a:gd name="connsiteY215" fmla="*/ 253283 h 262175"/>
              <a:gd name="connsiteX216" fmla="*/ 2697449 w 6487123"/>
              <a:gd name="connsiteY216" fmla="*/ 217117 h 262175"/>
              <a:gd name="connsiteX217" fmla="*/ 2721089 w 6487123"/>
              <a:gd name="connsiteY217" fmla="*/ 177954 h 262175"/>
              <a:gd name="connsiteX218" fmla="*/ 2730640 w 6487123"/>
              <a:gd name="connsiteY218" fmla="*/ 139111 h 262175"/>
              <a:gd name="connsiteX219" fmla="*/ 2660072 w 6487123"/>
              <a:gd name="connsiteY219" fmla="*/ 139111 h 262175"/>
              <a:gd name="connsiteX220" fmla="*/ 2660072 w 6487123"/>
              <a:gd name="connsiteY220" fmla="*/ 126202 h 262175"/>
              <a:gd name="connsiteX221" fmla="*/ 2731788 w 6487123"/>
              <a:gd name="connsiteY221" fmla="*/ 126202 h 262175"/>
              <a:gd name="connsiteX222" fmla="*/ 2732038 w 6487123"/>
              <a:gd name="connsiteY222" fmla="*/ 118385 h 262175"/>
              <a:gd name="connsiteX223" fmla="*/ 2732074 w 6487123"/>
              <a:gd name="connsiteY223" fmla="*/ 110998 h 262175"/>
              <a:gd name="connsiteX224" fmla="*/ 2350832 w 6487123"/>
              <a:gd name="connsiteY224" fmla="*/ 69385 h 262175"/>
              <a:gd name="connsiteX225" fmla="*/ 2348932 w 6487123"/>
              <a:gd name="connsiteY225" fmla="*/ 83065 h 262175"/>
              <a:gd name="connsiteX226" fmla="*/ 2345095 w 6487123"/>
              <a:gd name="connsiteY226" fmla="*/ 96099 h 262175"/>
              <a:gd name="connsiteX227" fmla="*/ 2405336 w 6487123"/>
              <a:gd name="connsiteY227" fmla="*/ 96099 h 262175"/>
              <a:gd name="connsiteX228" fmla="*/ 2405336 w 6487123"/>
              <a:gd name="connsiteY228" fmla="*/ 69385 h 262175"/>
              <a:gd name="connsiteX229" fmla="*/ 2289730 w 6487123"/>
              <a:gd name="connsiteY229" fmla="*/ 69385 h 262175"/>
              <a:gd name="connsiteX230" fmla="*/ 2287578 w 6487123"/>
              <a:gd name="connsiteY230" fmla="*/ 83065 h 262175"/>
              <a:gd name="connsiteX231" fmla="*/ 2285428 w 6487123"/>
              <a:gd name="connsiteY231" fmla="*/ 96099 h 262175"/>
              <a:gd name="connsiteX232" fmla="*/ 2330465 w 6487123"/>
              <a:gd name="connsiteY232" fmla="*/ 96099 h 262175"/>
              <a:gd name="connsiteX233" fmla="*/ 2335342 w 6487123"/>
              <a:gd name="connsiteY233" fmla="*/ 83065 h 262175"/>
              <a:gd name="connsiteX234" fmla="*/ 2337636 w 6487123"/>
              <a:gd name="connsiteY234" fmla="*/ 69385 h 262175"/>
              <a:gd name="connsiteX235" fmla="*/ 2595241 w 6487123"/>
              <a:gd name="connsiteY235" fmla="*/ 68829 h 262175"/>
              <a:gd name="connsiteX236" fmla="*/ 2613133 w 6487123"/>
              <a:gd name="connsiteY236" fmla="*/ 82957 h 262175"/>
              <a:gd name="connsiteX237" fmla="*/ 2626509 w 6487123"/>
              <a:gd name="connsiteY237" fmla="*/ 97516 h 262175"/>
              <a:gd name="connsiteX238" fmla="*/ 2641497 w 6487123"/>
              <a:gd name="connsiteY238" fmla="*/ 85683 h 262175"/>
              <a:gd name="connsiteX239" fmla="*/ 2653474 w 6487123"/>
              <a:gd name="connsiteY239" fmla="*/ 73420 h 262175"/>
              <a:gd name="connsiteX240" fmla="*/ 2664661 w 6487123"/>
              <a:gd name="connsiteY240" fmla="*/ 80017 h 262175"/>
              <a:gd name="connsiteX241" fmla="*/ 2650426 w 6487123"/>
              <a:gd name="connsiteY241" fmla="*/ 94002 h 262175"/>
              <a:gd name="connsiteX242" fmla="*/ 2633393 w 6487123"/>
              <a:gd name="connsiteY242" fmla="*/ 107556 h 262175"/>
              <a:gd name="connsiteX243" fmla="*/ 2647091 w 6487123"/>
              <a:gd name="connsiteY243" fmla="*/ 143664 h 262175"/>
              <a:gd name="connsiteX244" fmla="*/ 2650032 w 6487123"/>
              <a:gd name="connsiteY244" fmla="*/ 181280 h 262175"/>
              <a:gd name="connsiteX245" fmla="*/ 2647271 w 6487123"/>
              <a:gd name="connsiteY245" fmla="*/ 224202 h 262175"/>
              <a:gd name="connsiteX246" fmla="*/ 2636549 w 6487123"/>
              <a:gd name="connsiteY246" fmla="*/ 251848 h 262175"/>
              <a:gd name="connsiteX247" fmla="*/ 2630740 w 6487123"/>
              <a:gd name="connsiteY247" fmla="*/ 256510 h 262175"/>
              <a:gd name="connsiteX248" fmla="*/ 2622780 w 6487123"/>
              <a:gd name="connsiteY248" fmla="*/ 259020 h 262175"/>
              <a:gd name="connsiteX249" fmla="*/ 2608758 w 6487123"/>
              <a:gd name="connsiteY249" fmla="*/ 260204 h 262175"/>
              <a:gd name="connsiteX250" fmla="*/ 2593232 w 6487123"/>
              <a:gd name="connsiteY250" fmla="*/ 259881 h 262175"/>
              <a:gd name="connsiteX251" fmla="*/ 2591619 w 6487123"/>
              <a:gd name="connsiteY251" fmla="*/ 253318 h 262175"/>
              <a:gd name="connsiteX252" fmla="*/ 2588068 w 6487123"/>
              <a:gd name="connsiteY252" fmla="*/ 246972 h 262175"/>
              <a:gd name="connsiteX253" fmla="*/ 2605568 w 6487123"/>
              <a:gd name="connsiteY253" fmla="*/ 247617 h 262175"/>
              <a:gd name="connsiteX254" fmla="*/ 2617903 w 6487123"/>
              <a:gd name="connsiteY254" fmla="*/ 246972 h 262175"/>
              <a:gd name="connsiteX255" fmla="*/ 2623246 w 6487123"/>
              <a:gd name="connsiteY255" fmla="*/ 245645 h 262175"/>
              <a:gd name="connsiteX256" fmla="*/ 2627083 w 6487123"/>
              <a:gd name="connsiteY256" fmla="*/ 242382 h 262175"/>
              <a:gd name="connsiteX257" fmla="*/ 2634899 w 6487123"/>
              <a:gd name="connsiteY257" fmla="*/ 219612 h 262175"/>
              <a:gd name="connsiteX258" fmla="*/ 2637123 w 6487123"/>
              <a:gd name="connsiteY258" fmla="*/ 180706 h 262175"/>
              <a:gd name="connsiteX259" fmla="*/ 2636549 w 6487123"/>
              <a:gd name="connsiteY259" fmla="*/ 163207 h 262175"/>
              <a:gd name="connsiteX260" fmla="*/ 2608794 w 6487123"/>
              <a:gd name="connsiteY260" fmla="*/ 189885 h 262175"/>
              <a:gd name="connsiteX261" fmla="*/ 2578028 w 6487123"/>
              <a:gd name="connsiteY261" fmla="*/ 210540 h 262175"/>
              <a:gd name="connsiteX262" fmla="*/ 2574263 w 6487123"/>
              <a:gd name="connsiteY262" fmla="*/ 204982 h 262175"/>
              <a:gd name="connsiteX263" fmla="*/ 2569423 w 6487123"/>
              <a:gd name="connsiteY263" fmla="*/ 199640 h 262175"/>
              <a:gd name="connsiteX264" fmla="*/ 2605317 w 6487123"/>
              <a:gd name="connsiteY264" fmla="*/ 177622 h 262175"/>
              <a:gd name="connsiteX265" fmla="*/ 2634540 w 6487123"/>
              <a:gd name="connsiteY265" fmla="*/ 147430 h 262175"/>
              <a:gd name="connsiteX266" fmla="*/ 2630166 w 6487123"/>
              <a:gd name="connsiteY266" fmla="*/ 131007 h 262175"/>
              <a:gd name="connsiteX267" fmla="*/ 2622780 w 6487123"/>
              <a:gd name="connsiteY267" fmla="*/ 115015 h 262175"/>
              <a:gd name="connsiteX268" fmla="*/ 2601121 w 6487123"/>
              <a:gd name="connsiteY268" fmla="*/ 127815 h 262175"/>
              <a:gd name="connsiteX269" fmla="*/ 2578602 w 6487123"/>
              <a:gd name="connsiteY269" fmla="*/ 139111 h 262175"/>
              <a:gd name="connsiteX270" fmla="*/ 2574622 w 6487123"/>
              <a:gd name="connsiteY270" fmla="*/ 134700 h 262175"/>
              <a:gd name="connsiteX271" fmla="*/ 2569996 w 6487123"/>
              <a:gd name="connsiteY271" fmla="*/ 130505 h 262175"/>
              <a:gd name="connsiteX272" fmla="*/ 2593627 w 6487123"/>
              <a:gd name="connsiteY272" fmla="*/ 118744 h 262175"/>
              <a:gd name="connsiteX273" fmla="*/ 2616181 w 6487123"/>
              <a:gd name="connsiteY273" fmla="*/ 105261 h 262175"/>
              <a:gd name="connsiteX274" fmla="*/ 2603129 w 6487123"/>
              <a:gd name="connsiteY274" fmla="*/ 90452 h 262175"/>
              <a:gd name="connsiteX275" fmla="*/ 2585774 w 6487123"/>
              <a:gd name="connsiteY275" fmla="*/ 76288 h 262175"/>
              <a:gd name="connsiteX276" fmla="*/ 361144 w 6487123"/>
              <a:gd name="connsiteY276" fmla="*/ 66266 h 262175"/>
              <a:gd name="connsiteX277" fmla="*/ 531255 w 6487123"/>
              <a:gd name="connsiteY277" fmla="*/ 66266 h 262175"/>
              <a:gd name="connsiteX278" fmla="*/ 531255 w 6487123"/>
              <a:gd name="connsiteY278" fmla="*/ 146838 h 262175"/>
              <a:gd name="connsiteX279" fmla="*/ 408763 w 6487123"/>
              <a:gd name="connsiteY279" fmla="*/ 146838 h 262175"/>
              <a:gd name="connsiteX280" fmla="*/ 401126 w 6487123"/>
              <a:gd name="connsiteY280" fmla="*/ 158116 h 262175"/>
              <a:gd name="connsiteX281" fmla="*/ 392413 w 6487123"/>
              <a:gd name="connsiteY281" fmla="*/ 168963 h 262175"/>
              <a:gd name="connsiteX282" fmla="*/ 515190 w 6487123"/>
              <a:gd name="connsiteY282" fmla="*/ 168963 h 262175"/>
              <a:gd name="connsiteX283" fmla="*/ 518059 w 6487123"/>
              <a:gd name="connsiteY283" fmla="*/ 168101 h 262175"/>
              <a:gd name="connsiteX284" fmla="*/ 526665 w 6487123"/>
              <a:gd name="connsiteY284" fmla="*/ 174397 h 262175"/>
              <a:gd name="connsiteX285" fmla="*/ 497404 w 6487123"/>
              <a:gd name="connsiteY285" fmla="*/ 203179 h 262175"/>
              <a:gd name="connsiteX286" fmla="*/ 458678 w 6487123"/>
              <a:gd name="connsiteY286" fmla="*/ 225738 h 262175"/>
              <a:gd name="connsiteX287" fmla="*/ 511927 w 6487123"/>
              <a:gd name="connsiteY287" fmla="*/ 239368 h 262175"/>
              <a:gd name="connsiteX288" fmla="*/ 570555 w 6487123"/>
              <a:gd name="connsiteY288" fmla="*/ 246972 h 262175"/>
              <a:gd name="connsiteX289" fmla="*/ 566109 w 6487123"/>
              <a:gd name="connsiteY289" fmla="*/ 253175 h 262175"/>
              <a:gd name="connsiteX290" fmla="*/ 562523 w 6487123"/>
              <a:gd name="connsiteY290" fmla="*/ 259594 h 262175"/>
              <a:gd name="connsiteX291" fmla="*/ 499305 w 6487123"/>
              <a:gd name="connsiteY291" fmla="*/ 249984 h 262175"/>
              <a:gd name="connsiteX292" fmla="*/ 442327 w 6487123"/>
              <a:gd name="connsiteY292" fmla="*/ 232624 h 262175"/>
              <a:gd name="connsiteX293" fmla="*/ 379431 w 6487123"/>
              <a:gd name="connsiteY293" fmla="*/ 251203 h 262175"/>
              <a:gd name="connsiteX294" fmla="*/ 314385 w 6487123"/>
              <a:gd name="connsiteY294" fmla="*/ 261601 h 262175"/>
              <a:gd name="connsiteX295" fmla="*/ 312055 w 6487123"/>
              <a:gd name="connsiteY295" fmla="*/ 254932 h 262175"/>
              <a:gd name="connsiteX296" fmla="*/ 308648 w 6487123"/>
              <a:gd name="connsiteY296" fmla="*/ 248693 h 262175"/>
              <a:gd name="connsiteX297" fmla="*/ 368280 w 6487123"/>
              <a:gd name="connsiteY297" fmla="*/ 240516 h 262175"/>
              <a:gd name="connsiteX298" fmla="*/ 425975 w 6487123"/>
              <a:gd name="connsiteY298" fmla="*/ 225451 h 262175"/>
              <a:gd name="connsiteX299" fmla="*/ 397182 w 6487123"/>
              <a:gd name="connsiteY299" fmla="*/ 208665 h 262175"/>
              <a:gd name="connsiteX300" fmla="*/ 373767 w 6487123"/>
              <a:gd name="connsiteY300" fmla="*/ 188435 h 262175"/>
              <a:gd name="connsiteX301" fmla="*/ 355192 w 6487123"/>
              <a:gd name="connsiteY301" fmla="*/ 203859 h 262175"/>
              <a:gd name="connsiteX302" fmla="*/ 336187 w 6487123"/>
              <a:gd name="connsiteY302" fmla="*/ 217130 h 262175"/>
              <a:gd name="connsiteX303" fmla="*/ 331561 w 6487123"/>
              <a:gd name="connsiteY303" fmla="*/ 212395 h 262175"/>
              <a:gd name="connsiteX304" fmla="*/ 325860 w 6487123"/>
              <a:gd name="connsiteY304" fmla="*/ 207660 h 262175"/>
              <a:gd name="connsiteX305" fmla="*/ 363368 w 6487123"/>
              <a:gd name="connsiteY305" fmla="*/ 180916 h 262175"/>
              <a:gd name="connsiteX306" fmla="*/ 393560 w 6487123"/>
              <a:gd name="connsiteY306" fmla="*/ 146838 h 262175"/>
              <a:gd name="connsiteX307" fmla="*/ 361144 w 6487123"/>
              <a:gd name="connsiteY307" fmla="*/ 146838 h 262175"/>
              <a:gd name="connsiteX308" fmla="*/ 3299509 w 6487123"/>
              <a:gd name="connsiteY308" fmla="*/ 54755 h 262175"/>
              <a:gd name="connsiteX309" fmla="*/ 3291621 w 6487123"/>
              <a:gd name="connsiteY309" fmla="*/ 69246 h 262175"/>
              <a:gd name="connsiteX310" fmla="*/ 3282871 w 6487123"/>
              <a:gd name="connsiteY310" fmla="*/ 83737 h 262175"/>
              <a:gd name="connsiteX311" fmla="*/ 3226072 w 6487123"/>
              <a:gd name="connsiteY311" fmla="*/ 166668 h 262175"/>
              <a:gd name="connsiteX312" fmla="*/ 3299222 w 6487123"/>
              <a:gd name="connsiteY312" fmla="*/ 166668 h 262175"/>
              <a:gd name="connsiteX313" fmla="*/ 3299222 w 6487123"/>
              <a:gd name="connsiteY313" fmla="*/ 89477 h 262175"/>
              <a:gd name="connsiteX314" fmla="*/ 3299759 w 6487123"/>
              <a:gd name="connsiteY314" fmla="*/ 72223 h 262175"/>
              <a:gd name="connsiteX315" fmla="*/ 3300940 w 6487123"/>
              <a:gd name="connsiteY315" fmla="*/ 54755 h 262175"/>
              <a:gd name="connsiteX316" fmla="*/ 3052502 w 6487123"/>
              <a:gd name="connsiteY316" fmla="*/ 48462 h 262175"/>
              <a:gd name="connsiteX317" fmla="*/ 3066128 w 6487123"/>
              <a:gd name="connsiteY317" fmla="*/ 114225 h 262175"/>
              <a:gd name="connsiteX318" fmla="*/ 3086638 w 6487123"/>
              <a:gd name="connsiteY318" fmla="*/ 170953 h 262175"/>
              <a:gd name="connsiteX319" fmla="*/ 3110878 w 6487123"/>
              <a:gd name="connsiteY319" fmla="*/ 115086 h 262175"/>
              <a:gd name="connsiteX320" fmla="*/ 3127372 w 6487123"/>
              <a:gd name="connsiteY320" fmla="*/ 48462 h 262175"/>
              <a:gd name="connsiteX321" fmla="*/ 4712654 w 6487123"/>
              <a:gd name="connsiteY321" fmla="*/ 42994 h 262175"/>
              <a:gd name="connsiteX322" fmla="*/ 4662871 w 6487123"/>
              <a:gd name="connsiteY322" fmla="*/ 67740 h 262175"/>
              <a:gd name="connsiteX323" fmla="*/ 4644077 w 6487123"/>
              <a:gd name="connsiteY323" fmla="*/ 135094 h 262175"/>
              <a:gd name="connsiteX324" fmla="*/ 4662871 w 6487123"/>
              <a:gd name="connsiteY324" fmla="*/ 203166 h 262175"/>
              <a:gd name="connsiteX325" fmla="*/ 4712654 w 6487123"/>
              <a:gd name="connsiteY325" fmla="*/ 228630 h 262175"/>
              <a:gd name="connsiteX326" fmla="*/ 4762833 w 6487123"/>
              <a:gd name="connsiteY326" fmla="*/ 203166 h 262175"/>
              <a:gd name="connsiteX327" fmla="*/ 4781807 w 6487123"/>
              <a:gd name="connsiteY327" fmla="*/ 135094 h 262175"/>
              <a:gd name="connsiteX328" fmla="*/ 4762833 w 6487123"/>
              <a:gd name="connsiteY328" fmla="*/ 67740 h 262175"/>
              <a:gd name="connsiteX329" fmla="*/ 4712654 w 6487123"/>
              <a:gd name="connsiteY329" fmla="*/ 42994 h 262175"/>
              <a:gd name="connsiteX330" fmla="*/ 3584560 w 6487123"/>
              <a:gd name="connsiteY330" fmla="*/ 41272 h 262175"/>
              <a:gd name="connsiteX331" fmla="*/ 3556256 w 6487123"/>
              <a:gd name="connsiteY331" fmla="*/ 56410 h 262175"/>
              <a:gd name="connsiteX332" fmla="*/ 3544957 w 6487123"/>
              <a:gd name="connsiteY332" fmla="*/ 94360 h 262175"/>
              <a:gd name="connsiteX333" fmla="*/ 3555037 w 6487123"/>
              <a:gd name="connsiteY333" fmla="*/ 131773 h 262175"/>
              <a:gd name="connsiteX334" fmla="*/ 3586855 w 6487123"/>
              <a:gd name="connsiteY334" fmla="*/ 146588 h 262175"/>
              <a:gd name="connsiteX335" fmla="*/ 3611141 w 6487123"/>
              <a:gd name="connsiteY335" fmla="*/ 139413 h 262175"/>
              <a:gd name="connsiteX336" fmla="*/ 3635642 w 6487123"/>
              <a:gd name="connsiteY336" fmla="*/ 115882 h 262175"/>
              <a:gd name="connsiteX337" fmla="*/ 3621723 w 6487123"/>
              <a:gd name="connsiteY337" fmla="*/ 61468 h 262175"/>
              <a:gd name="connsiteX338" fmla="*/ 3584560 w 6487123"/>
              <a:gd name="connsiteY338" fmla="*/ 41272 h 262175"/>
              <a:gd name="connsiteX339" fmla="*/ 2003440 w 6487123"/>
              <a:gd name="connsiteY339" fmla="*/ 37543 h 262175"/>
              <a:gd name="connsiteX340" fmla="*/ 1987914 w 6487123"/>
              <a:gd name="connsiteY340" fmla="*/ 55992 h 262175"/>
              <a:gd name="connsiteX341" fmla="*/ 1970451 w 6487123"/>
              <a:gd name="connsiteY341" fmla="*/ 74011 h 262175"/>
              <a:gd name="connsiteX342" fmla="*/ 2056224 w 6487123"/>
              <a:gd name="connsiteY342" fmla="*/ 74011 h 262175"/>
              <a:gd name="connsiteX343" fmla="*/ 2070853 w 6487123"/>
              <a:gd name="connsiteY343" fmla="*/ 56639 h 262175"/>
              <a:gd name="connsiteX344" fmla="*/ 2083762 w 6487123"/>
              <a:gd name="connsiteY344" fmla="*/ 37543 h 262175"/>
              <a:gd name="connsiteX345" fmla="*/ 3133397 w 6487123"/>
              <a:gd name="connsiteY345" fmla="*/ 34406 h 262175"/>
              <a:gd name="connsiteX346" fmla="*/ 3142004 w 6487123"/>
              <a:gd name="connsiteY346" fmla="*/ 36987 h 262175"/>
              <a:gd name="connsiteX347" fmla="*/ 3123321 w 6487123"/>
              <a:gd name="connsiteY347" fmla="*/ 119425 h 262175"/>
              <a:gd name="connsiteX348" fmla="*/ 3094097 w 6487123"/>
              <a:gd name="connsiteY348" fmla="*/ 185296 h 262175"/>
              <a:gd name="connsiteX349" fmla="*/ 3120273 w 6487123"/>
              <a:gd name="connsiteY349" fmla="*/ 221584 h 262175"/>
              <a:gd name="connsiteX350" fmla="*/ 3153764 w 6487123"/>
              <a:gd name="connsiteY350" fmla="*/ 248406 h 262175"/>
              <a:gd name="connsiteX351" fmla="*/ 3148314 w 6487123"/>
              <a:gd name="connsiteY351" fmla="*/ 253283 h 262175"/>
              <a:gd name="connsiteX352" fmla="*/ 3143724 w 6487123"/>
              <a:gd name="connsiteY352" fmla="*/ 259020 h 262175"/>
              <a:gd name="connsiteX353" fmla="*/ 3111667 w 6487123"/>
              <a:gd name="connsiteY353" fmla="*/ 232772 h 262175"/>
              <a:gd name="connsiteX354" fmla="*/ 3086064 w 6487123"/>
              <a:gd name="connsiteY354" fmla="*/ 197918 h 262175"/>
              <a:gd name="connsiteX355" fmla="*/ 3057593 w 6487123"/>
              <a:gd name="connsiteY355" fmla="*/ 234027 h 262175"/>
              <a:gd name="connsiteX356" fmla="*/ 3026110 w 6487123"/>
              <a:gd name="connsiteY356" fmla="*/ 261315 h 262175"/>
              <a:gd name="connsiteX357" fmla="*/ 3021843 w 6487123"/>
              <a:gd name="connsiteY357" fmla="*/ 255578 h 262175"/>
              <a:gd name="connsiteX358" fmla="*/ 3016931 w 6487123"/>
              <a:gd name="connsiteY358" fmla="*/ 250701 h 262175"/>
              <a:gd name="connsiteX359" fmla="*/ 3049382 w 6487123"/>
              <a:gd name="connsiteY359" fmla="*/ 222947 h 262175"/>
              <a:gd name="connsiteX360" fmla="*/ 3078605 w 6487123"/>
              <a:gd name="connsiteY360" fmla="*/ 184435 h 262175"/>
              <a:gd name="connsiteX361" fmla="*/ 3055263 w 6487123"/>
              <a:gd name="connsiteY361" fmla="*/ 122150 h 262175"/>
              <a:gd name="connsiteX362" fmla="*/ 3039880 w 6487123"/>
              <a:gd name="connsiteY362" fmla="*/ 48462 h 262175"/>
              <a:gd name="connsiteX363" fmla="*/ 3022955 w 6487123"/>
              <a:gd name="connsiteY363" fmla="*/ 48462 h 262175"/>
              <a:gd name="connsiteX364" fmla="*/ 3022955 w 6487123"/>
              <a:gd name="connsiteY364" fmla="*/ 35266 h 262175"/>
              <a:gd name="connsiteX365" fmla="*/ 3131102 w 6487123"/>
              <a:gd name="connsiteY365" fmla="*/ 35266 h 262175"/>
              <a:gd name="connsiteX366" fmla="*/ 2418532 w 6487123"/>
              <a:gd name="connsiteY366" fmla="*/ 33240 h 262175"/>
              <a:gd name="connsiteX367" fmla="*/ 2418532 w 6487123"/>
              <a:gd name="connsiteY367" fmla="*/ 58233 h 262175"/>
              <a:gd name="connsiteX368" fmla="*/ 2468733 w 6487123"/>
              <a:gd name="connsiteY368" fmla="*/ 58233 h 262175"/>
              <a:gd name="connsiteX369" fmla="*/ 2468733 w 6487123"/>
              <a:gd name="connsiteY369" fmla="*/ 33240 h 262175"/>
              <a:gd name="connsiteX370" fmla="*/ 2351119 w 6487123"/>
              <a:gd name="connsiteY370" fmla="*/ 33240 h 262175"/>
              <a:gd name="connsiteX371" fmla="*/ 2351119 w 6487123"/>
              <a:gd name="connsiteY371" fmla="*/ 56797 h 262175"/>
              <a:gd name="connsiteX372" fmla="*/ 2351119 w 6487123"/>
              <a:gd name="connsiteY372" fmla="*/ 58233 h 262175"/>
              <a:gd name="connsiteX373" fmla="*/ 2405336 w 6487123"/>
              <a:gd name="connsiteY373" fmla="*/ 58233 h 262175"/>
              <a:gd name="connsiteX374" fmla="*/ 2405336 w 6487123"/>
              <a:gd name="connsiteY374" fmla="*/ 33240 h 262175"/>
              <a:gd name="connsiteX375" fmla="*/ 3299222 w 6487123"/>
              <a:gd name="connsiteY375" fmla="*/ 31268 h 262175"/>
              <a:gd name="connsiteX376" fmla="*/ 3315537 w 6487123"/>
              <a:gd name="connsiteY376" fmla="*/ 31268 h 262175"/>
              <a:gd name="connsiteX377" fmla="*/ 3315537 w 6487123"/>
              <a:gd name="connsiteY377" fmla="*/ 166668 h 262175"/>
              <a:gd name="connsiteX378" fmla="*/ 3345085 w 6487123"/>
              <a:gd name="connsiteY378" fmla="*/ 166668 h 262175"/>
              <a:gd name="connsiteX379" fmla="*/ 3345085 w 6487123"/>
              <a:gd name="connsiteY379" fmla="*/ 180688 h 262175"/>
              <a:gd name="connsiteX380" fmla="*/ 3315537 w 6487123"/>
              <a:gd name="connsiteY380" fmla="*/ 180688 h 262175"/>
              <a:gd name="connsiteX381" fmla="*/ 3315537 w 6487123"/>
              <a:gd name="connsiteY381" fmla="*/ 240356 h 262175"/>
              <a:gd name="connsiteX382" fmla="*/ 3299222 w 6487123"/>
              <a:gd name="connsiteY382" fmla="*/ 240356 h 262175"/>
              <a:gd name="connsiteX383" fmla="*/ 3299222 w 6487123"/>
              <a:gd name="connsiteY383" fmla="*/ 180688 h 262175"/>
              <a:gd name="connsiteX384" fmla="*/ 3206852 w 6487123"/>
              <a:gd name="connsiteY384" fmla="*/ 180688 h 262175"/>
              <a:gd name="connsiteX385" fmla="*/ 3206852 w 6487123"/>
              <a:gd name="connsiteY385" fmla="*/ 170101 h 262175"/>
              <a:gd name="connsiteX386" fmla="*/ 2928003 w 6487123"/>
              <a:gd name="connsiteY386" fmla="*/ 28956 h 262175"/>
              <a:gd name="connsiteX387" fmla="*/ 2928003 w 6487123"/>
              <a:gd name="connsiteY387" fmla="*/ 75427 h 262175"/>
              <a:gd name="connsiteX388" fmla="*/ 2985949 w 6487123"/>
              <a:gd name="connsiteY388" fmla="*/ 75427 h 262175"/>
              <a:gd name="connsiteX389" fmla="*/ 2985949 w 6487123"/>
              <a:gd name="connsiteY389" fmla="*/ 28956 h 262175"/>
              <a:gd name="connsiteX390" fmla="*/ 13735 w 6487123"/>
              <a:gd name="connsiteY390" fmla="*/ 28077 h 262175"/>
              <a:gd name="connsiteX391" fmla="*/ 13735 w 6487123"/>
              <a:gd name="connsiteY391" fmla="*/ 232360 h 262175"/>
              <a:gd name="connsiteX392" fmla="*/ 221460 w 6487123"/>
              <a:gd name="connsiteY392" fmla="*/ 232360 h 262175"/>
              <a:gd name="connsiteX393" fmla="*/ 221460 w 6487123"/>
              <a:gd name="connsiteY393" fmla="*/ 28077 h 262175"/>
              <a:gd name="connsiteX394" fmla="*/ 4712654 w 6487123"/>
              <a:gd name="connsiteY394" fmla="*/ 27539 h 262175"/>
              <a:gd name="connsiteX395" fmla="*/ 4775259 w 6487123"/>
              <a:gd name="connsiteY395" fmla="*/ 56462 h 262175"/>
              <a:gd name="connsiteX396" fmla="*/ 4799557 w 6487123"/>
              <a:gd name="connsiteY396" fmla="*/ 135094 h 262175"/>
              <a:gd name="connsiteX397" fmla="*/ 4775259 w 6487123"/>
              <a:gd name="connsiteY397" fmla="*/ 214552 h 262175"/>
              <a:gd name="connsiteX398" fmla="*/ 4712654 w 6487123"/>
              <a:gd name="connsiteY398" fmla="*/ 244086 h 262175"/>
              <a:gd name="connsiteX399" fmla="*/ 4650409 w 6487123"/>
              <a:gd name="connsiteY399" fmla="*/ 214552 h 262175"/>
              <a:gd name="connsiteX400" fmla="*/ 4626039 w 6487123"/>
              <a:gd name="connsiteY400" fmla="*/ 135094 h 262175"/>
              <a:gd name="connsiteX401" fmla="*/ 4650409 w 6487123"/>
              <a:gd name="connsiteY401" fmla="*/ 56462 h 262175"/>
              <a:gd name="connsiteX402" fmla="*/ 4712654 w 6487123"/>
              <a:gd name="connsiteY402" fmla="*/ 27539 h 262175"/>
              <a:gd name="connsiteX403" fmla="*/ 3822807 w 6487123"/>
              <a:gd name="connsiteY403" fmla="*/ 27539 h 262175"/>
              <a:gd name="connsiteX404" fmla="*/ 3858132 w 6487123"/>
              <a:gd name="connsiteY404" fmla="*/ 35627 h 262175"/>
              <a:gd name="connsiteX405" fmla="*/ 3880736 w 6487123"/>
              <a:gd name="connsiteY405" fmla="*/ 52751 h 262175"/>
              <a:gd name="connsiteX406" fmla="*/ 3870718 w 6487123"/>
              <a:gd name="connsiteY406" fmla="*/ 63943 h 262175"/>
              <a:gd name="connsiteX407" fmla="*/ 3851430 w 6487123"/>
              <a:gd name="connsiteY407" fmla="*/ 49164 h 262175"/>
              <a:gd name="connsiteX408" fmla="*/ 3823095 w 6487123"/>
              <a:gd name="connsiteY408" fmla="*/ 42994 h 262175"/>
              <a:gd name="connsiteX409" fmla="*/ 3767929 w 6487123"/>
              <a:gd name="connsiteY409" fmla="*/ 67853 h 262175"/>
              <a:gd name="connsiteX410" fmla="*/ 3747626 w 6487123"/>
              <a:gd name="connsiteY410" fmla="*/ 135112 h 262175"/>
              <a:gd name="connsiteX411" fmla="*/ 3767139 w 6487123"/>
              <a:gd name="connsiteY411" fmla="*/ 203272 h 262175"/>
              <a:gd name="connsiteX412" fmla="*/ 3821946 w 6487123"/>
              <a:gd name="connsiteY412" fmla="*/ 228630 h 262175"/>
              <a:gd name="connsiteX413" fmla="*/ 3847307 w 6487123"/>
              <a:gd name="connsiteY413" fmla="*/ 224720 h 262175"/>
              <a:gd name="connsiteX414" fmla="*/ 3866424 w 6487123"/>
              <a:gd name="connsiteY414" fmla="*/ 213707 h 262175"/>
              <a:gd name="connsiteX415" fmla="*/ 3866424 w 6487123"/>
              <a:gd name="connsiteY415" fmla="*/ 150854 h 262175"/>
              <a:gd name="connsiteX416" fmla="*/ 3817929 w 6487123"/>
              <a:gd name="connsiteY416" fmla="*/ 150854 h 262175"/>
              <a:gd name="connsiteX417" fmla="*/ 3817929 w 6487123"/>
              <a:gd name="connsiteY417" fmla="*/ 136260 h 262175"/>
              <a:gd name="connsiteX418" fmla="*/ 3883026 w 6487123"/>
              <a:gd name="connsiteY418" fmla="*/ 136260 h 262175"/>
              <a:gd name="connsiteX419" fmla="*/ 3883026 w 6487123"/>
              <a:gd name="connsiteY419" fmla="*/ 220307 h 262175"/>
              <a:gd name="connsiteX420" fmla="*/ 3857126 w 6487123"/>
              <a:gd name="connsiteY420" fmla="*/ 237464 h 262175"/>
              <a:gd name="connsiteX421" fmla="*/ 3820225 w 6487123"/>
              <a:gd name="connsiteY421" fmla="*/ 244086 h 262175"/>
              <a:gd name="connsiteX422" fmla="*/ 3754677 w 6487123"/>
              <a:gd name="connsiteY422" fmla="*/ 214946 h 262175"/>
              <a:gd name="connsiteX423" fmla="*/ 3729590 w 6487123"/>
              <a:gd name="connsiteY423" fmla="*/ 135686 h 262175"/>
              <a:gd name="connsiteX424" fmla="*/ 3755538 w 6487123"/>
              <a:gd name="connsiteY424" fmla="*/ 56538 h 262175"/>
              <a:gd name="connsiteX425" fmla="*/ 3822807 w 6487123"/>
              <a:gd name="connsiteY425" fmla="*/ 27539 h 262175"/>
              <a:gd name="connsiteX426" fmla="*/ 3584847 w 6487123"/>
              <a:gd name="connsiteY426" fmla="*/ 27539 h 262175"/>
              <a:gd name="connsiteX427" fmla="*/ 3633719 w 6487123"/>
              <a:gd name="connsiteY427" fmla="*/ 52340 h 262175"/>
              <a:gd name="connsiteX428" fmla="*/ 3652245 w 6487123"/>
              <a:gd name="connsiteY428" fmla="*/ 124491 h 262175"/>
              <a:gd name="connsiteX429" fmla="*/ 3641690 w 6487123"/>
              <a:gd name="connsiteY429" fmla="*/ 194637 h 262175"/>
              <a:gd name="connsiteX430" fmla="*/ 3614820 w 6487123"/>
              <a:gd name="connsiteY430" fmla="*/ 232650 h 262175"/>
              <a:gd name="connsiteX431" fmla="*/ 3578821 w 6487123"/>
              <a:gd name="connsiteY431" fmla="*/ 244086 h 262175"/>
              <a:gd name="connsiteX432" fmla="*/ 3552280 w 6487123"/>
              <a:gd name="connsiteY432" fmla="*/ 238467 h 262175"/>
              <a:gd name="connsiteX433" fmla="*/ 3532649 w 6487123"/>
              <a:gd name="connsiteY433" fmla="*/ 224037 h 262175"/>
              <a:gd name="connsiteX434" fmla="*/ 3542667 w 6487123"/>
              <a:gd name="connsiteY434" fmla="*/ 213131 h 262175"/>
              <a:gd name="connsiteX435" fmla="*/ 3559055 w 6487123"/>
              <a:gd name="connsiteY435" fmla="*/ 225544 h 262175"/>
              <a:gd name="connsiteX436" fmla="*/ 3579107 w 6487123"/>
              <a:gd name="connsiteY436" fmla="*/ 229778 h 262175"/>
              <a:gd name="connsiteX437" fmla="*/ 3617742 w 6487123"/>
              <a:gd name="connsiteY437" fmla="*/ 208114 h 262175"/>
              <a:gd name="connsiteX438" fmla="*/ 3635929 w 6487123"/>
              <a:gd name="connsiteY438" fmla="*/ 132239 h 262175"/>
              <a:gd name="connsiteX439" fmla="*/ 3612540 w 6487123"/>
              <a:gd name="connsiteY439" fmla="*/ 152376 h 262175"/>
              <a:gd name="connsiteX440" fmla="*/ 3584847 w 6487123"/>
              <a:gd name="connsiteY440" fmla="*/ 160034 h 262175"/>
              <a:gd name="connsiteX441" fmla="*/ 3543472 w 6487123"/>
              <a:gd name="connsiteY441" fmla="*/ 143123 h 262175"/>
              <a:gd name="connsiteX442" fmla="*/ 3528355 w 6487123"/>
              <a:gd name="connsiteY442" fmla="*/ 94360 h 262175"/>
              <a:gd name="connsiteX443" fmla="*/ 3545194 w 6487123"/>
              <a:gd name="connsiteY443" fmla="*/ 46207 h 262175"/>
              <a:gd name="connsiteX444" fmla="*/ 3584847 w 6487123"/>
              <a:gd name="connsiteY444" fmla="*/ 27539 h 262175"/>
              <a:gd name="connsiteX445" fmla="*/ 5139149 w 6487123"/>
              <a:gd name="connsiteY445" fmla="*/ 24671 h 262175"/>
              <a:gd name="connsiteX446" fmla="*/ 5148962 w 6487123"/>
              <a:gd name="connsiteY446" fmla="*/ 28323 h 262175"/>
              <a:gd name="connsiteX447" fmla="*/ 5153188 w 6487123"/>
              <a:gd name="connsiteY447" fmla="*/ 38421 h 262175"/>
              <a:gd name="connsiteX448" fmla="*/ 5148962 w 6487123"/>
              <a:gd name="connsiteY448" fmla="*/ 47911 h 262175"/>
              <a:gd name="connsiteX449" fmla="*/ 5139149 w 6487123"/>
              <a:gd name="connsiteY449" fmla="*/ 51600 h 262175"/>
              <a:gd name="connsiteX450" fmla="*/ 5129229 w 6487123"/>
              <a:gd name="connsiteY450" fmla="*/ 47911 h 262175"/>
              <a:gd name="connsiteX451" fmla="*/ 5125111 w 6487123"/>
              <a:gd name="connsiteY451" fmla="*/ 38421 h 262175"/>
              <a:gd name="connsiteX452" fmla="*/ 5129229 w 6487123"/>
              <a:gd name="connsiteY452" fmla="*/ 28323 h 262175"/>
              <a:gd name="connsiteX453" fmla="*/ 5139149 w 6487123"/>
              <a:gd name="connsiteY453" fmla="*/ 24671 h 262175"/>
              <a:gd name="connsiteX454" fmla="*/ 6048508 w 6487123"/>
              <a:gd name="connsiteY454" fmla="*/ 24653 h 262175"/>
              <a:gd name="connsiteX455" fmla="*/ 6074075 w 6487123"/>
              <a:gd name="connsiteY455" fmla="*/ 42008 h 262175"/>
              <a:gd name="connsiteX456" fmla="*/ 6093833 w 6487123"/>
              <a:gd name="connsiteY456" fmla="*/ 60224 h 262175"/>
              <a:gd name="connsiteX457" fmla="*/ 6086661 w 6487123"/>
              <a:gd name="connsiteY457" fmla="*/ 70837 h 262175"/>
              <a:gd name="connsiteX458" fmla="*/ 6066616 w 6487123"/>
              <a:gd name="connsiteY458" fmla="*/ 52299 h 262175"/>
              <a:gd name="connsiteX459" fmla="*/ 6040763 w 6487123"/>
              <a:gd name="connsiteY459" fmla="*/ 34406 h 262175"/>
              <a:gd name="connsiteX460" fmla="*/ 5920567 w 6487123"/>
              <a:gd name="connsiteY460" fmla="*/ 20350 h 262175"/>
              <a:gd name="connsiteX461" fmla="*/ 5931970 w 6487123"/>
              <a:gd name="connsiteY461" fmla="*/ 52012 h 262175"/>
              <a:gd name="connsiteX462" fmla="*/ 5938639 w 6487123"/>
              <a:gd name="connsiteY462" fmla="*/ 81738 h 262175"/>
              <a:gd name="connsiteX463" fmla="*/ 5926878 w 6487123"/>
              <a:gd name="connsiteY463" fmla="*/ 84894 h 262175"/>
              <a:gd name="connsiteX464" fmla="*/ 5920531 w 6487123"/>
              <a:gd name="connsiteY464" fmla="*/ 54988 h 262175"/>
              <a:gd name="connsiteX465" fmla="*/ 5909667 w 6487123"/>
              <a:gd name="connsiteY465" fmla="*/ 22931 h 262175"/>
              <a:gd name="connsiteX466" fmla="*/ 6000889 w 6487123"/>
              <a:gd name="connsiteY466" fmla="*/ 19489 h 262175"/>
              <a:gd name="connsiteX467" fmla="*/ 6013797 w 6487123"/>
              <a:gd name="connsiteY467" fmla="*/ 23218 h 262175"/>
              <a:gd name="connsiteX468" fmla="*/ 6001965 w 6487123"/>
              <a:gd name="connsiteY468" fmla="*/ 56709 h 262175"/>
              <a:gd name="connsiteX469" fmla="*/ 5989701 w 6487123"/>
              <a:gd name="connsiteY469" fmla="*/ 86328 h 262175"/>
              <a:gd name="connsiteX470" fmla="*/ 5980234 w 6487123"/>
              <a:gd name="connsiteY470" fmla="*/ 82886 h 262175"/>
              <a:gd name="connsiteX471" fmla="*/ 5991423 w 6487123"/>
              <a:gd name="connsiteY471" fmla="*/ 52048 h 262175"/>
              <a:gd name="connsiteX472" fmla="*/ 6000889 w 6487123"/>
              <a:gd name="connsiteY472" fmla="*/ 19489 h 262175"/>
              <a:gd name="connsiteX473" fmla="*/ 2893292 w 6487123"/>
              <a:gd name="connsiteY473" fmla="*/ 16047 h 262175"/>
              <a:gd name="connsiteX474" fmla="*/ 3022381 w 6487123"/>
              <a:gd name="connsiteY474" fmla="*/ 16047 h 262175"/>
              <a:gd name="connsiteX475" fmla="*/ 3022381 w 6487123"/>
              <a:gd name="connsiteY475" fmla="*/ 28956 h 262175"/>
              <a:gd name="connsiteX476" fmla="*/ 2999432 w 6487123"/>
              <a:gd name="connsiteY476" fmla="*/ 28956 h 262175"/>
              <a:gd name="connsiteX477" fmla="*/ 2999432 w 6487123"/>
              <a:gd name="connsiteY477" fmla="*/ 188165 h 262175"/>
              <a:gd name="connsiteX478" fmla="*/ 3024675 w 6487123"/>
              <a:gd name="connsiteY478" fmla="*/ 183575 h 262175"/>
              <a:gd name="connsiteX479" fmla="*/ 3025537 w 6487123"/>
              <a:gd name="connsiteY479" fmla="*/ 195910 h 262175"/>
              <a:gd name="connsiteX480" fmla="*/ 2999432 w 6487123"/>
              <a:gd name="connsiteY480" fmla="*/ 200787 h 262175"/>
              <a:gd name="connsiteX481" fmla="*/ 2999432 w 6487123"/>
              <a:gd name="connsiteY481" fmla="*/ 261028 h 262175"/>
              <a:gd name="connsiteX482" fmla="*/ 2985949 w 6487123"/>
              <a:gd name="connsiteY482" fmla="*/ 261028 h 262175"/>
              <a:gd name="connsiteX483" fmla="*/ 2985949 w 6487123"/>
              <a:gd name="connsiteY483" fmla="*/ 203368 h 262175"/>
              <a:gd name="connsiteX484" fmla="*/ 2937182 w 6487123"/>
              <a:gd name="connsiteY484" fmla="*/ 212190 h 262175"/>
              <a:gd name="connsiteX485" fmla="*/ 2894439 w 6487123"/>
              <a:gd name="connsiteY485" fmla="*/ 219720 h 262175"/>
              <a:gd name="connsiteX486" fmla="*/ 2891284 w 6487123"/>
              <a:gd name="connsiteY486" fmla="*/ 206237 h 262175"/>
              <a:gd name="connsiteX487" fmla="*/ 2914520 w 6487123"/>
              <a:gd name="connsiteY487" fmla="*/ 202508 h 262175"/>
              <a:gd name="connsiteX488" fmla="*/ 2914520 w 6487123"/>
              <a:gd name="connsiteY488" fmla="*/ 28956 h 262175"/>
              <a:gd name="connsiteX489" fmla="*/ 2893292 w 6487123"/>
              <a:gd name="connsiteY489" fmla="*/ 28956 h 262175"/>
              <a:gd name="connsiteX490" fmla="*/ 4085430 w 6487123"/>
              <a:gd name="connsiteY490" fmla="*/ 14343 h 262175"/>
              <a:gd name="connsiteX491" fmla="*/ 4210212 w 6487123"/>
              <a:gd name="connsiteY491" fmla="*/ 14343 h 262175"/>
              <a:gd name="connsiteX492" fmla="*/ 4210177 w 6487123"/>
              <a:gd name="connsiteY492" fmla="*/ 16917 h 262175"/>
              <a:gd name="connsiteX493" fmla="*/ 4209926 w 6487123"/>
              <a:gd name="connsiteY493" fmla="*/ 21208 h 262175"/>
              <a:gd name="connsiteX494" fmla="*/ 4205227 w 6487123"/>
              <a:gd name="connsiteY494" fmla="*/ 78876 h 262175"/>
              <a:gd name="connsiteX495" fmla="*/ 4198163 w 6487123"/>
              <a:gd name="connsiteY495" fmla="*/ 101245 h 262175"/>
              <a:gd name="connsiteX496" fmla="*/ 4191745 w 6487123"/>
              <a:gd name="connsiteY496" fmla="*/ 105606 h 262175"/>
              <a:gd name="connsiteX497" fmla="*/ 4182957 w 6487123"/>
              <a:gd name="connsiteY497" fmla="*/ 106964 h 262175"/>
              <a:gd name="connsiteX498" fmla="*/ 4169938 w 6487123"/>
              <a:gd name="connsiteY498" fmla="*/ 107216 h 262175"/>
              <a:gd name="connsiteX499" fmla="*/ 4151969 w 6487123"/>
              <a:gd name="connsiteY499" fmla="*/ 106392 h 262175"/>
              <a:gd name="connsiteX500" fmla="*/ 4150750 w 6487123"/>
              <a:gd name="connsiteY500" fmla="*/ 100243 h 262175"/>
              <a:gd name="connsiteX501" fmla="*/ 4148240 w 6487123"/>
              <a:gd name="connsiteY501" fmla="*/ 94090 h 262175"/>
              <a:gd name="connsiteX502" fmla="*/ 4166460 w 6487123"/>
              <a:gd name="connsiteY502" fmla="*/ 95347 h 262175"/>
              <a:gd name="connsiteX503" fmla="*/ 4177793 w 6487123"/>
              <a:gd name="connsiteY503" fmla="*/ 95525 h 262175"/>
              <a:gd name="connsiteX504" fmla="*/ 4183459 w 6487123"/>
              <a:gd name="connsiteY504" fmla="*/ 95095 h 262175"/>
              <a:gd name="connsiteX505" fmla="*/ 4186974 w 6487123"/>
              <a:gd name="connsiteY505" fmla="*/ 92942 h 262175"/>
              <a:gd name="connsiteX506" fmla="*/ 4192462 w 6487123"/>
              <a:gd name="connsiteY506" fmla="*/ 75001 h 262175"/>
              <a:gd name="connsiteX507" fmla="*/ 4196443 w 6487123"/>
              <a:gd name="connsiteY507" fmla="*/ 26929 h 262175"/>
              <a:gd name="connsiteX508" fmla="*/ 4144223 w 6487123"/>
              <a:gd name="connsiteY508" fmla="*/ 26929 h 262175"/>
              <a:gd name="connsiteX509" fmla="*/ 4126688 w 6487123"/>
              <a:gd name="connsiteY509" fmla="*/ 84247 h 262175"/>
              <a:gd name="connsiteX510" fmla="*/ 4087441 w 6487123"/>
              <a:gd name="connsiteY510" fmla="*/ 120473 h 262175"/>
              <a:gd name="connsiteX511" fmla="*/ 4082452 w 6487123"/>
              <a:gd name="connsiteY511" fmla="*/ 115767 h 262175"/>
              <a:gd name="connsiteX512" fmla="*/ 4076820 w 6487123"/>
              <a:gd name="connsiteY512" fmla="*/ 111276 h 262175"/>
              <a:gd name="connsiteX513" fmla="*/ 4114385 w 6487123"/>
              <a:gd name="connsiteY513" fmla="*/ 79122 h 262175"/>
              <a:gd name="connsiteX514" fmla="*/ 4130451 w 6487123"/>
              <a:gd name="connsiteY514" fmla="*/ 26929 h 262175"/>
              <a:gd name="connsiteX515" fmla="*/ 4085430 w 6487123"/>
              <a:gd name="connsiteY515" fmla="*/ 26929 h 262175"/>
              <a:gd name="connsiteX516" fmla="*/ 0 w 6487123"/>
              <a:gd name="connsiteY516" fmla="*/ 14343 h 262175"/>
              <a:gd name="connsiteX517" fmla="*/ 235480 w 6487123"/>
              <a:gd name="connsiteY517" fmla="*/ 14343 h 262175"/>
              <a:gd name="connsiteX518" fmla="*/ 235480 w 6487123"/>
              <a:gd name="connsiteY518" fmla="*/ 261010 h 262175"/>
              <a:gd name="connsiteX519" fmla="*/ 221460 w 6487123"/>
              <a:gd name="connsiteY519" fmla="*/ 261010 h 262175"/>
              <a:gd name="connsiteX520" fmla="*/ 221460 w 6487123"/>
              <a:gd name="connsiteY520" fmla="*/ 245520 h 262175"/>
              <a:gd name="connsiteX521" fmla="*/ 13735 w 6487123"/>
              <a:gd name="connsiteY521" fmla="*/ 245520 h 262175"/>
              <a:gd name="connsiteX522" fmla="*/ 13735 w 6487123"/>
              <a:gd name="connsiteY522" fmla="*/ 261010 h 262175"/>
              <a:gd name="connsiteX523" fmla="*/ 0 w 6487123"/>
              <a:gd name="connsiteY523" fmla="*/ 261010 h 262175"/>
              <a:gd name="connsiteX524" fmla="*/ 5602435 w 6487123"/>
              <a:gd name="connsiteY524" fmla="*/ 13751 h 262175"/>
              <a:gd name="connsiteX525" fmla="*/ 5635890 w 6487123"/>
              <a:gd name="connsiteY525" fmla="*/ 27413 h 262175"/>
              <a:gd name="connsiteX526" fmla="*/ 5663537 w 6487123"/>
              <a:gd name="connsiteY526" fmla="*/ 43012 h 262175"/>
              <a:gd name="connsiteX527" fmla="*/ 5656078 w 6487123"/>
              <a:gd name="connsiteY527" fmla="*/ 54486 h 262175"/>
              <a:gd name="connsiteX528" fmla="*/ 5628647 w 6487123"/>
              <a:gd name="connsiteY528" fmla="*/ 38027 h 262175"/>
              <a:gd name="connsiteX529" fmla="*/ 5594976 w 6487123"/>
              <a:gd name="connsiteY529" fmla="*/ 23504 h 262175"/>
              <a:gd name="connsiteX530" fmla="*/ 5046904 w 6487123"/>
              <a:gd name="connsiteY530" fmla="*/ 8606 h 262175"/>
              <a:gd name="connsiteX531" fmla="*/ 5058594 w 6487123"/>
              <a:gd name="connsiteY531" fmla="*/ 10001 h 262175"/>
              <a:gd name="connsiteX532" fmla="*/ 5069854 w 6487123"/>
              <a:gd name="connsiteY532" fmla="*/ 13756 h 262175"/>
              <a:gd name="connsiteX533" fmla="*/ 5065839 w 6487123"/>
              <a:gd name="connsiteY533" fmla="*/ 26932 h 262175"/>
              <a:gd name="connsiteX534" fmla="*/ 5047765 w 6487123"/>
              <a:gd name="connsiteY534" fmla="*/ 22626 h 262175"/>
              <a:gd name="connsiteX535" fmla="*/ 5029873 w 6487123"/>
              <a:gd name="connsiteY535" fmla="*/ 31344 h 262175"/>
              <a:gd name="connsiteX536" fmla="*/ 5024243 w 6487123"/>
              <a:gd name="connsiteY536" fmla="*/ 56208 h 262175"/>
              <a:gd name="connsiteX537" fmla="*/ 5024243 w 6487123"/>
              <a:gd name="connsiteY537" fmla="*/ 87494 h 262175"/>
              <a:gd name="connsiteX538" fmla="*/ 5058953 w 6487123"/>
              <a:gd name="connsiteY538" fmla="*/ 87494 h 262175"/>
              <a:gd name="connsiteX539" fmla="*/ 5058953 w 6487123"/>
              <a:gd name="connsiteY539" fmla="*/ 101514 h 262175"/>
              <a:gd name="connsiteX540" fmla="*/ 5024243 w 6487123"/>
              <a:gd name="connsiteY540" fmla="*/ 101514 h 262175"/>
              <a:gd name="connsiteX541" fmla="*/ 5024243 w 6487123"/>
              <a:gd name="connsiteY541" fmla="*/ 240356 h 262175"/>
              <a:gd name="connsiteX542" fmla="*/ 5007641 w 6487123"/>
              <a:gd name="connsiteY542" fmla="*/ 240356 h 262175"/>
              <a:gd name="connsiteX543" fmla="*/ 5007641 w 6487123"/>
              <a:gd name="connsiteY543" fmla="*/ 101514 h 262175"/>
              <a:gd name="connsiteX544" fmla="*/ 4986413 w 6487123"/>
              <a:gd name="connsiteY544" fmla="*/ 101514 h 262175"/>
              <a:gd name="connsiteX545" fmla="*/ 4986413 w 6487123"/>
              <a:gd name="connsiteY545" fmla="*/ 88924 h 262175"/>
              <a:gd name="connsiteX546" fmla="*/ 5007641 w 6487123"/>
              <a:gd name="connsiteY546" fmla="*/ 87494 h 262175"/>
              <a:gd name="connsiteX547" fmla="*/ 5007641 w 6487123"/>
              <a:gd name="connsiteY547" fmla="*/ 55347 h 262175"/>
              <a:gd name="connsiteX548" fmla="*/ 5017593 w 6487123"/>
              <a:gd name="connsiteY548" fmla="*/ 20567 h 262175"/>
              <a:gd name="connsiteX549" fmla="*/ 5046904 w 6487123"/>
              <a:gd name="connsiteY549" fmla="*/ 8606 h 262175"/>
              <a:gd name="connsiteX550" fmla="*/ 4921401 w 6487123"/>
              <a:gd name="connsiteY550" fmla="*/ 8606 h 262175"/>
              <a:gd name="connsiteX551" fmla="*/ 4933091 w 6487123"/>
              <a:gd name="connsiteY551" fmla="*/ 10001 h 262175"/>
              <a:gd name="connsiteX552" fmla="*/ 4944351 w 6487123"/>
              <a:gd name="connsiteY552" fmla="*/ 13756 h 262175"/>
              <a:gd name="connsiteX553" fmla="*/ 4940335 w 6487123"/>
              <a:gd name="connsiteY553" fmla="*/ 26932 h 262175"/>
              <a:gd name="connsiteX554" fmla="*/ 4922263 w 6487123"/>
              <a:gd name="connsiteY554" fmla="*/ 22626 h 262175"/>
              <a:gd name="connsiteX555" fmla="*/ 4904370 w 6487123"/>
              <a:gd name="connsiteY555" fmla="*/ 31344 h 262175"/>
              <a:gd name="connsiteX556" fmla="*/ 4898740 w 6487123"/>
              <a:gd name="connsiteY556" fmla="*/ 56208 h 262175"/>
              <a:gd name="connsiteX557" fmla="*/ 4898740 w 6487123"/>
              <a:gd name="connsiteY557" fmla="*/ 87494 h 262175"/>
              <a:gd name="connsiteX558" fmla="*/ 4933450 w 6487123"/>
              <a:gd name="connsiteY558" fmla="*/ 87494 h 262175"/>
              <a:gd name="connsiteX559" fmla="*/ 4933450 w 6487123"/>
              <a:gd name="connsiteY559" fmla="*/ 101514 h 262175"/>
              <a:gd name="connsiteX560" fmla="*/ 4898740 w 6487123"/>
              <a:gd name="connsiteY560" fmla="*/ 101514 h 262175"/>
              <a:gd name="connsiteX561" fmla="*/ 4898740 w 6487123"/>
              <a:gd name="connsiteY561" fmla="*/ 240356 h 262175"/>
              <a:gd name="connsiteX562" fmla="*/ 4882138 w 6487123"/>
              <a:gd name="connsiteY562" fmla="*/ 240356 h 262175"/>
              <a:gd name="connsiteX563" fmla="*/ 4882138 w 6487123"/>
              <a:gd name="connsiteY563" fmla="*/ 101514 h 262175"/>
              <a:gd name="connsiteX564" fmla="*/ 4860909 w 6487123"/>
              <a:gd name="connsiteY564" fmla="*/ 101514 h 262175"/>
              <a:gd name="connsiteX565" fmla="*/ 4860909 w 6487123"/>
              <a:gd name="connsiteY565" fmla="*/ 88924 h 262175"/>
              <a:gd name="connsiteX566" fmla="*/ 4882138 w 6487123"/>
              <a:gd name="connsiteY566" fmla="*/ 87494 h 262175"/>
              <a:gd name="connsiteX567" fmla="*/ 4882138 w 6487123"/>
              <a:gd name="connsiteY567" fmla="*/ 55347 h 262175"/>
              <a:gd name="connsiteX568" fmla="*/ 4892090 w 6487123"/>
              <a:gd name="connsiteY568" fmla="*/ 20567 h 262175"/>
              <a:gd name="connsiteX569" fmla="*/ 4921401 w 6487123"/>
              <a:gd name="connsiteY569" fmla="*/ 8606 h 262175"/>
              <a:gd name="connsiteX570" fmla="*/ 5953843 w 6487123"/>
              <a:gd name="connsiteY570" fmla="*/ 1990 h 262175"/>
              <a:gd name="connsiteX571" fmla="*/ 5967039 w 6487123"/>
              <a:gd name="connsiteY571" fmla="*/ 1990 h 262175"/>
              <a:gd name="connsiteX572" fmla="*/ 5967039 w 6487123"/>
              <a:gd name="connsiteY572" fmla="*/ 97803 h 262175"/>
              <a:gd name="connsiteX573" fmla="*/ 6016666 w 6487123"/>
              <a:gd name="connsiteY573" fmla="*/ 97803 h 262175"/>
              <a:gd name="connsiteX574" fmla="*/ 6016666 w 6487123"/>
              <a:gd name="connsiteY574" fmla="*/ 110998 h 262175"/>
              <a:gd name="connsiteX575" fmla="*/ 5967039 w 6487123"/>
              <a:gd name="connsiteY575" fmla="*/ 110998 h 262175"/>
              <a:gd name="connsiteX576" fmla="*/ 5967039 w 6487123"/>
              <a:gd name="connsiteY576" fmla="*/ 116162 h 262175"/>
              <a:gd name="connsiteX577" fmla="*/ 5980585 w 6487123"/>
              <a:gd name="connsiteY577" fmla="*/ 134383 h 262175"/>
              <a:gd name="connsiteX578" fmla="*/ 5998530 w 6487123"/>
              <a:gd name="connsiteY578" fmla="*/ 159616 h 262175"/>
              <a:gd name="connsiteX579" fmla="*/ 6010929 w 6487123"/>
              <a:gd name="connsiteY579" fmla="*/ 177838 h 262175"/>
              <a:gd name="connsiteX580" fmla="*/ 6000889 w 6487123"/>
              <a:gd name="connsiteY580" fmla="*/ 189025 h 262175"/>
              <a:gd name="connsiteX581" fmla="*/ 5992177 w 6487123"/>
              <a:gd name="connsiteY581" fmla="*/ 173184 h 262175"/>
              <a:gd name="connsiteX582" fmla="*/ 5979575 w 6487123"/>
              <a:gd name="connsiteY582" fmla="*/ 152561 h 262175"/>
              <a:gd name="connsiteX583" fmla="*/ 5967039 w 6487123"/>
              <a:gd name="connsiteY583" fmla="*/ 133087 h 262175"/>
              <a:gd name="connsiteX584" fmla="*/ 5967039 w 6487123"/>
              <a:gd name="connsiteY584" fmla="*/ 261028 h 262175"/>
              <a:gd name="connsiteX585" fmla="*/ 5953843 w 6487123"/>
              <a:gd name="connsiteY585" fmla="*/ 261028 h 262175"/>
              <a:gd name="connsiteX586" fmla="*/ 5953843 w 6487123"/>
              <a:gd name="connsiteY586" fmla="*/ 134521 h 262175"/>
              <a:gd name="connsiteX587" fmla="*/ 5933547 w 6487123"/>
              <a:gd name="connsiteY587" fmla="*/ 182965 h 262175"/>
              <a:gd name="connsiteX588" fmla="*/ 5910241 w 6487123"/>
              <a:gd name="connsiteY588" fmla="*/ 221728 h 262175"/>
              <a:gd name="connsiteX589" fmla="*/ 5906691 w 6487123"/>
              <a:gd name="connsiteY589" fmla="*/ 215237 h 262175"/>
              <a:gd name="connsiteX590" fmla="*/ 5902495 w 6487123"/>
              <a:gd name="connsiteY590" fmla="*/ 209393 h 262175"/>
              <a:gd name="connsiteX591" fmla="*/ 5920471 w 6487123"/>
              <a:gd name="connsiteY591" fmla="*/ 182289 h 262175"/>
              <a:gd name="connsiteX592" fmla="*/ 5937491 w 6487123"/>
              <a:gd name="connsiteY592" fmla="*/ 147472 h 262175"/>
              <a:gd name="connsiteX593" fmla="*/ 5950687 w 6487123"/>
              <a:gd name="connsiteY593" fmla="*/ 110998 h 262175"/>
              <a:gd name="connsiteX594" fmla="*/ 5906223 w 6487123"/>
              <a:gd name="connsiteY594" fmla="*/ 110998 h 262175"/>
              <a:gd name="connsiteX595" fmla="*/ 5906223 w 6487123"/>
              <a:gd name="connsiteY595" fmla="*/ 97803 h 262175"/>
              <a:gd name="connsiteX596" fmla="*/ 5953843 w 6487123"/>
              <a:gd name="connsiteY596" fmla="*/ 97803 h 262175"/>
              <a:gd name="connsiteX597" fmla="*/ 6113626 w 6487123"/>
              <a:gd name="connsiteY597" fmla="*/ 1704 h 262175"/>
              <a:gd name="connsiteX598" fmla="*/ 6126821 w 6487123"/>
              <a:gd name="connsiteY598" fmla="*/ 1704 h 262175"/>
              <a:gd name="connsiteX599" fmla="*/ 6126821 w 6487123"/>
              <a:gd name="connsiteY599" fmla="*/ 165502 h 262175"/>
              <a:gd name="connsiteX600" fmla="*/ 6162967 w 6487123"/>
              <a:gd name="connsiteY600" fmla="*/ 159192 h 262175"/>
              <a:gd name="connsiteX601" fmla="*/ 6165261 w 6487123"/>
              <a:gd name="connsiteY601" fmla="*/ 171526 h 262175"/>
              <a:gd name="connsiteX602" fmla="*/ 6126821 w 6487123"/>
              <a:gd name="connsiteY602" fmla="*/ 178411 h 262175"/>
              <a:gd name="connsiteX603" fmla="*/ 6126821 w 6487123"/>
              <a:gd name="connsiteY603" fmla="*/ 261028 h 262175"/>
              <a:gd name="connsiteX604" fmla="*/ 6113626 w 6487123"/>
              <a:gd name="connsiteY604" fmla="*/ 261028 h 262175"/>
              <a:gd name="connsiteX605" fmla="*/ 6113626 w 6487123"/>
              <a:gd name="connsiteY605" fmla="*/ 180706 h 262175"/>
              <a:gd name="connsiteX606" fmla="*/ 6018675 w 6487123"/>
              <a:gd name="connsiteY606" fmla="*/ 198205 h 262175"/>
              <a:gd name="connsiteX607" fmla="*/ 6016092 w 6487123"/>
              <a:gd name="connsiteY607" fmla="*/ 185582 h 262175"/>
              <a:gd name="connsiteX608" fmla="*/ 6113626 w 6487123"/>
              <a:gd name="connsiteY608" fmla="*/ 168085 h 262175"/>
              <a:gd name="connsiteX609" fmla="*/ 5710583 w 6487123"/>
              <a:gd name="connsiteY609" fmla="*/ 1704 h 262175"/>
              <a:gd name="connsiteX610" fmla="*/ 5723779 w 6487123"/>
              <a:gd name="connsiteY610" fmla="*/ 3711 h 262175"/>
              <a:gd name="connsiteX611" fmla="*/ 5718077 w 6487123"/>
              <a:gd name="connsiteY611" fmla="*/ 16226 h 262175"/>
              <a:gd name="connsiteX612" fmla="*/ 5710870 w 6487123"/>
              <a:gd name="connsiteY612" fmla="*/ 28956 h 262175"/>
              <a:gd name="connsiteX613" fmla="*/ 5818444 w 6487123"/>
              <a:gd name="connsiteY613" fmla="*/ 28956 h 262175"/>
              <a:gd name="connsiteX614" fmla="*/ 5820739 w 6487123"/>
              <a:gd name="connsiteY614" fmla="*/ 28382 h 262175"/>
              <a:gd name="connsiteX615" fmla="*/ 5830205 w 6487123"/>
              <a:gd name="connsiteY615" fmla="*/ 31537 h 262175"/>
              <a:gd name="connsiteX616" fmla="*/ 5817763 w 6487123"/>
              <a:gd name="connsiteY616" fmla="*/ 54056 h 262175"/>
              <a:gd name="connsiteX617" fmla="*/ 5805535 w 6487123"/>
              <a:gd name="connsiteY617" fmla="*/ 73132 h 262175"/>
              <a:gd name="connsiteX618" fmla="*/ 5793773 w 6487123"/>
              <a:gd name="connsiteY618" fmla="*/ 69117 h 262175"/>
              <a:gd name="connsiteX619" fmla="*/ 5802021 w 6487123"/>
              <a:gd name="connsiteY619" fmla="*/ 55992 h 262175"/>
              <a:gd name="connsiteX620" fmla="*/ 5810698 w 6487123"/>
              <a:gd name="connsiteY620" fmla="*/ 40716 h 262175"/>
              <a:gd name="connsiteX621" fmla="*/ 5758201 w 6487123"/>
              <a:gd name="connsiteY621" fmla="*/ 40716 h 262175"/>
              <a:gd name="connsiteX622" fmla="*/ 5755225 w 6487123"/>
              <a:gd name="connsiteY622" fmla="*/ 50255 h 262175"/>
              <a:gd name="connsiteX623" fmla="*/ 5751604 w 6487123"/>
              <a:gd name="connsiteY623" fmla="*/ 59362 h 262175"/>
              <a:gd name="connsiteX624" fmla="*/ 5787713 w 6487123"/>
              <a:gd name="connsiteY624" fmla="*/ 93141 h 262175"/>
              <a:gd name="connsiteX625" fmla="*/ 5838237 w 6487123"/>
              <a:gd name="connsiteY625" fmla="*/ 113580 h 262175"/>
              <a:gd name="connsiteX626" fmla="*/ 5833719 w 6487123"/>
              <a:gd name="connsiteY626" fmla="*/ 118744 h 262175"/>
              <a:gd name="connsiteX627" fmla="*/ 5829631 w 6487123"/>
              <a:gd name="connsiteY627" fmla="*/ 124768 h 262175"/>
              <a:gd name="connsiteX628" fmla="*/ 5782299 w 6487123"/>
              <a:gd name="connsiteY628" fmla="*/ 103576 h 262175"/>
              <a:gd name="connsiteX629" fmla="*/ 5746154 w 6487123"/>
              <a:gd name="connsiteY629" fmla="*/ 70551 h 262175"/>
              <a:gd name="connsiteX630" fmla="*/ 5717181 w 6487123"/>
              <a:gd name="connsiteY630" fmla="*/ 103217 h 262175"/>
              <a:gd name="connsiteX631" fmla="*/ 5668413 w 6487123"/>
              <a:gd name="connsiteY631" fmla="*/ 126202 h 262175"/>
              <a:gd name="connsiteX632" fmla="*/ 5664935 w 6487123"/>
              <a:gd name="connsiteY632" fmla="*/ 120715 h 262175"/>
              <a:gd name="connsiteX633" fmla="*/ 5660381 w 6487123"/>
              <a:gd name="connsiteY633" fmla="*/ 115875 h 262175"/>
              <a:gd name="connsiteX634" fmla="*/ 5718759 w 6487123"/>
              <a:gd name="connsiteY634" fmla="*/ 85396 h 262175"/>
              <a:gd name="connsiteX635" fmla="*/ 5744433 w 6487123"/>
              <a:gd name="connsiteY635" fmla="*/ 40716 h 262175"/>
              <a:gd name="connsiteX636" fmla="*/ 5703411 w 6487123"/>
              <a:gd name="connsiteY636" fmla="*/ 40716 h 262175"/>
              <a:gd name="connsiteX637" fmla="*/ 5689605 w 6487123"/>
              <a:gd name="connsiteY637" fmla="*/ 57570 h 262175"/>
              <a:gd name="connsiteX638" fmla="*/ 5673003 w 6487123"/>
              <a:gd name="connsiteY638" fmla="*/ 73132 h 262175"/>
              <a:gd name="connsiteX639" fmla="*/ 5668306 w 6487123"/>
              <a:gd name="connsiteY639" fmla="*/ 68291 h 262175"/>
              <a:gd name="connsiteX640" fmla="*/ 5662963 w 6487123"/>
              <a:gd name="connsiteY640" fmla="*/ 64527 h 262175"/>
              <a:gd name="connsiteX641" fmla="*/ 5692797 w 6487123"/>
              <a:gd name="connsiteY641" fmla="*/ 33867 h 262175"/>
              <a:gd name="connsiteX642" fmla="*/ 5710583 w 6487123"/>
              <a:gd name="connsiteY642" fmla="*/ 1704 h 262175"/>
              <a:gd name="connsiteX643" fmla="*/ 4414818 w 6487123"/>
              <a:gd name="connsiteY643" fmla="*/ 1704 h 262175"/>
              <a:gd name="connsiteX644" fmla="*/ 4429161 w 6487123"/>
              <a:gd name="connsiteY644" fmla="*/ 1704 h 262175"/>
              <a:gd name="connsiteX645" fmla="*/ 4428157 w 6487123"/>
              <a:gd name="connsiteY645" fmla="*/ 40393 h 262175"/>
              <a:gd name="connsiteX646" fmla="*/ 4423711 w 6487123"/>
              <a:gd name="connsiteY646" fmla="*/ 86614 h 262175"/>
              <a:gd name="connsiteX647" fmla="*/ 4545915 w 6487123"/>
              <a:gd name="connsiteY647" fmla="*/ 86614 h 262175"/>
              <a:gd name="connsiteX648" fmla="*/ 4545915 w 6487123"/>
              <a:gd name="connsiteY648" fmla="*/ 100385 h 262175"/>
              <a:gd name="connsiteX649" fmla="*/ 4433465 w 6487123"/>
              <a:gd name="connsiteY649" fmla="*/ 100385 h 262175"/>
              <a:gd name="connsiteX650" fmla="*/ 4478359 w 6487123"/>
              <a:gd name="connsiteY650" fmla="*/ 190495 h 262175"/>
              <a:gd name="connsiteX651" fmla="*/ 4549931 w 6487123"/>
              <a:gd name="connsiteY651" fmla="*/ 248119 h 262175"/>
              <a:gd name="connsiteX652" fmla="*/ 4544337 w 6487123"/>
              <a:gd name="connsiteY652" fmla="*/ 254251 h 262175"/>
              <a:gd name="connsiteX653" fmla="*/ 4539604 w 6487123"/>
              <a:gd name="connsiteY653" fmla="*/ 261028 h 262175"/>
              <a:gd name="connsiteX654" fmla="*/ 4466597 w 6487123"/>
              <a:gd name="connsiteY654" fmla="*/ 199388 h 262175"/>
              <a:gd name="connsiteX655" fmla="*/ 4420269 w 6487123"/>
              <a:gd name="connsiteY655" fmla="*/ 104400 h 262175"/>
              <a:gd name="connsiteX656" fmla="*/ 4401080 w 6487123"/>
              <a:gd name="connsiteY656" fmla="*/ 164015 h 262175"/>
              <a:gd name="connsiteX657" fmla="*/ 4363533 w 6487123"/>
              <a:gd name="connsiteY657" fmla="*/ 218721 h 262175"/>
              <a:gd name="connsiteX658" fmla="*/ 4301507 w 6487123"/>
              <a:gd name="connsiteY658" fmla="*/ 261315 h 262175"/>
              <a:gd name="connsiteX659" fmla="*/ 4296881 w 6487123"/>
              <a:gd name="connsiteY659" fmla="*/ 255291 h 262175"/>
              <a:gd name="connsiteX660" fmla="*/ 4291179 w 6487123"/>
              <a:gd name="connsiteY660" fmla="*/ 250127 h 262175"/>
              <a:gd name="connsiteX661" fmla="*/ 4351697 w 6487123"/>
              <a:gd name="connsiteY661" fmla="*/ 209839 h 262175"/>
              <a:gd name="connsiteX662" fmla="*/ 4388247 w 6487123"/>
              <a:gd name="connsiteY662" fmla="*/ 157502 h 262175"/>
              <a:gd name="connsiteX663" fmla="*/ 4407073 w 6487123"/>
              <a:gd name="connsiteY663" fmla="*/ 100385 h 262175"/>
              <a:gd name="connsiteX664" fmla="*/ 4296343 w 6487123"/>
              <a:gd name="connsiteY664" fmla="*/ 100385 h 262175"/>
              <a:gd name="connsiteX665" fmla="*/ 4296343 w 6487123"/>
              <a:gd name="connsiteY665" fmla="*/ 86614 h 262175"/>
              <a:gd name="connsiteX666" fmla="*/ 4409368 w 6487123"/>
              <a:gd name="connsiteY666" fmla="*/ 86614 h 262175"/>
              <a:gd name="connsiteX667" fmla="*/ 4413921 w 6487123"/>
              <a:gd name="connsiteY667" fmla="*/ 40072 h 262175"/>
              <a:gd name="connsiteX668" fmla="*/ 4414818 w 6487123"/>
              <a:gd name="connsiteY668" fmla="*/ 1704 h 262175"/>
              <a:gd name="connsiteX669" fmla="*/ 2646589 w 6487123"/>
              <a:gd name="connsiteY669" fmla="*/ 1704 h 262175"/>
              <a:gd name="connsiteX670" fmla="*/ 2660358 w 6487123"/>
              <a:gd name="connsiteY670" fmla="*/ 1704 h 262175"/>
              <a:gd name="connsiteX671" fmla="*/ 2660358 w 6487123"/>
              <a:gd name="connsiteY671" fmla="*/ 26087 h 262175"/>
              <a:gd name="connsiteX672" fmla="*/ 2740393 w 6487123"/>
              <a:gd name="connsiteY672" fmla="*/ 26087 h 262175"/>
              <a:gd name="connsiteX673" fmla="*/ 2740393 w 6487123"/>
              <a:gd name="connsiteY673" fmla="*/ 1704 h 262175"/>
              <a:gd name="connsiteX674" fmla="*/ 2753876 w 6487123"/>
              <a:gd name="connsiteY674" fmla="*/ 1704 h 262175"/>
              <a:gd name="connsiteX675" fmla="*/ 2753876 w 6487123"/>
              <a:gd name="connsiteY675" fmla="*/ 26087 h 262175"/>
              <a:gd name="connsiteX676" fmla="*/ 2825018 w 6487123"/>
              <a:gd name="connsiteY676" fmla="*/ 26087 h 262175"/>
              <a:gd name="connsiteX677" fmla="*/ 2825018 w 6487123"/>
              <a:gd name="connsiteY677" fmla="*/ 38996 h 262175"/>
              <a:gd name="connsiteX678" fmla="*/ 2753876 w 6487123"/>
              <a:gd name="connsiteY678" fmla="*/ 38996 h 262175"/>
              <a:gd name="connsiteX679" fmla="*/ 2753876 w 6487123"/>
              <a:gd name="connsiteY679" fmla="*/ 64239 h 262175"/>
              <a:gd name="connsiteX680" fmla="*/ 2740393 w 6487123"/>
              <a:gd name="connsiteY680" fmla="*/ 64239 h 262175"/>
              <a:gd name="connsiteX681" fmla="*/ 2740393 w 6487123"/>
              <a:gd name="connsiteY681" fmla="*/ 38996 h 262175"/>
              <a:gd name="connsiteX682" fmla="*/ 2660358 w 6487123"/>
              <a:gd name="connsiteY682" fmla="*/ 38996 h 262175"/>
              <a:gd name="connsiteX683" fmla="*/ 2660358 w 6487123"/>
              <a:gd name="connsiteY683" fmla="*/ 65100 h 262175"/>
              <a:gd name="connsiteX684" fmla="*/ 2646589 w 6487123"/>
              <a:gd name="connsiteY684" fmla="*/ 65100 h 262175"/>
              <a:gd name="connsiteX685" fmla="*/ 2646589 w 6487123"/>
              <a:gd name="connsiteY685" fmla="*/ 38996 h 262175"/>
              <a:gd name="connsiteX686" fmla="*/ 2575447 w 6487123"/>
              <a:gd name="connsiteY686" fmla="*/ 38996 h 262175"/>
              <a:gd name="connsiteX687" fmla="*/ 2575447 w 6487123"/>
              <a:gd name="connsiteY687" fmla="*/ 26087 h 262175"/>
              <a:gd name="connsiteX688" fmla="*/ 2646589 w 6487123"/>
              <a:gd name="connsiteY688" fmla="*/ 26087 h 262175"/>
              <a:gd name="connsiteX689" fmla="*/ 4015431 w 6487123"/>
              <a:gd name="connsiteY689" fmla="*/ 1434 h 262175"/>
              <a:gd name="connsiteX690" fmla="*/ 4028627 w 6487123"/>
              <a:gd name="connsiteY690" fmla="*/ 1434 h 262175"/>
              <a:gd name="connsiteX691" fmla="*/ 4028627 w 6487123"/>
              <a:gd name="connsiteY691" fmla="*/ 39300 h 262175"/>
              <a:gd name="connsiteX692" fmla="*/ 4076259 w 6487123"/>
              <a:gd name="connsiteY692" fmla="*/ 39300 h 262175"/>
              <a:gd name="connsiteX693" fmla="*/ 4076259 w 6487123"/>
              <a:gd name="connsiteY693" fmla="*/ 51886 h 262175"/>
              <a:gd name="connsiteX694" fmla="*/ 4028627 w 6487123"/>
              <a:gd name="connsiteY694" fmla="*/ 51886 h 262175"/>
              <a:gd name="connsiteX695" fmla="*/ 4028627 w 6487123"/>
              <a:gd name="connsiteY695" fmla="*/ 92657 h 262175"/>
              <a:gd name="connsiteX696" fmla="*/ 4082557 w 6487123"/>
              <a:gd name="connsiteY696" fmla="*/ 92657 h 262175"/>
              <a:gd name="connsiteX697" fmla="*/ 4082557 w 6487123"/>
              <a:gd name="connsiteY697" fmla="*/ 105530 h 262175"/>
              <a:gd name="connsiteX698" fmla="*/ 4031191 w 6487123"/>
              <a:gd name="connsiteY698" fmla="*/ 105530 h 262175"/>
              <a:gd name="connsiteX699" fmla="*/ 4031191 w 6487123"/>
              <a:gd name="connsiteY699" fmla="*/ 152038 h 262175"/>
              <a:gd name="connsiteX700" fmla="*/ 4080263 w 6487123"/>
              <a:gd name="connsiteY700" fmla="*/ 152038 h 262175"/>
              <a:gd name="connsiteX701" fmla="*/ 4080263 w 6487123"/>
              <a:gd name="connsiteY701" fmla="*/ 164911 h 262175"/>
              <a:gd name="connsiteX702" fmla="*/ 4031191 w 6487123"/>
              <a:gd name="connsiteY702" fmla="*/ 164911 h 262175"/>
              <a:gd name="connsiteX703" fmla="*/ 4031191 w 6487123"/>
              <a:gd name="connsiteY703" fmla="*/ 229189 h 262175"/>
              <a:gd name="connsiteX704" fmla="*/ 4062905 w 6487123"/>
              <a:gd name="connsiteY704" fmla="*/ 237914 h 262175"/>
              <a:gd name="connsiteX705" fmla="*/ 4104927 w 6487123"/>
              <a:gd name="connsiteY705" fmla="*/ 240392 h 262175"/>
              <a:gd name="connsiteX706" fmla="*/ 4125463 w 6487123"/>
              <a:gd name="connsiteY706" fmla="*/ 240387 h 262175"/>
              <a:gd name="connsiteX707" fmla="*/ 4162111 w 6487123"/>
              <a:gd name="connsiteY707" fmla="*/ 240356 h 262175"/>
              <a:gd name="connsiteX708" fmla="*/ 4199353 w 6487123"/>
              <a:gd name="connsiteY708" fmla="*/ 240270 h 262175"/>
              <a:gd name="connsiteX709" fmla="*/ 4221669 w 6487123"/>
              <a:gd name="connsiteY709" fmla="*/ 240104 h 262175"/>
              <a:gd name="connsiteX710" fmla="*/ 4217867 w 6487123"/>
              <a:gd name="connsiteY710" fmla="*/ 246758 h 262175"/>
              <a:gd name="connsiteX711" fmla="*/ 4215359 w 6487123"/>
              <a:gd name="connsiteY711" fmla="*/ 253839 h 262175"/>
              <a:gd name="connsiteX712" fmla="*/ 4105499 w 6487123"/>
              <a:gd name="connsiteY712" fmla="*/ 253839 h 262175"/>
              <a:gd name="connsiteX713" fmla="*/ 4028119 w 6487123"/>
              <a:gd name="connsiteY713" fmla="*/ 242595 h 262175"/>
              <a:gd name="connsiteX714" fmla="*/ 3985593 w 6487123"/>
              <a:gd name="connsiteY714" fmla="*/ 198220 h 262175"/>
              <a:gd name="connsiteX715" fmla="*/ 3978759 w 6487123"/>
              <a:gd name="connsiteY715" fmla="*/ 233059 h 262175"/>
              <a:gd name="connsiteX716" fmla="*/ 3966970 w 6487123"/>
              <a:gd name="connsiteY716" fmla="*/ 261871 h 262175"/>
              <a:gd name="connsiteX717" fmla="*/ 3961734 w 6487123"/>
              <a:gd name="connsiteY717" fmla="*/ 258249 h 262175"/>
              <a:gd name="connsiteX718" fmla="*/ 3956069 w 6487123"/>
              <a:gd name="connsiteY718" fmla="*/ 254412 h 262175"/>
              <a:gd name="connsiteX719" fmla="*/ 3972707 w 6487123"/>
              <a:gd name="connsiteY719" fmla="*/ 200641 h 262175"/>
              <a:gd name="connsiteX720" fmla="*/ 3977297 w 6487123"/>
              <a:gd name="connsiteY720" fmla="*/ 129650 h 262175"/>
              <a:gd name="connsiteX721" fmla="*/ 3990456 w 6487123"/>
              <a:gd name="connsiteY721" fmla="*/ 130508 h 262175"/>
              <a:gd name="connsiteX722" fmla="*/ 3988454 w 6487123"/>
              <a:gd name="connsiteY722" fmla="*/ 171802 h 262175"/>
              <a:gd name="connsiteX723" fmla="*/ 4000797 w 6487123"/>
              <a:gd name="connsiteY723" fmla="*/ 201108 h 262175"/>
              <a:gd name="connsiteX724" fmla="*/ 4018318 w 6487123"/>
              <a:gd name="connsiteY724" fmla="*/ 221147 h 262175"/>
              <a:gd name="connsiteX725" fmla="*/ 4018318 w 6487123"/>
              <a:gd name="connsiteY725" fmla="*/ 105530 h 262175"/>
              <a:gd name="connsiteX726" fmla="*/ 3962093 w 6487123"/>
              <a:gd name="connsiteY726" fmla="*/ 105530 h 262175"/>
              <a:gd name="connsiteX727" fmla="*/ 3962093 w 6487123"/>
              <a:gd name="connsiteY727" fmla="*/ 92657 h 262175"/>
              <a:gd name="connsiteX728" fmla="*/ 4015431 w 6487123"/>
              <a:gd name="connsiteY728" fmla="*/ 92657 h 262175"/>
              <a:gd name="connsiteX729" fmla="*/ 4015431 w 6487123"/>
              <a:gd name="connsiteY729" fmla="*/ 51886 h 262175"/>
              <a:gd name="connsiteX730" fmla="*/ 3967543 w 6487123"/>
              <a:gd name="connsiteY730" fmla="*/ 51886 h 262175"/>
              <a:gd name="connsiteX731" fmla="*/ 3967543 w 6487123"/>
              <a:gd name="connsiteY731" fmla="*/ 39300 h 262175"/>
              <a:gd name="connsiteX732" fmla="*/ 4015431 w 6487123"/>
              <a:gd name="connsiteY732" fmla="*/ 39300 h 262175"/>
              <a:gd name="connsiteX733" fmla="*/ 2338210 w 6487123"/>
              <a:gd name="connsiteY733" fmla="*/ 1434 h 262175"/>
              <a:gd name="connsiteX734" fmla="*/ 2351119 w 6487123"/>
              <a:gd name="connsiteY734" fmla="*/ 1434 h 262175"/>
              <a:gd name="connsiteX735" fmla="*/ 2351119 w 6487123"/>
              <a:gd name="connsiteY735" fmla="*/ 21802 h 262175"/>
              <a:gd name="connsiteX736" fmla="*/ 2405336 w 6487123"/>
              <a:gd name="connsiteY736" fmla="*/ 21802 h 262175"/>
              <a:gd name="connsiteX737" fmla="*/ 2405336 w 6487123"/>
              <a:gd name="connsiteY737" fmla="*/ 1434 h 262175"/>
              <a:gd name="connsiteX738" fmla="*/ 2418532 w 6487123"/>
              <a:gd name="connsiteY738" fmla="*/ 1434 h 262175"/>
              <a:gd name="connsiteX739" fmla="*/ 2418532 w 6487123"/>
              <a:gd name="connsiteY739" fmla="*/ 21802 h 262175"/>
              <a:gd name="connsiteX740" fmla="*/ 2481642 w 6487123"/>
              <a:gd name="connsiteY740" fmla="*/ 21802 h 262175"/>
              <a:gd name="connsiteX741" fmla="*/ 2481642 w 6487123"/>
              <a:gd name="connsiteY741" fmla="*/ 69385 h 262175"/>
              <a:gd name="connsiteX742" fmla="*/ 2418532 w 6487123"/>
              <a:gd name="connsiteY742" fmla="*/ 69385 h 262175"/>
              <a:gd name="connsiteX743" fmla="*/ 2418532 w 6487123"/>
              <a:gd name="connsiteY743" fmla="*/ 96099 h 262175"/>
              <a:gd name="connsiteX744" fmla="*/ 2498280 w 6487123"/>
              <a:gd name="connsiteY744" fmla="*/ 96099 h 262175"/>
              <a:gd name="connsiteX745" fmla="*/ 2498137 w 6487123"/>
              <a:gd name="connsiteY745" fmla="*/ 98208 h 262175"/>
              <a:gd name="connsiteX746" fmla="*/ 2497994 w 6487123"/>
              <a:gd name="connsiteY746" fmla="*/ 101818 h 262175"/>
              <a:gd name="connsiteX747" fmla="*/ 2494228 w 6487123"/>
              <a:gd name="connsiteY747" fmla="*/ 122506 h 262175"/>
              <a:gd name="connsiteX748" fmla="*/ 2489387 w 6487123"/>
              <a:gd name="connsiteY748" fmla="*/ 132227 h 262175"/>
              <a:gd name="connsiteX749" fmla="*/ 2483937 w 6487123"/>
              <a:gd name="connsiteY749" fmla="*/ 135310 h 262175"/>
              <a:gd name="connsiteX750" fmla="*/ 2476765 w 6487123"/>
              <a:gd name="connsiteY750" fmla="*/ 136242 h 262175"/>
              <a:gd name="connsiteX751" fmla="*/ 2466905 w 6487123"/>
              <a:gd name="connsiteY751" fmla="*/ 136530 h 262175"/>
              <a:gd name="connsiteX752" fmla="*/ 2452956 w 6487123"/>
              <a:gd name="connsiteY752" fmla="*/ 135955 h 262175"/>
              <a:gd name="connsiteX753" fmla="*/ 2451952 w 6487123"/>
              <a:gd name="connsiteY753" fmla="*/ 130648 h 262175"/>
              <a:gd name="connsiteX754" fmla="*/ 2450087 w 6487123"/>
              <a:gd name="connsiteY754" fmla="*/ 125340 h 262175"/>
              <a:gd name="connsiteX755" fmla="*/ 2463606 w 6487123"/>
              <a:gd name="connsiteY755" fmla="*/ 126345 h 262175"/>
              <a:gd name="connsiteX756" fmla="*/ 2472176 w 6487123"/>
              <a:gd name="connsiteY756" fmla="*/ 126489 h 262175"/>
              <a:gd name="connsiteX757" fmla="*/ 2476371 w 6487123"/>
              <a:gd name="connsiteY757" fmla="*/ 126166 h 262175"/>
              <a:gd name="connsiteX758" fmla="*/ 2479061 w 6487123"/>
              <a:gd name="connsiteY758" fmla="*/ 124766 h 262175"/>
              <a:gd name="connsiteX759" fmla="*/ 2481750 w 6487123"/>
              <a:gd name="connsiteY759" fmla="*/ 119239 h 262175"/>
              <a:gd name="connsiteX760" fmla="*/ 2484224 w 6487123"/>
              <a:gd name="connsiteY760" fmla="*/ 107251 h 262175"/>
              <a:gd name="connsiteX761" fmla="*/ 2418532 w 6487123"/>
              <a:gd name="connsiteY761" fmla="*/ 107251 h 262175"/>
              <a:gd name="connsiteX762" fmla="*/ 2418532 w 6487123"/>
              <a:gd name="connsiteY762" fmla="*/ 137372 h 262175"/>
              <a:gd name="connsiteX763" fmla="*/ 2405336 w 6487123"/>
              <a:gd name="connsiteY763" fmla="*/ 137372 h 262175"/>
              <a:gd name="connsiteX764" fmla="*/ 2405336 w 6487123"/>
              <a:gd name="connsiteY764" fmla="*/ 107251 h 262175"/>
              <a:gd name="connsiteX765" fmla="*/ 2339931 w 6487123"/>
              <a:gd name="connsiteY765" fmla="*/ 107251 h 262175"/>
              <a:gd name="connsiteX766" fmla="*/ 2312357 w 6487123"/>
              <a:gd name="connsiteY766" fmla="*/ 133715 h 262175"/>
              <a:gd name="connsiteX767" fmla="*/ 2259610 w 6487123"/>
              <a:gd name="connsiteY767" fmla="*/ 155444 h 262175"/>
              <a:gd name="connsiteX768" fmla="*/ 2256597 w 6487123"/>
              <a:gd name="connsiteY768" fmla="*/ 149528 h 262175"/>
              <a:gd name="connsiteX769" fmla="*/ 2252725 w 6487123"/>
              <a:gd name="connsiteY769" fmla="*/ 144256 h 262175"/>
              <a:gd name="connsiteX770" fmla="*/ 2297475 w 6487123"/>
              <a:gd name="connsiteY770" fmla="*/ 127367 h 262175"/>
              <a:gd name="connsiteX771" fmla="*/ 2323293 w 6487123"/>
              <a:gd name="connsiteY771" fmla="*/ 107251 h 262175"/>
              <a:gd name="connsiteX772" fmla="*/ 2270223 w 6487123"/>
              <a:gd name="connsiteY772" fmla="*/ 107251 h 262175"/>
              <a:gd name="connsiteX773" fmla="*/ 2274706 w 6487123"/>
              <a:gd name="connsiteY773" fmla="*/ 83712 h 262175"/>
              <a:gd name="connsiteX774" fmla="*/ 2278543 w 6487123"/>
              <a:gd name="connsiteY774" fmla="*/ 58233 h 262175"/>
              <a:gd name="connsiteX775" fmla="*/ 2338210 w 6487123"/>
              <a:gd name="connsiteY775" fmla="*/ 58233 h 262175"/>
              <a:gd name="connsiteX776" fmla="*/ 2338210 w 6487123"/>
              <a:gd name="connsiteY776" fmla="*/ 56797 h 262175"/>
              <a:gd name="connsiteX777" fmla="*/ 2338210 w 6487123"/>
              <a:gd name="connsiteY777" fmla="*/ 33240 h 262175"/>
              <a:gd name="connsiteX778" fmla="*/ 2264773 w 6487123"/>
              <a:gd name="connsiteY778" fmla="*/ 33240 h 262175"/>
              <a:gd name="connsiteX779" fmla="*/ 2264773 w 6487123"/>
              <a:gd name="connsiteY779" fmla="*/ 21802 h 262175"/>
              <a:gd name="connsiteX780" fmla="*/ 2338210 w 6487123"/>
              <a:gd name="connsiteY780" fmla="*/ 21802 h 262175"/>
              <a:gd name="connsiteX781" fmla="*/ 2010611 w 6487123"/>
              <a:gd name="connsiteY781" fmla="*/ 1434 h 262175"/>
              <a:gd name="connsiteX782" fmla="*/ 2025816 w 6487123"/>
              <a:gd name="connsiteY782" fmla="*/ 4016 h 262175"/>
              <a:gd name="connsiteX783" fmla="*/ 2019504 w 6487123"/>
              <a:gd name="connsiteY783" fmla="*/ 14522 h 262175"/>
              <a:gd name="connsiteX784" fmla="*/ 2012333 w 6487123"/>
              <a:gd name="connsiteY784" fmla="*/ 25244 h 262175"/>
              <a:gd name="connsiteX785" fmla="*/ 2091507 w 6487123"/>
              <a:gd name="connsiteY785" fmla="*/ 25244 h 262175"/>
              <a:gd name="connsiteX786" fmla="*/ 2094089 w 6487123"/>
              <a:gd name="connsiteY786" fmla="*/ 24383 h 262175"/>
              <a:gd name="connsiteX787" fmla="*/ 2102982 w 6487123"/>
              <a:gd name="connsiteY787" fmla="*/ 30679 h 262175"/>
              <a:gd name="connsiteX788" fmla="*/ 2088675 w 6487123"/>
              <a:gd name="connsiteY788" fmla="*/ 52980 h 262175"/>
              <a:gd name="connsiteX789" fmla="*/ 2072000 w 6487123"/>
              <a:gd name="connsiteY789" fmla="*/ 74011 h 262175"/>
              <a:gd name="connsiteX790" fmla="*/ 2160068 w 6487123"/>
              <a:gd name="connsiteY790" fmla="*/ 74011 h 262175"/>
              <a:gd name="connsiteX791" fmla="*/ 2160068 w 6487123"/>
              <a:gd name="connsiteY791" fmla="*/ 157739 h 262175"/>
              <a:gd name="connsiteX792" fmla="*/ 2083475 w 6487123"/>
              <a:gd name="connsiteY792" fmla="*/ 157739 h 262175"/>
              <a:gd name="connsiteX793" fmla="*/ 2083475 w 6487123"/>
              <a:gd name="connsiteY793" fmla="*/ 232929 h 262175"/>
              <a:gd name="connsiteX794" fmla="*/ 2086595 w 6487123"/>
              <a:gd name="connsiteY794" fmla="*/ 240678 h 262175"/>
              <a:gd name="connsiteX795" fmla="*/ 2100686 w 6487123"/>
              <a:gd name="connsiteY795" fmla="*/ 242400 h 262175"/>
              <a:gd name="connsiteX796" fmla="*/ 2152609 w 6487123"/>
              <a:gd name="connsiteY796" fmla="*/ 242400 h 262175"/>
              <a:gd name="connsiteX797" fmla="*/ 2162661 w 6487123"/>
              <a:gd name="connsiteY797" fmla="*/ 239636 h 262175"/>
              <a:gd name="connsiteX798" fmla="*/ 2167420 w 6487123"/>
              <a:gd name="connsiteY798" fmla="*/ 227562 h 262175"/>
              <a:gd name="connsiteX799" fmla="*/ 2169248 w 6487123"/>
              <a:gd name="connsiteY799" fmla="*/ 200500 h 262175"/>
              <a:gd name="connsiteX800" fmla="*/ 2175630 w 6487123"/>
              <a:gd name="connsiteY800" fmla="*/ 203800 h 262175"/>
              <a:gd name="connsiteX801" fmla="*/ 2182444 w 6487123"/>
              <a:gd name="connsiteY801" fmla="*/ 206240 h 262175"/>
              <a:gd name="connsiteX802" fmla="*/ 2175451 w 6487123"/>
              <a:gd name="connsiteY802" fmla="*/ 245604 h 262175"/>
              <a:gd name="connsiteX803" fmla="*/ 2153183 w 6487123"/>
              <a:gd name="connsiteY803" fmla="*/ 255273 h 262175"/>
              <a:gd name="connsiteX804" fmla="*/ 2100113 w 6487123"/>
              <a:gd name="connsiteY804" fmla="*/ 255273 h 262175"/>
              <a:gd name="connsiteX805" fmla="*/ 2075981 w 6487123"/>
              <a:gd name="connsiteY805" fmla="*/ 250870 h 262175"/>
              <a:gd name="connsiteX806" fmla="*/ 2069706 w 6487123"/>
              <a:gd name="connsiteY806" fmla="*/ 232929 h 262175"/>
              <a:gd name="connsiteX807" fmla="*/ 2069706 w 6487123"/>
              <a:gd name="connsiteY807" fmla="*/ 157739 h 262175"/>
              <a:gd name="connsiteX808" fmla="*/ 2051347 w 6487123"/>
              <a:gd name="connsiteY808" fmla="*/ 157739 h 262175"/>
              <a:gd name="connsiteX809" fmla="*/ 2031276 w 6487123"/>
              <a:gd name="connsiteY809" fmla="*/ 200296 h 262175"/>
              <a:gd name="connsiteX810" fmla="*/ 1994824 w 6487123"/>
              <a:gd name="connsiteY810" fmla="*/ 234171 h 262175"/>
              <a:gd name="connsiteX811" fmla="*/ 1936314 w 6487123"/>
              <a:gd name="connsiteY811" fmla="*/ 258142 h 262175"/>
              <a:gd name="connsiteX812" fmla="*/ 1932835 w 6487123"/>
              <a:gd name="connsiteY812" fmla="*/ 251948 h 262175"/>
              <a:gd name="connsiteX813" fmla="*/ 1928282 w 6487123"/>
              <a:gd name="connsiteY813" fmla="*/ 246405 h 262175"/>
              <a:gd name="connsiteX814" fmla="*/ 1983371 w 6487123"/>
              <a:gd name="connsiteY814" fmla="*/ 225273 h 262175"/>
              <a:gd name="connsiteX815" fmla="*/ 2017869 w 6487123"/>
              <a:gd name="connsiteY815" fmla="*/ 195334 h 262175"/>
              <a:gd name="connsiteX816" fmla="*/ 2037003 w 6487123"/>
              <a:gd name="connsiteY816" fmla="*/ 157739 h 262175"/>
              <a:gd name="connsiteX817" fmla="*/ 1957542 w 6487123"/>
              <a:gd name="connsiteY817" fmla="*/ 157739 h 262175"/>
              <a:gd name="connsiteX818" fmla="*/ 1957542 w 6487123"/>
              <a:gd name="connsiteY818" fmla="*/ 85453 h 262175"/>
              <a:gd name="connsiteX819" fmla="*/ 1947143 w 6487123"/>
              <a:gd name="connsiteY819" fmla="*/ 93988 h 262175"/>
              <a:gd name="connsiteX820" fmla="*/ 1936314 w 6487123"/>
              <a:gd name="connsiteY820" fmla="*/ 102096 h 262175"/>
              <a:gd name="connsiteX821" fmla="*/ 1931581 w 6487123"/>
              <a:gd name="connsiteY821" fmla="*/ 96930 h 262175"/>
              <a:gd name="connsiteX822" fmla="*/ 1925987 w 6487123"/>
              <a:gd name="connsiteY822" fmla="*/ 92624 h 262175"/>
              <a:gd name="connsiteX823" fmla="*/ 1977443 w 6487123"/>
              <a:gd name="connsiteY823" fmla="*/ 47786 h 262175"/>
              <a:gd name="connsiteX824" fmla="*/ 2010611 w 6487123"/>
              <a:gd name="connsiteY824" fmla="*/ 1434 h 262175"/>
              <a:gd name="connsiteX825" fmla="*/ 377783 w 6487123"/>
              <a:gd name="connsiteY825" fmla="*/ 1434 h 262175"/>
              <a:gd name="connsiteX826" fmla="*/ 390117 w 6487123"/>
              <a:gd name="connsiteY826" fmla="*/ 5450 h 262175"/>
              <a:gd name="connsiteX827" fmla="*/ 383017 w 6487123"/>
              <a:gd name="connsiteY827" fmla="*/ 18431 h 262175"/>
              <a:gd name="connsiteX828" fmla="*/ 374627 w 6487123"/>
              <a:gd name="connsiteY828" fmla="*/ 30981 h 262175"/>
              <a:gd name="connsiteX829" fmla="*/ 552482 w 6487123"/>
              <a:gd name="connsiteY829" fmla="*/ 30981 h 262175"/>
              <a:gd name="connsiteX830" fmla="*/ 552482 w 6487123"/>
              <a:gd name="connsiteY830" fmla="*/ 43280 h 262175"/>
              <a:gd name="connsiteX831" fmla="*/ 365734 w 6487123"/>
              <a:gd name="connsiteY831" fmla="*/ 43280 h 262175"/>
              <a:gd name="connsiteX832" fmla="*/ 344291 w 6487123"/>
              <a:gd name="connsiteY832" fmla="*/ 67033 h 262175"/>
              <a:gd name="connsiteX833" fmla="*/ 321557 w 6487123"/>
              <a:gd name="connsiteY833" fmla="*/ 86899 h 262175"/>
              <a:gd name="connsiteX834" fmla="*/ 317684 w 6487123"/>
              <a:gd name="connsiteY834" fmla="*/ 81010 h 262175"/>
              <a:gd name="connsiteX835" fmla="*/ 312951 w 6487123"/>
              <a:gd name="connsiteY835" fmla="*/ 75130 h 262175"/>
              <a:gd name="connsiteX836" fmla="*/ 349347 w 6487123"/>
              <a:gd name="connsiteY836" fmla="*/ 42590 h 262175"/>
              <a:gd name="connsiteX837" fmla="*/ 377783 w 6487123"/>
              <a:gd name="connsiteY837" fmla="*/ 1434 h 262175"/>
              <a:gd name="connsiteX838" fmla="*/ 6302956 w 6487123"/>
              <a:gd name="connsiteY838" fmla="*/ 0 h 262175"/>
              <a:gd name="connsiteX839" fmla="*/ 6316439 w 6487123"/>
              <a:gd name="connsiteY839" fmla="*/ 4016 h 262175"/>
              <a:gd name="connsiteX840" fmla="*/ 6307331 w 6487123"/>
              <a:gd name="connsiteY840" fmla="*/ 22698 h 262175"/>
              <a:gd name="connsiteX841" fmla="*/ 6296933 w 6487123"/>
              <a:gd name="connsiteY841" fmla="*/ 40734 h 262175"/>
              <a:gd name="connsiteX842" fmla="*/ 6461019 w 6487123"/>
              <a:gd name="connsiteY842" fmla="*/ 40734 h 262175"/>
              <a:gd name="connsiteX843" fmla="*/ 6461019 w 6487123"/>
              <a:gd name="connsiteY843" fmla="*/ 48459 h 262175"/>
              <a:gd name="connsiteX844" fmla="*/ 6457353 w 6487123"/>
              <a:gd name="connsiteY844" fmla="*/ 126832 h 262175"/>
              <a:gd name="connsiteX845" fmla="*/ 6452923 w 6487123"/>
              <a:gd name="connsiteY845" fmla="*/ 170900 h 262175"/>
              <a:gd name="connsiteX846" fmla="*/ 6446388 w 6487123"/>
              <a:gd name="connsiteY846" fmla="*/ 190172 h 262175"/>
              <a:gd name="connsiteX847" fmla="*/ 6439109 w 6487123"/>
              <a:gd name="connsiteY847" fmla="*/ 195623 h 262175"/>
              <a:gd name="connsiteX848" fmla="*/ 6429463 w 6487123"/>
              <a:gd name="connsiteY848" fmla="*/ 197631 h 262175"/>
              <a:gd name="connsiteX849" fmla="*/ 6415299 w 6487123"/>
              <a:gd name="connsiteY849" fmla="*/ 197991 h 262175"/>
              <a:gd name="connsiteX850" fmla="*/ 6396187 w 6487123"/>
              <a:gd name="connsiteY850" fmla="*/ 197057 h 262175"/>
              <a:gd name="connsiteX851" fmla="*/ 6394969 w 6487123"/>
              <a:gd name="connsiteY851" fmla="*/ 190351 h 262175"/>
              <a:gd name="connsiteX852" fmla="*/ 6392458 w 6487123"/>
              <a:gd name="connsiteY852" fmla="*/ 183860 h 262175"/>
              <a:gd name="connsiteX853" fmla="*/ 6411929 w 6487123"/>
              <a:gd name="connsiteY853" fmla="*/ 185117 h 262175"/>
              <a:gd name="connsiteX854" fmla="*/ 6424300 w 6487123"/>
              <a:gd name="connsiteY854" fmla="*/ 185296 h 262175"/>
              <a:gd name="connsiteX855" fmla="*/ 6430073 w 6487123"/>
              <a:gd name="connsiteY855" fmla="*/ 184614 h 262175"/>
              <a:gd name="connsiteX856" fmla="*/ 6434340 w 6487123"/>
              <a:gd name="connsiteY856" fmla="*/ 181563 h 262175"/>
              <a:gd name="connsiteX857" fmla="*/ 6439589 w 6487123"/>
              <a:gd name="connsiteY857" fmla="*/ 164976 h 262175"/>
              <a:gd name="connsiteX858" fmla="*/ 6443627 w 6487123"/>
              <a:gd name="connsiteY858" fmla="*/ 124806 h 262175"/>
              <a:gd name="connsiteX859" fmla="*/ 6446962 w 6487123"/>
              <a:gd name="connsiteY859" fmla="*/ 53894 h 262175"/>
              <a:gd name="connsiteX860" fmla="*/ 6288613 w 6487123"/>
              <a:gd name="connsiteY860" fmla="*/ 53894 h 262175"/>
              <a:gd name="connsiteX861" fmla="*/ 6264015 w 6487123"/>
              <a:gd name="connsiteY861" fmla="*/ 84964 h 262175"/>
              <a:gd name="connsiteX862" fmla="*/ 6237265 w 6487123"/>
              <a:gd name="connsiteY862" fmla="*/ 110413 h 262175"/>
              <a:gd name="connsiteX863" fmla="*/ 6231814 w 6487123"/>
              <a:gd name="connsiteY863" fmla="*/ 105677 h 262175"/>
              <a:gd name="connsiteX864" fmla="*/ 6225503 w 6487123"/>
              <a:gd name="connsiteY864" fmla="*/ 100943 h 262175"/>
              <a:gd name="connsiteX865" fmla="*/ 6269717 w 6487123"/>
              <a:gd name="connsiteY865" fmla="*/ 56503 h 262175"/>
              <a:gd name="connsiteX866" fmla="*/ 6302956 w 6487123"/>
              <a:gd name="connsiteY866" fmla="*/ 0 h 26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</a:cxnLst>
            <a:rect l="l" t="t" r="r" b="b"/>
            <a:pathLst>
              <a:path w="6487123" h="262175">
                <a:moveTo>
                  <a:pt x="3434461" y="212852"/>
                </a:moveTo>
                <a:cubicBezTo>
                  <a:pt x="3438454" y="212901"/>
                  <a:pt x="3441856" y="214309"/>
                  <a:pt x="3444667" y="217077"/>
                </a:cubicBezTo>
                <a:cubicBezTo>
                  <a:pt x="3447479" y="219845"/>
                  <a:pt x="3448948" y="223684"/>
                  <a:pt x="3449073" y="228594"/>
                </a:cubicBezTo>
                <a:cubicBezTo>
                  <a:pt x="3448948" y="233382"/>
                  <a:pt x="3447479" y="237146"/>
                  <a:pt x="3444667" y="239890"/>
                </a:cubicBezTo>
                <a:cubicBezTo>
                  <a:pt x="3441856" y="242633"/>
                  <a:pt x="3438454" y="244031"/>
                  <a:pt x="3434461" y="244086"/>
                </a:cubicBezTo>
                <a:cubicBezTo>
                  <a:pt x="3430467" y="244031"/>
                  <a:pt x="3427065" y="242633"/>
                  <a:pt x="3424254" y="239892"/>
                </a:cubicBezTo>
                <a:cubicBezTo>
                  <a:pt x="3421443" y="237150"/>
                  <a:pt x="3419973" y="233390"/>
                  <a:pt x="3419848" y="228612"/>
                </a:cubicBezTo>
                <a:cubicBezTo>
                  <a:pt x="3419973" y="223694"/>
                  <a:pt x="3421443" y="219849"/>
                  <a:pt x="3424254" y="217079"/>
                </a:cubicBezTo>
                <a:cubicBezTo>
                  <a:pt x="3427065" y="214309"/>
                  <a:pt x="3430467" y="212900"/>
                  <a:pt x="3434461" y="212852"/>
                </a:cubicBezTo>
                <a:close/>
                <a:moveTo>
                  <a:pt x="2390706" y="209948"/>
                </a:moveTo>
                <a:cubicBezTo>
                  <a:pt x="2403144" y="213459"/>
                  <a:pt x="2416166" y="217497"/>
                  <a:pt x="2429773" y="222061"/>
                </a:cubicBezTo>
                <a:cubicBezTo>
                  <a:pt x="2443380" y="226623"/>
                  <a:pt x="2456380" y="231298"/>
                  <a:pt x="2468776" y="236085"/>
                </a:cubicBezTo>
                <a:cubicBezTo>
                  <a:pt x="2481171" y="240872"/>
                  <a:pt x="2491771" y="245355"/>
                  <a:pt x="2500576" y="249536"/>
                </a:cubicBezTo>
                <a:lnTo>
                  <a:pt x="2492543" y="261297"/>
                </a:lnTo>
                <a:cubicBezTo>
                  <a:pt x="2484208" y="257015"/>
                  <a:pt x="2473913" y="252383"/>
                  <a:pt x="2461658" y="247400"/>
                </a:cubicBezTo>
                <a:cubicBezTo>
                  <a:pt x="2449402" y="242417"/>
                  <a:pt x="2436429" y="237529"/>
                  <a:pt x="2422739" y="232738"/>
                </a:cubicBezTo>
                <a:cubicBezTo>
                  <a:pt x="2409049" y="227947"/>
                  <a:pt x="2395886" y="223696"/>
                  <a:pt x="2383248" y="219988"/>
                </a:cubicBezTo>
                <a:close/>
                <a:moveTo>
                  <a:pt x="5724639" y="203943"/>
                </a:moveTo>
                <a:cubicBezTo>
                  <a:pt x="5737179" y="207946"/>
                  <a:pt x="5750283" y="212529"/>
                  <a:pt x="5763950" y="217690"/>
                </a:cubicBezTo>
                <a:cubicBezTo>
                  <a:pt x="5777617" y="222852"/>
                  <a:pt x="5790614" y="228093"/>
                  <a:pt x="5802942" y="233415"/>
                </a:cubicBezTo>
                <a:cubicBezTo>
                  <a:pt x="5815271" y="238736"/>
                  <a:pt x="5825697" y="243638"/>
                  <a:pt x="5834221" y="248119"/>
                </a:cubicBezTo>
                <a:lnTo>
                  <a:pt x="5826475" y="260454"/>
                </a:lnTo>
                <a:cubicBezTo>
                  <a:pt x="5818139" y="255868"/>
                  <a:pt x="5807847" y="250793"/>
                  <a:pt x="5795600" y="245229"/>
                </a:cubicBezTo>
                <a:cubicBezTo>
                  <a:pt x="5783354" y="239666"/>
                  <a:pt x="5770405" y="234166"/>
                  <a:pt x="5756757" y="228730"/>
                </a:cubicBezTo>
                <a:cubicBezTo>
                  <a:pt x="5743109" y="223293"/>
                  <a:pt x="5730011" y="218473"/>
                  <a:pt x="5717467" y="214269"/>
                </a:cubicBezTo>
                <a:close/>
                <a:moveTo>
                  <a:pt x="382373" y="180688"/>
                </a:moveTo>
                <a:cubicBezTo>
                  <a:pt x="389729" y="188573"/>
                  <a:pt x="398466" y="195758"/>
                  <a:pt x="408585" y="202245"/>
                </a:cubicBezTo>
                <a:cubicBezTo>
                  <a:pt x="418702" y="208730"/>
                  <a:pt x="429950" y="214553"/>
                  <a:pt x="442327" y="219712"/>
                </a:cubicBezTo>
                <a:cubicBezTo>
                  <a:pt x="454877" y="214553"/>
                  <a:pt x="466423" y="208730"/>
                  <a:pt x="476965" y="202245"/>
                </a:cubicBezTo>
                <a:cubicBezTo>
                  <a:pt x="487508" y="195758"/>
                  <a:pt x="496616" y="188573"/>
                  <a:pt x="504290" y="180688"/>
                </a:cubicBezTo>
                <a:close/>
                <a:moveTo>
                  <a:pt x="2372060" y="170648"/>
                </a:moveTo>
                <a:lnTo>
                  <a:pt x="2386117" y="170648"/>
                </a:lnTo>
                <a:cubicBezTo>
                  <a:pt x="2383036" y="189273"/>
                  <a:pt x="2376990" y="204679"/>
                  <a:pt x="2367981" y="216865"/>
                </a:cubicBezTo>
                <a:cubicBezTo>
                  <a:pt x="2358970" y="229052"/>
                  <a:pt x="2345403" y="238720"/>
                  <a:pt x="2327278" y="245870"/>
                </a:cubicBezTo>
                <a:cubicBezTo>
                  <a:pt x="2309152" y="253021"/>
                  <a:pt x="2284875" y="258354"/>
                  <a:pt x="2254446" y="261871"/>
                </a:cubicBezTo>
                <a:cubicBezTo>
                  <a:pt x="2253962" y="260054"/>
                  <a:pt x="2253138" y="258022"/>
                  <a:pt x="2251972" y="255775"/>
                </a:cubicBezTo>
                <a:cubicBezTo>
                  <a:pt x="2250806" y="253528"/>
                  <a:pt x="2249623" y="251639"/>
                  <a:pt x="2248421" y="250109"/>
                </a:cubicBezTo>
                <a:cubicBezTo>
                  <a:pt x="2277790" y="247147"/>
                  <a:pt x="2301033" y="242553"/>
                  <a:pt x="2318151" y="236330"/>
                </a:cubicBezTo>
                <a:cubicBezTo>
                  <a:pt x="2335269" y="230105"/>
                  <a:pt x="2347909" y="221665"/>
                  <a:pt x="2356070" y="211011"/>
                </a:cubicBezTo>
                <a:cubicBezTo>
                  <a:pt x="2364231" y="200356"/>
                  <a:pt x="2369562" y="186902"/>
                  <a:pt x="2372060" y="170648"/>
                </a:cubicBezTo>
                <a:close/>
                <a:moveTo>
                  <a:pt x="5708287" y="156323"/>
                </a:moveTo>
                <a:lnTo>
                  <a:pt x="5722343" y="156323"/>
                </a:lnTo>
                <a:cubicBezTo>
                  <a:pt x="5719497" y="176713"/>
                  <a:pt x="5713780" y="193975"/>
                  <a:pt x="5705197" y="208107"/>
                </a:cubicBezTo>
                <a:cubicBezTo>
                  <a:pt x="5696611" y="222239"/>
                  <a:pt x="5683309" y="233678"/>
                  <a:pt x="5665290" y="242424"/>
                </a:cubicBezTo>
                <a:cubicBezTo>
                  <a:pt x="5647271" y="251171"/>
                  <a:pt x="5622685" y="257658"/>
                  <a:pt x="5591533" y="261888"/>
                </a:cubicBezTo>
                <a:cubicBezTo>
                  <a:pt x="5590925" y="260215"/>
                  <a:pt x="5590063" y="258327"/>
                  <a:pt x="5588952" y="256223"/>
                </a:cubicBezTo>
                <a:cubicBezTo>
                  <a:pt x="5587841" y="254119"/>
                  <a:pt x="5586694" y="252374"/>
                  <a:pt x="5585510" y="250988"/>
                </a:cubicBezTo>
                <a:cubicBezTo>
                  <a:pt x="5615415" y="246945"/>
                  <a:pt x="5638861" y="240974"/>
                  <a:pt x="5655845" y="233075"/>
                </a:cubicBezTo>
                <a:cubicBezTo>
                  <a:pt x="5672831" y="225175"/>
                  <a:pt x="5685225" y="214933"/>
                  <a:pt x="5693031" y="202348"/>
                </a:cubicBezTo>
                <a:cubicBezTo>
                  <a:pt x="5700837" y="189764"/>
                  <a:pt x="5705923" y="174421"/>
                  <a:pt x="5708287" y="156323"/>
                </a:cubicBezTo>
                <a:close/>
                <a:moveTo>
                  <a:pt x="2928003" y="148004"/>
                </a:moveTo>
                <a:lnTo>
                  <a:pt x="2928003" y="200213"/>
                </a:lnTo>
                <a:cubicBezTo>
                  <a:pt x="2936925" y="198784"/>
                  <a:pt x="2946260" y="197267"/>
                  <a:pt x="2956008" y="195658"/>
                </a:cubicBezTo>
                <a:cubicBezTo>
                  <a:pt x="2965755" y="194051"/>
                  <a:pt x="2975735" y="192318"/>
                  <a:pt x="2985949" y="190460"/>
                </a:cubicBezTo>
                <a:lnTo>
                  <a:pt x="2985949" y="148004"/>
                </a:lnTo>
                <a:close/>
                <a:moveTo>
                  <a:pt x="2289444" y="145153"/>
                </a:moveTo>
                <a:lnTo>
                  <a:pt x="2466438" y="145153"/>
                </a:lnTo>
                <a:lnTo>
                  <a:pt x="2466438" y="223718"/>
                </a:lnTo>
                <a:lnTo>
                  <a:pt x="2452669" y="223718"/>
                </a:lnTo>
                <a:lnTo>
                  <a:pt x="2452669" y="157452"/>
                </a:lnTo>
                <a:lnTo>
                  <a:pt x="2302639" y="157452"/>
                </a:lnTo>
                <a:lnTo>
                  <a:pt x="2302639" y="225152"/>
                </a:lnTo>
                <a:lnTo>
                  <a:pt x="2289444" y="225152"/>
                </a:lnTo>
                <a:close/>
                <a:moveTo>
                  <a:pt x="4109219" y="137659"/>
                </a:moveTo>
                <a:lnTo>
                  <a:pt x="4109219" y="200805"/>
                </a:lnTo>
                <a:lnTo>
                  <a:pt x="4190723" y="200805"/>
                </a:lnTo>
                <a:lnTo>
                  <a:pt x="4190723" y="137659"/>
                </a:lnTo>
                <a:close/>
                <a:moveTo>
                  <a:pt x="5623663" y="134521"/>
                </a:moveTo>
                <a:lnTo>
                  <a:pt x="5802379" y="134521"/>
                </a:lnTo>
                <a:lnTo>
                  <a:pt x="5802379" y="213122"/>
                </a:lnTo>
                <a:lnTo>
                  <a:pt x="5788323" y="213122"/>
                </a:lnTo>
                <a:lnTo>
                  <a:pt x="5788323" y="147430"/>
                </a:lnTo>
                <a:lnTo>
                  <a:pt x="5637145" y="147430"/>
                </a:lnTo>
                <a:lnTo>
                  <a:pt x="5637145" y="214556"/>
                </a:lnTo>
                <a:lnTo>
                  <a:pt x="5623663" y="214556"/>
                </a:lnTo>
                <a:close/>
                <a:moveTo>
                  <a:pt x="4096059" y="125359"/>
                </a:moveTo>
                <a:lnTo>
                  <a:pt x="4204170" y="125359"/>
                </a:lnTo>
                <a:lnTo>
                  <a:pt x="4204170" y="213104"/>
                </a:lnTo>
                <a:lnTo>
                  <a:pt x="4096059" y="213104"/>
                </a:lnTo>
                <a:close/>
                <a:moveTo>
                  <a:pt x="374627" y="111554"/>
                </a:moveTo>
                <a:lnTo>
                  <a:pt x="374627" y="135686"/>
                </a:lnTo>
                <a:lnTo>
                  <a:pt x="517199" y="135686"/>
                </a:lnTo>
                <a:lnTo>
                  <a:pt x="517199" y="111554"/>
                </a:lnTo>
                <a:close/>
                <a:moveTo>
                  <a:pt x="6284311" y="101801"/>
                </a:moveTo>
                <a:lnTo>
                  <a:pt x="6284311" y="157201"/>
                </a:lnTo>
                <a:lnTo>
                  <a:pt x="6371803" y="157201"/>
                </a:lnTo>
                <a:lnTo>
                  <a:pt x="6371803" y="101801"/>
                </a:lnTo>
                <a:close/>
                <a:moveTo>
                  <a:pt x="5463235" y="97784"/>
                </a:moveTo>
                <a:cubicBezTo>
                  <a:pt x="5450405" y="97916"/>
                  <a:pt x="5439261" y="102820"/>
                  <a:pt x="5429803" y="112496"/>
                </a:cubicBezTo>
                <a:cubicBezTo>
                  <a:pt x="5420345" y="122172"/>
                  <a:pt x="5414653" y="135830"/>
                  <a:pt x="5412728" y="153472"/>
                </a:cubicBezTo>
                <a:lnTo>
                  <a:pt x="5506856" y="153472"/>
                </a:lnTo>
                <a:cubicBezTo>
                  <a:pt x="5506706" y="134951"/>
                  <a:pt x="5502772" y="121042"/>
                  <a:pt x="5495054" y="111742"/>
                </a:cubicBezTo>
                <a:cubicBezTo>
                  <a:pt x="5487335" y="102443"/>
                  <a:pt x="5476729" y="97791"/>
                  <a:pt x="5463235" y="97784"/>
                </a:cubicBezTo>
                <a:close/>
                <a:moveTo>
                  <a:pt x="6031869" y="96655"/>
                </a:moveTo>
                <a:cubicBezTo>
                  <a:pt x="6040901" y="101131"/>
                  <a:pt x="6049877" y="106307"/>
                  <a:pt x="6058800" y="112182"/>
                </a:cubicBezTo>
                <a:cubicBezTo>
                  <a:pt x="6067722" y="118057"/>
                  <a:pt x="6074905" y="123591"/>
                  <a:pt x="6080351" y="128784"/>
                </a:cubicBezTo>
                <a:lnTo>
                  <a:pt x="6073465" y="139971"/>
                </a:lnTo>
                <a:cubicBezTo>
                  <a:pt x="6068015" y="134611"/>
                  <a:pt x="6060844" y="128837"/>
                  <a:pt x="6051950" y="122652"/>
                </a:cubicBezTo>
                <a:cubicBezTo>
                  <a:pt x="6043058" y="116467"/>
                  <a:pt x="6034165" y="111052"/>
                  <a:pt x="6025272" y="106409"/>
                </a:cubicBezTo>
                <a:close/>
                <a:moveTo>
                  <a:pt x="76558" y="92047"/>
                </a:moveTo>
                <a:lnTo>
                  <a:pt x="76558" y="167241"/>
                </a:lnTo>
                <a:lnTo>
                  <a:pt x="157488" y="167241"/>
                </a:lnTo>
                <a:lnTo>
                  <a:pt x="157488" y="92047"/>
                </a:lnTo>
                <a:close/>
                <a:moveTo>
                  <a:pt x="6270828" y="89215"/>
                </a:moveTo>
                <a:lnTo>
                  <a:pt x="6385287" y="89215"/>
                </a:lnTo>
                <a:lnTo>
                  <a:pt x="6385287" y="169787"/>
                </a:lnTo>
                <a:lnTo>
                  <a:pt x="6284311" y="169787"/>
                </a:lnTo>
                <a:lnTo>
                  <a:pt x="6284311" y="221451"/>
                </a:lnTo>
                <a:cubicBezTo>
                  <a:pt x="6283917" y="229205"/>
                  <a:pt x="6286211" y="234574"/>
                  <a:pt x="6291195" y="237557"/>
                </a:cubicBezTo>
                <a:cubicBezTo>
                  <a:pt x="6296179" y="240540"/>
                  <a:pt x="6306220" y="241963"/>
                  <a:pt x="6321316" y="241826"/>
                </a:cubicBezTo>
                <a:lnTo>
                  <a:pt x="6441512" y="241826"/>
                </a:lnTo>
                <a:cubicBezTo>
                  <a:pt x="6453721" y="242184"/>
                  <a:pt x="6461861" y="239673"/>
                  <a:pt x="6465931" y="234293"/>
                </a:cubicBezTo>
                <a:cubicBezTo>
                  <a:pt x="6470001" y="228912"/>
                  <a:pt x="6472475" y="218509"/>
                  <a:pt x="6473354" y="203084"/>
                </a:cubicBezTo>
                <a:cubicBezTo>
                  <a:pt x="6475416" y="204388"/>
                  <a:pt x="6477674" y="205511"/>
                  <a:pt x="6480131" y="206456"/>
                </a:cubicBezTo>
                <a:cubicBezTo>
                  <a:pt x="6482587" y="207400"/>
                  <a:pt x="6484918" y="208094"/>
                  <a:pt x="6487123" y="208536"/>
                </a:cubicBezTo>
                <a:cubicBezTo>
                  <a:pt x="6486048" y="220491"/>
                  <a:pt x="6484183" y="229860"/>
                  <a:pt x="6481524" y="236646"/>
                </a:cubicBezTo>
                <a:cubicBezTo>
                  <a:pt x="6478867" y="243431"/>
                  <a:pt x="6474408" y="248209"/>
                  <a:pt x="6468147" y="250977"/>
                </a:cubicBezTo>
                <a:cubicBezTo>
                  <a:pt x="6461888" y="253746"/>
                  <a:pt x="6452818" y="255082"/>
                  <a:pt x="6440939" y="254986"/>
                </a:cubicBezTo>
                <a:lnTo>
                  <a:pt x="6323325" y="254986"/>
                </a:lnTo>
                <a:cubicBezTo>
                  <a:pt x="6303566" y="255291"/>
                  <a:pt x="6289797" y="253107"/>
                  <a:pt x="6282015" y="248434"/>
                </a:cubicBezTo>
                <a:cubicBezTo>
                  <a:pt x="6274234" y="243761"/>
                  <a:pt x="6270505" y="234766"/>
                  <a:pt x="6270828" y="221451"/>
                </a:cubicBezTo>
                <a:close/>
                <a:moveTo>
                  <a:pt x="2928003" y="87763"/>
                </a:moveTo>
                <a:lnTo>
                  <a:pt x="2928003" y="135381"/>
                </a:lnTo>
                <a:lnTo>
                  <a:pt x="2985949" y="135381"/>
                </a:lnTo>
                <a:lnTo>
                  <a:pt x="2985949" y="87763"/>
                </a:lnTo>
                <a:close/>
                <a:moveTo>
                  <a:pt x="5130561" y="87494"/>
                </a:moveTo>
                <a:lnTo>
                  <a:pt x="5147163" y="87494"/>
                </a:lnTo>
                <a:lnTo>
                  <a:pt x="5147163" y="240356"/>
                </a:lnTo>
                <a:lnTo>
                  <a:pt x="5130561" y="240356"/>
                </a:lnTo>
                <a:close/>
                <a:moveTo>
                  <a:pt x="2062821" y="86884"/>
                </a:moveTo>
                <a:cubicBezTo>
                  <a:pt x="2061984" y="97211"/>
                  <a:pt x="2060932" y="107198"/>
                  <a:pt x="2059665" y="116843"/>
                </a:cubicBezTo>
                <a:cubicBezTo>
                  <a:pt x="2058399" y="126489"/>
                  <a:pt x="2056773" y="135830"/>
                  <a:pt x="2054789" y="144866"/>
                </a:cubicBezTo>
                <a:lnTo>
                  <a:pt x="2146012" y="144866"/>
                </a:lnTo>
                <a:lnTo>
                  <a:pt x="2146012" y="86884"/>
                </a:lnTo>
                <a:close/>
                <a:moveTo>
                  <a:pt x="1971312" y="86884"/>
                </a:moveTo>
                <a:lnTo>
                  <a:pt x="1971312" y="144866"/>
                </a:lnTo>
                <a:lnTo>
                  <a:pt x="2040732" y="144866"/>
                </a:lnTo>
                <a:cubicBezTo>
                  <a:pt x="2042705" y="135955"/>
                  <a:pt x="2044282" y="126651"/>
                  <a:pt x="2045466" y="116951"/>
                </a:cubicBezTo>
                <a:cubicBezTo>
                  <a:pt x="2046649" y="107251"/>
                  <a:pt x="2047653" y="97229"/>
                  <a:pt x="2048478" y="86884"/>
                </a:cubicBezTo>
                <a:close/>
                <a:moveTo>
                  <a:pt x="5462948" y="83478"/>
                </a:moveTo>
                <a:cubicBezTo>
                  <a:pt x="5481607" y="83643"/>
                  <a:pt x="5496079" y="89903"/>
                  <a:pt x="5506369" y="102256"/>
                </a:cubicBezTo>
                <a:cubicBezTo>
                  <a:pt x="5516657" y="114609"/>
                  <a:pt x="5521875" y="132063"/>
                  <a:pt x="5522023" y="154617"/>
                </a:cubicBezTo>
                <a:cubicBezTo>
                  <a:pt x="5522023" y="158907"/>
                  <a:pt x="5521737" y="162913"/>
                  <a:pt x="5521165" y="166632"/>
                </a:cubicBezTo>
                <a:lnTo>
                  <a:pt x="5412728" y="166632"/>
                </a:lnTo>
                <a:cubicBezTo>
                  <a:pt x="5413374" y="185599"/>
                  <a:pt x="5418683" y="200836"/>
                  <a:pt x="5428655" y="212340"/>
                </a:cubicBezTo>
                <a:cubicBezTo>
                  <a:pt x="5438628" y="223846"/>
                  <a:pt x="5451971" y="229754"/>
                  <a:pt x="5468689" y="230064"/>
                </a:cubicBezTo>
                <a:cubicBezTo>
                  <a:pt x="5476825" y="230017"/>
                  <a:pt x="5484226" y="228821"/>
                  <a:pt x="5490892" y="226477"/>
                </a:cubicBezTo>
                <a:cubicBezTo>
                  <a:pt x="5497557" y="224133"/>
                  <a:pt x="5503737" y="220928"/>
                  <a:pt x="5509431" y="216862"/>
                </a:cubicBezTo>
                <a:lnTo>
                  <a:pt x="5515727" y="229203"/>
                </a:lnTo>
                <a:cubicBezTo>
                  <a:pt x="5509689" y="233205"/>
                  <a:pt x="5502785" y="236651"/>
                  <a:pt x="5495014" y="239543"/>
                </a:cubicBezTo>
                <a:cubicBezTo>
                  <a:pt x="5487245" y="242434"/>
                  <a:pt x="5477895" y="243948"/>
                  <a:pt x="5466966" y="244086"/>
                </a:cubicBezTo>
                <a:cubicBezTo>
                  <a:pt x="5453711" y="244027"/>
                  <a:pt x="5441739" y="240831"/>
                  <a:pt x="5431053" y="234497"/>
                </a:cubicBezTo>
                <a:cubicBezTo>
                  <a:pt x="5420365" y="228163"/>
                  <a:pt x="5411861" y="219040"/>
                  <a:pt x="5405543" y="207126"/>
                </a:cubicBezTo>
                <a:cubicBezTo>
                  <a:pt x="5399223" y="195211"/>
                  <a:pt x="5395989" y="180855"/>
                  <a:pt x="5395839" y="164057"/>
                </a:cubicBezTo>
                <a:cubicBezTo>
                  <a:pt x="5396025" y="147440"/>
                  <a:pt x="5399252" y="133124"/>
                  <a:pt x="5405521" y="121112"/>
                </a:cubicBezTo>
                <a:cubicBezTo>
                  <a:pt x="5411791" y="109098"/>
                  <a:pt x="5419989" y="99841"/>
                  <a:pt x="5430118" y="93341"/>
                </a:cubicBezTo>
                <a:cubicBezTo>
                  <a:pt x="5440245" y="86841"/>
                  <a:pt x="5451189" y="83553"/>
                  <a:pt x="5462948" y="83478"/>
                </a:cubicBezTo>
                <a:close/>
                <a:moveTo>
                  <a:pt x="5296333" y="83478"/>
                </a:moveTo>
                <a:cubicBezTo>
                  <a:pt x="5306445" y="83662"/>
                  <a:pt x="5315123" y="85582"/>
                  <a:pt x="5322366" y="89237"/>
                </a:cubicBezTo>
                <a:cubicBezTo>
                  <a:pt x="5329609" y="92893"/>
                  <a:pt x="5335849" y="97177"/>
                  <a:pt x="5341085" y="102088"/>
                </a:cubicBezTo>
                <a:lnTo>
                  <a:pt x="5331617" y="113566"/>
                </a:lnTo>
                <a:cubicBezTo>
                  <a:pt x="5326913" y="109029"/>
                  <a:pt x="5321691" y="105334"/>
                  <a:pt x="5315947" y="102483"/>
                </a:cubicBezTo>
                <a:cubicBezTo>
                  <a:pt x="5310203" y="99632"/>
                  <a:pt x="5303762" y="98162"/>
                  <a:pt x="5296620" y="98071"/>
                </a:cubicBezTo>
                <a:cubicBezTo>
                  <a:pt x="5281081" y="98383"/>
                  <a:pt x="5268340" y="104504"/>
                  <a:pt x="5258395" y="116436"/>
                </a:cubicBezTo>
                <a:cubicBezTo>
                  <a:pt x="5248451" y="128368"/>
                  <a:pt x="5243311" y="144245"/>
                  <a:pt x="5242977" y="164068"/>
                </a:cubicBezTo>
                <a:cubicBezTo>
                  <a:pt x="5243191" y="183879"/>
                  <a:pt x="5248069" y="199708"/>
                  <a:pt x="5257606" y="211556"/>
                </a:cubicBezTo>
                <a:cubicBezTo>
                  <a:pt x="5267145" y="223406"/>
                  <a:pt x="5280053" y="229479"/>
                  <a:pt x="5296333" y="229778"/>
                </a:cubicBezTo>
                <a:cubicBezTo>
                  <a:pt x="5304251" y="229646"/>
                  <a:pt x="5311579" y="227972"/>
                  <a:pt x="5318315" y="224756"/>
                </a:cubicBezTo>
                <a:cubicBezTo>
                  <a:pt x="5325049" y="221540"/>
                  <a:pt x="5331015" y="217570"/>
                  <a:pt x="5336207" y="212848"/>
                </a:cubicBezTo>
                <a:lnTo>
                  <a:pt x="5344239" y="224326"/>
                </a:lnTo>
                <a:cubicBezTo>
                  <a:pt x="5337636" y="230163"/>
                  <a:pt x="5330261" y="234890"/>
                  <a:pt x="5322115" y="238504"/>
                </a:cubicBezTo>
                <a:cubicBezTo>
                  <a:pt x="5313970" y="242118"/>
                  <a:pt x="5305089" y="243978"/>
                  <a:pt x="5295473" y="244086"/>
                </a:cubicBezTo>
                <a:cubicBezTo>
                  <a:pt x="5275113" y="243926"/>
                  <a:pt x="5258468" y="236937"/>
                  <a:pt x="5245541" y="223122"/>
                </a:cubicBezTo>
                <a:cubicBezTo>
                  <a:pt x="5232612" y="209307"/>
                  <a:pt x="5225936" y="189622"/>
                  <a:pt x="5225513" y="164068"/>
                </a:cubicBezTo>
                <a:cubicBezTo>
                  <a:pt x="5225687" y="146993"/>
                  <a:pt x="5229003" y="132462"/>
                  <a:pt x="5235459" y="120473"/>
                </a:cubicBezTo>
                <a:cubicBezTo>
                  <a:pt x="5241917" y="108485"/>
                  <a:pt x="5250478" y="99334"/>
                  <a:pt x="5261143" y="93021"/>
                </a:cubicBezTo>
                <a:cubicBezTo>
                  <a:pt x="5271808" y="86708"/>
                  <a:pt x="5283539" y="83527"/>
                  <a:pt x="5296333" y="83478"/>
                </a:cubicBezTo>
                <a:close/>
                <a:moveTo>
                  <a:pt x="63397" y="79175"/>
                </a:moveTo>
                <a:lnTo>
                  <a:pt x="170936" y="79175"/>
                </a:lnTo>
                <a:lnTo>
                  <a:pt x="170936" y="179827"/>
                </a:lnTo>
                <a:lnTo>
                  <a:pt x="63397" y="179827"/>
                </a:lnTo>
                <a:close/>
                <a:moveTo>
                  <a:pt x="374627" y="77418"/>
                </a:moveTo>
                <a:lnTo>
                  <a:pt x="374627" y="100689"/>
                </a:lnTo>
                <a:lnTo>
                  <a:pt x="517199" y="100689"/>
                </a:lnTo>
                <a:lnTo>
                  <a:pt x="517199" y="77418"/>
                </a:lnTo>
                <a:close/>
                <a:moveTo>
                  <a:pt x="5665832" y="76861"/>
                </a:moveTo>
                <a:lnTo>
                  <a:pt x="5667553" y="89197"/>
                </a:lnTo>
                <a:cubicBezTo>
                  <a:pt x="5653317" y="93846"/>
                  <a:pt x="5639261" y="98388"/>
                  <a:pt x="5625384" y="102823"/>
                </a:cubicBezTo>
                <a:cubicBezTo>
                  <a:pt x="5611507" y="107257"/>
                  <a:pt x="5598885" y="111226"/>
                  <a:pt x="5587519" y="114728"/>
                </a:cubicBezTo>
                <a:lnTo>
                  <a:pt x="5583501" y="101819"/>
                </a:lnTo>
                <a:cubicBezTo>
                  <a:pt x="5594015" y="98735"/>
                  <a:pt x="5606409" y="95006"/>
                  <a:pt x="5620687" y="90631"/>
                </a:cubicBezTo>
                <a:cubicBezTo>
                  <a:pt x="5634964" y="86256"/>
                  <a:pt x="5650012" y="81667"/>
                  <a:pt x="5665832" y="76861"/>
                </a:cubicBezTo>
                <a:close/>
                <a:moveTo>
                  <a:pt x="2766785" y="73993"/>
                </a:moveTo>
                <a:cubicBezTo>
                  <a:pt x="2775367" y="78929"/>
                  <a:pt x="2783734" y="84691"/>
                  <a:pt x="2791886" y="91276"/>
                </a:cubicBezTo>
                <a:cubicBezTo>
                  <a:pt x="2800037" y="97862"/>
                  <a:pt x="2806396" y="104054"/>
                  <a:pt x="2810962" y="109851"/>
                </a:cubicBezTo>
                <a:lnTo>
                  <a:pt x="2801496" y="118457"/>
                </a:lnTo>
                <a:cubicBezTo>
                  <a:pt x="2796673" y="112666"/>
                  <a:pt x="2790254" y="106390"/>
                  <a:pt x="2782240" y="99632"/>
                </a:cubicBezTo>
                <a:cubicBezTo>
                  <a:pt x="2774226" y="92872"/>
                  <a:pt x="2766014" y="86812"/>
                  <a:pt x="2757606" y="81451"/>
                </a:cubicBezTo>
                <a:close/>
                <a:moveTo>
                  <a:pt x="2732074" y="69977"/>
                </a:moveTo>
                <a:lnTo>
                  <a:pt x="2745270" y="69977"/>
                </a:lnTo>
                <a:lnTo>
                  <a:pt x="2745270" y="110998"/>
                </a:lnTo>
                <a:cubicBezTo>
                  <a:pt x="2745277" y="113568"/>
                  <a:pt x="2745264" y="116102"/>
                  <a:pt x="2745234" y="118601"/>
                </a:cubicBezTo>
                <a:cubicBezTo>
                  <a:pt x="2745204" y="121098"/>
                  <a:pt x="2745120" y="123632"/>
                  <a:pt x="2744983" y="126202"/>
                </a:cubicBezTo>
                <a:lnTo>
                  <a:pt x="2825305" y="126202"/>
                </a:lnTo>
                <a:lnTo>
                  <a:pt x="2825305" y="139111"/>
                </a:lnTo>
                <a:lnTo>
                  <a:pt x="2746991" y="139111"/>
                </a:lnTo>
                <a:cubicBezTo>
                  <a:pt x="2753548" y="165425"/>
                  <a:pt x="2763456" y="188171"/>
                  <a:pt x="2776718" y="207349"/>
                </a:cubicBezTo>
                <a:cubicBezTo>
                  <a:pt x="2789980" y="226526"/>
                  <a:pt x="2806844" y="240882"/>
                  <a:pt x="2827313" y="250414"/>
                </a:cubicBezTo>
                <a:cubicBezTo>
                  <a:pt x="2825538" y="251764"/>
                  <a:pt x="2823781" y="253438"/>
                  <a:pt x="2822042" y="255434"/>
                </a:cubicBezTo>
                <a:cubicBezTo>
                  <a:pt x="2820303" y="257430"/>
                  <a:pt x="2818904" y="259391"/>
                  <a:pt x="2817847" y="261315"/>
                </a:cubicBezTo>
                <a:cubicBezTo>
                  <a:pt x="2799230" y="251873"/>
                  <a:pt x="2783537" y="238557"/>
                  <a:pt x="2770765" y="221369"/>
                </a:cubicBezTo>
                <a:cubicBezTo>
                  <a:pt x="2757994" y="204182"/>
                  <a:pt x="2747966" y="183838"/>
                  <a:pt x="2740680" y="160339"/>
                </a:cubicBezTo>
                <a:cubicBezTo>
                  <a:pt x="2737172" y="178029"/>
                  <a:pt x="2729558" y="195647"/>
                  <a:pt x="2717838" y="213193"/>
                </a:cubicBezTo>
                <a:cubicBezTo>
                  <a:pt x="2706119" y="230740"/>
                  <a:pt x="2688107" y="247067"/>
                  <a:pt x="2663801" y="262175"/>
                </a:cubicBezTo>
                <a:cubicBezTo>
                  <a:pt x="2662600" y="260675"/>
                  <a:pt x="2661057" y="259086"/>
                  <a:pt x="2659175" y="257407"/>
                </a:cubicBezTo>
                <a:cubicBezTo>
                  <a:pt x="2657293" y="255727"/>
                  <a:pt x="2655392" y="254353"/>
                  <a:pt x="2653474" y="253283"/>
                </a:cubicBezTo>
                <a:cubicBezTo>
                  <a:pt x="2672042" y="242003"/>
                  <a:pt x="2686700" y="229948"/>
                  <a:pt x="2697449" y="217117"/>
                </a:cubicBezTo>
                <a:cubicBezTo>
                  <a:pt x="2708197" y="204286"/>
                  <a:pt x="2716077" y="191231"/>
                  <a:pt x="2721089" y="177954"/>
                </a:cubicBezTo>
                <a:cubicBezTo>
                  <a:pt x="2726100" y="164678"/>
                  <a:pt x="2729284" y="151729"/>
                  <a:pt x="2730640" y="139111"/>
                </a:cubicBezTo>
                <a:lnTo>
                  <a:pt x="2660072" y="139111"/>
                </a:lnTo>
                <a:lnTo>
                  <a:pt x="2660072" y="126202"/>
                </a:lnTo>
                <a:lnTo>
                  <a:pt x="2731788" y="126202"/>
                </a:lnTo>
                <a:cubicBezTo>
                  <a:pt x="2731925" y="123489"/>
                  <a:pt x="2732008" y="120883"/>
                  <a:pt x="2732038" y="118385"/>
                </a:cubicBezTo>
                <a:cubicBezTo>
                  <a:pt x="2732069" y="115887"/>
                  <a:pt x="2732080" y="113424"/>
                  <a:pt x="2732074" y="110998"/>
                </a:cubicBezTo>
                <a:close/>
                <a:moveTo>
                  <a:pt x="2350832" y="69385"/>
                </a:moveTo>
                <a:cubicBezTo>
                  <a:pt x="2350432" y="74107"/>
                  <a:pt x="2349798" y="78666"/>
                  <a:pt x="2348932" y="83065"/>
                </a:cubicBezTo>
                <a:cubicBezTo>
                  <a:pt x="2348065" y="87463"/>
                  <a:pt x="2346786" y="91809"/>
                  <a:pt x="2345095" y="96099"/>
                </a:cubicBezTo>
                <a:lnTo>
                  <a:pt x="2405336" y="96099"/>
                </a:lnTo>
                <a:lnTo>
                  <a:pt x="2405336" y="69385"/>
                </a:lnTo>
                <a:close/>
                <a:moveTo>
                  <a:pt x="2289730" y="69385"/>
                </a:moveTo>
                <a:cubicBezTo>
                  <a:pt x="2289013" y="73999"/>
                  <a:pt x="2288295" y="78559"/>
                  <a:pt x="2287578" y="83065"/>
                </a:cubicBezTo>
                <a:cubicBezTo>
                  <a:pt x="2286862" y="87572"/>
                  <a:pt x="2286144" y="91916"/>
                  <a:pt x="2285428" y="96099"/>
                </a:cubicBezTo>
                <a:lnTo>
                  <a:pt x="2330465" y="96099"/>
                </a:lnTo>
                <a:cubicBezTo>
                  <a:pt x="2332593" y="91809"/>
                  <a:pt x="2334218" y="87463"/>
                  <a:pt x="2335342" y="83065"/>
                </a:cubicBezTo>
                <a:cubicBezTo>
                  <a:pt x="2336465" y="78666"/>
                  <a:pt x="2337230" y="74107"/>
                  <a:pt x="2337636" y="69385"/>
                </a:cubicBezTo>
                <a:close/>
                <a:moveTo>
                  <a:pt x="2595241" y="68829"/>
                </a:moveTo>
                <a:cubicBezTo>
                  <a:pt x="2601976" y="73431"/>
                  <a:pt x="2607940" y="78140"/>
                  <a:pt x="2613133" y="82957"/>
                </a:cubicBezTo>
                <a:cubicBezTo>
                  <a:pt x="2618326" y="87774"/>
                  <a:pt x="2622785" y="92627"/>
                  <a:pt x="2626509" y="97516"/>
                </a:cubicBezTo>
                <a:cubicBezTo>
                  <a:pt x="2631971" y="93643"/>
                  <a:pt x="2636967" y="89699"/>
                  <a:pt x="2641497" y="85683"/>
                </a:cubicBezTo>
                <a:cubicBezTo>
                  <a:pt x="2646027" y="81667"/>
                  <a:pt x="2650020" y="77578"/>
                  <a:pt x="2653474" y="73420"/>
                </a:cubicBezTo>
                <a:lnTo>
                  <a:pt x="2664661" y="80017"/>
                </a:lnTo>
                <a:cubicBezTo>
                  <a:pt x="2660472" y="84750"/>
                  <a:pt x="2655727" y="89412"/>
                  <a:pt x="2650426" y="94002"/>
                </a:cubicBezTo>
                <a:cubicBezTo>
                  <a:pt x="2645125" y="98592"/>
                  <a:pt x="2639448" y="103109"/>
                  <a:pt x="2633393" y="107556"/>
                </a:cubicBezTo>
                <a:cubicBezTo>
                  <a:pt x="2640361" y="119323"/>
                  <a:pt x="2644927" y="131360"/>
                  <a:pt x="2647091" y="143664"/>
                </a:cubicBezTo>
                <a:cubicBezTo>
                  <a:pt x="2649254" y="155970"/>
                  <a:pt x="2650234" y="168508"/>
                  <a:pt x="2650032" y="181280"/>
                </a:cubicBezTo>
                <a:cubicBezTo>
                  <a:pt x="2650133" y="197972"/>
                  <a:pt x="2649213" y="212279"/>
                  <a:pt x="2647271" y="224202"/>
                </a:cubicBezTo>
                <a:cubicBezTo>
                  <a:pt x="2645328" y="236124"/>
                  <a:pt x="2641754" y="245340"/>
                  <a:pt x="2636549" y="251848"/>
                </a:cubicBezTo>
                <a:cubicBezTo>
                  <a:pt x="2634972" y="253725"/>
                  <a:pt x="2633035" y="255279"/>
                  <a:pt x="2630740" y="256510"/>
                </a:cubicBezTo>
                <a:cubicBezTo>
                  <a:pt x="2628445" y="257741"/>
                  <a:pt x="2625791" y="258577"/>
                  <a:pt x="2622780" y="259020"/>
                </a:cubicBezTo>
                <a:cubicBezTo>
                  <a:pt x="2618447" y="259719"/>
                  <a:pt x="2613773" y="260113"/>
                  <a:pt x="2608758" y="260204"/>
                </a:cubicBezTo>
                <a:cubicBezTo>
                  <a:pt x="2603745" y="260293"/>
                  <a:pt x="2598570" y="260185"/>
                  <a:pt x="2593232" y="259881"/>
                </a:cubicBezTo>
                <a:cubicBezTo>
                  <a:pt x="2593071" y="257819"/>
                  <a:pt x="2592533" y="255632"/>
                  <a:pt x="2591619" y="253318"/>
                </a:cubicBezTo>
                <a:cubicBezTo>
                  <a:pt x="2590704" y="251006"/>
                  <a:pt x="2589521" y="248890"/>
                  <a:pt x="2588068" y="246972"/>
                </a:cubicBezTo>
                <a:cubicBezTo>
                  <a:pt x="2594583" y="247402"/>
                  <a:pt x="2600416" y="247617"/>
                  <a:pt x="2605568" y="247617"/>
                </a:cubicBezTo>
                <a:cubicBezTo>
                  <a:pt x="2610719" y="247617"/>
                  <a:pt x="2614831" y="247402"/>
                  <a:pt x="2617903" y="246972"/>
                </a:cubicBezTo>
                <a:cubicBezTo>
                  <a:pt x="2620024" y="246835"/>
                  <a:pt x="2621805" y="246392"/>
                  <a:pt x="2623246" y="245645"/>
                </a:cubicBezTo>
                <a:cubicBezTo>
                  <a:pt x="2624686" y="244898"/>
                  <a:pt x="2625965" y="243810"/>
                  <a:pt x="2627083" y="242382"/>
                </a:cubicBezTo>
                <a:cubicBezTo>
                  <a:pt x="2630764" y="237822"/>
                  <a:pt x="2633370" y="230232"/>
                  <a:pt x="2634899" y="219612"/>
                </a:cubicBezTo>
                <a:cubicBezTo>
                  <a:pt x="2636429" y="208992"/>
                  <a:pt x="2637170" y="196024"/>
                  <a:pt x="2637123" y="180706"/>
                </a:cubicBezTo>
                <a:cubicBezTo>
                  <a:pt x="2637074" y="175017"/>
                  <a:pt x="2636884" y="169184"/>
                  <a:pt x="2636549" y="163207"/>
                </a:cubicBezTo>
                <a:cubicBezTo>
                  <a:pt x="2628445" y="172566"/>
                  <a:pt x="2619194" y="181459"/>
                  <a:pt x="2608794" y="189885"/>
                </a:cubicBezTo>
                <a:cubicBezTo>
                  <a:pt x="2598396" y="198313"/>
                  <a:pt x="2588141" y="205197"/>
                  <a:pt x="2578028" y="210540"/>
                </a:cubicBezTo>
                <a:cubicBezTo>
                  <a:pt x="2577114" y="208885"/>
                  <a:pt x="2575859" y="207031"/>
                  <a:pt x="2574263" y="204982"/>
                </a:cubicBezTo>
                <a:cubicBezTo>
                  <a:pt x="2572668" y="202932"/>
                  <a:pt x="2571054" y="201151"/>
                  <a:pt x="2569423" y="199640"/>
                </a:cubicBezTo>
                <a:cubicBezTo>
                  <a:pt x="2581405" y="194488"/>
                  <a:pt x="2593370" y="187149"/>
                  <a:pt x="2605317" y="177622"/>
                </a:cubicBezTo>
                <a:cubicBezTo>
                  <a:pt x="2617263" y="168096"/>
                  <a:pt x="2627005" y="158032"/>
                  <a:pt x="2634540" y="147430"/>
                </a:cubicBezTo>
                <a:cubicBezTo>
                  <a:pt x="2633548" y="141848"/>
                  <a:pt x="2632091" y="136373"/>
                  <a:pt x="2630166" y="131007"/>
                </a:cubicBezTo>
                <a:cubicBezTo>
                  <a:pt x="2628242" y="125640"/>
                  <a:pt x="2625779" y="120310"/>
                  <a:pt x="2622780" y="115015"/>
                </a:cubicBezTo>
                <a:cubicBezTo>
                  <a:pt x="2615739" y="119479"/>
                  <a:pt x="2608519" y="123746"/>
                  <a:pt x="2601121" y="127815"/>
                </a:cubicBezTo>
                <a:cubicBezTo>
                  <a:pt x="2593723" y="131886"/>
                  <a:pt x="2586216" y="135650"/>
                  <a:pt x="2578602" y="139111"/>
                </a:cubicBezTo>
                <a:cubicBezTo>
                  <a:pt x="2577544" y="137766"/>
                  <a:pt x="2576217" y="136296"/>
                  <a:pt x="2574622" y="134700"/>
                </a:cubicBezTo>
                <a:cubicBezTo>
                  <a:pt x="2573027" y="133105"/>
                  <a:pt x="2571485" y="131706"/>
                  <a:pt x="2569996" y="130505"/>
                </a:cubicBezTo>
                <a:cubicBezTo>
                  <a:pt x="2577927" y="126907"/>
                  <a:pt x="2585804" y="122986"/>
                  <a:pt x="2593627" y="118744"/>
                </a:cubicBezTo>
                <a:cubicBezTo>
                  <a:pt x="2601449" y="114500"/>
                  <a:pt x="2608968" y="110006"/>
                  <a:pt x="2616181" y="105261"/>
                </a:cubicBezTo>
                <a:cubicBezTo>
                  <a:pt x="2612476" y="100235"/>
                  <a:pt x="2608125" y="95299"/>
                  <a:pt x="2603129" y="90452"/>
                </a:cubicBezTo>
                <a:cubicBezTo>
                  <a:pt x="2598133" y="85605"/>
                  <a:pt x="2592348" y="80884"/>
                  <a:pt x="2585774" y="76288"/>
                </a:cubicBezTo>
                <a:close/>
                <a:moveTo>
                  <a:pt x="361144" y="66266"/>
                </a:moveTo>
                <a:lnTo>
                  <a:pt x="531255" y="66266"/>
                </a:lnTo>
                <a:lnTo>
                  <a:pt x="531255" y="146838"/>
                </a:lnTo>
                <a:lnTo>
                  <a:pt x="408763" y="146838"/>
                </a:lnTo>
                <a:cubicBezTo>
                  <a:pt x="406451" y="150598"/>
                  <a:pt x="403905" y="154357"/>
                  <a:pt x="401126" y="158116"/>
                </a:cubicBezTo>
                <a:cubicBezTo>
                  <a:pt x="398347" y="161875"/>
                  <a:pt x="395442" y="165491"/>
                  <a:pt x="392413" y="168963"/>
                </a:cubicBezTo>
                <a:lnTo>
                  <a:pt x="515190" y="168963"/>
                </a:lnTo>
                <a:lnTo>
                  <a:pt x="518059" y="168101"/>
                </a:lnTo>
                <a:lnTo>
                  <a:pt x="526665" y="174397"/>
                </a:lnTo>
                <a:cubicBezTo>
                  <a:pt x="518704" y="185117"/>
                  <a:pt x="508951" y="194711"/>
                  <a:pt x="497404" y="203179"/>
                </a:cubicBezTo>
                <a:cubicBezTo>
                  <a:pt x="485858" y="211649"/>
                  <a:pt x="472949" y="219168"/>
                  <a:pt x="458678" y="225738"/>
                </a:cubicBezTo>
                <a:cubicBezTo>
                  <a:pt x="475263" y="231322"/>
                  <a:pt x="493012" y="235865"/>
                  <a:pt x="511927" y="239368"/>
                </a:cubicBezTo>
                <a:cubicBezTo>
                  <a:pt x="530842" y="242871"/>
                  <a:pt x="550385" y="245405"/>
                  <a:pt x="570555" y="246972"/>
                </a:cubicBezTo>
                <a:cubicBezTo>
                  <a:pt x="568965" y="248771"/>
                  <a:pt x="567484" y="250838"/>
                  <a:pt x="566109" y="253175"/>
                </a:cubicBezTo>
                <a:cubicBezTo>
                  <a:pt x="564733" y="255512"/>
                  <a:pt x="563539" y="257651"/>
                  <a:pt x="562523" y="259594"/>
                </a:cubicBezTo>
                <a:cubicBezTo>
                  <a:pt x="540751" y="257610"/>
                  <a:pt x="519679" y="254406"/>
                  <a:pt x="499305" y="249984"/>
                </a:cubicBezTo>
                <a:cubicBezTo>
                  <a:pt x="478932" y="245560"/>
                  <a:pt x="459939" y="239774"/>
                  <a:pt x="442327" y="232624"/>
                </a:cubicBezTo>
                <a:cubicBezTo>
                  <a:pt x="422330" y="240324"/>
                  <a:pt x="401365" y="246517"/>
                  <a:pt x="379431" y="251203"/>
                </a:cubicBezTo>
                <a:cubicBezTo>
                  <a:pt x="357499" y="255889"/>
                  <a:pt x="335816" y="259355"/>
                  <a:pt x="314385" y="261601"/>
                </a:cubicBezTo>
                <a:cubicBezTo>
                  <a:pt x="313913" y="259522"/>
                  <a:pt x="313137" y="257298"/>
                  <a:pt x="312055" y="254932"/>
                </a:cubicBezTo>
                <a:cubicBezTo>
                  <a:pt x="310973" y="252565"/>
                  <a:pt x="309838" y="250485"/>
                  <a:pt x="308648" y="248693"/>
                </a:cubicBezTo>
                <a:cubicBezTo>
                  <a:pt x="328329" y="247007"/>
                  <a:pt x="348206" y="244281"/>
                  <a:pt x="368280" y="240516"/>
                </a:cubicBezTo>
                <a:cubicBezTo>
                  <a:pt x="388355" y="236749"/>
                  <a:pt x="407586" y="231728"/>
                  <a:pt x="425975" y="225451"/>
                </a:cubicBezTo>
                <a:cubicBezTo>
                  <a:pt x="415607" y="220430"/>
                  <a:pt x="406009" y="214834"/>
                  <a:pt x="397182" y="208665"/>
                </a:cubicBezTo>
                <a:cubicBezTo>
                  <a:pt x="388355" y="202496"/>
                  <a:pt x="380550" y="195753"/>
                  <a:pt x="373767" y="188435"/>
                </a:cubicBezTo>
                <a:cubicBezTo>
                  <a:pt x="367718" y="193899"/>
                  <a:pt x="361527" y="199040"/>
                  <a:pt x="355192" y="203859"/>
                </a:cubicBezTo>
                <a:cubicBezTo>
                  <a:pt x="348857" y="208677"/>
                  <a:pt x="342522" y="213101"/>
                  <a:pt x="336187" y="217130"/>
                </a:cubicBezTo>
                <a:cubicBezTo>
                  <a:pt x="335094" y="215874"/>
                  <a:pt x="333551" y="214296"/>
                  <a:pt x="331561" y="212395"/>
                </a:cubicBezTo>
                <a:cubicBezTo>
                  <a:pt x="329571" y="210494"/>
                  <a:pt x="327671" y="208916"/>
                  <a:pt x="325860" y="207660"/>
                </a:cubicBezTo>
                <a:cubicBezTo>
                  <a:pt x="338972" y="200249"/>
                  <a:pt x="351474" y="191335"/>
                  <a:pt x="363368" y="180916"/>
                </a:cubicBezTo>
                <a:cubicBezTo>
                  <a:pt x="375260" y="170498"/>
                  <a:pt x="385325" y="159138"/>
                  <a:pt x="393560" y="146838"/>
                </a:cubicBezTo>
                <a:lnTo>
                  <a:pt x="361144" y="146838"/>
                </a:lnTo>
                <a:close/>
                <a:moveTo>
                  <a:pt x="3299509" y="54755"/>
                </a:moveTo>
                <a:cubicBezTo>
                  <a:pt x="3297059" y="59514"/>
                  <a:pt x="3294429" y="64344"/>
                  <a:pt x="3291621" y="69246"/>
                </a:cubicBezTo>
                <a:cubicBezTo>
                  <a:pt x="3288811" y="74148"/>
                  <a:pt x="3285895" y="78979"/>
                  <a:pt x="3282871" y="83737"/>
                </a:cubicBezTo>
                <a:lnTo>
                  <a:pt x="3226072" y="166668"/>
                </a:lnTo>
                <a:lnTo>
                  <a:pt x="3299222" y="166668"/>
                </a:lnTo>
                <a:lnTo>
                  <a:pt x="3299222" y="89477"/>
                </a:lnTo>
                <a:cubicBezTo>
                  <a:pt x="3299240" y="84497"/>
                  <a:pt x="3299419" y="78745"/>
                  <a:pt x="3299759" y="72223"/>
                </a:cubicBezTo>
                <a:cubicBezTo>
                  <a:pt x="3300099" y="65701"/>
                  <a:pt x="3300492" y="59878"/>
                  <a:pt x="3300940" y="54755"/>
                </a:cubicBezTo>
                <a:close/>
                <a:moveTo>
                  <a:pt x="3052502" y="48462"/>
                </a:moveTo>
                <a:cubicBezTo>
                  <a:pt x="3056039" y="71746"/>
                  <a:pt x="3060581" y="93667"/>
                  <a:pt x="3066128" y="114225"/>
                </a:cubicBezTo>
                <a:cubicBezTo>
                  <a:pt x="3071674" y="134784"/>
                  <a:pt x="3078510" y="153693"/>
                  <a:pt x="3086638" y="170953"/>
                </a:cubicBezTo>
                <a:cubicBezTo>
                  <a:pt x="3095865" y="154159"/>
                  <a:pt x="3103946" y="135537"/>
                  <a:pt x="3110878" y="115086"/>
                </a:cubicBezTo>
                <a:cubicBezTo>
                  <a:pt x="3117810" y="94635"/>
                  <a:pt x="3123308" y="72427"/>
                  <a:pt x="3127372" y="48462"/>
                </a:cubicBezTo>
                <a:close/>
                <a:moveTo>
                  <a:pt x="4712654" y="42994"/>
                </a:moveTo>
                <a:cubicBezTo>
                  <a:pt x="4691720" y="43280"/>
                  <a:pt x="4675125" y="51529"/>
                  <a:pt x="4662871" y="67740"/>
                </a:cubicBezTo>
                <a:cubicBezTo>
                  <a:pt x="4650616" y="83951"/>
                  <a:pt x="4644351" y="106402"/>
                  <a:pt x="4644077" y="135094"/>
                </a:cubicBezTo>
                <a:cubicBezTo>
                  <a:pt x="4644351" y="163846"/>
                  <a:pt x="4650616" y="186537"/>
                  <a:pt x="4662871" y="203166"/>
                </a:cubicBezTo>
                <a:cubicBezTo>
                  <a:pt x="4675125" y="219795"/>
                  <a:pt x="4691720" y="228284"/>
                  <a:pt x="4712654" y="228630"/>
                </a:cubicBezTo>
                <a:cubicBezTo>
                  <a:pt x="4733739" y="228284"/>
                  <a:pt x="4750465" y="219795"/>
                  <a:pt x="4762833" y="203166"/>
                </a:cubicBezTo>
                <a:cubicBezTo>
                  <a:pt x="4775201" y="186537"/>
                  <a:pt x="4781525" y="163846"/>
                  <a:pt x="4781807" y="135094"/>
                </a:cubicBezTo>
                <a:cubicBezTo>
                  <a:pt x="4781525" y="106402"/>
                  <a:pt x="4775201" y="83951"/>
                  <a:pt x="4762833" y="67740"/>
                </a:cubicBezTo>
                <a:cubicBezTo>
                  <a:pt x="4750465" y="51529"/>
                  <a:pt x="4733739" y="43280"/>
                  <a:pt x="4712654" y="42994"/>
                </a:cubicBezTo>
                <a:close/>
                <a:moveTo>
                  <a:pt x="3584560" y="41272"/>
                </a:moveTo>
                <a:cubicBezTo>
                  <a:pt x="3572991" y="41583"/>
                  <a:pt x="3563557" y="46629"/>
                  <a:pt x="3556256" y="56410"/>
                </a:cubicBezTo>
                <a:cubicBezTo>
                  <a:pt x="3548957" y="66190"/>
                  <a:pt x="3545190" y="78841"/>
                  <a:pt x="3544957" y="94360"/>
                </a:cubicBezTo>
                <a:cubicBezTo>
                  <a:pt x="3544891" y="109719"/>
                  <a:pt x="3548251" y="122190"/>
                  <a:pt x="3555037" y="131773"/>
                </a:cubicBezTo>
                <a:cubicBezTo>
                  <a:pt x="3561822" y="141356"/>
                  <a:pt x="3572429" y="146294"/>
                  <a:pt x="3586855" y="146588"/>
                </a:cubicBezTo>
                <a:cubicBezTo>
                  <a:pt x="3594682" y="146671"/>
                  <a:pt x="3602777" y="144280"/>
                  <a:pt x="3611141" y="139413"/>
                </a:cubicBezTo>
                <a:cubicBezTo>
                  <a:pt x="3619506" y="134547"/>
                  <a:pt x="3627672" y="126703"/>
                  <a:pt x="3635642" y="115882"/>
                </a:cubicBezTo>
                <a:cubicBezTo>
                  <a:pt x="3634805" y="92812"/>
                  <a:pt x="3630165" y="74674"/>
                  <a:pt x="3621723" y="61468"/>
                </a:cubicBezTo>
                <a:cubicBezTo>
                  <a:pt x="3613282" y="48262"/>
                  <a:pt x="3600893" y="41529"/>
                  <a:pt x="3584560" y="41272"/>
                </a:cubicBezTo>
                <a:close/>
                <a:moveTo>
                  <a:pt x="2003440" y="37543"/>
                </a:moveTo>
                <a:cubicBezTo>
                  <a:pt x="1998569" y="43729"/>
                  <a:pt x="1993394" y="49878"/>
                  <a:pt x="1987914" y="55992"/>
                </a:cubicBezTo>
                <a:cubicBezTo>
                  <a:pt x="1982433" y="62106"/>
                  <a:pt x="1976612" y="68112"/>
                  <a:pt x="1970451" y="74011"/>
                </a:cubicBezTo>
                <a:lnTo>
                  <a:pt x="2056224" y="74011"/>
                </a:lnTo>
                <a:cubicBezTo>
                  <a:pt x="2061171" y="68866"/>
                  <a:pt x="2066048" y="63075"/>
                  <a:pt x="2070853" y="56639"/>
                </a:cubicBezTo>
                <a:cubicBezTo>
                  <a:pt x="2075658" y="50201"/>
                  <a:pt x="2079961" y="43836"/>
                  <a:pt x="2083762" y="37543"/>
                </a:cubicBezTo>
                <a:close/>
                <a:moveTo>
                  <a:pt x="3133397" y="34406"/>
                </a:moveTo>
                <a:lnTo>
                  <a:pt x="3142004" y="36987"/>
                </a:lnTo>
                <a:cubicBezTo>
                  <a:pt x="3137658" y="67246"/>
                  <a:pt x="3131431" y="94724"/>
                  <a:pt x="3123321" y="119425"/>
                </a:cubicBezTo>
                <a:cubicBezTo>
                  <a:pt x="3115211" y="144125"/>
                  <a:pt x="3105470" y="166082"/>
                  <a:pt x="3094097" y="185296"/>
                </a:cubicBezTo>
                <a:cubicBezTo>
                  <a:pt x="3101675" y="198826"/>
                  <a:pt x="3110400" y="210922"/>
                  <a:pt x="3120273" y="221584"/>
                </a:cubicBezTo>
                <a:cubicBezTo>
                  <a:pt x="3130146" y="232246"/>
                  <a:pt x="3141310" y="241187"/>
                  <a:pt x="3153764" y="248406"/>
                </a:cubicBezTo>
                <a:cubicBezTo>
                  <a:pt x="3151984" y="249745"/>
                  <a:pt x="3150167" y="251370"/>
                  <a:pt x="3148314" y="253283"/>
                </a:cubicBezTo>
                <a:cubicBezTo>
                  <a:pt x="3146461" y="255195"/>
                  <a:pt x="3144931" y="257107"/>
                  <a:pt x="3143724" y="259020"/>
                </a:cubicBezTo>
                <a:cubicBezTo>
                  <a:pt x="3131855" y="251705"/>
                  <a:pt x="3121170" y="242955"/>
                  <a:pt x="3111667" y="232772"/>
                </a:cubicBezTo>
                <a:cubicBezTo>
                  <a:pt x="3102164" y="222589"/>
                  <a:pt x="3093630" y="210970"/>
                  <a:pt x="3086064" y="197918"/>
                </a:cubicBezTo>
                <a:cubicBezTo>
                  <a:pt x="3077148" y="211407"/>
                  <a:pt x="3067657" y="223443"/>
                  <a:pt x="3057593" y="234027"/>
                </a:cubicBezTo>
                <a:cubicBezTo>
                  <a:pt x="3047529" y="244611"/>
                  <a:pt x="3037035" y="253707"/>
                  <a:pt x="3026110" y="261315"/>
                </a:cubicBezTo>
                <a:cubicBezTo>
                  <a:pt x="3024921" y="259510"/>
                  <a:pt x="3023498" y="257598"/>
                  <a:pt x="3021843" y="255578"/>
                </a:cubicBezTo>
                <a:cubicBezTo>
                  <a:pt x="3020187" y="253557"/>
                  <a:pt x="3018550" y="251932"/>
                  <a:pt x="3016931" y="250701"/>
                </a:cubicBezTo>
                <a:cubicBezTo>
                  <a:pt x="3028160" y="243351"/>
                  <a:pt x="3038977" y="234099"/>
                  <a:pt x="3049382" y="222947"/>
                </a:cubicBezTo>
                <a:cubicBezTo>
                  <a:pt x="3059786" y="211795"/>
                  <a:pt x="3069528" y="198958"/>
                  <a:pt x="3078605" y="184435"/>
                </a:cubicBezTo>
                <a:cubicBezTo>
                  <a:pt x="3069337" y="165735"/>
                  <a:pt x="3061555" y="144974"/>
                  <a:pt x="3055263" y="122150"/>
                </a:cubicBezTo>
                <a:cubicBezTo>
                  <a:pt x="3048969" y="99327"/>
                  <a:pt x="3043842" y="74763"/>
                  <a:pt x="3039880" y="48462"/>
                </a:cubicBezTo>
                <a:lnTo>
                  <a:pt x="3022955" y="48462"/>
                </a:lnTo>
                <a:lnTo>
                  <a:pt x="3022955" y="35266"/>
                </a:lnTo>
                <a:lnTo>
                  <a:pt x="3131102" y="35266"/>
                </a:lnTo>
                <a:close/>
                <a:moveTo>
                  <a:pt x="2418532" y="33240"/>
                </a:moveTo>
                <a:lnTo>
                  <a:pt x="2418532" y="58233"/>
                </a:lnTo>
                <a:lnTo>
                  <a:pt x="2468733" y="58233"/>
                </a:lnTo>
                <a:lnTo>
                  <a:pt x="2468733" y="33240"/>
                </a:lnTo>
                <a:close/>
                <a:moveTo>
                  <a:pt x="2351119" y="33240"/>
                </a:moveTo>
                <a:lnTo>
                  <a:pt x="2351119" y="56797"/>
                </a:lnTo>
                <a:lnTo>
                  <a:pt x="2351119" y="58233"/>
                </a:lnTo>
                <a:lnTo>
                  <a:pt x="2405336" y="58233"/>
                </a:lnTo>
                <a:lnTo>
                  <a:pt x="2405336" y="33240"/>
                </a:lnTo>
                <a:close/>
                <a:moveTo>
                  <a:pt x="3299222" y="31268"/>
                </a:moveTo>
                <a:lnTo>
                  <a:pt x="3315537" y="31268"/>
                </a:lnTo>
                <a:lnTo>
                  <a:pt x="3315537" y="166668"/>
                </a:lnTo>
                <a:lnTo>
                  <a:pt x="3345085" y="166668"/>
                </a:lnTo>
                <a:lnTo>
                  <a:pt x="3345085" y="180688"/>
                </a:lnTo>
                <a:lnTo>
                  <a:pt x="3315537" y="180688"/>
                </a:lnTo>
                <a:lnTo>
                  <a:pt x="3315537" y="240356"/>
                </a:lnTo>
                <a:lnTo>
                  <a:pt x="3299222" y="240356"/>
                </a:lnTo>
                <a:lnTo>
                  <a:pt x="3299222" y="180688"/>
                </a:lnTo>
                <a:lnTo>
                  <a:pt x="3206852" y="180688"/>
                </a:lnTo>
                <a:lnTo>
                  <a:pt x="3206852" y="170101"/>
                </a:lnTo>
                <a:close/>
                <a:moveTo>
                  <a:pt x="2928003" y="28956"/>
                </a:moveTo>
                <a:lnTo>
                  <a:pt x="2928003" y="75427"/>
                </a:lnTo>
                <a:lnTo>
                  <a:pt x="2985949" y="75427"/>
                </a:lnTo>
                <a:lnTo>
                  <a:pt x="2985949" y="28956"/>
                </a:lnTo>
                <a:close/>
                <a:moveTo>
                  <a:pt x="13735" y="28077"/>
                </a:moveTo>
                <a:lnTo>
                  <a:pt x="13735" y="232360"/>
                </a:lnTo>
                <a:lnTo>
                  <a:pt x="221460" y="232360"/>
                </a:lnTo>
                <a:lnTo>
                  <a:pt x="221460" y="28077"/>
                </a:lnTo>
                <a:close/>
                <a:moveTo>
                  <a:pt x="4712654" y="27539"/>
                </a:moveTo>
                <a:cubicBezTo>
                  <a:pt x="4738621" y="27878"/>
                  <a:pt x="4759489" y="37519"/>
                  <a:pt x="4775259" y="56462"/>
                </a:cubicBezTo>
                <a:cubicBezTo>
                  <a:pt x="4791029" y="75405"/>
                  <a:pt x="4799129" y="101616"/>
                  <a:pt x="4799557" y="135094"/>
                </a:cubicBezTo>
                <a:cubicBezTo>
                  <a:pt x="4799129" y="168757"/>
                  <a:pt x="4791029" y="195243"/>
                  <a:pt x="4775259" y="214552"/>
                </a:cubicBezTo>
                <a:cubicBezTo>
                  <a:pt x="4759489" y="233860"/>
                  <a:pt x="4738621" y="243704"/>
                  <a:pt x="4712654" y="244086"/>
                </a:cubicBezTo>
                <a:cubicBezTo>
                  <a:pt x="4686952" y="243704"/>
                  <a:pt x="4666203" y="233860"/>
                  <a:pt x="4650409" y="214552"/>
                </a:cubicBezTo>
                <a:cubicBezTo>
                  <a:pt x="4634615" y="195243"/>
                  <a:pt x="4626493" y="168757"/>
                  <a:pt x="4626039" y="135094"/>
                </a:cubicBezTo>
                <a:cubicBezTo>
                  <a:pt x="4626493" y="101616"/>
                  <a:pt x="4634615" y="75405"/>
                  <a:pt x="4650409" y="56462"/>
                </a:cubicBezTo>
                <a:cubicBezTo>
                  <a:pt x="4666203" y="37519"/>
                  <a:pt x="4686952" y="27878"/>
                  <a:pt x="4712654" y="27539"/>
                </a:cubicBezTo>
                <a:close/>
                <a:moveTo>
                  <a:pt x="3822807" y="27539"/>
                </a:moveTo>
                <a:cubicBezTo>
                  <a:pt x="3836934" y="27837"/>
                  <a:pt x="3848709" y="30532"/>
                  <a:pt x="3858132" y="35627"/>
                </a:cubicBezTo>
                <a:cubicBezTo>
                  <a:pt x="3867555" y="40722"/>
                  <a:pt x="3875089" y="46430"/>
                  <a:pt x="3880736" y="52751"/>
                </a:cubicBezTo>
                <a:lnTo>
                  <a:pt x="3870718" y="63943"/>
                </a:lnTo>
                <a:cubicBezTo>
                  <a:pt x="3865510" y="58048"/>
                  <a:pt x="3859081" y="53122"/>
                  <a:pt x="3851430" y="49164"/>
                </a:cubicBezTo>
                <a:cubicBezTo>
                  <a:pt x="3843779" y="45206"/>
                  <a:pt x="3834334" y="43149"/>
                  <a:pt x="3823095" y="42994"/>
                </a:cubicBezTo>
                <a:cubicBezTo>
                  <a:pt x="3799613" y="43299"/>
                  <a:pt x="3781223" y="51585"/>
                  <a:pt x="3767929" y="67853"/>
                </a:cubicBezTo>
                <a:cubicBezTo>
                  <a:pt x="3754633" y="84120"/>
                  <a:pt x="3747865" y="106541"/>
                  <a:pt x="3747626" y="135112"/>
                </a:cubicBezTo>
                <a:cubicBezTo>
                  <a:pt x="3747781" y="163976"/>
                  <a:pt x="3754286" y="186697"/>
                  <a:pt x="3767139" y="203272"/>
                </a:cubicBezTo>
                <a:cubicBezTo>
                  <a:pt x="3779992" y="219848"/>
                  <a:pt x="3798261" y="228301"/>
                  <a:pt x="3821946" y="228630"/>
                </a:cubicBezTo>
                <a:cubicBezTo>
                  <a:pt x="3830992" y="228601"/>
                  <a:pt x="3839445" y="227297"/>
                  <a:pt x="3847307" y="224720"/>
                </a:cubicBezTo>
                <a:cubicBezTo>
                  <a:pt x="3855167" y="222143"/>
                  <a:pt x="3861540" y="218472"/>
                  <a:pt x="3866424" y="213707"/>
                </a:cubicBezTo>
                <a:lnTo>
                  <a:pt x="3866424" y="150854"/>
                </a:lnTo>
                <a:lnTo>
                  <a:pt x="3817929" y="150854"/>
                </a:lnTo>
                <a:lnTo>
                  <a:pt x="3817929" y="136260"/>
                </a:lnTo>
                <a:lnTo>
                  <a:pt x="3883026" y="136260"/>
                </a:lnTo>
                <a:lnTo>
                  <a:pt x="3883026" y="220307"/>
                </a:lnTo>
                <a:cubicBezTo>
                  <a:pt x="3876388" y="227444"/>
                  <a:pt x="3867755" y="233163"/>
                  <a:pt x="3857126" y="237464"/>
                </a:cubicBezTo>
                <a:cubicBezTo>
                  <a:pt x="3846497" y="241766"/>
                  <a:pt x="3834196" y="243973"/>
                  <a:pt x="3820225" y="244086"/>
                </a:cubicBezTo>
                <a:cubicBezTo>
                  <a:pt x="3792847" y="243745"/>
                  <a:pt x="3770998" y="234032"/>
                  <a:pt x="3754677" y="214946"/>
                </a:cubicBezTo>
                <a:cubicBezTo>
                  <a:pt x="3738357" y="195860"/>
                  <a:pt x="3729995" y="169440"/>
                  <a:pt x="3729590" y="135686"/>
                </a:cubicBezTo>
                <a:cubicBezTo>
                  <a:pt x="3730030" y="101927"/>
                  <a:pt x="3738680" y="75544"/>
                  <a:pt x="3755538" y="56538"/>
                </a:cubicBezTo>
                <a:cubicBezTo>
                  <a:pt x="3772396" y="37532"/>
                  <a:pt x="3794819" y="27866"/>
                  <a:pt x="3822807" y="27539"/>
                </a:cubicBezTo>
                <a:close/>
                <a:moveTo>
                  <a:pt x="3584847" y="27539"/>
                </a:moveTo>
                <a:cubicBezTo>
                  <a:pt x="3605358" y="27632"/>
                  <a:pt x="3621649" y="35900"/>
                  <a:pt x="3633719" y="52340"/>
                </a:cubicBezTo>
                <a:cubicBezTo>
                  <a:pt x="3645790" y="68781"/>
                  <a:pt x="3651965" y="92832"/>
                  <a:pt x="3652245" y="124491"/>
                </a:cubicBezTo>
                <a:cubicBezTo>
                  <a:pt x="3652044" y="153692"/>
                  <a:pt x="3648526" y="177074"/>
                  <a:pt x="3641690" y="194637"/>
                </a:cubicBezTo>
                <a:cubicBezTo>
                  <a:pt x="3634854" y="212200"/>
                  <a:pt x="3625897" y="224871"/>
                  <a:pt x="3614820" y="232650"/>
                </a:cubicBezTo>
                <a:cubicBezTo>
                  <a:pt x="3603742" y="240427"/>
                  <a:pt x="3591743" y="244240"/>
                  <a:pt x="3578821" y="244086"/>
                </a:cubicBezTo>
                <a:cubicBezTo>
                  <a:pt x="3568679" y="243984"/>
                  <a:pt x="3559833" y="242112"/>
                  <a:pt x="3552280" y="238467"/>
                </a:cubicBezTo>
                <a:cubicBezTo>
                  <a:pt x="3544727" y="234823"/>
                  <a:pt x="3538183" y="230013"/>
                  <a:pt x="3532649" y="224037"/>
                </a:cubicBezTo>
                <a:lnTo>
                  <a:pt x="3542667" y="213131"/>
                </a:lnTo>
                <a:cubicBezTo>
                  <a:pt x="3547429" y="218596"/>
                  <a:pt x="3552892" y="222734"/>
                  <a:pt x="3559055" y="225544"/>
                </a:cubicBezTo>
                <a:cubicBezTo>
                  <a:pt x="3565219" y="228355"/>
                  <a:pt x="3571903" y="229766"/>
                  <a:pt x="3579107" y="229778"/>
                </a:cubicBezTo>
                <a:cubicBezTo>
                  <a:pt x="3594047" y="230231"/>
                  <a:pt x="3606926" y="223010"/>
                  <a:pt x="3617742" y="208114"/>
                </a:cubicBezTo>
                <a:cubicBezTo>
                  <a:pt x="3628557" y="193218"/>
                  <a:pt x="3634620" y="167926"/>
                  <a:pt x="3635929" y="132239"/>
                </a:cubicBezTo>
                <a:cubicBezTo>
                  <a:pt x="3628993" y="140676"/>
                  <a:pt x="3621197" y="147388"/>
                  <a:pt x="3612540" y="152376"/>
                </a:cubicBezTo>
                <a:cubicBezTo>
                  <a:pt x="3603883" y="157363"/>
                  <a:pt x="3594652" y="159915"/>
                  <a:pt x="3584847" y="160034"/>
                </a:cubicBezTo>
                <a:cubicBezTo>
                  <a:pt x="3567176" y="159952"/>
                  <a:pt x="3553384" y="154315"/>
                  <a:pt x="3543472" y="143123"/>
                </a:cubicBezTo>
                <a:cubicBezTo>
                  <a:pt x="3533559" y="131932"/>
                  <a:pt x="3528521" y="115677"/>
                  <a:pt x="3528355" y="94360"/>
                </a:cubicBezTo>
                <a:cubicBezTo>
                  <a:pt x="3528807" y="74377"/>
                  <a:pt x="3534420" y="58325"/>
                  <a:pt x="3545194" y="46207"/>
                </a:cubicBezTo>
                <a:cubicBezTo>
                  <a:pt x="3555967" y="34089"/>
                  <a:pt x="3569184" y="27866"/>
                  <a:pt x="3584847" y="27539"/>
                </a:cubicBezTo>
                <a:close/>
                <a:moveTo>
                  <a:pt x="5139149" y="24671"/>
                </a:moveTo>
                <a:cubicBezTo>
                  <a:pt x="5142993" y="24706"/>
                  <a:pt x="5146263" y="25923"/>
                  <a:pt x="5148962" y="28323"/>
                </a:cubicBezTo>
                <a:cubicBezTo>
                  <a:pt x="5151661" y="30722"/>
                  <a:pt x="5153069" y="34089"/>
                  <a:pt x="5153188" y="38421"/>
                </a:cubicBezTo>
                <a:cubicBezTo>
                  <a:pt x="5153069" y="42355"/>
                  <a:pt x="5151661" y="45518"/>
                  <a:pt x="5148962" y="47911"/>
                </a:cubicBezTo>
                <a:cubicBezTo>
                  <a:pt x="5146263" y="50305"/>
                  <a:pt x="5142993" y="51534"/>
                  <a:pt x="5139149" y="51600"/>
                </a:cubicBezTo>
                <a:cubicBezTo>
                  <a:pt x="5135181" y="51534"/>
                  <a:pt x="5131873" y="50305"/>
                  <a:pt x="5129229" y="47911"/>
                </a:cubicBezTo>
                <a:cubicBezTo>
                  <a:pt x="5126586" y="45518"/>
                  <a:pt x="5125212" y="42355"/>
                  <a:pt x="5125111" y="38421"/>
                </a:cubicBezTo>
                <a:cubicBezTo>
                  <a:pt x="5125212" y="34089"/>
                  <a:pt x="5126586" y="30722"/>
                  <a:pt x="5129229" y="28323"/>
                </a:cubicBezTo>
                <a:cubicBezTo>
                  <a:pt x="5131873" y="25923"/>
                  <a:pt x="5135181" y="24706"/>
                  <a:pt x="5139149" y="24671"/>
                </a:cubicBezTo>
                <a:close/>
                <a:moveTo>
                  <a:pt x="6048508" y="24653"/>
                </a:moveTo>
                <a:cubicBezTo>
                  <a:pt x="6057228" y="29828"/>
                  <a:pt x="6065750" y="35612"/>
                  <a:pt x="6074075" y="42008"/>
                </a:cubicBezTo>
                <a:cubicBezTo>
                  <a:pt x="6082400" y="48402"/>
                  <a:pt x="6088987" y="54474"/>
                  <a:pt x="6093833" y="60224"/>
                </a:cubicBezTo>
                <a:lnTo>
                  <a:pt x="6086661" y="70837"/>
                </a:lnTo>
                <a:cubicBezTo>
                  <a:pt x="6081791" y="65178"/>
                  <a:pt x="6075109" y="58998"/>
                  <a:pt x="6066616" y="52299"/>
                </a:cubicBezTo>
                <a:cubicBezTo>
                  <a:pt x="6058124" y="45599"/>
                  <a:pt x="6049507" y="39635"/>
                  <a:pt x="6040763" y="34406"/>
                </a:cubicBezTo>
                <a:close/>
                <a:moveTo>
                  <a:pt x="5920567" y="20350"/>
                </a:moveTo>
                <a:cubicBezTo>
                  <a:pt x="5924941" y="30276"/>
                  <a:pt x="5928743" y="40830"/>
                  <a:pt x="5931970" y="52012"/>
                </a:cubicBezTo>
                <a:cubicBezTo>
                  <a:pt x="5935197" y="63194"/>
                  <a:pt x="5937420" y="73102"/>
                  <a:pt x="5938639" y="81738"/>
                </a:cubicBezTo>
                <a:lnTo>
                  <a:pt x="5926878" y="84894"/>
                </a:lnTo>
                <a:cubicBezTo>
                  <a:pt x="5925785" y="76251"/>
                  <a:pt x="5923669" y="66284"/>
                  <a:pt x="5920531" y="54988"/>
                </a:cubicBezTo>
                <a:cubicBezTo>
                  <a:pt x="5917393" y="43693"/>
                  <a:pt x="5913771" y="33007"/>
                  <a:pt x="5909667" y="22931"/>
                </a:cubicBezTo>
                <a:close/>
                <a:moveTo>
                  <a:pt x="6000889" y="19489"/>
                </a:moveTo>
                <a:lnTo>
                  <a:pt x="6013797" y="23218"/>
                </a:lnTo>
                <a:cubicBezTo>
                  <a:pt x="6010140" y="33915"/>
                  <a:pt x="6006196" y="45079"/>
                  <a:pt x="6001965" y="56709"/>
                </a:cubicBezTo>
                <a:cubicBezTo>
                  <a:pt x="5997734" y="68339"/>
                  <a:pt x="5993645" y="78212"/>
                  <a:pt x="5989701" y="86328"/>
                </a:cubicBezTo>
                <a:lnTo>
                  <a:pt x="5980234" y="82886"/>
                </a:lnTo>
                <a:cubicBezTo>
                  <a:pt x="5983820" y="74256"/>
                  <a:pt x="5987549" y="63977"/>
                  <a:pt x="5991423" y="52048"/>
                </a:cubicBezTo>
                <a:cubicBezTo>
                  <a:pt x="5995295" y="40119"/>
                  <a:pt x="5998451" y="29266"/>
                  <a:pt x="6000889" y="19489"/>
                </a:cubicBezTo>
                <a:close/>
                <a:moveTo>
                  <a:pt x="2893292" y="16047"/>
                </a:moveTo>
                <a:lnTo>
                  <a:pt x="3022381" y="16047"/>
                </a:lnTo>
                <a:lnTo>
                  <a:pt x="3022381" y="28956"/>
                </a:lnTo>
                <a:lnTo>
                  <a:pt x="2999432" y="28956"/>
                </a:lnTo>
                <a:lnTo>
                  <a:pt x="2999432" y="188165"/>
                </a:lnTo>
                <a:lnTo>
                  <a:pt x="3024675" y="183575"/>
                </a:lnTo>
                <a:lnTo>
                  <a:pt x="3025537" y="195910"/>
                </a:lnTo>
                <a:lnTo>
                  <a:pt x="2999432" y="200787"/>
                </a:lnTo>
                <a:lnTo>
                  <a:pt x="2999432" y="261028"/>
                </a:lnTo>
                <a:lnTo>
                  <a:pt x="2985949" y="261028"/>
                </a:lnTo>
                <a:lnTo>
                  <a:pt x="2985949" y="203368"/>
                </a:lnTo>
                <a:cubicBezTo>
                  <a:pt x="2969048" y="206524"/>
                  <a:pt x="2952792" y="209464"/>
                  <a:pt x="2937182" y="212190"/>
                </a:cubicBezTo>
                <a:cubicBezTo>
                  <a:pt x="2921572" y="214914"/>
                  <a:pt x="2907325" y="217425"/>
                  <a:pt x="2894439" y="219720"/>
                </a:cubicBezTo>
                <a:lnTo>
                  <a:pt x="2891284" y="206237"/>
                </a:lnTo>
                <a:lnTo>
                  <a:pt x="2914520" y="202508"/>
                </a:lnTo>
                <a:lnTo>
                  <a:pt x="2914520" y="28956"/>
                </a:lnTo>
                <a:lnTo>
                  <a:pt x="2893292" y="28956"/>
                </a:lnTo>
                <a:close/>
                <a:moveTo>
                  <a:pt x="4085430" y="14343"/>
                </a:moveTo>
                <a:lnTo>
                  <a:pt x="4210212" y="14343"/>
                </a:lnTo>
                <a:cubicBezTo>
                  <a:pt x="4210217" y="14486"/>
                  <a:pt x="4210207" y="15345"/>
                  <a:pt x="4210177" y="16917"/>
                </a:cubicBezTo>
                <a:cubicBezTo>
                  <a:pt x="4210146" y="18491"/>
                  <a:pt x="4210063" y="19921"/>
                  <a:pt x="4209926" y="21208"/>
                </a:cubicBezTo>
                <a:cubicBezTo>
                  <a:pt x="4208557" y="47602"/>
                  <a:pt x="4206991" y="66825"/>
                  <a:pt x="4205227" y="78876"/>
                </a:cubicBezTo>
                <a:cubicBezTo>
                  <a:pt x="4203465" y="90928"/>
                  <a:pt x="4201111" y="98384"/>
                  <a:pt x="4198163" y="101245"/>
                </a:cubicBezTo>
                <a:cubicBezTo>
                  <a:pt x="4196221" y="103234"/>
                  <a:pt x="4194081" y="104688"/>
                  <a:pt x="4191745" y="105606"/>
                </a:cubicBezTo>
                <a:cubicBezTo>
                  <a:pt x="4189407" y="106524"/>
                  <a:pt x="4186478" y="106976"/>
                  <a:pt x="4182957" y="106964"/>
                </a:cubicBezTo>
                <a:cubicBezTo>
                  <a:pt x="4179819" y="107246"/>
                  <a:pt x="4175480" y="107329"/>
                  <a:pt x="4169938" y="107216"/>
                </a:cubicBezTo>
                <a:cubicBezTo>
                  <a:pt x="4164397" y="107102"/>
                  <a:pt x="4158407" y="106828"/>
                  <a:pt x="4151969" y="106392"/>
                </a:cubicBezTo>
                <a:cubicBezTo>
                  <a:pt x="4151814" y="104486"/>
                  <a:pt x="4151408" y="102436"/>
                  <a:pt x="4150750" y="100243"/>
                </a:cubicBezTo>
                <a:cubicBezTo>
                  <a:pt x="4150093" y="98050"/>
                  <a:pt x="4149255" y="95999"/>
                  <a:pt x="4148240" y="94090"/>
                </a:cubicBezTo>
                <a:cubicBezTo>
                  <a:pt x="4154995" y="94778"/>
                  <a:pt x="4161067" y="95197"/>
                  <a:pt x="4166460" y="95347"/>
                </a:cubicBezTo>
                <a:cubicBezTo>
                  <a:pt x="4171851" y="95495"/>
                  <a:pt x="4175628" y="95555"/>
                  <a:pt x="4177793" y="95525"/>
                </a:cubicBezTo>
                <a:cubicBezTo>
                  <a:pt x="4180076" y="95561"/>
                  <a:pt x="4181964" y="95418"/>
                  <a:pt x="4183459" y="95095"/>
                </a:cubicBezTo>
                <a:cubicBezTo>
                  <a:pt x="4184953" y="94771"/>
                  <a:pt x="4186125" y="94054"/>
                  <a:pt x="4186974" y="92942"/>
                </a:cubicBezTo>
                <a:cubicBezTo>
                  <a:pt x="4189107" y="90980"/>
                  <a:pt x="4190937" y="84999"/>
                  <a:pt x="4192462" y="75001"/>
                </a:cubicBezTo>
                <a:cubicBezTo>
                  <a:pt x="4193985" y="65002"/>
                  <a:pt x="4195313" y="48978"/>
                  <a:pt x="4196443" y="26929"/>
                </a:cubicBezTo>
                <a:lnTo>
                  <a:pt x="4144223" y="26929"/>
                </a:lnTo>
                <a:cubicBezTo>
                  <a:pt x="4141945" y="50126"/>
                  <a:pt x="4136100" y="69231"/>
                  <a:pt x="4126688" y="84247"/>
                </a:cubicBezTo>
                <a:cubicBezTo>
                  <a:pt x="4117277" y="99262"/>
                  <a:pt x="4104195" y="111337"/>
                  <a:pt x="4087441" y="120473"/>
                </a:cubicBezTo>
                <a:cubicBezTo>
                  <a:pt x="4086298" y="119209"/>
                  <a:pt x="4084636" y="117641"/>
                  <a:pt x="4082452" y="115767"/>
                </a:cubicBezTo>
                <a:cubicBezTo>
                  <a:pt x="4080270" y="113892"/>
                  <a:pt x="4078392" y="112396"/>
                  <a:pt x="4076820" y="111276"/>
                </a:cubicBezTo>
                <a:cubicBezTo>
                  <a:pt x="4093211" y="103525"/>
                  <a:pt x="4105733" y="92807"/>
                  <a:pt x="4114385" y="79122"/>
                </a:cubicBezTo>
                <a:cubicBezTo>
                  <a:pt x="4123039" y="65438"/>
                  <a:pt x="4128394" y="48040"/>
                  <a:pt x="4130451" y="26929"/>
                </a:cubicBezTo>
                <a:lnTo>
                  <a:pt x="4085430" y="26929"/>
                </a:lnTo>
                <a:close/>
                <a:moveTo>
                  <a:pt x="0" y="14343"/>
                </a:moveTo>
                <a:lnTo>
                  <a:pt x="235480" y="14343"/>
                </a:lnTo>
                <a:lnTo>
                  <a:pt x="235480" y="261010"/>
                </a:lnTo>
                <a:lnTo>
                  <a:pt x="221460" y="261010"/>
                </a:lnTo>
                <a:lnTo>
                  <a:pt x="221460" y="245520"/>
                </a:lnTo>
                <a:lnTo>
                  <a:pt x="13735" y="245520"/>
                </a:lnTo>
                <a:lnTo>
                  <a:pt x="13735" y="261010"/>
                </a:lnTo>
                <a:lnTo>
                  <a:pt x="0" y="261010"/>
                </a:lnTo>
                <a:close/>
                <a:moveTo>
                  <a:pt x="5602435" y="13751"/>
                </a:moveTo>
                <a:cubicBezTo>
                  <a:pt x="5613425" y="17499"/>
                  <a:pt x="5624577" y="22052"/>
                  <a:pt x="5635890" y="27413"/>
                </a:cubicBezTo>
                <a:cubicBezTo>
                  <a:pt x="5647203" y="32774"/>
                  <a:pt x="5656419" y="37974"/>
                  <a:pt x="5663537" y="43012"/>
                </a:cubicBezTo>
                <a:lnTo>
                  <a:pt x="5656078" y="54486"/>
                </a:lnTo>
                <a:cubicBezTo>
                  <a:pt x="5649104" y="49161"/>
                  <a:pt x="5639959" y="43675"/>
                  <a:pt x="5628647" y="38027"/>
                </a:cubicBezTo>
                <a:cubicBezTo>
                  <a:pt x="5617334" y="32380"/>
                  <a:pt x="5606110" y="27539"/>
                  <a:pt x="5594976" y="23504"/>
                </a:cubicBezTo>
                <a:close/>
                <a:moveTo>
                  <a:pt x="5046904" y="8606"/>
                </a:moveTo>
                <a:cubicBezTo>
                  <a:pt x="5050801" y="8624"/>
                  <a:pt x="5054699" y="9089"/>
                  <a:pt x="5058594" y="10001"/>
                </a:cubicBezTo>
                <a:cubicBezTo>
                  <a:pt x="5062491" y="10913"/>
                  <a:pt x="5066244" y="12164"/>
                  <a:pt x="5069854" y="13756"/>
                </a:cubicBezTo>
                <a:lnTo>
                  <a:pt x="5065839" y="26932"/>
                </a:lnTo>
                <a:cubicBezTo>
                  <a:pt x="5059527" y="24062"/>
                  <a:pt x="5053503" y="22626"/>
                  <a:pt x="5047765" y="22626"/>
                </a:cubicBezTo>
                <a:cubicBezTo>
                  <a:pt x="5039632" y="22680"/>
                  <a:pt x="5033668" y="25586"/>
                  <a:pt x="5029873" y="31344"/>
                </a:cubicBezTo>
                <a:cubicBezTo>
                  <a:pt x="5026077" y="37103"/>
                  <a:pt x="5024201" y="45391"/>
                  <a:pt x="5024243" y="56208"/>
                </a:cubicBezTo>
                <a:lnTo>
                  <a:pt x="5024243" y="87494"/>
                </a:lnTo>
                <a:lnTo>
                  <a:pt x="5058953" y="87494"/>
                </a:lnTo>
                <a:lnTo>
                  <a:pt x="5058953" y="101514"/>
                </a:lnTo>
                <a:lnTo>
                  <a:pt x="5024243" y="101514"/>
                </a:lnTo>
                <a:lnTo>
                  <a:pt x="5024243" y="240356"/>
                </a:lnTo>
                <a:lnTo>
                  <a:pt x="5007641" y="240356"/>
                </a:lnTo>
                <a:lnTo>
                  <a:pt x="5007641" y="101514"/>
                </a:lnTo>
                <a:lnTo>
                  <a:pt x="4986413" y="101514"/>
                </a:lnTo>
                <a:lnTo>
                  <a:pt x="4986413" y="88924"/>
                </a:lnTo>
                <a:lnTo>
                  <a:pt x="5007641" y="87494"/>
                </a:lnTo>
                <a:lnTo>
                  <a:pt x="5007641" y="55347"/>
                </a:lnTo>
                <a:cubicBezTo>
                  <a:pt x="5007663" y="40089"/>
                  <a:pt x="5010981" y="28495"/>
                  <a:pt x="5017593" y="20567"/>
                </a:cubicBezTo>
                <a:cubicBezTo>
                  <a:pt x="5024207" y="12639"/>
                  <a:pt x="5033977" y="8652"/>
                  <a:pt x="5046904" y="8606"/>
                </a:cubicBezTo>
                <a:close/>
                <a:moveTo>
                  <a:pt x="4921401" y="8606"/>
                </a:moveTo>
                <a:cubicBezTo>
                  <a:pt x="4925299" y="8624"/>
                  <a:pt x="4929196" y="9089"/>
                  <a:pt x="4933091" y="10001"/>
                </a:cubicBezTo>
                <a:cubicBezTo>
                  <a:pt x="4936989" y="10913"/>
                  <a:pt x="4940741" y="12164"/>
                  <a:pt x="4944351" y="13756"/>
                </a:cubicBezTo>
                <a:lnTo>
                  <a:pt x="4940335" y="26932"/>
                </a:lnTo>
                <a:cubicBezTo>
                  <a:pt x="4934024" y="24062"/>
                  <a:pt x="4927999" y="22626"/>
                  <a:pt x="4922263" y="22626"/>
                </a:cubicBezTo>
                <a:cubicBezTo>
                  <a:pt x="4914129" y="22680"/>
                  <a:pt x="4908165" y="25586"/>
                  <a:pt x="4904370" y="31344"/>
                </a:cubicBezTo>
                <a:cubicBezTo>
                  <a:pt x="4900575" y="37103"/>
                  <a:pt x="4898697" y="45391"/>
                  <a:pt x="4898740" y="56208"/>
                </a:cubicBezTo>
                <a:lnTo>
                  <a:pt x="4898740" y="87494"/>
                </a:lnTo>
                <a:lnTo>
                  <a:pt x="4933450" y="87494"/>
                </a:lnTo>
                <a:lnTo>
                  <a:pt x="4933450" y="101514"/>
                </a:lnTo>
                <a:lnTo>
                  <a:pt x="4898740" y="101514"/>
                </a:lnTo>
                <a:lnTo>
                  <a:pt x="4898740" y="240356"/>
                </a:lnTo>
                <a:lnTo>
                  <a:pt x="4882138" y="240356"/>
                </a:lnTo>
                <a:lnTo>
                  <a:pt x="4882138" y="101514"/>
                </a:lnTo>
                <a:lnTo>
                  <a:pt x="4860909" y="101514"/>
                </a:lnTo>
                <a:lnTo>
                  <a:pt x="4860909" y="88924"/>
                </a:lnTo>
                <a:lnTo>
                  <a:pt x="4882138" y="87494"/>
                </a:lnTo>
                <a:lnTo>
                  <a:pt x="4882138" y="55347"/>
                </a:lnTo>
                <a:cubicBezTo>
                  <a:pt x="4882161" y="40089"/>
                  <a:pt x="4885477" y="28495"/>
                  <a:pt x="4892090" y="20567"/>
                </a:cubicBezTo>
                <a:cubicBezTo>
                  <a:pt x="4898703" y="12639"/>
                  <a:pt x="4908473" y="8652"/>
                  <a:pt x="4921401" y="8606"/>
                </a:cubicBezTo>
                <a:close/>
                <a:moveTo>
                  <a:pt x="5953843" y="1990"/>
                </a:moveTo>
                <a:lnTo>
                  <a:pt x="5967039" y="1990"/>
                </a:lnTo>
                <a:lnTo>
                  <a:pt x="5967039" y="97803"/>
                </a:lnTo>
                <a:lnTo>
                  <a:pt x="6016666" y="97803"/>
                </a:lnTo>
                <a:lnTo>
                  <a:pt x="6016666" y="110998"/>
                </a:lnTo>
                <a:lnTo>
                  <a:pt x="5967039" y="110998"/>
                </a:lnTo>
                <a:lnTo>
                  <a:pt x="5967039" y="116162"/>
                </a:lnTo>
                <a:cubicBezTo>
                  <a:pt x="5969993" y="119898"/>
                  <a:pt x="5974508" y="125972"/>
                  <a:pt x="5980585" y="134383"/>
                </a:cubicBezTo>
                <a:cubicBezTo>
                  <a:pt x="5986662" y="142794"/>
                  <a:pt x="5992644" y="151205"/>
                  <a:pt x="5998530" y="159616"/>
                </a:cubicBezTo>
                <a:cubicBezTo>
                  <a:pt x="6004416" y="168027"/>
                  <a:pt x="6008549" y="174101"/>
                  <a:pt x="6010929" y="177838"/>
                </a:cubicBezTo>
                <a:lnTo>
                  <a:pt x="6000889" y="189025"/>
                </a:lnTo>
                <a:cubicBezTo>
                  <a:pt x="5998962" y="185036"/>
                  <a:pt x="5996059" y="179755"/>
                  <a:pt x="5992177" y="173184"/>
                </a:cubicBezTo>
                <a:cubicBezTo>
                  <a:pt x="5988295" y="166613"/>
                  <a:pt x="5984095" y="159738"/>
                  <a:pt x="5979575" y="152561"/>
                </a:cubicBezTo>
                <a:cubicBezTo>
                  <a:pt x="5975057" y="145385"/>
                  <a:pt x="5970877" y="138893"/>
                  <a:pt x="5967039" y="133087"/>
                </a:cubicBezTo>
                <a:lnTo>
                  <a:pt x="5967039" y="261028"/>
                </a:lnTo>
                <a:lnTo>
                  <a:pt x="5953843" y="261028"/>
                </a:lnTo>
                <a:lnTo>
                  <a:pt x="5953843" y="134521"/>
                </a:lnTo>
                <a:cubicBezTo>
                  <a:pt x="5947975" y="151225"/>
                  <a:pt x="5941209" y="167373"/>
                  <a:pt x="5933547" y="182965"/>
                </a:cubicBezTo>
                <a:cubicBezTo>
                  <a:pt x="5925886" y="198557"/>
                  <a:pt x="5918116" y="211478"/>
                  <a:pt x="5910241" y="221728"/>
                </a:cubicBezTo>
                <a:cubicBezTo>
                  <a:pt x="5909325" y="219761"/>
                  <a:pt x="5908141" y="217598"/>
                  <a:pt x="5906691" y="215237"/>
                </a:cubicBezTo>
                <a:cubicBezTo>
                  <a:pt x="5905237" y="212877"/>
                  <a:pt x="5903839" y="210929"/>
                  <a:pt x="5902495" y="209393"/>
                </a:cubicBezTo>
                <a:cubicBezTo>
                  <a:pt x="5908407" y="202149"/>
                  <a:pt x="5914399" y="193114"/>
                  <a:pt x="5920471" y="182289"/>
                </a:cubicBezTo>
                <a:cubicBezTo>
                  <a:pt x="5926543" y="171464"/>
                  <a:pt x="5932217" y="159859"/>
                  <a:pt x="5937491" y="147472"/>
                </a:cubicBezTo>
                <a:cubicBezTo>
                  <a:pt x="5942767" y="135086"/>
                  <a:pt x="5947165" y="122928"/>
                  <a:pt x="5950687" y="110998"/>
                </a:cubicBezTo>
                <a:lnTo>
                  <a:pt x="5906223" y="110998"/>
                </a:lnTo>
                <a:lnTo>
                  <a:pt x="5906223" y="97803"/>
                </a:lnTo>
                <a:lnTo>
                  <a:pt x="5953843" y="97803"/>
                </a:lnTo>
                <a:close/>
                <a:moveTo>
                  <a:pt x="6113626" y="1704"/>
                </a:moveTo>
                <a:lnTo>
                  <a:pt x="6126821" y="1704"/>
                </a:lnTo>
                <a:lnTo>
                  <a:pt x="6126821" y="165502"/>
                </a:lnTo>
                <a:lnTo>
                  <a:pt x="6162967" y="159192"/>
                </a:lnTo>
                <a:lnTo>
                  <a:pt x="6165261" y="171526"/>
                </a:lnTo>
                <a:lnTo>
                  <a:pt x="6126821" y="178411"/>
                </a:lnTo>
                <a:lnTo>
                  <a:pt x="6126821" y="261028"/>
                </a:lnTo>
                <a:lnTo>
                  <a:pt x="6113626" y="261028"/>
                </a:lnTo>
                <a:lnTo>
                  <a:pt x="6113626" y="180706"/>
                </a:lnTo>
                <a:lnTo>
                  <a:pt x="6018675" y="198205"/>
                </a:lnTo>
                <a:lnTo>
                  <a:pt x="6016092" y="185582"/>
                </a:lnTo>
                <a:lnTo>
                  <a:pt x="6113626" y="168085"/>
                </a:lnTo>
                <a:close/>
                <a:moveTo>
                  <a:pt x="5710583" y="1704"/>
                </a:moveTo>
                <a:lnTo>
                  <a:pt x="5723779" y="3711"/>
                </a:lnTo>
                <a:cubicBezTo>
                  <a:pt x="5722075" y="7757"/>
                  <a:pt x="5720174" y="11928"/>
                  <a:pt x="5718077" y="16226"/>
                </a:cubicBezTo>
                <a:cubicBezTo>
                  <a:pt x="5715979" y="20523"/>
                  <a:pt x="5713577" y="24766"/>
                  <a:pt x="5710870" y="28956"/>
                </a:cubicBezTo>
                <a:lnTo>
                  <a:pt x="5818444" y="28956"/>
                </a:lnTo>
                <a:lnTo>
                  <a:pt x="5820739" y="28382"/>
                </a:lnTo>
                <a:lnTo>
                  <a:pt x="5830205" y="31537"/>
                </a:lnTo>
                <a:cubicBezTo>
                  <a:pt x="5826147" y="39151"/>
                  <a:pt x="5821999" y="46657"/>
                  <a:pt x="5817763" y="54056"/>
                </a:cubicBezTo>
                <a:cubicBezTo>
                  <a:pt x="5813525" y="61455"/>
                  <a:pt x="5809449" y="67813"/>
                  <a:pt x="5805535" y="73132"/>
                </a:cubicBezTo>
                <a:lnTo>
                  <a:pt x="5793773" y="69117"/>
                </a:lnTo>
                <a:cubicBezTo>
                  <a:pt x="5796271" y="65315"/>
                  <a:pt x="5799021" y="60941"/>
                  <a:pt x="5802021" y="55992"/>
                </a:cubicBezTo>
                <a:cubicBezTo>
                  <a:pt x="5805021" y="51044"/>
                  <a:pt x="5807913" y="45952"/>
                  <a:pt x="5810698" y="40716"/>
                </a:cubicBezTo>
                <a:lnTo>
                  <a:pt x="5758201" y="40716"/>
                </a:lnTo>
                <a:cubicBezTo>
                  <a:pt x="5757335" y="44004"/>
                  <a:pt x="5756343" y="47183"/>
                  <a:pt x="5755225" y="50255"/>
                </a:cubicBezTo>
                <a:cubicBezTo>
                  <a:pt x="5754109" y="53327"/>
                  <a:pt x="5752901" y="56363"/>
                  <a:pt x="5751604" y="59362"/>
                </a:cubicBezTo>
                <a:cubicBezTo>
                  <a:pt x="5760359" y="72415"/>
                  <a:pt x="5772396" y="83674"/>
                  <a:pt x="5787713" y="93141"/>
                </a:cubicBezTo>
                <a:cubicBezTo>
                  <a:pt x="5803029" y="102608"/>
                  <a:pt x="5819871" y="109421"/>
                  <a:pt x="5838237" y="113580"/>
                </a:cubicBezTo>
                <a:cubicBezTo>
                  <a:pt x="5836767" y="114942"/>
                  <a:pt x="5835261" y="116664"/>
                  <a:pt x="5833719" y="118744"/>
                </a:cubicBezTo>
                <a:cubicBezTo>
                  <a:pt x="5832177" y="120824"/>
                  <a:pt x="5830815" y="122831"/>
                  <a:pt x="5829631" y="124768"/>
                </a:cubicBezTo>
                <a:cubicBezTo>
                  <a:pt x="5812634" y="119945"/>
                  <a:pt x="5796857" y="112881"/>
                  <a:pt x="5782299" y="103576"/>
                </a:cubicBezTo>
                <a:cubicBezTo>
                  <a:pt x="5767740" y="94271"/>
                  <a:pt x="5755691" y="83262"/>
                  <a:pt x="5746154" y="70551"/>
                </a:cubicBezTo>
                <a:cubicBezTo>
                  <a:pt x="5739400" y="82927"/>
                  <a:pt x="5729743" y="93816"/>
                  <a:pt x="5717181" y="103217"/>
                </a:cubicBezTo>
                <a:cubicBezTo>
                  <a:pt x="5704619" y="112618"/>
                  <a:pt x="5688363" y="120280"/>
                  <a:pt x="5668413" y="126202"/>
                </a:cubicBezTo>
                <a:cubicBezTo>
                  <a:pt x="5667631" y="124535"/>
                  <a:pt x="5666471" y="122706"/>
                  <a:pt x="5664935" y="120715"/>
                </a:cubicBezTo>
                <a:cubicBezTo>
                  <a:pt x="5663400" y="118726"/>
                  <a:pt x="5661881" y="117112"/>
                  <a:pt x="5660381" y="115875"/>
                </a:cubicBezTo>
                <a:cubicBezTo>
                  <a:pt x="5686510" y="108763"/>
                  <a:pt x="5705969" y="98603"/>
                  <a:pt x="5718759" y="85396"/>
                </a:cubicBezTo>
                <a:cubicBezTo>
                  <a:pt x="5731547" y="72188"/>
                  <a:pt x="5740106" y="57295"/>
                  <a:pt x="5744433" y="40716"/>
                </a:cubicBezTo>
                <a:lnTo>
                  <a:pt x="5703411" y="40716"/>
                </a:lnTo>
                <a:cubicBezTo>
                  <a:pt x="5699258" y="46478"/>
                  <a:pt x="5694655" y="52096"/>
                  <a:pt x="5689605" y="57570"/>
                </a:cubicBezTo>
                <a:cubicBezTo>
                  <a:pt x="5684555" y="63044"/>
                  <a:pt x="5679021" y="68232"/>
                  <a:pt x="5673003" y="73132"/>
                </a:cubicBezTo>
                <a:cubicBezTo>
                  <a:pt x="5671778" y="71500"/>
                  <a:pt x="5670212" y="69887"/>
                  <a:pt x="5668306" y="68291"/>
                </a:cubicBezTo>
                <a:cubicBezTo>
                  <a:pt x="5666399" y="66696"/>
                  <a:pt x="5664618" y="65440"/>
                  <a:pt x="5662963" y="64527"/>
                </a:cubicBezTo>
                <a:cubicBezTo>
                  <a:pt x="5674880" y="55257"/>
                  <a:pt x="5684825" y="45037"/>
                  <a:pt x="5692797" y="33867"/>
                </a:cubicBezTo>
                <a:cubicBezTo>
                  <a:pt x="5700769" y="22698"/>
                  <a:pt x="5706698" y="11976"/>
                  <a:pt x="5710583" y="1704"/>
                </a:cubicBezTo>
                <a:close/>
                <a:moveTo>
                  <a:pt x="4414818" y="1704"/>
                </a:moveTo>
                <a:lnTo>
                  <a:pt x="4429161" y="1704"/>
                </a:lnTo>
                <a:cubicBezTo>
                  <a:pt x="4429113" y="13004"/>
                  <a:pt x="4428779" y="25902"/>
                  <a:pt x="4428157" y="40393"/>
                </a:cubicBezTo>
                <a:cubicBezTo>
                  <a:pt x="4427536" y="54886"/>
                  <a:pt x="4426053" y="70293"/>
                  <a:pt x="4423711" y="86614"/>
                </a:cubicBezTo>
                <a:lnTo>
                  <a:pt x="4545915" y="86614"/>
                </a:lnTo>
                <a:lnTo>
                  <a:pt x="4545915" y="100385"/>
                </a:lnTo>
                <a:lnTo>
                  <a:pt x="4433465" y="100385"/>
                </a:lnTo>
                <a:cubicBezTo>
                  <a:pt x="4443839" y="134635"/>
                  <a:pt x="4458804" y="164672"/>
                  <a:pt x="4478359" y="190495"/>
                </a:cubicBezTo>
                <a:cubicBezTo>
                  <a:pt x="4497913" y="216319"/>
                  <a:pt x="4521771" y="235527"/>
                  <a:pt x="4549931" y="248119"/>
                </a:cubicBezTo>
                <a:cubicBezTo>
                  <a:pt x="4548030" y="249786"/>
                  <a:pt x="4546167" y="251830"/>
                  <a:pt x="4544337" y="254251"/>
                </a:cubicBezTo>
                <a:cubicBezTo>
                  <a:pt x="4542509" y="256672"/>
                  <a:pt x="4540931" y="258930"/>
                  <a:pt x="4539604" y="261028"/>
                </a:cubicBezTo>
                <a:cubicBezTo>
                  <a:pt x="4510787" y="246954"/>
                  <a:pt x="4486451" y="226407"/>
                  <a:pt x="4466597" y="199388"/>
                </a:cubicBezTo>
                <a:cubicBezTo>
                  <a:pt x="4446743" y="172369"/>
                  <a:pt x="4431301" y="140706"/>
                  <a:pt x="4420269" y="104400"/>
                </a:cubicBezTo>
                <a:cubicBezTo>
                  <a:pt x="4416423" y="124489"/>
                  <a:pt x="4410027" y="144361"/>
                  <a:pt x="4401080" y="164015"/>
                </a:cubicBezTo>
                <a:cubicBezTo>
                  <a:pt x="4392135" y="183668"/>
                  <a:pt x="4379619" y="201904"/>
                  <a:pt x="4363533" y="218721"/>
                </a:cubicBezTo>
                <a:cubicBezTo>
                  <a:pt x="4347447" y="235538"/>
                  <a:pt x="4326772" y="249736"/>
                  <a:pt x="4301507" y="261315"/>
                </a:cubicBezTo>
                <a:cubicBezTo>
                  <a:pt x="4300305" y="259378"/>
                  <a:pt x="4298763" y="257371"/>
                  <a:pt x="4296881" y="255291"/>
                </a:cubicBezTo>
                <a:cubicBezTo>
                  <a:pt x="4294999" y="253211"/>
                  <a:pt x="4293097" y="251490"/>
                  <a:pt x="4291179" y="250127"/>
                </a:cubicBezTo>
                <a:cubicBezTo>
                  <a:pt x="4315868" y="239311"/>
                  <a:pt x="4336041" y="225882"/>
                  <a:pt x="4351697" y="209839"/>
                </a:cubicBezTo>
                <a:cubicBezTo>
                  <a:pt x="4367355" y="193796"/>
                  <a:pt x="4379537" y="176350"/>
                  <a:pt x="4388247" y="157502"/>
                </a:cubicBezTo>
                <a:cubicBezTo>
                  <a:pt x="4396954" y="138654"/>
                  <a:pt x="4403229" y="119615"/>
                  <a:pt x="4407073" y="100385"/>
                </a:cubicBezTo>
                <a:lnTo>
                  <a:pt x="4296343" y="100385"/>
                </a:lnTo>
                <a:lnTo>
                  <a:pt x="4296343" y="86614"/>
                </a:lnTo>
                <a:lnTo>
                  <a:pt x="4409368" y="86614"/>
                </a:lnTo>
                <a:cubicBezTo>
                  <a:pt x="4411835" y="70132"/>
                  <a:pt x="4413353" y="54617"/>
                  <a:pt x="4413921" y="40072"/>
                </a:cubicBezTo>
                <a:cubicBezTo>
                  <a:pt x="4414489" y="25525"/>
                  <a:pt x="4414788" y="12736"/>
                  <a:pt x="4414818" y="1704"/>
                </a:cubicBezTo>
                <a:close/>
                <a:moveTo>
                  <a:pt x="2646589" y="1704"/>
                </a:moveTo>
                <a:lnTo>
                  <a:pt x="2660358" y="1704"/>
                </a:lnTo>
                <a:lnTo>
                  <a:pt x="2660358" y="26087"/>
                </a:lnTo>
                <a:lnTo>
                  <a:pt x="2740393" y="26087"/>
                </a:lnTo>
                <a:lnTo>
                  <a:pt x="2740393" y="1704"/>
                </a:lnTo>
                <a:lnTo>
                  <a:pt x="2753876" y="1704"/>
                </a:lnTo>
                <a:lnTo>
                  <a:pt x="2753876" y="26087"/>
                </a:lnTo>
                <a:lnTo>
                  <a:pt x="2825018" y="26087"/>
                </a:lnTo>
                <a:lnTo>
                  <a:pt x="2825018" y="38996"/>
                </a:lnTo>
                <a:lnTo>
                  <a:pt x="2753876" y="38996"/>
                </a:lnTo>
                <a:lnTo>
                  <a:pt x="2753876" y="64239"/>
                </a:lnTo>
                <a:lnTo>
                  <a:pt x="2740393" y="64239"/>
                </a:lnTo>
                <a:lnTo>
                  <a:pt x="2740393" y="38996"/>
                </a:lnTo>
                <a:lnTo>
                  <a:pt x="2660358" y="38996"/>
                </a:lnTo>
                <a:lnTo>
                  <a:pt x="2660358" y="65100"/>
                </a:lnTo>
                <a:lnTo>
                  <a:pt x="2646589" y="65100"/>
                </a:lnTo>
                <a:lnTo>
                  <a:pt x="2646589" y="38996"/>
                </a:lnTo>
                <a:lnTo>
                  <a:pt x="2575447" y="38996"/>
                </a:lnTo>
                <a:lnTo>
                  <a:pt x="2575447" y="26087"/>
                </a:lnTo>
                <a:lnTo>
                  <a:pt x="2646589" y="26087"/>
                </a:lnTo>
                <a:close/>
                <a:moveTo>
                  <a:pt x="4015431" y="1434"/>
                </a:moveTo>
                <a:lnTo>
                  <a:pt x="4028627" y="1434"/>
                </a:lnTo>
                <a:lnTo>
                  <a:pt x="4028627" y="39300"/>
                </a:lnTo>
                <a:lnTo>
                  <a:pt x="4076259" y="39300"/>
                </a:lnTo>
                <a:lnTo>
                  <a:pt x="4076259" y="51886"/>
                </a:lnTo>
                <a:lnTo>
                  <a:pt x="4028627" y="51886"/>
                </a:lnTo>
                <a:lnTo>
                  <a:pt x="4028627" y="92657"/>
                </a:lnTo>
                <a:lnTo>
                  <a:pt x="4082557" y="92657"/>
                </a:lnTo>
                <a:lnTo>
                  <a:pt x="4082557" y="105530"/>
                </a:lnTo>
                <a:lnTo>
                  <a:pt x="4031191" y="105530"/>
                </a:lnTo>
                <a:lnTo>
                  <a:pt x="4031191" y="152038"/>
                </a:lnTo>
                <a:lnTo>
                  <a:pt x="4080263" y="152038"/>
                </a:lnTo>
                <a:lnTo>
                  <a:pt x="4080263" y="164911"/>
                </a:lnTo>
                <a:lnTo>
                  <a:pt x="4031191" y="164911"/>
                </a:lnTo>
                <a:lnTo>
                  <a:pt x="4031191" y="229189"/>
                </a:lnTo>
                <a:cubicBezTo>
                  <a:pt x="4040185" y="233301"/>
                  <a:pt x="4050756" y="236209"/>
                  <a:pt x="4062905" y="237914"/>
                </a:cubicBezTo>
                <a:cubicBezTo>
                  <a:pt x="4075051" y="239620"/>
                  <a:pt x="4089059" y="240445"/>
                  <a:pt x="4104927" y="240392"/>
                </a:cubicBezTo>
                <a:cubicBezTo>
                  <a:pt x="4107794" y="240392"/>
                  <a:pt x="4114640" y="240391"/>
                  <a:pt x="4125463" y="240387"/>
                </a:cubicBezTo>
                <a:cubicBezTo>
                  <a:pt x="4136288" y="240383"/>
                  <a:pt x="4148503" y="240373"/>
                  <a:pt x="4162111" y="240356"/>
                </a:cubicBezTo>
                <a:cubicBezTo>
                  <a:pt x="4175719" y="240339"/>
                  <a:pt x="4188133" y="240311"/>
                  <a:pt x="4199353" y="240270"/>
                </a:cubicBezTo>
                <a:cubicBezTo>
                  <a:pt x="4210571" y="240231"/>
                  <a:pt x="4218011" y="240175"/>
                  <a:pt x="4221669" y="240104"/>
                </a:cubicBezTo>
                <a:cubicBezTo>
                  <a:pt x="4220331" y="241929"/>
                  <a:pt x="4219063" y="244147"/>
                  <a:pt x="4217867" y="246758"/>
                </a:cubicBezTo>
                <a:cubicBezTo>
                  <a:pt x="4216672" y="249368"/>
                  <a:pt x="4215837" y="251729"/>
                  <a:pt x="4215359" y="253839"/>
                </a:cubicBezTo>
                <a:lnTo>
                  <a:pt x="4105499" y="253839"/>
                </a:lnTo>
                <a:cubicBezTo>
                  <a:pt x="4072640" y="254282"/>
                  <a:pt x="4046847" y="250534"/>
                  <a:pt x="4028119" y="242595"/>
                </a:cubicBezTo>
                <a:cubicBezTo>
                  <a:pt x="4009392" y="234655"/>
                  <a:pt x="3995217" y="219864"/>
                  <a:pt x="3985593" y="198220"/>
                </a:cubicBezTo>
                <a:cubicBezTo>
                  <a:pt x="3984051" y="210726"/>
                  <a:pt x="3981771" y="222339"/>
                  <a:pt x="3978759" y="233059"/>
                </a:cubicBezTo>
                <a:cubicBezTo>
                  <a:pt x="3975746" y="243779"/>
                  <a:pt x="3971816" y="253383"/>
                  <a:pt x="3966970" y="261871"/>
                </a:cubicBezTo>
                <a:cubicBezTo>
                  <a:pt x="3965691" y="261040"/>
                  <a:pt x="3963946" y="259833"/>
                  <a:pt x="3961734" y="258249"/>
                </a:cubicBezTo>
                <a:cubicBezTo>
                  <a:pt x="3959523" y="256665"/>
                  <a:pt x="3957634" y="255386"/>
                  <a:pt x="3956069" y="254412"/>
                </a:cubicBezTo>
                <a:cubicBezTo>
                  <a:pt x="3964413" y="239897"/>
                  <a:pt x="3969958" y="221974"/>
                  <a:pt x="3972707" y="200641"/>
                </a:cubicBezTo>
                <a:cubicBezTo>
                  <a:pt x="3975456" y="179308"/>
                  <a:pt x="3976987" y="155643"/>
                  <a:pt x="3977297" y="129650"/>
                </a:cubicBezTo>
                <a:lnTo>
                  <a:pt x="3990456" y="130508"/>
                </a:lnTo>
                <a:cubicBezTo>
                  <a:pt x="3989933" y="144850"/>
                  <a:pt x="3989265" y="158615"/>
                  <a:pt x="3988454" y="171802"/>
                </a:cubicBezTo>
                <a:cubicBezTo>
                  <a:pt x="3991849" y="183245"/>
                  <a:pt x="3995964" y="193013"/>
                  <a:pt x="4000797" y="201108"/>
                </a:cubicBezTo>
                <a:cubicBezTo>
                  <a:pt x="4005632" y="209202"/>
                  <a:pt x="4011472" y="215881"/>
                  <a:pt x="4018318" y="221147"/>
                </a:cubicBezTo>
                <a:lnTo>
                  <a:pt x="4018318" y="105530"/>
                </a:lnTo>
                <a:lnTo>
                  <a:pt x="3962093" y="105530"/>
                </a:lnTo>
                <a:lnTo>
                  <a:pt x="3962093" y="92657"/>
                </a:lnTo>
                <a:lnTo>
                  <a:pt x="4015431" y="92657"/>
                </a:lnTo>
                <a:lnTo>
                  <a:pt x="4015431" y="51886"/>
                </a:lnTo>
                <a:lnTo>
                  <a:pt x="3967543" y="51886"/>
                </a:lnTo>
                <a:lnTo>
                  <a:pt x="3967543" y="39300"/>
                </a:lnTo>
                <a:lnTo>
                  <a:pt x="4015431" y="39300"/>
                </a:lnTo>
                <a:close/>
                <a:moveTo>
                  <a:pt x="2338210" y="1434"/>
                </a:moveTo>
                <a:lnTo>
                  <a:pt x="2351119" y="1434"/>
                </a:lnTo>
                <a:lnTo>
                  <a:pt x="2351119" y="21802"/>
                </a:lnTo>
                <a:lnTo>
                  <a:pt x="2405336" y="21802"/>
                </a:lnTo>
                <a:lnTo>
                  <a:pt x="2405336" y="1434"/>
                </a:lnTo>
                <a:lnTo>
                  <a:pt x="2418532" y="1434"/>
                </a:lnTo>
                <a:lnTo>
                  <a:pt x="2418532" y="21802"/>
                </a:lnTo>
                <a:lnTo>
                  <a:pt x="2481642" y="21802"/>
                </a:lnTo>
                <a:lnTo>
                  <a:pt x="2481642" y="69385"/>
                </a:lnTo>
                <a:lnTo>
                  <a:pt x="2418532" y="69385"/>
                </a:lnTo>
                <a:lnTo>
                  <a:pt x="2418532" y="96099"/>
                </a:lnTo>
                <a:lnTo>
                  <a:pt x="2498280" y="96099"/>
                </a:lnTo>
                <a:cubicBezTo>
                  <a:pt x="2498269" y="96212"/>
                  <a:pt x="2498221" y="96915"/>
                  <a:pt x="2498137" y="98208"/>
                </a:cubicBezTo>
                <a:cubicBezTo>
                  <a:pt x="2498053" y="99501"/>
                  <a:pt x="2498005" y="100704"/>
                  <a:pt x="2497994" y="101818"/>
                </a:cubicBezTo>
                <a:cubicBezTo>
                  <a:pt x="2496756" y="110882"/>
                  <a:pt x="2495502" y="117778"/>
                  <a:pt x="2494228" y="122506"/>
                </a:cubicBezTo>
                <a:cubicBezTo>
                  <a:pt x="2492955" y="127235"/>
                  <a:pt x="2491342" y="130475"/>
                  <a:pt x="2489387" y="132227"/>
                </a:cubicBezTo>
                <a:cubicBezTo>
                  <a:pt x="2487715" y="133649"/>
                  <a:pt x="2485897" y="134676"/>
                  <a:pt x="2483937" y="135310"/>
                </a:cubicBezTo>
                <a:cubicBezTo>
                  <a:pt x="2481977" y="135943"/>
                  <a:pt x="2479587" y="136254"/>
                  <a:pt x="2476765" y="136242"/>
                </a:cubicBezTo>
                <a:cubicBezTo>
                  <a:pt x="2474501" y="136517"/>
                  <a:pt x="2471213" y="136612"/>
                  <a:pt x="2466905" y="136530"/>
                </a:cubicBezTo>
                <a:cubicBezTo>
                  <a:pt x="2462595" y="136446"/>
                  <a:pt x="2457946" y="136254"/>
                  <a:pt x="2452956" y="135955"/>
                </a:cubicBezTo>
                <a:cubicBezTo>
                  <a:pt x="2452801" y="134330"/>
                  <a:pt x="2452466" y="132561"/>
                  <a:pt x="2451952" y="130648"/>
                </a:cubicBezTo>
                <a:cubicBezTo>
                  <a:pt x="2451438" y="128736"/>
                  <a:pt x="2450816" y="126966"/>
                  <a:pt x="2450087" y="125340"/>
                </a:cubicBezTo>
                <a:cubicBezTo>
                  <a:pt x="2455077" y="125891"/>
                  <a:pt x="2459584" y="126226"/>
                  <a:pt x="2463606" y="126345"/>
                </a:cubicBezTo>
                <a:cubicBezTo>
                  <a:pt x="2467628" y="126465"/>
                  <a:pt x="2470484" y="126513"/>
                  <a:pt x="2472176" y="126489"/>
                </a:cubicBezTo>
                <a:cubicBezTo>
                  <a:pt x="2473879" y="126507"/>
                  <a:pt x="2475277" y="126399"/>
                  <a:pt x="2476371" y="126166"/>
                </a:cubicBezTo>
                <a:cubicBezTo>
                  <a:pt x="2477465" y="125932"/>
                  <a:pt x="2478361" y="125466"/>
                  <a:pt x="2479061" y="124766"/>
                </a:cubicBezTo>
                <a:cubicBezTo>
                  <a:pt x="2480046" y="123821"/>
                  <a:pt x="2480943" y="121978"/>
                  <a:pt x="2481750" y="119239"/>
                </a:cubicBezTo>
                <a:cubicBezTo>
                  <a:pt x="2482556" y="116499"/>
                  <a:pt x="2483382" y="112503"/>
                  <a:pt x="2484224" y="107251"/>
                </a:cubicBezTo>
                <a:lnTo>
                  <a:pt x="2418532" y="107251"/>
                </a:lnTo>
                <a:lnTo>
                  <a:pt x="2418532" y="137372"/>
                </a:lnTo>
                <a:lnTo>
                  <a:pt x="2405336" y="137372"/>
                </a:lnTo>
                <a:lnTo>
                  <a:pt x="2405336" y="107251"/>
                </a:lnTo>
                <a:lnTo>
                  <a:pt x="2339931" y="107251"/>
                </a:lnTo>
                <a:cubicBezTo>
                  <a:pt x="2334272" y="116861"/>
                  <a:pt x="2325080" y="125682"/>
                  <a:pt x="2312357" y="133715"/>
                </a:cubicBezTo>
                <a:cubicBezTo>
                  <a:pt x="2299632" y="141746"/>
                  <a:pt x="2282051" y="148989"/>
                  <a:pt x="2259610" y="155444"/>
                </a:cubicBezTo>
                <a:cubicBezTo>
                  <a:pt x="2258856" y="153633"/>
                  <a:pt x="2257853" y="151661"/>
                  <a:pt x="2256597" y="149528"/>
                </a:cubicBezTo>
                <a:cubicBezTo>
                  <a:pt x="2255343" y="147394"/>
                  <a:pt x="2254051" y="145637"/>
                  <a:pt x="2252725" y="144256"/>
                </a:cubicBezTo>
                <a:cubicBezTo>
                  <a:pt x="2271227" y="139218"/>
                  <a:pt x="2286144" y="133588"/>
                  <a:pt x="2297475" y="127367"/>
                </a:cubicBezTo>
                <a:cubicBezTo>
                  <a:pt x="2308807" y="121146"/>
                  <a:pt x="2317413" y="114441"/>
                  <a:pt x="2323293" y="107251"/>
                </a:cubicBezTo>
                <a:lnTo>
                  <a:pt x="2270223" y="107251"/>
                </a:lnTo>
                <a:cubicBezTo>
                  <a:pt x="2271700" y="100434"/>
                  <a:pt x="2273194" y="92588"/>
                  <a:pt x="2274706" y="83712"/>
                </a:cubicBezTo>
                <a:cubicBezTo>
                  <a:pt x="2276217" y="74835"/>
                  <a:pt x="2277496" y="66343"/>
                  <a:pt x="2278543" y="58233"/>
                </a:cubicBezTo>
                <a:lnTo>
                  <a:pt x="2338210" y="58233"/>
                </a:lnTo>
                <a:lnTo>
                  <a:pt x="2338210" y="56797"/>
                </a:lnTo>
                <a:lnTo>
                  <a:pt x="2338210" y="33240"/>
                </a:lnTo>
                <a:lnTo>
                  <a:pt x="2264773" y="33240"/>
                </a:lnTo>
                <a:lnTo>
                  <a:pt x="2264773" y="21802"/>
                </a:lnTo>
                <a:lnTo>
                  <a:pt x="2338210" y="21802"/>
                </a:lnTo>
                <a:close/>
                <a:moveTo>
                  <a:pt x="2010611" y="1434"/>
                </a:moveTo>
                <a:lnTo>
                  <a:pt x="2025816" y="4016"/>
                </a:lnTo>
                <a:cubicBezTo>
                  <a:pt x="2023820" y="7464"/>
                  <a:pt x="2021716" y="10966"/>
                  <a:pt x="2019504" y="14522"/>
                </a:cubicBezTo>
                <a:cubicBezTo>
                  <a:pt x="2017294" y="18079"/>
                  <a:pt x="2014903" y="21652"/>
                  <a:pt x="2012333" y="25244"/>
                </a:cubicBezTo>
                <a:lnTo>
                  <a:pt x="2091507" y="25244"/>
                </a:lnTo>
                <a:lnTo>
                  <a:pt x="2094089" y="24383"/>
                </a:lnTo>
                <a:lnTo>
                  <a:pt x="2102982" y="30679"/>
                </a:lnTo>
                <a:cubicBezTo>
                  <a:pt x="2098876" y="37963"/>
                  <a:pt x="2094107" y="45398"/>
                  <a:pt x="2088675" y="52980"/>
                </a:cubicBezTo>
                <a:cubicBezTo>
                  <a:pt x="2083242" y="60563"/>
                  <a:pt x="2077684" y="67573"/>
                  <a:pt x="2072000" y="74011"/>
                </a:cubicBezTo>
                <a:lnTo>
                  <a:pt x="2160068" y="74011"/>
                </a:lnTo>
                <a:lnTo>
                  <a:pt x="2160068" y="157739"/>
                </a:lnTo>
                <a:lnTo>
                  <a:pt x="2083475" y="157739"/>
                </a:lnTo>
                <a:lnTo>
                  <a:pt x="2083475" y="232929"/>
                </a:lnTo>
                <a:cubicBezTo>
                  <a:pt x="2083278" y="236840"/>
                  <a:pt x="2084318" y="239422"/>
                  <a:pt x="2086595" y="240678"/>
                </a:cubicBezTo>
                <a:cubicBezTo>
                  <a:pt x="2088872" y="241933"/>
                  <a:pt x="2093570" y="242507"/>
                  <a:pt x="2100686" y="242400"/>
                </a:cubicBezTo>
                <a:lnTo>
                  <a:pt x="2152609" y="242400"/>
                </a:lnTo>
                <a:cubicBezTo>
                  <a:pt x="2157038" y="242557"/>
                  <a:pt x="2160389" y="241637"/>
                  <a:pt x="2162661" y="239636"/>
                </a:cubicBezTo>
                <a:cubicBezTo>
                  <a:pt x="2164933" y="237636"/>
                  <a:pt x="2166518" y="233611"/>
                  <a:pt x="2167420" y="227562"/>
                </a:cubicBezTo>
                <a:cubicBezTo>
                  <a:pt x="2168322" y="221512"/>
                  <a:pt x="2168931" y="212491"/>
                  <a:pt x="2169248" y="200500"/>
                </a:cubicBezTo>
                <a:cubicBezTo>
                  <a:pt x="2171160" y="201672"/>
                  <a:pt x="2173287" y="202772"/>
                  <a:pt x="2175630" y="203800"/>
                </a:cubicBezTo>
                <a:cubicBezTo>
                  <a:pt x="2177973" y="204828"/>
                  <a:pt x="2180244" y="205641"/>
                  <a:pt x="2182444" y="206240"/>
                </a:cubicBezTo>
                <a:cubicBezTo>
                  <a:pt x="2181636" y="225604"/>
                  <a:pt x="2179306" y="238726"/>
                  <a:pt x="2175451" y="245604"/>
                </a:cubicBezTo>
                <a:cubicBezTo>
                  <a:pt x="2171596" y="252482"/>
                  <a:pt x="2164174" y="255704"/>
                  <a:pt x="2153183" y="255273"/>
                </a:cubicBezTo>
                <a:lnTo>
                  <a:pt x="2100113" y="255273"/>
                </a:lnTo>
                <a:cubicBezTo>
                  <a:pt x="2088430" y="255470"/>
                  <a:pt x="2080386" y="254003"/>
                  <a:pt x="2075981" y="250870"/>
                </a:cubicBezTo>
                <a:cubicBezTo>
                  <a:pt x="2071577" y="247739"/>
                  <a:pt x="2069484" y="241758"/>
                  <a:pt x="2069706" y="232929"/>
                </a:cubicBezTo>
                <a:lnTo>
                  <a:pt x="2069706" y="157739"/>
                </a:lnTo>
                <a:lnTo>
                  <a:pt x="2051347" y="157739"/>
                </a:lnTo>
                <a:cubicBezTo>
                  <a:pt x="2046915" y="173270"/>
                  <a:pt x="2040224" y="187456"/>
                  <a:pt x="2031276" y="200296"/>
                </a:cubicBezTo>
                <a:cubicBezTo>
                  <a:pt x="2022329" y="213137"/>
                  <a:pt x="2010178" y="224429"/>
                  <a:pt x="1994824" y="234171"/>
                </a:cubicBezTo>
                <a:cubicBezTo>
                  <a:pt x="1979470" y="243913"/>
                  <a:pt x="1959966" y="251904"/>
                  <a:pt x="1936314" y="258142"/>
                </a:cubicBezTo>
                <a:cubicBezTo>
                  <a:pt x="1935531" y="256308"/>
                  <a:pt x="1934371" y="254243"/>
                  <a:pt x="1932835" y="251948"/>
                </a:cubicBezTo>
                <a:cubicBezTo>
                  <a:pt x="1931300" y="249653"/>
                  <a:pt x="1929782" y="247805"/>
                  <a:pt x="1928282" y="246405"/>
                </a:cubicBezTo>
                <a:cubicBezTo>
                  <a:pt x="1950512" y="240924"/>
                  <a:pt x="1968875" y="233881"/>
                  <a:pt x="1983371" y="225273"/>
                </a:cubicBezTo>
                <a:cubicBezTo>
                  <a:pt x="1997865" y="216665"/>
                  <a:pt x="2009365" y="206685"/>
                  <a:pt x="2017869" y="195334"/>
                </a:cubicBezTo>
                <a:cubicBezTo>
                  <a:pt x="2026372" y="183983"/>
                  <a:pt x="2032750" y="171451"/>
                  <a:pt x="2037003" y="157739"/>
                </a:cubicBezTo>
                <a:lnTo>
                  <a:pt x="1957542" y="157739"/>
                </a:lnTo>
                <a:lnTo>
                  <a:pt x="1957542" y="85453"/>
                </a:lnTo>
                <a:cubicBezTo>
                  <a:pt x="1954111" y="88441"/>
                  <a:pt x="1950645" y="91285"/>
                  <a:pt x="1947143" y="93988"/>
                </a:cubicBezTo>
                <a:cubicBezTo>
                  <a:pt x="1943641" y="96690"/>
                  <a:pt x="1940031" y="99393"/>
                  <a:pt x="1936314" y="102096"/>
                </a:cubicBezTo>
                <a:cubicBezTo>
                  <a:pt x="1935095" y="100446"/>
                  <a:pt x="1933517" y="98724"/>
                  <a:pt x="1931581" y="96930"/>
                </a:cubicBezTo>
                <a:cubicBezTo>
                  <a:pt x="1929645" y="95136"/>
                  <a:pt x="1927779" y="93700"/>
                  <a:pt x="1925987" y="92624"/>
                </a:cubicBezTo>
                <a:cubicBezTo>
                  <a:pt x="1945990" y="79064"/>
                  <a:pt x="1963141" y="64117"/>
                  <a:pt x="1977443" y="47786"/>
                </a:cubicBezTo>
                <a:cubicBezTo>
                  <a:pt x="1991744" y="31455"/>
                  <a:pt x="2002801" y="16004"/>
                  <a:pt x="2010611" y="1434"/>
                </a:cubicBezTo>
                <a:close/>
                <a:moveTo>
                  <a:pt x="377783" y="1434"/>
                </a:moveTo>
                <a:lnTo>
                  <a:pt x="390117" y="5450"/>
                </a:lnTo>
                <a:cubicBezTo>
                  <a:pt x="387966" y="9777"/>
                  <a:pt x="385600" y="14104"/>
                  <a:pt x="383017" y="18431"/>
                </a:cubicBezTo>
                <a:cubicBezTo>
                  <a:pt x="380436" y="22758"/>
                  <a:pt x="377639" y="26942"/>
                  <a:pt x="374627" y="30981"/>
                </a:cubicBezTo>
                <a:lnTo>
                  <a:pt x="552482" y="30981"/>
                </a:lnTo>
                <a:lnTo>
                  <a:pt x="552482" y="43280"/>
                </a:lnTo>
                <a:lnTo>
                  <a:pt x="365734" y="43280"/>
                </a:lnTo>
                <a:cubicBezTo>
                  <a:pt x="358945" y="51779"/>
                  <a:pt x="351797" y="59697"/>
                  <a:pt x="344291" y="67033"/>
                </a:cubicBezTo>
                <a:cubicBezTo>
                  <a:pt x="336785" y="74370"/>
                  <a:pt x="329207" y="80992"/>
                  <a:pt x="321557" y="86899"/>
                </a:cubicBezTo>
                <a:cubicBezTo>
                  <a:pt x="320733" y="85330"/>
                  <a:pt x="319441" y="83368"/>
                  <a:pt x="317684" y="81010"/>
                </a:cubicBezTo>
                <a:cubicBezTo>
                  <a:pt x="315927" y="78652"/>
                  <a:pt x="314350" y="76693"/>
                  <a:pt x="312951" y="75130"/>
                </a:cubicBezTo>
                <a:cubicBezTo>
                  <a:pt x="325675" y="66221"/>
                  <a:pt x="337807" y="55375"/>
                  <a:pt x="349347" y="42590"/>
                </a:cubicBezTo>
                <a:cubicBezTo>
                  <a:pt x="360887" y="29806"/>
                  <a:pt x="370365" y="16088"/>
                  <a:pt x="377783" y="1434"/>
                </a:cubicBezTo>
                <a:close/>
                <a:moveTo>
                  <a:pt x="6302956" y="0"/>
                </a:moveTo>
                <a:lnTo>
                  <a:pt x="6316439" y="4016"/>
                </a:lnTo>
                <a:cubicBezTo>
                  <a:pt x="6313583" y="10333"/>
                  <a:pt x="6310547" y="16561"/>
                  <a:pt x="6307331" y="22698"/>
                </a:cubicBezTo>
                <a:cubicBezTo>
                  <a:pt x="6304115" y="28836"/>
                  <a:pt x="6300650" y="34848"/>
                  <a:pt x="6296933" y="40734"/>
                </a:cubicBezTo>
                <a:lnTo>
                  <a:pt x="6461019" y="40734"/>
                </a:lnTo>
                <a:lnTo>
                  <a:pt x="6461019" y="48459"/>
                </a:lnTo>
                <a:cubicBezTo>
                  <a:pt x="6459813" y="81093"/>
                  <a:pt x="6458591" y="107217"/>
                  <a:pt x="6457353" y="126832"/>
                </a:cubicBezTo>
                <a:cubicBezTo>
                  <a:pt x="6456115" y="146446"/>
                  <a:pt x="6454638" y="161135"/>
                  <a:pt x="6452923" y="170900"/>
                </a:cubicBezTo>
                <a:cubicBezTo>
                  <a:pt x="6451207" y="180664"/>
                  <a:pt x="6449029" y="187088"/>
                  <a:pt x="6446388" y="190172"/>
                </a:cubicBezTo>
                <a:cubicBezTo>
                  <a:pt x="6444159" y="192707"/>
                  <a:pt x="6441733" y="194523"/>
                  <a:pt x="6439109" y="195623"/>
                </a:cubicBezTo>
                <a:cubicBezTo>
                  <a:pt x="6436485" y="196723"/>
                  <a:pt x="6433270" y="197392"/>
                  <a:pt x="6429463" y="197631"/>
                </a:cubicBezTo>
                <a:cubicBezTo>
                  <a:pt x="6425907" y="197930"/>
                  <a:pt x="6421185" y="198050"/>
                  <a:pt x="6415299" y="197991"/>
                </a:cubicBezTo>
                <a:cubicBezTo>
                  <a:pt x="6409413" y="197930"/>
                  <a:pt x="6403042" y="197620"/>
                  <a:pt x="6396187" y="197057"/>
                </a:cubicBezTo>
                <a:cubicBezTo>
                  <a:pt x="6396033" y="194984"/>
                  <a:pt x="6395626" y="192748"/>
                  <a:pt x="6394969" y="190351"/>
                </a:cubicBezTo>
                <a:cubicBezTo>
                  <a:pt x="6394310" y="187955"/>
                  <a:pt x="6393475" y="185791"/>
                  <a:pt x="6392458" y="183860"/>
                </a:cubicBezTo>
                <a:cubicBezTo>
                  <a:pt x="6399647" y="184548"/>
                  <a:pt x="6406139" y="184967"/>
                  <a:pt x="6411929" y="185117"/>
                </a:cubicBezTo>
                <a:cubicBezTo>
                  <a:pt x="6417721" y="185266"/>
                  <a:pt x="6421843" y="185326"/>
                  <a:pt x="6424300" y="185296"/>
                </a:cubicBezTo>
                <a:cubicBezTo>
                  <a:pt x="6426565" y="185338"/>
                  <a:pt x="6428489" y="185110"/>
                  <a:pt x="6430073" y="184614"/>
                </a:cubicBezTo>
                <a:cubicBezTo>
                  <a:pt x="6431657" y="184117"/>
                  <a:pt x="6433080" y="183100"/>
                  <a:pt x="6434340" y="181563"/>
                </a:cubicBezTo>
                <a:cubicBezTo>
                  <a:pt x="6436335" y="179368"/>
                  <a:pt x="6438083" y="173839"/>
                  <a:pt x="6439589" y="164976"/>
                </a:cubicBezTo>
                <a:cubicBezTo>
                  <a:pt x="6441094" y="156113"/>
                  <a:pt x="6442440" y="142723"/>
                  <a:pt x="6443627" y="124806"/>
                </a:cubicBezTo>
                <a:cubicBezTo>
                  <a:pt x="6444813" y="106889"/>
                  <a:pt x="6445925" y="83252"/>
                  <a:pt x="6446962" y="53894"/>
                </a:cubicBezTo>
                <a:lnTo>
                  <a:pt x="6288613" y="53894"/>
                </a:lnTo>
                <a:cubicBezTo>
                  <a:pt x="6280845" y="65117"/>
                  <a:pt x="6272644" y="75473"/>
                  <a:pt x="6264015" y="84964"/>
                </a:cubicBezTo>
                <a:cubicBezTo>
                  <a:pt x="6255385" y="94453"/>
                  <a:pt x="6246468" y="102937"/>
                  <a:pt x="6237265" y="110413"/>
                </a:cubicBezTo>
                <a:cubicBezTo>
                  <a:pt x="6235985" y="109157"/>
                  <a:pt x="6234169" y="107578"/>
                  <a:pt x="6231814" y="105677"/>
                </a:cubicBezTo>
                <a:cubicBezTo>
                  <a:pt x="6229459" y="103775"/>
                  <a:pt x="6227357" y="102197"/>
                  <a:pt x="6225503" y="100943"/>
                </a:cubicBezTo>
                <a:cubicBezTo>
                  <a:pt x="6241585" y="88821"/>
                  <a:pt x="6256323" y="74008"/>
                  <a:pt x="6269717" y="56503"/>
                </a:cubicBezTo>
                <a:cubicBezTo>
                  <a:pt x="6283109" y="38999"/>
                  <a:pt x="6294190" y="20164"/>
                  <a:pt x="630295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685800">
              <a:lnSpc>
                <a:spcPct val="130000"/>
              </a:lnSpc>
              <a:defRPr/>
            </a:pPr>
            <a:endParaRPr lang="en-US" altLang="zh-CN" sz="2400" spc="3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09" name="文本框 108">
            <a:extLst>
              <a:ext uri="{FF2B5EF4-FFF2-40B4-BE49-F238E27FC236}">
                <a16:creationId xmlns:a16="http://schemas.microsoft.com/office/drawing/2014/main" id="{C74A1E86-AEE4-974B-A427-054A1E418B28}"/>
              </a:ext>
            </a:extLst>
          </p:cNvPr>
          <p:cNvSpPr txBox="1"/>
          <p:nvPr/>
        </p:nvSpPr>
        <p:spPr>
          <a:xfrm>
            <a:off x="6299475" y="4819034"/>
            <a:ext cx="691344" cy="223143"/>
          </a:xfrm>
          <a:custGeom>
            <a:avLst/>
            <a:gdLst/>
            <a:ahLst/>
            <a:cxnLst/>
            <a:rect l="l" t="t" r="r" b="b"/>
            <a:pathLst>
              <a:path w="989247" h="319297">
                <a:moveTo>
                  <a:pt x="380609" y="246698"/>
                </a:moveTo>
                <a:lnTo>
                  <a:pt x="380609" y="268900"/>
                </a:lnTo>
                <a:lnTo>
                  <a:pt x="416204" y="268900"/>
                </a:lnTo>
                <a:lnTo>
                  <a:pt x="416204" y="246698"/>
                </a:lnTo>
                <a:close/>
                <a:moveTo>
                  <a:pt x="308010" y="246698"/>
                </a:moveTo>
                <a:lnTo>
                  <a:pt x="308010" y="268900"/>
                </a:lnTo>
                <a:lnTo>
                  <a:pt x="344309" y="268900"/>
                </a:lnTo>
                <a:lnTo>
                  <a:pt x="344309" y="246698"/>
                </a:lnTo>
                <a:close/>
                <a:moveTo>
                  <a:pt x="380609" y="191719"/>
                </a:moveTo>
                <a:lnTo>
                  <a:pt x="380609" y="213570"/>
                </a:lnTo>
                <a:lnTo>
                  <a:pt x="416204" y="213570"/>
                </a:lnTo>
                <a:lnTo>
                  <a:pt x="416204" y="191719"/>
                </a:lnTo>
                <a:close/>
                <a:moveTo>
                  <a:pt x="308010" y="191719"/>
                </a:moveTo>
                <a:lnTo>
                  <a:pt x="308010" y="213570"/>
                </a:lnTo>
                <a:lnTo>
                  <a:pt x="344309" y="213570"/>
                </a:lnTo>
                <a:lnTo>
                  <a:pt x="344309" y="191719"/>
                </a:lnTo>
                <a:close/>
                <a:moveTo>
                  <a:pt x="938145" y="128988"/>
                </a:moveTo>
                <a:lnTo>
                  <a:pt x="989247" y="128988"/>
                </a:lnTo>
                <a:lnTo>
                  <a:pt x="989247" y="319297"/>
                </a:lnTo>
                <a:lnTo>
                  <a:pt x="905017" y="319297"/>
                </a:lnTo>
                <a:lnTo>
                  <a:pt x="905017" y="278063"/>
                </a:lnTo>
                <a:lnTo>
                  <a:pt x="938145" y="278063"/>
                </a:lnTo>
                <a:close/>
                <a:moveTo>
                  <a:pt x="322107" y="90221"/>
                </a:moveTo>
                <a:lnTo>
                  <a:pt x="322107" y="107842"/>
                </a:lnTo>
                <a:lnTo>
                  <a:pt x="402459" y="107842"/>
                </a:lnTo>
                <a:lnTo>
                  <a:pt x="402459" y="90221"/>
                </a:lnTo>
                <a:close/>
                <a:moveTo>
                  <a:pt x="281578" y="58503"/>
                </a:moveTo>
                <a:lnTo>
                  <a:pt x="442988" y="58503"/>
                </a:lnTo>
                <a:lnTo>
                  <a:pt x="442988" y="140618"/>
                </a:lnTo>
                <a:lnTo>
                  <a:pt x="281578" y="140618"/>
                </a:lnTo>
                <a:close/>
                <a:moveTo>
                  <a:pt x="689686" y="29956"/>
                </a:moveTo>
                <a:lnTo>
                  <a:pt x="732682" y="31718"/>
                </a:lnTo>
                <a:lnTo>
                  <a:pt x="732682" y="234010"/>
                </a:lnTo>
                <a:lnTo>
                  <a:pt x="689686" y="234010"/>
                </a:lnTo>
                <a:close/>
                <a:moveTo>
                  <a:pt x="267833" y="8811"/>
                </a:moveTo>
                <a:lnTo>
                  <a:pt x="461667" y="8811"/>
                </a:lnTo>
                <a:lnTo>
                  <a:pt x="461667" y="43348"/>
                </a:lnTo>
                <a:lnTo>
                  <a:pt x="267833" y="43348"/>
                </a:lnTo>
                <a:close/>
                <a:moveTo>
                  <a:pt x="0" y="2115"/>
                </a:moveTo>
                <a:lnTo>
                  <a:pt x="84229" y="2115"/>
                </a:lnTo>
                <a:lnTo>
                  <a:pt x="84229" y="43348"/>
                </a:lnTo>
                <a:lnTo>
                  <a:pt x="51101" y="43348"/>
                </a:lnTo>
                <a:lnTo>
                  <a:pt x="51101" y="192424"/>
                </a:lnTo>
                <a:lnTo>
                  <a:pt x="0" y="192424"/>
                </a:lnTo>
                <a:close/>
                <a:moveTo>
                  <a:pt x="765457" y="1057"/>
                </a:moveTo>
                <a:lnTo>
                  <a:pt x="809158" y="2819"/>
                </a:lnTo>
                <a:lnTo>
                  <a:pt x="809158" y="261147"/>
                </a:lnTo>
                <a:cubicBezTo>
                  <a:pt x="809158" y="269840"/>
                  <a:pt x="808335" y="277182"/>
                  <a:pt x="806691" y="283174"/>
                </a:cubicBezTo>
                <a:cubicBezTo>
                  <a:pt x="805046" y="289165"/>
                  <a:pt x="802462" y="294157"/>
                  <a:pt x="798937" y="298152"/>
                </a:cubicBezTo>
                <a:cubicBezTo>
                  <a:pt x="795413" y="302146"/>
                  <a:pt x="790832" y="305259"/>
                  <a:pt x="785193" y="307491"/>
                </a:cubicBezTo>
                <a:cubicBezTo>
                  <a:pt x="779554" y="309723"/>
                  <a:pt x="772623" y="311309"/>
                  <a:pt x="764400" y="312249"/>
                </a:cubicBezTo>
                <a:lnTo>
                  <a:pt x="733386" y="316125"/>
                </a:lnTo>
                <a:lnTo>
                  <a:pt x="719289" y="272777"/>
                </a:lnTo>
                <a:lnTo>
                  <a:pt x="747483" y="268900"/>
                </a:lnTo>
                <a:cubicBezTo>
                  <a:pt x="754767" y="267726"/>
                  <a:pt x="759583" y="265259"/>
                  <a:pt x="761933" y="261499"/>
                </a:cubicBezTo>
                <a:cubicBezTo>
                  <a:pt x="764282" y="257740"/>
                  <a:pt x="765457" y="252454"/>
                  <a:pt x="765457" y="245640"/>
                </a:cubicBezTo>
                <a:close/>
                <a:moveTo>
                  <a:pt x="233295" y="353"/>
                </a:moveTo>
                <a:lnTo>
                  <a:pt x="242811" y="50749"/>
                </a:lnTo>
                <a:lnTo>
                  <a:pt x="265366" y="50749"/>
                </a:lnTo>
                <a:lnTo>
                  <a:pt x="265366" y="94098"/>
                </a:lnTo>
                <a:cubicBezTo>
                  <a:pt x="257848" y="109604"/>
                  <a:pt x="250094" y="124054"/>
                  <a:pt x="242106" y="137446"/>
                </a:cubicBezTo>
                <a:cubicBezTo>
                  <a:pt x="246570" y="140500"/>
                  <a:pt x="251152" y="143672"/>
                  <a:pt x="255851" y="146961"/>
                </a:cubicBezTo>
                <a:cubicBezTo>
                  <a:pt x="260550" y="150251"/>
                  <a:pt x="264896" y="153305"/>
                  <a:pt x="268890" y="156124"/>
                </a:cubicBezTo>
                <a:lnTo>
                  <a:pt x="457085" y="156124"/>
                </a:lnTo>
                <a:lnTo>
                  <a:pt x="457085" y="304848"/>
                </a:lnTo>
                <a:lnTo>
                  <a:pt x="268538" y="304848"/>
                </a:lnTo>
                <a:lnTo>
                  <a:pt x="268538" y="177622"/>
                </a:lnTo>
                <a:lnTo>
                  <a:pt x="257260" y="199120"/>
                </a:lnTo>
                <a:cubicBezTo>
                  <a:pt x="251856" y="193481"/>
                  <a:pt x="245748" y="187373"/>
                  <a:pt x="238934" y="180794"/>
                </a:cubicBezTo>
                <a:lnTo>
                  <a:pt x="238934" y="308724"/>
                </a:lnTo>
                <a:lnTo>
                  <a:pt x="197701" y="308724"/>
                </a:lnTo>
                <a:lnTo>
                  <a:pt x="197701" y="197358"/>
                </a:lnTo>
                <a:cubicBezTo>
                  <a:pt x="193706" y="202057"/>
                  <a:pt x="189477" y="206756"/>
                  <a:pt x="185013" y="211455"/>
                </a:cubicBezTo>
                <a:cubicBezTo>
                  <a:pt x="180549" y="216154"/>
                  <a:pt x="175850" y="220971"/>
                  <a:pt x="170916" y="225905"/>
                </a:cubicBezTo>
                <a:lnTo>
                  <a:pt x="147656" y="187490"/>
                </a:lnTo>
                <a:cubicBezTo>
                  <a:pt x="155879" y="180207"/>
                  <a:pt x="163809" y="172395"/>
                  <a:pt x="171445" y="164054"/>
                </a:cubicBezTo>
                <a:cubicBezTo>
                  <a:pt x="179081" y="155713"/>
                  <a:pt x="186070" y="147314"/>
                  <a:pt x="192414" y="138856"/>
                </a:cubicBezTo>
                <a:cubicBezTo>
                  <a:pt x="198758" y="130397"/>
                  <a:pt x="204455" y="122174"/>
                  <a:pt x="209507" y="114186"/>
                </a:cubicBezTo>
                <a:cubicBezTo>
                  <a:pt x="214558" y="106197"/>
                  <a:pt x="218729" y="98797"/>
                  <a:pt x="222018" y="91983"/>
                </a:cubicBezTo>
                <a:lnTo>
                  <a:pt x="167392" y="91983"/>
                </a:lnTo>
                <a:lnTo>
                  <a:pt x="167392" y="50749"/>
                </a:lnTo>
                <a:lnTo>
                  <a:pt x="202282" y="50749"/>
                </a:lnTo>
                <a:lnTo>
                  <a:pt x="191709" y="2467"/>
                </a:lnTo>
                <a:close/>
                <a:moveTo>
                  <a:pt x="667835" y="0"/>
                </a:moveTo>
                <a:lnTo>
                  <a:pt x="675236" y="41234"/>
                </a:lnTo>
                <a:cubicBezTo>
                  <a:pt x="667718" y="42878"/>
                  <a:pt x="659377" y="44523"/>
                  <a:pt x="650214" y="46168"/>
                </a:cubicBezTo>
                <a:cubicBezTo>
                  <a:pt x="641051" y="47812"/>
                  <a:pt x="631536" y="49457"/>
                  <a:pt x="621668" y="51102"/>
                </a:cubicBezTo>
                <a:lnTo>
                  <a:pt x="621668" y="88106"/>
                </a:lnTo>
                <a:lnTo>
                  <a:pt x="679113" y="88106"/>
                </a:lnTo>
                <a:lnTo>
                  <a:pt x="679113" y="130750"/>
                </a:lnTo>
                <a:lnTo>
                  <a:pt x="621668" y="130750"/>
                </a:lnTo>
                <a:lnTo>
                  <a:pt x="621668" y="157886"/>
                </a:lnTo>
                <a:lnTo>
                  <a:pt x="634355" y="144847"/>
                </a:lnTo>
                <a:cubicBezTo>
                  <a:pt x="638114" y="148371"/>
                  <a:pt x="642343" y="152365"/>
                  <a:pt x="647042" y="156829"/>
                </a:cubicBezTo>
                <a:cubicBezTo>
                  <a:pt x="651741" y="161293"/>
                  <a:pt x="656499" y="165934"/>
                  <a:pt x="661316" y="170750"/>
                </a:cubicBezTo>
                <a:cubicBezTo>
                  <a:pt x="666132" y="175566"/>
                  <a:pt x="670831" y="180383"/>
                  <a:pt x="675413" y="185199"/>
                </a:cubicBezTo>
                <a:cubicBezTo>
                  <a:pt x="679994" y="190016"/>
                  <a:pt x="684047" y="194539"/>
                  <a:pt x="687571" y="198768"/>
                </a:cubicBezTo>
                <a:lnTo>
                  <a:pt x="658672" y="232601"/>
                </a:lnTo>
                <a:cubicBezTo>
                  <a:pt x="653738" y="226492"/>
                  <a:pt x="647982" y="219678"/>
                  <a:pt x="641404" y="212160"/>
                </a:cubicBezTo>
                <a:cubicBezTo>
                  <a:pt x="634825" y="204642"/>
                  <a:pt x="628246" y="197476"/>
                  <a:pt x="621668" y="190662"/>
                </a:cubicBezTo>
                <a:lnTo>
                  <a:pt x="621668" y="311896"/>
                </a:lnTo>
                <a:lnTo>
                  <a:pt x="579377" y="311896"/>
                </a:lnTo>
                <a:lnTo>
                  <a:pt x="579377" y="197711"/>
                </a:lnTo>
                <a:cubicBezTo>
                  <a:pt x="573033" y="207578"/>
                  <a:pt x="565985" y="217623"/>
                  <a:pt x="558231" y="227843"/>
                </a:cubicBezTo>
                <a:cubicBezTo>
                  <a:pt x="550478" y="238063"/>
                  <a:pt x="542020" y="248225"/>
                  <a:pt x="532857" y="258328"/>
                </a:cubicBezTo>
                <a:lnTo>
                  <a:pt x="500081" y="225200"/>
                </a:lnTo>
                <a:cubicBezTo>
                  <a:pt x="513003" y="212512"/>
                  <a:pt x="525573" y="198239"/>
                  <a:pt x="537791" y="182380"/>
                </a:cubicBezTo>
                <a:cubicBezTo>
                  <a:pt x="550008" y="166521"/>
                  <a:pt x="561168" y="149311"/>
                  <a:pt x="571271" y="130750"/>
                </a:cubicBezTo>
                <a:lnTo>
                  <a:pt x="519817" y="130750"/>
                </a:lnTo>
                <a:lnTo>
                  <a:pt x="519817" y="88106"/>
                </a:lnTo>
                <a:lnTo>
                  <a:pt x="579377" y="88106"/>
                </a:lnTo>
                <a:lnTo>
                  <a:pt x="579377" y="57798"/>
                </a:lnTo>
                <a:cubicBezTo>
                  <a:pt x="569979" y="58973"/>
                  <a:pt x="560933" y="60147"/>
                  <a:pt x="552240" y="61322"/>
                </a:cubicBezTo>
                <a:cubicBezTo>
                  <a:pt x="543547" y="62497"/>
                  <a:pt x="535559" y="63554"/>
                  <a:pt x="528275" y="64494"/>
                </a:cubicBezTo>
                <a:lnTo>
                  <a:pt x="522989" y="22555"/>
                </a:lnTo>
                <a:cubicBezTo>
                  <a:pt x="533796" y="21615"/>
                  <a:pt x="545544" y="20382"/>
                  <a:pt x="558231" y="18855"/>
                </a:cubicBezTo>
                <a:cubicBezTo>
                  <a:pt x="570919" y="17328"/>
                  <a:pt x="583665" y="15566"/>
                  <a:pt x="596469" y="13568"/>
                </a:cubicBezTo>
                <a:cubicBezTo>
                  <a:pt x="609274" y="11571"/>
                  <a:pt x="621785" y="9457"/>
                  <a:pt x="634003" y="7225"/>
                </a:cubicBezTo>
                <a:cubicBezTo>
                  <a:pt x="646220" y="4993"/>
                  <a:pt x="657498" y="2585"/>
                  <a:pt x="667835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8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latin typeface="阿里巴巴普惠体 B" panose="00020600040101010101" pitchFamily="18" charset="-122"/>
              <a:ea typeface="阿里巴巴普惠体 B" panose="00020600040101010101" pitchFamily="18" charset="-122"/>
              <a:cs typeface="阿里巴巴普惠体 B" panose="00020600040101010101" pitchFamily="18" charset="-122"/>
            </a:endParaRPr>
          </a:p>
        </p:txBody>
      </p:sp>
      <p:sp>
        <p:nvSpPr>
          <p:cNvPr id="110" name="矩形 7">
            <a:extLst>
              <a:ext uri="{FF2B5EF4-FFF2-40B4-BE49-F238E27FC236}">
                <a16:creationId xmlns:a16="http://schemas.microsoft.com/office/drawing/2014/main" id="{BFF6B54E-2F9B-4346-C03C-BB8C2B2B3FA9}"/>
              </a:ext>
            </a:extLst>
          </p:cNvPr>
          <p:cNvSpPr/>
          <p:nvPr/>
        </p:nvSpPr>
        <p:spPr>
          <a:xfrm flipH="1" flipV="1">
            <a:off x="-481495" y="5972433"/>
            <a:ext cx="5023430" cy="72232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50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文本框 110">
            <a:extLst>
              <a:ext uri="{FF2B5EF4-FFF2-40B4-BE49-F238E27FC236}">
                <a16:creationId xmlns:a16="http://schemas.microsoft.com/office/drawing/2014/main" id="{B8F5DF17-37FD-5B64-7A48-94A78DF477DC}"/>
              </a:ext>
            </a:extLst>
          </p:cNvPr>
          <p:cNvSpPr txBox="1"/>
          <p:nvPr/>
        </p:nvSpPr>
        <p:spPr>
          <a:xfrm>
            <a:off x="370486" y="385593"/>
            <a:ext cx="1245133" cy="5695057"/>
          </a:xfrm>
          <a:custGeom>
            <a:avLst/>
            <a:gdLst/>
            <a:ahLst/>
            <a:cxnLst/>
            <a:rect l="l" t="t" r="r" b="b"/>
            <a:pathLst>
              <a:path w="1245133" h="5695057">
                <a:moveTo>
                  <a:pt x="1048308" y="4799930"/>
                </a:moveTo>
                <a:lnTo>
                  <a:pt x="1244278" y="4799930"/>
                </a:lnTo>
                <a:lnTo>
                  <a:pt x="1244278" y="5695057"/>
                </a:lnTo>
                <a:lnTo>
                  <a:pt x="1048308" y="5695057"/>
                </a:lnTo>
                <a:lnTo>
                  <a:pt x="1048308" y="5350185"/>
                </a:lnTo>
                <a:lnTo>
                  <a:pt x="0" y="5350185"/>
                </a:lnTo>
                <a:lnTo>
                  <a:pt x="0" y="5145658"/>
                </a:lnTo>
                <a:lnTo>
                  <a:pt x="1048308" y="5145658"/>
                </a:lnTo>
                <a:close/>
                <a:moveTo>
                  <a:pt x="709427" y="4032610"/>
                </a:moveTo>
                <a:lnTo>
                  <a:pt x="709427" y="4341540"/>
                </a:lnTo>
                <a:cubicBezTo>
                  <a:pt x="709427" y="4370065"/>
                  <a:pt x="716415" y="4395310"/>
                  <a:pt x="730393" y="4417275"/>
                </a:cubicBezTo>
                <a:cubicBezTo>
                  <a:pt x="744370" y="4439239"/>
                  <a:pt x="764338" y="4456212"/>
                  <a:pt x="790296" y="4468192"/>
                </a:cubicBezTo>
                <a:cubicBezTo>
                  <a:pt x="816254" y="4480173"/>
                  <a:pt x="846063" y="4486449"/>
                  <a:pt x="879723" y="4487019"/>
                </a:cubicBezTo>
                <a:cubicBezTo>
                  <a:pt x="913383" y="4487019"/>
                  <a:pt x="943050" y="4481029"/>
                  <a:pt x="968722" y="4469048"/>
                </a:cubicBezTo>
                <a:cubicBezTo>
                  <a:pt x="994395" y="4457067"/>
                  <a:pt x="1014220" y="4440095"/>
                  <a:pt x="1028198" y="4418130"/>
                </a:cubicBezTo>
                <a:cubicBezTo>
                  <a:pt x="1042175" y="4396166"/>
                  <a:pt x="1049164" y="4370636"/>
                  <a:pt x="1049164" y="4341540"/>
                </a:cubicBezTo>
                <a:lnTo>
                  <a:pt x="1049164" y="4032610"/>
                </a:lnTo>
                <a:close/>
                <a:moveTo>
                  <a:pt x="0" y="3828083"/>
                </a:moveTo>
                <a:lnTo>
                  <a:pt x="1245133" y="3828083"/>
                </a:lnTo>
                <a:lnTo>
                  <a:pt x="1245133" y="3912803"/>
                </a:lnTo>
                <a:lnTo>
                  <a:pt x="1245133" y="4032610"/>
                </a:lnTo>
                <a:lnTo>
                  <a:pt x="1245133" y="4347530"/>
                </a:lnTo>
                <a:cubicBezTo>
                  <a:pt x="1245133" y="4417702"/>
                  <a:pt x="1230015" y="4479460"/>
                  <a:pt x="1199778" y="4532802"/>
                </a:cubicBezTo>
                <a:cubicBezTo>
                  <a:pt x="1169541" y="4586145"/>
                  <a:pt x="1126753" y="4627364"/>
                  <a:pt x="1071414" y="4656460"/>
                </a:cubicBezTo>
                <a:cubicBezTo>
                  <a:pt x="1016075" y="4685556"/>
                  <a:pt x="952178" y="4700104"/>
                  <a:pt x="879723" y="4700104"/>
                </a:cubicBezTo>
                <a:cubicBezTo>
                  <a:pt x="806698" y="4700104"/>
                  <a:pt x="742516" y="4685413"/>
                  <a:pt x="687177" y="4656032"/>
                </a:cubicBezTo>
                <a:cubicBezTo>
                  <a:pt x="631837" y="4626651"/>
                  <a:pt x="589049" y="4585289"/>
                  <a:pt x="558812" y="4531947"/>
                </a:cubicBezTo>
                <a:cubicBezTo>
                  <a:pt x="551253" y="4518611"/>
                  <a:pt x="544639" y="4504767"/>
                  <a:pt x="538969" y="4490415"/>
                </a:cubicBezTo>
                <a:lnTo>
                  <a:pt x="529217" y="4459742"/>
                </a:lnTo>
                <a:lnTo>
                  <a:pt x="0" y="4752305"/>
                </a:lnTo>
                <a:lnTo>
                  <a:pt x="0" y="4506702"/>
                </a:lnTo>
                <a:lnTo>
                  <a:pt x="513457" y="4233654"/>
                </a:lnTo>
                <a:lnTo>
                  <a:pt x="513457" y="4032610"/>
                </a:lnTo>
                <a:lnTo>
                  <a:pt x="0" y="4032610"/>
                </a:lnTo>
                <a:close/>
                <a:moveTo>
                  <a:pt x="432160" y="2945227"/>
                </a:moveTo>
                <a:lnTo>
                  <a:pt x="432160" y="3288226"/>
                </a:lnTo>
                <a:lnTo>
                  <a:pt x="926790" y="3116498"/>
                </a:lnTo>
                <a:close/>
                <a:moveTo>
                  <a:pt x="0" y="2574801"/>
                </a:moveTo>
                <a:lnTo>
                  <a:pt x="1244278" y="3042047"/>
                </a:lnTo>
                <a:lnTo>
                  <a:pt x="1244278" y="3190949"/>
                </a:lnTo>
                <a:lnTo>
                  <a:pt x="0" y="3658195"/>
                </a:lnTo>
                <a:lnTo>
                  <a:pt x="0" y="3438264"/>
                </a:lnTo>
                <a:lnTo>
                  <a:pt x="236190" y="3356263"/>
                </a:lnTo>
                <a:lnTo>
                  <a:pt x="236190" y="2877371"/>
                </a:lnTo>
                <a:lnTo>
                  <a:pt x="0" y="2795587"/>
                </a:lnTo>
                <a:close/>
                <a:moveTo>
                  <a:pt x="0" y="1646858"/>
                </a:moveTo>
                <a:lnTo>
                  <a:pt x="1244278" y="1646858"/>
                </a:lnTo>
                <a:lnTo>
                  <a:pt x="1244278" y="1731578"/>
                </a:lnTo>
                <a:lnTo>
                  <a:pt x="1244278" y="1851385"/>
                </a:lnTo>
                <a:lnTo>
                  <a:pt x="1244278" y="2463254"/>
                </a:lnTo>
                <a:lnTo>
                  <a:pt x="1048308" y="2463254"/>
                </a:lnTo>
                <a:lnTo>
                  <a:pt x="1048308" y="1851385"/>
                </a:lnTo>
                <a:lnTo>
                  <a:pt x="716273" y="1851385"/>
                </a:lnTo>
                <a:lnTo>
                  <a:pt x="716273" y="2369120"/>
                </a:lnTo>
                <a:lnTo>
                  <a:pt x="520303" y="2369120"/>
                </a:lnTo>
                <a:lnTo>
                  <a:pt x="520303" y="1851385"/>
                </a:lnTo>
                <a:lnTo>
                  <a:pt x="195969" y="1851385"/>
                </a:lnTo>
                <a:lnTo>
                  <a:pt x="195969" y="2463254"/>
                </a:lnTo>
                <a:lnTo>
                  <a:pt x="0" y="2463254"/>
                </a:lnTo>
                <a:lnTo>
                  <a:pt x="0" y="1851385"/>
                </a:lnTo>
                <a:lnTo>
                  <a:pt x="0" y="1731578"/>
                </a:lnTo>
                <a:close/>
                <a:moveTo>
                  <a:pt x="195969" y="698860"/>
                </a:moveTo>
                <a:lnTo>
                  <a:pt x="195969" y="902531"/>
                </a:lnTo>
                <a:cubicBezTo>
                  <a:pt x="195969" y="986966"/>
                  <a:pt x="217221" y="1052432"/>
                  <a:pt x="259724" y="1098928"/>
                </a:cubicBezTo>
                <a:cubicBezTo>
                  <a:pt x="302227" y="1145425"/>
                  <a:pt x="361987" y="1168673"/>
                  <a:pt x="439006" y="1168673"/>
                </a:cubicBezTo>
                <a:lnTo>
                  <a:pt x="805272" y="1168673"/>
                </a:lnTo>
                <a:cubicBezTo>
                  <a:pt x="882861" y="1168673"/>
                  <a:pt x="942764" y="1145425"/>
                  <a:pt x="984982" y="1098928"/>
                </a:cubicBezTo>
                <a:cubicBezTo>
                  <a:pt x="1027199" y="1052432"/>
                  <a:pt x="1048308" y="986966"/>
                  <a:pt x="1048308" y="902531"/>
                </a:cubicBezTo>
                <a:lnTo>
                  <a:pt x="1048308" y="698860"/>
                </a:lnTo>
                <a:close/>
                <a:moveTo>
                  <a:pt x="0" y="494333"/>
                </a:moveTo>
                <a:lnTo>
                  <a:pt x="1244278" y="494333"/>
                </a:lnTo>
                <a:lnTo>
                  <a:pt x="1244278" y="612428"/>
                </a:lnTo>
                <a:lnTo>
                  <a:pt x="1244278" y="698860"/>
                </a:lnTo>
                <a:lnTo>
                  <a:pt x="1244278" y="897397"/>
                </a:lnTo>
                <a:cubicBezTo>
                  <a:pt x="1244278" y="999517"/>
                  <a:pt x="1226877" y="1086520"/>
                  <a:pt x="1192076" y="1158404"/>
                </a:cubicBezTo>
                <a:cubicBezTo>
                  <a:pt x="1157275" y="1230288"/>
                  <a:pt x="1106500" y="1285057"/>
                  <a:pt x="1039751" y="1322710"/>
                </a:cubicBezTo>
                <a:cubicBezTo>
                  <a:pt x="973001" y="1360364"/>
                  <a:pt x="892560" y="1379190"/>
                  <a:pt x="798426" y="1379190"/>
                </a:cubicBezTo>
                <a:lnTo>
                  <a:pt x="445852" y="1379190"/>
                </a:lnTo>
                <a:cubicBezTo>
                  <a:pt x="354000" y="1379190"/>
                  <a:pt x="274700" y="1360792"/>
                  <a:pt x="207950" y="1323994"/>
                </a:cubicBezTo>
                <a:cubicBezTo>
                  <a:pt x="141201" y="1287196"/>
                  <a:pt x="89855" y="1232570"/>
                  <a:pt x="53913" y="1160115"/>
                </a:cubicBezTo>
                <a:cubicBezTo>
                  <a:pt x="17971" y="1087661"/>
                  <a:pt x="0" y="999803"/>
                  <a:pt x="0" y="896541"/>
                </a:cubicBezTo>
                <a:lnTo>
                  <a:pt x="0" y="698860"/>
                </a:lnTo>
                <a:lnTo>
                  <a:pt x="0" y="612428"/>
                </a:lnTo>
                <a:close/>
                <a:moveTo>
                  <a:pt x="0" y="0"/>
                </a:moveTo>
                <a:lnTo>
                  <a:pt x="1244278" y="0"/>
                </a:lnTo>
                <a:lnTo>
                  <a:pt x="1244278" y="208806"/>
                </a:lnTo>
                <a:lnTo>
                  <a:pt x="0" y="208806"/>
                </a:lnTo>
                <a:close/>
              </a:path>
            </a:pathLst>
          </a:custGeom>
          <a:noFill/>
          <a:ln>
            <a:solidFill>
              <a:schemeClr val="bg1">
                <a:alpha val="26000"/>
              </a:schemeClr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3800" dirty="0">
              <a:ln>
                <a:solidFill>
                  <a:schemeClr val="bg1">
                    <a:alpha val="26000"/>
                  </a:schemeClr>
                </a:solidFill>
              </a:ln>
              <a:noFill/>
              <a:latin typeface="+mj-lt"/>
            </a:endParaRPr>
          </a:p>
        </p:txBody>
      </p:sp>
      <p:pic>
        <p:nvPicPr>
          <p:cNvPr id="112" name="图片 111">
            <a:extLst>
              <a:ext uri="{FF2B5EF4-FFF2-40B4-BE49-F238E27FC236}">
                <a16:creationId xmlns:a16="http://schemas.microsoft.com/office/drawing/2014/main" id="{6ADE933D-F20E-CD09-BF2A-4B5B77C28A0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00514" y="692534"/>
            <a:ext cx="1821910" cy="1820012"/>
          </a:xfrm>
          <a:prstGeom prst="rect">
            <a:avLst/>
          </a:prstGeom>
          <a:noFill/>
          <a:ln w="38100" cap="sq">
            <a:gradFill>
              <a:gsLst>
                <a:gs pos="0">
                  <a:srgbClr val="00FFFF"/>
                </a:gs>
                <a:gs pos="100000">
                  <a:srgbClr val="00FFFF"/>
                </a:gs>
              </a:gsLst>
              <a:lin ang="5400000" scaled="1"/>
            </a:gradFill>
            <a:miter lim="800000"/>
          </a:ln>
        </p:spPr>
      </p:pic>
      <p:cxnSp>
        <p:nvCxnSpPr>
          <p:cNvPr id="113" name="直接连接符 112">
            <a:extLst>
              <a:ext uri="{FF2B5EF4-FFF2-40B4-BE49-F238E27FC236}">
                <a16:creationId xmlns:a16="http://schemas.microsoft.com/office/drawing/2014/main" id="{4A33F375-236C-86BB-3C9D-7B83A65319DA}"/>
              </a:ext>
            </a:extLst>
          </p:cNvPr>
          <p:cNvCxnSpPr>
            <a:cxnSpLocks/>
          </p:cNvCxnSpPr>
          <p:nvPr/>
        </p:nvCxnSpPr>
        <p:spPr>
          <a:xfrm flipH="1">
            <a:off x="6839082" y="902019"/>
            <a:ext cx="60086" cy="114319"/>
          </a:xfrm>
          <a:prstGeom prst="line">
            <a:avLst/>
          </a:prstGeom>
          <a:ln>
            <a:solidFill>
              <a:schemeClr val="bg1">
                <a:alpha val="31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69C0BDD2-D3BC-612B-6235-27E9D84BD719}"/>
              </a:ext>
            </a:extLst>
          </p:cNvPr>
          <p:cNvGrpSpPr/>
          <p:nvPr/>
        </p:nvGrpSpPr>
        <p:grpSpPr>
          <a:xfrm>
            <a:off x="5695413" y="1349003"/>
            <a:ext cx="138195" cy="138195"/>
            <a:chOff x="5695413" y="1320428"/>
            <a:chExt cx="138195" cy="138195"/>
          </a:xfrm>
        </p:grpSpPr>
        <p:sp>
          <p:nvSpPr>
            <p:cNvPr id="115" name="Teardrop 15">
              <a:extLst>
                <a:ext uri="{FF2B5EF4-FFF2-40B4-BE49-F238E27FC236}">
                  <a16:creationId xmlns:a16="http://schemas.microsoft.com/office/drawing/2014/main" id="{1FAAE1A8-DD7B-830D-9368-3CFF3B21678F}"/>
                </a:ext>
              </a:extLst>
            </p:cNvPr>
            <p:cNvSpPr/>
            <p:nvPr/>
          </p:nvSpPr>
          <p:spPr>
            <a:xfrm rot="8100000" flipH="1">
              <a:off x="5695413" y="1320428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116" name="Oval 16">
              <a:extLst>
                <a:ext uri="{FF2B5EF4-FFF2-40B4-BE49-F238E27FC236}">
                  <a16:creationId xmlns:a16="http://schemas.microsoft.com/office/drawing/2014/main" id="{3CB3663F-9B4E-56BC-22D2-BEF1672BE4D2}"/>
                </a:ext>
              </a:extLst>
            </p:cNvPr>
            <p:cNvSpPr/>
            <p:nvPr/>
          </p:nvSpPr>
          <p:spPr>
            <a:xfrm rot="8100000" flipH="1">
              <a:off x="5735284" y="1360299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grpSp>
        <p:nvGrpSpPr>
          <p:cNvPr id="117" name="组合 116">
            <a:extLst>
              <a:ext uri="{FF2B5EF4-FFF2-40B4-BE49-F238E27FC236}">
                <a16:creationId xmlns:a16="http://schemas.microsoft.com/office/drawing/2014/main" id="{896EBA94-E863-D8F9-0A50-5FE491A1CE17}"/>
              </a:ext>
            </a:extLst>
          </p:cNvPr>
          <p:cNvGrpSpPr/>
          <p:nvPr/>
        </p:nvGrpSpPr>
        <p:grpSpPr>
          <a:xfrm>
            <a:off x="5695413" y="1736097"/>
            <a:ext cx="138195" cy="138195"/>
            <a:chOff x="5695413" y="1701172"/>
            <a:chExt cx="138195" cy="138195"/>
          </a:xfrm>
        </p:grpSpPr>
        <p:sp>
          <p:nvSpPr>
            <p:cNvPr id="118" name="Teardrop 15">
              <a:extLst>
                <a:ext uri="{FF2B5EF4-FFF2-40B4-BE49-F238E27FC236}">
                  <a16:creationId xmlns:a16="http://schemas.microsoft.com/office/drawing/2014/main" id="{E69392F7-CB02-B367-1E1F-4339D32E49F6}"/>
                </a:ext>
              </a:extLst>
            </p:cNvPr>
            <p:cNvSpPr/>
            <p:nvPr/>
          </p:nvSpPr>
          <p:spPr>
            <a:xfrm rot="8100000" flipH="1">
              <a:off x="5695413" y="1701172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119" name="Oval 16">
              <a:extLst>
                <a:ext uri="{FF2B5EF4-FFF2-40B4-BE49-F238E27FC236}">
                  <a16:creationId xmlns:a16="http://schemas.microsoft.com/office/drawing/2014/main" id="{E452C88C-D481-FB15-3BB3-B8178D630449}"/>
                </a:ext>
              </a:extLst>
            </p:cNvPr>
            <p:cNvSpPr/>
            <p:nvPr/>
          </p:nvSpPr>
          <p:spPr>
            <a:xfrm rot="8100000" flipH="1">
              <a:off x="5735284" y="1741043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grpSp>
        <p:nvGrpSpPr>
          <p:cNvPr id="120" name="组合 119">
            <a:extLst>
              <a:ext uri="{FF2B5EF4-FFF2-40B4-BE49-F238E27FC236}">
                <a16:creationId xmlns:a16="http://schemas.microsoft.com/office/drawing/2014/main" id="{A866CA6B-6483-5C96-081F-512BC36E4372}"/>
              </a:ext>
            </a:extLst>
          </p:cNvPr>
          <p:cNvGrpSpPr/>
          <p:nvPr/>
        </p:nvGrpSpPr>
        <p:grpSpPr>
          <a:xfrm>
            <a:off x="5695413" y="2123191"/>
            <a:ext cx="138195" cy="138195"/>
            <a:chOff x="5695413" y="2081916"/>
            <a:chExt cx="138195" cy="138195"/>
          </a:xfrm>
        </p:grpSpPr>
        <p:sp>
          <p:nvSpPr>
            <p:cNvPr id="121" name="Teardrop 15">
              <a:extLst>
                <a:ext uri="{FF2B5EF4-FFF2-40B4-BE49-F238E27FC236}">
                  <a16:creationId xmlns:a16="http://schemas.microsoft.com/office/drawing/2014/main" id="{27399499-AC35-CE31-EA42-E46A5E18C428}"/>
                </a:ext>
              </a:extLst>
            </p:cNvPr>
            <p:cNvSpPr/>
            <p:nvPr/>
          </p:nvSpPr>
          <p:spPr>
            <a:xfrm rot="8100000" flipH="1">
              <a:off x="5695413" y="2081916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122" name="Oval 16">
              <a:extLst>
                <a:ext uri="{FF2B5EF4-FFF2-40B4-BE49-F238E27FC236}">
                  <a16:creationId xmlns:a16="http://schemas.microsoft.com/office/drawing/2014/main" id="{F8E89861-253D-B0D6-9AB4-213EA8F57BD3}"/>
                </a:ext>
              </a:extLst>
            </p:cNvPr>
            <p:cNvSpPr/>
            <p:nvPr/>
          </p:nvSpPr>
          <p:spPr>
            <a:xfrm rot="8100000" flipH="1">
              <a:off x="5735284" y="2121787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grpSp>
        <p:nvGrpSpPr>
          <p:cNvPr id="123" name="组合 122">
            <a:extLst>
              <a:ext uri="{FF2B5EF4-FFF2-40B4-BE49-F238E27FC236}">
                <a16:creationId xmlns:a16="http://schemas.microsoft.com/office/drawing/2014/main" id="{3B4C757B-2B50-6C2A-B96C-887773C8D7E7}"/>
              </a:ext>
            </a:extLst>
          </p:cNvPr>
          <p:cNvGrpSpPr/>
          <p:nvPr/>
        </p:nvGrpSpPr>
        <p:grpSpPr>
          <a:xfrm>
            <a:off x="5695413" y="2510285"/>
            <a:ext cx="138195" cy="138195"/>
            <a:chOff x="5695413" y="2462660"/>
            <a:chExt cx="138195" cy="138195"/>
          </a:xfrm>
        </p:grpSpPr>
        <p:sp>
          <p:nvSpPr>
            <p:cNvPr id="124" name="Teardrop 15">
              <a:extLst>
                <a:ext uri="{FF2B5EF4-FFF2-40B4-BE49-F238E27FC236}">
                  <a16:creationId xmlns:a16="http://schemas.microsoft.com/office/drawing/2014/main" id="{D298790B-A77B-7FE1-FDDA-6C9844E9066B}"/>
                </a:ext>
              </a:extLst>
            </p:cNvPr>
            <p:cNvSpPr/>
            <p:nvPr/>
          </p:nvSpPr>
          <p:spPr>
            <a:xfrm rot="8100000" flipH="1">
              <a:off x="5695413" y="2462660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125" name="Oval 16">
              <a:extLst>
                <a:ext uri="{FF2B5EF4-FFF2-40B4-BE49-F238E27FC236}">
                  <a16:creationId xmlns:a16="http://schemas.microsoft.com/office/drawing/2014/main" id="{F9E00EFE-AC2B-81AD-DF28-0A283D991F2A}"/>
                </a:ext>
              </a:extLst>
            </p:cNvPr>
            <p:cNvSpPr/>
            <p:nvPr/>
          </p:nvSpPr>
          <p:spPr>
            <a:xfrm rot="8100000" flipH="1">
              <a:off x="5735284" y="2502531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sp>
        <p:nvSpPr>
          <p:cNvPr id="126" name="文本框 125">
            <a:extLst>
              <a:ext uri="{FF2B5EF4-FFF2-40B4-BE49-F238E27FC236}">
                <a16:creationId xmlns:a16="http://schemas.microsoft.com/office/drawing/2014/main" id="{58CCAE46-32C6-D6DD-DEF4-95F9D08D440B}"/>
              </a:ext>
            </a:extLst>
          </p:cNvPr>
          <p:cNvSpPr txBox="1"/>
          <p:nvPr/>
        </p:nvSpPr>
        <p:spPr>
          <a:xfrm>
            <a:off x="5587308" y="653700"/>
            <a:ext cx="1274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  <a:latin typeface="+mj-ea"/>
                <a:ea typeface="+mj-ea"/>
              </a:rPr>
              <a:t>卷儿</a:t>
            </a:r>
          </a:p>
        </p:txBody>
      </p:sp>
      <p:sp>
        <p:nvSpPr>
          <p:cNvPr id="127" name="文本框 126">
            <a:extLst>
              <a:ext uri="{FF2B5EF4-FFF2-40B4-BE49-F238E27FC236}">
                <a16:creationId xmlns:a16="http://schemas.microsoft.com/office/drawing/2014/main" id="{6E8B1D7F-767B-41F4-6C73-F76C1582213B}"/>
              </a:ext>
            </a:extLst>
          </p:cNvPr>
          <p:cNvSpPr txBox="1"/>
          <p:nvPr/>
        </p:nvSpPr>
        <p:spPr>
          <a:xfrm>
            <a:off x="6922691" y="853748"/>
            <a:ext cx="18665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00" spc="600" dirty="0">
                <a:solidFill>
                  <a:srgbClr val="FFFED8">
                    <a:alpha val="22000"/>
                  </a:srgbClr>
                </a:solidFill>
              </a:rPr>
              <a:t>WEI CHONG</a:t>
            </a:r>
            <a:endParaRPr lang="zh-CN" altLang="en-US" sz="1100" spc="600" dirty="0">
              <a:solidFill>
                <a:srgbClr val="FFFED8">
                  <a:alpha val="22000"/>
                </a:srgbClr>
              </a:solidFill>
            </a:endParaRPr>
          </a:p>
        </p:txBody>
      </p:sp>
      <p:sp>
        <p:nvSpPr>
          <p:cNvPr id="128" name="文本框 127">
            <a:extLst>
              <a:ext uri="{FF2B5EF4-FFF2-40B4-BE49-F238E27FC236}">
                <a16:creationId xmlns:a16="http://schemas.microsoft.com/office/drawing/2014/main" id="{8C8FCB94-5754-9DFE-EB0A-679A063FA070}"/>
              </a:ext>
            </a:extLst>
          </p:cNvPr>
          <p:cNvSpPr txBox="1"/>
          <p:nvPr/>
        </p:nvSpPr>
        <p:spPr>
          <a:xfrm>
            <a:off x="5918615" y="1227011"/>
            <a:ext cx="26007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斜杠青年</a:t>
            </a:r>
          </a:p>
        </p:txBody>
      </p:sp>
      <p:sp>
        <p:nvSpPr>
          <p:cNvPr id="129" name="文本框 128">
            <a:extLst>
              <a:ext uri="{FF2B5EF4-FFF2-40B4-BE49-F238E27FC236}">
                <a16:creationId xmlns:a16="http://schemas.microsoft.com/office/drawing/2014/main" id="{C89C810D-C86B-5E30-B2FC-6A68534BECAC}"/>
              </a:ext>
            </a:extLst>
          </p:cNvPr>
          <p:cNvSpPr txBox="1"/>
          <p:nvPr/>
        </p:nvSpPr>
        <p:spPr>
          <a:xfrm>
            <a:off x="5918615" y="1611031"/>
            <a:ext cx="30054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前头部教培机构教学管理</a:t>
            </a:r>
          </a:p>
        </p:txBody>
      </p:sp>
      <p:sp>
        <p:nvSpPr>
          <p:cNvPr id="130" name="文本框 129">
            <a:extLst>
              <a:ext uri="{FF2B5EF4-FFF2-40B4-BE49-F238E27FC236}">
                <a16:creationId xmlns:a16="http://schemas.microsoft.com/office/drawing/2014/main" id="{58C4D6A8-484A-1FFF-F212-652EC3C1EC15}"/>
              </a:ext>
            </a:extLst>
          </p:cNvPr>
          <p:cNvSpPr txBox="1"/>
          <p:nvPr/>
        </p:nvSpPr>
        <p:spPr>
          <a:xfrm>
            <a:off x="5918615" y="1995051"/>
            <a:ext cx="27359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高端</a:t>
            </a:r>
            <a:r>
              <a:rPr lang="en-US" altLang="zh-CN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PPT</a:t>
            </a:r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定制设计师</a:t>
            </a:r>
          </a:p>
        </p:txBody>
      </p:sp>
      <p:sp>
        <p:nvSpPr>
          <p:cNvPr id="131" name="文本框 130">
            <a:extLst>
              <a:ext uri="{FF2B5EF4-FFF2-40B4-BE49-F238E27FC236}">
                <a16:creationId xmlns:a16="http://schemas.microsoft.com/office/drawing/2014/main" id="{66DEC56B-B360-B023-13A2-6A92F8942E80}"/>
              </a:ext>
            </a:extLst>
          </p:cNvPr>
          <p:cNvSpPr txBox="1"/>
          <p:nvPr/>
        </p:nvSpPr>
        <p:spPr>
          <a:xfrm>
            <a:off x="5918615" y="2379071"/>
            <a:ext cx="28705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Blender </a:t>
            </a:r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爱好者</a:t>
            </a:r>
          </a:p>
        </p:txBody>
      </p:sp>
      <p:sp>
        <p:nvSpPr>
          <p:cNvPr id="132" name="文本框 131">
            <a:extLst>
              <a:ext uri="{FF2B5EF4-FFF2-40B4-BE49-F238E27FC236}">
                <a16:creationId xmlns:a16="http://schemas.microsoft.com/office/drawing/2014/main" id="{7C27DC8D-FEC9-7A83-8AEA-5F66ACBBD188}"/>
              </a:ext>
            </a:extLst>
          </p:cNvPr>
          <p:cNvSpPr txBox="1"/>
          <p:nvPr/>
        </p:nvSpPr>
        <p:spPr>
          <a:xfrm>
            <a:off x="2854089" y="2670287"/>
            <a:ext cx="21147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spc="100" dirty="0">
                <a:solidFill>
                  <a:srgbClr val="00FFFF"/>
                </a:solidFill>
                <a:latin typeface="+mj-ea"/>
                <a:ea typeface="+mj-ea"/>
              </a:rPr>
              <a:t>微信：</a:t>
            </a:r>
            <a:r>
              <a:rPr lang="en-US" altLang="zh-CN" sz="1400" spc="100" dirty="0">
                <a:solidFill>
                  <a:srgbClr val="00FFFF"/>
                </a:solidFill>
                <a:latin typeface="+mj-ea"/>
                <a:ea typeface="+mj-ea"/>
              </a:rPr>
              <a:t>15389809057</a:t>
            </a:r>
            <a:endParaRPr lang="zh-CN" altLang="en-US" sz="1400" spc="100" dirty="0">
              <a:solidFill>
                <a:srgbClr val="00FFFF"/>
              </a:solidFill>
              <a:latin typeface="+mj-ea"/>
              <a:ea typeface="+mj-ea"/>
            </a:endParaRPr>
          </a:p>
        </p:txBody>
      </p:sp>
      <p:grpSp>
        <p:nvGrpSpPr>
          <p:cNvPr id="133" name="组合 132">
            <a:extLst>
              <a:ext uri="{FF2B5EF4-FFF2-40B4-BE49-F238E27FC236}">
                <a16:creationId xmlns:a16="http://schemas.microsoft.com/office/drawing/2014/main" id="{FC79D2E6-74EC-A048-7311-346B44B63C08}"/>
              </a:ext>
            </a:extLst>
          </p:cNvPr>
          <p:cNvGrpSpPr/>
          <p:nvPr/>
        </p:nvGrpSpPr>
        <p:grpSpPr>
          <a:xfrm>
            <a:off x="2906867" y="619427"/>
            <a:ext cx="2009205" cy="1986058"/>
            <a:chOff x="2906867" y="3508800"/>
            <a:chExt cx="2009205" cy="1986058"/>
          </a:xfrm>
        </p:grpSpPr>
        <p:cxnSp>
          <p:nvCxnSpPr>
            <p:cNvPr id="134" name="直接连接符 133">
              <a:extLst>
                <a:ext uri="{FF2B5EF4-FFF2-40B4-BE49-F238E27FC236}">
                  <a16:creationId xmlns:a16="http://schemas.microsoft.com/office/drawing/2014/main" id="{83815ADA-7418-B4FF-B0BA-58166A8502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6867" y="3508800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直接连接符 134">
              <a:extLst>
                <a:ext uri="{FF2B5EF4-FFF2-40B4-BE49-F238E27FC236}">
                  <a16:creationId xmlns:a16="http://schemas.microsoft.com/office/drawing/2014/main" id="{9B80F482-C90D-BC4F-3835-DEA063337773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2821617" y="3594051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" name="组合 135">
              <a:extLst>
                <a:ext uri="{FF2B5EF4-FFF2-40B4-BE49-F238E27FC236}">
                  <a16:creationId xmlns:a16="http://schemas.microsoft.com/office/drawing/2014/main" id="{A4E3C3E7-08ED-C616-8E5D-5D6FF004EE53}"/>
                </a:ext>
              </a:extLst>
            </p:cNvPr>
            <p:cNvGrpSpPr/>
            <p:nvPr/>
          </p:nvGrpSpPr>
          <p:grpSpPr>
            <a:xfrm flipH="1">
              <a:off x="4745571" y="3508800"/>
              <a:ext cx="170501" cy="170501"/>
              <a:chOff x="2968869" y="10878820"/>
              <a:chExt cx="276484" cy="276484"/>
            </a:xfrm>
          </p:grpSpPr>
          <p:cxnSp>
            <p:nvCxnSpPr>
              <p:cNvPr id="143" name="直接连接符 142">
                <a:extLst>
                  <a:ext uri="{FF2B5EF4-FFF2-40B4-BE49-F238E27FC236}">
                    <a16:creationId xmlns:a16="http://schemas.microsoft.com/office/drawing/2014/main" id="{2761A037-F803-086C-AA36-C7784D66F5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直接连接符 143">
                <a:extLst>
                  <a:ext uri="{FF2B5EF4-FFF2-40B4-BE49-F238E27FC236}">
                    <a16:creationId xmlns:a16="http://schemas.microsoft.com/office/drawing/2014/main" id="{C672785F-019B-215A-9922-C5B97D078D83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7" name="组合 136">
              <a:extLst>
                <a:ext uri="{FF2B5EF4-FFF2-40B4-BE49-F238E27FC236}">
                  <a16:creationId xmlns:a16="http://schemas.microsoft.com/office/drawing/2014/main" id="{54B84AC3-0096-375E-C991-FF42C1023B85}"/>
                </a:ext>
              </a:extLst>
            </p:cNvPr>
            <p:cNvGrpSpPr/>
            <p:nvPr/>
          </p:nvGrpSpPr>
          <p:grpSpPr>
            <a:xfrm flipH="1" flipV="1">
              <a:off x="4745571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141" name="直接连接符 140">
                <a:extLst>
                  <a:ext uri="{FF2B5EF4-FFF2-40B4-BE49-F238E27FC236}">
                    <a16:creationId xmlns:a16="http://schemas.microsoft.com/office/drawing/2014/main" id="{4D89760A-3218-D7E0-93D2-8FE9459B0B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接连接符 141">
                <a:extLst>
                  <a:ext uri="{FF2B5EF4-FFF2-40B4-BE49-F238E27FC236}">
                    <a16:creationId xmlns:a16="http://schemas.microsoft.com/office/drawing/2014/main" id="{39B1E40A-9996-B74A-65B1-F5779808EAAF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8" name="组合 137">
              <a:extLst>
                <a:ext uri="{FF2B5EF4-FFF2-40B4-BE49-F238E27FC236}">
                  <a16:creationId xmlns:a16="http://schemas.microsoft.com/office/drawing/2014/main" id="{953E337A-3B24-4B68-543B-7C02D2969A2D}"/>
                </a:ext>
              </a:extLst>
            </p:cNvPr>
            <p:cNvGrpSpPr/>
            <p:nvPr/>
          </p:nvGrpSpPr>
          <p:grpSpPr>
            <a:xfrm flipV="1">
              <a:off x="2906867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139" name="直接连接符 138">
                <a:extLst>
                  <a:ext uri="{FF2B5EF4-FFF2-40B4-BE49-F238E27FC236}">
                    <a16:creationId xmlns:a16="http://schemas.microsoft.com/office/drawing/2014/main" id="{3E6F2BAB-F0F0-3A0F-6E2F-FC076A6D8F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直接连接符 139">
                <a:extLst>
                  <a:ext uri="{FF2B5EF4-FFF2-40B4-BE49-F238E27FC236}">
                    <a16:creationId xmlns:a16="http://schemas.microsoft.com/office/drawing/2014/main" id="{D19254B6-5FF6-E2ED-53F8-7FE114D2D6AF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6759567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99503" y="4205177"/>
            <a:ext cx="4093813" cy="933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dirty="0">
                <a:solidFill>
                  <a:srgbClr val="FF000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卷儿 </a:t>
            </a:r>
            <a:r>
              <a:rPr lang="zh-CN" altLang="en-US" sz="1355" dirty="0">
                <a:solidFill>
                  <a:srgbClr val="FF0000"/>
                </a:solidFill>
                <a:latin typeface="汉仪雅酷黑 45W" panose="020B0404020202020204" pitchFamily="34" charset="-122"/>
                <a:ea typeface="汉仪雅酷黑 45W" panose="020B0404020202020204" pitchFamily="34" charset="-122"/>
              </a:rPr>
              <a:t>作品</a:t>
            </a:r>
            <a:endParaRPr lang="en-US" altLang="zh-CN" sz="1355" dirty="0">
              <a:solidFill>
                <a:srgbClr val="FF0000"/>
              </a:solidFill>
              <a:latin typeface="汉仪雅酷黑 45W" panose="020B0404020202020204" pitchFamily="34" charset="-122"/>
              <a:ea typeface="汉仪雅酷黑 45W" panose="020B0404020202020204" pitchFamily="34" charset="-122"/>
            </a:endParaRPr>
          </a:p>
          <a:p>
            <a:endParaRPr lang="en-US" altLang="zh-CN" sz="1355" dirty="0">
              <a:solidFill>
                <a:srgbClr val="FF0000"/>
              </a:solidFill>
              <a:ea typeface="汉仪雅酷黑 45W" panose="020B0404020202020204" pitchFamily="34" charset="-122"/>
            </a:endParaRPr>
          </a:p>
          <a:p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51PPT</a:t>
            </a:r>
            <a:r>
              <a:rPr lang="zh-CN" altLang="en-US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模板网   </a:t>
            </a:r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www.51pptmoban.com</a:t>
            </a:r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  </a:t>
            </a:r>
            <a:r>
              <a:rPr lang="zh-CN" altLang="en-US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授权发布</a:t>
            </a:r>
            <a:endParaRPr lang="en-US" altLang="zh-CN" sz="1355" dirty="0">
              <a:solidFill>
                <a:srgbClr val="FF0000"/>
              </a:solidFill>
              <a:ea typeface="汉仪雅酷黑 45W" panose="020B0404020202020204" pitchFamily="34" charset="-122"/>
            </a:endParaRPr>
          </a:p>
          <a:p>
            <a:endParaRPr lang="zh-CN" altLang="en-US" sz="1355" dirty="0">
              <a:solidFill>
                <a:srgbClr val="FF0000"/>
              </a:solidFill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3685" y="3705675"/>
            <a:ext cx="1572527" cy="360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45099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文本框 59">
            <a:extLst>
              <a:ext uri="{FF2B5EF4-FFF2-40B4-BE49-F238E27FC236}">
                <a16:creationId xmlns:a16="http://schemas.microsoft.com/office/drawing/2014/main" id="{481A7C46-E4BE-FDC3-8D8F-4C1F4001A220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产业发展现状</a:t>
            </a: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965644A5-4AD3-B203-6EF4-E181187BCD65}"/>
              </a:ext>
            </a:extLst>
          </p:cNvPr>
          <p:cNvSpPr/>
          <p:nvPr/>
        </p:nvSpPr>
        <p:spPr>
          <a:xfrm>
            <a:off x="1053148" y="1627994"/>
            <a:ext cx="9066212" cy="431080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65" name="图形 63">
            <a:extLst>
              <a:ext uri="{FF2B5EF4-FFF2-40B4-BE49-F238E27FC236}">
                <a16:creationId xmlns:a16="http://schemas.microsoft.com/office/drawing/2014/main" id="{BBBE5523-D26B-F880-385A-951C8DB670C9}"/>
              </a:ext>
            </a:extLst>
          </p:cNvPr>
          <p:cNvSpPr/>
          <p:nvPr/>
        </p:nvSpPr>
        <p:spPr>
          <a:xfrm>
            <a:off x="8580119" y="4806510"/>
            <a:ext cx="3524341" cy="2051490"/>
          </a:xfrm>
          <a:custGeom>
            <a:avLst/>
            <a:gdLst>
              <a:gd name="connsiteX0" fmla="*/ 3647900 w 3970202"/>
              <a:gd name="connsiteY0" fmla="*/ 1184015 h 2483611"/>
              <a:gd name="connsiteX1" fmla="*/ 3650299 w 3970202"/>
              <a:gd name="connsiteY1" fmla="*/ 1183307 h 2483611"/>
              <a:gd name="connsiteX2" fmla="*/ 3969504 w 3970202"/>
              <a:gd name="connsiteY2" fmla="*/ 1077686 h 2483611"/>
              <a:gd name="connsiteX3" fmla="*/ 3937949 w 3970202"/>
              <a:gd name="connsiteY3" fmla="*/ 1037302 h 2483611"/>
              <a:gd name="connsiteX4" fmla="*/ 3912062 w 3970202"/>
              <a:gd name="connsiteY4" fmla="*/ 1053652 h 2483611"/>
              <a:gd name="connsiteX5" fmla="*/ 3912062 w 3970202"/>
              <a:gd name="connsiteY5" fmla="*/ 1038501 h 2483611"/>
              <a:gd name="connsiteX6" fmla="*/ 3885247 w 3970202"/>
              <a:gd name="connsiteY6" fmla="*/ 1014041 h 2483611"/>
              <a:gd name="connsiteX7" fmla="*/ 3860777 w 3970202"/>
              <a:gd name="connsiteY7" fmla="*/ 1038501 h 2483611"/>
              <a:gd name="connsiteX8" fmla="*/ 3860777 w 3970202"/>
              <a:gd name="connsiteY8" fmla="*/ 1079321 h 2483611"/>
              <a:gd name="connsiteX9" fmla="*/ 3828731 w 3970202"/>
              <a:gd name="connsiteY9" fmla="*/ 1092183 h 2483611"/>
              <a:gd name="connsiteX10" fmla="*/ 3828731 w 3970202"/>
              <a:gd name="connsiteY10" fmla="*/ 1066568 h 2483611"/>
              <a:gd name="connsiteX11" fmla="*/ 3804261 w 3970202"/>
              <a:gd name="connsiteY11" fmla="*/ 1039743 h 2483611"/>
              <a:gd name="connsiteX12" fmla="*/ 3777447 w 3970202"/>
              <a:gd name="connsiteY12" fmla="*/ 1064203 h 2483611"/>
              <a:gd name="connsiteX13" fmla="*/ 3777447 w 3970202"/>
              <a:gd name="connsiteY13" fmla="*/ 1066568 h 2483611"/>
              <a:gd name="connsiteX14" fmla="*/ 3777447 w 3970202"/>
              <a:gd name="connsiteY14" fmla="*/ 1108642 h 2483611"/>
              <a:gd name="connsiteX15" fmla="*/ 3749434 w 3970202"/>
              <a:gd name="connsiteY15" fmla="*/ 1115781 h 2483611"/>
              <a:gd name="connsiteX16" fmla="*/ 3749434 w 3970202"/>
              <a:gd name="connsiteY16" fmla="*/ 1087932 h 2483611"/>
              <a:gd name="connsiteX17" fmla="*/ 3722620 w 3970202"/>
              <a:gd name="connsiteY17" fmla="*/ 1063473 h 2483611"/>
              <a:gd name="connsiteX18" fmla="*/ 3698150 w 3970202"/>
              <a:gd name="connsiteY18" fmla="*/ 1087932 h 2483611"/>
              <a:gd name="connsiteX19" fmla="*/ 3698150 w 3970202"/>
              <a:gd name="connsiteY19" fmla="*/ 1125700 h 2483611"/>
              <a:gd name="connsiteX20" fmla="*/ 3668774 w 3970202"/>
              <a:gd name="connsiteY20" fmla="*/ 1129733 h 2483611"/>
              <a:gd name="connsiteX21" fmla="*/ 3668774 w 3970202"/>
              <a:gd name="connsiteY21" fmla="*/ 1101012 h 2483611"/>
              <a:gd name="connsiteX22" fmla="*/ 3643159 w 3970202"/>
              <a:gd name="connsiteY22" fmla="*/ 1075397 h 2483611"/>
              <a:gd name="connsiteX23" fmla="*/ 3617544 w 3970202"/>
              <a:gd name="connsiteY23" fmla="*/ 1101012 h 2483611"/>
              <a:gd name="connsiteX24" fmla="*/ 3617544 w 3970202"/>
              <a:gd name="connsiteY24" fmla="*/ 1133712 h 2483611"/>
              <a:gd name="connsiteX25" fmla="*/ 3612912 w 3970202"/>
              <a:gd name="connsiteY25" fmla="*/ 1133712 h 2483611"/>
              <a:gd name="connsiteX26" fmla="*/ 3321883 w 3970202"/>
              <a:gd name="connsiteY26" fmla="*/ 947977 h 2483611"/>
              <a:gd name="connsiteX27" fmla="*/ 3313108 w 3970202"/>
              <a:gd name="connsiteY27" fmla="*/ 926994 h 2483611"/>
              <a:gd name="connsiteX28" fmla="*/ 3335453 w 3970202"/>
              <a:gd name="connsiteY28" fmla="*/ 926994 h 2483611"/>
              <a:gd name="connsiteX29" fmla="*/ 3335453 w 3970202"/>
              <a:gd name="connsiteY29" fmla="*/ 897619 h 2483611"/>
              <a:gd name="connsiteX30" fmla="*/ 3277248 w 3970202"/>
              <a:gd name="connsiteY30" fmla="*/ 897619 h 2483611"/>
              <a:gd name="connsiteX31" fmla="*/ 3277248 w 3970202"/>
              <a:gd name="connsiteY31" fmla="*/ 862902 h 2483611"/>
              <a:gd name="connsiteX32" fmla="*/ 3335453 w 3970202"/>
              <a:gd name="connsiteY32" fmla="*/ 862902 h 2483611"/>
              <a:gd name="connsiteX33" fmla="*/ 3335453 w 3970202"/>
              <a:gd name="connsiteY33" fmla="*/ 833527 h 2483611"/>
              <a:gd name="connsiteX34" fmla="*/ 3043825 w 3970202"/>
              <a:gd name="connsiteY34" fmla="*/ 833527 h 2483611"/>
              <a:gd name="connsiteX35" fmla="*/ 3043825 w 3970202"/>
              <a:gd name="connsiteY35" fmla="*/ 760007 h 2483611"/>
              <a:gd name="connsiteX36" fmla="*/ 3014776 w 3970202"/>
              <a:gd name="connsiteY36" fmla="*/ 760007 h 2483611"/>
              <a:gd name="connsiteX37" fmla="*/ 3105900 w 3970202"/>
              <a:gd name="connsiteY37" fmla="*/ 712265 h 2483611"/>
              <a:gd name="connsiteX38" fmla="*/ 3222693 w 3970202"/>
              <a:gd name="connsiteY38" fmla="*/ 640870 h 2483611"/>
              <a:gd name="connsiteX39" fmla="*/ 3222693 w 3970202"/>
              <a:gd name="connsiteY39" fmla="*/ 566096 h 2483611"/>
              <a:gd name="connsiteX40" fmla="*/ 2937169 w 3970202"/>
              <a:gd name="connsiteY40" fmla="*/ 610350 h 2483611"/>
              <a:gd name="connsiteX41" fmla="*/ 2939566 w 3970202"/>
              <a:gd name="connsiteY41" fmla="*/ 609696 h 2483611"/>
              <a:gd name="connsiteX42" fmla="*/ 3258772 w 3970202"/>
              <a:gd name="connsiteY42" fmla="*/ 504075 h 2483611"/>
              <a:gd name="connsiteX43" fmla="*/ 3227217 w 3970202"/>
              <a:gd name="connsiteY43" fmla="*/ 463637 h 2483611"/>
              <a:gd name="connsiteX44" fmla="*/ 3201329 w 3970202"/>
              <a:gd name="connsiteY44" fmla="*/ 480314 h 2483611"/>
              <a:gd name="connsiteX45" fmla="*/ 3201329 w 3970202"/>
              <a:gd name="connsiteY45" fmla="*/ 465326 h 2483611"/>
              <a:gd name="connsiteX46" fmla="*/ 3174515 w 3970202"/>
              <a:gd name="connsiteY46" fmla="*/ 440867 h 2483611"/>
              <a:gd name="connsiteX47" fmla="*/ 3150045 w 3970202"/>
              <a:gd name="connsiteY47" fmla="*/ 465326 h 2483611"/>
              <a:gd name="connsiteX48" fmla="*/ 3150045 w 3970202"/>
              <a:gd name="connsiteY48" fmla="*/ 506146 h 2483611"/>
              <a:gd name="connsiteX49" fmla="*/ 3117999 w 3970202"/>
              <a:gd name="connsiteY49" fmla="*/ 519008 h 2483611"/>
              <a:gd name="connsiteX50" fmla="*/ 3117999 w 3970202"/>
              <a:gd name="connsiteY50" fmla="*/ 493394 h 2483611"/>
              <a:gd name="connsiteX51" fmla="*/ 3093528 w 3970202"/>
              <a:gd name="connsiteY51" fmla="*/ 466569 h 2483611"/>
              <a:gd name="connsiteX52" fmla="*/ 3066715 w 3970202"/>
              <a:gd name="connsiteY52" fmla="*/ 491028 h 2483611"/>
              <a:gd name="connsiteX53" fmla="*/ 3066715 w 3970202"/>
              <a:gd name="connsiteY53" fmla="*/ 493394 h 2483611"/>
              <a:gd name="connsiteX54" fmla="*/ 3066715 w 3970202"/>
              <a:gd name="connsiteY54" fmla="*/ 535467 h 2483611"/>
              <a:gd name="connsiteX55" fmla="*/ 3038702 w 3970202"/>
              <a:gd name="connsiteY55" fmla="*/ 542607 h 2483611"/>
              <a:gd name="connsiteX56" fmla="*/ 3038702 w 3970202"/>
              <a:gd name="connsiteY56" fmla="*/ 514376 h 2483611"/>
              <a:gd name="connsiteX57" fmla="*/ 3014232 w 3970202"/>
              <a:gd name="connsiteY57" fmla="*/ 487551 h 2483611"/>
              <a:gd name="connsiteX58" fmla="*/ 2987417 w 3970202"/>
              <a:gd name="connsiteY58" fmla="*/ 512011 h 2483611"/>
              <a:gd name="connsiteX59" fmla="*/ 2987417 w 3970202"/>
              <a:gd name="connsiteY59" fmla="*/ 514376 h 2483611"/>
              <a:gd name="connsiteX60" fmla="*/ 2987417 w 3970202"/>
              <a:gd name="connsiteY60" fmla="*/ 552526 h 2483611"/>
              <a:gd name="connsiteX61" fmla="*/ 2958042 w 3970202"/>
              <a:gd name="connsiteY61" fmla="*/ 556613 h 2483611"/>
              <a:gd name="connsiteX62" fmla="*/ 2958042 w 3970202"/>
              <a:gd name="connsiteY62" fmla="*/ 527892 h 2483611"/>
              <a:gd name="connsiteX63" fmla="*/ 2932427 w 3970202"/>
              <a:gd name="connsiteY63" fmla="*/ 502277 h 2483611"/>
              <a:gd name="connsiteX64" fmla="*/ 2906812 w 3970202"/>
              <a:gd name="connsiteY64" fmla="*/ 527892 h 2483611"/>
              <a:gd name="connsiteX65" fmla="*/ 2906812 w 3970202"/>
              <a:gd name="connsiteY65" fmla="*/ 560592 h 2483611"/>
              <a:gd name="connsiteX66" fmla="*/ 2902180 w 3970202"/>
              <a:gd name="connsiteY66" fmla="*/ 560592 h 2483611"/>
              <a:gd name="connsiteX67" fmla="*/ 2611260 w 3970202"/>
              <a:gd name="connsiteY67" fmla="*/ 375292 h 2483611"/>
              <a:gd name="connsiteX68" fmla="*/ 2602376 w 3970202"/>
              <a:gd name="connsiteY68" fmla="*/ 354092 h 2483611"/>
              <a:gd name="connsiteX69" fmla="*/ 2624721 w 3970202"/>
              <a:gd name="connsiteY69" fmla="*/ 354092 h 2483611"/>
              <a:gd name="connsiteX70" fmla="*/ 2624721 w 3970202"/>
              <a:gd name="connsiteY70" fmla="*/ 324717 h 2483611"/>
              <a:gd name="connsiteX71" fmla="*/ 2566515 w 3970202"/>
              <a:gd name="connsiteY71" fmla="*/ 324717 h 2483611"/>
              <a:gd name="connsiteX72" fmla="*/ 2566515 w 3970202"/>
              <a:gd name="connsiteY72" fmla="*/ 290000 h 2483611"/>
              <a:gd name="connsiteX73" fmla="*/ 2624721 w 3970202"/>
              <a:gd name="connsiteY73" fmla="*/ 290000 h 2483611"/>
              <a:gd name="connsiteX74" fmla="*/ 2624721 w 3970202"/>
              <a:gd name="connsiteY74" fmla="*/ 260625 h 2483611"/>
              <a:gd name="connsiteX75" fmla="*/ 2505421 w 3970202"/>
              <a:gd name="connsiteY75" fmla="*/ 260625 h 2483611"/>
              <a:gd name="connsiteX76" fmla="*/ 2505421 w 3970202"/>
              <a:gd name="connsiteY76" fmla="*/ 213918 h 2483611"/>
              <a:gd name="connsiteX77" fmla="*/ 2381925 w 3970202"/>
              <a:gd name="connsiteY77" fmla="*/ 213918 h 2483611"/>
              <a:gd name="connsiteX78" fmla="*/ 2381925 w 3970202"/>
              <a:gd name="connsiteY78" fmla="*/ 116527 h 2483611"/>
              <a:gd name="connsiteX79" fmla="*/ 2324372 w 3970202"/>
              <a:gd name="connsiteY79" fmla="*/ 116527 h 2483611"/>
              <a:gd name="connsiteX80" fmla="*/ 2324372 w 3970202"/>
              <a:gd name="connsiteY80" fmla="*/ 29001 h 2483611"/>
              <a:gd name="connsiteX81" fmla="*/ 2179130 w 3970202"/>
              <a:gd name="connsiteY81" fmla="*/ 29001 h 2483611"/>
              <a:gd name="connsiteX82" fmla="*/ 2179130 w 3970202"/>
              <a:gd name="connsiteY82" fmla="*/ 135384 h 2483611"/>
              <a:gd name="connsiteX83" fmla="*/ 2278865 w 3970202"/>
              <a:gd name="connsiteY83" fmla="*/ 135384 h 2483611"/>
              <a:gd name="connsiteX84" fmla="*/ 2278865 w 3970202"/>
              <a:gd name="connsiteY84" fmla="*/ 66333 h 2483611"/>
              <a:gd name="connsiteX85" fmla="*/ 2216299 w 3970202"/>
              <a:gd name="connsiteY85" fmla="*/ 66333 h 2483611"/>
              <a:gd name="connsiteX86" fmla="*/ 2216299 w 3970202"/>
              <a:gd name="connsiteY86" fmla="*/ 85571 h 2483611"/>
              <a:gd name="connsiteX87" fmla="*/ 2259627 w 3970202"/>
              <a:gd name="connsiteY87" fmla="*/ 85571 h 2483611"/>
              <a:gd name="connsiteX88" fmla="*/ 2259627 w 3970202"/>
              <a:gd name="connsiteY88" fmla="*/ 116146 h 2483611"/>
              <a:gd name="connsiteX89" fmla="*/ 2198314 w 3970202"/>
              <a:gd name="connsiteY89" fmla="*/ 116146 h 2483611"/>
              <a:gd name="connsiteX90" fmla="*/ 2198314 w 3970202"/>
              <a:gd name="connsiteY90" fmla="*/ 48185 h 2483611"/>
              <a:gd name="connsiteX91" fmla="*/ 2305134 w 3970202"/>
              <a:gd name="connsiteY91" fmla="*/ 48185 h 2483611"/>
              <a:gd name="connsiteX92" fmla="*/ 2305134 w 3970202"/>
              <a:gd name="connsiteY92" fmla="*/ 150372 h 2483611"/>
              <a:gd name="connsiteX93" fmla="*/ 2160546 w 3970202"/>
              <a:gd name="connsiteY93" fmla="*/ 150372 h 2483611"/>
              <a:gd name="connsiteX94" fmla="*/ 2160546 w 3970202"/>
              <a:gd name="connsiteY94" fmla="*/ 29001 h 2483611"/>
              <a:gd name="connsiteX95" fmla="*/ 2005385 w 3970202"/>
              <a:gd name="connsiteY95" fmla="*/ 29001 h 2483611"/>
              <a:gd name="connsiteX96" fmla="*/ 2005385 w 3970202"/>
              <a:gd name="connsiteY96" fmla="*/ 91893 h 2483611"/>
              <a:gd name="connsiteX97" fmla="*/ 1993994 w 3970202"/>
              <a:gd name="connsiteY97" fmla="*/ 91893 h 2483611"/>
              <a:gd name="connsiteX98" fmla="*/ 1993994 w 3970202"/>
              <a:gd name="connsiteY98" fmla="*/ 18428 h 2483611"/>
              <a:gd name="connsiteX99" fmla="*/ 2160001 w 3970202"/>
              <a:gd name="connsiteY99" fmla="*/ 18428 h 2483611"/>
              <a:gd name="connsiteX100" fmla="*/ 2160001 w 3970202"/>
              <a:gd name="connsiteY100" fmla="*/ -757 h 2483611"/>
              <a:gd name="connsiteX101" fmla="*/ 1803790 w 3970202"/>
              <a:gd name="connsiteY101" fmla="*/ -757 h 2483611"/>
              <a:gd name="connsiteX102" fmla="*/ 1803790 w 3970202"/>
              <a:gd name="connsiteY102" fmla="*/ 18428 h 2483611"/>
              <a:gd name="connsiteX103" fmla="*/ 1974810 w 3970202"/>
              <a:gd name="connsiteY103" fmla="*/ 18428 h 2483611"/>
              <a:gd name="connsiteX104" fmla="*/ 1974810 w 3970202"/>
              <a:gd name="connsiteY104" fmla="*/ 91730 h 2483611"/>
              <a:gd name="connsiteX105" fmla="*/ 1957861 w 3970202"/>
              <a:gd name="connsiteY105" fmla="*/ 91730 h 2483611"/>
              <a:gd name="connsiteX106" fmla="*/ 1957861 w 3970202"/>
              <a:gd name="connsiteY106" fmla="*/ 29001 h 2483611"/>
              <a:gd name="connsiteX107" fmla="*/ 1802700 w 3970202"/>
              <a:gd name="connsiteY107" fmla="*/ 29001 h 2483611"/>
              <a:gd name="connsiteX108" fmla="*/ 1802700 w 3970202"/>
              <a:gd name="connsiteY108" fmla="*/ 150372 h 2483611"/>
              <a:gd name="connsiteX109" fmla="*/ 1658058 w 3970202"/>
              <a:gd name="connsiteY109" fmla="*/ 150372 h 2483611"/>
              <a:gd name="connsiteX110" fmla="*/ 1658058 w 3970202"/>
              <a:gd name="connsiteY110" fmla="*/ 48185 h 2483611"/>
              <a:gd name="connsiteX111" fmla="*/ 1764877 w 3970202"/>
              <a:gd name="connsiteY111" fmla="*/ 48185 h 2483611"/>
              <a:gd name="connsiteX112" fmla="*/ 1764877 w 3970202"/>
              <a:gd name="connsiteY112" fmla="*/ 116146 h 2483611"/>
              <a:gd name="connsiteX113" fmla="*/ 1703620 w 3970202"/>
              <a:gd name="connsiteY113" fmla="*/ 116146 h 2483611"/>
              <a:gd name="connsiteX114" fmla="*/ 1703620 w 3970202"/>
              <a:gd name="connsiteY114" fmla="*/ 85571 h 2483611"/>
              <a:gd name="connsiteX115" fmla="*/ 1746892 w 3970202"/>
              <a:gd name="connsiteY115" fmla="*/ 85571 h 2483611"/>
              <a:gd name="connsiteX116" fmla="*/ 1746892 w 3970202"/>
              <a:gd name="connsiteY116" fmla="*/ 66333 h 2483611"/>
              <a:gd name="connsiteX117" fmla="*/ 1684436 w 3970202"/>
              <a:gd name="connsiteY117" fmla="*/ 66333 h 2483611"/>
              <a:gd name="connsiteX118" fmla="*/ 1684436 w 3970202"/>
              <a:gd name="connsiteY118" fmla="*/ 135384 h 2483611"/>
              <a:gd name="connsiteX119" fmla="*/ 1784170 w 3970202"/>
              <a:gd name="connsiteY119" fmla="*/ 135384 h 2483611"/>
              <a:gd name="connsiteX120" fmla="*/ 1784170 w 3970202"/>
              <a:gd name="connsiteY120" fmla="*/ 29001 h 2483611"/>
              <a:gd name="connsiteX121" fmla="*/ 1639201 w 3970202"/>
              <a:gd name="connsiteY121" fmla="*/ 29001 h 2483611"/>
              <a:gd name="connsiteX122" fmla="*/ 1639201 w 3970202"/>
              <a:gd name="connsiteY122" fmla="*/ 116527 h 2483611"/>
              <a:gd name="connsiteX123" fmla="*/ 1581376 w 3970202"/>
              <a:gd name="connsiteY123" fmla="*/ 116527 h 2483611"/>
              <a:gd name="connsiteX124" fmla="*/ 1581376 w 3970202"/>
              <a:gd name="connsiteY124" fmla="*/ 213755 h 2483611"/>
              <a:gd name="connsiteX125" fmla="*/ 1457825 w 3970202"/>
              <a:gd name="connsiteY125" fmla="*/ 213755 h 2483611"/>
              <a:gd name="connsiteX126" fmla="*/ 1457825 w 3970202"/>
              <a:gd name="connsiteY126" fmla="*/ 260461 h 2483611"/>
              <a:gd name="connsiteX127" fmla="*/ 1339833 w 3970202"/>
              <a:gd name="connsiteY127" fmla="*/ 260461 h 2483611"/>
              <a:gd name="connsiteX128" fmla="*/ 1339833 w 3970202"/>
              <a:gd name="connsiteY128" fmla="*/ 289837 h 2483611"/>
              <a:gd name="connsiteX129" fmla="*/ 1393952 w 3970202"/>
              <a:gd name="connsiteY129" fmla="*/ 289837 h 2483611"/>
              <a:gd name="connsiteX130" fmla="*/ 1393952 w 3970202"/>
              <a:gd name="connsiteY130" fmla="*/ 324553 h 2483611"/>
              <a:gd name="connsiteX131" fmla="*/ 1340051 w 3970202"/>
              <a:gd name="connsiteY131" fmla="*/ 324553 h 2483611"/>
              <a:gd name="connsiteX132" fmla="*/ 1340051 w 3970202"/>
              <a:gd name="connsiteY132" fmla="*/ 353928 h 2483611"/>
              <a:gd name="connsiteX133" fmla="*/ 1362396 w 3970202"/>
              <a:gd name="connsiteY133" fmla="*/ 353928 h 2483611"/>
              <a:gd name="connsiteX134" fmla="*/ 1353513 w 3970202"/>
              <a:gd name="connsiteY134" fmla="*/ 375129 h 2483611"/>
              <a:gd name="connsiteX135" fmla="*/ 1062538 w 3970202"/>
              <a:gd name="connsiteY135" fmla="*/ 560428 h 2483611"/>
              <a:gd name="connsiteX136" fmla="*/ 1057960 w 3970202"/>
              <a:gd name="connsiteY136" fmla="*/ 560428 h 2483611"/>
              <a:gd name="connsiteX137" fmla="*/ 1057960 w 3970202"/>
              <a:gd name="connsiteY137" fmla="*/ 527728 h 2483611"/>
              <a:gd name="connsiteX138" fmla="*/ 1032345 w 3970202"/>
              <a:gd name="connsiteY138" fmla="*/ 502113 h 2483611"/>
              <a:gd name="connsiteX139" fmla="*/ 1006730 w 3970202"/>
              <a:gd name="connsiteY139" fmla="*/ 527728 h 2483611"/>
              <a:gd name="connsiteX140" fmla="*/ 1006730 w 3970202"/>
              <a:gd name="connsiteY140" fmla="*/ 556450 h 2483611"/>
              <a:gd name="connsiteX141" fmla="*/ 977355 w 3970202"/>
              <a:gd name="connsiteY141" fmla="*/ 552362 h 2483611"/>
              <a:gd name="connsiteX142" fmla="*/ 977355 w 3970202"/>
              <a:gd name="connsiteY142" fmla="*/ 514376 h 2483611"/>
              <a:gd name="connsiteX143" fmla="*/ 952895 w 3970202"/>
              <a:gd name="connsiteY143" fmla="*/ 487551 h 2483611"/>
              <a:gd name="connsiteX144" fmla="*/ 926071 w 3970202"/>
              <a:gd name="connsiteY144" fmla="*/ 512011 h 2483611"/>
              <a:gd name="connsiteX145" fmla="*/ 926071 w 3970202"/>
              <a:gd name="connsiteY145" fmla="*/ 514376 h 2483611"/>
              <a:gd name="connsiteX146" fmla="*/ 926071 w 3970202"/>
              <a:gd name="connsiteY146" fmla="*/ 542225 h 2483611"/>
              <a:gd name="connsiteX147" fmla="*/ 898003 w 3970202"/>
              <a:gd name="connsiteY147" fmla="*/ 535086 h 2483611"/>
              <a:gd name="connsiteX148" fmla="*/ 898003 w 3970202"/>
              <a:gd name="connsiteY148" fmla="*/ 493012 h 2483611"/>
              <a:gd name="connsiteX149" fmla="*/ 872388 w 3970202"/>
              <a:gd name="connsiteY149" fmla="*/ 467397 h 2483611"/>
              <a:gd name="connsiteX150" fmla="*/ 846773 w 3970202"/>
              <a:gd name="connsiteY150" fmla="*/ 493012 h 2483611"/>
              <a:gd name="connsiteX151" fmla="*/ 846773 w 3970202"/>
              <a:gd name="connsiteY151" fmla="*/ 518627 h 2483611"/>
              <a:gd name="connsiteX152" fmla="*/ 814727 w 3970202"/>
              <a:gd name="connsiteY152" fmla="*/ 505765 h 2483611"/>
              <a:gd name="connsiteX153" fmla="*/ 814727 w 3970202"/>
              <a:gd name="connsiteY153" fmla="*/ 465326 h 2483611"/>
              <a:gd name="connsiteX154" fmla="*/ 787902 w 3970202"/>
              <a:gd name="connsiteY154" fmla="*/ 440867 h 2483611"/>
              <a:gd name="connsiteX155" fmla="*/ 763443 w 3970202"/>
              <a:gd name="connsiteY155" fmla="*/ 465326 h 2483611"/>
              <a:gd name="connsiteX156" fmla="*/ 763443 w 3970202"/>
              <a:gd name="connsiteY156" fmla="*/ 480477 h 2483611"/>
              <a:gd name="connsiteX157" fmla="*/ 737610 w 3970202"/>
              <a:gd name="connsiteY157" fmla="*/ 464127 h 2483611"/>
              <a:gd name="connsiteX158" fmla="*/ 706000 w 3970202"/>
              <a:gd name="connsiteY158" fmla="*/ 504511 h 2483611"/>
              <a:gd name="connsiteX159" fmla="*/ 1025206 w 3970202"/>
              <a:gd name="connsiteY159" fmla="*/ 610132 h 2483611"/>
              <a:gd name="connsiteX160" fmla="*/ 1027604 w 3970202"/>
              <a:gd name="connsiteY160" fmla="*/ 610786 h 2483611"/>
              <a:gd name="connsiteX161" fmla="*/ 742079 w 3970202"/>
              <a:gd name="connsiteY161" fmla="*/ 566532 h 2483611"/>
              <a:gd name="connsiteX162" fmla="*/ 742079 w 3970202"/>
              <a:gd name="connsiteY162" fmla="*/ 641306 h 2483611"/>
              <a:gd name="connsiteX163" fmla="*/ 858872 w 3970202"/>
              <a:gd name="connsiteY163" fmla="*/ 712701 h 2483611"/>
              <a:gd name="connsiteX164" fmla="*/ 949996 w 3970202"/>
              <a:gd name="connsiteY164" fmla="*/ 760443 h 2483611"/>
              <a:gd name="connsiteX165" fmla="*/ 925253 w 3970202"/>
              <a:gd name="connsiteY165" fmla="*/ 760443 h 2483611"/>
              <a:gd name="connsiteX166" fmla="*/ 925253 w 3970202"/>
              <a:gd name="connsiteY166" fmla="*/ 834672 h 2483611"/>
              <a:gd name="connsiteX167" fmla="*/ 633679 w 3970202"/>
              <a:gd name="connsiteY167" fmla="*/ 834672 h 2483611"/>
              <a:gd name="connsiteX168" fmla="*/ 633679 w 3970202"/>
              <a:gd name="connsiteY168" fmla="*/ 864047 h 2483611"/>
              <a:gd name="connsiteX169" fmla="*/ 691830 w 3970202"/>
              <a:gd name="connsiteY169" fmla="*/ 864047 h 2483611"/>
              <a:gd name="connsiteX170" fmla="*/ 691830 w 3970202"/>
              <a:gd name="connsiteY170" fmla="*/ 898763 h 2483611"/>
              <a:gd name="connsiteX171" fmla="*/ 633407 w 3970202"/>
              <a:gd name="connsiteY171" fmla="*/ 898763 h 2483611"/>
              <a:gd name="connsiteX172" fmla="*/ 633407 w 3970202"/>
              <a:gd name="connsiteY172" fmla="*/ 928139 h 2483611"/>
              <a:gd name="connsiteX173" fmla="*/ 655697 w 3970202"/>
              <a:gd name="connsiteY173" fmla="*/ 928139 h 2483611"/>
              <a:gd name="connsiteX174" fmla="*/ 646922 w 3970202"/>
              <a:gd name="connsiteY174" fmla="*/ 949121 h 2483611"/>
              <a:gd name="connsiteX175" fmla="*/ 355894 w 3970202"/>
              <a:gd name="connsiteY175" fmla="*/ 1134856 h 2483611"/>
              <a:gd name="connsiteX176" fmla="*/ 351315 w 3970202"/>
              <a:gd name="connsiteY176" fmla="*/ 1134856 h 2483611"/>
              <a:gd name="connsiteX177" fmla="*/ 351315 w 3970202"/>
              <a:gd name="connsiteY177" fmla="*/ 1102156 h 2483611"/>
              <a:gd name="connsiteX178" fmla="*/ 324491 w 3970202"/>
              <a:gd name="connsiteY178" fmla="*/ 1077697 h 2483611"/>
              <a:gd name="connsiteX179" fmla="*/ 300031 w 3970202"/>
              <a:gd name="connsiteY179" fmla="*/ 1102156 h 2483611"/>
              <a:gd name="connsiteX180" fmla="*/ 300031 w 3970202"/>
              <a:gd name="connsiteY180" fmla="*/ 1130224 h 2483611"/>
              <a:gd name="connsiteX181" fmla="*/ 270656 w 3970202"/>
              <a:gd name="connsiteY181" fmla="*/ 1126191 h 2483611"/>
              <a:gd name="connsiteX182" fmla="*/ 270656 w 3970202"/>
              <a:gd name="connsiteY182" fmla="*/ 1088423 h 2483611"/>
              <a:gd name="connsiteX183" fmla="*/ 243831 w 3970202"/>
              <a:gd name="connsiteY183" fmla="*/ 1063963 h 2483611"/>
              <a:gd name="connsiteX184" fmla="*/ 219371 w 3970202"/>
              <a:gd name="connsiteY184" fmla="*/ 1088423 h 2483611"/>
              <a:gd name="connsiteX185" fmla="*/ 219371 w 3970202"/>
              <a:gd name="connsiteY185" fmla="*/ 1116272 h 2483611"/>
              <a:gd name="connsiteX186" fmla="*/ 191359 w 3970202"/>
              <a:gd name="connsiteY186" fmla="*/ 1109133 h 2483611"/>
              <a:gd name="connsiteX187" fmla="*/ 191359 w 3970202"/>
              <a:gd name="connsiteY187" fmla="*/ 1067059 h 2483611"/>
              <a:gd name="connsiteX188" fmla="*/ 166899 w 3970202"/>
              <a:gd name="connsiteY188" fmla="*/ 1040234 h 2483611"/>
              <a:gd name="connsiteX189" fmla="*/ 140074 w 3970202"/>
              <a:gd name="connsiteY189" fmla="*/ 1064694 h 2483611"/>
              <a:gd name="connsiteX190" fmla="*/ 140074 w 3970202"/>
              <a:gd name="connsiteY190" fmla="*/ 1067059 h 2483611"/>
              <a:gd name="connsiteX191" fmla="*/ 140074 w 3970202"/>
              <a:gd name="connsiteY191" fmla="*/ 1092674 h 2483611"/>
              <a:gd name="connsiteX192" fmla="*/ 108028 w 3970202"/>
              <a:gd name="connsiteY192" fmla="*/ 1079812 h 2483611"/>
              <a:gd name="connsiteX193" fmla="*/ 108028 w 3970202"/>
              <a:gd name="connsiteY193" fmla="*/ 1038991 h 2483611"/>
              <a:gd name="connsiteX194" fmla="*/ 82413 w 3970202"/>
              <a:gd name="connsiteY194" fmla="*/ 1013376 h 2483611"/>
              <a:gd name="connsiteX195" fmla="*/ 56798 w 3970202"/>
              <a:gd name="connsiteY195" fmla="*/ 1038991 h 2483611"/>
              <a:gd name="connsiteX196" fmla="*/ 56798 w 3970202"/>
              <a:gd name="connsiteY196" fmla="*/ 1053924 h 2483611"/>
              <a:gd name="connsiteX197" fmla="*/ 30857 w 3970202"/>
              <a:gd name="connsiteY197" fmla="*/ 1037574 h 2483611"/>
              <a:gd name="connsiteX198" fmla="*/ -699 w 3970202"/>
              <a:gd name="connsiteY198" fmla="*/ 1077959 h 2483611"/>
              <a:gd name="connsiteX199" fmla="*/ 318506 w 3970202"/>
              <a:gd name="connsiteY199" fmla="*/ 1183579 h 2483611"/>
              <a:gd name="connsiteX200" fmla="*/ 320904 w 3970202"/>
              <a:gd name="connsiteY200" fmla="*/ 1184288 h 2483611"/>
              <a:gd name="connsiteX201" fmla="*/ 35434 w 3970202"/>
              <a:gd name="connsiteY201" fmla="*/ 1139979 h 2483611"/>
              <a:gd name="connsiteX202" fmla="*/ 35434 w 3970202"/>
              <a:gd name="connsiteY202" fmla="*/ 1214753 h 2483611"/>
              <a:gd name="connsiteX203" fmla="*/ 152173 w 3970202"/>
              <a:gd name="connsiteY203" fmla="*/ 1286148 h 2483611"/>
              <a:gd name="connsiteX204" fmla="*/ 566644 w 3970202"/>
              <a:gd name="connsiteY204" fmla="*/ 1402723 h 2483611"/>
              <a:gd name="connsiteX205" fmla="*/ 454429 w 3970202"/>
              <a:gd name="connsiteY205" fmla="*/ 1402723 h 2483611"/>
              <a:gd name="connsiteX206" fmla="*/ 454429 w 3970202"/>
              <a:gd name="connsiteY206" fmla="*/ 1432044 h 2483611"/>
              <a:gd name="connsiteX207" fmla="*/ 504678 w 3970202"/>
              <a:gd name="connsiteY207" fmla="*/ 1432044 h 2483611"/>
              <a:gd name="connsiteX208" fmla="*/ 504678 w 3970202"/>
              <a:gd name="connsiteY208" fmla="*/ 2295757 h 2483611"/>
              <a:gd name="connsiteX209" fmla="*/ 485439 w 3970202"/>
              <a:gd name="connsiteY209" fmla="*/ 2295757 h 2483611"/>
              <a:gd name="connsiteX210" fmla="*/ 485439 w 3970202"/>
              <a:gd name="connsiteY210" fmla="*/ 2351020 h 2483611"/>
              <a:gd name="connsiteX211" fmla="*/ 457699 w 3970202"/>
              <a:gd name="connsiteY211" fmla="*/ 2351020 h 2483611"/>
              <a:gd name="connsiteX212" fmla="*/ 457699 w 3970202"/>
              <a:gd name="connsiteY212" fmla="*/ 2478060 h 2483611"/>
              <a:gd name="connsiteX213" fmla="*/ 686162 w 3970202"/>
              <a:gd name="connsiteY213" fmla="*/ 2478060 h 2483611"/>
              <a:gd name="connsiteX214" fmla="*/ 686162 w 3970202"/>
              <a:gd name="connsiteY214" fmla="*/ 2351020 h 2483611"/>
              <a:gd name="connsiteX215" fmla="*/ 658476 w 3970202"/>
              <a:gd name="connsiteY215" fmla="*/ 2351020 h 2483611"/>
              <a:gd name="connsiteX216" fmla="*/ 658476 w 3970202"/>
              <a:gd name="connsiteY216" fmla="*/ 2295376 h 2483611"/>
              <a:gd name="connsiteX217" fmla="*/ 639238 w 3970202"/>
              <a:gd name="connsiteY217" fmla="*/ 2295376 h 2483611"/>
              <a:gd name="connsiteX218" fmla="*/ 639238 w 3970202"/>
              <a:gd name="connsiteY218" fmla="*/ 1504475 h 2483611"/>
              <a:gd name="connsiteX219" fmla="*/ 1211105 w 3970202"/>
              <a:gd name="connsiteY219" fmla="*/ 1504475 h 2483611"/>
              <a:gd name="connsiteX220" fmla="*/ 1211105 w 3970202"/>
              <a:gd name="connsiteY220" fmla="*/ 2300172 h 2483611"/>
              <a:gd name="connsiteX221" fmla="*/ 1191866 w 3970202"/>
              <a:gd name="connsiteY221" fmla="*/ 2300172 h 2483611"/>
              <a:gd name="connsiteX222" fmla="*/ 1191866 w 3970202"/>
              <a:gd name="connsiteY222" fmla="*/ 2355816 h 2483611"/>
              <a:gd name="connsiteX223" fmla="*/ 1164180 w 3970202"/>
              <a:gd name="connsiteY223" fmla="*/ 2355816 h 2483611"/>
              <a:gd name="connsiteX224" fmla="*/ 1164180 w 3970202"/>
              <a:gd name="connsiteY224" fmla="*/ 2482801 h 2483611"/>
              <a:gd name="connsiteX225" fmla="*/ 1392644 w 3970202"/>
              <a:gd name="connsiteY225" fmla="*/ 2482801 h 2483611"/>
              <a:gd name="connsiteX226" fmla="*/ 1392644 w 3970202"/>
              <a:gd name="connsiteY226" fmla="*/ 2355816 h 2483611"/>
              <a:gd name="connsiteX227" fmla="*/ 1364903 w 3970202"/>
              <a:gd name="connsiteY227" fmla="*/ 2355816 h 2483611"/>
              <a:gd name="connsiteX228" fmla="*/ 1364903 w 3970202"/>
              <a:gd name="connsiteY228" fmla="*/ 2300172 h 2483611"/>
              <a:gd name="connsiteX229" fmla="*/ 1345719 w 3970202"/>
              <a:gd name="connsiteY229" fmla="*/ 2300172 h 2483611"/>
              <a:gd name="connsiteX230" fmla="*/ 1345719 w 3970202"/>
              <a:gd name="connsiteY230" fmla="*/ 1302825 h 2483611"/>
              <a:gd name="connsiteX231" fmla="*/ 1368664 w 3970202"/>
              <a:gd name="connsiteY231" fmla="*/ 1302825 h 2483611"/>
              <a:gd name="connsiteX232" fmla="*/ 1368664 w 3970202"/>
              <a:gd name="connsiteY232" fmla="*/ 1342773 h 2483611"/>
              <a:gd name="connsiteX233" fmla="*/ 1489326 w 3970202"/>
              <a:gd name="connsiteY233" fmla="*/ 1342773 h 2483611"/>
              <a:gd name="connsiteX234" fmla="*/ 1489326 w 3970202"/>
              <a:gd name="connsiteY234" fmla="*/ 1197368 h 2483611"/>
              <a:gd name="connsiteX235" fmla="*/ 1573801 w 3970202"/>
              <a:gd name="connsiteY235" fmla="*/ 1197368 h 2483611"/>
              <a:gd name="connsiteX236" fmla="*/ 1573801 w 3970202"/>
              <a:gd name="connsiteY236" fmla="*/ 1254484 h 2483611"/>
              <a:gd name="connsiteX237" fmla="*/ 1525187 w 3970202"/>
              <a:gd name="connsiteY237" fmla="*/ 1254484 h 2483611"/>
              <a:gd name="connsiteX238" fmla="*/ 1525187 w 3970202"/>
              <a:gd name="connsiteY238" fmla="*/ 1232684 h 2483611"/>
              <a:gd name="connsiteX239" fmla="*/ 1540120 w 3970202"/>
              <a:gd name="connsiteY239" fmla="*/ 1232684 h 2483611"/>
              <a:gd name="connsiteX240" fmla="*/ 1540120 w 3970202"/>
              <a:gd name="connsiteY240" fmla="*/ 1241240 h 2483611"/>
              <a:gd name="connsiteX241" fmla="*/ 1559358 w 3970202"/>
              <a:gd name="connsiteY241" fmla="*/ 1241240 h 2483611"/>
              <a:gd name="connsiteX242" fmla="*/ 1559358 w 3970202"/>
              <a:gd name="connsiteY242" fmla="*/ 1213500 h 2483611"/>
              <a:gd name="connsiteX243" fmla="*/ 1505949 w 3970202"/>
              <a:gd name="connsiteY243" fmla="*/ 1213500 h 2483611"/>
              <a:gd name="connsiteX244" fmla="*/ 1505949 w 3970202"/>
              <a:gd name="connsiteY244" fmla="*/ 1273831 h 2483611"/>
              <a:gd name="connsiteX245" fmla="*/ 1593148 w 3970202"/>
              <a:gd name="connsiteY245" fmla="*/ 1273831 h 2483611"/>
              <a:gd name="connsiteX246" fmla="*/ 1593148 w 3970202"/>
              <a:gd name="connsiteY246" fmla="*/ 1235681 h 2483611"/>
              <a:gd name="connsiteX247" fmla="*/ 2371788 w 3970202"/>
              <a:gd name="connsiteY247" fmla="*/ 1235681 h 2483611"/>
              <a:gd name="connsiteX248" fmla="*/ 2371788 w 3970202"/>
              <a:gd name="connsiteY248" fmla="*/ 1273831 h 2483611"/>
              <a:gd name="connsiteX249" fmla="*/ 2458987 w 3970202"/>
              <a:gd name="connsiteY249" fmla="*/ 1273831 h 2483611"/>
              <a:gd name="connsiteX250" fmla="*/ 2458987 w 3970202"/>
              <a:gd name="connsiteY250" fmla="*/ 1213391 h 2483611"/>
              <a:gd name="connsiteX251" fmla="*/ 2405577 w 3970202"/>
              <a:gd name="connsiteY251" fmla="*/ 1213391 h 2483611"/>
              <a:gd name="connsiteX252" fmla="*/ 2405577 w 3970202"/>
              <a:gd name="connsiteY252" fmla="*/ 1241131 h 2483611"/>
              <a:gd name="connsiteX253" fmla="*/ 2424761 w 3970202"/>
              <a:gd name="connsiteY253" fmla="*/ 1241131 h 2483611"/>
              <a:gd name="connsiteX254" fmla="*/ 2424761 w 3970202"/>
              <a:gd name="connsiteY254" fmla="*/ 1232575 h 2483611"/>
              <a:gd name="connsiteX255" fmla="*/ 2439749 w 3970202"/>
              <a:gd name="connsiteY255" fmla="*/ 1232575 h 2483611"/>
              <a:gd name="connsiteX256" fmla="*/ 2439749 w 3970202"/>
              <a:gd name="connsiteY256" fmla="*/ 1254375 h 2483611"/>
              <a:gd name="connsiteX257" fmla="*/ 2391135 w 3970202"/>
              <a:gd name="connsiteY257" fmla="*/ 1254375 h 2483611"/>
              <a:gd name="connsiteX258" fmla="*/ 2391135 w 3970202"/>
              <a:gd name="connsiteY258" fmla="*/ 1197368 h 2483611"/>
              <a:gd name="connsiteX259" fmla="*/ 2475500 w 3970202"/>
              <a:gd name="connsiteY259" fmla="*/ 1197368 h 2483611"/>
              <a:gd name="connsiteX260" fmla="*/ 2475500 w 3970202"/>
              <a:gd name="connsiteY260" fmla="*/ 1342773 h 2483611"/>
              <a:gd name="connsiteX261" fmla="*/ 2596218 w 3970202"/>
              <a:gd name="connsiteY261" fmla="*/ 1342773 h 2483611"/>
              <a:gd name="connsiteX262" fmla="*/ 2596218 w 3970202"/>
              <a:gd name="connsiteY262" fmla="*/ 1302879 h 2483611"/>
              <a:gd name="connsiteX263" fmla="*/ 2619162 w 3970202"/>
              <a:gd name="connsiteY263" fmla="*/ 1302879 h 2483611"/>
              <a:gd name="connsiteX264" fmla="*/ 2619162 w 3970202"/>
              <a:gd name="connsiteY264" fmla="*/ 2300227 h 2483611"/>
              <a:gd name="connsiteX265" fmla="*/ 2599924 w 3970202"/>
              <a:gd name="connsiteY265" fmla="*/ 2300227 h 2483611"/>
              <a:gd name="connsiteX266" fmla="*/ 2599924 w 3970202"/>
              <a:gd name="connsiteY266" fmla="*/ 2355871 h 2483611"/>
              <a:gd name="connsiteX267" fmla="*/ 2572237 w 3970202"/>
              <a:gd name="connsiteY267" fmla="*/ 2355871 h 2483611"/>
              <a:gd name="connsiteX268" fmla="*/ 2572237 w 3970202"/>
              <a:gd name="connsiteY268" fmla="*/ 2482855 h 2483611"/>
              <a:gd name="connsiteX269" fmla="*/ 2800701 w 3970202"/>
              <a:gd name="connsiteY269" fmla="*/ 2482855 h 2483611"/>
              <a:gd name="connsiteX270" fmla="*/ 2800701 w 3970202"/>
              <a:gd name="connsiteY270" fmla="*/ 2355871 h 2483611"/>
              <a:gd name="connsiteX271" fmla="*/ 2772797 w 3970202"/>
              <a:gd name="connsiteY271" fmla="*/ 2355871 h 2483611"/>
              <a:gd name="connsiteX272" fmla="*/ 2772797 w 3970202"/>
              <a:gd name="connsiteY272" fmla="*/ 2300227 h 2483611"/>
              <a:gd name="connsiteX273" fmla="*/ 2753558 w 3970202"/>
              <a:gd name="connsiteY273" fmla="*/ 2300227 h 2483611"/>
              <a:gd name="connsiteX274" fmla="*/ 2753558 w 3970202"/>
              <a:gd name="connsiteY274" fmla="*/ 1504529 h 2483611"/>
              <a:gd name="connsiteX275" fmla="*/ 3329730 w 3970202"/>
              <a:gd name="connsiteY275" fmla="*/ 1504529 h 2483611"/>
              <a:gd name="connsiteX276" fmla="*/ 3329730 w 3970202"/>
              <a:gd name="connsiteY276" fmla="*/ 2295594 h 2483611"/>
              <a:gd name="connsiteX277" fmla="*/ 3310492 w 3970202"/>
              <a:gd name="connsiteY277" fmla="*/ 2295594 h 2483611"/>
              <a:gd name="connsiteX278" fmla="*/ 3310492 w 3970202"/>
              <a:gd name="connsiteY278" fmla="*/ 2351020 h 2483611"/>
              <a:gd name="connsiteX279" fmla="*/ 3282806 w 3970202"/>
              <a:gd name="connsiteY279" fmla="*/ 2351020 h 2483611"/>
              <a:gd name="connsiteX280" fmla="*/ 3282806 w 3970202"/>
              <a:gd name="connsiteY280" fmla="*/ 2478060 h 2483611"/>
              <a:gd name="connsiteX281" fmla="*/ 3511270 w 3970202"/>
              <a:gd name="connsiteY281" fmla="*/ 2478060 h 2483611"/>
              <a:gd name="connsiteX282" fmla="*/ 3511270 w 3970202"/>
              <a:gd name="connsiteY282" fmla="*/ 2351020 h 2483611"/>
              <a:gd name="connsiteX283" fmla="*/ 3483529 w 3970202"/>
              <a:gd name="connsiteY283" fmla="*/ 2351020 h 2483611"/>
              <a:gd name="connsiteX284" fmla="*/ 3483529 w 3970202"/>
              <a:gd name="connsiteY284" fmla="*/ 2295376 h 2483611"/>
              <a:gd name="connsiteX285" fmla="*/ 3464345 w 3970202"/>
              <a:gd name="connsiteY285" fmla="*/ 2295376 h 2483611"/>
              <a:gd name="connsiteX286" fmla="*/ 3464345 w 3970202"/>
              <a:gd name="connsiteY286" fmla="*/ 1431826 h 2483611"/>
              <a:gd name="connsiteX287" fmla="*/ 3514540 w 3970202"/>
              <a:gd name="connsiteY287" fmla="*/ 1431826 h 2483611"/>
              <a:gd name="connsiteX288" fmla="*/ 3514540 w 3970202"/>
              <a:gd name="connsiteY288" fmla="*/ 1402723 h 2483611"/>
              <a:gd name="connsiteX289" fmla="*/ 3402325 w 3970202"/>
              <a:gd name="connsiteY289" fmla="*/ 1402723 h 2483611"/>
              <a:gd name="connsiteX290" fmla="*/ 3816523 w 3970202"/>
              <a:gd name="connsiteY290" fmla="*/ 1286093 h 2483611"/>
              <a:gd name="connsiteX291" fmla="*/ 3933316 w 3970202"/>
              <a:gd name="connsiteY291" fmla="*/ 1214699 h 2483611"/>
              <a:gd name="connsiteX292" fmla="*/ 3933316 w 3970202"/>
              <a:gd name="connsiteY292" fmla="*/ 1139707 h 2483611"/>
              <a:gd name="connsiteX293" fmla="*/ 3647900 w 3970202"/>
              <a:gd name="connsiteY293" fmla="*/ 1184015 h 2483611"/>
              <a:gd name="connsiteX294" fmla="*/ 2514304 w 3970202"/>
              <a:gd name="connsiteY294" fmla="*/ 1100413 h 2483611"/>
              <a:gd name="connsiteX295" fmla="*/ 2514304 w 3970202"/>
              <a:gd name="connsiteY295" fmla="*/ 1052289 h 2483611"/>
              <a:gd name="connsiteX296" fmla="*/ 2558613 w 3970202"/>
              <a:gd name="connsiteY296" fmla="*/ 1052289 h 2483611"/>
              <a:gd name="connsiteX297" fmla="*/ 2558613 w 3970202"/>
              <a:gd name="connsiteY297" fmla="*/ 1068639 h 2483611"/>
              <a:gd name="connsiteX298" fmla="*/ 2546350 w 3970202"/>
              <a:gd name="connsiteY298" fmla="*/ 1068639 h 2483611"/>
              <a:gd name="connsiteX299" fmla="*/ 2546350 w 3970202"/>
              <a:gd name="connsiteY299" fmla="*/ 1060737 h 2483611"/>
              <a:gd name="connsiteX300" fmla="*/ 2527112 w 3970202"/>
              <a:gd name="connsiteY300" fmla="*/ 1060737 h 2483611"/>
              <a:gd name="connsiteX301" fmla="*/ 2527112 w 3970202"/>
              <a:gd name="connsiteY301" fmla="*/ 1087987 h 2483611"/>
              <a:gd name="connsiteX302" fmla="*/ 2577851 w 3970202"/>
              <a:gd name="connsiteY302" fmla="*/ 1087987 h 2483611"/>
              <a:gd name="connsiteX303" fmla="*/ 2577851 w 3970202"/>
              <a:gd name="connsiteY303" fmla="*/ 1074634 h 2483611"/>
              <a:gd name="connsiteX304" fmla="*/ 2618944 w 3970202"/>
              <a:gd name="connsiteY304" fmla="*/ 1074634 h 2483611"/>
              <a:gd name="connsiteX305" fmla="*/ 2618944 w 3970202"/>
              <a:gd name="connsiteY305" fmla="*/ 1100631 h 2483611"/>
              <a:gd name="connsiteX306" fmla="*/ 1345828 w 3970202"/>
              <a:gd name="connsiteY306" fmla="*/ 1100413 h 2483611"/>
              <a:gd name="connsiteX307" fmla="*/ 1345828 w 3970202"/>
              <a:gd name="connsiteY307" fmla="*/ 1074416 h 2483611"/>
              <a:gd name="connsiteX308" fmla="*/ 1389428 w 3970202"/>
              <a:gd name="connsiteY308" fmla="*/ 1074416 h 2483611"/>
              <a:gd name="connsiteX309" fmla="*/ 1389428 w 3970202"/>
              <a:gd name="connsiteY309" fmla="*/ 1087769 h 2483611"/>
              <a:gd name="connsiteX310" fmla="*/ 1440113 w 3970202"/>
              <a:gd name="connsiteY310" fmla="*/ 1087769 h 2483611"/>
              <a:gd name="connsiteX311" fmla="*/ 1440113 w 3970202"/>
              <a:gd name="connsiteY311" fmla="*/ 1060519 h 2483611"/>
              <a:gd name="connsiteX312" fmla="*/ 1421201 w 3970202"/>
              <a:gd name="connsiteY312" fmla="*/ 1060519 h 2483611"/>
              <a:gd name="connsiteX313" fmla="*/ 1421201 w 3970202"/>
              <a:gd name="connsiteY313" fmla="*/ 1068421 h 2483611"/>
              <a:gd name="connsiteX314" fmla="*/ 1408939 w 3970202"/>
              <a:gd name="connsiteY314" fmla="*/ 1068421 h 2483611"/>
              <a:gd name="connsiteX315" fmla="*/ 1408939 w 3970202"/>
              <a:gd name="connsiteY315" fmla="*/ 1052071 h 2483611"/>
              <a:gd name="connsiteX316" fmla="*/ 1453302 w 3970202"/>
              <a:gd name="connsiteY316" fmla="*/ 1052071 h 2483611"/>
              <a:gd name="connsiteX317" fmla="*/ 1453302 w 3970202"/>
              <a:gd name="connsiteY317" fmla="*/ 1100195 h 2483611"/>
              <a:gd name="connsiteX318" fmla="*/ 1204129 w 3970202"/>
              <a:gd name="connsiteY318" fmla="*/ 863611 h 2483611"/>
              <a:gd name="connsiteX319" fmla="*/ 1204129 w 3970202"/>
              <a:gd name="connsiteY319" fmla="*/ 898327 h 2483611"/>
              <a:gd name="connsiteX320" fmla="*/ 1159602 w 3970202"/>
              <a:gd name="connsiteY320" fmla="*/ 898327 h 2483611"/>
              <a:gd name="connsiteX321" fmla="*/ 1159602 w 3970202"/>
              <a:gd name="connsiteY321" fmla="*/ 863611 h 2483611"/>
              <a:gd name="connsiteX322" fmla="*/ 1521808 w 3970202"/>
              <a:gd name="connsiteY322" fmla="*/ 290000 h 2483611"/>
              <a:gd name="connsiteX323" fmla="*/ 1521808 w 3970202"/>
              <a:gd name="connsiteY323" fmla="*/ 324717 h 2483611"/>
              <a:gd name="connsiteX324" fmla="*/ 1476955 w 3970202"/>
              <a:gd name="connsiteY324" fmla="*/ 324717 h 2483611"/>
              <a:gd name="connsiteX325" fmla="*/ 1476955 w 3970202"/>
              <a:gd name="connsiteY325" fmla="*/ 290000 h 2483611"/>
              <a:gd name="connsiteX326" fmla="*/ 2502424 w 3970202"/>
              <a:gd name="connsiteY326" fmla="*/ 901325 h 2483611"/>
              <a:gd name="connsiteX327" fmla="*/ 2502424 w 3970202"/>
              <a:gd name="connsiteY327" fmla="*/ 858052 h 2483611"/>
              <a:gd name="connsiteX328" fmla="*/ 2547277 w 3970202"/>
              <a:gd name="connsiteY328" fmla="*/ 858052 h 2483611"/>
              <a:gd name="connsiteX329" fmla="*/ 2547277 w 3970202"/>
              <a:gd name="connsiteY329" fmla="*/ 901325 h 2483611"/>
              <a:gd name="connsiteX330" fmla="*/ 2577742 w 3970202"/>
              <a:gd name="connsiteY330" fmla="*/ 996155 h 2483611"/>
              <a:gd name="connsiteX331" fmla="*/ 2577742 w 3970202"/>
              <a:gd name="connsiteY331" fmla="*/ 976098 h 2483611"/>
              <a:gd name="connsiteX332" fmla="*/ 2618835 w 3970202"/>
              <a:gd name="connsiteY332" fmla="*/ 976098 h 2483611"/>
              <a:gd name="connsiteX333" fmla="*/ 2618835 w 3970202"/>
              <a:gd name="connsiteY333" fmla="*/ 1055014 h 2483611"/>
              <a:gd name="connsiteX334" fmla="*/ 2577742 w 3970202"/>
              <a:gd name="connsiteY334" fmla="*/ 1055014 h 2483611"/>
              <a:gd name="connsiteX335" fmla="*/ 2577742 w 3970202"/>
              <a:gd name="connsiteY335" fmla="*/ 1032942 h 2483611"/>
              <a:gd name="connsiteX336" fmla="*/ 2545696 w 3970202"/>
              <a:gd name="connsiteY336" fmla="*/ 1032942 h 2483611"/>
              <a:gd name="connsiteX337" fmla="*/ 2545696 w 3970202"/>
              <a:gd name="connsiteY337" fmla="*/ 996155 h 2483611"/>
              <a:gd name="connsiteX338" fmla="*/ 2526458 w 3970202"/>
              <a:gd name="connsiteY338" fmla="*/ 1032942 h 2483611"/>
              <a:gd name="connsiteX339" fmla="*/ 2494848 w 3970202"/>
              <a:gd name="connsiteY339" fmla="*/ 1032942 h 2483611"/>
              <a:gd name="connsiteX340" fmla="*/ 2494848 w 3970202"/>
              <a:gd name="connsiteY340" fmla="*/ 1055014 h 2483611"/>
              <a:gd name="connsiteX341" fmla="*/ 2451575 w 3970202"/>
              <a:gd name="connsiteY341" fmla="*/ 1055014 h 2483611"/>
              <a:gd name="connsiteX342" fmla="*/ 2451575 w 3970202"/>
              <a:gd name="connsiteY342" fmla="*/ 976262 h 2483611"/>
              <a:gd name="connsiteX343" fmla="*/ 2494848 w 3970202"/>
              <a:gd name="connsiteY343" fmla="*/ 976262 h 2483611"/>
              <a:gd name="connsiteX344" fmla="*/ 2494848 w 3970202"/>
              <a:gd name="connsiteY344" fmla="*/ 996318 h 2483611"/>
              <a:gd name="connsiteX345" fmla="*/ 2526349 w 3970202"/>
              <a:gd name="connsiteY345" fmla="*/ 996318 h 2483611"/>
              <a:gd name="connsiteX346" fmla="*/ 1440767 w 3970202"/>
              <a:gd name="connsiteY346" fmla="*/ 1032942 h 2483611"/>
              <a:gd name="connsiteX347" fmla="*/ 1440767 w 3970202"/>
              <a:gd name="connsiteY347" fmla="*/ 996155 h 2483611"/>
              <a:gd name="connsiteX348" fmla="*/ 1472268 w 3970202"/>
              <a:gd name="connsiteY348" fmla="*/ 996155 h 2483611"/>
              <a:gd name="connsiteX349" fmla="*/ 1472268 w 3970202"/>
              <a:gd name="connsiteY349" fmla="*/ 976098 h 2483611"/>
              <a:gd name="connsiteX350" fmla="*/ 1512870 w 3970202"/>
              <a:gd name="connsiteY350" fmla="*/ 976098 h 2483611"/>
              <a:gd name="connsiteX351" fmla="*/ 1512870 w 3970202"/>
              <a:gd name="connsiteY351" fmla="*/ 1055014 h 2483611"/>
              <a:gd name="connsiteX352" fmla="*/ 1472268 w 3970202"/>
              <a:gd name="connsiteY352" fmla="*/ 1055014 h 2483611"/>
              <a:gd name="connsiteX353" fmla="*/ 1472268 w 3970202"/>
              <a:gd name="connsiteY353" fmla="*/ 1032942 h 2483611"/>
              <a:gd name="connsiteX354" fmla="*/ 1389537 w 3970202"/>
              <a:gd name="connsiteY354" fmla="*/ 1032942 h 2483611"/>
              <a:gd name="connsiteX355" fmla="*/ 1389537 w 3970202"/>
              <a:gd name="connsiteY355" fmla="*/ 1055014 h 2483611"/>
              <a:gd name="connsiteX356" fmla="*/ 1345937 w 3970202"/>
              <a:gd name="connsiteY356" fmla="*/ 1055014 h 2483611"/>
              <a:gd name="connsiteX357" fmla="*/ 1345937 w 3970202"/>
              <a:gd name="connsiteY357" fmla="*/ 976262 h 2483611"/>
              <a:gd name="connsiteX358" fmla="*/ 1389537 w 3970202"/>
              <a:gd name="connsiteY358" fmla="*/ 976262 h 2483611"/>
              <a:gd name="connsiteX359" fmla="*/ 1389537 w 3970202"/>
              <a:gd name="connsiteY359" fmla="*/ 996318 h 2483611"/>
              <a:gd name="connsiteX360" fmla="*/ 1421583 w 3970202"/>
              <a:gd name="connsiteY360" fmla="*/ 996318 h 2483611"/>
              <a:gd name="connsiteX361" fmla="*/ 1421583 w 3970202"/>
              <a:gd name="connsiteY361" fmla="*/ 1033105 h 2483611"/>
              <a:gd name="connsiteX362" fmla="*/ 2438332 w 3970202"/>
              <a:gd name="connsiteY362" fmla="*/ 901325 h 2483611"/>
              <a:gd name="connsiteX363" fmla="*/ 2438332 w 3970202"/>
              <a:gd name="connsiteY363" fmla="*/ 858052 h 2483611"/>
              <a:gd name="connsiteX364" fmla="*/ 2483185 w 3970202"/>
              <a:gd name="connsiteY364" fmla="*/ 858052 h 2483611"/>
              <a:gd name="connsiteX365" fmla="*/ 2483185 w 3970202"/>
              <a:gd name="connsiteY365" fmla="*/ 901325 h 2483611"/>
              <a:gd name="connsiteX366" fmla="*/ 2419093 w 3970202"/>
              <a:gd name="connsiteY366" fmla="*/ 901325 h 2483611"/>
              <a:gd name="connsiteX367" fmla="*/ 2374240 w 3970202"/>
              <a:gd name="connsiteY367" fmla="*/ 901325 h 2483611"/>
              <a:gd name="connsiteX368" fmla="*/ 2374240 w 3970202"/>
              <a:gd name="connsiteY368" fmla="*/ 858052 h 2483611"/>
              <a:gd name="connsiteX369" fmla="*/ 2419093 w 3970202"/>
              <a:gd name="connsiteY369" fmla="*/ 858052 h 2483611"/>
              <a:gd name="connsiteX370" fmla="*/ 2355001 w 3970202"/>
              <a:gd name="connsiteY370" fmla="*/ 901325 h 2483611"/>
              <a:gd name="connsiteX371" fmla="*/ 2310148 w 3970202"/>
              <a:gd name="connsiteY371" fmla="*/ 901325 h 2483611"/>
              <a:gd name="connsiteX372" fmla="*/ 2310148 w 3970202"/>
              <a:gd name="connsiteY372" fmla="*/ 858052 h 2483611"/>
              <a:gd name="connsiteX373" fmla="*/ 2355001 w 3970202"/>
              <a:gd name="connsiteY373" fmla="*/ 858052 h 2483611"/>
              <a:gd name="connsiteX374" fmla="*/ 2290964 w 3970202"/>
              <a:gd name="connsiteY374" fmla="*/ 901325 h 2483611"/>
              <a:gd name="connsiteX375" fmla="*/ 2246056 w 3970202"/>
              <a:gd name="connsiteY375" fmla="*/ 901325 h 2483611"/>
              <a:gd name="connsiteX376" fmla="*/ 2246056 w 3970202"/>
              <a:gd name="connsiteY376" fmla="*/ 858052 h 2483611"/>
              <a:gd name="connsiteX377" fmla="*/ 2290964 w 3970202"/>
              <a:gd name="connsiteY377" fmla="*/ 858052 h 2483611"/>
              <a:gd name="connsiteX378" fmla="*/ 2226872 w 3970202"/>
              <a:gd name="connsiteY378" fmla="*/ 901325 h 2483611"/>
              <a:gd name="connsiteX379" fmla="*/ 2182019 w 3970202"/>
              <a:gd name="connsiteY379" fmla="*/ 901325 h 2483611"/>
              <a:gd name="connsiteX380" fmla="*/ 2182019 w 3970202"/>
              <a:gd name="connsiteY380" fmla="*/ 858052 h 2483611"/>
              <a:gd name="connsiteX381" fmla="*/ 2226872 w 3970202"/>
              <a:gd name="connsiteY381" fmla="*/ 858052 h 2483611"/>
              <a:gd name="connsiteX382" fmla="*/ 2162780 w 3970202"/>
              <a:gd name="connsiteY382" fmla="*/ 901325 h 2483611"/>
              <a:gd name="connsiteX383" fmla="*/ 2117927 w 3970202"/>
              <a:gd name="connsiteY383" fmla="*/ 901325 h 2483611"/>
              <a:gd name="connsiteX384" fmla="*/ 2117927 w 3970202"/>
              <a:gd name="connsiteY384" fmla="*/ 858052 h 2483611"/>
              <a:gd name="connsiteX385" fmla="*/ 2162780 w 3970202"/>
              <a:gd name="connsiteY385" fmla="*/ 858052 h 2483611"/>
              <a:gd name="connsiteX386" fmla="*/ 2098689 w 3970202"/>
              <a:gd name="connsiteY386" fmla="*/ 901325 h 2483611"/>
              <a:gd name="connsiteX387" fmla="*/ 2053835 w 3970202"/>
              <a:gd name="connsiteY387" fmla="*/ 901325 h 2483611"/>
              <a:gd name="connsiteX388" fmla="*/ 2053835 w 3970202"/>
              <a:gd name="connsiteY388" fmla="*/ 858052 h 2483611"/>
              <a:gd name="connsiteX389" fmla="*/ 2098689 w 3970202"/>
              <a:gd name="connsiteY389" fmla="*/ 858052 h 2483611"/>
              <a:gd name="connsiteX390" fmla="*/ 2034597 w 3970202"/>
              <a:gd name="connsiteY390" fmla="*/ 901325 h 2483611"/>
              <a:gd name="connsiteX391" fmla="*/ 1989743 w 3970202"/>
              <a:gd name="connsiteY391" fmla="*/ 901325 h 2483611"/>
              <a:gd name="connsiteX392" fmla="*/ 1989743 w 3970202"/>
              <a:gd name="connsiteY392" fmla="*/ 858052 h 2483611"/>
              <a:gd name="connsiteX393" fmla="*/ 2034597 w 3970202"/>
              <a:gd name="connsiteY393" fmla="*/ 858052 h 2483611"/>
              <a:gd name="connsiteX394" fmla="*/ 1970505 w 3970202"/>
              <a:gd name="connsiteY394" fmla="*/ 901325 h 2483611"/>
              <a:gd name="connsiteX395" fmla="*/ 1925652 w 3970202"/>
              <a:gd name="connsiteY395" fmla="*/ 901325 h 2483611"/>
              <a:gd name="connsiteX396" fmla="*/ 1925652 w 3970202"/>
              <a:gd name="connsiteY396" fmla="*/ 858052 h 2483611"/>
              <a:gd name="connsiteX397" fmla="*/ 1970505 w 3970202"/>
              <a:gd name="connsiteY397" fmla="*/ 858052 h 2483611"/>
              <a:gd name="connsiteX398" fmla="*/ 1906250 w 3970202"/>
              <a:gd name="connsiteY398" fmla="*/ 901325 h 2483611"/>
              <a:gd name="connsiteX399" fmla="*/ 1861397 w 3970202"/>
              <a:gd name="connsiteY399" fmla="*/ 901325 h 2483611"/>
              <a:gd name="connsiteX400" fmla="*/ 1861397 w 3970202"/>
              <a:gd name="connsiteY400" fmla="*/ 858052 h 2483611"/>
              <a:gd name="connsiteX401" fmla="*/ 1906250 w 3970202"/>
              <a:gd name="connsiteY401" fmla="*/ 858052 h 2483611"/>
              <a:gd name="connsiteX402" fmla="*/ 1842158 w 3970202"/>
              <a:gd name="connsiteY402" fmla="*/ 901325 h 2483611"/>
              <a:gd name="connsiteX403" fmla="*/ 1797250 w 3970202"/>
              <a:gd name="connsiteY403" fmla="*/ 901325 h 2483611"/>
              <a:gd name="connsiteX404" fmla="*/ 1797250 w 3970202"/>
              <a:gd name="connsiteY404" fmla="*/ 858052 h 2483611"/>
              <a:gd name="connsiteX405" fmla="*/ 1842103 w 3970202"/>
              <a:gd name="connsiteY405" fmla="*/ 858052 h 2483611"/>
              <a:gd name="connsiteX406" fmla="*/ 1778121 w 3970202"/>
              <a:gd name="connsiteY406" fmla="*/ 901325 h 2483611"/>
              <a:gd name="connsiteX407" fmla="*/ 1733267 w 3970202"/>
              <a:gd name="connsiteY407" fmla="*/ 901325 h 2483611"/>
              <a:gd name="connsiteX408" fmla="*/ 1733267 w 3970202"/>
              <a:gd name="connsiteY408" fmla="*/ 858052 h 2483611"/>
              <a:gd name="connsiteX409" fmla="*/ 1778121 w 3970202"/>
              <a:gd name="connsiteY409" fmla="*/ 858052 h 2483611"/>
              <a:gd name="connsiteX410" fmla="*/ 1714029 w 3970202"/>
              <a:gd name="connsiteY410" fmla="*/ 901325 h 2483611"/>
              <a:gd name="connsiteX411" fmla="*/ 1669176 w 3970202"/>
              <a:gd name="connsiteY411" fmla="*/ 901325 h 2483611"/>
              <a:gd name="connsiteX412" fmla="*/ 1669176 w 3970202"/>
              <a:gd name="connsiteY412" fmla="*/ 858052 h 2483611"/>
              <a:gd name="connsiteX413" fmla="*/ 1714029 w 3970202"/>
              <a:gd name="connsiteY413" fmla="*/ 858052 h 2483611"/>
              <a:gd name="connsiteX414" fmla="*/ 1650101 w 3970202"/>
              <a:gd name="connsiteY414" fmla="*/ 901325 h 2483611"/>
              <a:gd name="connsiteX415" fmla="*/ 1605247 w 3970202"/>
              <a:gd name="connsiteY415" fmla="*/ 901325 h 2483611"/>
              <a:gd name="connsiteX416" fmla="*/ 1605247 w 3970202"/>
              <a:gd name="connsiteY416" fmla="*/ 858052 h 2483611"/>
              <a:gd name="connsiteX417" fmla="*/ 1650101 w 3970202"/>
              <a:gd name="connsiteY417" fmla="*/ 858052 h 2483611"/>
              <a:gd name="connsiteX418" fmla="*/ 1586009 w 3970202"/>
              <a:gd name="connsiteY418" fmla="*/ 901325 h 2483611"/>
              <a:gd name="connsiteX419" fmla="*/ 1541101 w 3970202"/>
              <a:gd name="connsiteY419" fmla="*/ 901325 h 2483611"/>
              <a:gd name="connsiteX420" fmla="*/ 1541101 w 3970202"/>
              <a:gd name="connsiteY420" fmla="*/ 858052 h 2483611"/>
              <a:gd name="connsiteX421" fmla="*/ 1585954 w 3970202"/>
              <a:gd name="connsiteY421" fmla="*/ 858052 h 2483611"/>
              <a:gd name="connsiteX422" fmla="*/ 1521917 w 3970202"/>
              <a:gd name="connsiteY422" fmla="*/ 901325 h 2483611"/>
              <a:gd name="connsiteX423" fmla="*/ 1477064 w 3970202"/>
              <a:gd name="connsiteY423" fmla="*/ 901325 h 2483611"/>
              <a:gd name="connsiteX424" fmla="*/ 1477064 w 3970202"/>
              <a:gd name="connsiteY424" fmla="*/ 858052 h 2483611"/>
              <a:gd name="connsiteX425" fmla="*/ 1521917 w 3970202"/>
              <a:gd name="connsiteY425" fmla="*/ 858052 h 2483611"/>
              <a:gd name="connsiteX426" fmla="*/ 1457825 w 3970202"/>
              <a:gd name="connsiteY426" fmla="*/ 901325 h 2483611"/>
              <a:gd name="connsiteX427" fmla="*/ 1412972 w 3970202"/>
              <a:gd name="connsiteY427" fmla="*/ 901325 h 2483611"/>
              <a:gd name="connsiteX428" fmla="*/ 1412972 w 3970202"/>
              <a:gd name="connsiteY428" fmla="*/ 858052 h 2483611"/>
              <a:gd name="connsiteX429" fmla="*/ 1457825 w 3970202"/>
              <a:gd name="connsiteY429" fmla="*/ 858052 h 2483611"/>
              <a:gd name="connsiteX430" fmla="*/ 1393952 w 3970202"/>
              <a:gd name="connsiteY430" fmla="*/ 901325 h 2483611"/>
              <a:gd name="connsiteX431" fmla="*/ 1345937 w 3970202"/>
              <a:gd name="connsiteY431" fmla="*/ 901325 h 2483611"/>
              <a:gd name="connsiteX432" fmla="*/ 1345937 w 3970202"/>
              <a:gd name="connsiteY432" fmla="*/ 858052 h 2483611"/>
              <a:gd name="connsiteX433" fmla="*/ 1393952 w 3970202"/>
              <a:gd name="connsiteY433" fmla="*/ 858052 h 2483611"/>
              <a:gd name="connsiteX434" fmla="*/ 1453302 w 3970202"/>
              <a:gd name="connsiteY434" fmla="*/ 930700 h 2483611"/>
              <a:gd name="connsiteX435" fmla="*/ 1453302 w 3970202"/>
              <a:gd name="connsiteY435" fmla="*/ 976971 h 2483611"/>
              <a:gd name="connsiteX436" fmla="*/ 1408939 w 3970202"/>
              <a:gd name="connsiteY436" fmla="*/ 976971 h 2483611"/>
              <a:gd name="connsiteX437" fmla="*/ 1408939 w 3970202"/>
              <a:gd name="connsiteY437" fmla="*/ 960621 h 2483611"/>
              <a:gd name="connsiteX438" fmla="*/ 1421201 w 3970202"/>
              <a:gd name="connsiteY438" fmla="*/ 960621 h 2483611"/>
              <a:gd name="connsiteX439" fmla="*/ 1421201 w 3970202"/>
              <a:gd name="connsiteY439" fmla="*/ 968523 h 2483611"/>
              <a:gd name="connsiteX440" fmla="*/ 1440440 w 3970202"/>
              <a:gd name="connsiteY440" fmla="*/ 968523 h 2483611"/>
              <a:gd name="connsiteX441" fmla="*/ 1440440 w 3970202"/>
              <a:gd name="connsiteY441" fmla="*/ 941273 h 2483611"/>
              <a:gd name="connsiteX442" fmla="*/ 1389755 w 3970202"/>
              <a:gd name="connsiteY442" fmla="*/ 941273 h 2483611"/>
              <a:gd name="connsiteX443" fmla="*/ 1389755 w 3970202"/>
              <a:gd name="connsiteY443" fmla="*/ 956642 h 2483611"/>
              <a:gd name="connsiteX444" fmla="*/ 1346155 w 3970202"/>
              <a:gd name="connsiteY444" fmla="*/ 956642 h 2483611"/>
              <a:gd name="connsiteX445" fmla="*/ 1346155 w 3970202"/>
              <a:gd name="connsiteY445" fmla="*/ 930482 h 2483611"/>
              <a:gd name="connsiteX446" fmla="*/ 1513252 w 3970202"/>
              <a:gd name="connsiteY446" fmla="*/ 956860 h 2483611"/>
              <a:gd name="connsiteX447" fmla="*/ 1472649 w 3970202"/>
              <a:gd name="connsiteY447" fmla="*/ 956860 h 2483611"/>
              <a:gd name="connsiteX448" fmla="*/ 1472649 w 3970202"/>
              <a:gd name="connsiteY448" fmla="*/ 930700 h 2483611"/>
              <a:gd name="connsiteX449" fmla="*/ 1513252 w 3970202"/>
              <a:gd name="connsiteY449" fmla="*/ 930700 h 2483611"/>
              <a:gd name="connsiteX450" fmla="*/ 2495338 w 3970202"/>
              <a:gd name="connsiteY450" fmla="*/ 956860 h 2483611"/>
              <a:gd name="connsiteX451" fmla="*/ 2452066 w 3970202"/>
              <a:gd name="connsiteY451" fmla="*/ 956860 h 2483611"/>
              <a:gd name="connsiteX452" fmla="*/ 2452066 w 3970202"/>
              <a:gd name="connsiteY452" fmla="*/ 930700 h 2483611"/>
              <a:gd name="connsiteX453" fmla="*/ 2494848 w 3970202"/>
              <a:gd name="connsiteY453" fmla="*/ 930700 h 2483611"/>
              <a:gd name="connsiteX454" fmla="*/ 1925652 w 3970202"/>
              <a:gd name="connsiteY454" fmla="*/ 388481 h 2483611"/>
              <a:gd name="connsiteX455" fmla="*/ 1925652 w 3970202"/>
              <a:gd name="connsiteY455" fmla="*/ 723873 h 2483611"/>
              <a:gd name="connsiteX456" fmla="*/ 1915297 w 3970202"/>
              <a:gd name="connsiteY456" fmla="*/ 732768 h 2483611"/>
              <a:gd name="connsiteX457" fmla="*/ 1906414 w 3970202"/>
              <a:gd name="connsiteY457" fmla="*/ 723873 h 2483611"/>
              <a:gd name="connsiteX458" fmla="*/ 1906414 w 3970202"/>
              <a:gd name="connsiteY458" fmla="*/ 388481 h 2483611"/>
              <a:gd name="connsiteX459" fmla="*/ 1916769 w 3970202"/>
              <a:gd name="connsiteY459" fmla="*/ 379587 h 2483611"/>
              <a:gd name="connsiteX460" fmla="*/ 1925652 w 3970202"/>
              <a:gd name="connsiteY460" fmla="*/ 388481 h 2483611"/>
              <a:gd name="connsiteX461" fmla="*/ 1861560 w 3970202"/>
              <a:gd name="connsiteY461" fmla="*/ 388481 h 2483611"/>
              <a:gd name="connsiteX462" fmla="*/ 1861560 w 3970202"/>
              <a:gd name="connsiteY462" fmla="*/ 723873 h 2483611"/>
              <a:gd name="connsiteX463" fmla="*/ 1851205 w 3970202"/>
              <a:gd name="connsiteY463" fmla="*/ 732768 h 2483611"/>
              <a:gd name="connsiteX464" fmla="*/ 1842322 w 3970202"/>
              <a:gd name="connsiteY464" fmla="*/ 723873 h 2483611"/>
              <a:gd name="connsiteX465" fmla="*/ 1842322 w 3970202"/>
              <a:gd name="connsiteY465" fmla="*/ 388481 h 2483611"/>
              <a:gd name="connsiteX466" fmla="*/ 1852677 w 3970202"/>
              <a:gd name="connsiteY466" fmla="*/ 379587 h 2483611"/>
              <a:gd name="connsiteX467" fmla="*/ 1861560 w 3970202"/>
              <a:gd name="connsiteY467" fmla="*/ 388481 h 2483611"/>
              <a:gd name="connsiteX468" fmla="*/ 1797468 w 3970202"/>
              <a:gd name="connsiteY468" fmla="*/ 388481 h 2483611"/>
              <a:gd name="connsiteX469" fmla="*/ 1797468 w 3970202"/>
              <a:gd name="connsiteY469" fmla="*/ 723873 h 2483611"/>
              <a:gd name="connsiteX470" fmla="*/ 1787876 w 3970202"/>
              <a:gd name="connsiteY470" fmla="*/ 733465 h 2483611"/>
              <a:gd name="connsiteX471" fmla="*/ 1778284 w 3970202"/>
              <a:gd name="connsiteY471" fmla="*/ 723873 h 2483611"/>
              <a:gd name="connsiteX472" fmla="*/ 1778284 w 3970202"/>
              <a:gd name="connsiteY472" fmla="*/ 388481 h 2483611"/>
              <a:gd name="connsiteX473" fmla="*/ 1787876 w 3970202"/>
              <a:gd name="connsiteY473" fmla="*/ 378889 h 2483611"/>
              <a:gd name="connsiteX474" fmla="*/ 1797468 w 3970202"/>
              <a:gd name="connsiteY474" fmla="*/ 388481 h 2483611"/>
              <a:gd name="connsiteX475" fmla="*/ 1733431 w 3970202"/>
              <a:gd name="connsiteY475" fmla="*/ 388481 h 2483611"/>
              <a:gd name="connsiteX476" fmla="*/ 1733431 w 3970202"/>
              <a:gd name="connsiteY476" fmla="*/ 723873 h 2483611"/>
              <a:gd name="connsiteX477" fmla="*/ 1723076 w 3970202"/>
              <a:gd name="connsiteY477" fmla="*/ 732768 h 2483611"/>
              <a:gd name="connsiteX478" fmla="*/ 1714193 w 3970202"/>
              <a:gd name="connsiteY478" fmla="*/ 723873 h 2483611"/>
              <a:gd name="connsiteX479" fmla="*/ 1714193 w 3970202"/>
              <a:gd name="connsiteY479" fmla="*/ 388481 h 2483611"/>
              <a:gd name="connsiteX480" fmla="*/ 1724547 w 3970202"/>
              <a:gd name="connsiteY480" fmla="*/ 379587 h 2483611"/>
              <a:gd name="connsiteX481" fmla="*/ 1733431 w 3970202"/>
              <a:gd name="connsiteY481" fmla="*/ 388481 h 2483611"/>
              <a:gd name="connsiteX482" fmla="*/ 1669339 w 3970202"/>
              <a:gd name="connsiteY482" fmla="*/ 388481 h 2483611"/>
              <a:gd name="connsiteX483" fmla="*/ 1669339 w 3970202"/>
              <a:gd name="connsiteY483" fmla="*/ 723873 h 2483611"/>
              <a:gd name="connsiteX484" fmla="*/ 1658984 w 3970202"/>
              <a:gd name="connsiteY484" fmla="*/ 732768 h 2483611"/>
              <a:gd name="connsiteX485" fmla="*/ 1650101 w 3970202"/>
              <a:gd name="connsiteY485" fmla="*/ 723873 h 2483611"/>
              <a:gd name="connsiteX486" fmla="*/ 1650101 w 3970202"/>
              <a:gd name="connsiteY486" fmla="*/ 388481 h 2483611"/>
              <a:gd name="connsiteX487" fmla="*/ 1660456 w 3970202"/>
              <a:gd name="connsiteY487" fmla="*/ 379587 h 2483611"/>
              <a:gd name="connsiteX488" fmla="*/ 1669339 w 3970202"/>
              <a:gd name="connsiteY488" fmla="*/ 388481 h 2483611"/>
              <a:gd name="connsiteX489" fmla="*/ 1605247 w 3970202"/>
              <a:gd name="connsiteY489" fmla="*/ 388481 h 2483611"/>
              <a:gd name="connsiteX490" fmla="*/ 1605247 w 3970202"/>
              <a:gd name="connsiteY490" fmla="*/ 723873 h 2483611"/>
              <a:gd name="connsiteX491" fmla="*/ 1594903 w 3970202"/>
              <a:gd name="connsiteY491" fmla="*/ 732768 h 2483611"/>
              <a:gd name="connsiteX492" fmla="*/ 1586009 w 3970202"/>
              <a:gd name="connsiteY492" fmla="*/ 723873 h 2483611"/>
              <a:gd name="connsiteX493" fmla="*/ 1586009 w 3970202"/>
              <a:gd name="connsiteY493" fmla="*/ 388481 h 2483611"/>
              <a:gd name="connsiteX494" fmla="*/ 1596353 w 3970202"/>
              <a:gd name="connsiteY494" fmla="*/ 379587 h 2483611"/>
              <a:gd name="connsiteX495" fmla="*/ 1605247 w 3970202"/>
              <a:gd name="connsiteY495" fmla="*/ 388481 h 2483611"/>
              <a:gd name="connsiteX496" fmla="*/ 1541156 w 3970202"/>
              <a:gd name="connsiteY496" fmla="*/ 388481 h 2483611"/>
              <a:gd name="connsiteX497" fmla="*/ 1541156 w 3970202"/>
              <a:gd name="connsiteY497" fmla="*/ 723873 h 2483611"/>
              <a:gd name="connsiteX498" fmla="*/ 1530811 w 3970202"/>
              <a:gd name="connsiteY498" fmla="*/ 732768 h 2483611"/>
              <a:gd name="connsiteX499" fmla="*/ 1521917 w 3970202"/>
              <a:gd name="connsiteY499" fmla="*/ 723873 h 2483611"/>
              <a:gd name="connsiteX500" fmla="*/ 1521917 w 3970202"/>
              <a:gd name="connsiteY500" fmla="*/ 388481 h 2483611"/>
              <a:gd name="connsiteX501" fmla="*/ 1532261 w 3970202"/>
              <a:gd name="connsiteY501" fmla="*/ 379587 h 2483611"/>
              <a:gd name="connsiteX502" fmla="*/ 1541156 w 3970202"/>
              <a:gd name="connsiteY502" fmla="*/ 388481 h 2483611"/>
              <a:gd name="connsiteX503" fmla="*/ 1477064 w 3970202"/>
              <a:gd name="connsiteY503" fmla="*/ 388481 h 2483611"/>
              <a:gd name="connsiteX504" fmla="*/ 1477064 w 3970202"/>
              <a:gd name="connsiteY504" fmla="*/ 723873 h 2483611"/>
              <a:gd name="connsiteX505" fmla="*/ 1466720 w 3970202"/>
              <a:gd name="connsiteY505" fmla="*/ 732768 h 2483611"/>
              <a:gd name="connsiteX506" fmla="*/ 1457825 w 3970202"/>
              <a:gd name="connsiteY506" fmla="*/ 723873 h 2483611"/>
              <a:gd name="connsiteX507" fmla="*/ 1457825 w 3970202"/>
              <a:gd name="connsiteY507" fmla="*/ 388481 h 2483611"/>
              <a:gd name="connsiteX508" fmla="*/ 1468169 w 3970202"/>
              <a:gd name="connsiteY508" fmla="*/ 379587 h 2483611"/>
              <a:gd name="connsiteX509" fmla="*/ 1477064 w 3970202"/>
              <a:gd name="connsiteY509" fmla="*/ 388481 h 2483611"/>
              <a:gd name="connsiteX510" fmla="*/ 2556869 w 3970202"/>
              <a:gd name="connsiteY510" fmla="*/ 428321 h 2483611"/>
              <a:gd name="connsiteX511" fmla="*/ 2566515 w 3970202"/>
              <a:gd name="connsiteY511" fmla="*/ 437967 h 2483611"/>
              <a:gd name="connsiteX512" fmla="*/ 2566515 w 3970202"/>
              <a:gd name="connsiteY512" fmla="*/ 723873 h 2483611"/>
              <a:gd name="connsiteX513" fmla="*/ 2556160 w 3970202"/>
              <a:gd name="connsiteY513" fmla="*/ 732768 h 2483611"/>
              <a:gd name="connsiteX514" fmla="*/ 2547277 w 3970202"/>
              <a:gd name="connsiteY514" fmla="*/ 723873 h 2483611"/>
              <a:gd name="connsiteX515" fmla="*/ 2547277 w 3970202"/>
              <a:gd name="connsiteY515" fmla="*/ 438076 h 2483611"/>
              <a:gd name="connsiteX516" fmla="*/ 2556705 w 3970202"/>
              <a:gd name="connsiteY516" fmla="*/ 428321 h 2483611"/>
              <a:gd name="connsiteX517" fmla="*/ 2556869 w 3970202"/>
              <a:gd name="connsiteY517" fmla="*/ 428321 h 2483611"/>
              <a:gd name="connsiteX518" fmla="*/ 2502369 w 3970202"/>
              <a:gd name="connsiteY518" fmla="*/ 388481 h 2483611"/>
              <a:gd name="connsiteX519" fmla="*/ 2502369 w 3970202"/>
              <a:gd name="connsiteY519" fmla="*/ 723873 h 2483611"/>
              <a:gd name="connsiteX520" fmla="*/ 2492014 w 3970202"/>
              <a:gd name="connsiteY520" fmla="*/ 732768 h 2483611"/>
              <a:gd name="connsiteX521" fmla="*/ 2483130 w 3970202"/>
              <a:gd name="connsiteY521" fmla="*/ 723873 h 2483611"/>
              <a:gd name="connsiteX522" fmla="*/ 2483130 w 3970202"/>
              <a:gd name="connsiteY522" fmla="*/ 388481 h 2483611"/>
              <a:gd name="connsiteX523" fmla="*/ 2493485 w 3970202"/>
              <a:gd name="connsiteY523" fmla="*/ 379587 h 2483611"/>
              <a:gd name="connsiteX524" fmla="*/ 2502369 w 3970202"/>
              <a:gd name="connsiteY524" fmla="*/ 388481 h 2483611"/>
              <a:gd name="connsiteX525" fmla="*/ 2438277 w 3970202"/>
              <a:gd name="connsiteY525" fmla="*/ 388481 h 2483611"/>
              <a:gd name="connsiteX526" fmla="*/ 2438277 w 3970202"/>
              <a:gd name="connsiteY526" fmla="*/ 723873 h 2483611"/>
              <a:gd name="connsiteX527" fmla="*/ 2427922 w 3970202"/>
              <a:gd name="connsiteY527" fmla="*/ 732768 h 2483611"/>
              <a:gd name="connsiteX528" fmla="*/ 2419039 w 3970202"/>
              <a:gd name="connsiteY528" fmla="*/ 723873 h 2483611"/>
              <a:gd name="connsiteX529" fmla="*/ 2419039 w 3970202"/>
              <a:gd name="connsiteY529" fmla="*/ 388481 h 2483611"/>
              <a:gd name="connsiteX530" fmla="*/ 2429394 w 3970202"/>
              <a:gd name="connsiteY530" fmla="*/ 379587 h 2483611"/>
              <a:gd name="connsiteX531" fmla="*/ 2438277 w 3970202"/>
              <a:gd name="connsiteY531" fmla="*/ 388481 h 2483611"/>
              <a:gd name="connsiteX532" fmla="*/ 2374185 w 3970202"/>
              <a:gd name="connsiteY532" fmla="*/ 388481 h 2483611"/>
              <a:gd name="connsiteX533" fmla="*/ 2374185 w 3970202"/>
              <a:gd name="connsiteY533" fmla="*/ 723873 h 2483611"/>
              <a:gd name="connsiteX534" fmla="*/ 2363830 w 3970202"/>
              <a:gd name="connsiteY534" fmla="*/ 732768 h 2483611"/>
              <a:gd name="connsiteX535" fmla="*/ 2354947 w 3970202"/>
              <a:gd name="connsiteY535" fmla="*/ 723873 h 2483611"/>
              <a:gd name="connsiteX536" fmla="*/ 2354947 w 3970202"/>
              <a:gd name="connsiteY536" fmla="*/ 388481 h 2483611"/>
              <a:gd name="connsiteX537" fmla="*/ 2365302 w 3970202"/>
              <a:gd name="connsiteY537" fmla="*/ 379587 h 2483611"/>
              <a:gd name="connsiteX538" fmla="*/ 2374185 w 3970202"/>
              <a:gd name="connsiteY538" fmla="*/ 388481 h 2483611"/>
              <a:gd name="connsiteX539" fmla="*/ 2310093 w 3970202"/>
              <a:gd name="connsiteY539" fmla="*/ 388481 h 2483611"/>
              <a:gd name="connsiteX540" fmla="*/ 2310093 w 3970202"/>
              <a:gd name="connsiteY540" fmla="*/ 723873 h 2483611"/>
              <a:gd name="connsiteX541" fmla="*/ 2300501 w 3970202"/>
              <a:gd name="connsiteY541" fmla="*/ 733465 h 2483611"/>
              <a:gd name="connsiteX542" fmla="*/ 2290909 w 3970202"/>
              <a:gd name="connsiteY542" fmla="*/ 723873 h 2483611"/>
              <a:gd name="connsiteX543" fmla="*/ 2290909 w 3970202"/>
              <a:gd name="connsiteY543" fmla="*/ 388481 h 2483611"/>
              <a:gd name="connsiteX544" fmla="*/ 2300501 w 3970202"/>
              <a:gd name="connsiteY544" fmla="*/ 378889 h 2483611"/>
              <a:gd name="connsiteX545" fmla="*/ 2310093 w 3970202"/>
              <a:gd name="connsiteY545" fmla="*/ 388481 h 2483611"/>
              <a:gd name="connsiteX546" fmla="*/ 2246002 w 3970202"/>
              <a:gd name="connsiteY546" fmla="*/ 388481 h 2483611"/>
              <a:gd name="connsiteX547" fmla="*/ 2246002 w 3970202"/>
              <a:gd name="connsiteY547" fmla="*/ 723873 h 2483611"/>
              <a:gd name="connsiteX548" fmla="*/ 2236410 w 3970202"/>
              <a:gd name="connsiteY548" fmla="*/ 733465 h 2483611"/>
              <a:gd name="connsiteX549" fmla="*/ 2226818 w 3970202"/>
              <a:gd name="connsiteY549" fmla="*/ 723873 h 2483611"/>
              <a:gd name="connsiteX550" fmla="*/ 2226818 w 3970202"/>
              <a:gd name="connsiteY550" fmla="*/ 388481 h 2483611"/>
              <a:gd name="connsiteX551" fmla="*/ 2236410 w 3970202"/>
              <a:gd name="connsiteY551" fmla="*/ 378889 h 2483611"/>
              <a:gd name="connsiteX552" fmla="*/ 2246002 w 3970202"/>
              <a:gd name="connsiteY552" fmla="*/ 388481 h 2483611"/>
              <a:gd name="connsiteX553" fmla="*/ 2181964 w 3970202"/>
              <a:gd name="connsiteY553" fmla="*/ 388481 h 2483611"/>
              <a:gd name="connsiteX554" fmla="*/ 2181964 w 3970202"/>
              <a:gd name="connsiteY554" fmla="*/ 723873 h 2483611"/>
              <a:gd name="connsiteX555" fmla="*/ 2171609 w 3970202"/>
              <a:gd name="connsiteY555" fmla="*/ 732768 h 2483611"/>
              <a:gd name="connsiteX556" fmla="*/ 2162726 w 3970202"/>
              <a:gd name="connsiteY556" fmla="*/ 723873 h 2483611"/>
              <a:gd name="connsiteX557" fmla="*/ 2162726 w 3970202"/>
              <a:gd name="connsiteY557" fmla="*/ 388481 h 2483611"/>
              <a:gd name="connsiteX558" fmla="*/ 2173081 w 3970202"/>
              <a:gd name="connsiteY558" fmla="*/ 379587 h 2483611"/>
              <a:gd name="connsiteX559" fmla="*/ 2181964 w 3970202"/>
              <a:gd name="connsiteY559" fmla="*/ 388481 h 2483611"/>
              <a:gd name="connsiteX560" fmla="*/ 2117872 w 3970202"/>
              <a:gd name="connsiteY560" fmla="*/ 388481 h 2483611"/>
              <a:gd name="connsiteX561" fmla="*/ 2117872 w 3970202"/>
              <a:gd name="connsiteY561" fmla="*/ 723873 h 2483611"/>
              <a:gd name="connsiteX562" fmla="*/ 2107518 w 3970202"/>
              <a:gd name="connsiteY562" fmla="*/ 732768 h 2483611"/>
              <a:gd name="connsiteX563" fmla="*/ 2098635 w 3970202"/>
              <a:gd name="connsiteY563" fmla="*/ 723873 h 2483611"/>
              <a:gd name="connsiteX564" fmla="*/ 2098635 w 3970202"/>
              <a:gd name="connsiteY564" fmla="*/ 388481 h 2483611"/>
              <a:gd name="connsiteX565" fmla="*/ 2108989 w 3970202"/>
              <a:gd name="connsiteY565" fmla="*/ 379587 h 2483611"/>
              <a:gd name="connsiteX566" fmla="*/ 2117872 w 3970202"/>
              <a:gd name="connsiteY566" fmla="*/ 388481 h 2483611"/>
              <a:gd name="connsiteX567" fmla="*/ 2053781 w 3970202"/>
              <a:gd name="connsiteY567" fmla="*/ 388481 h 2483611"/>
              <a:gd name="connsiteX568" fmla="*/ 2053781 w 3970202"/>
              <a:gd name="connsiteY568" fmla="*/ 723873 h 2483611"/>
              <a:gd name="connsiteX569" fmla="*/ 2043426 w 3970202"/>
              <a:gd name="connsiteY569" fmla="*/ 732768 h 2483611"/>
              <a:gd name="connsiteX570" fmla="*/ 2034543 w 3970202"/>
              <a:gd name="connsiteY570" fmla="*/ 723873 h 2483611"/>
              <a:gd name="connsiteX571" fmla="*/ 2034543 w 3970202"/>
              <a:gd name="connsiteY571" fmla="*/ 388481 h 2483611"/>
              <a:gd name="connsiteX572" fmla="*/ 2044897 w 3970202"/>
              <a:gd name="connsiteY572" fmla="*/ 379587 h 2483611"/>
              <a:gd name="connsiteX573" fmla="*/ 2053781 w 3970202"/>
              <a:gd name="connsiteY573" fmla="*/ 388481 h 2483611"/>
              <a:gd name="connsiteX574" fmla="*/ 1970451 w 3970202"/>
              <a:gd name="connsiteY574" fmla="*/ 388481 h 2483611"/>
              <a:gd name="connsiteX575" fmla="*/ 1980806 w 3970202"/>
              <a:gd name="connsiteY575" fmla="*/ 379587 h 2483611"/>
              <a:gd name="connsiteX576" fmla="*/ 1989689 w 3970202"/>
              <a:gd name="connsiteY576" fmla="*/ 388481 h 2483611"/>
              <a:gd name="connsiteX577" fmla="*/ 1989689 w 3970202"/>
              <a:gd name="connsiteY577" fmla="*/ 723873 h 2483611"/>
              <a:gd name="connsiteX578" fmla="*/ 1979334 w 3970202"/>
              <a:gd name="connsiteY578" fmla="*/ 732768 h 2483611"/>
              <a:gd name="connsiteX579" fmla="*/ 1970451 w 3970202"/>
              <a:gd name="connsiteY579" fmla="*/ 723873 h 2483611"/>
              <a:gd name="connsiteX580" fmla="*/ 2611314 w 3970202"/>
              <a:gd name="connsiteY580" fmla="*/ 723873 h 2483611"/>
              <a:gd name="connsiteX581" fmla="*/ 2611314 w 3970202"/>
              <a:gd name="connsiteY581" fmla="*/ 498026 h 2483611"/>
              <a:gd name="connsiteX582" fmla="*/ 2621669 w 3970202"/>
              <a:gd name="connsiteY582" fmla="*/ 489132 h 2483611"/>
              <a:gd name="connsiteX583" fmla="*/ 2630553 w 3970202"/>
              <a:gd name="connsiteY583" fmla="*/ 498026 h 2483611"/>
              <a:gd name="connsiteX584" fmla="*/ 2630553 w 3970202"/>
              <a:gd name="connsiteY584" fmla="*/ 724146 h 2483611"/>
              <a:gd name="connsiteX585" fmla="*/ 2620198 w 3970202"/>
              <a:gd name="connsiteY585" fmla="*/ 733040 h 2483611"/>
              <a:gd name="connsiteX586" fmla="*/ 2611314 w 3970202"/>
              <a:gd name="connsiteY586" fmla="*/ 724146 h 2483611"/>
              <a:gd name="connsiteX587" fmla="*/ 1714138 w 3970202"/>
              <a:gd name="connsiteY587" fmla="*/ 290000 h 2483611"/>
              <a:gd name="connsiteX588" fmla="*/ 1714138 w 3970202"/>
              <a:gd name="connsiteY588" fmla="*/ 324717 h 2483611"/>
              <a:gd name="connsiteX589" fmla="*/ 1669285 w 3970202"/>
              <a:gd name="connsiteY589" fmla="*/ 324717 h 2483611"/>
              <a:gd name="connsiteX590" fmla="*/ 1669285 w 3970202"/>
              <a:gd name="connsiteY590" fmla="*/ 290000 h 2483611"/>
              <a:gd name="connsiteX591" fmla="*/ 1733377 w 3970202"/>
              <a:gd name="connsiteY591" fmla="*/ 290000 h 2483611"/>
              <a:gd name="connsiteX592" fmla="*/ 1778230 w 3970202"/>
              <a:gd name="connsiteY592" fmla="*/ 290000 h 2483611"/>
              <a:gd name="connsiteX593" fmla="*/ 1778230 w 3970202"/>
              <a:gd name="connsiteY593" fmla="*/ 324717 h 2483611"/>
              <a:gd name="connsiteX594" fmla="*/ 1733377 w 3970202"/>
              <a:gd name="connsiteY594" fmla="*/ 324717 h 2483611"/>
              <a:gd name="connsiteX595" fmla="*/ 1797414 w 3970202"/>
              <a:gd name="connsiteY595" fmla="*/ 290000 h 2483611"/>
              <a:gd name="connsiteX596" fmla="*/ 1842267 w 3970202"/>
              <a:gd name="connsiteY596" fmla="*/ 290000 h 2483611"/>
              <a:gd name="connsiteX597" fmla="*/ 1842267 w 3970202"/>
              <a:gd name="connsiteY597" fmla="*/ 324717 h 2483611"/>
              <a:gd name="connsiteX598" fmla="*/ 1797250 w 3970202"/>
              <a:gd name="connsiteY598" fmla="*/ 324717 h 2483611"/>
              <a:gd name="connsiteX599" fmla="*/ 1861506 w 3970202"/>
              <a:gd name="connsiteY599" fmla="*/ 290000 h 2483611"/>
              <a:gd name="connsiteX600" fmla="*/ 1906250 w 3970202"/>
              <a:gd name="connsiteY600" fmla="*/ 290000 h 2483611"/>
              <a:gd name="connsiteX601" fmla="*/ 1906250 w 3970202"/>
              <a:gd name="connsiteY601" fmla="*/ 324717 h 2483611"/>
              <a:gd name="connsiteX602" fmla="*/ 1861397 w 3970202"/>
              <a:gd name="connsiteY602" fmla="*/ 324717 h 2483611"/>
              <a:gd name="connsiteX603" fmla="*/ 1925598 w 3970202"/>
              <a:gd name="connsiteY603" fmla="*/ 290000 h 2483611"/>
              <a:gd name="connsiteX604" fmla="*/ 1970451 w 3970202"/>
              <a:gd name="connsiteY604" fmla="*/ 290000 h 2483611"/>
              <a:gd name="connsiteX605" fmla="*/ 1970451 w 3970202"/>
              <a:gd name="connsiteY605" fmla="*/ 324717 h 2483611"/>
              <a:gd name="connsiteX606" fmla="*/ 1925598 w 3970202"/>
              <a:gd name="connsiteY606" fmla="*/ 324717 h 2483611"/>
              <a:gd name="connsiteX607" fmla="*/ 2246002 w 3970202"/>
              <a:gd name="connsiteY607" fmla="*/ 324717 h 2483611"/>
              <a:gd name="connsiteX608" fmla="*/ 2246002 w 3970202"/>
              <a:gd name="connsiteY608" fmla="*/ 290000 h 2483611"/>
              <a:gd name="connsiteX609" fmla="*/ 2290909 w 3970202"/>
              <a:gd name="connsiteY609" fmla="*/ 290000 h 2483611"/>
              <a:gd name="connsiteX610" fmla="*/ 2290909 w 3970202"/>
              <a:gd name="connsiteY610" fmla="*/ 324717 h 2483611"/>
              <a:gd name="connsiteX611" fmla="*/ 2226818 w 3970202"/>
              <a:gd name="connsiteY611" fmla="*/ 324717 h 2483611"/>
              <a:gd name="connsiteX612" fmla="*/ 2181964 w 3970202"/>
              <a:gd name="connsiteY612" fmla="*/ 324717 h 2483611"/>
              <a:gd name="connsiteX613" fmla="*/ 2181964 w 3970202"/>
              <a:gd name="connsiteY613" fmla="*/ 290000 h 2483611"/>
              <a:gd name="connsiteX614" fmla="*/ 2226818 w 3970202"/>
              <a:gd name="connsiteY614" fmla="*/ 290000 h 2483611"/>
              <a:gd name="connsiteX615" fmla="*/ 2162726 w 3970202"/>
              <a:gd name="connsiteY615" fmla="*/ 324717 h 2483611"/>
              <a:gd name="connsiteX616" fmla="*/ 2117872 w 3970202"/>
              <a:gd name="connsiteY616" fmla="*/ 324717 h 2483611"/>
              <a:gd name="connsiteX617" fmla="*/ 2117872 w 3970202"/>
              <a:gd name="connsiteY617" fmla="*/ 290000 h 2483611"/>
              <a:gd name="connsiteX618" fmla="*/ 2162726 w 3970202"/>
              <a:gd name="connsiteY618" fmla="*/ 290000 h 2483611"/>
              <a:gd name="connsiteX619" fmla="*/ 2098635 w 3970202"/>
              <a:gd name="connsiteY619" fmla="*/ 324717 h 2483611"/>
              <a:gd name="connsiteX620" fmla="*/ 2053781 w 3970202"/>
              <a:gd name="connsiteY620" fmla="*/ 324717 h 2483611"/>
              <a:gd name="connsiteX621" fmla="*/ 2053781 w 3970202"/>
              <a:gd name="connsiteY621" fmla="*/ 290000 h 2483611"/>
              <a:gd name="connsiteX622" fmla="*/ 2098635 w 3970202"/>
              <a:gd name="connsiteY622" fmla="*/ 290000 h 2483611"/>
              <a:gd name="connsiteX623" fmla="*/ 2034543 w 3970202"/>
              <a:gd name="connsiteY623" fmla="*/ 324717 h 2483611"/>
              <a:gd name="connsiteX624" fmla="*/ 1989689 w 3970202"/>
              <a:gd name="connsiteY624" fmla="*/ 324717 h 2483611"/>
              <a:gd name="connsiteX625" fmla="*/ 1989689 w 3970202"/>
              <a:gd name="connsiteY625" fmla="*/ 290000 h 2483611"/>
              <a:gd name="connsiteX626" fmla="*/ 2034543 w 3970202"/>
              <a:gd name="connsiteY626" fmla="*/ 290000 h 2483611"/>
              <a:gd name="connsiteX627" fmla="*/ 2438277 w 3970202"/>
              <a:gd name="connsiteY627" fmla="*/ 324717 h 2483611"/>
              <a:gd name="connsiteX628" fmla="*/ 2438277 w 3970202"/>
              <a:gd name="connsiteY628" fmla="*/ 290000 h 2483611"/>
              <a:gd name="connsiteX629" fmla="*/ 2483130 w 3970202"/>
              <a:gd name="connsiteY629" fmla="*/ 290000 h 2483611"/>
              <a:gd name="connsiteX630" fmla="*/ 2483130 w 3970202"/>
              <a:gd name="connsiteY630" fmla="*/ 324717 h 2483611"/>
              <a:gd name="connsiteX631" fmla="*/ 2419039 w 3970202"/>
              <a:gd name="connsiteY631" fmla="*/ 324717 h 2483611"/>
              <a:gd name="connsiteX632" fmla="*/ 2374185 w 3970202"/>
              <a:gd name="connsiteY632" fmla="*/ 324717 h 2483611"/>
              <a:gd name="connsiteX633" fmla="*/ 2374185 w 3970202"/>
              <a:gd name="connsiteY633" fmla="*/ 290000 h 2483611"/>
              <a:gd name="connsiteX634" fmla="*/ 2419039 w 3970202"/>
              <a:gd name="connsiteY634" fmla="*/ 290000 h 2483611"/>
              <a:gd name="connsiteX635" fmla="*/ 2354947 w 3970202"/>
              <a:gd name="connsiteY635" fmla="*/ 324717 h 2483611"/>
              <a:gd name="connsiteX636" fmla="*/ 2310093 w 3970202"/>
              <a:gd name="connsiteY636" fmla="*/ 324717 h 2483611"/>
              <a:gd name="connsiteX637" fmla="*/ 2310093 w 3970202"/>
              <a:gd name="connsiteY637" fmla="*/ 290000 h 2483611"/>
              <a:gd name="connsiteX638" fmla="*/ 2354947 w 3970202"/>
              <a:gd name="connsiteY638" fmla="*/ 290000 h 2483611"/>
              <a:gd name="connsiteX639" fmla="*/ 1650046 w 3970202"/>
              <a:gd name="connsiteY639" fmla="*/ 324717 h 2483611"/>
              <a:gd name="connsiteX640" fmla="*/ 1605193 w 3970202"/>
              <a:gd name="connsiteY640" fmla="*/ 324717 h 2483611"/>
              <a:gd name="connsiteX641" fmla="*/ 1605193 w 3970202"/>
              <a:gd name="connsiteY641" fmla="*/ 290000 h 2483611"/>
              <a:gd name="connsiteX642" fmla="*/ 1650101 w 3970202"/>
              <a:gd name="connsiteY642" fmla="*/ 290000 h 2483611"/>
              <a:gd name="connsiteX643" fmla="*/ 1585954 w 3970202"/>
              <a:gd name="connsiteY643" fmla="*/ 324717 h 2483611"/>
              <a:gd name="connsiteX644" fmla="*/ 1541101 w 3970202"/>
              <a:gd name="connsiteY644" fmla="*/ 324717 h 2483611"/>
              <a:gd name="connsiteX645" fmla="*/ 1541101 w 3970202"/>
              <a:gd name="connsiteY645" fmla="*/ 290000 h 2483611"/>
              <a:gd name="connsiteX646" fmla="*/ 1585954 w 3970202"/>
              <a:gd name="connsiteY646" fmla="*/ 290000 h 2483611"/>
              <a:gd name="connsiteX647" fmla="*/ 1412972 w 3970202"/>
              <a:gd name="connsiteY647" fmla="*/ 438076 h 2483611"/>
              <a:gd name="connsiteX648" fmla="*/ 1412972 w 3970202"/>
              <a:gd name="connsiteY648" fmla="*/ 723982 h 2483611"/>
              <a:gd name="connsiteX649" fmla="*/ 1402628 w 3970202"/>
              <a:gd name="connsiteY649" fmla="*/ 732877 h 2483611"/>
              <a:gd name="connsiteX650" fmla="*/ 1393734 w 3970202"/>
              <a:gd name="connsiteY650" fmla="*/ 723982 h 2483611"/>
              <a:gd name="connsiteX651" fmla="*/ 1393734 w 3970202"/>
              <a:gd name="connsiteY651" fmla="*/ 438076 h 2483611"/>
              <a:gd name="connsiteX652" fmla="*/ 1402628 w 3970202"/>
              <a:gd name="connsiteY652" fmla="*/ 427732 h 2483611"/>
              <a:gd name="connsiteX653" fmla="*/ 1412972 w 3970202"/>
              <a:gd name="connsiteY653" fmla="*/ 436627 h 2483611"/>
              <a:gd name="connsiteX654" fmla="*/ 1412972 w 3970202"/>
              <a:gd name="connsiteY654" fmla="*/ 438076 h 2483611"/>
              <a:gd name="connsiteX655" fmla="*/ 1348880 w 3970202"/>
              <a:gd name="connsiteY655" fmla="*/ 498026 h 2483611"/>
              <a:gd name="connsiteX656" fmla="*/ 1348880 w 3970202"/>
              <a:gd name="connsiteY656" fmla="*/ 724146 h 2483611"/>
              <a:gd name="connsiteX657" fmla="*/ 1339288 w 3970202"/>
              <a:gd name="connsiteY657" fmla="*/ 733738 h 2483611"/>
              <a:gd name="connsiteX658" fmla="*/ 1329696 w 3970202"/>
              <a:gd name="connsiteY658" fmla="*/ 724146 h 2483611"/>
              <a:gd name="connsiteX659" fmla="*/ 1329696 w 3970202"/>
              <a:gd name="connsiteY659" fmla="*/ 498026 h 2483611"/>
              <a:gd name="connsiteX660" fmla="*/ 1339288 w 3970202"/>
              <a:gd name="connsiteY660" fmla="*/ 488434 h 2483611"/>
              <a:gd name="connsiteX661" fmla="*/ 1348880 w 3970202"/>
              <a:gd name="connsiteY661" fmla="*/ 498026 h 2483611"/>
              <a:gd name="connsiteX662" fmla="*/ 1472268 w 3970202"/>
              <a:gd name="connsiteY662" fmla="*/ 1074689 h 2483611"/>
              <a:gd name="connsiteX663" fmla="*/ 1512870 w 3970202"/>
              <a:gd name="connsiteY663" fmla="*/ 1074689 h 2483611"/>
              <a:gd name="connsiteX664" fmla="*/ 1512870 w 3970202"/>
              <a:gd name="connsiteY664" fmla="*/ 1100685 h 2483611"/>
              <a:gd name="connsiteX665" fmla="*/ 1472268 w 3970202"/>
              <a:gd name="connsiteY665" fmla="*/ 1100685 h 2483611"/>
              <a:gd name="connsiteX666" fmla="*/ 2451684 w 3970202"/>
              <a:gd name="connsiteY666" fmla="*/ 1074689 h 2483611"/>
              <a:gd name="connsiteX667" fmla="*/ 2494848 w 3970202"/>
              <a:gd name="connsiteY667" fmla="*/ 1074689 h 2483611"/>
              <a:gd name="connsiteX668" fmla="*/ 2494848 w 3970202"/>
              <a:gd name="connsiteY668" fmla="*/ 1100685 h 2483611"/>
              <a:gd name="connsiteX669" fmla="*/ 2451575 w 3970202"/>
              <a:gd name="connsiteY669" fmla="*/ 1100685 h 2483611"/>
              <a:gd name="connsiteX670" fmla="*/ 2618835 w 3970202"/>
              <a:gd name="connsiteY670" fmla="*/ 957296 h 2483611"/>
              <a:gd name="connsiteX671" fmla="*/ 2577742 w 3970202"/>
              <a:gd name="connsiteY671" fmla="*/ 957296 h 2483611"/>
              <a:gd name="connsiteX672" fmla="*/ 2577742 w 3970202"/>
              <a:gd name="connsiteY672" fmla="*/ 941655 h 2483611"/>
              <a:gd name="connsiteX673" fmla="*/ 2527003 w 3970202"/>
              <a:gd name="connsiteY673" fmla="*/ 941655 h 2483611"/>
              <a:gd name="connsiteX674" fmla="*/ 2527003 w 3970202"/>
              <a:gd name="connsiteY674" fmla="*/ 968905 h 2483611"/>
              <a:gd name="connsiteX675" fmla="*/ 2546242 w 3970202"/>
              <a:gd name="connsiteY675" fmla="*/ 968905 h 2483611"/>
              <a:gd name="connsiteX676" fmla="*/ 2546242 w 3970202"/>
              <a:gd name="connsiteY676" fmla="*/ 961002 h 2483611"/>
              <a:gd name="connsiteX677" fmla="*/ 2558504 w 3970202"/>
              <a:gd name="connsiteY677" fmla="*/ 961002 h 2483611"/>
              <a:gd name="connsiteX678" fmla="*/ 2558504 w 3970202"/>
              <a:gd name="connsiteY678" fmla="*/ 977352 h 2483611"/>
              <a:gd name="connsiteX679" fmla="*/ 2514196 w 3970202"/>
              <a:gd name="connsiteY679" fmla="*/ 977352 h 2483611"/>
              <a:gd name="connsiteX680" fmla="*/ 2514196 w 3970202"/>
              <a:gd name="connsiteY680" fmla="*/ 931082 h 2483611"/>
              <a:gd name="connsiteX681" fmla="*/ 2618835 w 3970202"/>
              <a:gd name="connsiteY681" fmla="*/ 931082 h 2483611"/>
              <a:gd name="connsiteX682" fmla="*/ 2618835 w 3970202"/>
              <a:gd name="connsiteY682" fmla="*/ 901761 h 2483611"/>
              <a:gd name="connsiteX683" fmla="*/ 2566515 w 3970202"/>
              <a:gd name="connsiteY683" fmla="*/ 901761 h 2483611"/>
              <a:gd name="connsiteX684" fmla="*/ 2566515 w 3970202"/>
              <a:gd name="connsiteY684" fmla="*/ 858488 h 2483611"/>
              <a:gd name="connsiteX685" fmla="*/ 2618835 w 3970202"/>
              <a:gd name="connsiteY685" fmla="*/ 858488 h 2483611"/>
              <a:gd name="connsiteX686" fmla="*/ 2547277 w 3970202"/>
              <a:gd name="connsiteY686" fmla="*/ 324717 h 2483611"/>
              <a:gd name="connsiteX687" fmla="*/ 2502424 w 3970202"/>
              <a:gd name="connsiteY687" fmla="*/ 324717 h 2483611"/>
              <a:gd name="connsiteX688" fmla="*/ 2502424 w 3970202"/>
              <a:gd name="connsiteY688" fmla="*/ 290000 h 2483611"/>
              <a:gd name="connsiteX689" fmla="*/ 2547277 w 3970202"/>
              <a:gd name="connsiteY689" fmla="*/ 290000 h 2483611"/>
              <a:gd name="connsiteX690" fmla="*/ 2324372 w 3970202"/>
              <a:gd name="connsiteY690" fmla="*/ 169610 h 2483611"/>
              <a:gd name="connsiteX691" fmla="*/ 2324372 w 3970202"/>
              <a:gd name="connsiteY691" fmla="*/ 135875 h 2483611"/>
              <a:gd name="connsiteX692" fmla="*/ 2362522 w 3970202"/>
              <a:gd name="connsiteY692" fmla="*/ 135875 h 2483611"/>
              <a:gd name="connsiteX693" fmla="*/ 2362522 w 3970202"/>
              <a:gd name="connsiteY693" fmla="*/ 233157 h 2483611"/>
              <a:gd name="connsiteX694" fmla="*/ 2486074 w 3970202"/>
              <a:gd name="connsiteY694" fmla="*/ 233157 h 2483611"/>
              <a:gd name="connsiteX695" fmla="*/ 2486074 w 3970202"/>
              <a:gd name="connsiteY695" fmla="*/ 260407 h 2483611"/>
              <a:gd name="connsiteX696" fmla="*/ 2332929 w 3970202"/>
              <a:gd name="connsiteY696" fmla="*/ 260407 h 2483611"/>
              <a:gd name="connsiteX697" fmla="*/ 2332929 w 3970202"/>
              <a:gd name="connsiteY697" fmla="*/ 186396 h 2483611"/>
              <a:gd name="connsiteX698" fmla="*/ 2246765 w 3970202"/>
              <a:gd name="connsiteY698" fmla="*/ 186396 h 2483611"/>
              <a:gd name="connsiteX699" fmla="*/ 2246765 w 3970202"/>
              <a:gd name="connsiteY699" fmla="*/ 169610 h 2483611"/>
              <a:gd name="connsiteX700" fmla="*/ 2005385 w 3970202"/>
              <a:gd name="connsiteY700" fmla="*/ 111077 h 2483611"/>
              <a:gd name="connsiteX701" fmla="*/ 2005385 w 3970202"/>
              <a:gd name="connsiteY701" fmla="*/ 169555 h 2483611"/>
              <a:gd name="connsiteX702" fmla="*/ 2109698 w 3970202"/>
              <a:gd name="connsiteY702" fmla="*/ 169555 h 2483611"/>
              <a:gd name="connsiteX703" fmla="*/ 2109698 w 3970202"/>
              <a:gd name="connsiteY703" fmla="*/ 65297 h 2483611"/>
              <a:gd name="connsiteX704" fmla="*/ 2035905 w 3970202"/>
              <a:gd name="connsiteY704" fmla="*/ 65297 h 2483611"/>
              <a:gd name="connsiteX705" fmla="*/ 2035905 w 3970202"/>
              <a:gd name="connsiteY705" fmla="*/ 120560 h 2483611"/>
              <a:gd name="connsiteX706" fmla="*/ 2055143 w 3970202"/>
              <a:gd name="connsiteY706" fmla="*/ 120560 h 2483611"/>
              <a:gd name="connsiteX707" fmla="*/ 2055143 w 3970202"/>
              <a:gd name="connsiteY707" fmla="*/ 84536 h 2483611"/>
              <a:gd name="connsiteX708" fmla="*/ 2090514 w 3970202"/>
              <a:gd name="connsiteY708" fmla="*/ 84536 h 2483611"/>
              <a:gd name="connsiteX709" fmla="*/ 2090514 w 3970202"/>
              <a:gd name="connsiteY709" fmla="*/ 150372 h 2483611"/>
              <a:gd name="connsiteX710" fmla="*/ 2024623 w 3970202"/>
              <a:gd name="connsiteY710" fmla="*/ 150372 h 2483611"/>
              <a:gd name="connsiteX711" fmla="*/ 2024623 w 3970202"/>
              <a:gd name="connsiteY711" fmla="*/ 48185 h 2483611"/>
              <a:gd name="connsiteX712" fmla="*/ 2141308 w 3970202"/>
              <a:gd name="connsiteY712" fmla="*/ 48185 h 2483611"/>
              <a:gd name="connsiteX713" fmla="*/ 2141308 w 3970202"/>
              <a:gd name="connsiteY713" fmla="*/ 169610 h 2483611"/>
              <a:gd name="connsiteX714" fmla="*/ 2227799 w 3970202"/>
              <a:gd name="connsiteY714" fmla="*/ 169610 h 2483611"/>
              <a:gd name="connsiteX715" fmla="*/ 2227799 w 3970202"/>
              <a:gd name="connsiteY715" fmla="*/ 186396 h 2483611"/>
              <a:gd name="connsiteX716" fmla="*/ 1993994 w 3970202"/>
              <a:gd name="connsiteY716" fmla="*/ 186396 h 2483611"/>
              <a:gd name="connsiteX717" fmla="*/ 1993994 w 3970202"/>
              <a:gd name="connsiteY717" fmla="*/ 111077 h 2483611"/>
              <a:gd name="connsiteX718" fmla="*/ 1821939 w 3970202"/>
              <a:gd name="connsiteY718" fmla="*/ 169555 h 2483611"/>
              <a:gd name="connsiteX719" fmla="*/ 1821939 w 3970202"/>
              <a:gd name="connsiteY719" fmla="*/ 48185 h 2483611"/>
              <a:gd name="connsiteX720" fmla="*/ 1938950 w 3970202"/>
              <a:gd name="connsiteY720" fmla="*/ 48185 h 2483611"/>
              <a:gd name="connsiteX721" fmla="*/ 1938950 w 3970202"/>
              <a:gd name="connsiteY721" fmla="*/ 150372 h 2483611"/>
              <a:gd name="connsiteX722" fmla="*/ 1873060 w 3970202"/>
              <a:gd name="connsiteY722" fmla="*/ 150372 h 2483611"/>
              <a:gd name="connsiteX723" fmla="*/ 1873060 w 3970202"/>
              <a:gd name="connsiteY723" fmla="*/ 84536 h 2483611"/>
              <a:gd name="connsiteX724" fmla="*/ 1908430 w 3970202"/>
              <a:gd name="connsiteY724" fmla="*/ 84536 h 2483611"/>
              <a:gd name="connsiteX725" fmla="*/ 1908430 w 3970202"/>
              <a:gd name="connsiteY725" fmla="*/ 120560 h 2483611"/>
              <a:gd name="connsiteX726" fmla="*/ 1927614 w 3970202"/>
              <a:gd name="connsiteY726" fmla="*/ 120560 h 2483611"/>
              <a:gd name="connsiteX727" fmla="*/ 1927614 w 3970202"/>
              <a:gd name="connsiteY727" fmla="*/ 65297 h 2483611"/>
              <a:gd name="connsiteX728" fmla="*/ 1853821 w 3970202"/>
              <a:gd name="connsiteY728" fmla="*/ 65297 h 2483611"/>
              <a:gd name="connsiteX729" fmla="*/ 1853821 w 3970202"/>
              <a:gd name="connsiteY729" fmla="*/ 169610 h 2483611"/>
              <a:gd name="connsiteX730" fmla="*/ 1958134 w 3970202"/>
              <a:gd name="connsiteY730" fmla="*/ 169610 h 2483611"/>
              <a:gd name="connsiteX731" fmla="*/ 1958134 w 3970202"/>
              <a:gd name="connsiteY731" fmla="*/ 111077 h 2483611"/>
              <a:gd name="connsiteX732" fmla="*/ 1975083 w 3970202"/>
              <a:gd name="connsiteY732" fmla="*/ 111077 h 2483611"/>
              <a:gd name="connsiteX733" fmla="*/ 1975083 w 3970202"/>
              <a:gd name="connsiteY733" fmla="*/ 186341 h 2483611"/>
              <a:gd name="connsiteX734" fmla="*/ 1735883 w 3970202"/>
              <a:gd name="connsiteY734" fmla="*/ 186341 h 2483611"/>
              <a:gd name="connsiteX735" fmla="*/ 1735883 w 3970202"/>
              <a:gd name="connsiteY735" fmla="*/ 169555 h 2483611"/>
              <a:gd name="connsiteX736" fmla="*/ 1477064 w 3970202"/>
              <a:gd name="connsiteY736" fmla="*/ 233157 h 2483611"/>
              <a:gd name="connsiteX737" fmla="*/ 1600615 w 3970202"/>
              <a:gd name="connsiteY737" fmla="*/ 233157 h 2483611"/>
              <a:gd name="connsiteX738" fmla="*/ 1600615 w 3970202"/>
              <a:gd name="connsiteY738" fmla="*/ 135875 h 2483611"/>
              <a:gd name="connsiteX739" fmla="*/ 1638765 w 3970202"/>
              <a:gd name="connsiteY739" fmla="*/ 135875 h 2483611"/>
              <a:gd name="connsiteX740" fmla="*/ 1638765 w 3970202"/>
              <a:gd name="connsiteY740" fmla="*/ 169610 h 2483611"/>
              <a:gd name="connsiteX741" fmla="*/ 1716209 w 3970202"/>
              <a:gd name="connsiteY741" fmla="*/ 169610 h 2483611"/>
              <a:gd name="connsiteX742" fmla="*/ 1716209 w 3970202"/>
              <a:gd name="connsiteY742" fmla="*/ 186396 h 2483611"/>
              <a:gd name="connsiteX743" fmla="*/ 1635549 w 3970202"/>
              <a:gd name="connsiteY743" fmla="*/ 186396 h 2483611"/>
              <a:gd name="connsiteX744" fmla="*/ 1635549 w 3970202"/>
              <a:gd name="connsiteY744" fmla="*/ 260625 h 2483611"/>
              <a:gd name="connsiteX745" fmla="*/ 1477064 w 3970202"/>
              <a:gd name="connsiteY745" fmla="*/ 260625 h 2483611"/>
              <a:gd name="connsiteX746" fmla="*/ 1412972 w 3970202"/>
              <a:gd name="connsiteY746" fmla="*/ 290000 h 2483611"/>
              <a:gd name="connsiteX747" fmla="*/ 1457825 w 3970202"/>
              <a:gd name="connsiteY747" fmla="*/ 290000 h 2483611"/>
              <a:gd name="connsiteX748" fmla="*/ 1457825 w 3970202"/>
              <a:gd name="connsiteY748" fmla="*/ 324717 h 2483611"/>
              <a:gd name="connsiteX749" fmla="*/ 1412972 w 3970202"/>
              <a:gd name="connsiteY749" fmla="*/ 324717 h 2483611"/>
              <a:gd name="connsiteX750" fmla="*/ 1140146 w 3970202"/>
              <a:gd name="connsiteY750" fmla="*/ 863611 h 2483611"/>
              <a:gd name="connsiteX751" fmla="*/ 1140146 w 3970202"/>
              <a:gd name="connsiteY751" fmla="*/ 898327 h 2483611"/>
              <a:gd name="connsiteX752" fmla="*/ 1095293 w 3970202"/>
              <a:gd name="connsiteY752" fmla="*/ 898327 h 2483611"/>
              <a:gd name="connsiteX753" fmla="*/ 1095293 w 3970202"/>
              <a:gd name="connsiteY753" fmla="*/ 863611 h 2483611"/>
              <a:gd name="connsiteX754" fmla="*/ 1076054 w 3970202"/>
              <a:gd name="connsiteY754" fmla="*/ 863611 h 2483611"/>
              <a:gd name="connsiteX755" fmla="*/ 1076054 w 3970202"/>
              <a:gd name="connsiteY755" fmla="*/ 898327 h 2483611"/>
              <a:gd name="connsiteX756" fmla="*/ 1031201 w 3970202"/>
              <a:gd name="connsiteY756" fmla="*/ 898327 h 2483611"/>
              <a:gd name="connsiteX757" fmla="*/ 1031201 w 3970202"/>
              <a:gd name="connsiteY757" fmla="*/ 863611 h 2483611"/>
              <a:gd name="connsiteX758" fmla="*/ 1012017 w 3970202"/>
              <a:gd name="connsiteY758" fmla="*/ 863611 h 2483611"/>
              <a:gd name="connsiteX759" fmla="*/ 1012017 w 3970202"/>
              <a:gd name="connsiteY759" fmla="*/ 898327 h 2483611"/>
              <a:gd name="connsiteX760" fmla="*/ 967163 w 3970202"/>
              <a:gd name="connsiteY760" fmla="*/ 898327 h 2483611"/>
              <a:gd name="connsiteX761" fmla="*/ 967163 w 3970202"/>
              <a:gd name="connsiteY761" fmla="*/ 863611 h 2483611"/>
              <a:gd name="connsiteX762" fmla="*/ 903017 w 3970202"/>
              <a:gd name="connsiteY762" fmla="*/ 863611 h 2483611"/>
              <a:gd name="connsiteX763" fmla="*/ 947871 w 3970202"/>
              <a:gd name="connsiteY763" fmla="*/ 863611 h 2483611"/>
              <a:gd name="connsiteX764" fmla="*/ 947871 w 3970202"/>
              <a:gd name="connsiteY764" fmla="*/ 898327 h 2483611"/>
              <a:gd name="connsiteX765" fmla="*/ 903017 w 3970202"/>
              <a:gd name="connsiteY765" fmla="*/ 898327 h 2483611"/>
              <a:gd name="connsiteX766" fmla="*/ 838925 w 3970202"/>
              <a:gd name="connsiteY766" fmla="*/ 863611 h 2483611"/>
              <a:gd name="connsiteX767" fmla="*/ 883779 w 3970202"/>
              <a:gd name="connsiteY767" fmla="*/ 863611 h 2483611"/>
              <a:gd name="connsiteX768" fmla="*/ 883779 w 3970202"/>
              <a:gd name="connsiteY768" fmla="*/ 898327 h 2483611"/>
              <a:gd name="connsiteX769" fmla="*/ 838925 w 3970202"/>
              <a:gd name="connsiteY769" fmla="*/ 898327 h 2483611"/>
              <a:gd name="connsiteX770" fmla="*/ 774834 w 3970202"/>
              <a:gd name="connsiteY770" fmla="*/ 863611 h 2483611"/>
              <a:gd name="connsiteX771" fmla="*/ 819687 w 3970202"/>
              <a:gd name="connsiteY771" fmla="*/ 863611 h 2483611"/>
              <a:gd name="connsiteX772" fmla="*/ 819687 w 3970202"/>
              <a:gd name="connsiteY772" fmla="*/ 898327 h 2483611"/>
              <a:gd name="connsiteX773" fmla="*/ 774834 w 3970202"/>
              <a:gd name="connsiteY773" fmla="*/ 898327 h 2483611"/>
              <a:gd name="connsiteX774" fmla="*/ 710742 w 3970202"/>
              <a:gd name="connsiteY774" fmla="*/ 863611 h 2483611"/>
              <a:gd name="connsiteX775" fmla="*/ 755595 w 3970202"/>
              <a:gd name="connsiteY775" fmla="*/ 863611 h 2483611"/>
              <a:gd name="connsiteX776" fmla="*/ 755595 w 3970202"/>
              <a:gd name="connsiteY776" fmla="*/ 898327 h 2483611"/>
              <a:gd name="connsiteX777" fmla="*/ 710742 w 3970202"/>
              <a:gd name="connsiteY777" fmla="*/ 898327 h 2483611"/>
              <a:gd name="connsiteX778" fmla="*/ 637058 w 3970202"/>
              <a:gd name="connsiteY778" fmla="*/ 1307076 h 2483611"/>
              <a:gd name="connsiteX779" fmla="*/ 627411 w 3970202"/>
              <a:gd name="connsiteY779" fmla="*/ 1297539 h 2483611"/>
              <a:gd name="connsiteX780" fmla="*/ 627411 w 3970202"/>
              <a:gd name="connsiteY780" fmla="*/ 1297484 h 2483611"/>
              <a:gd name="connsiteX781" fmla="*/ 627411 w 3970202"/>
              <a:gd name="connsiteY781" fmla="*/ 1071364 h 2483611"/>
              <a:gd name="connsiteX782" fmla="*/ 637755 w 3970202"/>
              <a:gd name="connsiteY782" fmla="*/ 1062470 h 2483611"/>
              <a:gd name="connsiteX783" fmla="*/ 646650 w 3970202"/>
              <a:gd name="connsiteY783" fmla="*/ 1071364 h 2483611"/>
              <a:gd name="connsiteX784" fmla="*/ 646650 w 3970202"/>
              <a:gd name="connsiteY784" fmla="*/ 1297484 h 2483611"/>
              <a:gd name="connsiteX785" fmla="*/ 637113 w 3970202"/>
              <a:gd name="connsiteY785" fmla="*/ 1307076 h 2483611"/>
              <a:gd name="connsiteX786" fmla="*/ 691558 w 3970202"/>
              <a:gd name="connsiteY786" fmla="*/ 1475099 h 2483611"/>
              <a:gd name="connsiteX787" fmla="*/ 639238 w 3970202"/>
              <a:gd name="connsiteY787" fmla="*/ 1475099 h 2483611"/>
              <a:gd name="connsiteX788" fmla="*/ 639238 w 3970202"/>
              <a:gd name="connsiteY788" fmla="*/ 1431826 h 2483611"/>
              <a:gd name="connsiteX789" fmla="*/ 691558 w 3970202"/>
              <a:gd name="connsiteY789" fmla="*/ 1431826 h 2483611"/>
              <a:gd name="connsiteX790" fmla="*/ 710796 w 3970202"/>
              <a:gd name="connsiteY790" fmla="*/ 1297484 h 2483611"/>
              <a:gd name="connsiteX791" fmla="*/ 700452 w 3970202"/>
              <a:gd name="connsiteY791" fmla="*/ 1306378 h 2483611"/>
              <a:gd name="connsiteX792" fmla="*/ 691558 w 3970202"/>
              <a:gd name="connsiteY792" fmla="*/ 1297484 h 2483611"/>
              <a:gd name="connsiteX793" fmla="*/ 691558 w 3970202"/>
              <a:gd name="connsiteY793" fmla="*/ 1011578 h 2483611"/>
              <a:gd name="connsiteX794" fmla="*/ 700452 w 3970202"/>
              <a:gd name="connsiteY794" fmla="*/ 1001234 h 2483611"/>
              <a:gd name="connsiteX795" fmla="*/ 710796 w 3970202"/>
              <a:gd name="connsiteY795" fmla="*/ 1010128 h 2483611"/>
              <a:gd name="connsiteX796" fmla="*/ 710796 w 3970202"/>
              <a:gd name="connsiteY796" fmla="*/ 1011578 h 2483611"/>
              <a:gd name="connsiteX797" fmla="*/ 755650 w 3970202"/>
              <a:gd name="connsiteY797" fmla="*/ 1475099 h 2483611"/>
              <a:gd name="connsiteX798" fmla="*/ 710796 w 3970202"/>
              <a:gd name="connsiteY798" fmla="*/ 1475099 h 2483611"/>
              <a:gd name="connsiteX799" fmla="*/ 710796 w 3970202"/>
              <a:gd name="connsiteY799" fmla="*/ 1431826 h 2483611"/>
              <a:gd name="connsiteX800" fmla="*/ 755650 w 3970202"/>
              <a:gd name="connsiteY800" fmla="*/ 1431826 h 2483611"/>
              <a:gd name="connsiteX801" fmla="*/ 774888 w 3970202"/>
              <a:gd name="connsiteY801" fmla="*/ 1297484 h 2483611"/>
              <a:gd name="connsiteX802" fmla="*/ 764544 w 3970202"/>
              <a:gd name="connsiteY802" fmla="*/ 1306378 h 2483611"/>
              <a:gd name="connsiteX803" fmla="*/ 755650 w 3970202"/>
              <a:gd name="connsiteY803" fmla="*/ 1297484 h 2483611"/>
              <a:gd name="connsiteX804" fmla="*/ 755650 w 3970202"/>
              <a:gd name="connsiteY804" fmla="*/ 962092 h 2483611"/>
              <a:gd name="connsiteX805" fmla="*/ 765994 w 3970202"/>
              <a:gd name="connsiteY805" fmla="*/ 953198 h 2483611"/>
              <a:gd name="connsiteX806" fmla="*/ 774888 w 3970202"/>
              <a:gd name="connsiteY806" fmla="*/ 962092 h 2483611"/>
              <a:gd name="connsiteX807" fmla="*/ 819741 w 3970202"/>
              <a:gd name="connsiteY807" fmla="*/ 1475099 h 2483611"/>
              <a:gd name="connsiteX808" fmla="*/ 774888 w 3970202"/>
              <a:gd name="connsiteY808" fmla="*/ 1475099 h 2483611"/>
              <a:gd name="connsiteX809" fmla="*/ 774888 w 3970202"/>
              <a:gd name="connsiteY809" fmla="*/ 1431826 h 2483611"/>
              <a:gd name="connsiteX810" fmla="*/ 819741 w 3970202"/>
              <a:gd name="connsiteY810" fmla="*/ 1431826 h 2483611"/>
              <a:gd name="connsiteX811" fmla="*/ 838980 w 3970202"/>
              <a:gd name="connsiteY811" fmla="*/ 1297484 h 2483611"/>
              <a:gd name="connsiteX812" fmla="*/ 828636 w 3970202"/>
              <a:gd name="connsiteY812" fmla="*/ 1306378 h 2483611"/>
              <a:gd name="connsiteX813" fmla="*/ 819741 w 3970202"/>
              <a:gd name="connsiteY813" fmla="*/ 1297484 h 2483611"/>
              <a:gd name="connsiteX814" fmla="*/ 819741 w 3970202"/>
              <a:gd name="connsiteY814" fmla="*/ 962092 h 2483611"/>
              <a:gd name="connsiteX815" fmla="*/ 830086 w 3970202"/>
              <a:gd name="connsiteY815" fmla="*/ 953198 h 2483611"/>
              <a:gd name="connsiteX816" fmla="*/ 838980 w 3970202"/>
              <a:gd name="connsiteY816" fmla="*/ 962092 h 2483611"/>
              <a:gd name="connsiteX817" fmla="*/ 883833 w 3970202"/>
              <a:gd name="connsiteY817" fmla="*/ 1475099 h 2483611"/>
              <a:gd name="connsiteX818" fmla="*/ 838980 w 3970202"/>
              <a:gd name="connsiteY818" fmla="*/ 1475099 h 2483611"/>
              <a:gd name="connsiteX819" fmla="*/ 838980 w 3970202"/>
              <a:gd name="connsiteY819" fmla="*/ 1431826 h 2483611"/>
              <a:gd name="connsiteX820" fmla="*/ 883833 w 3970202"/>
              <a:gd name="connsiteY820" fmla="*/ 1431826 h 2483611"/>
              <a:gd name="connsiteX821" fmla="*/ 903072 w 3970202"/>
              <a:gd name="connsiteY821" fmla="*/ 1297484 h 2483611"/>
              <a:gd name="connsiteX822" fmla="*/ 892727 w 3970202"/>
              <a:gd name="connsiteY822" fmla="*/ 1306378 h 2483611"/>
              <a:gd name="connsiteX823" fmla="*/ 883833 w 3970202"/>
              <a:gd name="connsiteY823" fmla="*/ 1297484 h 2483611"/>
              <a:gd name="connsiteX824" fmla="*/ 883833 w 3970202"/>
              <a:gd name="connsiteY824" fmla="*/ 962092 h 2483611"/>
              <a:gd name="connsiteX825" fmla="*/ 894177 w 3970202"/>
              <a:gd name="connsiteY825" fmla="*/ 953198 h 2483611"/>
              <a:gd name="connsiteX826" fmla="*/ 903072 w 3970202"/>
              <a:gd name="connsiteY826" fmla="*/ 962092 h 2483611"/>
              <a:gd name="connsiteX827" fmla="*/ 947925 w 3970202"/>
              <a:gd name="connsiteY827" fmla="*/ 1475099 h 2483611"/>
              <a:gd name="connsiteX828" fmla="*/ 903072 w 3970202"/>
              <a:gd name="connsiteY828" fmla="*/ 1475099 h 2483611"/>
              <a:gd name="connsiteX829" fmla="*/ 903072 w 3970202"/>
              <a:gd name="connsiteY829" fmla="*/ 1431826 h 2483611"/>
              <a:gd name="connsiteX830" fmla="*/ 947925 w 3970202"/>
              <a:gd name="connsiteY830" fmla="*/ 1431826 h 2483611"/>
              <a:gd name="connsiteX831" fmla="*/ 967163 w 3970202"/>
              <a:gd name="connsiteY831" fmla="*/ 1297484 h 2483611"/>
              <a:gd name="connsiteX832" fmla="*/ 956819 w 3970202"/>
              <a:gd name="connsiteY832" fmla="*/ 1306378 h 2483611"/>
              <a:gd name="connsiteX833" fmla="*/ 947925 w 3970202"/>
              <a:gd name="connsiteY833" fmla="*/ 1297484 h 2483611"/>
              <a:gd name="connsiteX834" fmla="*/ 947925 w 3970202"/>
              <a:gd name="connsiteY834" fmla="*/ 962092 h 2483611"/>
              <a:gd name="connsiteX835" fmla="*/ 958269 w 3970202"/>
              <a:gd name="connsiteY835" fmla="*/ 953198 h 2483611"/>
              <a:gd name="connsiteX836" fmla="*/ 967163 w 3970202"/>
              <a:gd name="connsiteY836" fmla="*/ 962092 h 2483611"/>
              <a:gd name="connsiteX837" fmla="*/ 1012017 w 3970202"/>
              <a:gd name="connsiteY837" fmla="*/ 1475099 h 2483611"/>
              <a:gd name="connsiteX838" fmla="*/ 967163 w 3970202"/>
              <a:gd name="connsiteY838" fmla="*/ 1475099 h 2483611"/>
              <a:gd name="connsiteX839" fmla="*/ 967163 w 3970202"/>
              <a:gd name="connsiteY839" fmla="*/ 1431826 h 2483611"/>
              <a:gd name="connsiteX840" fmla="*/ 1012017 w 3970202"/>
              <a:gd name="connsiteY840" fmla="*/ 1431826 h 2483611"/>
              <a:gd name="connsiteX841" fmla="*/ 1031201 w 3970202"/>
              <a:gd name="connsiteY841" fmla="*/ 1297484 h 2483611"/>
              <a:gd name="connsiteX842" fmla="*/ 1021609 w 3970202"/>
              <a:gd name="connsiteY842" fmla="*/ 1307076 h 2483611"/>
              <a:gd name="connsiteX843" fmla="*/ 1012017 w 3970202"/>
              <a:gd name="connsiteY843" fmla="*/ 1297484 h 2483611"/>
              <a:gd name="connsiteX844" fmla="*/ 1012017 w 3970202"/>
              <a:gd name="connsiteY844" fmla="*/ 962092 h 2483611"/>
              <a:gd name="connsiteX845" fmla="*/ 1021609 w 3970202"/>
              <a:gd name="connsiteY845" fmla="*/ 952500 h 2483611"/>
              <a:gd name="connsiteX846" fmla="*/ 1031201 w 3970202"/>
              <a:gd name="connsiteY846" fmla="*/ 962092 h 2483611"/>
              <a:gd name="connsiteX847" fmla="*/ 1076054 w 3970202"/>
              <a:gd name="connsiteY847" fmla="*/ 1475099 h 2483611"/>
              <a:gd name="connsiteX848" fmla="*/ 1031201 w 3970202"/>
              <a:gd name="connsiteY848" fmla="*/ 1475099 h 2483611"/>
              <a:gd name="connsiteX849" fmla="*/ 1031201 w 3970202"/>
              <a:gd name="connsiteY849" fmla="*/ 1431826 h 2483611"/>
              <a:gd name="connsiteX850" fmla="*/ 1076054 w 3970202"/>
              <a:gd name="connsiteY850" fmla="*/ 1431826 h 2483611"/>
              <a:gd name="connsiteX851" fmla="*/ 1095293 w 3970202"/>
              <a:gd name="connsiteY851" fmla="*/ 1297484 h 2483611"/>
              <a:gd name="connsiteX852" fmla="*/ 1084948 w 3970202"/>
              <a:gd name="connsiteY852" fmla="*/ 1306378 h 2483611"/>
              <a:gd name="connsiteX853" fmla="*/ 1076054 w 3970202"/>
              <a:gd name="connsiteY853" fmla="*/ 1297484 h 2483611"/>
              <a:gd name="connsiteX854" fmla="*/ 1076054 w 3970202"/>
              <a:gd name="connsiteY854" fmla="*/ 962092 h 2483611"/>
              <a:gd name="connsiteX855" fmla="*/ 1086398 w 3970202"/>
              <a:gd name="connsiteY855" fmla="*/ 953198 h 2483611"/>
              <a:gd name="connsiteX856" fmla="*/ 1095293 w 3970202"/>
              <a:gd name="connsiteY856" fmla="*/ 962092 h 2483611"/>
              <a:gd name="connsiteX857" fmla="*/ 1140146 w 3970202"/>
              <a:gd name="connsiteY857" fmla="*/ 1475099 h 2483611"/>
              <a:gd name="connsiteX858" fmla="*/ 1095293 w 3970202"/>
              <a:gd name="connsiteY858" fmla="*/ 1475099 h 2483611"/>
              <a:gd name="connsiteX859" fmla="*/ 1095293 w 3970202"/>
              <a:gd name="connsiteY859" fmla="*/ 1431826 h 2483611"/>
              <a:gd name="connsiteX860" fmla="*/ 1140146 w 3970202"/>
              <a:gd name="connsiteY860" fmla="*/ 1431826 h 2483611"/>
              <a:gd name="connsiteX861" fmla="*/ 1159602 w 3970202"/>
              <a:gd name="connsiteY861" fmla="*/ 1297484 h 2483611"/>
              <a:gd name="connsiteX862" fmla="*/ 1149258 w 3970202"/>
              <a:gd name="connsiteY862" fmla="*/ 1306378 h 2483611"/>
              <a:gd name="connsiteX863" fmla="*/ 1140364 w 3970202"/>
              <a:gd name="connsiteY863" fmla="*/ 1297484 h 2483611"/>
              <a:gd name="connsiteX864" fmla="*/ 1140364 w 3970202"/>
              <a:gd name="connsiteY864" fmla="*/ 962092 h 2483611"/>
              <a:gd name="connsiteX865" fmla="*/ 1150708 w 3970202"/>
              <a:gd name="connsiteY865" fmla="*/ 953198 h 2483611"/>
              <a:gd name="connsiteX866" fmla="*/ 1159602 w 3970202"/>
              <a:gd name="connsiteY866" fmla="*/ 962092 h 2483611"/>
              <a:gd name="connsiteX867" fmla="*/ 1204456 w 3970202"/>
              <a:gd name="connsiteY867" fmla="*/ 1475099 h 2483611"/>
              <a:gd name="connsiteX868" fmla="*/ 1159602 w 3970202"/>
              <a:gd name="connsiteY868" fmla="*/ 1475099 h 2483611"/>
              <a:gd name="connsiteX869" fmla="*/ 1159602 w 3970202"/>
              <a:gd name="connsiteY869" fmla="*/ 1431826 h 2483611"/>
              <a:gd name="connsiteX870" fmla="*/ 1204456 w 3970202"/>
              <a:gd name="connsiteY870" fmla="*/ 1431826 h 2483611"/>
              <a:gd name="connsiteX871" fmla="*/ 1204456 w 3970202"/>
              <a:gd name="connsiteY871" fmla="*/ 1297484 h 2483611"/>
              <a:gd name="connsiteX872" fmla="*/ 1204456 w 3970202"/>
              <a:gd name="connsiteY872" fmla="*/ 962092 h 2483611"/>
              <a:gd name="connsiteX873" fmla="*/ 1211323 w 3970202"/>
              <a:gd name="connsiteY873" fmla="*/ 952936 h 2483611"/>
              <a:gd name="connsiteX874" fmla="*/ 1211323 w 3970202"/>
              <a:gd name="connsiteY874" fmla="*/ 1306640 h 2483611"/>
              <a:gd name="connsiteX875" fmla="*/ 1204238 w 3970202"/>
              <a:gd name="connsiteY875" fmla="*/ 1297484 h 2483611"/>
              <a:gd name="connsiteX876" fmla="*/ 1346155 w 3970202"/>
              <a:gd name="connsiteY876" fmla="*/ 1283477 h 2483611"/>
              <a:gd name="connsiteX877" fmla="*/ 1346155 w 3970202"/>
              <a:gd name="connsiteY877" fmla="*/ 1129788 h 2483611"/>
              <a:gd name="connsiteX878" fmla="*/ 1406105 w 3970202"/>
              <a:gd name="connsiteY878" fmla="*/ 1129788 h 2483611"/>
              <a:gd name="connsiteX879" fmla="*/ 1406105 w 3970202"/>
              <a:gd name="connsiteY879" fmla="*/ 1241676 h 2483611"/>
              <a:gd name="connsiteX880" fmla="*/ 1369263 w 3970202"/>
              <a:gd name="connsiteY880" fmla="*/ 1241676 h 2483611"/>
              <a:gd name="connsiteX881" fmla="*/ 1369263 w 3970202"/>
              <a:gd name="connsiteY881" fmla="*/ 1283477 h 2483611"/>
              <a:gd name="connsiteX882" fmla="*/ 1470251 w 3970202"/>
              <a:gd name="connsiteY882" fmla="*/ 1178129 h 2483611"/>
              <a:gd name="connsiteX883" fmla="*/ 1470251 w 3970202"/>
              <a:gd name="connsiteY883" fmla="*/ 1323371 h 2483611"/>
              <a:gd name="connsiteX884" fmla="*/ 1387902 w 3970202"/>
              <a:gd name="connsiteY884" fmla="*/ 1323371 h 2483611"/>
              <a:gd name="connsiteX885" fmla="*/ 1387902 w 3970202"/>
              <a:gd name="connsiteY885" fmla="*/ 1261024 h 2483611"/>
              <a:gd name="connsiteX886" fmla="*/ 1441803 w 3970202"/>
              <a:gd name="connsiteY886" fmla="*/ 1261024 h 2483611"/>
              <a:gd name="connsiteX887" fmla="*/ 1441803 w 3970202"/>
              <a:gd name="connsiteY887" fmla="*/ 1289854 h 2483611"/>
              <a:gd name="connsiteX888" fmla="*/ 1424744 w 3970202"/>
              <a:gd name="connsiteY888" fmla="*/ 1289854 h 2483611"/>
              <a:gd name="connsiteX889" fmla="*/ 1424744 w 3970202"/>
              <a:gd name="connsiteY889" fmla="*/ 1274921 h 2483611"/>
              <a:gd name="connsiteX890" fmla="*/ 1405505 w 3970202"/>
              <a:gd name="connsiteY890" fmla="*/ 1274921 h 2483611"/>
              <a:gd name="connsiteX891" fmla="*/ 1405505 w 3970202"/>
              <a:gd name="connsiteY891" fmla="*/ 1309092 h 2483611"/>
              <a:gd name="connsiteX892" fmla="*/ 1461041 w 3970202"/>
              <a:gd name="connsiteY892" fmla="*/ 1309092 h 2483611"/>
              <a:gd name="connsiteX893" fmla="*/ 1461041 w 3970202"/>
              <a:gd name="connsiteY893" fmla="*/ 1241676 h 2483611"/>
              <a:gd name="connsiteX894" fmla="*/ 1424744 w 3970202"/>
              <a:gd name="connsiteY894" fmla="*/ 1241676 h 2483611"/>
              <a:gd name="connsiteX895" fmla="*/ 1424744 w 3970202"/>
              <a:gd name="connsiteY895" fmla="*/ 1129788 h 2483611"/>
              <a:gd name="connsiteX896" fmla="*/ 1512870 w 3970202"/>
              <a:gd name="connsiteY896" fmla="*/ 1129788 h 2483611"/>
              <a:gd name="connsiteX897" fmla="*/ 1512870 w 3970202"/>
              <a:gd name="connsiteY897" fmla="*/ 1160526 h 2483611"/>
              <a:gd name="connsiteX898" fmla="*/ 1523770 w 3970202"/>
              <a:gd name="connsiteY898" fmla="*/ 1160526 h 2483611"/>
              <a:gd name="connsiteX899" fmla="*/ 1523770 w 3970202"/>
              <a:gd name="connsiteY899" fmla="*/ 1178129 h 2483611"/>
              <a:gd name="connsiteX900" fmla="*/ 1593040 w 3970202"/>
              <a:gd name="connsiteY900" fmla="*/ 1197368 h 2483611"/>
              <a:gd name="connsiteX901" fmla="*/ 1644651 w 3970202"/>
              <a:gd name="connsiteY901" fmla="*/ 1197368 h 2483611"/>
              <a:gd name="connsiteX902" fmla="*/ 1644651 w 3970202"/>
              <a:gd name="connsiteY902" fmla="*/ 1216225 h 2483611"/>
              <a:gd name="connsiteX903" fmla="*/ 1592821 w 3970202"/>
              <a:gd name="connsiteY903" fmla="*/ 1216225 h 2483611"/>
              <a:gd name="connsiteX904" fmla="*/ 2285732 w 3970202"/>
              <a:gd name="connsiteY904" fmla="*/ 1197368 h 2483611"/>
              <a:gd name="connsiteX905" fmla="*/ 2285732 w 3970202"/>
              <a:gd name="connsiteY905" fmla="*/ 1216225 h 2483611"/>
              <a:gd name="connsiteX906" fmla="*/ 2240879 w 3970202"/>
              <a:gd name="connsiteY906" fmla="*/ 1216225 h 2483611"/>
              <a:gd name="connsiteX907" fmla="*/ 2240879 w 3970202"/>
              <a:gd name="connsiteY907" fmla="*/ 1197368 h 2483611"/>
              <a:gd name="connsiteX908" fmla="*/ 2221640 w 3970202"/>
              <a:gd name="connsiteY908" fmla="*/ 1216225 h 2483611"/>
              <a:gd name="connsiteX909" fmla="*/ 2176787 w 3970202"/>
              <a:gd name="connsiteY909" fmla="*/ 1216225 h 2483611"/>
              <a:gd name="connsiteX910" fmla="*/ 2176787 w 3970202"/>
              <a:gd name="connsiteY910" fmla="*/ 1197368 h 2483611"/>
              <a:gd name="connsiteX911" fmla="*/ 2221640 w 3970202"/>
              <a:gd name="connsiteY911" fmla="*/ 1197368 h 2483611"/>
              <a:gd name="connsiteX912" fmla="*/ 2157549 w 3970202"/>
              <a:gd name="connsiteY912" fmla="*/ 1216225 h 2483611"/>
              <a:gd name="connsiteX913" fmla="*/ 2112695 w 3970202"/>
              <a:gd name="connsiteY913" fmla="*/ 1216225 h 2483611"/>
              <a:gd name="connsiteX914" fmla="*/ 2112695 w 3970202"/>
              <a:gd name="connsiteY914" fmla="*/ 1197368 h 2483611"/>
              <a:gd name="connsiteX915" fmla="*/ 2157549 w 3970202"/>
              <a:gd name="connsiteY915" fmla="*/ 1197368 h 2483611"/>
              <a:gd name="connsiteX916" fmla="*/ 2093457 w 3970202"/>
              <a:gd name="connsiteY916" fmla="*/ 1216225 h 2483611"/>
              <a:gd name="connsiteX917" fmla="*/ 2048603 w 3970202"/>
              <a:gd name="connsiteY917" fmla="*/ 1216225 h 2483611"/>
              <a:gd name="connsiteX918" fmla="*/ 2048603 w 3970202"/>
              <a:gd name="connsiteY918" fmla="*/ 1197368 h 2483611"/>
              <a:gd name="connsiteX919" fmla="*/ 2093457 w 3970202"/>
              <a:gd name="connsiteY919" fmla="*/ 1197368 h 2483611"/>
              <a:gd name="connsiteX920" fmla="*/ 2029365 w 3970202"/>
              <a:gd name="connsiteY920" fmla="*/ 1216225 h 2483611"/>
              <a:gd name="connsiteX921" fmla="*/ 1984512 w 3970202"/>
              <a:gd name="connsiteY921" fmla="*/ 1216225 h 2483611"/>
              <a:gd name="connsiteX922" fmla="*/ 1984512 w 3970202"/>
              <a:gd name="connsiteY922" fmla="*/ 1197368 h 2483611"/>
              <a:gd name="connsiteX923" fmla="*/ 2029365 w 3970202"/>
              <a:gd name="connsiteY923" fmla="*/ 1197368 h 2483611"/>
              <a:gd name="connsiteX924" fmla="*/ 1965273 w 3970202"/>
              <a:gd name="connsiteY924" fmla="*/ 1216225 h 2483611"/>
              <a:gd name="connsiteX925" fmla="*/ 1920420 w 3970202"/>
              <a:gd name="connsiteY925" fmla="*/ 1216225 h 2483611"/>
              <a:gd name="connsiteX926" fmla="*/ 1920420 w 3970202"/>
              <a:gd name="connsiteY926" fmla="*/ 1197368 h 2483611"/>
              <a:gd name="connsiteX927" fmla="*/ 1965273 w 3970202"/>
              <a:gd name="connsiteY927" fmla="*/ 1197368 h 2483611"/>
              <a:gd name="connsiteX928" fmla="*/ 1901181 w 3970202"/>
              <a:gd name="connsiteY928" fmla="*/ 1216225 h 2483611"/>
              <a:gd name="connsiteX929" fmla="*/ 1856328 w 3970202"/>
              <a:gd name="connsiteY929" fmla="*/ 1216225 h 2483611"/>
              <a:gd name="connsiteX930" fmla="*/ 1856328 w 3970202"/>
              <a:gd name="connsiteY930" fmla="*/ 1197368 h 2483611"/>
              <a:gd name="connsiteX931" fmla="*/ 1901181 w 3970202"/>
              <a:gd name="connsiteY931" fmla="*/ 1197368 h 2483611"/>
              <a:gd name="connsiteX932" fmla="*/ 1837144 w 3970202"/>
              <a:gd name="connsiteY932" fmla="*/ 1216225 h 2483611"/>
              <a:gd name="connsiteX933" fmla="*/ 1792236 w 3970202"/>
              <a:gd name="connsiteY933" fmla="*/ 1216225 h 2483611"/>
              <a:gd name="connsiteX934" fmla="*/ 1792236 w 3970202"/>
              <a:gd name="connsiteY934" fmla="*/ 1197368 h 2483611"/>
              <a:gd name="connsiteX935" fmla="*/ 1837144 w 3970202"/>
              <a:gd name="connsiteY935" fmla="*/ 1197368 h 2483611"/>
              <a:gd name="connsiteX936" fmla="*/ 1773053 w 3970202"/>
              <a:gd name="connsiteY936" fmla="*/ 1216225 h 2483611"/>
              <a:gd name="connsiteX937" fmla="*/ 1728199 w 3970202"/>
              <a:gd name="connsiteY937" fmla="*/ 1216225 h 2483611"/>
              <a:gd name="connsiteX938" fmla="*/ 1728199 w 3970202"/>
              <a:gd name="connsiteY938" fmla="*/ 1197368 h 2483611"/>
              <a:gd name="connsiteX939" fmla="*/ 1773053 w 3970202"/>
              <a:gd name="connsiteY939" fmla="*/ 1197368 h 2483611"/>
              <a:gd name="connsiteX940" fmla="*/ 1708960 w 3970202"/>
              <a:gd name="connsiteY940" fmla="*/ 1216225 h 2483611"/>
              <a:gd name="connsiteX941" fmla="*/ 1664107 w 3970202"/>
              <a:gd name="connsiteY941" fmla="*/ 1216225 h 2483611"/>
              <a:gd name="connsiteX942" fmla="*/ 1664107 w 3970202"/>
              <a:gd name="connsiteY942" fmla="*/ 1197368 h 2483611"/>
              <a:gd name="connsiteX943" fmla="*/ 1708960 w 3970202"/>
              <a:gd name="connsiteY943" fmla="*/ 1197368 h 2483611"/>
              <a:gd name="connsiteX944" fmla="*/ 2304916 w 3970202"/>
              <a:gd name="connsiteY944" fmla="*/ 1216225 h 2483611"/>
              <a:gd name="connsiteX945" fmla="*/ 2304916 w 3970202"/>
              <a:gd name="connsiteY945" fmla="*/ 1197368 h 2483611"/>
              <a:gd name="connsiteX946" fmla="*/ 2371679 w 3970202"/>
              <a:gd name="connsiteY946" fmla="*/ 1197368 h 2483611"/>
              <a:gd name="connsiteX947" fmla="*/ 2371679 w 3970202"/>
              <a:gd name="connsiteY947" fmla="*/ 1216225 h 2483611"/>
              <a:gd name="connsiteX948" fmla="*/ 2381216 w 3970202"/>
              <a:gd name="connsiteY948" fmla="*/ 1178075 h 2483611"/>
              <a:gd name="connsiteX949" fmla="*/ 1543281 w 3970202"/>
              <a:gd name="connsiteY949" fmla="*/ 1178075 h 2483611"/>
              <a:gd name="connsiteX950" fmla="*/ 1543281 w 3970202"/>
              <a:gd name="connsiteY950" fmla="*/ 1160471 h 2483611"/>
              <a:gd name="connsiteX951" fmla="*/ 2421273 w 3970202"/>
              <a:gd name="connsiteY951" fmla="*/ 1160471 h 2483611"/>
              <a:gd name="connsiteX952" fmla="*/ 2421273 w 3970202"/>
              <a:gd name="connsiteY952" fmla="*/ 1178075 h 2483611"/>
              <a:gd name="connsiteX953" fmla="*/ 2576598 w 3970202"/>
              <a:gd name="connsiteY953" fmla="*/ 1323371 h 2483611"/>
              <a:gd name="connsiteX954" fmla="*/ 2494358 w 3970202"/>
              <a:gd name="connsiteY954" fmla="*/ 1323371 h 2483611"/>
              <a:gd name="connsiteX955" fmla="*/ 2494358 w 3970202"/>
              <a:gd name="connsiteY955" fmla="*/ 1178129 h 2483611"/>
              <a:gd name="connsiteX956" fmla="*/ 2440348 w 3970202"/>
              <a:gd name="connsiteY956" fmla="*/ 1178129 h 2483611"/>
              <a:gd name="connsiteX957" fmla="*/ 2440348 w 3970202"/>
              <a:gd name="connsiteY957" fmla="*/ 1160526 h 2483611"/>
              <a:gd name="connsiteX958" fmla="*/ 2451575 w 3970202"/>
              <a:gd name="connsiteY958" fmla="*/ 1160526 h 2483611"/>
              <a:gd name="connsiteX959" fmla="*/ 2451575 w 3970202"/>
              <a:gd name="connsiteY959" fmla="*/ 1129788 h 2483611"/>
              <a:gd name="connsiteX960" fmla="*/ 2539701 w 3970202"/>
              <a:gd name="connsiteY960" fmla="*/ 1129788 h 2483611"/>
              <a:gd name="connsiteX961" fmla="*/ 2539701 w 3970202"/>
              <a:gd name="connsiteY961" fmla="*/ 1241676 h 2483611"/>
              <a:gd name="connsiteX962" fmla="*/ 2503404 w 3970202"/>
              <a:gd name="connsiteY962" fmla="*/ 1241676 h 2483611"/>
              <a:gd name="connsiteX963" fmla="*/ 2503404 w 3970202"/>
              <a:gd name="connsiteY963" fmla="*/ 1308983 h 2483611"/>
              <a:gd name="connsiteX964" fmla="*/ 2558940 w 3970202"/>
              <a:gd name="connsiteY964" fmla="*/ 1308983 h 2483611"/>
              <a:gd name="connsiteX965" fmla="*/ 2558940 w 3970202"/>
              <a:gd name="connsiteY965" fmla="*/ 1274812 h 2483611"/>
              <a:gd name="connsiteX966" fmla="*/ 2539701 w 3970202"/>
              <a:gd name="connsiteY966" fmla="*/ 1274812 h 2483611"/>
              <a:gd name="connsiteX967" fmla="*/ 2539701 w 3970202"/>
              <a:gd name="connsiteY967" fmla="*/ 1289745 h 2483611"/>
              <a:gd name="connsiteX968" fmla="*/ 2522588 w 3970202"/>
              <a:gd name="connsiteY968" fmla="*/ 1289745 h 2483611"/>
              <a:gd name="connsiteX969" fmla="*/ 2522588 w 3970202"/>
              <a:gd name="connsiteY969" fmla="*/ 1261024 h 2483611"/>
              <a:gd name="connsiteX970" fmla="*/ 2576543 w 3970202"/>
              <a:gd name="connsiteY970" fmla="*/ 1261024 h 2483611"/>
              <a:gd name="connsiteX971" fmla="*/ 2595836 w 3970202"/>
              <a:gd name="connsiteY971" fmla="*/ 1283477 h 2483611"/>
              <a:gd name="connsiteX972" fmla="*/ 2595836 w 3970202"/>
              <a:gd name="connsiteY972" fmla="*/ 1241676 h 2483611"/>
              <a:gd name="connsiteX973" fmla="*/ 2558994 w 3970202"/>
              <a:gd name="connsiteY973" fmla="*/ 1241676 h 2483611"/>
              <a:gd name="connsiteX974" fmla="*/ 2558994 w 3970202"/>
              <a:gd name="connsiteY974" fmla="*/ 1129788 h 2483611"/>
              <a:gd name="connsiteX975" fmla="*/ 2618944 w 3970202"/>
              <a:gd name="connsiteY975" fmla="*/ 1129788 h 2483611"/>
              <a:gd name="connsiteX976" fmla="*/ 2618944 w 3970202"/>
              <a:gd name="connsiteY976" fmla="*/ 1283477 h 2483611"/>
              <a:gd name="connsiteX977" fmla="*/ 2754921 w 3970202"/>
              <a:gd name="connsiteY977" fmla="*/ 1307076 h 2483611"/>
              <a:gd name="connsiteX978" fmla="*/ 2753341 w 3970202"/>
              <a:gd name="connsiteY978" fmla="*/ 1307076 h 2483611"/>
              <a:gd name="connsiteX979" fmla="*/ 2753341 w 3970202"/>
              <a:gd name="connsiteY979" fmla="*/ 952827 h 2483611"/>
              <a:gd name="connsiteX980" fmla="*/ 2754921 w 3970202"/>
              <a:gd name="connsiteY980" fmla="*/ 952827 h 2483611"/>
              <a:gd name="connsiteX981" fmla="*/ 2764513 w 3970202"/>
              <a:gd name="connsiteY981" fmla="*/ 962419 h 2483611"/>
              <a:gd name="connsiteX982" fmla="*/ 2764513 w 3970202"/>
              <a:gd name="connsiteY982" fmla="*/ 1297811 h 2483611"/>
              <a:gd name="connsiteX983" fmla="*/ 2754976 w 3970202"/>
              <a:gd name="connsiteY983" fmla="*/ 1307076 h 2483611"/>
              <a:gd name="connsiteX984" fmla="*/ 2809421 w 3970202"/>
              <a:gd name="connsiteY984" fmla="*/ 1475099 h 2483611"/>
              <a:gd name="connsiteX985" fmla="*/ 2764568 w 3970202"/>
              <a:gd name="connsiteY985" fmla="*/ 1475099 h 2483611"/>
              <a:gd name="connsiteX986" fmla="*/ 2764568 w 3970202"/>
              <a:gd name="connsiteY986" fmla="*/ 1431826 h 2483611"/>
              <a:gd name="connsiteX987" fmla="*/ 2809421 w 3970202"/>
              <a:gd name="connsiteY987" fmla="*/ 1431826 h 2483611"/>
              <a:gd name="connsiteX988" fmla="*/ 2809421 w 3970202"/>
              <a:gd name="connsiteY988" fmla="*/ 898327 h 2483611"/>
              <a:gd name="connsiteX989" fmla="*/ 2764568 w 3970202"/>
              <a:gd name="connsiteY989" fmla="*/ 898327 h 2483611"/>
              <a:gd name="connsiteX990" fmla="*/ 2764568 w 3970202"/>
              <a:gd name="connsiteY990" fmla="*/ 863611 h 2483611"/>
              <a:gd name="connsiteX991" fmla="*/ 2809421 w 3970202"/>
              <a:gd name="connsiteY991" fmla="*/ 863611 h 2483611"/>
              <a:gd name="connsiteX992" fmla="*/ 2819013 w 3970202"/>
              <a:gd name="connsiteY992" fmla="*/ 1307076 h 2483611"/>
              <a:gd name="connsiteX993" fmla="*/ 2809421 w 3970202"/>
              <a:gd name="connsiteY993" fmla="*/ 1297484 h 2483611"/>
              <a:gd name="connsiteX994" fmla="*/ 2809421 w 3970202"/>
              <a:gd name="connsiteY994" fmla="*/ 962092 h 2483611"/>
              <a:gd name="connsiteX995" fmla="*/ 2819776 w 3970202"/>
              <a:gd name="connsiteY995" fmla="*/ 953198 h 2483611"/>
              <a:gd name="connsiteX996" fmla="*/ 2828659 w 3970202"/>
              <a:gd name="connsiteY996" fmla="*/ 962092 h 2483611"/>
              <a:gd name="connsiteX997" fmla="*/ 2828659 w 3970202"/>
              <a:gd name="connsiteY997" fmla="*/ 1297484 h 2483611"/>
              <a:gd name="connsiteX998" fmla="*/ 2819067 w 3970202"/>
              <a:gd name="connsiteY998" fmla="*/ 1307076 h 2483611"/>
              <a:gd name="connsiteX999" fmla="*/ 2819013 w 3970202"/>
              <a:gd name="connsiteY999" fmla="*/ 1307076 h 2483611"/>
              <a:gd name="connsiteX1000" fmla="*/ 2873513 w 3970202"/>
              <a:gd name="connsiteY1000" fmla="*/ 1475099 h 2483611"/>
              <a:gd name="connsiteX1001" fmla="*/ 2828659 w 3970202"/>
              <a:gd name="connsiteY1001" fmla="*/ 1475099 h 2483611"/>
              <a:gd name="connsiteX1002" fmla="*/ 2828659 w 3970202"/>
              <a:gd name="connsiteY1002" fmla="*/ 1431826 h 2483611"/>
              <a:gd name="connsiteX1003" fmla="*/ 2873513 w 3970202"/>
              <a:gd name="connsiteY1003" fmla="*/ 1431826 h 2483611"/>
              <a:gd name="connsiteX1004" fmla="*/ 2873513 w 3970202"/>
              <a:gd name="connsiteY1004" fmla="*/ 898327 h 2483611"/>
              <a:gd name="connsiteX1005" fmla="*/ 2828659 w 3970202"/>
              <a:gd name="connsiteY1005" fmla="*/ 898327 h 2483611"/>
              <a:gd name="connsiteX1006" fmla="*/ 2828659 w 3970202"/>
              <a:gd name="connsiteY1006" fmla="*/ 863611 h 2483611"/>
              <a:gd name="connsiteX1007" fmla="*/ 2873513 w 3970202"/>
              <a:gd name="connsiteY1007" fmla="*/ 863611 h 2483611"/>
              <a:gd name="connsiteX1008" fmla="*/ 2883105 w 3970202"/>
              <a:gd name="connsiteY1008" fmla="*/ 1307076 h 2483611"/>
              <a:gd name="connsiteX1009" fmla="*/ 2873513 w 3970202"/>
              <a:gd name="connsiteY1009" fmla="*/ 1297484 h 2483611"/>
              <a:gd name="connsiteX1010" fmla="*/ 2873513 w 3970202"/>
              <a:gd name="connsiteY1010" fmla="*/ 962092 h 2483611"/>
              <a:gd name="connsiteX1011" fmla="*/ 2883868 w 3970202"/>
              <a:gd name="connsiteY1011" fmla="*/ 953198 h 2483611"/>
              <a:gd name="connsiteX1012" fmla="*/ 2892751 w 3970202"/>
              <a:gd name="connsiteY1012" fmla="*/ 962092 h 2483611"/>
              <a:gd name="connsiteX1013" fmla="*/ 2892751 w 3970202"/>
              <a:gd name="connsiteY1013" fmla="*/ 1297484 h 2483611"/>
              <a:gd name="connsiteX1014" fmla="*/ 2883159 w 3970202"/>
              <a:gd name="connsiteY1014" fmla="*/ 1307076 h 2483611"/>
              <a:gd name="connsiteX1015" fmla="*/ 2883105 w 3970202"/>
              <a:gd name="connsiteY1015" fmla="*/ 1307076 h 2483611"/>
              <a:gd name="connsiteX1016" fmla="*/ 2937604 w 3970202"/>
              <a:gd name="connsiteY1016" fmla="*/ 1475099 h 2483611"/>
              <a:gd name="connsiteX1017" fmla="*/ 2892697 w 3970202"/>
              <a:gd name="connsiteY1017" fmla="*/ 1475099 h 2483611"/>
              <a:gd name="connsiteX1018" fmla="*/ 2892697 w 3970202"/>
              <a:gd name="connsiteY1018" fmla="*/ 1431826 h 2483611"/>
              <a:gd name="connsiteX1019" fmla="*/ 2937550 w 3970202"/>
              <a:gd name="connsiteY1019" fmla="*/ 1431826 h 2483611"/>
              <a:gd name="connsiteX1020" fmla="*/ 2937604 w 3970202"/>
              <a:gd name="connsiteY1020" fmla="*/ 898327 h 2483611"/>
              <a:gd name="connsiteX1021" fmla="*/ 2892697 w 3970202"/>
              <a:gd name="connsiteY1021" fmla="*/ 898327 h 2483611"/>
              <a:gd name="connsiteX1022" fmla="*/ 2892697 w 3970202"/>
              <a:gd name="connsiteY1022" fmla="*/ 863611 h 2483611"/>
              <a:gd name="connsiteX1023" fmla="*/ 2937550 w 3970202"/>
              <a:gd name="connsiteY1023" fmla="*/ 863611 h 2483611"/>
              <a:gd name="connsiteX1024" fmla="*/ 2947196 w 3970202"/>
              <a:gd name="connsiteY1024" fmla="*/ 1307076 h 2483611"/>
              <a:gd name="connsiteX1025" fmla="*/ 2937604 w 3970202"/>
              <a:gd name="connsiteY1025" fmla="*/ 1297484 h 2483611"/>
              <a:gd name="connsiteX1026" fmla="*/ 2937604 w 3970202"/>
              <a:gd name="connsiteY1026" fmla="*/ 962092 h 2483611"/>
              <a:gd name="connsiteX1027" fmla="*/ 2947960 w 3970202"/>
              <a:gd name="connsiteY1027" fmla="*/ 953198 h 2483611"/>
              <a:gd name="connsiteX1028" fmla="*/ 2956843 w 3970202"/>
              <a:gd name="connsiteY1028" fmla="*/ 962092 h 2483611"/>
              <a:gd name="connsiteX1029" fmla="*/ 2956843 w 3970202"/>
              <a:gd name="connsiteY1029" fmla="*/ 1297484 h 2483611"/>
              <a:gd name="connsiteX1030" fmla="*/ 2947251 w 3970202"/>
              <a:gd name="connsiteY1030" fmla="*/ 1307076 h 2483611"/>
              <a:gd name="connsiteX1031" fmla="*/ 2947196 w 3970202"/>
              <a:gd name="connsiteY1031" fmla="*/ 1307076 h 2483611"/>
              <a:gd name="connsiteX1032" fmla="*/ 3001696 w 3970202"/>
              <a:gd name="connsiteY1032" fmla="*/ 1475099 h 2483611"/>
              <a:gd name="connsiteX1033" fmla="*/ 2956843 w 3970202"/>
              <a:gd name="connsiteY1033" fmla="*/ 1475099 h 2483611"/>
              <a:gd name="connsiteX1034" fmla="*/ 2956843 w 3970202"/>
              <a:gd name="connsiteY1034" fmla="*/ 1431826 h 2483611"/>
              <a:gd name="connsiteX1035" fmla="*/ 3001696 w 3970202"/>
              <a:gd name="connsiteY1035" fmla="*/ 1431826 h 2483611"/>
              <a:gd name="connsiteX1036" fmla="*/ 3001696 w 3970202"/>
              <a:gd name="connsiteY1036" fmla="*/ 898327 h 2483611"/>
              <a:gd name="connsiteX1037" fmla="*/ 2956843 w 3970202"/>
              <a:gd name="connsiteY1037" fmla="*/ 898327 h 2483611"/>
              <a:gd name="connsiteX1038" fmla="*/ 2956843 w 3970202"/>
              <a:gd name="connsiteY1038" fmla="*/ 863611 h 2483611"/>
              <a:gd name="connsiteX1039" fmla="*/ 3001696 w 3970202"/>
              <a:gd name="connsiteY1039" fmla="*/ 863611 h 2483611"/>
              <a:gd name="connsiteX1040" fmla="*/ 3011288 w 3970202"/>
              <a:gd name="connsiteY1040" fmla="*/ 1307076 h 2483611"/>
              <a:gd name="connsiteX1041" fmla="*/ 3001696 w 3970202"/>
              <a:gd name="connsiteY1041" fmla="*/ 1297484 h 2483611"/>
              <a:gd name="connsiteX1042" fmla="*/ 3001696 w 3970202"/>
              <a:gd name="connsiteY1042" fmla="*/ 962092 h 2483611"/>
              <a:gd name="connsiteX1043" fmla="*/ 3011288 w 3970202"/>
              <a:gd name="connsiteY1043" fmla="*/ 952500 h 2483611"/>
              <a:gd name="connsiteX1044" fmla="*/ 3020880 w 3970202"/>
              <a:gd name="connsiteY1044" fmla="*/ 962092 h 2483611"/>
              <a:gd name="connsiteX1045" fmla="*/ 3020880 w 3970202"/>
              <a:gd name="connsiteY1045" fmla="*/ 1297484 h 2483611"/>
              <a:gd name="connsiteX1046" fmla="*/ 3011288 w 3970202"/>
              <a:gd name="connsiteY1046" fmla="*/ 1307076 h 2483611"/>
              <a:gd name="connsiteX1047" fmla="*/ 3065788 w 3970202"/>
              <a:gd name="connsiteY1047" fmla="*/ 1475099 h 2483611"/>
              <a:gd name="connsiteX1048" fmla="*/ 3020935 w 3970202"/>
              <a:gd name="connsiteY1048" fmla="*/ 1475099 h 2483611"/>
              <a:gd name="connsiteX1049" fmla="*/ 3020935 w 3970202"/>
              <a:gd name="connsiteY1049" fmla="*/ 1431826 h 2483611"/>
              <a:gd name="connsiteX1050" fmla="*/ 3065788 w 3970202"/>
              <a:gd name="connsiteY1050" fmla="*/ 1431826 h 2483611"/>
              <a:gd name="connsiteX1051" fmla="*/ 3065788 w 3970202"/>
              <a:gd name="connsiteY1051" fmla="*/ 898327 h 2483611"/>
              <a:gd name="connsiteX1052" fmla="*/ 3020935 w 3970202"/>
              <a:gd name="connsiteY1052" fmla="*/ 898327 h 2483611"/>
              <a:gd name="connsiteX1053" fmla="*/ 3020935 w 3970202"/>
              <a:gd name="connsiteY1053" fmla="*/ 863611 h 2483611"/>
              <a:gd name="connsiteX1054" fmla="*/ 3065788 w 3970202"/>
              <a:gd name="connsiteY1054" fmla="*/ 863611 h 2483611"/>
              <a:gd name="connsiteX1055" fmla="*/ 3075435 w 3970202"/>
              <a:gd name="connsiteY1055" fmla="*/ 1307076 h 2483611"/>
              <a:gd name="connsiteX1056" fmla="*/ 3065788 w 3970202"/>
              <a:gd name="connsiteY1056" fmla="*/ 1297539 h 2483611"/>
              <a:gd name="connsiteX1057" fmla="*/ 3065788 w 3970202"/>
              <a:gd name="connsiteY1057" fmla="*/ 1297484 h 2483611"/>
              <a:gd name="connsiteX1058" fmla="*/ 3065788 w 3970202"/>
              <a:gd name="connsiteY1058" fmla="*/ 962092 h 2483611"/>
              <a:gd name="connsiteX1059" fmla="*/ 3076143 w 3970202"/>
              <a:gd name="connsiteY1059" fmla="*/ 953198 h 2483611"/>
              <a:gd name="connsiteX1060" fmla="*/ 3085027 w 3970202"/>
              <a:gd name="connsiteY1060" fmla="*/ 962092 h 2483611"/>
              <a:gd name="connsiteX1061" fmla="*/ 3085027 w 3970202"/>
              <a:gd name="connsiteY1061" fmla="*/ 1297484 h 2483611"/>
              <a:gd name="connsiteX1062" fmla="*/ 3075435 w 3970202"/>
              <a:gd name="connsiteY1062" fmla="*/ 1307076 h 2483611"/>
              <a:gd name="connsiteX1063" fmla="*/ 3075380 w 3970202"/>
              <a:gd name="connsiteY1063" fmla="*/ 1307076 h 2483611"/>
              <a:gd name="connsiteX1064" fmla="*/ 3129935 w 3970202"/>
              <a:gd name="connsiteY1064" fmla="*/ 1475099 h 2483611"/>
              <a:gd name="connsiteX1065" fmla="*/ 3085081 w 3970202"/>
              <a:gd name="connsiteY1065" fmla="*/ 1475099 h 2483611"/>
              <a:gd name="connsiteX1066" fmla="*/ 3085081 w 3970202"/>
              <a:gd name="connsiteY1066" fmla="*/ 1431826 h 2483611"/>
              <a:gd name="connsiteX1067" fmla="*/ 3129935 w 3970202"/>
              <a:gd name="connsiteY1067" fmla="*/ 1431826 h 2483611"/>
              <a:gd name="connsiteX1068" fmla="*/ 3129935 w 3970202"/>
              <a:gd name="connsiteY1068" fmla="*/ 898327 h 2483611"/>
              <a:gd name="connsiteX1069" fmla="*/ 3085081 w 3970202"/>
              <a:gd name="connsiteY1069" fmla="*/ 898327 h 2483611"/>
              <a:gd name="connsiteX1070" fmla="*/ 3085081 w 3970202"/>
              <a:gd name="connsiteY1070" fmla="*/ 863611 h 2483611"/>
              <a:gd name="connsiteX1071" fmla="*/ 3129935 w 3970202"/>
              <a:gd name="connsiteY1071" fmla="*/ 863611 h 2483611"/>
              <a:gd name="connsiteX1072" fmla="*/ 3139581 w 3970202"/>
              <a:gd name="connsiteY1072" fmla="*/ 1307076 h 2483611"/>
              <a:gd name="connsiteX1073" fmla="*/ 3129935 w 3970202"/>
              <a:gd name="connsiteY1073" fmla="*/ 1297539 h 2483611"/>
              <a:gd name="connsiteX1074" fmla="*/ 3129935 w 3970202"/>
              <a:gd name="connsiteY1074" fmla="*/ 1297484 h 2483611"/>
              <a:gd name="connsiteX1075" fmla="*/ 3129935 w 3970202"/>
              <a:gd name="connsiteY1075" fmla="*/ 962092 h 2483611"/>
              <a:gd name="connsiteX1076" fmla="*/ 3140290 w 3970202"/>
              <a:gd name="connsiteY1076" fmla="*/ 953198 h 2483611"/>
              <a:gd name="connsiteX1077" fmla="*/ 3149173 w 3970202"/>
              <a:gd name="connsiteY1077" fmla="*/ 962092 h 2483611"/>
              <a:gd name="connsiteX1078" fmla="*/ 3149173 w 3970202"/>
              <a:gd name="connsiteY1078" fmla="*/ 1297484 h 2483611"/>
              <a:gd name="connsiteX1079" fmla="*/ 3139581 w 3970202"/>
              <a:gd name="connsiteY1079" fmla="*/ 1307076 h 2483611"/>
              <a:gd name="connsiteX1080" fmla="*/ 3139472 w 3970202"/>
              <a:gd name="connsiteY1080" fmla="*/ 1307076 h 2483611"/>
              <a:gd name="connsiteX1081" fmla="*/ 3194081 w 3970202"/>
              <a:gd name="connsiteY1081" fmla="*/ 1475099 h 2483611"/>
              <a:gd name="connsiteX1082" fmla="*/ 3148846 w 3970202"/>
              <a:gd name="connsiteY1082" fmla="*/ 1475099 h 2483611"/>
              <a:gd name="connsiteX1083" fmla="*/ 3148846 w 3970202"/>
              <a:gd name="connsiteY1083" fmla="*/ 1431826 h 2483611"/>
              <a:gd name="connsiteX1084" fmla="*/ 3193699 w 3970202"/>
              <a:gd name="connsiteY1084" fmla="*/ 1431826 h 2483611"/>
              <a:gd name="connsiteX1085" fmla="*/ 3194081 w 3970202"/>
              <a:gd name="connsiteY1085" fmla="*/ 898327 h 2483611"/>
              <a:gd name="connsiteX1086" fmla="*/ 3148846 w 3970202"/>
              <a:gd name="connsiteY1086" fmla="*/ 898327 h 2483611"/>
              <a:gd name="connsiteX1087" fmla="*/ 3148846 w 3970202"/>
              <a:gd name="connsiteY1087" fmla="*/ 863611 h 2483611"/>
              <a:gd name="connsiteX1088" fmla="*/ 3193699 w 3970202"/>
              <a:gd name="connsiteY1088" fmla="*/ 863611 h 2483611"/>
              <a:gd name="connsiteX1089" fmla="*/ 3203727 w 3970202"/>
              <a:gd name="connsiteY1089" fmla="*/ 1307076 h 2483611"/>
              <a:gd name="connsiteX1090" fmla="*/ 3194081 w 3970202"/>
              <a:gd name="connsiteY1090" fmla="*/ 1297539 h 2483611"/>
              <a:gd name="connsiteX1091" fmla="*/ 3194081 w 3970202"/>
              <a:gd name="connsiteY1091" fmla="*/ 1297484 h 2483611"/>
              <a:gd name="connsiteX1092" fmla="*/ 3194081 w 3970202"/>
              <a:gd name="connsiteY1092" fmla="*/ 962092 h 2483611"/>
              <a:gd name="connsiteX1093" fmla="*/ 3204435 w 3970202"/>
              <a:gd name="connsiteY1093" fmla="*/ 953198 h 2483611"/>
              <a:gd name="connsiteX1094" fmla="*/ 3213319 w 3970202"/>
              <a:gd name="connsiteY1094" fmla="*/ 962092 h 2483611"/>
              <a:gd name="connsiteX1095" fmla="*/ 3213319 w 3970202"/>
              <a:gd name="connsiteY1095" fmla="*/ 1297484 h 2483611"/>
              <a:gd name="connsiteX1096" fmla="*/ 3203727 w 3970202"/>
              <a:gd name="connsiteY1096" fmla="*/ 1307081 h 2483611"/>
              <a:gd name="connsiteX1097" fmla="*/ 3203346 w 3970202"/>
              <a:gd name="connsiteY1097" fmla="*/ 1307076 h 2483611"/>
              <a:gd name="connsiteX1098" fmla="*/ 3258227 w 3970202"/>
              <a:gd name="connsiteY1098" fmla="*/ 1475099 h 2483611"/>
              <a:gd name="connsiteX1099" fmla="*/ 3213373 w 3970202"/>
              <a:gd name="connsiteY1099" fmla="*/ 1475099 h 2483611"/>
              <a:gd name="connsiteX1100" fmla="*/ 3213373 w 3970202"/>
              <a:gd name="connsiteY1100" fmla="*/ 1431826 h 2483611"/>
              <a:gd name="connsiteX1101" fmla="*/ 3257845 w 3970202"/>
              <a:gd name="connsiteY1101" fmla="*/ 1431826 h 2483611"/>
              <a:gd name="connsiteX1102" fmla="*/ 3258227 w 3970202"/>
              <a:gd name="connsiteY1102" fmla="*/ 898327 h 2483611"/>
              <a:gd name="connsiteX1103" fmla="*/ 3213373 w 3970202"/>
              <a:gd name="connsiteY1103" fmla="*/ 898327 h 2483611"/>
              <a:gd name="connsiteX1104" fmla="*/ 3213373 w 3970202"/>
              <a:gd name="connsiteY1104" fmla="*/ 863611 h 2483611"/>
              <a:gd name="connsiteX1105" fmla="*/ 3257845 w 3970202"/>
              <a:gd name="connsiteY1105" fmla="*/ 863611 h 2483611"/>
              <a:gd name="connsiteX1106" fmla="*/ 3267819 w 3970202"/>
              <a:gd name="connsiteY1106" fmla="*/ 1307076 h 2483611"/>
              <a:gd name="connsiteX1107" fmla="*/ 3258227 w 3970202"/>
              <a:gd name="connsiteY1107" fmla="*/ 1297484 h 2483611"/>
              <a:gd name="connsiteX1108" fmla="*/ 3258227 w 3970202"/>
              <a:gd name="connsiteY1108" fmla="*/ 1011578 h 2483611"/>
              <a:gd name="connsiteX1109" fmla="*/ 3267110 w 3970202"/>
              <a:gd name="connsiteY1109" fmla="*/ 1001234 h 2483611"/>
              <a:gd name="connsiteX1110" fmla="*/ 3277465 w 3970202"/>
              <a:gd name="connsiteY1110" fmla="*/ 1010128 h 2483611"/>
              <a:gd name="connsiteX1111" fmla="*/ 3277465 w 3970202"/>
              <a:gd name="connsiteY1111" fmla="*/ 1011578 h 2483611"/>
              <a:gd name="connsiteX1112" fmla="*/ 3277465 w 3970202"/>
              <a:gd name="connsiteY1112" fmla="*/ 1297484 h 2483611"/>
              <a:gd name="connsiteX1113" fmla="*/ 3267873 w 3970202"/>
              <a:gd name="connsiteY1113" fmla="*/ 1307081 h 2483611"/>
              <a:gd name="connsiteX1114" fmla="*/ 3267601 w 3970202"/>
              <a:gd name="connsiteY1114" fmla="*/ 1307076 h 2483611"/>
              <a:gd name="connsiteX1115" fmla="*/ 3329785 w 3970202"/>
              <a:gd name="connsiteY1115" fmla="*/ 1475099 h 2483611"/>
              <a:gd name="connsiteX1116" fmla="*/ 3277465 w 3970202"/>
              <a:gd name="connsiteY1116" fmla="*/ 1475099 h 2483611"/>
              <a:gd name="connsiteX1117" fmla="*/ 3277465 w 3970202"/>
              <a:gd name="connsiteY1117" fmla="*/ 1431826 h 2483611"/>
              <a:gd name="connsiteX1118" fmla="*/ 3329785 w 3970202"/>
              <a:gd name="connsiteY1118" fmla="*/ 1431826 h 2483611"/>
              <a:gd name="connsiteX1119" fmla="*/ 3341557 w 3970202"/>
              <a:gd name="connsiteY1119" fmla="*/ 1297484 h 2483611"/>
              <a:gd name="connsiteX1120" fmla="*/ 3331202 w 3970202"/>
              <a:gd name="connsiteY1120" fmla="*/ 1306378 h 2483611"/>
              <a:gd name="connsiteX1121" fmla="*/ 3322319 w 3970202"/>
              <a:gd name="connsiteY1121" fmla="*/ 1297484 h 2483611"/>
              <a:gd name="connsiteX1122" fmla="*/ 3322319 w 3970202"/>
              <a:gd name="connsiteY1122" fmla="*/ 1071364 h 2483611"/>
              <a:gd name="connsiteX1123" fmla="*/ 3332674 w 3970202"/>
              <a:gd name="connsiteY1123" fmla="*/ 1062470 h 2483611"/>
              <a:gd name="connsiteX1124" fmla="*/ 3341557 w 3970202"/>
              <a:gd name="connsiteY1124" fmla="*/ 1071364 h 2483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3970202" h="2483611">
                <a:moveTo>
                  <a:pt x="3647900" y="1184015"/>
                </a:moveTo>
                <a:cubicBezTo>
                  <a:pt x="3648718" y="1183835"/>
                  <a:pt x="3649536" y="1183601"/>
                  <a:pt x="3650299" y="1183307"/>
                </a:cubicBezTo>
                <a:cubicBezTo>
                  <a:pt x="3854455" y="1165976"/>
                  <a:pt x="3964653" y="1081447"/>
                  <a:pt x="3969504" y="1077686"/>
                </a:cubicBezTo>
                <a:lnTo>
                  <a:pt x="3937949" y="1037302"/>
                </a:lnTo>
                <a:cubicBezTo>
                  <a:pt x="3929610" y="1043210"/>
                  <a:pt x="3921000" y="1048671"/>
                  <a:pt x="3912062" y="1053652"/>
                </a:cubicBezTo>
                <a:lnTo>
                  <a:pt x="3912062" y="1038501"/>
                </a:lnTo>
                <a:cubicBezTo>
                  <a:pt x="3911408" y="1024336"/>
                  <a:pt x="3899417" y="1013387"/>
                  <a:pt x="3885247" y="1014041"/>
                </a:cubicBezTo>
                <a:cubicBezTo>
                  <a:pt x="3872004" y="1014652"/>
                  <a:pt x="3861376" y="1025252"/>
                  <a:pt x="3860777" y="1038501"/>
                </a:cubicBezTo>
                <a:lnTo>
                  <a:pt x="3860777" y="1079321"/>
                </a:lnTo>
                <a:cubicBezTo>
                  <a:pt x="3850967" y="1083572"/>
                  <a:pt x="3840285" y="1087932"/>
                  <a:pt x="3828731" y="1092183"/>
                </a:cubicBezTo>
                <a:lnTo>
                  <a:pt x="3828731" y="1066568"/>
                </a:lnTo>
                <a:cubicBezTo>
                  <a:pt x="3829385" y="1052404"/>
                  <a:pt x="3818431" y="1040397"/>
                  <a:pt x="3804261" y="1039743"/>
                </a:cubicBezTo>
                <a:cubicBezTo>
                  <a:pt x="3790091" y="1039089"/>
                  <a:pt x="3778101" y="1050044"/>
                  <a:pt x="3777447" y="1064203"/>
                </a:cubicBezTo>
                <a:cubicBezTo>
                  <a:pt x="3777392" y="1064993"/>
                  <a:pt x="3777392" y="1065778"/>
                  <a:pt x="3777447" y="1066568"/>
                </a:cubicBezTo>
                <a:lnTo>
                  <a:pt x="3777447" y="1108642"/>
                </a:lnTo>
                <a:cubicBezTo>
                  <a:pt x="3768454" y="1111149"/>
                  <a:pt x="3759135" y="1113531"/>
                  <a:pt x="3749434" y="1115781"/>
                </a:cubicBezTo>
                <a:lnTo>
                  <a:pt x="3749434" y="1087932"/>
                </a:lnTo>
                <a:cubicBezTo>
                  <a:pt x="3748780" y="1073768"/>
                  <a:pt x="3736790" y="1062819"/>
                  <a:pt x="3722620" y="1063473"/>
                </a:cubicBezTo>
                <a:cubicBezTo>
                  <a:pt x="3709376" y="1064083"/>
                  <a:pt x="3698749" y="1074683"/>
                  <a:pt x="3698150" y="1087932"/>
                </a:cubicBezTo>
                <a:lnTo>
                  <a:pt x="3698150" y="1125700"/>
                </a:lnTo>
                <a:cubicBezTo>
                  <a:pt x="3688612" y="1127172"/>
                  <a:pt x="3678857" y="1128535"/>
                  <a:pt x="3668774" y="1129733"/>
                </a:cubicBezTo>
                <a:lnTo>
                  <a:pt x="3668774" y="1101012"/>
                </a:lnTo>
                <a:cubicBezTo>
                  <a:pt x="3668774" y="1086864"/>
                  <a:pt x="3657329" y="1075397"/>
                  <a:pt x="3643159" y="1075397"/>
                </a:cubicBezTo>
                <a:cubicBezTo>
                  <a:pt x="3628989" y="1075397"/>
                  <a:pt x="3617544" y="1086864"/>
                  <a:pt x="3617544" y="1101012"/>
                </a:cubicBezTo>
                <a:lnTo>
                  <a:pt x="3617544" y="1133712"/>
                </a:lnTo>
                <a:lnTo>
                  <a:pt x="3612912" y="1133712"/>
                </a:lnTo>
                <a:cubicBezTo>
                  <a:pt x="3453391" y="1140633"/>
                  <a:pt x="3355782" y="1005038"/>
                  <a:pt x="3321883" y="947977"/>
                </a:cubicBezTo>
                <a:cubicBezTo>
                  <a:pt x="3318885" y="941164"/>
                  <a:pt x="3315942" y="934188"/>
                  <a:pt x="3313108" y="926994"/>
                </a:cubicBezTo>
                <a:lnTo>
                  <a:pt x="3335453" y="926994"/>
                </a:lnTo>
                <a:lnTo>
                  <a:pt x="3335453" y="897619"/>
                </a:lnTo>
                <a:lnTo>
                  <a:pt x="3277248" y="897619"/>
                </a:lnTo>
                <a:lnTo>
                  <a:pt x="3277248" y="862902"/>
                </a:lnTo>
                <a:lnTo>
                  <a:pt x="3335453" y="862902"/>
                </a:lnTo>
                <a:lnTo>
                  <a:pt x="3335453" y="833527"/>
                </a:lnTo>
                <a:lnTo>
                  <a:pt x="3043825" y="833527"/>
                </a:lnTo>
                <a:lnTo>
                  <a:pt x="3043825" y="760007"/>
                </a:lnTo>
                <a:lnTo>
                  <a:pt x="3014776" y="760007"/>
                </a:lnTo>
                <a:cubicBezTo>
                  <a:pt x="3046168" y="746082"/>
                  <a:pt x="3076579" y="730135"/>
                  <a:pt x="3105900" y="712265"/>
                </a:cubicBezTo>
                <a:lnTo>
                  <a:pt x="3222693" y="640870"/>
                </a:lnTo>
                <a:lnTo>
                  <a:pt x="3222693" y="566096"/>
                </a:lnTo>
                <a:cubicBezTo>
                  <a:pt x="3222693" y="566096"/>
                  <a:pt x="3086880" y="623212"/>
                  <a:pt x="2937169" y="610350"/>
                </a:cubicBezTo>
                <a:cubicBezTo>
                  <a:pt x="2937986" y="610208"/>
                  <a:pt x="2938803" y="609990"/>
                  <a:pt x="2939566" y="609696"/>
                </a:cubicBezTo>
                <a:cubicBezTo>
                  <a:pt x="3143723" y="592365"/>
                  <a:pt x="3253922" y="507836"/>
                  <a:pt x="3258772" y="504075"/>
                </a:cubicBezTo>
                <a:lnTo>
                  <a:pt x="3227217" y="463637"/>
                </a:lnTo>
                <a:cubicBezTo>
                  <a:pt x="3218933" y="469692"/>
                  <a:pt x="3210267" y="475261"/>
                  <a:pt x="3201329" y="480314"/>
                </a:cubicBezTo>
                <a:lnTo>
                  <a:pt x="3201329" y="465326"/>
                </a:lnTo>
                <a:cubicBezTo>
                  <a:pt x="3200675" y="451162"/>
                  <a:pt x="3188686" y="440213"/>
                  <a:pt x="3174515" y="440867"/>
                </a:cubicBezTo>
                <a:cubicBezTo>
                  <a:pt x="3161272" y="441477"/>
                  <a:pt x="3150644" y="452077"/>
                  <a:pt x="3150045" y="465326"/>
                </a:cubicBezTo>
                <a:lnTo>
                  <a:pt x="3150045" y="506146"/>
                </a:lnTo>
                <a:cubicBezTo>
                  <a:pt x="3140235" y="510398"/>
                  <a:pt x="3129553" y="514757"/>
                  <a:pt x="3117999" y="519008"/>
                </a:cubicBezTo>
                <a:lnTo>
                  <a:pt x="3117999" y="493394"/>
                </a:lnTo>
                <a:cubicBezTo>
                  <a:pt x="3118653" y="479234"/>
                  <a:pt x="3107698" y="467223"/>
                  <a:pt x="3093528" y="466569"/>
                </a:cubicBezTo>
                <a:cubicBezTo>
                  <a:pt x="3079359" y="465915"/>
                  <a:pt x="3067369" y="476869"/>
                  <a:pt x="3066715" y="491028"/>
                </a:cubicBezTo>
                <a:cubicBezTo>
                  <a:pt x="3066660" y="491819"/>
                  <a:pt x="3066660" y="492603"/>
                  <a:pt x="3066715" y="493394"/>
                </a:cubicBezTo>
                <a:lnTo>
                  <a:pt x="3066715" y="535467"/>
                </a:lnTo>
                <a:cubicBezTo>
                  <a:pt x="3057722" y="537974"/>
                  <a:pt x="3048348" y="540356"/>
                  <a:pt x="3038702" y="542607"/>
                </a:cubicBezTo>
                <a:lnTo>
                  <a:pt x="3038702" y="514376"/>
                </a:lnTo>
                <a:cubicBezTo>
                  <a:pt x="3039356" y="500211"/>
                  <a:pt x="3028401" y="488205"/>
                  <a:pt x="3014232" y="487551"/>
                </a:cubicBezTo>
                <a:cubicBezTo>
                  <a:pt x="3000061" y="486897"/>
                  <a:pt x="2988071" y="497852"/>
                  <a:pt x="2987417" y="512011"/>
                </a:cubicBezTo>
                <a:cubicBezTo>
                  <a:pt x="2987363" y="512801"/>
                  <a:pt x="2987363" y="513586"/>
                  <a:pt x="2987417" y="514376"/>
                </a:cubicBezTo>
                <a:lnTo>
                  <a:pt x="2987417" y="552526"/>
                </a:lnTo>
                <a:cubicBezTo>
                  <a:pt x="2977880" y="554052"/>
                  <a:pt x="2968124" y="555414"/>
                  <a:pt x="2958042" y="556613"/>
                </a:cubicBezTo>
                <a:lnTo>
                  <a:pt x="2958042" y="527892"/>
                </a:lnTo>
                <a:cubicBezTo>
                  <a:pt x="2958042" y="513744"/>
                  <a:pt x="2946597" y="502277"/>
                  <a:pt x="2932427" y="502277"/>
                </a:cubicBezTo>
                <a:cubicBezTo>
                  <a:pt x="2918257" y="502277"/>
                  <a:pt x="2906812" y="513744"/>
                  <a:pt x="2906812" y="527892"/>
                </a:cubicBezTo>
                <a:lnTo>
                  <a:pt x="2906812" y="560592"/>
                </a:lnTo>
                <a:lnTo>
                  <a:pt x="2902180" y="560592"/>
                </a:lnTo>
                <a:cubicBezTo>
                  <a:pt x="2742822" y="567459"/>
                  <a:pt x="2645267" y="432299"/>
                  <a:pt x="2611260" y="375292"/>
                </a:cubicBezTo>
                <a:cubicBezTo>
                  <a:pt x="2608208" y="368371"/>
                  <a:pt x="2605210" y="361340"/>
                  <a:pt x="2602376" y="354092"/>
                </a:cubicBezTo>
                <a:lnTo>
                  <a:pt x="2624721" y="354092"/>
                </a:lnTo>
                <a:lnTo>
                  <a:pt x="2624721" y="324717"/>
                </a:lnTo>
                <a:lnTo>
                  <a:pt x="2566515" y="324717"/>
                </a:lnTo>
                <a:lnTo>
                  <a:pt x="2566515" y="290000"/>
                </a:lnTo>
                <a:lnTo>
                  <a:pt x="2624721" y="290000"/>
                </a:lnTo>
                <a:lnTo>
                  <a:pt x="2624721" y="260625"/>
                </a:lnTo>
                <a:lnTo>
                  <a:pt x="2505421" y="260625"/>
                </a:lnTo>
                <a:lnTo>
                  <a:pt x="2505421" y="213918"/>
                </a:lnTo>
                <a:lnTo>
                  <a:pt x="2381925" y="213918"/>
                </a:lnTo>
                <a:lnTo>
                  <a:pt x="2381925" y="116527"/>
                </a:lnTo>
                <a:lnTo>
                  <a:pt x="2324372" y="116527"/>
                </a:lnTo>
                <a:lnTo>
                  <a:pt x="2324372" y="29001"/>
                </a:lnTo>
                <a:lnTo>
                  <a:pt x="2179130" y="29001"/>
                </a:lnTo>
                <a:lnTo>
                  <a:pt x="2179130" y="135384"/>
                </a:lnTo>
                <a:lnTo>
                  <a:pt x="2278865" y="135384"/>
                </a:lnTo>
                <a:lnTo>
                  <a:pt x="2278865" y="66333"/>
                </a:lnTo>
                <a:lnTo>
                  <a:pt x="2216299" y="66333"/>
                </a:lnTo>
                <a:lnTo>
                  <a:pt x="2216299" y="85571"/>
                </a:lnTo>
                <a:lnTo>
                  <a:pt x="2259627" y="85571"/>
                </a:lnTo>
                <a:lnTo>
                  <a:pt x="2259627" y="116146"/>
                </a:lnTo>
                <a:lnTo>
                  <a:pt x="2198314" y="116146"/>
                </a:lnTo>
                <a:lnTo>
                  <a:pt x="2198314" y="48185"/>
                </a:lnTo>
                <a:lnTo>
                  <a:pt x="2305134" y="48185"/>
                </a:lnTo>
                <a:lnTo>
                  <a:pt x="2305134" y="150372"/>
                </a:lnTo>
                <a:lnTo>
                  <a:pt x="2160546" y="150372"/>
                </a:lnTo>
                <a:lnTo>
                  <a:pt x="2160546" y="29001"/>
                </a:lnTo>
                <a:lnTo>
                  <a:pt x="2005385" y="29001"/>
                </a:lnTo>
                <a:lnTo>
                  <a:pt x="2005385" y="91893"/>
                </a:lnTo>
                <a:lnTo>
                  <a:pt x="1993994" y="91893"/>
                </a:lnTo>
                <a:lnTo>
                  <a:pt x="1993994" y="18428"/>
                </a:lnTo>
                <a:lnTo>
                  <a:pt x="2160001" y="18428"/>
                </a:lnTo>
                <a:lnTo>
                  <a:pt x="2160001" y="-757"/>
                </a:lnTo>
                <a:lnTo>
                  <a:pt x="1803790" y="-757"/>
                </a:lnTo>
                <a:lnTo>
                  <a:pt x="1803790" y="18428"/>
                </a:lnTo>
                <a:lnTo>
                  <a:pt x="1974810" y="18428"/>
                </a:lnTo>
                <a:lnTo>
                  <a:pt x="1974810" y="91730"/>
                </a:lnTo>
                <a:lnTo>
                  <a:pt x="1957861" y="91730"/>
                </a:lnTo>
                <a:lnTo>
                  <a:pt x="1957861" y="29001"/>
                </a:lnTo>
                <a:lnTo>
                  <a:pt x="1802700" y="29001"/>
                </a:lnTo>
                <a:lnTo>
                  <a:pt x="1802700" y="150372"/>
                </a:lnTo>
                <a:lnTo>
                  <a:pt x="1658058" y="150372"/>
                </a:lnTo>
                <a:lnTo>
                  <a:pt x="1658058" y="48185"/>
                </a:lnTo>
                <a:lnTo>
                  <a:pt x="1764877" y="48185"/>
                </a:lnTo>
                <a:lnTo>
                  <a:pt x="1764877" y="116146"/>
                </a:lnTo>
                <a:lnTo>
                  <a:pt x="1703620" y="116146"/>
                </a:lnTo>
                <a:lnTo>
                  <a:pt x="1703620" y="85571"/>
                </a:lnTo>
                <a:lnTo>
                  <a:pt x="1746892" y="85571"/>
                </a:lnTo>
                <a:lnTo>
                  <a:pt x="1746892" y="66333"/>
                </a:lnTo>
                <a:lnTo>
                  <a:pt x="1684436" y="66333"/>
                </a:lnTo>
                <a:lnTo>
                  <a:pt x="1684436" y="135384"/>
                </a:lnTo>
                <a:lnTo>
                  <a:pt x="1784170" y="135384"/>
                </a:lnTo>
                <a:lnTo>
                  <a:pt x="1784170" y="29001"/>
                </a:lnTo>
                <a:lnTo>
                  <a:pt x="1639201" y="29001"/>
                </a:lnTo>
                <a:lnTo>
                  <a:pt x="1639201" y="116527"/>
                </a:lnTo>
                <a:lnTo>
                  <a:pt x="1581376" y="116527"/>
                </a:lnTo>
                <a:lnTo>
                  <a:pt x="1581376" y="213755"/>
                </a:lnTo>
                <a:lnTo>
                  <a:pt x="1457825" y="213755"/>
                </a:lnTo>
                <a:lnTo>
                  <a:pt x="1457825" y="260461"/>
                </a:lnTo>
                <a:lnTo>
                  <a:pt x="1339833" y="260461"/>
                </a:lnTo>
                <a:lnTo>
                  <a:pt x="1339833" y="289837"/>
                </a:lnTo>
                <a:lnTo>
                  <a:pt x="1393952" y="289837"/>
                </a:lnTo>
                <a:lnTo>
                  <a:pt x="1393952" y="324553"/>
                </a:lnTo>
                <a:lnTo>
                  <a:pt x="1340051" y="324553"/>
                </a:lnTo>
                <a:lnTo>
                  <a:pt x="1340051" y="353928"/>
                </a:lnTo>
                <a:lnTo>
                  <a:pt x="1362396" y="353928"/>
                </a:lnTo>
                <a:cubicBezTo>
                  <a:pt x="1359508" y="361177"/>
                  <a:pt x="1356565" y="368262"/>
                  <a:pt x="1353513" y="375129"/>
                </a:cubicBezTo>
                <a:cubicBezTo>
                  <a:pt x="1319505" y="432354"/>
                  <a:pt x="1221950" y="567568"/>
                  <a:pt x="1062538" y="560428"/>
                </a:cubicBezTo>
                <a:lnTo>
                  <a:pt x="1057960" y="560428"/>
                </a:lnTo>
                <a:lnTo>
                  <a:pt x="1057960" y="527728"/>
                </a:lnTo>
                <a:cubicBezTo>
                  <a:pt x="1057960" y="513580"/>
                  <a:pt x="1046493" y="502113"/>
                  <a:pt x="1032345" y="502113"/>
                </a:cubicBezTo>
                <a:cubicBezTo>
                  <a:pt x="1018197" y="502113"/>
                  <a:pt x="1006730" y="513580"/>
                  <a:pt x="1006730" y="527728"/>
                </a:cubicBezTo>
                <a:lnTo>
                  <a:pt x="1006730" y="556450"/>
                </a:lnTo>
                <a:cubicBezTo>
                  <a:pt x="996648" y="555251"/>
                  <a:pt x="986892" y="553888"/>
                  <a:pt x="977355" y="552362"/>
                </a:cubicBezTo>
                <a:lnTo>
                  <a:pt x="977355" y="514376"/>
                </a:lnTo>
                <a:cubicBezTo>
                  <a:pt x="978009" y="500211"/>
                  <a:pt x="967054" y="488205"/>
                  <a:pt x="952895" y="487551"/>
                </a:cubicBezTo>
                <a:cubicBezTo>
                  <a:pt x="938731" y="486897"/>
                  <a:pt x="926725" y="497852"/>
                  <a:pt x="926071" y="512011"/>
                </a:cubicBezTo>
                <a:cubicBezTo>
                  <a:pt x="926032" y="512801"/>
                  <a:pt x="926032" y="513586"/>
                  <a:pt x="926071" y="514376"/>
                </a:cubicBezTo>
                <a:lnTo>
                  <a:pt x="926071" y="542225"/>
                </a:lnTo>
                <a:cubicBezTo>
                  <a:pt x="916370" y="540007"/>
                  <a:pt x="907012" y="537631"/>
                  <a:pt x="898003" y="535086"/>
                </a:cubicBezTo>
                <a:lnTo>
                  <a:pt x="898003" y="493012"/>
                </a:lnTo>
                <a:cubicBezTo>
                  <a:pt x="898003" y="478864"/>
                  <a:pt x="886536" y="467397"/>
                  <a:pt x="872388" y="467397"/>
                </a:cubicBezTo>
                <a:cubicBezTo>
                  <a:pt x="858240" y="467397"/>
                  <a:pt x="846773" y="478864"/>
                  <a:pt x="846773" y="493012"/>
                </a:cubicBezTo>
                <a:lnTo>
                  <a:pt x="846773" y="518627"/>
                </a:lnTo>
                <a:cubicBezTo>
                  <a:pt x="835165" y="514376"/>
                  <a:pt x="824483" y="510016"/>
                  <a:pt x="814727" y="505765"/>
                </a:cubicBezTo>
                <a:lnTo>
                  <a:pt x="814727" y="465326"/>
                </a:lnTo>
                <a:cubicBezTo>
                  <a:pt x="814073" y="451162"/>
                  <a:pt x="802062" y="440213"/>
                  <a:pt x="787902" y="440867"/>
                </a:cubicBezTo>
                <a:cubicBezTo>
                  <a:pt x="774654" y="441477"/>
                  <a:pt x="764053" y="452077"/>
                  <a:pt x="763443" y="465326"/>
                </a:cubicBezTo>
                <a:lnTo>
                  <a:pt x="763443" y="480477"/>
                </a:lnTo>
                <a:cubicBezTo>
                  <a:pt x="754538" y="475501"/>
                  <a:pt x="745916" y="470046"/>
                  <a:pt x="737610" y="464127"/>
                </a:cubicBezTo>
                <a:lnTo>
                  <a:pt x="706000" y="504511"/>
                </a:lnTo>
                <a:cubicBezTo>
                  <a:pt x="710796" y="508272"/>
                  <a:pt x="820995" y="592801"/>
                  <a:pt x="1025206" y="610132"/>
                </a:cubicBezTo>
                <a:cubicBezTo>
                  <a:pt x="1025985" y="610427"/>
                  <a:pt x="1026786" y="610644"/>
                  <a:pt x="1027604" y="610786"/>
                </a:cubicBezTo>
                <a:cubicBezTo>
                  <a:pt x="877893" y="623648"/>
                  <a:pt x="742079" y="566532"/>
                  <a:pt x="742079" y="566532"/>
                </a:cubicBezTo>
                <a:lnTo>
                  <a:pt x="742079" y="641306"/>
                </a:lnTo>
                <a:lnTo>
                  <a:pt x="858872" y="712701"/>
                </a:lnTo>
                <a:cubicBezTo>
                  <a:pt x="888182" y="730571"/>
                  <a:pt x="918621" y="746518"/>
                  <a:pt x="949996" y="760443"/>
                </a:cubicBezTo>
                <a:lnTo>
                  <a:pt x="925253" y="760443"/>
                </a:lnTo>
                <a:lnTo>
                  <a:pt x="925253" y="834672"/>
                </a:lnTo>
                <a:lnTo>
                  <a:pt x="633679" y="834672"/>
                </a:lnTo>
                <a:lnTo>
                  <a:pt x="633679" y="864047"/>
                </a:lnTo>
                <a:lnTo>
                  <a:pt x="691830" y="864047"/>
                </a:lnTo>
                <a:lnTo>
                  <a:pt x="691830" y="898763"/>
                </a:lnTo>
                <a:lnTo>
                  <a:pt x="633407" y="898763"/>
                </a:lnTo>
                <a:lnTo>
                  <a:pt x="633407" y="928139"/>
                </a:lnTo>
                <a:lnTo>
                  <a:pt x="655697" y="928139"/>
                </a:lnTo>
                <a:cubicBezTo>
                  <a:pt x="652863" y="935333"/>
                  <a:pt x="649920" y="942309"/>
                  <a:pt x="646922" y="949121"/>
                </a:cubicBezTo>
                <a:cubicBezTo>
                  <a:pt x="613024" y="1006182"/>
                  <a:pt x="515414" y="1141778"/>
                  <a:pt x="355894" y="1134856"/>
                </a:cubicBezTo>
                <a:lnTo>
                  <a:pt x="351315" y="1134856"/>
                </a:lnTo>
                <a:lnTo>
                  <a:pt x="351315" y="1102156"/>
                </a:lnTo>
                <a:cubicBezTo>
                  <a:pt x="350661" y="1087992"/>
                  <a:pt x="338655" y="1077043"/>
                  <a:pt x="324491" y="1077697"/>
                </a:cubicBezTo>
                <a:cubicBezTo>
                  <a:pt x="311242" y="1078307"/>
                  <a:pt x="300642" y="1088908"/>
                  <a:pt x="300031" y="1102156"/>
                </a:cubicBezTo>
                <a:lnTo>
                  <a:pt x="300031" y="1130224"/>
                </a:lnTo>
                <a:cubicBezTo>
                  <a:pt x="289949" y="1129025"/>
                  <a:pt x="280193" y="1127663"/>
                  <a:pt x="270656" y="1126191"/>
                </a:cubicBezTo>
                <a:lnTo>
                  <a:pt x="270656" y="1088423"/>
                </a:lnTo>
                <a:cubicBezTo>
                  <a:pt x="270002" y="1074264"/>
                  <a:pt x="257995" y="1063309"/>
                  <a:pt x="243831" y="1063963"/>
                </a:cubicBezTo>
                <a:cubicBezTo>
                  <a:pt x="230582" y="1064573"/>
                  <a:pt x="219982" y="1075174"/>
                  <a:pt x="219371" y="1088423"/>
                </a:cubicBezTo>
                <a:lnTo>
                  <a:pt x="219371" y="1116272"/>
                </a:lnTo>
                <a:cubicBezTo>
                  <a:pt x="209670" y="1114054"/>
                  <a:pt x="200335" y="1111678"/>
                  <a:pt x="191359" y="1109133"/>
                </a:cubicBezTo>
                <a:lnTo>
                  <a:pt x="191359" y="1067059"/>
                </a:lnTo>
                <a:cubicBezTo>
                  <a:pt x="192013" y="1052894"/>
                  <a:pt x="181063" y="1040888"/>
                  <a:pt x="166899" y="1040234"/>
                </a:cubicBezTo>
                <a:cubicBezTo>
                  <a:pt x="152734" y="1039580"/>
                  <a:pt x="140728" y="1050534"/>
                  <a:pt x="140074" y="1064694"/>
                </a:cubicBezTo>
                <a:cubicBezTo>
                  <a:pt x="140036" y="1065484"/>
                  <a:pt x="140036" y="1066269"/>
                  <a:pt x="140074" y="1067059"/>
                </a:cubicBezTo>
                <a:lnTo>
                  <a:pt x="140074" y="1092674"/>
                </a:lnTo>
                <a:cubicBezTo>
                  <a:pt x="128520" y="1088423"/>
                  <a:pt x="117838" y="1084063"/>
                  <a:pt x="108028" y="1079812"/>
                </a:cubicBezTo>
                <a:lnTo>
                  <a:pt x="108028" y="1038991"/>
                </a:lnTo>
                <a:cubicBezTo>
                  <a:pt x="108028" y="1024843"/>
                  <a:pt x="96561" y="1013376"/>
                  <a:pt x="82413" y="1013376"/>
                </a:cubicBezTo>
                <a:cubicBezTo>
                  <a:pt x="68265" y="1013376"/>
                  <a:pt x="56798" y="1024843"/>
                  <a:pt x="56798" y="1038991"/>
                </a:cubicBezTo>
                <a:lnTo>
                  <a:pt x="56798" y="1053924"/>
                </a:lnTo>
                <a:cubicBezTo>
                  <a:pt x="47871" y="1048932"/>
                  <a:pt x="39211" y="1043471"/>
                  <a:pt x="30857" y="1037574"/>
                </a:cubicBezTo>
                <a:lnTo>
                  <a:pt x="-699" y="1077959"/>
                </a:lnTo>
                <a:cubicBezTo>
                  <a:pt x="4151" y="1081719"/>
                  <a:pt x="114350" y="1166248"/>
                  <a:pt x="318506" y="1183579"/>
                </a:cubicBezTo>
                <a:cubicBezTo>
                  <a:pt x="319291" y="1183863"/>
                  <a:pt x="320092" y="1184102"/>
                  <a:pt x="320904" y="1184288"/>
                </a:cubicBezTo>
                <a:cubicBezTo>
                  <a:pt x="171194" y="1197095"/>
                  <a:pt x="35434" y="1139979"/>
                  <a:pt x="35434" y="1139979"/>
                </a:cubicBezTo>
                <a:lnTo>
                  <a:pt x="35434" y="1214753"/>
                </a:lnTo>
                <a:lnTo>
                  <a:pt x="152173" y="1286148"/>
                </a:lnTo>
                <a:cubicBezTo>
                  <a:pt x="276983" y="1362393"/>
                  <a:pt x="420394" y="1402723"/>
                  <a:pt x="566644" y="1402723"/>
                </a:cubicBezTo>
                <a:lnTo>
                  <a:pt x="454429" y="1402723"/>
                </a:lnTo>
                <a:lnTo>
                  <a:pt x="454429" y="1432044"/>
                </a:lnTo>
                <a:lnTo>
                  <a:pt x="504678" y="1432044"/>
                </a:lnTo>
                <a:lnTo>
                  <a:pt x="504678" y="2295757"/>
                </a:lnTo>
                <a:lnTo>
                  <a:pt x="485439" y="2295757"/>
                </a:lnTo>
                <a:lnTo>
                  <a:pt x="485439" y="2351020"/>
                </a:lnTo>
                <a:lnTo>
                  <a:pt x="457699" y="2351020"/>
                </a:lnTo>
                <a:lnTo>
                  <a:pt x="457699" y="2478060"/>
                </a:lnTo>
                <a:lnTo>
                  <a:pt x="686162" y="2478060"/>
                </a:lnTo>
                <a:lnTo>
                  <a:pt x="686162" y="2351020"/>
                </a:lnTo>
                <a:lnTo>
                  <a:pt x="658476" y="2351020"/>
                </a:lnTo>
                <a:lnTo>
                  <a:pt x="658476" y="2295376"/>
                </a:lnTo>
                <a:lnTo>
                  <a:pt x="639238" y="2295376"/>
                </a:lnTo>
                <a:lnTo>
                  <a:pt x="639238" y="1504475"/>
                </a:lnTo>
                <a:lnTo>
                  <a:pt x="1211105" y="1504475"/>
                </a:lnTo>
                <a:lnTo>
                  <a:pt x="1211105" y="2300172"/>
                </a:lnTo>
                <a:lnTo>
                  <a:pt x="1191866" y="2300172"/>
                </a:lnTo>
                <a:lnTo>
                  <a:pt x="1191866" y="2355816"/>
                </a:lnTo>
                <a:lnTo>
                  <a:pt x="1164180" y="2355816"/>
                </a:lnTo>
                <a:lnTo>
                  <a:pt x="1164180" y="2482801"/>
                </a:lnTo>
                <a:lnTo>
                  <a:pt x="1392644" y="2482801"/>
                </a:lnTo>
                <a:lnTo>
                  <a:pt x="1392644" y="2355816"/>
                </a:lnTo>
                <a:lnTo>
                  <a:pt x="1364903" y="2355816"/>
                </a:lnTo>
                <a:lnTo>
                  <a:pt x="1364903" y="2300172"/>
                </a:lnTo>
                <a:lnTo>
                  <a:pt x="1345719" y="2300172"/>
                </a:lnTo>
                <a:lnTo>
                  <a:pt x="1345719" y="1302825"/>
                </a:lnTo>
                <a:lnTo>
                  <a:pt x="1368664" y="1302825"/>
                </a:lnTo>
                <a:lnTo>
                  <a:pt x="1368664" y="1342773"/>
                </a:lnTo>
                <a:lnTo>
                  <a:pt x="1489326" y="1342773"/>
                </a:lnTo>
                <a:lnTo>
                  <a:pt x="1489326" y="1197368"/>
                </a:lnTo>
                <a:lnTo>
                  <a:pt x="1573801" y="1197368"/>
                </a:lnTo>
                <a:lnTo>
                  <a:pt x="1573801" y="1254484"/>
                </a:lnTo>
                <a:lnTo>
                  <a:pt x="1525187" y="1254484"/>
                </a:lnTo>
                <a:lnTo>
                  <a:pt x="1525187" y="1232684"/>
                </a:lnTo>
                <a:lnTo>
                  <a:pt x="1540120" y="1232684"/>
                </a:lnTo>
                <a:lnTo>
                  <a:pt x="1540120" y="1241240"/>
                </a:lnTo>
                <a:lnTo>
                  <a:pt x="1559358" y="1241240"/>
                </a:lnTo>
                <a:lnTo>
                  <a:pt x="1559358" y="1213500"/>
                </a:lnTo>
                <a:lnTo>
                  <a:pt x="1505949" y="1213500"/>
                </a:lnTo>
                <a:lnTo>
                  <a:pt x="1505949" y="1273831"/>
                </a:lnTo>
                <a:lnTo>
                  <a:pt x="1593148" y="1273831"/>
                </a:lnTo>
                <a:lnTo>
                  <a:pt x="1593148" y="1235681"/>
                </a:lnTo>
                <a:lnTo>
                  <a:pt x="2371788" y="1235681"/>
                </a:lnTo>
                <a:lnTo>
                  <a:pt x="2371788" y="1273831"/>
                </a:lnTo>
                <a:lnTo>
                  <a:pt x="2458987" y="1273831"/>
                </a:lnTo>
                <a:lnTo>
                  <a:pt x="2458987" y="1213391"/>
                </a:lnTo>
                <a:lnTo>
                  <a:pt x="2405577" y="1213391"/>
                </a:lnTo>
                <a:lnTo>
                  <a:pt x="2405577" y="1241131"/>
                </a:lnTo>
                <a:lnTo>
                  <a:pt x="2424761" y="1241131"/>
                </a:lnTo>
                <a:lnTo>
                  <a:pt x="2424761" y="1232575"/>
                </a:lnTo>
                <a:lnTo>
                  <a:pt x="2439749" y="1232575"/>
                </a:lnTo>
                <a:lnTo>
                  <a:pt x="2439749" y="1254375"/>
                </a:lnTo>
                <a:lnTo>
                  <a:pt x="2391135" y="1254375"/>
                </a:lnTo>
                <a:lnTo>
                  <a:pt x="2391135" y="1197368"/>
                </a:lnTo>
                <a:lnTo>
                  <a:pt x="2475500" y="1197368"/>
                </a:lnTo>
                <a:lnTo>
                  <a:pt x="2475500" y="1342773"/>
                </a:lnTo>
                <a:lnTo>
                  <a:pt x="2596218" y="1342773"/>
                </a:lnTo>
                <a:lnTo>
                  <a:pt x="2596218" y="1302879"/>
                </a:lnTo>
                <a:lnTo>
                  <a:pt x="2619162" y="1302879"/>
                </a:lnTo>
                <a:lnTo>
                  <a:pt x="2619162" y="2300227"/>
                </a:lnTo>
                <a:lnTo>
                  <a:pt x="2599924" y="2300227"/>
                </a:lnTo>
                <a:lnTo>
                  <a:pt x="2599924" y="2355871"/>
                </a:lnTo>
                <a:lnTo>
                  <a:pt x="2572237" y="2355871"/>
                </a:lnTo>
                <a:lnTo>
                  <a:pt x="2572237" y="2482855"/>
                </a:lnTo>
                <a:lnTo>
                  <a:pt x="2800701" y="2482855"/>
                </a:lnTo>
                <a:lnTo>
                  <a:pt x="2800701" y="2355871"/>
                </a:lnTo>
                <a:lnTo>
                  <a:pt x="2772797" y="2355871"/>
                </a:lnTo>
                <a:lnTo>
                  <a:pt x="2772797" y="2300227"/>
                </a:lnTo>
                <a:lnTo>
                  <a:pt x="2753558" y="2300227"/>
                </a:lnTo>
                <a:lnTo>
                  <a:pt x="2753558" y="1504529"/>
                </a:lnTo>
                <a:lnTo>
                  <a:pt x="3329730" y="1504529"/>
                </a:lnTo>
                <a:lnTo>
                  <a:pt x="3329730" y="2295594"/>
                </a:lnTo>
                <a:lnTo>
                  <a:pt x="3310492" y="2295594"/>
                </a:lnTo>
                <a:lnTo>
                  <a:pt x="3310492" y="2351020"/>
                </a:lnTo>
                <a:lnTo>
                  <a:pt x="3282806" y="2351020"/>
                </a:lnTo>
                <a:lnTo>
                  <a:pt x="3282806" y="2478060"/>
                </a:lnTo>
                <a:lnTo>
                  <a:pt x="3511270" y="2478060"/>
                </a:lnTo>
                <a:lnTo>
                  <a:pt x="3511270" y="2351020"/>
                </a:lnTo>
                <a:lnTo>
                  <a:pt x="3483529" y="2351020"/>
                </a:lnTo>
                <a:lnTo>
                  <a:pt x="3483529" y="2295376"/>
                </a:lnTo>
                <a:lnTo>
                  <a:pt x="3464345" y="2295376"/>
                </a:lnTo>
                <a:lnTo>
                  <a:pt x="3464345" y="1431826"/>
                </a:lnTo>
                <a:lnTo>
                  <a:pt x="3514540" y="1431826"/>
                </a:lnTo>
                <a:lnTo>
                  <a:pt x="3514540" y="1402723"/>
                </a:lnTo>
                <a:lnTo>
                  <a:pt x="3402325" y="1402723"/>
                </a:lnTo>
                <a:cubicBezTo>
                  <a:pt x="3548493" y="1402669"/>
                  <a:pt x="3691773" y="1362284"/>
                  <a:pt x="3816523" y="1286093"/>
                </a:cubicBezTo>
                <a:lnTo>
                  <a:pt x="3933316" y="1214699"/>
                </a:lnTo>
                <a:lnTo>
                  <a:pt x="3933316" y="1139707"/>
                </a:lnTo>
                <a:cubicBezTo>
                  <a:pt x="3933316" y="1139707"/>
                  <a:pt x="3797394" y="1196823"/>
                  <a:pt x="3647900" y="1184015"/>
                </a:cubicBezTo>
                <a:close/>
                <a:moveTo>
                  <a:pt x="2514304" y="1100413"/>
                </a:moveTo>
                <a:lnTo>
                  <a:pt x="2514304" y="1052289"/>
                </a:lnTo>
                <a:lnTo>
                  <a:pt x="2558613" y="1052289"/>
                </a:lnTo>
                <a:lnTo>
                  <a:pt x="2558613" y="1068639"/>
                </a:lnTo>
                <a:lnTo>
                  <a:pt x="2546350" y="1068639"/>
                </a:lnTo>
                <a:lnTo>
                  <a:pt x="2546350" y="1060737"/>
                </a:lnTo>
                <a:lnTo>
                  <a:pt x="2527112" y="1060737"/>
                </a:lnTo>
                <a:lnTo>
                  <a:pt x="2527112" y="1087987"/>
                </a:lnTo>
                <a:lnTo>
                  <a:pt x="2577851" y="1087987"/>
                </a:lnTo>
                <a:lnTo>
                  <a:pt x="2577851" y="1074634"/>
                </a:lnTo>
                <a:lnTo>
                  <a:pt x="2618944" y="1074634"/>
                </a:lnTo>
                <a:lnTo>
                  <a:pt x="2618944" y="1100631"/>
                </a:lnTo>
                <a:close/>
                <a:moveTo>
                  <a:pt x="1345828" y="1100413"/>
                </a:moveTo>
                <a:lnTo>
                  <a:pt x="1345828" y="1074416"/>
                </a:lnTo>
                <a:lnTo>
                  <a:pt x="1389428" y="1074416"/>
                </a:lnTo>
                <a:lnTo>
                  <a:pt x="1389428" y="1087769"/>
                </a:lnTo>
                <a:lnTo>
                  <a:pt x="1440113" y="1087769"/>
                </a:lnTo>
                <a:lnTo>
                  <a:pt x="1440113" y="1060519"/>
                </a:lnTo>
                <a:lnTo>
                  <a:pt x="1421201" y="1060519"/>
                </a:lnTo>
                <a:lnTo>
                  <a:pt x="1421201" y="1068421"/>
                </a:lnTo>
                <a:lnTo>
                  <a:pt x="1408939" y="1068421"/>
                </a:lnTo>
                <a:lnTo>
                  <a:pt x="1408939" y="1052071"/>
                </a:lnTo>
                <a:lnTo>
                  <a:pt x="1453302" y="1052071"/>
                </a:lnTo>
                <a:lnTo>
                  <a:pt x="1453302" y="1100195"/>
                </a:lnTo>
                <a:close/>
                <a:moveTo>
                  <a:pt x="1204129" y="863611"/>
                </a:moveTo>
                <a:lnTo>
                  <a:pt x="1204129" y="898327"/>
                </a:lnTo>
                <a:lnTo>
                  <a:pt x="1159602" y="898327"/>
                </a:lnTo>
                <a:lnTo>
                  <a:pt x="1159602" y="863611"/>
                </a:lnTo>
                <a:close/>
                <a:moveTo>
                  <a:pt x="1521808" y="290000"/>
                </a:moveTo>
                <a:lnTo>
                  <a:pt x="1521808" y="324717"/>
                </a:lnTo>
                <a:lnTo>
                  <a:pt x="1476955" y="324717"/>
                </a:lnTo>
                <a:lnTo>
                  <a:pt x="1476955" y="290000"/>
                </a:lnTo>
                <a:close/>
                <a:moveTo>
                  <a:pt x="2502424" y="901325"/>
                </a:moveTo>
                <a:lnTo>
                  <a:pt x="2502424" y="858052"/>
                </a:lnTo>
                <a:lnTo>
                  <a:pt x="2547277" y="858052"/>
                </a:lnTo>
                <a:lnTo>
                  <a:pt x="2547277" y="901325"/>
                </a:lnTo>
                <a:close/>
                <a:moveTo>
                  <a:pt x="2577742" y="996155"/>
                </a:moveTo>
                <a:lnTo>
                  <a:pt x="2577742" y="976098"/>
                </a:lnTo>
                <a:lnTo>
                  <a:pt x="2618835" y="976098"/>
                </a:lnTo>
                <a:lnTo>
                  <a:pt x="2618835" y="1055014"/>
                </a:lnTo>
                <a:lnTo>
                  <a:pt x="2577742" y="1055014"/>
                </a:lnTo>
                <a:lnTo>
                  <a:pt x="2577742" y="1032942"/>
                </a:lnTo>
                <a:lnTo>
                  <a:pt x="2545696" y="1032942"/>
                </a:lnTo>
                <a:lnTo>
                  <a:pt x="2545696" y="996155"/>
                </a:lnTo>
                <a:close/>
                <a:moveTo>
                  <a:pt x="2526458" y="1032942"/>
                </a:moveTo>
                <a:lnTo>
                  <a:pt x="2494848" y="1032942"/>
                </a:lnTo>
                <a:lnTo>
                  <a:pt x="2494848" y="1055014"/>
                </a:lnTo>
                <a:lnTo>
                  <a:pt x="2451575" y="1055014"/>
                </a:lnTo>
                <a:lnTo>
                  <a:pt x="2451575" y="976262"/>
                </a:lnTo>
                <a:lnTo>
                  <a:pt x="2494848" y="976262"/>
                </a:lnTo>
                <a:lnTo>
                  <a:pt x="2494848" y="996318"/>
                </a:lnTo>
                <a:lnTo>
                  <a:pt x="2526349" y="996318"/>
                </a:lnTo>
                <a:close/>
                <a:moveTo>
                  <a:pt x="1440767" y="1032942"/>
                </a:moveTo>
                <a:lnTo>
                  <a:pt x="1440767" y="996155"/>
                </a:lnTo>
                <a:lnTo>
                  <a:pt x="1472268" y="996155"/>
                </a:lnTo>
                <a:lnTo>
                  <a:pt x="1472268" y="976098"/>
                </a:lnTo>
                <a:lnTo>
                  <a:pt x="1512870" y="976098"/>
                </a:lnTo>
                <a:lnTo>
                  <a:pt x="1512870" y="1055014"/>
                </a:lnTo>
                <a:lnTo>
                  <a:pt x="1472268" y="1055014"/>
                </a:lnTo>
                <a:lnTo>
                  <a:pt x="1472268" y="1032942"/>
                </a:lnTo>
                <a:close/>
                <a:moveTo>
                  <a:pt x="1389537" y="1032942"/>
                </a:moveTo>
                <a:lnTo>
                  <a:pt x="1389537" y="1055014"/>
                </a:lnTo>
                <a:lnTo>
                  <a:pt x="1345937" y="1055014"/>
                </a:lnTo>
                <a:lnTo>
                  <a:pt x="1345937" y="976262"/>
                </a:lnTo>
                <a:lnTo>
                  <a:pt x="1389537" y="976262"/>
                </a:lnTo>
                <a:lnTo>
                  <a:pt x="1389537" y="996318"/>
                </a:lnTo>
                <a:lnTo>
                  <a:pt x="1421583" y="996318"/>
                </a:lnTo>
                <a:lnTo>
                  <a:pt x="1421583" y="1033105"/>
                </a:lnTo>
                <a:close/>
                <a:moveTo>
                  <a:pt x="2438332" y="901325"/>
                </a:moveTo>
                <a:lnTo>
                  <a:pt x="2438332" y="858052"/>
                </a:lnTo>
                <a:lnTo>
                  <a:pt x="2483185" y="858052"/>
                </a:lnTo>
                <a:lnTo>
                  <a:pt x="2483185" y="901325"/>
                </a:lnTo>
                <a:close/>
                <a:moveTo>
                  <a:pt x="2419093" y="901325"/>
                </a:moveTo>
                <a:lnTo>
                  <a:pt x="2374240" y="901325"/>
                </a:lnTo>
                <a:lnTo>
                  <a:pt x="2374240" y="858052"/>
                </a:lnTo>
                <a:lnTo>
                  <a:pt x="2419093" y="858052"/>
                </a:lnTo>
                <a:close/>
                <a:moveTo>
                  <a:pt x="2355001" y="901325"/>
                </a:moveTo>
                <a:lnTo>
                  <a:pt x="2310148" y="901325"/>
                </a:lnTo>
                <a:lnTo>
                  <a:pt x="2310148" y="858052"/>
                </a:lnTo>
                <a:lnTo>
                  <a:pt x="2355001" y="858052"/>
                </a:lnTo>
                <a:close/>
                <a:moveTo>
                  <a:pt x="2290964" y="901325"/>
                </a:moveTo>
                <a:lnTo>
                  <a:pt x="2246056" y="901325"/>
                </a:lnTo>
                <a:lnTo>
                  <a:pt x="2246056" y="858052"/>
                </a:lnTo>
                <a:lnTo>
                  <a:pt x="2290964" y="858052"/>
                </a:lnTo>
                <a:close/>
                <a:moveTo>
                  <a:pt x="2226872" y="901325"/>
                </a:moveTo>
                <a:lnTo>
                  <a:pt x="2182019" y="901325"/>
                </a:lnTo>
                <a:lnTo>
                  <a:pt x="2182019" y="858052"/>
                </a:lnTo>
                <a:lnTo>
                  <a:pt x="2226872" y="858052"/>
                </a:lnTo>
                <a:close/>
                <a:moveTo>
                  <a:pt x="2162780" y="901325"/>
                </a:moveTo>
                <a:lnTo>
                  <a:pt x="2117927" y="901325"/>
                </a:lnTo>
                <a:lnTo>
                  <a:pt x="2117927" y="858052"/>
                </a:lnTo>
                <a:lnTo>
                  <a:pt x="2162780" y="858052"/>
                </a:lnTo>
                <a:close/>
                <a:moveTo>
                  <a:pt x="2098689" y="901325"/>
                </a:moveTo>
                <a:lnTo>
                  <a:pt x="2053835" y="901325"/>
                </a:lnTo>
                <a:lnTo>
                  <a:pt x="2053835" y="858052"/>
                </a:lnTo>
                <a:lnTo>
                  <a:pt x="2098689" y="858052"/>
                </a:lnTo>
                <a:close/>
                <a:moveTo>
                  <a:pt x="2034597" y="901325"/>
                </a:moveTo>
                <a:lnTo>
                  <a:pt x="1989743" y="901325"/>
                </a:lnTo>
                <a:lnTo>
                  <a:pt x="1989743" y="858052"/>
                </a:lnTo>
                <a:lnTo>
                  <a:pt x="2034597" y="858052"/>
                </a:lnTo>
                <a:close/>
                <a:moveTo>
                  <a:pt x="1970505" y="901325"/>
                </a:moveTo>
                <a:lnTo>
                  <a:pt x="1925652" y="901325"/>
                </a:lnTo>
                <a:lnTo>
                  <a:pt x="1925652" y="858052"/>
                </a:lnTo>
                <a:lnTo>
                  <a:pt x="1970505" y="858052"/>
                </a:lnTo>
                <a:close/>
                <a:moveTo>
                  <a:pt x="1906250" y="901325"/>
                </a:moveTo>
                <a:lnTo>
                  <a:pt x="1861397" y="901325"/>
                </a:lnTo>
                <a:lnTo>
                  <a:pt x="1861397" y="858052"/>
                </a:lnTo>
                <a:lnTo>
                  <a:pt x="1906250" y="858052"/>
                </a:lnTo>
                <a:close/>
                <a:moveTo>
                  <a:pt x="1842158" y="901325"/>
                </a:moveTo>
                <a:lnTo>
                  <a:pt x="1797250" y="901325"/>
                </a:lnTo>
                <a:lnTo>
                  <a:pt x="1797250" y="858052"/>
                </a:lnTo>
                <a:lnTo>
                  <a:pt x="1842103" y="858052"/>
                </a:lnTo>
                <a:close/>
                <a:moveTo>
                  <a:pt x="1778121" y="901325"/>
                </a:moveTo>
                <a:lnTo>
                  <a:pt x="1733267" y="901325"/>
                </a:lnTo>
                <a:lnTo>
                  <a:pt x="1733267" y="858052"/>
                </a:lnTo>
                <a:lnTo>
                  <a:pt x="1778121" y="858052"/>
                </a:lnTo>
                <a:close/>
                <a:moveTo>
                  <a:pt x="1714029" y="901325"/>
                </a:moveTo>
                <a:lnTo>
                  <a:pt x="1669176" y="901325"/>
                </a:lnTo>
                <a:lnTo>
                  <a:pt x="1669176" y="858052"/>
                </a:lnTo>
                <a:lnTo>
                  <a:pt x="1714029" y="858052"/>
                </a:lnTo>
                <a:close/>
                <a:moveTo>
                  <a:pt x="1650101" y="901325"/>
                </a:moveTo>
                <a:lnTo>
                  <a:pt x="1605247" y="901325"/>
                </a:lnTo>
                <a:lnTo>
                  <a:pt x="1605247" y="858052"/>
                </a:lnTo>
                <a:lnTo>
                  <a:pt x="1650101" y="858052"/>
                </a:lnTo>
                <a:close/>
                <a:moveTo>
                  <a:pt x="1586009" y="901325"/>
                </a:moveTo>
                <a:lnTo>
                  <a:pt x="1541101" y="901325"/>
                </a:lnTo>
                <a:lnTo>
                  <a:pt x="1541101" y="858052"/>
                </a:lnTo>
                <a:lnTo>
                  <a:pt x="1585954" y="858052"/>
                </a:lnTo>
                <a:close/>
                <a:moveTo>
                  <a:pt x="1521917" y="901325"/>
                </a:moveTo>
                <a:lnTo>
                  <a:pt x="1477064" y="901325"/>
                </a:lnTo>
                <a:lnTo>
                  <a:pt x="1477064" y="858052"/>
                </a:lnTo>
                <a:lnTo>
                  <a:pt x="1521917" y="858052"/>
                </a:lnTo>
                <a:close/>
                <a:moveTo>
                  <a:pt x="1457825" y="901325"/>
                </a:moveTo>
                <a:lnTo>
                  <a:pt x="1412972" y="901325"/>
                </a:lnTo>
                <a:lnTo>
                  <a:pt x="1412972" y="858052"/>
                </a:lnTo>
                <a:lnTo>
                  <a:pt x="1457825" y="858052"/>
                </a:lnTo>
                <a:close/>
                <a:moveTo>
                  <a:pt x="1393952" y="901325"/>
                </a:moveTo>
                <a:lnTo>
                  <a:pt x="1345937" y="901325"/>
                </a:lnTo>
                <a:lnTo>
                  <a:pt x="1345937" y="858052"/>
                </a:lnTo>
                <a:lnTo>
                  <a:pt x="1393952" y="858052"/>
                </a:lnTo>
                <a:close/>
                <a:moveTo>
                  <a:pt x="1453302" y="930700"/>
                </a:moveTo>
                <a:lnTo>
                  <a:pt x="1453302" y="976971"/>
                </a:lnTo>
                <a:lnTo>
                  <a:pt x="1408939" y="976971"/>
                </a:lnTo>
                <a:lnTo>
                  <a:pt x="1408939" y="960621"/>
                </a:lnTo>
                <a:lnTo>
                  <a:pt x="1421201" y="960621"/>
                </a:lnTo>
                <a:lnTo>
                  <a:pt x="1421201" y="968523"/>
                </a:lnTo>
                <a:lnTo>
                  <a:pt x="1440440" y="968523"/>
                </a:lnTo>
                <a:lnTo>
                  <a:pt x="1440440" y="941273"/>
                </a:lnTo>
                <a:lnTo>
                  <a:pt x="1389755" y="941273"/>
                </a:lnTo>
                <a:lnTo>
                  <a:pt x="1389755" y="956642"/>
                </a:lnTo>
                <a:lnTo>
                  <a:pt x="1346155" y="956642"/>
                </a:lnTo>
                <a:lnTo>
                  <a:pt x="1346155" y="930482"/>
                </a:lnTo>
                <a:close/>
                <a:moveTo>
                  <a:pt x="1513252" y="956860"/>
                </a:moveTo>
                <a:lnTo>
                  <a:pt x="1472649" y="956860"/>
                </a:lnTo>
                <a:lnTo>
                  <a:pt x="1472649" y="930700"/>
                </a:lnTo>
                <a:lnTo>
                  <a:pt x="1513252" y="930700"/>
                </a:lnTo>
                <a:close/>
                <a:moveTo>
                  <a:pt x="2495338" y="956860"/>
                </a:moveTo>
                <a:lnTo>
                  <a:pt x="2452066" y="956860"/>
                </a:lnTo>
                <a:lnTo>
                  <a:pt x="2452066" y="930700"/>
                </a:lnTo>
                <a:lnTo>
                  <a:pt x="2494848" y="930700"/>
                </a:lnTo>
                <a:close/>
                <a:moveTo>
                  <a:pt x="1925652" y="388481"/>
                </a:moveTo>
                <a:lnTo>
                  <a:pt x="1925652" y="723873"/>
                </a:lnTo>
                <a:cubicBezTo>
                  <a:pt x="1925270" y="729187"/>
                  <a:pt x="1920638" y="733171"/>
                  <a:pt x="1915297" y="732768"/>
                </a:cubicBezTo>
                <a:cubicBezTo>
                  <a:pt x="1910556" y="732408"/>
                  <a:pt x="1906795" y="728631"/>
                  <a:pt x="1906414" y="723873"/>
                </a:cubicBezTo>
                <a:lnTo>
                  <a:pt x="1906414" y="388481"/>
                </a:lnTo>
                <a:cubicBezTo>
                  <a:pt x="1906795" y="383168"/>
                  <a:pt x="1911427" y="379189"/>
                  <a:pt x="1916769" y="379587"/>
                </a:cubicBezTo>
                <a:cubicBezTo>
                  <a:pt x="1921510" y="379947"/>
                  <a:pt x="1925270" y="383723"/>
                  <a:pt x="1925652" y="388481"/>
                </a:cubicBezTo>
                <a:close/>
                <a:moveTo>
                  <a:pt x="1861560" y="388481"/>
                </a:moveTo>
                <a:lnTo>
                  <a:pt x="1861560" y="723873"/>
                </a:lnTo>
                <a:cubicBezTo>
                  <a:pt x="1861178" y="729187"/>
                  <a:pt x="1856546" y="733171"/>
                  <a:pt x="1851205" y="732768"/>
                </a:cubicBezTo>
                <a:cubicBezTo>
                  <a:pt x="1846464" y="732408"/>
                  <a:pt x="1842703" y="728631"/>
                  <a:pt x="1842322" y="723873"/>
                </a:cubicBezTo>
                <a:lnTo>
                  <a:pt x="1842322" y="388481"/>
                </a:lnTo>
                <a:cubicBezTo>
                  <a:pt x="1842703" y="383168"/>
                  <a:pt x="1847335" y="379189"/>
                  <a:pt x="1852677" y="379587"/>
                </a:cubicBezTo>
                <a:cubicBezTo>
                  <a:pt x="1857418" y="379947"/>
                  <a:pt x="1861178" y="383723"/>
                  <a:pt x="1861560" y="388481"/>
                </a:cubicBezTo>
                <a:close/>
                <a:moveTo>
                  <a:pt x="1797468" y="388481"/>
                </a:moveTo>
                <a:lnTo>
                  <a:pt x="1797468" y="723873"/>
                </a:lnTo>
                <a:cubicBezTo>
                  <a:pt x="1797468" y="729171"/>
                  <a:pt x="1793163" y="733465"/>
                  <a:pt x="1787876" y="733465"/>
                </a:cubicBezTo>
                <a:cubicBezTo>
                  <a:pt x="1782590" y="733465"/>
                  <a:pt x="1778284" y="729171"/>
                  <a:pt x="1778284" y="723873"/>
                </a:cubicBezTo>
                <a:lnTo>
                  <a:pt x="1778284" y="388481"/>
                </a:lnTo>
                <a:cubicBezTo>
                  <a:pt x="1778284" y="383184"/>
                  <a:pt x="1782590" y="378889"/>
                  <a:pt x="1787876" y="378889"/>
                </a:cubicBezTo>
                <a:cubicBezTo>
                  <a:pt x="1793163" y="378889"/>
                  <a:pt x="1797468" y="383184"/>
                  <a:pt x="1797468" y="388481"/>
                </a:cubicBezTo>
                <a:close/>
                <a:moveTo>
                  <a:pt x="1733431" y="388481"/>
                </a:moveTo>
                <a:lnTo>
                  <a:pt x="1733431" y="723873"/>
                </a:lnTo>
                <a:cubicBezTo>
                  <a:pt x="1733049" y="729187"/>
                  <a:pt x="1728417" y="733171"/>
                  <a:pt x="1723076" y="732768"/>
                </a:cubicBezTo>
                <a:cubicBezTo>
                  <a:pt x="1718335" y="732408"/>
                  <a:pt x="1714574" y="728631"/>
                  <a:pt x="1714193" y="723873"/>
                </a:cubicBezTo>
                <a:lnTo>
                  <a:pt x="1714193" y="388481"/>
                </a:lnTo>
                <a:cubicBezTo>
                  <a:pt x="1714574" y="383168"/>
                  <a:pt x="1719206" y="379189"/>
                  <a:pt x="1724547" y="379587"/>
                </a:cubicBezTo>
                <a:cubicBezTo>
                  <a:pt x="1729289" y="379947"/>
                  <a:pt x="1733049" y="383723"/>
                  <a:pt x="1733431" y="388481"/>
                </a:cubicBezTo>
                <a:close/>
                <a:moveTo>
                  <a:pt x="1669339" y="388481"/>
                </a:moveTo>
                <a:lnTo>
                  <a:pt x="1669339" y="723873"/>
                </a:lnTo>
                <a:cubicBezTo>
                  <a:pt x="1668958" y="729187"/>
                  <a:pt x="1664325" y="733171"/>
                  <a:pt x="1658984" y="732768"/>
                </a:cubicBezTo>
                <a:cubicBezTo>
                  <a:pt x="1654243" y="732408"/>
                  <a:pt x="1650482" y="728631"/>
                  <a:pt x="1650101" y="723873"/>
                </a:cubicBezTo>
                <a:lnTo>
                  <a:pt x="1650101" y="388481"/>
                </a:lnTo>
                <a:cubicBezTo>
                  <a:pt x="1650482" y="383168"/>
                  <a:pt x="1655115" y="379189"/>
                  <a:pt x="1660456" y="379587"/>
                </a:cubicBezTo>
                <a:cubicBezTo>
                  <a:pt x="1665197" y="379947"/>
                  <a:pt x="1668958" y="383723"/>
                  <a:pt x="1669339" y="388481"/>
                </a:cubicBezTo>
                <a:close/>
                <a:moveTo>
                  <a:pt x="1605247" y="388481"/>
                </a:moveTo>
                <a:lnTo>
                  <a:pt x="1605247" y="723873"/>
                </a:lnTo>
                <a:cubicBezTo>
                  <a:pt x="1604850" y="729187"/>
                  <a:pt x="1600217" y="733171"/>
                  <a:pt x="1594903" y="732768"/>
                </a:cubicBezTo>
                <a:cubicBezTo>
                  <a:pt x="1590146" y="732408"/>
                  <a:pt x="1586369" y="728631"/>
                  <a:pt x="1586009" y="723873"/>
                </a:cubicBezTo>
                <a:lnTo>
                  <a:pt x="1586009" y="388481"/>
                </a:lnTo>
                <a:cubicBezTo>
                  <a:pt x="1586407" y="383168"/>
                  <a:pt x="1591039" y="379189"/>
                  <a:pt x="1596353" y="379587"/>
                </a:cubicBezTo>
                <a:cubicBezTo>
                  <a:pt x="1601111" y="379947"/>
                  <a:pt x="1604888" y="383723"/>
                  <a:pt x="1605247" y="388481"/>
                </a:cubicBezTo>
                <a:close/>
                <a:moveTo>
                  <a:pt x="1541156" y="388481"/>
                </a:moveTo>
                <a:lnTo>
                  <a:pt x="1541156" y="723873"/>
                </a:lnTo>
                <a:cubicBezTo>
                  <a:pt x="1540758" y="729187"/>
                  <a:pt x="1536125" y="733171"/>
                  <a:pt x="1530811" y="732768"/>
                </a:cubicBezTo>
                <a:cubicBezTo>
                  <a:pt x="1526054" y="732408"/>
                  <a:pt x="1522277" y="728631"/>
                  <a:pt x="1521917" y="723873"/>
                </a:cubicBezTo>
                <a:lnTo>
                  <a:pt x="1521917" y="388481"/>
                </a:lnTo>
                <a:cubicBezTo>
                  <a:pt x="1522315" y="383168"/>
                  <a:pt x="1526948" y="379189"/>
                  <a:pt x="1532261" y="379587"/>
                </a:cubicBezTo>
                <a:cubicBezTo>
                  <a:pt x="1537019" y="379947"/>
                  <a:pt x="1540796" y="383723"/>
                  <a:pt x="1541156" y="388481"/>
                </a:cubicBezTo>
                <a:close/>
                <a:moveTo>
                  <a:pt x="1477064" y="388481"/>
                </a:moveTo>
                <a:lnTo>
                  <a:pt x="1477064" y="723873"/>
                </a:lnTo>
                <a:cubicBezTo>
                  <a:pt x="1476666" y="729187"/>
                  <a:pt x="1472034" y="733171"/>
                  <a:pt x="1466720" y="732768"/>
                </a:cubicBezTo>
                <a:cubicBezTo>
                  <a:pt x="1461962" y="732408"/>
                  <a:pt x="1458185" y="728631"/>
                  <a:pt x="1457825" y="723873"/>
                </a:cubicBezTo>
                <a:lnTo>
                  <a:pt x="1457825" y="388481"/>
                </a:lnTo>
                <a:cubicBezTo>
                  <a:pt x="1458223" y="383168"/>
                  <a:pt x="1462856" y="379189"/>
                  <a:pt x="1468169" y="379587"/>
                </a:cubicBezTo>
                <a:cubicBezTo>
                  <a:pt x="1472927" y="379947"/>
                  <a:pt x="1476704" y="383723"/>
                  <a:pt x="1477064" y="388481"/>
                </a:cubicBezTo>
                <a:close/>
                <a:moveTo>
                  <a:pt x="2556869" y="428321"/>
                </a:moveTo>
                <a:cubicBezTo>
                  <a:pt x="2562210" y="428321"/>
                  <a:pt x="2566515" y="432643"/>
                  <a:pt x="2566515" y="437967"/>
                </a:cubicBezTo>
                <a:lnTo>
                  <a:pt x="2566515" y="723873"/>
                </a:lnTo>
                <a:cubicBezTo>
                  <a:pt x="2566134" y="729187"/>
                  <a:pt x="2561501" y="733171"/>
                  <a:pt x="2556160" y="732768"/>
                </a:cubicBezTo>
                <a:cubicBezTo>
                  <a:pt x="2551419" y="732408"/>
                  <a:pt x="2547658" y="728631"/>
                  <a:pt x="2547277" y="723873"/>
                </a:cubicBezTo>
                <a:lnTo>
                  <a:pt x="2547277" y="438076"/>
                </a:lnTo>
                <a:cubicBezTo>
                  <a:pt x="2547168" y="432779"/>
                  <a:pt x="2551419" y="428413"/>
                  <a:pt x="2556705" y="428321"/>
                </a:cubicBezTo>
                <a:cubicBezTo>
                  <a:pt x="2556760" y="428321"/>
                  <a:pt x="2556814" y="428321"/>
                  <a:pt x="2556869" y="428321"/>
                </a:cubicBezTo>
                <a:close/>
                <a:moveTo>
                  <a:pt x="2502369" y="388481"/>
                </a:moveTo>
                <a:lnTo>
                  <a:pt x="2502369" y="723873"/>
                </a:lnTo>
                <a:cubicBezTo>
                  <a:pt x="2501988" y="729187"/>
                  <a:pt x="2497355" y="733171"/>
                  <a:pt x="2492014" y="732768"/>
                </a:cubicBezTo>
                <a:cubicBezTo>
                  <a:pt x="2487272" y="732408"/>
                  <a:pt x="2483512" y="728631"/>
                  <a:pt x="2483130" y="723873"/>
                </a:cubicBezTo>
                <a:lnTo>
                  <a:pt x="2483130" y="388481"/>
                </a:lnTo>
                <a:cubicBezTo>
                  <a:pt x="2483512" y="383168"/>
                  <a:pt x="2488145" y="379189"/>
                  <a:pt x="2493485" y="379587"/>
                </a:cubicBezTo>
                <a:cubicBezTo>
                  <a:pt x="2498227" y="379947"/>
                  <a:pt x="2501988" y="383723"/>
                  <a:pt x="2502369" y="388481"/>
                </a:cubicBezTo>
                <a:close/>
                <a:moveTo>
                  <a:pt x="2438277" y="388481"/>
                </a:moveTo>
                <a:lnTo>
                  <a:pt x="2438277" y="723873"/>
                </a:lnTo>
                <a:cubicBezTo>
                  <a:pt x="2437896" y="729187"/>
                  <a:pt x="2433263" y="733171"/>
                  <a:pt x="2427922" y="732768"/>
                </a:cubicBezTo>
                <a:cubicBezTo>
                  <a:pt x="2423181" y="732408"/>
                  <a:pt x="2419420" y="728631"/>
                  <a:pt x="2419039" y="723873"/>
                </a:cubicBezTo>
                <a:lnTo>
                  <a:pt x="2419039" y="388481"/>
                </a:lnTo>
                <a:cubicBezTo>
                  <a:pt x="2419420" y="383168"/>
                  <a:pt x="2424053" y="379189"/>
                  <a:pt x="2429394" y="379587"/>
                </a:cubicBezTo>
                <a:cubicBezTo>
                  <a:pt x="2434135" y="379947"/>
                  <a:pt x="2437896" y="383723"/>
                  <a:pt x="2438277" y="388481"/>
                </a:cubicBezTo>
                <a:close/>
                <a:moveTo>
                  <a:pt x="2374185" y="388481"/>
                </a:moveTo>
                <a:lnTo>
                  <a:pt x="2374185" y="723873"/>
                </a:lnTo>
                <a:cubicBezTo>
                  <a:pt x="2373804" y="729187"/>
                  <a:pt x="2369171" y="733171"/>
                  <a:pt x="2363830" y="732768"/>
                </a:cubicBezTo>
                <a:cubicBezTo>
                  <a:pt x="2359089" y="732408"/>
                  <a:pt x="2355329" y="728631"/>
                  <a:pt x="2354947" y="723873"/>
                </a:cubicBezTo>
                <a:lnTo>
                  <a:pt x="2354947" y="388481"/>
                </a:lnTo>
                <a:cubicBezTo>
                  <a:pt x="2355329" y="383168"/>
                  <a:pt x="2359961" y="379189"/>
                  <a:pt x="2365302" y="379587"/>
                </a:cubicBezTo>
                <a:cubicBezTo>
                  <a:pt x="2370043" y="379947"/>
                  <a:pt x="2373804" y="383723"/>
                  <a:pt x="2374185" y="388481"/>
                </a:cubicBezTo>
                <a:close/>
                <a:moveTo>
                  <a:pt x="2310093" y="388481"/>
                </a:moveTo>
                <a:lnTo>
                  <a:pt x="2310093" y="723873"/>
                </a:lnTo>
                <a:cubicBezTo>
                  <a:pt x="2310093" y="729171"/>
                  <a:pt x="2305788" y="733465"/>
                  <a:pt x="2300501" y="733465"/>
                </a:cubicBezTo>
                <a:cubicBezTo>
                  <a:pt x="2295215" y="733465"/>
                  <a:pt x="2290909" y="729171"/>
                  <a:pt x="2290909" y="723873"/>
                </a:cubicBezTo>
                <a:lnTo>
                  <a:pt x="2290909" y="388481"/>
                </a:lnTo>
                <a:cubicBezTo>
                  <a:pt x="2290909" y="383184"/>
                  <a:pt x="2295215" y="378889"/>
                  <a:pt x="2300501" y="378889"/>
                </a:cubicBezTo>
                <a:cubicBezTo>
                  <a:pt x="2305788" y="378889"/>
                  <a:pt x="2310093" y="383184"/>
                  <a:pt x="2310093" y="388481"/>
                </a:cubicBezTo>
                <a:close/>
                <a:moveTo>
                  <a:pt x="2246002" y="388481"/>
                </a:moveTo>
                <a:lnTo>
                  <a:pt x="2246002" y="723873"/>
                </a:lnTo>
                <a:cubicBezTo>
                  <a:pt x="2246002" y="729171"/>
                  <a:pt x="2241697" y="733465"/>
                  <a:pt x="2236410" y="733465"/>
                </a:cubicBezTo>
                <a:cubicBezTo>
                  <a:pt x="2231123" y="733465"/>
                  <a:pt x="2226818" y="729171"/>
                  <a:pt x="2226818" y="723873"/>
                </a:cubicBezTo>
                <a:lnTo>
                  <a:pt x="2226818" y="388481"/>
                </a:lnTo>
                <a:cubicBezTo>
                  <a:pt x="2226818" y="383184"/>
                  <a:pt x="2231123" y="378889"/>
                  <a:pt x="2236410" y="378889"/>
                </a:cubicBezTo>
                <a:cubicBezTo>
                  <a:pt x="2241697" y="378889"/>
                  <a:pt x="2246002" y="383184"/>
                  <a:pt x="2246002" y="388481"/>
                </a:cubicBezTo>
                <a:close/>
                <a:moveTo>
                  <a:pt x="2181964" y="388481"/>
                </a:moveTo>
                <a:lnTo>
                  <a:pt x="2181964" y="723873"/>
                </a:lnTo>
                <a:cubicBezTo>
                  <a:pt x="2181583" y="729187"/>
                  <a:pt x="2176951" y="733171"/>
                  <a:pt x="2171609" y="732768"/>
                </a:cubicBezTo>
                <a:cubicBezTo>
                  <a:pt x="2166868" y="732408"/>
                  <a:pt x="2163108" y="728631"/>
                  <a:pt x="2162726" y="723873"/>
                </a:cubicBezTo>
                <a:lnTo>
                  <a:pt x="2162726" y="388481"/>
                </a:lnTo>
                <a:cubicBezTo>
                  <a:pt x="2163108" y="383168"/>
                  <a:pt x="2167740" y="379189"/>
                  <a:pt x="2173081" y="379587"/>
                </a:cubicBezTo>
                <a:cubicBezTo>
                  <a:pt x="2177822" y="379947"/>
                  <a:pt x="2181583" y="383723"/>
                  <a:pt x="2181964" y="388481"/>
                </a:cubicBezTo>
                <a:close/>
                <a:moveTo>
                  <a:pt x="2117872" y="388481"/>
                </a:moveTo>
                <a:lnTo>
                  <a:pt x="2117872" y="723873"/>
                </a:lnTo>
                <a:cubicBezTo>
                  <a:pt x="2117491" y="729187"/>
                  <a:pt x="2112859" y="733171"/>
                  <a:pt x="2107518" y="732768"/>
                </a:cubicBezTo>
                <a:cubicBezTo>
                  <a:pt x="2102777" y="732408"/>
                  <a:pt x="2099016" y="728631"/>
                  <a:pt x="2098635" y="723873"/>
                </a:cubicBezTo>
                <a:lnTo>
                  <a:pt x="2098635" y="388481"/>
                </a:lnTo>
                <a:cubicBezTo>
                  <a:pt x="2099016" y="383168"/>
                  <a:pt x="2103648" y="379189"/>
                  <a:pt x="2108989" y="379587"/>
                </a:cubicBezTo>
                <a:cubicBezTo>
                  <a:pt x="2113730" y="379947"/>
                  <a:pt x="2117491" y="383723"/>
                  <a:pt x="2117872" y="388481"/>
                </a:cubicBezTo>
                <a:close/>
                <a:moveTo>
                  <a:pt x="2053781" y="388481"/>
                </a:moveTo>
                <a:lnTo>
                  <a:pt x="2053781" y="723873"/>
                </a:lnTo>
                <a:cubicBezTo>
                  <a:pt x="2053399" y="729187"/>
                  <a:pt x="2048767" y="733171"/>
                  <a:pt x="2043426" y="732768"/>
                </a:cubicBezTo>
                <a:cubicBezTo>
                  <a:pt x="2038685" y="732408"/>
                  <a:pt x="2034924" y="728631"/>
                  <a:pt x="2034543" y="723873"/>
                </a:cubicBezTo>
                <a:lnTo>
                  <a:pt x="2034543" y="388481"/>
                </a:lnTo>
                <a:cubicBezTo>
                  <a:pt x="2034924" y="383168"/>
                  <a:pt x="2039556" y="379189"/>
                  <a:pt x="2044897" y="379587"/>
                </a:cubicBezTo>
                <a:cubicBezTo>
                  <a:pt x="2049639" y="379947"/>
                  <a:pt x="2053399" y="383723"/>
                  <a:pt x="2053781" y="388481"/>
                </a:cubicBezTo>
                <a:close/>
                <a:moveTo>
                  <a:pt x="1970451" y="388481"/>
                </a:moveTo>
                <a:cubicBezTo>
                  <a:pt x="1970832" y="383168"/>
                  <a:pt x="1975464" y="379189"/>
                  <a:pt x="1980806" y="379587"/>
                </a:cubicBezTo>
                <a:cubicBezTo>
                  <a:pt x="1985547" y="379947"/>
                  <a:pt x="1989308" y="383723"/>
                  <a:pt x="1989689" y="388481"/>
                </a:cubicBezTo>
                <a:lnTo>
                  <a:pt x="1989689" y="723873"/>
                </a:lnTo>
                <a:cubicBezTo>
                  <a:pt x="1989308" y="729187"/>
                  <a:pt x="1984675" y="733171"/>
                  <a:pt x="1979334" y="732768"/>
                </a:cubicBezTo>
                <a:cubicBezTo>
                  <a:pt x="1974593" y="732408"/>
                  <a:pt x="1970832" y="728631"/>
                  <a:pt x="1970451" y="723873"/>
                </a:cubicBezTo>
                <a:close/>
                <a:moveTo>
                  <a:pt x="2611314" y="723873"/>
                </a:moveTo>
                <a:lnTo>
                  <a:pt x="2611314" y="498026"/>
                </a:lnTo>
                <a:cubicBezTo>
                  <a:pt x="2611695" y="492712"/>
                  <a:pt x="2616328" y="488728"/>
                  <a:pt x="2621669" y="489132"/>
                </a:cubicBezTo>
                <a:cubicBezTo>
                  <a:pt x="2626411" y="489491"/>
                  <a:pt x="2630171" y="493268"/>
                  <a:pt x="2630553" y="498026"/>
                </a:cubicBezTo>
                <a:lnTo>
                  <a:pt x="2630553" y="724146"/>
                </a:lnTo>
                <a:cubicBezTo>
                  <a:pt x="2630171" y="729460"/>
                  <a:pt x="2625538" y="733438"/>
                  <a:pt x="2620198" y="733040"/>
                </a:cubicBezTo>
                <a:cubicBezTo>
                  <a:pt x="2615456" y="732681"/>
                  <a:pt x="2611695" y="728903"/>
                  <a:pt x="2611314" y="724146"/>
                </a:cubicBezTo>
                <a:close/>
                <a:moveTo>
                  <a:pt x="1714138" y="290000"/>
                </a:moveTo>
                <a:lnTo>
                  <a:pt x="1714138" y="324717"/>
                </a:lnTo>
                <a:lnTo>
                  <a:pt x="1669285" y="324717"/>
                </a:lnTo>
                <a:lnTo>
                  <a:pt x="1669285" y="290000"/>
                </a:lnTo>
                <a:close/>
                <a:moveTo>
                  <a:pt x="1733377" y="290000"/>
                </a:moveTo>
                <a:lnTo>
                  <a:pt x="1778230" y="290000"/>
                </a:lnTo>
                <a:lnTo>
                  <a:pt x="1778230" y="324717"/>
                </a:lnTo>
                <a:lnTo>
                  <a:pt x="1733377" y="324717"/>
                </a:lnTo>
                <a:close/>
                <a:moveTo>
                  <a:pt x="1797414" y="290000"/>
                </a:moveTo>
                <a:lnTo>
                  <a:pt x="1842267" y="290000"/>
                </a:lnTo>
                <a:lnTo>
                  <a:pt x="1842267" y="324717"/>
                </a:lnTo>
                <a:lnTo>
                  <a:pt x="1797250" y="324717"/>
                </a:lnTo>
                <a:close/>
                <a:moveTo>
                  <a:pt x="1861506" y="290000"/>
                </a:moveTo>
                <a:lnTo>
                  <a:pt x="1906250" y="290000"/>
                </a:lnTo>
                <a:lnTo>
                  <a:pt x="1906250" y="324717"/>
                </a:lnTo>
                <a:lnTo>
                  <a:pt x="1861397" y="324717"/>
                </a:lnTo>
                <a:close/>
                <a:moveTo>
                  <a:pt x="1925598" y="290000"/>
                </a:moveTo>
                <a:lnTo>
                  <a:pt x="1970451" y="290000"/>
                </a:lnTo>
                <a:lnTo>
                  <a:pt x="1970451" y="324717"/>
                </a:lnTo>
                <a:lnTo>
                  <a:pt x="1925598" y="324717"/>
                </a:lnTo>
                <a:close/>
                <a:moveTo>
                  <a:pt x="2246002" y="324717"/>
                </a:moveTo>
                <a:lnTo>
                  <a:pt x="2246002" y="290000"/>
                </a:lnTo>
                <a:lnTo>
                  <a:pt x="2290909" y="290000"/>
                </a:lnTo>
                <a:lnTo>
                  <a:pt x="2290909" y="324717"/>
                </a:lnTo>
                <a:close/>
                <a:moveTo>
                  <a:pt x="2226818" y="324717"/>
                </a:moveTo>
                <a:lnTo>
                  <a:pt x="2181964" y="324717"/>
                </a:lnTo>
                <a:lnTo>
                  <a:pt x="2181964" y="290000"/>
                </a:lnTo>
                <a:lnTo>
                  <a:pt x="2226818" y="290000"/>
                </a:lnTo>
                <a:close/>
                <a:moveTo>
                  <a:pt x="2162726" y="324717"/>
                </a:moveTo>
                <a:lnTo>
                  <a:pt x="2117872" y="324717"/>
                </a:lnTo>
                <a:lnTo>
                  <a:pt x="2117872" y="290000"/>
                </a:lnTo>
                <a:lnTo>
                  <a:pt x="2162726" y="290000"/>
                </a:lnTo>
                <a:close/>
                <a:moveTo>
                  <a:pt x="2098635" y="324717"/>
                </a:moveTo>
                <a:lnTo>
                  <a:pt x="2053781" y="324717"/>
                </a:lnTo>
                <a:lnTo>
                  <a:pt x="2053781" y="290000"/>
                </a:lnTo>
                <a:lnTo>
                  <a:pt x="2098635" y="290000"/>
                </a:lnTo>
                <a:close/>
                <a:moveTo>
                  <a:pt x="2034543" y="324717"/>
                </a:moveTo>
                <a:lnTo>
                  <a:pt x="1989689" y="324717"/>
                </a:lnTo>
                <a:lnTo>
                  <a:pt x="1989689" y="290000"/>
                </a:lnTo>
                <a:lnTo>
                  <a:pt x="2034543" y="290000"/>
                </a:lnTo>
                <a:close/>
                <a:moveTo>
                  <a:pt x="2438277" y="324717"/>
                </a:moveTo>
                <a:lnTo>
                  <a:pt x="2438277" y="290000"/>
                </a:lnTo>
                <a:lnTo>
                  <a:pt x="2483130" y="290000"/>
                </a:lnTo>
                <a:lnTo>
                  <a:pt x="2483130" y="324717"/>
                </a:lnTo>
                <a:close/>
                <a:moveTo>
                  <a:pt x="2419039" y="324717"/>
                </a:moveTo>
                <a:lnTo>
                  <a:pt x="2374185" y="324717"/>
                </a:lnTo>
                <a:lnTo>
                  <a:pt x="2374185" y="290000"/>
                </a:lnTo>
                <a:lnTo>
                  <a:pt x="2419039" y="290000"/>
                </a:lnTo>
                <a:close/>
                <a:moveTo>
                  <a:pt x="2354947" y="324717"/>
                </a:moveTo>
                <a:lnTo>
                  <a:pt x="2310093" y="324717"/>
                </a:lnTo>
                <a:lnTo>
                  <a:pt x="2310093" y="290000"/>
                </a:lnTo>
                <a:lnTo>
                  <a:pt x="2354947" y="290000"/>
                </a:lnTo>
                <a:close/>
                <a:moveTo>
                  <a:pt x="1650046" y="324717"/>
                </a:moveTo>
                <a:lnTo>
                  <a:pt x="1605193" y="324717"/>
                </a:lnTo>
                <a:lnTo>
                  <a:pt x="1605193" y="290000"/>
                </a:lnTo>
                <a:lnTo>
                  <a:pt x="1650101" y="290000"/>
                </a:lnTo>
                <a:close/>
                <a:moveTo>
                  <a:pt x="1585954" y="324717"/>
                </a:moveTo>
                <a:lnTo>
                  <a:pt x="1541101" y="324717"/>
                </a:lnTo>
                <a:lnTo>
                  <a:pt x="1541101" y="290000"/>
                </a:lnTo>
                <a:lnTo>
                  <a:pt x="1585954" y="290000"/>
                </a:lnTo>
                <a:close/>
                <a:moveTo>
                  <a:pt x="1412972" y="438076"/>
                </a:moveTo>
                <a:lnTo>
                  <a:pt x="1412972" y="723982"/>
                </a:lnTo>
                <a:cubicBezTo>
                  <a:pt x="1412574" y="729296"/>
                  <a:pt x="1407942" y="733280"/>
                  <a:pt x="1402628" y="732877"/>
                </a:cubicBezTo>
                <a:cubicBezTo>
                  <a:pt x="1397870" y="732517"/>
                  <a:pt x="1394093" y="728740"/>
                  <a:pt x="1393734" y="723982"/>
                </a:cubicBezTo>
                <a:lnTo>
                  <a:pt x="1393734" y="438076"/>
                </a:lnTo>
                <a:cubicBezTo>
                  <a:pt x="1393336" y="432763"/>
                  <a:pt x="1397314" y="428130"/>
                  <a:pt x="1402628" y="427732"/>
                </a:cubicBezTo>
                <a:cubicBezTo>
                  <a:pt x="1407942" y="427334"/>
                  <a:pt x="1412574" y="431313"/>
                  <a:pt x="1412972" y="436627"/>
                </a:cubicBezTo>
                <a:cubicBezTo>
                  <a:pt x="1413010" y="437112"/>
                  <a:pt x="1413010" y="437591"/>
                  <a:pt x="1412972" y="438076"/>
                </a:cubicBezTo>
                <a:close/>
                <a:moveTo>
                  <a:pt x="1348880" y="498026"/>
                </a:moveTo>
                <a:lnTo>
                  <a:pt x="1348880" y="724146"/>
                </a:lnTo>
                <a:cubicBezTo>
                  <a:pt x="1348880" y="729443"/>
                  <a:pt x="1344586" y="733738"/>
                  <a:pt x="1339288" y="733738"/>
                </a:cubicBezTo>
                <a:cubicBezTo>
                  <a:pt x="1333991" y="733738"/>
                  <a:pt x="1329696" y="729443"/>
                  <a:pt x="1329696" y="724146"/>
                </a:cubicBezTo>
                <a:lnTo>
                  <a:pt x="1329696" y="498026"/>
                </a:lnTo>
                <a:cubicBezTo>
                  <a:pt x="1329696" y="492729"/>
                  <a:pt x="1333991" y="488434"/>
                  <a:pt x="1339288" y="488434"/>
                </a:cubicBezTo>
                <a:cubicBezTo>
                  <a:pt x="1344586" y="488434"/>
                  <a:pt x="1348880" y="492729"/>
                  <a:pt x="1348880" y="498026"/>
                </a:cubicBezTo>
                <a:close/>
                <a:moveTo>
                  <a:pt x="1472268" y="1074689"/>
                </a:moveTo>
                <a:lnTo>
                  <a:pt x="1512870" y="1074689"/>
                </a:lnTo>
                <a:lnTo>
                  <a:pt x="1512870" y="1100685"/>
                </a:lnTo>
                <a:lnTo>
                  <a:pt x="1472268" y="1100685"/>
                </a:lnTo>
                <a:close/>
                <a:moveTo>
                  <a:pt x="2451684" y="1074689"/>
                </a:moveTo>
                <a:lnTo>
                  <a:pt x="2494848" y="1074689"/>
                </a:lnTo>
                <a:lnTo>
                  <a:pt x="2494848" y="1100685"/>
                </a:lnTo>
                <a:lnTo>
                  <a:pt x="2451575" y="1100685"/>
                </a:lnTo>
                <a:close/>
                <a:moveTo>
                  <a:pt x="2618835" y="957296"/>
                </a:moveTo>
                <a:lnTo>
                  <a:pt x="2577742" y="957296"/>
                </a:lnTo>
                <a:lnTo>
                  <a:pt x="2577742" y="941655"/>
                </a:lnTo>
                <a:lnTo>
                  <a:pt x="2527003" y="941655"/>
                </a:lnTo>
                <a:lnTo>
                  <a:pt x="2527003" y="968905"/>
                </a:lnTo>
                <a:lnTo>
                  <a:pt x="2546242" y="968905"/>
                </a:lnTo>
                <a:lnTo>
                  <a:pt x="2546242" y="961002"/>
                </a:lnTo>
                <a:lnTo>
                  <a:pt x="2558504" y="961002"/>
                </a:lnTo>
                <a:lnTo>
                  <a:pt x="2558504" y="977352"/>
                </a:lnTo>
                <a:lnTo>
                  <a:pt x="2514196" y="977352"/>
                </a:lnTo>
                <a:lnTo>
                  <a:pt x="2514196" y="931082"/>
                </a:lnTo>
                <a:lnTo>
                  <a:pt x="2618835" y="931082"/>
                </a:lnTo>
                <a:close/>
                <a:moveTo>
                  <a:pt x="2618835" y="901761"/>
                </a:moveTo>
                <a:lnTo>
                  <a:pt x="2566515" y="901761"/>
                </a:lnTo>
                <a:lnTo>
                  <a:pt x="2566515" y="858488"/>
                </a:lnTo>
                <a:lnTo>
                  <a:pt x="2618835" y="858488"/>
                </a:lnTo>
                <a:close/>
                <a:moveTo>
                  <a:pt x="2547277" y="324717"/>
                </a:moveTo>
                <a:lnTo>
                  <a:pt x="2502424" y="324717"/>
                </a:lnTo>
                <a:lnTo>
                  <a:pt x="2502424" y="290000"/>
                </a:lnTo>
                <a:lnTo>
                  <a:pt x="2547277" y="290000"/>
                </a:lnTo>
                <a:close/>
                <a:moveTo>
                  <a:pt x="2324372" y="169610"/>
                </a:moveTo>
                <a:lnTo>
                  <a:pt x="2324372" y="135875"/>
                </a:lnTo>
                <a:lnTo>
                  <a:pt x="2362522" y="135875"/>
                </a:lnTo>
                <a:lnTo>
                  <a:pt x="2362522" y="233157"/>
                </a:lnTo>
                <a:lnTo>
                  <a:pt x="2486074" y="233157"/>
                </a:lnTo>
                <a:lnTo>
                  <a:pt x="2486074" y="260407"/>
                </a:lnTo>
                <a:lnTo>
                  <a:pt x="2332929" y="260407"/>
                </a:lnTo>
                <a:lnTo>
                  <a:pt x="2332929" y="186396"/>
                </a:lnTo>
                <a:lnTo>
                  <a:pt x="2246765" y="186396"/>
                </a:lnTo>
                <a:lnTo>
                  <a:pt x="2246765" y="169610"/>
                </a:lnTo>
                <a:close/>
                <a:moveTo>
                  <a:pt x="2005385" y="111077"/>
                </a:moveTo>
                <a:lnTo>
                  <a:pt x="2005385" y="169555"/>
                </a:lnTo>
                <a:lnTo>
                  <a:pt x="2109698" y="169555"/>
                </a:lnTo>
                <a:lnTo>
                  <a:pt x="2109698" y="65297"/>
                </a:lnTo>
                <a:lnTo>
                  <a:pt x="2035905" y="65297"/>
                </a:lnTo>
                <a:lnTo>
                  <a:pt x="2035905" y="120560"/>
                </a:lnTo>
                <a:lnTo>
                  <a:pt x="2055143" y="120560"/>
                </a:lnTo>
                <a:lnTo>
                  <a:pt x="2055143" y="84536"/>
                </a:lnTo>
                <a:lnTo>
                  <a:pt x="2090514" y="84536"/>
                </a:lnTo>
                <a:lnTo>
                  <a:pt x="2090514" y="150372"/>
                </a:lnTo>
                <a:lnTo>
                  <a:pt x="2024623" y="150372"/>
                </a:lnTo>
                <a:lnTo>
                  <a:pt x="2024623" y="48185"/>
                </a:lnTo>
                <a:lnTo>
                  <a:pt x="2141308" y="48185"/>
                </a:lnTo>
                <a:lnTo>
                  <a:pt x="2141308" y="169610"/>
                </a:lnTo>
                <a:lnTo>
                  <a:pt x="2227799" y="169610"/>
                </a:lnTo>
                <a:lnTo>
                  <a:pt x="2227799" y="186396"/>
                </a:lnTo>
                <a:lnTo>
                  <a:pt x="1993994" y="186396"/>
                </a:lnTo>
                <a:lnTo>
                  <a:pt x="1993994" y="111077"/>
                </a:lnTo>
                <a:close/>
                <a:moveTo>
                  <a:pt x="1821939" y="169555"/>
                </a:moveTo>
                <a:lnTo>
                  <a:pt x="1821939" y="48185"/>
                </a:lnTo>
                <a:lnTo>
                  <a:pt x="1938950" y="48185"/>
                </a:lnTo>
                <a:lnTo>
                  <a:pt x="1938950" y="150372"/>
                </a:lnTo>
                <a:lnTo>
                  <a:pt x="1873060" y="150372"/>
                </a:lnTo>
                <a:lnTo>
                  <a:pt x="1873060" y="84536"/>
                </a:lnTo>
                <a:lnTo>
                  <a:pt x="1908430" y="84536"/>
                </a:lnTo>
                <a:lnTo>
                  <a:pt x="1908430" y="120560"/>
                </a:lnTo>
                <a:lnTo>
                  <a:pt x="1927614" y="120560"/>
                </a:lnTo>
                <a:lnTo>
                  <a:pt x="1927614" y="65297"/>
                </a:lnTo>
                <a:lnTo>
                  <a:pt x="1853821" y="65297"/>
                </a:lnTo>
                <a:lnTo>
                  <a:pt x="1853821" y="169610"/>
                </a:lnTo>
                <a:lnTo>
                  <a:pt x="1958134" y="169610"/>
                </a:lnTo>
                <a:lnTo>
                  <a:pt x="1958134" y="111077"/>
                </a:lnTo>
                <a:lnTo>
                  <a:pt x="1975083" y="111077"/>
                </a:lnTo>
                <a:lnTo>
                  <a:pt x="1975083" y="186341"/>
                </a:lnTo>
                <a:lnTo>
                  <a:pt x="1735883" y="186341"/>
                </a:lnTo>
                <a:lnTo>
                  <a:pt x="1735883" y="169555"/>
                </a:lnTo>
                <a:close/>
                <a:moveTo>
                  <a:pt x="1477064" y="233157"/>
                </a:moveTo>
                <a:lnTo>
                  <a:pt x="1600615" y="233157"/>
                </a:lnTo>
                <a:lnTo>
                  <a:pt x="1600615" y="135875"/>
                </a:lnTo>
                <a:lnTo>
                  <a:pt x="1638765" y="135875"/>
                </a:lnTo>
                <a:lnTo>
                  <a:pt x="1638765" y="169610"/>
                </a:lnTo>
                <a:lnTo>
                  <a:pt x="1716209" y="169610"/>
                </a:lnTo>
                <a:lnTo>
                  <a:pt x="1716209" y="186396"/>
                </a:lnTo>
                <a:lnTo>
                  <a:pt x="1635549" y="186396"/>
                </a:lnTo>
                <a:lnTo>
                  <a:pt x="1635549" y="260625"/>
                </a:lnTo>
                <a:lnTo>
                  <a:pt x="1477064" y="260625"/>
                </a:lnTo>
                <a:close/>
                <a:moveTo>
                  <a:pt x="1412972" y="290000"/>
                </a:moveTo>
                <a:lnTo>
                  <a:pt x="1457825" y="290000"/>
                </a:lnTo>
                <a:lnTo>
                  <a:pt x="1457825" y="324717"/>
                </a:lnTo>
                <a:lnTo>
                  <a:pt x="1412972" y="324717"/>
                </a:lnTo>
                <a:close/>
                <a:moveTo>
                  <a:pt x="1140146" y="863611"/>
                </a:moveTo>
                <a:lnTo>
                  <a:pt x="1140146" y="898327"/>
                </a:lnTo>
                <a:lnTo>
                  <a:pt x="1095293" y="898327"/>
                </a:lnTo>
                <a:lnTo>
                  <a:pt x="1095293" y="863611"/>
                </a:lnTo>
                <a:close/>
                <a:moveTo>
                  <a:pt x="1076054" y="863611"/>
                </a:moveTo>
                <a:lnTo>
                  <a:pt x="1076054" y="898327"/>
                </a:lnTo>
                <a:lnTo>
                  <a:pt x="1031201" y="898327"/>
                </a:lnTo>
                <a:lnTo>
                  <a:pt x="1031201" y="863611"/>
                </a:lnTo>
                <a:close/>
                <a:moveTo>
                  <a:pt x="1012017" y="863611"/>
                </a:moveTo>
                <a:lnTo>
                  <a:pt x="1012017" y="898327"/>
                </a:lnTo>
                <a:lnTo>
                  <a:pt x="967163" y="898327"/>
                </a:lnTo>
                <a:lnTo>
                  <a:pt x="967163" y="863611"/>
                </a:lnTo>
                <a:close/>
                <a:moveTo>
                  <a:pt x="903017" y="863611"/>
                </a:moveTo>
                <a:lnTo>
                  <a:pt x="947871" y="863611"/>
                </a:lnTo>
                <a:lnTo>
                  <a:pt x="947871" y="898327"/>
                </a:lnTo>
                <a:lnTo>
                  <a:pt x="903017" y="898327"/>
                </a:lnTo>
                <a:close/>
                <a:moveTo>
                  <a:pt x="838925" y="863611"/>
                </a:moveTo>
                <a:lnTo>
                  <a:pt x="883779" y="863611"/>
                </a:lnTo>
                <a:lnTo>
                  <a:pt x="883779" y="898327"/>
                </a:lnTo>
                <a:lnTo>
                  <a:pt x="838925" y="898327"/>
                </a:lnTo>
                <a:close/>
                <a:moveTo>
                  <a:pt x="774834" y="863611"/>
                </a:moveTo>
                <a:lnTo>
                  <a:pt x="819687" y="863611"/>
                </a:lnTo>
                <a:lnTo>
                  <a:pt x="819687" y="898327"/>
                </a:lnTo>
                <a:lnTo>
                  <a:pt x="774834" y="898327"/>
                </a:lnTo>
                <a:close/>
                <a:moveTo>
                  <a:pt x="710742" y="863611"/>
                </a:moveTo>
                <a:lnTo>
                  <a:pt x="755595" y="863611"/>
                </a:lnTo>
                <a:lnTo>
                  <a:pt x="755595" y="898327"/>
                </a:lnTo>
                <a:lnTo>
                  <a:pt x="710742" y="898327"/>
                </a:lnTo>
                <a:close/>
                <a:moveTo>
                  <a:pt x="637058" y="1307076"/>
                </a:moveTo>
                <a:cubicBezTo>
                  <a:pt x="631761" y="1307109"/>
                  <a:pt x="627444" y="1302836"/>
                  <a:pt x="627411" y="1297539"/>
                </a:cubicBezTo>
                <a:cubicBezTo>
                  <a:pt x="627411" y="1297522"/>
                  <a:pt x="627411" y="1297500"/>
                  <a:pt x="627411" y="1297484"/>
                </a:cubicBezTo>
                <a:lnTo>
                  <a:pt x="627411" y="1071364"/>
                </a:lnTo>
                <a:cubicBezTo>
                  <a:pt x="627809" y="1066050"/>
                  <a:pt x="632442" y="1062072"/>
                  <a:pt x="637755" y="1062470"/>
                </a:cubicBezTo>
                <a:cubicBezTo>
                  <a:pt x="642513" y="1062829"/>
                  <a:pt x="646290" y="1066607"/>
                  <a:pt x="646650" y="1071364"/>
                </a:cubicBezTo>
                <a:lnTo>
                  <a:pt x="646650" y="1297484"/>
                </a:lnTo>
                <a:cubicBezTo>
                  <a:pt x="646650" y="1302760"/>
                  <a:pt x="642388" y="1307049"/>
                  <a:pt x="637113" y="1307076"/>
                </a:cubicBezTo>
                <a:close/>
                <a:moveTo>
                  <a:pt x="691558" y="1475099"/>
                </a:moveTo>
                <a:lnTo>
                  <a:pt x="639238" y="1475099"/>
                </a:lnTo>
                <a:lnTo>
                  <a:pt x="639238" y="1431826"/>
                </a:lnTo>
                <a:lnTo>
                  <a:pt x="691558" y="1431826"/>
                </a:lnTo>
                <a:close/>
                <a:moveTo>
                  <a:pt x="710796" y="1297484"/>
                </a:moveTo>
                <a:cubicBezTo>
                  <a:pt x="710399" y="1302798"/>
                  <a:pt x="705766" y="1306782"/>
                  <a:pt x="700452" y="1306378"/>
                </a:cubicBezTo>
                <a:cubicBezTo>
                  <a:pt x="695694" y="1306019"/>
                  <a:pt x="691917" y="1302242"/>
                  <a:pt x="691558" y="1297484"/>
                </a:cubicBezTo>
                <a:lnTo>
                  <a:pt x="691558" y="1011578"/>
                </a:lnTo>
                <a:cubicBezTo>
                  <a:pt x="691160" y="1006264"/>
                  <a:pt x="695138" y="1001632"/>
                  <a:pt x="700452" y="1001234"/>
                </a:cubicBezTo>
                <a:cubicBezTo>
                  <a:pt x="705766" y="1000836"/>
                  <a:pt x="710399" y="1004815"/>
                  <a:pt x="710796" y="1010128"/>
                </a:cubicBezTo>
                <a:cubicBezTo>
                  <a:pt x="710834" y="1010613"/>
                  <a:pt x="710834" y="1011093"/>
                  <a:pt x="710796" y="1011578"/>
                </a:cubicBezTo>
                <a:close/>
                <a:moveTo>
                  <a:pt x="755650" y="1475099"/>
                </a:moveTo>
                <a:lnTo>
                  <a:pt x="710796" y="1475099"/>
                </a:lnTo>
                <a:lnTo>
                  <a:pt x="710796" y="1431826"/>
                </a:lnTo>
                <a:lnTo>
                  <a:pt x="755650" y="1431826"/>
                </a:lnTo>
                <a:close/>
                <a:moveTo>
                  <a:pt x="774888" y="1297484"/>
                </a:moveTo>
                <a:cubicBezTo>
                  <a:pt x="774490" y="1302798"/>
                  <a:pt x="769858" y="1306782"/>
                  <a:pt x="764544" y="1306378"/>
                </a:cubicBezTo>
                <a:cubicBezTo>
                  <a:pt x="759786" y="1306019"/>
                  <a:pt x="756009" y="1302242"/>
                  <a:pt x="755650" y="1297484"/>
                </a:cubicBezTo>
                <a:lnTo>
                  <a:pt x="755650" y="962092"/>
                </a:lnTo>
                <a:cubicBezTo>
                  <a:pt x="756047" y="956778"/>
                  <a:pt x="760680" y="952800"/>
                  <a:pt x="765994" y="953198"/>
                </a:cubicBezTo>
                <a:cubicBezTo>
                  <a:pt x="770751" y="953557"/>
                  <a:pt x="774528" y="957334"/>
                  <a:pt x="774888" y="962092"/>
                </a:cubicBezTo>
                <a:close/>
                <a:moveTo>
                  <a:pt x="819741" y="1475099"/>
                </a:moveTo>
                <a:lnTo>
                  <a:pt x="774888" y="1475099"/>
                </a:lnTo>
                <a:lnTo>
                  <a:pt x="774888" y="1431826"/>
                </a:lnTo>
                <a:lnTo>
                  <a:pt x="819741" y="1431826"/>
                </a:lnTo>
                <a:close/>
                <a:moveTo>
                  <a:pt x="838980" y="1297484"/>
                </a:moveTo>
                <a:cubicBezTo>
                  <a:pt x="838582" y="1302798"/>
                  <a:pt x="833950" y="1306782"/>
                  <a:pt x="828636" y="1306378"/>
                </a:cubicBezTo>
                <a:cubicBezTo>
                  <a:pt x="823878" y="1306019"/>
                  <a:pt x="820101" y="1302242"/>
                  <a:pt x="819741" y="1297484"/>
                </a:cubicBezTo>
                <a:lnTo>
                  <a:pt x="819741" y="962092"/>
                </a:lnTo>
                <a:cubicBezTo>
                  <a:pt x="820139" y="956778"/>
                  <a:pt x="824772" y="952800"/>
                  <a:pt x="830086" y="953198"/>
                </a:cubicBezTo>
                <a:cubicBezTo>
                  <a:pt x="834843" y="953557"/>
                  <a:pt x="838620" y="957334"/>
                  <a:pt x="838980" y="962092"/>
                </a:cubicBezTo>
                <a:close/>
                <a:moveTo>
                  <a:pt x="883833" y="1475099"/>
                </a:moveTo>
                <a:lnTo>
                  <a:pt x="838980" y="1475099"/>
                </a:lnTo>
                <a:lnTo>
                  <a:pt x="838980" y="1431826"/>
                </a:lnTo>
                <a:lnTo>
                  <a:pt x="883833" y="1431826"/>
                </a:lnTo>
                <a:close/>
                <a:moveTo>
                  <a:pt x="903072" y="1297484"/>
                </a:moveTo>
                <a:cubicBezTo>
                  <a:pt x="902674" y="1302798"/>
                  <a:pt x="898041" y="1306782"/>
                  <a:pt x="892727" y="1306378"/>
                </a:cubicBezTo>
                <a:cubicBezTo>
                  <a:pt x="887970" y="1306019"/>
                  <a:pt x="884193" y="1302242"/>
                  <a:pt x="883833" y="1297484"/>
                </a:cubicBezTo>
                <a:lnTo>
                  <a:pt x="883833" y="962092"/>
                </a:lnTo>
                <a:cubicBezTo>
                  <a:pt x="884231" y="956778"/>
                  <a:pt x="888863" y="952800"/>
                  <a:pt x="894177" y="953198"/>
                </a:cubicBezTo>
                <a:cubicBezTo>
                  <a:pt x="898935" y="953557"/>
                  <a:pt x="902712" y="957334"/>
                  <a:pt x="903072" y="962092"/>
                </a:cubicBezTo>
                <a:close/>
                <a:moveTo>
                  <a:pt x="947925" y="1475099"/>
                </a:moveTo>
                <a:lnTo>
                  <a:pt x="903072" y="1475099"/>
                </a:lnTo>
                <a:lnTo>
                  <a:pt x="903072" y="1431826"/>
                </a:lnTo>
                <a:lnTo>
                  <a:pt x="947925" y="1431826"/>
                </a:lnTo>
                <a:close/>
                <a:moveTo>
                  <a:pt x="967163" y="1297484"/>
                </a:moveTo>
                <a:cubicBezTo>
                  <a:pt x="966766" y="1302798"/>
                  <a:pt x="962133" y="1306782"/>
                  <a:pt x="956819" y="1306378"/>
                </a:cubicBezTo>
                <a:cubicBezTo>
                  <a:pt x="952062" y="1306019"/>
                  <a:pt x="948285" y="1302242"/>
                  <a:pt x="947925" y="1297484"/>
                </a:cubicBezTo>
                <a:lnTo>
                  <a:pt x="947925" y="962092"/>
                </a:lnTo>
                <a:cubicBezTo>
                  <a:pt x="948323" y="956778"/>
                  <a:pt x="952955" y="952800"/>
                  <a:pt x="958269" y="953198"/>
                </a:cubicBezTo>
                <a:cubicBezTo>
                  <a:pt x="963027" y="953557"/>
                  <a:pt x="966804" y="957334"/>
                  <a:pt x="967163" y="962092"/>
                </a:cubicBezTo>
                <a:close/>
                <a:moveTo>
                  <a:pt x="1012017" y="1475099"/>
                </a:moveTo>
                <a:lnTo>
                  <a:pt x="967163" y="1475099"/>
                </a:lnTo>
                <a:lnTo>
                  <a:pt x="967163" y="1431826"/>
                </a:lnTo>
                <a:lnTo>
                  <a:pt x="1012017" y="1431826"/>
                </a:lnTo>
                <a:close/>
                <a:moveTo>
                  <a:pt x="1031201" y="1297484"/>
                </a:moveTo>
                <a:cubicBezTo>
                  <a:pt x="1031201" y="1302781"/>
                  <a:pt x="1026906" y="1307076"/>
                  <a:pt x="1021609" y="1307076"/>
                </a:cubicBezTo>
                <a:cubicBezTo>
                  <a:pt x="1016311" y="1307076"/>
                  <a:pt x="1012017" y="1302781"/>
                  <a:pt x="1012017" y="1297484"/>
                </a:cubicBezTo>
                <a:lnTo>
                  <a:pt x="1012017" y="962092"/>
                </a:lnTo>
                <a:cubicBezTo>
                  <a:pt x="1012017" y="956795"/>
                  <a:pt x="1016311" y="952500"/>
                  <a:pt x="1021609" y="952500"/>
                </a:cubicBezTo>
                <a:cubicBezTo>
                  <a:pt x="1026906" y="952500"/>
                  <a:pt x="1031201" y="956795"/>
                  <a:pt x="1031201" y="962092"/>
                </a:cubicBezTo>
                <a:close/>
                <a:moveTo>
                  <a:pt x="1076054" y="1475099"/>
                </a:moveTo>
                <a:lnTo>
                  <a:pt x="1031201" y="1475099"/>
                </a:lnTo>
                <a:lnTo>
                  <a:pt x="1031201" y="1431826"/>
                </a:lnTo>
                <a:lnTo>
                  <a:pt x="1076054" y="1431826"/>
                </a:lnTo>
                <a:close/>
                <a:moveTo>
                  <a:pt x="1095293" y="1297484"/>
                </a:moveTo>
                <a:cubicBezTo>
                  <a:pt x="1094895" y="1302798"/>
                  <a:pt x="1090262" y="1306782"/>
                  <a:pt x="1084948" y="1306378"/>
                </a:cubicBezTo>
                <a:cubicBezTo>
                  <a:pt x="1080191" y="1306019"/>
                  <a:pt x="1076414" y="1302242"/>
                  <a:pt x="1076054" y="1297484"/>
                </a:cubicBezTo>
                <a:lnTo>
                  <a:pt x="1076054" y="962092"/>
                </a:lnTo>
                <a:cubicBezTo>
                  <a:pt x="1076452" y="956778"/>
                  <a:pt x="1081084" y="952800"/>
                  <a:pt x="1086398" y="953198"/>
                </a:cubicBezTo>
                <a:cubicBezTo>
                  <a:pt x="1091156" y="953557"/>
                  <a:pt x="1094933" y="957334"/>
                  <a:pt x="1095293" y="962092"/>
                </a:cubicBezTo>
                <a:close/>
                <a:moveTo>
                  <a:pt x="1140146" y="1475099"/>
                </a:moveTo>
                <a:lnTo>
                  <a:pt x="1095293" y="1475099"/>
                </a:lnTo>
                <a:lnTo>
                  <a:pt x="1095293" y="1431826"/>
                </a:lnTo>
                <a:lnTo>
                  <a:pt x="1140146" y="1431826"/>
                </a:lnTo>
                <a:close/>
                <a:moveTo>
                  <a:pt x="1159602" y="1297484"/>
                </a:moveTo>
                <a:cubicBezTo>
                  <a:pt x="1159204" y="1302798"/>
                  <a:pt x="1154572" y="1306782"/>
                  <a:pt x="1149258" y="1306378"/>
                </a:cubicBezTo>
                <a:cubicBezTo>
                  <a:pt x="1144500" y="1306019"/>
                  <a:pt x="1140724" y="1302242"/>
                  <a:pt x="1140364" y="1297484"/>
                </a:cubicBezTo>
                <a:lnTo>
                  <a:pt x="1140364" y="962092"/>
                </a:lnTo>
                <a:cubicBezTo>
                  <a:pt x="1140762" y="956778"/>
                  <a:pt x="1145394" y="952800"/>
                  <a:pt x="1150708" y="953198"/>
                </a:cubicBezTo>
                <a:cubicBezTo>
                  <a:pt x="1155466" y="953557"/>
                  <a:pt x="1159243" y="957334"/>
                  <a:pt x="1159602" y="962092"/>
                </a:cubicBezTo>
                <a:close/>
                <a:moveTo>
                  <a:pt x="1204456" y="1475099"/>
                </a:moveTo>
                <a:lnTo>
                  <a:pt x="1159602" y="1475099"/>
                </a:lnTo>
                <a:lnTo>
                  <a:pt x="1159602" y="1431826"/>
                </a:lnTo>
                <a:lnTo>
                  <a:pt x="1204456" y="1431826"/>
                </a:lnTo>
                <a:close/>
                <a:moveTo>
                  <a:pt x="1204456" y="1297484"/>
                </a:moveTo>
                <a:lnTo>
                  <a:pt x="1204456" y="962092"/>
                </a:lnTo>
                <a:cubicBezTo>
                  <a:pt x="1204472" y="957857"/>
                  <a:pt x="1207262" y="954140"/>
                  <a:pt x="1211323" y="952936"/>
                </a:cubicBezTo>
                <a:lnTo>
                  <a:pt x="1211323" y="1306640"/>
                </a:lnTo>
                <a:cubicBezTo>
                  <a:pt x="1207175" y="1305517"/>
                  <a:pt x="1204281" y="1301779"/>
                  <a:pt x="1204238" y="1297484"/>
                </a:cubicBezTo>
                <a:close/>
                <a:moveTo>
                  <a:pt x="1346155" y="1283477"/>
                </a:moveTo>
                <a:lnTo>
                  <a:pt x="1346155" y="1129788"/>
                </a:lnTo>
                <a:lnTo>
                  <a:pt x="1406105" y="1129788"/>
                </a:lnTo>
                <a:lnTo>
                  <a:pt x="1406105" y="1241676"/>
                </a:lnTo>
                <a:lnTo>
                  <a:pt x="1369263" y="1241676"/>
                </a:lnTo>
                <a:lnTo>
                  <a:pt x="1369263" y="1283477"/>
                </a:lnTo>
                <a:close/>
                <a:moveTo>
                  <a:pt x="1470251" y="1178129"/>
                </a:moveTo>
                <a:lnTo>
                  <a:pt x="1470251" y="1323371"/>
                </a:lnTo>
                <a:lnTo>
                  <a:pt x="1387902" y="1323371"/>
                </a:lnTo>
                <a:lnTo>
                  <a:pt x="1387902" y="1261024"/>
                </a:lnTo>
                <a:lnTo>
                  <a:pt x="1441803" y="1261024"/>
                </a:lnTo>
                <a:lnTo>
                  <a:pt x="1441803" y="1289854"/>
                </a:lnTo>
                <a:lnTo>
                  <a:pt x="1424744" y="1289854"/>
                </a:lnTo>
                <a:lnTo>
                  <a:pt x="1424744" y="1274921"/>
                </a:lnTo>
                <a:lnTo>
                  <a:pt x="1405505" y="1274921"/>
                </a:lnTo>
                <a:lnTo>
                  <a:pt x="1405505" y="1309092"/>
                </a:lnTo>
                <a:lnTo>
                  <a:pt x="1461041" y="1309092"/>
                </a:lnTo>
                <a:lnTo>
                  <a:pt x="1461041" y="1241676"/>
                </a:lnTo>
                <a:lnTo>
                  <a:pt x="1424744" y="1241676"/>
                </a:lnTo>
                <a:lnTo>
                  <a:pt x="1424744" y="1129788"/>
                </a:lnTo>
                <a:lnTo>
                  <a:pt x="1512870" y="1129788"/>
                </a:lnTo>
                <a:lnTo>
                  <a:pt x="1512870" y="1160526"/>
                </a:lnTo>
                <a:lnTo>
                  <a:pt x="1523770" y="1160526"/>
                </a:lnTo>
                <a:lnTo>
                  <a:pt x="1523770" y="1178129"/>
                </a:lnTo>
                <a:close/>
                <a:moveTo>
                  <a:pt x="1593040" y="1197368"/>
                </a:moveTo>
                <a:lnTo>
                  <a:pt x="1644651" y="1197368"/>
                </a:lnTo>
                <a:lnTo>
                  <a:pt x="1644651" y="1216225"/>
                </a:lnTo>
                <a:lnTo>
                  <a:pt x="1592821" y="1216225"/>
                </a:lnTo>
                <a:close/>
                <a:moveTo>
                  <a:pt x="2285732" y="1197368"/>
                </a:moveTo>
                <a:lnTo>
                  <a:pt x="2285732" y="1216225"/>
                </a:lnTo>
                <a:lnTo>
                  <a:pt x="2240879" y="1216225"/>
                </a:lnTo>
                <a:lnTo>
                  <a:pt x="2240879" y="1197368"/>
                </a:lnTo>
                <a:close/>
                <a:moveTo>
                  <a:pt x="2221640" y="1216225"/>
                </a:moveTo>
                <a:lnTo>
                  <a:pt x="2176787" y="1216225"/>
                </a:lnTo>
                <a:lnTo>
                  <a:pt x="2176787" y="1197368"/>
                </a:lnTo>
                <a:lnTo>
                  <a:pt x="2221640" y="1197368"/>
                </a:lnTo>
                <a:close/>
                <a:moveTo>
                  <a:pt x="2157549" y="1216225"/>
                </a:moveTo>
                <a:lnTo>
                  <a:pt x="2112695" y="1216225"/>
                </a:lnTo>
                <a:lnTo>
                  <a:pt x="2112695" y="1197368"/>
                </a:lnTo>
                <a:lnTo>
                  <a:pt x="2157549" y="1197368"/>
                </a:lnTo>
                <a:close/>
                <a:moveTo>
                  <a:pt x="2093457" y="1216225"/>
                </a:moveTo>
                <a:lnTo>
                  <a:pt x="2048603" y="1216225"/>
                </a:lnTo>
                <a:lnTo>
                  <a:pt x="2048603" y="1197368"/>
                </a:lnTo>
                <a:lnTo>
                  <a:pt x="2093457" y="1197368"/>
                </a:lnTo>
                <a:close/>
                <a:moveTo>
                  <a:pt x="2029365" y="1216225"/>
                </a:moveTo>
                <a:lnTo>
                  <a:pt x="1984512" y="1216225"/>
                </a:lnTo>
                <a:lnTo>
                  <a:pt x="1984512" y="1197368"/>
                </a:lnTo>
                <a:lnTo>
                  <a:pt x="2029365" y="1197368"/>
                </a:lnTo>
                <a:close/>
                <a:moveTo>
                  <a:pt x="1965273" y="1216225"/>
                </a:moveTo>
                <a:lnTo>
                  <a:pt x="1920420" y="1216225"/>
                </a:lnTo>
                <a:lnTo>
                  <a:pt x="1920420" y="1197368"/>
                </a:lnTo>
                <a:lnTo>
                  <a:pt x="1965273" y="1197368"/>
                </a:lnTo>
                <a:close/>
                <a:moveTo>
                  <a:pt x="1901181" y="1216225"/>
                </a:moveTo>
                <a:lnTo>
                  <a:pt x="1856328" y="1216225"/>
                </a:lnTo>
                <a:lnTo>
                  <a:pt x="1856328" y="1197368"/>
                </a:lnTo>
                <a:lnTo>
                  <a:pt x="1901181" y="1197368"/>
                </a:lnTo>
                <a:close/>
                <a:moveTo>
                  <a:pt x="1837144" y="1216225"/>
                </a:moveTo>
                <a:lnTo>
                  <a:pt x="1792236" y="1216225"/>
                </a:lnTo>
                <a:lnTo>
                  <a:pt x="1792236" y="1197368"/>
                </a:lnTo>
                <a:lnTo>
                  <a:pt x="1837144" y="1197368"/>
                </a:lnTo>
                <a:close/>
                <a:moveTo>
                  <a:pt x="1773053" y="1216225"/>
                </a:moveTo>
                <a:lnTo>
                  <a:pt x="1728199" y="1216225"/>
                </a:lnTo>
                <a:lnTo>
                  <a:pt x="1728199" y="1197368"/>
                </a:lnTo>
                <a:lnTo>
                  <a:pt x="1773053" y="1197368"/>
                </a:lnTo>
                <a:close/>
                <a:moveTo>
                  <a:pt x="1708960" y="1216225"/>
                </a:moveTo>
                <a:lnTo>
                  <a:pt x="1664107" y="1216225"/>
                </a:lnTo>
                <a:lnTo>
                  <a:pt x="1664107" y="1197368"/>
                </a:lnTo>
                <a:lnTo>
                  <a:pt x="1708960" y="1197368"/>
                </a:lnTo>
                <a:close/>
                <a:moveTo>
                  <a:pt x="2304916" y="1216225"/>
                </a:moveTo>
                <a:lnTo>
                  <a:pt x="2304916" y="1197368"/>
                </a:lnTo>
                <a:lnTo>
                  <a:pt x="2371679" y="1197368"/>
                </a:lnTo>
                <a:lnTo>
                  <a:pt x="2371679" y="1216225"/>
                </a:lnTo>
                <a:close/>
                <a:moveTo>
                  <a:pt x="2381216" y="1178075"/>
                </a:moveTo>
                <a:lnTo>
                  <a:pt x="1543281" y="1178075"/>
                </a:lnTo>
                <a:lnTo>
                  <a:pt x="1543281" y="1160471"/>
                </a:lnTo>
                <a:lnTo>
                  <a:pt x="2421273" y="1160471"/>
                </a:lnTo>
                <a:lnTo>
                  <a:pt x="2421273" y="1178075"/>
                </a:lnTo>
                <a:close/>
                <a:moveTo>
                  <a:pt x="2576598" y="1323371"/>
                </a:moveTo>
                <a:lnTo>
                  <a:pt x="2494358" y="1323371"/>
                </a:lnTo>
                <a:lnTo>
                  <a:pt x="2494358" y="1178129"/>
                </a:lnTo>
                <a:lnTo>
                  <a:pt x="2440348" y="1178129"/>
                </a:lnTo>
                <a:lnTo>
                  <a:pt x="2440348" y="1160526"/>
                </a:lnTo>
                <a:lnTo>
                  <a:pt x="2451575" y="1160526"/>
                </a:lnTo>
                <a:lnTo>
                  <a:pt x="2451575" y="1129788"/>
                </a:lnTo>
                <a:lnTo>
                  <a:pt x="2539701" y="1129788"/>
                </a:lnTo>
                <a:lnTo>
                  <a:pt x="2539701" y="1241676"/>
                </a:lnTo>
                <a:lnTo>
                  <a:pt x="2503404" y="1241676"/>
                </a:lnTo>
                <a:lnTo>
                  <a:pt x="2503404" y="1308983"/>
                </a:lnTo>
                <a:lnTo>
                  <a:pt x="2558940" y="1308983"/>
                </a:lnTo>
                <a:lnTo>
                  <a:pt x="2558940" y="1274812"/>
                </a:lnTo>
                <a:lnTo>
                  <a:pt x="2539701" y="1274812"/>
                </a:lnTo>
                <a:lnTo>
                  <a:pt x="2539701" y="1289745"/>
                </a:lnTo>
                <a:lnTo>
                  <a:pt x="2522588" y="1289745"/>
                </a:lnTo>
                <a:lnTo>
                  <a:pt x="2522588" y="1261024"/>
                </a:lnTo>
                <a:lnTo>
                  <a:pt x="2576543" y="1261024"/>
                </a:lnTo>
                <a:close/>
                <a:moveTo>
                  <a:pt x="2595836" y="1283477"/>
                </a:moveTo>
                <a:lnTo>
                  <a:pt x="2595836" y="1241676"/>
                </a:lnTo>
                <a:lnTo>
                  <a:pt x="2558994" y="1241676"/>
                </a:lnTo>
                <a:lnTo>
                  <a:pt x="2558994" y="1129788"/>
                </a:lnTo>
                <a:lnTo>
                  <a:pt x="2618944" y="1129788"/>
                </a:lnTo>
                <a:lnTo>
                  <a:pt x="2618944" y="1283477"/>
                </a:lnTo>
                <a:close/>
                <a:moveTo>
                  <a:pt x="2754921" y="1307076"/>
                </a:moveTo>
                <a:cubicBezTo>
                  <a:pt x="2754376" y="1307131"/>
                  <a:pt x="2753886" y="1307131"/>
                  <a:pt x="2753341" y="1307076"/>
                </a:cubicBezTo>
                <a:lnTo>
                  <a:pt x="2753341" y="952827"/>
                </a:lnTo>
                <a:cubicBezTo>
                  <a:pt x="2753886" y="952773"/>
                  <a:pt x="2754376" y="952773"/>
                  <a:pt x="2754921" y="952827"/>
                </a:cubicBezTo>
                <a:cubicBezTo>
                  <a:pt x="2760207" y="952827"/>
                  <a:pt x="2764513" y="957122"/>
                  <a:pt x="2764513" y="962419"/>
                </a:cubicBezTo>
                <a:lnTo>
                  <a:pt x="2764513" y="1297811"/>
                </a:lnTo>
                <a:cubicBezTo>
                  <a:pt x="2764349" y="1302961"/>
                  <a:pt x="2760153" y="1307049"/>
                  <a:pt x="2754976" y="1307076"/>
                </a:cubicBezTo>
                <a:close/>
                <a:moveTo>
                  <a:pt x="2809421" y="1475099"/>
                </a:moveTo>
                <a:lnTo>
                  <a:pt x="2764568" y="1475099"/>
                </a:lnTo>
                <a:lnTo>
                  <a:pt x="2764568" y="1431826"/>
                </a:lnTo>
                <a:lnTo>
                  <a:pt x="2809421" y="1431826"/>
                </a:lnTo>
                <a:close/>
                <a:moveTo>
                  <a:pt x="2809421" y="898327"/>
                </a:moveTo>
                <a:lnTo>
                  <a:pt x="2764568" y="898327"/>
                </a:lnTo>
                <a:lnTo>
                  <a:pt x="2764568" y="863611"/>
                </a:lnTo>
                <a:lnTo>
                  <a:pt x="2809421" y="863611"/>
                </a:lnTo>
                <a:close/>
                <a:moveTo>
                  <a:pt x="2819013" y="1307076"/>
                </a:moveTo>
                <a:cubicBezTo>
                  <a:pt x="2813726" y="1307076"/>
                  <a:pt x="2809421" y="1302781"/>
                  <a:pt x="2809421" y="1297484"/>
                </a:cubicBezTo>
                <a:lnTo>
                  <a:pt x="2809421" y="962092"/>
                </a:lnTo>
                <a:cubicBezTo>
                  <a:pt x="2809803" y="956778"/>
                  <a:pt x="2814435" y="952800"/>
                  <a:pt x="2819776" y="953198"/>
                </a:cubicBezTo>
                <a:cubicBezTo>
                  <a:pt x="2824517" y="953557"/>
                  <a:pt x="2828278" y="957334"/>
                  <a:pt x="2828659" y="962092"/>
                </a:cubicBezTo>
                <a:lnTo>
                  <a:pt x="2828659" y="1297484"/>
                </a:lnTo>
                <a:cubicBezTo>
                  <a:pt x="2828659" y="1302781"/>
                  <a:pt x="2824354" y="1307076"/>
                  <a:pt x="2819067" y="1307076"/>
                </a:cubicBezTo>
                <a:cubicBezTo>
                  <a:pt x="2819067" y="1307076"/>
                  <a:pt x="2819013" y="1307076"/>
                  <a:pt x="2819013" y="1307076"/>
                </a:cubicBezTo>
                <a:close/>
                <a:moveTo>
                  <a:pt x="2873513" y="1475099"/>
                </a:moveTo>
                <a:lnTo>
                  <a:pt x="2828659" y="1475099"/>
                </a:lnTo>
                <a:lnTo>
                  <a:pt x="2828659" y="1431826"/>
                </a:lnTo>
                <a:lnTo>
                  <a:pt x="2873513" y="1431826"/>
                </a:lnTo>
                <a:close/>
                <a:moveTo>
                  <a:pt x="2873513" y="898327"/>
                </a:moveTo>
                <a:lnTo>
                  <a:pt x="2828659" y="898327"/>
                </a:lnTo>
                <a:lnTo>
                  <a:pt x="2828659" y="863611"/>
                </a:lnTo>
                <a:lnTo>
                  <a:pt x="2873513" y="863611"/>
                </a:lnTo>
                <a:close/>
                <a:moveTo>
                  <a:pt x="2883105" y="1307076"/>
                </a:moveTo>
                <a:cubicBezTo>
                  <a:pt x="2877818" y="1307076"/>
                  <a:pt x="2873513" y="1302781"/>
                  <a:pt x="2873513" y="1297484"/>
                </a:cubicBezTo>
                <a:lnTo>
                  <a:pt x="2873513" y="962092"/>
                </a:lnTo>
                <a:cubicBezTo>
                  <a:pt x="2873895" y="956778"/>
                  <a:pt x="2878527" y="952800"/>
                  <a:pt x="2883868" y="953198"/>
                </a:cubicBezTo>
                <a:cubicBezTo>
                  <a:pt x="2888609" y="953557"/>
                  <a:pt x="2892369" y="957334"/>
                  <a:pt x="2892751" y="962092"/>
                </a:cubicBezTo>
                <a:lnTo>
                  <a:pt x="2892751" y="1297484"/>
                </a:lnTo>
                <a:cubicBezTo>
                  <a:pt x="2892751" y="1302781"/>
                  <a:pt x="2888446" y="1307076"/>
                  <a:pt x="2883159" y="1307076"/>
                </a:cubicBezTo>
                <a:cubicBezTo>
                  <a:pt x="2883159" y="1307076"/>
                  <a:pt x="2883105" y="1307076"/>
                  <a:pt x="2883105" y="1307076"/>
                </a:cubicBezTo>
                <a:close/>
                <a:moveTo>
                  <a:pt x="2937604" y="1475099"/>
                </a:moveTo>
                <a:lnTo>
                  <a:pt x="2892697" y="1475099"/>
                </a:lnTo>
                <a:lnTo>
                  <a:pt x="2892697" y="1431826"/>
                </a:lnTo>
                <a:lnTo>
                  <a:pt x="2937550" y="1431826"/>
                </a:lnTo>
                <a:close/>
                <a:moveTo>
                  <a:pt x="2937604" y="898327"/>
                </a:moveTo>
                <a:lnTo>
                  <a:pt x="2892697" y="898327"/>
                </a:lnTo>
                <a:lnTo>
                  <a:pt x="2892697" y="863611"/>
                </a:lnTo>
                <a:lnTo>
                  <a:pt x="2937550" y="863611"/>
                </a:lnTo>
                <a:close/>
                <a:moveTo>
                  <a:pt x="2947196" y="1307076"/>
                </a:moveTo>
                <a:cubicBezTo>
                  <a:pt x="2941910" y="1307076"/>
                  <a:pt x="2937604" y="1302781"/>
                  <a:pt x="2937604" y="1297484"/>
                </a:cubicBezTo>
                <a:lnTo>
                  <a:pt x="2937604" y="962092"/>
                </a:lnTo>
                <a:cubicBezTo>
                  <a:pt x="2937986" y="956778"/>
                  <a:pt x="2942619" y="952800"/>
                  <a:pt x="2947960" y="953198"/>
                </a:cubicBezTo>
                <a:cubicBezTo>
                  <a:pt x="2952701" y="953557"/>
                  <a:pt x="2956461" y="957334"/>
                  <a:pt x="2956843" y="962092"/>
                </a:cubicBezTo>
                <a:lnTo>
                  <a:pt x="2956843" y="1297484"/>
                </a:lnTo>
                <a:cubicBezTo>
                  <a:pt x="2956843" y="1302781"/>
                  <a:pt x="2952537" y="1307076"/>
                  <a:pt x="2947251" y="1307076"/>
                </a:cubicBezTo>
                <a:cubicBezTo>
                  <a:pt x="2947251" y="1307076"/>
                  <a:pt x="2947196" y="1307076"/>
                  <a:pt x="2947196" y="1307076"/>
                </a:cubicBezTo>
                <a:close/>
                <a:moveTo>
                  <a:pt x="3001696" y="1475099"/>
                </a:moveTo>
                <a:lnTo>
                  <a:pt x="2956843" y="1475099"/>
                </a:lnTo>
                <a:lnTo>
                  <a:pt x="2956843" y="1431826"/>
                </a:lnTo>
                <a:lnTo>
                  <a:pt x="3001696" y="1431826"/>
                </a:lnTo>
                <a:close/>
                <a:moveTo>
                  <a:pt x="3001696" y="898327"/>
                </a:moveTo>
                <a:lnTo>
                  <a:pt x="2956843" y="898327"/>
                </a:lnTo>
                <a:lnTo>
                  <a:pt x="2956843" y="863611"/>
                </a:lnTo>
                <a:lnTo>
                  <a:pt x="3001696" y="863611"/>
                </a:lnTo>
                <a:close/>
                <a:moveTo>
                  <a:pt x="3011288" y="1307076"/>
                </a:moveTo>
                <a:cubicBezTo>
                  <a:pt x="3006002" y="1307076"/>
                  <a:pt x="3001696" y="1302781"/>
                  <a:pt x="3001696" y="1297484"/>
                </a:cubicBezTo>
                <a:lnTo>
                  <a:pt x="3001696" y="962092"/>
                </a:lnTo>
                <a:cubicBezTo>
                  <a:pt x="3001696" y="956795"/>
                  <a:pt x="3006002" y="952500"/>
                  <a:pt x="3011288" y="952500"/>
                </a:cubicBezTo>
                <a:cubicBezTo>
                  <a:pt x="3016575" y="952500"/>
                  <a:pt x="3020880" y="956795"/>
                  <a:pt x="3020880" y="962092"/>
                </a:cubicBezTo>
                <a:lnTo>
                  <a:pt x="3020880" y="1297484"/>
                </a:lnTo>
                <a:cubicBezTo>
                  <a:pt x="3020880" y="1302781"/>
                  <a:pt x="3016575" y="1307076"/>
                  <a:pt x="3011288" y="1307076"/>
                </a:cubicBezTo>
                <a:close/>
                <a:moveTo>
                  <a:pt x="3065788" y="1475099"/>
                </a:moveTo>
                <a:lnTo>
                  <a:pt x="3020935" y="1475099"/>
                </a:lnTo>
                <a:lnTo>
                  <a:pt x="3020935" y="1431826"/>
                </a:lnTo>
                <a:lnTo>
                  <a:pt x="3065788" y="1431826"/>
                </a:lnTo>
                <a:close/>
                <a:moveTo>
                  <a:pt x="3065788" y="898327"/>
                </a:moveTo>
                <a:lnTo>
                  <a:pt x="3020935" y="898327"/>
                </a:lnTo>
                <a:lnTo>
                  <a:pt x="3020935" y="863611"/>
                </a:lnTo>
                <a:lnTo>
                  <a:pt x="3065788" y="863611"/>
                </a:lnTo>
                <a:close/>
                <a:moveTo>
                  <a:pt x="3075435" y="1307076"/>
                </a:moveTo>
                <a:cubicBezTo>
                  <a:pt x="3070148" y="1307109"/>
                  <a:pt x="3065843" y="1302836"/>
                  <a:pt x="3065788" y="1297539"/>
                </a:cubicBezTo>
                <a:cubicBezTo>
                  <a:pt x="3065788" y="1297522"/>
                  <a:pt x="3065788" y="1297500"/>
                  <a:pt x="3065788" y="1297484"/>
                </a:cubicBezTo>
                <a:lnTo>
                  <a:pt x="3065788" y="962092"/>
                </a:lnTo>
                <a:cubicBezTo>
                  <a:pt x="3066169" y="956778"/>
                  <a:pt x="3070802" y="952800"/>
                  <a:pt x="3076143" y="953198"/>
                </a:cubicBezTo>
                <a:cubicBezTo>
                  <a:pt x="3080885" y="953557"/>
                  <a:pt x="3084645" y="957334"/>
                  <a:pt x="3085027" y="962092"/>
                </a:cubicBezTo>
                <a:lnTo>
                  <a:pt x="3085027" y="1297484"/>
                </a:lnTo>
                <a:cubicBezTo>
                  <a:pt x="3085027" y="1302781"/>
                  <a:pt x="3080721" y="1307076"/>
                  <a:pt x="3075435" y="1307076"/>
                </a:cubicBezTo>
                <a:cubicBezTo>
                  <a:pt x="3075435" y="1307076"/>
                  <a:pt x="3075380" y="1307076"/>
                  <a:pt x="3075380" y="1307076"/>
                </a:cubicBezTo>
                <a:close/>
                <a:moveTo>
                  <a:pt x="3129935" y="1475099"/>
                </a:moveTo>
                <a:lnTo>
                  <a:pt x="3085081" y="1475099"/>
                </a:lnTo>
                <a:lnTo>
                  <a:pt x="3085081" y="1431826"/>
                </a:lnTo>
                <a:lnTo>
                  <a:pt x="3129935" y="1431826"/>
                </a:lnTo>
                <a:close/>
                <a:moveTo>
                  <a:pt x="3129935" y="898327"/>
                </a:moveTo>
                <a:lnTo>
                  <a:pt x="3085081" y="898327"/>
                </a:lnTo>
                <a:lnTo>
                  <a:pt x="3085081" y="863611"/>
                </a:lnTo>
                <a:lnTo>
                  <a:pt x="3129935" y="863611"/>
                </a:lnTo>
                <a:close/>
                <a:moveTo>
                  <a:pt x="3139581" y="1307076"/>
                </a:moveTo>
                <a:cubicBezTo>
                  <a:pt x="3134294" y="1307109"/>
                  <a:pt x="3129989" y="1302836"/>
                  <a:pt x="3129935" y="1297539"/>
                </a:cubicBezTo>
                <a:cubicBezTo>
                  <a:pt x="3129935" y="1297522"/>
                  <a:pt x="3129935" y="1297500"/>
                  <a:pt x="3129935" y="1297484"/>
                </a:cubicBezTo>
                <a:lnTo>
                  <a:pt x="3129935" y="962092"/>
                </a:lnTo>
                <a:cubicBezTo>
                  <a:pt x="3130316" y="956778"/>
                  <a:pt x="3134948" y="952800"/>
                  <a:pt x="3140290" y="953198"/>
                </a:cubicBezTo>
                <a:cubicBezTo>
                  <a:pt x="3145031" y="953557"/>
                  <a:pt x="3148791" y="957334"/>
                  <a:pt x="3149173" y="962092"/>
                </a:cubicBezTo>
                <a:lnTo>
                  <a:pt x="3149173" y="1297484"/>
                </a:lnTo>
                <a:cubicBezTo>
                  <a:pt x="3149173" y="1302781"/>
                  <a:pt x="3144867" y="1307076"/>
                  <a:pt x="3139581" y="1307076"/>
                </a:cubicBezTo>
                <a:cubicBezTo>
                  <a:pt x="3139527" y="1307076"/>
                  <a:pt x="3139527" y="1307076"/>
                  <a:pt x="3139472" y="1307076"/>
                </a:cubicBezTo>
                <a:close/>
                <a:moveTo>
                  <a:pt x="3194081" y="1475099"/>
                </a:moveTo>
                <a:lnTo>
                  <a:pt x="3148846" y="1475099"/>
                </a:lnTo>
                <a:lnTo>
                  <a:pt x="3148846" y="1431826"/>
                </a:lnTo>
                <a:lnTo>
                  <a:pt x="3193699" y="1431826"/>
                </a:lnTo>
                <a:close/>
                <a:moveTo>
                  <a:pt x="3194081" y="898327"/>
                </a:moveTo>
                <a:lnTo>
                  <a:pt x="3148846" y="898327"/>
                </a:lnTo>
                <a:lnTo>
                  <a:pt x="3148846" y="863611"/>
                </a:lnTo>
                <a:lnTo>
                  <a:pt x="3193699" y="863611"/>
                </a:lnTo>
                <a:close/>
                <a:moveTo>
                  <a:pt x="3203727" y="1307076"/>
                </a:moveTo>
                <a:cubicBezTo>
                  <a:pt x="3198441" y="1307109"/>
                  <a:pt x="3194136" y="1302836"/>
                  <a:pt x="3194081" y="1297539"/>
                </a:cubicBezTo>
                <a:cubicBezTo>
                  <a:pt x="3194081" y="1297522"/>
                  <a:pt x="3194081" y="1297500"/>
                  <a:pt x="3194081" y="1297484"/>
                </a:cubicBezTo>
                <a:lnTo>
                  <a:pt x="3194081" y="962092"/>
                </a:lnTo>
                <a:cubicBezTo>
                  <a:pt x="3194462" y="956778"/>
                  <a:pt x="3199095" y="952800"/>
                  <a:pt x="3204435" y="953198"/>
                </a:cubicBezTo>
                <a:cubicBezTo>
                  <a:pt x="3209177" y="953557"/>
                  <a:pt x="3212938" y="957334"/>
                  <a:pt x="3213319" y="962092"/>
                </a:cubicBezTo>
                <a:lnTo>
                  <a:pt x="3213319" y="1297484"/>
                </a:lnTo>
                <a:cubicBezTo>
                  <a:pt x="3213319" y="1302781"/>
                  <a:pt x="3209014" y="1307081"/>
                  <a:pt x="3203727" y="1307081"/>
                </a:cubicBezTo>
                <a:cubicBezTo>
                  <a:pt x="3203618" y="1307081"/>
                  <a:pt x="3203455" y="1307081"/>
                  <a:pt x="3203346" y="1307076"/>
                </a:cubicBezTo>
                <a:close/>
                <a:moveTo>
                  <a:pt x="3258227" y="1475099"/>
                </a:moveTo>
                <a:lnTo>
                  <a:pt x="3213373" y="1475099"/>
                </a:lnTo>
                <a:lnTo>
                  <a:pt x="3213373" y="1431826"/>
                </a:lnTo>
                <a:lnTo>
                  <a:pt x="3257845" y="1431826"/>
                </a:lnTo>
                <a:close/>
                <a:moveTo>
                  <a:pt x="3258227" y="898327"/>
                </a:moveTo>
                <a:lnTo>
                  <a:pt x="3213373" y="898327"/>
                </a:lnTo>
                <a:lnTo>
                  <a:pt x="3213373" y="863611"/>
                </a:lnTo>
                <a:lnTo>
                  <a:pt x="3257845" y="863611"/>
                </a:lnTo>
                <a:close/>
                <a:moveTo>
                  <a:pt x="3267819" y="1307076"/>
                </a:moveTo>
                <a:cubicBezTo>
                  <a:pt x="3262532" y="1307076"/>
                  <a:pt x="3258227" y="1302781"/>
                  <a:pt x="3258227" y="1297484"/>
                </a:cubicBezTo>
                <a:lnTo>
                  <a:pt x="3258227" y="1011578"/>
                </a:lnTo>
                <a:cubicBezTo>
                  <a:pt x="3257845" y="1006264"/>
                  <a:pt x="3261824" y="1001632"/>
                  <a:pt x="3267110" y="1001234"/>
                </a:cubicBezTo>
                <a:cubicBezTo>
                  <a:pt x="3272452" y="1000836"/>
                  <a:pt x="3277084" y="1004815"/>
                  <a:pt x="3277465" y="1010128"/>
                </a:cubicBezTo>
                <a:cubicBezTo>
                  <a:pt x="3277520" y="1010613"/>
                  <a:pt x="3277520" y="1011093"/>
                  <a:pt x="3277465" y="1011578"/>
                </a:cubicBezTo>
                <a:lnTo>
                  <a:pt x="3277465" y="1297484"/>
                </a:lnTo>
                <a:cubicBezTo>
                  <a:pt x="3277465" y="1302781"/>
                  <a:pt x="3273160" y="1307076"/>
                  <a:pt x="3267873" y="1307081"/>
                </a:cubicBezTo>
                <a:cubicBezTo>
                  <a:pt x="3267764" y="1307081"/>
                  <a:pt x="3267710" y="1307076"/>
                  <a:pt x="3267601" y="1307076"/>
                </a:cubicBezTo>
                <a:close/>
                <a:moveTo>
                  <a:pt x="3329785" y="1475099"/>
                </a:moveTo>
                <a:lnTo>
                  <a:pt x="3277465" y="1475099"/>
                </a:lnTo>
                <a:lnTo>
                  <a:pt x="3277465" y="1431826"/>
                </a:lnTo>
                <a:lnTo>
                  <a:pt x="3329785" y="1431826"/>
                </a:lnTo>
                <a:close/>
                <a:moveTo>
                  <a:pt x="3341557" y="1297484"/>
                </a:moveTo>
                <a:cubicBezTo>
                  <a:pt x="3341176" y="1302798"/>
                  <a:pt x="3336543" y="1306782"/>
                  <a:pt x="3331202" y="1306378"/>
                </a:cubicBezTo>
                <a:cubicBezTo>
                  <a:pt x="3326461" y="1306019"/>
                  <a:pt x="3322700" y="1302242"/>
                  <a:pt x="3322319" y="1297484"/>
                </a:cubicBezTo>
                <a:lnTo>
                  <a:pt x="3322319" y="1071364"/>
                </a:lnTo>
                <a:cubicBezTo>
                  <a:pt x="3322700" y="1066050"/>
                  <a:pt x="3327333" y="1062072"/>
                  <a:pt x="3332674" y="1062470"/>
                </a:cubicBezTo>
                <a:cubicBezTo>
                  <a:pt x="3337415" y="1062829"/>
                  <a:pt x="3341176" y="1066607"/>
                  <a:pt x="3341557" y="107136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  <a:tileRect/>
          </a:gradFill>
          <a:ln w="5443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8DC1EF58-0F69-493F-A58F-098EF7853C93}"/>
              </a:ext>
            </a:extLst>
          </p:cNvPr>
          <p:cNvSpPr txBox="1"/>
          <p:nvPr/>
        </p:nvSpPr>
        <p:spPr>
          <a:xfrm>
            <a:off x="1463989" y="3019025"/>
            <a:ext cx="7940040" cy="2031325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解读“国潮”二字，“国”字凸显植根中华沃土，“潮”字则代表社会审美风尚。时代发展进步，生活蒸蒸日上，人们勇敢地追寻审美表达上的丰富性，也更加自信地做审美风尚的引领者</a:t>
            </a:r>
          </a:p>
          <a:p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国潮设计从“古”走来，承续着中华文脉；国潮设计面貌一“新”，表达着社会情感和时代新风。优秀的国潮设计，通过“物”传达精神旨趣和审美意蕴。在这个意义上，国潮设计贯通着我们的文化精神、美学风格和时代气象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EF361943-C8CF-DDEC-D78E-0085B66F0C80}"/>
              </a:ext>
            </a:extLst>
          </p:cNvPr>
          <p:cNvSpPr txBox="1"/>
          <p:nvPr/>
        </p:nvSpPr>
        <p:spPr>
          <a:xfrm>
            <a:off x="1463989" y="2061900"/>
            <a:ext cx="1620957" cy="52322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8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国潮设计</a:t>
            </a:r>
          </a:p>
        </p:txBody>
      </p: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E6913785-A587-F459-695D-7464748133AB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1A4DA1E8-510D-56BF-AE23-2B69572B7656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62DE99D1-A9FE-0B2D-F21E-332DE9DF4B1A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7" name="任意多边形: 形状 66">
            <a:extLst>
              <a:ext uri="{FF2B5EF4-FFF2-40B4-BE49-F238E27FC236}">
                <a16:creationId xmlns:a16="http://schemas.microsoft.com/office/drawing/2014/main" id="{F41D878F-2BC7-BB57-7018-765AF5A21BAD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1B844BF9-261F-27F2-4FB5-BB2C5BE917AD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D4EE932E-5BC8-05B3-732E-B6A1786F0634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DF254946-25C2-C0F9-737D-5C956C63AA06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68AEA979-1F87-1AFA-88FD-2E3CC0AB92EE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627299D5-198C-0278-0E58-94817B4EBF48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2" name="任意多边形: 形状 61">
            <a:extLst>
              <a:ext uri="{FF2B5EF4-FFF2-40B4-BE49-F238E27FC236}">
                <a16:creationId xmlns:a16="http://schemas.microsoft.com/office/drawing/2014/main" id="{775F657B-6DA0-404B-B1B7-978DCCD09A1D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9C76A9D8-8E71-CB1F-A029-E0C4DFFF21F9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7C21C96E-87EA-715F-040E-A2E32A6C913D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F6D8690A-434E-DC1F-DD32-D432264CFB19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id="{7CE856CA-7666-2EE4-8BDC-880C1DF7C298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189014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文本框 59">
            <a:extLst>
              <a:ext uri="{FF2B5EF4-FFF2-40B4-BE49-F238E27FC236}">
                <a16:creationId xmlns:a16="http://schemas.microsoft.com/office/drawing/2014/main" id="{481A7C46-E4BE-FDC3-8D8F-4C1F4001A220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产业发展现状</a:t>
            </a: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965644A5-4AD3-B203-6EF4-E181187BCD65}"/>
              </a:ext>
            </a:extLst>
          </p:cNvPr>
          <p:cNvSpPr/>
          <p:nvPr/>
        </p:nvSpPr>
        <p:spPr>
          <a:xfrm>
            <a:off x="1053148" y="1627994"/>
            <a:ext cx="9279572" cy="4310802"/>
          </a:xfrm>
          <a:prstGeom prst="rect">
            <a:avLst/>
          </a:prstGeom>
          <a:noFill/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62" name="缺角矩形 61">
            <a:extLst>
              <a:ext uri="{FF2B5EF4-FFF2-40B4-BE49-F238E27FC236}">
                <a16:creationId xmlns:a16="http://schemas.microsoft.com/office/drawing/2014/main" id="{09A7B771-996A-D0B8-7D58-3415E577F2E9}"/>
              </a:ext>
            </a:extLst>
          </p:cNvPr>
          <p:cNvSpPr/>
          <p:nvPr/>
        </p:nvSpPr>
        <p:spPr>
          <a:xfrm>
            <a:off x="802613" y="1402081"/>
            <a:ext cx="5110507" cy="4739640"/>
          </a:xfrm>
          <a:prstGeom prst="plaque">
            <a:avLst/>
          </a:prstGeom>
          <a:effectLst>
            <a:innerShdw blurRad="7620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5" name="图形 63">
            <a:extLst>
              <a:ext uri="{FF2B5EF4-FFF2-40B4-BE49-F238E27FC236}">
                <a16:creationId xmlns:a16="http://schemas.microsoft.com/office/drawing/2014/main" id="{BBBE5523-D26B-F880-385A-951C8DB670C9}"/>
              </a:ext>
            </a:extLst>
          </p:cNvPr>
          <p:cNvSpPr/>
          <p:nvPr/>
        </p:nvSpPr>
        <p:spPr>
          <a:xfrm>
            <a:off x="1385588" y="2762376"/>
            <a:ext cx="3970202" cy="2483611"/>
          </a:xfrm>
          <a:custGeom>
            <a:avLst/>
            <a:gdLst>
              <a:gd name="connsiteX0" fmla="*/ 3647900 w 3970202"/>
              <a:gd name="connsiteY0" fmla="*/ 1184015 h 2483611"/>
              <a:gd name="connsiteX1" fmla="*/ 3650299 w 3970202"/>
              <a:gd name="connsiteY1" fmla="*/ 1183307 h 2483611"/>
              <a:gd name="connsiteX2" fmla="*/ 3969504 w 3970202"/>
              <a:gd name="connsiteY2" fmla="*/ 1077686 h 2483611"/>
              <a:gd name="connsiteX3" fmla="*/ 3937949 w 3970202"/>
              <a:gd name="connsiteY3" fmla="*/ 1037302 h 2483611"/>
              <a:gd name="connsiteX4" fmla="*/ 3912062 w 3970202"/>
              <a:gd name="connsiteY4" fmla="*/ 1053652 h 2483611"/>
              <a:gd name="connsiteX5" fmla="*/ 3912062 w 3970202"/>
              <a:gd name="connsiteY5" fmla="*/ 1038501 h 2483611"/>
              <a:gd name="connsiteX6" fmla="*/ 3885247 w 3970202"/>
              <a:gd name="connsiteY6" fmla="*/ 1014041 h 2483611"/>
              <a:gd name="connsiteX7" fmla="*/ 3860777 w 3970202"/>
              <a:gd name="connsiteY7" fmla="*/ 1038501 h 2483611"/>
              <a:gd name="connsiteX8" fmla="*/ 3860777 w 3970202"/>
              <a:gd name="connsiteY8" fmla="*/ 1079321 h 2483611"/>
              <a:gd name="connsiteX9" fmla="*/ 3828731 w 3970202"/>
              <a:gd name="connsiteY9" fmla="*/ 1092183 h 2483611"/>
              <a:gd name="connsiteX10" fmla="*/ 3828731 w 3970202"/>
              <a:gd name="connsiteY10" fmla="*/ 1066568 h 2483611"/>
              <a:gd name="connsiteX11" fmla="*/ 3804261 w 3970202"/>
              <a:gd name="connsiteY11" fmla="*/ 1039743 h 2483611"/>
              <a:gd name="connsiteX12" fmla="*/ 3777447 w 3970202"/>
              <a:gd name="connsiteY12" fmla="*/ 1064203 h 2483611"/>
              <a:gd name="connsiteX13" fmla="*/ 3777447 w 3970202"/>
              <a:gd name="connsiteY13" fmla="*/ 1066568 h 2483611"/>
              <a:gd name="connsiteX14" fmla="*/ 3777447 w 3970202"/>
              <a:gd name="connsiteY14" fmla="*/ 1108642 h 2483611"/>
              <a:gd name="connsiteX15" fmla="*/ 3749434 w 3970202"/>
              <a:gd name="connsiteY15" fmla="*/ 1115781 h 2483611"/>
              <a:gd name="connsiteX16" fmla="*/ 3749434 w 3970202"/>
              <a:gd name="connsiteY16" fmla="*/ 1087932 h 2483611"/>
              <a:gd name="connsiteX17" fmla="*/ 3722620 w 3970202"/>
              <a:gd name="connsiteY17" fmla="*/ 1063473 h 2483611"/>
              <a:gd name="connsiteX18" fmla="*/ 3698150 w 3970202"/>
              <a:gd name="connsiteY18" fmla="*/ 1087932 h 2483611"/>
              <a:gd name="connsiteX19" fmla="*/ 3698150 w 3970202"/>
              <a:gd name="connsiteY19" fmla="*/ 1125700 h 2483611"/>
              <a:gd name="connsiteX20" fmla="*/ 3668774 w 3970202"/>
              <a:gd name="connsiteY20" fmla="*/ 1129733 h 2483611"/>
              <a:gd name="connsiteX21" fmla="*/ 3668774 w 3970202"/>
              <a:gd name="connsiteY21" fmla="*/ 1101012 h 2483611"/>
              <a:gd name="connsiteX22" fmla="*/ 3643159 w 3970202"/>
              <a:gd name="connsiteY22" fmla="*/ 1075397 h 2483611"/>
              <a:gd name="connsiteX23" fmla="*/ 3617544 w 3970202"/>
              <a:gd name="connsiteY23" fmla="*/ 1101012 h 2483611"/>
              <a:gd name="connsiteX24" fmla="*/ 3617544 w 3970202"/>
              <a:gd name="connsiteY24" fmla="*/ 1133712 h 2483611"/>
              <a:gd name="connsiteX25" fmla="*/ 3612912 w 3970202"/>
              <a:gd name="connsiteY25" fmla="*/ 1133712 h 2483611"/>
              <a:gd name="connsiteX26" fmla="*/ 3321883 w 3970202"/>
              <a:gd name="connsiteY26" fmla="*/ 947977 h 2483611"/>
              <a:gd name="connsiteX27" fmla="*/ 3313108 w 3970202"/>
              <a:gd name="connsiteY27" fmla="*/ 926994 h 2483611"/>
              <a:gd name="connsiteX28" fmla="*/ 3335453 w 3970202"/>
              <a:gd name="connsiteY28" fmla="*/ 926994 h 2483611"/>
              <a:gd name="connsiteX29" fmla="*/ 3335453 w 3970202"/>
              <a:gd name="connsiteY29" fmla="*/ 897619 h 2483611"/>
              <a:gd name="connsiteX30" fmla="*/ 3277248 w 3970202"/>
              <a:gd name="connsiteY30" fmla="*/ 897619 h 2483611"/>
              <a:gd name="connsiteX31" fmla="*/ 3277248 w 3970202"/>
              <a:gd name="connsiteY31" fmla="*/ 862902 h 2483611"/>
              <a:gd name="connsiteX32" fmla="*/ 3335453 w 3970202"/>
              <a:gd name="connsiteY32" fmla="*/ 862902 h 2483611"/>
              <a:gd name="connsiteX33" fmla="*/ 3335453 w 3970202"/>
              <a:gd name="connsiteY33" fmla="*/ 833527 h 2483611"/>
              <a:gd name="connsiteX34" fmla="*/ 3043825 w 3970202"/>
              <a:gd name="connsiteY34" fmla="*/ 833527 h 2483611"/>
              <a:gd name="connsiteX35" fmla="*/ 3043825 w 3970202"/>
              <a:gd name="connsiteY35" fmla="*/ 760007 h 2483611"/>
              <a:gd name="connsiteX36" fmla="*/ 3014776 w 3970202"/>
              <a:gd name="connsiteY36" fmla="*/ 760007 h 2483611"/>
              <a:gd name="connsiteX37" fmla="*/ 3105900 w 3970202"/>
              <a:gd name="connsiteY37" fmla="*/ 712265 h 2483611"/>
              <a:gd name="connsiteX38" fmla="*/ 3222693 w 3970202"/>
              <a:gd name="connsiteY38" fmla="*/ 640870 h 2483611"/>
              <a:gd name="connsiteX39" fmla="*/ 3222693 w 3970202"/>
              <a:gd name="connsiteY39" fmla="*/ 566096 h 2483611"/>
              <a:gd name="connsiteX40" fmla="*/ 2937169 w 3970202"/>
              <a:gd name="connsiteY40" fmla="*/ 610350 h 2483611"/>
              <a:gd name="connsiteX41" fmla="*/ 2939566 w 3970202"/>
              <a:gd name="connsiteY41" fmla="*/ 609696 h 2483611"/>
              <a:gd name="connsiteX42" fmla="*/ 3258772 w 3970202"/>
              <a:gd name="connsiteY42" fmla="*/ 504075 h 2483611"/>
              <a:gd name="connsiteX43" fmla="*/ 3227217 w 3970202"/>
              <a:gd name="connsiteY43" fmla="*/ 463637 h 2483611"/>
              <a:gd name="connsiteX44" fmla="*/ 3201329 w 3970202"/>
              <a:gd name="connsiteY44" fmla="*/ 480314 h 2483611"/>
              <a:gd name="connsiteX45" fmla="*/ 3201329 w 3970202"/>
              <a:gd name="connsiteY45" fmla="*/ 465326 h 2483611"/>
              <a:gd name="connsiteX46" fmla="*/ 3174515 w 3970202"/>
              <a:gd name="connsiteY46" fmla="*/ 440867 h 2483611"/>
              <a:gd name="connsiteX47" fmla="*/ 3150045 w 3970202"/>
              <a:gd name="connsiteY47" fmla="*/ 465326 h 2483611"/>
              <a:gd name="connsiteX48" fmla="*/ 3150045 w 3970202"/>
              <a:gd name="connsiteY48" fmla="*/ 506146 h 2483611"/>
              <a:gd name="connsiteX49" fmla="*/ 3117999 w 3970202"/>
              <a:gd name="connsiteY49" fmla="*/ 519008 h 2483611"/>
              <a:gd name="connsiteX50" fmla="*/ 3117999 w 3970202"/>
              <a:gd name="connsiteY50" fmla="*/ 493394 h 2483611"/>
              <a:gd name="connsiteX51" fmla="*/ 3093528 w 3970202"/>
              <a:gd name="connsiteY51" fmla="*/ 466569 h 2483611"/>
              <a:gd name="connsiteX52" fmla="*/ 3066715 w 3970202"/>
              <a:gd name="connsiteY52" fmla="*/ 491028 h 2483611"/>
              <a:gd name="connsiteX53" fmla="*/ 3066715 w 3970202"/>
              <a:gd name="connsiteY53" fmla="*/ 493394 h 2483611"/>
              <a:gd name="connsiteX54" fmla="*/ 3066715 w 3970202"/>
              <a:gd name="connsiteY54" fmla="*/ 535467 h 2483611"/>
              <a:gd name="connsiteX55" fmla="*/ 3038702 w 3970202"/>
              <a:gd name="connsiteY55" fmla="*/ 542607 h 2483611"/>
              <a:gd name="connsiteX56" fmla="*/ 3038702 w 3970202"/>
              <a:gd name="connsiteY56" fmla="*/ 514376 h 2483611"/>
              <a:gd name="connsiteX57" fmla="*/ 3014232 w 3970202"/>
              <a:gd name="connsiteY57" fmla="*/ 487551 h 2483611"/>
              <a:gd name="connsiteX58" fmla="*/ 2987417 w 3970202"/>
              <a:gd name="connsiteY58" fmla="*/ 512011 h 2483611"/>
              <a:gd name="connsiteX59" fmla="*/ 2987417 w 3970202"/>
              <a:gd name="connsiteY59" fmla="*/ 514376 h 2483611"/>
              <a:gd name="connsiteX60" fmla="*/ 2987417 w 3970202"/>
              <a:gd name="connsiteY60" fmla="*/ 552526 h 2483611"/>
              <a:gd name="connsiteX61" fmla="*/ 2958042 w 3970202"/>
              <a:gd name="connsiteY61" fmla="*/ 556613 h 2483611"/>
              <a:gd name="connsiteX62" fmla="*/ 2958042 w 3970202"/>
              <a:gd name="connsiteY62" fmla="*/ 527892 h 2483611"/>
              <a:gd name="connsiteX63" fmla="*/ 2932427 w 3970202"/>
              <a:gd name="connsiteY63" fmla="*/ 502277 h 2483611"/>
              <a:gd name="connsiteX64" fmla="*/ 2906812 w 3970202"/>
              <a:gd name="connsiteY64" fmla="*/ 527892 h 2483611"/>
              <a:gd name="connsiteX65" fmla="*/ 2906812 w 3970202"/>
              <a:gd name="connsiteY65" fmla="*/ 560592 h 2483611"/>
              <a:gd name="connsiteX66" fmla="*/ 2902180 w 3970202"/>
              <a:gd name="connsiteY66" fmla="*/ 560592 h 2483611"/>
              <a:gd name="connsiteX67" fmla="*/ 2611260 w 3970202"/>
              <a:gd name="connsiteY67" fmla="*/ 375292 h 2483611"/>
              <a:gd name="connsiteX68" fmla="*/ 2602376 w 3970202"/>
              <a:gd name="connsiteY68" fmla="*/ 354092 h 2483611"/>
              <a:gd name="connsiteX69" fmla="*/ 2624721 w 3970202"/>
              <a:gd name="connsiteY69" fmla="*/ 354092 h 2483611"/>
              <a:gd name="connsiteX70" fmla="*/ 2624721 w 3970202"/>
              <a:gd name="connsiteY70" fmla="*/ 324717 h 2483611"/>
              <a:gd name="connsiteX71" fmla="*/ 2566515 w 3970202"/>
              <a:gd name="connsiteY71" fmla="*/ 324717 h 2483611"/>
              <a:gd name="connsiteX72" fmla="*/ 2566515 w 3970202"/>
              <a:gd name="connsiteY72" fmla="*/ 290000 h 2483611"/>
              <a:gd name="connsiteX73" fmla="*/ 2624721 w 3970202"/>
              <a:gd name="connsiteY73" fmla="*/ 290000 h 2483611"/>
              <a:gd name="connsiteX74" fmla="*/ 2624721 w 3970202"/>
              <a:gd name="connsiteY74" fmla="*/ 260625 h 2483611"/>
              <a:gd name="connsiteX75" fmla="*/ 2505421 w 3970202"/>
              <a:gd name="connsiteY75" fmla="*/ 260625 h 2483611"/>
              <a:gd name="connsiteX76" fmla="*/ 2505421 w 3970202"/>
              <a:gd name="connsiteY76" fmla="*/ 213918 h 2483611"/>
              <a:gd name="connsiteX77" fmla="*/ 2381925 w 3970202"/>
              <a:gd name="connsiteY77" fmla="*/ 213918 h 2483611"/>
              <a:gd name="connsiteX78" fmla="*/ 2381925 w 3970202"/>
              <a:gd name="connsiteY78" fmla="*/ 116527 h 2483611"/>
              <a:gd name="connsiteX79" fmla="*/ 2324372 w 3970202"/>
              <a:gd name="connsiteY79" fmla="*/ 116527 h 2483611"/>
              <a:gd name="connsiteX80" fmla="*/ 2324372 w 3970202"/>
              <a:gd name="connsiteY80" fmla="*/ 29001 h 2483611"/>
              <a:gd name="connsiteX81" fmla="*/ 2179130 w 3970202"/>
              <a:gd name="connsiteY81" fmla="*/ 29001 h 2483611"/>
              <a:gd name="connsiteX82" fmla="*/ 2179130 w 3970202"/>
              <a:gd name="connsiteY82" fmla="*/ 135384 h 2483611"/>
              <a:gd name="connsiteX83" fmla="*/ 2278865 w 3970202"/>
              <a:gd name="connsiteY83" fmla="*/ 135384 h 2483611"/>
              <a:gd name="connsiteX84" fmla="*/ 2278865 w 3970202"/>
              <a:gd name="connsiteY84" fmla="*/ 66333 h 2483611"/>
              <a:gd name="connsiteX85" fmla="*/ 2216299 w 3970202"/>
              <a:gd name="connsiteY85" fmla="*/ 66333 h 2483611"/>
              <a:gd name="connsiteX86" fmla="*/ 2216299 w 3970202"/>
              <a:gd name="connsiteY86" fmla="*/ 85571 h 2483611"/>
              <a:gd name="connsiteX87" fmla="*/ 2259627 w 3970202"/>
              <a:gd name="connsiteY87" fmla="*/ 85571 h 2483611"/>
              <a:gd name="connsiteX88" fmla="*/ 2259627 w 3970202"/>
              <a:gd name="connsiteY88" fmla="*/ 116146 h 2483611"/>
              <a:gd name="connsiteX89" fmla="*/ 2198314 w 3970202"/>
              <a:gd name="connsiteY89" fmla="*/ 116146 h 2483611"/>
              <a:gd name="connsiteX90" fmla="*/ 2198314 w 3970202"/>
              <a:gd name="connsiteY90" fmla="*/ 48185 h 2483611"/>
              <a:gd name="connsiteX91" fmla="*/ 2305134 w 3970202"/>
              <a:gd name="connsiteY91" fmla="*/ 48185 h 2483611"/>
              <a:gd name="connsiteX92" fmla="*/ 2305134 w 3970202"/>
              <a:gd name="connsiteY92" fmla="*/ 150372 h 2483611"/>
              <a:gd name="connsiteX93" fmla="*/ 2160546 w 3970202"/>
              <a:gd name="connsiteY93" fmla="*/ 150372 h 2483611"/>
              <a:gd name="connsiteX94" fmla="*/ 2160546 w 3970202"/>
              <a:gd name="connsiteY94" fmla="*/ 29001 h 2483611"/>
              <a:gd name="connsiteX95" fmla="*/ 2005385 w 3970202"/>
              <a:gd name="connsiteY95" fmla="*/ 29001 h 2483611"/>
              <a:gd name="connsiteX96" fmla="*/ 2005385 w 3970202"/>
              <a:gd name="connsiteY96" fmla="*/ 91893 h 2483611"/>
              <a:gd name="connsiteX97" fmla="*/ 1993994 w 3970202"/>
              <a:gd name="connsiteY97" fmla="*/ 91893 h 2483611"/>
              <a:gd name="connsiteX98" fmla="*/ 1993994 w 3970202"/>
              <a:gd name="connsiteY98" fmla="*/ 18428 h 2483611"/>
              <a:gd name="connsiteX99" fmla="*/ 2160001 w 3970202"/>
              <a:gd name="connsiteY99" fmla="*/ 18428 h 2483611"/>
              <a:gd name="connsiteX100" fmla="*/ 2160001 w 3970202"/>
              <a:gd name="connsiteY100" fmla="*/ -757 h 2483611"/>
              <a:gd name="connsiteX101" fmla="*/ 1803790 w 3970202"/>
              <a:gd name="connsiteY101" fmla="*/ -757 h 2483611"/>
              <a:gd name="connsiteX102" fmla="*/ 1803790 w 3970202"/>
              <a:gd name="connsiteY102" fmla="*/ 18428 h 2483611"/>
              <a:gd name="connsiteX103" fmla="*/ 1974810 w 3970202"/>
              <a:gd name="connsiteY103" fmla="*/ 18428 h 2483611"/>
              <a:gd name="connsiteX104" fmla="*/ 1974810 w 3970202"/>
              <a:gd name="connsiteY104" fmla="*/ 91730 h 2483611"/>
              <a:gd name="connsiteX105" fmla="*/ 1957861 w 3970202"/>
              <a:gd name="connsiteY105" fmla="*/ 91730 h 2483611"/>
              <a:gd name="connsiteX106" fmla="*/ 1957861 w 3970202"/>
              <a:gd name="connsiteY106" fmla="*/ 29001 h 2483611"/>
              <a:gd name="connsiteX107" fmla="*/ 1802700 w 3970202"/>
              <a:gd name="connsiteY107" fmla="*/ 29001 h 2483611"/>
              <a:gd name="connsiteX108" fmla="*/ 1802700 w 3970202"/>
              <a:gd name="connsiteY108" fmla="*/ 150372 h 2483611"/>
              <a:gd name="connsiteX109" fmla="*/ 1658058 w 3970202"/>
              <a:gd name="connsiteY109" fmla="*/ 150372 h 2483611"/>
              <a:gd name="connsiteX110" fmla="*/ 1658058 w 3970202"/>
              <a:gd name="connsiteY110" fmla="*/ 48185 h 2483611"/>
              <a:gd name="connsiteX111" fmla="*/ 1764877 w 3970202"/>
              <a:gd name="connsiteY111" fmla="*/ 48185 h 2483611"/>
              <a:gd name="connsiteX112" fmla="*/ 1764877 w 3970202"/>
              <a:gd name="connsiteY112" fmla="*/ 116146 h 2483611"/>
              <a:gd name="connsiteX113" fmla="*/ 1703620 w 3970202"/>
              <a:gd name="connsiteY113" fmla="*/ 116146 h 2483611"/>
              <a:gd name="connsiteX114" fmla="*/ 1703620 w 3970202"/>
              <a:gd name="connsiteY114" fmla="*/ 85571 h 2483611"/>
              <a:gd name="connsiteX115" fmla="*/ 1746892 w 3970202"/>
              <a:gd name="connsiteY115" fmla="*/ 85571 h 2483611"/>
              <a:gd name="connsiteX116" fmla="*/ 1746892 w 3970202"/>
              <a:gd name="connsiteY116" fmla="*/ 66333 h 2483611"/>
              <a:gd name="connsiteX117" fmla="*/ 1684436 w 3970202"/>
              <a:gd name="connsiteY117" fmla="*/ 66333 h 2483611"/>
              <a:gd name="connsiteX118" fmla="*/ 1684436 w 3970202"/>
              <a:gd name="connsiteY118" fmla="*/ 135384 h 2483611"/>
              <a:gd name="connsiteX119" fmla="*/ 1784170 w 3970202"/>
              <a:gd name="connsiteY119" fmla="*/ 135384 h 2483611"/>
              <a:gd name="connsiteX120" fmla="*/ 1784170 w 3970202"/>
              <a:gd name="connsiteY120" fmla="*/ 29001 h 2483611"/>
              <a:gd name="connsiteX121" fmla="*/ 1639201 w 3970202"/>
              <a:gd name="connsiteY121" fmla="*/ 29001 h 2483611"/>
              <a:gd name="connsiteX122" fmla="*/ 1639201 w 3970202"/>
              <a:gd name="connsiteY122" fmla="*/ 116527 h 2483611"/>
              <a:gd name="connsiteX123" fmla="*/ 1581376 w 3970202"/>
              <a:gd name="connsiteY123" fmla="*/ 116527 h 2483611"/>
              <a:gd name="connsiteX124" fmla="*/ 1581376 w 3970202"/>
              <a:gd name="connsiteY124" fmla="*/ 213755 h 2483611"/>
              <a:gd name="connsiteX125" fmla="*/ 1457825 w 3970202"/>
              <a:gd name="connsiteY125" fmla="*/ 213755 h 2483611"/>
              <a:gd name="connsiteX126" fmla="*/ 1457825 w 3970202"/>
              <a:gd name="connsiteY126" fmla="*/ 260461 h 2483611"/>
              <a:gd name="connsiteX127" fmla="*/ 1339833 w 3970202"/>
              <a:gd name="connsiteY127" fmla="*/ 260461 h 2483611"/>
              <a:gd name="connsiteX128" fmla="*/ 1339833 w 3970202"/>
              <a:gd name="connsiteY128" fmla="*/ 289837 h 2483611"/>
              <a:gd name="connsiteX129" fmla="*/ 1393952 w 3970202"/>
              <a:gd name="connsiteY129" fmla="*/ 289837 h 2483611"/>
              <a:gd name="connsiteX130" fmla="*/ 1393952 w 3970202"/>
              <a:gd name="connsiteY130" fmla="*/ 324553 h 2483611"/>
              <a:gd name="connsiteX131" fmla="*/ 1340051 w 3970202"/>
              <a:gd name="connsiteY131" fmla="*/ 324553 h 2483611"/>
              <a:gd name="connsiteX132" fmla="*/ 1340051 w 3970202"/>
              <a:gd name="connsiteY132" fmla="*/ 353928 h 2483611"/>
              <a:gd name="connsiteX133" fmla="*/ 1362396 w 3970202"/>
              <a:gd name="connsiteY133" fmla="*/ 353928 h 2483611"/>
              <a:gd name="connsiteX134" fmla="*/ 1353513 w 3970202"/>
              <a:gd name="connsiteY134" fmla="*/ 375129 h 2483611"/>
              <a:gd name="connsiteX135" fmla="*/ 1062538 w 3970202"/>
              <a:gd name="connsiteY135" fmla="*/ 560428 h 2483611"/>
              <a:gd name="connsiteX136" fmla="*/ 1057960 w 3970202"/>
              <a:gd name="connsiteY136" fmla="*/ 560428 h 2483611"/>
              <a:gd name="connsiteX137" fmla="*/ 1057960 w 3970202"/>
              <a:gd name="connsiteY137" fmla="*/ 527728 h 2483611"/>
              <a:gd name="connsiteX138" fmla="*/ 1032345 w 3970202"/>
              <a:gd name="connsiteY138" fmla="*/ 502113 h 2483611"/>
              <a:gd name="connsiteX139" fmla="*/ 1006730 w 3970202"/>
              <a:gd name="connsiteY139" fmla="*/ 527728 h 2483611"/>
              <a:gd name="connsiteX140" fmla="*/ 1006730 w 3970202"/>
              <a:gd name="connsiteY140" fmla="*/ 556450 h 2483611"/>
              <a:gd name="connsiteX141" fmla="*/ 977355 w 3970202"/>
              <a:gd name="connsiteY141" fmla="*/ 552362 h 2483611"/>
              <a:gd name="connsiteX142" fmla="*/ 977355 w 3970202"/>
              <a:gd name="connsiteY142" fmla="*/ 514376 h 2483611"/>
              <a:gd name="connsiteX143" fmla="*/ 952895 w 3970202"/>
              <a:gd name="connsiteY143" fmla="*/ 487551 h 2483611"/>
              <a:gd name="connsiteX144" fmla="*/ 926071 w 3970202"/>
              <a:gd name="connsiteY144" fmla="*/ 512011 h 2483611"/>
              <a:gd name="connsiteX145" fmla="*/ 926071 w 3970202"/>
              <a:gd name="connsiteY145" fmla="*/ 514376 h 2483611"/>
              <a:gd name="connsiteX146" fmla="*/ 926071 w 3970202"/>
              <a:gd name="connsiteY146" fmla="*/ 542225 h 2483611"/>
              <a:gd name="connsiteX147" fmla="*/ 898003 w 3970202"/>
              <a:gd name="connsiteY147" fmla="*/ 535086 h 2483611"/>
              <a:gd name="connsiteX148" fmla="*/ 898003 w 3970202"/>
              <a:gd name="connsiteY148" fmla="*/ 493012 h 2483611"/>
              <a:gd name="connsiteX149" fmla="*/ 872388 w 3970202"/>
              <a:gd name="connsiteY149" fmla="*/ 467397 h 2483611"/>
              <a:gd name="connsiteX150" fmla="*/ 846773 w 3970202"/>
              <a:gd name="connsiteY150" fmla="*/ 493012 h 2483611"/>
              <a:gd name="connsiteX151" fmla="*/ 846773 w 3970202"/>
              <a:gd name="connsiteY151" fmla="*/ 518627 h 2483611"/>
              <a:gd name="connsiteX152" fmla="*/ 814727 w 3970202"/>
              <a:gd name="connsiteY152" fmla="*/ 505765 h 2483611"/>
              <a:gd name="connsiteX153" fmla="*/ 814727 w 3970202"/>
              <a:gd name="connsiteY153" fmla="*/ 465326 h 2483611"/>
              <a:gd name="connsiteX154" fmla="*/ 787902 w 3970202"/>
              <a:gd name="connsiteY154" fmla="*/ 440867 h 2483611"/>
              <a:gd name="connsiteX155" fmla="*/ 763443 w 3970202"/>
              <a:gd name="connsiteY155" fmla="*/ 465326 h 2483611"/>
              <a:gd name="connsiteX156" fmla="*/ 763443 w 3970202"/>
              <a:gd name="connsiteY156" fmla="*/ 480477 h 2483611"/>
              <a:gd name="connsiteX157" fmla="*/ 737610 w 3970202"/>
              <a:gd name="connsiteY157" fmla="*/ 464127 h 2483611"/>
              <a:gd name="connsiteX158" fmla="*/ 706000 w 3970202"/>
              <a:gd name="connsiteY158" fmla="*/ 504511 h 2483611"/>
              <a:gd name="connsiteX159" fmla="*/ 1025206 w 3970202"/>
              <a:gd name="connsiteY159" fmla="*/ 610132 h 2483611"/>
              <a:gd name="connsiteX160" fmla="*/ 1027604 w 3970202"/>
              <a:gd name="connsiteY160" fmla="*/ 610786 h 2483611"/>
              <a:gd name="connsiteX161" fmla="*/ 742079 w 3970202"/>
              <a:gd name="connsiteY161" fmla="*/ 566532 h 2483611"/>
              <a:gd name="connsiteX162" fmla="*/ 742079 w 3970202"/>
              <a:gd name="connsiteY162" fmla="*/ 641306 h 2483611"/>
              <a:gd name="connsiteX163" fmla="*/ 858872 w 3970202"/>
              <a:gd name="connsiteY163" fmla="*/ 712701 h 2483611"/>
              <a:gd name="connsiteX164" fmla="*/ 949996 w 3970202"/>
              <a:gd name="connsiteY164" fmla="*/ 760443 h 2483611"/>
              <a:gd name="connsiteX165" fmla="*/ 925253 w 3970202"/>
              <a:gd name="connsiteY165" fmla="*/ 760443 h 2483611"/>
              <a:gd name="connsiteX166" fmla="*/ 925253 w 3970202"/>
              <a:gd name="connsiteY166" fmla="*/ 834672 h 2483611"/>
              <a:gd name="connsiteX167" fmla="*/ 633679 w 3970202"/>
              <a:gd name="connsiteY167" fmla="*/ 834672 h 2483611"/>
              <a:gd name="connsiteX168" fmla="*/ 633679 w 3970202"/>
              <a:gd name="connsiteY168" fmla="*/ 864047 h 2483611"/>
              <a:gd name="connsiteX169" fmla="*/ 691830 w 3970202"/>
              <a:gd name="connsiteY169" fmla="*/ 864047 h 2483611"/>
              <a:gd name="connsiteX170" fmla="*/ 691830 w 3970202"/>
              <a:gd name="connsiteY170" fmla="*/ 898763 h 2483611"/>
              <a:gd name="connsiteX171" fmla="*/ 633407 w 3970202"/>
              <a:gd name="connsiteY171" fmla="*/ 898763 h 2483611"/>
              <a:gd name="connsiteX172" fmla="*/ 633407 w 3970202"/>
              <a:gd name="connsiteY172" fmla="*/ 928139 h 2483611"/>
              <a:gd name="connsiteX173" fmla="*/ 655697 w 3970202"/>
              <a:gd name="connsiteY173" fmla="*/ 928139 h 2483611"/>
              <a:gd name="connsiteX174" fmla="*/ 646922 w 3970202"/>
              <a:gd name="connsiteY174" fmla="*/ 949121 h 2483611"/>
              <a:gd name="connsiteX175" fmla="*/ 355894 w 3970202"/>
              <a:gd name="connsiteY175" fmla="*/ 1134856 h 2483611"/>
              <a:gd name="connsiteX176" fmla="*/ 351315 w 3970202"/>
              <a:gd name="connsiteY176" fmla="*/ 1134856 h 2483611"/>
              <a:gd name="connsiteX177" fmla="*/ 351315 w 3970202"/>
              <a:gd name="connsiteY177" fmla="*/ 1102156 h 2483611"/>
              <a:gd name="connsiteX178" fmla="*/ 324491 w 3970202"/>
              <a:gd name="connsiteY178" fmla="*/ 1077697 h 2483611"/>
              <a:gd name="connsiteX179" fmla="*/ 300031 w 3970202"/>
              <a:gd name="connsiteY179" fmla="*/ 1102156 h 2483611"/>
              <a:gd name="connsiteX180" fmla="*/ 300031 w 3970202"/>
              <a:gd name="connsiteY180" fmla="*/ 1130224 h 2483611"/>
              <a:gd name="connsiteX181" fmla="*/ 270656 w 3970202"/>
              <a:gd name="connsiteY181" fmla="*/ 1126191 h 2483611"/>
              <a:gd name="connsiteX182" fmla="*/ 270656 w 3970202"/>
              <a:gd name="connsiteY182" fmla="*/ 1088423 h 2483611"/>
              <a:gd name="connsiteX183" fmla="*/ 243831 w 3970202"/>
              <a:gd name="connsiteY183" fmla="*/ 1063963 h 2483611"/>
              <a:gd name="connsiteX184" fmla="*/ 219371 w 3970202"/>
              <a:gd name="connsiteY184" fmla="*/ 1088423 h 2483611"/>
              <a:gd name="connsiteX185" fmla="*/ 219371 w 3970202"/>
              <a:gd name="connsiteY185" fmla="*/ 1116272 h 2483611"/>
              <a:gd name="connsiteX186" fmla="*/ 191359 w 3970202"/>
              <a:gd name="connsiteY186" fmla="*/ 1109133 h 2483611"/>
              <a:gd name="connsiteX187" fmla="*/ 191359 w 3970202"/>
              <a:gd name="connsiteY187" fmla="*/ 1067059 h 2483611"/>
              <a:gd name="connsiteX188" fmla="*/ 166899 w 3970202"/>
              <a:gd name="connsiteY188" fmla="*/ 1040234 h 2483611"/>
              <a:gd name="connsiteX189" fmla="*/ 140074 w 3970202"/>
              <a:gd name="connsiteY189" fmla="*/ 1064694 h 2483611"/>
              <a:gd name="connsiteX190" fmla="*/ 140074 w 3970202"/>
              <a:gd name="connsiteY190" fmla="*/ 1067059 h 2483611"/>
              <a:gd name="connsiteX191" fmla="*/ 140074 w 3970202"/>
              <a:gd name="connsiteY191" fmla="*/ 1092674 h 2483611"/>
              <a:gd name="connsiteX192" fmla="*/ 108028 w 3970202"/>
              <a:gd name="connsiteY192" fmla="*/ 1079812 h 2483611"/>
              <a:gd name="connsiteX193" fmla="*/ 108028 w 3970202"/>
              <a:gd name="connsiteY193" fmla="*/ 1038991 h 2483611"/>
              <a:gd name="connsiteX194" fmla="*/ 82413 w 3970202"/>
              <a:gd name="connsiteY194" fmla="*/ 1013376 h 2483611"/>
              <a:gd name="connsiteX195" fmla="*/ 56798 w 3970202"/>
              <a:gd name="connsiteY195" fmla="*/ 1038991 h 2483611"/>
              <a:gd name="connsiteX196" fmla="*/ 56798 w 3970202"/>
              <a:gd name="connsiteY196" fmla="*/ 1053924 h 2483611"/>
              <a:gd name="connsiteX197" fmla="*/ 30857 w 3970202"/>
              <a:gd name="connsiteY197" fmla="*/ 1037574 h 2483611"/>
              <a:gd name="connsiteX198" fmla="*/ -699 w 3970202"/>
              <a:gd name="connsiteY198" fmla="*/ 1077959 h 2483611"/>
              <a:gd name="connsiteX199" fmla="*/ 318506 w 3970202"/>
              <a:gd name="connsiteY199" fmla="*/ 1183579 h 2483611"/>
              <a:gd name="connsiteX200" fmla="*/ 320904 w 3970202"/>
              <a:gd name="connsiteY200" fmla="*/ 1184288 h 2483611"/>
              <a:gd name="connsiteX201" fmla="*/ 35434 w 3970202"/>
              <a:gd name="connsiteY201" fmla="*/ 1139979 h 2483611"/>
              <a:gd name="connsiteX202" fmla="*/ 35434 w 3970202"/>
              <a:gd name="connsiteY202" fmla="*/ 1214753 h 2483611"/>
              <a:gd name="connsiteX203" fmla="*/ 152173 w 3970202"/>
              <a:gd name="connsiteY203" fmla="*/ 1286148 h 2483611"/>
              <a:gd name="connsiteX204" fmla="*/ 566644 w 3970202"/>
              <a:gd name="connsiteY204" fmla="*/ 1402723 h 2483611"/>
              <a:gd name="connsiteX205" fmla="*/ 454429 w 3970202"/>
              <a:gd name="connsiteY205" fmla="*/ 1402723 h 2483611"/>
              <a:gd name="connsiteX206" fmla="*/ 454429 w 3970202"/>
              <a:gd name="connsiteY206" fmla="*/ 1432044 h 2483611"/>
              <a:gd name="connsiteX207" fmla="*/ 504678 w 3970202"/>
              <a:gd name="connsiteY207" fmla="*/ 1432044 h 2483611"/>
              <a:gd name="connsiteX208" fmla="*/ 504678 w 3970202"/>
              <a:gd name="connsiteY208" fmla="*/ 2295757 h 2483611"/>
              <a:gd name="connsiteX209" fmla="*/ 485439 w 3970202"/>
              <a:gd name="connsiteY209" fmla="*/ 2295757 h 2483611"/>
              <a:gd name="connsiteX210" fmla="*/ 485439 w 3970202"/>
              <a:gd name="connsiteY210" fmla="*/ 2351020 h 2483611"/>
              <a:gd name="connsiteX211" fmla="*/ 457699 w 3970202"/>
              <a:gd name="connsiteY211" fmla="*/ 2351020 h 2483611"/>
              <a:gd name="connsiteX212" fmla="*/ 457699 w 3970202"/>
              <a:gd name="connsiteY212" fmla="*/ 2478060 h 2483611"/>
              <a:gd name="connsiteX213" fmla="*/ 686162 w 3970202"/>
              <a:gd name="connsiteY213" fmla="*/ 2478060 h 2483611"/>
              <a:gd name="connsiteX214" fmla="*/ 686162 w 3970202"/>
              <a:gd name="connsiteY214" fmla="*/ 2351020 h 2483611"/>
              <a:gd name="connsiteX215" fmla="*/ 658476 w 3970202"/>
              <a:gd name="connsiteY215" fmla="*/ 2351020 h 2483611"/>
              <a:gd name="connsiteX216" fmla="*/ 658476 w 3970202"/>
              <a:gd name="connsiteY216" fmla="*/ 2295376 h 2483611"/>
              <a:gd name="connsiteX217" fmla="*/ 639238 w 3970202"/>
              <a:gd name="connsiteY217" fmla="*/ 2295376 h 2483611"/>
              <a:gd name="connsiteX218" fmla="*/ 639238 w 3970202"/>
              <a:gd name="connsiteY218" fmla="*/ 1504475 h 2483611"/>
              <a:gd name="connsiteX219" fmla="*/ 1211105 w 3970202"/>
              <a:gd name="connsiteY219" fmla="*/ 1504475 h 2483611"/>
              <a:gd name="connsiteX220" fmla="*/ 1211105 w 3970202"/>
              <a:gd name="connsiteY220" fmla="*/ 2300172 h 2483611"/>
              <a:gd name="connsiteX221" fmla="*/ 1191866 w 3970202"/>
              <a:gd name="connsiteY221" fmla="*/ 2300172 h 2483611"/>
              <a:gd name="connsiteX222" fmla="*/ 1191866 w 3970202"/>
              <a:gd name="connsiteY222" fmla="*/ 2355816 h 2483611"/>
              <a:gd name="connsiteX223" fmla="*/ 1164180 w 3970202"/>
              <a:gd name="connsiteY223" fmla="*/ 2355816 h 2483611"/>
              <a:gd name="connsiteX224" fmla="*/ 1164180 w 3970202"/>
              <a:gd name="connsiteY224" fmla="*/ 2482801 h 2483611"/>
              <a:gd name="connsiteX225" fmla="*/ 1392644 w 3970202"/>
              <a:gd name="connsiteY225" fmla="*/ 2482801 h 2483611"/>
              <a:gd name="connsiteX226" fmla="*/ 1392644 w 3970202"/>
              <a:gd name="connsiteY226" fmla="*/ 2355816 h 2483611"/>
              <a:gd name="connsiteX227" fmla="*/ 1364903 w 3970202"/>
              <a:gd name="connsiteY227" fmla="*/ 2355816 h 2483611"/>
              <a:gd name="connsiteX228" fmla="*/ 1364903 w 3970202"/>
              <a:gd name="connsiteY228" fmla="*/ 2300172 h 2483611"/>
              <a:gd name="connsiteX229" fmla="*/ 1345719 w 3970202"/>
              <a:gd name="connsiteY229" fmla="*/ 2300172 h 2483611"/>
              <a:gd name="connsiteX230" fmla="*/ 1345719 w 3970202"/>
              <a:gd name="connsiteY230" fmla="*/ 1302825 h 2483611"/>
              <a:gd name="connsiteX231" fmla="*/ 1368664 w 3970202"/>
              <a:gd name="connsiteY231" fmla="*/ 1302825 h 2483611"/>
              <a:gd name="connsiteX232" fmla="*/ 1368664 w 3970202"/>
              <a:gd name="connsiteY232" fmla="*/ 1342773 h 2483611"/>
              <a:gd name="connsiteX233" fmla="*/ 1489326 w 3970202"/>
              <a:gd name="connsiteY233" fmla="*/ 1342773 h 2483611"/>
              <a:gd name="connsiteX234" fmla="*/ 1489326 w 3970202"/>
              <a:gd name="connsiteY234" fmla="*/ 1197368 h 2483611"/>
              <a:gd name="connsiteX235" fmla="*/ 1573801 w 3970202"/>
              <a:gd name="connsiteY235" fmla="*/ 1197368 h 2483611"/>
              <a:gd name="connsiteX236" fmla="*/ 1573801 w 3970202"/>
              <a:gd name="connsiteY236" fmla="*/ 1254484 h 2483611"/>
              <a:gd name="connsiteX237" fmla="*/ 1525187 w 3970202"/>
              <a:gd name="connsiteY237" fmla="*/ 1254484 h 2483611"/>
              <a:gd name="connsiteX238" fmla="*/ 1525187 w 3970202"/>
              <a:gd name="connsiteY238" fmla="*/ 1232684 h 2483611"/>
              <a:gd name="connsiteX239" fmla="*/ 1540120 w 3970202"/>
              <a:gd name="connsiteY239" fmla="*/ 1232684 h 2483611"/>
              <a:gd name="connsiteX240" fmla="*/ 1540120 w 3970202"/>
              <a:gd name="connsiteY240" fmla="*/ 1241240 h 2483611"/>
              <a:gd name="connsiteX241" fmla="*/ 1559358 w 3970202"/>
              <a:gd name="connsiteY241" fmla="*/ 1241240 h 2483611"/>
              <a:gd name="connsiteX242" fmla="*/ 1559358 w 3970202"/>
              <a:gd name="connsiteY242" fmla="*/ 1213500 h 2483611"/>
              <a:gd name="connsiteX243" fmla="*/ 1505949 w 3970202"/>
              <a:gd name="connsiteY243" fmla="*/ 1213500 h 2483611"/>
              <a:gd name="connsiteX244" fmla="*/ 1505949 w 3970202"/>
              <a:gd name="connsiteY244" fmla="*/ 1273831 h 2483611"/>
              <a:gd name="connsiteX245" fmla="*/ 1593148 w 3970202"/>
              <a:gd name="connsiteY245" fmla="*/ 1273831 h 2483611"/>
              <a:gd name="connsiteX246" fmla="*/ 1593148 w 3970202"/>
              <a:gd name="connsiteY246" fmla="*/ 1235681 h 2483611"/>
              <a:gd name="connsiteX247" fmla="*/ 2371788 w 3970202"/>
              <a:gd name="connsiteY247" fmla="*/ 1235681 h 2483611"/>
              <a:gd name="connsiteX248" fmla="*/ 2371788 w 3970202"/>
              <a:gd name="connsiteY248" fmla="*/ 1273831 h 2483611"/>
              <a:gd name="connsiteX249" fmla="*/ 2458987 w 3970202"/>
              <a:gd name="connsiteY249" fmla="*/ 1273831 h 2483611"/>
              <a:gd name="connsiteX250" fmla="*/ 2458987 w 3970202"/>
              <a:gd name="connsiteY250" fmla="*/ 1213391 h 2483611"/>
              <a:gd name="connsiteX251" fmla="*/ 2405577 w 3970202"/>
              <a:gd name="connsiteY251" fmla="*/ 1213391 h 2483611"/>
              <a:gd name="connsiteX252" fmla="*/ 2405577 w 3970202"/>
              <a:gd name="connsiteY252" fmla="*/ 1241131 h 2483611"/>
              <a:gd name="connsiteX253" fmla="*/ 2424761 w 3970202"/>
              <a:gd name="connsiteY253" fmla="*/ 1241131 h 2483611"/>
              <a:gd name="connsiteX254" fmla="*/ 2424761 w 3970202"/>
              <a:gd name="connsiteY254" fmla="*/ 1232575 h 2483611"/>
              <a:gd name="connsiteX255" fmla="*/ 2439749 w 3970202"/>
              <a:gd name="connsiteY255" fmla="*/ 1232575 h 2483611"/>
              <a:gd name="connsiteX256" fmla="*/ 2439749 w 3970202"/>
              <a:gd name="connsiteY256" fmla="*/ 1254375 h 2483611"/>
              <a:gd name="connsiteX257" fmla="*/ 2391135 w 3970202"/>
              <a:gd name="connsiteY257" fmla="*/ 1254375 h 2483611"/>
              <a:gd name="connsiteX258" fmla="*/ 2391135 w 3970202"/>
              <a:gd name="connsiteY258" fmla="*/ 1197368 h 2483611"/>
              <a:gd name="connsiteX259" fmla="*/ 2475500 w 3970202"/>
              <a:gd name="connsiteY259" fmla="*/ 1197368 h 2483611"/>
              <a:gd name="connsiteX260" fmla="*/ 2475500 w 3970202"/>
              <a:gd name="connsiteY260" fmla="*/ 1342773 h 2483611"/>
              <a:gd name="connsiteX261" fmla="*/ 2596218 w 3970202"/>
              <a:gd name="connsiteY261" fmla="*/ 1342773 h 2483611"/>
              <a:gd name="connsiteX262" fmla="*/ 2596218 w 3970202"/>
              <a:gd name="connsiteY262" fmla="*/ 1302879 h 2483611"/>
              <a:gd name="connsiteX263" fmla="*/ 2619162 w 3970202"/>
              <a:gd name="connsiteY263" fmla="*/ 1302879 h 2483611"/>
              <a:gd name="connsiteX264" fmla="*/ 2619162 w 3970202"/>
              <a:gd name="connsiteY264" fmla="*/ 2300227 h 2483611"/>
              <a:gd name="connsiteX265" fmla="*/ 2599924 w 3970202"/>
              <a:gd name="connsiteY265" fmla="*/ 2300227 h 2483611"/>
              <a:gd name="connsiteX266" fmla="*/ 2599924 w 3970202"/>
              <a:gd name="connsiteY266" fmla="*/ 2355871 h 2483611"/>
              <a:gd name="connsiteX267" fmla="*/ 2572237 w 3970202"/>
              <a:gd name="connsiteY267" fmla="*/ 2355871 h 2483611"/>
              <a:gd name="connsiteX268" fmla="*/ 2572237 w 3970202"/>
              <a:gd name="connsiteY268" fmla="*/ 2482855 h 2483611"/>
              <a:gd name="connsiteX269" fmla="*/ 2800701 w 3970202"/>
              <a:gd name="connsiteY269" fmla="*/ 2482855 h 2483611"/>
              <a:gd name="connsiteX270" fmla="*/ 2800701 w 3970202"/>
              <a:gd name="connsiteY270" fmla="*/ 2355871 h 2483611"/>
              <a:gd name="connsiteX271" fmla="*/ 2772797 w 3970202"/>
              <a:gd name="connsiteY271" fmla="*/ 2355871 h 2483611"/>
              <a:gd name="connsiteX272" fmla="*/ 2772797 w 3970202"/>
              <a:gd name="connsiteY272" fmla="*/ 2300227 h 2483611"/>
              <a:gd name="connsiteX273" fmla="*/ 2753558 w 3970202"/>
              <a:gd name="connsiteY273" fmla="*/ 2300227 h 2483611"/>
              <a:gd name="connsiteX274" fmla="*/ 2753558 w 3970202"/>
              <a:gd name="connsiteY274" fmla="*/ 1504529 h 2483611"/>
              <a:gd name="connsiteX275" fmla="*/ 3329730 w 3970202"/>
              <a:gd name="connsiteY275" fmla="*/ 1504529 h 2483611"/>
              <a:gd name="connsiteX276" fmla="*/ 3329730 w 3970202"/>
              <a:gd name="connsiteY276" fmla="*/ 2295594 h 2483611"/>
              <a:gd name="connsiteX277" fmla="*/ 3310492 w 3970202"/>
              <a:gd name="connsiteY277" fmla="*/ 2295594 h 2483611"/>
              <a:gd name="connsiteX278" fmla="*/ 3310492 w 3970202"/>
              <a:gd name="connsiteY278" fmla="*/ 2351020 h 2483611"/>
              <a:gd name="connsiteX279" fmla="*/ 3282806 w 3970202"/>
              <a:gd name="connsiteY279" fmla="*/ 2351020 h 2483611"/>
              <a:gd name="connsiteX280" fmla="*/ 3282806 w 3970202"/>
              <a:gd name="connsiteY280" fmla="*/ 2478060 h 2483611"/>
              <a:gd name="connsiteX281" fmla="*/ 3511270 w 3970202"/>
              <a:gd name="connsiteY281" fmla="*/ 2478060 h 2483611"/>
              <a:gd name="connsiteX282" fmla="*/ 3511270 w 3970202"/>
              <a:gd name="connsiteY282" fmla="*/ 2351020 h 2483611"/>
              <a:gd name="connsiteX283" fmla="*/ 3483529 w 3970202"/>
              <a:gd name="connsiteY283" fmla="*/ 2351020 h 2483611"/>
              <a:gd name="connsiteX284" fmla="*/ 3483529 w 3970202"/>
              <a:gd name="connsiteY284" fmla="*/ 2295376 h 2483611"/>
              <a:gd name="connsiteX285" fmla="*/ 3464345 w 3970202"/>
              <a:gd name="connsiteY285" fmla="*/ 2295376 h 2483611"/>
              <a:gd name="connsiteX286" fmla="*/ 3464345 w 3970202"/>
              <a:gd name="connsiteY286" fmla="*/ 1431826 h 2483611"/>
              <a:gd name="connsiteX287" fmla="*/ 3514540 w 3970202"/>
              <a:gd name="connsiteY287" fmla="*/ 1431826 h 2483611"/>
              <a:gd name="connsiteX288" fmla="*/ 3514540 w 3970202"/>
              <a:gd name="connsiteY288" fmla="*/ 1402723 h 2483611"/>
              <a:gd name="connsiteX289" fmla="*/ 3402325 w 3970202"/>
              <a:gd name="connsiteY289" fmla="*/ 1402723 h 2483611"/>
              <a:gd name="connsiteX290" fmla="*/ 3816523 w 3970202"/>
              <a:gd name="connsiteY290" fmla="*/ 1286093 h 2483611"/>
              <a:gd name="connsiteX291" fmla="*/ 3933316 w 3970202"/>
              <a:gd name="connsiteY291" fmla="*/ 1214699 h 2483611"/>
              <a:gd name="connsiteX292" fmla="*/ 3933316 w 3970202"/>
              <a:gd name="connsiteY292" fmla="*/ 1139707 h 2483611"/>
              <a:gd name="connsiteX293" fmla="*/ 3647900 w 3970202"/>
              <a:gd name="connsiteY293" fmla="*/ 1184015 h 2483611"/>
              <a:gd name="connsiteX294" fmla="*/ 2514304 w 3970202"/>
              <a:gd name="connsiteY294" fmla="*/ 1100413 h 2483611"/>
              <a:gd name="connsiteX295" fmla="*/ 2514304 w 3970202"/>
              <a:gd name="connsiteY295" fmla="*/ 1052289 h 2483611"/>
              <a:gd name="connsiteX296" fmla="*/ 2558613 w 3970202"/>
              <a:gd name="connsiteY296" fmla="*/ 1052289 h 2483611"/>
              <a:gd name="connsiteX297" fmla="*/ 2558613 w 3970202"/>
              <a:gd name="connsiteY297" fmla="*/ 1068639 h 2483611"/>
              <a:gd name="connsiteX298" fmla="*/ 2546350 w 3970202"/>
              <a:gd name="connsiteY298" fmla="*/ 1068639 h 2483611"/>
              <a:gd name="connsiteX299" fmla="*/ 2546350 w 3970202"/>
              <a:gd name="connsiteY299" fmla="*/ 1060737 h 2483611"/>
              <a:gd name="connsiteX300" fmla="*/ 2527112 w 3970202"/>
              <a:gd name="connsiteY300" fmla="*/ 1060737 h 2483611"/>
              <a:gd name="connsiteX301" fmla="*/ 2527112 w 3970202"/>
              <a:gd name="connsiteY301" fmla="*/ 1087987 h 2483611"/>
              <a:gd name="connsiteX302" fmla="*/ 2577851 w 3970202"/>
              <a:gd name="connsiteY302" fmla="*/ 1087987 h 2483611"/>
              <a:gd name="connsiteX303" fmla="*/ 2577851 w 3970202"/>
              <a:gd name="connsiteY303" fmla="*/ 1074634 h 2483611"/>
              <a:gd name="connsiteX304" fmla="*/ 2618944 w 3970202"/>
              <a:gd name="connsiteY304" fmla="*/ 1074634 h 2483611"/>
              <a:gd name="connsiteX305" fmla="*/ 2618944 w 3970202"/>
              <a:gd name="connsiteY305" fmla="*/ 1100631 h 2483611"/>
              <a:gd name="connsiteX306" fmla="*/ 1345828 w 3970202"/>
              <a:gd name="connsiteY306" fmla="*/ 1100413 h 2483611"/>
              <a:gd name="connsiteX307" fmla="*/ 1345828 w 3970202"/>
              <a:gd name="connsiteY307" fmla="*/ 1074416 h 2483611"/>
              <a:gd name="connsiteX308" fmla="*/ 1389428 w 3970202"/>
              <a:gd name="connsiteY308" fmla="*/ 1074416 h 2483611"/>
              <a:gd name="connsiteX309" fmla="*/ 1389428 w 3970202"/>
              <a:gd name="connsiteY309" fmla="*/ 1087769 h 2483611"/>
              <a:gd name="connsiteX310" fmla="*/ 1440113 w 3970202"/>
              <a:gd name="connsiteY310" fmla="*/ 1087769 h 2483611"/>
              <a:gd name="connsiteX311" fmla="*/ 1440113 w 3970202"/>
              <a:gd name="connsiteY311" fmla="*/ 1060519 h 2483611"/>
              <a:gd name="connsiteX312" fmla="*/ 1421201 w 3970202"/>
              <a:gd name="connsiteY312" fmla="*/ 1060519 h 2483611"/>
              <a:gd name="connsiteX313" fmla="*/ 1421201 w 3970202"/>
              <a:gd name="connsiteY313" fmla="*/ 1068421 h 2483611"/>
              <a:gd name="connsiteX314" fmla="*/ 1408939 w 3970202"/>
              <a:gd name="connsiteY314" fmla="*/ 1068421 h 2483611"/>
              <a:gd name="connsiteX315" fmla="*/ 1408939 w 3970202"/>
              <a:gd name="connsiteY315" fmla="*/ 1052071 h 2483611"/>
              <a:gd name="connsiteX316" fmla="*/ 1453302 w 3970202"/>
              <a:gd name="connsiteY316" fmla="*/ 1052071 h 2483611"/>
              <a:gd name="connsiteX317" fmla="*/ 1453302 w 3970202"/>
              <a:gd name="connsiteY317" fmla="*/ 1100195 h 2483611"/>
              <a:gd name="connsiteX318" fmla="*/ 1204129 w 3970202"/>
              <a:gd name="connsiteY318" fmla="*/ 863611 h 2483611"/>
              <a:gd name="connsiteX319" fmla="*/ 1204129 w 3970202"/>
              <a:gd name="connsiteY319" fmla="*/ 898327 h 2483611"/>
              <a:gd name="connsiteX320" fmla="*/ 1159602 w 3970202"/>
              <a:gd name="connsiteY320" fmla="*/ 898327 h 2483611"/>
              <a:gd name="connsiteX321" fmla="*/ 1159602 w 3970202"/>
              <a:gd name="connsiteY321" fmla="*/ 863611 h 2483611"/>
              <a:gd name="connsiteX322" fmla="*/ 1521808 w 3970202"/>
              <a:gd name="connsiteY322" fmla="*/ 290000 h 2483611"/>
              <a:gd name="connsiteX323" fmla="*/ 1521808 w 3970202"/>
              <a:gd name="connsiteY323" fmla="*/ 324717 h 2483611"/>
              <a:gd name="connsiteX324" fmla="*/ 1476955 w 3970202"/>
              <a:gd name="connsiteY324" fmla="*/ 324717 h 2483611"/>
              <a:gd name="connsiteX325" fmla="*/ 1476955 w 3970202"/>
              <a:gd name="connsiteY325" fmla="*/ 290000 h 2483611"/>
              <a:gd name="connsiteX326" fmla="*/ 2502424 w 3970202"/>
              <a:gd name="connsiteY326" fmla="*/ 901325 h 2483611"/>
              <a:gd name="connsiteX327" fmla="*/ 2502424 w 3970202"/>
              <a:gd name="connsiteY327" fmla="*/ 858052 h 2483611"/>
              <a:gd name="connsiteX328" fmla="*/ 2547277 w 3970202"/>
              <a:gd name="connsiteY328" fmla="*/ 858052 h 2483611"/>
              <a:gd name="connsiteX329" fmla="*/ 2547277 w 3970202"/>
              <a:gd name="connsiteY329" fmla="*/ 901325 h 2483611"/>
              <a:gd name="connsiteX330" fmla="*/ 2577742 w 3970202"/>
              <a:gd name="connsiteY330" fmla="*/ 996155 h 2483611"/>
              <a:gd name="connsiteX331" fmla="*/ 2577742 w 3970202"/>
              <a:gd name="connsiteY331" fmla="*/ 976098 h 2483611"/>
              <a:gd name="connsiteX332" fmla="*/ 2618835 w 3970202"/>
              <a:gd name="connsiteY332" fmla="*/ 976098 h 2483611"/>
              <a:gd name="connsiteX333" fmla="*/ 2618835 w 3970202"/>
              <a:gd name="connsiteY333" fmla="*/ 1055014 h 2483611"/>
              <a:gd name="connsiteX334" fmla="*/ 2577742 w 3970202"/>
              <a:gd name="connsiteY334" fmla="*/ 1055014 h 2483611"/>
              <a:gd name="connsiteX335" fmla="*/ 2577742 w 3970202"/>
              <a:gd name="connsiteY335" fmla="*/ 1032942 h 2483611"/>
              <a:gd name="connsiteX336" fmla="*/ 2545696 w 3970202"/>
              <a:gd name="connsiteY336" fmla="*/ 1032942 h 2483611"/>
              <a:gd name="connsiteX337" fmla="*/ 2545696 w 3970202"/>
              <a:gd name="connsiteY337" fmla="*/ 996155 h 2483611"/>
              <a:gd name="connsiteX338" fmla="*/ 2526458 w 3970202"/>
              <a:gd name="connsiteY338" fmla="*/ 1032942 h 2483611"/>
              <a:gd name="connsiteX339" fmla="*/ 2494848 w 3970202"/>
              <a:gd name="connsiteY339" fmla="*/ 1032942 h 2483611"/>
              <a:gd name="connsiteX340" fmla="*/ 2494848 w 3970202"/>
              <a:gd name="connsiteY340" fmla="*/ 1055014 h 2483611"/>
              <a:gd name="connsiteX341" fmla="*/ 2451575 w 3970202"/>
              <a:gd name="connsiteY341" fmla="*/ 1055014 h 2483611"/>
              <a:gd name="connsiteX342" fmla="*/ 2451575 w 3970202"/>
              <a:gd name="connsiteY342" fmla="*/ 976262 h 2483611"/>
              <a:gd name="connsiteX343" fmla="*/ 2494848 w 3970202"/>
              <a:gd name="connsiteY343" fmla="*/ 976262 h 2483611"/>
              <a:gd name="connsiteX344" fmla="*/ 2494848 w 3970202"/>
              <a:gd name="connsiteY344" fmla="*/ 996318 h 2483611"/>
              <a:gd name="connsiteX345" fmla="*/ 2526349 w 3970202"/>
              <a:gd name="connsiteY345" fmla="*/ 996318 h 2483611"/>
              <a:gd name="connsiteX346" fmla="*/ 1440767 w 3970202"/>
              <a:gd name="connsiteY346" fmla="*/ 1032942 h 2483611"/>
              <a:gd name="connsiteX347" fmla="*/ 1440767 w 3970202"/>
              <a:gd name="connsiteY347" fmla="*/ 996155 h 2483611"/>
              <a:gd name="connsiteX348" fmla="*/ 1472268 w 3970202"/>
              <a:gd name="connsiteY348" fmla="*/ 996155 h 2483611"/>
              <a:gd name="connsiteX349" fmla="*/ 1472268 w 3970202"/>
              <a:gd name="connsiteY349" fmla="*/ 976098 h 2483611"/>
              <a:gd name="connsiteX350" fmla="*/ 1512870 w 3970202"/>
              <a:gd name="connsiteY350" fmla="*/ 976098 h 2483611"/>
              <a:gd name="connsiteX351" fmla="*/ 1512870 w 3970202"/>
              <a:gd name="connsiteY351" fmla="*/ 1055014 h 2483611"/>
              <a:gd name="connsiteX352" fmla="*/ 1472268 w 3970202"/>
              <a:gd name="connsiteY352" fmla="*/ 1055014 h 2483611"/>
              <a:gd name="connsiteX353" fmla="*/ 1472268 w 3970202"/>
              <a:gd name="connsiteY353" fmla="*/ 1032942 h 2483611"/>
              <a:gd name="connsiteX354" fmla="*/ 1389537 w 3970202"/>
              <a:gd name="connsiteY354" fmla="*/ 1032942 h 2483611"/>
              <a:gd name="connsiteX355" fmla="*/ 1389537 w 3970202"/>
              <a:gd name="connsiteY355" fmla="*/ 1055014 h 2483611"/>
              <a:gd name="connsiteX356" fmla="*/ 1345937 w 3970202"/>
              <a:gd name="connsiteY356" fmla="*/ 1055014 h 2483611"/>
              <a:gd name="connsiteX357" fmla="*/ 1345937 w 3970202"/>
              <a:gd name="connsiteY357" fmla="*/ 976262 h 2483611"/>
              <a:gd name="connsiteX358" fmla="*/ 1389537 w 3970202"/>
              <a:gd name="connsiteY358" fmla="*/ 976262 h 2483611"/>
              <a:gd name="connsiteX359" fmla="*/ 1389537 w 3970202"/>
              <a:gd name="connsiteY359" fmla="*/ 996318 h 2483611"/>
              <a:gd name="connsiteX360" fmla="*/ 1421583 w 3970202"/>
              <a:gd name="connsiteY360" fmla="*/ 996318 h 2483611"/>
              <a:gd name="connsiteX361" fmla="*/ 1421583 w 3970202"/>
              <a:gd name="connsiteY361" fmla="*/ 1033105 h 2483611"/>
              <a:gd name="connsiteX362" fmla="*/ 2438332 w 3970202"/>
              <a:gd name="connsiteY362" fmla="*/ 901325 h 2483611"/>
              <a:gd name="connsiteX363" fmla="*/ 2438332 w 3970202"/>
              <a:gd name="connsiteY363" fmla="*/ 858052 h 2483611"/>
              <a:gd name="connsiteX364" fmla="*/ 2483185 w 3970202"/>
              <a:gd name="connsiteY364" fmla="*/ 858052 h 2483611"/>
              <a:gd name="connsiteX365" fmla="*/ 2483185 w 3970202"/>
              <a:gd name="connsiteY365" fmla="*/ 901325 h 2483611"/>
              <a:gd name="connsiteX366" fmla="*/ 2419093 w 3970202"/>
              <a:gd name="connsiteY366" fmla="*/ 901325 h 2483611"/>
              <a:gd name="connsiteX367" fmla="*/ 2374240 w 3970202"/>
              <a:gd name="connsiteY367" fmla="*/ 901325 h 2483611"/>
              <a:gd name="connsiteX368" fmla="*/ 2374240 w 3970202"/>
              <a:gd name="connsiteY368" fmla="*/ 858052 h 2483611"/>
              <a:gd name="connsiteX369" fmla="*/ 2419093 w 3970202"/>
              <a:gd name="connsiteY369" fmla="*/ 858052 h 2483611"/>
              <a:gd name="connsiteX370" fmla="*/ 2355001 w 3970202"/>
              <a:gd name="connsiteY370" fmla="*/ 901325 h 2483611"/>
              <a:gd name="connsiteX371" fmla="*/ 2310148 w 3970202"/>
              <a:gd name="connsiteY371" fmla="*/ 901325 h 2483611"/>
              <a:gd name="connsiteX372" fmla="*/ 2310148 w 3970202"/>
              <a:gd name="connsiteY372" fmla="*/ 858052 h 2483611"/>
              <a:gd name="connsiteX373" fmla="*/ 2355001 w 3970202"/>
              <a:gd name="connsiteY373" fmla="*/ 858052 h 2483611"/>
              <a:gd name="connsiteX374" fmla="*/ 2290964 w 3970202"/>
              <a:gd name="connsiteY374" fmla="*/ 901325 h 2483611"/>
              <a:gd name="connsiteX375" fmla="*/ 2246056 w 3970202"/>
              <a:gd name="connsiteY375" fmla="*/ 901325 h 2483611"/>
              <a:gd name="connsiteX376" fmla="*/ 2246056 w 3970202"/>
              <a:gd name="connsiteY376" fmla="*/ 858052 h 2483611"/>
              <a:gd name="connsiteX377" fmla="*/ 2290964 w 3970202"/>
              <a:gd name="connsiteY377" fmla="*/ 858052 h 2483611"/>
              <a:gd name="connsiteX378" fmla="*/ 2226872 w 3970202"/>
              <a:gd name="connsiteY378" fmla="*/ 901325 h 2483611"/>
              <a:gd name="connsiteX379" fmla="*/ 2182019 w 3970202"/>
              <a:gd name="connsiteY379" fmla="*/ 901325 h 2483611"/>
              <a:gd name="connsiteX380" fmla="*/ 2182019 w 3970202"/>
              <a:gd name="connsiteY380" fmla="*/ 858052 h 2483611"/>
              <a:gd name="connsiteX381" fmla="*/ 2226872 w 3970202"/>
              <a:gd name="connsiteY381" fmla="*/ 858052 h 2483611"/>
              <a:gd name="connsiteX382" fmla="*/ 2162780 w 3970202"/>
              <a:gd name="connsiteY382" fmla="*/ 901325 h 2483611"/>
              <a:gd name="connsiteX383" fmla="*/ 2117927 w 3970202"/>
              <a:gd name="connsiteY383" fmla="*/ 901325 h 2483611"/>
              <a:gd name="connsiteX384" fmla="*/ 2117927 w 3970202"/>
              <a:gd name="connsiteY384" fmla="*/ 858052 h 2483611"/>
              <a:gd name="connsiteX385" fmla="*/ 2162780 w 3970202"/>
              <a:gd name="connsiteY385" fmla="*/ 858052 h 2483611"/>
              <a:gd name="connsiteX386" fmla="*/ 2098689 w 3970202"/>
              <a:gd name="connsiteY386" fmla="*/ 901325 h 2483611"/>
              <a:gd name="connsiteX387" fmla="*/ 2053835 w 3970202"/>
              <a:gd name="connsiteY387" fmla="*/ 901325 h 2483611"/>
              <a:gd name="connsiteX388" fmla="*/ 2053835 w 3970202"/>
              <a:gd name="connsiteY388" fmla="*/ 858052 h 2483611"/>
              <a:gd name="connsiteX389" fmla="*/ 2098689 w 3970202"/>
              <a:gd name="connsiteY389" fmla="*/ 858052 h 2483611"/>
              <a:gd name="connsiteX390" fmla="*/ 2034597 w 3970202"/>
              <a:gd name="connsiteY390" fmla="*/ 901325 h 2483611"/>
              <a:gd name="connsiteX391" fmla="*/ 1989743 w 3970202"/>
              <a:gd name="connsiteY391" fmla="*/ 901325 h 2483611"/>
              <a:gd name="connsiteX392" fmla="*/ 1989743 w 3970202"/>
              <a:gd name="connsiteY392" fmla="*/ 858052 h 2483611"/>
              <a:gd name="connsiteX393" fmla="*/ 2034597 w 3970202"/>
              <a:gd name="connsiteY393" fmla="*/ 858052 h 2483611"/>
              <a:gd name="connsiteX394" fmla="*/ 1970505 w 3970202"/>
              <a:gd name="connsiteY394" fmla="*/ 901325 h 2483611"/>
              <a:gd name="connsiteX395" fmla="*/ 1925652 w 3970202"/>
              <a:gd name="connsiteY395" fmla="*/ 901325 h 2483611"/>
              <a:gd name="connsiteX396" fmla="*/ 1925652 w 3970202"/>
              <a:gd name="connsiteY396" fmla="*/ 858052 h 2483611"/>
              <a:gd name="connsiteX397" fmla="*/ 1970505 w 3970202"/>
              <a:gd name="connsiteY397" fmla="*/ 858052 h 2483611"/>
              <a:gd name="connsiteX398" fmla="*/ 1906250 w 3970202"/>
              <a:gd name="connsiteY398" fmla="*/ 901325 h 2483611"/>
              <a:gd name="connsiteX399" fmla="*/ 1861397 w 3970202"/>
              <a:gd name="connsiteY399" fmla="*/ 901325 h 2483611"/>
              <a:gd name="connsiteX400" fmla="*/ 1861397 w 3970202"/>
              <a:gd name="connsiteY400" fmla="*/ 858052 h 2483611"/>
              <a:gd name="connsiteX401" fmla="*/ 1906250 w 3970202"/>
              <a:gd name="connsiteY401" fmla="*/ 858052 h 2483611"/>
              <a:gd name="connsiteX402" fmla="*/ 1842158 w 3970202"/>
              <a:gd name="connsiteY402" fmla="*/ 901325 h 2483611"/>
              <a:gd name="connsiteX403" fmla="*/ 1797250 w 3970202"/>
              <a:gd name="connsiteY403" fmla="*/ 901325 h 2483611"/>
              <a:gd name="connsiteX404" fmla="*/ 1797250 w 3970202"/>
              <a:gd name="connsiteY404" fmla="*/ 858052 h 2483611"/>
              <a:gd name="connsiteX405" fmla="*/ 1842103 w 3970202"/>
              <a:gd name="connsiteY405" fmla="*/ 858052 h 2483611"/>
              <a:gd name="connsiteX406" fmla="*/ 1778121 w 3970202"/>
              <a:gd name="connsiteY406" fmla="*/ 901325 h 2483611"/>
              <a:gd name="connsiteX407" fmla="*/ 1733267 w 3970202"/>
              <a:gd name="connsiteY407" fmla="*/ 901325 h 2483611"/>
              <a:gd name="connsiteX408" fmla="*/ 1733267 w 3970202"/>
              <a:gd name="connsiteY408" fmla="*/ 858052 h 2483611"/>
              <a:gd name="connsiteX409" fmla="*/ 1778121 w 3970202"/>
              <a:gd name="connsiteY409" fmla="*/ 858052 h 2483611"/>
              <a:gd name="connsiteX410" fmla="*/ 1714029 w 3970202"/>
              <a:gd name="connsiteY410" fmla="*/ 901325 h 2483611"/>
              <a:gd name="connsiteX411" fmla="*/ 1669176 w 3970202"/>
              <a:gd name="connsiteY411" fmla="*/ 901325 h 2483611"/>
              <a:gd name="connsiteX412" fmla="*/ 1669176 w 3970202"/>
              <a:gd name="connsiteY412" fmla="*/ 858052 h 2483611"/>
              <a:gd name="connsiteX413" fmla="*/ 1714029 w 3970202"/>
              <a:gd name="connsiteY413" fmla="*/ 858052 h 2483611"/>
              <a:gd name="connsiteX414" fmla="*/ 1650101 w 3970202"/>
              <a:gd name="connsiteY414" fmla="*/ 901325 h 2483611"/>
              <a:gd name="connsiteX415" fmla="*/ 1605247 w 3970202"/>
              <a:gd name="connsiteY415" fmla="*/ 901325 h 2483611"/>
              <a:gd name="connsiteX416" fmla="*/ 1605247 w 3970202"/>
              <a:gd name="connsiteY416" fmla="*/ 858052 h 2483611"/>
              <a:gd name="connsiteX417" fmla="*/ 1650101 w 3970202"/>
              <a:gd name="connsiteY417" fmla="*/ 858052 h 2483611"/>
              <a:gd name="connsiteX418" fmla="*/ 1586009 w 3970202"/>
              <a:gd name="connsiteY418" fmla="*/ 901325 h 2483611"/>
              <a:gd name="connsiteX419" fmla="*/ 1541101 w 3970202"/>
              <a:gd name="connsiteY419" fmla="*/ 901325 h 2483611"/>
              <a:gd name="connsiteX420" fmla="*/ 1541101 w 3970202"/>
              <a:gd name="connsiteY420" fmla="*/ 858052 h 2483611"/>
              <a:gd name="connsiteX421" fmla="*/ 1585954 w 3970202"/>
              <a:gd name="connsiteY421" fmla="*/ 858052 h 2483611"/>
              <a:gd name="connsiteX422" fmla="*/ 1521917 w 3970202"/>
              <a:gd name="connsiteY422" fmla="*/ 901325 h 2483611"/>
              <a:gd name="connsiteX423" fmla="*/ 1477064 w 3970202"/>
              <a:gd name="connsiteY423" fmla="*/ 901325 h 2483611"/>
              <a:gd name="connsiteX424" fmla="*/ 1477064 w 3970202"/>
              <a:gd name="connsiteY424" fmla="*/ 858052 h 2483611"/>
              <a:gd name="connsiteX425" fmla="*/ 1521917 w 3970202"/>
              <a:gd name="connsiteY425" fmla="*/ 858052 h 2483611"/>
              <a:gd name="connsiteX426" fmla="*/ 1457825 w 3970202"/>
              <a:gd name="connsiteY426" fmla="*/ 901325 h 2483611"/>
              <a:gd name="connsiteX427" fmla="*/ 1412972 w 3970202"/>
              <a:gd name="connsiteY427" fmla="*/ 901325 h 2483611"/>
              <a:gd name="connsiteX428" fmla="*/ 1412972 w 3970202"/>
              <a:gd name="connsiteY428" fmla="*/ 858052 h 2483611"/>
              <a:gd name="connsiteX429" fmla="*/ 1457825 w 3970202"/>
              <a:gd name="connsiteY429" fmla="*/ 858052 h 2483611"/>
              <a:gd name="connsiteX430" fmla="*/ 1393952 w 3970202"/>
              <a:gd name="connsiteY430" fmla="*/ 901325 h 2483611"/>
              <a:gd name="connsiteX431" fmla="*/ 1345937 w 3970202"/>
              <a:gd name="connsiteY431" fmla="*/ 901325 h 2483611"/>
              <a:gd name="connsiteX432" fmla="*/ 1345937 w 3970202"/>
              <a:gd name="connsiteY432" fmla="*/ 858052 h 2483611"/>
              <a:gd name="connsiteX433" fmla="*/ 1393952 w 3970202"/>
              <a:gd name="connsiteY433" fmla="*/ 858052 h 2483611"/>
              <a:gd name="connsiteX434" fmla="*/ 1453302 w 3970202"/>
              <a:gd name="connsiteY434" fmla="*/ 930700 h 2483611"/>
              <a:gd name="connsiteX435" fmla="*/ 1453302 w 3970202"/>
              <a:gd name="connsiteY435" fmla="*/ 976971 h 2483611"/>
              <a:gd name="connsiteX436" fmla="*/ 1408939 w 3970202"/>
              <a:gd name="connsiteY436" fmla="*/ 976971 h 2483611"/>
              <a:gd name="connsiteX437" fmla="*/ 1408939 w 3970202"/>
              <a:gd name="connsiteY437" fmla="*/ 960621 h 2483611"/>
              <a:gd name="connsiteX438" fmla="*/ 1421201 w 3970202"/>
              <a:gd name="connsiteY438" fmla="*/ 960621 h 2483611"/>
              <a:gd name="connsiteX439" fmla="*/ 1421201 w 3970202"/>
              <a:gd name="connsiteY439" fmla="*/ 968523 h 2483611"/>
              <a:gd name="connsiteX440" fmla="*/ 1440440 w 3970202"/>
              <a:gd name="connsiteY440" fmla="*/ 968523 h 2483611"/>
              <a:gd name="connsiteX441" fmla="*/ 1440440 w 3970202"/>
              <a:gd name="connsiteY441" fmla="*/ 941273 h 2483611"/>
              <a:gd name="connsiteX442" fmla="*/ 1389755 w 3970202"/>
              <a:gd name="connsiteY442" fmla="*/ 941273 h 2483611"/>
              <a:gd name="connsiteX443" fmla="*/ 1389755 w 3970202"/>
              <a:gd name="connsiteY443" fmla="*/ 956642 h 2483611"/>
              <a:gd name="connsiteX444" fmla="*/ 1346155 w 3970202"/>
              <a:gd name="connsiteY444" fmla="*/ 956642 h 2483611"/>
              <a:gd name="connsiteX445" fmla="*/ 1346155 w 3970202"/>
              <a:gd name="connsiteY445" fmla="*/ 930482 h 2483611"/>
              <a:gd name="connsiteX446" fmla="*/ 1513252 w 3970202"/>
              <a:gd name="connsiteY446" fmla="*/ 956860 h 2483611"/>
              <a:gd name="connsiteX447" fmla="*/ 1472649 w 3970202"/>
              <a:gd name="connsiteY447" fmla="*/ 956860 h 2483611"/>
              <a:gd name="connsiteX448" fmla="*/ 1472649 w 3970202"/>
              <a:gd name="connsiteY448" fmla="*/ 930700 h 2483611"/>
              <a:gd name="connsiteX449" fmla="*/ 1513252 w 3970202"/>
              <a:gd name="connsiteY449" fmla="*/ 930700 h 2483611"/>
              <a:gd name="connsiteX450" fmla="*/ 2495338 w 3970202"/>
              <a:gd name="connsiteY450" fmla="*/ 956860 h 2483611"/>
              <a:gd name="connsiteX451" fmla="*/ 2452066 w 3970202"/>
              <a:gd name="connsiteY451" fmla="*/ 956860 h 2483611"/>
              <a:gd name="connsiteX452" fmla="*/ 2452066 w 3970202"/>
              <a:gd name="connsiteY452" fmla="*/ 930700 h 2483611"/>
              <a:gd name="connsiteX453" fmla="*/ 2494848 w 3970202"/>
              <a:gd name="connsiteY453" fmla="*/ 930700 h 2483611"/>
              <a:gd name="connsiteX454" fmla="*/ 1925652 w 3970202"/>
              <a:gd name="connsiteY454" fmla="*/ 388481 h 2483611"/>
              <a:gd name="connsiteX455" fmla="*/ 1925652 w 3970202"/>
              <a:gd name="connsiteY455" fmla="*/ 723873 h 2483611"/>
              <a:gd name="connsiteX456" fmla="*/ 1915297 w 3970202"/>
              <a:gd name="connsiteY456" fmla="*/ 732768 h 2483611"/>
              <a:gd name="connsiteX457" fmla="*/ 1906414 w 3970202"/>
              <a:gd name="connsiteY457" fmla="*/ 723873 h 2483611"/>
              <a:gd name="connsiteX458" fmla="*/ 1906414 w 3970202"/>
              <a:gd name="connsiteY458" fmla="*/ 388481 h 2483611"/>
              <a:gd name="connsiteX459" fmla="*/ 1916769 w 3970202"/>
              <a:gd name="connsiteY459" fmla="*/ 379587 h 2483611"/>
              <a:gd name="connsiteX460" fmla="*/ 1925652 w 3970202"/>
              <a:gd name="connsiteY460" fmla="*/ 388481 h 2483611"/>
              <a:gd name="connsiteX461" fmla="*/ 1861560 w 3970202"/>
              <a:gd name="connsiteY461" fmla="*/ 388481 h 2483611"/>
              <a:gd name="connsiteX462" fmla="*/ 1861560 w 3970202"/>
              <a:gd name="connsiteY462" fmla="*/ 723873 h 2483611"/>
              <a:gd name="connsiteX463" fmla="*/ 1851205 w 3970202"/>
              <a:gd name="connsiteY463" fmla="*/ 732768 h 2483611"/>
              <a:gd name="connsiteX464" fmla="*/ 1842322 w 3970202"/>
              <a:gd name="connsiteY464" fmla="*/ 723873 h 2483611"/>
              <a:gd name="connsiteX465" fmla="*/ 1842322 w 3970202"/>
              <a:gd name="connsiteY465" fmla="*/ 388481 h 2483611"/>
              <a:gd name="connsiteX466" fmla="*/ 1852677 w 3970202"/>
              <a:gd name="connsiteY466" fmla="*/ 379587 h 2483611"/>
              <a:gd name="connsiteX467" fmla="*/ 1861560 w 3970202"/>
              <a:gd name="connsiteY467" fmla="*/ 388481 h 2483611"/>
              <a:gd name="connsiteX468" fmla="*/ 1797468 w 3970202"/>
              <a:gd name="connsiteY468" fmla="*/ 388481 h 2483611"/>
              <a:gd name="connsiteX469" fmla="*/ 1797468 w 3970202"/>
              <a:gd name="connsiteY469" fmla="*/ 723873 h 2483611"/>
              <a:gd name="connsiteX470" fmla="*/ 1787876 w 3970202"/>
              <a:gd name="connsiteY470" fmla="*/ 733465 h 2483611"/>
              <a:gd name="connsiteX471" fmla="*/ 1778284 w 3970202"/>
              <a:gd name="connsiteY471" fmla="*/ 723873 h 2483611"/>
              <a:gd name="connsiteX472" fmla="*/ 1778284 w 3970202"/>
              <a:gd name="connsiteY472" fmla="*/ 388481 h 2483611"/>
              <a:gd name="connsiteX473" fmla="*/ 1787876 w 3970202"/>
              <a:gd name="connsiteY473" fmla="*/ 378889 h 2483611"/>
              <a:gd name="connsiteX474" fmla="*/ 1797468 w 3970202"/>
              <a:gd name="connsiteY474" fmla="*/ 388481 h 2483611"/>
              <a:gd name="connsiteX475" fmla="*/ 1733431 w 3970202"/>
              <a:gd name="connsiteY475" fmla="*/ 388481 h 2483611"/>
              <a:gd name="connsiteX476" fmla="*/ 1733431 w 3970202"/>
              <a:gd name="connsiteY476" fmla="*/ 723873 h 2483611"/>
              <a:gd name="connsiteX477" fmla="*/ 1723076 w 3970202"/>
              <a:gd name="connsiteY477" fmla="*/ 732768 h 2483611"/>
              <a:gd name="connsiteX478" fmla="*/ 1714193 w 3970202"/>
              <a:gd name="connsiteY478" fmla="*/ 723873 h 2483611"/>
              <a:gd name="connsiteX479" fmla="*/ 1714193 w 3970202"/>
              <a:gd name="connsiteY479" fmla="*/ 388481 h 2483611"/>
              <a:gd name="connsiteX480" fmla="*/ 1724547 w 3970202"/>
              <a:gd name="connsiteY480" fmla="*/ 379587 h 2483611"/>
              <a:gd name="connsiteX481" fmla="*/ 1733431 w 3970202"/>
              <a:gd name="connsiteY481" fmla="*/ 388481 h 2483611"/>
              <a:gd name="connsiteX482" fmla="*/ 1669339 w 3970202"/>
              <a:gd name="connsiteY482" fmla="*/ 388481 h 2483611"/>
              <a:gd name="connsiteX483" fmla="*/ 1669339 w 3970202"/>
              <a:gd name="connsiteY483" fmla="*/ 723873 h 2483611"/>
              <a:gd name="connsiteX484" fmla="*/ 1658984 w 3970202"/>
              <a:gd name="connsiteY484" fmla="*/ 732768 h 2483611"/>
              <a:gd name="connsiteX485" fmla="*/ 1650101 w 3970202"/>
              <a:gd name="connsiteY485" fmla="*/ 723873 h 2483611"/>
              <a:gd name="connsiteX486" fmla="*/ 1650101 w 3970202"/>
              <a:gd name="connsiteY486" fmla="*/ 388481 h 2483611"/>
              <a:gd name="connsiteX487" fmla="*/ 1660456 w 3970202"/>
              <a:gd name="connsiteY487" fmla="*/ 379587 h 2483611"/>
              <a:gd name="connsiteX488" fmla="*/ 1669339 w 3970202"/>
              <a:gd name="connsiteY488" fmla="*/ 388481 h 2483611"/>
              <a:gd name="connsiteX489" fmla="*/ 1605247 w 3970202"/>
              <a:gd name="connsiteY489" fmla="*/ 388481 h 2483611"/>
              <a:gd name="connsiteX490" fmla="*/ 1605247 w 3970202"/>
              <a:gd name="connsiteY490" fmla="*/ 723873 h 2483611"/>
              <a:gd name="connsiteX491" fmla="*/ 1594903 w 3970202"/>
              <a:gd name="connsiteY491" fmla="*/ 732768 h 2483611"/>
              <a:gd name="connsiteX492" fmla="*/ 1586009 w 3970202"/>
              <a:gd name="connsiteY492" fmla="*/ 723873 h 2483611"/>
              <a:gd name="connsiteX493" fmla="*/ 1586009 w 3970202"/>
              <a:gd name="connsiteY493" fmla="*/ 388481 h 2483611"/>
              <a:gd name="connsiteX494" fmla="*/ 1596353 w 3970202"/>
              <a:gd name="connsiteY494" fmla="*/ 379587 h 2483611"/>
              <a:gd name="connsiteX495" fmla="*/ 1605247 w 3970202"/>
              <a:gd name="connsiteY495" fmla="*/ 388481 h 2483611"/>
              <a:gd name="connsiteX496" fmla="*/ 1541156 w 3970202"/>
              <a:gd name="connsiteY496" fmla="*/ 388481 h 2483611"/>
              <a:gd name="connsiteX497" fmla="*/ 1541156 w 3970202"/>
              <a:gd name="connsiteY497" fmla="*/ 723873 h 2483611"/>
              <a:gd name="connsiteX498" fmla="*/ 1530811 w 3970202"/>
              <a:gd name="connsiteY498" fmla="*/ 732768 h 2483611"/>
              <a:gd name="connsiteX499" fmla="*/ 1521917 w 3970202"/>
              <a:gd name="connsiteY499" fmla="*/ 723873 h 2483611"/>
              <a:gd name="connsiteX500" fmla="*/ 1521917 w 3970202"/>
              <a:gd name="connsiteY500" fmla="*/ 388481 h 2483611"/>
              <a:gd name="connsiteX501" fmla="*/ 1532261 w 3970202"/>
              <a:gd name="connsiteY501" fmla="*/ 379587 h 2483611"/>
              <a:gd name="connsiteX502" fmla="*/ 1541156 w 3970202"/>
              <a:gd name="connsiteY502" fmla="*/ 388481 h 2483611"/>
              <a:gd name="connsiteX503" fmla="*/ 1477064 w 3970202"/>
              <a:gd name="connsiteY503" fmla="*/ 388481 h 2483611"/>
              <a:gd name="connsiteX504" fmla="*/ 1477064 w 3970202"/>
              <a:gd name="connsiteY504" fmla="*/ 723873 h 2483611"/>
              <a:gd name="connsiteX505" fmla="*/ 1466720 w 3970202"/>
              <a:gd name="connsiteY505" fmla="*/ 732768 h 2483611"/>
              <a:gd name="connsiteX506" fmla="*/ 1457825 w 3970202"/>
              <a:gd name="connsiteY506" fmla="*/ 723873 h 2483611"/>
              <a:gd name="connsiteX507" fmla="*/ 1457825 w 3970202"/>
              <a:gd name="connsiteY507" fmla="*/ 388481 h 2483611"/>
              <a:gd name="connsiteX508" fmla="*/ 1468169 w 3970202"/>
              <a:gd name="connsiteY508" fmla="*/ 379587 h 2483611"/>
              <a:gd name="connsiteX509" fmla="*/ 1477064 w 3970202"/>
              <a:gd name="connsiteY509" fmla="*/ 388481 h 2483611"/>
              <a:gd name="connsiteX510" fmla="*/ 2556869 w 3970202"/>
              <a:gd name="connsiteY510" fmla="*/ 428321 h 2483611"/>
              <a:gd name="connsiteX511" fmla="*/ 2566515 w 3970202"/>
              <a:gd name="connsiteY511" fmla="*/ 437967 h 2483611"/>
              <a:gd name="connsiteX512" fmla="*/ 2566515 w 3970202"/>
              <a:gd name="connsiteY512" fmla="*/ 723873 h 2483611"/>
              <a:gd name="connsiteX513" fmla="*/ 2556160 w 3970202"/>
              <a:gd name="connsiteY513" fmla="*/ 732768 h 2483611"/>
              <a:gd name="connsiteX514" fmla="*/ 2547277 w 3970202"/>
              <a:gd name="connsiteY514" fmla="*/ 723873 h 2483611"/>
              <a:gd name="connsiteX515" fmla="*/ 2547277 w 3970202"/>
              <a:gd name="connsiteY515" fmla="*/ 438076 h 2483611"/>
              <a:gd name="connsiteX516" fmla="*/ 2556705 w 3970202"/>
              <a:gd name="connsiteY516" fmla="*/ 428321 h 2483611"/>
              <a:gd name="connsiteX517" fmla="*/ 2556869 w 3970202"/>
              <a:gd name="connsiteY517" fmla="*/ 428321 h 2483611"/>
              <a:gd name="connsiteX518" fmla="*/ 2502369 w 3970202"/>
              <a:gd name="connsiteY518" fmla="*/ 388481 h 2483611"/>
              <a:gd name="connsiteX519" fmla="*/ 2502369 w 3970202"/>
              <a:gd name="connsiteY519" fmla="*/ 723873 h 2483611"/>
              <a:gd name="connsiteX520" fmla="*/ 2492014 w 3970202"/>
              <a:gd name="connsiteY520" fmla="*/ 732768 h 2483611"/>
              <a:gd name="connsiteX521" fmla="*/ 2483130 w 3970202"/>
              <a:gd name="connsiteY521" fmla="*/ 723873 h 2483611"/>
              <a:gd name="connsiteX522" fmla="*/ 2483130 w 3970202"/>
              <a:gd name="connsiteY522" fmla="*/ 388481 h 2483611"/>
              <a:gd name="connsiteX523" fmla="*/ 2493485 w 3970202"/>
              <a:gd name="connsiteY523" fmla="*/ 379587 h 2483611"/>
              <a:gd name="connsiteX524" fmla="*/ 2502369 w 3970202"/>
              <a:gd name="connsiteY524" fmla="*/ 388481 h 2483611"/>
              <a:gd name="connsiteX525" fmla="*/ 2438277 w 3970202"/>
              <a:gd name="connsiteY525" fmla="*/ 388481 h 2483611"/>
              <a:gd name="connsiteX526" fmla="*/ 2438277 w 3970202"/>
              <a:gd name="connsiteY526" fmla="*/ 723873 h 2483611"/>
              <a:gd name="connsiteX527" fmla="*/ 2427922 w 3970202"/>
              <a:gd name="connsiteY527" fmla="*/ 732768 h 2483611"/>
              <a:gd name="connsiteX528" fmla="*/ 2419039 w 3970202"/>
              <a:gd name="connsiteY528" fmla="*/ 723873 h 2483611"/>
              <a:gd name="connsiteX529" fmla="*/ 2419039 w 3970202"/>
              <a:gd name="connsiteY529" fmla="*/ 388481 h 2483611"/>
              <a:gd name="connsiteX530" fmla="*/ 2429394 w 3970202"/>
              <a:gd name="connsiteY530" fmla="*/ 379587 h 2483611"/>
              <a:gd name="connsiteX531" fmla="*/ 2438277 w 3970202"/>
              <a:gd name="connsiteY531" fmla="*/ 388481 h 2483611"/>
              <a:gd name="connsiteX532" fmla="*/ 2374185 w 3970202"/>
              <a:gd name="connsiteY532" fmla="*/ 388481 h 2483611"/>
              <a:gd name="connsiteX533" fmla="*/ 2374185 w 3970202"/>
              <a:gd name="connsiteY533" fmla="*/ 723873 h 2483611"/>
              <a:gd name="connsiteX534" fmla="*/ 2363830 w 3970202"/>
              <a:gd name="connsiteY534" fmla="*/ 732768 h 2483611"/>
              <a:gd name="connsiteX535" fmla="*/ 2354947 w 3970202"/>
              <a:gd name="connsiteY535" fmla="*/ 723873 h 2483611"/>
              <a:gd name="connsiteX536" fmla="*/ 2354947 w 3970202"/>
              <a:gd name="connsiteY536" fmla="*/ 388481 h 2483611"/>
              <a:gd name="connsiteX537" fmla="*/ 2365302 w 3970202"/>
              <a:gd name="connsiteY537" fmla="*/ 379587 h 2483611"/>
              <a:gd name="connsiteX538" fmla="*/ 2374185 w 3970202"/>
              <a:gd name="connsiteY538" fmla="*/ 388481 h 2483611"/>
              <a:gd name="connsiteX539" fmla="*/ 2310093 w 3970202"/>
              <a:gd name="connsiteY539" fmla="*/ 388481 h 2483611"/>
              <a:gd name="connsiteX540" fmla="*/ 2310093 w 3970202"/>
              <a:gd name="connsiteY540" fmla="*/ 723873 h 2483611"/>
              <a:gd name="connsiteX541" fmla="*/ 2300501 w 3970202"/>
              <a:gd name="connsiteY541" fmla="*/ 733465 h 2483611"/>
              <a:gd name="connsiteX542" fmla="*/ 2290909 w 3970202"/>
              <a:gd name="connsiteY542" fmla="*/ 723873 h 2483611"/>
              <a:gd name="connsiteX543" fmla="*/ 2290909 w 3970202"/>
              <a:gd name="connsiteY543" fmla="*/ 388481 h 2483611"/>
              <a:gd name="connsiteX544" fmla="*/ 2300501 w 3970202"/>
              <a:gd name="connsiteY544" fmla="*/ 378889 h 2483611"/>
              <a:gd name="connsiteX545" fmla="*/ 2310093 w 3970202"/>
              <a:gd name="connsiteY545" fmla="*/ 388481 h 2483611"/>
              <a:gd name="connsiteX546" fmla="*/ 2246002 w 3970202"/>
              <a:gd name="connsiteY546" fmla="*/ 388481 h 2483611"/>
              <a:gd name="connsiteX547" fmla="*/ 2246002 w 3970202"/>
              <a:gd name="connsiteY547" fmla="*/ 723873 h 2483611"/>
              <a:gd name="connsiteX548" fmla="*/ 2236410 w 3970202"/>
              <a:gd name="connsiteY548" fmla="*/ 733465 h 2483611"/>
              <a:gd name="connsiteX549" fmla="*/ 2226818 w 3970202"/>
              <a:gd name="connsiteY549" fmla="*/ 723873 h 2483611"/>
              <a:gd name="connsiteX550" fmla="*/ 2226818 w 3970202"/>
              <a:gd name="connsiteY550" fmla="*/ 388481 h 2483611"/>
              <a:gd name="connsiteX551" fmla="*/ 2236410 w 3970202"/>
              <a:gd name="connsiteY551" fmla="*/ 378889 h 2483611"/>
              <a:gd name="connsiteX552" fmla="*/ 2246002 w 3970202"/>
              <a:gd name="connsiteY552" fmla="*/ 388481 h 2483611"/>
              <a:gd name="connsiteX553" fmla="*/ 2181964 w 3970202"/>
              <a:gd name="connsiteY553" fmla="*/ 388481 h 2483611"/>
              <a:gd name="connsiteX554" fmla="*/ 2181964 w 3970202"/>
              <a:gd name="connsiteY554" fmla="*/ 723873 h 2483611"/>
              <a:gd name="connsiteX555" fmla="*/ 2171609 w 3970202"/>
              <a:gd name="connsiteY555" fmla="*/ 732768 h 2483611"/>
              <a:gd name="connsiteX556" fmla="*/ 2162726 w 3970202"/>
              <a:gd name="connsiteY556" fmla="*/ 723873 h 2483611"/>
              <a:gd name="connsiteX557" fmla="*/ 2162726 w 3970202"/>
              <a:gd name="connsiteY557" fmla="*/ 388481 h 2483611"/>
              <a:gd name="connsiteX558" fmla="*/ 2173081 w 3970202"/>
              <a:gd name="connsiteY558" fmla="*/ 379587 h 2483611"/>
              <a:gd name="connsiteX559" fmla="*/ 2181964 w 3970202"/>
              <a:gd name="connsiteY559" fmla="*/ 388481 h 2483611"/>
              <a:gd name="connsiteX560" fmla="*/ 2117872 w 3970202"/>
              <a:gd name="connsiteY560" fmla="*/ 388481 h 2483611"/>
              <a:gd name="connsiteX561" fmla="*/ 2117872 w 3970202"/>
              <a:gd name="connsiteY561" fmla="*/ 723873 h 2483611"/>
              <a:gd name="connsiteX562" fmla="*/ 2107518 w 3970202"/>
              <a:gd name="connsiteY562" fmla="*/ 732768 h 2483611"/>
              <a:gd name="connsiteX563" fmla="*/ 2098635 w 3970202"/>
              <a:gd name="connsiteY563" fmla="*/ 723873 h 2483611"/>
              <a:gd name="connsiteX564" fmla="*/ 2098635 w 3970202"/>
              <a:gd name="connsiteY564" fmla="*/ 388481 h 2483611"/>
              <a:gd name="connsiteX565" fmla="*/ 2108989 w 3970202"/>
              <a:gd name="connsiteY565" fmla="*/ 379587 h 2483611"/>
              <a:gd name="connsiteX566" fmla="*/ 2117872 w 3970202"/>
              <a:gd name="connsiteY566" fmla="*/ 388481 h 2483611"/>
              <a:gd name="connsiteX567" fmla="*/ 2053781 w 3970202"/>
              <a:gd name="connsiteY567" fmla="*/ 388481 h 2483611"/>
              <a:gd name="connsiteX568" fmla="*/ 2053781 w 3970202"/>
              <a:gd name="connsiteY568" fmla="*/ 723873 h 2483611"/>
              <a:gd name="connsiteX569" fmla="*/ 2043426 w 3970202"/>
              <a:gd name="connsiteY569" fmla="*/ 732768 h 2483611"/>
              <a:gd name="connsiteX570" fmla="*/ 2034543 w 3970202"/>
              <a:gd name="connsiteY570" fmla="*/ 723873 h 2483611"/>
              <a:gd name="connsiteX571" fmla="*/ 2034543 w 3970202"/>
              <a:gd name="connsiteY571" fmla="*/ 388481 h 2483611"/>
              <a:gd name="connsiteX572" fmla="*/ 2044897 w 3970202"/>
              <a:gd name="connsiteY572" fmla="*/ 379587 h 2483611"/>
              <a:gd name="connsiteX573" fmla="*/ 2053781 w 3970202"/>
              <a:gd name="connsiteY573" fmla="*/ 388481 h 2483611"/>
              <a:gd name="connsiteX574" fmla="*/ 1970451 w 3970202"/>
              <a:gd name="connsiteY574" fmla="*/ 388481 h 2483611"/>
              <a:gd name="connsiteX575" fmla="*/ 1980806 w 3970202"/>
              <a:gd name="connsiteY575" fmla="*/ 379587 h 2483611"/>
              <a:gd name="connsiteX576" fmla="*/ 1989689 w 3970202"/>
              <a:gd name="connsiteY576" fmla="*/ 388481 h 2483611"/>
              <a:gd name="connsiteX577" fmla="*/ 1989689 w 3970202"/>
              <a:gd name="connsiteY577" fmla="*/ 723873 h 2483611"/>
              <a:gd name="connsiteX578" fmla="*/ 1979334 w 3970202"/>
              <a:gd name="connsiteY578" fmla="*/ 732768 h 2483611"/>
              <a:gd name="connsiteX579" fmla="*/ 1970451 w 3970202"/>
              <a:gd name="connsiteY579" fmla="*/ 723873 h 2483611"/>
              <a:gd name="connsiteX580" fmla="*/ 2611314 w 3970202"/>
              <a:gd name="connsiteY580" fmla="*/ 723873 h 2483611"/>
              <a:gd name="connsiteX581" fmla="*/ 2611314 w 3970202"/>
              <a:gd name="connsiteY581" fmla="*/ 498026 h 2483611"/>
              <a:gd name="connsiteX582" fmla="*/ 2621669 w 3970202"/>
              <a:gd name="connsiteY582" fmla="*/ 489132 h 2483611"/>
              <a:gd name="connsiteX583" fmla="*/ 2630553 w 3970202"/>
              <a:gd name="connsiteY583" fmla="*/ 498026 h 2483611"/>
              <a:gd name="connsiteX584" fmla="*/ 2630553 w 3970202"/>
              <a:gd name="connsiteY584" fmla="*/ 724146 h 2483611"/>
              <a:gd name="connsiteX585" fmla="*/ 2620198 w 3970202"/>
              <a:gd name="connsiteY585" fmla="*/ 733040 h 2483611"/>
              <a:gd name="connsiteX586" fmla="*/ 2611314 w 3970202"/>
              <a:gd name="connsiteY586" fmla="*/ 724146 h 2483611"/>
              <a:gd name="connsiteX587" fmla="*/ 1714138 w 3970202"/>
              <a:gd name="connsiteY587" fmla="*/ 290000 h 2483611"/>
              <a:gd name="connsiteX588" fmla="*/ 1714138 w 3970202"/>
              <a:gd name="connsiteY588" fmla="*/ 324717 h 2483611"/>
              <a:gd name="connsiteX589" fmla="*/ 1669285 w 3970202"/>
              <a:gd name="connsiteY589" fmla="*/ 324717 h 2483611"/>
              <a:gd name="connsiteX590" fmla="*/ 1669285 w 3970202"/>
              <a:gd name="connsiteY590" fmla="*/ 290000 h 2483611"/>
              <a:gd name="connsiteX591" fmla="*/ 1733377 w 3970202"/>
              <a:gd name="connsiteY591" fmla="*/ 290000 h 2483611"/>
              <a:gd name="connsiteX592" fmla="*/ 1778230 w 3970202"/>
              <a:gd name="connsiteY592" fmla="*/ 290000 h 2483611"/>
              <a:gd name="connsiteX593" fmla="*/ 1778230 w 3970202"/>
              <a:gd name="connsiteY593" fmla="*/ 324717 h 2483611"/>
              <a:gd name="connsiteX594" fmla="*/ 1733377 w 3970202"/>
              <a:gd name="connsiteY594" fmla="*/ 324717 h 2483611"/>
              <a:gd name="connsiteX595" fmla="*/ 1797414 w 3970202"/>
              <a:gd name="connsiteY595" fmla="*/ 290000 h 2483611"/>
              <a:gd name="connsiteX596" fmla="*/ 1842267 w 3970202"/>
              <a:gd name="connsiteY596" fmla="*/ 290000 h 2483611"/>
              <a:gd name="connsiteX597" fmla="*/ 1842267 w 3970202"/>
              <a:gd name="connsiteY597" fmla="*/ 324717 h 2483611"/>
              <a:gd name="connsiteX598" fmla="*/ 1797250 w 3970202"/>
              <a:gd name="connsiteY598" fmla="*/ 324717 h 2483611"/>
              <a:gd name="connsiteX599" fmla="*/ 1861506 w 3970202"/>
              <a:gd name="connsiteY599" fmla="*/ 290000 h 2483611"/>
              <a:gd name="connsiteX600" fmla="*/ 1906250 w 3970202"/>
              <a:gd name="connsiteY600" fmla="*/ 290000 h 2483611"/>
              <a:gd name="connsiteX601" fmla="*/ 1906250 w 3970202"/>
              <a:gd name="connsiteY601" fmla="*/ 324717 h 2483611"/>
              <a:gd name="connsiteX602" fmla="*/ 1861397 w 3970202"/>
              <a:gd name="connsiteY602" fmla="*/ 324717 h 2483611"/>
              <a:gd name="connsiteX603" fmla="*/ 1925598 w 3970202"/>
              <a:gd name="connsiteY603" fmla="*/ 290000 h 2483611"/>
              <a:gd name="connsiteX604" fmla="*/ 1970451 w 3970202"/>
              <a:gd name="connsiteY604" fmla="*/ 290000 h 2483611"/>
              <a:gd name="connsiteX605" fmla="*/ 1970451 w 3970202"/>
              <a:gd name="connsiteY605" fmla="*/ 324717 h 2483611"/>
              <a:gd name="connsiteX606" fmla="*/ 1925598 w 3970202"/>
              <a:gd name="connsiteY606" fmla="*/ 324717 h 2483611"/>
              <a:gd name="connsiteX607" fmla="*/ 2246002 w 3970202"/>
              <a:gd name="connsiteY607" fmla="*/ 324717 h 2483611"/>
              <a:gd name="connsiteX608" fmla="*/ 2246002 w 3970202"/>
              <a:gd name="connsiteY608" fmla="*/ 290000 h 2483611"/>
              <a:gd name="connsiteX609" fmla="*/ 2290909 w 3970202"/>
              <a:gd name="connsiteY609" fmla="*/ 290000 h 2483611"/>
              <a:gd name="connsiteX610" fmla="*/ 2290909 w 3970202"/>
              <a:gd name="connsiteY610" fmla="*/ 324717 h 2483611"/>
              <a:gd name="connsiteX611" fmla="*/ 2226818 w 3970202"/>
              <a:gd name="connsiteY611" fmla="*/ 324717 h 2483611"/>
              <a:gd name="connsiteX612" fmla="*/ 2181964 w 3970202"/>
              <a:gd name="connsiteY612" fmla="*/ 324717 h 2483611"/>
              <a:gd name="connsiteX613" fmla="*/ 2181964 w 3970202"/>
              <a:gd name="connsiteY613" fmla="*/ 290000 h 2483611"/>
              <a:gd name="connsiteX614" fmla="*/ 2226818 w 3970202"/>
              <a:gd name="connsiteY614" fmla="*/ 290000 h 2483611"/>
              <a:gd name="connsiteX615" fmla="*/ 2162726 w 3970202"/>
              <a:gd name="connsiteY615" fmla="*/ 324717 h 2483611"/>
              <a:gd name="connsiteX616" fmla="*/ 2117872 w 3970202"/>
              <a:gd name="connsiteY616" fmla="*/ 324717 h 2483611"/>
              <a:gd name="connsiteX617" fmla="*/ 2117872 w 3970202"/>
              <a:gd name="connsiteY617" fmla="*/ 290000 h 2483611"/>
              <a:gd name="connsiteX618" fmla="*/ 2162726 w 3970202"/>
              <a:gd name="connsiteY618" fmla="*/ 290000 h 2483611"/>
              <a:gd name="connsiteX619" fmla="*/ 2098635 w 3970202"/>
              <a:gd name="connsiteY619" fmla="*/ 324717 h 2483611"/>
              <a:gd name="connsiteX620" fmla="*/ 2053781 w 3970202"/>
              <a:gd name="connsiteY620" fmla="*/ 324717 h 2483611"/>
              <a:gd name="connsiteX621" fmla="*/ 2053781 w 3970202"/>
              <a:gd name="connsiteY621" fmla="*/ 290000 h 2483611"/>
              <a:gd name="connsiteX622" fmla="*/ 2098635 w 3970202"/>
              <a:gd name="connsiteY622" fmla="*/ 290000 h 2483611"/>
              <a:gd name="connsiteX623" fmla="*/ 2034543 w 3970202"/>
              <a:gd name="connsiteY623" fmla="*/ 324717 h 2483611"/>
              <a:gd name="connsiteX624" fmla="*/ 1989689 w 3970202"/>
              <a:gd name="connsiteY624" fmla="*/ 324717 h 2483611"/>
              <a:gd name="connsiteX625" fmla="*/ 1989689 w 3970202"/>
              <a:gd name="connsiteY625" fmla="*/ 290000 h 2483611"/>
              <a:gd name="connsiteX626" fmla="*/ 2034543 w 3970202"/>
              <a:gd name="connsiteY626" fmla="*/ 290000 h 2483611"/>
              <a:gd name="connsiteX627" fmla="*/ 2438277 w 3970202"/>
              <a:gd name="connsiteY627" fmla="*/ 324717 h 2483611"/>
              <a:gd name="connsiteX628" fmla="*/ 2438277 w 3970202"/>
              <a:gd name="connsiteY628" fmla="*/ 290000 h 2483611"/>
              <a:gd name="connsiteX629" fmla="*/ 2483130 w 3970202"/>
              <a:gd name="connsiteY629" fmla="*/ 290000 h 2483611"/>
              <a:gd name="connsiteX630" fmla="*/ 2483130 w 3970202"/>
              <a:gd name="connsiteY630" fmla="*/ 324717 h 2483611"/>
              <a:gd name="connsiteX631" fmla="*/ 2419039 w 3970202"/>
              <a:gd name="connsiteY631" fmla="*/ 324717 h 2483611"/>
              <a:gd name="connsiteX632" fmla="*/ 2374185 w 3970202"/>
              <a:gd name="connsiteY632" fmla="*/ 324717 h 2483611"/>
              <a:gd name="connsiteX633" fmla="*/ 2374185 w 3970202"/>
              <a:gd name="connsiteY633" fmla="*/ 290000 h 2483611"/>
              <a:gd name="connsiteX634" fmla="*/ 2419039 w 3970202"/>
              <a:gd name="connsiteY634" fmla="*/ 290000 h 2483611"/>
              <a:gd name="connsiteX635" fmla="*/ 2354947 w 3970202"/>
              <a:gd name="connsiteY635" fmla="*/ 324717 h 2483611"/>
              <a:gd name="connsiteX636" fmla="*/ 2310093 w 3970202"/>
              <a:gd name="connsiteY636" fmla="*/ 324717 h 2483611"/>
              <a:gd name="connsiteX637" fmla="*/ 2310093 w 3970202"/>
              <a:gd name="connsiteY637" fmla="*/ 290000 h 2483611"/>
              <a:gd name="connsiteX638" fmla="*/ 2354947 w 3970202"/>
              <a:gd name="connsiteY638" fmla="*/ 290000 h 2483611"/>
              <a:gd name="connsiteX639" fmla="*/ 1650046 w 3970202"/>
              <a:gd name="connsiteY639" fmla="*/ 324717 h 2483611"/>
              <a:gd name="connsiteX640" fmla="*/ 1605193 w 3970202"/>
              <a:gd name="connsiteY640" fmla="*/ 324717 h 2483611"/>
              <a:gd name="connsiteX641" fmla="*/ 1605193 w 3970202"/>
              <a:gd name="connsiteY641" fmla="*/ 290000 h 2483611"/>
              <a:gd name="connsiteX642" fmla="*/ 1650101 w 3970202"/>
              <a:gd name="connsiteY642" fmla="*/ 290000 h 2483611"/>
              <a:gd name="connsiteX643" fmla="*/ 1585954 w 3970202"/>
              <a:gd name="connsiteY643" fmla="*/ 324717 h 2483611"/>
              <a:gd name="connsiteX644" fmla="*/ 1541101 w 3970202"/>
              <a:gd name="connsiteY644" fmla="*/ 324717 h 2483611"/>
              <a:gd name="connsiteX645" fmla="*/ 1541101 w 3970202"/>
              <a:gd name="connsiteY645" fmla="*/ 290000 h 2483611"/>
              <a:gd name="connsiteX646" fmla="*/ 1585954 w 3970202"/>
              <a:gd name="connsiteY646" fmla="*/ 290000 h 2483611"/>
              <a:gd name="connsiteX647" fmla="*/ 1412972 w 3970202"/>
              <a:gd name="connsiteY647" fmla="*/ 438076 h 2483611"/>
              <a:gd name="connsiteX648" fmla="*/ 1412972 w 3970202"/>
              <a:gd name="connsiteY648" fmla="*/ 723982 h 2483611"/>
              <a:gd name="connsiteX649" fmla="*/ 1402628 w 3970202"/>
              <a:gd name="connsiteY649" fmla="*/ 732877 h 2483611"/>
              <a:gd name="connsiteX650" fmla="*/ 1393734 w 3970202"/>
              <a:gd name="connsiteY650" fmla="*/ 723982 h 2483611"/>
              <a:gd name="connsiteX651" fmla="*/ 1393734 w 3970202"/>
              <a:gd name="connsiteY651" fmla="*/ 438076 h 2483611"/>
              <a:gd name="connsiteX652" fmla="*/ 1402628 w 3970202"/>
              <a:gd name="connsiteY652" fmla="*/ 427732 h 2483611"/>
              <a:gd name="connsiteX653" fmla="*/ 1412972 w 3970202"/>
              <a:gd name="connsiteY653" fmla="*/ 436627 h 2483611"/>
              <a:gd name="connsiteX654" fmla="*/ 1412972 w 3970202"/>
              <a:gd name="connsiteY654" fmla="*/ 438076 h 2483611"/>
              <a:gd name="connsiteX655" fmla="*/ 1348880 w 3970202"/>
              <a:gd name="connsiteY655" fmla="*/ 498026 h 2483611"/>
              <a:gd name="connsiteX656" fmla="*/ 1348880 w 3970202"/>
              <a:gd name="connsiteY656" fmla="*/ 724146 h 2483611"/>
              <a:gd name="connsiteX657" fmla="*/ 1339288 w 3970202"/>
              <a:gd name="connsiteY657" fmla="*/ 733738 h 2483611"/>
              <a:gd name="connsiteX658" fmla="*/ 1329696 w 3970202"/>
              <a:gd name="connsiteY658" fmla="*/ 724146 h 2483611"/>
              <a:gd name="connsiteX659" fmla="*/ 1329696 w 3970202"/>
              <a:gd name="connsiteY659" fmla="*/ 498026 h 2483611"/>
              <a:gd name="connsiteX660" fmla="*/ 1339288 w 3970202"/>
              <a:gd name="connsiteY660" fmla="*/ 488434 h 2483611"/>
              <a:gd name="connsiteX661" fmla="*/ 1348880 w 3970202"/>
              <a:gd name="connsiteY661" fmla="*/ 498026 h 2483611"/>
              <a:gd name="connsiteX662" fmla="*/ 1472268 w 3970202"/>
              <a:gd name="connsiteY662" fmla="*/ 1074689 h 2483611"/>
              <a:gd name="connsiteX663" fmla="*/ 1512870 w 3970202"/>
              <a:gd name="connsiteY663" fmla="*/ 1074689 h 2483611"/>
              <a:gd name="connsiteX664" fmla="*/ 1512870 w 3970202"/>
              <a:gd name="connsiteY664" fmla="*/ 1100685 h 2483611"/>
              <a:gd name="connsiteX665" fmla="*/ 1472268 w 3970202"/>
              <a:gd name="connsiteY665" fmla="*/ 1100685 h 2483611"/>
              <a:gd name="connsiteX666" fmla="*/ 2451684 w 3970202"/>
              <a:gd name="connsiteY666" fmla="*/ 1074689 h 2483611"/>
              <a:gd name="connsiteX667" fmla="*/ 2494848 w 3970202"/>
              <a:gd name="connsiteY667" fmla="*/ 1074689 h 2483611"/>
              <a:gd name="connsiteX668" fmla="*/ 2494848 w 3970202"/>
              <a:gd name="connsiteY668" fmla="*/ 1100685 h 2483611"/>
              <a:gd name="connsiteX669" fmla="*/ 2451575 w 3970202"/>
              <a:gd name="connsiteY669" fmla="*/ 1100685 h 2483611"/>
              <a:gd name="connsiteX670" fmla="*/ 2618835 w 3970202"/>
              <a:gd name="connsiteY670" fmla="*/ 957296 h 2483611"/>
              <a:gd name="connsiteX671" fmla="*/ 2577742 w 3970202"/>
              <a:gd name="connsiteY671" fmla="*/ 957296 h 2483611"/>
              <a:gd name="connsiteX672" fmla="*/ 2577742 w 3970202"/>
              <a:gd name="connsiteY672" fmla="*/ 941655 h 2483611"/>
              <a:gd name="connsiteX673" fmla="*/ 2527003 w 3970202"/>
              <a:gd name="connsiteY673" fmla="*/ 941655 h 2483611"/>
              <a:gd name="connsiteX674" fmla="*/ 2527003 w 3970202"/>
              <a:gd name="connsiteY674" fmla="*/ 968905 h 2483611"/>
              <a:gd name="connsiteX675" fmla="*/ 2546242 w 3970202"/>
              <a:gd name="connsiteY675" fmla="*/ 968905 h 2483611"/>
              <a:gd name="connsiteX676" fmla="*/ 2546242 w 3970202"/>
              <a:gd name="connsiteY676" fmla="*/ 961002 h 2483611"/>
              <a:gd name="connsiteX677" fmla="*/ 2558504 w 3970202"/>
              <a:gd name="connsiteY677" fmla="*/ 961002 h 2483611"/>
              <a:gd name="connsiteX678" fmla="*/ 2558504 w 3970202"/>
              <a:gd name="connsiteY678" fmla="*/ 977352 h 2483611"/>
              <a:gd name="connsiteX679" fmla="*/ 2514196 w 3970202"/>
              <a:gd name="connsiteY679" fmla="*/ 977352 h 2483611"/>
              <a:gd name="connsiteX680" fmla="*/ 2514196 w 3970202"/>
              <a:gd name="connsiteY680" fmla="*/ 931082 h 2483611"/>
              <a:gd name="connsiteX681" fmla="*/ 2618835 w 3970202"/>
              <a:gd name="connsiteY681" fmla="*/ 931082 h 2483611"/>
              <a:gd name="connsiteX682" fmla="*/ 2618835 w 3970202"/>
              <a:gd name="connsiteY682" fmla="*/ 901761 h 2483611"/>
              <a:gd name="connsiteX683" fmla="*/ 2566515 w 3970202"/>
              <a:gd name="connsiteY683" fmla="*/ 901761 h 2483611"/>
              <a:gd name="connsiteX684" fmla="*/ 2566515 w 3970202"/>
              <a:gd name="connsiteY684" fmla="*/ 858488 h 2483611"/>
              <a:gd name="connsiteX685" fmla="*/ 2618835 w 3970202"/>
              <a:gd name="connsiteY685" fmla="*/ 858488 h 2483611"/>
              <a:gd name="connsiteX686" fmla="*/ 2547277 w 3970202"/>
              <a:gd name="connsiteY686" fmla="*/ 324717 h 2483611"/>
              <a:gd name="connsiteX687" fmla="*/ 2502424 w 3970202"/>
              <a:gd name="connsiteY687" fmla="*/ 324717 h 2483611"/>
              <a:gd name="connsiteX688" fmla="*/ 2502424 w 3970202"/>
              <a:gd name="connsiteY688" fmla="*/ 290000 h 2483611"/>
              <a:gd name="connsiteX689" fmla="*/ 2547277 w 3970202"/>
              <a:gd name="connsiteY689" fmla="*/ 290000 h 2483611"/>
              <a:gd name="connsiteX690" fmla="*/ 2324372 w 3970202"/>
              <a:gd name="connsiteY690" fmla="*/ 169610 h 2483611"/>
              <a:gd name="connsiteX691" fmla="*/ 2324372 w 3970202"/>
              <a:gd name="connsiteY691" fmla="*/ 135875 h 2483611"/>
              <a:gd name="connsiteX692" fmla="*/ 2362522 w 3970202"/>
              <a:gd name="connsiteY692" fmla="*/ 135875 h 2483611"/>
              <a:gd name="connsiteX693" fmla="*/ 2362522 w 3970202"/>
              <a:gd name="connsiteY693" fmla="*/ 233157 h 2483611"/>
              <a:gd name="connsiteX694" fmla="*/ 2486074 w 3970202"/>
              <a:gd name="connsiteY694" fmla="*/ 233157 h 2483611"/>
              <a:gd name="connsiteX695" fmla="*/ 2486074 w 3970202"/>
              <a:gd name="connsiteY695" fmla="*/ 260407 h 2483611"/>
              <a:gd name="connsiteX696" fmla="*/ 2332929 w 3970202"/>
              <a:gd name="connsiteY696" fmla="*/ 260407 h 2483611"/>
              <a:gd name="connsiteX697" fmla="*/ 2332929 w 3970202"/>
              <a:gd name="connsiteY697" fmla="*/ 186396 h 2483611"/>
              <a:gd name="connsiteX698" fmla="*/ 2246765 w 3970202"/>
              <a:gd name="connsiteY698" fmla="*/ 186396 h 2483611"/>
              <a:gd name="connsiteX699" fmla="*/ 2246765 w 3970202"/>
              <a:gd name="connsiteY699" fmla="*/ 169610 h 2483611"/>
              <a:gd name="connsiteX700" fmla="*/ 2005385 w 3970202"/>
              <a:gd name="connsiteY700" fmla="*/ 111077 h 2483611"/>
              <a:gd name="connsiteX701" fmla="*/ 2005385 w 3970202"/>
              <a:gd name="connsiteY701" fmla="*/ 169555 h 2483611"/>
              <a:gd name="connsiteX702" fmla="*/ 2109698 w 3970202"/>
              <a:gd name="connsiteY702" fmla="*/ 169555 h 2483611"/>
              <a:gd name="connsiteX703" fmla="*/ 2109698 w 3970202"/>
              <a:gd name="connsiteY703" fmla="*/ 65297 h 2483611"/>
              <a:gd name="connsiteX704" fmla="*/ 2035905 w 3970202"/>
              <a:gd name="connsiteY704" fmla="*/ 65297 h 2483611"/>
              <a:gd name="connsiteX705" fmla="*/ 2035905 w 3970202"/>
              <a:gd name="connsiteY705" fmla="*/ 120560 h 2483611"/>
              <a:gd name="connsiteX706" fmla="*/ 2055143 w 3970202"/>
              <a:gd name="connsiteY706" fmla="*/ 120560 h 2483611"/>
              <a:gd name="connsiteX707" fmla="*/ 2055143 w 3970202"/>
              <a:gd name="connsiteY707" fmla="*/ 84536 h 2483611"/>
              <a:gd name="connsiteX708" fmla="*/ 2090514 w 3970202"/>
              <a:gd name="connsiteY708" fmla="*/ 84536 h 2483611"/>
              <a:gd name="connsiteX709" fmla="*/ 2090514 w 3970202"/>
              <a:gd name="connsiteY709" fmla="*/ 150372 h 2483611"/>
              <a:gd name="connsiteX710" fmla="*/ 2024623 w 3970202"/>
              <a:gd name="connsiteY710" fmla="*/ 150372 h 2483611"/>
              <a:gd name="connsiteX711" fmla="*/ 2024623 w 3970202"/>
              <a:gd name="connsiteY711" fmla="*/ 48185 h 2483611"/>
              <a:gd name="connsiteX712" fmla="*/ 2141308 w 3970202"/>
              <a:gd name="connsiteY712" fmla="*/ 48185 h 2483611"/>
              <a:gd name="connsiteX713" fmla="*/ 2141308 w 3970202"/>
              <a:gd name="connsiteY713" fmla="*/ 169610 h 2483611"/>
              <a:gd name="connsiteX714" fmla="*/ 2227799 w 3970202"/>
              <a:gd name="connsiteY714" fmla="*/ 169610 h 2483611"/>
              <a:gd name="connsiteX715" fmla="*/ 2227799 w 3970202"/>
              <a:gd name="connsiteY715" fmla="*/ 186396 h 2483611"/>
              <a:gd name="connsiteX716" fmla="*/ 1993994 w 3970202"/>
              <a:gd name="connsiteY716" fmla="*/ 186396 h 2483611"/>
              <a:gd name="connsiteX717" fmla="*/ 1993994 w 3970202"/>
              <a:gd name="connsiteY717" fmla="*/ 111077 h 2483611"/>
              <a:gd name="connsiteX718" fmla="*/ 1821939 w 3970202"/>
              <a:gd name="connsiteY718" fmla="*/ 169555 h 2483611"/>
              <a:gd name="connsiteX719" fmla="*/ 1821939 w 3970202"/>
              <a:gd name="connsiteY719" fmla="*/ 48185 h 2483611"/>
              <a:gd name="connsiteX720" fmla="*/ 1938950 w 3970202"/>
              <a:gd name="connsiteY720" fmla="*/ 48185 h 2483611"/>
              <a:gd name="connsiteX721" fmla="*/ 1938950 w 3970202"/>
              <a:gd name="connsiteY721" fmla="*/ 150372 h 2483611"/>
              <a:gd name="connsiteX722" fmla="*/ 1873060 w 3970202"/>
              <a:gd name="connsiteY722" fmla="*/ 150372 h 2483611"/>
              <a:gd name="connsiteX723" fmla="*/ 1873060 w 3970202"/>
              <a:gd name="connsiteY723" fmla="*/ 84536 h 2483611"/>
              <a:gd name="connsiteX724" fmla="*/ 1908430 w 3970202"/>
              <a:gd name="connsiteY724" fmla="*/ 84536 h 2483611"/>
              <a:gd name="connsiteX725" fmla="*/ 1908430 w 3970202"/>
              <a:gd name="connsiteY725" fmla="*/ 120560 h 2483611"/>
              <a:gd name="connsiteX726" fmla="*/ 1927614 w 3970202"/>
              <a:gd name="connsiteY726" fmla="*/ 120560 h 2483611"/>
              <a:gd name="connsiteX727" fmla="*/ 1927614 w 3970202"/>
              <a:gd name="connsiteY727" fmla="*/ 65297 h 2483611"/>
              <a:gd name="connsiteX728" fmla="*/ 1853821 w 3970202"/>
              <a:gd name="connsiteY728" fmla="*/ 65297 h 2483611"/>
              <a:gd name="connsiteX729" fmla="*/ 1853821 w 3970202"/>
              <a:gd name="connsiteY729" fmla="*/ 169610 h 2483611"/>
              <a:gd name="connsiteX730" fmla="*/ 1958134 w 3970202"/>
              <a:gd name="connsiteY730" fmla="*/ 169610 h 2483611"/>
              <a:gd name="connsiteX731" fmla="*/ 1958134 w 3970202"/>
              <a:gd name="connsiteY731" fmla="*/ 111077 h 2483611"/>
              <a:gd name="connsiteX732" fmla="*/ 1975083 w 3970202"/>
              <a:gd name="connsiteY732" fmla="*/ 111077 h 2483611"/>
              <a:gd name="connsiteX733" fmla="*/ 1975083 w 3970202"/>
              <a:gd name="connsiteY733" fmla="*/ 186341 h 2483611"/>
              <a:gd name="connsiteX734" fmla="*/ 1735883 w 3970202"/>
              <a:gd name="connsiteY734" fmla="*/ 186341 h 2483611"/>
              <a:gd name="connsiteX735" fmla="*/ 1735883 w 3970202"/>
              <a:gd name="connsiteY735" fmla="*/ 169555 h 2483611"/>
              <a:gd name="connsiteX736" fmla="*/ 1477064 w 3970202"/>
              <a:gd name="connsiteY736" fmla="*/ 233157 h 2483611"/>
              <a:gd name="connsiteX737" fmla="*/ 1600615 w 3970202"/>
              <a:gd name="connsiteY737" fmla="*/ 233157 h 2483611"/>
              <a:gd name="connsiteX738" fmla="*/ 1600615 w 3970202"/>
              <a:gd name="connsiteY738" fmla="*/ 135875 h 2483611"/>
              <a:gd name="connsiteX739" fmla="*/ 1638765 w 3970202"/>
              <a:gd name="connsiteY739" fmla="*/ 135875 h 2483611"/>
              <a:gd name="connsiteX740" fmla="*/ 1638765 w 3970202"/>
              <a:gd name="connsiteY740" fmla="*/ 169610 h 2483611"/>
              <a:gd name="connsiteX741" fmla="*/ 1716209 w 3970202"/>
              <a:gd name="connsiteY741" fmla="*/ 169610 h 2483611"/>
              <a:gd name="connsiteX742" fmla="*/ 1716209 w 3970202"/>
              <a:gd name="connsiteY742" fmla="*/ 186396 h 2483611"/>
              <a:gd name="connsiteX743" fmla="*/ 1635549 w 3970202"/>
              <a:gd name="connsiteY743" fmla="*/ 186396 h 2483611"/>
              <a:gd name="connsiteX744" fmla="*/ 1635549 w 3970202"/>
              <a:gd name="connsiteY744" fmla="*/ 260625 h 2483611"/>
              <a:gd name="connsiteX745" fmla="*/ 1477064 w 3970202"/>
              <a:gd name="connsiteY745" fmla="*/ 260625 h 2483611"/>
              <a:gd name="connsiteX746" fmla="*/ 1412972 w 3970202"/>
              <a:gd name="connsiteY746" fmla="*/ 290000 h 2483611"/>
              <a:gd name="connsiteX747" fmla="*/ 1457825 w 3970202"/>
              <a:gd name="connsiteY747" fmla="*/ 290000 h 2483611"/>
              <a:gd name="connsiteX748" fmla="*/ 1457825 w 3970202"/>
              <a:gd name="connsiteY748" fmla="*/ 324717 h 2483611"/>
              <a:gd name="connsiteX749" fmla="*/ 1412972 w 3970202"/>
              <a:gd name="connsiteY749" fmla="*/ 324717 h 2483611"/>
              <a:gd name="connsiteX750" fmla="*/ 1140146 w 3970202"/>
              <a:gd name="connsiteY750" fmla="*/ 863611 h 2483611"/>
              <a:gd name="connsiteX751" fmla="*/ 1140146 w 3970202"/>
              <a:gd name="connsiteY751" fmla="*/ 898327 h 2483611"/>
              <a:gd name="connsiteX752" fmla="*/ 1095293 w 3970202"/>
              <a:gd name="connsiteY752" fmla="*/ 898327 h 2483611"/>
              <a:gd name="connsiteX753" fmla="*/ 1095293 w 3970202"/>
              <a:gd name="connsiteY753" fmla="*/ 863611 h 2483611"/>
              <a:gd name="connsiteX754" fmla="*/ 1076054 w 3970202"/>
              <a:gd name="connsiteY754" fmla="*/ 863611 h 2483611"/>
              <a:gd name="connsiteX755" fmla="*/ 1076054 w 3970202"/>
              <a:gd name="connsiteY755" fmla="*/ 898327 h 2483611"/>
              <a:gd name="connsiteX756" fmla="*/ 1031201 w 3970202"/>
              <a:gd name="connsiteY756" fmla="*/ 898327 h 2483611"/>
              <a:gd name="connsiteX757" fmla="*/ 1031201 w 3970202"/>
              <a:gd name="connsiteY757" fmla="*/ 863611 h 2483611"/>
              <a:gd name="connsiteX758" fmla="*/ 1012017 w 3970202"/>
              <a:gd name="connsiteY758" fmla="*/ 863611 h 2483611"/>
              <a:gd name="connsiteX759" fmla="*/ 1012017 w 3970202"/>
              <a:gd name="connsiteY759" fmla="*/ 898327 h 2483611"/>
              <a:gd name="connsiteX760" fmla="*/ 967163 w 3970202"/>
              <a:gd name="connsiteY760" fmla="*/ 898327 h 2483611"/>
              <a:gd name="connsiteX761" fmla="*/ 967163 w 3970202"/>
              <a:gd name="connsiteY761" fmla="*/ 863611 h 2483611"/>
              <a:gd name="connsiteX762" fmla="*/ 903017 w 3970202"/>
              <a:gd name="connsiteY762" fmla="*/ 863611 h 2483611"/>
              <a:gd name="connsiteX763" fmla="*/ 947871 w 3970202"/>
              <a:gd name="connsiteY763" fmla="*/ 863611 h 2483611"/>
              <a:gd name="connsiteX764" fmla="*/ 947871 w 3970202"/>
              <a:gd name="connsiteY764" fmla="*/ 898327 h 2483611"/>
              <a:gd name="connsiteX765" fmla="*/ 903017 w 3970202"/>
              <a:gd name="connsiteY765" fmla="*/ 898327 h 2483611"/>
              <a:gd name="connsiteX766" fmla="*/ 838925 w 3970202"/>
              <a:gd name="connsiteY766" fmla="*/ 863611 h 2483611"/>
              <a:gd name="connsiteX767" fmla="*/ 883779 w 3970202"/>
              <a:gd name="connsiteY767" fmla="*/ 863611 h 2483611"/>
              <a:gd name="connsiteX768" fmla="*/ 883779 w 3970202"/>
              <a:gd name="connsiteY768" fmla="*/ 898327 h 2483611"/>
              <a:gd name="connsiteX769" fmla="*/ 838925 w 3970202"/>
              <a:gd name="connsiteY769" fmla="*/ 898327 h 2483611"/>
              <a:gd name="connsiteX770" fmla="*/ 774834 w 3970202"/>
              <a:gd name="connsiteY770" fmla="*/ 863611 h 2483611"/>
              <a:gd name="connsiteX771" fmla="*/ 819687 w 3970202"/>
              <a:gd name="connsiteY771" fmla="*/ 863611 h 2483611"/>
              <a:gd name="connsiteX772" fmla="*/ 819687 w 3970202"/>
              <a:gd name="connsiteY772" fmla="*/ 898327 h 2483611"/>
              <a:gd name="connsiteX773" fmla="*/ 774834 w 3970202"/>
              <a:gd name="connsiteY773" fmla="*/ 898327 h 2483611"/>
              <a:gd name="connsiteX774" fmla="*/ 710742 w 3970202"/>
              <a:gd name="connsiteY774" fmla="*/ 863611 h 2483611"/>
              <a:gd name="connsiteX775" fmla="*/ 755595 w 3970202"/>
              <a:gd name="connsiteY775" fmla="*/ 863611 h 2483611"/>
              <a:gd name="connsiteX776" fmla="*/ 755595 w 3970202"/>
              <a:gd name="connsiteY776" fmla="*/ 898327 h 2483611"/>
              <a:gd name="connsiteX777" fmla="*/ 710742 w 3970202"/>
              <a:gd name="connsiteY777" fmla="*/ 898327 h 2483611"/>
              <a:gd name="connsiteX778" fmla="*/ 637058 w 3970202"/>
              <a:gd name="connsiteY778" fmla="*/ 1307076 h 2483611"/>
              <a:gd name="connsiteX779" fmla="*/ 627411 w 3970202"/>
              <a:gd name="connsiteY779" fmla="*/ 1297539 h 2483611"/>
              <a:gd name="connsiteX780" fmla="*/ 627411 w 3970202"/>
              <a:gd name="connsiteY780" fmla="*/ 1297484 h 2483611"/>
              <a:gd name="connsiteX781" fmla="*/ 627411 w 3970202"/>
              <a:gd name="connsiteY781" fmla="*/ 1071364 h 2483611"/>
              <a:gd name="connsiteX782" fmla="*/ 637755 w 3970202"/>
              <a:gd name="connsiteY782" fmla="*/ 1062470 h 2483611"/>
              <a:gd name="connsiteX783" fmla="*/ 646650 w 3970202"/>
              <a:gd name="connsiteY783" fmla="*/ 1071364 h 2483611"/>
              <a:gd name="connsiteX784" fmla="*/ 646650 w 3970202"/>
              <a:gd name="connsiteY784" fmla="*/ 1297484 h 2483611"/>
              <a:gd name="connsiteX785" fmla="*/ 637113 w 3970202"/>
              <a:gd name="connsiteY785" fmla="*/ 1307076 h 2483611"/>
              <a:gd name="connsiteX786" fmla="*/ 691558 w 3970202"/>
              <a:gd name="connsiteY786" fmla="*/ 1475099 h 2483611"/>
              <a:gd name="connsiteX787" fmla="*/ 639238 w 3970202"/>
              <a:gd name="connsiteY787" fmla="*/ 1475099 h 2483611"/>
              <a:gd name="connsiteX788" fmla="*/ 639238 w 3970202"/>
              <a:gd name="connsiteY788" fmla="*/ 1431826 h 2483611"/>
              <a:gd name="connsiteX789" fmla="*/ 691558 w 3970202"/>
              <a:gd name="connsiteY789" fmla="*/ 1431826 h 2483611"/>
              <a:gd name="connsiteX790" fmla="*/ 710796 w 3970202"/>
              <a:gd name="connsiteY790" fmla="*/ 1297484 h 2483611"/>
              <a:gd name="connsiteX791" fmla="*/ 700452 w 3970202"/>
              <a:gd name="connsiteY791" fmla="*/ 1306378 h 2483611"/>
              <a:gd name="connsiteX792" fmla="*/ 691558 w 3970202"/>
              <a:gd name="connsiteY792" fmla="*/ 1297484 h 2483611"/>
              <a:gd name="connsiteX793" fmla="*/ 691558 w 3970202"/>
              <a:gd name="connsiteY793" fmla="*/ 1011578 h 2483611"/>
              <a:gd name="connsiteX794" fmla="*/ 700452 w 3970202"/>
              <a:gd name="connsiteY794" fmla="*/ 1001234 h 2483611"/>
              <a:gd name="connsiteX795" fmla="*/ 710796 w 3970202"/>
              <a:gd name="connsiteY795" fmla="*/ 1010128 h 2483611"/>
              <a:gd name="connsiteX796" fmla="*/ 710796 w 3970202"/>
              <a:gd name="connsiteY796" fmla="*/ 1011578 h 2483611"/>
              <a:gd name="connsiteX797" fmla="*/ 755650 w 3970202"/>
              <a:gd name="connsiteY797" fmla="*/ 1475099 h 2483611"/>
              <a:gd name="connsiteX798" fmla="*/ 710796 w 3970202"/>
              <a:gd name="connsiteY798" fmla="*/ 1475099 h 2483611"/>
              <a:gd name="connsiteX799" fmla="*/ 710796 w 3970202"/>
              <a:gd name="connsiteY799" fmla="*/ 1431826 h 2483611"/>
              <a:gd name="connsiteX800" fmla="*/ 755650 w 3970202"/>
              <a:gd name="connsiteY800" fmla="*/ 1431826 h 2483611"/>
              <a:gd name="connsiteX801" fmla="*/ 774888 w 3970202"/>
              <a:gd name="connsiteY801" fmla="*/ 1297484 h 2483611"/>
              <a:gd name="connsiteX802" fmla="*/ 764544 w 3970202"/>
              <a:gd name="connsiteY802" fmla="*/ 1306378 h 2483611"/>
              <a:gd name="connsiteX803" fmla="*/ 755650 w 3970202"/>
              <a:gd name="connsiteY803" fmla="*/ 1297484 h 2483611"/>
              <a:gd name="connsiteX804" fmla="*/ 755650 w 3970202"/>
              <a:gd name="connsiteY804" fmla="*/ 962092 h 2483611"/>
              <a:gd name="connsiteX805" fmla="*/ 765994 w 3970202"/>
              <a:gd name="connsiteY805" fmla="*/ 953198 h 2483611"/>
              <a:gd name="connsiteX806" fmla="*/ 774888 w 3970202"/>
              <a:gd name="connsiteY806" fmla="*/ 962092 h 2483611"/>
              <a:gd name="connsiteX807" fmla="*/ 819741 w 3970202"/>
              <a:gd name="connsiteY807" fmla="*/ 1475099 h 2483611"/>
              <a:gd name="connsiteX808" fmla="*/ 774888 w 3970202"/>
              <a:gd name="connsiteY808" fmla="*/ 1475099 h 2483611"/>
              <a:gd name="connsiteX809" fmla="*/ 774888 w 3970202"/>
              <a:gd name="connsiteY809" fmla="*/ 1431826 h 2483611"/>
              <a:gd name="connsiteX810" fmla="*/ 819741 w 3970202"/>
              <a:gd name="connsiteY810" fmla="*/ 1431826 h 2483611"/>
              <a:gd name="connsiteX811" fmla="*/ 838980 w 3970202"/>
              <a:gd name="connsiteY811" fmla="*/ 1297484 h 2483611"/>
              <a:gd name="connsiteX812" fmla="*/ 828636 w 3970202"/>
              <a:gd name="connsiteY812" fmla="*/ 1306378 h 2483611"/>
              <a:gd name="connsiteX813" fmla="*/ 819741 w 3970202"/>
              <a:gd name="connsiteY813" fmla="*/ 1297484 h 2483611"/>
              <a:gd name="connsiteX814" fmla="*/ 819741 w 3970202"/>
              <a:gd name="connsiteY814" fmla="*/ 962092 h 2483611"/>
              <a:gd name="connsiteX815" fmla="*/ 830086 w 3970202"/>
              <a:gd name="connsiteY815" fmla="*/ 953198 h 2483611"/>
              <a:gd name="connsiteX816" fmla="*/ 838980 w 3970202"/>
              <a:gd name="connsiteY816" fmla="*/ 962092 h 2483611"/>
              <a:gd name="connsiteX817" fmla="*/ 883833 w 3970202"/>
              <a:gd name="connsiteY817" fmla="*/ 1475099 h 2483611"/>
              <a:gd name="connsiteX818" fmla="*/ 838980 w 3970202"/>
              <a:gd name="connsiteY818" fmla="*/ 1475099 h 2483611"/>
              <a:gd name="connsiteX819" fmla="*/ 838980 w 3970202"/>
              <a:gd name="connsiteY819" fmla="*/ 1431826 h 2483611"/>
              <a:gd name="connsiteX820" fmla="*/ 883833 w 3970202"/>
              <a:gd name="connsiteY820" fmla="*/ 1431826 h 2483611"/>
              <a:gd name="connsiteX821" fmla="*/ 903072 w 3970202"/>
              <a:gd name="connsiteY821" fmla="*/ 1297484 h 2483611"/>
              <a:gd name="connsiteX822" fmla="*/ 892727 w 3970202"/>
              <a:gd name="connsiteY822" fmla="*/ 1306378 h 2483611"/>
              <a:gd name="connsiteX823" fmla="*/ 883833 w 3970202"/>
              <a:gd name="connsiteY823" fmla="*/ 1297484 h 2483611"/>
              <a:gd name="connsiteX824" fmla="*/ 883833 w 3970202"/>
              <a:gd name="connsiteY824" fmla="*/ 962092 h 2483611"/>
              <a:gd name="connsiteX825" fmla="*/ 894177 w 3970202"/>
              <a:gd name="connsiteY825" fmla="*/ 953198 h 2483611"/>
              <a:gd name="connsiteX826" fmla="*/ 903072 w 3970202"/>
              <a:gd name="connsiteY826" fmla="*/ 962092 h 2483611"/>
              <a:gd name="connsiteX827" fmla="*/ 947925 w 3970202"/>
              <a:gd name="connsiteY827" fmla="*/ 1475099 h 2483611"/>
              <a:gd name="connsiteX828" fmla="*/ 903072 w 3970202"/>
              <a:gd name="connsiteY828" fmla="*/ 1475099 h 2483611"/>
              <a:gd name="connsiteX829" fmla="*/ 903072 w 3970202"/>
              <a:gd name="connsiteY829" fmla="*/ 1431826 h 2483611"/>
              <a:gd name="connsiteX830" fmla="*/ 947925 w 3970202"/>
              <a:gd name="connsiteY830" fmla="*/ 1431826 h 2483611"/>
              <a:gd name="connsiteX831" fmla="*/ 967163 w 3970202"/>
              <a:gd name="connsiteY831" fmla="*/ 1297484 h 2483611"/>
              <a:gd name="connsiteX832" fmla="*/ 956819 w 3970202"/>
              <a:gd name="connsiteY832" fmla="*/ 1306378 h 2483611"/>
              <a:gd name="connsiteX833" fmla="*/ 947925 w 3970202"/>
              <a:gd name="connsiteY833" fmla="*/ 1297484 h 2483611"/>
              <a:gd name="connsiteX834" fmla="*/ 947925 w 3970202"/>
              <a:gd name="connsiteY834" fmla="*/ 962092 h 2483611"/>
              <a:gd name="connsiteX835" fmla="*/ 958269 w 3970202"/>
              <a:gd name="connsiteY835" fmla="*/ 953198 h 2483611"/>
              <a:gd name="connsiteX836" fmla="*/ 967163 w 3970202"/>
              <a:gd name="connsiteY836" fmla="*/ 962092 h 2483611"/>
              <a:gd name="connsiteX837" fmla="*/ 1012017 w 3970202"/>
              <a:gd name="connsiteY837" fmla="*/ 1475099 h 2483611"/>
              <a:gd name="connsiteX838" fmla="*/ 967163 w 3970202"/>
              <a:gd name="connsiteY838" fmla="*/ 1475099 h 2483611"/>
              <a:gd name="connsiteX839" fmla="*/ 967163 w 3970202"/>
              <a:gd name="connsiteY839" fmla="*/ 1431826 h 2483611"/>
              <a:gd name="connsiteX840" fmla="*/ 1012017 w 3970202"/>
              <a:gd name="connsiteY840" fmla="*/ 1431826 h 2483611"/>
              <a:gd name="connsiteX841" fmla="*/ 1031201 w 3970202"/>
              <a:gd name="connsiteY841" fmla="*/ 1297484 h 2483611"/>
              <a:gd name="connsiteX842" fmla="*/ 1021609 w 3970202"/>
              <a:gd name="connsiteY842" fmla="*/ 1307076 h 2483611"/>
              <a:gd name="connsiteX843" fmla="*/ 1012017 w 3970202"/>
              <a:gd name="connsiteY843" fmla="*/ 1297484 h 2483611"/>
              <a:gd name="connsiteX844" fmla="*/ 1012017 w 3970202"/>
              <a:gd name="connsiteY844" fmla="*/ 962092 h 2483611"/>
              <a:gd name="connsiteX845" fmla="*/ 1021609 w 3970202"/>
              <a:gd name="connsiteY845" fmla="*/ 952500 h 2483611"/>
              <a:gd name="connsiteX846" fmla="*/ 1031201 w 3970202"/>
              <a:gd name="connsiteY846" fmla="*/ 962092 h 2483611"/>
              <a:gd name="connsiteX847" fmla="*/ 1076054 w 3970202"/>
              <a:gd name="connsiteY847" fmla="*/ 1475099 h 2483611"/>
              <a:gd name="connsiteX848" fmla="*/ 1031201 w 3970202"/>
              <a:gd name="connsiteY848" fmla="*/ 1475099 h 2483611"/>
              <a:gd name="connsiteX849" fmla="*/ 1031201 w 3970202"/>
              <a:gd name="connsiteY849" fmla="*/ 1431826 h 2483611"/>
              <a:gd name="connsiteX850" fmla="*/ 1076054 w 3970202"/>
              <a:gd name="connsiteY850" fmla="*/ 1431826 h 2483611"/>
              <a:gd name="connsiteX851" fmla="*/ 1095293 w 3970202"/>
              <a:gd name="connsiteY851" fmla="*/ 1297484 h 2483611"/>
              <a:gd name="connsiteX852" fmla="*/ 1084948 w 3970202"/>
              <a:gd name="connsiteY852" fmla="*/ 1306378 h 2483611"/>
              <a:gd name="connsiteX853" fmla="*/ 1076054 w 3970202"/>
              <a:gd name="connsiteY853" fmla="*/ 1297484 h 2483611"/>
              <a:gd name="connsiteX854" fmla="*/ 1076054 w 3970202"/>
              <a:gd name="connsiteY854" fmla="*/ 962092 h 2483611"/>
              <a:gd name="connsiteX855" fmla="*/ 1086398 w 3970202"/>
              <a:gd name="connsiteY855" fmla="*/ 953198 h 2483611"/>
              <a:gd name="connsiteX856" fmla="*/ 1095293 w 3970202"/>
              <a:gd name="connsiteY856" fmla="*/ 962092 h 2483611"/>
              <a:gd name="connsiteX857" fmla="*/ 1140146 w 3970202"/>
              <a:gd name="connsiteY857" fmla="*/ 1475099 h 2483611"/>
              <a:gd name="connsiteX858" fmla="*/ 1095293 w 3970202"/>
              <a:gd name="connsiteY858" fmla="*/ 1475099 h 2483611"/>
              <a:gd name="connsiteX859" fmla="*/ 1095293 w 3970202"/>
              <a:gd name="connsiteY859" fmla="*/ 1431826 h 2483611"/>
              <a:gd name="connsiteX860" fmla="*/ 1140146 w 3970202"/>
              <a:gd name="connsiteY860" fmla="*/ 1431826 h 2483611"/>
              <a:gd name="connsiteX861" fmla="*/ 1159602 w 3970202"/>
              <a:gd name="connsiteY861" fmla="*/ 1297484 h 2483611"/>
              <a:gd name="connsiteX862" fmla="*/ 1149258 w 3970202"/>
              <a:gd name="connsiteY862" fmla="*/ 1306378 h 2483611"/>
              <a:gd name="connsiteX863" fmla="*/ 1140364 w 3970202"/>
              <a:gd name="connsiteY863" fmla="*/ 1297484 h 2483611"/>
              <a:gd name="connsiteX864" fmla="*/ 1140364 w 3970202"/>
              <a:gd name="connsiteY864" fmla="*/ 962092 h 2483611"/>
              <a:gd name="connsiteX865" fmla="*/ 1150708 w 3970202"/>
              <a:gd name="connsiteY865" fmla="*/ 953198 h 2483611"/>
              <a:gd name="connsiteX866" fmla="*/ 1159602 w 3970202"/>
              <a:gd name="connsiteY866" fmla="*/ 962092 h 2483611"/>
              <a:gd name="connsiteX867" fmla="*/ 1204456 w 3970202"/>
              <a:gd name="connsiteY867" fmla="*/ 1475099 h 2483611"/>
              <a:gd name="connsiteX868" fmla="*/ 1159602 w 3970202"/>
              <a:gd name="connsiteY868" fmla="*/ 1475099 h 2483611"/>
              <a:gd name="connsiteX869" fmla="*/ 1159602 w 3970202"/>
              <a:gd name="connsiteY869" fmla="*/ 1431826 h 2483611"/>
              <a:gd name="connsiteX870" fmla="*/ 1204456 w 3970202"/>
              <a:gd name="connsiteY870" fmla="*/ 1431826 h 2483611"/>
              <a:gd name="connsiteX871" fmla="*/ 1204456 w 3970202"/>
              <a:gd name="connsiteY871" fmla="*/ 1297484 h 2483611"/>
              <a:gd name="connsiteX872" fmla="*/ 1204456 w 3970202"/>
              <a:gd name="connsiteY872" fmla="*/ 962092 h 2483611"/>
              <a:gd name="connsiteX873" fmla="*/ 1211323 w 3970202"/>
              <a:gd name="connsiteY873" fmla="*/ 952936 h 2483611"/>
              <a:gd name="connsiteX874" fmla="*/ 1211323 w 3970202"/>
              <a:gd name="connsiteY874" fmla="*/ 1306640 h 2483611"/>
              <a:gd name="connsiteX875" fmla="*/ 1204238 w 3970202"/>
              <a:gd name="connsiteY875" fmla="*/ 1297484 h 2483611"/>
              <a:gd name="connsiteX876" fmla="*/ 1346155 w 3970202"/>
              <a:gd name="connsiteY876" fmla="*/ 1283477 h 2483611"/>
              <a:gd name="connsiteX877" fmla="*/ 1346155 w 3970202"/>
              <a:gd name="connsiteY877" fmla="*/ 1129788 h 2483611"/>
              <a:gd name="connsiteX878" fmla="*/ 1406105 w 3970202"/>
              <a:gd name="connsiteY878" fmla="*/ 1129788 h 2483611"/>
              <a:gd name="connsiteX879" fmla="*/ 1406105 w 3970202"/>
              <a:gd name="connsiteY879" fmla="*/ 1241676 h 2483611"/>
              <a:gd name="connsiteX880" fmla="*/ 1369263 w 3970202"/>
              <a:gd name="connsiteY880" fmla="*/ 1241676 h 2483611"/>
              <a:gd name="connsiteX881" fmla="*/ 1369263 w 3970202"/>
              <a:gd name="connsiteY881" fmla="*/ 1283477 h 2483611"/>
              <a:gd name="connsiteX882" fmla="*/ 1470251 w 3970202"/>
              <a:gd name="connsiteY882" fmla="*/ 1178129 h 2483611"/>
              <a:gd name="connsiteX883" fmla="*/ 1470251 w 3970202"/>
              <a:gd name="connsiteY883" fmla="*/ 1323371 h 2483611"/>
              <a:gd name="connsiteX884" fmla="*/ 1387902 w 3970202"/>
              <a:gd name="connsiteY884" fmla="*/ 1323371 h 2483611"/>
              <a:gd name="connsiteX885" fmla="*/ 1387902 w 3970202"/>
              <a:gd name="connsiteY885" fmla="*/ 1261024 h 2483611"/>
              <a:gd name="connsiteX886" fmla="*/ 1441803 w 3970202"/>
              <a:gd name="connsiteY886" fmla="*/ 1261024 h 2483611"/>
              <a:gd name="connsiteX887" fmla="*/ 1441803 w 3970202"/>
              <a:gd name="connsiteY887" fmla="*/ 1289854 h 2483611"/>
              <a:gd name="connsiteX888" fmla="*/ 1424744 w 3970202"/>
              <a:gd name="connsiteY888" fmla="*/ 1289854 h 2483611"/>
              <a:gd name="connsiteX889" fmla="*/ 1424744 w 3970202"/>
              <a:gd name="connsiteY889" fmla="*/ 1274921 h 2483611"/>
              <a:gd name="connsiteX890" fmla="*/ 1405505 w 3970202"/>
              <a:gd name="connsiteY890" fmla="*/ 1274921 h 2483611"/>
              <a:gd name="connsiteX891" fmla="*/ 1405505 w 3970202"/>
              <a:gd name="connsiteY891" fmla="*/ 1309092 h 2483611"/>
              <a:gd name="connsiteX892" fmla="*/ 1461041 w 3970202"/>
              <a:gd name="connsiteY892" fmla="*/ 1309092 h 2483611"/>
              <a:gd name="connsiteX893" fmla="*/ 1461041 w 3970202"/>
              <a:gd name="connsiteY893" fmla="*/ 1241676 h 2483611"/>
              <a:gd name="connsiteX894" fmla="*/ 1424744 w 3970202"/>
              <a:gd name="connsiteY894" fmla="*/ 1241676 h 2483611"/>
              <a:gd name="connsiteX895" fmla="*/ 1424744 w 3970202"/>
              <a:gd name="connsiteY895" fmla="*/ 1129788 h 2483611"/>
              <a:gd name="connsiteX896" fmla="*/ 1512870 w 3970202"/>
              <a:gd name="connsiteY896" fmla="*/ 1129788 h 2483611"/>
              <a:gd name="connsiteX897" fmla="*/ 1512870 w 3970202"/>
              <a:gd name="connsiteY897" fmla="*/ 1160526 h 2483611"/>
              <a:gd name="connsiteX898" fmla="*/ 1523770 w 3970202"/>
              <a:gd name="connsiteY898" fmla="*/ 1160526 h 2483611"/>
              <a:gd name="connsiteX899" fmla="*/ 1523770 w 3970202"/>
              <a:gd name="connsiteY899" fmla="*/ 1178129 h 2483611"/>
              <a:gd name="connsiteX900" fmla="*/ 1593040 w 3970202"/>
              <a:gd name="connsiteY900" fmla="*/ 1197368 h 2483611"/>
              <a:gd name="connsiteX901" fmla="*/ 1644651 w 3970202"/>
              <a:gd name="connsiteY901" fmla="*/ 1197368 h 2483611"/>
              <a:gd name="connsiteX902" fmla="*/ 1644651 w 3970202"/>
              <a:gd name="connsiteY902" fmla="*/ 1216225 h 2483611"/>
              <a:gd name="connsiteX903" fmla="*/ 1592821 w 3970202"/>
              <a:gd name="connsiteY903" fmla="*/ 1216225 h 2483611"/>
              <a:gd name="connsiteX904" fmla="*/ 2285732 w 3970202"/>
              <a:gd name="connsiteY904" fmla="*/ 1197368 h 2483611"/>
              <a:gd name="connsiteX905" fmla="*/ 2285732 w 3970202"/>
              <a:gd name="connsiteY905" fmla="*/ 1216225 h 2483611"/>
              <a:gd name="connsiteX906" fmla="*/ 2240879 w 3970202"/>
              <a:gd name="connsiteY906" fmla="*/ 1216225 h 2483611"/>
              <a:gd name="connsiteX907" fmla="*/ 2240879 w 3970202"/>
              <a:gd name="connsiteY907" fmla="*/ 1197368 h 2483611"/>
              <a:gd name="connsiteX908" fmla="*/ 2221640 w 3970202"/>
              <a:gd name="connsiteY908" fmla="*/ 1216225 h 2483611"/>
              <a:gd name="connsiteX909" fmla="*/ 2176787 w 3970202"/>
              <a:gd name="connsiteY909" fmla="*/ 1216225 h 2483611"/>
              <a:gd name="connsiteX910" fmla="*/ 2176787 w 3970202"/>
              <a:gd name="connsiteY910" fmla="*/ 1197368 h 2483611"/>
              <a:gd name="connsiteX911" fmla="*/ 2221640 w 3970202"/>
              <a:gd name="connsiteY911" fmla="*/ 1197368 h 2483611"/>
              <a:gd name="connsiteX912" fmla="*/ 2157549 w 3970202"/>
              <a:gd name="connsiteY912" fmla="*/ 1216225 h 2483611"/>
              <a:gd name="connsiteX913" fmla="*/ 2112695 w 3970202"/>
              <a:gd name="connsiteY913" fmla="*/ 1216225 h 2483611"/>
              <a:gd name="connsiteX914" fmla="*/ 2112695 w 3970202"/>
              <a:gd name="connsiteY914" fmla="*/ 1197368 h 2483611"/>
              <a:gd name="connsiteX915" fmla="*/ 2157549 w 3970202"/>
              <a:gd name="connsiteY915" fmla="*/ 1197368 h 2483611"/>
              <a:gd name="connsiteX916" fmla="*/ 2093457 w 3970202"/>
              <a:gd name="connsiteY916" fmla="*/ 1216225 h 2483611"/>
              <a:gd name="connsiteX917" fmla="*/ 2048603 w 3970202"/>
              <a:gd name="connsiteY917" fmla="*/ 1216225 h 2483611"/>
              <a:gd name="connsiteX918" fmla="*/ 2048603 w 3970202"/>
              <a:gd name="connsiteY918" fmla="*/ 1197368 h 2483611"/>
              <a:gd name="connsiteX919" fmla="*/ 2093457 w 3970202"/>
              <a:gd name="connsiteY919" fmla="*/ 1197368 h 2483611"/>
              <a:gd name="connsiteX920" fmla="*/ 2029365 w 3970202"/>
              <a:gd name="connsiteY920" fmla="*/ 1216225 h 2483611"/>
              <a:gd name="connsiteX921" fmla="*/ 1984512 w 3970202"/>
              <a:gd name="connsiteY921" fmla="*/ 1216225 h 2483611"/>
              <a:gd name="connsiteX922" fmla="*/ 1984512 w 3970202"/>
              <a:gd name="connsiteY922" fmla="*/ 1197368 h 2483611"/>
              <a:gd name="connsiteX923" fmla="*/ 2029365 w 3970202"/>
              <a:gd name="connsiteY923" fmla="*/ 1197368 h 2483611"/>
              <a:gd name="connsiteX924" fmla="*/ 1965273 w 3970202"/>
              <a:gd name="connsiteY924" fmla="*/ 1216225 h 2483611"/>
              <a:gd name="connsiteX925" fmla="*/ 1920420 w 3970202"/>
              <a:gd name="connsiteY925" fmla="*/ 1216225 h 2483611"/>
              <a:gd name="connsiteX926" fmla="*/ 1920420 w 3970202"/>
              <a:gd name="connsiteY926" fmla="*/ 1197368 h 2483611"/>
              <a:gd name="connsiteX927" fmla="*/ 1965273 w 3970202"/>
              <a:gd name="connsiteY927" fmla="*/ 1197368 h 2483611"/>
              <a:gd name="connsiteX928" fmla="*/ 1901181 w 3970202"/>
              <a:gd name="connsiteY928" fmla="*/ 1216225 h 2483611"/>
              <a:gd name="connsiteX929" fmla="*/ 1856328 w 3970202"/>
              <a:gd name="connsiteY929" fmla="*/ 1216225 h 2483611"/>
              <a:gd name="connsiteX930" fmla="*/ 1856328 w 3970202"/>
              <a:gd name="connsiteY930" fmla="*/ 1197368 h 2483611"/>
              <a:gd name="connsiteX931" fmla="*/ 1901181 w 3970202"/>
              <a:gd name="connsiteY931" fmla="*/ 1197368 h 2483611"/>
              <a:gd name="connsiteX932" fmla="*/ 1837144 w 3970202"/>
              <a:gd name="connsiteY932" fmla="*/ 1216225 h 2483611"/>
              <a:gd name="connsiteX933" fmla="*/ 1792236 w 3970202"/>
              <a:gd name="connsiteY933" fmla="*/ 1216225 h 2483611"/>
              <a:gd name="connsiteX934" fmla="*/ 1792236 w 3970202"/>
              <a:gd name="connsiteY934" fmla="*/ 1197368 h 2483611"/>
              <a:gd name="connsiteX935" fmla="*/ 1837144 w 3970202"/>
              <a:gd name="connsiteY935" fmla="*/ 1197368 h 2483611"/>
              <a:gd name="connsiteX936" fmla="*/ 1773053 w 3970202"/>
              <a:gd name="connsiteY936" fmla="*/ 1216225 h 2483611"/>
              <a:gd name="connsiteX937" fmla="*/ 1728199 w 3970202"/>
              <a:gd name="connsiteY937" fmla="*/ 1216225 h 2483611"/>
              <a:gd name="connsiteX938" fmla="*/ 1728199 w 3970202"/>
              <a:gd name="connsiteY938" fmla="*/ 1197368 h 2483611"/>
              <a:gd name="connsiteX939" fmla="*/ 1773053 w 3970202"/>
              <a:gd name="connsiteY939" fmla="*/ 1197368 h 2483611"/>
              <a:gd name="connsiteX940" fmla="*/ 1708960 w 3970202"/>
              <a:gd name="connsiteY940" fmla="*/ 1216225 h 2483611"/>
              <a:gd name="connsiteX941" fmla="*/ 1664107 w 3970202"/>
              <a:gd name="connsiteY941" fmla="*/ 1216225 h 2483611"/>
              <a:gd name="connsiteX942" fmla="*/ 1664107 w 3970202"/>
              <a:gd name="connsiteY942" fmla="*/ 1197368 h 2483611"/>
              <a:gd name="connsiteX943" fmla="*/ 1708960 w 3970202"/>
              <a:gd name="connsiteY943" fmla="*/ 1197368 h 2483611"/>
              <a:gd name="connsiteX944" fmla="*/ 2304916 w 3970202"/>
              <a:gd name="connsiteY944" fmla="*/ 1216225 h 2483611"/>
              <a:gd name="connsiteX945" fmla="*/ 2304916 w 3970202"/>
              <a:gd name="connsiteY945" fmla="*/ 1197368 h 2483611"/>
              <a:gd name="connsiteX946" fmla="*/ 2371679 w 3970202"/>
              <a:gd name="connsiteY946" fmla="*/ 1197368 h 2483611"/>
              <a:gd name="connsiteX947" fmla="*/ 2371679 w 3970202"/>
              <a:gd name="connsiteY947" fmla="*/ 1216225 h 2483611"/>
              <a:gd name="connsiteX948" fmla="*/ 2381216 w 3970202"/>
              <a:gd name="connsiteY948" fmla="*/ 1178075 h 2483611"/>
              <a:gd name="connsiteX949" fmla="*/ 1543281 w 3970202"/>
              <a:gd name="connsiteY949" fmla="*/ 1178075 h 2483611"/>
              <a:gd name="connsiteX950" fmla="*/ 1543281 w 3970202"/>
              <a:gd name="connsiteY950" fmla="*/ 1160471 h 2483611"/>
              <a:gd name="connsiteX951" fmla="*/ 2421273 w 3970202"/>
              <a:gd name="connsiteY951" fmla="*/ 1160471 h 2483611"/>
              <a:gd name="connsiteX952" fmla="*/ 2421273 w 3970202"/>
              <a:gd name="connsiteY952" fmla="*/ 1178075 h 2483611"/>
              <a:gd name="connsiteX953" fmla="*/ 2576598 w 3970202"/>
              <a:gd name="connsiteY953" fmla="*/ 1323371 h 2483611"/>
              <a:gd name="connsiteX954" fmla="*/ 2494358 w 3970202"/>
              <a:gd name="connsiteY954" fmla="*/ 1323371 h 2483611"/>
              <a:gd name="connsiteX955" fmla="*/ 2494358 w 3970202"/>
              <a:gd name="connsiteY955" fmla="*/ 1178129 h 2483611"/>
              <a:gd name="connsiteX956" fmla="*/ 2440348 w 3970202"/>
              <a:gd name="connsiteY956" fmla="*/ 1178129 h 2483611"/>
              <a:gd name="connsiteX957" fmla="*/ 2440348 w 3970202"/>
              <a:gd name="connsiteY957" fmla="*/ 1160526 h 2483611"/>
              <a:gd name="connsiteX958" fmla="*/ 2451575 w 3970202"/>
              <a:gd name="connsiteY958" fmla="*/ 1160526 h 2483611"/>
              <a:gd name="connsiteX959" fmla="*/ 2451575 w 3970202"/>
              <a:gd name="connsiteY959" fmla="*/ 1129788 h 2483611"/>
              <a:gd name="connsiteX960" fmla="*/ 2539701 w 3970202"/>
              <a:gd name="connsiteY960" fmla="*/ 1129788 h 2483611"/>
              <a:gd name="connsiteX961" fmla="*/ 2539701 w 3970202"/>
              <a:gd name="connsiteY961" fmla="*/ 1241676 h 2483611"/>
              <a:gd name="connsiteX962" fmla="*/ 2503404 w 3970202"/>
              <a:gd name="connsiteY962" fmla="*/ 1241676 h 2483611"/>
              <a:gd name="connsiteX963" fmla="*/ 2503404 w 3970202"/>
              <a:gd name="connsiteY963" fmla="*/ 1308983 h 2483611"/>
              <a:gd name="connsiteX964" fmla="*/ 2558940 w 3970202"/>
              <a:gd name="connsiteY964" fmla="*/ 1308983 h 2483611"/>
              <a:gd name="connsiteX965" fmla="*/ 2558940 w 3970202"/>
              <a:gd name="connsiteY965" fmla="*/ 1274812 h 2483611"/>
              <a:gd name="connsiteX966" fmla="*/ 2539701 w 3970202"/>
              <a:gd name="connsiteY966" fmla="*/ 1274812 h 2483611"/>
              <a:gd name="connsiteX967" fmla="*/ 2539701 w 3970202"/>
              <a:gd name="connsiteY967" fmla="*/ 1289745 h 2483611"/>
              <a:gd name="connsiteX968" fmla="*/ 2522588 w 3970202"/>
              <a:gd name="connsiteY968" fmla="*/ 1289745 h 2483611"/>
              <a:gd name="connsiteX969" fmla="*/ 2522588 w 3970202"/>
              <a:gd name="connsiteY969" fmla="*/ 1261024 h 2483611"/>
              <a:gd name="connsiteX970" fmla="*/ 2576543 w 3970202"/>
              <a:gd name="connsiteY970" fmla="*/ 1261024 h 2483611"/>
              <a:gd name="connsiteX971" fmla="*/ 2595836 w 3970202"/>
              <a:gd name="connsiteY971" fmla="*/ 1283477 h 2483611"/>
              <a:gd name="connsiteX972" fmla="*/ 2595836 w 3970202"/>
              <a:gd name="connsiteY972" fmla="*/ 1241676 h 2483611"/>
              <a:gd name="connsiteX973" fmla="*/ 2558994 w 3970202"/>
              <a:gd name="connsiteY973" fmla="*/ 1241676 h 2483611"/>
              <a:gd name="connsiteX974" fmla="*/ 2558994 w 3970202"/>
              <a:gd name="connsiteY974" fmla="*/ 1129788 h 2483611"/>
              <a:gd name="connsiteX975" fmla="*/ 2618944 w 3970202"/>
              <a:gd name="connsiteY975" fmla="*/ 1129788 h 2483611"/>
              <a:gd name="connsiteX976" fmla="*/ 2618944 w 3970202"/>
              <a:gd name="connsiteY976" fmla="*/ 1283477 h 2483611"/>
              <a:gd name="connsiteX977" fmla="*/ 2754921 w 3970202"/>
              <a:gd name="connsiteY977" fmla="*/ 1307076 h 2483611"/>
              <a:gd name="connsiteX978" fmla="*/ 2753341 w 3970202"/>
              <a:gd name="connsiteY978" fmla="*/ 1307076 h 2483611"/>
              <a:gd name="connsiteX979" fmla="*/ 2753341 w 3970202"/>
              <a:gd name="connsiteY979" fmla="*/ 952827 h 2483611"/>
              <a:gd name="connsiteX980" fmla="*/ 2754921 w 3970202"/>
              <a:gd name="connsiteY980" fmla="*/ 952827 h 2483611"/>
              <a:gd name="connsiteX981" fmla="*/ 2764513 w 3970202"/>
              <a:gd name="connsiteY981" fmla="*/ 962419 h 2483611"/>
              <a:gd name="connsiteX982" fmla="*/ 2764513 w 3970202"/>
              <a:gd name="connsiteY982" fmla="*/ 1297811 h 2483611"/>
              <a:gd name="connsiteX983" fmla="*/ 2754976 w 3970202"/>
              <a:gd name="connsiteY983" fmla="*/ 1307076 h 2483611"/>
              <a:gd name="connsiteX984" fmla="*/ 2809421 w 3970202"/>
              <a:gd name="connsiteY984" fmla="*/ 1475099 h 2483611"/>
              <a:gd name="connsiteX985" fmla="*/ 2764568 w 3970202"/>
              <a:gd name="connsiteY985" fmla="*/ 1475099 h 2483611"/>
              <a:gd name="connsiteX986" fmla="*/ 2764568 w 3970202"/>
              <a:gd name="connsiteY986" fmla="*/ 1431826 h 2483611"/>
              <a:gd name="connsiteX987" fmla="*/ 2809421 w 3970202"/>
              <a:gd name="connsiteY987" fmla="*/ 1431826 h 2483611"/>
              <a:gd name="connsiteX988" fmla="*/ 2809421 w 3970202"/>
              <a:gd name="connsiteY988" fmla="*/ 898327 h 2483611"/>
              <a:gd name="connsiteX989" fmla="*/ 2764568 w 3970202"/>
              <a:gd name="connsiteY989" fmla="*/ 898327 h 2483611"/>
              <a:gd name="connsiteX990" fmla="*/ 2764568 w 3970202"/>
              <a:gd name="connsiteY990" fmla="*/ 863611 h 2483611"/>
              <a:gd name="connsiteX991" fmla="*/ 2809421 w 3970202"/>
              <a:gd name="connsiteY991" fmla="*/ 863611 h 2483611"/>
              <a:gd name="connsiteX992" fmla="*/ 2819013 w 3970202"/>
              <a:gd name="connsiteY992" fmla="*/ 1307076 h 2483611"/>
              <a:gd name="connsiteX993" fmla="*/ 2809421 w 3970202"/>
              <a:gd name="connsiteY993" fmla="*/ 1297484 h 2483611"/>
              <a:gd name="connsiteX994" fmla="*/ 2809421 w 3970202"/>
              <a:gd name="connsiteY994" fmla="*/ 962092 h 2483611"/>
              <a:gd name="connsiteX995" fmla="*/ 2819776 w 3970202"/>
              <a:gd name="connsiteY995" fmla="*/ 953198 h 2483611"/>
              <a:gd name="connsiteX996" fmla="*/ 2828659 w 3970202"/>
              <a:gd name="connsiteY996" fmla="*/ 962092 h 2483611"/>
              <a:gd name="connsiteX997" fmla="*/ 2828659 w 3970202"/>
              <a:gd name="connsiteY997" fmla="*/ 1297484 h 2483611"/>
              <a:gd name="connsiteX998" fmla="*/ 2819067 w 3970202"/>
              <a:gd name="connsiteY998" fmla="*/ 1307076 h 2483611"/>
              <a:gd name="connsiteX999" fmla="*/ 2819013 w 3970202"/>
              <a:gd name="connsiteY999" fmla="*/ 1307076 h 2483611"/>
              <a:gd name="connsiteX1000" fmla="*/ 2873513 w 3970202"/>
              <a:gd name="connsiteY1000" fmla="*/ 1475099 h 2483611"/>
              <a:gd name="connsiteX1001" fmla="*/ 2828659 w 3970202"/>
              <a:gd name="connsiteY1001" fmla="*/ 1475099 h 2483611"/>
              <a:gd name="connsiteX1002" fmla="*/ 2828659 w 3970202"/>
              <a:gd name="connsiteY1002" fmla="*/ 1431826 h 2483611"/>
              <a:gd name="connsiteX1003" fmla="*/ 2873513 w 3970202"/>
              <a:gd name="connsiteY1003" fmla="*/ 1431826 h 2483611"/>
              <a:gd name="connsiteX1004" fmla="*/ 2873513 w 3970202"/>
              <a:gd name="connsiteY1004" fmla="*/ 898327 h 2483611"/>
              <a:gd name="connsiteX1005" fmla="*/ 2828659 w 3970202"/>
              <a:gd name="connsiteY1005" fmla="*/ 898327 h 2483611"/>
              <a:gd name="connsiteX1006" fmla="*/ 2828659 w 3970202"/>
              <a:gd name="connsiteY1006" fmla="*/ 863611 h 2483611"/>
              <a:gd name="connsiteX1007" fmla="*/ 2873513 w 3970202"/>
              <a:gd name="connsiteY1007" fmla="*/ 863611 h 2483611"/>
              <a:gd name="connsiteX1008" fmla="*/ 2883105 w 3970202"/>
              <a:gd name="connsiteY1008" fmla="*/ 1307076 h 2483611"/>
              <a:gd name="connsiteX1009" fmla="*/ 2873513 w 3970202"/>
              <a:gd name="connsiteY1009" fmla="*/ 1297484 h 2483611"/>
              <a:gd name="connsiteX1010" fmla="*/ 2873513 w 3970202"/>
              <a:gd name="connsiteY1010" fmla="*/ 962092 h 2483611"/>
              <a:gd name="connsiteX1011" fmla="*/ 2883868 w 3970202"/>
              <a:gd name="connsiteY1011" fmla="*/ 953198 h 2483611"/>
              <a:gd name="connsiteX1012" fmla="*/ 2892751 w 3970202"/>
              <a:gd name="connsiteY1012" fmla="*/ 962092 h 2483611"/>
              <a:gd name="connsiteX1013" fmla="*/ 2892751 w 3970202"/>
              <a:gd name="connsiteY1013" fmla="*/ 1297484 h 2483611"/>
              <a:gd name="connsiteX1014" fmla="*/ 2883159 w 3970202"/>
              <a:gd name="connsiteY1014" fmla="*/ 1307076 h 2483611"/>
              <a:gd name="connsiteX1015" fmla="*/ 2883105 w 3970202"/>
              <a:gd name="connsiteY1015" fmla="*/ 1307076 h 2483611"/>
              <a:gd name="connsiteX1016" fmla="*/ 2937604 w 3970202"/>
              <a:gd name="connsiteY1016" fmla="*/ 1475099 h 2483611"/>
              <a:gd name="connsiteX1017" fmla="*/ 2892697 w 3970202"/>
              <a:gd name="connsiteY1017" fmla="*/ 1475099 h 2483611"/>
              <a:gd name="connsiteX1018" fmla="*/ 2892697 w 3970202"/>
              <a:gd name="connsiteY1018" fmla="*/ 1431826 h 2483611"/>
              <a:gd name="connsiteX1019" fmla="*/ 2937550 w 3970202"/>
              <a:gd name="connsiteY1019" fmla="*/ 1431826 h 2483611"/>
              <a:gd name="connsiteX1020" fmla="*/ 2937604 w 3970202"/>
              <a:gd name="connsiteY1020" fmla="*/ 898327 h 2483611"/>
              <a:gd name="connsiteX1021" fmla="*/ 2892697 w 3970202"/>
              <a:gd name="connsiteY1021" fmla="*/ 898327 h 2483611"/>
              <a:gd name="connsiteX1022" fmla="*/ 2892697 w 3970202"/>
              <a:gd name="connsiteY1022" fmla="*/ 863611 h 2483611"/>
              <a:gd name="connsiteX1023" fmla="*/ 2937550 w 3970202"/>
              <a:gd name="connsiteY1023" fmla="*/ 863611 h 2483611"/>
              <a:gd name="connsiteX1024" fmla="*/ 2947196 w 3970202"/>
              <a:gd name="connsiteY1024" fmla="*/ 1307076 h 2483611"/>
              <a:gd name="connsiteX1025" fmla="*/ 2937604 w 3970202"/>
              <a:gd name="connsiteY1025" fmla="*/ 1297484 h 2483611"/>
              <a:gd name="connsiteX1026" fmla="*/ 2937604 w 3970202"/>
              <a:gd name="connsiteY1026" fmla="*/ 962092 h 2483611"/>
              <a:gd name="connsiteX1027" fmla="*/ 2947960 w 3970202"/>
              <a:gd name="connsiteY1027" fmla="*/ 953198 h 2483611"/>
              <a:gd name="connsiteX1028" fmla="*/ 2956843 w 3970202"/>
              <a:gd name="connsiteY1028" fmla="*/ 962092 h 2483611"/>
              <a:gd name="connsiteX1029" fmla="*/ 2956843 w 3970202"/>
              <a:gd name="connsiteY1029" fmla="*/ 1297484 h 2483611"/>
              <a:gd name="connsiteX1030" fmla="*/ 2947251 w 3970202"/>
              <a:gd name="connsiteY1030" fmla="*/ 1307076 h 2483611"/>
              <a:gd name="connsiteX1031" fmla="*/ 2947196 w 3970202"/>
              <a:gd name="connsiteY1031" fmla="*/ 1307076 h 2483611"/>
              <a:gd name="connsiteX1032" fmla="*/ 3001696 w 3970202"/>
              <a:gd name="connsiteY1032" fmla="*/ 1475099 h 2483611"/>
              <a:gd name="connsiteX1033" fmla="*/ 2956843 w 3970202"/>
              <a:gd name="connsiteY1033" fmla="*/ 1475099 h 2483611"/>
              <a:gd name="connsiteX1034" fmla="*/ 2956843 w 3970202"/>
              <a:gd name="connsiteY1034" fmla="*/ 1431826 h 2483611"/>
              <a:gd name="connsiteX1035" fmla="*/ 3001696 w 3970202"/>
              <a:gd name="connsiteY1035" fmla="*/ 1431826 h 2483611"/>
              <a:gd name="connsiteX1036" fmla="*/ 3001696 w 3970202"/>
              <a:gd name="connsiteY1036" fmla="*/ 898327 h 2483611"/>
              <a:gd name="connsiteX1037" fmla="*/ 2956843 w 3970202"/>
              <a:gd name="connsiteY1037" fmla="*/ 898327 h 2483611"/>
              <a:gd name="connsiteX1038" fmla="*/ 2956843 w 3970202"/>
              <a:gd name="connsiteY1038" fmla="*/ 863611 h 2483611"/>
              <a:gd name="connsiteX1039" fmla="*/ 3001696 w 3970202"/>
              <a:gd name="connsiteY1039" fmla="*/ 863611 h 2483611"/>
              <a:gd name="connsiteX1040" fmla="*/ 3011288 w 3970202"/>
              <a:gd name="connsiteY1040" fmla="*/ 1307076 h 2483611"/>
              <a:gd name="connsiteX1041" fmla="*/ 3001696 w 3970202"/>
              <a:gd name="connsiteY1041" fmla="*/ 1297484 h 2483611"/>
              <a:gd name="connsiteX1042" fmla="*/ 3001696 w 3970202"/>
              <a:gd name="connsiteY1042" fmla="*/ 962092 h 2483611"/>
              <a:gd name="connsiteX1043" fmla="*/ 3011288 w 3970202"/>
              <a:gd name="connsiteY1043" fmla="*/ 952500 h 2483611"/>
              <a:gd name="connsiteX1044" fmla="*/ 3020880 w 3970202"/>
              <a:gd name="connsiteY1044" fmla="*/ 962092 h 2483611"/>
              <a:gd name="connsiteX1045" fmla="*/ 3020880 w 3970202"/>
              <a:gd name="connsiteY1045" fmla="*/ 1297484 h 2483611"/>
              <a:gd name="connsiteX1046" fmla="*/ 3011288 w 3970202"/>
              <a:gd name="connsiteY1046" fmla="*/ 1307076 h 2483611"/>
              <a:gd name="connsiteX1047" fmla="*/ 3065788 w 3970202"/>
              <a:gd name="connsiteY1047" fmla="*/ 1475099 h 2483611"/>
              <a:gd name="connsiteX1048" fmla="*/ 3020935 w 3970202"/>
              <a:gd name="connsiteY1048" fmla="*/ 1475099 h 2483611"/>
              <a:gd name="connsiteX1049" fmla="*/ 3020935 w 3970202"/>
              <a:gd name="connsiteY1049" fmla="*/ 1431826 h 2483611"/>
              <a:gd name="connsiteX1050" fmla="*/ 3065788 w 3970202"/>
              <a:gd name="connsiteY1050" fmla="*/ 1431826 h 2483611"/>
              <a:gd name="connsiteX1051" fmla="*/ 3065788 w 3970202"/>
              <a:gd name="connsiteY1051" fmla="*/ 898327 h 2483611"/>
              <a:gd name="connsiteX1052" fmla="*/ 3020935 w 3970202"/>
              <a:gd name="connsiteY1052" fmla="*/ 898327 h 2483611"/>
              <a:gd name="connsiteX1053" fmla="*/ 3020935 w 3970202"/>
              <a:gd name="connsiteY1053" fmla="*/ 863611 h 2483611"/>
              <a:gd name="connsiteX1054" fmla="*/ 3065788 w 3970202"/>
              <a:gd name="connsiteY1054" fmla="*/ 863611 h 2483611"/>
              <a:gd name="connsiteX1055" fmla="*/ 3075435 w 3970202"/>
              <a:gd name="connsiteY1055" fmla="*/ 1307076 h 2483611"/>
              <a:gd name="connsiteX1056" fmla="*/ 3065788 w 3970202"/>
              <a:gd name="connsiteY1056" fmla="*/ 1297539 h 2483611"/>
              <a:gd name="connsiteX1057" fmla="*/ 3065788 w 3970202"/>
              <a:gd name="connsiteY1057" fmla="*/ 1297484 h 2483611"/>
              <a:gd name="connsiteX1058" fmla="*/ 3065788 w 3970202"/>
              <a:gd name="connsiteY1058" fmla="*/ 962092 h 2483611"/>
              <a:gd name="connsiteX1059" fmla="*/ 3076143 w 3970202"/>
              <a:gd name="connsiteY1059" fmla="*/ 953198 h 2483611"/>
              <a:gd name="connsiteX1060" fmla="*/ 3085027 w 3970202"/>
              <a:gd name="connsiteY1060" fmla="*/ 962092 h 2483611"/>
              <a:gd name="connsiteX1061" fmla="*/ 3085027 w 3970202"/>
              <a:gd name="connsiteY1061" fmla="*/ 1297484 h 2483611"/>
              <a:gd name="connsiteX1062" fmla="*/ 3075435 w 3970202"/>
              <a:gd name="connsiteY1062" fmla="*/ 1307076 h 2483611"/>
              <a:gd name="connsiteX1063" fmla="*/ 3075380 w 3970202"/>
              <a:gd name="connsiteY1063" fmla="*/ 1307076 h 2483611"/>
              <a:gd name="connsiteX1064" fmla="*/ 3129935 w 3970202"/>
              <a:gd name="connsiteY1064" fmla="*/ 1475099 h 2483611"/>
              <a:gd name="connsiteX1065" fmla="*/ 3085081 w 3970202"/>
              <a:gd name="connsiteY1065" fmla="*/ 1475099 h 2483611"/>
              <a:gd name="connsiteX1066" fmla="*/ 3085081 w 3970202"/>
              <a:gd name="connsiteY1066" fmla="*/ 1431826 h 2483611"/>
              <a:gd name="connsiteX1067" fmla="*/ 3129935 w 3970202"/>
              <a:gd name="connsiteY1067" fmla="*/ 1431826 h 2483611"/>
              <a:gd name="connsiteX1068" fmla="*/ 3129935 w 3970202"/>
              <a:gd name="connsiteY1068" fmla="*/ 898327 h 2483611"/>
              <a:gd name="connsiteX1069" fmla="*/ 3085081 w 3970202"/>
              <a:gd name="connsiteY1069" fmla="*/ 898327 h 2483611"/>
              <a:gd name="connsiteX1070" fmla="*/ 3085081 w 3970202"/>
              <a:gd name="connsiteY1070" fmla="*/ 863611 h 2483611"/>
              <a:gd name="connsiteX1071" fmla="*/ 3129935 w 3970202"/>
              <a:gd name="connsiteY1071" fmla="*/ 863611 h 2483611"/>
              <a:gd name="connsiteX1072" fmla="*/ 3139581 w 3970202"/>
              <a:gd name="connsiteY1072" fmla="*/ 1307076 h 2483611"/>
              <a:gd name="connsiteX1073" fmla="*/ 3129935 w 3970202"/>
              <a:gd name="connsiteY1073" fmla="*/ 1297539 h 2483611"/>
              <a:gd name="connsiteX1074" fmla="*/ 3129935 w 3970202"/>
              <a:gd name="connsiteY1074" fmla="*/ 1297484 h 2483611"/>
              <a:gd name="connsiteX1075" fmla="*/ 3129935 w 3970202"/>
              <a:gd name="connsiteY1075" fmla="*/ 962092 h 2483611"/>
              <a:gd name="connsiteX1076" fmla="*/ 3140290 w 3970202"/>
              <a:gd name="connsiteY1076" fmla="*/ 953198 h 2483611"/>
              <a:gd name="connsiteX1077" fmla="*/ 3149173 w 3970202"/>
              <a:gd name="connsiteY1077" fmla="*/ 962092 h 2483611"/>
              <a:gd name="connsiteX1078" fmla="*/ 3149173 w 3970202"/>
              <a:gd name="connsiteY1078" fmla="*/ 1297484 h 2483611"/>
              <a:gd name="connsiteX1079" fmla="*/ 3139581 w 3970202"/>
              <a:gd name="connsiteY1079" fmla="*/ 1307076 h 2483611"/>
              <a:gd name="connsiteX1080" fmla="*/ 3139472 w 3970202"/>
              <a:gd name="connsiteY1080" fmla="*/ 1307076 h 2483611"/>
              <a:gd name="connsiteX1081" fmla="*/ 3194081 w 3970202"/>
              <a:gd name="connsiteY1081" fmla="*/ 1475099 h 2483611"/>
              <a:gd name="connsiteX1082" fmla="*/ 3148846 w 3970202"/>
              <a:gd name="connsiteY1082" fmla="*/ 1475099 h 2483611"/>
              <a:gd name="connsiteX1083" fmla="*/ 3148846 w 3970202"/>
              <a:gd name="connsiteY1083" fmla="*/ 1431826 h 2483611"/>
              <a:gd name="connsiteX1084" fmla="*/ 3193699 w 3970202"/>
              <a:gd name="connsiteY1084" fmla="*/ 1431826 h 2483611"/>
              <a:gd name="connsiteX1085" fmla="*/ 3194081 w 3970202"/>
              <a:gd name="connsiteY1085" fmla="*/ 898327 h 2483611"/>
              <a:gd name="connsiteX1086" fmla="*/ 3148846 w 3970202"/>
              <a:gd name="connsiteY1086" fmla="*/ 898327 h 2483611"/>
              <a:gd name="connsiteX1087" fmla="*/ 3148846 w 3970202"/>
              <a:gd name="connsiteY1087" fmla="*/ 863611 h 2483611"/>
              <a:gd name="connsiteX1088" fmla="*/ 3193699 w 3970202"/>
              <a:gd name="connsiteY1088" fmla="*/ 863611 h 2483611"/>
              <a:gd name="connsiteX1089" fmla="*/ 3203727 w 3970202"/>
              <a:gd name="connsiteY1089" fmla="*/ 1307076 h 2483611"/>
              <a:gd name="connsiteX1090" fmla="*/ 3194081 w 3970202"/>
              <a:gd name="connsiteY1090" fmla="*/ 1297539 h 2483611"/>
              <a:gd name="connsiteX1091" fmla="*/ 3194081 w 3970202"/>
              <a:gd name="connsiteY1091" fmla="*/ 1297484 h 2483611"/>
              <a:gd name="connsiteX1092" fmla="*/ 3194081 w 3970202"/>
              <a:gd name="connsiteY1092" fmla="*/ 962092 h 2483611"/>
              <a:gd name="connsiteX1093" fmla="*/ 3204435 w 3970202"/>
              <a:gd name="connsiteY1093" fmla="*/ 953198 h 2483611"/>
              <a:gd name="connsiteX1094" fmla="*/ 3213319 w 3970202"/>
              <a:gd name="connsiteY1094" fmla="*/ 962092 h 2483611"/>
              <a:gd name="connsiteX1095" fmla="*/ 3213319 w 3970202"/>
              <a:gd name="connsiteY1095" fmla="*/ 1297484 h 2483611"/>
              <a:gd name="connsiteX1096" fmla="*/ 3203727 w 3970202"/>
              <a:gd name="connsiteY1096" fmla="*/ 1307081 h 2483611"/>
              <a:gd name="connsiteX1097" fmla="*/ 3203346 w 3970202"/>
              <a:gd name="connsiteY1097" fmla="*/ 1307076 h 2483611"/>
              <a:gd name="connsiteX1098" fmla="*/ 3258227 w 3970202"/>
              <a:gd name="connsiteY1098" fmla="*/ 1475099 h 2483611"/>
              <a:gd name="connsiteX1099" fmla="*/ 3213373 w 3970202"/>
              <a:gd name="connsiteY1099" fmla="*/ 1475099 h 2483611"/>
              <a:gd name="connsiteX1100" fmla="*/ 3213373 w 3970202"/>
              <a:gd name="connsiteY1100" fmla="*/ 1431826 h 2483611"/>
              <a:gd name="connsiteX1101" fmla="*/ 3257845 w 3970202"/>
              <a:gd name="connsiteY1101" fmla="*/ 1431826 h 2483611"/>
              <a:gd name="connsiteX1102" fmla="*/ 3258227 w 3970202"/>
              <a:gd name="connsiteY1102" fmla="*/ 898327 h 2483611"/>
              <a:gd name="connsiteX1103" fmla="*/ 3213373 w 3970202"/>
              <a:gd name="connsiteY1103" fmla="*/ 898327 h 2483611"/>
              <a:gd name="connsiteX1104" fmla="*/ 3213373 w 3970202"/>
              <a:gd name="connsiteY1104" fmla="*/ 863611 h 2483611"/>
              <a:gd name="connsiteX1105" fmla="*/ 3257845 w 3970202"/>
              <a:gd name="connsiteY1105" fmla="*/ 863611 h 2483611"/>
              <a:gd name="connsiteX1106" fmla="*/ 3267819 w 3970202"/>
              <a:gd name="connsiteY1106" fmla="*/ 1307076 h 2483611"/>
              <a:gd name="connsiteX1107" fmla="*/ 3258227 w 3970202"/>
              <a:gd name="connsiteY1107" fmla="*/ 1297484 h 2483611"/>
              <a:gd name="connsiteX1108" fmla="*/ 3258227 w 3970202"/>
              <a:gd name="connsiteY1108" fmla="*/ 1011578 h 2483611"/>
              <a:gd name="connsiteX1109" fmla="*/ 3267110 w 3970202"/>
              <a:gd name="connsiteY1109" fmla="*/ 1001234 h 2483611"/>
              <a:gd name="connsiteX1110" fmla="*/ 3277465 w 3970202"/>
              <a:gd name="connsiteY1110" fmla="*/ 1010128 h 2483611"/>
              <a:gd name="connsiteX1111" fmla="*/ 3277465 w 3970202"/>
              <a:gd name="connsiteY1111" fmla="*/ 1011578 h 2483611"/>
              <a:gd name="connsiteX1112" fmla="*/ 3277465 w 3970202"/>
              <a:gd name="connsiteY1112" fmla="*/ 1297484 h 2483611"/>
              <a:gd name="connsiteX1113" fmla="*/ 3267873 w 3970202"/>
              <a:gd name="connsiteY1113" fmla="*/ 1307081 h 2483611"/>
              <a:gd name="connsiteX1114" fmla="*/ 3267601 w 3970202"/>
              <a:gd name="connsiteY1114" fmla="*/ 1307076 h 2483611"/>
              <a:gd name="connsiteX1115" fmla="*/ 3329785 w 3970202"/>
              <a:gd name="connsiteY1115" fmla="*/ 1475099 h 2483611"/>
              <a:gd name="connsiteX1116" fmla="*/ 3277465 w 3970202"/>
              <a:gd name="connsiteY1116" fmla="*/ 1475099 h 2483611"/>
              <a:gd name="connsiteX1117" fmla="*/ 3277465 w 3970202"/>
              <a:gd name="connsiteY1117" fmla="*/ 1431826 h 2483611"/>
              <a:gd name="connsiteX1118" fmla="*/ 3329785 w 3970202"/>
              <a:gd name="connsiteY1118" fmla="*/ 1431826 h 2483611"/>
              <a:gd name="connsiteX1119" fmla="*/ 3341557 w 3970202"/>
              <a:gd name="connsiteY1119" fmla="*/ 1297484 h 2483611"/>
              <a:gd name="connsiteX1120" fmla="*/ 3331202 w 3970202"/>
              <a:gd name="connsiteY1120" fmla="*/ 1306378 h 2483611"/>
              <a:gd name="connsiteX1121" fmla="*/ 3322319 w 3970202"/>
              <a:gd name="connsiteY1121" fmla="*/ 1297484 h 2483611"/>
              <a:gd name="connsiteX1122" fmla="*/ 3322319 w 3970202"/>
              <a:gd name="connsiteY1122" fmla="*/ 1071364 h 2483611"/>
              <a:gd name="connsiteX1123" fmla="*/ 3332674 w 3970202"/>
              <a:gd name="connsiteY1123" fmla="*/ 1062470 h 2483611"/>
              <a:gd name="connsiteX1124" fmla="*/ 3341557 w 3970202"/>
              <a:gd name="connsiteY1124" fmla="*/ 1071364 h 2483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</a:cxnLst>
            <a:rect l="l" t="t" r="r" b="b"/>
            <a:pathLst>
              <a:path w="3970202" h="2483611">
                <a:moveTo>
                  <a:pt x="3647900" y="1184015"/>
                </a:moveTo>
                <a:cubicBezTo>
                  <a:pt x="3648718" y="1183835"/>
                  <a:pt x="3649536" y="1183601"/>
                  <a:pt x="3650299" y="1183307"/>
                </a:cubicBezTo>
                <a:cubicBezTo>
                  <a:pt x="3854455" y="1165976"/>
                  <a:pt x="3964653" y="1081447"/>
                  <a:pt x="3969504" y="1077686"/>
                </a:cubicBezTo>
                <a:lnTo>
                  <a:pt x="3937949" y="1037302"/>
                </a:lnTo>
                <a:cubicBezTo>
                  <a:pt x="3929610" y="1043210"/>
                  <a:pt x="3921000" y="1048671"/>
                  <a:pt x="3912062" y="1053652"/>
                </a:cubicBezTo>
                <a:lnTo>
                  <a:pt x="3912062" y="1038501"/>
                </a:lnTo>
                <a:cubicBezTo>
                  <a:pt x="3911408" y="1024336"/>
                  <a:pt x="3899417" y="1013387"/>
                  <a:pt x="3885247" y="1014041"/>
                </a:cubicBezTo>
                <a:cubicBezTo>
                  <a:pt x="3872004" y="1014652"/>
                  <a:pt x="3861376" y="1025252"/>
                  <a:pt x="3860777" y="1038501"/>
                </a:cubicBezTo>
                <a:lnTo>
                  <a:pt x="3860777" y="1079321"/>
                </a:lnTo>
                <a:cubicBezTo>
                  <a:pt x="3850967" y="1083572"/>
                  <a:pt x="3840285" y="1087932"/>
                  <a:pt x="3828731" y="1092183"/>
                </a:cubicBezTo>
                <a:lnTo>
                  <a:pt x="3828731" y="1066568"/>
                </a:lnTo>
                <a:cubicBezTo>
                  <a:pt x="3829385" y="1052404"/>
                  <a:pt x="3818431" y="1040397"/>
                  <a:pt x="3804261" y="1039743"/>
                </a:cubicBezTo>
                <a:cubicBezTo>
                  <a:pt x="3790091" y="1039089"/>
                  <a:pt x="3778101" y="1050044"/>
                  <a:pt x="3777447" y="1064203"/>
                </a:cubicBezTo>
                <a:cubicBezTo>
                  <a:pt x="3777392" y="1064993"/>
                  <a:pt x="3777392" y="1065778"/>
                  <a:pt x="3777447" y="1066568"/>
                </a:cubicBezTo>
                <a:lnTo>
                  <a:pt x="3777447" y="1108642"/>
                </a:lnTo>
                <a:cubicBezTo>
                  <a:pt x="3768454" y="1111149"/>
                  <a:pt x="3759135" y="1113531"/>
                  <a:pt x="3749434" y="1115781"/>
                </a:cubicBezTo>
                <a:lnTo>
                  <a:pt x="3749434" y="1087932"/>
                </a:lnTo>
                <a:cubicBezTo>
                  <a:pt x="3748780" y="1073768"/>
                  <a:pt x="3736790" y="1062819"/>
                  <a:pt x="3722620" y="1063473"/>
                </a:cubicBezTo>
                <a:cubicBezTo>
                  <a:pt x="3709376" y="1064083"/>
                  <a:pt x="3698749" y="1074683"/>
                  <a:pt x="3698150" y="1087932"/>
                </a:cubicBezTo>
                <a:lnTo>
                  <a:pt x="3698150" y="1125700"/>
                </a:lnTo>
                <a:cubicBezTo>
                  <a:pt x="3688612" y="1127172"/>
                  <a:pt x="3678857" y="1128535"/>
                  <a:pt x="3668774" y="1129733"/>
                </a:cubicBezTo>
                <a:lnTo>
                  <a:pt x="3668774" y="1101012"/>
                </a:lnTo>
                <a:cubicBezTo>
                  <a:pt x="3668774" y="1086864"/>
                  <a:pt x="3657329" y="1075397"/>
                  <a:pt x="3643159" y="1075397"/>
                </a:cubicBezTo>
                <a:cubicBezTo>
                  <a:pt x="3628989" y="1075397"/>
                  <a:pt x="3617544" y="1086864"/>
                  <a:pt x="3617544" y="1101012"/>
                </a:cubicBezTo>
                <a:lnTo>
                  <a:pt x="3617544" y="1133712"/>
                </a:lnTo>
                <a:lnTo>
                  <a:pt x="3612912" y="1133712"/>
                </a:lnTo>
                <a:cubicBezTo>
                  <a:pt x="3453391" y="1140633"/>
                  <a:pt x="3355782" y="1005038"/>
                  <a:pt x="3321883" y="947977"/>
                </a:cubicBezTo>
                <a:cubicBezTo>
                  <a:pt x="3318885" y="941164"/>
                  <a:pt x="3315942" y="934188"/>
                  <a:pt x="3313108" y="926994"/>
                </a:cubicBezTo>
                <a:lnTo>
                  <a:pt x="3335453" y="926994"/>
                </a:lnTo>
                <a:lnTo>
                  <a:pt x="3335453" y="897619"/>
                </a:lnTo>
                <a:lnTo>
                  <a:pt x="3277248" y="897619"/>
                </a:lnTo>
                <a:lnTo>
                  <a:pt x="3277248" y="862902"/>
                </a:lnTo>
                <a:lnTo>
                  <a:pt x="3335453" y="862902"/>
                </a:lnTo>
                <a:lnTo>
                  <a:pt x="3335453" y="833527"/>
                </a:lnTo>
                <a:lnTo>
                  <a:pt x="3043825" y="833527"/>
                </a:lnTo>
                <a:lnTo>
                  <a:pt x="3043825" y="760007"/>
                </a:lnTo>
                <a:lnTo>
                  <a:pt x="3014776" y="760007"/>
                </a:lnTo>
                <a:cubicBezTo>
                  <a:pt x="3046168" y="746082"/>
                  <a:pt x="3076579" y="730135"/>
                  <a:pt x="3105900" y="712265"/>
                </a:cubicBezTo>
                <a:lnTo>
                  <a:pt x="3222693" y="640870"/>
                </a:lnTo>
                <a:lnTo>
                  <a:pt x="3222693" y="566096"/>
                </a:lnTo>
                <a:cubicBezTo>
                  <a:pt x="3222693" y="566096"/>
                  <a:pt x="3086880" y="623212"/>
                  <a:pt x="2937169" y="610350"/>
                </a:cubicBezTo>
                <a:cubicBezTo>
                  <a:pt x="2937986" y="610208"/>
                  <a:pt x="2938803" y="609990"/>
                  <a:pt x="2939566" y="609696"/>
                </a:cubicBezTo>
                <a:cubicBezTo>
                  <a:pt x="3143723" y="592365"/>
                  <a:pt x="3253922" y="507836"/>
                  <a:pt x="3258772" y="504075"/>
                </a:cubicBezTo>
                <a:lnTo>
                  <a:pt x="3227217" y="463637"/>
                </a:lnTo>
                <a:cubicBezTo>
                  <a:pt x="3218933" y="469692"/>
                  <a:pt x="3210267" y="475261"/>
                  <a:pt x="3201329" y="480314"/>
                </a:cubicBezTo>
                <a:lnTo>
                  <a:pt x="3201329" y="465326"/>
                </a:lnTo>
                <a:cubicBezTo>
                  <a:pt x="3200675" y="451162"/>
                  <a:pt x="3188686" y="440213"/>
                  <a:pt x="3174515" y="440867"/>
                </a:cubicBezTo>
                <a:cubicBezTo>
                  <a:pt x="3161272" y="441477"/>
                  <a:pt x="3150644" y="452077"/>
                  <a:pt x="3150045" y="465326"/>
                </a:cubicBezTo>
                <a:lnTo>
                  <a:pt x="3150045" y="506146"/>
                </a:lnTo>
                <a:cubicBezTo>
                  <a:pt x="3140235" y="510398"/>
                  <a:pt x="3129553" y="514757"/>
                  <a:pt x="3117999" y="519008"/>
                </a:cubicBezTo>
                <a:lnTo>
                  <a:pt x="3117999" y="493394"/>
                </a:lnTo>
                <a:cubicBezTo>
                  <a:pt x="3118653" y="479234"/>
                  <a:pt x="3107698" y="467223"/>
                  <a:pt x="3093528" y="466569"/>
                </a:cubicBezTo>
                <a:cubicBezTo>
                  <a:pt x="3079359" y="465915"/>
                  <a:pt x="3067369" y="476869"/>
                  <a:pt x="3066715" y="491028"/>
                </a:cubicBezTo>
                <a:cubicBezTo>
                  <a:pt x="3066660" y="491819"/>
                  <a:pt x="3066660" y="492603"/>
                  <a:pt x="3066715" y="493394"/>
                </a:cubicBezTo>
                <a:lnTo>
                  <a:pt x="3066715" y="535467"/>
                </a:lnTo>
                <a:cubicBezTo>
                  <a:pt x="3057722" y="537974"/>
                  <a:pt x="3048348" y="540356"/>
                  <a:pt x="3038702" y="542607"/>
                </a:cubicBezTo>
                <a:lnTo>
                  <a:pt x="3038702" y="514376"/>
                </a:lnTo>
                <a:cubicBezTo>
                  <a:pt x="3039356" y="500211"/>
                  <a:pt x="3028401" y="488205"/>
                  <a:pt x="3014232" y="487551"/>
                </a:cubicBezTo>
                <a:cubicBezTo>
                  <a:pt x="3000061" y="486897"/>
                  <a:pt x="2988071" y="497852"/>
                  <a:pt x="2987417" y="512011"/>
                </a:cubicBezTo>
                <a:cubicBezTo>
                  <a:pt x="2987363" y="512801"/>
                  <a:pt x="2987363" y="513586"/>
                  <a:pt x="2987417" y="514376"/>
                </a:cubicBezTo>
                <a:lnTo>
                  <a:pt x="2987417" y="552526"/>
                </a:lnTo>
                <a:cubicBezTo>
                  <a:pt x="2977880" y="554052"/>
                  <a:pt x="2968124" y="555414"/>
                  <a:pt x="2958042" y="556613"/>
                </a:cubicBezTo>
                <a:lnTo>
                  <a:pt x="2958042" y="527892"/>
                </a:lnTo>
                <a:cubicBezTo>
                  <a:pt x="2958042" y="513744"/>
                  <a:pt x="2946597" y="502277"/>
                  <a:pt x="2932427" y="502277"/>
                </a:cubicBezTo>
                <a:cubicBezTo>
                  <a:pt x="2918257" y="502277"/>
                  <a:pt x="2906812" y="513744"/>
                  <a:pt x="2906812" y="527892"/>
                </a:cubicBezTo>
                <a:lnTo>
                  <a:pt x="2906812" y="560592"/>
                </a:lnTo>
                <a:lnTo>
                  <a:pt x="2902180" y="560592"/>
                </a:lnTo>
                <a:cubicBezTo>
                  <a:pt x="2742822" y="567459"/>
                  <a:pt x="2645267" y="432299"/>
                  <a:pt x="2611260" y="375292"/>
                </a:cubicBezTo>
                <a:cubicBezTo>
                  <a:pt x="2608208" y="368371"/>
                  <a:pt x="2605210" y="361340"/>
                  <a:pt x="2602376" y="354092"/>
                </a:cubicBezTo>
                <a:lnTo>
                  <a:pt x="2624721" y="354092"/>
                </a:lnTo>
                <a:lnTo>
                  <a:pt x="2624721" y="324717"/>
                </a:lnTo>
                <a:lnTo>
                  <a:pt x="2566515" y="324717"/>
                </a:lnTo>
                <a:lnTo>
                  <a:pt x="2566515" y="290000"/>
                </a:lnTo>
                <a:lnTo>
                  <a:pt x="2624721" y="290000"/>
                </a:lnTo>
                <a:lnTo>
                  <a:pt x="2624721" y="260625"/>
                </a:lnTo>
                <a:lnTo>
                  <a:pt x="2505421" y="260625"/>
                </a:lnTo>
                <a:lnTo>
                  <a:pt x="2505421" y="213918"/>
                </a:lnTo>
                <a:lnTo>
                  <a:pt x="2381925" y="213918"/>
                </a:lnTo>
                <a:lnTo>
                  <a:pt x="2381925" y="116527"/>
                </a:lnTo>
                <a:lnTo>
                  <a:pt x="2324372" y="116527"/>
                </a:lnTo>
                <a:lnTo>
                  <a:pt x="2324372" y="29001"/>
                </a:lnTo>
                <a:lnTo>
                  <a:pt x="2179130" y="29001"/>
                </a:lnTo>
                <a:lnTo>
                  <a:pt x="2179130" y="135384"/>
                </a:lnTo>
                <a:lnTo>
                  <a:pt x="2278865" y="135384"/>
                </a:lnTo>
                <a:lnTo>
                  <a:pt x="2278865" y="66333"/>
                </a:lnTo>
                <a:lnTo>
                  <a:pt x="2216299" y="66333"/>
                </a:lnTo>
                <a:lnTo>
                  <a:pt x="2216299" y="85571"/>
                </a:lnTo>
                <a:lnTo>
                  <a:pt x="2259627" y="85571"/>
                </a:lnTo>
                <a:lnTo>
                  <a:pt x="2259627" y="116146"/>
                </a:lnTo>
                <a:lnTo>
                  <a:pt x="2198314" y="116146"/>
                </a:lnTo>
                <a:lnTo>
                  <a:pt x="2198314" y="48185"/>
                </a:lnTo>
                <a:lnTo>
                  <a:pt x="2305134" y="48185"/>
                </a:lnTo>
                <a:lnTo>
                  <a:pt x="2305134" y="150372"/>
                </a:lnTo>
                <a:lnTo>
                  <a:pt x="2160546" y="150372"/>
                </a:lnTo>
                <a:lnTo>
                  <a:pt x="2160546" y="29001"/>
                </a:lnTo>
                <a:lnTo>
                  <a:pt x="2005385" y="29001"/>
                </a:lnTo>
                <a:lnTo>
                  <a:pt x="2005385" y="91893"/>
                </a:lnTo>
                <a:lnTo>
                  <a:pt x="1993994" y="91893"/>
                </a:lnTo>
                <a:lnTo>
                  <a:pt x="1993994" y="18428"/>
                </a:lnTo>
                <a:lnTo>
                  <a:pt x="2160001" y="18428"/>
                </a:lnTo>
                <a:lnTo>
                  <a:pt x="2160001" y="-757"/>
                </a:lnTo>
                <a:lnTo>
                  <a:pt x="1803790" y="-757"/>
                </a:lnTo>
                <a:lnTo>
                  <a:pt x="1803790" y="18428"/>
                </a:lnTo>
                <a:lnTo>
                  <a:pt x="1974810" y="18428"/>
                </a:lnTo>
                <a:lnTo>
                  <a:pt x="1974810" y="91730"/>
                </a:lnTo>
                <a:lnTo>
                  <a:pt x="1957861" y="91730"/>
                </a:lnTo>
                <a:lnTo>
                  <a:pt x="1957861" y="29001"/>
                </a:lnTo>
                <a:lnTo>
                  <a:pt x="1802700" y="29001"/>
                </a:lnTo>
                <a:lnTo>
                  <a:pt x="1802700" y="150372"/>
                </a:lnTo>
                <a:lnTo>
                  <a:pt x="1658058" y="150372"/>
                </a:lnTo>
                <a:lnTo>
                  <a:pt x="1658058" y="48185"/>
                </a:lnTo>
                <a:lnTo>
                  <a:pt x="1764877" y="48185"/>
                </a:lnTo>
                <a:lnTo>
                  <a:pt x="1764877" y="116146"/>
                </a:lnTo>
                <a:lnTo>
                  <a:pt x="1703620" y="116146"/>
                </a:lnTo>
                <a:lnTo>
                  <a:pt x="1703620" y="85571"/>
                </a:lnTo>
                <a:lnTo>
                  <a:pt x="1746892" y="85571"/>
                </a:lnTo>
                <a:lnTo>
                  <a:pt x="1746892" y="66333"/>
                </a:lnTo>
                <a:lnTo>
                  <a:pt x="1684436" y="66333"/>
                </a:lnTo>
                <a:lnTo>
                  <a:pt x="1684436" y="135384"/>
                </a:lnTo>
                <a:lnTo>
                  <a:pt x="1784170" y="135384"/>
                </a:lnTo>
                <a:lnTo>
                  <a:pt x="1784170" y="29001"/>
                </a:lnTo>
                <a:lnTo>
                  <a:pt x="1639201" y="29001"/>
                </a:lnTo>
                <a:lnTo>
                  <a:pt x="1639201" y="116527"/>
                </a:lnTo>
                <a:lnTo>
                  <a:pt x="1581376" y="116527"/>
                </a:lnTo>
                <a:lnTo>
                  <a:pt x="1581376" y="213755"/>
                </a:lnTo>
                <a:lnTo>
                  <a:pt x="1457825" y="213755"/>
                </a:lnTo>
                <a:lnTo>
                  <a:pt x="1457825" y="260461"/>
                </a:lnTo>
                <a:lnTo>
                  <a:pt x="1339833" y="260461"/>
                </a:lnTo>
                <a:lnTo>
                  <a:pt x="1339833" y="289837"/>
                </a:lnTo>
                <a:lnTo>
                  <a:pt x="1393952" y="289837"/>
                </a:lnTo>
                <a:lnTo>
                  <a:pt x="1393952" y="324553"/>
                </a:lnTo>
                <a:lnTo>
                  <a:pt x="1340051" y="324553"/>
                </a:lnTo>
                <a:lnTo>
                  <a:pt x="1340051" y="353928"/>
                </a:lnTo>
                <a:lnTo>
                  <a:pt x="1362396" y="353928"/>
                </a:lnTo>
                <a:cubicBezTo>
                  <a:pt x="1359508" y="361177"/>
                  <a:pt x="1356565" y="368262"/>
                  <a:pt x="1353513" y="375129"/>
                </a:cubicBezTo>
                <a:cubicBezTo>
                  <a:pt x="1319505" y="432354"/>
                  <a:pt x="1221950" y="567568"/>
                  <a:pt x="1062538" y="560428"/>
                </a:cubicBezTo>
                <a:lnTo>
                  <a:pt x="1057960" y="560428"/>
                </a:lnTo>
                <a:lnTo>
                  <a:pt x="1057960" y="527728"/>
                </a:lnTo>
                <a:cubicBezTo>
                  <a:pt x="1057960" y="513580"/>
                  <a:pt x="1046493" y="502113"/>
                  <a:pt x="1032345" y="502113"/>
                </a:cubicBezTo>
                <a:cubicBezTo>
                  <a:pt x="1018197" y="502113"/>
                  <a:pt x="1006730" y="513580"/>
                  <a:pt x="1006730" y="527728"/>
                </a:cubicBezTo>
                <a:lnTo>
                  <a:pt x="1006730" y="556450"/>
                </a:lnTo>
                <a:cubicBezTo>
                  <a:pt x="996648" y="555251"/>
                  <a:pt x="986892" y="553888"/>
                  <a:pt x="977355" y="552362"/>
                </a:cubicBezTo>
                <a:lnTo>
                  <a:pt x="977355" y="514376"/>
                </a:lnTo>
                <a:cubicBezTo>
                  <a:pt x="978009" y="500211"/>
                  <a:pt x="967054" y="488205"/>
                  <a:pt x="952895" y="487551"/>
                </a:cubicBezTo>
                <a:cubicBezTo>
                  <a:pt x="938731" y="486897"/>
                  <a:pt x="926725" y="497852"/>
                  <a:pt x="926071" y="512011"/>
                </a:cubicBezTo>
                <a:cubicBezTo>
                  <a:pt x="926032" y="512801"/>
                  <a:pt x="926032" y="513586"/>
                  <a:pt x="926071" y="514376"/>
                </a:cubicBezTo>
                <a:lnTo>
                  <a:pt x="926071" y="542225"/>
                </a:lnTo>
                <a:cubicBezTo>
                  <a:pt x="916370" y="540007"/>
                  <a:pt x="907012" y="537631"/>
                  <a:pt x="898003" y="535086"/>
                </a:cubicBezTo>
                <a:lnTo>
                  <a:pt x="898003" y="493012"/>
                </a:lnTo>
                <a:cubicBezTo>
                  <a:pt x="898003" y="478864"/>
                  <a:pt x="886536" y="467397"/>
                  <a:pt x="872388" y="467397"/>
                </a:cubicBezTo>
                <a:cubicBezTo>
                  <a:pt x="858240" y="467397"/>
                  <a:pt x="846773" y="478864"/>
                  <a:pt x="846773" y="493012"/>
                </a:cubicBezTo>
                <a:lnTo>
                  <a:pt x="846773" y="518627"/>
                </a:lnTo>
                <a:cubicBezTo>
                  <a:pt x="835165" y="514376"/>
                  <a:pt x="824483" y="510016"/>
                  <a:pt x="814727" y="505765"/>
                </a:cubicBezTo>
                <a:lnTo>
                  <a:pt x="814727" y="465326"/>
                </a:lnTo>
                <a:cubicBezTo>
                  <a:pt x="814073" y="451162"/>
                  <a:pt x="802062" y="440213"/>
                  <a:pt x="787902" y="440867"/>
                </a:cubicBezTo>
                <a:cubicBezTo>
                  <a:pt x="774654" y="441477"/>
                  <a:pt x="764053" y="452077"/>
                  <a:pt x="763443" y="465326"/>
                </a:cubicBezTo>
                <a:lnTo>
                  <a:pt x="763443" y="480477"/>
                </a:lnTo>
                <a:cubicBezTo>
                  <a:pt x="754538" y="475501"/>
                  <a:pt x="745916" y="470046"/>
                  <a:pt x="737610" y="464127"/>
                </a:cubicBezTo>
                <a:lnTo>
                  <a:pt x="706000" y="504511"/>
                </a:lnTo>
                <a:cubicBezTo>
                  <a:pt x="710796" y="508272"/>
                  <a:pt x="820995" y="592801"/>
                  <a:pt x="1025206" y="610132"/>
                </a:cubicBezTo>
                <a:cubicBezTo>
                  <a:pt x="1025985" y="610427"/>
                  <a:pt x="1026786" y="610644"/>
                  <a:pt x="1027604" y="610786"/>
                </a:cubicBezTo>
                <a:cubicBezTo>
                  <a:pt x="877893" y="623648"/>
                  <a:pt x="742079" y="566532"/>
                  <a:pt x="742079" y="566532"/>
                </a:cubicBezTo>
                <a:lnTo>
                  <a:pt x="742079" y="641306"/>
                </a:lnTo>
                <a:lnTo>
                  <a:pt x="858872" y="712701"/>
                </a:lnTo>
                <a:cubicBezTo>
                  <a:pt x="888182" y="730571"/>
                  <a:pt x="918621" y="746518"/>
                  <a:pt x="949996" y="760443"/>
                </a:cubicBezTo>
                <a:lnTo>
                  <a:pt x="925253" y="760443"/>
                </a:lnTo>
                <a:lnTo>
                  <a:pt x="925253" y="834672"/>
                </a:lnTo>
                <a:lnTo>
                  <a:pt x="633679" y="834672"/>
                </a:lnTo>
                <a:lnTo>
                  <a:pt x="633679" y="864047"/>
                </a:lnTo>
                <a:lnTo>
                  <a:pt x="691830" y="864047"/>
                </a:lnTo>
                <a:lnTo>
                  <a:pt x="691830" y="898763"/>
                </a:lnTo>
                <a:lnTo>
                  <a:pt x="633407" y="898763"/>
                </a:lnTo>
                <a:lnTo>
                  <a:pt x="633407" y="928139"/>
                </a:lnTo>
                <a:lnTo>
                  <a:pt x="655697" y="928139"/>
                </a:lnTo>
                <a:cubicBezTo>
                  <a:pt x="652863" y="935333"/>
                  <a:pt x="649920" y="942309"/>
                  <a:pt x="646922" y="949121"/>
                </a:cubicBezTo>
                <a:cubicBezTo>
                  <a:pt x="613024" y="1006182"/>
                  <a:pt x="515414" y="1141778"/>
                  <a:pt x="355894" y="1134856"/>
                </a:cubicBezTo>
                <a:lnTo>
                  <a:pt x="351315" y="1134856"/>
                </a:lnTo>
                <a:lnTo>
                  <a:pt x="351315" y="1102156"/>
                </a:lnTo>
                <a:cubicBezTo>
                  <a:pt x="350661" y="1087992"/>
                  <a:pt x="338655" y="1077043"/>
                  <a:pt x="324491" y="1077697"/>
                </a:cubicBezTo>
                <a:cubicBezTo>
                  <a:pt x="311242" y="1078307"/>
                  <a:pt x="300642" y="1088908"/>
                  <a:pt x="300031" y="1102156"/>
                </a:cubicBezTo>
                <a:lnTo>
                  <a:pt x="300031" y="1130224"/>
                </a:lnTo>
                <a:cubicBezTo>
                  <a:pt x="289949" y="1129025"/>
                  <a:pt x="280193" y="1127663"/>
                  <a:pt x="270656" y="1126191"/>
                </a:cubicBezTo>
                <a:lnTo>
                  <a:pt x="270656" y="1088423"/>
                </a:lnTo>
                <a:cubicBezTo>
                  <a:pt x="270002" y="1074264"/>
                  <a:pt x="257995" y="1063309"/>
                  <a:pt x="243831" y="1063963"/>
                </a:cubicBezTo>
                <a:cubicBezTo>
                  <a:pt x="230582" y="1064573"/>
                  <a:pt x="219982" y="1075174"/>
                  <a:pt x="219371" y="1088423"/>
                </a:cubicBezTo>
                <a:lnTo>
                  <a:pt x="219371" y="1116272"/>
                </a:lnTo>
                <a:cubicBezTo>
                  <a:pt x="209670" y="1114054"/>
                  <a:pt x="200335" y="1111678"/>
                  <a:pt x="191359" y="1109133"/>
                </a:cubicBezTo>
                <a:lnTo>
                  <a:pt x="191359" y="1067059"/>
                </a:lnTo>
                <a:cubicBezTo>
                  <a:pt x="192013" y="1052894"/>
                  <a:pt x="181063" y="1040888"/>
                  <a:pt x="166899" y="1040234"/>
                </a:cubicBezTo>
                <a:cubicBezTo>
                  <a:pt x="152734" y="1039580"/>
                  <a:pt x="140728" y="1050534"/>
                  <a:pt x="140074" y="1064694"/>
                </a:cubicBezTo>
                <a:cubicBezTo>
                  <a:pt x="140036" y="1065484"/>
                  <a:pt x="140036" y="1066269"/>
                  <a:pt x="140074" y="1067059"/>
                </a:cubicBezTo>
                <a:lnTo>
                  <a:pt x="140074" y="1092674"/>
                </a:lnTo>
                <a:cubicBezTo>
                  <a:pt x="128520" y="1088423"/>
                  <a:pt x="117838" y="1084063"/>
                  <a:pt x="108028" y="1079812"/>
                </a:cubicBezTo>
                <a:lnTo>
                  <a:pt x="108028" y="1038991"/>
                </a:lnTo>
                <a:cubicBezTo>
                  <a:pt x="108028" y="1024843"/>
                  <a:pt x="96561" y="1013376"/>
                  <a:pt x="82413" y="1013376"/>
                </a:cubicBezTo>
                <a:cubicBezTo>
                  <a:pt x="68265" y="1013376"/>
                  <a:pt x="56798" y="1024843"/>
                  <a:pt x="56798" y="1038991"/>
                </a:cubicBezTo>
                <a:lnTo>
                  <a:pt x="56798" y="1053924"/>
                </a:lnTo>
                <a:cubicBezTo>
                  <a:pt x="47871" y="1048932"/>
                  <a:pt x="39211" y="1043471"/>
                  <a:pt x="30857" y="1037574"/>
                </a:cubicBezTo>
                <a:lnTo>
                  <a:pt x="-699" y="1077959"/>
                </a:lnTo>
                <a:cubicBezTo>
                  <a:pt x="4151" y="1081719"/>
                  <a:pt x="114350" y="1166248"/>
                  <a:pt x="318506" y="1183579"/>
                </a:cubicBezTo>
                <a:cubicBezTo>
                  <a:pt x="319291" y="1183863"/>
                  <a:pt x="320092" y="1184102"/>
                  <a:pt x="320904" y="1184288"/>
                </a:cubicBezTo>
                <a:cubicBezTo>
                  <a:pt x="171194" y="1197095"/>
                  <a:pt x="35434" y="1139979"/>
                  <a:pt x="35434" y="1139979"/>
                </a:cubicBezTo>
                <a:lnTo>
                  <a:pt x="35434" y="1214753"/>
                </a:lnTo>
                <a:lnTo>
                  <a:pt x="152173" y="1286148"/>
                </a:lnTo>
                <a:cubicBezTo>
                  <a:pt x="276983" y="1362393"/>
                  <a:pt x="420394" y="1402723"/>
                  <a:pt x="566644" y="1402723"/>
                </a:cubicBezTo>
                <a:lnTo>
                  <a:pt x="454429" y="1402723"/>
                </a:lnTo>
                <a:lnTo>
                  <a:pt x="454429" y="1432044"/>
                </a:lnTo>
                <a:lnTo>
                  <a:pt x="504678" y="1432044"/>
                </a:lnTo>
                <a:lnTo>
                  <a:pt x="504678" y="2295757"/>
                </a:lnTo>
                <a:lnTo>
                  <a:pt x="485439" y="2295757"/>
                </a:lnTo>
                <a:lnTo>
                  <a:pt x="485439" y="2351020"/>
                </a:lnTo>
                <a:lnTo>
                  <a:pt x="457699" y="2351020"/>
                </a:lnTo>
                <a:lnTo>
                  <a:pt x="457699" y="2478060"/>
                </a:lnTo>
                <a:lnTo>
                  <a:pt x="686162" y="2478060"/>
                </a:lnTo>
                <a:lnTo>
                  <a:pt x="686162" y="2351020"/>
                </a:lnTo>
                <a:lnTo>
                  <a:pt x="658476" y="2351020"/>
                </a:lnTo>
                <a:lnTo>
                  <a:pt x="658476" y="2295376"/>
                </a:lnTo>
                <a:lnTo>
                  <a:pt x="639238" y="2295376"/>
                </a:lnTo>
                <a:lnTo>
                  <a:pt x="639238" y="1504475"/>
                </a:lnTo>
                <a:lnTo>
                  <a:pt x="1211105" y="1504475"/>
                </a:lnTo>
                <a:lnTo>
                  <a:pt x="1211105" y="2300172"/>
                </a:lnTo>
                <a:lnTo>
                  <a:pt x="1191866" y="2300172"/>
                </a:lnTo>
                <a:lnTo>
                  <a:pt x="1191866" y="2355816"/>
                </a:lnTo>
                <a:lnTo>
                  <a:pt x="1164180" y="2355816"/>
                </a:lnTo>
                <a:lnTo>
                  <a:pt x="1164180" y="2482801"/>
                </a:lnTo>
                <a:lnTo>
                  <a:pt x="1392644" y="2482801"/>
                </a:lnTo>
                <a:lnTo>
                  <a:pt x="1392644" y="2355816"/>
                </a:lnTo>
                <a:lnTo>
                  <a:pt x="1364903" y="2355816"/>
                </a:lnTo>
                <a:lnTo>
                  <a:pt x="1364903" y="2300172"/>
                </a:lnTo>
                <a:lnTo>
                  <a:pt x="1345719" y="2300172"/>
                </a:lnTo>
                <a:lnTo>
                  <a:pt x="1345719" y="1302825"/>
                </a:lnTo>
                <a:lnTo>
                  <a:pt x="1368664" y="1302825"/>
                </a:lnTo>
                <a:lnTo>
                  <a:pt x="1368664" y="1342773"/>
                </a:lnTo>
                <a:lnTo>
                  <a:pt x="1489326" y="1342773"/>
                </a:lnTo>
                <a:lnTo>
                  <a:pt x="1489326" y="1197368"/>
                </a:lnTo>
                <a:lnTo>
                  <a:pt x="1573801" y="1197368"/>
                </a:lnTo>
                <a:lnTo>
                  <a:pt x="1573801" y="1254484"/>
                </a:lnTo>
                <a:lnTo>
                  <a:pt x="1525187" y="1254484"/>
                </a:lnTo>
                <a:lnTo>
                  <a:pt x="1525187" y="1232684"/>
                </a:lnTo>
                <a:lnTo>
                  <a:pt x="1540120" y="1232684"/>
                </a:lnTo>
                <a:lnTo>
                  <a:pt x="1540120" y="1241240"/>
                </a:lnTo>
                <a:lnTo>
                  <a:pt x="1559358" y="1241240"/>
                </a:lnTo>
                <a:lnTo>
                  <a:pt x="1559358" y="1213500"/>
                </a:lnTo>
                <a:lnTo>
                  <a:pt x="1505949" y="1213500"/>
                </a:lnTo>
                <a:lnTo>
                  <a:pt x="1505949" y="1273831"/>
                </a:lnTo>
                <a:lnTo>
                  <a:pt x="1593148" y="1273831"/>
                </a:lnTo>
                <a:lnTo>
                  <a:pt x="1593148" y="1235681"/>
                </a:lnTo>
                <a:lnTo>
                  <a:pt x="2371788" y="1235681"/>
                </a:lnTo>
                <a:lnTo>
                  <a:pt x="2371788" y="1273831"/>
                </a:lnTo>
                <a:lnTo>
                  <a:pt x="2458987" y="1273831"/>
                </a:lnTo>
                <a:lnTo>
                  <a:pt x="2458987" y="1213391"/>
                </a:lnTo>
                <a:lnTo>
                  <a:pt x="2405577" y="1213391"/>
                </a:lnTo>
                <a:lnTo>
                  <a:pt x="2405577" y="1241131"/>
                </a:lnTo>
                <a:lnTo>
                  <a:pt x="2424761" y="1241131"/>
                </a:lnTo>
                <a:lnTo>
                  <a:pt x="2424761" y="1232575"/>
                </a:lnTo>
                <a:lnTo>
                  <a:pt x="2439749" y="1232575"/>
                </a:lnTo>
                <a:lnTo>
                  <a:pt x="2439749" y="1254375"/>
                </a:lnTo>
                <a:lnTo>
                  <a:pt x="2391135" y="1254375"/>
                </a:lnTo>
                <a:lnTo>
                  <a:pt x="2391135" y="1197368"/>
                </a:lnTo>
                <a:lnTo>
                  <a:pt x="2475500" y="1197368"/>
                </a:lnTo>
                <a:lnTo>
                  <a:pt x="2475500" y="1342773"/>
                </a:lnTo>
                <a:lnTo>
                  <a:pt x="2596218" y="1342773"/>
                </a:lnTo>
                <a:lnTo>
                  <a:pt x="2596218" y="1302879"/>
                </a:lnTo>
                <a:lnTo>
                  <a:pt x="2619162" y="1302879"/>
                </a:lnTo>
                <a:lnTo>
                  <a:pt x="2619162" y="2300227"/>
                </a:lnTo>
                <a:lnTo>
                  <a:pt x="2599924" y="2300227"/>
                </a:lnTo>
                <a:lnTo>
                  <a:pt x="2599924" y="2355871"/>
                </a:lnTo>
                <a:lnTo>
                  <a:pt x="2572237" y="2355871"/>
                </a:lnTo>
                <a:lnTo>
                  <a:pt x="2572237" y="2482855"/>
                </a:lnTo>
                <a:lnTo>
                  <a:pt x="2800701" y="2482855"/>
                </a:lnTo>
                <a:lnTo>
                  <a:pt x="2800701" y="2355871"/>
                </a:lnTo>
                <a:lnTo>
                  <a:pt x="2772797" y="2355871"/>
                </a:lnTo>
                <a:lnTo>
                  <a:pt x="2772797" y="2300227"/>
                </a:lnTo>
                <a:lnTo>
                  <a:pt x="2753558" y="2300227"/>
                </a:lnTo>
                <a:lnTo>
                  <a:pt x="2753558" y="1504529"/>
                </a:lnTo>
                <a:lnTo>
                  <a:pt x="3329730" y="1504529"/>
                </a:lnTo>
                <a:lnTo>
                  <a:pt x="3329730" y="2295594"/>
                </a:lnTo>
                <a:lnTo>
                  <a:pt x="3310492" y="2295594"/>
                </a:lnTo>
                <a:lnTo>
                  <a:pt x="3310492" y="2351020"/>
                </a:lnTo>
                <a:lnTo>
                  <a:pt x="3282806" y="2351020"/>
                </a:lnTo>
                <a:lnTo>
                  <a:pt x="3282806" y="2478060"/>
                </a:lnTo>
                <a:lnTo>
                  <a:pt x="3511270" y="2478060"/>
                </a:lnTo>
                <a:lnTo>
                  <a:pt x="3511270" y="2351020"/>
                </a:lnTo>
                <a:lnTo>
                  <a:pt x="3483529" y="2351020"/>
                </a:lnTo>
                <a:lnTo>
                  <a:pt x="3483529" y="2295376"/>
                </a:lnTo>
                <a:lnTo>
                  <a:pt x="3464345" y="2295376"/>
                </a:lnTo>
                <a:lnTo>
                  <a:pt x="3464345" y="1431826"/>
                </a:lnTo>
                <a:lnTo>
                  <a:pt x="3514540" y="1431826"/>
                </a:lnTo>
                <a:lnTo>
                  <a:pt x="3514540" y="1402723"/>
                </a:lnTo>
                <a:lnTo>
                  <a:pt x="3402325" y="1402723"/>
                </a:lnTo>
                <a:cubicBezTo>
                  <a:pt x="3548493" y="1402669"/>
                  <a:pt x="3691773" y="1362284"/>
                  <a:pt x="3816523" y="1286093"/>
                </a:cubicBezTo>
                <a:lnTo>
                  <a:pt x="3933316" y="1214699"/>
                </a:lnTo>
                <a:lnTo>
                  <a:pt x="3933316" y="1139707"/>
                </a:lnTo>
                <a:cubicBezTo>
                  <a:pt x="3933316" y="1139707"/>
                  <a:pt x="3797394" y="1196823"/>
                  <a:pt x="3647900" y="1184015"/>
                </a:cubicBezTo>
                <a:close/>
                <a:moveTo>
                  <a:pt x="2514304" y="1100413"/>
                </a:moveTo>
                <a:lnTo>
                  <a:pt x="2514304" y="1052289"/>
                </a:lnTo>
                <a:lnTo>
                  <a:pt x="2558613" y="1052289"/>
                </a:lnTo>
                <a:lnTo>
                  <a:pt x="2558613" y="1068639"/>
                </a:lnTo>
                <a:lnTo>
                  <a:pt x="2546350" y="1068639"/>
                </a:lnTo>
                <a:lnTo>
                  <a:pt x="2546350" y="1060737"/>
                </a:lnTo>
                <a:lnTo>
                  <a:pt x="2527112" y="1060737"/>
                </a:lnTo>
                <a:lnTo>
                  <a:pt x="2527112" y="1087987"/>
                </a:lnTo>
                <a:lnTo>
                  <a:pt x="2577851" y="1087987"/>
                </a:lnTo>
                <a:lnTo>
                  <a:pt x="2577851" y="1074634"/>
                </a:lnTo>
                <a:lnTo>
                  <a:pt x="2618944" y="1074634"/>
                </a:lnTo>
                <a:lnTo>
                  <a:pt x="2618944" y="1100631"/>
                </a:lnTo>
                <a:close/>
                <a:moveTo>
                  <a:pt x="1345828" y="1100413"/>
                </a:moveTo>
                <a:lnTo>
                  <a:pt x="1345828" y="1074416"/>
                </a:lnTo>
                <a:lnTo>
                  <a:pt x="1389428" y="1074416"/>
                </a:lnTo>
                <a:lnTo>
                  <a:pt x="1389428" y="1087769"/>
                </a:lnTo>
                <a:lnTo>
                  <a:pt x="1440113" y="1087769"/>
                </a:lnTo>
                <a:lnTo>
                  <a:pt x="1440113" y="1060519"/>
                </a:lnTo>
                <a:lnTo>
                  <a:pt x="1421201" y="1060519"/>
                </a:lnTo>
                <a:lnTo>
                  <a:pt x="1421201" y="1068421"/>
                </a:lnTo>
                <a:lnTo>
                  <a:pt x="1408939" y="1068421"/>
                </a:lnTo>
                <a:lnTo>
                  <a:pt x="1408939" y="1052071"/>
                </a:lnTo>
                <a:lnTo>
                  <a:pt x="1453302" y="1052071"/>
                </a:lnTo>
                <a:lnTo>
                  <a:pt x="1453302" y="1100195"/>
                </a:lnTo>
                <a:close/>
                <a:moveTo>
                  <a:pt x="1204129" y="863611"/>
                </a:moveTo>
                <a:lnTo>
                  <a:pt x="1204129" y="898327"/>
                </a:lnTo>
                <a:lnTo>
                  <a:pt x="1159602" y="898327"/>
                </a:lnTo>
                <a:lnTo>
                  <a:pt x="1159602" y="863611"/>
                </a:lnTo>
                <a:close/>
                <a:moveTo>
                  <a:pt x="1521808" y="290000"/>
                </a:moveTo>
                <a:lnTo>
                  <a:pt x="1521808" y="324717"/>
                </a:lnTo>
                <a:lnTo>
                  <a:pt x="1476955" y="324717"/>
                </a:lnTo>
                <a:lnTo>
                  <a:pt x="1476955" y="290000"/>
                </a:lnTo>
                <a:close/>
                <a:moveTo>
                  <a:pt x="2502424" y="901325"/>
                </a:moveTo>
                <a:lnTo>
                  <a:pt x="2502424" y="858052"/>
                </a:lnTo>
                <a:lnTo>
                  <a:pt x="2547277" y="858052"/>
                </a:lnTo>
                <a:lnTo>
                  <a:pt x="2547277" y="901325"/>
                </a:lnTo>
                <a:close/>
                <a:moveTo>
                  <a:pt x="2577742" y="996155"/>
                </a:moveTo>
                <a:lnTo>
                  <a:pt x="2577742" y="976098"/>
                </a:lnTo>
                <a:lnTo>
                  <a:pt x="2618835" y="976098"/>
                </a:lnTo>
                <a:lnTo>
                  <a:pt x="2618835" y="1055014"/>
                </a:lnTo>
                <a:lnTo>
                  <a:pt x="2577742" y="1055014"/>
                </a:lnTo>
                <a:lnTo>
                  <a:pt x="2577742" y="1032942"/>
                </a:lnTo>
                <a:lnTo>
                  <a:pt x="2545696" y="1032942"/>
                </a:lnTo>
                <a:lnTo>
                  <a:pt x="2545696" y="996155"/>
                </a:lnTo>
                <a:close/>
                <a:moveTo>
                  <a:pt x="2526458" y="1032942"/>
                </a:moveTo>
                <a:lnTo>
                  <a:pt x="2494848" y="1032942"/>
                </a:lnTo>
                <a:lnTo>
                  <a:pt x="2494848" y="1055014"/>
                </a:lnTo>
                <a:lnTo>
                  <a:pt x="2451575" y="1055014"/>
                </a:lnTo>
                <a:lnTo>
                  <a:pt x="2451575" y="976262"/>
                </a:lnTo>
                <a:lnTo>
                  <a:pt x="2494848" y="976262"/>
                </a:lnTo>
                <a:lnTo>
                  <a:pt x="2494848" y="996318"/>
                </a:lnTo>
                <a:lnTo>
                  <a:pt x="2526349" y="996318"/>
                </a:lnTo>
                <a:close/>
                <a:moveTo>
                  <a:pt x="1440767" y="1032942"/>
                </a:moveTo>
                <a:lnTo>
                  <a:pt x="1440767" y="996155"/>
                </a:lnTo>
                <a:lnTo>
                  <a:pt x="1472268" y="996155"/>
                </a:lnTo>
                <a:lnTo>
                  <a:pt x="1472268" y="976098"/>
                </a:lnTo>
                <a:lnTo>
                  <a:pt x="1512870" y="976098"/>
                </a:lnTo>
                <a:lnTo>
                  <a:pt x="1512870" y="1055014"/>
                </a:lnTo>
                <a:lnTo>
                  <a:pt x="1472268" y="1055014"/>
                </a:lnTo>
                <a:lnTo>
                  <a:pt x="1472268" y="1032942"/>
                </a:lnTo>
                <a:close/>
                <a:moveTo>
                  <a:pt x="1389537" y="1032942"/>
                </a:moveTo>
                <a:lnTo>
                  <a:pt x="1389537" y="1055014"/>
                </a:lnTo>
                <a:lnTo>
                  <a:pt x="1345937" y="1055014"/>
                </a:lnTo>
                <a:lnTo>
                  <a:pt x="1345937" y="976262"/>
                </a:lnTo>
                <a:lnTo>
                  <a:pt x="1389537" y="976262"/>
                </a:lnTo>
                <a:lnTo>
                  <a:pt x="1389537" y="996318"/>
                </a:lnTo>
                <a:lnTo>
                  <a:pt x="1421583" y="996318"/>
                </a:lnTo>
                <a:lnTo>
                  <a:pt x="1421583" y="1033105"/>
                </a:lnTo>
                <a:close/>
                <a:moveTo>
                  <a:pt x="2438332" y="901325"/>
                </a:moveTo>
                <a:lnTo>
                  <a:pt x="2438332" y="858052"/>
                </a:lnTo>
                <a:lnTo>
                  <a:pt x="2483185" y="858052"/>
                </a:lnTo>
                <a:lnTo>
                  <a:pt x="2483185" y="901325"/>
                </a:lnTo>
                <a:close/>
                <a:moveTo>
                  <a:pt x="2419093" y="901325"/>
                </a:moveTo>
                <a:lnTo>
                  <a:pt x="2374240" y="901325"/>
                </a:lnTo>
                <a:lnTo>
                  <a:pt x="2374240" y="858052"/>
                </a:lnTo>
                <a:lnTo>
                  <a:pt x="2419093" y="858052"/>
                </a:lnTo>
                <a:close/>
                <a:moveTo>
                  <a:pt x="2355001" y="901325"/>
                </a:moveTo>
                <a:lnTo>
                  <a:pt x="2310148" y="901325"/>
                </a:lnTo>
                <a:lnTo>
                  <a:pt x="2310148" y="858052"/>
                </a:lnTo>
                <a:lnTo>
                  <a:pt x="2355001" y="858052"/>
                </a:lnTo>
                <a:close/>
                <a:moveTo>
                  <a:pt x="2290964" y="901325"/>
                </a:moveTo>
                <a:lnTo>
                  <a:pt x="2246056" y="901325"/>
                </a:lnTo>
                <a:lnTo>
                  <a:pt x="2246056" y="858052"/>
                </a:lnTo>
                <a:lnTo>
                  <a:pt x="2290964" y="858052"/>
                </a:lnTo>
                <a:close/>
                <a:moveTo>
                  <a:pt x="2226872" y="901325"/>
                </a:moveTo>
                <a:lnTo>
                  <a:pt x="2182019" y="901325"/>
                </a:lnTo>
                <a:lnTo>
                  <a:pt x="2182019" y="858052"/>
                </a:lnTo>
                <a:lnTo>
                  <a:pt x="2226872" y="858052"/>
                </a:lnTo>
                <a:close/>
                <a:moveTo>
                  <a:pt x="2162780" y="901325"/>
                </a:moveTo>
                <a:lnTo>
                  <a:pt x="2117927" y="901325"/>
                </a:lnTo>
                <a:lnTo>
                  <a:pt x="2117927" y="858052"/>
                </a:lnTo>
                <a:lnTo>
                  <a:pt x="2162780" y="858052"/>
                </a:lnTo>
                <a:close/>
                <a:moveTo>
                  <a:pt x="2098689" y="901325"/>
                </a:moveTo>
                <a:lnTo>
                  <a:pt x="2053835" y="901325"/>
                </a:lnTo>
                <a:lnTo>
                  <a:pt x="2053835" y="858052"/>
                </a:lnTo>
                <a:lnTo>
                  <a:pt x="2098689" y="858052"/>
                </a:lnTo>
                <a:close/>
                <a:moveTo>
                  <a:pt x="2034597" y="901325"/>
                </a:moveTo>
                <a:lnTo>
                  <a:pt x="1989743" y="901325"/>
                </a:lnTo>
                <a:lnTo>
                  <a:pt x="1989743" y="858052"/>
                </a:lnTo>
                <a:lnTo>
                  <a:pt x="2034597" y="858052"/>
                </a:lnTo>
                <a:close/>
                <a:moveTo>
                  <a:pt x="1970505" y="901325"/>
                </a:moveTo>
                <a:lnTo>
                  <a:pt x="1925652" y="901325"/>
                </a:lnTo>
                <a:lnTo>
                  <a:pt x="1925652" y="858052"/>
                </a:lnTo>
                <a:lnTo>
                  <a:pt x="1970505" y="858052"/>
                </a:lnTo>
                <a:close/>
                <a:moveTo>
                  <a:pt x="1906250" y="901325"/>
                </a:moveTo>
                <a:lnTo>
                  <a:pt x="1861397" y="901325"/>
                </a:lnTo>
                <a:lnTo>
                  <a:pt x="1861397" y="858052"/>
                </a:lnTo>
                <a:lnTo>
                  <a:pt x="1906250" y="858052"/>
                </a:lnTo>
                <a:close/>
                <a:moveTo>
                  <a:pt x="1842158" y="901325"/>
                </a:moveTo>
                <a:lnTo>
                  <a:pt x="1797250" y="901325"/>
                </a:lnTo>
                <a:lnTo>
                  <a:pt x="1797250" y="858052"/>
                </a:lnTo>
                <a:lnTo>
                  <a:pt x="1842103" y="858052"/>
                </a:lnTo>
                <a:close/>
                <a:moveTo>
                  <a:pt x="1778121" y="901325"/>
                </a:moveTo>
                <a:lnTo>
                  <a:pt x="1733267" y="901325"/>
                </a:lnTo>
                <a:lnTo>
                  <a:pt x="1733267" y="858052"/>
                </a:lnTo>
                <a:lnTo>
                  <a:pt x="1778121" y="858052"/>
                </a:lnTo>
                <a:close/>
                <a:moveTo>
                  <a:pt x="1714029" y="901325"/>
                </a:moveTo>
                <a:lnTo>
                  <a:pt x="1669176" y="901325"/>
                </a:lnTo>
                <a:lnTo>
                  <a:pt x="1669176" y="858052"/>
                </a:lnTo>
                <a:lnTo>
                  <a:pt x="1714029" y="858052"/>
                </a:lnTo>
                <a:close/>
                <a:moveTo>
                  <a:pt x="1650101" y="901325"/>
                </a:moveTo>
                <a:lnTo>
                  <a:pt x="1605247" y="901325"/>
                </a:lnTo>
                <a:lnTo>
                  <a:pt x="1605247" y="858052"/>
                </a:lnTo>
                <a:lnTo>
                  <a:pt x="1650101" y="858052"/>
                </a:lnTo>
                <a:close/>
                <a:moveTo>
                  <a:pt x="1586009" y="901325"/>
                </a:moveTo>
                <a:lnTo>
                  <a:pt x="1541101" y="901325"/>
                </a:lnTo>
                <a:lnTo>
                  <a:pt x="1541101" y="858052"/>
                </a:lnTo>
                <a:lnTo>
                  <a:pt x="1585954" y="858052"/>
                </a:lnTo>
                <a:close/>
                <a:moveTo>
                  <a:pt x="1521917" y="901325"/>
                </a:moveTo>
                <a:lnTo>
                  <a:pt x="1477064" y="901325"/>
                </a:lnTo>
                <a:lnTo>
                  <a:pt x="1477064" y="858052"/>
                </a:lnTo>
                <a:lnTo>
                  <a:pt x="1521917" y="858052"/>
                </a:lnTo>
                <a:close/>
                <a:moveTo>
                  <a:pt x="1457825" y="901325"/>
                </a:moveTo>
                <a:lnTo>
                  <a:pt x="1412972" y="901325"/>
                </a:lnTo>
                <a:lnTo>
                  <a:pt x="1412972" y="858052"/>
                </a:lnTo>
                <a:lnTo>
                  <a:pt x="1457825" y="858052"/>
                </a:lnTo>
                <a:close/>
                <a:moveTo>
                  <a:pt x="1393952" y="901325"/>
                </a:moveTo>
                <a:lnTo>
                  <a:pt x="1345937" y="901325"/>
                </a:lnTo>
                <a:lnTo>
                  <a:pt x="1345937" y="858052"/>
                </a:lnTo>
                <a:lnTo>
                  <a:pt x="1393952" y="858052"/>
                </a:lnTo>
                <a:close/>
                <a:moveTo>
                  <a:pt x="1453302" y="930700"/>
                </a:moveTo>
                <a:lnTo>
                  <a:pt x="1453302" y="976971"/>
                </a:lnTo>
                <a:lnTo>
                  <a:pt x="1408939" y="976971"/>
                </a:lnTo>
                <a:lnTo>
                  <a:pt x="1408939" y="960621"/>
                </a:lnTo>
                <a:lnTo>
                  <a:pt x="1421201" y="960621"/>
                </a:lnTo>
                <a:lnTo>
                  <a:pt x="1421201" y="968523"/>
                </a:lnTo>
                <a:lnTo>
                  <a:pt x="1440440" y="968523"/>
                </a:lnTo>
                <a:lnTo>
                  <a:pt x="1440440" y="941273"/>
                </a:lnTo>
                <a:lnTo>
                  <a:pt x="1389755" y="941273"/>
                </a:lnTo>
                <a:lnTo>
                  <a:pt x="1389755" y="956642"/>
                </a:lnTo>
                <a:lnTo>
                  <a:pt x="1346155" y="956642"/>
                </a:lnTo>
                <a:lnTo>
                  <a:pt x="1346155" y="930482"/>
                </a:lnTo>
                <a:close/>
                <a:moveTo>
                  <a:pt x="1513252" y="956860"/>
                </a:moveTo>
                <a:lnTo>
                  <a:pt x="1472649" y="956860"/>
                </a:lnTo>
                <a:lnTo>
                  <a:pt x="1472649" y="930700"/>
                </a:lnTo>
                <a:lnTo>
                  <a:pt x="1513252" y="930700"/>
                </a:lnTo>
                <a:close/>
                <a:moveTo>
                  <a:pt x="2495338" y="956860"/>
                </a:moveTo>
                <a:lnTo>
                  <a:pt x="2452066" y="956860"/>
                </a:lnTo>
                <a:lnTo>
                  <a:pt x="2452066" y="930700"/>
                </a:lnTo>
                <a:lnTo>
                  <a:pt x="2494848" y="930700"/>
                </a:lnTo>
                <a:close/>
                <a:moveTo>
                  <a:pt x="1925652" y="388481"/>
                </a:moveTo>
                <a:lnTo>
                  <a:pt x="1925652" y="723873"/>
                </a:lnTo>
                <a:cubicBezTo>
                  <a:pt x="1925270" y="729187"/>
                  <a:pt x="1920638" y="733171"/>
                  <a:pt x="1915297" y="732768"/>
                </a:cubicBezTo>
                <a:cubicBezTo>
                  <a:pt x="1910556" y="732408"/>
                  <a:pt x="1906795" y="728631"/>
                  <a:pt x="1906414" y="723873"/>
                </a:cubicBezTo>
                <a:lnTo>
                  <a:pt x="1906414" y="388481"/>
                </a:lnTo>
                <a:cubicBezTo>
                  <a:pt x="1906795" y="383168"/>
                  <a:pt x="1911427" y="379189"/>
                  <a:pt x="1916769" y="379587"/>
                </a:cubicBezTo>
                <a:cubicBezTo>
                  <a:pt x="1921510" y="379947"/>
                  <a:pt x="1925270" y="383723"/>
                  <a:pt x="1925652" y="388481"/>
                </a:cubicBezTo>
                <a:close/>
                <a:moveTo>
                  <a:pt x="1861560" y="388481"/>
                </a:moveTo>
                <a:lnTo>
                  <a:pt x="1861560" y="723873"/>
                </a:lnTo>
                <a:cubicBezTo>
                  <a:pt x="1861178" y="729187"/>
                  <a:pt x="1856546" y="733171"/>
                  <a:pt x="1851205" y="732768"/>
                </a:cubicBezTo>
                <a:cubicBezTo>
                  <a:pt x="1846464" y="732408"/>
                  <a:pt x="1842703" y="728631"/>
                  <a:pt x="1842322" y="723873"/>
                </a:cubicBezTo>
                <a:lnTo>
                  <a:pt x="1842322" y="388481"/>
                </a:lnTo>
                <a:cubicBezTo>
                  <a:pt x="1842703" y="383168"/>
                  <a:pt x="1847335" y="379189"/>
                  <a:pt x="1852677" y="379587"/>
                </a:cubicBezTo>
                <a:cubicBezTo>
                  <a:pt x="1857418" y="379947"/>
                  <a:pt x="1861178" y="383723"/>
                  <a:pt x="1861560" y="388481"/>
                </a:cubicBezTo>
                <a:close/>
                <a:moveTo>
                  <a:pt x="1797468" y="388481"/>
                </a:moveTo>
                <a:lnTo>
                  <a:pt x="1797468" y="723873"/>
                </a:lnTo>
                <a:cubicBezTo>
                  <a:pt x="1797468" y="729171"/>
                  <a:pt x="1793163" y="733465"/>
                  <a:pt x="1787876" y="733465"/>
                </a:cubicBezTo>
                <a:cubicBezTo>
                  <a:pt x="1782590" y="733465"/>
                  <a:pt x="1778284" y="729171"/>
                  <a:pt x="1778284" y="723873"/>
                </a:cubicBezTo>
                <a:lnTo>
                  <a:pt x="1778284" y="388481"/>
                </a:lnTo>
                <a:cubicBezTo>
                  <a:pt x="1778284" y="383184"/>
                  <a:pt x="1782590" y="378889"/>
                  <a:pt x="1787876" y="378889"/>
                </a:cubicBezTo>
                <a:cubicBezTo>
                  <a:pt x="1793163" y="378889"/>
                  <a:pt x="1797468" y="383184"/>
                  <a:pt x="1797468" y="388481"/>
                </a:cubicBezTo>
                <a:close/>
                <a:moveTo>
                  <a:pt x="1733431" y="388481"/>
                </a:moveTo>
                <a:lnTo>
                  <a:pt x="1733431" y="723873"/>
                </a:lnTo>
                <a:cubicBezTo>
                  <a:pt x="1733049" y="729187"/>
                  <a:pt x="1728417" y="733171"/>
                  <a:pt x="1723076" y="732768"/>
                </a:cubicBezTo>
                <a:cubicBezTo>
                  <a:pt x="1718335" y="732408"/>
                  <a:pt x="1714574" y="728631"/>
                  <a:pt x="1714193" y="723873"/>
                </a:cubicBezTo>
                <a:lnTo>
                  <a:pt x="1714193" y="388481"/>
                </a:lnTo>
                <a:cubicBezTo>
                  <a:pt x="1714574" y="383168"/>
                  <a:pt x="1719206" y="379189"/>
                  <a:pt x="1724547" y="379587"/>
                </a:cubicBezTo>
                <a:cubicBezTo>
                  <a:pt x="1729289" y="379947"/>
                  <a:pt x="1733049" y="383723"/>
                  <a:pt x="1733431" y="388481"/>
                </a:cubicBezTo>
                <a:close/>
                <a:moveTo>
                  <a:pt x="1669339" y="388481"/>
                </a:moveTo>
                <a:lnTo>
                  <a:pt x="1669339" y="723873"/>
                </a:lnTo>
                <a:cubicBezTo>
                  <a:pt x="1668958" y="729187"/>
                  <a:pt x="1664325" y="733171"/>
                  <a:pt x="1658984" y="732768"/>
                </a:cubicBezTo>
                <a:cubicBezTo>
                  <a:pt x="1654243" y="732408"/>
                  <a:pt x="1650482" y="728631"/>
                  <a:pt x="1650101" y="723873"/>
                </a:cubicBezTo>
                <a:lnTo>
                  <a:pt x="1650101" y="388481"/>
                </a:lnTo>
                <a:cubicBezTo>
                  <a:pt x="1650482" y="383168"/>
                  <a:pt x="1655115" y="379189"/>
                  <a:pt x="1660456" y="379587"/>
                </a:cubicBezTo>
                <a:cubicBezTo>
                  <a:pt x="1665197" y="379947"/>
                  <a:pt x="1668958" y="383723"/>
                  <a:pt x="1669339" y="388481"/>
                </a:cubicBezTo>
                <a:close/>
                <a:moveTo>
                  <a:pt x="1605247" y="388481"/>
                </a:moveTo>
                <a:lnTo>
                  <a:pt x="1605247" y="723873"/>
                </a:lnTo>
                <a:cubicBezTo>
                  <a:pt x="1604850" y="729187"/>
                  <a:pt x="1600217" y="733171"/>
                  <a:pt x="1594903" y="732768"/>
                </a:cubicBezTo>
                <a:cubicBezTo>
                  <a:pt x="1590146" y="732408"/>
                  <a:pt x="1586369" y="728631"/>
                  <a:pt x="1586009" y="723873"/>
                </a:cubicBezTo>
                <a:lnTo>
                  <a:pt x="1586009" y="388481"/>
                </a:lnTo>
                <a:cubicBezTo>
                  <a:pt x="1586407" y="383168"/>
                  <a:pt x="1591039" y="379189"/>
                  <a:pt x="1596353" y="379587"/>
                </a:cubicBezTo>
                <a:cubicBezTo>
                  <a:pt x="1601111" y="379947"/>
                  <a:pt x="1604888" y="383723"/>
                  <a:pt x="1605247" y="388481"/>
                </a:cubicBezTo>
                <a:close/>
                <a:moveTo>
                  <a:pt x="1541156" y="388481"/>
                </a:moveTo>
                <a:lnTo>
                  <a:pt x="1541156" y="723873"/>
                </a:lnTo>
                <a:cubicBezTo>
                  <a:pt x="1540758" y="729187"/>
                  <a:pt x="1536125" y="733171"/>
                  <a:pt x="1530811" y="732768"/>
                </a:cubicBezTo>
                <a:cubicBezTo>
                  <a:pt x="1526054" y="732408"/>
                  <a:pt x="1522277" y="728631"/>
                  <a:pt x="1521917" y="723873"/>
                </a:cubicBezTo>
                <a:lnTo>
                  <a:pt x="1521917" y="388481"/>
                </a:lnTo>
                <a:cubicBezTo>
                  <a:pt x="1522315" y="383168"/>
                  <a:pt x="1526948" y="379189"/>
                  <a:pt x="1532261" y="379587"/>
                </a:cubicBezTo>
                <a:cubicBezTo>
                  <a:pt x="1537019" y="379947"/>
                  <a:pt x="1540796" y="383723"/>
                  <a:pt x="1541156" y="388481"/>
                </a:cubicBezTo>
                <a:close/>
                <a:moveTo>
                  <a:pt x="1477064" y="388481"/>
                </a:moveTo>
                <a:lnTo>
                  <a:pt x="1477064" y="723873"/>
                </a:lnTo>
                <a:cubicBezTo>
                  <a:pt x="1476666" y="729187"/>
                  <a:pt x="1472034" y="733171"/>
                  <a:pt x="1466720" y="732768"/>
                </a:cubicBezTo>
                <a:cubicBezTo>
                  <a:pt x="1461962" y="732408"/>
                  <a:pt x="1458185" y="728631"/>
                  <a:pt x="1457825" y="723873"/>
                </a:cubicBezTo>
                <a:lnTo>
                  <a:pt x="1457825" y="388481"/>
                </a:lnTo>
                <a:cubicBezTo>
                  <a:pt x="1458223" y="383168"/>
                  <a:pt x="1462856" y="379189"/>
                  <a:pt x="1468169" y="379587"/>
                </a:cubicBezTo>
                <a:cubicBezTo>
                  <a:pt x="1472927" y="379947"/>
                  <a:pt x="1476704" y="383723"/>
                  <a:pt x="1477064" y="388481"/>
                </a:cubicBezTo>
                <a:close/>
                <a:moveTo>
                  <a:pt x="2556869" y="428321"/>
                </a:moveTo>
                <a:cubicBezTo>
                  <a:pt x="2562210" y="428321"/>
                  <a:pt x="2566515" y="432643"/>
                  <a:pt x="2566515" y="437967"/>
                </a:cubicBezTo>
                <a:lnTo>
                  <a:pt x="2566515" y="723873"/>
                </a:lnTo>
                <a:cubicBezTo>
                  <a:pt x="2566134" y="729187"/>
                  <a:pt x="2561501" y="733171"/>
                  <a:pt x="2556160" y="732768"/>
                </a:cubicBezTo>
                <a:cubicBezTo>
                  <a:pt x="2551419" y="732408"/>
                  <a:pt x="2547658" y="728631"/>
                  <a:pt x="2547277" y="723873"/>
                </a:cubicBezTo>
                <a:lnTo>
                  <a:pt x="2547277" y="438076"/>
                </a:lnTo>
                <a:cubicBezTo>
                  <a:pt x="2547168" y="432779"/>
                  <a:pt x="2551419" y="428413"/>
                  <a:pt x="2556705" y="428321"/>
                </a:cubicBezTo>
                <a:cubicBezTo>
                  <a:pt x="2556760" y="428321"/>
                  <a:pt x="2556814" y="428321"/>
                  <a:pt x="2556869" y="428321"/>
                </a:cubicBezTo>
                <a:close/>
                <a:moveTo>
                  <a:pt x="2502369" y="388481"/>
                </a:moveTo>
                <a:lnTo>
                  <a:pt x="2502369" y="723873"/>
                </a:lnTo>
                <a:cubicBezTo>
                  <a:pt x="2501988" y="729187"/>
                  <a:pt x="2497355" y="733171"/>
                  <a:pt x="2492014" y="732768"/>
                </a:cubicBezTo>
                <a:cubicBezTo>
                  <a:pt x="2487272" y="732408"/>
                  <a:pt x="2483512" y="728631"/>
                  <a:pt x="2483130" y="723873"/>
                </a:cubicBezTo>
                <a:lnTo>
                  <a:pt x="2483130" y="388481"/>
                </a:lnTo>
                <a:cubicBezTo>
                  <a:pt x="2483512" y="383168"/>
                  <a:pt x="2488145" y="379189"/>
                  <a:pt x="2493485" y="379587"/>
                </a:cubicBezTo>
                <a:cubicBezTo>
                  <a:pt x="2498227" y="379947"/>
                  <a:pt x="2501988" y="383723"/>
                  <a:pt x="2502369" y="388481"/>
                </a:cubicBezTo>
                <a:close/>
                <a:moveTo>
                  <a:pt x="2438277" y="388481"/>
                </a:moveTo>
                <a:lnTo>
                  <a:pt x="2438277" y="723873"/>
                </a:lnTo>
                <a:cubicBezTo>
                  <a:pt x="2437896" y="729187"/>
                  <a:pt x="2433263" y="733171"/>
                  <a:pt x="2427922" y="732768"/>
                </a:cubicBezTo>
                <a:cubicBezTo>
                  <a:pt x="2423181" y="732408"/>
                  <a:pt x="2419420" y="728631"/>
                  <a:pt x="2419039" y="723873"/>
                </a:cubicBezTo>
                <a:lnTo>
                  <a:pt x="2419039" y="388481"/>
                </a:lnTo>
                <a:cubicBezTo>
                  <a:pt x="2419420" y="383168"/>
                  <a:pt x="2424053" y="379189"/>
                  <a:pt x="2429394" y="379587"/>
                </a:cubicBezTo>
                <a:cubicBezTo>
                  <a:pt x="2434135" y="379947"/>
                  <a:pt x="2437896" y="383723"/>
                  <a:pt x="2438277" y="388481"/>
                </a:cubicBezTo>
                <a:close/>
                <a:moveTo>
                  <a:pt x="2374185" y="388481"/>
                </a:moveTo>
                <a:lnTo>
                  <a:pt x="2374185" y="723873"/>
                </a:lnTo>
                <a:cubicBezTo>
                  <a:pt x="2373804" y="729187"/>
                  <a:pt x="2369171" y="733171"/>
                  <a:pt x="2363830" y="732768"/>
                </a:cubicBezTo>
                <a:cubicBezTo>
                  <a:pt x="2359089" y="732408"/>
                  <a:pt x="2355329" y="728631"/>
                  <a:pt x="2354947" y="723873"/>
                </a:cubicBezTo>
                <a:lnTo>
                  <a:pt x="2354947" y="388481"/>
                </a:lnTo>
                <a:cubicBezTo>
                  <a:pt x="2355329" y="383168"/>
                  <a:pt x="2359961" y="379189"/>
                  <a:pt x="2365302" y="379587"/>
                </a:cubicBezTo>
                <a:cubicBezTo>
                  <a:pt x="2370043" y="379947"/>
                  <a:pt x="2373804" y="383723"/>
                  <a:pt x="2374185" y="388481"/>
                </a:cubicBezTo>
                <a:close/>
                <a:moveTo>
                  <a:pt x="2310093" y="388481"/>
                </a:moveTo>
                <a:lnTo>
                  <a:pt x="2310093" y="723873"/>
                </a:lnTo>
                <a:cubicBezTo>
                  <a:pt x="2310093" y="729171"/>
                  <a:pt x="2305788" y="733465"/>
                  <a:pt x="2300501" y="733465"/>
                </a:cubicBezTo>
                <a:cubicBezTo>
                  <a:pt x="2295215" y="733465"/>
                  <a:pt x="2290909" y="729171"/>
                  <a:pt x="2290909" y="723873"/>
                </a:cubicBezTo>
                <a:lnTo>
                  <a:pt x="2290909" y="388481"/>
                </a:lnTo>
                <a:cubicBezTo>
                  <a:pt x="2290909" y="383184"/>
                  <a:pt x="2295215" y="378889"/>
                  <a:pt x="2300501" y="378889"/>
                </a:cubicBezTo>
                <a:cubicBezTo>
                  <a:pt x="2305788" y="378889"/>
                  <a:pt x="2310093" y="383184"/>
                  <a:pt x="2310093" y="388481"/>
                </a:cubicBezTo>
                <a:close/>
                <a:moveTo>
                  <a:pt x="2246002" y="388481"/>
                </a:moveTo>
                <a:lnTo>
                  <a:pt x="2246002" y="723873"/>
                </a:lnTo>
                <a:cubicBezTo>
                  <a:pt x="2246002" y="729171"/>
                  <a:pt x="2241697" y="733465"/>
                  <a:pt x="2236410" y="733465"/>
                </a:cubicBezTo>
                <a:cubicBezTo>
                  <a:pt x="2231123" y="733465"/>
                  <a:pt x="2226818" y="729171"/>
                  <a:pt x="2226818" y="723873"/>
                </a:cubicBezTo>
                <a:lnTo>
                  <a:pt x="2226818" y="388481"/>
                </a:lnTo>
                <a:cubicBezTo>
                  <a:pt x="2226818" y="383184"/>
                  <a:pt x="2231123" y="378889"/>
                  <a:pt x="2236410" y="378889"/>
                </a:cubicBezTo>
                <a:cubicBezTo>
                  <a:pt x="2241697" y="378889"/>
                  <a:pt x="2246002" y="383184"/>
                  <a:pt x="2246002" y="388481"/>
                </a:cubicBezTo>
                <a:close/>
                <a:moveTo>
                  <a:pt x="2181964" y="388481"/>
                </a:moveTo>
                <a:lnTo>
                  <a:pt x="2181964" y="723873"/>
                </a:lnTo>
                <a:cubicBezTo>
                  <a:pt x="2181583" y="729187"/>
                  <a:pt x="2176951" y="733171"/>
                  <a:pt x="2171609" y="732768"/>
                </a:cubicBezTo>
                <a:cubicBezTo>
                  <a:pt x="2166868" y="732408"/>
                  <a:pt x="2163108" y="728631"/>
                  <a:pt x="2162726" y="723873"/>
                </a:cubicBezTo>
                <a:lnTo>
                  <a:pt x="2162726" y="388481"/>
                </a:lnTo>
                <a:cubicBezTo>
                  <a:pt x="2163108" y="383168"/>
                  <a:pt x="2167740" y="379189"/>
                  <a:pt x="2173081" y="379587"/>
                </a:cubicBezTo>
                <a:cubicBezTo>
                  <a:pt x="2177822" y="379947"/>
                  <a:pt x="2181583" y="383723"/>
                  <a:pt x="2181964" y="388481"/>
                </a:cubicBezTo>
                <a:close/>
                <a:moveTo>
                  <a:pt x="2117872" y="388481"/>
                </a:moveTo>
                <a:lnTo>
                  <a:pt x="2117872" y="723873"/>
                </a:lnTo>
                <a:cubicBezTo>
                  <a:pt x="2117491" y="729187"/>
                  <a:pt x="2112859" y="733171"/>
                  <a:pt x="2107518" y="732768"/>
                </a:cubicBezTo>
                <a:cubicBezTo>
                  <a:pt x="2102777" y="732408"/>
                  <a:pt x="2099016" y="728631"/>
                  <a:pt x="2098635" y="723873"/>
                </a:cubicBezTo>
                <a:lnTo>
                  <a:pt x="2098635" y="388481"/>
                </a:lnTo>
                <a:cubicBezTo>
                  <a:pt x="2099016" y="383168"/>
                  <a:pt x="2103648" y="379189"/>
                  <a:pt x="2108989" y="379587"/>
                </a:cubicBezTo>
                <a:cubicBezTo>
                  <a:pt x="2113730" y="379947"/>
                  <a:pt x="2117491" y="383723"/>
                  <a:pt x="2117872" y="388481"/>
                </a:cubicBezTo>
                <a:close/>
                <a:moveTo>
                  <a:pt x="2053781" y="388481"/>
                </a:moveTo>
                <a:lnTo>
                  <a:pt x="2053781" y="723873"/>
                </a:lnTo>
                <a:cubicBezTo>
                  <a:pt x="2053399" y="729187"/>
                  <a:pt x="2048767" y="733171"/>
                  <a:pt x="2043426" y="732768"/>
                </a:cubicBezTo>
                <a:cubicBezTo>
                  <a:pt x="2038685" y="732408"/>
                  <a:pt x="2034924" y="728631"/>
                  <a:pt x="2034543" y="723873"/>
                </a:cubicBezTo>
                <a:lnTo>
                  <a:pt x="2034543" y="388481"/>
                </a:lnTo>
                <a:cubicBezTo>
                  <a:pt x="2034924" y="383168"/>
                  <a:pt x="2039556" y="379189"/>
                  <a:pt x="2044897" y="379587"/>
                </a:cubicBezTo>
                <a:cubicBezTo>
                  <a:pt x="2049639" y="379947"/>
                  <a:pt x="2053399" y="383723"/>
                  <a:pt x="2053781" y="388481"/>
                </a:cubicBezTo>
                <a:close/>
                <a:moveTo>
                  <a:pt x="1970451" y="388481"/>
                </a:moveTo>
                <a:cubicBezTo>
                  <a:pt x="1970832" y="383168"/>
                  <a:pt x="1975464" y="379189"/>
                  <a:pt x="1980806" y="379587"/>
                </a:cubicBezTo>
                <a:cubicBezTo>
                  <a:pt x="1985547" y="379947"/>
                  <a:pt x="1989308" y="383723"/>
                  <a:pt x="1989689" y="388481"/>
                </a:cubicBezTo>
                <a:lnTo>
                  <a:pt x="1989689" y="723873"/>
                </a:lnTo>
                <a:cubicBezTo>
                  <a:pt x="1989308" y="729187"/>
                  <a:pt x="1984675" y="733171"/>
                  <a:pt x="1979334" y="732768"/>
                </a:cubicBezTo>
                <a:cubicBezTo>
                  <a:pt x="1974593" y="732408"/>
                  <a:pt x="1970832" y="728631"/>
                  <a:pt x="1970451" y="723873"/>
                </a:cubicBezTo>
                <a:close/>
                <a:moveTo>
                  <a:pt x="2611314" y="723873"/>
                </a:moveTo>
                <a:lnTo>
                  <a:pt x="2611314" y="498026"/>
                </a:lnTo>
                <a:cubicBezTo>
                  <a:pt x="2611695" y="492712"/>
                  <a:pt x="2616328" y="488728"/>
                  <a:pt x="2621669" y="489132"/>
                </a:cubicBezTo>
                <a:cubicBezTo>
                  <a:pt x="2626411" y="489491"/>
                  <a:pt x="2630171" y="493268"/>
                  <a:pt x="2630553" y="498026"/>
                </a:cubicBezTo>
                <a:lnTo>
                  <a:pt x="2630553" y="724146"/>
                </a:lnTo>
                <a:cubicBezTo>
                  <a:pt x="2630171" y="729460"/>
                  <a:pt x="2625538" y="733438"/>
                  <a:pt x="2620198" y="733040"/>
                </a:cubicBezTo>
                <a:cubicBezTo>
                  <a:pt x="2615456" y="732681"/>
                  <a:pt x="2611695" y="728903"/>
                  <a:pt x="2611314" y="724146"/>
                </a:cubicBezTo>
                <a:close/>
                <a:moveTo>
                  <a:pt x="1714138" y="290000"/>
                </a:moveTo>
                <a:lnTo>
                  <a:pt x="1714138" y="324717"/>
                </a:lnTo>
                <a:lnTo>
                  <a:pt x="1669285" y="324717"/>
                </a:lnTo>
                <a:lnTo>
                  <a:pt x="1669285" y="290000"/>
                </a:lnTo>
                <a:close/>
                <a:moveTo>
                  <a:pt x="1733377" y="290000"/>
                </a:moveTo>
                <a:lnTo>
                  <a:pt x="1778230" y="290000"/>
                </a:lnTo>
                <a:lnTo>
                  <a:pt x="1778230" y="324717"/>
                </a:lnTo>
                <a:lnTo>
                  <a:pt x="1733377" y="324717"/>
                </a:lnTo>
                <a:close/>
                <a:moveTo>
                  <a:pt x="1797414" y="290000"/>
                </a:moveTo>
                <a:lnTo>
                  <a:pt x="1842267" y="290000"/>
                </a:lnTo>
                <a:lnTo>
                  <a:pt x="1842267" y="324717"/>
                </a:lnTo>
                <a:lnTo>
                  <a:pt x="1797250" y="324717"/>
                </a:lnTo>
                <a:close/>
                <a:moveTo>
                  <a:pt x="1861506" y="290000"/>
                </a:moveTo>
                <a:lnTo>
                  <a:pt x="1906250" y="290000"/>
                </a:lnTo>
                <a:lnTo>
                  <a:pt x="1906250" y="324717"/>
                </a:lnTo>
                <a:lnTo>
                  <a:pt x="1861397" y="324717"/>
                </a:lnTo>
                <a:close/>
                <a:moveTo>
                  <a:pt x="1925598" y="290000"/>
                </a:moveTo>
                <a:lnTo>
                  <a:pt x="1970451" y="290000"/>
                </a:lnTo>
                <a:lnTo>
                  <a:pt x="1970451" y="324717"/>
                </a:lnTo>
                <a:lnTo>
                  <a:pt x="1925598" y="324717"/>
                </a:lnTo>
                <a:close/>
                <a:moveTo>
                  <a:pt x="2246002" y="324717"/>
                </a:moveTo>
                <a:lnTo>
                  <a:pt x="2246002" y="290000"/>
                </a:lnTo>
                <a:lnTo>
                  <a:pt x="2290909" y="290000"/>
                </a:lnTo>
                <a:lnTo>
                  <a:pt x="2290909" y="324717"/>
                </a:lnTo>
                <a:close/>
                <a:moveTo>
                  <a:pt x="2226818" y="324717"/>
                </a:moveTo>
                <a:lnTo>
                  <a:pt x="2181964" y="324717"/>
                </a:lnTo>
                <a:lnTo>
                  <a:pt x="2181964" y="290000"/>
                </a:lnTo>
                <a:lnTo>
                  <a:pt x="2226818" y="290000"/>
                </a:lnTo>
                <a:close/>
                <a:moveTo>
                  <a:pt x="2162726" y="324717"/>
                </a:moveTo>
                <a:lnTo>
                  <a:pt x="2117872" y="324717"/>
                </a:lnTo>
                <a:lnTo>
                  <a:pt x="2117872" y="290000"/>
                </a:lnTo>
                <a:lnTo>
                  <a:pt x="2162726" y="290000"/>
                </a:lnTo>
                <a:close/>
                <a:moveTo>
                  <a:pt x="2098635" y="324717"/>
                </a:moveTo>
                <a:lnTo>
                  <a:pt x="2053781" y="324717"/>
                </a:lnTo>
                <a:lnTo>
                  <a:pt x="2053781" y="290000"/>
                </a:lnTo>
                <a:lnTo>
                  <a:pt x="2098635" y="290000"/>
                </a:lnTo>
                <a:close/>
                <a:moveTo>
                  <a:pt x="2034543" y="324717"/>
                </a:moveTo>
                <a:lnTo>
                  <a:pt x="1989689" y="324717"/>
                </a:lnTo>
                <a:lnTo>
                  <a:pt x="1989689" y="290000"/>
                </a:lnTo>
                <a:lnTo>
                  <a:pt x="2034543" y="290000"/>
                </a:lnTo>
                <a:close/>
                <a:moveTo>
                  <a:pt x="2438277" y="324717"/>
                </a:moveTo>
                <a:lnTo>
                  <a:pt x="2438277" y="290000"/>
                </a:lnTo>
                <a:lnTo>
                  <a:pt x="2483130" y="290000"/>
                </a:lnTo>
                <a:lnTo>
                  <a:pt x="2483130" y="324717"/>
                </a:lnTo>
                <a:close/>
                <a:moveTo>
                  <a:pt x="2419039" y="324717"/>
                </a:moveTo>
                <a:lnTo>
                  <a:pt x="2374185" y="324717"/>
                </a:lnTo>
                <a:lnTo>
                  <a:pt x="2374185" y="290000"/>
                </a:lnTo>
                <a:lnTo>
                  <a:pt x="2419039" y="290000"/>
                </a:lnTo>
                <a:close/>
                <a:moveTo>
                  <a:pt x="2354947" y="324717"/>
                </a:moveTo>
                <a:lnTo>
                  <a:pt x="2310093" y="324717"/>
                </a:lnTo>
                <a:lnTo>
                  <a:pt x="2310093" y="290000"/>
                </a:lnTo>
                <a:lnTo>
                  <a:pt x="2354947" y="290000"/>
                </a:lnTo>
                <a:close/>
                <a:moveTo>
                  <a:pt x="1650046" y="324717"/>
                </a:moveTo>
                <a:lnTo>
                  <a:pt x="1605193" y="324717"/>
                </a:lnTo>
                <a:lnTo>
                  <a:pt x="1605193" y="290000"/>
                </a:lnTo>
                <a:lnTo>
                  <a:pt x="1650101" y="290000"/>
                </a:lnTo>
                <a:close/>
                <a:moveTo>
                  <a:pt x="1585954" y="324717"/>
                </a:moveTo>
                <a:lnTo>
                  <a:pt x="1541101" y="324717"/>
                </a:lnTo>
                <a:lnTo>
                  <a:pt x="1541101" y="290000"/>
                </a:lnTo>
                <a:lnTo>
                  <a:pt x="1585954" y="290000"/>
                </a:lnTo>
                <a:close/>
                <a:moveTo>
                  <a:pt x="1412972" y="438076"/>
                </a:moveTo>
                <a:lnTo>
                  <a:pt x="1412972" y="723982"/>
                </a:lnTo>
                <a:cubicBezTo>
                  <a:pt x="1412574" y="729296"/>
                  <a:pt x="1407942" y="733280"/>
                  <a:pt x="1402628" y="732877"/>
                </a:cubicBezTo>
                <a:cubicBezTo>
                  <a:pt x="1397870" y="732517"/>
                  <a:pt x="1394093" y="728740"/>
                  <a:pt x="1393734" y="723982"/>
                </a:cubicBezTo>
                <a:lnTo>
                  <a:pt x="1393734" y="438076"/>
                </a:lnTo>
                <a:cubicBezTo>
                  <a:pt x="1393336" y="432763"/>
                  <a:pt x="1397314" y="428130"/>
                  <a:pt x="1402628" y="427732"/>
                </a:cubicBezTo>
                <a:cubicBezTo>
                  <a:pt x="1407942" y="427334"/>
                  <a:pt x="1412574" y="431313"/>
                  <a:pt x="1412972" y="436627"/>
                </a:cubicBezTo>
                <a:cubicBezTo>
                  <a:pt x="1413010" y="437112"/>
                  <a:pt x="1413010" y="437591"/>
                  <a:pt x="1412972" y="438076"/>
                </a:cubicBezTo>
                <a:close/>
                <a:moveTo>
                  <a:pt x="1348880" y="498026"/>
                </a:moveTo>
                <a:lnTo>
                  <a:pt x="1348880" y="724146"/>
                </a:lnTo>
                <a:cubicBezTo>
                  <a:pt x="1348880" y="729443"/>
                  <a:pt x="1344586" y="733738"/>
                  <a:pt x="1339288" y="733738"/>
                </a:cubicBezTo>
                <a:cubicBezTo>
                  <a:pt x="1333991" y="733738"/>
                  <a:pt x="1329696" y="729443"/>
                  <a:pt x="1329696" y="724146"/>
                </a:cubicBezTo>
                <a:lnTo>
                  <a:pt x="1329696" y="498026"/>
                </a:lnTo>
                <a:cubicBezTo>
                  <a:pt x="1329696" y="492729"/>
                  <a:pt x="1333991" y="488434"/>
                  <a:pt x="1339288" y="488434"/>
                </a:cubicBezTo>
                <a:cubicBezTo>
                  <a:pt x="1344586" y="488434"/>
                  <a:pt x="1348880" y="492729"/>
                  <a:pt x="1348880" y="498026"/>
                </a:cubicBezTo>
                <a:close/>
                <a:moveTo>
                  <a:pt x="1472268" y="1074689"/>
                </a:moveTo>
                <a:lnTo>
                  <a:pt x="1512870" y="1074689"/>
                </a:lnTo>
                <a:lnTo>
                  <a:pt x="1512870" y="1100685"/>
                </a:lnTo>
                <a:lnTo>
                  <a:pt x="1472268" y="1100685"/>
                </a:lnTo>
                <a:close/>
                <a:moveTo>
                  <a:pt x="2451684" y="1074689"/>
                </a:moveTo>
                <a:lnTo>
                  <a:pt x="2494848" y="1074689"/>
                </a:lnTo>
                <a:lnTo>
                  <a:pt x="2494848" y="1100685"/>
                </a:lnTo>
                <a:lnTo>
                  <a:pt x="2451575" y="1100685"/>
                </a:lnTo>
                <a:close/>
                <a:moveTo>
                  <a:pt x="2618835" y="957296"/>
                </a:moveTo>
                <a:lnTo>
                  <a:pt x="2577742" y="957296"/>
                </a:lnTo>
                <a:lnTo>
                  <a:pt x="2577742" y="941655"/>
                </a:lnTo>
                <a:lnTo>
                  <a:pt x="2527003" y="941655"/>
                </a:lnTo>
                <a:lnTo>
                  <a:pt x="2527003" y="968905"/>
                </a:lnTo>
                <a:lnTo>
                  <a:pt x="2546242" y="968905"/>
                </a:lnTo>
                <a:lnTo>
                  <a:pt x="2546242" y="961002"/>
                </a:lnTo>
                <a:lnTo>
                  <a:pt x="2558504" y="961002"/>
                </a:lnTo>
                <a:lnTo>
                  <a:pt x="2558504" y="977352"/>
                </a:lnTo>
                <a:lnTo>
                  <a:pt x="2514196" y="977352"/>
                </a:lnTo>
                <a:lnTo>
                  <a:pt x="2514196" y="931082"/>
                </a:lnTo>
                <a:lnTo>
                  <a:pt x="2618835" y="931082"/>
                </a:lnTo>
                <a:close/>
                <a:moveTo>
                  <a:pt x="2618835" y="901761"/>
                </a:moveTo>
                <a:lnTo>
                  <a:pt x="2566515" y="901761"/>
                </a:lnTo>
                <a:lnTo>
                  <a:pt x="2566515" y="858488"/>
                </a:lnTo>
                <a:lnTo>
                  <a:pt x="2618835" y="858488"/>
                </a:lnTo>
                <a:close/>
                <a:moveTo>
                  <a:pt x="2547277" y="324717"/>
                </a:moveTo>
                <a:lnTo>
                  <a:pt x="2502424" y="324717"/>
                </a:lnTo>
                <a:lnTo>
                  <a:pt x="2502424" y="290000"/>
                </a:lnTo>
                <a:lnTo>
                  <a:pt x="2547277" y="290000"/>
                </a:lnTo>
                <a:close/>
                <a:moveTo>
                  <a:pt x="2324372" y="169610"/>
                </a:moveTo>
                <a:lnTo>
                  <a:pt x="2324372" y="135875"/>
                </a:lnTo>
                <a:lnTo>
                  <a:pt x="2362522" y="135875"/>
                </a:lnTo>
                <a:lnTo>
                  <a:pt x="2362522" y="233157"/>
                </a:lnTo>
                <a:lnTo>
                  <a:pt x="2486074" y="233157"/>
                </a:lnTo>
                <a:lnTo>
                  <a:pt x="2486074" y="260407"/>
                </a:lnTo>
                <a:lnTo>
                  <a:pt x="2332929" y="260407"/>
                </a:lnTo>
                <a:lnTo>
                  <a:pt x="2332929" y="186396"/>
                </a:lnTo>
                <a:lnTo>
                  <a:pt x="2246765" y="186396"/>
                </a:lnTo>
                <a:lnTo>
                  <a:pt x="2246765" y="169610"/>
                </a:lnTo>
                <a:close/>
                <a:moveTo>
                  <a:pt x="2005385" y="111077"/>
                </a:moveTo>
                <a:lnTo>
                  <a:pt x="2005385" y="169555"/>
                </a:lnTo>
                <a:lnTo>
                  <a:pt x="2109698" y="169555"/>
                </a:lnTo>
                <a:lnTo>
                  <a:pt x="2109698" y="65297"/>
                </a:lnTo>
                <a:lnTo>
                  <a:pt x="2035905" y="65297"/>
                </a:lnTo>
                <a:lnTo>
                  <a:pt x="2035905" y="120560"/>
                </a:lnTo>
                <a:lnTo>
                  <a:pt x="2055143" y="120560"/>
                </a:lnTo>
                <a:lnTo>
                  <a:pt x="2055143" y="84536"/>
                </a:lnTo>
                <a:lnTo>
                  <a:pt x="2090514" y="84536"/>
                </a:lnTo>
                <a:lnTo>
                  <a:pt x="2090514" y="150372"/>
                </a:lnTo>
                <a:lnTo>
                  <a:pt x="2024623" y="150372"/>
                </a:lnTo>
                <a:lnTo>
                  <a:pt x="2024623" y="48185"/>
                </a:lnTo>
                <a:lnTo>
                  <a:pt x="2141308" y="48185"/>
                </a:lnTo>
                <a:lnTo>
                  <a:pt x="2141308" y="169610"/>
                </a:lnTo>
                <a:lnTo>
                  <a:pt x="2227799" y="169610"/>
                </a:lnTo>
                <a:lnTo>
                  <a:pt x="2227799" y="186396"/>
                </a:lnTo>
                <a:lnTo>
                  <a:pt x="1993994" y="186396"/>
                </a:lnTo>
                <a:lnTo>
                  <a:pt x="1993994" y="111077"/>
                </a:lnTo>
                <a:close/>
                <a:moveTo>
                  <a:pt x="1821939" y="169555"/>
                </a:moveTo>
                <a:lnTo>
                  <a:pt x="1821939" y="48185"/>
                </a:lnTo>
                <a:lnTo>
                  <a:pt x="1938950" y="48185"/>
                </a:lnTo>
                <a:lnTo>
                  <a:pt x="1938950" y="150372"/>
                </a:lnTo>
                <a:lnTo>
                  <a:pt x="1873060" y="150372"/>
                </a:lnTo>
                <a:lnTo>
                  <a:pt x="1873060" y="84536"/>
                </a:lnTo>
                <a:lnTo>
                  <a:pt x="1908430" y="84536"/>
                </a:lnTo>
                <a:lnTo>
                  <a:pt x="1908430" y="120560"/>
                </a:lnTo>
                <a:lnTo>
                  <a:pt x="1927614" y="120560"/>
                </a:lnTo>
                <a:lnTo>
                  <a:pt x="1927614" y="65297"/>
                </a:lnTo>
                <a:lnTo>
                  <a:pt x="1853821" y="65297"/>
                </a:lnTo>
                <a:lnTo>
                  <a:pt x="1853821" y="169610"/>
                </a:lnTo>
                <a:lnTo>
                  <a:pt x="1958134" y="169610"/>
                </a:lnTo>
                <a:lnTo>
                  <a:pt x="1958134" y="111077"/>
                </a:lnTo>
                <a:lnTo>
                  <a:pt x="1975083" y="111077"/>
                </a:lnTo>
                <a:lnTo>
                  <a:pt x="1975083" y="186341"/>
                </a:lnTo>
                <a:lnTo>
                  <a:pt x="1735883" y="186341"/>
                </a:lnTo>
                <a:lnTo>
                  <a:pt x="1735883" y="169555"/>
                </a:lnTo>
                <a:close/>
                <a:moveTo>
                  <a:pt x="1477064" y="233157"/>
                </a:moveTo>
                <a:lnTo>
                  <a:pt x="1600615" y="233157"/>
                </a:lnTo>
                <a:lnTo>
                  <a:pt x="1600615" y="135875"/>
                </a:lnTo>
                <a:lnTo>
                  <a:pt x="1638765" y="135875"/>
                </a:lnTo>
                <a:lnTo>
                  <a:pt x="1638765" y="169610"/>
                </a:lnTo>
                <a:lnTo>
                  <a:pt x="1716209" y="169610"/>
                </a:lnTo>
                <a:lnTo>
                  <a:pt x="1716209" y="186396"/>
                </a:lnTo>
                <a:lnTo>
                  <a:pt x="1635549" y="186396"/>
                </a:lnTo>
                <a:lnTo>
                  <a:pt x="1635549" y="260625"/>
                </a:lnTo>
                <a:lnTo>
                  <a:pt x="1477064" y="260625"/>
                </a:lnTo>
                <a:close/>
                <a:moveTo>
                  <a:pt x="1412972" y="290000"/>
                </a:moveTo>
                <a:lnTo>
                  <a:pt x="1457825" y="290000"/>
                </a:lnTo>
                <a:lnTo>
                  <a:pt x="1457825" y="324717"/>
                </a:lnTo>
                <a:lnTo>
                  <a:pt x="1412972" y="324717"/>
                </a:lnTo>
                <a:close/>
                <a:moveTo>
                  <a:pt x="1140146" y="863611"/>
                </a:moveTo>
                <a:lnTo>
                  <a:pt x="1140146" y="898327"/>
                </a:lnTo>
                <a:lnTo>
                  <a:pt x="1095293" y="898327"/>
                </a:lnTo>
                <a:lnTo>
                  <a:pt x="1095293" y="863611"/>
                </a:lnTo>
                <a:close/>
                <a:moveTo>
                  <a:pt x="1076054" y="863611"/>
                </a:moveTo>
                <a:lnTo>
                  <a:pt x="1076054" y="898327"/>
                </a:lnTo>
                <a:lnTo>
                  <a:pt x="1031201" y="898327"/>
                </a:lnTo>
                <a:lnTo>
                  <a:pt x="1031201" y="863611"/>
                </a:lnTo>
                <a:close/>
                <a:moveTo>
                  <a:pt x="1012017" y="863611"/>
                </a:moveTo>
                <a:lnTo>
                  <a:pt x="1012017" y="898327"/>
                </a:lnTo>
                <a:lnTo>
                  <a:pt x="967163" y="898327"/>
                </a:lnTo>
                <a:lnTo>
                  <a:pt x="967163" y="863611"/>
                </a:lnTo>
                <a:close/>
                <a:moveTo>
                  <a:pt x="903017" y="863611"/>
                </a:moveTo>
                <a:lnTo>
                  <a:pt x="947871" y="863611"/>
                </a:lnTo>
                <a:lnTo>
                  <a:pt x="947871" y="898327"/>
                </a:lnTo>
                <a:lnTo>
                  <a:pt x="903017" y="898327"/>
                </a:lnTo>
                <a:close/>
                <a:moveTo>
                  <a:pt x="838925" y="863611"/>
                </a:moveTo>
                <a:lnTo>
                  <a:pt x="883779" y="863611"/>
                </a:lnTo>
                <a:lnTo>
                  <a:pt x="883779" y="898327"/>
                </a:lnTo>
                <a:lnTo>
                  <a:pt x="838925" y="898327"/>
                </a:lnTo>
                <a:close/>
                <a:moveTo>
                  <a:pt x="774834" y="863611"/>
                </a:moveTo>
                <a:lnTo>
                  <a:pt x="819687" y="863611"/>
                </a:lnTo>
                <a:lnTo>
                  <a:pt x="819687" y="898327"/>
                </a:lnTo>
                <a:lnTo>
                  <a:pt x="774834" y="898327"/>
                </a:lnTo>
                <a:close/>
                <a:moveTo>
                  <a:pt x="710742" y="863611"/>
                </a:moveTo>
                <a:lnTo>
                  <a:pt x="755595" y="863611"/>
                </a:lnTo>
                <a:lnTo>
                  <a:pt x="755595" y="898327"/>
                </a:lnTo>
                <a:lnTo>
                  <a:pt x="710742" y="898327"/>
                </a:lnTo>
                <a:close/>
                <a:moveTo>
                  <a:pt x="637058" y="1307076"/>
                </a:moveTo>
                <a:cubicBezTo>
                  <a:pt x="631761" y="1307109"/>
                  <a:pt x="627444" y="1302836"/>
                  <a:pt x="627411" y="1297539"/>
                </a:cubicBezTo>
                <a:cubicBezTo>
                  <a:pt x="627411" y="1297522"/>
                  <a:pt x="627411" y="1297500"/>
                  <a:pt x="627411" y="1297484"/>
                </a:cubicBezTo>
                <a:lnTo>
                  <a:pt x="627411" y="1071364"/>
                </a:lnTo>
                <a:cubicBezTo>
                  <a:pt x="627809" y="1066050"/>
                  <a:pt x="632442" y="1062072"/>
                  <a:pt x="637755" y="1062470"/>
                </a:cubicBezTo>
                <a:cubicBezTo>
                  <a:pt x="642513" y="1062829"/>
                  <a:pt x="646290" y="1066607"/>
                  <a:pt x="646650" y="1071364"/>
                </a:cubicBezTo>
                <a:lnTo>
                  <a:pt x="646650" y="1297484"/>
                </a:lnTo>
                <a:cubicBezTo>
                  <a:pt x="646650" y="1302760"/>
                  <a:pt x="642388" y="1307049"/>
                  <a:pt x="637113" y="1307076"/>
                </a:cubicBezTo>
                <a:close/>
                <a:moveTo>
                  <a:pt x="691558" y="1475099"/>
                </a:moveTo>
                <a:lnTo>
                  <a:pt x="639238" y="1475099"/>
                </a:lnTo>
                <a:lnTo>
                  <a:pt x="639238" y="1431826"/>
                </a:lnTo>
                <a:lnTo>
                  <a:pt x="691558" y="1431826"/>
                </a:lnTo>
                <a:close/>
                <a:moveTo>
                  <a:pt x="710796" y="1297484"/>
                </a:moveTo>
                <a:cubicBezTo>
                  <a:pt x="710399" y="1302798"/>
                  <a:pt x="705766" y="1306782"/>
                  <a:pt x="700452" y="1306378"/>
                </a:cubicBezTo>
                <a:cubicBezTo>
                  <a:pt x="695694" y="1306019"/>
                  <a:pt x="691917" y="1302242"/>
                  <a:pt x="691558" y="1297484"/>
                </a:cubicBezTo>
                <a:lnTo>
                  <a:pt x="691558" y="1011578"/>
                </a:lnTo>
                <a:cubicBezTo>
                  <a:pt x="691160" y="1006264"/>
                  <a:pt x="695138" y="1001632"/>
                  <a:pt x="700452" y="1001234"/>
                </a:cubicBezTo>
                <a:cubicBezTo>
                  <a:pt x="705766" y="1000836"/>
                  <a:pt x="710399" y="1004815"/>
                  <a:pt x="710796" y="1010128"/>
                </a:cubicBezTo>
                <a:cubicBezTo>
                  <a:pt x="710834" y="1010613"/>
                  <a:pt x="710834" y="1011093"/>
                  <a:pt x="710796" y="1011578"/>
                </a:cubicBezTo>
                <a:close/>
                <a:moveTo>
                  <a:pt x="755650" y="1475099"/>
                </a:moveTo>
                <a:lnTo>
                  <a:pt x="710796" y="1475099"/>
                </a:lnTo>
                <a:lnTo>
                  <a:pt x="710796" y="1431826"/>
                </a:lnTo>
                <a:lnTo>
                  <a:pt x="755650" y="1431826"/>
                </a:lnTo>
                <a:close/>
                <a:moveTo>
                  <a:pt x="774888" y="1297484"/>
                </a:moveTo>
                <a:cubicBezTo>
                  <a:pt x="774490" y="1302798"/>
                  <a:pt x="769858" y="1306782"/>
                  <a:pt x="764544" y="1306378"/>
                </a:cubicBezTo>
                <a:cubicBezTo>
                  <a:pt x="759786" y="1306019"/>
                  <a:pt x="756009" y="1302242"/>
                  <a:pt x="755650" y="1297484"/>
                </a:cubicBezTo>
                <a:lnTo>
                  <a:pt x="755650" y="962092"/>
                </a:lnTo>
                <a:cubicBezTo>
                  <a:pt x="756047" y="956778"/>
                  <a:pt x="760680" y="952800"/>
                  <a:pt x="765994" y="953198"/>
                </a:cubicBezTo>
                <a:cubicBezTo>
                  <a:pt x="770751" y="953557"/>
                  <a:pt x="774528" y="957334"/>
                  <a:pt x="774888" y="962092"/>
                </a:cubicBezTo>
                <a:close/>
                <a:moveTo>
                  <a:pt x="819741" y="1475099"/>
                </a:moveTo>
                <a:lnTo>
                  <a:pt x="774888" y="1475099"/>
                </a:lnTo>
                <a:lnTo>
                  <a:pt x="774888" y="1431826"/>
                </a:lnTo>
                <a:lnTo>
                  <a:pt x="819741" y="1431826"/>
                </a:lnTo>
                <a:close/>
                <a:moveTo>
                  <a:pt x="838980" y="1297484"/>
                </a:moveTo>
                <a:cubicBezTo>
                  <a:pt x="838582" y="1302798"/>
                  <a:pt x="833950" y="1306782"/>
                  <a:pt x="828636" y="1306378"/>
                </a:cubicBezTo>
                <a:cubicBezTo>
                  <a:pt x="823878" y="1306019"/>
                  <a:pt x="820101" y="1302242"/>
                  <a:pt x="819741" y="1297484"/>
                </a:cubicBezTo>
                <a:lnTo>
                  <a:pt x="819741" y="962092"/>
                </a:lnTo>
                <a:cubicBezTo>
                  <a:pt x="820139" y="956778"/>
                  <a:pt x="824772" y="952800"/>
                  <a:pt x="830086" y="953198"/>
                </a:cubicBezTo>
                <a:cubicBezTo>
                  <a:pt x="834843" y="953557"/>
                  <a:pt x="838620" y="957334"/>
                  <a:pt x="838980" y="962092"/>
                </a:cubicBezTo>
                <a:close/>
                <a:moveTo>
                  <a:pt x="883833" y="1475099"/>
                </a:moveTo>
                <a:lnTo>
                  <a:pt x="838980" y="1475099"/>
                </a:lnTo>
                <a:lnTo>
                  <a:pt x="838980" y="1431826"/>
                </a:lnTo>
                <a:lnTo>
                  <a:pt x="883833" y="1431826"/>
                </a:lnTo>
                <a:close/>
                <a:moveTo>
                  <a:pt x="903072" y="1297484"/>
                </a:moveTo>
                <a:cubicBezTo>
                  <a:pt x="902674" y="1302798"/>
                  <a:pt x="898041" y="1306782"/>
                  <a:pt x="892727" y="1306378"/>
                </a:cubicBezTo>
                <a:cubicBezTo>
                  <a:pt x="887970" y="1306019"/>
                  <a:pt x="884193" y="1302242"/>
                  <a:pt x="883833" y="1297484"/>
                </a:cubicBezTo>
                <a:lnTo>
                  <a:pt x="883833" y="962092"/>
                </a:lnTo>
                <a:cubicBezTo>
                  <a:pt x="884231" y="956778"/>
                  <a:pt x="888863" y="952800"/>
                  <a:pt x="894177" y="953198"/>
                </a:cubicBezTo>
                <a:cubicBezTo>
                  <a:pt x="898935" y="953557"/>
                  <a:pt x="902712" y="957334"/>
                  <a:pt x="903072" y="962092"/>
                </a:cubicBezTo>
                <a:close/>
                <a:moveTo>
                  <a:pt x="947925" y="1475099"/>
                </a:moveTo>
                <a:lnTo>
                  <a:pt x="903072" y="1475099"/>
                </a:lnTo>
                <a:lnTo>
                  <a:pt x="903072" y="1431826"/>
                </a:lnTo>
                <a:lnTo>
                  <a:pt x="947925" y="1431826"/>
                </a:lnTo>
                <a:close/>
                <a:moveTo>
                  <a:pt x="967163" y="1297484"/>
                </a:moveTo>
                <a:cubicBezTo>
                  <a:pt x="966766" y="1302798"/>
                  <a:pt x="962133" y="1306782"/>
                  <a:pt x="956819" y="1306378"/>
                </a:cubicBezTo>
                <a:cubicBezTo>
                  <a:pt x="952062" y="1306019"/>
                  <a:pt x="948285" y="1302242"/>
                  <a:pt x="947925" y="1297484"/>
                </a:cubicBezTo>
                <a:lnTo>
                  <a:pt x="947925" y="962092"/>
                </a:lnTo>
                <a:cubicBezTo>
                  <a:pt x="948323" y="956778"/>
                  <a:pt x="952955" y="952800"/>
                  <a:pt x="958269" y="953198"/>
                </a:cubicBezTo>
                <a:cubicBezTo>
                  <a:pt x="963027" y="953557"/>
                  <a:pt x="966804" y="957334"/>
                  <a:pt x="967163" y="962092"/>
                </a:cubicBezTo>
                <a:close/>
                <a:moveTo>
                  <a:pt x="1012017" y="1475099"/>
                </a:moveTo>
                <a:lnTo>
                  <a:pt x="967163" y="1475099"/>
                </a:lnTo>
                <a:lnTo>
                  <a:pt x="967163" y="1431826"/>
                </a:lnTo>
                <a:lnTo>
                  <a:pt x="1012017" y="1431826"/>
                </a:lnTo>
                <a:close/>
                <a:moveTo>
                  <a:pt x="1031201" y="1297484"/>
                </a:moveTo>
                <a:cubicBezTo>
                  <a:pt x="1031201" y="1302781"/>
                  <a:pt x="1026906" y="1307076"/>
                  <a:pt x="1021609" y="1307076"/>
                </a:cubicBezTo>
                <a:cubicBezTo>
                  <a:pt x="1016311" y="1307076"/>
                  <a:pt x="1012017" y="1302781"/>
                  <a:pt x="1012017" y="1297484"/>
                </a:cubicBezTo>
                <a:lnTo>
                  <a:pt x="1012017" y="962092"/>
                </a:lnTo>
                <a:cubicBezTo>
                  <a:pt x="1012017" y="956795"/>
                  <a:pt x="1016311" y="952500"/>
                  <a:pt x="1021609" y="952500"/>
                </a:cubicBezTo>
                <a:cubicBezTo>
                  <a:pt x="1026906" y="952500"/>
                  <a:pt x="1031201" y="956795"/>
                  <a:pt x="1031201" y="962092"/>
                </a:cubicBezTo>
                <a:close/>
                <a:moveTo>
                  <a:pt x="1076054" y="1475099"/>
                </a:moveTo>
                <a:lnTo>
                  <a:pt x="1031201" y="1475099"/>
                </a:lnTo>
                <a:lnTo>
                  <a:pt x="1031201" y="1431826"/>
                </a:lnTo>
                <a:lnTo>
                  <a:pt x="1076054" y="1431826"/>
                </a:lnTo>
                <a:close/>
                <a:moveTo>
                  <a:pt x="1095293" y="1297484"/>
                </a:moveTo>
                <a:cubicBezTo>
                  <a:pt x="1094895" y="1302798"/>
                  <a:pt x="1090262" y="1306782"/>
                  <a:pt x="1084948" y="1306378"/>
                </a:cubicBezTo>
                <a:cubicBezTo>
                  <a:pt x="1080191" y="1306019"/>
                  <a:pt x="1076414" y="1302242"/>
                  <a:pt x="1076054" y="1297484"/>
                </a:cubicBezTo>
                <a:lnTo>
                  <a:pt x="1076054" y="962092"/>
                </a:lnTo>
                <a:cubicBezTo>
                  <a:pt x="1076452" y="956778"/>
                  <a:pt x="1081084" y="952800"/>
                  <a:pt x="1086398" y="953198"/>
                </a:cubicBezTo>
                <a:cubicBezTo>
                  <a:pt x="1091156" y="953557"/>
                  <a:pt x="1094933" y="957334"/>
                  <a:pt x="1095293" y="962092"/>
                </a:cubicBezTo>
                <a:close/>
                <a:moveTo>
                  <a:pt x="1140146" y="1475099"/>
                </a:moveTo>
                <a:lnTo>
                  <a:pt x="1095293" y="1475099"/>
                </a:lnTo>
                <a:lnTo>
                  <a:pt x="1095293" y="1431826"/>
                </a:lnTo>
                <a:lnTo>
                  <a:pt x="1140146" y="1431826"/>
                </a:lnTo>
                <a:close/>
                <a:moveTo>
                  <a:pt x="1159602" y="1297484"/>
                </a:moveTo>
                <a:cubicBezTo>
                  <a:pt x="1159204" y="1302798"/>
                  <a:pt x="1154572" y="1306782"/>
                  <a:pt x="1149258" y="1306378"/>
                </a:cubicBezTo>
                <a:cubicBezTo>
                  <a:pt x="1144500" y="1306019"/>
                  <a:pt x="1140724" y="1302242"/>
                  <a:pt x="1140364" y="1297484"/>
                </a:cubicBezTo>
                <a:lnTo>
                  <a:pt x="1140364" y="962092"/>
                </a:lnTo>
                <a:cubicBezTo>
                  <a:pt x="1140762" y="956778"/>
                  <a:pt x="1145394" y="952800"/>
                  <a:pt x="1150708" y="953198"/>
                </a:cubicBezTo>
                <a:cubicBezTo>
                  <a:pt x="1155466" y="953557"/>
                  <a:pt x="1159243" y="957334"/>
                  <a:pt x="1159602" y="962092"/>
                </a:cubicBezTo>
                <a:close/>
                <a:moveTo>
                  <a:pt x="1204456" y="1475099"/>
                </a:moveTo>
                <a:lnTo>
                  <a:pt x="1159602" y="1475099"/>
                </a:lnTo>
                <a:lnTo>
                  <a:pt x="1159602" y="1431826"/>
                </a:lnTo>
                <a:lnTo>
                  <a:pt x="1204456" y="1431826"/>
                </a:lnTo>
                <a:close/>
                <a:moveTo>
                  <a:pt x="1204456" y="1297484"/>
                </a:moveTo>
                <a:lnTo>
                  <a:pt x="1204456" y="962092"/>
                </a:lnTo>
                <a:cubicBezTo>
                  <a:pt x="1204472" y="957857"/>
                  <a:pt x="1207262" y="954140"/>
                  <a:pt x="1211323" y="952936"/>
                </a:cubicBezTo>
                <a:lnTo>
                  <a:pt x="1211323" y="1306640"/>
                </a:lnTo>
                <a:cubicBezTo>
                  <a:pt x="1207175" y="1305517"/>
                  <a:pt x="1204281" y="1301779"/>
                  <a:pt x="1204238" y="1297484"/>
                </a:cubicBezTo>
                <a:close/>
                <a:moveTo>
                  <a:pt x="1346155" y="1283477"/>
                </a:moveTo>
                <a:lnTo>
                  <a:pt x="1346155" y="1129788"/>
                </a:lnTo>
                <a:lnTo>
                  <a:pt x="1406105" y="1129788"/>
                </a:lnTo>
                <a:lnTo>
                  <a:pt x="1406105" y="1241676"/>
                </a:lnTo>
                <a:lnTo>
                  <a:pt x="1369263" y="1241676"/>
                </a:lnTo>
                <a:lnTo>
                  <a:pt x="1369263" y="1283477"/>
                </a:lnTo>
                <a:close/>
                <a:moveTo>
                  <a:pt x="1470251" y="1178129"/>
                </a:moveTo>
                <a:lnTo>
                  <a:pt x="1470251" y="1323371"/>
                </a:lnTo>
                <a:lnTo>
                  <a:pt x="1387902" y="1323371"/>
                </a:lnTo>
                <a:lnTo>
                  <a:pt x="1387902" y="1261024"/>
                </a:lnTo>
                <a:lnTo>
                  <a:pt x="1441803" y="1261024"/>
                </a:lnTo>
                <a:lnTo>
                  <a:pt x="1441803" y="1289854"/>
                </a:lnTo>
                <a:lnTo>
                  <a:pt x="1424744" y="1289854"/>
                </a:lnTo>
                <a:lnTo>
                  <a:pt x="1424744" y="1274921"/>
                </a:lnTo>
                <a:lnTo>
                  <a:pt x="1405505" y="1274921"/>
                </a:lnTo>
                <a:lnTo>
                  <a:pt x="1405505" y="1309092"/>
                </a:lnTo>
                <a:lnTo>
                  <a:pt x="1461041" y="1309092"/>
                </a:lnTo>
                <a:lnTo>
                  <a:pt x="1461041" y="1241676"/>
                </a:lnTo>
                <a:lnTo>
                  <a:pt x="1424744" y="1241676"/>
                </a:lnTo>
                <a:lnTo>
                  <a:pt x="1424744" y="1129788"/>
                </a:lnTo>
                <a:lnTo>
                  <a:pt x="1512870" y="1129788"/>
                </a:lnTo>
                <a:lnTo>
                  <a:pt x="1512870" y="1160526"/>
                </a:lnTo>
                <a:lnTo>
                  <a:pt x="1523770" y="1160526"/>
                </a:lnTo>
                <a:lnTo>
                  <a:pt x="1523770" y="1178129"/>
                </a:lnTo>
                <a:close/>
                <a:moveTo>
                  <a:pt x="1593040" y="1197368"/>
                </a:moveTo>
                <a:lnTo>
                  <a:pt x="1644651" y="1197368"/>
                </a:lnTo>
                <a:lnTo>
                  <a:pt x="1644651" y="1216225"/>
                </a:lnTo>
                <a:lnTo>
                  <a:pt x="1592821" y="1216225"/>
                </a:lnTo>
                <a:close/>
                <a:moveTo>
                  <a:pt x="2285732" y="1197368"/>
                </a:moveTo>
                <a:lnTo>
                  <a:pt x="2285732" y="1216225"/>
                </a:lnTo>
                <a:lnTo>
                  <a:pt x="2240879" y="1216225"/>
                </a:lnTo>
                <a:lnTo>
                  <a:pt x="2240879" y="1197368"/>
                </a:lnTo>
                <a:close/>
                <a:moveTo>
                  <a:pt x="2221640" y="1216225"/>
                </a:moveTo>
                <a:lnTo>
                  <a:pt x="2176787" y="1216225"/>
                </a:lnTo>
                <a:lnTo>
                  <a:pt x="2176787" y="1197368"/>
                </a:lnTo>
                <a:lnTo>
                  <a:pt x="2221640" y="1197368"/>
                </a:lnTo>
                <a:close/>
                <a:moveTo>
                  <a:pt x="2157549" y="1216225"/>
                </a:moveTo>
                <a:lnTo>
                  <a:pt x="2112695" y="1216225"/>
                </a:lnTo>
                <a:lnTo>
                  <a:pt x="2112695" y="1197368"/>
                </a:lnTo>
                <a:lnTo>
                  <a:pt x="2157549" y="1197368"/>
                </a:lnTo>
                <a:close/>
                <a:moveTo>
                  <a:pt x="2093457" y="1216225"/>
                </a:moveTo>
                <a:lnTo>
                  <a:pt x="2048603" y="1216225"/>
                </a:lnTo>
                <a:lnTo>
                  <a:pt x="2048603" y="1197368"/>
                </a:lnTo>
                <a:lnTo>
                  <a:pt x="2093457" y="1197368"/>
                </a:lnTo>
                <a:close/>
                <a:moveTo>
                  <a:pt x="2029365" y="1216225"/>
                </a:moveTo>
                <a:lnTo>
                  <a:pt x="1984512" y="1216225"/>
                </a:lnTo>
                <a:lnTo>
                  <a:pt x="1984512" y="1197368"/>
                </a:lnTo>
                <a:lnTo>
                  <a:pt x="2029365" y="1197368"/>
                </a:lnTo>
                <a:close/>
                <a:moveTo>
                  <a:pt x="1965273" y="1216225"/>
                </a:moveTo>
                <a:lnTo>
                  <a:pt x="1920420" y="1216225"/>
                </a:lnTo>
                <a:lnTo>
                  <a:pt x="1920420" y="1197368"/>
                </a:lnTo>
                <a:lnTo>
                  <a:pt x="1965273" y="1197368"/>
                </a:lnTo>
                <a:close/>
                <a:moveTo>
                  <a:pt x="1901181" y="1216225"/>
                </a:moveTo>
                <a:lnTo>
                  <a:pt x="1856328" y="1216225"/>
                </a:lnTo>
                <a:lnTo>
                  <a:pt x="1856328" y="1197368"/>
                </a:lnTo>
                <a:lnTo>
                  <a:pt x="1901181" y="1197368"/>
                </a:lnTo>
                <a:close/>
                <a:moveTo>
                  <a:pt x="1837144" y="1216225"/>
                </a:moveTo>
                <a:lnTo>
                  <a:pt x="1792236" y="1216225"/>
                </a:lnTo>
                <a:lnTo>
                  <a:pt x="1792236" y="1197368"/>
                </a:lnTo>
                <a:lnTo>
                  <a:pt x="1837144" y="1197368"/>
                </a:lnTo>
                <a:close/>
                <a:moveTo>
                  <a:pt x="1773053" y="1216225"/>
                </a:moveTo>
                <a:lnTo>
                  <a:pt x="1728199" y="1216225"/>
                </a:lnTo>
                <a:lnTo>
                  <a:pt x="1728199" y="1197368"/>
                </a:lnTo>
                <a:lnTo>
                  <a:pt x="1773053" y="1197368"/>
                </a:lnTo>
                <a:close/>
                <a:moveTo>
                  <a:pt x="1708960" y="1216225"/>
                </a:moveTo>
                <a:lnTo>
                  <a:pt x="1664107" y="1216225"/>
                </a:lnTo>
                <a:lnTo>
                  <a:pt x="1664107" y="1197368"/>
                </a:lnTo>
                <a:lnTo>
                  <a:pt x="1708960" y="1197368"/>
                </a:lnTo>
                <a:close/>
                <a:moveTo>
                  <a:pt x="2304916" y="1216225"/>
                </a:moveTo>
                <a:lnTo>
                  <a:pt x="2304916" y="1197368"/>
                </a:lnTo>
                <a:lnTo>
                  <a:pt x="2371679" y="1197368"/>
                </a:lnTo>
                <a:lnTo>
                  <a:pt x="2371679" y="1216225"/>
                </a:lnTo>
                <a:close/>
                <a:moveTo>
                  <a:pt x="2381216" y="1178075"/>
                </a:moveTo>
                <a:lnTo>
                  <a:pt x="1543281" y="1178075"/>
                </a:lnTo>
                <a:lnTo>
                  <a:pt x="1543281" y="1160471"/>
                </a:lnTo>
                <a:lnTo>
                  <a:pt x="2421273" y="1160471"/>
                </a:lnTo>
                <a:lnTo>
                  <a:pt x="2421273" y="1178075"/>
                </a:lnTo>
                <a:close/>
                <a:moveTo>
                  <a:pt x="2576598" y="1323371"/>
                </a:moveTo>
                <a:lnTo>
                  <a:pt x="2494358" y="1323371"/>
                </a:lnTo>
                <a:lnTo>
                  <a:pt x="2494358" y="1178129"/>
                </a:lnTo>
                <a:lnTo>
                  <a:pt x="2440348" y="1178129"/>
                </a:lnTo>
                <a:lnTo>
                  <a:pt x="2440348" y="1160526"/>
                </a:lnTo>
                <a:lnTo>
                  <a:pt x="2451575" y="1160526"/>
                </a:lnTo>
                <a:lnTo>
                  <a:pt x="2451575" y="1129788"/>
                </a:lnTo>
                <a:lnTo>
                  <a:pt x="2539701" y="1129788"/>
                </a:lnTo>
                <a:lnTo>
                  <a:pt x="2539701" y="1241676"/>
                </a:lnTo>
                <a:lnTo>
                  <a:pt x="2503404" y="1241676"/>
                </a:lnTo>
                <a:lnTo>
                  <a:pt x="2503404" y="1308983"/>
                </a:lnTo>
                <a:lnTo>
                  <a:pt x="2558940" y="1308983"/>
                </a:lnTo>
                <a:lnTo>
                  <a:pt x="2558940" y="1274812"/>
                </a:lnTo>
                <a:lnTo>
                  <a:pt x="2539701" y="1274812"/>
                </a:lnTo>
                <a:lnTo>
                  <a:pt x="2539701" y="1289745"/>
                </a:lnTo>
                <a:lnTo>
                  <a:pt x="2522588" y="1289745"/>
                </a:lnTo>
                <a:lnTo>
                  <a:pt x="2522588" y="1261024"/>
                </a:lnTo>
                <a:lnTo>
                  <a:pt x="2576543" y="1261024"/>
                </a:lnTo>
                <a:close/>
                <a:moveTo>
                  <a:pt x="2595836" y="1283477"/>
                </a:moveTo>
                <a:lnTo>
                  <a:pt x="2595836" y="1241676"/>
                </a:lnTo>
                <a:lnTo>
                  <a:pt x="2558994" y="1241676"/>
                </a:lnTo>
                <a:lnTo>
                  <a:pt x="2558994" y="1129788"/>
                </a:lnTo>
                <a:lnTo>
                  <a:pt x="2618944" y="1129788"/>
                </a:lnTo>
                <a:lnTo>
                  <a:pt x="2618944" y="1283477"/>
                </a:lnTo>
                <a:close/>
                <a:moveTo>
                  <a:pt x="2754921" y="1307076"/>
                </a:moveTo>
                <a:cubicBezTo>
                  <a:pt x="2754376" y="1307131"/>
                  <a:pt x="2753886" y="1307131"/>
                  <a:pt x="2753341" y="1307076"/>
                </a:cubicBezTo>
                <a:lnTo>
                  <a:pt x="2753341" y="952827"/>
                </a:lnTo>
                <a:cubicBezTo>
                  <a:pt x="2753886" y="952773"/>
                  <a:pt x="2754376" y="952773"/>
                  <a:pt x="2754921" y="952827"/>
                </a:cubicBezTo>
                <a:cubicBezTo>
                  <a:pt x="2760207" y="952827"/>
                  <a:pt x="2764513" y="957122"/>
                  <a:pt x="2764513" y="962419"/>
                </a:cubicBezTo>
                <a:lnTo>
                  <a:pt x="2764513" y="1297811"/>
                </a:lnTo>
                <a:cubicBezTo>
                  <a:pt x="2764349" y="1302961"/>
                  <a:pt x="2760153" y="1307049"/>
                  <a:pt x="2754976" y="1307076"/>
                </a:cubicBezTo>
                <a:close/>
                <a:moveTo>
                  <a:pt x="2809421" y="1475099"/>
                </a:moveTo>
                <a:lnTo>
                  <a:pt x="2764568" y="1475099"/>
                </a:lnTo>
                <a:lnTo>
                  <a:pt x="2764568" y="1431826"/>
                </a:lnTo>
                <a:lnTo>
                  <a:pt x="2809421" y="1431826"/>
                </a:lnTo>
                <a:close/>
                <a:moveTo>
                  <a:pt x="2809421" y="898327"/>
                </a:moveTo>
                <a:lnTo>
                  <a:pt x="2764568" y="898327"/>
                </a:lnTo>
                <a:lnTo>
                  <a:pt x="2764568" y="863611"/>
                </a:lnTo>
                <a:lnTo>
                  <a:pt x="2809421" y="863611"/>
                </a:lnTo>
                <a:close/>
                <a:moveTo>
                  <a:pt x="2819013" y="1307076"/>
                </a:moveTo>
                <a:cubicBezTo>
                  <a:pt x="2813726" y="1307076"/>
                  <a:pt x="2809421" y="1302781"/>
                  <a:pt x="2809421" y="1297484"/>
                </a:cubicBezTo>
                <a:lnTo>
                  <a:pt x="2809421" y="962092"/>
                </a:lnTo>
                <a:cubicBezTo>
                  <a:pt x="2809803" y="956778"/>
                  <a:pt x="2814435" y="952800"/>
                  <a:pt x="2819776" y="953198"/>
                </a:cubicBezTo>
                <a:cubicBezTo>
                  <a:pt x="2824517" y="953557"/>
                  <a:pt x="2828278" y="957334"/>
                  <a:pt x="2828659" y="962092"/>
                </a:cubicBezTo>
                <a:lnTo>
                  <a:pt x="2828659" y="1297484"/>
                </a:lnTo>
                <a:cubicBezTo>
                  <a:pt x="2828659" y="1302781"/>
                  <a:pt x="2824354" y="1307076"/>
                  <a:pt x="2819067" y="1307076"/>
                </a:cubicBezTo>
                <a:cubicBezTo>
                  <a:pt x="2819067" y="1307076"/>
                  <a:pt x="2819013" y="1307076"/>
                  <a:pt x="2819013" y="1307076"/>
                </a:cubicBezTo>
                <a:close/>
                <a:moveTo>
                  <a:pt x="2873513" y="1475099"/>
                </a:moveTo>
                <a:lnTo>
                  <a:pt x="2828659" y="1475099"/>
                </a:lnTo>
                <a:lnTo>
                  <a:pt x="2828659" y="1431826"/>
                </a:lnTo>
                <a:lnTo>
                  <a:pt x="2873513" y="1431826"/>
                </a:lnTo>
                <a:close/>
                <a:moveTo>
                  <a:pt x="2873513" y="898327"/>
                </a:moveTo>
                <a:lnTo>
                  <a:pt x="2828659" y="898327"/>
                </a:lnTo>
                <a:lnTo>
                  <a:pt x="2828659" y="863611"/>
                </a:lnTo>
                <a:lnTo>
                  <a:pt x="2873513" y="863611"/>
                </a:lnTo>
                <a:close/>
                <a:moveTo>
                  <a:pt x="2883105" y="1307076"/>
                </a:moveTo>
                <a:cubicBezTo>
                  <a:pt x="2877818" y="1307076"/>
                  <a:pt x="2873513" y="1302781"/>
                  <a:pt x="2873513" y="1297484"/>
                </a:cubicBezTo>
                <a:lnTo>
                  <a:pt x="2873513" y="962092"/>
                </a:lnTo>
                <a:cubicBezTo>
                  <a:pt x="2873895" y="956778"/>
                  <a:pt x="2878527" y="952800"/>
                  <a:pt x="2883868" y="953198"/>
                </a:cubicBezTo>
                <a:cubicBezTo>
                  <a:pt x="2888609" y="953557"/>
                  <a:pt x="2892369" y="957334"/>
                  <a:pt x="2892751" y="962092"/>
                </a:cubicBezTo>
                <a:lnTo>
                  <a:pt x="2892751" y="1297484"/>
                </a:lnTo>
                <a:cubicBezTo>
                  <a:pt x="2892751" y="1302781"/>
                  <a:pt x="2888446" y="1307076"/>
                  <a:pt x="2883159" y="1307076"/>
                </a:cubicBezTo>
                <a:cubicBezTo>
                  <a:pt x="2883159" y="1307076"/>
                  <a:pt x="2883105" y="1307076"/>
                  <a:pt x="2883105" y="1307076"/>
                </a:cubicBezTo>
                <a:close/>
                <a:moveTo>
                  <a:pt x="2937604" y="1475099"/>
                </a:moveTo>
                <a:lnTo>
                  <a:pt x="2892697" y="1475099"/>
                </a:lnTo>
                <a:lnTo>
                  <a:pt x="2892697" y="1431826"/>
                </a:lnTo>
                <a:lnTo>
                  <a:pt x="2937550" y="1431826"/>
                </a:lnTo>
                <a:close/>
                <a:moveTo>
                  <a:pt x="2937604" y="898327"/>
                </a:moveTo>
                <a:lnTo>
                  <a:pt x="2892697" y="898327"/>
                </a:lnTo>
                <a:lnTo>
                  <a:pt x="2892697" y="863611"/>
                </a:lnTo>
                <a:lnTo>
                  <a:pt x="2937550" y="863611"/>
                </a:lnTo>
                <a:close/>
                <a:moveTo>
                  <a:pt x="2947196" y="1307076"/>
                </a:moveTo>
                <a:cubicBezTo>
                  <a:pt x="2941910" y="1307076"/>
                  <a:pt x="2937604" y="1302781"/>
                  <a:pt x="2937604" y="1297484"/>
                </a:cubicBezTo>
                <a:lnTo>
                  <a:pt x="2937604" y="962092"/>
                </a:lnTo>
                <a:cubicBezTo>
                  <a:pt x="2937986" y="956778"/>
                  <a:pt x="2942619" y="952800"/>
                  <a:pt x="2947960" y="953198"/>
                </a:cubicBezTo>
                <a:cubicBezTo>
                  <a:pt x="2952701" y="953557"/>
                  <a:pt x="2956461" y="957334"/>
                  <a:pt x="2956843" y="962092"/>
                </a:cubicBezTo>
                <a:lnTo>
                  <a:pt x="2956843" y="1297484"/>
                </a:lnTo>
                <a:cubicBezTo>
                  <a:pt x="2956843" y="1302781"/>
                  <a:pt x="2952537" y="1307076"/>
                  <a:pt x="2947251" y="1307076"/>
                </a:cubicBezTo>
                <a:cubicBezTo>
                  <a:pt x="2947251" y="1307076"/>
                  <a:pt x="2947196" y="1307076"/>
                  <a:pt x="2947196" y="1307076"/>
                </a:cubicBezTo>
                <a:close/>
                <a:moveTo>
                  <a:pt x="3001696" y="1475099"/>
                </a:moveTo>
                <a:lnTo>
                  <a:pt x="2956843" y="1475099"/>
                </a:lnTo>
                <a:lnTo>
                  <a:pt x="2956843" y="1431826"/>
                </a:lnTo>
                <a:lnTo>
                  <a:pt x="3001696" y="1431826"/>
                </a:lnTo>
                <a:close/>
                <a:moveTo>
                  <a:pt x="3001696" y="898327"/>
                </a:moveTo>
                <a:lnTo>
                  <a:pt x="2956843" y="898327"/>
                </a:lnTo>
                <a:lnTo>
                  <a:pt x="2956843" y="863611"/>
                </a:lnTo>
                <a:lnTo>
                  <a:pt x="3001696" y="863611"/>
                </a:lnTo>
                <a:close/>
                <a:moveTo>
                  <a:pt x="3011288" y="1307076"/>
                </a:moveTo>
                <a:cubicBezTo>
                  <a:pt x="3006002" y="1307076"/>
                  <a:pt x="3001696" y="1302781"/>
                  <a:pt x="3001696" y="1297484"/>
                </a:cubicBezTo>
                <a:lnTo>
                  <a:pt x="3001696" y="962092"/>
                </a:lnTo>
                <a:cubicBezTo>
                  <a:pt x="3001696" y="956795"/>
                  <a:pt x="3006002" y="952500"/>
                  <a:pt x="3011288" y="952500"/>
                </a:cubicBezTo>
                <a:cubicBezTo>
                  <a:pt x="3016575" y="952500"/>
                  <a:pt x="3020880" y="956795"/>
                  <a:pt x="3020880" y="962092"/>
                </a:cubicBezTo>
                <a:lnTo>
                  <a:pt x="3020880" y="1297484"/>
                </a:lnTo>
                <a:cubicBezTo>
                  <a:pt x="3020880" y="1302781"/>
                  <a:pt x="3016575" y="1307076"/>
                  <a:pt x="3011288" y="1307076"/>
                </a:cubicBezTo>
                <a:close/>
                <a:moveTo>
                  <a:pt x="3065788" y="1475099"/>
                </a:moveTo>
                <a:lnTo>
                  <a:pt x="3020935" y="1475099"/>
                </a:lnTo>
                <a:lnTo>
                  <a:pt x="3020935" y="1431826"/>
                </a:lnTo>
                <a:lnTo>
                  <a:pt x="3065788" y="1431826"/>
                </a:lnTo>
                <a:close/>
                <a:moveTo>
                  <a:pt x="3065788" y="898327"/>
                </a:moveTo>
                <a:lnTo>
                  <a:pt x="3020935" y="898327"/>
                </a:lnTo>
                <a:lnTo>
                  <a:pt x="3020935" y="863611"/>
                </a:lnTo>
                <a:lnTo>
                  <a:pt x="3065788" y="863611"/>
                </a:lnTo>
                <a:close/>
                <a:moveTo>
                  <a:pt x="3075435" y="1307076"/>
                </a:moveTo>
                <a:cubicBezTo>
                  <a:pt x="3070148" y="1307109"/>
                  <a:pt x="3065843" y="1302836"/>
                  <a:pt x="3065788" y="1297539"/>
                </a:cubicBezTo>
                <a:cubicBezTo>
                  <a:pt x="3065788" y="1297522"/>
                  <a:pt x="3065788" y="1297500"/>
                  <a:pt x="3065788" y="1297484"/>
                </a:cubicBezTo>
                <a:lnTo>
                  <a:pt x="3065788" y="962092"/>
                </a:lnTo>
                <a:cubicBezTo>
                  <a:pt x="3066169" y="956778"/>
                  <a:pt x="3070802" y="952800"/>
                  <a:pt x="3076143" y="953198"/>
                </a:cubicBezTo>
                <a:cubicBezTo>
                  <a:pt x="3080885" y="953557"/>
                  <a:pt x="3084645" y="957334"/>
                  <a:pt x="3085027" y="962092"/>
                </a:cubicBezTo>
                <a:lnTo>
                  <a:pt x="3085027" y="1297484"/>
                </a:lnTo>
                <a:cubicBezTo>
                  <a:pt x="3085027" y="1302781"/>
                  <a:pt x="3080721" y="1307076"/>
                  <a:pt x="3075435" y="1307076"/>
                </a:cubicBezTo>
                <a:cubicBezTo>
                  <a:pt x="3075435" y="1307076"/>
                  <a:pt x="3075380" y="1307076"/>
                  <a:pt x="3075380" y="1307076"/>
                </a:cubicBezTo>
                <a:close/>
                <a:moveTo>
                  <a:pt x="3129935" y="1475099"/>
                </a:moveTo>
                <a:lnTo>
                  <a:pt x="3085081" y="1475099"/>
                </a:lnTo>
                <a:lnTo>
                  <a:pt x="3085081" y="1431826"/>
                </a:lnTo>
                <a:lnTo>
                  <a:pt x="3129935" y="1431826"/>
                </a:lnTo>
                <a:close/>
                <a:moveTo>
                  <a:pt x="3129935" y="898327"/>
                </a:moveTo>
                <a:lnTo>
                  <a:pt x="3085081" y="898327"/>
                </a:lnTo>
                <a:lnTo>
                  <a:pt x="3085081" y="863611"/>
                </a:lnTo>
                <a:lnTo>
                  <a:pt x="3129935" y="863611"/>
                </a:lnTo>
                <a:close/>
                <a:moveTo>
                  <a:pt x="3139581" y="1307076"/>
                </a:moveTo>
                <a:cubicBezTo>
                  <a:pt x="3134294" y="1307109"/>
                  <a:pt x="3129989" y="1302836"/>
                  <a:pt x="3129935" y="1297539"/>
                </a:cubicBezTo>
                <a:cubicBezTo>
                  <a:pt x="3129935" y="1297522"/>
                  <a:pt x="3129935" y="1297500"/>
                  <a:pt x="3129935" y="1297484"/>
                </a:cubicBezTo>
                <a:lnTo>
                  <a:pt x="3129935" y="962092"/>
                </a:lnTo>
                <a:cubicBezTo>
                  <a:pt x="3130316" y="956778"/>
                  <a:pt x="3134948" y="952800"/>
                  <a:pt x="3140290" y="953198"/>
                </a:cubicBezTo>
                <a:cubicBezTo>
                  <a:pt x="3145031" y="953557"/>
                  <a:pt x="3148791" y="957334"/>
                  <a:pt x="3149173" y="962092"/>
                </a:cubicBezTo>
                <a:lnTo>
                  <a:pt x="3149173" y="1297484"/>
                </a:lnTo>
                <a:cubicBezTo>
                  <a:pt x="3149173" y="1302781"/>
                  <a:pt x="3144867" y="1307076"/>
                  <a:pt x="3139581" y="1307076"/>
                </a:cubicBezTo>
                <a:cubicBezTo>
                  <a:pt x="3139527" y="1307076"/>
                  <a:pt x="3139527" y="1307076"/>
                  <a:pt x="3139472" y="1307076"/>
                </a:cubicBezTo>
                <a:close/>
                <a:moveTo>
                  <a:pt x="3194081" y="1475099"/>
                </a:moveTo>
                <a:lnTo>
                  <a:pt x="3148846" y="1475099"/>
                </a:lnTo>
                <a:lnTo>
                  <a:pt x="3148846" y="1431826"/>
                </a:lnTo>
                <a:lnTo>
                  <a:pt x="3193699" y="1431826"/>
                </a:lnTo>
                <a:close/>
                <a:moveTo>
                  <a:pt x="3194081" y="898327"/>
                </a:moveTo>
                <a:lnTo>
                  <a:pt x="3148846" y="898327"/>
                </a:lnTo>
                <a:lnTo>
                  <a:pt x="3148846" y="863611"/>
                </a:lnTo>
                <a:lnTo>
                  <a:pt x="3193699" y="863611"/>
                </a:lnTo>
                <a:close/>
                <a:moveTo>
                  <a:pt x="3203727" y="1307076"/>
                </a:moveTo>
                <a:cubicBezTo>
                  <a:pt x="3198441" y="1307109"/>
                  <a:pt x="3194136" y="1302836"/>
                  <a:pt x="3194081" y="1297539"/>
                </a:cubicBezTo>
                <a:cubicBezTo>
                  <a:pt x="3194081" y="1297522"/>
                  <a:pt x="3194081" y="1297500"/>
                  <a:pt x="3194081" y="1297484"/>
                </a:cubicBezTo>
                <a:lnTo>
                  <a:pt x="3194081" y="962092"/>
                </a:lnTo>
                <a:cubicBezTo>
                  <a:pt x="3194462" y="956778"/>
                  <a:pt x="3199095" y="952800"/>
                  <a:pt x="3204435" y="953198"/>
                </a:cubicBezTo>
                <a:cubicBezTo>
                  <a:pt x="3209177" y="953557"/>
                  <a:pt x="3212938" y="957334"/>
                  <a:pt x="3213319" y="962092"/>
                </a:cubicBezTo>
                <a:lnTo>
                  <a:pt x="3213319" y="1297484"/>
                </a:lnTo>
                <a:cubicBezTo>
                  <a:pt x="3213319" y="1302781"/>
                  <a:pt x="3209014" y="1307081"/>
                  <a:pt x="3203727" y="1307081"/>
                </a:cubicBezTo>
                <a:cubicBezTo>
                  <a:pt x="3203618" y="1307081"/>
                  <a:pt x="3203455" y="1307081"/>
                  <a:pt x="3203346" y="1307076"/>
                </a:cubicBezTo>
                <a:close/>
                <a:moveTo>
                  <a:pt x="3258227" y="1475099"/>
                </a:moveTo>
                <a:lnTo>
                  <a:pt x="3213373" y="1475099"/>
                </a:lnTo>
                <a:lnTo>
                  <a:pt x="3213373" y="1431826"/>
                </a:lnTo>
                <a:lnTo>
                  <a:pt x="3257845" y="1431826"/>
                </a:lnTo>
                <a:close/>
                <a:moveTo>
                  <a:pt x="3258227" y="898327"/>
                </a:moveTo>
                <a:lnTo>
                  <a:pt x="3213373" y="898327"/>
                </a:lnTo>
                <a:lnTo>
                  <a:pt x="3213373" y="863611"/>
                </a:lnTo>
                <a:lnTo>
                  <a:pt x="3257845" y="863611"/>
                </a:lnTo>
                <a:close/>
                <a:moveTo>
                  <a:pt x="3267819" y="1307076"/>
                </a:moveTo>
                <a:cubicBezTo>
                  <a:pt x="3262532" y="1307076"/>
                  <a:pt x="3258227" y="1302781"/>
                  <a:pt x="3258227" y="1297484"/>
                </a:cubicBezTo>
                <a:lnTo>
                  <a:pt x="3258227" y="1011578"/>
                </a:lnTo>
                <a:cubicBezTo>
                  <a:pt x="3257845" y="1006264"/>
                  <a:pt x="3261824" y="1001632"/>
                  <a:pt x="3267110" y="1001234"/>
                </a:cubicBezTo>
                <a:cubicBezTo>
                  <a:pt x="3272452" y="1000836"/>
                  <a:pt x="3277084" y="1004815"/>
                  <a:pt x="3277465" y="1010128"/>
                </a:cubicBezTo>
                <a:cubicBezTo>
                  <a:pt x="3277520" y="1010613"/>
                  <a:pt x="3277520" y="1011093"/>
                  <a:pt x="3277465" y="1011578"/>
                </a:cubicBezTo>
                <a:lnTo>
                  <a:pt x="3277465" y="1297484"/>
                </a:lnTo>
                <a:cubicBezTo>
                  <a:pt x="3277465" y="1302781"/>
                  <a:pt x="3273160" y="1307076"/>
                  <a:pt x="3267873" y="1307081"/>
                </a:cubicBezTo>
                <a:cubicBezTo>
                  <a:pt x="3267764" y="1307081"/>
                  <a:pt x="3267710" y="1307076"/>
                  <a:pt x="3267601" y="1307076"/>
                </a:cubicBezTo>
                <a:close/>
                <a:moveTo>
                  <a:pt x="3329785" y="1475099"/>
                </a:moveTo>
                <a:lnTo>
                  <a:pt x="3277465" y="1475099"/>
                </a:lnTo>
                <a:lnTo>
                  <a:pt x="3277465" y="1431826"/>
                </a:lnTo>
                <a:lnTo>
                  <a:pt x="3329785" y="1431826"/>
                </a:lnTo>
                <a:close/>
                <a:moveTo>
                  <a:pt x="3341557" y="1297484"/>
                </a:moveTo>
                <a:cubicBezTo>
                  <a:pt x="3341176" y="1302798"/>
                  <a:pt x="3336543" y="1306782"/>
                  <a:pt x="3331202" y="1306378"/>
                </a:cubicBezTo>
                <a:cubicBezTo>
                  <a:pt x="3326461" y="1306019"/>
                  <a:pt x="3322700" y="1302242"/>
                  <a:pt x="3322319" y="1297484"/>
                </a:cubicBezTo>
                <a:lnTo>
                  <a:pt x="3322319" y="1071364"/>
                </a:lnTo>
                <a:cubicBezTo>
                  <a:pt x="3322700" y="1066050"/>
                  <a:pt x="3327333" y="1062072"/>
                  <a:pt x="3332674" y="1062470"/>
                </a:cubicBezTo>
                <a:cubicBezTo>
                  <a:pt x="3337415" y="1062829"/>
                  <a:pt x="3341176" y="1066607"/>
                  <a:pt x="3341557" y="107136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  <a:tileRect/>
          </a:gradFill>
          <a:ln w="5443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grpSp>
        <p:nvGrpSpPr>
          <p:cNvPr id="74" name="组合 73">
            <a:extLst>
              <a:ext uri="{FF2B5EF4-FFF2-40B4-BE49-F238E27FC236}">
                <a16:creationId xmlns:a16="http://schemas.microsoft.com/office/drawing/2014/main" id="{CBB7F2BF-4892-964D-D5AE-C2DFE400A029}"/>
              </a:ext>
            </a:extLst>
          </p:cNvPr>
          <p:cNvGrpSpPr/>
          <p:nvPr/>
        </p:nvGrpSpPr>
        <p:grpSpPr>
          <a:xfrm rot="21023563">
            <a:off x="1540701" y="5184342"/>
            <a:ext cx="1654553" cy="712761"/>
            <a:chOff x="1462191" y="5131743"/>
            <a:chExt cx="1201125" cy="712761"/>
          </a:xfr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</p:grpSpPr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FCF64C4C-A093-BAD1-5CE2-10FF80DD60F1}"/>
                </a:ext>
              </a:extLst>
            </p:cNvPr>
            <p:cNvSpPr/>
            <p:nvPr/>
          </p:nvSpPr>
          <p:spPr>
            <a:xfrm rot="1298581">
              <a:off x="2077214" y="5540814"/>
              <a:ext cx="175282" cy="184607"/>
            </a:xfrm>
            <a:custGeom>
              <a:avLst/>
              <a:gdLst>
                <a:gd name="connsiteX0" fmla="*/ 129853 w 175282"/>
                <a:gd name="connsiteY0" fmla="*/ 184105 h 184607"/>
                <a:gd name="connsiteX1" fmla="*/ 123939 w 175282"/>
                <a:gd name="connsiteY1" fmla="*/ 181371 h 184607"/>
                <a:gd name="connsiteX2" fmla="*/ 124865 w 175282"/>
                <a:gd name="connsiteY2" fmla="*/ 170740 h 184607"/>
                <a:gd name="connsiteX3" fmla="*/ 124916 w 175282"/>
                <a:gd name="connsiteY3" fmla="*/ 170689 h 184607"/>
                <a:gd name="connsiteX4" fmla="*/ 134018 w 175282"/>
                <a:gd name="connsiteY4" fmla="*/ 47230 h 184607"/>
                <a:gd name="connsiteX5" fmla="*/ 11218 w 175282"/>
                <a:gd name="connsiteY5" fmla="*/ 36128 h 184607"/>
                <a:gd name="connsiteX6" fmla="*/ 316 w 175282"/>
                <a:gd name="connsiteY6" fmla="*/ 35140 h 184607"/>
                <a:gd name="connsiteX7" fmla="*/ 1345 w 175282"/>
                <a:gd name="connsiteY7" fmla="*/ 24433 h 184607"/>
                <a:gd name="connsiteX8" fmla="*/ 148520 w 175282"/>
                <a:gd name="connsiteY8" fmla="*/ 35130 h 184607"/>
                <a:gd name="connsiteX9" fmla="*/ 137618 w 175282"/>
                <a:gd name="connsiteY9" fmla="*/ 180004 h 184607"/>
                <a:gd name="connsiteX10" fmla="*/ 134790 w 175282"/>
                <a:gd name="connsiteY10" fmla="*/ 182333 h 184607"/>
                <a:gd name="connsiteX11" fmla="*/ 129853 w 175282"/>
                <a:gd name="connsiteY11" fmla="*/ 184105 h 1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82" h="184607">
                  <a:moveTo>
                    <a:pt x="129853" y="184105"/>
                  </a:moveTo>
                  <a:cubicBezTo>
                    <a:pt x="127539" y="184120"/>
                    <a:pt x="125379" y="183118"/>
                    <a:pt x="123939" y="181371"/>
                  </a:cubicBezTo>
                  <a:cubicBezTo>
                    <a:pt x="121214" y="178187"/>
                    <a:pt x="121625" y="173428"/>
                    <a:pt x="124865" y="170740"/>
                  </a:cubicBezTo>
                  <a:cubicBezTo>
                    <a:pt x="124865" y="170725"/>
                    <a:pt x="124916" y="170705"/>
                    <a:pt x="124916" y="170689"/>
                  </a:cubicBezTo>
                  <a:cubicBezTo>
                    <a:pt x="162044" y="139079"/>
                    <a:pt x="166158" y="83801"/>
                    <a:pt x="134018" y="47230"/>
                  </a:cubicBezTo>
                  <a:cubicBezTo>
                    <a:pt x="102804" y="11630"/>
                    <a:pt x="48552" y="6724"/>
                    <a:pt x="11218" y="36128"/>
                  </a:cubicBezTo>
                  <a:cubicBezTo>
                    <a:pt x="7927" y="38811"/>
                    <a:pt x="3093" y="38370"/>
                    <a:pt x="316" y="35140"/>
                  </a:cubicBezTo>
                  <a:cubicBezTo>
                    <a:pt x="-2409" y="31910"/>
                    <a:pt x="-1946" y="27116"/>
                    <a:pt x="1345" y="24433"/>
                  </a:cubicBezTo>
                  <a:cubicBezTo>
                    <a:pt x="45004" y="-12620"/>
                    <a:pt x="110877" y="-7825"/>
                    <a:pt x="148520" y="35130"/>
                  </a:cubicBezTo>
                  <a:cubicBezTo>
                    <a:pt x="186110" y="78091"/>
                    <a:pt x="181277" y="142951"/>
                    <a:pt x="137618" y="180004"/>
                  </a:cubicBezTo>
                  <a:cubicBezTo>
                    <a:pt x="136692" y="180794"/>
                    <a:pt x="135767" y="181574"/>
                    <a:pt x="134790" y="182333"/>
                  </a:cubicBezTo>
                  <a:cubicBezTo>
                    <a:pt x="133401" y="183492"/>
                    <a:pt x="131653" y="184120"/>
                    <a:pt x="129853" y="184105"/>
                  </a:cubicBezTo>
                  <a:close/>
                </a:path>
              </a:pathLst>
            </a:custGeom>
            <a:grpFill/>
            <a:ln w="512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9DE3601C-5A27-1670-7AC0-8541DD1AE42E}"/>
                </a:ext>
              </a:extLst>
            </p:cNvPr>
            <p:cNvSpPr/>
            <p:nvPr/>
          </p:nvSpPr>
          <p:spPr>
            <a:xfrm rot="1298581">
              <a:off x="2217423" y="5614699"/>
              <a:ext cx="180311" cy="110261"/>
            </a:xfrm>
            <a:custGeom>
              <a:avLst/>
              <a:gdLst>
                <a:gd name="connsiteX0" fmla="*/ 171137 w 180311"/>
                <a:gd name="connsiteY0" fmla="*/ 109760 h 110261"/>
                <a:gd name="connsiteX1" fmla="*/ 163424 w 180311"/>
                <a:gd name="connsiteY1" fmla="*/ 102166 h 110261"/>
                <a:gd name="connsiteX2" fmla="*/ 74718 w 180311"/>
                <a:gd name="connsiteY2" fmla="*/ 14650 h 110261"/>
                <a:gd name="connsiteX3" fmla="*/ 11724 w 180311"/>
                <a:gd name="connsiteY3" fmla="*/ 40352 h 110261"/>
                <a:gd name="connsiteX4" fmla="*/ 770 w 180311"/>
                <a:gd name="connsiteY4" fmla="*/ 40327 h 110261"/>
                <a:gd name="connsiteX5" fmla="*/ 822 w 180311"/>
                <a:gd name="connsiteY5" fmla="*/ 29569 h 110261"/>
                <a:gd name="connsiteX6" fmla="*/ 148306 w 180311"/>
                <a:gd name="connsiteY6" fmla="*/ 29569 h 110261"/>
                <a:gd name="connsiteX7" fmla="*/ 178851 w 180311"/>
                <a:gd name="connsiteY7" fmla="*/ 102166 h 110261"/>
                <a:gd name="connsiteX8" fmla="*/ 171137 w 180311"/>
                <a:gd name="connsiteY8" fmla="*/ 109760 h 11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311" h="110261">
                  <a:moveTo>
                    <a:pt x="171137" y="109760"/>
                  </a:moveTo>
                  <a:cubicBezTo>
                    <a:pt x="166869" y="109760"/>
                    <a:pt x="163424" y="106358"/>
                    <a:pt x="163424" y="102166"/>
                  </a:cubicBezTo>
                  <a:cubicBezTo>
                    <a:pt x="163475" y="53879"/>
                    <a:pt x="123725" y="14701"/>
                    <a:pt x="74718" y="14650"/>
                  </a:cubicBezTo>
                  <a:cubicBezTo>
                    <a:pt x="51063" y="14630"/>
                    <a:pt x="28385" y="23879"/>
                    <a:pt x="11724" y="40352"/>
                  </a:cubicBezTo>
                  <a:cubicBezTo>
                    <a:pt x="8690" y="43314"/>
                    <a:pt x="3804" y="43304"/>
                    <a:pt x="770" y="40327"/>
                  </a:cubicBezTo>
                  <a:cubicBezTo>
                    <a:pt x="-2212" y="37350"/>
                    <a:pt x="-2212" y="32531"/>
                    <a:pt x="822" y="29569"/>
                  </a:cubicBezTo>
                  <a:cubicBezTo>
                    <a:pt x="41550" y="-10526"/>
                    <a:pt x="107578" y="-10526"/>
                    <a:pt x="148306" y="29569"/>
                  </a:cubicBezTo>
                  <a:cubicBezTo>
                    <a:pt x="167846" y="48822"/>
                    <a:pt x="178851" y="74940"/>
                    <a:pt x="178851" y="102166"/>
                  </a:cubicBezTo>
                  <a:cubicBezTo>
                    <a:pt x="178851" y="106358"/>
                    <a:pt x="175405" y="109760"/>
                    <a:pt x="171137" y="109760"/>
                  </a:cubicBezTo>
                  <a:close/>
                </a:path>
              </a:pathLst>
            </a:custGeom>
            <a:grpFill/>
            <a:ln w="512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26588A6E-30AC-B135-4802-996EA85375D5}"/>
                </a:ext>
              </a:extLst>
            </p:cNvPr>
            <p:cNvSpPr/>
            <p:nvPr/>
          </p:nvSpPr>
          <p:spPr>
            <a:xfrm rot="1298581">
              <a:off x="1462191" y="5131743"/>
              <a:ext cx="1201125" cy="712761"/>
            </a:xfrm>
            <a:custGeom>
              <a:avLst/>
              <a:gdLst>
                <a:gd name="connsiteX0" fmla="*/ 1199666 w 1201125"/>
                <a:gd name="connsiteY0" fmla="*/ 282805 h 712761"/>
                <a:gd name="connsiteX1" fmla="*/ 1028785 w 1201125"/>
                <a:gd name="connsiteY1" fmla="*/ 114578 h 712761"/>
                <a:gd name="connsiteX2" fmla="*/ 994794 w 1201125"/>
                <a:gd name="connsiteY2" fmla="*/ 117970 h 712761"/>
                <a:gd name="connsiteX3" fmla="*/ 691702 w 1201125"/>
                <a:gd name="connsiteY3" fmla="*/ 24799 h 712761"/>
                <a:gd name="connsiteX4" fmla="*/ 575844 w 1201125"/>
                <a:gd name="connsiteY4" fmla="*/ 176897 h 712761"/>
                <a:gd name="connsiteX5" fmla="*/ 557743 w 1201125"/>
                <a:gd name="connsiteY5" fmla="*/ 177657 h 712761"/>
                <a:gd name="connsiteX6" fmla="*/ 382696 w 1201125"/>
                <a:gd name="connsiteY6" fmla="*/ 381869 h 712761"/>
                <a:gd name="connsiteX7" fmla="*/ 384907 w 1201125"/>
                <a:gd name="connsiteY7" fmla="*/ 398484 h 712761"/>
                <a:gd name="connsiteX8" fmla="*/ 226265 w 1201125"/>
                <a:gd name="connsiteY8" fmla="*/ 526312 h 712761"/>
                <a:gd name="connsiteX9" fmla="*/ 39699 w 1201125"/>
                <a:gd name="connsiteY9" fmla="*/ 597188 h 712761"/>
                <a:gd name="connsiteX10" fmla="*/ -1440 w 1201125"/>
                <a:gd name="connsiteY10" fmla="*/ 705272 h 712761"/>
                <a:gd name="connsiteX11" fmla="*/ 6274 w 1201125"/>
                <a:gd name="connsiteY11" fmla="*/ 712208 h 712761"/>
                <a:gd name="connsiteX12" fmla="*/ 6274 w 1201125"/>
                <a:gd name="connsiteY12" fmla="*/ 712208 h 712761"/>
                <a:gd name="connsiteX13" fmla="*/ 13730 w 1201125"/>
                <a:gd name="connsiteY13" fmla="*/ 704715 h 712761"/>
                <a:gd name="connsiteX14" fmla="*/ 14450 w 1201125"/>
                <a:gd name="connsiteY14" fmla="*/ 696970 h 712761"/>
                <a:gd name="connsiteX15" fmla="*/ 86906 w 1201125"/>
                <a:gd name="connsiteY15" fmla="*/ 638751 h 712761"/>
                <a:gd name="connsiteX16" fmla="*/ 228630 w 1201125"/>
                <a:gd name="connsiteY16" fmla="*/ 645838 h 712761"/>
                <a:gd name="connsiteX17" fmla="*/ 573993 w 1201125"/>
                <a:gd name="connsiteY17" fmla="*/ 656672 h 712761"/>
                <a:gd name="connsiteX18" fmla="*/ 783339 w 1201125"/>
                <a:gd name="connsiteY18" fmla="*/ 680668 h 712761"/>
                <a:gd name="connsiteX19" fmla="*/ 1128393 w 1201125"/>
                <a:gd name="connsiteY19" fmla="*/ 583974 h 712761"/>
                <a:gd name="connsiteX20" fmla="*/ 1152047 w 1201125"/>
                <a:gd name="connsiteY20" fmla="*/ 398838 h 712761"/>
                <a:gd name="connsiteX21" fmla="*/ 1199666 w 1201125"/>
                <a:gd name="connsiteY21" fmla="*/ 282805 h 712761"/>
                <a:gd name="connsiteX22" fmla="*/ 907013 w 1201125"/>
                <a:gd name="connsiteY22" fmla="*/ 697172 h 712761"/>
                <a:gd name="connsiteX23" fmla="*/ 790641 w 1201125"/>
                <a:gd name="connsiteY23" fmla="*/ 667253 h 712761"/>
                <a:gd name="connsiteX24" fmla="*/ 789510 w 1201125"/>
                <a:gd name="connsiteY24" fmla="*/ 666747 h 712761"/>
                <a:gd name="connsiteX25" fmla="*/ 628553 w 1201125"/>
                <a:gd name="connsiteY25" fmla="*/ 633030 h 712761"/>
                <a:gd name="connsiteX26" fmla="*/ 568645 w 1201125"/>
                <a:gd name="connsiteY26" fmla="*/ 642700 h 712761"/>
                <a:gd name="connsiteX27" fmla="*/ 237269 w 1201125"/>
                <a:gd name="connsiteY27" fmla="*/ 633182 h 712761"/>
                <a:gd name="connsiteX28" fmla="*/ 81610 w 1201125"/>
                <a:gd name="connsiteY28" fmla="*/ 624728 h 712761"/>
                <a:gd name="connsiteX29" fmla="*/ 22935 w 1201125"/>
                <a:gd name="connsiteY29" fmla="*/ 659760 h 712761"/>
                <a:gd name="connsiteX30" fmla="*/ 232693 w 1201125"/>
                <a:gd name="connsiteY30" fmla="*/ 541348 h 712761"/>
                <a:gd name="connsiteX31" fmla="*/ 240149 w 1201125"/>
                <a:gd name="connsiteY31" fmla="*/ 535172 h 712761"/>
                <a:gd name="connsiteX32" fmla="*/ 393649 w 1201125"/>
                <a:gd name="connsiteY32" fmla="*/ 413418 h 712761"/>
                <a:gd name="connsiteX33" fmla="*/ 457826 w 1201125"/>
                <a:gd name="connsiteY33" fmla="*/ 445110 h 712761"/>
                <a:gd name="connsiteX34" fmla="*/ 472945 w 1201125"/>
                <a:gd name="connsiteY34" fmla="*/ 503227 h 712761"/>
                <a:gd name="connsiteX35" fmla="*/ 402597 w 1201125"/>
                <a:gd name="connsiteY35" fmla="*/ 555169 h 712761"/>
                <a:gd name="connsiteX36" fmla="*/ 402597 w 1201125"/>
                <a:gd name="connsiteY36" fmla="*/ 555169 h 712761"/>
                <a:gd name="connsiteX37" fmla="*/ 361715 w 1201125"/>
                <a:gd name="connsiteY37" fmla="*/ 501506 h 712761"/>
                <a:gd name="connsiteX38" fmla="*/ 403626 w 1201125"/>
                <a:gd name="connsiteY38" fmla="*/ 470574 h 712761"/>
                <a:gd name="connsiteX39" fmla="*/ 427435 w 1201125"/>
                <a:gd name="connsiteY39" fmla="*/ 501810 h 712761"/>
                <a:gd name="connsiteX40" fmla="*/ 419258 w 1201125"/>
                <a:gd name="connsiteY40" fmla="*/ 515377 h 712761"/>
                <a:gd name="connsiteX41" fmla="*/ 403831 w 1201125"/>
                <a:gd name="connsiteY41" fmla="*/ 519275 h 712761"/>
                <a:gd name="connsiteX42" fmla="*/ 390924 w 1201125"/>
                <a:gd name="connsiteY42" fmla="*/ 502367 h 712761"/>
                <a:gd name="connsiteX43" fmla="*/ 384445 w 1201125"/>
                <a:gd name="connsiteY43" fmla="*/ 493816 h 712761"/>
                <a:gd name="connsiteX44" fmla="*/ 384393 w 1201125"/>
                <a:gd name="connsiteY44" fmla="*/ 493811 h 712761"/>
                <a:gd name="connsiteX45" fmla="*/ 375651 w 1201125"/>
                <a:gd name="connsiteY45" fmla="*/ 500235 h 712761"/>
                <a:gd name="connsiteX46" fmla="*/ 375651 w 1201125"/>
                <a:gd name="connsiteY46" fmla="*/ 500240 h 712761"/>
                <a:gd name="connsiteX47" fmla="*/ 401620 w 1201125"/>
                <a:gd name="connsiteY47" fmla="*/ 534311 h 712761"/>
                <a:gd name="connsiteX48" fmla="*/ 442759 w 1201125"/>
                <a:gd name="connsiteY48" fmla="*/ 503946 h 712761"/>
                <a:gd name="connsiteX49" fmla="*/ 442759 w 1201125"/>
                <a:gd name="connsiteY49" fmla="*/ 503936 h 712761"/>
                <a:gd name="connsiteX50" fmla="*/ 405837 w 1201125"/>
                <a:gd name="connsiteY50" fmla="*/ 455488 h 712761"/>
                <a:gd name="connsiteX51" fmla="*/ 346494 w 1201125"/>
                <a:gd name="connsiteY51" fmla="*/ 499278 h 712761"/>
                <a:gd name="connsiteX52" fmla="*/ 400489 w 1201125"/>
                <a:gd name="connsiteY52" fmla="*/ 570154 h 712761"/>
                <a:gd name="connsiteX53" fmla="*/ 411648 w 1201125"/>
                <a:gd name="connsiteY53" fmla="*/ 570913 h 712761"/>
                <a:gd name="connsiteX54" fmla="*/ 488269 w 1201125"/>
                <a:gd name="connsiteY54" fmla="*/ 505353 h 712761"/>
                <a:gd name="connsiteX55" fmla="*/ 407483 w 1201125"/>
                <a:gd name="connsiteY55" fmla="*/ 399339 h 712761"/>
                <a:gd name="connsiteX56" fmla="*/ 400849 w 1201125"/>
                <a:gd name="connsiteY56" fmla="*/ 398636 h 712761"/>
                <a:gd name="connsiteX57" fmla="*/ 540413 w 1201125"/>
                <a:gd name="connsiteY57" fmla="*/ 195533 h 712761"/>
                <a:gd name="connsiteX58" fmla="*/ 562525 w 1201125"/>
                <a:gd name="connsiteY58" fmla="*/ 192743 h 712761"/>
                <a:gd name="connsiteX59" fmla="*/ 683474 w 1201125"/>
                <a:gd name="connsiteY59" fmla="*/ 243014 h 712761"/>
                <a:gd name="connsiteX60" fmla="*/ 694016 w 1201125"/>
                <a:gd name="connsiteY60" fmla="*/ 245722 h 712761"/>
                <a:gd name="connsiteX61" fmla="*/ 696741 w 1201125"/>
                <a:gd name="connsiteY61" fmla="*/ 235370 h 712761"/>
                <a:gd name="connsiteX62" fmla="*/ 591579 w 1201125"/>
                <a:gd name="connsiteY62" fmla="*/ 178416 h 712761"/>
                <a:gd name="connsiteX63" fmla="*/ 838722 w 1201125"/>
                <a:gd name="connsiteY63" fmla="*/ 18997 h 712761"/>
                <a:gd name="connsiteX64" fmla="*/ 980652 w 1201125"/>
                <a:gd name="connsiteY64" fmla="*/ 123893 h 712761"/>
                <a:gd name="connsiteX65" fmla="*/ 967951 w 1201125"/>
                <a:gd name="connsiteY65" fmla="*/ 129411 h 712761"/>
                <a:gd name="connsiteX66" fmla="*/ 898374 w 1201125"/>
                <a:gd name="connsiteY66" fmla="*/ 209854 h 712761"/>
                <a:gd name="connsiteX67" fmla="*/ 973298 w 1201125"/>
                <a:gd name="connsiteY67" fmla="*/ 350542 h 712761"/>
                <a:gd name="connsiteX68" fmla="*/ 1089362 w 1201125"/>
                <a:gd name="connsiteY68" fmla="*/ 290976 h 712761"/>
                <a:gd name="connsiteX69" fmla="*/ 1089517 w 1201125"/>
                <a:gd name="connsiteY69" fmla="*/ 290551 h 712761"/>
                <a:gd name="connsiteX70" fmla="*/ 1039789 w 1201125"/>
                <a:gd name="connsiteY70" fmla="*/ 197097 h 712761"/>
                <a:gd name="connsiteX71" fmla="*/ 961882 w 1201125"/>
                <a:gd name="connsiteY71" fmla="*/ 237293 h 712761"/>
                <a:gd name="connsiteX72" fmla="*/ 995565 w 1201125"/>
                <a:gd name="connsiteY72" fmla="*/ 300524 h 712761"/>
                <a:gd name="connsiteX73" fmla="*/ 1048892 w 1201125"/>
                <a:gd name="connsiteY73" fmla="*/ 273034 h 712761"/>
                <a:gd name="connsiteX74" fmla="*/ 1043543 w 1201125"/>
                <a:gd name="connsiteY74" fmla="*/ 263684 h 712761"/>
                <a:gd name="connsiteX75" fmla="*/ 1034184 w 1201125"/>
                <a:gd name="connsiteY75" fmla="*/ 268478 h 712761"/>
                <a:gd name="connsiteX76" fmla="*/ 1000142 w 1201125"/>
                <a:gd name="connsiteY76" fmla="*/ 286045 h 712761"/>
                <a:gd name="connsiteX77" fmla="*/ 976641 w 1201125"/>
                <a:gd name="connsiteY77" fmla="*/ 241799 h 712761"/>
                <a:gd name="connsiteX78" fmla="*/ 1035110 w 1201125"/>
                <a:gd name="connsiteY78" fmla="*/ 211404 h 712761"/>
                <a:gd name="connsiteX79" fmla="*/ 1035161 w 1201125"/>
                <a:gd name="connsiteY79" fmla="*/ 211424 h 712761"/>
                <a:gd name="connsiteX80" fmla="*/ 1074809 w 1201125"/>
                <a:gd name="connsiteY80" fmla="*/ 285843 h 712761"/>
                <a:gd name="connsiteX81" fmla="*/ 977875 w 1201125"/>
                <a:gd name="connsiteY81" fmla="*/ 335860 h 712761"/>
                <a:gd name="connsiteX82" fmla="*/ 913133 w 1201125"/>
                <a:gd name="connsiteY82" fmla="*/ 214360 h 712761"/>
                <a:gd name="connsiteX83" fmla="*/ 974841 w 1201125"/>
                <a:gd name="connsiteY83" fmla="*/ 142928 h 712761"/>
                <a:gd name="connsiteX84" fmla="*/ 1016391 w 1201125"/>
                <a:gd name="connsiteY84" fmla="*/ 130423 h 712761"/>
                <a:gd name="connsiteX85" fmla="*/ 1016391 w 1201125"/>
                <a:gd name="connsiteY85" fmla="*/ 130423 h 712761"/>
                <a:gd name="connsiteX86" fmla="*/ 1028991 w 1201125"/>
                <a:gd name="connsiteY86" fmla="*/ 129867 h 712761"/>
                <a:gd name="connsiteX87" fmla="*/ 1184393 w 1201125"/>
                <a:gd name="connsiteY87" fmla="*/ 283038 h 712761"/>
                <a:gd name="connsiteX88" fmla="*/ 1138523 w 1201125"/>
                <a:gd name="connsiteY88" fmla="*/ 391548 h 712761"/>
                <a:gd name="connsiteX89" fmla="*/ 1136518 w 1201125"/>
                <a:gd name="connsiteY89" fmla="*/ 398990 h 712761"/>
                <a:gd name="connsiteX90" fmla="*/ 971962 w 1201125"/>
                <a:gd name="connsiteY90" fmla="*/ 688358 h 712761"/>
                <a:gd name="connsiteX91" fmla="*/ 907013 w 1201125"/>
                <a:gd name="connsiteY91" fmla="*/ 697172 h 7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01125" h="712761">
                  <a:moveTo>
                    <a:pt x="1199666" y="282805"/>
                  </a:moveTo>
                  <a:cubicBezTo>
                    <a:pt x="1199563" y="189943"/>
                    <a:pt x="1123096" y="114689"/>
                    <a:pt x="1028785" y="114578"/>
                  </a:cubicBezTo>
                  <a:cubicBezTo>
                    <a:pt x="1017369" y="114573"/>
                    <a:pt x="1005953" y="115707"/>
                    <a:pt x="994794" y="117970"/>
                  </a:cubicBezTo>
                  <a:cubicBezTo>
                    <a:pt x="937251" y="9849"/>
                    <a:pt x="801543" y="-31866"/>
                    <a:pt x="691702" y="24799"/>
                  </a:cubicBezTo>
                  <a:cubicBezTo>
                    <a:pt x="631793" y="55721"/>
                    <a:pt x="589214" y="111601"/>
                    <a:pt x="575844" y="176897"/>
                  </a:cubicBezTo>
                  <a:cubicBezTo>
                    <a:pt x="568799" y="176897"/>
                    <a:pt x="559131" y="177454"/>
                    <a:pt x="557743" y="177657"/>
                  </a:cubicBezTo>
                  <a:cubicBezTo>
                    <a:pt x="452118" y="186465"/>
                    <a:pt x="373748" y="277895"/>
                    <a:pt x="382696" y="381869"/>
                  </a:cubicBezTo>
                  <a:cubicBezTo>
                    <a:pt x="383210" y="387437"/>
                    <a:pt x="383930" y="392981"/>
                    <a:pt x="384907" y="398484"/>
                  </a:cubicBezTo>
                  <a:cubicBezTo>
                    <a:pt x="263753" y="409368"/>
                    <a:pt x="232590" y="501202"/>
                    <a:pt x="226265" y="526312"/>
                  </a:cubicBezTo>
                  <a:cubicBezTo>
                    <a:pt x="140799" y="529046"/>
                    <a:pt x="78010" y="552941"/>
                    <a:pt x="39699" y="597188"/>
                  </a:cubicBezTo>
                  <a:cubicBezTo>
                    <a:pt x="2263" y="640624"/>
                    <a:pt x="-1800" y="700159"/>
                    <a:pt x="-1440" y="705272"/>
                  </a:cubicBezTo>
                  <a:cubicBezTo>
                    <a:pt x="-1080" y="709196"/>
                    <a:pt x="2263" y="712198"/>
                    <a:pt x="6274" y="712208"/>
                  </a:cubicBezTo>
                  <a:lnTo>
                    <a:pt x="6274" y="712208"/>
                  </a:lnTo>
                  <a:cubicBezTo>
                    <a:pt x="10387" y="712046"/>
                    <a:pt x="13627" y="708760"/>
                    <a:pt x="13730" y="704715"/>
                  </a:cubicBezTo>
                  <a:cubicBezTo>
                    <a:pt x="13833" y="702124"/>
                    <a:pt x="14090" y="699536"/>
                    <a:pt x="14450" y="696970"/>
                  </a:cubicBezTo>
                  <a:cubicBezTo>
                    <a:pt x="19901" y="677277"/>
                    <a:pt x="50447" y="652875"/>
                    <a:pt x="86906" y="638751"/>
                  </a:cubicBezTo>
                  <a:cubicBezTo>
                    <a:pt x="111281" y="629334"/>
                    <a:pt x="173864" y="611211"/>
                    <a:pt x="228630" y="645838"/>
                  </a:cubicBezTo>
                  <a:cubicBezTo>
                    <a:pt x="326336" y="707601"/>
                    <a:pt x="489452" y="689376"/>
                    <a:pt x="573993" y="656672"/>
                  </a:cubicBezTo>
                  <a:cubicBezTo>
                    <a:pt x="636010" y="632676"/>
                    <a:pt x="740605" y="665279"/>
                    <a:pt x="783339" y="680668"/>
                  </a:cubicBezTo>
                  <a:cubicBezTo>
                    <a:pt x="905728" y="747767"/>
                    <a:pt x="1060205" y="704477"/>
                    <a:pt x="1128393" y="583974"/>
                  </a:cubicBezTo>
                  <a:cubicBezTo>
                    <a:pt x="1160276" y="527588"/>
                    <a:pt x="1168760" y="461244"/>
                    <a:pt x="1152047" y="398838"/>
                  </a:cubicBezTo>
                  <a:cubicBezTo>
                    <a:pt x="1182593" y="367694"/>
                    <a:pt x="1199666" y="326095"/>
                    <a:pt x="1199666" y="282805"/>
                  </a:cubicBezTo>
                  <a:close/>
                  <a:moveTo>
                    <a:pt x="907013" y="697172"/>
                  </a:moveTo>
                  <a:cubicBezTo>
                    <a:pt x="866286" y="697172"/>
                    <a:pt x="826175" y="686870"/>
                    <a:pt x="790641" y="667253"/>
                  </a:cubicBezTo>
                  <a:lnTo>
                    <a:pt x="789510" y="666747"/>
                  </a:lnTo>
                  <a:cubicBezTo>
                    <a:pt x="749862" y="652420"/>
                    <a:pt x="685582" y="633030"/>
                    <a:pt x="628553" y="633030"/>
                  </a:cubicBezTo>
                  <a:cubicBezTo>
                    <a:pt x="608138" y="632570"/>
                    <a:pt x="587826" y="635845"/>
                    <a:pt x="568645" y="642700"/>
                  </a:cubicBezTo>
                  <a:cubicBezTo>
                    <a:pt x="487189" y="674189"/>
                    <a:pt x="330501" y="692059"/>
                    <a:pt x="237269" y="633182"/>
                  </a:cubicBezTo>
                  <a:cubicBezTo>
                    <a:pt x="194536" y="606199"/>
                    <a:pt x="137764" y="603111"/>
                    <a:pt x="81610" y="624728"/>
                  </a:cubicBezTo>
                  <a:cubicBezTo>
                    <a:pt x="60012" y="632742"/>
                    <a:pt x="40111" y="644623"/>
                    <a:pt x="22935" y="659760"/>
                  </a:cubicBezTo>
                  <a:cubicBezTo>
                    <a:pt x="47670" y="583468"/>
                    <a:pt x="118069" y="543677"/>
                    <a:pt x="232693" y="541348"/>
                  </a:cubicBezTo>
                  <a:cubicBezTo>
                    <a:pt x="236344" y="541272"/>
                    <a:pt x="239429" y="538700"/>
                    <a:pt x="240149" y="535172"/>
                  </a:cubicBezTo>
                  <a:cubicBezTo>
                    <a:pt x="240921" y="530514"/>
                    <a:pt x="259536" y="421316"/>
                    <a:pt x="393649" y="413418"/>
                  </a:cubicBezTo>
                  <a:cubicBezTo>
                    <a:pt x="419361" y="414886"/>
                    <a:pt x="441319" y="423543"/>
                    <a:pt x="457826" y="445110"/>
                  </a:cubicBezTo>
                  <a:cubicBezTo>
                    <a:pt x="470580" y="461715"/>
                    <a:pt x="475979" y="482643"/>
                    <a:pt x="472945" y="503227"/>
                  </a:cubicBezTo>
                  <a:cubicBezTo>
                    <a:pt x="468111" y="536690"/>
                    <a:pt x="436588" y="559948"/>
                    <a:pt x="402597" y="555169"/>
                  </a:cubicBezTo>
                  <a:cubicBezTo>
                    <a:pt x="402597" y="555169"/>
                    <a:pt x="402597" y="555169"/>
                    <a:pt x="402597" y="555169"/>
                  </a:cubicBezTo>
                  <a:cubicBezTo>
                    <a:pt x="376268" y="551438"/>
                    <a:pt x="357961" y="527431"/>
                    <a:pt x="361715" y="501506"/>
                  </a:cubicBezTo>
                  <a:cubicBezTo>
                    <a:pt x="364646" y="481600"/>
                    <a:pt x="383364" y="467774"/>
                    <a:pt x="403626" y="470574"/>
                  </a:cubicBezTo>
                  <a:cubicBezTo>
                    <a:pt x="418898" y="472791"/>
                    <a:pt x="429543" y="486729"/>
                    <a:pt x="427435" y="501810"/>
                  </a:cubicBezTo>
                  <a:cubicBezTo>
                    <a:pt x="426664" y="507222"/>
                    <a:pt x="423732" y="512107"/>
                    <a:pt x="419258" y="515377"/>
                  </a:cubicBezTo>
                  <a:cubicBezTo>
                    <a:pt x="414836" y="518663"/>
                    <a:pt x="409282" y="520070"/>
                    <a:pt x="403831" y="519275"/>
                  </a:cubicBezTo>
                  <a:cubicBezTo>
                    <a:pt x="395603" y="518000"/>
                    <a:pt x="389895" y="510512"/>
                    <a:pt x="390924" y="502367"/>
                  </a:cubicBezTo>
                  <a:cubicBezTo>
                    <a:pt x="391541" y="498246"/>
                    <a:pt x="388610" y="494419"/>
                    <a:pt x="384445" y="493816"/>
                  </a:cubicBezTo>
                  <a:cubicBezTo>
                    <a:pt x="384445" y="493816"/>
                    <a:pt x="384393" y="493811"/>
                    <a:pt x="384393" y="493811"/>
                  </a:cubicBezTo>
                  <a:cubicBezTo>
                    <a:pt x="380176" y="493209"/>
                    <a:pt x="376268" y="496084"/>
                    <a:pt x="375651" y="500235"/>
                  </a:cubicBezTo>
                  <a:cubicBezTo>
                    <a:pt x="375651" y="500235"/>
                    <a:pt x="375651" y="500240"/>
                    <a:pt x="375651" y="500240"/>
                  </a:cubicBezTo>
                  <a:cubicBezTo>
                    <a:pt x="373389" y="516673"/>
                    <a:pt x="384959" y="531836"/>
                    <a:pt x="401620" y="534311"/>
                  </a:cubicBezTo>
                  <a:cubicBezTo>
                    <a:pt x="421521" y="537111"/>
                    <a:pt x="439931" y="523513"/>
                    <a:pt x="442759" y="503946"/>
                  </a:cubicBezTo>
                  <a:cubicBezTo>
                    <a:pt x="442759" y="503941"/>
                    <a:pt x="442759" y="503941"/>
                    <a:pt x="442759" y="503936"/>
                  </a:cubicBezTo>
                  <a:cubicBezTo>
                    <a:pt x="446102" y="480527"/>
                    <a:pt x="429594" y="458854"/>
                    <a:pt x="405837" y="455488"/>
                  </a:cubicBezTo>
                  <a:cubicBezTo>
                    <a:pt x="377194" y="451513"/>
                    <a:pt x="350659" y="471085"/>
                    <a:pt x="346494" y="499278"/>
                  </a:cubicBezTo>
                  <a:cubicBezTo>
                    <a:pt x="341557" y="533526"/>
                    <a:pt x="365726" y="565248"/>
                    <a:pt x="400489" y="570154"/>
                  </a:cubicBezTo>
                  <a:cubicBezTo>
                    <a:pt x="404191" y="570655"/>
                    <a:pt x="407894" y="570913"/>
                    <a:pt x="411648" y="570913"/>
                  </a:cubicBezTo>
                  <a:cubicBezTo>
                    <a:pt x="450164" y="570817"/>
                    <a:pt x="482818" y="542902"/>
                    <a:pt x="488269" y="505353"/>
                  </a:cubicBezTo>
                  <a:cubicBezTo>
                    <a:pt x="495725" y="454121"/>
                    <a:pt x="459523" y="406655"/>
                    <a:pt x="407483" y="399339"/>
                  </a:cubicBezTo>
                  <a:cubicBezTo>
                    <a:pt x="405271" y="399025"/>
                    <a:pt x="403060" y="398792"/>
                    <a:pt x="400849" y="398636"/>
                  </a:cubicBezTo>
                  <a:cubicBezTo>
                    <a:pt x="382439" y="304609"/>
                    <a:pt x="444919" y="213676"/>
                    <a:pt x="540413" y="195533"/>
                  </a:cubicBezTo>
                  <a:cubicBezTo>
                    <a:pt x="547715" y="194140"/>
                    <a:pt x="555120" y="193214"/>
                    <a:pt x="562525" y="192743"/>
                  </a:cubicBezTo>
                  <a:cubicBezTo>
                    <a:pt x="577952" y="192085"/>
                    <a:pt x="652774" y="191579"/>
                    <a:pt x="683474" y="243014"/>
                  </a:cubicBezTo>
                  <a:cubicBezTo>
                    <a:pt x="685634" y="246618"/>
                    <a:pt x="690313" y="247833"/>
                    <a:pt x="694016" y="245722"/>
                  </a:cubicBezTo>
                  <a:cubicBezTo>
                    <a:pt x="697667" y="243611"/>
                    <a:pt x="698901" y="238974"/>
                    <a:pt x="696741" y="235370"/>
                  </a:cubicBezTo>
                  <a:cubicBezTo>
                    <a:pt x="671852" y="193604"/>
                    <a:pt x="623977" y="181555"/>
                    <a:pt x="591579" y="178416"/>
                  </a:cubicBezTo>
                  <a:cubicBezTo>
                    <a:pt x="615132" y="67203"/>
                    <a:pt x="725745" y="-4169"/>
                    <a:pt x="838722" y="18997"/>
                  </a:cubicBezTo>
                  <a:cubicBezTo>
                    <a:pt x="899505" y="31466"/>
                    <a:pt x="951546" y="69906"/>
                    <a:pt x="980652" y="123893"/>
                  </a:cubicBezTo>
                  <a:cubicBezTo>
                    <a:pt x="976333" y="125513"/>
                    <a:pt x="972064" y="127355"/>
                    <a:pt x="967951" y="129411"/>
                  </a:cubicBezTo>
                  <a:cubicBezTo>
                    <a:pt x="934577" y="145738"/>
                    <a:pt x="909430" y="174807"/>
                    <a:pt x="898374" y="209854"/>
                  </a:cubicBezTo>
                  <a:cubicBezTo>
                    <a:pt x="879604" y="269071"/>
                    <a:pt x="913133" y="332053"/>
                    <a:pt x="973298" y="350542"/>
                  </a:cubicBezTo>
                  <a:cubicBezTo>
                    <a:pt x="1022048" y="365653"/>
                    <a:pt x="1074038" y="338984"/>
                    <a:pt x="1089362" y="290976"/>
                  </a:cubicBezTo>
                  <a:cubicBezTo>
                    <a:pt x="1089414" y="290834"/>
                    <a:pt x="1089465" y="290693"/>
                    <a:pt x="1089517" y="290551"/>
                  </a:cubicBezTo>
                  <a:cubicBezTo>
                    <a:pt x="1101909" y="251230"/>
                    <a:pt x="1079694" y="209439"/>
                    <a:pt x="1039789" y="197097"/>
                  </a:cubicBezTo>
                  <a:cubicBezTo>
                    <a:pt x="1006981" y="187063"/>
                    <a:pt x="972167" y="205045"/>
                    <a:pt x="961882" y="237293"/>
                  </a:cubicBezTo>
                  <a:cubicBezTo>
                    <a:pt x="953552" y="263902"/>
                    <a:pt x="968568" y="292156"/>
                    <a:pt x="995565" y="300524"/>
                  </a:cubicBezTo>
                  <a:cubicBezTo>
                    <a:pt x="1017986" y="307389"/>
                    <a:pt x="1041847" y="295097"/>
                    <a:pt x="1048892" y="273034"/>
                  </a:cubicBezTo>
                  <a:cubicBezTo>
                    <a:pt x="1050023" y="268995"/>
                    <a:pt x="1047606" y="264808"/>
                    <a:pt x="1043543" y="263684"/>
                  </a:cubicBezTo>
                  <a:cubicBezTo>
                    <a:pt x="1039635" y="262616"/>
                    <a:pt x="1035521" y="264712"/>
                    <a:pt x="1034184" y="268478"/>
                  </a:cubicBezTo>
                  <a:cubicBezTo>
                    <a:pt x="1029659" y="282557"/>
                    <a:pt x="1014489" y="290404"/>
                    <a:pt x="1000142" y="286045"/>
                  </a:cubicBezTo>
                  <a:cubicBezTo>
                    <a:pt x="981269" y="280158"/>
                    <a:pt x="970778" y="260398"/>
                    <a:pt x="976641" y="241799"/>
                  </a:cubicBezTo>
                  <a:cubicBezTo>
                    <a:pt x="984251" y="217514"/>
                    <a:pt x="1010427" y="203906"/>
                    <a:pt x="1035110" y="211404"/>
                  </a:cubicBezTo>
                  <a:cubicBezTo>
                    <a:pt x="1035110" y="211408"/>
                    <a:pt x="1035161" y="211419"/>
                    <a:pt x="1035161" y="211424"/>
                  </a:cubicBezTo>
                  <a:cubicBezTo>
                    <a:pt x="1066941" y="221225"/>
                    <a:pt x="1084682" y="254516"/>
                    <a:pt x="1074809" y="285843"/>
                  </a:cubicBezTo>
                  <a:cubicBezTo>
                    <a:pt x="1062056" y="325984"/>
                    <a:pt x="1018654" y="348365"/>
                    <a:pt x="977875" y="335860"/>
                  </a:cubicBezTo>
                  <a:cubicBezTo>
                    <a:pt x="925989" y="319848"/>
                    <a:pt x="896985" y="265506"/>
                    <a:pt x="913133" y="214360"/>
                  </a:cubicBezTo>
                  <a:cubicBezTo>
                    <a:pt x="922903" y="183246"/>
                    <a:pt x="945221" y="157437"/>
                    <a:pt x="974841" y="142928"/>
                  </a:cubicBezTo>
                  <a:cubicBezTo>
                    <a:pt x="987852" y="136428"/>
                    <a:pt x="1001890" y="132200"/>
                    <a:pt x="1016391" y="130423"/>
                  </a:cubicBezTo>
                  <a:lnTo>
                    <a:pt x="1016391" y="130423"/>
                  </a:lnTo>
                  <a:cubicBezTo>
                    <a:pt x="1020557" y="130120"/>
                    <a:pt x="1024773" y="129867"/>
                    <a:pt x="1028991" y="129867"/>
                  </a:cubicBezTo>
                  <a:cubicBezTo>
                    <a:pt x="1114868" y="129912"/>
                    <a:pt x="1184445" y="198489"/>
                    <a:pt x="1184393" y="283038"/>
                  </a:cubicBezTo>
                  <a:cubicBezTo>
                    <a:pt x="1184393" y="323776"/>
                    <a:pt x="1167886" y="362828"/>
                    <a:pt x="1138523" y="391548"/>
                  </a:cubicBezTo>
                  <a:cubicBezTo>
                    <a:pt x="1136518" y="393482"/>
                    <a:pt x="1135746" y="396337"/>
                    <a:pt x="1136518" y="398990"/>
                  </a:cubicBezTo>
                  <a:cubicBezTo>
                    <a:pt x="1172257" y="523629"/>
                    <a:pt x="1098567" y="653184"/>
                    <a:pt x="971962" y="688358"/>
                  </a:cubicBezTo>
                  <a:cubicBezTo>
                    <a:pt x="950826" y="694231"/>
                    <a:pt x="928971" y="697198"/>
                    <a:pt x="907013" y="697172"/>
                  </a:cubicBezTo>
                  <a:close/>
                </a:path>
              </a:pathLst>
            </a:custGeom>
            <a:grpFill/>
            <a:ln w="512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16A0A79A-1C73-A8F6-F2E0-4DC9D6D89969}"/>
                </a:ext>
              </a:extLst>
            </p:cNvPr>
            <p:cNvSpPr/>
            <p:nvPr/>
          </p:nvSpPr>
          <p:spPr>
            <a:xfrm rot="1298581">
              <a:off x="2177171" y="5345487"/>
              <a:ext cx="131283" cy="67338"/>
            </a:xfrm>
            <a:custGeom>
              <a:avLst/>
              <a:gdLst>
                <a:gd name="connsiteX0" fmla="*/ 6207 w 131283"/>
                <a:gd name="connsiteY0" fmla="*/ 66835 h 67338"/>
                <a:gd name="connsiteX1" fmla="*/ 2659 w 131283"/>
                <a:gd name="connsiteY1" fmla="*/ 65975 h 67338"/>
                <a:gd name="connsiteX2" fmla="*/ -632 w 131283"/>
                <a:gd name="connsiteY2" fmla="*/ 55850 h 67338"/>
                <a:gd name="connsiteX3" fmla="*/ 123248 w 131283"/>
                <a:gd name="connsiteY3" fmla="*/ 668 h 67338"/>
                <a:gd name="connsiteX4" fmla="*/ 129727 w 131283"/>
                <a:gd name="connsiteY4" fmla="*/ 9502 h 67338"/>
                <a:gd name="connsiteX5" fmla="*/ 120728 w 131283"/>
                <a:gd name="connsiteY5" fmla="*/ 15856 h 67338"/>
                <a:gd name="connsiteX6" fmla="*/ 13046 w 131283"/>
                <a:gd name="connsiteY6" fmla="*/ 62988 h 67338"/>
                <a:gd name="connsiteX7" fmla="*/ 6207 w 131283"/>
                <a:gd name="connsiteY7" fmla="*/ 66835 h 6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83" h="67338">
                  <a:moveTo>
                    <a:pt x="6207" y="66835"/>
                  </a:moveTo>
                  <a:cubicBezTo>
                    <a:pt x="4973" y="66820"/>
                    <a:pt x="3739" y="66527"/>
                    <a:pt x="2659" y="65975"/>
                  </a:cubicBezTo>
                  <a:cubicBezTo>
                    <a:pt x="-1044" y="64046"/>
                    <a:pt x="-2534" y="59545"/>
                    <a:pt x="-632" y="55850"/>
                  </a:cubicBezTo>
                  <a:cubicBezTo>
                    <a:pt x="35365" y="-13000"/>
                    <a:pt x="122374" y="516"/>
                    <a:pt x="123248" y="668"/>
                  </a:cubicBezTo>
                  <a:cubicBezTo>
                    <a:pt x="127516" y="1352"/>
                    <a:pt x="130396" y="5310"/>
                    <a:pt x="129727" y="9502"/>
                  </a:cubicBezTo>
                  <a:cubicBezTo>
                    <a:pt x="129007" y="13694"/>
                    <a:pt x="124996" y="16539"/>
                    <a:pt x="120728" y="15856"/>
                  </a:cubicBezTo>
                  <a:cubicBezTo>
                    <a:pt x="117540" y="15350"/>
                    <a:pt x="44004" y="4111"/>
                    <a:pt x="13046" y="62988"/>
                  </a:cubicBezTo>
                  <a:cubicBezTo>
                    <a:pt x="11658" y="65408"/>
                    <a:pt x="9036" y="66881"/>
                    <a:pt x="6207" y="66835"/>
                  </a:cubicBezTo>
                  <a:close/>
                </a:path>
              </a:pathLst>
            </a:custGeom>
            <a:grpFill/>
            <a:ln w="512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75" name="组合 74">
            <a:extLst>
              <a:ext uri="{FF2B5EF4-FFF2-40B4-BE49-F238E27FC236}">
                <a16:creationId xmlns:a16="http://schemas.microsoft.com/office/drawing/2014/main" id="{35EEB342-C7BE-1684-FDF3-1EC2E7B7B763}"/>
              </a:ext>
            </a:extLst>
          </p:cNvPr>
          <p:cNvGrpSpPr/>
          <p:nvPr/>
        </p:nvGrpSpPr>
        <p:grpSpPr>
          <a:xfrm>
            <a:off x="1053148" y="4751035"/>
            <a:ext cx="807149" cy="478971"/>
            <a:chOff x="1462191" y="5131743"/>
            <a:chExt cx="1201125" cy="712761"/>
          </a:xfr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</p:grpSpPr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47E8C8F3-C264-078F-EBA6-9272C536B21A}"/>
                </a:ext>
              </a:extLst>
            </p:cNvPr>
            <p:cNvSpPr/>
            <p:nvPr/>
          </p:nvSpPr>
          <p:spPr>
            <a:xfrm rot="1298581">
              <a:off x="2077214" y="5540814"/>
              <a:ext cx="175282" cy="184607"/>
            </a:xfrm>
            <a:custGeom>
              <a:avLst/>
              <a:gdLst>
                <a:gd name="connsiteX0" fmla="*/ 129853 w 175282"/>
                <a:gd name="connsiteY0" fmla="*/ 184105 h 184607"/>
                <a:gd name="connsiteX1" fmla="*/ 123939 w 175282"/>
                <a:gd name="connsiteY1" fmla="*/ 181371 h 184607"/>
                <a:gd name="connsiteX2" fmla="*/ 124865 w 175282"/>
                <a:gd name="connsiteY2" fmla="*/ 170740 h 184607"/>
                <a:gd name="connsiteX3" fmla="*/ 124916 w 175282"/>
                <a:gd name="connsiteY3" fmla="*/ 170689 h 184607"/>
                <a:gd name="connsiteX4" fmla="*/ 134018 w 175282"/>
                <a:gd name="connsiteY4" fmla="*/ 47230 h 184607"/>
                <a:gd name="connsiteX5" fmla="*/ 11218 w 175282"/>
                <a:gd name="connsiteY5" fmla="*/ 36128 h 184607"/>
                <a:gd name="connsiteX6" fmla="*/ 316 w 175282"/>
                <a:gd name="connsiteY6" fmla="*/ 35140 h 184607"/>
                <a:gd name="connsiteX7" fmla="*/ 1345 w 175282"/>
                <a:gd name="connsiteY7" fmla="*/ 24433 h 184607"/>
                <a:gd name="connsiteX8" fmla="*/ 148520 w 175282"/>
                <a:gd name="connsiteY8" fmla="*/ 35130 h 184607"/>
                <a:gd name="connsiteX9" fmla="*/ 137618 w 175282"/>
                <a:gd name="connsiteY9" fmla="*/ 180004 h 184607"/>
                <a:gd name="connsiteX10" fmla="*/ 134790 w 175282"/>
                <a:gd name="connsiteY10" fmla="*/ 182333 h 184607"/>
                <a:gd name="connsiteX11" fmla="*/ 129853 w 175282"/>
                <a:gd name="connsiteY11" fmla="*/ 184105 h 1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82" h="184607">
                  <a:moveTo>
                    <a:pt x="129853" y="184105"/>
                  </a:moveTo>
                  <a:cubicBezTo>
                    <a:pt x="127539" y="184120"/>
                    <a:pt x="125379" y="183118"/>
                    <a:pt x="123939" y="181371"/>
                  </a:cubicBezTo>
                  <a:cubicBezTo>
                    <a:pt x="121214" y="178187"/>
                    <a:pt x="121625" y="173428"/>
                    <a:pt x="124865" y="170740"/>
                  </a:cubicBezTo>
                  <a:cubicBezTo>
                    <a:pt x="124865" y="170725"/>
                    <a:pt x="124916" y="170705"/>
                    <a:pt x="124916" y="170689"/>
                  </a:cubicBezTo>
                  <a:cubicBezTo>
                    <a:pt x="162044" y="139079"/>
                    <a:pt x="166158" y="83801"/>
                    <a:pt x="134018" y="47230"/>
                  </a:cubicBezTo>
                  <a:cubicBezTo>
                    <a:pt x="102804" y="11630"/>
                    <a:pt x="48552" y="6724"/>
                    <a:pt x="11218" y="36128"/>
                  </a:cubicBezTo>
                  <a:cubicBezTo>
                    <a:pt x="7927" y="38811"/>
                    <a:pt x="3093" y="38370"/>
                    <a:pt x="316" y="35140"/>
                  </a:cubicBezTo>
                  <a:cubicBezTo>
                    <a:pt x="-2409" y="31910"/>
                    <a:pt x="-1946" y="27116"/>
                    <a:pt x="1345" y="24433"/>
                  </a:cubicBezTo>
                  <a:cubicBezTo>
                    <a:pt x="45004" y="-12620"/>
                    <a:pt x="110877" y="-7825"/>
                    <a:pt x="148520" y="35130"/>
                  </a:cubicBezTo>
                  <a:cubicBezTo>
                    <a:pt x="186110" y="78091"/>
                    <a:pt x="181277" y="142951"/>
                    <a:pt x="137618" y="180004"/>
                  </a:cubicBezTo>
                  <a:cubicBezTo>
                    <a:pt x="136692" y="180794"/>
                    <a:pt x="135767" y="181574"/>
                    <a:pt x="134790" y="182333"/>
                  </a:cubicBezTo>
                  <a:cubicBezTo>
                    <a:pt x="133401" y="183492"/>
                    <a:pt x="131653" y="184120"/>
                    <a:pt x="129853" y="184105"/>
                  </a:cubicBezTo>
                  <a:close/>
                </a:path>
              </a:pathLst>
            </a:custGeom>
            <a:grpFill/>
            <a:ln w="512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B8DE6DAF-E6EB-837B-4C70-E10779BD9D82}"/>
                </a:ext>
              </a:extLst>
            </p:cNvPr>
            <p:cNvSpPr/>
            <p:nvPr/>
          </p:nvSpPr>
          <p:spPr>
            <a:xfrm rot="1298581">
              <a:off x="2217423" y="5614699"/>
              <a:ext cx="180311" cy="110261"/>
            </a:xfrm>
            <a:custGeom>
              <a:avLst/>
              <a:gdLst>
                <a:gd name="connsiteX0" fmla="*/ 171137 w 180311"/>
                <a:gd name="connsiteY0" fmla="*/ 109760 h 110261"/>
                <a:gd name="connsiteX1" fmla="*/ 163424 w 180311"/>
                <a:gd name="connsiteY1" fmla="*/ 102166 h 110261"/>
                <a:gd name="connsiteX2" fmla="*/ 74718 w 180311"/>
                <a:gd name="connsiteY2" fmla="*/ 14650 h 110261"/>
                <a:gd name="connsiteX3" fmla="*/ 11724 w 180311"/>
                <a:gd name="connsiteY3" fmla="*/ 40352 h 110261"/>
                <a:gd name="connsiteX4" fmla="*/ 770 w 180311"/>
                <a:gd name="connsiteY4" fmla="*/ 40327 h 110261"/>
                <a:gd name="connsiteX5" fmla="*/ 822 w 180311"/>
                <a:gd name="connsiteY5" fmla="*/ 29569 h 110261"/>
                <a:gd name="connsiteX6" fmla="*/ 148306 w 180311"/>
                <a:gd name="connsiteY6" fmla="*/ 29569 h 110261"/>
                <a:gd name="connsiteX7" fmla="*/ 178851 w 180311"/>
                <a:gd name="connsiteY7" fmla="*/ 102166 h 110261"/>
                <a:gd name="connsiteX8" fmla="*/ 171137 w 180311"/>
                <a:gd name="connsiteY8" fmla="*/ 109760 h 11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311" h="110261">
                  <a:moveTo>
                    <a:pt x="171137" y="109760"/>
                  </a:moveTo>
                  <a:cubicBezTo>
                    <a:pt x="166869" y="109760"/>
                    <a:pt x="163424" y="106358"/>
                    <a:pt x="163424" y="102166"/>
                  </a:cubicBezTo>
                  <a:cubicBezTo>
                    <a:pt x="163475" y="53879"/>
                    <a:pt x="123725" y="14701"/>
                    <a:pt x="74718" y="14650"/>
                  </a:cubicBezTo>
                  <a:cubicBezTo>
                    <a:pt x="51063" y="14630"/>
                    <a:pt x="28385" y="23879"/>
                    <a:pt x="11724" y="40352"/>
                  </a:cubicBezTo>
                  <a:cubicBezTo>
                    <a:pt x="8690" y="43314"/>
                    <a:pt x="3804" y="43304"/>
                    <a:pt x="770" y="40327"/>
                  </a:cubicBezTo>
                  <a:cubicBezTo>
                    <a:pt x="-2212" y="37350"/>
                    <a:pt x="-2212" y="32531"/>
                    <a:pt x="822" y="29569"/>
                  </a:cubicBezTo>
                  <a:cubicBezTo>
                    <a:pt x="41550" y="-10526"/>
                    <a:pt x="107578" y="-10526"/>
                    <a:pt x="148306" y="29569"/>
                  </a:cubicBezTo>
                  <a:cubicBezTo>
                    <a:pt x="167846" y="48822"/>
                    <a:pt x="178851" y="74940"/>
                    <a:pt x="178851" y="102166"/>
                  </a:cubicBezTo>
                  <a:cubicBezTo>
                    <a:pt x="178851" y="106358"/>
                    <a:pt x="175405" y="109760"/>
                    <a:pt x="171137" y="109760"/>
                  </a:cubicBezTo>
                  <a:close/>
                </a:path>
              </a:pathLst>
            </a:custGeom>
            <a:grpFill/>
            <a:ln w="512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2EE24A43-6A73-67D9-73E9-D65D2DB7CE0A}"/>
                </a:ext>
              </a:extLst>
            </p:cNvPr>
            <p:cNvSpPr/>
            <p:nvPr/>
          </p:nvSpPr>
          <p:spPr>
            <a:xfrm rot="1298581">
              <a:off x="1462191" y="5131743"/>
              <a:ext cx="1201125" cy="712761"/>
            </a:xfrm>
            <a:custGeom>
              <a:avLst/>
              <a:gdLst>
                <a:gd name="connsiteX0" fmla="*/ 1199666 w 1201125"/>
                <a:gd name="connsiteY0" fmla="*/ 282805 h 712761"/>
                <a:gd name="connsiteX1" fmla="*/ 1028785 w 1201125"/>
                <a:gd name="connsiteY1" fmla="*/ 114578 h 712761"/>
                <a:gd name="connsiteX2" fmla="*/ 994794 w 1201125"/>
                <a:gd name="connsiteY2" fmla="*/ 117970 h 712761"/>
                <a:gd name="connsiteX3" fmla="*/ 691702 w 1201125"/>
                <a:gd name="connsiteY3" fmla="*/ 24799 h 712761"/>
                <a:gd name="connsiteX4" fmla="*/ 575844 w 1201125"/>
                <a:gd name="connsiteY4" fmla="*/ 176897 h 712761"/>
                <a:gd name="connsiteX5" fmla="*/ 557743 w 1201125"/>
                <a:gd name="connsiteY5" fmla="*/ 177657 h 712761"/>
                <a:gd name="connsiteX6" fmla="*/ 382696 w 1201125"/>
                <a:gd name="connsiteY6" fmla="*/ 381869 h 712761"/>
                <a:gd name="connsiteX7" fmla="*/ 384907 w 1201125"/>
                <a:gd name="connsiteY7" fmla="*/ 398484 h 712761"/>
                <a:gd name="connsiteX8" fmla="*/ 226265 w 1201125"/>
                <a:gd name="connsiteY8" fmla="*/ 526312 h 712761"/>
                <a:gd name="connsiteX9" fmla="*/ 39699 w 1201125"/>
                <a:gd name="connsiteY9" fmla="*/ 597188 h 712761"/>
                <a:gd name="connsiteX10" fmla="*/ -1440 w 1201125"/>
                <a:gd name="connsiteY10" fmla="*/ 705272 h 712761"/>
                <a:gd name="connsiteX11" fmla="*/ 6274 w 1201125"/>
                <a:gd name="connsiteY11" fmla="*/ 712208 h 712761"/>
                <a:gd name="connsiteX12" fmla="*/ 6274 w 1201125"/>
                <a:gd name="connsiteY12" fmla="*/ 712208 h 712761"/>
                <a:gd name="connsiteX13" fmla="*/ 13730 w 1201125"/>
                <a:gd name="connsiteY13" fmla="*/ 704715 h 712761"/>
                <a:gd name="connsiteX14" fmla="*/ 14450 w 1201125"/>
                <a:gd name="connsiteY14" fmla="*/ 696970 h 712761"/>
                <a:gd name="connsiteX15" fmla="*/ 86906 w 1201125"/>
                <a:gd name="connsiteY15" fmla="*/ 638751 h 712761"/>
                <a:gd name="connsiteX16" fmla="*/ 228630 w 1201125"/>
                <a:gd name="connsiteY16" fmla="*/ 645838 h 712761"/>
                <a:gd name="connsiteX17" fmla="*/ 573993 w 1201125"/>
                <a:gd name="connsiteY17" fmla="*/ 656672 h 712761"/>
                <a:gd name="connsiteX18" fmla="*/ 783339 w 1201125"/>
                <a:gd name="connsiteY18" fmla="*/ 680668 h 712761"/>
                <a:gd name="connsiteX19" fmla="*/ 1128393 w 1201125"/>
                <a:gd name="connsiteY19" fmla="*/ 583974 h 712761"/>
                <a:gd name="connsiteX20" fmla="*/ 1152047 w 1201125"/>
                <a:gd name="connsiteY20" fmla="*/ 398838 h 712761"/>
                <a:gd name="connsiteX21" fmla="*/ 1199666 w 1201125"/>
                <a:gd name="connsiteY21" fmla="*/ 282805 h 712761"/>
                <a:gd name="connsiteX22" fmla="*/ 907013 w 1201125"/>
                <a:gd name="connsiteY22" fmla="*/ 697172 h 712761"/>
                <a:gd name="connsiteX23" fmla="*/ 790641 w 1201125"/>
                <a:gd name="connsiteY23" fmla="*/ 667253 h 712761"/>
                <a:gd name="connsiteX24" fmla="*/ 789510 w 1201125"/>
                <a:gd name="connsiteY24" fmla="*/ 666747 h 712761"/>
                <a:gd name="connsiteX25" fmla="*/ 628553 w 1201125"/>
                <a:gd name="connsiteY25" fmla="*/ 633030 h 712761"/>
                <a:gd name="connsiteX26" fmla="*/ 568645 w 1201125"/>
                <a:gd name="connsiteY26" fmla="*/ 642700 h 712761"/>
                <a:gd name="connsiteX27" fmla="*/ 237269 w 1201125"/>
                <a:gd name="connsiteY27" fmla="*/ 633182 h 712761"/>
                <a:gd name="connsiteX28" fmla="*/ 81610 w 1201125"/>
                <a:gd name="connsiteY28" fmla="*/ 624728 h 712761"/>
                <a:gd name="connsiteX29" fmla="*/ 22935 w 1201125"/>
                <a:gd name="connsiteY29" fmla="*/ 659760 h 712761"/>
                <a:gd name="connsiteX30" fmla="*/ 232693 w 1201125"/>
                <a:gd name="connsiteY30" fmla="*/ 541348 h 712761"/>
                <a:gd name="connsiteX31" fmla="*/ 240149 w 1201125"/>
                <a:gd name="connsiteY31" fmla="*/ 535172 h 712761"/>
                <a:gd name="connsiteX32" fmla="*/ 393649 w 1201125"/>
                <a:gd name="connsiteY32" fmla="*/ 413418 h 712761"/>
                <a:gd name="connsiteX33" fmla="*/ 457826 w 1201125"/>
                <a:gd name="connsiteY33" fmla="*/ 445110 h 712761"/>
                <a:gd name="connsiteX34" fmla="*/ 472945 w 1201125"/>
                <a:gd name="connsiteY34" fmla="*/ 503227 h 712761"/>
                <a:gd name="connsiteX35" fmla="*/ 402597 w 1201125"/>
                <a:gd name="connsiteY35" fmla="*/ 555169 h 712761"/>
                <a:gd name="connsiteX36" fmla="*/ 402597 w 1201125"/>
                <a:gd name="connsiteY36" fmla="*/ 555169 h 712761"/>
                <a:gd name="connsiteX37" fmla="*/ 361715 w 1201125"/>
                <a:gd name="connsiteY37" fmla="*/ 501506 h 712761"/>
                <a:gd name="connsiteX38" fmla="*/ 403626 w 1201125"/>
                <a:gd name="connsiteY38" fmla="*/ 470574 h 712761"/>
                <a:gd name="connsiteX39" fmla="*/ 427435 w 1201125"/>
                <a:gd name="connsiteY39" fmla="*/ 501810 h 712761"/>
                <a:gd name="connsiteX40" fmla="*/ 419258 w 1201125"/>
                <a:gd name="connsiteY40" fmla="*/ 515377 h 712761"/>
                <a:gd name="connsiteX41" fmla="*/ 403831 w 1201125"/>
                <a:gd name="connsiteY41" fmla="*/ 519275 h 712761"/>
                <a:gd name="connsiteX42" fmla="*/ 390924 w 1201125"/>
                <a:gd name="connsiteY42" fmla="*/ 502367 h 712761"/>
                <a:gd name="connsiteX43" fmla="*/ 384445 w 1201125"/>
                <a:gd name="connsiteY43" fmla="*/ 493816 h 712761"/>
                <a:gd name="connsiteX44" fmla="*/ 384393 w 1201125"/>
                <a:gd name="connsiteY44" fmla="*/ 493811 h 712761"/>
                <a:gd name="connsiteX45" fmla="*/ 375651 w 1201125"/>
                <a:gd name="connsiteY45" fmla="*/ 500235 h 712761"/>
                <a:gd name="connsiteX46" fmla="*/ 375651 w 1201125"/>
                <a:gd name="connsiteY46" fmla="*/ 500240 h 712761"/>
                <a:gd name="connsiteX47" fmla="*/ 401620 w 1201125"/>
                <a:gd name="connsiteY47" fmla="*/ 534311 h 712761"/>
                <a:gd name="connsiteX48" fmla="*/ 442759 w 1201125"/>
                <a:gd name="connsiteY48" fmla="*/ 503946 h 712761"/>
                <a:gd name="connsiteX49" fmla="*/ 442759 w 1201125"/>
                <a:gd name="connsiteY49" fmla="*/ 503936 h 712761"/>
                <a:gd name="connsiteX50" fmla="*/ 405837 w 1201125"/>
                <a:gd name="connsiteY50" fmla="*/ 455488 h 712761"/>
                <a:gd name="connsiteX51" fmla="*/ 346494 w 1201125"/>
                <a:gd name="connsiteY51" fmla="*/ 499278 h 712761"/>
                <a:gd name="connsiteX52" fmla="*/ 400489 w 1201125"/>
                <a:gd name="connsiteY52" fmla="*/ 570154 h 712761"/>
                <a:gd name="connsiteX53" fmla="*/ 411648 w 1201125"/>
                <a:gd name="connsiteY53" fmla="*/ 570913 h 712761"/>
                <a:gd name="connsiteX54" fmla="*/ 488269 w 1201125"/>
                <a:gd name="connsiteY54" fmla="*/ 505353 h 712761"/>
                <a:gd name="connsiteX55" fmla="*/ 407483 w 1201125"/>
                <a:gd name="connsiteY55" fmla="*/ 399339 h 712761"/>
                <a:gd name="connsiteX56" fmla="*/ 400849 w 1201125"/>
                <a:gd name="connsiteY56" fmla="*/ 398636 h 712761"/>
                <a:gd name="connsiteX57" fmla="*/ 540413 w 1201125"/>
                <a:gd name="connsiteY57" fmla="*/ 195533 h 712761"/>
                <a:gd name="connsiteX58" fmla="*/ 562525 w 1201125"/>
                <a:gd name="connsiteY58" fmla="*/ 192743 h 712761"/>
                <a:gd name="connsiteX59" fmla="*/ 683474 w 1201125"/>
                <a:gd name="connsiteY59" fmla="*/ 243014 h 712761"/>
                <a:gd name="connsiteX60" fmla="*/ 694016 w 1201125"/>
                <a:gd name="connsiteY60" fmla="*/ 245722 h 712761"/>
                <a:gd name="connsiteX61" fmla="*/ 696741 w 1201125"/>
                <a:gd name="connsiteY61" fmla="*/ 235370 h 712761"/>
                <a:gd name="connsiteX62" fmla="*/ 591579 w 1201125"/>
                <a:gd name="connsiteY62" fmla="*/ 178416 h 712761"/>
                <a:gd name="connsiteX63" fmla="*/ 838722 w 1201125"/>
                <a:gd name="connsiteY63" fmla="*/ 18997 h 712761"/>
                <a:gd name="connsiteX64" fmla="*/ 980652 w 1201125"/>
                <a:gd name="connsiteY64" fmla="*/ 123893 h 712761"/>
                <a:gd name="connsiteX65" fmla="*/ 967951 w 1201125"/>
                <a:gd name="connsiteY65" fmla="*/ 129411 h 712761"/>
                <a:gd name="connsiteX66" fmla="*/ 898374 w 1201125"/>
                <a:gd name="connsiteY66" fmla="*/ 209854 h 712761"/>
                <a:gd name="connsiteX67" fmla="*/ 973298 w 1201125"/>
                <a:gd name="connsiteY67" fmla="*/ 350542 h 712761"/>
                <a:gd name="connsiteX68" fmla="*/ 1089362 w 1201125"/>
                <a:gd name="connsiteY68" fmla="*/ 290976 h 712761"/>
                <a:gd name="connsiteX69" fmla="*/ 1089517 w 1201125"/>
                <a:gd name="connsiteY69" fmla="*/ 290551 h 712761"/>
                <a:gd name="connsiteX70" fmla="*/ 1039789 w 1201125"/>
                <a:gd name="connsiteY70" fmla="*/ 197097 h 712761"/>
                <a:gd name="connsiteX71" fmla="*/ 961882 w 1201125"/>
                <a:gd name="connsiteY71" fmla="*/ 237293 h 712761"/>
                <a:gd name="connsiteX72" fmla="*/ 995565 w 1201125"/>
                <a:gd name="connsiteY72" fmla="*/ 300524 h 712761"/>
                <a:gd name="connsiteX73" fmla="*/ 1048892 w 1201125"/>
                <a:gd name="connsiteY73" fmla="*/ 273034 h 712761"/>
                <a:gd name="connsiteX74" fmla="*/ 1043543 w 1201125"/>
                <a:gd name="connsiteY74" fmla="*/ 263684 h 712761"/>
                <a:gd name="connsiteX75" fmla="*/ 1034184 w 1201125"/>
                <a:gd name="connsiteY75" fmla="*/ 268478 h 712761"/>
                <a:gd name="connsiteX76" fmla="*/ 1000142 w 1201125"/>
                <a:gd name="connsiteY76" fmla="*/ 286045 h 712761"/>
                <a:gd name="connsiteX77" fmla="*/ 976641 w 1201125"/>
                <a:gd name="connsiteY77" fmla="*/ 241799 h 712761"/>
                <a:gd name="connsiteX78" fmla="*/ 1035110 w 1201125"/>
                <a:gd name="connsiteY78" fmla="*/ 211404 h 712761"/>
                <a:gd name="connsiteX79" fmla="*/ 1035161 w 1201125"/>
                <a:gd name="connsiteY79" fmla="*/ 211424 h 712761"/>
                <a:gd name="connsiteX80" fmla="*/ 1074809 w 1201125"/>
                <a:gd name="connsiteY80" fmla="*/ 285843 h 712761"/>
                <a:gd name="connsiteX81" fmla="*/ 977875 w 1201125"/>
                <a:gd name="connsiteY81" fmla="*/ 335860 h 712761"/>
                <a:gd name="connsiteX82" fmla="*/ 913133 w 1201125"/>
                <a:gd name="connsiteY82" fmla="*/ 214360 h 712761"/>
                <a:gd name="connsiteX83" fmla="*/ 974841 w 1201125"/>
                <a:gd name="connsiteY83" fmla="*/ 142928 h 712761"/>
                <a:gd name="connsiteX84" fmla="*/ 1016391 w 1201125"/>
                <a:gd name="connsiteY84" fmla="*/ 130423 h 712761"/>
                <a:gd name="connsiteX85" fmla="*/ 1016391 w 1201125"/>
                <a:gd name="connsiteY85" fmla="*/ 130423 h 712761"/>
                <a:gd name="connsiteX86" fmla="*/ 1028991 w 1201125"/>
                <a:gd name="connsiteY86" fmla="*/ 129867 h 712761"/>
                <a:gd name="connsiteX87" fmla="*/ 1184393 w 1201125"/>
                <a:gd name="connsiteY87" fmla="*/ 283038 h 712761"/>
                <a:gd name="connsiteX88" fmla="*/ 1138523 w 1201125"/>
                <a:gd name="connsiteY88" fmla="*/ 391548 h 712761"/>
                <a:gd name="connsiteX89" fmla="*/ 1136518 w 1201125"/>
                <a:gd name="connsiteY89" fmla="*/ 398990 h 712761"/>
                <a:gd name="connsiteX90" fmla="*/ 971962 w 1201125"/>
                <a:gd name="connsiteY90" fmla="*/ 688358 h 712761"/>
                <a:gd name="connsiteX91" fmla="*/ 907013 w 1201125"/>
                <a:gd name="connsiteY91" fmla="*/ 697172 h 7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201125" h="712761">
                  <a:moveTo>
                    <a:pt x="1199666" y="282805"/>
                  </a:moveTo>
                  <a:cubicBezTo>
                    <a:pt x="1199563" y="189943"/>
                    <a:pt x="1123096" y="114689"/>
                    <a:pt x="1028785" y="114578"/>
                  </a:cubicBezTo>
                  <a:cubicBezTo>
                    <a:pt x="1017369" y="114573"/>
                    <a:pt x="1005953" y="115707"/>
                    <a:pt x="994794" y="117970"/>
                  </a:cubicBezTo>
                  <a:cubicBezTo>
                    <a:pt x="937251" y="9849"/>
                    <a:pt x="801543" y="-31866"/>
                    <a:pt x="691702" y="24799"/>
                  </a:cubicBezTo>
                  <a:cubicBezTo>
                    <a:pt x="631793" y="55721"/>
                    <a:pt x="589214" y="111601"/>
                    <a:pt x="575844" y="176897"/>
                  </a:cubicBezTo>
                  <a:cubicBezTo>
                    <a:pt x="568799" y="176897"/>
                    <a:pt x="559131" y="177454"/>
                    <a:pt x="557743" y="177657"/>
                  </a:cubicBezTo>
                  <a:cubicBezTo>
                    <a:pt x="452118" y="186465"/>
                    <a:pt x="373748" y="277895"/>
                    <a:pt x="382696" y="381869"/>
                  </a:cubicBezTo>
                  <a:cubicBezTo>
                    <a:pt x="383210" y="387437"/>
                    <a:pt x="383930" y="392981"/>
                    <a:pt x="384907" y="398484"/>
                  </a:cubicBezTo>
                  <a:cubicBezTo>
                    <a:pt x="263753" y="409368"/>
                    <a:pt x="232590" y="501202"/>
                    <a:pt x="226265" y="526312"/>
                  </a:cubicBezTo>
                  <a:cubicBezTo>
                    <a:pt x="140799" y="529046"/>
                    <a:pt x="78010" y="552941"/>
                    <a:pt x="39699" y="597188"/>
                  </a:cubicBezTo>
                  <a:cubicBezTo>
                    <a:pt x="2263" y="640624"/>
                    <a:pt x="-1800" y="700159"/>
                    <a:pt x="-1440" y="705272"/>
                  </a:cubicBezTo>
                  <a:cubicBezTo>
                    <a:pt x="-1080" y="709196"/>
                    <a:pt x="2263" y="712198"/>
                    <a:pt x="6274" y="712208"/>
                  </a:cubicBezTo>
                  <a:lnTo>
                    <a:pt x="6274" y="712208"/>
                  </a:lnTo>
                  <a:cubicBezTo>
                    <a:pt x="10387" y="712046"/>
                    <a:pt x="13627" y="708760"/>
                    <a:pt x="13730" y="704715"/>
                  </a:cubicBezTo>
                  <a:cubicBezTo>
                    <a:pt x="13833" y="702124"/>
                    <a:pt x="14090" y="699536"/>
                    <a:pt x="14450" y="696970"/>
                  </a:cubicBezTo>
                  <a:cubicBezTo>
                    <a:pt x="19901" y="677277"/>
                    <a:pt x="50447" y="652875"/>
                    <a:pt x="86906" y="638751"/>
                  </a:cubicBezTo>
                  <a:cubicBezTo>
                    <a:pt x="111281" y="629334"/>
                    <a:pt x="173864" y="611211"/>
                    <a:pt x="228630" y="645838"/>
                  </a:cubicBezTo>
                  <a:cubicBezTo>
                    <a:pt x="326336" y="707601"/>
                    <a:pt x="489452" y="689376"/>
                    <a:pt x="573993" y="656672"/>
                  </a:cubicBezTo>
                  <a:cubicBezTo>
                    <a:pt x="636010" y="632676"/>
                    <a:pt x="740605" y="665279"/>
                    <a:pt x="783339" y="680668"/>
                  </a:cubicBezTo>
                  <a:cubicBezTo>
                    <a:pt x="905728" y="747767"/>
                    <a:pt x="1060205" y="704477"/>
                    <a:pt x="1128393" y="583974"/>
                  </a:cubicBezTo>
                  <a:cubicBezTo>
                    <a:pt x="1160276" y="527588"/>
                    <a:pt x="1168760" y="461244"/>
                    <a:pt x="1152047" y="398838"/>
                  </a:cubicBezTo>
                  <a:cubicBezTo>
                    <a:pt x="1182593" y="367694"/>
                    <a:pt x="1199666" y="326095"/>
                    <a:pt x="1199666" y="282805"/>
                  </a:cubicBezTo>
                  <a:close/>
                  <a:moveTo>
                    <a:pt x="907013" y="697172"/>
                  </a:moveTo>
                  <a:cubicBezTo>
                    <a:pt x="866286" y="697172"/>
                    <a:pt x="826175" y="686870"/>
                    <a:pt x="790641" y="667253"/>
                  </a:cubicBezTo>
                  <a:lnTo>
                    <a:pt x="789510" y="666747"/>
                  </a:lnTo>
                  <a:cubicBezTo>
                    <a:pt x="749862" y="652420"/>
                    <a:pt x="685582" y="633030"/>
                    <a:pt x="628553" y="633030"/>
                  </a:cubicBezTo>
                  <a:cubicBezTo>
                    <a:pt x="608138" y="632570"/>
                    <a:pt x="587826" y="635845"/>
                    <a:pt x="568645" y="642700"/>
                  </a:cubicBezTo>
                  <a:cubicBezTo>
                    <a:pt x="487189" y="674189"/>
                    <a:pt x="330501" y="692059"/>
                    <a:pt x="237269" y="633182"/>
                  </a:cubicBezTo>
                  <a:cubicBezTo>
                    <a:pt x="194536" y="606199"/>
                    <a:pt x="137764" y="603111"/>
                    <a:pt x="81610" y="624728"/>
                  </a:cubicBezTo>
                  <a:cubicBezTo>
                    <a:pt x="60012" y="632742"/>
                    <a:pt x="40111" y="644623"/>
                    <a:pt x="22935" y="659760"/>
                  </a:cubicBezTo>
                  <a:cubicBezTo>
                    <a:pt x="47670" y="583468"/>
                    <a:pt x="118069" y="543677"/>
                    <a:pt x="232693" y="541348"/>
                  </a:cubicBezTo>
                  <a:cubicBezTo>
                    <a:pt x="236344" y="541272"/>
                    <a:pt x="239429" y="538700"/>
                    <a:pt x="240149" y="535172"/>
                  </a:cubicBezTo>
                  <a:cubicBezTo>
                    <a:pt x="240921" y="530514"/>
                    <a:pt x="259536" y="421316"/>
                    <a:pt x="393649" y="413418"/>
                  </a:cubicBezTo>
                  <a:cubicBezTo>
                    <a:pt x="419361" y="414886"/>
                    <a:pt x="441319" y="423543"/>
                    <a:pt x="457826" y="445110"/>
                  </a:cubicBezTo>
                  <a:cubicBezTo>
                    <a:pt x="470580" y="461715"/>
                    <a:pt x="475979" y="482643"/>
                    <a:pt x="472945" y="503227"/>
                  </a:cubicBezTo>
                  <a:cubicBezTo>
                    <a:pt x="468111" y="536690"/>
                    <a:pt x="436588" y="559948"/>
                    <a:pt x="402597" y="555169"/>
                  </a:cubicBezTo>
                  <a:cubicBezTo>
                    <a:pt x="402597" y="555169"/>
                    <a:pt x="402597" y="555169"/>
                    <a:pt x="402597" y="555169"/>
                  </a:cubicBezTo>
                  <a:cubicBezTo>
                    <a:pt x="376268" y="551438"/>
                    <a:pt x="357961" y="527431"/>
                    <a:pt x="361715" y="501506"/>
                  </a:cubicBezTo>
                  <a:cubicBezTo>
                    <a:pt x="364646" y="481600"/>
                    <a:pt x="383364" y="467774"/>
                    <a:pt x="403626" y="470574"/>
                  </a:cubicBezTo>
                  <a:cubicBezTo>
                    <a:pt x="418898" y="472791"/>
                    <a:pt x="429543" y="486729"/>
                    <a:pt x="427435" y="501810"/>
                  </a:cubicBezTo>
                  <a:cubicBezTo>
                    <a:pt x="426664" y="507222"/>
                    <a:pt x="423732" y="512107"/>
                    <a:pt x="419258" y="515377"/>
                  </a:cubicBezTo>
                  <a:cubicBezTo>
                    <a:pt x="414836" y="518663"/>
                    <a:pt x="409282" y="520070"/>
                    <a:pt x="403831" y="519275"/>
                  </a:cubicBezTo>
                  <a:cubicBezTo>
                    <a:pt x="395603" y="518000"/>
                    <a:pt x="389895" y="510512"/>
                    <a:pt x="390924" y="502367"/>
                  </a:cubicBezTo>
                  <a:cubicBezTo>
                    <a:pt x="391541" y="498246"/>
                    <a:pt x="388610" y="494419"/>
                    <a:pt x="384445" y="493816"/>
                  </a:cubicBezTo>
                  <a:cubicBezTo>
                    <a:pt x="384445" y="493816"/>
                    <a:pt x="384393" y="493811"/>
                    <a:pt x="384393" y="493811"/>
                  </a:cubicBezTo>
                  <a:cubicBezTo>
                    <a:pt x="380176" y="493209"/>
                    <a:pt x="376268" y="496084"/>
                    <a:pt x="375651" y="500235"/>
                  </a:cubicBezTo>
                  <a:cubicBezTo>
                    <a:pt x="375651" y="500235"/>
                    <a:pt x="375651" y="500240"/>
                    <a:pt x="375651" y="500240"/>
                  </a:cubicBezTo>
                  <a:cubicBezTo>
                    <a:pt x="373389" y="516673"/>
                    <a:pt x="384959" y="531836"/>
                    <a:pt x="401620" y="534311"/>
                  </a:cubicBezTo>
                  <a:cubicBezTo>
                    <a:pt x="421521" y="537111"/>
                    <a:pt x="439931" y="523513"/>
                    <a:pt x="442759" y="503946"/>
                  </a:cubicBezTo>
                  <a:cubicBezTo>
                    <a:pt x="442759" y="503941"/>
                    <a:pt x="442759" y="503941"/>
                    <a:pt x="442759" y="503936"/>
                  </a:cubicBezTo>
                  <a:cubicBezTo>
                    <a:pt x="446102" y="480527"/>
                    <a:pt x="429594" y="458854"/>
                    <a:pt x="405837" y="455488"/>
                  </a:cubicBezTo>
                  <a:cubicBezTo>
                    <a:pt x="377194" y="451513"/>
                    <a:pt x="350659" y="471085"/>
                    <a:pt x="346494" y="499278"/>
                  </a:cubicBezTo>
                  <a:cubicBezTo>
                    <a:pt x="341557" y="533526"/>
                    <a:pt x="365726" y="565248"/>
                    <a:pt x="400489" y="570154"/>
                  </a:cubicBezTo>
                  <a:cubicBezTo>
                    <a:pt x="404191" y="570655"/>
                    <a:pt x="407894" y="570913"/>
                    <a:pt x="411648" y="570913"/>
                  </a:cubicBezTo>
                  <a:cubicBezTo>
                    <a:pt x="450164" y="570817"/>
                    <a:pt x="482818" y="542902"/>
                    <a:pt x="488269" y="505353"/>
                  </a:cubicBezTo>
                  <a:cubicBezTo>
                    <a:pt x="495725" y="454121"/>
                    <a:pt x="459523" y="406655"/>
                    <a:pt x="407483" y="399339"/>
                  </a:cubicBezTo>
                  <a:cubicBezTo>
                    <a:pt x="405271" y="399025"/>
                    <a:pt x="403060" y="398792"/>
                    <a:pt x="400849" y="398636"/>
                  </a:cubicBezTo>
                  <a:cubicBezTo>
                    <a:pt x="382439" y="304609"/>
                    <a:pt x="444919" y="213676"/>
                    <a:pt x="540413" y="195533"/>
                  </a:cubicBezTo>
                  <a:cubicBezTo>
                    <a:pt x="547715" y="194140"/>
                    <a:pt x="555120" y="193214"/>
                    <a:pt x="562525" y="192743"/>
                  </a:cubicBezTo>
                  <a:cubicBezTo>
                    <a:pt x="577952" y="192085"/>
                    <a:pt x="652774" y="191579"/>
                    <a:pt x="683474" y="243014"/>
                  </a:cubicBezTo>
                  <a:cubicBezTo>
                    <a:pt x="685634" y="246618"/>
                    <a:pt x="690313" y="247833"/>
                    <a:pt x="694016" y="245722"/>
                  </a:cubicBezTo>
                  <a:cubicBezTo>
                    <a:pt x="697667" y="243611"/>
                    <a:pt x="698901" y="238974"/>
                    <a:pt x="696741" y="235370"/>
                  </a:cubicBezTo>
                  <a:cubicBezTo>
                    <a:pt x="671852" y="193604"/>
                    <a:pt x="623977" y="181555"/>
                    <a:pt x="591579" y="178416"/>
                  </a:cubicBezTo>
                  <a:cubicBezTo>
                    <a:pt x="615132" y="67203"/>
                    <a:pt x="725745" y="-4169"/>
                    <a:pt x="838722" y="18997"/>
                  </a:cubicBezTo>
                  <a:cubicBezTo>
                    <a:pt x="899505" y="31466"/>
                    <a:pt x="951546" y="69906"/>
                    <a:pt x="980652" y="123893"/>
                  </a:cubicBezTo>
                  <a:cubicBezTo>
                    <a:pt x="976333" y="125513"/>
                    <a:pt x="972064" y="127355"/>
                    <a:pt x="967951" y="129411"/>
                  </a:cubicBezTo>
                  <a:cubicBezTo>
                    <a:pt x="934577" y="145738"/>
                    <a:pt x="909430" y="174807"/>
                    <a:pt x="898374" y="209854"/>
                  </a:cubicBezTo>
                  <a:cubicBezTo>
                    <a:pt x="879604" y="269071"/>
                    <a:pt x="913133" y="332053"/>
                    <a:pt x="973298" y="350542"/>
                  </a:cubicBezTo>
                  <a:cubicBezTo>
                    <a:pt x="1022048" y="365653"/>
                    <a:pt x="1074038" y="338984"/>
                    <a:pt x="1089362" y="290976"/>
                  </a:cubicBezTo>
                  <a:cubicBezTo>
                    <a:pt x="1089414" y="290834"/>
                    <a:pt x="1089465" y="290693"/>
                    <a:pt x="1089517" y="290551"/>
                  </a:cubicBezTo>
                  <a:cubicBezTo>
                    <a:pt x="1101909" y="251230"/>
                    <a:pt x="1079694" y="209439"/>
                    <a:pt x="1039789" y="197097"/>
                  </a:cubicBezTo>
                  <a:cubicBezTo>
                    <a:pt x="1006981" y="187063"/>
                    <a:pt x="972167" y="205045"/>
                    <a:pt x="961882" y="237293"/>
                  </a:cubicBezTo>
                  <a:cubicBezTo>
                    <a:pt x="953552" y="263902"/>
                    <a:pt x="968568" y="292156"/>
                    <a:pt x="995565" y="300524"/>
                  </a:cubicBezTo>
                  <a:cubicBezTo>
                    <a:pt x="1017986" y="307389"/>
                    <a:pt x="1041847" y="295097"/>
                    <a:pt x="1048892" y="273034"/>
                  </a:cubicBezTo>
                  <a:cubicBezTo>
                    <a:pt x="1050023" y="268995"/>
                    <a:pt x="1047606" y="264808"/>
                    <a:pt x="1043543" y="263684"/>
                  </a:cubicBezTo>
                  <a:cubicBezTo>
                    <a:pt x="1039635" y="262616"/>
                    <a:pt x="1035521" y="264712"/>
                    <a:pt x="1034184" y="268478"/>
                  </a:cubicBezTo>
                  <a:cubicBezTo>
                    <a:pt x="1029659" y="282557"/>
                    <a:pt x="1014489" y="290404"/>
                    <a:pt x="1000142" y="286045"/>
                  </a:cubicBezTo>
                  <a:cubicBezTo>
                    <a:pt x="981269" y="280158"/>
                    <a:pt x="970778" y="260398"/>
                    <a:pt x="976641" y="241799"/>
                  </a:cubicBezTo>
                  <a:cubicBezTo>
                    <a:pt x="984251" y="217514"/>
                    <a:pt x="1010427" y="203906"/>
                    <a:pt x="1035110" y="211404"/>
                  </a:cubicBezTo>
                  <a:cubicBezTo>
                    <a:pt x="1035110" y="211408"/>
                    <a:pt x="1035161" y="211419"/>
                    <a:pt x="1035161" y="211424"/>
                  </a:cubicBezTo>
                  <a:cubicBezTo>
                    <a:pt x="1066941" y="221225"/>
                    <a:pt x="1084682" y="254516"/>
                    <a:pt x="1074809" y="285843"/>
                  </a:cubicBezTo>
                  <a:cubicBezTo>
                    <a:pt x="1062056" y="325984"/>
                    <a:pt x="1018654" y="348365"/>
                    <a:pt x="977875" y="335860"/>
                  </a:cubicBezTo>
                  <a:cubicBezTo>
                    <a:pt x="925989" y="319848"/>
                    <a:pt x="896985" y="265506"/>
                    <a:pt x="913133" y="214360"/>
                  </a:cubicBezTo>
                  <a:cubicBezTo>
                    <a:pt x="922903" y="183246"/>
                    <a:pt x="945221" y="157437"/>
                    <a:pt x="974841" y="142928"/>
                  </a:cubicBezTo>
                  <a:cubicBezTo>
                    <a:pt x="987852" y="136428"/>
                    <a:pt x="1001890" y="132200"/>
                    <a:pt x="1016391" y="130423"/>
                  </a:cubicBezTo>
                  <a:lnTo>
                    <a:pt x="1016391" y="130423"/>
                  </a:lnTo>
                  <a:cubicBezTo>
                    <a:pt x="1020557" y="130120"/>
                    <a:pt x="1024773" y="129867"/>
                    <a:pt x="1028991" y="129867"/>
                  </a:cubicBezTo>
                  <a:cubicBezTo>
                    <a:pt x="1114868" y="129912"/>
                    <a:pt x="1184445" y="198489"/>
                    <a:pt x="1184393" y="283038"/>
                  </a:cubicBezTo>
                  <a:cubicBezTo>
                    <a:pt x="1184393" y="323776"/>
                    <a:pt x="1167886" y="362828"/>
                    <a:pt x="1138523" y="391548"/>
                  </a:cubicBezTo>
                  <a:cubicBezTo>
                    <a:pt x="1136518" y="393482"/>
                    <a:pt x="1135746" y="396337"/>
                    <a:pt x="1136518" y="398990"/>
                  </a:cubicBezTo>
                  <a:cubicBezTo>
                    <a:pt x="1172257" y="523629"/>
                    <a:pt x="1098567" y="653184"/>
                    <a:pt x="971962" y="688358"/>
                  </a:cubicBezTo>
                  <a:cubicBezTo>
                    <a:pt x="950826" y="694231"/>
                    <a:pt x="928971" y="697198"/>
                    <a:pt x="907013" y="697172"/>
                  </a:cubicBezTo>
                  <a:close/>
                </a:path>
              </a:pathLst>
            </a:custGeom>
            <a:grpFill/>
            <a:ln w="512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118B4AA3-C824-51B4-80E2-75AD34F73D29}"/>
                </a:ext>
              </a:extLst>
            </p:cNvPr>
            <p:cNvSpPr/>
            <p:nvPr/>
          </p:nvSpPr>
          <p:spPr>
            <a:xfrm rot="1298581">
              <a:off x="2177171" y="5345487"/>
              <a:ext cx="131283" cy="67338"/>
            </a:xfrm>
            <a:custGeom>
              <a:avLst/>
              <a:gdLst>
                <a:gd name="connsiteX0" fmla="*/ 6207 w 131283"/>
                <a:gd name="connsiteY0" fmla="*/ 66835 h 67338"/>
                <a:gd name="connsiteX1" fmla="*/ 2659 w 131283"/>
                <a:gd name="connsiteY1" fmla="*/ 65975 h 67338"/>
                <a:gd name="connsiteX2" fmla="*/ -632 w 131283"/>
                <a:gd name="connsiteY2" fmla="*/ 55850 h 67338"/>
                <a:gd name="connsiteX3" fmla="*/ 123248 w 131283"/>
                <a:gd name="connsiteY3" fmla="*/ 668 h 67338"/>
                <a:gd name="connsiteX4" fmla="*/ 129727 w 131283"/>
                <a:gd name="connsiteY4" fmla="*/ 9502 h 67338"/>
                <a:gd name="connsiteX5" fmla="*/ 120728 w 131283"/>
                <a:gd name="connsiteY5" fmla="*/ 15856 h 67338"/>
                <a:gd name="connsiteX6" fmla="*/ 13046 w 131283"/>
                <a:gd name="connsiteY6" fmla="*/ 62988 h 67338"/>
                <a:gd name="connsiteX7" fmla="*/ 6207 w 131283"/>
                <a:gd name="connsiteY7" fmla="*/ 66835 h 6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83" h="67338">
                  <a:moveTo>
                    <a:pt x="6207" y="66835"/>
                  </a:moveTo>
                  <a:cubicBezTo>
                    <a:pt x="4973" y="66820"/>
                    <a:pt x="3739" y="66527"/>
                    <a:pt x="2659" y="65975"/>
                  </a:cubicBezTo>
                  <a:cubicBezTo>
                    <a:pt x="-1044" y="64046"/>
                    <a:pt x="-2534" y="59545"/>
                    <a:pt x="-632" y="55850"/>
                  </a:cubicBezTo>
                  <a:cubicBezTo>
                    <a:pt x="35365" y="-13000"/>
                    <a:pt x="122374" y="516"/>
                    <a:pt x="123248" y="668"/>
                  </a:cubicBezTo>
                  <a:cubicBezTo>
                    <a:pt x="127516" y="1352"/>
                    <a:pt x="130396" y="5310"/>
                    <a:pt x="129727" y="9502"/>
                  </a:cubicBezTo>
                  <a:cubicBezTo>
                    <a:pt x="129007" y="13694"/>
                    <a:pt x="124996" y="16539"/>
                    <a:pt x="120728" y="15856"/>
                  </a:cubicBezTo>
                  <a:cubicBezTo>
                    <a:pt x="117540" y="15350"/>
                    <a:pt x="44004" y="4111"/>
                    <a:pt x="13046" y="62988"/>
                  </a:cubicBezTo>
                  <a:cubicBezTo>
                    <a:pt x="11658" y="65408"/>
                    <a:pt x="9036" y="66881"/>
                    <a:pt x="6207" y="66835"/>
                  </a:cubicBezTo>
                  <a:close/>
                </a:path>
              </a:pathLst>
            </a:custGeom>
            <a:grpFill/>
            <a:ln w="5129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88576C3C-2CA1-AEBA-854E-AEA08284CFD3}"/>
              </a:ext>
            </a:extLst>
          </p:cNvPr>
          <p:cNvGrpSpPr/>
          <p:nvPr/>
        </p:nvGrpSpPr>
        <p:grpSpPr>
          <a:xfrm>
            <a:off x="3541301" y="5127180"/>
            <a:ext cx="1726604" cy="726145"/>
            <a:chOff x="5035101" y="2985603"/>
            <a:chExt cx="2118078" cy="890784"/>
          </a:xfrm>
          <a:gradFill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</p:grpSpPr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3D54B47F-2DA9-A3F3-A46A-1EBB12947C0D}"/>
                </a:ext>
              </a:extLst>
            </p:cNvPr>
            <p:cNvSpPr/>
            <p:nvPr/>
          </p:nvSpPr>
          <p:spPr>
            <a:xfrm flipH="1">
              <a:off x="5035101" y="2985603"/>
              <a:ext cx="2118078" cy="890784"/>
            </a:xfrm>
            <a:custGeom>
              <a:avLst/>
              <a:gdLst>
                <a:gd name="connsiteX0" fmla="*/ 1378040 w 2118078"/>
                <a:gd name="connsiteY0" fmla="*/ 889816 h 890784"/>
                <a:gd name="connsiteX1" fmla="*/ 1348511 w 2118078"/>
                <a:gd name="connsiteY1" fmla="*/ 888579 h 890784"/>
                <a:gd name="connsiteX2" fmla="*/ 1134580 w 2118078"/>
                <a:gd name="connsiteY2" fmla="*/ 796472 h 890784"/>
                <a:gd name="connsiteX3" fmla="*/ 1134580 w 2118078"/>
                <a:gd name="connsiteY3" fmla="*/ 796472 h 890784"/>
                <a:gd name="connsiteX4" fmla="*/ 1128961 w 2118078"/>
                <a:gd name="connsiteY4" fmla="*/ 792185 h 890784"/>
                <a:gd name="connsiteX5" fmla="*/ 788728 w 2118078"/>
                <a:gd name="connsiteY5" fmla="*/ 754752 h 890784"/>
                <a:gd name="connsiteX6" fmla="*/ 727768 w 2118078"/>
                <a:gd name="connsiteY6" fmla="*/ 589874 h 890784"/>
                <a:gd name="connsiteX7" fmla="*/ 729386 w 2118078"/>
                <a:gd name="connsiteY7" fmla="*/ 576158 h 890784"/>
                <a:gd name="connsiteX8" fmla="*/ 435635 w 2118078"/>
                <a:gd name="connsiteY8" fmla="*/ 556536 h 890784"/>
                <a:gd name="connsiteX9" fmla="*/ -38 w 2118078"/>
                <a:gd name="connsiteY9" fmla="*/ 377276 h 890784"/>
                <a:gd name="connsiteX10" fmla="*/ 6629 w 2118078"/>
                <a:gd name="connsiteY10" fmla="*/ 358226 h 890784"/>
                <a:gd name="connsiteX11" fmla="*/ 22250 w 2118078"/>
                <a:gd name="connsiteY11" fmla="*/ 360321 h 890784"/>
                <a:gd name="connsiteX12" fmla="*/ 525646 w 2118078"/>
                <a:gd name="connsiteY12" fmla="*/ 311744 h 890784"/>
                <a:gd name="connsiteX13" fmla="*/ 929792 w 2118078"/>
                <a:gd name="connsiteY13" fmla="*/ 201159 h 890784"/>
                <a:gd name="connsiteX14" fmla="*/ 943699 w 2118078"/>
                <a:gd name="connsiteY14" fmla="*/ 215827 h 890784"/>
                <a:gd name="connsiteX15" fmla="*/ 929031 w 2118078"/>
                <a:gd name="connsiteY15" fmla="*/ 229734 h 890784"/>
                <a:gd name="connsiteX16" fmla="*/ 541649 w 2118078"/>
                <a:gd name="connsiteY16" fmla="*/ 335366 h 890784"/>
                <a:gd name="connsiteX17" fmla="*/ 57589 w 2118078"/>
                <a:gd name="connsiteY17" fmla="*/ 414519 h 890784"/>
                <a:gd name="connsiteX18" fmla="*/ 427444 w 2118078"/>
                <a:gd name="connsiteY18" fmla="*/ 528819 h 890784"/>
                <a:gd name="connsiteX19" fmla="*/ 750246 w 2118078"/>
                <a:gd name="connsiteY19" fmla="*/ 552632 h 890784"/>
                <a:gd name="connsiteX20" fmla="*/ 759771 w 2118078"/>
                <a:gd name="connsiteY20" fmla="*/ 569110 h 890784"/>
                <a:gd name="connsiteX21" fmla="*/ 756343 w 2118078"/>
                <a:gd name="connsiteY21" fmla="*/ 591779 h 890784"/>
                <a:gd name="connsiteX22" fmla="*/ 809492 w 2118078"/>
                <a:gd name="connsiteY22" fmla="*/ 734654 h 890784"/>
                <a:gd name="connsiteX23" fmla="*/ 1121054 w 2118078"/>
                <a:gd name="connsiteY23" fmla="*/ 762753 h 890784"/>
                <a:gd name="connsiteX24" fmla="*/ 1137914 w 2118078"/>
                <a:gd name="connsiteY24" fmla="*/ 762753 h 890784"/>
                <a:gd name="connsiteX25" fmla="*/ 1151344 w 2118078"/>
                <a:gd name="connsiteY25" fmla="*/ 772850 h 890784"/>
                <a:gd name="connsiteX26" fmla="*/ 1153059 w 2118078"/>
                <a:gd name="connsiteY26" fmla="*/ 774279 h 890784"/>
                <a:gd name="connsiteX27" fmla="*/ 1350988 w 2118078"/>
                <a:gd name="connsiteY27" fmla="*/ 860004 h 890784"/>
                <a:gd name="connsiteX28" fmla="*/ 1637785 w 2118078"/>
                <a:gd name="connsiteY28" fmla="*/ 738369 h 890784"/>
                <a:gd name="connsiteX29" fmla="*/ 1655121 w 2118078"/>
                <a:gd name="connsiteY29" fmla="*/ 734654 h 890784"/>
                <a:gd name="connsiteX30" fmla="*/ 2057648 w 2118078"/>
                <a:gd name="connsiteY30" fmla="*/ 597876 h 890784"/>
                <a:gd name="connsiteX31" fmla="*/ 1920869 w 2118078"/>
                <a:gd name="connsiteY31" fmla="*/ 195358 h 890784"/>
                <a:gd name="connsiteX32" fmla="*/ 1696746 w 2118078"/>
                <a:gd name="connsiteY32" fmla="*/ 178585 h 890784"/>
                <a:gd name="connsiteX33" fmla="*/ 1685696 w 2118078"/>
                <a:gd name="connsiteY33" fmla="*/ 177632 h 890784"/>
                <a:gd name="connsiteX34" fmla="*/ 1678743 w 2118078"/>
                <a:gd name="connsiteY34" fmla="*/ 168965 h 890784"/>
                <a:gd name="connsiteX35" fmla="*/ 1507293 w 2118078"/>
                <a:gd name="connsiteY35" fmla="*/ 28756 h 890784"/>
                <a:gd name="connsiteX36" fmla="*/ 1329747 w 2118078"/>
                <a:gd name="connsiteY36" fmla="*/ 114481 h 890784"/>
                <a:gd name="connsiteX37" fmla="*/ 1310126 w 2118078"/>
                <a:gd name="connsiteY37" fmla="*/ 119291 h 890784"/>
                <a:gd name="connsiteX38" fmla="*/ 1305268 w 2118078"/>
                <a:gd name="connsiteY38" fmla="*/ 99622 h 890784"/>
                <a:gd name="connsiteX39" fmla="*/ 1509579 w 2118078"/>
                <a:gd name="connsiteY39" fmla="*/ -104 h 890784"/>
                <a:gd name="connsiteX40" fmla="*/ 1701413 w 2118078"/>
                <a:gd name="connsiteY40" fmla="*/ 146962 h 890784"/>
                <a:gd name="connsiteX41" fmla="*/ 2105082 w 2118078"/>
                <a:gd name="connsiteY41" fmla="*/ 378610 h 890784"/>
                <a:gd name="connsiteX42" fmla="*/ 1873434 w 2118078"/>
                <a:gd name="connsiteY42" fmla="*/ 782279 h 890784"/>
                <a:gd name="connsiteX43" fmla="*/ 1652264 w 2118078"/>
                <a:gd name="connsiteY43" fmla="*/ 764658 h 890784"/>
                <a:gd name="connsiteX44" fmla="*/ 1378040 w 2118078"/>
                <a:gd name="connsiteY44" fmla="*/ 889816 h 890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18078" h="890784">
                  <a:moveTo>
                    <a:pt x="1378040" y="889816"/>
                  </a:moveTo>
                  <a:cubicBezTo>
                    <a:pt x="1368515" y="889816"/>
                    <a:pt x="1358322" y="889816"/>
                    <a:pt x="1348511" y="888579"/>
                  </a:cubicBezTo>
                  <a:cubicBezTo>
                    <a:pt x="1268978" y="882292"/>
                    <a:pt x="1193825" y="849907"/>
                    <a:pt x="1134580" y="796472"/>
                  </a:cubicBezTo>
                  <a:lnTo>
                    <a:pt x="1134580" y="796472"/>
                  </a:lnTo>
                  <a:lnTo>
                    <a:pt x="1128961" y="792185"/>
                  </a:lnTo>
                  <a:cubicBezTo>
                    <a:pt x="1020757" y="860956"/>
                    <a:pt x="879310" y="845430"/>
                    <a:pt x="788728" y="754752"/>
                  </a:cubicBezTo>
                  <a:cubicBezTo>
                    <a:pt x="745484" y="711222"/>
                    <a:pt x="723290" y="651025"/>
                    <a:pt x="727768" y="589874"/>
                  </a:cubicBezTo>
                  <a:cubicBezTo>
                    <a:pt x="727768" y="585397"/>
                    <a:pt x="728720" y="580349"/>
                    <a:pt x="729386" y="576158"/>
                  </a:cubicBezTo>
                  <a:cubicBezTo>
                    <a:pt x="615086" y="538915"/>
                    <a:pt x="516121" y="532344"/>
                    <a:pt x="435635" y="556536"/>
                  </a:cubicBezTo>
                  <a:cubicBezTo>
                    <a:pt x="135121" y="647024"/>
                    <a:pt x="1296" y="379943"/>
                    <a:pt x="-38" y="377276"/>
                  </a:cubicBezTo>
                  <a:cubicBezTo>
                    <a:pt x="-3467" y="370132"/>
                    <a:pt x="-515" y="361655"/>
                    <a:pt x="6629" y="358226"/>
                  </a:cubicBezTo>
                  <a:cubicBezTo>
                    <a:pt x="11773" y="355654"/>
                    <a:pt x="17964" y="356512"/>
                    <a:pt x="22250" y="360321"/>
                  </a:cubicBezTo>
                  <a:cubicBezTo>
                    <a:pt x="29966" y="366989"/>
                    <a:pt x="214941" y="522246"/>
                    <a:pt x="525646" y="311744"/>
                  </a:cubicBezTo>
                  <a:cubicBezTo>
                    <a:pt x="639946" y="234211"/>
                    <a:pt x="776059" y="196873"/>
                    <a:pt x="929792" y="201159"/>
                  </a:cubicBezTo>
                  <a:cubicBezTo>
                    <a:pt x="937698" y="201368"/>
                    <a:pt x="943889" y="207941"/>
                    <a:pt x="943699" y="215827"/>
                  </a:cubicBezTo>
                  <a:cubicBezTo>
                    <a:pt x="943509" y="223714"/>
                    <a:pt x="936936" y="229943"/>
                    <a:pt x="929031" y="229734"/>
                  </a:cubicBezTo>
                  <a:cubicBezTo>
                    <a:pt x="781298" y="225924"/>
                    <a:pt x="650996" y="261262"/>
                    <a:pt x="541649" y="335366"/>
                  </a:cubicBezTo>
                  <a:cubicBezTo>
                    <a:pt x="310286" y="492338"/>
                    <a:pt x="139503" y="452619"/>
                    <a:pt x="57589" y="414519"/>
                  </a:cubicBezTo>
                  <a:cubicBezTo>
                    <a:pt x="109786" y="482527"/>
                    <a:pt x="227800" y="589303"/>
                    <a:pt x="427444" y="528819"/>
                  </a:cubicBezTo>
                  <a:cubicBezTo>
                    <a:pt x="516407" y="502053"/>
                    <a:pt x="625088" y="509769"/>
                    <a:pt x="750246" y="552632"/>
                  </a:cubicBezTo>
                  <a:cubicBezTo>
                    <a:pt x="757200" y="554822"/>
                    <a:pt x="761296" y="561966"/>
                    <a:pt x="759771" y="569110"/>
                  </a:cubicBezTo>
                  <a:cubicBezTo>
                    <a:pt x="758152" y="576540"/>
                    <a:pt x="757009" y="584159"/>
                    <a:pt x="756343" y="591779"/>
                  </a:cubicBezTo>
                  <a:cubicBezTo>
                    <a:pt x="752532" y="644833"/>
                    <a:pt x="771964" y="696935"/>
                    <a:pt x="809492" y="734654"/>
                  </a:cubicBezTo>
                  <a:cubicBezTo>
                    <a:pt x="893026" y="817903"/>
                    <a:pt x="1023995" y="829714"/>
                    <a:pt x="1121054" y="762753"/>
                  </a:cubicBezTo>
                  <a:cubicBezTo>
                    <a:pt x="1126103" y="759038"/>
                    <a:pt x="1132865" y="759038"/>
                    <a:pt x="1137914" y="762753"/>
                  </a:cubicBezTo>
                  <a:lnTo>
                    <a:pt x="1151344" y="772850"/>
                  </a:lnTo>
                  <a:lnTo>
                    <a:pt x="1153059" y="774279"/>
                  </a:lnTo>
                  <a:cubicBezTo>
                    <a:pt x="1207637" y="824094"/>
                    <a:pt x="1277360" y="854192"/>
                    <a:pt x="1350988" y="860004"/>
                  </a:cubicBezTo>
                  <a:cubicBezTo>
                    <a:pt x="1460716" y="868957"/>
                    <a:pt x="1567872" y="823427"/>
                    <a:pt x="1637785" y="738369"/>
                  </a:cubicBezTo>
                  <a:cubicBezTo>
                    <a:pt x="1641977" y="733225"/>
                    <a:pt x="1649216" y="731701"/>
                    <a:pt x="1655121" y="734654"/>
                  </a:cubicBezTo>
                  <a:cubicBezTo>
                    <a:pt x="1803997" y="807996"/>
                    <a:pt x="1984305" y="746847"/>
                    <a:pt x="2057648" y="597876"/>
                  </a:cubicBezTo>
                  <a:cubicBezTo>
                    <a:pt x="2130990" y="448999"/>
                    <a:pt x="2069840" y="268749"/>
                    <a:pt x="1920869" y="195358"/>
                  </a:cubicBezTo>
                  <a:cubicBezTo>
                    <a:pt x="1851146" y="161002"/>
                    <a:pt x="1770850" y="154982"/>
                    <a:pt x="1696746" y="178585"/>
                  </a:cubicBezTo>
                  <a:cubicBezTo>
                    <a:pt x="1693126" y="179804"/>
                    <a:pt x="1689125" y="179461"/>
                    <a:pt x="1685696" y="177632"/>
                  </a:cubicBezTo>
                  <a:cubicBezTo>
                    <a:pt x="1682268" y="175804"/>
                    <a:pt x="1679791" y="172670"/>
                    <a:pt x="1678743" y="168965"/>
                  </a:cubicBezTo>
                  <a:cubicBezTo>
                    <a:pt x="1656169" y="91231"/>
                    <a:pt x="1587970" y="35481"/>
                    <a:pt x="1507293" y="28756"/>
                  </a:cubicBezTo>
                  <a:cubicBezTo>
                    <a:pt x="1431093" y="22470"/>
                    <a:pt x="1366704" y="53998"/>
                    <a:pt x="1329747" y="114481"/>
                  </a:cubicBezTo>
                  <a:cubicBezTo>
                    <a:pt x="1325652" y="121244"/>
                    <a:pt x="1316793" y="123397"/>
                    <a:pt x="1310126" y="119291"/>
                  </a:cubicBezTo>
                  <a:cubicBezTo>
                    <a:pt x="1303363" y="115186"/>
                    <a:pt x="1301172" y="106385"/>
                    <a:pt x="1305268" y="99622"/>
                  </a:cubicBezTo>
                  <a:cubicBezTo>
                    <a:pt x="1348036" y="29138"/>
                    <a:pt x="1422521" y="-7153"/>
                    <a:pt x="1509579" y="-104"/>
                  </a:cubicBezTo>
                  <a:cubicBezTo>
                    <a:pt x="1596733" y="7344"/>
                    <a:pt x="1671600" y="64751"/>
                    <a:pt x="1701413" y="146962"/>
                  </a:cubicBezTo>
                  <a:cubicBezTo>
                    <a:pt x="1876864" y="99451"/>
                    <a:pt x="2057553" y="203159"/>
                    <a:pt x="2105082" y="378610"/>
                  </a:cubicBezTo>
                  <a:cubicBezTo>
                    <a:pt x="2152612" y="554060"/>
                    <a:pt x="2048885" y="734750"/>
                    <a:pt x="1873434" y="782279"/>
                  </a:cubicBezTo>
                  <a:cubicBezTo>
                    <a:pt x="1799901" y="802186"/>
                    <a:pt x="1721701" y="795995"/>
                    <a:pt x="1652264" y="764658"/>
                  </a:cubicBezTo>
                  <a:cubicBezTo>
                    <a:pt x="1583112" y="843906"/>
                    <a:pt x="1483195" y="889531"/>
                    <a:pt x="1378040" y="889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FCF8FB01-7259-E1D4-C299-910B1BFC6D34}"/>
                </a:ext>
              </a:extLst>
            </p:cNvPr>
            <p:cNvSpPr/>
            <p:nvPr/>
          </p:nvSpPr>
          <p:spPr>
            <a:xfrm flipH="1">
              <a:off x="5732778" y="3033856"/>
              <a:ext cx="503168" cy="432576"/>
            </a:xfrm>
            <a:custGeom>
              <a:avLst/>
              <a:gdLst>
                <a:gd name="connsiteX0" fmla="*/ 313835 w 503168"/>
                <a:gd name="connsiteY0" fmla="*/ 431512 h 432576"/>
                <a:gd name="connsiteX1" fmla="*/ 237635 w 503168"/>
                <a:gd name="connsiteY1" fmla="*/ 414748 h 432576"/>
                <a:gd name="connsiteX2" fmla="*/ 163626 w 503168"/>
                <a:gd name="connsiteY2" fmla="*/ 216247 h 432576"/>
                <a:gd name="connsiteX3" fmla="*/ 326218 w 503168"/>
                <a:gd name="connsiteY3" fmla="*/ 155668 h 432576"/>
                <a:gd name="connsiteX4" fmla="*/ 333266 w 503168"/>
                <a:gd name="connsiteY4" fmla="*/ 174623 h 432576"/>
                <a:gd name="connsiteX5" fmla="*/ 314312 w 503168"/>
                <a:gd name="connsiteY5" fmla="*/ 181671 h 432576"/>
                <a:gd name="connsiteX6" fmla="*/ 189629 w 503168"/>
                <a:gd name="connsiteY6" fmla="*/ 228153 h 432576"/>
                <a:gd name="connsiteX7" fmla="*/ 249446 w 503168"/>
                <a:gd name="connsiteY7" fmla="*/ 388840 h 432576"/>
                <a:gd name="connsiteX8" fmla="*/ 455090 w 503168"/>
                <a:gd name="connsiteY8" fmla="*/ 312640 h 432576"/>
                <a:gd name="connsiteX9" fmla="*/ 357459 w 503168"/>
                <a:gd name="connsiteY9" fmla="*/ 50988 h 432576"/>
                <a:gd name="connsiteX10" fmla="*/ 25227 w 503168"/>
                <a:gd name="connsiteY10" fmla="*/ 173384 h 432576"/>
                <a:gd name="connsiteX11" fmla="*/ 5701 w 503168"/>
                <a:gd name="connsiteY11" fmla="*/ 178738 h 432576"/>
                <a:gd name="connsiteX12" fmla="*/ -490 w 503168"/>
                <a:gd name="connsiteY12" fmla="*/ 161097 h 432576"/>
                <a:gd name="connsiteX13" fmla="*/ 369651 w 503168"/>
                <a:gd name="connsiteY13" fmla="*/ 24604 h 432576"/>
                <a:gd name="connsiteX14" fmla="*/ 481284 w 503168"/>
                <a:gd name="connsiteY14" fmla="*/ 324165 h 432576"/>
                <a:gd name="connsiteX15" fmla="*/ 314121 w 503168"/>
                <a:gd name="connsiteY15" fmla="*/ 431608 h 43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3168" h="432576">
                  <a:moveTo>
                    <a:pt x="313835" y="431512"/>
                  </a:moveTo>
                  <a:cubicBezTo>
                    <a:pt x="287546" y="431512"/>
                    <a:pt x="261543" y="425797"/>
                    <a:pt x="237635" y="414748"/>
                  </a:cubicBezTo>
                  <a:cubicBezTo>
                    <a:pt x="162387" y="380363"/>
                    <a:pt x="129240" y="291495"/>
                    <a:pt x="163626" y="216247"/>
                  </a:cubicBezTo>
                  <a:cubicBezTo>
                    <a:pt x="191915" y="154697"/>
                    <a:pt x="264590" y="127608"/>
                    <a:pt x="326218" y="155668"/>
                  </a:cubicBezTo>
                  <a:cubicBezTo>
                    <a:pt x="333362" y="158955"/>
                    <a:pt x="336600" y="167441"/>
                    <a:pt x="333266" y="174623"/>
                  </a:cubicBezTo>
                  <a:cubicBezTo>
                    <a:pt x="329932" y="181805"/>
                    <a:pt x="321455" y="184958"/>
                    <a:pt x="314312" y="181671"/>
                  </a:cubicBezTo>
                  <a:cubicBezTo>
                    <a:pt x="267067" y="160088"/>
                    <a:pt x="211251" y="180890"/>
                    <a:pt x="189629" y="228153"/>
                  </a:cubicBezTo>
                  <a:cubicBezTo>
                    <a:pt x="161816" y="289018"/>
                    <a:pt x="188581" y="360932"/>
                    <a:pt x="249446" y="388840"/>
                  </a:cubicBezTo>
                  <a:cubicBezTo>
                    <a:pt x="327266" y="424464"/>
                    <a:pt x="419276" y="390364"/>
                    <a:pt x="455090" y="312640"/>
                  </a:cubicBezTo>
                  <a:cubicBezTo>
                    <a:pt x="500239" y="213428"/>
                    <a:pt x="456615" y="96347"/>
                    <a:pt x="357459" y="50988"/>
                  </a:cubicBezTo>
                  <a:cubicBezTo>
                    <a:pt x="231920" y="-6809"/>
                    <a:pt x="83235" y="47950"/>
                    <a:pt x="25227" y="173384"/>
                  </a:cubicBezTo>
                  <a:cubicBezTo>
                    <a:pt x="21323" y="180243"/>
                    <a:pt x="12559" y="182643"/>
                    <a:pt x="5701" y="178738"/>
                  </a:cubicBezTo>
                  <a:cubicBezTo>
                    <a:pt x="-395" y="175223"/>
                    <a:pt x="-3062" y="167707"/>
                    <a:pt x="-490" y="161097"/>
                  </a:cubicBezTo>
                  <a:cubicBezTo>
                    <a:pt x="64185" y="21375"/>
                    <a:pt x="229730" y="-39671"/>
                    <a:pt x="369651" y="24604"/>
                  </a:cubicBezTo>
                  <a:cubicBezTo>
                    <a:pt x="483094" y="76601"/>
                    <a:pt x="533005" y="210608"/>
                    <a:pt x="481284" y="324165"/>
                  </a:cubicBezTo>
                  <a:cubicBezTo>
                    <a:pt x="451281" y="389507"/>
                    <a:pt x="386034" y="431512"/>
                    <a:pt x="314121" y="431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555BAAB7-F830-2859-82D0-A69AB1D31B3F}"/>
                </a:ext>
              </a:extLst>
            </p:cNvPr>
            <p:cNvSpPr/>
            <p:nvPr/>
          </p:nvSpPr>
          <p:spPr>
            <a:xfrm flipH="1">
              <a:off x="5469418" y="3524342"/>
              <a:ext cx="240825" cy="268131"/>
            </a:xfrm>
            <a:custGeom>
              <a:avLst/>
              <a:gdLst>
                <a:gd name="connsiteX0" fmla="*/ 161036 w 240825"/>
                <a:gd name="connsiteY0" fmla="*/ 267163 h 268131"/>
                <a:gd name="connsiteX1" fmla="*/ 146844 w 240825"/>
                <a:gd name="connsiteY1" fmla="*/ 252780 h 268131"/>
                <a:gd name="connsiteX2" fmla="*/ 153511 w 240825"/>
                <a:gd name="connsiteY2" fmla="*/ 240778 h 268131"/>
                <a:gd name="connsiteX3" fmla="*/ 192944 w 240825"/>
                <a:gd name="connsiteY3" fmla="*/ 72377 h 268131"/>
                <a:gd name="connsiteX4" fmla="*/ 62166 w 240825"/>
                <a:gd name="connsiteY4" fmla="*/ 41801 h 268131"/>
                <a:gd name="connsiteX5" fmla="*/ 38449 w 240825"/>
                <a:gd name="connsiteY5" fmla="*/ 142385 h 268131"/>
                <a:gd name="connsiteX6" fmla="*/ 38545 w 240825"/>
                <a:gd name="connsiteY6" fmla="*/ 142481 h 268131"/>
                <a:gd name="connsiteX7" fmla="*/ 114745 w 240825"/>
                <a:gd name="connsiteY7" fmla="*/ 160388 h 268131"/>
                <a:gd name="connsiteX8" fmla="*/ 128174 w 240825"/>
                <a:gd name="connsiteY8" fmla="*/ 103238 h 268131"/>
                <a:gd name="connsiteX9" fmla="*/ 86170 w 240825"/>
                <a:gd name="connsiteY9" fmla="*/ 93713 h 268131"/>
                <a:gd name="connsiteX10" fmla="*/ 79216 w 240825"/>
                <a:gd name="connsiteY10" fmla="*/ 123335 h 268131"/>
                <a:gd name="connsiteX11" fmla="*/ 88169 w 240825"/>
                <a:gd name="connsiteY11" fmla="*/ 129716 h 268131"/>
                <a:gd name="connsiteX12" fmla="*/ 99028 w 240825"/>
                <a:gd name="connsiteY12" fmla="*/ 127907 h 268131"/>
                <a:gd name="connsiteX13" fmla="*/ 118649 w 240825"/>
                <a:gd name="connsiteY13" fmla="*/ 132765 h 268131"/>
                <a:gd name="connsiteX14" fmla="*/ 114077 w 240825"/>
                <a:gd name="connsiteY14" fmla="*/ 152196 h 268131"/>
                <a:gd name="connsiteX15" fmla="*/ 54927 w 240825"/>
                <a:gd name="connsiteY15" fmla="*/ 138384 h 268131"/>
                <a:gd name="connsiteX16" fmla="*/ 71119 w 240825"/>
                <a:gd name="connsiteY16" fmla="*/ 69423 h 268131"/>
                <a:gd name="connsiteX17" fmla="*/ 152368 w 240825"/>
                <a:gd name="connsiteY17" fmla="*/ 88473 h 268131"/>
                <a:gd name="connsiteX18" fmla="*/ 129794 w 240825"/>
                <a:gd name="connsiteY18" fmla="*/ 185152 h 268131"/>
                <a:gd name="connsiteX19" fmla="*/ 129794 w 240825"/>
                <a:gd name="connsiteY19" fmla="*/ 185152 h 268131"/>
                <a:gd name="connsiteX20" fmla="*/ 66166 w 240825"/>
                <a:gd name="connsiteY20" fmla="*/ 195630 h 268131"/>
                <a:gd name="connsiteX21" fmla="*/ 13874 w 240825"/>
                <a:gd name="connsiteY21" fmla="*/ 157530 h 268131"/>
                <a:gd name="connsiteX22" fmla="*/ 46450 w 240825"/>
                <a:gd name="connsiteY22" fmla="*/ 17513 h 268131"/>
                <a:gd name="connsiteX23" fmla="*/ 46545 w 240825"/>
                <a:gd name="connsiteY23" fmla="*/ 17513 h 268131"/>
                <a:gd name="connsiteX24" fmla="*/ 216662 w 240825"/>
                <a:gd name="connsiteY24" fmla="*/ 57327 h 268131"/>
                <a:gd name="connsiteX25" fmla="*/ 168084 w 240825"/>
                <a:gd name="connsiteY25" fmla="*/ 265067 h 268131"/>
                <a:gd name="connsiteX26" fmla="*/ 161036 w 240825"/>
                <a:gd name="connsiteY26" fmla="*/ 267163 h 26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40825" h="268131">
                  <a:moveTo>
                    <a:pt x="161036" y="267163"/>
                  </a:moveTo>
                  <a:cubicBezTo>
                    <a:pt x="153129" y="267163"/>
                    <a:pt x="146748" y="260685"/>
                    <a:pt x="146844" y="252780"/>
                  </a:cubicBezTo>
                  <a:cubicBezTo>
                    <a:pt x="146844" y="247922"/>
                    <a:pt x="149416" y="243350"/>
                    <a:pt x="153511" y="240778"/>
                  </a:cubicBezTo>
                  <a:cubicBezTo>
                    <a:pt x="210851" y="205059"/>
                    <a:pt x="228472" y="129812"/>
                    <a:pt x="192944" y="72377"/>
                  </a:cubicBezTo>
                  <a:cubicBezTo>
                    <a:pt x="165131" y="27990"/>
                    <a:pt x="106743" y="14273"/>
                    <a:pt x="62166" y="41801"/>
                  </a:cubicBezTo>
                  <a:cubicBezTo>
                    <a:pt x="27877" y="63041"/>
                    <a:pt x="17209" y="108096"/>
                    <a:pt x="38449" y="142385"/>
                  </a:cubicBezTo>
                  <a:cubicBezTo>
                    <a:pt x="38545" y="142385"/>
                    <a:pt x="38545" y="142481"/>
                    <a:pt x="38545" y="142481"/>
                  </a:cubicBezTo>
                  <a:cubicBezTo>
                    <a:pt x="54737" y="168293"/>
                    <a:pt x="88741" y="176294"/>
                    <a:pt x="114745" y="160388"/>
                  </a:cubicBezTo>
                  <a:cubicBezTo>
                    <a:pt x="134175" y="148291"/>
                    <a:pt x="140080" y="122763"/>
                    <a:pt x="128174" y="103238"/>
                  </a:cubicBezTo>
                  <a:cubicBezTo>
                    <a:pt x="119126" y="89046"/>
                    <a:pt x="100457" y="84854"/>
                    <a:pt x="86170" y="93713"/>
                  </a:cubicBezTo>
                  <a:cubicBezTo>
                    <a:pt x="76072" y="99998"/>
                    <a:pt x="73025" y="113238"/>
                    <a:pt x="79216" y="123335"/>
                  </a:cubicBezTo>
                  <a:cubicBezTo>
                    <a:pt x="81216" y="126573"/>
                    <a:pt x="84455" y="128859"/>
                    <a:pt x="88169" y="129716"/>
                  </a:cubicBezTo>
                  <a:cubicBezTo>
                    <a:pt x="91884" y="130574"/>
                    <a:pt x="95790" y="130002"/>
                    <a:pt x="99028" y="127907"/>
                  </a:cubicBezTo>
                  <a:cubicBezTo>
                    <a:pt x="105790" y="123811"/>
                    <a:pt x="114554" y="126003"/>
                    <a:pt x="118649" y="132765"/>
                  </a:cubicBezTo>
                  <a:cubicBezTo>
                    <a:pt x="122650" y="139432"/>
                    <a:pt x="120650" y="148005"/>
                    <a:pt x="114077" y="152196"/>
                  </a:cubicBezTo>
                  <a:cubicBezTo>
                    <a:pt x="93884" y="164673"/>
                    <a:pt x="67404" y="158482"/>
                    <a:pt x="54927" y="138384"/>
                  </a:cubicBezTo>
                  <a:cubicBezTo>
                    <a:pt x="40354" y="114858"/>
                    <a:pt x="47593" y="83997"/>
                    <a:pt x="71119" y="69423"/>
                  </a:cubicBezTo>
                  <a:cubicBezTo>
                    <a:pt x="98837" y="52278"/>
                    <a:pt x="135222" y="60755"/>
                    <a:pt x="152368" y="88473"/>
                  </a:cubicBezTo>
                  <a:cubicBezTo>
                    <a:pt x="172847" y="121430"/>
                    <a:pt x="162750" y="164673"/>
                    <a:pt x="129794" y="185152"/>
                  </a:cubicBezTo>
                  <a:cubicBezTo>
                    <a:pt x="129794" y="185152"/>
                    <a:pt x="129794" y="185152"/>
                    <a:pt x="129794" y="185152"/>
                  </a:cubicBezTo>
                  <a:cubicBezTo>
                    <a:pt x="110839" y="196963"/>
                    <a:pt x="87883" y="200678"/>
                    <a:pt x="66166" y="195630"/>
                  </a:cubicBezTo>
                  <a:cubicBezTo>
                    <a:pt x="44355" y="190486"/>
                    <a:pt x="25495" y="176770"/>
                    <a:pt x="13874" y="157530"/>
                  </a:cubicBezTo>
                  <a:cubicBezTo>
                    <a:pt x="-15749" y="109905"/>
                    <a:pt x="-1175" y="47231"/>
                    <a:pt x="46450" y="17513"/>
                  </a:cubicBezTo>
                  <a:cubicBezTo>
                    <a:pt x="46545" y="17513"/>
                    <a:pt x="46545" y="17513"/>
                    <a:pt x="46545" y="17513"/>
                  </a:cubicBezTo>
                  <a:cubicBezTo>
                    <a:pt x="104552" y="-18302"/>
                    <a:pt x="180561" y="-490"/>
                    <a:pt x="216662" y="57327"/>
                  </a:cubicBezTo>
                  <a:cubicBezTo>
                    <a:pt x="260572" y="128098"/>
                    <a:pt x="238854" y="221062"/>
                    <a:pt x="168084" y="265067"/>
                  </a:cubicBezTo>
                  <a:cubicBezTo>
                    <a:pt x="165989" y="266401"/>
                    <a:pt x="163512" y="267067"/>
                    <a:pt x="161036" y="2671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06E930ED-2C00-27C0-8155-E6FE5DB8CB63}"/>
                </a:ext>
              </a:extLst>
            </p:cNvPr>
            <p:cNvSpPr/>
            <p:nvPr/>
          </p:nvSpPr>
          <p:spPr>
            <a:xfrm flipH="1">
              <a:off x="6231059" y="3256256"/>
              <a:ext cx="88483" cy="280756"/>
            </a:xfrm>
            <a:custGeom>
              <a:avLst/>
              <a:gdLst>
                <a:gd name="connsiteX0" fmla="*/ 46339 w 88483"/>
                <a:gd name="connsiteY0" fmla="*/ 279788 h 280756"/>
                <a:gd name="connsiteX1" fmla="*/ 34147 w 88483"/>
                <a:gd name="connsiteY1" fmla="*/ 273120 h 280756"/>
                <a:gd name="connsiteX2" fmla="*/ 64628 w 88483"/>
                <a:gd name="connsiteY2" fmla="*/ 1562 h 280756"/>
                <a:gd name="connsiteX3" fmla="*/ 84535 w 88483"/>
                <a:gd name="connsiteY3" fmla="*/ 5201 h 280756"/>
                <a:gd name="connsiteX4" fmla="*/ 83678 w 88483"/>
                <a:gd name="connsiteY4" fmla="*/ 22517 h 280756"/>
                <a:gd name="connsiteX5" fmla="*/ 58055 w 88483"/>
                <a:gd name="connsiteY5" fmla="*/ 257975 h 280756"/>
                <a:gd name="connsiteX6" fmla="*/ 53483 w 88483"/>
                <a:gd name="connsiteY6" fmla="*/ 277692 h 280756"/>
                <a:gd name="connsiteX7" fmla="*/ 53483 w 88483"/>
                <a:gd name="connsiteY7" fmla="*/ 277692 h 280756"/>
                <a:gd name="connsiteX8" fmla="*/ 46339 w 88483"/>
                <a:gd name="connsiteY8" fmla="*/ 279788 h 28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3" h="280756">
                  <a:moveTo>
                    <a:pt x="46339" y="279788"/>
                  </a:moveTo>
                  <a:cubicBezTo>
                    <a:pt x="41386" y="279788"/>
                    <a:pt x="36814" y="277311"/>
                    <a:pt x="34147" y="273120"/>
                  </a:cubicBezTo>
                  <a:cubicBezTo>
                    <a:pt x="-60531" y="120720"/>
                    <a:pt x="63390" y="2705"/>
                    <a:pt x="64628" y="1562"/>
                  </a:cubicBezTo>
                  <a:cubicBezTo>
                    <a:pt x="71104" y="-2924"/>
                    <a:pt x="80058" y="-1286"/>
                    <a:pt x="84535" y="5201"/>
                  </a:cubicBezTo>
                  <a:cubicBezTo>
                    <a:pt x="88154" y="10506"/>
                    <a:pt x="87773" y="17593"/>
                    <a:pt x="83678" y="22517"/>
                  </a:cubicBezTo>
                  <a:cubicBezTo>
                    <a:pt x="79105" y="26708"/>
                    <a:pt x="-24050" y="125864"/>
                    <a:pt x="58055" y="257975"/>
                  </a:cubicBezTo>
                  <a:cubicBezTo>
                    <a:pt x="62247" y="264642"/>
                    <a:pt x="60246" y="273501"/>
                    <a:pt x="53483" y="277692"/>
                  </a:cubicBezTo>
                  <a:cubicBezTo>
                    <a:pt x="53483" y="277692"/>
                    <a:pt x="53483" y="277692"/>
                    <a:pt x="53483" y="277692"/>
                  </a:cubicBezTo>
                  <a:cubicBezTo>
                    <a:pt x="51293" y="279025"/>
                    <a:pt x="48816" y="279693"/>
                    <a:pt x="46339" y="279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CA1D8A95-466C-C9E7-F860-96167670E68B}"/>
                </a:ext>
              </a:extLst>
            </p:cNvPr>
            <p:cNvSpPr/>
            <p:nvPr/>
          </p:nvSpPr>
          <p:spPr>
            <a:xfrm flipH="1">
              <a:off x="6290483" y="3388689"/>
              <a:ext cx="132964" cy="273232"/>
            </a:xfrm>
            <a:custGeom>
              <a:avLst/>
              <a:gdLst>
                <a:gd name="connsiteX0" fmla="*/ 19751 w 132964"/>
                <a:gd name="connsiteY0" fmla="*/ 272228 h 273232"/>
                <a:gd name="connsiteX1" fmla="*/ 6131 w 132964"/>
                <a:gd name="connsiteY1" fmla="*/ 262703 h 273232"/>
                <a:gd name="connsiteX2" fmla="*/ 108715 w 132964"/>
                <a:gd name="connsiteY2" fmla="*/ 1813 h 273232"/>
                <a:gd name="connsiteX3" fmla="*/ 128718 w 132964"/>
                <a:gd name="connsiteY3" fmla="*/ 4860 h 273232"/>
                <a:gd name="connsiteX4" fmla="*/ 125670 w 132964"/>
                <a:gd name="connsiteY4" fmla="*/ 24863 h 273232"/>
                <a:gd name="connsiteX5" fmla="*/ 124907 w 132964"/>
                <a:gd name="connsiteY5" fmla="*/ 25339 h 273232"/>
                <a:gd name="connsiteX6" fmla="*/ 33372 w 132964"/>
                <a:gd name="connsiteY6" fmla="*/ 253939 h 273232"/>
                <a:gd name="connsiteX7" fmla="*/ 23847 w 132964"/>
                <a:gd name="connsiteY7" fmla="*/ 271942 h 273232"/>
                <a:gd name="connsiteX8" fmla="*/ 23847 w 132964"/>
                <a:gd name="connsiteY8" fmla="*/ 271942 h 273232"/>
                <a:gd name="connsiteX9" fmla="*/ 19751 w 132964"/>
                <a:gd name="connsiteY9" fmla="*/ 272228 h 27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964" h="273232">
                  <a:moveTo>
                    <a:pt x="19751" y="272228"/>
                  </a:moveTo>
                  <a:cubicBezTo>
                    <a:pt x="13656" y="272228"/>
                    <a:pt x="8226" y="268417"/>
                    <a:pt x="6131" y="262703"/>
                  </a:cubicBezTo>
                  <a:cubicBezTo>
                    <a:pt x="6131" y="261178"/>
                    <a:pt x="-43018" y="106016"/>
                    <a:pt x="108715" y="1813"/>
                  </a:cubicBezTo>
                  <a:cubicBezTo>
                    <a:pt x="115096" y="-2855"/>
                    <a:pt x="124051" y="-1521"/>
                    <a:pt x="128718" y="4860"/>
                  </a:cubicBezTo>
                  <a:cubicBezTo>
                    <a:pt x="133385" y="11242"/>
                    <a:pt x="132051" y="20101"/>
                    <a:pt x="125670" y="24863"/>
                  </a:cubicBezTo>
                  <a:cubicBezTo>
                    <a:pt x="125384" y="24958"/>
                    <a:pt x="125194" y="25149"/>
                    <a:pt x="124907" y="25339"/>
                  </a:cubicBezTo>
                  <a:cubicBezTo>
                    <a:pt x="-8443" y="117160"/>
                    <a:pt x="31563" y="248320"/>
                    <a:pt x="33372" y="253939"/>
                  </a:cubicBezTo>
                  <a:cubicBezTo>
                    <a:pt x="35754" y="261560"/>
                    <a:pt x="31468" y="269560"/>
                    <a:pt x="23847" y="271942"/>
                  </a:cubicBezTo>
                  <a:cubicBezTo>
                    <a:pt x="23847" y="271942"/>
                    <a:pt x="23847" y="271942"/>
                    <a:pt x="23847" y="271942"/>
                  </a:cubicBezTo>
                  <a:cubicBezTo>
                    <a:pt x="22514" y="272228"/>
                    <a:pt x="21085" y="272323"/>
                    <a:pt x="19751" y="272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91" name="图形 89">
            <a:extLst>
              <a:ext uri="{FF2B5EF4-FFF2-40B4-BE49-F238E27FC236}">
                <a16:creationId xmlns:a16="http://schemas.microsoft.com/office/drawing/2014/main" id="{0E061624-E6BE-5E11-C3E4-C36314941793}"/>
              </a:ext>
            </a:extLst>
          </p:cNvPr>
          <p:cNvSpPr/>
          <p:nvPr/>
        </p:nvSpPr>
        <p:spPr>
          <a:xfrm>
            <a:off x="1067236" y="2521765"/>
            <a:ext cx="1340381" cy="324234"/>
          </a:xfrm>
          <a:custGeom>
            <a:avLst/>
            <a:gdLst>
              <a:gd name="connsiteX0" fmla="*/ 1964341 w 2099008"/>
              <a:gd name="connsiteY0" fmla="*/ -1170 h 704205"/>
              <a:gd name="connsiteX1" fmla="*/ 471983 w 2099008"/>
              <a:gd name="connsiteY1" fmla="*/ -1170 h 704205"/>
              <a:gd name="connsiteX2" fmla="*/ 338150 w 2099008"/>
              <a:gd name="connsiteY2" fmla="*/ 127084 h 704205"/>
              <a:gd name="connsiteX3" fmla="*/ 466463 w 2099008"/>
              <a:gd name="connsiteY3" fmla="*/ 260916 h 704205"/>
              <a:gd name="connsiteX4" fmla="*/ 471983 w 2099008"/>
              <a:gd name="connsiteY4" fmla="*/ 260916 h 704205"/>
              <a:gd name="connsiteX5" fmla="*/ 556487 w 2099008"/>
              <a:gd name="connsiteY5" fmla="*/ 260916 h 704205"/>
              <a:gd name="connsiteX6" fmla="*/ 647862 w 2099008"/>
              <a:gd name="connsiteY6" fmla="*/ 349355 h 704205"/>
              <a:gd name="connsiteX7" fmla="*/ 559365 w 2099008"/>
              <a:gd name="connsiteY7" fmla="*/ 440730 h 704205"/>
              <a:gd name="connsiteX8" fmla="*/ 419131 w 2099008"/>
              <a:gd name="connsiteY8" fmla="*/ 440730 h 704205"/>
              <a:gd name="connsiteX9" fmla="*/ 417781 w 2099008"/>
              <a:gd name="connsiteY9" fmla="*/ 440730 h 704205"/>
              <a:gd name="connsiteX10" fmla="*/ 130032 w 2099008"/>
              <a:gd name="connsiteY10" fmla="*/ 440730 h 704205"/>
              <a:gd name="connsiteX11" fmla="*/ -1040 w 2099008"/>
              <a:gd name="connsiteY11" fmla="*/ 571802 h 704205"/>
              <a:gd name="connsiteX12" fmla="*/ 130032 w 2099008"/>
              <a:gd name="connsiteY12" fmla="*/ 702875 h 704205"/>
              <a:gd name="connsiteX13" fmla="*/ 1622213 w 2099008"/>
              <a:gd name="connsiteY13" fmla="*/ 702875 h 704205"/>
              <a:gd name="connsiteX14" fmla="*/ 1753286 w 2099008"/>
              <a:gd name="connsiteY14" fmla="*/ 571802 h 704205"/>
              <a:gd name="connsiteX15" fmla="*/ 1622213 w 2099008"/>
              <a:gd name="connsiteY15" fmla="*/ 440730 h 704205"/>
              <a:gd name="connsiteX16" fmla="*/ 1605360 w 2099008"/>
              <a:gd name="connsiteY16" fmla="*/ 440730 h 704205"/>
              <a:gd name="connsiteX17" fmla="*/ 1515395 w 2099008"/>
              <a:gd name="connsiteY17" fmla="*/ 350764 h 704205"/>
              <a:gd name="connsiteX18" fmla="*/ 1605360 w 2099008"/>
              <a:gd name="connsiteY18" fmla="*/ 260799 h 704205"/>
              <a:gd name="connsiteX19" fmla="*/ 1964105 w 2099008"/>
              <a:gd name="connsiteY19" fmla="*/ 260799 h 704205"/>
              <a:gd name="connsiteX20" fmla="*/ 2097938 w 2099008"/>
              <a:gd name="connsiteY20" fmla="*/ 132545 h 704205"/>
              <a:gd name="connsiteX21" fmla="*/ 1969626 w 2099008"/>
              <a:gd name="connsiteY21" fmla="*/ -1287 h 704205"/>
              <a:gd name="connsiteX22" fmla="*/ 1964105 w 2099008"/>
              <a:gd name="connsiteY22" fmla="*/ -1287 h 704205"/>
              <a:gd name="connsiteX23" fmla="*/ 471983 w 2099008"/>
              <a:gd name="connsiteY23" fmla="*/ 219809 h 704205"/>
              <a:gd name="connsiteX24" fmla="*/ 379728 w 2099008"/>
              <a:gd name="connsiteY24" fmla="*/ 132193 h 704205"/>
              <a:gd name="connsiteX25" fmla="*/ 467402 w 2099008"/>
              <a:gd name="connsiteY25" fmla="*/ 39937 h 704205"/>
              <a:gd name="connsiteX26" fmla="*/ 471983 w 2099008"/>
              <a:gd name="connsiteY26" fmla="*/ 39937 h 704205"/>
              <a:gd name="connsiteX27" fmla="*/ 485666 w 2099008"/>
              <a:gd name="connsiteY27" fmla="*/ 39937 h 704205"/>
              <a:gd name="connsiteX28" fmla="*/ 485666 w 2099008"/>
              <a:gd name="connsiteY28" fmla="*/ 219809 h 704205"/>
              <a:gd name="connsiteX29" fmla="*/ 129856 w 2099008"/>
              <a:gd name="connsiteY29" fmla="*/ 661884 h 704205"/>
              <a:gd name="connsiteX30" fmla="*/ 39891 w 2099008"/>
              <a:gd name="connsiteY30" fmla="*/ 571919 h 704205"/>
              <a:gd name="connsiteX31" fmla="*/ 129856 w 2099008"/>
              <a:gd name="connsiteY31" fmla="*/ 481954 h 704205"/>
              <a:gd name="connsiteX32" fmla="*/ 140779 w 2099008"/>
              <a:gd name="connsiteY32" fmla="*/ 481954 h 704205"/>
              <a:gd name="connsiteX33" fmla="*/ 140779 w 2099008"/>
              <a:gd name="connsiteY33" fmla="*/ 661884 h 704205"/>
              <a:gd name="connsiteX34" fmla="*/ 1619454 w 2099008"/>
              <a:gd name="connsiteY34" fmla="*/ 481954 h 704205"/>
              <a:gd name="connsiteX35" fmla="*/ 1622037 w 2099008"/>
              <a:gd name="connsiteY35" fmla="*/ 481954 h 704205"/>
              <a:gd name="connsiteX36" fmla="*/ 1712003 w 2099008"/>
              <a:gd name="connsiteY36" fmla="*/ 571919 h 704205"/>
              <a:gd name="connsiteX37" fmla="*/ 1622037 w 2099008"/>
              <a:gd name="connsiteY37" fmla="*/ 661884 h 704205"/>
              <a:gd name="connsiteX38" fmla="*/ 1619336 w 2099008"/>
              <a:gd name="connsiteY38" fmla="*/ 661884 h 704205"/>
              <a:gd name="connsiteX39" fmla="*/ 1619336 w 2099008"/>
              <a:gd name="connsiteY39" fmla="*/ 481954 h 704205"/>
              <a:gd name="connsiteX40" fmla="*/ 1858872 w 2099008"/>
              <a:gd name="connsiteY40" fmla="*/ 219692 h 704205"/>
              <a:gd name="connsiteX41" fmla="*/ 1602071 w 2099008"/>
              <a:gd name="connsiteY41" fmla="*/ 219692 h 704205"/>
              <a:gd name="connsiteX42" fmla="*/ 1600603 w 2099008"/>
              <a:gd name="connsiteY42" fmla="*/ 219692 h 704205"/>
              <a:gd name="connsiteX43" fmla="*/ 1477282 w 2099008"/>
              <a:gd name="connsiteY43" fmla="*/ 219692 h 704205"/>
              <a:gd name="connsiteX44" fmla="*/ 1346269 w 2099008"/>
              <a:gd name="connsiteY44" fmla="*/ 350705 h 704205"/>
              <a:gd name="connsiteX45" fmla="*/ 1477282 w 2099008"/>
              <a:gd name="connsiteY45" fmla="*/ 481719 h 704205"/>
              <a:gd name="connsiteX46" fmla="*/ 1523146 w 2099008"/>
              <a:gd name="connsiteY46" fmla="*/ 481719 h 704205"/>
              <a:gd name="connsiteX47" fmla="*/ 1524496 w 2099008"/>
              <a:gd name="connsiteY47" fmla="*/ 481719 h 704205"/>
              <a:gd name="connsiteX48" fmla="*/ 1616694 w 2099008"/>
              <a:gd name="connsiteY48" fmla="*/ 569277 h 704205"/>
              <a:gd name="connsiteX49" fmla="*/ 1529077 w 2099008"/>
              <a:gd name="connsiteY49" fmla="*/ 661474 h 704205"/>
              <a:gd name="connsiteX50" fmla="*/ 1524496 w 2099008"/>
              <a:gd name="connsiteY50" fmla="*/ 661474 h 704205"/>
              <a:gd name="connsiteX51" fmla="*/ 1267696 w 2099008"/>
              <a:gd name="connsiteY51" fmla="*/ 661474 h 704205"/>
              <a:gd name="connsiteX52" fmla="*/ 1266228 w 2099008"/>
              <a:gd name="connsiteY52" fmla="*/ 661474 h 704205"/>
              <a:gd name="connsiteX53" fmla="*/ 356943 w 2099008"/>
              <a:gd name="connsiteY53" fmla="*/ 661474 h 704205"/>
              <a:gd name="connsiteX54" fmla="*/ 355475 w 2099008"/>
              <a:gd name="connsiteY54" fmla="*/ 661474 h 704205"/>
              <a:gd name="connsiteX55" fmla="*/ 236088 w 2099008"/>
              <a:gd name="connsiteY55" fmla="*/ 661474 h 704205"/>
              <a:gd name="connsiteX56" fmla="*/ 148531 w 2099008"/>
              <a:gd name="connsiteY56" fmla="*/ 569277 h 704205"/>
              <a:gd name="connsiteX57" fmla="*/ 236088 w 2099008"/>
              <a:gd name="connsiteY57" fmla="*/ 481719 h 704205"/>
              <a:gd name="connsiteX58" fmla="*/ 675991 w 2099008"/>
              <a:gd name="connsiteY58" fmla="*/ 481719 h 704205"/>
              <a:gd name="connsiteX59" fmla="*/ 807005 w 2099008"/>
              <a:gd name="connsiteY59" fmla="*/ 350705 h 704205"/>
              <a:gd name="connsiteX60" fmla="*/ 675991 w 2099008"/>
              <a:gd name="connsiteY60" fmla="*/ 219692 h 704205"/>
              <a:gd name="connsiteX61" fmla="*/ 582385 w 2099008"/>
              <a:gd name="connsiteY61" fmla="*/ 219692 h 704205"/>
              <a:gd name="connsiteX62" fmla="*/ 580975 w 2099008"/>
              <a:gd name="connsiteY62" fmla="*/ 219692 h 704205"/>
              <a:gd name="connsiteX63" fmla="*/ 493418 w 2099008"/>
              <a:gd name="connsiteY63" fmla="*/ 127494 h 704205"/>
              <a:gd name="connsiteX64" fmla="*/ 580975 w 2099008"/>
              <a:gd name="connsiteY64" fmla="*/ 39937 h 704205"/>
              <a:gd name="connsiteX65" fmla="*/ 1859048 w 2099008"/>
              <a:gd name="connsiteY65" fmla="*/ 39937 h 704205"/>
              <a:gd name="connsiteX66" fmla="*/ 1951245 w 2099008"/>
              <a:gd name="connsiteY66" fmla="*/ 127494 h 704205"/>
              <a:gd name="connsiteX67" fmla="*/ 1863628 w 2099008"/>
              <a:gd name="connsiteY67" fmla="*/ 219692 h 704205"/>
              <a:gd name="connsiteX68" fmla="*/ 1859048 w 2099008"/>
              <a:gd name="connsiteY68" fmla="*/ 219692 h 704205"/>
              <a:gd name="connsiteX69" fmla="*/ 1510109 w 2099008"/>
              <a:gd name="connsiteY69" fmla="*/ 440730 h 704205"/>
              <a:gd name="connsiteX70" fmla="*/ 1477399 w 2099008"/>
              <a:gd name="connsiteY70" fmla="*/ 440730 h 704205"/>
              <a:gd name="connsiteX71" fmla="*/ 1387493 w 2099008"/>
              <a:gd name="connsiteY71" fmla="*/ 350823 h 704205"/>
              <a:gd name="connsiteX72" fmla="*/ 1477399 w 2099008"/>
              <a:gd name="connsiteY72" fmla="*/ 260916 h 704205"/>
              <a:gd name="connsiteX73" fmla="*/ 1510227 w 2099008"/>
              <a:gd name="connsiteY73" fmla="*/ 260916 h 704205"/>
              <a:gd name="connsiteX74" fmla="*/ 1510227 w 2099008"/>
              <a:gd name="connsiteY74" fmla="*/ 440730 h 704205"/>
              <a:gd name="connsiteX75" fmla="*/ 651679 w 2099008"/>
              <a:gd name="connsiteY75" fmla="*/ 260916 h 704205"/>
              <a:gd name="connsiteX76" fmla="*/ 675756 w 2099008"/>
              <a:gd name="connsiteY76" fmla="*/ 260916 h 704205"/>
              <a:gd name="connsiteX77" fmla="*/ 765663 w 2099008"/>
              <a:gd name="connsiteY77" fmla="*/ 350823 h 704205"/>
              <a:gd name="connsiteX78" fmla="*/ 675756 w 2099008"/>
              <a:gd name="connsiteY78" fmla="*/ 440730 h 704205"/>
              <a:gd name="connsiteX79" fmla="*/ 651855 w 2099008"/>
              <a:gd name="connsiteY79" fmla="*/ 440730 h 704205"/>
              <a:gd name="connsiteX80" fmla="*/ 651855 w 2099008"/>
              <a:gd name="connsiteY80" fmla="*/ 260916 h 704205"/>
              <a:gd name="connsiteX81" fmla="*/ 1964164 w 2099008"/>
              <a:gd name="connsiteY81" fmla="*/ 219809 h 704205"/>
              <a:gd name="connsiteX82" fmla="*/ 1953887 w 2099008"/>
              <a:gd name="connsiteY82" fmla="*/ 219809 h 704205"/>
              <a:gd name="connsiteX83" fmla="*/ 1953887 w 2099008"/>
              <a:gd name="connsiteY83" fmla="*/ 39937 h 704205"/>
              <a:gd name="connsiteX84" fmla="*/ 1964047 w 2099008"/>
              <a:gd name="connsiteY84" fmla="*/ 39937 h 704205"/>
              <a:gd name="connsiteX85" fmla="*/ 2056303 w 2099008"/>
              <a:gd name="connsiteY85" fmla="*/ 127553 h 704205"/>
              <a:gd name="connsiteX86" fmla="*/ 1968627 w 2099008"/>
              <a:gd name="connsiteY86" fmla="*/ 219809 h 704205"/>
              <a:gd name="connsiteX87" fmla="*/ 1964047 w 2099008"/>
              <a:gd name="connsiteY87" fmla="*/ 219809 h 704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099008" h="704205">
                <a:moveTo>
                  <a:pt x="1964341" y="-1170"/>
                </a:moveTo>
                <a:lnTo>
                  <a:pt x="471983" y="-1170"/>
                </a:lnTo>
                <a:cubicBezTo>
                  <a:pt x="399635" y="-2697"/>
                  <a:pt x="339677" y="54736"/>
                  <a:pt x="338150" y="127084"/>
                </a:cubicBezTo>
                <a:cubicBezTo>
                  <a:pt x="336624" y="199490"/>
                  <a:pt x="394056" y="259389"/>
                  <a:pt x="466463" y="260916"/>
                </a:cubicBezTo>
                <a:cubicBezTo>
                  <a:pt x="468283" y="260975"/>
                  <a:pt x="470162" y="260975"/>
                  <a:pt x="471983" y="260916"/>
                </a:cubicBezTo>
                <a:lnTo>
                  <a:pt x="556487" y="260916"/>
                </a:lnTo>
                <a:cubicBezTo>
                  <a:pt x="606168" y="260094"/>
                  <a:pt x="647040" y="299733"/>
                  <a:pt x="647862" y="349355"/>
                </a:cubicBezTo>
                <a:cubicBezTo>
                  <a:pt x="648625" y="399035"/>
                  <a:pt x="609045" y="439908"/>
                  <a:pt x="559365" y="440730"/>
                </a:cubicBezTo>
                <a:lnTo>
                  <a:pt x="419131" y="440730"/>
                </a:lnTo>
                <a:lnTo>
                  <a:pt x="417781" y="440730"/>
                </a:lnTo>
                <a:lnTo>
                  <a:pt x="130032" y="440730"/>
                </a:lnTo>
                <a:cubicBezTo>
                  <a:pt x="57625" y="440730"/>
                  <a:pt x="-1040" y="499395"/>
                  <a:pt x="-1040" y="571802"/>
                </a:cubicBezTo>
                <a:cubicBezTo>
                  <a:pt x="-1040" y="644208"/>
                  <a:pt x="57625" y="702875"/>
                  <a:pt x="130032" y="702875"/>
                </a:cubicBezTo>
                <a:lnTo>
                  <a:pt x="1622213" y="702875"/>
                </a:lnTo>
                <a:cubicBezTo>
                  <a:pt x="1694620" y="702875"/>
                  <a:pt x="1753286" y="644208"/>
                  <a:pt x="1753286" y="571802"/>
                </a:cubicBezTo>
                <a:cubicBezTo>
                  <a:pt x="1753286" y="499395"/>
                  <a:pt x="1694620" y="440730"/>
                  <a:pt x="1622213" y="440730"/>
                </a:cubicBezTo>
                <a:lnTo>
                  <a:pt x="1605360" y="440730"/>
                </a:lnTo>
                <a:cubicBezTo>
                  <a:pt x="1555679" y="440730"/>
                  <a:pt x="1515395" y="400445"/>
                  <a:pt x="1515395" y="350764"/>
                </a:cubicBezTo>
                <a:cubicBezTo>
                  <a:pt x="1515395" y="301083"/>
                  <a:pt x="1555679" y="260799"/>
                  <a:pt x="1605360" y="260799"/>
                </a:cubicBezTo>
                <a:lnTo>
                  <a:pt x="1964105" y="260799"/>
                </a:lnTo>
                <a:cubicBezTo>
                  <a:pt x="2036454" y="262326"/>
                  <a:pt x="2096411" y="204893"/>
                  <a:pt x="2097938" y="132545"/>
                </a:cubicBezTo>
                <a:cubicBezTo>
                  <a:pt x="2099465" y="60138"/>
                  <a:pt x="2042033" y="240"/>
                  <a:pt x="1969626" y="-1287"/>
                </a:cubicBezTo>
                <a:cubicBezTo>
                  <a:pt x="1967805" y="-1346"/>
                  <a:pt x="1965926" y="-1346"/>
                  <a:pt x="1964105" y="-1287"/>
                </a:cubicBezTo>
                <a:close/>
                <a:moveTo>
                  <a:pt x="471983" y="219809"/>
                </a:moveTo>
                <a:cubicBezTo>
                  <a:pt x="422303" y="221101"/>
                  <a:pt x="381019" y="181814"/>
                  <a:pt x="379728" y="132193"/>
                </a:cubicBezTo>
                <a:cubicBezTo>
                  <a:pt x="378494" y="82512"/>
                  <a:pt x="417722" y="41229"/>
                  <a:pt x="467402" y="39937"/>
                </a:cubicBezTo>
                <a:cubicBezTo>
                  <a:pt x="468929" y="39878"/>
                  <a:pt x="470456" y="39878"/>
                  <a:pt x="471983" y="39937"/>
                </a:cubicBezTo>
                <a:lnTo>
                  <a:pt x="485666" y="39937"/>
                </a:lnTo>
                <a:cubicBezTo>
                  <a:pt x="437806" y="90381"/>
                  <a:pt x="437806" y="169365"/>
                  <a:pt x="485666" y="219809"/>
                </a:cubicBezTo>
                <a:close/>
                <a:moveTo>
                  <a:pt x="129856" y="661884"/>
                </a:moveTo>
                <a:cubicBezTo>
                  <a:pt x="80176" y="661884"/>
                  <a:pt x="39891" y="621600"/>
                  <a:pt x="39891" y="571919"/>
                </a:cubicBezTo>
                <a:cubicBezTo>
                  <a:pt x="39891" y="522239"/>
                  <a:pt x="80176" y="481954"/>
                  <a:pt x="129856" y="481954"/>
                </a:cubicBezTo>
                <a:lnTo>
                  <a:pt x="140779" y="481954"/>
                </a:lnTo>
                <a:cubicBezTo>
                  <a:pt x="92918" y="532398"/>
                  <a:pt x="92918" y="611441"/>
                  <a:pt x="140779" y="661884"/>
                </a:cubicBezTo>
                <a:close/>
                <a:moveTo>
                  <a:pt x="1619454" y="481954"/>
                </a:moveTo>
                <a:lnTo>
                  <a:pt x="1622037" y="481954"/>
                </a:lnTo>
                <a:cubicBezTo>
                  <a:pt x="1671718" y="481954"/>
                  <a:pt x="1712003" y="522239"/>
                  <a:pt x="1712003" y="571919"/>
                </a:cubicBezTo>
                <a:cubicBezTo>
                  <a:pt x="1712003" y="621600"/>
                  <a:pt x="1671718" y="661884"/>
                  <a:pt x="1622037" y="661884"/>
                </a:cubicBezTo>
                <a:lnTo>
                  <a:pt x="1619336" y="661884"/>
                </a:lnTo>
                <a:cubicBezTo>
                  <a:pt x="1667255" y="611499"/>
                  <a:pt x="1667255" y="532339"/>
                  <a:pt x="1619336" y="481954"/>
                </a:cubicBezTo>
                <a:close/>
                <a:moveTo>
                  <a:pt x="1858872" y="219692"/>
                </a:moveTo>
                <a:lnTo>
                  <a:pt x="1602071" y="219692"/>
                </a:lnTo>
                <a:lnTo>
                  <a:pt x="1600603" y="219692"/>
                </a:lnTo>
                <a:lnTo>
                  <a:pt x="1477282" y="219692"/>
                </a:lnTo>
                <a:cubicBezTo>
                  <a:pt x="1404934" y="219692"/>
                  <a:pt x="1346269" y="278357"/>
                  <a:pt x="1346269" y="350705"/>
                </a:cubicBezTo>
                <a:cubicBezTo>
                  <a:pt x="1346269" y="423054"/>
                  <a:pt x="1404934" y="481719"/>
                  <a:pt x="1477282" y="481719"/>
                </a:cubicBezTo>
                <a:lnTo>
                  <a:pt x="1523146" y="481719"/>
                </a:lnTo>
                <a:lnTo>
                  <a:pt x="1524496" y="481719"/>
                </a:lnTo>
                <a:cubicBezTo>
                  <a:pt x="1574119" y="480427"/>
                  <a:pt x="1615401" y="519655"/>
                  <a:pt x="1616694" y="569277"/>
                </a:cubicBezTo>
                <a:cubicBezTo>
                  <a:pt x="1617927" y="618957"/>
                  <a:pt x="1578757" y="660182"/>
                  <a:pt x="1529077" y="661474"/>
                </a:cubicBezTo>
                <a:cubicBezTo>
                  <a:pt x="1527550" y="661532"/>
                  <a:pt x="1526023" y="661532"/>
                  <a:pt x="1524496" y="661474"/>
                </a:cubicBezTo>
                <a:lnTo>
                  <a:pt x="1267696" y="661474"/>
                </a:lnTo>
                <a:cubicBezTo>
                  <a:pt x="1267226" y="661474"/>
                  <a:pt x="1266697" y="661474"/>
                  <a:pt x="1266228" y="661474"/>
                </a:cubicBezTo>
                <a:lnTo>
                  <a:pt x="356943" y="661474"/>
                </a:lnTo>
                <a:cubicBezTo>
                  <a:pt x="356472" y="661415"/>
                  <a:pt x="355944" y="661415"/>
                  <a:pt x="355475" y="661474"/>
                </a:cubicBezTo>
                <a:lnTo>
                  <a:pt x="236088" y="661474"/>
                </a:lnTo>
                <a:cubicBezTo>
                  <a:pt x="186466" y="660182"/>
                  <a:pt x="147238" y="618957"/>
                  <a:pt x="148531" y="569277"/>
                </a:cubicBezTo>
                <a:cubicBezTo>
                  <a:pt x="149705" y="521417"/>
                  <a:pt x="188228" y="482952"/>
                  <a:pt x="236088" y="481719"/>
                </a:cubicBezTo>
                <a:lnTo>
                  <a:pt x="675991" y="481719"/>
                </a:lnTo>
                <a:cubicBezTo>
                  <a:pt x="748339" y="481719"/>
                  <a:pt x="807005" y="423054"/>
                  <a:pt x="807005" y="350705"/>
                </a:cubicBezTo>
                <a:cubicBezTo>
                  <a:pt x="807005" y="278357"/>
                  <a:pt x="748339" y="219692"/>
                  <a:pt x="675991" y="219692"/>
                </a:cubicBezTo>
                <a:lnTo>
                  <a:pt x="582385" y="219692"/>
                </a:lnTo>
                <a:lnTo>
                  <a:pt x="580975" y="219692"/>
                </a:lnTo>
                <a:cubicBezTo>
                  <a:pt x="531353" y="218400"/>
                  <a:pt x="492126" y="177176"/>
                  <a:pt x="493418" y="127494"/>
                </a:cubicBezTo>
                <a:cubicBezTo>
                  <a:pt x="494592" y="79635"/>
                  <a:pt x="533115" y="41170"/>
                  <a:pt x="580975" y="39937"/>
                </a:cubicBezTo>
                <a:lnTo>
                  <a:pt x="1859048" y="39937"/>
                </a:lnTo>
                <a:cubicBezTo>
                  <a:pt x="1908670" y="38645"/>
                  <a:pt x="1949953" y="77873"/>
                  <a:pt x="1951245" y="127494"/>
                </a:cubicBezTo>
                <a:cubicBezTo>
                  <a:pt x="1952478" y="177176"/>
                  <a:pt x="1913309" y="218400"/>
                  <a:pt x="1863628" y="219692"/>
                </a:cubicBezTo>
                <a:cubicBezTo>
                  <a:pt x="1862102" y="219751"/>
                  <a:pt x="1860575" y="219751"/>
                  <a:pt x="1859048" y="219692"/>
                </a:cubicBezTo>
                <a:close/>
                <a:moveTo>
                  <a:pt x="1510109" y="440730"/>
                </a:moveTo>
                <a:lnTo>
                  <a:pt x="1477399" y="440730"/>
                </a:lnTo>
                <a:cubicBezTo>
                  <a:pt x="1427719" y="440730"/>
                  <a:pt x="1387493" y="400503"/>
                  <a:pt x="1387493" y="350823"/>
                </a:cubicBezTo>
                <a:cubicBezTo>
                  <a:pt x="1387493" y="301142"/>
                  <a:pt x="1427719" y="260916"/>
                  <a:pt x="1477399" y="260916"/>
                </a:cubicBezTo>
                <a:lnTo>
                  <a:pt x="1510227" y="260916"/>
                </a:lnTo>
                <a:cubicBezTo>
                  <a:pt x="1462484" y="311360"/>
                  <a:pt x="1462484" y="390285"/>
                  <a:pt x="1510227" y="440730"/>
                </a:cubicBezTo>
                <a:close/>
                <a:moveTo>
                  <a:pt x="651679" y="260916"/>
                </a:moveTo>
                <a:lnTo>
                  <a:pt x="675756" y="260916"/>
                </a:lnTo>
                <a:cubicBezTo>
                  <a:pt x="725437" y="260916"/>
                  <a:pt x="765663" y="301142"/>
                  <a:pt x="765663" y="350823"/>
                </a:cubicBezTo>
                <a:cubicBezTo>
                  <a:pt x="765663" y="400503"/>
                  <a:pt x="725437" y="440730"/>
                  <a:pt x="675756" y="440730"/>
                </a:cubicBezTo>
                <a:lnTo>
                  <a:pt x="651855" y="440730"/>
                </a:lnTo>
                <a:cubicBezTo>
                  <a:pt x="699539" y="390285"/>
                  <a:pt x="699539" y="311360"/>
                  <a:pt x="651855" y="260916"/>
                </a:cubicBezTo>
                <a:close/>
                <a:moveTo>
                  <a:pt x="1964164" y="219809"/>
                </a:moveTo>
                <a:lnTo>
                  <a:pt x="1953887" y="219809"/>
                </a:lnTo>
                <a:cubicBezTo>
                  <a:pt x="2001807" y="169424"/>
                  <a:pt x="2001807" y="90322"/>
                  <a:pt x="1953887" y="39937"/>
                </a:cubicBezTo>
                <a:lnTo>
                  <a:pt x="1964047" y="39937"/>
                </a:lnTo>
                <a:cubicBezTo>
                  <a:pt x="2013728" y="38645"/>
                  <a:pt x="2055010" y="77932"/>
                  <a:pt x="2056303" y="127553"/>
                </a:cubicBezTo>
                <a:cubicBezTo>
                  <a:pt x="2057536" y="177234"/>
                  <a:pt x="2018308" y="218517"/>
                  <a:pt x="1968627" y="219809"/>
                </a:cubicBezTo>
                <a:cubicBezTo>
                  <a:pt x="1967100" y="219868"/>
                  <a:pt x="1965574" y="219868"/>
                  <a:pt x="1964047" y="219809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  <a:alpha val="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  <a:ln w="5870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" name="图形 89">
            <a:extLst>
              <a:ext uri="{FF2B5EF4-FFF2-40B4-BE49-F238E27FC236}">
                <a16:creationId xmlns:a16="http://schemas.microsoft.com/office/drawing/2014/main" id="{58FD95D8-F765-2A4B-F129-092735395F8C}"/>
              </a:ext>
            </a:extLst>
          </p:cNvPr>
          <p:cNvSpPr/>
          <p:nvPr/>
        </p:nvSpPr>
        <p:spPr>
          <a:xfrm flipH="1">
            <a:off x="3734412" y="2033068"/>
            <a:ext cx="1340381" cy="324234"/>
          </a:xfrm>
          <a:custGeom>
            <a:avLst/>
            <a:gdLst>
              <a:gd name="connsiteX0" fmla="*/ 1964341 w 2099008"/>
              <a:gd name="connsiteY0" fmla="*/ -1170 h 704205"/>
              <a:gd name="connsiteX1" fmla="*/ 471983 w 2099008"/>
              <a:gd name="connsiteY1" fmla="*/ -1170 h 704205"/>
              <a:gd name="connsiteX2" fmla="*/ 338150 w 2099008"/>
              <a:gd name="connsiteY2" fmla="*/ 127084 h 704205"/>
              <a:gd name="connsiteX3" fmla="*/ 466463 w 2099008"/>
              <a:gd name="connsiteY3" fmla="*/ 260916 h 704205"/>
              <a:gd name="connsiteX4" fmla="*/ 471983 w 2099008"/>
              <a:gd name="connsiteY4" fmla="*/ 260916 h 704205"/>
              <a:gd name="connsiteX5" fmla="*/ 556487 w 2099008"/>
              <a:gd name="connsiteY5" fmla="*/ 260916 h 704205"/>
              <a:gd name="connsiteX6" fmla="*/ 647862 w 2099008"/>
              <a:gd name="connsiteY6" fmla="*/ 349355 h 704205"/>
              <a:gd name="connsiteX7" fmla="*/ 559365 w 2099008"/>
              <a:gd name="connsiteY7" fmla="*/ 440730 h 704205"/>
              <a:gd name="connsiteX8" fmla="*/ 419131 w 2099008"/>
              <a:gd name="connsiteY8" fmla="*/ 440730 h 704205"/>
              <a:gd name="connsiteX9" fmla="*/ 417781 w 2099008"/>
              <a:gd name="connsiteY9" fmla="*/ 440730 h 704205"/>
              <a:gd name="connsiteX10" fmla="*/ 130032 w 2099008"/>
              <a:gd name="connsiteY10" fmla="*/ 440730 h 704205"/>
              <a:gd name="connsiteX11" fmla="*/ -1040 w 2099008"/>
              <a:gd name="connsiteY11" fmla="*/ 571802 h 704205"/>
              <a:gd name="connsiteX12" fmla="*/ 130032 w 2099008"/>
              <a:gd name="connsiteY12" fmla="*/ 702875 h 704205"/>
              <a:gd name="connsiteX13" fmla="*/ 1622213 w 2099008"/>
              <a:gd name="connsiteY13" fmla="*/ 702875 h 704205"/>
              <a:gd name="connsiteX14" fmla="*/ 1753286 w 2099008"/>
              <a:gd name="connsiteY14" fmla="*/ 571802 h 704205"/>
              <a:gd name="connsiteX15" fmla="*/ 1622213 w 2099008"/>
              <a:gd name="connsiteY15" fmla="*/ 440730 h 704205"/>
              <a:gd name="connsiteX16" fmla="*/ 1605360 w 2099008"/>
              <a:gd name="connsiteY16" fmla="*/ 440730 h 704205"/>
              <a:gd name="connsiteX17" fmla="*/ 1515395 w 2099008"/>
              <a:gd name="connsiteY17" fmla="*/ 350764 h 704205"/>
              <a:gd name="connsiteX18" fmla="*/ 1605360 w 2099008"/>
              <a:gd name="connsiteY18" fmla="*/ 260799 h 704205"/>
              <a:gd name="connsiteX19" fmla="*/ 1964105 w 2099008"/>
              <a:gd name="connsiteY19" fmla="*/ 260799 h 704205"/>
              <a:gd name="connsiteX20" fmla="*/ 2097938 w 2099008"/>
              <a:gd name="connsiteY20" fmla="*/ 132545 h 704205"/>
              <a:gd name="connsiteX21" fmla="*/ 1969626 w 2099008"/>
              <a:gd name="connsiteY21" fmla="*/ -1287 h 704205"/>
              <a:gd name="connsiteX22" fmla="*/ 1964105 w 2099008"/>
              <a:gd name="connsiteY22" fmla="*/ -1287 h 704205"/>
              <a:gd name="connsiteX23" fmla="*/ 471983 w 2099008"/>
              <a:gd name="connsiteY23" fmla="*/ 219809 h 704205"/>
              <a:gd name="connsiteX24" fmla="*/ 379728 w 2099008"/>
              <a:gd name="connsiteY24" fmla="*/ 132193 h 704205"/>
              <a:gd name="connsiteX25" fmla="*/ 467402 w 2099008"/>
              <a:gd name="connsiteY25" fmla="*/ 39937 h 704205"/>
              <a:gd name="connsiteX26" fmla="*/ 471983 w 2099008"/>
              <a:gd name="connsiteY26" fmla="*/ 39937 h 704205"/>
              <a:gd name="connsiteX27" fmla="*/ 485666 w 2099008"/>
              <a:gd name="connsiteY27" fmla="*/ 39937 h 704205"/>
              <a:gd name="connsiteX28" fmla="*/ 485666 w 2099008"/>
              <a:gd name="connsiteY28" fmla="*/ 219809 h 704205"/>
              <a:gd name="connsiteX29" fmla="*/ 129856 w 2099008"/>
              <a:gd name="connsiteY29" fmla="*/ 661884 h 704205"/>
              <a:gd name="connsiteX30" fmla="*/ 39891 w 2099008"/>
              <a:gd name="connsiteY30" fmla="*/ 571919 h 704205"/>
              <a:gd name="connsiteX31" fmla="*/ 129856 w 2099008"/>
              <a:gd name="connsiteY31" fmla="*/ 481954 h 704205"/>
              <a:gd name="connsiteX32" fmla="*/ 140779 w 2099008"/>
              <a:gd name="connsiteY32" fmla="*/ 481954 h 704205"/>
              <a:gd name="connsiteX33" fmla="*/ 140779 w 2099008"/>
              <a:gd name="connsiteY33" fmla="*/ 661884 h 704205"/>
              <a:gd name="connsiteX34" fmla="*/ 1619454 w 2099008"/>
              <a:gd name="connsiteY34" fmla="*/ 481954 h 704205"/>
              <a:gd name="connsiteX35" fmla="*/ 1622037 w 2099008"/>
              <a:gd name="connsiteY35" fmla="*/ 481954 h 704205"/>
              <a:gd name="connsiteX36" fmla="*/ 1712003 w 2099008"/>
              <a:gd name="connsiteY36" fmla="*/ 571919 h 704205"/>
              <a:gd name="connsiteX37" fmla="*/ 1622037 w 2099008"/>
              <a:gd name="connsiteY37" fmla="*/ 661884 h 704205"/>
              <a:gd name="connsiteX38" fmla="*/ 1619336 w 2099008"/>
              <a:gd name="connsiteY38" fmla="*/ 661884 h 704205"/>
              <a:gd name="connsiteX39" fmla="*/ 1619336 w 2099008"/>
              <a:gd name="connsiteY39" fmla="*/ 481954 h 704205"/>
              <a:gd name="connsiteX40" fmla="*/ 1858872 w 2099008"/>
              <a:gd name="connsiteY40" fmla="*/ 219692 h 704205"/>
              <a:gd name="connsiteX41" fmla="*/ 1602071 w 2099008"/>
              <a:gd name="connsiteY41" fmla="*/ 219692 h 704205"/>
              <a:gd name="connsiteX42" fmla="*/ 1600603 w 2099008"/>
              <a:gd name="connsiteY42" fmla="*/ 219692 h 704205"/>
              <a:gd name="connsiteX43" fmla="*/ 1477282 w 2099008"/>
              <a:gd name="connsiteY43" fmla="*/ 219692 h 704205"/>
              <a:gd name="connsiteX44" fmla="*/ 1346269 w 2099008"/>
              <a:gd name="connsiteY44" fmla="*/ 350705 h 704205"/>
              <a:gd name="connsiteX45" fmla="*/ 1477282 w 2099008"/>
              <a:gd name="connsiteY45" fmla="*/ 481719 h 704205"/>
              <a:gd name="connsiteX46" fmla="*/ 1523146 w 2099008"/>
              <a:gd name="connsiteY46" fmla="*/ 481719 h 704205"/>
              <a:gd name="connsiteX47" fmla="*/ 1524496 w 2099008"/>
              <a:gd name="connsiteY47" fmla="*/ 481719 h 704205"/>
              <a:gd name="connsiteX48" fmla="*/ 1616694 w 2099008"/>
              <a:gd name="connsiteY48" fmla="*/ 569277 h 704205"/>
              <a:gd name="connsiteX49" fmla="*/ 1529077 w 2099008"/>
              <a:gd name="connsiteY49" fmla="*/ 661474 h 704205"/>
              <a:gd name="connsiteX50" fmla="*/ 1524496 w 2099008"/>
              <a:gd name="connsiteY50" fmla="*/ 661474 h 704205"/>
              <a:gd name="connsiteX51" fmla="*/ 1267696 w 2099008"/>
              <a:gd name="connsiteY51" fmla="*/ 661474 h 704205"/>
              <a:gd name="connsiteX52" fmla="*/ 1266228 w 2099008"/>
              <a:gd name="connsiteY52" fmla="*/ 661474 h 704205"/>
              <a:gd name="connsiteX53" fmla="*/ 356943 w 2099008"/>
              <a:gd name="connsiteY53" fmla="*/ 661474 h 704205"/>
              <a:gd name="connsiteX54" fmla="*/ 355475 w 2099008"/>
              <a:gd name="connsiteY54" fmla="*/ 661474 h 704205"/>
              <a:gd name="connsiteX55" fmla="*/ 236088 w 2099008"/>
              <a:gd name="connsiteY55" fmla="*/ 661474 h 704205"/>
              <a:gd name="connsiteX56" fmla="*/ 148531 w 2099008"/>
              <a:gd name="connsiteY56" fmla="*/ 569277 h 704205"/>
              <a:gd name="connsiteX57" fmla="*/ 236088 w 2099008"/>
              <a:gd name="connsiteY57" fmla="*/ 481719 h 704205"/>
              <a:gd name="connsiteX58" fmla="*/ 675991 w 2099008"/>
              <a:gd name="connsiteY58" fmla="*/ 481719 h 704205"/>
              <a:gd name="connsiteX59" fmla="*/ 807005 w 2099008"/>
              <a:gd name="connsiteY59" fmla="*/ 350705 h 704205"/>
              <a:gd name="connsiteX60" fmla="*/ 675991 w 2099008"/>
              <a:gd name="connsiteY60" fmla="*/ 219692 h 704205"/>
              <a:gd name="connsiteX61" fmla="*/ 582385 w 2099008"/>
              <a:gd name="connsiteY61" fmla="*/ 219692 h 704205"/>
              <a:gd name="connsiteX62" fmla="*/ 580975 w 2099008"/>
              <a:gd name="connsiteY62" fmla="*/ 219692 h 704205"/>
              <a:gd name="connsiteX63" fmla="*/ 493418 w 2099008"/>
              <a:gd name="connsiteY63" fmla="*/ 127494 h 704205"/>
              <a:gd name="connsiteX64" fmla="*/ 580975 w 2099008"/>
              <a:gd name="connsiteY64" fmla="*/ 39937 h 704205"/>
              <a:gd name="connsiteX65" fmla="*/ 1859048 w 2099008"/>
              <a:gd name="connsiteY65" fmla="*/ 39937 h 704205"/>
              <a:gd name="connsiteX66" fmla="*/ 1951245 w 2099008"/>
              <a:gd name="connsiteY66" fmla="*/ 127494 h 704205"/>
              <a:gd name="connsiteX67" fmla="*/ 1863628 w 2099008"/>
              <a:gd name="connsiteY67" fmla="*/ 219692 h 704205"/>
              <a:gd name="connsiteX68" fmla="*/ 1859048 w 2099008"/>
              <a:gd name="connsiteY68" fmla="*/ 219692 h 704205"/>
              <a:gd name="connsiteX69" fmla="*/ 1510109 w 2099008"/>
              <a:gd name="connsiteY69" fmla="*/ 440730 h 704205"/>
              <a:gd name="connsiteX70" fmla="*/ 1477399 w 2099008"/>
              <a:gd name="connsiteY70" fmla="*/ 440730 h 704205"/>
              <a:gd name="connsiteX71" fmla="*/ 1387493 w 2099008"/>
              <a:gd name="connsiteY71" fmla="*/ 350823 h 704205"/>
              <a:gd name="connsiteX72" fmla="*/ 1477399 w 2099008"/>
              <a:gd name="connsiteY72" fmla="*/ 260916 h 704205"/>
              <a:gd name="connsiteX73" fmla="*/ 1510227 w 2099008"/>
              <a:gd name="connsiteY73" fmla="*/ 260916 h 704205"/>
              <a:gd name="connsiteX74" fmla="*/ 1510227 w 2099008"/>
              <a:gd name="connsiteY74" fmla="*/ 440730 h 704205"/>
              <a:gd name="connsiteX75" fmla="*/ 651679 w 2099008"/>
              <a:gd name="connsiteY75" fmla="*/ 260916 h 704205"/>
              <a:gd name="connsiteX76" fmla="*/ 675756 w 2099008"/>
              <a:gd name="connsiteY76" fmla="*/ 260916 h 704205"/>
              <a:gd name="connsiteX77" fmla="*/ 765663 w 2099008"/>
              <a:gd name="connsiteY77" fmla="*/ 350823 h 704205"/>
              <a:gd name="connsiteX78" fmla="*/ 675756 w 2099008"/>
              <a:gd name="connsiteY78" fmla="*/ 440730 h 704205"/>
              <a:gd name="connsiteX79" fmla="*/ 651855 w 2099008"/>
              <a:gd name="connsiteY79" fmla="*/ 440730 h 704205"/>
              <a:gd name="connsiteX80" fmla="*/ 651855 w 2099008"/>
              <a:gd name="connsiteY80" fmla="*/ 260916 h 704205"/>
              <a:gd name="connsiteX81" fmla="*/ 1964164 w 2099008"/>
              <a:gd name="connsiteY81" fmla="*/ 219809 h 704205"/>
              <a:gd name="connsiteX82" fmla="*/ 1953887 w 2099008"/>
              <a:gd name="connsiteY82" fmla="*/ 219809 h 704205"/>
              <a:gd name="connsiteX83" fmla="*/ 1953887 w 2099008"/>
              <a:gd name="connsiteY83" fmla="*/ 39937 h 704205"/>
              <a:gd name="connsiteX84" fmla="*/ 1964047 w 2099008"/>
              <a:gd name="connsiteY84" fmla="*/ 39937 h 704205"/>
              <a:gd name="connsiteX85" fmla="*/ 2056303 w 2099008"/>
              <a:gd name="connsiteY85" fmla="*/ 127553 h 704205"/>
              <a:gd name="connsiteX86" fmla="*/ 1968627 w 2099008"/>
              <a:gd name="connsiteY86" fmla="*/ 219809 h 704205"/>
              <a:gd name="connsiteX87" fmla="*/ 1964047 w 2099008"/>
              <a:gd name="connsiteY87" fmla="*/ 219809 h 704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099008" h="704205">
                <a:moveTo>
                  <a:pt x="1964341" y="-1170"/>
                </a:moveTo>
                <a:lnTo>
                  <a:pt x="471983" y="-1170"/>
                </a:lnTo>
                <a:cubicBezTo>
                  <a:pt x="399635" y="-2697"/>
                  <a:pt x="339677" y="54736"/>
                  <a:pt x="338150" y="127084"/>
                </a:cubicBezTo>
                <a:cubicBezTo>
                  <a:pt x="336624" y="199490"/>
                  <a:pt x="394056" y="259389"/>
                  <a:pt x="466463" y="260916"/>
                </a:cubicBezTo>
                <a:cubicBezTo>
                  <a:pt x="468283" y="260975"/>
                  <a:pt x="470162" y="260975"/>
                  <a:pt x="471983" y="260916"/>
                </a:cubicBezTo>
                <a:lnTo>
                  <a:pt x="556487" y="260916"/>
                </a:lnTo>
                <a:cubicBezTo>
                  <a:pt x="606168" y="260094"/>
                  <a:pt x="647040" y="299733"/>
                  <a:pt x="647862" y="349355"/>
                </a:cubicBezTo>
                <a:cubicBezTo>
                  <a:pt x="648625" y="399035"/>
                  <a:pt x="609045" y="439908"/>
                  <a:pt x="559365" y="440730"/>
                </a:cubicBezTo>
                <a:lnTo>
                  <a:pt x="419131" y="440730"/>
                </a:lnTo>
                <a:lnTo>
                  <a:pt x="417781" y="440730"/>
                </a:lnTo>
                <a:lnTo>
                  <a:pt x="130032" y="440730"/>
                </a:lnTo>
                <a:cubicBezTo>
                  <a:pt x="57625" y="440730"/>
                  <a:pt x="-1040" y="499395"/>
                  <a:pt x="-1040" y="571802"/>
                </a:cubicBezTo>
                <a:cubicBezTo>
                  <a:pt x="-1040" y="644208"/>
                  <a:pt x="57625" y="702875"/>
                  <a:pt x="130032" y="702875"/>
                </a:cubicBezTo>
                <a:lnTo>
                  <a:pt x="1622213" y="702875"/>
                </a:lnTo>
                <a:cubicBezTo>
                  <a:pt x="1694620" y="702875"/>
                  <a:pt x="1753286" y="644208"/>
                  <a:pt x="1753286" y="571802"/>
                </a:cubicBezTo>
                <a:cubicBezTo>
                  <a:pt x="1753286" y="499395"/>
                  <a:pt x="1694620" y="440730"/>
                  <a:pt x="1622213" y="440730"/>
                </a:cubicBezTo>
                <a:lnTo>
                  <a:pt x="1605360" y="440730"/>
                </a:lnTo>
                <a:cubicBezTo>
                  <a:pt x="1555679" y="440730"/>
                  <a:pt x="1515395" y="400445"/>
                  <a:pt x="1515395" y="350764"/>
                </a:cubicBezTo>
                <a:cubicBezTo>
                  <a:pt x="1515395" y="301083"/>
                  <a:pt x="1555679" y="260799"/>
                  <a:pt x="1605360" y="260799"/>
                </a:cubicBezTo>
                <a:lnTo>
                  <a:pt x="1964105" y="260799"/>
                </a:lnTo>
                <a:cubicBezTo>
                  <a:pt x="2036454" y="262326"/>
                  <a:pt x="2096411" y="204893"/>
                  <a:pt x="2097938" y="132545"/>
                </a:cubicBezTo>
                <a:cubicBezTo>
                  <a:pt x="2099465" y="60138"/>
                  <a:pt x="2042033" y="240"/>
                  <a:pt x="1969626" y="-1287"/>
                </a:cubicBezTo>
                <a:cubicBezTo>
                  <a:pt x="1967805" y="-1346"/>
                  <a:pt x="1965926" y="-1346"/>
                  <a:pt x="1964105" y="-1287"/>
                </a:cubicBezTo>
                <a:close/>
                <a:moveTo>
                  <a:pt x="471983" y="219809"/>
                </a:moveTo>
                <a:cubicBezTo>
                  <a:pt x="422303" y="221101"/>
                  <a:pt x="381019" y="181814"/>
                  <a:pt x="379728" y="132193"/>
                </a:cubicBezTo>
                <a:cubicBezTo>
                  <a:pt x="378494" y="82512"/>
                  <a:pt x="417722" y="41229"/>
                  <a:pt x="467402" y="39937"/>
                </a:cubicBezTo>
                <a:cubicBezTo>
                  <a:pt x="468929" y="39878"/>
                  <a:pt x="470456" y="39878"/>
                  <a:pt x="471983" y="39937"/>
                </a:cubicBezTo>
                <a:lnTo>
                  <a:pt x="485666" y="39937"/>
                </a:lnTo>
                <a:cubicBezTo>
                  <a:pt x="437806" y="90381"/>
                  <a:pt x="437806" y="169365"/>
                  <a:pt x="485666" y="219809"/>
                </a:cubicBezTo>
                <a:close/>
                <a:moveTo>
                  <a:pt x="129856" y="661884"/>
                </a:moveTo>
                <a:cubicBezTo>
                  <a:pt x="80176" y="661884"/>
                  <a:pt x="39891" y="621600"/>
                  <a:pt x="39891" y="571919"/>
                </a:cubicBezTo>
                <a:cubicBezTo>
                  <a:pt x="39891" y="522239"/>
                  <a:pt x="80176" y="481954"/>
                  <a:pt x="129856" y="481954"/>
                </a:cubicBezTo>
                <a:lnTo>
                  <a:pt x="140779" y="481954"/>
                </a:lnTo>
                <a:cubicBezTo>
                  <a:pt x="92918" y="532398"/>
                  <a:pt x="92918" y="611441"/>
                  <a:pt x="140779" y="661884"/>
                </a:cubicBezTo>
                <a:close/>
                <a:moveTo>
                  <a:pt x="1619454" y="481954"/>
                </a:moveTo>
                <a:lnTo>
                  <a:pt x="1622037" y="481954"/>
                </a:lnTo>
                <a:cubicBezTo>
                  <a:pt x="1671718" y="481954"/>
                  <a:pt x="1712003" y="522239"/>
                  <a:pt x="1712003" y="571919"/>
                </a:cubicBezTo>
                <a:cubicBezTo>
                  <a:pt x="1712003" y="621600"/>
                  <a:pt x="1671718" y="661884"/>
                  <a:pt x="1622037" y="661884"/>
                </a:cubicBezTo>
                <a:lnTo>
                  <a:pt x="1619336" y="661884"/>
                </a:lnTo>
                <a:cubicBezTo>
                  <a:pt x="1667255" y="611499"/>
                  <a:pt x="1667255" y="532339"/>
                  <a:pt x="1619336" y="481954"/>
                </a:cubicBezTo>
                <a:close/>
                <a:moveTo>
                  <a:pt x="1858872" y="219692"/>
                </a:moveTo>
                <a:lnTo>
                  <a:pt x="1602071" y="219692"/>
                </a:lnTo>
                <a:lnTo>
                  <a:pt x="1600603" y="219692"/>
                </a:lnTo>
                <a:lnTo>
                  <a:pt x="1477282" y="219692"/>
                </a:lnTo>
                <a:cubicBezTo>
                  <a:pt x="1404934" y="219692"/>
                  <a:pt x="1346269" y="278357"/>
                  <a:pt x="1346269" y="350705"/>
                </a:cubicBezTo>
                <a:cubicBezTo>
                  <a:pt x="1346269" y="423054"/>
                  <a:pt x="1404934" y="481719"/>
                  <a:pt x="1477282" y="481719"/>
                </a:cubicBezTo>
                <a:lnTo>
                  <a:pt x="1523146" y="481719"/>
                </a:lnTo>
                <a:lnTo>
                  <a:pt x="1524496" y="481719"/>
                </a:lnTo>
                <a:cubicBezTo>
                  <a:pt x="1574119" y="480427"/>
                  <a:pt x="1615401" y="519655"/>
                  <a:pt x="1616694" y="569277"/>
                </a:cubicBezTo>
                <a:cubicBezTo>
                  <a:pt x="1617927" y="618957"/>
                  <a:pt x="1578757" y="660182"/>
                  <a:pt x="1529077" y="661474"/>
                </a:cubicBezTo>
                <a:cubicBezTo>
                  <a:pt x="1527550" y="661532"/>
                  <a:pt x="1526023" y="661532"/>
                  <a:pt x="1524496" y="661474"/>
                </a:cubicBezTo>
                <a:lnTo>
                  <a:pt x="1267696" y="661474"/>
                </a:lnTo>
                <a:cubicBezTo>
                  <a:pt x="1267226" y="661474"/>
                  <a:pt x="1266697" y="661474"/>
                  <a:pt x="1266228" y="661474"/>
                </a:cubicBezTo>
                <a:lnTo>
                  <a:pt x="356943" y="661474"/>
                </a:lnTo>
                <a:cubicBezTo>
                  <a:pt x="356472" y="661415"/>
                  <a:pt x="355944" y="661415"/>
                  <a:pt x="355475" y="661474"/>
                </a:cubicBezTo>
                <a:lnTo>
                  <a:pt x="236088" y="661474"/>
                </a:lnTo>
                <a:cubicBezTo>
                  <a:pt x="186466" y="660182"/>
                  <a:pt x="147238" y="618957"/>
                  <a:pt x="148531" y="569277"/>
                </a:cubicBezTo>
                <a:cubicBezTo>
                  <a:pt x="149705" y="521417"/>
                  <a:pt x="188228" y="482952"/>
                  <a:pt x="236088" y="481719"/>
                </a:cubicBezTo>
                <a:lnTo>
                  <a:pt x="675991" y="481719"/>
                </a:lnTo>
                <a:cubicBezTo>
                  <a:pt x="748339" y="481719"/>
                  <a:pt x="807005" y="423054"/>
                  <a:pt x="807005" y="350705"/>
                </a:cubicBezTo>
                <a:cubicBezTo>
                  <a:pt x="807005" y="278357"/>
                  <a:pt x="748339" y="219692"/>
                  <a:pt x="675991" y="219692"/>
                </a:cubicBezTo>
                <a:lnTo>
                  <a:pt x="582385" y="219692"/>
                </a:lnTo>
                <a:lnTo>
                  <a:pt x="580975" y="219692"/>
                </a:lnTo>
                <a:cubicBezTo>
                  <a:pt x="531353" y="218400"/>
                  <a:pt x="492126" y="177176"/>
                  <a:pt x="493418" y="127494"/>
                </a:cubicBezTo>
                <a:cubicBezTo>
                  <a:pt x="494592" y="79635"/>
                  <a:pt x="533115" y="41170"/>
                  <a:pt x="580975" y="39937"/>
                </a:cubicBezTo>
                <a:lnTo>
                  <a:pt x="1859048" y="39937"/>
                </a:lnTo>
                <a:cubicBezTo>
                  <a:pt x="1908670" y="38645"/>
                  <a:pt x="1949953" y="77873"/>
                  <a:pt x="1951245" y="127494"/>
                </a:cubicBezTo>
                <a:cubicBezTo>
                  <a:pt x="1952478" y="177176"/>
                  <a:pt x="1913309" y="218400"/>
                  <a:pt x="1863628" y="219692"/>
                </a:cubicBezTo>
                <a:cubicBezTo>
                  <a:pt x="1862102" y="219751"/>
                  <a:pt x="1860575" y="219751"/>
                  <a:pt x="1859048" y="219692"/>
                </a:cubicBezTo>
                <a:close/>
                <a:moveTo>
                  <a:pt x="1510109" y="440730"/>
                </a:moveTo>
                <a:lnTo>
                  <a:pt x="1477399" y="440730"/>
                </a:lnTo>
                <a:cubicBezTo>
                  <a:pt x="1427719" y="440730"/>
                  <a:pt x="1387493" y="400503"/>
                  <a:pt x="1387493" y="350823"/>
                </a:cubicBezTo>
                <a:cubicBezTo>
                  <a:pt x="1387493" y="301142"/>
                  <a:pt x="1427719" y="260916"/>
                  <a:pt x="1477399" y="260916"/>
                </a:cubicBezTo>
                <a:lnTo>
                  <a:pt x="1510227" y="260916"/>
                </a:lnTo>
                <a:cubicBezTo>
                  <a:pt x="1462484" y="311360"/>
                  <a:pt x="1462484" y="390285"/>
                  <a:pt x="1510227" y="440730"/>
                </a:cubicBezTo>
                <a:close/>
                <a:moveTo>
                  <a:pt x="651679" y="260916"/>
                </a:moveTo>
                <a:lnTo>
                  <a:pt x="675756" y="260916"/>
                </a:lnTo>
                <a:cubicBezTo>
                  <a:pt x="725437" y="260916"/>
                  <a:pt x="765663" y="301142"/>
                  <a:pt x="765663" y="350823"/>
                </a:cubicBezTo>
                <a:cubicBezTo>
                  <a:pt x="765663" y="400503"/>
                  <a:pt x="725437" y="440730"/>
                  <a:pt x="675756" y="440730"/>
                </a:cubicBezTo>
                <a:lnTo>
                  <a:pt x="651855" y="440730"/>
                </a:lnTo>
                <a:cubicBezTo>
                  <a:pt x="699539" y="390285"/>
                  <a:pt x="699539" y="311360"/>
                  <a:pt x="651855" y="260916"/>
                </a:cubicBezTo>
                <a:close/>
                <a:moveTo>
                  <a:pt x="1964164" y="219809"/>
                </a:moveTo>
                <a:lnTo>
                  <a:pt x="1953887" y="219809"/>
                </a:lnTo>
                <a:cubicBezTo>
                  <a:pt x="2001807" y="169424"/>
                  <a:pt x="2001807" y="90322"/>
                  <a:pt x="1953887" y="39937"/>
                </a:cubicBezTo>
                <a:lnTo>
                  <a:pt x="1964047" y="39937"/>
                </a:lnTo>
                <a:cubicBezTo>
                  <a:pt x="2013728" y="38645"/>
                  <a:pt x="2055010" y="77932"/>
                  <a:pt x="2056303" y="127553"/>
                </a:cubicBezTo>
                <a:cubicBezTo>
                  <a:pt x="2057536" y="177234"/>
                  <a:pt x="2018308" y="218517"/>
                  <a:pt x="1968627" y="219809"/>
                </a:cubicBezTo>
                <a:cubicBezTo>
                  <a:pt x="1967100" y="219868"/>
                  <a:pt x="1965574" y="219868"/>
                  <a:pt x="1964047" y="219809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7000"/>
                  <a:alpha val="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8900000" scaled="1"/>
          </a:gradFill>
          <a:ln w="5870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文本框 92">
            <a:extLst>
              <a:ext uri="{FF2B5EF4-FFF2-40B4-BE49-F238E27FC236}">
                <a16:creationId xmlns:a16="http://schemas.microsoft.com/office/drawing/2014/main" id="{A18F211F-BAF8-577B-9D72-61D1B0B1602F}"/>
              </a:ext>
            </a:extLst>
          </p:cNvPr>
          <p:cNvSpPr txBox="1"/>
          <p:nvPr/>
        </p:nvSpPr>
        <p:spPr>
          <a:xfrm>
            <a:off x="6454140" y="1971837"/>
            <a:ext cx="1454244" cy="461665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zh-CN" altLang="en-US" sz="24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市场好</a:t>
            </a:r>
          </a:p>
        </p:txBody>
      </p:sp>
      <p:sp>
        <p:nvSpPr>
          <p:cNvPr id="94" name="文本框 93">
            <a:extLst>
              <a:ext uri="{FF2B5EF4-FFF2-40B4-BE49-F238E27FC236}">
                <a16:creationId xmlns:a16="http://schemas.microsoft.com/office/drawing/2014/main" id="{0690AA4C-E163-126E-C2E7-9B02BD1ACD3E}"/>
              </a:ext>
            </a:extLst>
          </p:cNvPr>
          <p:cNvSpPr txBox="1"/>
          <p:nvPr/>
        </p:nvSpPr>
        <p:spPr>
          <a:xfrm>
            <a:off x="6454140" y="2521765"/>
            <a:ext cx="3337560" cy="106138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正处于市场的风口，国家战略发展方向，现在正式投资的最佳时机。</a:t>
            </a:r>
          </a:p>
        </p:txBody>
      </p:sp>
      <p:sp>
        <p:nvSpPr>
          <p:cNvPr id="95" name="文本框 94">
            <a:extLst>
              <a:ext uri="{FF2B5EF4-FFF2-40B4-BE49-F238E27FC236}">
                <a16:creationId xmlns:a16="http://schemas.microsoft.com/office/drawing/2014/main" id="{58E1F9A5-7F66-806D-783D-D0B060967E70}"/>
              </a:ext>
            </a:extLst>
          </p:cNvPr>
          <p:cNvSpPr txBox="1"/>
          <p:nvPr/>
        </p:nvSpPr>
        <p:spPr>
          <a:xfrm>
            <a:off x="6481849" y="3784137"/>
            <a:ext cx="1454244" cy="461665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zh-CN" altLang="en-US" sz="24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模式好</a:t>
            </a:r>
          </a:p>
        </p:txBody>
      </p:sp>
      <p:sp>
        <p:nvSpPr>
          <p:cNvPr id="96" name="文本框 95">
            <a:extLst>
              <a:ext uri="{FF2B5EF4-FFF2-40B4-BE49-F238E27FC236}">
                <a16:creationId xmlns:a16="http://schemas.microsoft.com/office/drawing/2014/main" id="{4449180C-F437-DFF2-6880-48C6B91F6B13}"/>
              </a:ext>
            </a:extLst>
          </p:cNvPr>
          <p:cNvSpPr txBox="1"/>
          <p:nvPr/>
        </p:nvSpPr>
        <p:spPr>
          <a:xfrm>
            <a:off x="6481849" y="4334065"/>
            <a:ext cx="3337560" cy="139377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可以让每个人都参与其中，给每个普通人参与“绿色经济”的机会，具备创新竞争力和持续盈利模式</a:t>
            </a:r>
          </a:p>
        </p:txBody>
      </p:sp>
      <p:cxnSp>
        <p:nvCxnSpPr>
          <p:cNvPr id="98" name="直接连接符 97">
            <a:extLst>
              <a:ext uri="{FF2B5EF4-FFF2-40B4-BE49-F238E27FC236}">
                <a16:creationId xmlns:a16="http://schemas.microsoft.com/office/drawing/2014/main" id="{0DAD9092-0398-AEB0-C1EC-D3CA7FE1FDC7}"/>
              </a:ext>
            </a:extLst>
          </p:cNvPr>
          <p:cNvCxnSpPr/>
          <p:nvPr/>
        </p:nvCxnSpPr>
        <p:spPr>
          <a:xfrm>
            <a:off x="6481849" y="3674586"/>
            <a:ext cx="3520440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6151944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文本框 59">
            <a:extLst>
              <a:ext uri="{FF2B5EF4-FFF2-40B4-BE49-F238E27FC236}">
                <a16:creationId xmlns:a16="http://schemas.microsoft.com/office/drawing/2014/main" id="{481A7C46-E4BE-FDC3-8D8F-4C1F4001A220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产业发展现状</a:t>
            </a:r>
          </a:p>
        </p:txBody>
      </p:sp>
      <p:sp>
        <p:nvSpPr>
          <p:cNvPr id="61" name="椭圆 60">
            <a:extLst>
              <a:ext uri="{FF2B5EF4-FFF2-40B4-BE49-F238E27FC236}">
                <a16:creationId xmlns:a16="http://schemas.microsoft.com/office/drawing/2014/main" id="{965644A5-4AD3-B203-6EF4-E181187BCD65}"/>
              </a:ext>
            </a:extLst>
          </p:cNvPr>
          <p:cNvSpPr/>
          <p:nvPr/>
        </p:nvSpPr>
        <p:spPr>
          <a:xfrm>
            <a:off x="1457008" y="2138611"/>
            <a:ext cx="3307080" cy="2580778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29" name="椭圆 28">
            <a:extLst>
              <a:ext uri="{FF2B5EF4-FFF2-40B4-BE49-F238E27FC236}">
                <a16:creationId xmlns:a16="http://schemas.microsoft.com/office/drawing/2014/main" id="{F951E50B-17E3-7EBA-0977-D1E01EB4331A}"/>
              </a:ext>
            </a:extLst>
          </p:cNvPr>
          <p:cNvSpPr/>
          <p:nvPr/>
        </p:nvSpPr>
        <p:spPr>
          <a:xfrm>
            <a:off x="4405948" y="2138611"/>
            <a:ext cx="3307080" cy="2580778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16D85D71-0682-A140-1B08-CEB75717A7B3}"/>
              </a:ext>
            </a:extLst>
          </p:cNvPr>
          <p:cNvSpPr/>
          <p:nvPr/>
        </p:nvSpPr>
        <p:spPr>
          <a:xfrm>
            <a:off x="7354888" y="2138611"/>
            <a:ext cx="3307080" cy="2580778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53A60493-627C-052C-A14C-3094E94E8868}"/>
              </a:ext>
            </a:extLst>
          </p:cNvPr>
          <p:cNvSpPr txBox="1"/>
          <p:nvPr/>
        </p:nvSpPr>
        <p:spPr>
          <a:xfrm>
            <a:off x="2479605" y="2606040"/>
            <a:ext cx="1261885" cy="52322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8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大数据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8F2AD8C9-BB24-5CCE-6930-9ABF98EEC007}"/>
              </a:ext>
            </a:extLst>
          </p:cNvPr>
          <p:cNvSpPr txBox="1"/>
          <p:nvPr/>
        </p:nvSpPr>
        <p:spPr>
          <a:xfrm>
            <a:off x="2377013" y="3225592"/>
            <a:ext cx="1467068" cy="799706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大数据支持</a:t>
            </a:r>
            <a:endParaRPr lang="en-US" altLang="zh-CN" sz="2000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持续护航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52013371-6D94-9E10-1085-6F92CEFD5CEF}"/>
              </a:ext>
            </a:extLst>
          </p:cNvPr>
          <p:cNvSpPr txBox="1"/>
          <p:nvPr/>
        </p:nvSpPr>
        <p:spPr>
          <a:xfrm>
            <a:off x="5428545" y="2606040"/>
            <a:ext cx="1261885" cy="52322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8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支持全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539CA8B2-EC47-4D27-92CA-CE2309799949}"/>
              </a:ext>
            </a:extLst>
          </p:cNvPr>
          <p:cNvSpPr txBox="1"/>
          <p:nvPr/>
        </p:nvSpPr>
        <p:spPr>
          <a:xfrm>
            <a:off x="5069474" y="3225592"/>
            <a:ext cx="1980029" cy="799706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全方位维护</a:t>
            </a:r>
            <a:endParaRPr lang="en-US" altLang="zh-CN" sz="2000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多渠道运营支持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961FE9AF-49EA-3121-3577-B6B5D5143537}"/>
              </a:ext>
            </a:extLst>
          </p:cNvPr>
          <p:cNvSpPr txBox="1"/>
          <p:nvPr/>
        </p:nvSpPr>
        <p:spPr>
          <a:xfrm>
            <a:off x="8378418" y="2606040"/>
            <a:ext cx="1261885" cy="52322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8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保障强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FEA59934-3D74-5914-CDA3-AEE04106CAD5}"/>
              </a:ext>
            </a:extLst>
          </p:cNvPr>
          <p:cNvSpPr txBox="1"/>
          <p:nvPr/>
        </p:nvSpPr>
        <p:spPr>
          <a:xfrm>
            <a:off x="7891107" y="3225592"/>
            <a:ext cx="2236511" cy="799706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相关资质完备</a:t>
            </a:r>
            <a:endParaRPr lang="en-US" altLang="zh-CN" sz="2000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官方认证审核批准</a:t>
            </a:r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D057F5A3-6DE3-CFC5-4A66-2AECDDC92C02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70" name="任意多边形: 形状 69">
            <a:extLst>
              <a:ext uri="{FF2B5EF4-FFF2-40B4-BE49-F238E27FC236}">
                <a16:creationId xmlns:a16="http://schemas.microsoft.com/office/drawing/2014/main" id="{257E607D-159F-2FE2-2035-67CB53AF14B4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id="{16898E5B-91CD-8447-A8E4-80F8530056AC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id="{3C930CD2-774A-F049-F82E-733C3DD6BA4E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DFDD629D-017D-2EBD-59E0-469B9BB789BB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4" name="任意多边形: 形状 73">
            <a:extLst>
              <a:ext uri="{FF2B5EF4-FFF2-40B4-BE49-F238E27FC236}">
                <a16:creationId xmlns:a16="http://schemas.microsoft.com/office/drawing/2014/main" id="{78F7CA82-74F2-F9DE-1185-1A1F00111B86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C1CFAC09-7CCA-E2EE-EC77-98D70689691F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6" name="任意多边形: 形状 75">
            <a:extLst>
              <a:ext uri="{FF2B5EF4-FFF2-40B4-BE49-F238E27FC236}">
                <a16:creationId xmlns:a16="http://schemas.microsoft.com/office/drawing/2014/main" id="{EEA32666-A06F-2E03-1E37-58A54D2852A4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7" name="任意多边形: 形状 76">
            <a:extLst>
              <a:ext uri="{FF2B5EF4-FFF2-40B4-BE49-F238E27FC236}">
                <a16:creationId xmlns:a16="http://schemas.microsoft.com/office/drawing/2014/main" id="{51EF0266-43C1-1729-D183-D51C167EA9DC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8" name="任意多边形: 形状 77">
            <a:extLst>
              <a:ext uri="{FF2B5EF4-FFF2-40B4-BE49-F238E27FC236}">
                <a16:creationId xmlns:a16="http://schemas.microsoft.com/office/drawing/2014/main" id="{41F8C8F5-76E1-1BEC-2DFF-DDCD07C801D3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79" name="任意多边形: 形状 78">
            <a:extLst>
              <a:ext uri="{FF2B5EF4-FFF2-40B4-BE49-F238E27FC236}">
                <a16:creationId xmlns:a16="http://schemas.microsoft.com/office/drawing/2014/main" id="{16F6EE97-1B15-5D7D-50CF-6760DDF237D5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3" name="任意多边形: 形状 82">
            <a:extLst>
              <a:ext uri="{FF2B5EF4-FFF2-40B4-BE49-F238E27FC236}">
                <a16:creationId xmlns:a16="http://schemas.microsoft.com/office/drawing/2014/main" id="{7C10E944-A266-9DE3-D164-6ED56E9FBE28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699CBA8B-CEBF-4D73-106B-730312429872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2E3921B3-2FA9-8BED-489F-1C57FDC18D6C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7DC6AA4B-3C48-2484-4AAA-57417DD4A2CD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5853D095-8E0E-9022-DC89-239918CDDB09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4D127077-0AF9-BD75-6EB6-97B131452B71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A97A8290-E9B9-B242-2CFA-A9D721BC8719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DAA2B6BB-AF21-C4A6-6B92-22E7D2BBEFFC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30C0348F-70C6-9A32-544B-1923B9A50B65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9B284807-5824-D1BE-2243-08043E5064B1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778E26AB-1D45-BE92-9264-8DB5B7B3D8C7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任意多边形: 形状 95">
            <a:extLst>
              <a:ext uri="{FF2B5EF4-FFF2-40B4-BE49-F238E27FC236}">
                <a16:creationId xmlns:a16="http://schemas.microsoft.com/office/drawing/2014/main" id="{2EE9B7F3-981F-2A22-F8F7-21A7C3876B4D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F263EB2D-5989-AB33-0107-5E63A548C31B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19469E3C-534A-9D31-91F5-6D9E6C55520D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CC8F4627-0D91-28FB-C06B-286F5734A56E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8030FA40-F82E-8AE8-24A3-6F38C16AD75A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9" name="任意多边形: 形状 118">
            <a:extLst>
              <a:ext uri="{FF2B5EF4-FFF2-40B4-BE49-F238E27FC236}">
                <a16:creationId xmlns:a16="http://schemas.microsoft.com/office/drawing/2014/main" id="{038777C6-16E1-1F78-9866-E6C41E432AF1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4B96EA92-5CE5-5149-3DBF-0899C3409E4A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895491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文本框 59">
            <a:extLst>
              <a:ext uri="{FF2B5EF4-FFF2-40B4-BE49-F238E27FC236}">
                <a16:creationId xmlns:a16="http://schemas.microsoft.com/office/drawing/2014/main" id="{481A7C46-E4BE-FDC3-8D8F-4C1F4001A220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产业发展现状</a:t>
            </a:r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id="{400AD3DD-3BC6-42E3-8579-88A96DF51947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id="{63F423A0-C668-D7D0-54A0-86FA70880343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2" name="任意多边形: 形状 141">
            <a:extLst>
              <a:ext uri="{FF2B5EF4-FFF2-40B4-BE49-F238E27FC236}">
                <a16:creationId xmlns:a16="http://schemas.microsoft.com/office/drawing/2014/main" id="{1FAB305F-2124-A30C-E900-FD51AF2872BE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F4C33D6D-0266-6388-614B-46B578436A1A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49409D65-A059-DA21-242F-1810950A985D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F8D5473C-3CD0-E319-D69C-9CC8EAD77A22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0DBEFC51-A9BF-C228-2A8E-AF9B985F45A7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0FBA6D0B-F3A4-2BC2-A4F5-7F0BFC182997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4" name="任意多边形: 形状 143">
            <a:extLst>
              <a:ext uri="{FF2B5EF4-FFF2-40B4-BE49-F238E27FC236}">
                <a16:creationId xmlns:a16="http://schemas.microsoft.com/office/drawing/2014/main" id="{C4E580A6-79E2-711A-65C4-6F14FDA1647F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A18585F3-6A13-FFEB-1B1C-5612F734F5D6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8" name="任意多边形: 形状 147">
            <a:extLst>
              <a:ext uri="{FF2B5EF4-FFF2-40B4-BE49-F238E27FC236}">
                <a16:creationId xmlns:a16="http://schemas.microsoft.com/office/drawing/2014/main" id="{2F7A909C-E477-E201-C4E3-124F0DBEA4FC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0" name="任意多边形: 形状 149">
            <a:extLst>
              <a:ext uri="{FF2B5EF4-FFF2-40B4-BE49-F238E27FC236}">
                <a16:creationId xmlns:a16="http://schemas.microsoft.com/office/drawing/2014/main" id="{D473A69E-F884-AA16-222A-E8AF37E082C2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73D2FE95-836B-FEBF-CFBA-AAA6C50AF842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7" name="任意多边形: 形状 116">
            <a:extLst>
              <a:ext uri="{FF2B5EF4-FFF2-40B4-BE49-F238E27FC236}">
                <a16:creationId xmlns:a16="http://schemas.microsoft.com/office/drawing/2014/main" id="{03F6C16C-5C75-BB81-290E-B1A7CDE3DC6F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8" name="任意多边形: 形状 117">
            <a:extLst>
              <a:ext uri="{FF2B5EF4-FFF2-40B4-BE49-F238E27FC236}">
                <a16:creationId xmlns:a16="http://schemas.microsoft.com/office/drawing/2014/main" id="{3C496B36-FB9C-0F41-62CD-7EB1457695A6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5" name="缺角矩形 64">
            <a:extLst>
              <a:ext uri="{FF2B5EF4-FFF2-40B4-BE49-F238E27FC236}">
                <a16:creationId xmlns:a16="http://schemas.microsoft.com/office/drawing/2014/main" id="{6535FBBD-1C08-4C82-809B-C21829BECD03}"/>
              </a:ext>
            </a:extLst>
          </p:cNvPr>
          <p:cNvSpPr/>
          <p:nvPr/>
        </p:nvSpPr>
        <p:spPr>
          <a:xfrm>
            <a:off x="1209826" y="1597623"/>
            <a:ext cx="2109152" cy="4005945"/>
          </a:xfrm>
          <a:prstGeom prst="plaque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119" name="缺角矩形 118">
            <a:extLst>
              <a:ext uri="{FF2B5EF4-FFF2-40B4-BE49-F238E27FC236}">
                <a16:creationId xmlns:a16="http://schemas.microsoft.com/office/drawing/2014/main" id="{205B18D2-6535-EAB8-090F-5DD568253F6B}"/>
              </a:ext>
            </a:extLst>
          </p:cNvPr>
          <p:cNvSpPr/>
          <p:nvPr/>
        </p:nvSpPr>
        <p:spPr>
          <a:xfrm>
            <a:off x="3764225" y="1597623"/>
            <a:ext cx="2109152" cy="4005945"/>
          </a:xfrm>
          <a:prstGeom prst="plaque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120" name="缺角矩形 119">
            <a:extLst>
              <a:ext uri="{FF2B5EF4-FFF2-40B4-BE49-F238E27FC236}">
                <a16:creationId xmlns:a16="http://schemas.microsoft.com/office/drawing/2014/main" id="{2A02115E-5227-AA72-07F9-4B7F377F36BD}"/>
              </a:ext>
            </a:extLst>
          </p:cNvPr>
          <p:cNvSpPr/>
          <p:nvPr/>
        </p:nvSpPr>
        <p:spPr>
          <a:xfrm>
            <a:off x="6318624" y="1597623"/>
            <a:ext cx="2109152" cy="4005945"/>
          </a:xfrm>
          <a:prstGeom prst="plaque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121" name="缺角矩形 120">
            <a:extLst>
              <a:ext uri="{FF2B5EF4-FFF2-40B4-BE49-F238E27FC236}">
                <a16:creationId xmlns:a16="http://schemas.microsoft.com/office/drawing/2014/main" id="{FCBCB96F-19E1-37E2-DC62-5778CE3B4D6C}"/>
              </a:ext>
            </a:extLst>
          </p:cNvPr>
          <p:cNvSpPr/>
          <p:nvPr/>
        </p:nvSpPr>
        <p:spPr>
          <a:xfrm>
            <a:off x="8873023" y="1597623"/>
            <a:ext cx="2109152" cy="4005945"/>
          </a:xfrm>
          <a:prstGeom prst="plaque">
            <a:avLst/>
          </a:prstGeom>
          <a:gradFill flip="none" rotWithShape="1">
            <a:gsLst>
              <a:gs pos="0">
                <a:schemeClr val="accent1">
                  <a:lumMod val="89000"/>
                </a:schemeClr>
              </a:gs>
              <a:gs pos="23000">
                <a:schemeClr val="accent1">
                  <a:lumMod val="89000"/>
                </a:schemeClr>
              </a:gs>
              <a:gs pos="69000">
                <a:schemeClr val="accent1">
                  <a:lumMod val="75000"/>
                </a:schemeClr>
              </a:gs>
              <a:gs pos="97000">
                <a:schemeClr val="accent1">
                  <a:lumMod val="7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4C153A1D-CAA0-0A18-DE45-A60BEDD2BE76}"/>
              </a:ext>
            </a:extLst>
          </p:cNvPr>
          <p:cNvSpPr txBox="1"/>
          <p:nvPr/>
        </p:nvSpPr>
        <p:spPr>
          <a:xfrm>
            <a:off x="1453931" y="2102580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打破垄断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D53ABEE-66A5-7760-D31B-3F9DE36AF335}"/>
              </a:ext>
            </a:extLst>
          </p:cNvPr>
          <p:cNvSpPr txBox="1"/>
          <p:nvPr/>
        </p:nvSpPr>
        <p:spPr>
          <a:xfrm>
            <a:off x="1453931" y="2588993"/>
            <a:ext cx="1589261" cy="239097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打破过往头部大品牌的流行垄断，摆脱以往大品牌固有的冗长沉重的产品链条，让产品更时效性。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22" name="文本框 121">
            <a:extLst>
              <a:ext uri="{FF2B5EF4-FFF2-40B4-BE49-F238E27FC236}">
                <a16:creationId xmlns:a16="http://schemas.microsoft.com/office/drawing/2014/main" id="{8EEBE810-E455-77F8-DCC3-B0724B71D42B}"/>
              </a:ext>
            </a:extLst>
          </p:cNvPr>
          <p:cNvSpPr txBox="1"/>
          <p:nvPr/>
        </p:nvSpPr>
        <p:spPr>
          <a:xfrm>
            <a:off x="3999011" y="2102580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遍地开花</a:t>
            </a:r>
          </a:p>
        </p:txBody>
      </p:sp>
      <p:sp>
        <p:nvSpPr>
          <p:cNvPr id="123" name="文本框 122">
            <a:extLst>
              <a:ext uri="{FF2B5EF4-FFF2-40B4-BE49-F238E27FC236}">
                <a16:creationId xmlns:a16="http://schemas.microsoft.com/office/drawing/2014/main" id="{37339751-AE11-D970-3507-E0A23B814A12}"/>
              </a:ext>
            </a:extLst>
          </p:cNvPr>
          <p:cNvSpPr txBox="1"/>
          <p:nvPr/>
        </p:nvSpPr>
        <p:spPr>
          <a:xfrm>
            <a:off x="3999011" y="2588993"/>
            <a:ext cx="1589261" cy="239097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让更多小型但有创作活力的品牌、机构可以参与其中，大量小而美的品牌借助互联网获得拥趸。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24" name="文本框 123">
            <a:extLst>
              <a:ext uri="{FF2B5EF4-FFF2-40B4-BE49-F238E27FC236}">
                <a16:creationId xmlns:a16="http://schemas.microsoft.com/office/drawing/2014/main" id="{BC162A32-96B6-DE59-06B5-E8CA0E8FF05B}"/>
              </a:ext>
            </a:extLst>
          </p:cNvPr>
          <p:cNvSpPr txBox="1"/>
          <p:nvPr/>
        </p:nvSpPr>
        <p:spPr>
          <a:xfrm>
            <a:off x="6589811" y="2102580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植根文化</a:t>
            </a:r>
          </a:p>
        </p:txBody>
      </p:sp>
      <p:sp>
        <p:nvSpPr>
          <p:cNvPr id="125" name="文本框 124">
            <a:extLst>
              <a:ext uri="{FF2B5EF4-FFF2-40B4-BE49-F238E27FC236}">
                <a16:creationId xmlns:a16="http://schemas.microsoft.com/office/drawing/2014/main" id="{7C297EED-5204-4A4F-5C22-9DDB170713F8}"/>
              </a:ext>
            </a:extLst>
          </p:cNvPr>
          <p:cNvSpPr txBox="1"/>
          <p:nvPr/>
        </p:nvSpPr>
        <p:spPr>
          <a:xfrm>
            <a:off x="6589811" y="2588993"/>
            <a:ext cx="1589261" cy="272337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创造力旺盛，有自主意识，也不盲目崇洋，知道要做到设计觉醒和品牌觉醒，就必须回归国风而融合时尚。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26" name="文本框 125">
            <a:extLst>
              <a:ext uri="{FF2B5EF4-FFF2-40B4-BE49-F238E27FC236}">
                <a16:creationId xmlns:a16="http://schemas.microsoft.com/office/drawing/2014/main" id="{FD018447-4C0F-A743-E3C4-87D79D8C72CC}"/>
              </a:ext>
            </a:extLst>
          </p:cNvPr>
          <p:cNvSpPr txBox="1"/>
          <p:nvPr/>
        </p:nvSpPr>
        <p:spPr>
          <a:xfrm>
            <a:off x="9142618" y="2102580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势能迸发</a:t>
            </a:r>
          </a:p>
        </p:txBody>
      </p:sp>
      <p:sp>
        <p:nvSpPr>
          <p:cNvPr id="127" name="文本框 126">
            <a:extLst>
              <a:ext uri="{FF2B5EF4-FFF2-40B4-BE49-F238E27FC236}">
                <a16:creationId xmlns:a16="http://schemas.microsoft.com/office/drawing/2014/main" id="{B295A2CC-D8B3-53AE-B550-3C6E44D9585E}"/>
              </a:ext>
            </a:extLst>
          </p:cNvPr>
          <p:cNvSpPr txBox="1"/>
          <p:nvPr/>
        </p:nvSpPr>
        <p:spPr>
          <a:xfrm>
            <a:off x="9142618" y="2588993"/>
            <a:ext cx="1589261" cy="239097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近几年中国风尚崛起，覆盖面远远超过“潮”的范畴，已经涵盖从高端到低端、从经典到快销</a:t>
            </a:r>
            <a:r>
              <a:rPr lang="zh-CN" altLang="en-US" dirty="0">
                <a:solidFill>
                  <a:schemeClr val="accent2">
                    <a:lumMod val="60000"/>
                    <a:lumOff val="40000"/>
                  </a:schemeClr>
                </a:solidFill>
                <a:latin typeface="-apple-system"/>
              </a:rPr>
              <a:t>。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28" name="任意多边形: 形状 127">
            <a:extLst>
              <a:ext uri="{FF2B5EF4-FFF2-40B4-BE49-F238E27FC236}">
                <a16:creationId xmlns:a16="http://schemas.microsoft.com/office/drawing/2014/main" id="{A1727D8B-ABC9-004A-6C78-451086DE4748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9" name="任意多边形: 形状 128">
            <a:extLst>
              <a:ext uri="{FF2B5EF4-FFF2-40B4-BE49-F238E27FC236}">
                <a16:creationId xmlns:a16="http://schemas.microsoft.com/office/drawing/2014/main" id="{F3CC9A2C-2A93-5AF1-524C-DA7DF3409497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0" name="任意多边形: 形状 129">
            <a:extLst>
              <a:ext uri="{FF2B5EF4-FFF2-40B4-BE49-F238E27FC236}">
                <a16:creationId xmlns:a16="http://schemas.microsoft.com/office/drawing/2014/main" id="{0121C25F-6A8C-384F-6344-019036EB0D0B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1" name="任意多边形: 形状 130">
            <a:extLst>
              <a:ext uri="{FF2B5EF4-FFF2-40B4-BE49-F238E27FC236}">
                <a16:creationId xmlns:a16="http://schemas.microsoft.com/office/drawing/2014/main" id="{A520DE96-FC1A-E9E2-DC22-036FEFC5DBEE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2" name="任意多边形: 形状 131">
            <a:extLst>
              <a:ext uri="{FF2B5EF4-FFF2-40B4-BE49-F238E27FC236}">
                <a16:creationId xmlns:a16="http://schemas.microsoft.com/office/drawing/2014/main" id="{35F2CD56-1CF2-D604-A375-7EE3AD75164A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3" name="任意多边形: 形状 132">
            <a:extLst>
              <a:ext uri="{FF2B5EF4-FFF2-40B4-BE49-F238E27FC236}">
                <a16:creationId xmlns:a16="http://schemas.microsoft.com/office/drawing/2014/main" id="{F8F4736C-878D-19EC-E6E4-AF49C630C634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4" name="任意多边形: 形状 133">
            <a:extLst>
              <a:ext uri="{FF2B5EF4-FFF2-40B4-BE49-F238E27FC236}">
                <a16:creationId xmlns:a16="http://schemas.microsoft.com/office/drawing/2014/main" id="{48AC6409-4C7C-A704-C8A0-4B6C51013F4C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5" name="任意多边形: 形状 134">
            <a:extLst>
              <a:ext uri="{FF2B5EF4-FFF2-40B4-BE49-F238E27FC236}">
                <a16:creationId xmlns:a16="http://schemas.microsoft.com/office/drawing/2014/main" id="{35C358B1-3DCC-5FB7-3D26-2913EB6810CE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6" name="任意多边形: 形状 135">
            <a:extLst>
              <a:ext uri="{FF2B5EF4-FFF2-40B4-BE49-F238E27FC236}">
                <a16:creationId xmlns:a16="http://schemas.microsoft.com/office/drawing/2014/main" id="{84578C8C-1981-14F9-1504-9D52B8B8A903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7" name="任意多边形: 形状 136">
            <a:extLst>
              <a:ext uri="{FF2B5EF4-FFF2-40B4-BE49-F238E27FC236}">
                <a16:creationId xmlns:a16="http://schemas.microsoft.com/office/drawing/2014/main" id="{C07373CE-9C94-AB10-BCA1-D54564BE21BC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8" name="任意多边形: 形状 137">
            <a:extLst>
              <a:ext uri="{FF2B5EF4-FFF2-40B4-BE49-F238E27FC236}">
                <a16:creationId xmlns:a16="http://schemas.microsoft.com/office/drawing/2014/main" id="{350B0D3A-8243-1F8E-7469-DF29C637D9ED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9" name="任意多边形: 形状 138">
            <a:extLst>
              <a:ext uri="{FF2B5EF4-FFF2-40B4-BE49-F238E27FC236}">
                <a16:creationId xmlns:a16="http://schemas.microsoft.com/office/drawing/2014/main" id="{3E8B5972-720D-5CBE-B649-C2433CA782F7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0" name="任意多边形: 形状 139">
            <a:extLst>
              <a:ext uri="{FF2B5EF4-FFF2-40B4-BE49-F238E27FC236}">
                <a16:creationId xmlns:a16="http://schemas.microsoft.com/office/drawing/2014/main" id="{329D870F-5F06-0FC3-F018-8CC88BD1591C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1" name="任意多边形: 形状 140">
            <a:extLst>
              <a:ext uri="{FF2B5EF4-FFF2-40B4-BE49-F238E27FC236}">
                <a16:creationId xmlns:a16="http://schemas.microsoft.com/office/drawing/2014/main" id="{E983052E-1D40-3429-7BD1-B71AF35B0BB7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634463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文本框 59">
            <a:extLst>
              <a:ext uri="{FF2B5EF4-FFF2-40B4-BE49-F238E27FC236}">
                <a16:creationId xmlns:a16="http://schemas.microsoft.com/office/drawing/2014/main" id="{481A7C46-E4BE-FDC3-8D8F-4C1F4001A220}"/>
              </a:ext>
            </a:extLst>
          </p:cNvPr>
          <p:cNvSpPr txBox="1"/>
          <p:nvPr/>
        </p:nvSpPr>
        <p:spPr>
          <a:xfrm>
            <a:off x="1463989" y="398122"/>
            <a:ext cx="2954655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产业发展现状</a:t>
            </a:r>
          </a:p>
        </p:txBody>
      </p:sp>
      <p:sp>
        <p:nvSpPr>
          <p:cNvPr id="65" name="缺角矩形 64">
            <a:extLst>
              <a:ext uri="{FF2B5EF4-FFF2-40B4-BE49-F238E27FC236}">
                <a16:creationId xmlns:a16="http://schemas.microsoft.com/office/drawing/2014/main" id="{6535FBBD-1C08-4C82-809B-C21829BECD03}"/>
              </a:ext>
            </a:extLst>
          </p:cNvPr>
          <p:cNvSpPr/>
          <p:nvPr/>
        </p:nvSpPr>
        <p:spPr>
          <a:xfrm>
            <a:off x="1059830" y="1600201"/>
            <a:ext cx="9859487" cy="1828800"/>
          </a:xfrm>
          <a:prstGeom prst="plaque">
            <a:avLst/>
          </a:prstGeo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3000" contrast="19000"/>
                      </a14:imgEffect>
                    </a14:imgLayer>
                  </a14:imgProps>
                </a:ext>
              </a:extLst>
            </a:blip>
            <a:srcRect/>
            <a:tile tx="0" ty="-1981200" sx="100000" sy="100000" flip="none" algn="tl"/>
          </a:blipFill>
          <a:ln w="38100"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  <a:effectLst>
            <a:outerShdw blurRad="889000" dist="63500" dir="2700000" algn="tl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128" name="文本框 127">
            <a:extLst>
              <a:ext uri="{FF2B5EF4-FFF2-40B4-BE49-F238E27FC236}">
                <a16:creationId xmlns:a16="http://schemas.microsoft.com/office/drawing/2014/main" id="{45C5634D-8012-1458-9283-B0AAF53A41F7}"/>
              </a:ext>
            </a:extLst>
          </p:cNvPr>
          <p:cNvSpPr txBox="1"/>
          <p:nvPr/>
        </p:nvSpPr>
        <p:spPr>
          <a:xfrm>
            <a:off x="1059830" y="3870420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年轻活力</a:t>
            </a:r>
          </a:p>
        </p:txBody>
      </p:sp>
      <p:sp>
        <p:nvSpPr>
          <p:cNvPr id="129" name="文本框 128">
            <a:extLst>
              <a:ext uri="{FF2B5EF4-FFF2-40B4-BE49-F238E27FC236}">
                <a16:creationId xmlns:a16="http://schemas.microsoft.com/office/drawing/2014/main" id="{58CDC2BF-E48F-190C-83EB-5E9C28963B1D}"/>
              </a:ext>
            </a:extLst>
          </p:cNvPr>
          <p:cNvSpPr txBox="1"/>
          <p:nvPr/>
        </p:nvSpPr>
        <p:spPr>
          <a:xfrm>
            <a:off x="1059830" y="4356833"/>
            <a:ext cx="4655170" cy="172617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国潮风根在中国，但表达方式契合当代。以往国际大牌只需要贴一点中国元素，就能圈国人一波金钱，他们也懒得探究文化底层，而这条路现在已经走不通了，因为国内一线设计院校的大批设计师已经成长起来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30" name="文本框 129">
            <a:extLst>
              <a:ext uri="{FF2B5EF4-FFF2-40B4-BE49-F238E27FC236}">
                <a16:creationId xmlns:a16="http://schemas.microsoft.com/office/drawing/2014/main" id="{949C08E8-AF48-707F-AD1F-824060195C96}"/>
              </a:ext>
            </a:extLst>
          </p:cNvPr>
          <p:cNvSpPr txBox="1"/>
          <p:nvPr/>
        </p:nvSpPr>
        <p:spPr>
          <a:xfrm>
            <a:off x="6477000" y="3870420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长期发展</a:t>
            </a:r>
          </a:p>
        </p:txBody>
      </p:sp>
      <p:sp>
        <p:nvSpPr>
          <p:cNvPr id="131" name="文本框 130">
            <a:extLst>
              <a:ext uri="{FF2B5EF4-FFF2-40B4-BE49-F238E27FC236}">
                <a16:creationId xmlns:a16="http://schemas.microsoft.com/office/drawing/2014/main" id="{0100438A-A9D7-1FCF-8A1E-1C6D79718153}"/>
              </a:ext>
            </a:extLst>
          </p:cNvPr>
          <p:cNvSpPr txBox="1"/>
          <p:nvPr/>
        </p:nvSpPr>
        <p:spPr>
          <a:xfrm>
            <a:off x="6477000" y="4356833"/>
            <a:ext cx="4655170" cy="139377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b="0" i="0" dirty="0"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latin typeface="-apple-system"/>
              </a:rPr>
              <a:t>少一些元素炒作，少一些表面贴图，多一些文化内核的深挖，并形成系统理论体系，摆脱时尚依赖和过度借用西方，重新获得话语权，相信“大国风尚，当红不让”！</a:t>
            </a:r>
            <a:endParaRPr lang="zh-CN" altLang="en-US" dirty="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FC7E5430-29B4-8297-312D-F8F60B700418}"/>
              </a:ext>
            </a:extLst>
          </p:cNvPr>
          <p:cNvCxnSpPr>
            <a:cxnSpLocks/>
          </p:cNvCxnSpPr>
          <p:nvPr/>
        </p:nvCxnSpPr>
        <p:spPr>
          <a:xfrm>
            <a:off x="6096000" y="3870420"/>
            <a:ext cx="0" cy="2212591"/>
          </a:xfrm>
          <a:prstGeom prst="line">
            <a:avLst/>
          </a:prstGeom>
          <a:ln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35000">
                  <a:schemeClr val="accent2">
                    <a:lumMod val="0"/>
                    <a:lumOff val="100000"/>
                  </a:schemeClr>
                </a:gs>
                <a:gs pos="100000">
                  <a:schemeClr val="accent2">
                    <a:lumMod val="100000"/>
                  </a:schemeClr>
                </a:gs>
              </a:gsLst>
              <a:path path="circle">
                <a:fillToRect l="50000" t="-80000" r="50000" b="180000"/>
              </a:path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5307958E-A10B-7FDE-082D-26FA3D71F7CA}"/>
              </a:ext>
            </a:extLst>
          </p:cNvPr>
          <p:cNvSpPr/>
          <p:nvPr/>
        </p:nvSpPr>
        <p:spPr>
          <a:xfrm>
            <a:off x="10437290" y="6549431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0A148910-8FBD-53A5-2965-21BE31E5FFD6}"/>
              </a:ext>
            </a:extLst>
          </p:cNvPr>
          <p:cNvSpPr/>
          <p:nvPr/>
        </p:nvSpPr>
        <p:spPr>
          <a:xfrm>
            <a:off x="10544664" y="6664135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5B316579-8823-BF95-0BB1-2F747BCCA0CF}"/>
              </a:ext>
            </a:extLst>
          </p:cNvPr>
          <p:cNvSpPr/>
          <p:nvPr/>
        </p:nvSpPr>
        <p:spPr>
          <a:xfrm>
            <a:off x="10667658" y="6765919"/>
            <a:ext cx="264169" cy="71844"/>
          </a:xfrm>
          <a:custGeom>
            <a:avLst/>
            <a:gdLst>
              <a:gd name="connsiteX0" fmla="*/ 133718 w 264169"/>
              <a:gd name="connsiteY0" fmla="*/ 8 h 71844"/>
              <a:gd name="connsiteX1" fmla="*/ 249240 w 264169"/>
              <a:gd name="connsiteY1" fmla="*/ 49207 h 71844"/>
              <a:gd name="connsiteX2" fmla="*/ 264169 w 264169"/>
              <a:gd name="connsiteY2" fmla="*/ 71844 h 71844"/>
              <a:gd name="connsiteX3" fmla="*/ 186669 w 264169"/>
              <a:gd name="connsiteY3" fmla="*/ 71844 h 71844"/>
              <a:gd name="connsiteX4" fmla="*/ 175658 w 264169"/>
              <a:gd name="connsiteY4" fmla="*/ 64259 h 71844"/>
              <a:gd name="connsiteX5" fmla="*/ 133172 w 264169"/>
              <a:gd name="connsiteY5" fmla="*/ 55242 h 71844"/>
              <a:gd name="connsiteX6" fmla="*/ 90509 w 264169"/>
              <a:gd name="connsiteY6" fmla="*/ 63378 h 71844"/>
              <a:gd name="connsiteX7" fmla="*/ 77663 w 264169"/>
              <a:gd name="connsiteY7" fmla="*/ 71844 h 71844"/>
              <a:gd name="connsiteX8" fmla="*/ 0 w 264169"/>
              <a:gd name="connsiteY8" fmla="*/ 71844 h 71844"/>
              <a:gd name="connsiteX9" fmla="*/ 17218 w 264169"/>
              <a:gd name="connsiteY9" fmla="*/ 46862 h 71844"/>
              <a:gd name="connsiteX10" fmla="*/ 133718 w 264169"/>
              <a:gd name="connsiteY10" fmla="*/ 8 h 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4169" h="71844">
                <a:moveTo>
                  <a:pt x="133718" y="8"/>
                </a:moveTo>
                <a:cubicBezTo>
                  <a:pt x="179024" y="445"/>
                  <a:pt x="219853" y="19217"/>
                  <a:pt x="249240" y="49207"/>
                </a:cubicBezTo>
                <a:lnTo>
                  <a:pt x="264169" y="71844"/>
                </a:lnTo>
                <a:lnTo>
                  <a:pt x="186669" y="71844"/>
                </a:lnTo>
                <a:lnTo>
                  <a:pt x="175658" y="64259"/>
                </a:lnTo>
                <a:cubicBezTo>
                  <a:pt x="162629" y="58595"/>
                  <a:pt x="148274" y="55393"/>
                  <a:pt x="133172" y="55242"/>
                </a:cubicBezTo>
                <a:cubicBezTo>
                  <a:pt x="118070" y="55078"/>
                  <a:pt x="103652" y="57984"/>
                  <a:pt x="90509" y="63378"/>
                </a:cubicBezTo>
                <a:lnTo>
                  <a:pt x="77663" y="71844"/>
                </a:lnTo>
                <a:lnTo>
                  <a:pt x="0" y="71844"/>
                </a:lnTo>
                <a:lnTo>
                  <a:pt x="17218" y="46862"/>
                </a:lnTo>
                <a:cubicBezTo>
                  <a:pt x="47209" y="17481"/>
                  <a:pt x="88412" y="-457"/>
                  <a:pt x="133718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B99B1B20-D143-A298-4F44-0C3F68430FE3}"/>
              </a:ext>
            </a:extLst>
          </p:cNvPr>
          <p:cNvSpPr/>
          <p:nvPr/>
        </p:nvSpPr>
        <p:spPr>
          <a:xfrm>
            <a:off x="11316708" y="6098204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FACFE532-D934-C09F-E2CC-5219F1025FD1}"/>
              </a:ext>
            </a:extLst>
          </p:cNvPr>
          <p:cNvSpPr/>
          <p:nvPr/>
        </p:nvSpPr>
        <p:spPr>
          <a:xfrm>
            <a:off x="11424082" y="621290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C0D2141B-DD45-D349-AD53-C9148F1C64B6}"/>
              </a:ext>
            </a:extLst>
          </p:cNvPr>
          <p:cNvSpPr/>
          <p:nvPr/>
        </p:nvSpPr>
        <p:spPr>
          <a:xfrm>
            <a:off x="11515437" y="6315445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5AE166C8-0887-9E15-A3A8-42BD4FA0923A}"/>
              </a:ext>
            </a:extLst>
          </p:cNvPr>
          <p:cNvSpPr/>
          <p:nvPr/>
        </p:nvSpPr>
        <p:spPr>
          <a:xfrm>
            <a:off x="11316708" y="657398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41FA12A3-27EE-2F64-BD63-B073FFC16EC8}"/>
              </a:ext>
            </a:extLst>
          </p:cNvPr>
          <p:cNvSpPr/>
          <p:nvPr/>
        </p:nvSpPr>
        <p:spPr>
          <a:xfrm>
            <a:off x="11424082" y="6688688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6C03A949-2BF1-B58E-55A4-7BE017D7E36C}"/>
              </a:ext>
            </a:extLst>
          </p:cNvPr>
          <p:cNvSpPr/>
          <p:nvPr/>
        </p:nvSpPr>
        <p:spPr>
          <a:xfrm>
            <a:off x="11559618" y="6790472"/>
            <a:ext cx="239626" cy="53646"/>
          </a:xfrm>
          <a:custGeom>
            <a:avLst/>
            <a:gdLst>
              <a:gd name="connsiteX0" fmla="*/ 121176 w 239626"/>
              <a:gd name="connsiteY0" fmla="*/ 8 h 53646"/>
              <a:gd name="connsiteX1" fmla="*/ 236698 w 239626"/>
              <a:gd name="connsiteY1" fmla="*/ 49207 h 53646"/>
              <a:gd name="connsiteX2" fmla="*/ 239626 w 239626"/>
              <a:gd name="connsiteY2" fmla="*/ 53646 h 53646"/>
              <a:gd name="connsiteX3" fmla="*/ 0 w 239626"/>
              <a:gd name="connsiteY3" fmla="*/ 53646 h 53646"/>
              <a:gd name="connsiteX4" fmla="*/ 4676 w 239626"/>
              <a:gd name="connsiteY4" fmla="*/ 46862 h 53646"/>
              <a:gd name="connsiteX5" fmla="*/ 121176 w 239626"/>
              <a:gd name="connsiteY5" fmla="*/ 8 h 5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626" h="53646">
                <a:moveTo>
                  <a:pt x="121176" y="8"/>
                </a:moveTo>
                <a:cubicBezTo>
                  <a:pt x="166482" y="446"/>
                  <a:pt x="207311" y="19217"/>
                  <a:pt x="236698" y="49207"/>
                </a:cubicBezTo>
                <a:lnTo>
                  <a:pt x="239626" y="53646"/>
                </a:lnTo>
                <a:lnTo>
                  <a:pt x="0" y="53646"/>
                </a:lnTo>
                <a:lnTo>
                  <a:pt x="4676" y="46862"/>
                </a:lnTo>
                <a:cubicBezTo>
                  <a:pt x="34667" y="17481"/>
                  <a:pt x="75870" y="-457"/>
                  <a:pt x="121176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3E50E187-A9B5-3161-C805-AA7756FB7EDC}"/>
              </a:ext>
            </a:extLst>
          </p:cNvPr>
          <p:cNvSpPr/>
          <p:nvPr/>
        </p:nvSpPr>
        <p:spPr>
          <a:xfrm>
            <a:off x="11725721" y="6332607"/>
            <a:ext cx="452743" cy="292718"/>
          </a:xfrm>
          <a:custGeom>
            <a:avLst/>
            <a:gdLst>
              <a:gd name="connsiteX0" fmla="*/ 338130 w 452743"/>
              <a:gd name="connsiteY0" fmla="*/ 801 h 292718"/>
              <a:gd name="connsiteX1" fmla="*/ 413326 w 452743"/>
              <a:gd name="connsiteY1" fmla="*/ 3375 h 292718"/>
              <a:gd name="connsiteX2" fmla="*/ 452743 w 452743"/>
              <a:gd name="connsiteY2" fmla="*/ 12803 h 292718"/>
              <a:gd name="connsiteX3" fmla="*/ 452743 w 452743"/>
              <a:gd name="connsiteY3" fmla="*/ 67824 h 292718"/>
              <a:gd name="connsiteX4" fmla="*/ 447819 w 452743"/>
              <a:gd name="connsiteY4" fmla="*/ 65979 h 292718"/>
              <a:gd name="connsiteX5" fmla="*/ 256107 w 452743"/>
              <a:gd name="connsiteY5" fmla="*/ 72656 h 292718"/>
              <a:gd name="connsiteX6" fmla="*/ 52938 w 452743"/>
              <a:gd name="connsiteY6" fmla="*/ 274999 h 292718"/>
              <a:gd name="connsiteX7" fmla="*/ 17708 w 452743"/>
              <a:gd name="connsiteY7" fmla="*/ 290968 h 292718"/>
              <a:gd name="connsiteX8" fmla="*/ 1313 w 452743"/>
              <a:gd name="connsiteY8" fmla="*/ 257007 h 292718"/>
              <a:gd name="connsiteX9" fmla="*/ 338130 w 452743"/>
              <a:gd name="connsiteY9" fmla="*/ 801 h 2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743" h="292718">
                <a:moveTo>
                  <a:pt x="338130" y="801"/>
                </a:moveTo>
                <a:cubicBezTo>
                  <a:pt x="362941" y="-813"/>
                  <a:pt x="388115" y="-8"/>
                  <a:pt x="413326" y="3375"/>
                </a:cubicBezTo>
                <a:lnTo>
                  <a:pt x="452743" y="12803"/>
                </a:lnTo>
                <a:lnTo>
                  <a:pt x="452743" y="67824"/>
                </a:lnTo>
                <a:lnTo>
                  <a:pt x="447819" y="65979"/>
                </a:lnTo>
                <a:cubicBezTo>
                  <a:pt x="386792" y="49551"/>
                  <a:pt x="320372" y="50548"/>
                  <a:pt x="256107" y="72656"/>
                </a:cubicBezTo>
                <a:cubicBezTo>
                  <a:pt x="160940" y="105359"/>
                  <a:pt x="86045" y="179952"/>
                  <a:pt x="52938" y="274999"/>
                </a:cubicBezTo>
                <a:cubicBezTo>
                  <a:pt x="47611" y="289109"/>
                  <a:pt x="31839" y="296273"/>
                  <a:pt x="17708" y="290968"/>
                </a:cubicBezTo>
                <a:cubicBezTo>
                  <a:pt x="4074" y="285827"/>
                  <a:pt x="-3139" y="270898"/>
                  <a:pt x="1313" y="257007"/>
                </a:cubicBezTo>
                <a:cubicBezTo>
                  <a:pt x="53468" y="107259"/>
                  <a:pt x="189262" y="10483"/>
                  <a:pt x="338130" y="801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010F8F0F-2959-8AB4-9491-54A45726FD49}"/>
              </a:ext>
            </a:extLst>
          </p:cNvPr>
          <p:cNvSpPr/>
          <p:nvPr/>
        </p:nvSpPr>
        <p:spPr>
          <a:xfrm>
            <a:off x="11833094" y="6447309"/>
            <a:ext cx="358906" cy="218676"/>
          </a:xfrm>
          <a:custGeom>
            <a:avLst/>
            <a:gdLst>
              <a:gd name="connsiteX0" fmla="*/ 235677 w 358906"/>
              <a:gd name="connsiteY0" fmla="*/ 732 h 218676"/>
              <a:gd name="connsiteX1" fmla="*/ 341233 w 358906"/>
              <a:gd name="connsiteY1" fmla="*/ 14173 h 218676"/>
              <a:gd name="connsiteX2" fmla="*/ 358906 w 358906"/>
              <a:gd name="connsiteY2" fmla="*/ 22571 h 218676"/>
              <a:gd name="connsiteX3" fmla="*/ 358906 w 358906"/>
              <a:gd name="connsiteY3" fmla="*/ 83092 h 218676"/>
              <a:gd name="connsiteX4" fmla="*/ 352888 w 358906"/>
              <a:gd name="connsiteY4" fmla="*/ 78355 h 218676"/>
              <a:gd name="connsiteX5" fmla="*/ 190197 w 358906"/>
              <a:gd name="connsiteY5" fmla="*/ 64977 h 218676"/>
              <a:gd name="connsiteX6" fmla="*/ 53352 w 358906"/>
              <a:gd name="connsiteY6" fmla="*/ 199782 h 218676"/>
              <a:gd name="connsiteX7" fmla="*/ 18888 w 358906"/>
              <a:gd name="connsiteY7" fmla="*/ 217336 h 218676"/>
              <a:gd name="connsiteX8" fmla="*/ 1350 w 358906"/>
              <a:gd name="connsiteY8" fmla="*/ 182883 h 218676"/>
              <a:gd name="connsiteX9" fmla="*/ 1564 w 358906"/>
              <a:gd name="connsiteY9" fmla="*/ 182227 h 218676"/>
              <a:gd name="connsiteX10" fmla="*/ 235677 w 358906"/>
              <a:gd name="connsiteY10" fmla="*/ 732 h 21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8906" h="218676">
                <a:moveTo>
                  <a:pt x="235677" y="732"/>
                </a:moveTo>
                <a:cubicBezTo>
                  <a:pt x="270390" y="-1848"/>
                  <a:pt x="306182" y="2333"/>
                  <a:pt x="341233" y="14173"/>
                </a:cubicBezTo>
                <a:lnTo>
                  <a:pt x="358906" y="22571"/>
                </a:lnTo>
                <a:lnTo>
                  <a:pt x="358906" y="83092"/>
                </a:lnTo>
                <a:lnTo>
                  <a:pt x="352888" y="78355"/>
                </a:lnTo>
                <a:cubicBezTo>
                  <a:pt x="304339" y="53411"/>
                  <a:pt x="246274" y="46985"/>
                  <a:pt x="190197" y="64977"/>
                </a:cubicBezTo>
                <a:cubicBezTo>
                  <a:pt x="125786" y="85649"/>
                  <a:pt x="75008" y="135688"/>
                  <a:pt x="53352" y="199782"/>
                </a:cubicBezTo>
                <a:cubicBezTo>
                  <a:pt x="48682" y="214164"/>
                  <a:pt x="33250" y="221985"/>
                  <a:pt x="18888" y="217336"/>
                </a:cubicBezTo>
                <a:cubicBezTo>
                  <a:pt x="4527" y="212633"/>
                  <a:pt x="-3325" y="197211"/>
                  <a:pt x="1350" y="182883"/>
                </a:cubicBezTo>
                <a:cubicBezTo>
                  <a:pt x="1416" y="182664"/>
                  <a:pt x="1487" y="182445"/>
                  <a:pt x="1564" y="182227"/>
                </a:cubicBezTo>
                <a:cubicBezTo>
                  <a:pt x="37108" y="77063"/>
                  <a:pt x="131536" y="8474"/>
                  <a:pt x="235677" y="732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8E0EF4EF-0162-0557-4D61-A5520CFEC7EF}"/>
              </a:ext>
            </a:extLst>
          </p:cNvPr>
          <p:cNvSpPr/>
          <p:nvPr/>
        </p:nvSpPr>
        <p:spPr>
          <a:xfrm>
            <a:off x="11924449" y="6549848"/>
            <a:ext cx="246624" cy="190272"/>
          </a:xfrm>
          <a:custGeom>
            <a:avLst/>
            <a:gdLst>
              <a:gd name="connsiteX0" fmla="*/ 165735 w 246624"/>
              <a:gd name="connsiteY0" fmla="*/ 8 h 190272"/>
              <a:gd name="connsiteX1" fmla="*/ 229465 w 246624"/>
              <a:gd name="connsiteY1" fmla="*/ 13526 h 190272"/>
              <a:gd name="connsiteX2" fmla="*/ 246624 w 246624"/>
              <a:gd name="connsiteY2" fmla="*/ 25347 h 190272"/>
              <a:gd name="connsiteX3" fmla="*/ 246624 w 246624"/>
              <a:gd name="connsiteY3" fmla="*/ 94749 h 190272"/>
              <a:gd name="connsiteX4" fmla="*/ 242200 w 246624"/>
              <a:gd name="connsiteY4" fmla="*/ 88041 h 190272"/>
              <a:gd name="connsiteX5" fmla="*/ 165189 w 246624"/>
              <a:gd name="connsiteY5" fmla="*/ 55242 h 190272"/>
              <a:gd name="connsiteX6" fmla="*/ 54692 w 246624"/>
              <a:gd name="connsiteY6" fmla="*/ 163470 h 190272"/>
              <a:gd name="connsiteX7" fmla="*/ 26802 w 246624"/>
              <a:gd name="connsiteY7" fmla="*/ 190266 h 190272"/>
              <a:gd name="connsiteX8" fmla="*/ 5 w 246624"/>
              <a:gd name="connsiteY8" fmla="*/ 162376 h 190272"/>
              <a:gd name="connsiteX9" fmla="*/ 165735 w 246624"/>
              <a:gd name="connsiteY9" fmla="*/ 8 h 190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624" h="190272">
                <a:moveTo>
                  <a:pt x="165735" y="8"/>
                </a:moveTo>
                <a:cubicBezTo>
                  <a:pt x="188388" y="227"/>
                  <a:pt x="209922" y="5029"/>
                  <a:pt x="229465" y="13526"/>
                </a:cubicBezTo>
                <a:lnTo>
                  <a:pt x="246624" y="25347"/>
                </a:lnTo>
                <a:lnTo>
                  <a:pt x="246624" y="94749"/>
                </a:lnTo>
                <a:lnTo>
                  <a:pt x="242200" y="88041"/>
                </a:lnTo>
                <a:cubicBezTo>
                  <a:pt x="222610" y="68053"/>
                  <a:pt x="195392" y="55543"/>
                  <a:pt x="165189" y="55242"/>
                </a:cubicBezTo>
                <a:cubicBezTo>
                  <a:pt x="104781" y="54586"/>
                  <a:pt x="55311" y="103040"/>
                  <a:pt x="54692" y="163470"/>
                </a:cubicBezTo>
                <a:cubicBezTo>
                  <a:pt x="54391" y="178563"/>
                  <a:pt x="41901" y="190594"/>
                  <a:pt x="26802" y="190266"/>
                </a:cubicBezTo>
                <a:cubicBezTo>
                  <a:pt x="11703" y="189938"/>
                  <a:pt x="-296" y="177470"/>
                  <a:pt x="5" y="162376"/>
                </a:cubicBezTo>
                <a:cubicBezTo>
                  <a:pt x="924" y="71758"/>
                  <a:pt x="75124" y="-921"/>
                  <a:pt x="165735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A036ED22-8B09-19BB-6905-7A8F1BA2F79A}"/>
              </a:ext>
            </a:extLst>
          </p:cNvPr>
          <p:cNvSpPr/>
          <p:nvPr/>
        </p:nvSpPr>
        <p:spPr>
          <a:xfrm>
            <a:off x="10905786" y="6333360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8" name="任意多边形: 形状 47">
            <a:extLst>
              <a:ext uri="{FF2B5EF4-FFF2-40B4-BE49-F238E27FC236}">
                <a16:creationId xmlns:a16="http://schemas.microsoft.com/office/drawing/2014/main" id="{042FBCEC-1A82-0A92-5037-A2A12A9FEFF5}"/>
              </a:ext>
            </a:extLst>
          </p:cNvPr>
          <p:cNvSpPr/>
          <p:nvPr/>
        </p:nvSpPr>
        <p:spPr>
          <a:xfrm>
            <a:off x="11013160" y="6448063"/>
            <a:ext cx="511875" cy="221820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9" name="任意多边形: 形状 48">
            <a:extLst>
              <a:ext uri="{FF2B5EF4-FFF2-40B4-BE49-F238E27FC236}">
                <a16:creationId xmlns:a16="http://schemas.microsoft.com/office/drawing/2014/main" id="{E7CA2535-CE32-4808-7653-1EBC89DE3207}"/>
              </a:ext>
            </a:extLst>
          </p:cNvPr>
          <p:cNvSpPr/>
          <p:nvPr/>
        </p:nvSpPr>
        <p:spPr>
          <a:xfrm>
            <a:off x="11104515" y="6550601"/>
            <a:ext cx="328139" cy="193056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0" name="任意多边形: 形状 49">
            <a:extLst>
              <a:ext uri="{FF2B5EF4-FFF2-40B4-BE49-F238E27FC236}">
                <a16:creationId xmlns:a16="http://schemas.microsoft.com/office/drawing/2014/main" id="{B57C87E8-E03E-577C-696E-B3E56C4390A9}"/>
              </a:ext>
            </a:extLst>
          </p:cNvPr>
          <p:cNvSpPr/>
          <p:nvPr/>
        </p:nvSpPr>
        <p:spPr>
          <a:xfrm>
            <a:off x="1588" y="6049106"/>
            <a:ext cx="646677" cy="314235"/>
          </a:xfrm>
          <a:custGeom>
            <a:avLst/>
            <a:gdLst>
              <a:gd name="connsiteX0" fmla="*/ 232721 w 646677"/>
              <a:gd name="connsiteY0" fmla="*/ 854 h 314235"/>
              <a:gd name="connsiteX1" fmla="*/ 393321 w 646677"/>
              <a:gd name="connsiteY1" fmla="*/ 22834 h 314235"/>
              <a:gd name="connsiteX2" fmla="*/ 645074 w 646677"/>
              <a:gd name="connsiteY2" fmla="*/ 275572 h 314235"/>
              <a:gd name="connsiteX3" fmla="*/ 627031 w 646677"/>
              <a:gd name="connsiteY3" fmla="*/ 312660 h 314235"/>
              <a:gd name="connsiteX4" fmla="*/ 626996 w 646677"/>
              <a:gd name="connsiteY4" fmla="*/ 312660 h 314235"/>
              <a:gd name="connsiteX5" fmla="*/ 617491 w 646677"/>
              <a:gd name="connsiteY5" fmla="*/ 314235 h 314235"/>
              <a:gd name="connsiteX6" fmla="*/ 589908 w 646677"/>
              <a:gd name="connsiteY6" fmla="*/ 294582 h 314235"/>
              <a:gd name="connsiteX7" fmla="*/ 145261 w 646677"/>
              <a:gd name="connsiteY7" fmla="*/ 77476 h 314235"/>
              <a:gd name="connsiteX8" fmla="*/ 12121 w 646677"/>
              <a:gd name="connsiteY8" fmla="*/ 160429 h 314235"/>
              <a:gd name="connsiteX9" fmla="*/ 0 w 646677"/>
              <a:gd name="connsiteY9" fmla="*/ 175569 h 314235"/>
              <a:gd name="connsiteX10" fmla="*/ 0 w 646677"/>
              <a:gd name="connsiteY10" fmla="*/ 94616 h 314235"/>
              <a:gd name="connsiteX11" fmla="*/ 14471 w 646677"/>
              <a:gd name="connsiteY11" fmla="*/ 81446 h 314235"/>
              <a:gd name="connsiteX12" fmla="*/ 232721 w 646677"/>
              <a:gd name="connsiteY12" fmla="*/ 854 h 314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6677" h="314235">
                <a:moveTo>
                  <a:pt x="232721" y="854"/>
                </a:moveTo>
                <a:cubicBezTo>
                  <a:pt x="285635" y="-2588"/>
                  <a:pt x="340097" y="4290"/>
                  <a:pt x="393321" y="22834"/>
                </a:cubicBezTo>
                <a:cubicBezTo>
                  <a:pt x="511561" y="64005"/>
                  <a:pt x="604358" y="157192"/>
                  <a:pt x="645074" y="275572"/>
                </a:cubicBezTo>
                <a:cubicBezTo>
                  <a:pt x="650328" y="290792"/>
                  <a:pt x="642251" y="307412"/>
                  <a:pt x="627031" y="312660"/>
                </a:cubicBezTo>
                <a:cubicBezTo>
                  <a:pt x="627019" y="312660"/>
                  <a:pt x="627008" y="312660"/>
                  <a:pt x="626996" y="312660"/>
                </a:cubicBezTo>
                <a:cubicBezTo>
                  <a:pt x="623934" y="313710"/>
                  <a:pt x="620721" y="314235"/>
                  <a:pt x="617491" y="314235"/>
                </a:cubicBezTo>
                <a:cubicBezTo>
                  <a:pt x="605046" y="314235"/>
                  <a:pt x="593966" y="306362"/>
                  <a:pt x="589908" y="294582"/>
                </a:cubicBezTo>
                <a:cubicBezTo>
                  <a:pt x="527079" y="111823"/>
                  <a:pt x="328003" y="14612"/>
                  <a:pt x="145261" y="77476"/>
                </a:cubicBezTo>
                <a:cubicBezTo>
                  <a:pt x="94521" y="94912"/>
                  <a:pt x="49185" y="123515"/>
                  <a:pt x="12121" y="160429"/>
                </a:cubicBezTo>
                <a:lnTo>
                  <a:pt x="0" y="175569"/>
                </a:lnTo>
                <a:lnTo>
                  <a:pt x="0" y="94616"/>
                </a:lnTo>
                <a:lnTo>
                  <a:pt x="14471" y="81446"/>
                </a:lnTo>
                <a:cubicBezTo>
                  <a:pt x="77466" y="34396"/>
                  <a:pt x="153351" y="6016"/>
                  <a:pt x="232721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8532C443-0A37-82A8-0897-F258ADA7B682}"/>
              </a:ext>
            </a:extLst>
          </p:cNvPr>
          <p:cNvSpPr/>
          <p:nvPr/>
        </p:nvSpPr>
        <p:spPr>
          <a:xfrm>
            <a:off x="-11347" y="6172221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B2D72D51-7FA7-BA61-53C1-0C0ABB08AD2F}"/>
              </a:ext>
            </a:extLst>
          </p:cNvPr>
          <p:cNvSpPr/>
          <p:nvPr/>
        </p:nvSpPr>
        <p:spPr>
          <a:xfrm>
            <a:off x="86068" y="6281561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6" y="182058"/>
                  <a:pt x="392266" y="95953"/>
                  <a:pt x="287053" y="94904"/>
                </a:cubicBezTo>
                <a:cubicBezTo>
                  <a:pt x="181840" y="93762"/>
                  <a:pt x="95676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4" y="329505"/>
                  <a:pt x="-1174" y="307789"/>
                  <a:pt x="-650" y="281500"/>
                </a:cubicBezTo>
                <a:cubicBezTo>
                  <a:pt x="950" y="123670"/>
                  <a:pt x="130186" y="-2916"/>
                  <a:pt x="288005" y="-1298"/>
                </a:cubicBezTo>
                <a:cubicBezTo>
                  <a:pt x="445825" y="227"/>
                  <a:pt x="572450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3394D97B-36F0-5B28-1AAE-D77232D39D7B}"/>
              </a:ext>
            </a:extLst>
          </p:cNvPr>
          <p:cNvSpPr/>
          <p:nvPr/>
        </p:nvSpPr>
        <p:spPr>
          <a:xfrm>
            <a:off x="2635" y="6556448"/>
            <a:ext cx="645630" cy="303202"/>
          </a:xfrm>
          <a:custGeom>
            <a:avLst/>
            <a:gdLst>
              <a:gd name="connsiteX0" fmla="*/ 231674 w 645630"/>
              <a:gd name="connsiteY0" fmla="*/ 854 h 303202"/>
              <a:gd name="connsiteX1" fmla="*/ 392274 w 645630"/>
              <a:gd name="connsiteY1" fmla="*/ 22834 h 303202"/>
              <a:gd name="connsiteX2" fmla="*/ 644027 w 645630"/>
              <a:gd name="connsiteY2" fmla="*/ 275572 h 303202"/>
              <a:gd name="connsiteX3" fmla="*/ 642683 w 645630"/>
              <a:gd name="connsiteY3" fmla="*/ 297856 h 303202"/>
              <a:gd name="connsiteX4" fmla="*/ 636652 w 645630"/>
              <a:gd name="connsiteY4" fmla="*/ 303202 h 303202"/>
              <a:gd name="connsiteX5" fmla="*/ 595304 w 645630"/>
              <a:gd name="connsiteY5" fmla="*/ 303202 h 303202"/>
              <a:gd name="connsiteX6" fmla="*/ 588861 w 645630"/>
              <a:gd name="connsiteY6" fmla="*/ 294582 h 303202"/>
              <a:gd name="connsiteX7" fmla="*/ 144214 w 645630"/>
              <a:gd name="connsiteY7" fmla="*/ 77476 h 303202"/>
              <a:gd name="connsiteX8" fmla="*/ 11074 w 645630"/>
              <a:gd name="connsiteY8" fmla="*/ 160429 h 303202"/>
              <a:gd name="connsiteX9" fmla="*/ 0 w 645630"/>
              <a:gd name="connsiteY9" fmla="*/ 174261 h 303202"/>
              <a:gd name="connsiteX10" fmla="*/ 0 w 645630"/>
              <a:gd name="connsiteY10" fmla="*/ 93663 h 303202"/>
              <a:gd name="connsiteX11" fmla="*/ 13424 w 645630"/>
              <a:gd name="connsiteY11" fmla="*/ 81446 h 303202"/>
              <a:gd name="connsiteX12" fmla="*/ 231674 w 645630"/>
              <a:gd name="connsiteY12" fmla="*/ 854 h 303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630" h="303202">
                <a:moveTo>
                  <a:pt x="231674" y="854"/>
                </a:moveTo>
                <a:cubicBezTo>
                  <a:pt x="284588" y="-2588"/>
                  <a:pt x="339050" y="4290"/>
                  <a:pt x="392274" y="22834"/>
                </a:cubicBezTo>
                <a:cubicBezTo>
                  <a:pt x="510514" y="64005"/>
                  <a:pt x="603311" y="157192"/>
                  <a:pt x="644027" y="275572"/>
                </a:cubicBezTo>
                <a:cubicBezTo>
                  <a:pt x="646654" y="283182"/>
                  <a:pt x="645948" y="291142"/>
                  <a:pt x="642683" y="297856"/>
                </a:cubicBezTo>
                <a:lnTo>
                  <a:pt x="636652" y="303202"/>
                </a:lnTo>
                <a:lnTo>
                  <a:pt x="595304" y="303202"/>
                </a:lnTo>
                <a:lnTo>
                  <a:pt x="588861" y="294582"/>
                </a:lnTo>
                <a:cubicBezTo>
                  <a:pt x="526032" y="111823"/>
                  <a:pt x="326956" y="14612"/>
                  <a:pt x="144214" y="77476"/>
                </a:cubicBezTo>
                <a:cubicBezTo>
                  <a:pt x="93474" y="94912"/>
                  <a:pt x="48138" y="123515"/>
                  <a:pt x="11074" y="160429"/>
                </a:cubicBezTo>
                <a:lnTo>
                  <a:pt x="0" y="174261"/>
                </a:lnTo>
                <a:lnTo>
                  <a:pt x="0" y="93663"/>
                </a:lnTo>
                <a:lnTo>
                  <a:pt x="13424" y="81446"/>
                </a:lnTo>
                <a:cubicBezTo>
                  <a:pt x="76419" y="34396"/>
                  <a:pt x="152304" y="6016"/>
                  <a:pt x="231674" y="854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303F3478-54C8-68AB-06DA-70E37B1A6EF3}"/>
              </a:ext>
            </a:extLst>
          </p:cNvPr>
          <p:cNvSpPr/>
          <p:nvPr/>
        </p:nvSpPr>
        <p:spPr>
          <a:xfrm>
            <a:off x="-11347" y="6664323"/>
            <a:ext cx="545819" cy="236534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7FD19EBF-256F-A3DF-087D-1D6377A35497}"/>
              </a:ext>
            </a:extLst>
          </p:cNvPr>
          <p:cNvSpPr/>
          <p:nvPr/>
        </p:nvSpPr>
        <p:spPr>
          <a:xfrm>
            <a:off x="124430" y="6788098"/>
            <a:ext cx="272643" cy="69902"/>
          </a:xfrm>
          <a:custGeom>
            <a:avLst/>
            <a:gdLst>
              <a:gd name="connsiteX0" fmla="*/ 137964 w 272643"/>
              <a:gd name="connsiteY0" fmla="*/ 9 h 69902"/>
              <a:gd name="connsiteX1" fmla="*/ 261148 w 272643"/>
              <a:gd name="connsiteY1" fmla="*/ 52472 h 69902"/>
              <a:gd name="connsiteX2" fmla="*/ 272643 w 272643"/>
              <a:gd name="connsiteY2" fmla="*/ 69902 h 69902"/>
              <a:gd name="connsiteX3" fmla="*/ 184688 w 272643"/>
              <a:gd name="connsiteY3" fmla="*/ 69902 h 69902"/>
              <a:gd name="connsiteX4" fmla="*/ 182685 w 272643"/>
              <a:gd name="connsiteY4" fmla="*/ 68523 h 69902"/>
              <a:gd name="connsiteX5" fmla="*/ 137381 w 272643"/>
              <a:gd name="connsiteY5" fmla="*/ 58908 h 69902"/>
              <a:gd name="connsiteX6" fmla="*/ 91888 w 272643"/>
              <a:gd name="connsiteY6" fmla="*/ 67583 h 69902"/>
              <a:gd name="connsiteX7" fmla="*/ 88370 w 272643"/>
              <a:gd name="connsiteY7" fmla="*/ 69902 h 69902"/>
              <a:gd name="connsiteX8" fmla="*/ 0 w 272643"/>
              <a:gd name="connsiteY8" fmla="*/ 69902 h 69902"/>
              <a:gd name="connsiteX9" fmla="*/ 13736 w 272643"/>
              <a:gd name="connsiteY9" fmla="*/ 49971 h 69902"/>
              <a:gd name="connsiteX10" fmla="*/ 137964 w 272643"/>
              <a:gd name="connsiteY10" fmla="*/ 9 h 6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643" h="69902">
                <a:moveTo>
                  <a:pt x="137964" y="9"/>
                </a:moveTo>
                <a:cubicBezTo>
                  <a:pt x="186275" y="476"/>
                  <a:pt x="229812" y="20493"/>
                  <a:pt x="261148" y="52472"/>
                </a:cubicBezTo>
                <a:lnTo>
                  <a:pt x="272643" y="69902"/>
                </a:lnTo>
                <a:lnTo>
                  <a:pt x="184688" y="69902"/>
                </a:lnTo>
                <a:lnTo>
                  <a:pt x="182685" y="68523"/>
                </a:lnTo>
                <a:cubicBezTo>
                  <a:pt x="168792" y="62483"/>
                  <a:pt x="153485" y="59068"/>
                  <a:pt x="137381" y="58908"/>
                </a:cubicBezTo>
                <a:cubicBezTo>
                  <a:pt x="121277" y="58733"/>
                  <a:pt x="105902" y="61831"/>
                  <a:pt x="91888" y="67583"/>
                </a:cubicBezTo>
                <a:lnTo>
                  <a:pt x="88370" y="69902"/>
                </a:lnTo>
                <a:lnTo>
                  <a:pt x="0" y="69902"/>
                </a:lnTo>
                <a:lnTo>
                  <a:pt x="13736" y="49971"/>
                </a:lnTo>
                <a:cubicBezTo>
                  <a:pt x="45717" y="18642"/>
                  <a:pt x="89653" y="-486"/>
                  <a:pt x="137964" y="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id="{A152DC7F-1F76-5EE7-F6C3-B91BE08B9E89}"/>
              </a:ext>
            </a:extLst>
          </p:cNvPr>
          <p:cNvSpPr/>
          <p:nvPr/>
        </p:nvSpPr>
        <p:spPr>
          <a:xfrm>
            <a:off x="310703" y="6300664"/>
            <a:ext cx="774513" cy="314235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4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9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8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4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8" y="496518"/>
                  <a:pt x="-6126" y="470515"/>
                  <a:pt x="1628" y="446321"/>
                </a:cubicBezTo>
                <a:cubicBezTo>
                  <a:pt x="122748" y="98563"/>
                  <a:pt x="502843" y="-85173"/>
                  <a:pt x="85059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8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AA7DCB14-FFE2-95EF-329C-0D07889040A7}"/>
              </a:ext>
            </a:extLst>
          </p:cNvPr>
          <p:cNvSpPr/>
          <p:nvPr/>
        </p:nvSpPr>
        <p:spPr>
          <a:xfrm>
            <a:off x="425200" y="6422976"/>
            <a:ext cx="545830" cy="236534"/>
          </a:xfrm>
          <a:custGeom>
            <a:avLst/>
            <a:gdLst>
              <a:gd name="connsiteX0" fmla="*/ 843217 w 891540"/>
              <a:gd name="connsiteY0" fmla="*/ 385035 h 386347"/>
              <a:gd name="connsiteX1" fmla="*/ 797878 w 891540"/>
              <a:gd name="connsiteY1" fmla="*/ 351983 h 386347"/>
              <a:gd name="connsiteX2" fmla="*/ 330610 w 891540"/>
              <a:gd name="connsiteY2" fmla="*/ 111857 h 386347"/>
              <a:gd name="connsiteX3" fmla="*/ 92266 w 891540"/>
              <a:gd name="connsiteY3" fmla="*/ 346649 h 386347"/>
              <a:gd name="connsiteX4" fmla="*/ 32240 w 891540"/>
              <a:gd name="connsiteY4" fmla="*/ 377224 h 386347"/>
              <a:gd name="connsiteX5" fmla="*/ 1693 w 891540"/>
              <a:gd name="connsiteY5" fmla="*/ 317217 h 386347"/>
              <a:gd name="connsiteX6" fmla="*/ 2065 w 891540"/>
              <a:gd name="connsiteY6" fmla="*/ 316074 h 386347"/>
              <a:gd name="connsiteX7" fmla="*/ 593672 w 891540"/>
              <a:gd name="connsiteY7" fmla="*/ 23371 h 386347"/>
              <a:gd name="connsiteX8" fmla="*/ 888557 w 891540"/>
              <a:gd name="connsiteY8" fmla="*/ 322741 h 386347"/>
              <a:gd name="connsiteX9" fmla="*/ 857905 w 891540"/>
              <a:gd name="connsiteY9" fmla="*/ 382749 h 386347"/>
              <a:gd name="connsiteX10" fmla="*/ 857790 w 891540"/>
              <a:gd name="connsiteY10" fmla="*/ 382749 h 386347"/>
              <a:gd name="connsiteX11" fmla="*/ 843217 w 891540"/>
              <a:gd name="connsiteY11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1540" h="386347">
                <a:moveTo>
                  <a:pt x="843217" y="385035"/>
                </a:moveTo>
                <a:cubicBezTo>
                  <a:pt x="822529" y="385035"/>
                  <a:pt x="804212" y="371699"/>
                  <a:pt x="797878" y="351983"/>
                </a:cubicBezTo>
                <a:cubicBezTo>
                  <a:pt x="735147" y="156625"/>
                  <a:pt x="525949" y="49183"/>
                  <a:pt x="330610" y="111857"/>
                </a:cubicBezTo>
                <a:cubicBezTo>
                  <a:pt x="218425" y="147862"/>
                  <a:pt x="129985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0" y="342172"/>
                  <a:pt x="1693" y="317217"/>
                </a:cubicBezTo>
                <a:cubicBezTo>
                  <a:pt x="1808" y="316835"/>
                  <a:pt x="1932" y="316454"/>
                  <a:pt x="2065" y="316074"/>
                </a:cubicBezTo>
                <a:cubicBezTo>
                  <a:pt x="84609" y="71853"/>
                  <a:pt x="349480" y="-59116"/>
                  <a:pt x="593672" y="23371"/>
                </a:cubicBezTo>
                <a:cubicBezTo>
                  <a:pt x="733871" y="70805"/>
                  <a:pt x="843284" y="181866"/>
                  <a:pt x="888557" y="322741"/>
                </a:cubicBezTo>
                <a:cubicBezTo>
                  <a:pt x="896653" y="347792"/>
                  <a:pt x="882927" y="374653"/>
                  <a:pt x="857905" y="382749"/>
                </a:cubicBezTo>
                <a:cubicBezTo>
                  <a:pt x="857867" y="382749"/>
                  <a:pt x="857829" y="382749"/>
                  <a:pt x="857790" y="382749"/>
                </a:cubicBezTo>
                <a:cubicBezTo>
                  <a:pt x="853076" y="384272"/>
                  <a:pt x="848161" y="385035"/>
                  <a:pt x="843217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CEE63AA4-603F-E3F9-7FBE-3A35AD97E2FF}"/>
              </a:ext>
            </a:extLst>
          </p:cNvPr>
          <p:cNvSpPr/>
          <p:nvPr/>
        </p:nvSpPr>
        <p:spPr>
          <a:xfrm>
            <a:off x="522615" y="6532316"/>
            <a:ext cx="349905" cy="205862"/>
          </a:xfrm>
          <a:custGeom>
            <a:avLst/>
            <a:gdLst>
              <a:gd name="connsiteX0" fmla="*/ 523225 w 571524"/>
              <a:gd name="connsiteY0" fmla="*/ 334935 h 336248"/>
              <a:gd name="connsiteX1" fmla="*/ 475600 w 571524"/>
              <a:gd name="connsiteY1" fmla="*/ 287310 h 336248"/>
              <a:gd name="connsiteX2" fmla="*/ 287053 w 571524"/>
              <a:gd name="connsiteY2" fmla="*/ 94904 h 336248"/>
              <a:gd name="connsiteX3" fmla="*/ 94600 w 571524"/>
              <a:gd name="connsiteY3" fmla="*/ 283405 h 336248"/>
              <a:gd name="connsiteX4" fmla="*/ 46023 w 571524"/>
              <a:gd name="connsiteY4" fmla="*/ 330077 h 336248"/>
              <a:gd name="connsiteX5" fmla="*/ -650 w 571524"/>
              <a:gd name="connsiteY5" fmla="*/ 281500 h 336248"/>
              <a:gd name="connsiteX6" fmla="*/ 288005 w 571524"/>
              <a:gd name="connsiteY6" fmla="*/ -1298 h 336248"/>
              <a:gd name="connsiteX7" fmla="*/ 570850 w 571524"/>
              <a:gd name="connsiteY7" fmla="*/ 287310 h 336248"/>
              <a:gd name="connsiteX8" fmla="*/ 523225 w 571524"/>
              <a:gd name="connsiteY8" fmla="*/ 334935 h 33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24" h="336248">
                <a:moveTo>
                  <a:pt x="523225" y="334935"/>
                </a:moveTo>
                <a:cubicBezTo>
                  <a:pt x="496927" y="334935"/>
                  <a:pt x="475600" y="313599"/>
                  <a:pt x="475600" y="287310"/>
                </a:cubicBezTo>
                <a:cubicBezTo>
                  <a:pt x="476677" y="182058"/>
                  <a:pt x="392266" y="95953"/>
                  <a:pt x="287053" y="94904"/>
                </a:cubicBezTo>
                <a:cubicBezTo>
                  <a:pt x="181840" y="93762"/>
                  <a:pt x="95677" y="178154"/>
                  <a:pt x="94600" y="283405"/>
                </a:cubicBezTo>
                <a:cubicBezTo>
                  <a:pt x="94076" y="309694"/>
                  <a:pt x="72321" y="330648"/>
                  <a:pt x="46023" y="330077"/>
                </a:cubicBezTo>
                <a:cubicBezTo>
                  <a:pt x="19725" y="329505"/>
                  <a:pt x="-1174" y="307789"/>
                  <a:pt x="-650" y="281500"/>
                </a:cubicBezTo>
                <a:cubicBezTo>
                  <a:pt x="951" y="123670"/>
                  <a:pt x="130186" y="-2916"/>
                  <a:pt x="288005" y="-1298"/>
                </a:cubicBezTo>
                <a:cubicBezTo>
                  <a:pt x="445825" y="227"/>
                  <a:pt x="572451" y="129480"/>
                  <a:pt x="570850" y="287310"/>
                </a:cubicBezTo>
                <a:cubicBezTo>
                  <a:pt x="570850" y="313599"/>
                  <a:pt x="549524" y="334935"/>
                  <a:pt x="523225" y="3349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CE16631F-2860-3C43-4F29-F881452715A3}"/>
              </a:ext>
            </a:extLst>
          </p:cNvPr>
          <p:cNvSpPr/>
          <p:nvPr/>
        </p:nvSpPr>
        <p:spPr>
          <a:xfrm>
            <a:off x="-11347" y="6338068"/>
            <a:ext cx="221432" cy="276028"/>
          </a:xfrm>
          <a:custGeom>
            <a:avLst/>
            <a:gdLst>
              <a:gd name="connsiteX0" fmla="*/ 0 w 221432"/>
              <a:gd name="connsiteY0" fmla="*/ 0 h 276028"/>
              <a:gd name="connsiteX1" fmla="*/ 51572 w 221432"/>
              <a:gd name="connsiteY1" fmla="*/ 24839 h 276028"/>
              <a:gd name="connsiteX2" fmla="*/ 219829 w 221432"/>
              <a:gd name="connsiteY2" fmla="*/ 237365 h 276028"/>
              <a:gd name="connsiteX3" fmla="*/ 201786 w 221432"/>
              <a:gd name="connsiteY3" fmla="*/ 274453 h 276028"/>
              <a:gd name="connsiteX4" fmla="*/ 201751 w 221432"/>
              <a:gd name="connsiteY4" fmla="*/ 274453 h 276028"/>
              <a:gd name="connsiteX5" fmla="*/ 192246 w 221432"/>
              <a:gd name="connsiteY5" fmla="*/ 276028 h 276028"/>
              <a:gd name="connsiteX6" fmla="*/ 164663 w 221432"/>
              <a:gd name="connsiteY6" fmla="*/ 256375 h 276028"/>
              <a:gd name="connsiteX7" fmla="*/ 44547 w 221432"/>
              <a:gd name="connsiteY7" fmla="*/ 90792 h 276028"/>
              <a:gd name="connsiteX8" fmla="*/ 0 w 221432"/>
              <a:gd name="connsiteY8" fmla="*/ 63492 h 27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432" h="276028">
                <a:moveTo>
                  <a:pt x="0" y="0"/>
                </a:moveTo>
                <a:lnTo>
                  <a:pt x="51572" y="24839"/>
                </a:lnTo>
                <a:cubicBezTo>
                  <a:pt x="129459" y="73966"/>
                  <a:pt x="189292" y="148580"/>
                  <a:pt x="219829" y="237365"/>
                </a:cubicBezTo>
                <a:cubicBezTo>
                  <a:pt x="225083" y="252585"/>
                  <a:pt x="217006" y="269205"/>
                  <a:pt x="201786" y="274453"/>
                </a:cubicBezTo>
                <a:cubicBezTo>
                  <a:pt x="201774" y="274453"/>
                  <a:pt x="201763" y="274453"/>
                  <a:pt x="201751" y="274453"/>
                </a:cubicBezTo>
                <a:cubicBezTo>
                  <a:pt x="198689" y="275503"/>
                  <a:pt x="195476" y="276028"/>
                  <a:pt x="192246" y="276028"/>
                </a:cubicBezTo>
                <a:cubicBezTo>
                  <a:pt x="179801" y="276028"/>
                  <a:pt x="168721" y="268155"/>
                  <a:pt x="164663" y="256375"/>
                </a:cubicBezTo>
                <a:cubicBezTo>
                  <a:pt x="141102" y="187841"/>
                  <a:pt x="98381" y="131336"/>
                  <a:pt x="44547" y="90792"/>
                </a:cubicBezTo>
                <a:lnTo>
                  <a:pt x="0" y="63492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6E5525EB-AD07-29DA-9B78-749616481F36}"/>
              </a:ext>
            </a:extLst>
          </p:cNvPr>
          <p:cNvSpPr/>
          <p:nvPr/>
        </p:nvSpPr>
        <p:spPr>
          <a:xfrm>
            <a:off x="1588" y="6487851"/>
            <a:ext cx="94312" cy="170857"/>
          </a:xfrm>
          <a:custGeom>
            <a:avLst/>
            <a:gdLst>
              <a:gd name="connsiteX0" fmla="*/ 0 w 94312"/>
              <a:gd name="connsiteY0" fmla="*/ 0 h 170857"/>
              <a:gd name="connsiteX1" fmla="*/ 24413 w 94312"/>
              <a:gd name="connsiteY1" fmla="*/ 19624 h 170857"/>
              <a:gd name="connsiteX2" fmla="*/ 92889 w 94312"/>
              <a:gd name="connsiteY2" fmla="*/ 132719 h 170857"/>
              <a:gd name="connsiteX3" fmla="*/ 74123 w 94312"/>
              <a:gd name="connsiteY3" fmla="*/ 169457 h 170857"/>
              <a:gd name="connsiteX4" fmla="*/ 74052 w 94312"/>
              <a:gd name="connsiteY4" fmla="*/ 169457 h 170857"/>
              <a:gd name="connsiteX5" fmla="*/ 65130 w 94312"/>
              <a:gd name="connsiteY5" fmla="*/ 170857 h 170857"/>
              <a:gd name="connsiteX6" fmla="*/ 37372 w 94312"/>
              <a:gd name="connsiteY6" fmla="*/ 150622 h 170857"/>
              <a:gd name="connsiteX7" fmla="*/ 0 w 94312"/>
              <a:gd name="connsiteY7" fmla="*/ 83799 h 17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12" h="170857">
                <a:moveTo>
                  <a:pt x="0" y="0"/>
                </a:moveTo>
                <a:lnTo>
                  <a:pt x="24413" y="19624"/>
                </a:lnTo>
                <a:cubicBezTo>
                  <a:pt x="55354" y="51034"/>
                  <a:pt x="79030" y="89594"/>
                  <a:pt x="92889" y="132719"/>
                </a:cubicBezTo>
                <a:cubicBezTo>
                  <a:pt x="97845" y="148056"/>
                  <a:pt x="89442" y="164501"/>
                  <a:pt x="74123" y="169457"/>
                </a:cubicBezTo>
                <a:cubicBezTo>
                  <a:pt x="74099" y="169457"/>
                  <a:pt x="74076" y="169457"/>
                  <a:pt x="74052" y="169457"/>
                </a:cubicBezTo>
                <a:cubicBezTo>
                  <a:pt x="71166" y="170390"/>
                  <a:pt x="68157" y="170857"/>
                  <a:pt x="65130" y="170857"/>
                </a:cubicBezTo>
                <a:cubicBezTo>
                  <a:pt x="52464" y="170857"/>
                  <a:pt x="41250" y="162692"/>
                  <a:pt x="37372" y="150622"/>
                </a:cubicBezTo>
                <a:lnTo>
                  <a:pt x="0" y="83799"/>
                </a:ln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62" name="任意多边形: 形状 61">
            <a:extLst>
              <a:ext uri="{FF2B5EF4-FFF2-40B4-BE49-F238E27FC236}">
                <a16:creationId xmlns:a16="http://schemas.microsoft.com/office/drawing/2014/main" id="{D968C765-C603-400B-CDFE-A9B6457CFF00}"/>
              </a:ext>
            </a:extLst>
          </p:cNvPr>
          <p:cNvSpPr/>
          <p:nvPr/>
        </p:nvSpPr>
        <p:spPr>
          <a:xfrm>
            <a:off x="749306" y="6566965"/>
            <a:ext cx="726332" cy="294687"/>
          </a:xfrm>
          <a:custGeom>
            <a:avLst/>
            <a:gdLst>
              <a:gd name="connsiteX0" fmla="*/ 1216732 w 1265064"/>
              <a:gd name="connsiteY0" fmla="*/ 511949 h 513261"/>
              <a:gd name="connsiteX1" fmla="*/ 1171679 w 1265064"/>
              <a:gd name="connsiteY1" fmla="*/ 479849 h 513261"/>
              <a:gd name="connsiteX2" fmla="*/ 445407 w 1265064"/>
              <a:gd name="connsiteY2" fmla="*/ 125234 h 513261"/>
              <a:gd name="connsiteX3" fmla="*/ 91543 w 1265064"/>
              <a:gd name="connsiteY3" fmla="*/ 477659 h 513261"/>
              <a:gd name="connsiteX4" fmla="*/ 30184 w 1265064"/>
              <a:gd name="connsiteY4" fmla="*/ 505471 h 513261"/>
              <a:gd name="connsiteX5" fmla="*/ 1628 w 1265064"/>
              <a:gd name="connsiteY5" fmla="*/ 446321 h 513261"/>
              <a:gd name="connsiteX6" fmla="*/ 850581 w 1265064"/>
              <a:gd name="connsiteY6" fmla="*/ 35985 h 513261"/>
              <a:gd name="connsiteX7" fmla="*/ 1261785 w 1265064"/>
              <a:gd name="connsiteY7" fmla="*/ 448798 h 513261"/>
              <a:gd name="connsiteX8" fmla="*/ 1232315 w 1265064"/>
              <a:gd name="connsiteY8" fmla="*/ 509377 h 513261"/>
              <a:gd name="connsiteX9" fmla="*/ 1232257 w 1265064"/>
              <a:gd name="connsiteY9" fmla="*/ 509377 h 513261"/>
              <a:gd name="connsiteX10" fmla="*/ 1216732 w 1265064"/>
              <a:gd name="connsiteY10" fmla="*/ 511949 h 51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064" h="513261">
                <a:moveTo>
                  <a:pt x="1216732" y="511949"/>
                </a:moveTo>
                <a:cubicBezTo>
                  <a:pt x="1196406" y="511949"/>
                  <a:pt x="1178308" y="499090"/>
                  <a:pt x="1171679" y="479849"/>
                </a:cubicBezTo>
                <a:cubicBezTo>
                  <a:pt x="1069056" y="181336"/>
                  <a:pt x="743892" y="22554"/>
                  <a:pt x="445407" y="125234"/>
                </a:cubicBezTo>
                <a:cubicBezTo>
                  <a:pt x="279653" y="182193"/>
                  <a:pt x="149208" y="312114"/>
                  <a:pt x="91543" y="477659"/>
                </a:cubicBezTo>
                <a:cubicBezTo>
                  <a:pt x="82266" y="502233"/>
                  <a:pt x="54796" y="514711"/>
                  <a:pt x="30184" y="505471"/>
                </a:cubicBezTo>
                <a:cubicBezTo>
                  <a:pt x="6437" y="496518"/>
                  <a:pt x="-6126" y="470515"/>
                  <a:pt x="1628" y="446321"/>
                </a:cubicBezTo>
                <a:cubicBezTo>
                  <a:pt x="122747" y="98563"/>
                  <a:pt x="502843" y="-85173"/>
                  <a:pt x="850581" y="35985"/>
                </a:cubicBezTo>
                <a:cubicBezTo>
                  <a:pt x="1043710" y="103231"/>
                  <a:pt x="1195282" y="255440"/>
                  <a:pt x="1261785" y="448798"/>
                </a:cubicBezTo>
                <a:cubicBezTo>
                  <a:pt x="1270367" y="473658"/>
                  <a:pt x="1257175" y="500804"/>
                  <a:pt x="1232315" y="509377"/>
                </a:cubicBezTo>
                <a:cubicBezTo>
                  <a:pt x="1232296" y="509377"/>
                  <a:pt x="1232277" y="509377"/>
                  <a:pt x="1232257" y="509377"/>
                </a:cubicBezTo>
                <a:cubicBezTo>
                  <a:pt x="1227257" y="511092"/>
                  <a:pt x="1222009" y="511949"/>
                  <a:pt x="1216732" y="511949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5B39EB7F-9DCA-516C-81BA-5E215983CC6E}"/>
              </a:ext>
            </a:extLst>
          </p:cNvPr>
          <p:cNvSpPr/>
          <p:nvPr/>
        </p:nvSpPr>
        <p:spPr>
          <a:xfrm>
            <a:off x="856680" y="6681669"/>
            <a:ext cx="511864" cy="221820"/>
          </a:xfrm>
          <a:custGeom>
            <a:avLst/>
            <a:gdLst>
              <a:gd name="connsiteX0" fmla="*/ 843218 w 891522"/>
              <a:gd name="connsiteY0" fmla="*/ 385035 h 386347"/>
              <a:gd name="connsiteX1" fmla="*/ 797879 w 891522"/>
              <a:gd name="connsiteY1" fmla="*/ 351983 h 386347"/>
              <a:gd name="connsiteX2" fmla="*/ 330611 w 891522"/>
              <a:gd name="connsiteY2" fmla="*/ 111857 h 386347"/>
              <a:gd name="connsiteX3" fmla="*/ 92266 w 891522"/>
              <a:gd name="connsiteY3" fmla="*/ 346649 h 386347"/>
              <a:gd name="connsiteX4" fmla="*/ 32240 w 891522"/>
              <a:gd name="connsiteY4" fmla="*/ 377224 h 386347"/>
              <a:gd name="connsiteX5" fmla="*/ 1693 w 891522"/>
              <a:gd name="connsiteY5" fmla="*/ 317217 h 386347"/>
              <a:gd name="connsiteX6" fmla="*/ 2065 w 891522"/>
              <a:gd name="connsiteY6" fmla="*/ 316074 h 386347"/>
              <a:gd name="connsiteX7" fmla="*/ 593672 w 891522"/>
              <a:gd name="connsiteY7" fmla="*/ 23371 h 386347"/>
              <a:gd name="connsiteX8" fmla="*/ 888557 w 891522"/>
              <a:gd name="connsiteY8" fmla="*/ 322741 h 386347"/>
              <a:gd name="connsiteX9" fmla="*/ 857886 w 891522"/>
              <a:gd name="connsiteY9" fmla="*/ 382653 h 386347"/>
              <a:gd name="connsiteX10" fmla="*/ 843218 w 891522"/>
              <a:gd name="connsiteY10" fmla="*/ 385035 h 38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1522" h="386347">
                <a:moveTo>
                  <a:pt x="843218" y="385035"/>
                </a:moveTo>
                <a:cubicBezTo>
                  <a:pt x="822529" y="385035"/>
                  <a:pt x="804213" y="371699"/>
                  <a:pt x="797879" y="351983"/>
                </a:cubicBezTo>
                <a:cubicBezTo>
                  <a:pt x="735147" y="156625"/>
                  <a:pt x="525949" y="49183"/>
                  <a:pt x="330611" y="111857"/>
                </a:cubicBezTo>
                <a:cubicBezTo>
                  <a:pt x="218425" y="147862"/>
                  <a:pt x="129986" y="235016"/>
                  <a:pt x="92266" y="346649"/>
                </a:cubicBezTo>
                <a:cubicBezTo>
                  <a:pt x="84132" y="371699"/>
                  <a:pt x="57253" y="385321"/>
                  <a:pt x="32240" y="377224"/>
                </a:cubicBezTo>
                <a:cubicBezTo>
                  <a:pt x="7227" y="369032"/>
                  <a:pt x="-6451" y="342172"/>
                  <a:pt x="1693" y="317217"/>
                </a:cubicBezTo>
                <a:cubicBezTo>
                  <a:pt x="1807" y="316835"/>
                  <a:pt x="1931" y="316454"/>
                  <a:pt x="2065" y="316074"/>
                </a:cubicBezTo>
                <a:cubicBezTo>
                  <a:pt x="84608" y="71853"/>
                  <a:pt x="349480" y="-59116"/>
                  <a:pt x="593672" y="23371"/>
                </a:cubicBezTo>
                <a:cubicBezTo>
                  <a:pt x="733870" y="70805"/>
                  <a:pt x="843284" y="181866"/>
                  <a:pt x="888557" y="322741"/>
                </a:cubicBezTo>
                <a:cubicBezTo>
                  <a:pt x="896614" y="347792"/>
                  <a:pt x="882889" y="374557"/>
                  <a:pt x="857886" y="382653"/>
                </a:cubicBezTo>
                <a:cubicBezTo>
                  <a:pt x="853152" y="384272"/>
                  <a:pt x="848209" y="385035"/>
                  <a:pt x="843218" y="385035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C6D61362-6635-FC7F-5F99-1A31AAD5B908}"/>
              </a:ext>
            </a:extLst>
          </p:cNvPr>
          <p:cNvSpPr/>
          <p:nvPr/>
        </p:nvSpPr>
        <p:spPr>
          <a:xfrm>
            <a:off x="984148" y="6783454"/>
            <a:ext cx="255414" cy="65353"/>
          </a:xfrm>
          <a:custGeom>
            <a:avLst/>
            <a:gdLst>
              <a:gd name="connsiteX0" fmla="*/ 129244 w 255414"/>
              <a:gd name="connsiteY0" fmla="*/ 8 h 65353"/>
              <a:gd name="connsiteX1" fmla="*/ 244766 w 255414"/>
              <a:gd name="connsiteY1" fmla="*/ 49207 h 65353"/>
              <a:gd name="connsiteX2" fmla="*/ 255414 w 255414"/>
              <a:gd name="connsiteY2" fmla="*/ 65353 h 65353"/>
              <a:gd name="connsiteX3" fmla="*/ 172772 w 255414"/>
              <a:gd name="connsiteY3" fmla="*/ 65353 h 65353"/>
              <a:gd name="connsiteX4" fmla="*/ 171184 w 255414"/>
              <a:gd name="connsiteY4" fmla="*/ 64259 h 65353"/>
              <a:gd name="connsiteX5" fmla="*/ 128698 w 255414"/>
              <a:gd name="connsiteY5" fmla="*/ 55242 h 65353"/>
              <a:gd name="connsiteX6" fmla="*/ 86035 w 255414"/>
              <a:gd name="connsiteY6" fmla="*/ 63378 h 65353"/>
              <a:gd name="connsiteX7" fmla="*/ 83038 w 255414"/>
              <a:gd name="connsiteY7" fmla="*/ 65353 h 65353"/>
              <a:gd name="connsiteX8" fmla="*/ 0 w 255414"/>
              <a:gd name="connsiteY8" fmla="*/ 65353 h 65353"/>
              <a:gd name="connsiteX9" fmla="*/ 12744 w 255414"/>
              <a:gd name="connsiteY9" fmla="*/ 46862 h 65353"/>
              <a:gd name="connsiteX10" fmla="*/ 129244 w 255414"/>
              <a:gd name="connsiteY10" fmla="*/ 8 h 6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14" h="65353">
                <a:moveTo>
                  <a:pt x="129244" y="8"/>
                </a:moveTo>
                <a:cubicBezTo>
                  <a:pt x="174550" y="446"/>
                  <a:pt x="215379" y="19217"/>
                  <a:pt x="244766" y="49207"/>
                </a:cubicBezTo>
                <a:lnTo>
                  <a:pt x="255414" y="65353"/>
                </a:lnTo>
                <a:lnTo>
                  <a:pt x="172772" y="65353"/>
                </a:lnTo>
                <a:lnTo>
                  <a:pt x="171184" y="64259"/>
                </a:lnTo>
                <a:cubicBezTo>
                  <a:pt x="158155" y="58595"/>
                  <a:pt x="143800" y="55393"/>
                  <a:pt x="128698" y="55242"/>
                </a:cubicBezTo>
                <a:cubicBezTo>
                  <a:pt x="113596" y="55078"/>
                  <a:pt x="99178" y="57984"/>
                  <a:pt x="86035" y="63378"/>
                </a:cubicBezTo>
                <a:lnTo>
                  <a:pt x="83038" y="65353"/>
                </a:lnTo>
                <a:lnTo>
                  <a:pt x="0" y="65353"/>
                </a:lnTo>
                <a:lnTo>
                  <a:pt x="12744" y="46862"/>
                </a:lnTo>
                <a:cubicBezTo>
                  <a:pt x="42736" y="17481"/>
                  <a:pt x="83939" y="-457"/>
                  <a:pt x="129244" y="8"/>
                </a:cubicBezTo>
                <a:close/>
              </a:path>
            </a:pathLst>
          </a:custGeom>
          <a:gradFill>
            <a:gsLst>
              <a:gs pos="7000">
                <a:schemeClr val="accent2">
                  <a:lumMod val="40000"/>
                  <a:lumOff val="60000"/>
                </a:schemeClr>
              </a:gs>
              <a:gs pos="26525">
                <a:srgbClr val="DCBCA3"/>
              </a:gs>
              <a:gs pos="54000">
                <a:schemeClr val="accent2">
                  <a:lumMod val="67000"/>
                </a:schemeClr>
              </a:gs>
              <a:gs pos="73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87787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FAD661BF-B05D-A1E8-9CD9-D7978057F4DC}"/>
              </a:ext>
            </a:extLst>
          </p:cNvPr>
          <p:cNvSpPr txBox="1"/>
          <p:nvPr/>
        </p:nvSpPr>
        <p:spPr>
          <a:xfrm>
            <a:off x="568684" y="3853808"/>
            <a:ext cx="3768339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PART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4F9C1572-9289-2CD6-7BEE-9CA6EA0ED37F}"/>
              </a:ext>
            </a:extLst>
          </p:cNvPr>
          <p:cNvSpPr txBox="1"/>
          <p:nvPr/>
        </p:nvSpPr>
        <p:spPr>
          <a:xfrm>
            <a:off x="8139948" y="3853808"/>
            <a:ext cx="3762377" cy="186204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US" altLang="zh-CN" sz="11500" dirty="0">
                <a:gradFill>
                  <a:gsLst>
                    <a:gs pos="0">
                      <a:schemeClr val="bg1">
                        <a:lumMod val="95000"/>
                        <a:alpha val="34000"/>
                      </a:schemeClr>
                    </a:gs>
                    <a:gs pos="100000">
                      <a:schemeClr val="accent1">
                        <a:lumMod val="75000"/>
                        <a:alpha val="0"/>
                      </a:schemeClr>
                    </a:gs>
                  </a:gsLst>
                  <a:lin ang="5400000" scaled="1"/>
                </a:gradFill>
              </a:rPr>
              <a:t>TWO</a:t>
            </a:r>
            <a:endParaRPr lang="zh-CN" altLang="en-US" sz="11500" dirty="0">
              <a:gradFill>
                <a:gsLst>
                  <a:gs pos="0">
                    <a:schemeClr val="bg1">
                      <a:lumMod val="95000"/>
                      <a:alpha val="34000"/>
                    </a:schemeClr>
                  </a:gs>
                  <a:gs pos="100000">
                    <a:schemeClr val="accent1">
                      <a:lumMod val="75000"/>
                      <a:alpha val="0"/>
                    </a:schemeClr>
                  </a:gs>
                </a:gsLst>
                <a:lin ang="5400000" scaled="1"/>
              </a:gradFill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0A0D9107-7B71-C616-DFF6-F69154E1A580}"/>
              </a:ext>
            </a:extLst>
          </p:cNvPr>
          <p:cNvSpPr txBox="1"/>
          <p:nvPr/>
        </p:nvSpPr>
        <p:spPr>
          <a:xfrm>
            <a:off x="5118810" y="3923638"/>
            <a:ext cx="1954381" cy="221599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13800" dirty="0">
                <a:gradFill flip="none" rotWithShape="1">
                  <a:gsLst>
                    <a:gs pos="0">
                      <a:schemeClr val="accent2">
                        <a:lumMod val="67000"/>
                      </a:schemeClr>
                    </a:gs>
                    <a:gs pos="48000">
                      <a:schemeClr val="accent2">
                        <a:lumMod val="97000"/>
                        <a:lumOff val="3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</a:rPr>
              <a:t>贰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11E7BCF-632A-0853-0F61-4BA43ECA5496}"/>
              </a:ext>
            </a:extLst>
          </p:cNvPr>
          <p:cNvSpPr txBox="1"/>
          <p:nvPr/>
        </p:nvSpPr>
        <p:spPr>
          <a:xfrm>
            <a:off x="3951824" y="2272642"/>
            <a:ext cx="4288353" cy="132343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8000" b="1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市场需求</a:t>
            </a:r>
          </a:p>
        </p:txBody>
      </p:sp>
      <p:grpSp>
        <p:nvGrpSpPr>
          <p:cNvPr id="4520" name="组合 4519">
            <a:extLst>
              <a:ext uri="{FF2B5EF4-FFF2-40B4-BE49-F238E27FC236}">
                <a16:creationId xmlns:a16="http://schemas.microsoft.com/office/drawing/2014/main" id="{3B742496-DBC3-D384-F25B-7365DE240872}"/>
              </a:ext>
            </a:extLst>
          </p:cNvPr>
          <p:cNvGrpSpPr/>
          <p:nvPr/>
        </p:nvGrpSpPr>
        <p:grpSpPr>
          <a:xfrm>
            <a:off x="10595190" y="0"/>
            <a:ext cx="688651" cy="2332644"/>
            <a:chOff x="12484950" y="192895"/>
            <a:chExt cx="688651" cy="2332644"/>
          </a:xfrm>
        </p:grpSpPr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BFC3010-972E-334E-6968-413DC3EB55A5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53F8A92-01AD-2EB6-E84A-22E1B6B57639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021AC4CC-D645-5A97-56A9-C6CA57532CED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186CED4F-8B87-7565-E3D4-6175E9E242B8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D939454F-F913-992C-C9B0-6785A324062A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02EE53C5-4EA1-E97F-37B4-9780F3A2A20C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A4FB0E9-1AE2-6587-E6E6-FE49B88DCE88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EEE9E2AF-8DA5-4EFF-8AEF-A96418840F8B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2EE1FEA-9EE2-BA9A-9CF5-585CE571DBB1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C72BA045-D1FD-72D1-A6C0-006D3621A596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BA4FCF73-732F-B20F-D027-C996EE15ED7B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D7C85B0-350D-18F6-6DB5-594CDE3E63A0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DCD1AD26-54AA-8AA1-FEA5-1F2BB23E9CC6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D32922C9-F1A2-D4C8-CA9B-E5F577EE9492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E90532D-BFA3-80B4-89F3-1D1F3ABB56FD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026" name="组合 3025">
            <a:extLst>
              <a:ext uri="{FF2B5EF4-FFF2-40B4-BE49-F238E27FC236}">
                <a16:creationId xmlns:a16="http://schemas.microsoft.com/office/drawing/2014/main" id="{ECB73CB9-3CF5-1D32-77F5-7E1AA74BE60E}"/>
              </a:ext>
            </a:extLst>
          </p:cNvPr>
          <p:cNvGrpSpPr/>
          <p:nvPr/>
        </p:nvGrpSpPr>
        <p:grpSpPr>
          <a:xfrm>
            <a:off x="-76544" y="119376"/>
            <a:ext cx="4641937" cy="1992185"/>
            <a:chOff x="-2380746" y="-4558351"/>
            <a:chExt cx="3312157" cy="1421482"/>
          </a:xfrm>
          <a:gradFill flip="none" rotWithShape="1">
            <a:gsLst>
              <a:gs pos="0">
                <a:schemeClr val="accent2">
                  <a:lumMod val="67000"/>
                </a:schemeClr>
              </a:gs>
              <a:gs pos="48000">
                <a:schemeClr val="accent2">
                  <a:lumMod val="97000"/>
                  <a:lumOff val="3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</p:grpSpPr>
        <p:sp>
          <p:nvSpPr>
            <p:cNvPr id="3027" name="任意多边形: 形状 3026">
              <a:extLst>
                <a:ext uri="{FF2B5EF4-FFF2-40B4-BE49-F238E27FC236}">
                  <a16:creationId xmlns:a16="http://schemas.microsoft.com/office/drawing/2014/main" id="{825F4E31-9942-88AA-CD5F-68672BCA7B06}"/>
                </a:ext>
              </a:extLst>
            </p:cNvPr>
            <p:cNvSpPr/>
            <p:nvPr/>
          </p:nvSpPr>
          <p:spPr>
            <a:xfrm>
              <a:off x="-2380746" y="-4364564"/>
              <a:ext cx="3116869" cy="853640"/>
            </a:xfrm>
            <a:custGeom>
              <a:avLst/>
              <a:gdLst>
                <a:gd name="connsiteX0" fmla="*/ 14093 w 3116869"/>
                <a:gd name="connsiteY0" fmla="*/ 59481 h 853640"/>
                <a:gd name="connsiteX1" fmla="*/ 63673 w 3116869"/>
                <a:gd name="connsiteY1" fmla="*/ 94843 h 853640"/>
                <a:gd name="connsiteX2" fmla="*/ 113887 w 3116869"/>
                <a:gd name="connsiteY2" fmla="*/ 128434 h 853640"/>
                <a:gd name="connsiteX3" fmla="*/ 216747 w 3116869"/>
                <a:gd name="connsiteY3" fmla="*/ 192100 h 853640"/>
                <a:gd name="connsiteX4" fmla="*/ 269340 w 3116869"/>
                <a:gd name="connsiteY4" fmla="*/ 222150 h 853640"/>
                <a:gd name="connsiteX5" fmla="*/ 322673 w 3116869"/>
                <a:gd name="connsiteY5" fmla="*/ 250957 h 853640"/>
                <a:gd name="connsiteX6" fmla="*/ 376746 w 3116869"/>
                <a:gd name="connsiteY6" fmla="*/ 278548 h 853640"/>
                <a:gd name="connsiteX7" fmla="*/ 431559 w 3116869"/>
                <a:gd name="connsiteY7" fmla="*/ 304818 h 853640"/>
                <a:gd name="connsiteX8" fmla="*/ 487429 w 3116869"/>
                <a:gd name="connsiteY8" fmla="*/ 329106 h 853640"/>
                <a:gd name="connsiteX9" fmla="*/ 544119 w 3116869"/>
                <a:gd name="connsiteY9" fmla="*/ 351756 h 853640"/>
                <a:gd name="connsiteX10" fmla="*/ 601575 w 3116869"/>
                <a:gd name="connsiteY10" fmla="*/ 372687 h 853640"/>
                <a:gd name="connsiteX11" fmla="*/ 659850 w 3116869"/>
                <a:gd name="connsiteY11" fmla="*/ 391716 h 853640"/>
                <a:gd name="connsiteX12" fmla="*/ 719367 w 3116869"/>
                <a:gd name="connsiteY12" fmla="*/ 407573 h 853640"/>
                <a:gd name="connsiteX13" fmla="*/ 779677 w 3116869"/>
                <a:gd name="connsiteY13" fmla="*/ 420787 h 853640"/>
                <a:gd name="connsiteX14" fmla="*/ 840728 w 3116869"/>
                <a:gd name="connsiteY14" fmla="*/ 430883 h 853640"/>
                <a:gd name="connsiteX15" fmla="*/ 902491 w 3116869"/>
                <a:gd name="connsiteY15" fmla="*/ 437596 h 853640"/>
                <a:gd name="connsiteX16" fmla="*/ 907143 w 3116869"/>
                <a:gd name="connsiteY16" fmla="*/ 437596 h 853640"/>
                <a:gd name="connsiteX17" fmla="*/ 907909 w 3116869"/>
                <a:gd name="connsiteY17" fmla="*/ 437596 h 853640"/>
                <a:gd name="connsiteX18" fmla="*/ 1202668 w 3116869"/>
                <a:gd name="connsiteY18" fmla="*/ 396896 h 853640"/>
                <a:gd name="connsiteX19" fmla="*/ 1276351 w 3116869"/>
                <a:gd name="connsiteY19" fmla="*/ 386721 h 853640"/>
                <a:gd name="connsiteX20" fmla="*/ 1280949 w 3116869"/>
                <a:gd name="connsiteY20" fmla="*/ 386087 h 853640"/>
                <a:gd name="connsiteX21" fmla="*/ 1283249 w 3116869"/>
                <a:gd name="connsiteY21" fmla="*/ 385769 h 853640"/>
                <a:gd name="connsiteX22" fmla="*/ 1283830 w 3116869"/>
                <a:gd name="connsiteY22" fmla="*/ 385769 h 853640"/>
                <a:gd name="connsiteX23" fmla="*/ 1282377 w 3116869"/>
                <a:gd name="connsiteY23" fmla="*/ 385769 h 853640"/>
                <a:gd name="connsiteX24" fmla="*/ 1283540 w 3116869"/>
                <a:gd name="connsiteY24" fmla="*/ 385769 h 853640"/>
                <a:gd name="connsiteX25" fmla="*/ 1292869 w 3116869"/>
                <a:gd name="connsiteY25" fmla="*/ 385769 h 853640"/>
                <a:gd name="connsiteX26" fmla="*/ 1311369 w 3116869"/>
                <a:gd name="connsiteY26" fmla="*/ 386192 h 853640"/>
                <a:gd name="connsiteX27" fmla="*/ 1346413 w 3116869"/>
                <a:gd name="connsiteY27" fmla="*/ 388835 h 853640"/>
                <a:gd name="connsiteX28" fmla="*/ 1493964 w 3116869"/>
                <a:gd name="connsiteY28" fmla="*/ 402763 h 853640"/>
                <a:gd name="connsiteX29" fmla="*/ 1642626 w 3116869"/>
                <a:gd name="connsiteY29" fmla="*/ 417352 h 853640"/>
                <a:gd name="connsiteX30" fmla="*/ 1662183 w 3116869"/>
                <a:gd name="connsiteY30" fmla="*/ 418884 h 853640"/>
                <a:gd name="connsiteX31" fmla="*/ 1673256 w 3116869"/>
                <a:gd name="connsiteY31" fmla="*/ 419307 h 853640"/>
                <a:gd name="connsiteX32" fmla="*/ 1678780 w 3116869"/>
                <a:gd name="connsiteY32" fmla="*/ 419466 h 853640"/>
                <a:gd name="connsiteX33" fmla="*/ 1681423 w 3116869"/>
                <a:gd name="connsiteY33" fmla="*/ 419466 h 853640"/>
                <a:gd name="connsiteX34" fmla="*/ 1678383 w 3116869"/>
                <a:gd name="connsiteY34" fmla="*/ 419466 h 853640"/>
                <a:gd name="connsiteX35" fmla="*/ 1678938 w 3116869"/>
                <a:gd name="connsiteY35" fmla="*/ 419466 h 853640"/>
                <a:gd name="connsiteX36" fmla="*/ 1680101 w 3116869"/>
                <a:gd name="connsiteY36" fmla="*/ 419624 h 853640"/>
                <a:gd name="connsiteX37" fmla="*/ 1684700 w 3116869"/>
                <a:gd name="connsiteY37" fmla="*/ 420312 h 853640"/>
                <a:gd name="connsiteX38" fmla="*/ 1687343 w 3116869"/>
                <a:gd name="connsiteY38" fmla="*/ 421422 h 853640"/>
                <a:gd name="connsiteX39" fmla="*/ 1693025 w 3116869"/>
                <a:gd name="connsiteY39" fmla="*/ 423324 h 853640"/>
                <a:gd name="connsiteX40" fmla="*/ 1709966 w 3116869"/>
                <a:gd name="connsiteY40" fmla="*/ 429244 h 853640"/>
                <a:gd name="connsiteX41" fmla="*/ 1778495 w 3116869"/>
                <a:gd name="connsiteY41" fmla="*/ 455832 h 853640"/>
                <a:gd name="connsiteX42" fmla="*/ 1915078 w 3116869"/>
                <a:gd name="connsiteY42" fmla="*/ 512574 h 853640"/>
                <a:gd name="connsiteX43" fmla="*/ 1949119 w 3116869"/>
                <a:gd name="connsiteY43" fmla="*/ 527057 h 853640"/>
                <a:gd name="connsiteX44" fmla="*/ 1966112 w 3116869"/>
                <a:gd name="connsiteY44" fmla="*/ 534325 h 853640"/>
                <a:gd name="connsiteX45" fmla="*/ 1974622 w 3116869"/>
                <a:gd name="connsiteY45" fmla="*/ 537972 h 853640"/>
                <a:gd name="connsiteX46" fmla="*/ 1979908 w 3116869"/>
                <a:gd name="connsiteY46" fmla="*/ 540245 h 853640"/>
                <a:gd name="connsiteX47" fmla="*/ 1984295 w 3116869"/>
                <a:gd name="connsiteY47" fmla="*/ 541751 h 853640"/>
                <a:gd name="connsiteX48" fmla="*/ 1993254 w 3116869"/>
                <a:gd name="connsiteY48" fmla="*/ 544737 h 853640"/>
                <a:gd name="connsiteX49" fmla="*/ 2004011 w 3116869"/>
                <a:gd name="connsiteY49" fmla="*/ 547380 h 853640"/>
                <a:gd name="connsiteX50" fmla="*/ 2024757 w 3116869"/>
                <a:gd name="connsiteY50" fmla="*/ 550631 h 853640"/>
                <a:gd name="connsiteX51" fmla="*/ 2045900 w 3116869"/>
                <a:gd name="connsiteY51" fmla="*/ 550922 h 853640"/>
                <a:gd name="connsiteX52" fmla="*/ 2064400 w 3116869"/>
                <a:gd name="connsiteY52" fmla="*/ 549918 h 853640"/>
                <a:gd name="connsiteX53" fmla="*/ 2659785 w 3116869"/>
                <a:gd name="connsiteY53" fmla="*/ 518203 h 853640"/>
                <a:gd name="connsiteX54" fmla="*/ 2696996 w 3116869"/>
                <a:gd name="connsiteY54" fmla="*/ 516195 h 853640"/>
                <a:gd name="connsiteX55" fmla="*/ 2728156 w 3116869"/>
                <a:gd name="connsiteY55" fmla="*/ 520344 h 853640"/>
                <a:gd name="connsiteX56" fmla="*/ 2741211 w 3116869"/>
                <a:gd name="connsiteY56" fmla="*/ 528272 h 853640"/>
                <a:gd name="connsiteX57" fmla="*/ 2752496 w 3116869"/>
                <a:gd name="connsiteY57" fmla="*/ 540483 h 853640"/>
                <a:gd name="connsiteX58" fmla="*/ 2776837 w 3116869"/>
                <a:gd name="connsiteY58" fmla="*/ 567836 h 853640"/>
                <a:gd name="connsiteX59" fmla="*/ 2876790 w 3116869"/>
                <a:gd name="connsiteY59" fmla="*/ 674951 h 853640"/>
                <a:gd name="connsiteX60" fmla="*/ 2982505 w 3116869"/>
                <a:gd name="connsiteY60" fmla="*/ 777019 h 853640"/>
                <a:gd name="connsiteX61" fmla="*/ 3040093 w 3116869"/>
                <a:gd name="connsiteY61" fmla="*/ 823771 h 853640"/>
                <a:gd name="connsiteX62" fmla="*/ 3071992 w 3116869"/>
                <a:gd name="connsiteY62" fmla="*/ 844095 h 853640"/>
                <a:gd name="connsiteX63" fmla="*/ 3111371 w 3116869"/>
                <a:gd name="connsiteY63" fmla="*/ 855327 h 853640"/>
                <a:gd name="connsiteX64" fmla="*/ 3117953 w 3116869"/>
                <a:gd name="connsiteY64" fmla="*/ 848376 h 853640"/>
                <a:gd name="connsiteX65" fmla="*/ 3117952 w 3116869"/>
                <a:gd name="connsiteY65" fmla="*/ 848350 h 853640"/>
                <a:gd name="connsiteX66" fmla="*/ 3110763 w 3116869"/>
                <a:gd name="connsiteY66" fmla="*/ 842007 h 853640"/>
                <a:gd name="connsiteX67" fmla="*/ 3109785 w 3116869"/>
                <a:gd name="connsiteY67" fmla="*/ 842007 h 853640"/>
                <a:gd name="connsiteX68" fmla="*/ 3079049 w 3116869"/>
                <a:gd name="connsiteY68" fmla="*/ 831911 h 853640"/>
                <a:gd name="connsiteX69" fmla="*/ 3049158 w 3116869"/>
                <a:gd name="connsiteY69" fmla="*/ 812196 h 853640"/>
                <a:gd name="connsiteX70" fmla="*/ 2993658 w 3116869"/>
                <a:gd name="connsiteY70" fmla="*/ 765575 h 853640"/>
                <a:gd name="connsiteX71" fmla="*/ 2890586 w 3116869"/>
                <a:gd name="connsiteY71" fmla="*/ 662768 h 853640"/>
                <a:gd name="connsiteX72" fmla="*/ 2792932 w 3116869"/>
                <a:gd name="connsiteY72" fmla="*/ 554728 h 853640"/>
                <a:gd name="connsiteX73" fmla="*/ 2769146 w 3116869"/>
                <a:gd name="connsiteY73" fmla="*/ 527163 h 853640"/>
                <a:gd name="connsiteX74" fmla="*/ 2755774 w 3116869"/>
                <a:gd name="connsiteY74" fmla="*/ 512495 h 853640"/>
                <a:gd name="connsiteX75" fmla="*/ 2737538 w 3116869"/>
                <a:gd name="connsiteY75" fmla="*/ 501078 h 853640"/>
                <a:gd name="connsiteX76" fmla="*/ 2716395 w 3116869"/>
                <a:gd name="connsiteY76" fmla="*/ 494788 h 853640"/>
                <a:gd name="connsiteX77" fmla="*/ 2705374 w 3116869"/>
                <a:gd name="connsiteY77" fmla="*/ 494074 h 853640"/>
                <a:gd name="connsiteX78" fmla="*/ 2696071 w 3116869"/>
                <a:gd name="connsiteY78" fmla="*/ 494418 h 853640"/>
                <a:gd name="connsiteX79" fmla="*/ 2658833 w 3116869"/>
                <a:gd name="connsiteY79" fmla="*/ 495844 h 853640"/>
                <a:gd name="connsiteX80" fmla="*/ 2063000 w 3116869"/>
                <a:gd name="connsiteY80" fmla="*/ 518626 h 853640"/>
                <a:gd name="connsiteX81" fmla="*/ 2044499 w 3116869"/>
                <a:gd name="connsiteY81" fmla="*/ 519340 h 853640"/>
                <a:gd name="connsiteX82" fmla="*/ 2028352 w 3116869"/>
                <a:gd name="connsiteY82" fmla="*/ 518890 h 853640"/>
                <a:gd name="connsiteX83" fmla="*/ 2012494 w 3116869"/>
                <a:gd name="connsiteY83" fmla="*/ 516248 h 853640"/>
                <a:gd name="connsiteX84" fmla="*/ 2005147 w 3116869"/>
                <a:gd name="connsiteY84" fmla="*/ 514556 h 853640"/>
                <a:gd name="connsiteX85" fmla="*/ 1996531 w 3116869"/>
                <a:gd name="connsiteY85" fmla="*/ 511543 h 853640"/>
                <a:gd name="connsiteX86" fmla="*/ 1992171 w 3116869"/>
                <a:gd name="connsiteY86" fmla="*/ 509984 h 853640"/>
                <a:gd name="connsiteX87" fmla="*/ 1992752 w 3116869"/>
                <a:gd name="connsiteY87" fmla="*/ 510195 h 853640"/>
                <a:gd name="connsiteX88" fmla="*/ 1992224 w 3116869"/>
                <a:gd name="connsiteY88" fmla="*/ 509958 h 853640"/>
                <a:gd name="connsiteX89" fmla="*/ 1991140 w 3116869"/>
                <a:gd name="connsiteY89" fmla="*/ 509482 h 853640"/>
                <a:gd name="connsiteX90" fmla="*/ 1989026 w 3116869"/>
                <a:gd name="connsiteY90" fmla="*/ 508530 h 853640"/>
                <a:gd name="connsiteX91" fmla="*/ 1980569 w 3116869"/>
                <a:gd name="connsiteY91" fmla="*/ 504725 h 853640"/>
                <a:gd name="connsiteX92" fmla="*/ 1963628 w 3116869"/>
                <a:gd name="connsiteY92" fmla="*/ 497166 h 853640"/>
                <a:gd name="connsiteX93" fmla="*/ 1929746 w 3116869"/>
                <a:gd name="connsiteY93" fmla="*/ 482128 h 853640"/>
                <a:gd name="connsiteX94" fmla="*/ 1793190 w 3116869"/>
                <a:gd name="connsiteY94" fmla="*/ 422637 h 853640"/>
                <a:gd name="connsiteX95" fmla="*/ 1723894 w 3116869"/>
                <a:gd name="connsiteY95" fmla="*/ 394491 h 853640"/>
                <a:gd name="connsiteX96" fmla="*/ 1705896 w 3116869"/>
                <a:gd name="connsiteY96" fmla="*/ 387910 h 853640"/>
                <a:gd name="connsiteX97" fmla="*/ 1693844 w 3116869"/>
                <a:gd name="connsiteY97" fmla="*/ 384289 h 853640"/>
                <a:gd name="connsiteX98" fmla="*/ 1687554 w 3116869"/>
                <a:gd name="connsiteY98" fmla="*/ 382677 h 853640"/>
                <a:gd name="connsiteX99" fmla="*/ 1682956 w 3116869"/>
                <a:gd name="connsiteY99" fmla="*/ 381911 h 853640"/>
                <a:gd name="connsiteX100" fmla="*/ 1681819 w 3116869"/>
                <a:gd name="connsiteY100" fmla="*/ 381726 h 853640"/>
                <a:gd name="connsiteX101" fmla="*/ 1681238 w 3116869"/>
                <a:gd name="connsiteY101" fmla="*/ 381726 h 853640"/>
                <a:gd name="connsiteX102" fmla="*/ 1677036 w 3116869"/>
                <a:gd name="connsiteY102" fmla="*/ 381726 h 853640"/>
                <a:gd name="connsiteX103" fmla="*/ 1675159 w 3116869"/>
                <a:gd name="connsiteY103" fmla="*/ 381541 h 853640"/>
                <a:gd name="connsiteX104" fmla="*/ 1671380 w 3116869"/>
                <a:gd name="connsiteY104" fmla="*/ 381197 h 853640"/>
                <a:gd name="connsiteX105" fmla="*/ 1663848 w 3116869"/>
                <a:gd name="connsiteY105" fmla="*/ 380616 h 853640"/>
                <a:gd name="connsiteX106" fmla="*/ 1646299 w 3116869"/>
                <a:gd name="connsiteY106" fmla="*/ 378951 h 853640"/>
                <a:gd name="connsiteX107" fmla="*/ 1498616 w 3116869"/>
                <a:gd name="connsiteY107" fmla="*/ 362169 h 853640"/>
                <a:gd name="connsiteX108" fmla="*/ 1349690 w 3116869"/>
                <a:gd name="connsiteY108" fmla="*/ 345835 h 853640"/>
                <a:gd name="connsiteX109" fmla="*/ 1310444 w 3116869"/>
                <a:gd name="connsiteY109" fmla="*/ 342506 h 853640"/>
                <a:gd name="connsiteX110" fmla="*/ 1291653 w 3116869"/>
                <a:gd name="connsiteY110" fmla="*/ 341819 h 853640"/>
                <a:gd name="connsiteX111" fmla="*/ 1282350 w 3116869"/>
                <a:gd name="connsiteY111" fmla="*/ 341554 h 853640"/>
                <a:gd name="connsiteX112" fmla="*/ 1281187 w 3116869"/>
                <a:gd name="connsiteY112" fmla="*/ 341554 h 853640"/>
                <a:gd name="connsiteX113" fmla="*/ 1278545 w 3116869"/>
                <a:gd name="connsiteY113" fmla="*/ 341713 h 853640"/>
                <a:gd name="connsiteX114" fmla="*/ 1277963 w 3116869"/>
                <a:gd name="connsiteY114" fmla="*/ 341713 h 853640"/>
                <a:gd name="connsiteX115" fmla="*/ 1275664 w 3116869"/>
                <a:gd name="connsiteY115" fmla="*/ 342003 h 853640"/>
                <a:gd name="connsiteX116" fmla="*/ 1271039 w 3116869"/>
                <a:gd name="connsiteY116" fmla="*/ 342558 h 853640"/>
                <a:gd name="connsiteX117" fmla="*/ 1197039 w 3116869"/>
                <a:gd name="connsiteY117" fmla="*/ 351624 h 853640"/>
                <a:gd name="connsiteX118" fmla="*/ 900879 w 3116869"/>
                <a:gd name="connsiteY118" fmla="*/ 387936 h 853640"/>
                <a:gd name="connsiteX119" fmla="*/ 906297 w 3116869"/>
                <a:gd name="connsiteY119" fmla="*/ 387778 h 853640"/>
                <a:gd name="connsiteX120" fmla="*/ 848154 w 3116869"/>
                <a:gd name="connsiteY120" fmla="*/ 380510 h 853640"/>
                <a:gd name="connsiteX121" fmla="*/ 790434 w 3116869"/>
                <a:gd name="connsiteY121" fmla="*/ 369939 h 853640"/>
                <a:gd name="connsiteX122" fmla="*/ 733216 w 3116869"/>
                <a:gd name="connsiteY122" fmla="*/ 356724 h 853640"/>
                <a:gd name="connsiteX123" fmla="*/ 676527 w 3116869"/>
                <a:gd name="connsiteY123" fmla="*/ 340867 h 853640"/>
                <a:gd name="connsiteX124" fmla="*/ 620736 w 3116869"/>
                <a:gd name="connsiteY124" fmla="*/ 321706 h 853640"/>
                <a:gd name="connsiteX125" fmla="*/ 565632 w 3116869"/>
                <a:gd name="connsiteY125" fmla="*/ 300564 h 853640"/>
                <a:gd name="connsiteX126" fmla="*/ 511136 w 3116869"/>
                <a:gd name="connsiteY126" fmla="*/ 277782 h 853640"/>
                <a:gd name="connsiteX127" fmla="*/ 457354 w 3116869"/>
                <a:gd name="connsiteY127" fmla="*/ 253415 h 853640"/>
                <a:gd name="connsiteX128" fmla="*/ 404496 w 3116869"/>
                <a:gd name="connsiteY128" fmla="*/ 226986 h 853640"/>
                <a:gd name="connsiteX129" fmla="*/ 352273 w 3116869"/>
                <a:gd name="connsiteY129" fmla="*/ 199315 h 853640"/>
                <a:gd name="connsiteX130" fmla="*/ 300764 w 3116869"/>
                <a:gd name="connsiteY130" fmla="*/ 170455 h 853640"/>
                <a:gd name="connsiteX131" fmla="*/ 249968 w 3116869"/>
                <a:gd name="connsiteY131" fmla="*/ 140379 h 853640"/>
                <a:gd name="connsiteX132" fmla="*/ 150649 w 3116869"/>
                <a:gd name="connsiteY132" fmla="*/ 76766 h 853640"/>
                <a:gd name="connsiteX133" fmla="*/ 102258 w 3116869"/>
                <a:gd name="connsiteY133" fmla="*/ 43333 h 853640"/>
                <a:gd name="connsiteX134" fmla="*/ 55348 w 3116869"/>
                <a:gd name="connsiteY134" fmla="*/ 8765 h 853640"/>
                <a:gd name="connsiteX135" fmla="*/ 55348 w 3116869"/>
                <a:gd name="connsiteY135" fmla="*/ 8765 h 853640"/>
                <a:gd name="connsiteX136" fmla="*/ 8384 w 3116869"/>
                <a:gd name="connsiteY136" fmla="*/ 13839 h 853640"/>
                <a:gd name="connsiteX137" fmla="*/ 12401 w 3116869"/>
                <a:gd name="connsiteY137" fmla="*/ 58107 h 853640"/>
                <a:gd name="connsiteX138" fmla="*/ 13670 w 3116869"/>
                <a:gd name="connsiteY138" fmla="*/ 59111 h 85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3116869" h="853640">
                  <a:moveTo>
                    <a:pt x="14093" y="59481"/>
                  </a:moveTo>
                  <a:cubicBezTo>
                    <a:pt x="30346" y="71559"/>
                    <a:pt x="47181" y="83426"/>
                    <a:pt x="63673" y="94843"/>
                  </a:cubicBezTo>
                  <a:cubicBezTo>
                    <a:pt x="80164" y="106260"/>
                    <a:pt x="97026" y="117545"/>
                    <a:pt x="113887" y="128434"/>
                  </a:cubicBezTo>
                  <a:cubicBezTo>
                    <a:pt x="147610" y="150528"/>
                    <a:pt x="181888" y="171750"/>
                    <a:pt x="216747" y="192100"/>
                  </a:cubicBezTo>
                  <a:cubicBezTo>
                    <a:pt x="234005" y="202672"/>
                    <a:pt x="251686" y="212318"/>
                    <a:pt x="269340" y="222150"/>
                  </a:cubicBezTo>
                  <a:cubicBezTo>
                    <a:pt x="286995" y="231981"/>
                    <a:pt x="304623" y="241812"/>
                    <a:pt x="322673" y="250957"/>
                  </a:cubicBezTo>
                  <a:cubicBezTo>
                    <a:pt x="340724" y="260101"/>
                    <a:pt x="358299" y="270065"/>
                    <a:pt x="376746" y="278548"/>
                  </a:cubicBezTo>
                  <a:lnTo>
                    <a:pt x="431559" y="304818"/>
                  </a:lnTo>
                  <a:lnTo>
                    <a:pt x="487429" y="329106"/>
                  </a:lnTo>
                  <a:cubicBezTo>
                    <a:pt x="505929" y="337537"/>
                    <a:pt x="525143" y="344382"/>
                    <a:pt x="544119" y="351756"/>
                  </a:cubicBezTo>
                  <a:cubicBezTo>
                    <a:pt x="563095" y="359129"/>
                    <a:pt x="581965" y="366741"/>
                    <a:pt x="601575" y="372687"/>
                  </a:cubicBezTo>
                  <a:lnTo>
                    <a:pt x="659850" y="391716"/>
                  </a:lnTo>
                  <a:lnTo>
                    <a:pt x="719367" y="407573"/>
                  </a:lnTo>
                  <a:cubicBezTo>
                    <a:pt x="739030" y="413361"/>
                    <a:pt x="759460" y="416717"/>
                    <a:pt x="779677" y="420787"/>
                  </a:cubicBezTo>
                  <a:cubicBezTo>
                    <a:pt x="799895" y="424857"/>
                    <a:pt x="819955" y="429324"/>
                    <a:pt x="840728" y="430883"/>
                  </a:cubicBezTo>
                  <a:lnTo>
                    <a:pt x="902491" y="437596"/>
                  </a:lnTo>
                  <a:cubicBezTo>
                    <a:pt x="904037" y="437781"/>
                    <a:pt x="905597" y="437781"/>
                    <a:pt x="907143" y="437596"/>
                  </a:cubicBezTo>
                  <a:lnTo>
                    <a:pt x="907909" y="437596"/>
                  </a:lnTo>
                  <a:lnTo>
                    <a:pt x="1202668" y="396896"/>
                  </a:lnTo>
                  <a:lnTo>
                    <a:pt x="1276351" y="386721"/>
                  </a:lnTo>
                  <a:lnTo>
                    <a:pt x="1280949" y="386087"/>
                  </a:lnTo>
                  <a:lnTo>
                    <a:pt x="1283249" y="385769"/>
                  </a:lnTo>
                  <a:lnTo>
                    <a:pt x="1283830" y="385769"/>
                  </a:lnTo>
                  <a:cubicBezTo>
                    <a:pt x="1284465" y="385769"/>
                    <a:pt x="1280368" y="385981"/>
                    <a:pt x="1282377" y="385769"/>
                  </a:cubicBezTo>
                  <a:lnTo>
                    <a:pt x="1283540" y="385769"/>
                  </a:lnTo>
                  <a:lnTo>
                    <a:pt x="1292869" y="385769"/>
                  </a:lnTo>
                  <a:cubicBezTo>
                    <a:pt x="1299000" y="385928"/>
                    <a:pt x="1305449" y="385769"/>
                    <a:pt x="1311369" y="386192"/>
                  </a:cubicBezTo>
                  <a:lnTo>
                    <a:pt x="1346413" y="388835"/>
                  </a:lnTo>
                  <a:cubicBezTo>
                    <a:pt x="1394857" y="392852"/>
                    <a:pt x="1444754" y="397821"/>
                    <a:pt x="1493964" y="402763"/>
                  </a:cubicBezTo>
                  <a:cubicBezTo>
                    <a:pt x="1543175" y="407705"/>
                    <a:pt x="1592623" y="412964"/>
                    <a:pt x="1642626" y="417352"/>
                  </a:cubicBezTo>
                  <a:cubicBezTo>
                    <a:pt x="1649233" y="417854"/>
                    <a:pt x="1654254" y="418620"/>
                    <a:pt x="1662183" y="418884"/>
                  </a:cubicBezTo>
                  <a:lnTo>
                    <a:pt x="1673256" y="419307"/>
                  </a:lnTo>
                  <a:lnTo>
                    <a:pt x="1678780" y="419466"/>
                  </a:lnTo>
                  <a:lnTo>
                    <a:pt x="1681423" y="419466"/>
                  </a:lnTo>
                  <a:cubicBezTo>
                    <a:pt x="1684938" y="419466"/>
                    <a:pt x="1677406" y="419466"/>
                    <a:pt x="1678383" y="419466"/>
                  </a:cubicBezTo>
                  <a:lnTo>
                    <a:pt x="1678938" y="419466"/>
                  </a:lnTo>
                  <a:lnTo>
                    <a:pt x="1680101" y="419624"/>
                  </a:lnTo>
                  <a:lnTo>
                    <a:pt x="1684700" y="420312"/>
                  </a:lnTo>
                  <a:lnTo>
                    <a:pt x="1687343" y="421422"/>
                  </a:lnTo>
                  <a:cubicBezTo>
                    <a:pt x="1689246" y="422188"/>
                    <a:pt x="1690382" y="422452"/>
                    <a:pt x="1693025" y="423324"/>
                  </a:cubicBezTo>
                  <a:lnTo>
                    <a:pt x="1709966" y="429244"/>
                  </a:lnTo>
                  <a:cubicBezTo>
                    <a:pt x="1732774" y="437570"/>
                    <a:pt x="1755661" y="446714"/>
                    <a:pt x="1778495" y="455832"/>
                  </a:cubicBezTo>
                  <a:cubicBezTo>
                    <a:pt x="1824137" y="474332"/>
                    <a:pt x="1869648" y="493307"/>
                    <a:pt x="1915078" y="512574"/>
                  </a:cubicBezTo>
                  <a:lnTo>
                    <a:pt x="1949119" y="527057"/>
                  </a:lnTo>
                  <a:lnTo>
                    <a:pt x="1966112" y="534325"/>
                  </a:lnTo>
                  <a:lnTo>
                    <a:pt x="1974622" y="537972"/>
                  </a:lnTo>
                  <a:lnTo>
                    <a:pt x="1979908" y="540245"/>
                  </a:lnTo>
                  <a:lnTo>
                    <a:pt x="1984295" y="541751"/>
                  </a:lnTo>
                  <a:cubicBezTo>
                    <a:pt x="1987308" y="542729"/>
                    <a:pt x="1989977" y="543786"/>
                    <a:pt x="1993254" y="544737"/>
                  </a:cubicBezTo>
                  <a:lnTo>
                    <a:pt x="2004011" y="547380"/>
                  </a:lnTo>
                  <a:cubicBezTo>
                    <a:pt x="2010861" y="548834"/>
                    <a:pt x="2017788" y="549918"/>
                    <a:pt x="2024757" y="550631"/>
                  </a:cubicBezTo>
                  <a:cubicBezTo>
                    <a:pt x="2031793" y="551133"/>
                    <a:pt x="2038852" y="551239"/>
                    <a:pt x="2045900" y="550922"/>
                  </a:cubicBezTo>
                  <a:lnTo>
                    <a:pt x="2064400" y="549918"/>
                  </a:lnTo>
                  <a:lnTo>
                    <a:pt x="2659785" y="518203"/>
                  </a:lnTo>
                  <a:lnTo>
                    <a:pt x="2696996" y="516195"/>
                  </a:lnTo>
                  <a:cubicBezTo>
                    <a:pt x="2711003" y="514926"/>
                    <a:pt x="2717531" y="516010"/>
                    <a:pt x="2728156" y="520344"/>
                  </a:cubicBezTo>
                  <a:cubicBezTo>
                    <a:pt x="2732835" y="522405"/>
                    <a:pt x="2737224" y="525075"/>
                    <a:pt x="2741211" y="528272"/>
                  </a:cubicBezTo>
                  <a:cubicBezTo>
                    <a:pt x="2745202" y="532131"/>
                    <a:pt x="2748970" y="536201"/>
                    <a:pt x="2752496" y="540483"/>
                  </a:cubicBezTo>
                  <a:lnTo>
                    <a:pt x="2776837" y="567836"/>
                  </a:lnTo>
                  <a:cubicBezTo>
                    <a:pt x="2809450" y="604123"/>
                    <a:pt x="2842768" y="639828"/>
                    <a:pt x="2876790" y="674951"/>
                  </a:cubicBezTo>
                  <a:cubicBezTo>
                    <a:pt x="2910883" y="709969"/>
                    <a:pt x="2945716" y="744406"/>
                    <a:pt x="2982505" y="777019"/>
                  </a:cubicBezTo>
                  <a:cubicBezTo>
                    <a:pt x="3001005" y="793299"/>
                    <a:pt x="3019849" y="809183"/>
                    <a:pt x="3040093" y="823771"/>
                  </a:cubicBezTo>
                  <a:cubicBezTo>
                    <a:pt x="3050271" y="831224"/>
                    <a:pt x="3060927" y="838016"/>
                    <a:pt x="3071992" y="844095"/>
                  </a:cubicBezTo>
                  <a:cubicBezTo>
                    <a:pt x="3083357" y="849856"/>
                    <a:pt x="3095382" y="856067"/>
                    <a:pt x="3111371" y="855327"/>
                  </a:cubicBezTo>
                  <a:cubicBezTo>
                    <a:pt x="3115106" y="855221"/>
                    <a:pt x="3118053" y="852129"/>
                    <a:pt x="3117953" y="848376"/>
                  </a:cubicBezTo>
                  <a:cubicBezTo>
                    <a:pt x="3117952" y="848376"/>
                    <a:pt x="3117952" y="848350"/>
                    <a:pt x="3117952" y="848350"/>
                  </a:cubicBezTo>
                  <a:cubicBezTo>
                    <a:pt x="3117697" y="844624"/>
                    <a:pt x="3114492" y="841795"/>
                    <a:pt x="3110763" y="842007"/>
                  </a:cubicBezTo>
                  <a:lnTo>
                    <a:pt x="3109785" y="842007"/>
                  </a:lnTo>
                  <a:cubicBezTo>
                    <a:pt x="3100641" y="842403"/>
                    <a:pt x="3089144" y="837593"/>
                    <a:pt x="3079049" y="831911"/>
                  </a:cubicBezTo>
                  <a:cubicBezTo>
                    <a:pt x="3068677" y="825991"/>
                    <a:pt x="3058693" y="819384"/>
                    <a:pt x="3049158" y="812196"/>
                  </a:cubicBezTo>
                  <a:cubicBezTo>
                    <a:pt x="3029839" y="797792"/>
                    <a:pt x="3011471" y="781882"/>
                    <a:pt x="2993658" y="765575"/>
                  </a:cubicBezTo>
                  <a:cubicBezTo>
                    <a:pt x="2957847" y="732830"/>
                    <a:pt x="2923807" y="698103"/>
                    <a:pt x="2890586" y="662768"/>
                  </a:cubicBezTo>
                  <a:cubicBezTo>
                    <a:pt x="2857365" y="627433"/>
                    <a:pt x="2824779" y="591411"/>
                    <a:pt x="2792932" y="554728"/>
                  </a:cubicBezTo>
                  <a:lnTo>
                    <a:pt x="2769146" y="527163"/>
                  </a:lnTo>
                  <a:cubicBezTo>
                    <a:pt x="2765010" y="521982"/>
                    <a:pt x="2760543" y="517093"/>
                    <a:pt x="2755774" y="512495"/>
                  </a:cubicBezTo>
                  <a:cubicBezTo>
                    <a:pt x="2750235" y="507896"/>
                    <a:pt x="2744101" y="504038"/>
                    <a:pt x="2737538" y="501078"/>
                  </a:cubicBezTo>
                  <a:cubicBezTo>
                    <a:pt x="2730822" y="497985"/>
                    <a:pt x="2723704" y="495871"/>
                    <a:pt x="2716395" y="494788"/>
                  </a:cubicBezTo>
                  <a:cubicBezTo>
                    <a:pt x="2712750" y="494232"/>
                    <a:pt x="2709062" y="493968"/>
                    <a:pt x="2705374" y="494074"/>
                  </a:cubicBezTo>
                  <a:lnTo>
                    <a:pt x="2696071" y="494418"/>
                  </a:lnTo>
                  <a:lnTo>
                    <a:pt x="2658833" y="495844"/>
                  </a:lnTo>
                  <a:lnTo>
                    <a:pt x="2063000" y="518626"/>
                  </a:lnTo>
                  <a:lnTo>
                    <a:pt x="2044499" y="519340"/>
                  </a:lnTo>
                  <a:cubicBezTo>
                    <a:pt x="2039113" y="519472"/>
                    <a:pt x="2033722" y="519340"/>
                    <a:pt x="2028352" y="518890"/>
                  </a:cubicBezTo>
                  <a:cubicBezTo>
                    <a:pt x="2023024" y="518282"/>
                    <a:pt x="2017732" y="517410"/>
                    <a:pt x="2012494" y="516248"/>
                  </a:cubicBezTo>
                  <a:lnTo>
                    <a:pt x="2005147" y="514556"/>
                  </a:lnTo>
                  <a:cubicBezTo>
                    <a:pt x="2002504" y="513790"/>
                    <a:pt x="1999386" y="512548"/>
                    <a:pt x="1996531" y="511543"/>
                  </a:cubicBezTo>
                  <a:lnTo>
                    <a:pt x="1992171" y="509984"/>
                  </a:lnTo>
                  <a:cubicBezTo>
                    <a:pt x="1994206" y="510803"/>
                    <a:pt x="1992435" y="509984"/>
                    <a:pt x="1992752" y="510195"/>
                  </a:cubicBezTo>
                  <a:lnTo>
                    <a:pt x="1992224" y="509958"/>
                  </a:lnTo>
                  <a:lnTo>
                    <a:pt x="1991140" y="509482"/>
                  </a:lnTo>
                  <a:lnTo>
                    <a:pt x="1989026" y="508530"/>
                  </a:lnTo>
                  <a:lnTo>
                    <a:pt x="1980569" y="504725"/>
                  </a:lnTo>
                  <a:lnTo>
                    <a:pt x="1963628" y="497166"/>
                  </a:lnTo>
                  <a:lnTo>
                    <a:pt x="1929746" y="482128"/>
                  </a:lnTo>
                  <a:cubicBezTo>
                    <a:pt x="1884308" y="461857"/>
                    <a:pt x="1838787" y="442009"/>
                    <a:pt x="1793190" y="422637"/>
                  </a:cubicBezTo>
                  <a:cubicBezTo>
                    <a:pt x="1770249" y="413070"/>
                    <a:pt x="1747415" y="403503"/>
                    <a:pt x="1723894" y="394491"/>
                  </a:cubicBezTo>
                  <a:lnTo>
                    <a:pt x="1705896" y="387910"/>
                  </a:lnTo>
                  <a:cubicBezTo>
                    <a:pt x="1702698" y="386747"/>
                    <a:pt x="1697967" y="385267"/>
                    <a:pt x="1693844" y="384289"/>
                  </a:cubicBezTo>
                  <a:lnTo>
                    <a:pt x="1687554" y="382677"/>
                  </a:lnTo>
                  <a:lnTo>
                    <a:pt x="1682956" y="381911"/>
                  </a:lnTo>
                  <a:lnTo>
                    <a:pt x="1681819" y="381726"/>
                  </a:lnTo>
                  <a:lnTo>
                    <a:pt x="1681238" y="381726"/>
                  </a:lnTo>
                  <a:cubicBezTo>
                    <a:pt x="1681846" y="381726"/>
                    <a:pt x="1673917" y="381726"/>
                    <a:pt x="1677036" y="381726"/>
                  </a:cubicBezTo>
                  <a:lnTo>
                    <a:pt x="1675159" y="381541"/>
                  </a:lnTo>
                  <a:lnTo>
                    <a:pt x="1671380" y="381197"/>
                  </a:lnTo>
                  <a:lnTo>
                    <a:pt x="1663848" y="380616"/>
                  </a:lnTo>
                  <a:cubicBezTo>
                    <a:pt x="1659355" y="380616"/>
                    <a:pt x="1652061" y="379479"/>
                    <a:pt x="1646299" y="378951"/>
                  </a:cubicBezTo>
                  <a:cubicBezTo>
                    <a:pt x="1597380" y="373903"/>
                    <a:pt x="1547905" y="367824"/>
                    <a:pt x="1498616" y="362169"/>
                  </a:cubicBezTo>
                  <a:cubicBezTo>
                    <a:pt x="1449326" y="356513"/>
                    <a:pt x="1400195" y="350778"/>
                    <a:pt x="1349690" y="345835"/>
                  </a:cubicBezTo>
                  <a:lnTo>
                    <a:pt x="1310444" y="342506"/>
                  </a:lnTo>
                  <a:cubicBezTo>
                    <a:pt x="1303942" y="342003"/>
                    <a:pt x="1297943" y="342056"/>
                    <a:pt x="1291653" y="341819"/>
                  </a:cubicBezTo>
                  <a:lnTo>
                    <a:pt x="1282350" y="341554"/>
                  </a:lnTo>
                  <a:lnTo>
                    <a:pt x="1281187" y="341554"/>
                  </a:lnTo>
                  <a:cubicBezTo>
                    <a:pt x="1282800" y="341554"/>
                    <a:pt x="1278333" y="341713"/>
                    <a:pt x="1278545" y="341713"/>
                  </a:cubicBezTo>
                  <a:lnTo>
                    <a:pt x="1277963" y="341713"/>
                  </a:lnTo>
                  <a:lnTo>
                    <a:pt x="1275664" y="342003"/>
                  </a:lnTo>
                  <a:lnTo>
                    <a:pt x="1271039" y="342558"/>
                  </a:lnTo>
                  <a:lnTo>
                    <a:pt x="1197039" y="351624"/>
                  </a:lnTo>
                  <a:lnTo>
                    <a:pt x="900879" y="387936"/>
                  </a:lnTo>
                  <a:lnTo>
                    <a:pt x="906297" y="387778"/>
                  </a:lnTo>
                  <a:lnTo>
                    <a:pt x="848154" y="380510"/>
                  </a:lnTo>
                  <a:cubicBezTo>
                    <a:pt x="828703" y="378845"/>
                    <a:pt x="809648" y="373744"/>
                    <a:pt x="790434" y="369939"/>
                  </a:cubicBezTo>
                  <a:cubicBezTo>
                    <a:pt x="771220" y="366133"/>
                    <a:pt x="752007" y="362486"/>
                    <a:pt x="733216" y="356724"/>
                  </a:cubicBezTo>
                  <a:lnTo>
                    <a:pt x="676527" y="340867"/>
                  </a:lnTo>
                  <a:lnTo>
                    <a:pt x="620736" y="321706"/>
                  </a:lnTo>
                  <a:cubicBezTo>
                    <a:pt x="601998" y="315734"/>
                    <a:pt x="583920" y="307858"/>
                    <a:pt x="565632" y="300564"/>
                  </a:cubicBezTo>
                  <a:cubicBezTo>
                    <a:pt x="547343" y="293269"/>
                    <a:pt x="528949" y="286266"/>
                    <a:pt x="511136" y="277782"/>
                  </a:cubicBezTo>
                  <a:lnTo>
                    <a:pt x="457354" y="253415"/>
                  </a:lnTo>
                  <a:lnTo>
                    <a:pt x="404496" y="226986"/>
                  </a:lnTo>
                  <a:cubicBezTo>
                    <a:pt x="386710" y="218476"/>
                    <a:pt x="369716" y="208486"/>
                    <a:pt x="352273" y="199315"/>
                  </a:cubicBezTo>
                  <a:cubicBezTo>
                    <a:pt x="334830" y="190145"/>
                    <a:pt x="317731" y="180419"/>
                    <a:pt x="300764" y="170455"/>
                  </a:cubicBezTo>
                  <a:cubicBezTo>
                    <a:pt x="283797" y="160492"/>
                    <a:pt x="266618" y="150819"/>
                    <a:pt x="249968" y="140379"/>
                  </a:cubicBezTo>
                  <a:cubicBezTo>
                    <a:pt x="216325" y="119950"/>
                    <a:pt x="183209" y="98728"/>
                    <a:pt x="150649" y="76766"/>
                  </a:cubicBezTo>
                  <a:cubicBezTo>
                    <a:pt x="134290" y="65904"/>
                    <a:pt x="118274" y="54618"/>
                    <a:pt x="102258" y="43333"/>
                  </a:cubicBezTo>
                  <a:cubicBezTo>
                    <a:pt x="86243" y="32048"/>
                    <a:pt x="70755" y="20631"/>
                    <a:pt x="55348" y="8765"/>
                  </a:cubicBezTo>
                  <a:lnTo>
                    <a:pt x="55348" y="8765"/>
                  </a:lnTo>
                  <a:cubicBezTo>
                    <a:pt x="40838" y="-2283"/>
                    <a:pt x="20198" y="-62"/>
                    <a:pt x="8384" y="13839"/>
                  </a:cubicBezTo>
                  <a:cubicBezTo>
                    <a:pt x="-2743" y="27159"/>
                    <a:pt x="-945" y="46981"/>
                    <a:pt x="12401" y="58107"/>
                  </a:cubicBezTo>
                  <a:cubicBezTo>
                    <a:pt x="12798" y="58450"/>
                    <a:pt x="13247" y="58794"/>
                    <a:pt x="13670" y="591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8" name="任意多边形: 形状 3027">
              <a:extLst>
                <a:ext uri="{FF2B5EF4-FFF2-40B4-BE49-F238E27FC236}">
                  <a16:creationId xmlns:a16="http://schemas.microsoft.com/office/drawing/2014/main" id="{AC4B486E-15F6-EA37-0512-6045E21E1A4B}"/>
                </a:ext>
              </a:extLst>
            </p:cNvPr>
            <p:cNvSpPr/>
            <p:nvPr/>
          </p:nvSpPr>
          <p:spPr>
            <a:xfrm>
              <a:off x="277018" y="-3943589"/>
              <a:ext cx="622819" cy="93133"/>
            </a:xfrm>
            <a:custGeom>
              <a:avLst/>
              <a:gdLst>
                <a:gd name="connsiteX0" fmla="*/ 12221 w 622819"/>
                <a:gd name="connsiteY0" fmla="*/ 94770 h 93133"/>
                <a:gd name="connsiteX1" fmla="*/ 38649 w 622819"/>
                <a:gd name="connsiteY1" fmla="*/ 91863 h 93133"/>
                <a:gd name="connsiteX2" fmla="*/ 108104 w 622819"/>
                <a:gd name="connsiteY2" fmla="*/ 85811 h 93133"/>
                <a:gd name="connsiteX3" fmla="*/ 320379 w 622819"/>
                <a:gd name="connsiteY3" fmla="*/ 71038 h 93133"/>
                <a:gd name="connsiteX4" fmla="*/ 378072 w 622819"/>
                <a:gd name="connsiteY4" fmla="*/ 64774 h 93133"/>
                <a:gd name="connsiteX5" fmla="*/ 433335 w 622819"/>
                <a:gd name="connsiteY5" fmla="*/ 55577 h 93133"/>
                <a:gd name="connsiteX6" fmla="*/ 484606 w 622819"/>
                <a:gd name="connsiteY6" fmla="*/ 44477 h 93133"/>
                <a:gd name="connsiteX7" fmla="*/ 529931 w 622819"/>
                <a:gd name="connsiteY7" fmla="*/ 32531 h 93133"/>
                <a:gd name="connsiteX8" fmla="*/ 596294 w 622819"/>
                <a:gd name="connsiteY8" fmla="*/ 10833 h 93133"/>
                <a:gd name="connsiteX9" fmla="*/ 615190 w 622819"/>
                <a:gd name="connsiteY9" fmla="*/ 6737 h 93133"/>
                <a:gd name="connsiteX10" fmla="*/ 621956 w 622819"/>
                <a:gd name="connsiteY10" fmla="*/ 5733 h 93133"/>
                <a:gd name="connsiteX11" fmla="*/ 622141 w 622819"/>
                <a:gd name="connsiteY11" fmla="*/ 5733 h 93133"/>
                <a:gd name="connsiteX12" fmla="*/ 623890 w 622819"/>
                <a:gd name="connsiteY12" fmla="*/ 3486 h 93133"/>
                <a:gd name="connsiteX13" fmla="*/ 623885 w 622819"/>
                <a:gd name="connsiteY13" fmla="*/ 3460 h 93133"/>
                <a:gd name="connsiteX14" fmla="*/ 621559 w 622819"/>
                <a:gd name="connsiteY14" fmla="*/ 1768 h 93133"/>
                <a:gd name="connsiteX15" fmla="*/ 614582 w 622819"/>
                <a:gd name="connsiteY15" fmla="*/ 2614 h 93133"/>
                <a:gd name="connsiteX16" fmla="*/ 595052 w 622819"/>
                <a:gd name="connsiteY16" fmla="*/ 6261 h 93133"/>
                <a:gd name="connsiteX17" fmla="*/ 528028 w 622819"/>
                <a:gd name="connsiteY17" fmla="*/ 26109 h 93133"/>
                <a:gd name="connsiteX18" fmla="*/ 482677 w 622819"/>
                <a:gd name="connsiteY18" fmla="*/ 36680 h 93133"/>
                <a:gd name="connsiteX19" fmla="*/ 431643 w 622819"/>
                <a:gd name="connsiteY19" fmla="*/ 46274 h 93133"/>
                <a:gd name="connsiteX20" fmla="*/ 376487 w 622819"/>
                <a:gd name="connsiteY20" fmla="*/ 53885 h 93133"/>
                <a:gd name="connsiteX21" fmla="*/ 319348 w 622819"/>
                <a:gd name="connsiteY21" fmla="*/ 58722 h 93133"/>
                <a:gd name="connsiteX22" fmla="*/ 106941 w 622819"/>
                <a:gd name="connsiteY22" fmla="*/ 68685 h 93133"/>
                <a:gd name="connsiteX23" fmla="*/ 36614 w 622819"/>
                <a:gd name="connsiteY23" fmla="*/ 73205 h 93133"/>
                <a:gd name="connsiteX24" fmla="*/ 10186 w 622819"/>
                <a:gd name="connsiteY24" fmla="*/ 75504 h 93133"/>
                <a:gd name="connsiteX25" fmla="*/ 1110 w 622819"/>
                <a:gd name="connsiteY25" fmla="*/ 85943 h 93133"/>
                <a:gd name="connsiteX26" fmla="*/ 1121 w 622819"/>
                <a:gd name="connsiteY26" fmla="*/ 86075 h 93133"/>
                <a:gd name="connsiteX27" fmla="*/ 12009 w 622819"/>
                <a:gd name="connsiteY27" fmla="*/ 94823 h 9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2819" h="93133">
                  <a:moveTo>
                    <a:pt x="12221" y="94770"/>
                  </a:moveTo>
                  <a:lnTo>
                    <a:pt x="38649" y="91863"/>
                  </a:lnTo>
                  <a:cubicBezTo>
                    <a:pt x="55537" y="89855"/>
                    <a:pt x="79191" y="88057"/>
                    <a:pt x="108104" y="85811"/>
                  </a:cubicBezTo>
                  <a:cubicBezTo>
                    <a:pt x="165797" y="81424"/>
                    <a:pt x="243075" y="77618"/>
                    <a:pt x="320379" y="71038"/>
                  </a:cubicBezTo>
                  <a:cubicBezTo>
                    <a:pt x="339724" y="69346"/>
                    <a:pt x="358964" y="67364"/>
                    <a:pt x="378072" y="64774"/>
                  </a:cubicBezTo>
                  <a:cubicBezTo>
                    <a:pt x="397180" y="62184"/>
                    <a:pt x="415390" y="59330"/>
                    <a:pt x="433335" y="55577"/>
                  </a:cubicBezTo>
                  <a:cubicBezTo>
                    <a:pt x="451333" y="52432"/>
                    <a:pt x="468379" y="48203"/>
                    <a:pt x="484606" y="44477"/>
                  </a:cubicBezTo>
                  <a:cubicBezTo>
                    <a:pt x="500833" y="40750"/>
                    <a:pt x="515898" y="36178"/>
                    <a:pt x="529931" y="32531"/>
                  </a:cubicBezTo>
                  <a:cubicBezTo>
                    <a:pt x="557946" y="24206"/>
                    <a:pt x="580146" y="14877"/>
                    <a:pt x="596294" y="10833"/>
                  </a:cubicBezTo>
                  <a:cubicBezTo>
                    <a:pt x="602502" y="9089"/>
                    <a:pt x="608813" y="7715"/>
                    <a:pt x="615190" y="6737"/>
                  </a:cubicBezTo>
                  <a:lnTo>
                    <a:pt x="621956" y="5733"/>
                  </a:lnTo>
                  <a:lnTo>
                    <a:pt x="622141" y="5733"/>
                  </a:lnTo>
                  <a:cubicBezTo>
                    <a:pt x="623243" y="5600"/>
                    <a:pt x="624025" y="4596"/>
                    <a:pt x="623890" y="3486"/>
                  </a:cubicBezTo>
                  <a:cubicBezTo>
                    <a:pt x="623888" y="3486"/>
                    <a:pt x="623888" y="3460"/>
                    <a:pt x="623885" y="3460"/>
                  </a:cubicBezTo>
                  <a:cubicBezTo>
                    <a:pt x="623695" y="2350"/>
                    <a:pt x="622664" y="1610"/>
                    <a:pt x="621559" y="1768"/>
                  </a:cubicBezTo>
                  <a:lnTo>
                    <a:pt x="614582" y="2614"/>
                  </a:lnTo>
                  <a:cubicBezTo>
                    <a:pt x="608004" y="3433"/>
                    <a:pt x="601482" y="4649"/>
                    <a:pt x="595052" y="6261"/>
                  </a:cubicBezTo>
                  <a:cubicBezTo>
                    <a:pt x="578322" y="9961"/>
                    <a:pt x="555726" y="18735"/>
                    <a:pt x="528028" y="26109"/>
                  </a:cubicBezTo>
                  <a:cubicBezTo>
                    <a:pt x="513968" y="29360"/>
                    <a:pt x="498957" y="33456"/>
                    <a:pt x="482677" y="36680"/>
                  </a:cubicBezTo>
                  <a:cubicBezTo>
                    <a:pt x="466397" y="39905"/>
                    <a:pt x="449430" y="43658"/>
                    <a:pt x="431643" y="46274"/>
                  </a:cubicBezTo>
                  <a:cubicBezTo>
                    <a:pt x="414015" y="49445"/>
                    <a:pt x="395410" y="51560"/>
                    <a:pt x="376487" y="53885"/>
                  </a:cubicBezTo>
                  <a:cubicBezTo>
                    <a:pt x="357564" y="56211"/>
                    <a:pt x="338562" y="57480"/>
                    <a:pt x="319348" y="58722"/>
                  </a:cubicBezTo>
                  <a:cubicBezTo>
                    <a:pt x="242361" y="63532"/>
                    <a:pt x="165005" y="65567"/>
                    <a:pt x="106941" y="68685"/>
                  </a:cubicBezTo>
                  <a:cubicBezTo>
                    <a:pt x="77869" y="70271"/>
                    <a:pt x="53370" y="71593"/>
                    <a:pt x="36614" y="73205"/>
                  </a:cubicBezTo>
                  <a:lnTo>
                    <a:pt x="10186" y="75504"/>
                  </a:lnTo>
                  <a:cubicBezTo>
                    <a:pt x="4798" y="75874"/>
                    <a:pt x="735" y="80552"/>
                    <a:pt x="1110" y="85943"/>
                  </a:cubicBezTo>
                  <a:cubicBezTo>
                    <a:pt x="1113" y="85996"/>
                    <a:pt x="1117" y="86023"/>
                    <a:pt x="1121" y="86075"/>
                  </a:cubicBezTo>
                  <a:cubicBezTo>
                    <a:pt x="1730" y="91493"/>
                    <a:pt x="6592" y="95405"/>
                    <a:pt x="12009" y="94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29" name="任意多边形: 形状 3028">
              <a:extLst>
                <a:ext uri="{FF2B5EF4-FFF2-40B4-BE49-F238E27FC236}">
                  <a16:creationId xmlns:a16="http://schemas.microsoft.com/office/drawing/2014/main" id="{E9D2018C-CAE6-F2E6-D8D7-B5B7EBECD35B}"/>
                </a:ext>
              </a:extLst>
            </p:cNvPr>
            <p:cNvSpPr/>
            <p:nvPr/>
          </p:nvSpPr>
          <p:spPr>
            <a:xfrm>
              <a:off x="-1496733" y="-4389008"/>
              <a:ext cx="972962" cy="453875"/>
            </a:xfrm>
            <a:custGeom>
              <a:avLst/>
              <a:gdLst>
                <a:gd name="connsiteX0" fmla="*/ 23050 w 972962"/>
                <a:gd name="connsiteY0" fmla="*/ 455168 h 453875"/>
                <a:gd name="connsiteX1" fmla="*/ 26037 w 972962"/>
                <a:gd name="connsiteY1" fmla="*/ 454746 h 453875"/>
                <a:gd name="connsiteX2" fmla="*/ 35763 w 972962"/>
                <a:gd name="connsiteY2" fmla="*/ 452975 h 453875"/>
                <a:gd name="connsiteX3" fmla="*/ 70411 w 972962"/>
                <a:gd name="connsiteY3" fmla="*/ 442403 h 453875"/>
                <a:gd name="connsiteX4" fmla="*/ 119277 w 972962"/>
                <a:gd name="connsiteY4" fmla="*/ 422106 h 453875"/>
                <a:gd name="connsiteX5" fmla="*/ 180433 w 972962"/>
                <a:gd name="connsiteY5" fmla="*/ 395492 h 453875"/>
                <a:gd name="connsiteX6" fmla="*/ 253112 w 972962"/>
                <a:gd name="connsiteY6" fmla="*/ 362060 h 453875"/>
                <a:gd name="connsiteX7" fmla="*/ 332398 w 972962"/>
                <a:gd name="connsiteY7" fmla="*/ 322021 h 453875"/>
                <a:gd name="connsiteX8" fmla="*/ 415939 w 972962"/>
                <a:gd name="connsiteY8" fmla="*/ 277753 h 453875"/>
                <a:gd name="connsiteX9" fmla="*/ 501779 w 972962"/>
                <a:gd name="connsiteY9" fmla="*/ 231476 h 453875"/>
                <a:gd name="connsiteX10" fmla="*/ 670209 w 972962"/>
                <a:gd name="connsiteY10" fmla="*/ 139610 h 453875"/>
                <a:gd name="connsiteX11" fmla="*/ 747671 w 972962"/>
                <a:gd name="connsiteY11" fmla="*/ 97325 h 453875"/>
                <a:gd name="connsiteX12" fmla="*/ 817205 w 972962"/>
                <a:gd name="connsiteY12" fmla="*/ 60324 h 453875"/>
                <a:gd name="connsiteX13" fmla="*/ 926725 w 972962"/>
                <a:gd name="connsiteY13" fmla="*/ 18039 h 453875"/>
                <a:gd name="connsiteX14" fmla="*/ 959021 w 972962"/>
                <a:gd name="connsiteY14" fmla="*/ 11193 h 453875"/>
                <a:gd name="connsiteX15" fmla="*/ 970570 w 972962"/>
                <a:gd name="connsiteY15" fmla="*/ 9344 h 453875"/>
                <a:gd name="connsiteX16" fmla="*/ 970755 w 972962"/>
                <a:gd name="connsiteY16" fmla="*/ 9344 h 453875"/>
                <a:gd name="connsiteX17" fmla="*/ 974006 w 972962"/>
                <a:gd name="connsiteY17" fmla="*/ 4956 h 453875"/>
                <a:gd name="connsiteX18" fmla="*/ 974006 w 972962"/>
                <a:gd name="connsiteY18" fmla="*/ 4956 h 453875"/>
                <a:gd name="connsiteX19" fmla="*/ 969566 w 972962"/>
                <a:gd name="connsiteY19" fmla="*/ 1785 h 453875"/>
                <a:gd name="connsiteX20" fmla="*/ 957726 w 972962"/>
                <a:gd name="connsiteY20" fmla="*/ 3344 h 453875"/>
                <a:gd name="connsiteX21" fmla="*/ 924505 w 972962"/>
                <a:gd name="connsiteY21" fmla="*/ 9423 h 453875"/>
                <a:gd name="connsiteX22" fmla="*/ 811523 w 972962"/>
                <a:gd name="connsiteY22" fmla="*/ 49277 h 453875"/>
                <a:gd name="connsiteX23" fmla="*/ 740324 w 972962"/>
                <a:gd name="connsiteY23" fmla="*/ 84559 h 453875"/>
                <a:gd name="connsiteX24" fmla="*/ 661699 w 972962"/>
                <a:gd name="connsiteY24" fmla="*/ 124652 h 453875"/>
                <a:gd name="connsiteX25" fmla="*/ 490547 w 972962"/>
                <a:gd name="connsiteY25" fmla="*/ 211628 h 453875"/>
                <a:gd name="connsiteX26" fmla="*/ 403332 w 972962"/>
                <a:gd name="connsiteY26" fmla="*/ 255368 h 453875"/>
                <a:gd name="connsiteX27" fmla="*/ 318761 w 972962"/>
                <a:gd name="connsiteY27" fmla="*/ 297152 h 453875"/>
                <a:gd name="connsiteX28" fmla="*/ 239131 w 972962"/>
                <a:gd name="connsiteY28" fmla="*/ 334522 h 453875"/>
                <a:gd name="connsiteX29" fmla="*/ 166902 w 972962"/>
                <a:gd name="connsiteY29" fmla="*/ 365258 h 453875"/>
                <a:gd name="connsiteX30" fmla="*/ 104504 w 972962"/>
                <a:gd name="connsiteY30" fmla="*/ 390577 h 453875"/>
                <a:gd name="connsiteX31" fmla="*/ 57487 w 972962"/>
                <a:gd name="connsiteY31" fmla="*/ 409077 h 453875"/>
                <a:gd name="connsiteX32" fmla="*/ 28231 w 972962"/>
                <a:gd name="connsiteY32" fmla="*/ 417349 h 453875"/>
                <a:gd name="connsiteX33" fmla="*/ 20619 w 972962"/>
                <a:gd name="connsiteY33" fmla="*/ 418591 h 453875"/>
                <a:gd name="connsiteX34" fmla="*/ 17606 w 972962"/>
                <a:gd name="connsiteY34" fmla="*/ 418961 h 453875"/>
                <a:gd name="connsiteX35" fmla="*/ 17606 w 972962"/>
                <a:gd name="connsiteY35" fmla="*/ 418961 h 453875"/>
                <a:gd name="connsiteX36" fmla="*/ 1194 w 972962"/>
                <a:gd name="connsiteY36" fmla="*/ 439337 h 453875"/>
                <a:gd name="connsiteX37" fmla="*/ 1220 w 972962"/>
                <a:gd name="connsiteY37" fmla="*/ 439576 h 453875"/>
                <a:gd name="connsiteX38" fmla="*/ 22628 w 972962"/>
                <a:gd name="connsiteY38" fmla="*/ 455433 h 45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72962" h="453875">
                  <a:moveTo>
                    <a:pt x="23050" y="455168"/>
                  </a:moveTo>
                  <a:lnTo>
                    <a:pt x="26037" y="454746"/>
                  </a:lnTo>
                  <a:cubicBezTo>
                    <a:pt x="27887" y="454481"/>
                    <a:pt x="30873" y="454032"/>
                    <a:pt x="35763" y="452975"/>
                  </a:cubicBezTo>
                  <a:cubicBezTo>
                    <a:pt x="47542" y="450252"/>
                    <a:pt x="59118" y="446711"/>
                    <a:pt x="70411" y="442403"/>
                  </a:cubicBezTo>
                  <a:cubicBezTo>
                    <a:pt x="84524" y="437117"/>
                    <a:pt x="100909" y="430273"/>
                    <a:pt x="119277" y="422106"/>
                  </a:cubicBezTo>
                  <a:cubicBezTo>
                    <a:pt x="137645" y="413940"/>
                    <a:pt x="157652" y="405271"/>
                    <a:pt x="180433" y="395492"/>
                  </a:cubicBezTo>
                  <a:cubicBezTo>
                    <a:pt x="203214" y="385714"/>
                    <a:pt x="228005" y="374349"/>
                    <a:pt x="253112" y="362060"/>
                  </a:cubicBezTo>
                  <a:cubicBezTo>
                    <a:pt x="278219" y="349771"/>
                    <a:pt x="305150" y="336240"/>
                    <a:pt x="332398" y="322021"/>
                  </a:cubicBezTo>
                  <a:lnTo>
                    <a:pt x="415939" y="277753"/>
                  </a:lnTo>
                  <a:cubicBezTo>
                    <a:pt x="444217" y="262768"/>
                    <a:pt x="473183" y="247201"/>
                    <a:pt x="501779" y="231476"/>
                  </a:cubicBezTo>
                  <a:lnTo>
                    <a:pt x="670209" y="139610"/>
                  </a:lnTo>
                  <a:lnTo>
                    <a:pt x="747671" y="97325"/>
                  </a:lnTo>
                  <a:cubicBezTo>
                    <a:pt x="772170" y="83740"/>
                    <a:pt x="795243" y="71081"/>
                    <a:pt x="817205" y="60324"/>
                  </a:cubicBezTo>
                  <a:cubicBezTo>
                    <a:pt x="860759" y="38574"/>
                    <a:pt x="899134" y="24857"/>
                    <a:pt x="926725" y="18039"/>
                  </a:cubicBezTo>
                  <a:cubicBezTo>
                    <a:pt x="940494" y="14497"/>
                    <a:pt x="951515" y="12409"/>
                    <a:pt x="959021" y="11193"/>
                  </a:cubicBezTo>
                  <a:lnTo>
                    <a:pt x="970570" y="9344"/>
                  </a:lnTo>
                  <a:lnTo>
                    <a:pt x="970755" y="9344"/>
                  </a:lnTo>
                  <a:cubicBezTo>
                    <a:pt x="972864" y="9026"/>
                    <a:pt x="974318" y="7071"/>
                    <a:pt x="974006" y="4956"/>
                  </a:cubicBezTo>
                  <a:cubicBezTo>
                    <a:pt x="974006" y="4956"/>
                    <a:pt x="974006" y="4956"/>
                    <a:pt x="974006" y="4956"/>
                  </a:cubicBezTo>
                  <a:cubicBezTo>
                    <a:pt x="973604" y="2895"/>
                    <a:pt x="971654" y="1494"/>
                    <a:pt x="969566" y="1785"/>
                  </a:cubicBezTo>
                  <a:lnTo>
                    <a:pt x="957726" y="3344"/>
                  </a:lnTo>
                  <a:cubicBezTo>
                    <a:pt x="950009" y="4401"/>
                    <a:pt x="938697" y="6199"/>
                    <a:pt x="924505" y="9423"/>
                  </a:cubicBezTo>
                  <a:cubicBezTo>
                    <a:pt x="896068" y="15554"/>
                    <a:pt x="856372" y="28478"/>
                    <a:pt x="811523" y="49277"/>
                  </a:cubicBezTo>
                  <a:cubicBezTo>
                    <a:pt x="789058" y="59558"/>
                    <a:pt x="765272" y="71662"/>
                    <a:pt x="740324" y="84559"/>
                  </a:cubicBezTo>
                  <a:lnTo>
                    <a:pt x="661699" y="124652"/>
                  </a:lnTo>
                  <a:lnTo>
                    <a:pt x="490547" y="211628"/>
                  </a:lnTo>
                  <a:cubicBezTo>
                    <a:pt x="461475" y="226561"/>
                    <a:pt x="432404" y="241123"/>
                    <a:pt x="403332" y="255368"/>
                  </a:cubicBezTo>
                  <a:lnTo>
                    <a:pt x="318761" y="297152"/>
                  </a:lnTo>
                  <a:cubicBezTo>
                    <a:pt x="291275" y="310366"/>
                    <a:pt x="264661" y="323184"/>
                    <a:pt x="239131" y="334522"/>
                  </a:cubicBezTo>
                  <a:cubicBezTo>
                    <a:pt x="213601" y="345859"/>
                    <a:pt x="189921" y="356167"/>
                    <a:pt x="166902" y="365258"/>
                  </a:cubicBezTo>
                  <a:cubicBezTo>
                    <a:pt x="143882" y="374349"/>
                    <a:pt x="122686" y="382754"/>
                    <a:pt x="104504" y="390577"/>
                  </a:cubicBezTo>
                  <a:cubicBezTo>
                    <a:pt x="86321" y="398399"/>
                    <a:pt x="70437" y="404531"/>
                    <a:pt x="57487" y="409077"/>
                  </a:cubicBezTo>
                  <a:cubicBezTo>
                    <a:pt x="47930" y="412486"/>
                    <a:pt x="38157" y="415261"/>
                    <a:pt x="28231" y="417349"/>
                  </a:cubicBezTo>
                  <a:cubicBezTo>
                    <a:pt x="25717" y="417904"/>
                    <a:pt x="23177" y="418327"/>
                    <a:pt x="20619" y="418591"/>
                  </a:cubicBezTo>
                  <a:lnTo>
                    <a:pt x="17606" y="418961"/>
                  </a:lnTo>
                  <a:lnTo>
                    <a:pt x="17606" y="418961"/>
                  </a:lnTo>
                  <a:cubicBezTo>
                    <a:pt x="7447" y="420045"/>
                    <a:pt x="100" y="429189"/>
                    <a:pt x="1194" y="439337"/>
                  </a:cubicBezTo>
                  <a:cubicBezTo>
                    <a:pt x="1202" y="439417"/>
                    <a:pt x="1210" y="439496"/>
                    <a:pt x="1220" y="439576"/>
                  </a:cubicBezTo>
                  <a:cubicBezTo>
                    <a:pt x="2822" y="449830"/>
                    <a:pt x="12357" y="456886"/>
                    <a:pt x="22628" y="4554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0" name="任意多边形: 形状 3029">
              <a:extLst>
                <a:ext uri="{FF2B5EF4-FFF2-40B4-BE49-F238E27FC236}">
                  <a16:creationId xmlns:a16="http://schemas.microsoft.com/office/drawing/2014/main" id="{7F684A18-EC7B-7EC3-4807-8703B3E6A2DE}"/>
                </a:ext>
              </a:extLst>
            </p:cNvPr>
            <p:cNvSpPr/>
            <p:nvPr/>
          </p:nvSpPr>
          <p:spPr>
            <a:xfrm>
              <a:off x="-736318" y="-3982639"/>
              <a:ext cx="287419" cy="759927"/>
            </a:xfrm>
            <a:custGeom>
              <a:avLst/>
              <a:gdLst>
                <a:gd name="connsiteX0" fmla="*/ 2347 w 287419"/>
                <a:gd name="connsiteY0" fmla="*/ 27128 h 759927"/>
                <a:gd name="connsiteX1" fmla="*/ 16037 w 287419"/>
                <a:gd name="connsiteY1" fmla="*/ 58155 h 759927"/>
                <a:gd name="connsiteX2" fmla="*/ 32344 w 287419"/>
                <a:gd name="connsiteY2" fmla="*/ 93728 h 759927"/>
                <a:gd name="connsiteX3" fmla="*/ 54676 w 287419"/>
                <a:gd name="connsiteY3" fmla="*/ 139608 h 759927"/>
                <a:gd name="connsiteX4" fmla="*/ 79466 w 287419"/>
                <a:gd name="connsiteY4" fmla="*/ 193179 h 759927"/>
                <a:gd name="connsiteX5" fmla="*/ 91200 w 287419"/>
                <a:gd name="connsiteY5" fmla="*/ 222806 h 759927"/>
                <a:gd name="connsiteX6" fmla="*/ 97279 w 287419"/>
                <a:gd name="connsiteY6" fmla="*/ 238107 h 759927"/>
                <a:gd name="connsiteX7" fmla="*/ 102564 w 287419"/>
                <a:gd name="connsiteY7" fmla="*/ 253965 h 759927"/>
                <a:gd name="connsiteX8" fmla="*/ 146119 w 287419"/>
                <a:gd name="connsiteY8" fmla="*/ 391764 h 759927"/>
                <a:gd name="connsiteX9" fmla="*/ 189013 w 287419"/>
                <a:gd name="connsiteY9" fmla="*/ 529616 h 759927"/>
                <a:gd name="connsiteX10" fmla="*/ 207935 w 287419"/>
                <a:gd name="connsiteY10" fmla="*/ 593335 h 759927"/>
                <a:gd name="connsiteX11" fmla="*/ 227070 w 287419"/>
                <a:gd name="connsiteY11" fmla="*/ 650025 h 759927"/>
                <a:gd name="connsiteX12" fmla="*/ 257780 w 287419"/>
                <a:gd name="connsiteY12" fmla="*/ 734596 h 759927"/>
                <a:gd name="connsiteX13" fmla="*/ 274060 w 287419"/>
                <a:gd name="connsiteY13" fmla="*/ 755950 h 759927"/>
                <a:gd name="connsiteX14" fmla="*/ 282781 w 287419"/>
                <a:gd name="connsiteY14" fmla="*/ 761236 h 759927"/>
                <a:gd name="connsiteX15" fmla="*/ 288067 w 287419"/>
                <a:gd name="connsiteY15" fmla="*/ 759624 h 759927"/>
                <a:gd name="connsiteX16" fmla="*/ 286799 w 287419"/>
                <a:gd name="connsiteY16" fmla="*/ 754761 h 759927"/>
                <a:gd name="connsiteX17" fmla="*/ 286032 w 287419"/>
                <a:gd name="connsiteY17" fmla="*/ 754259 h 759927"/>
                <a:gd name="connsiteX18" fmla="*/ 279399 w 287419"/>
                <a:gd name="connsiteY18" fmla="*/ 749951 h 759927"/>
                <a:gd name="connsiteX19" fmla="*/ 266184 w 287419"/>
                <a:gd name="connsiteY19" fmla="*/ 730896 h 759927"/>
                <a:gd name="connsiteX20" fmla="*/ 239227 w 287419"/>
                <a:gd name="connsiteY20" fmla="*/ 646668 h 759927"/>
                <a:gd name="connsiteX21" fmla="*/ 222418 w 287419"/>
                <a:gd name="connsiteY21" fmla="*/ 589794 h 759927"/>
                <a:gd name="connsiteX22" fmla="*/ 205953 w 287419"/>
                <a:gd name="connsiteY22" fmla="*/ 525440 h 759927"/>
                <a:gd name="connsiteX23" fmla="*/ 168345 w 287419"/>
                <a:gd name="connsiteY23" fmla="*/ 385923 h 759927"/>
                <a:gd name="connsiteX24" fmla="*/ 130156 w 287419"/>
                <a:gd name="connsiteY24" fmla="*/ 246697 h 759927"/>
                <a:gd name="connsiteX25" fmla="*/ 125399 w 287419"/>
                <a:gd name="connsiteY25" fmla="*/ 229862 h 759927"/>
                <a:gd name="connsiteX26" fmla="*/ 119690 w 287419"/>
                <a:gd name="connsiteY26" fmla="*/ 213661 h 759927"/>
                <a:gd name="connsiteX27" fmla="*/ 108617 w 287419"/>
                <a:gd name="connsiteY27" fmla="*/ 182264 h 759927"/>
                <a:gd name="connsiteX28" fmla="*/ 85333 w 287419"/>
                <a:gd name="connsiteY28" fmla="*/ 126552 h 759927"/>
                <a:gd name="connsiteX29" fmla="*/ 65194 w 287419"/>
                <a:gd name="connsiteY29" fmla="*/ 80804 h 759927"/>
                <a:gd name="connsiteX30" fmla="*/ 50421 w 287419"/>
                <a:gd name="connsiteY30" fmla="*/ 45073 h 759927"/>
                <a:gd name="connsiteX31" fmla="*/ 37946 w 287419"/>
                <a:gd name="connsiteY31" fmla="*/ 13570 h 759927"/>
                <a:gd name="connsiteX32" fmla="*/ 37946 w 287419"/>
                <a:gd name="connsiteY32" fmla="*/ 13570 h 759927"/>
                <a:gd name="connsiteX33" fmla="*/ 13341 w 287419"/>
                <a:gd name="connsiteY33" fmla="*/ 2998 h 759927"/>
                <a:gd name="connsiteX34" fmla="*/ 2093 w 287419"/>
                <a:gd name="connsiteY34" fmla="*/ 26176 h 759927"/>
                <a:gd name="connsiteX35" fmla="*/ 2321 w 287419"/>
                <a:gd name="connsiteY35" fmla="*/ 26784 h 75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419" h="759927">
                  <a:moveTo>
                    <a:pt x="2347" y="27128"/>
                  </a:moveTo>
                  <a:cubicBezTo>
                    <a:pt x="2347" y="27128"/>
                    <a:pt x="7342" y="38413"/>
                    <a:pt x="16037" y="58155"/>
                  </a:cubicBezTo>
                  <a:cubicBezTo>
                    <a:pt x="20451" y="68013"/>
                    <a:pt x="25419" y="80038"/>
                    <a:pt x="32344" y="93728"/>
                  </a:cubicBezTo>
                  <a:cubicBezTo>
                    <a:pt x="39268" y="107418"/>
                    <a:pt x="46483" y="122800"/>
                    <a:pt x="54676" y="139608"/>
                  </a:cubicBezTo>
                  <a:cubicBezTo>
                    <a:pt x="62287" y="156205"/>
                    <a:pt x="71484" y="173965"/>
                    <a:pt x="79466" y="193179"/>
                  </a:cubicBezTo>
                  <a:cubicBezTo>
                    <a:pt x="83306" y="202799"/>
                    <a:pt x="87217" y="212683"/>
                    <a:pt x="91200" y="222806"/>
                  </a:cubicBezTo>
                  <a:cubicBezTo>
                    <a:pt x="93209" y="227853"/>
                    <a:pt x="95236" y="232954"/>
                    <a:pt x="97279" y="238107"/>
                  </a:cubicBezTo>
                  <a:cubicBezTo>
                    <a:pt x="99023" y="242759"/>
                    <a:pt x="100714" y="248679"/>
                    <a:pt x="102564" y="253965"/>
                  </a:cubicBezTo>
                  <a:lnTo>
                    <a:pt x="146119" y="391764"/>
                  </a:lnTo>
                  <a:cubicBezTo>
                    <a:pt x="160760" y="438807"/>
                    <a:pt x="176274" y="485295"/>
                    <a:pt x="189013" y="529616"/>
                  </a:cubicBezTo>
                  <a:cubicBezTo>
                    <a:pt x="195567" y="551736"/>
                    <a:pt x="201910" y="573091"/>
                    <a:pt x="207935" y="593335"/>
                  </a:cubicBezTo>
                  <a:cubicBezTo>
                    <a:pt x="214728" y="613447"/>
                    <a:pt x="221150" y="632476"/>
                    <a:pt x="227070" y="650025"/>
                  </a:cubicBezTo>
                  <a:cubicBezTo>
                    <a:pt x="239359" y="685201"/>
                    <a:pt x="247816" y="714167"/>
                    <a:pt x="257780" y="734596"/>
                  </a:cubicBezTo>
                  <a:cubicBezTo>
                    <a:pt x="261707" y="742736"/>
                    <a:pt x="267247" y="750004"/>
                    <a:pt x="274060" y="755950"/>
                  </a:cubicBezTo>
                  <a:cubicBezTo>
                    <a:pt x="276869" y="757880"/>
                    <a:pt x="279782" y="759624"/>
                    <a:pt x="282781" y="761236"/>
                  </a:cubicBezTo>
                  <a:cubicBezTo>
                    <a:pt x="284690" y="762214"/>
                    <a:pt x="287023" y="761500"/>
                    <a:pt x="288067" y="759624"/>
                  </a:cubicBezTo>
                  <a:cubicBezTo>
                    <a:pt x="288979" y="757933"/>
                    <a:pt x="288427" y="755792"/>
                    <a:pt x="286799" y="754761"/>
                  </a:cubicBezTo>
                  <a:lnTo>
                    <a:pt x="286032" y="754259"/>
                  </a:lnTo>
                  <a:lnTo>
                    <a:pt x="279399" y="749951"/>
                  </a:lnTo>
                  <a:cubicBezTo>
                    <a:pt x="273759" y="744560"/>
                    <a:pt x="269266" y="738058"/>
                    <a:pt x="266184" y="730896"/>
                  </a:cubicBezTo>
                  <a:cubicBezTo>
                    <a:pt x="257727" y="712053"/>
                    <a:pt x="249904" y="681554"/>
                    <a:pt x="239227" y="646668"/>
                  </a:cubicBezTo>
                  <a:cubicBezTo>
                    <a:pt x="233941" y="629040"/>
                    <a:pt x="228365" y="609959"/>
                    <a:pt x="222418" y="589794"/>
                  </a:cubicBezTo>
                  <a:lnTo>
                    <a:pt x="205953" y="525440"/>
                  </a:lnTo>
                  <a:cubicBezTo>
                    <a:pt x="194959" y="480723"/>
                    <a:pt x="181110" y="433310"/>
                    <a:pt x="168345" y="385923"/>
                  </a:cubicBezTo>
                  <a:lnTo>
                    <a:pt x="130156" y="246697"/>
                  </a:lnTo>
                  <a:cubicBezTo>
                    <a:pt x="128517" y="240988"/>
                    <a:pt x="127328" y="235940"/>
                    <a:pt x="125399" y="229862"/>
                  </a:cubicBezTo>
                  <a:lnTo>
                    <a:pt x="119690" y="213661"/>
                  </a:lnTo>
                  <a:lnTo>
                    <a:pt x="108617" y="182264"/>
                  </a:lnTo>
                  <a:cubicBezTo>
                    <a:pt x="101058" y="162073"/>
                    <a:pt x="92495" y="143837"/>
                    <a:pt x="85333" y="126552"/>
                  </a:cubicBezTo>
                  <a:lnTo>
                    <a:pt x="65194" y="80804"/>
                  </a:lnTo>
                  <a:cubicBezTo>
                    <a:pt x="59010" y="67431"/>
                    <a:pt x="54464" y="55037"/>
                    <a:pt x="50421" y="45073"/>
                  </a:cubicBezTo>
                  <a:lnTo>
                    <a:pt x="37946" y="13570"/>
                  </a:lnTo>
                  <a:lnTo>
                    <a:pt x="37946" y="13570"/>
                  </a:lnTo>
                  <a:cubicBezTo>
                    <a:pt x="33924" y="4003"/>
                    <a:pt x="23051" y="-675"/>
                    <a:pt x="13341" y="2998"/>
                  </a:cubicBezTo>
                  <a:cubicBezTo>
                    <a:pt x="3838" y="6302"/>
                    <a:pt x="-1197" y="16662"/>
                    <a:pt x="2093" y="26176"/>
                  </a:cubicBezTo>
                  <a:cubicBezTo>
                    <a:pt x="2165" y="26361"/>
                    <a:pt x="2241" y="26573"/>
                    <a:pt x="2321" y="26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1" name="任意多边形: 形状 3030">
              <a:extLst>
                <a:ext uri="{FF2B5EF4-FFF2-40B4-BE49-F238E27FC236}">
                  <a16:creationId xmlns:a16="http://schemas.microsoft.com/office/drawing/2014/main" id="{71FCA6E6-4EF7-960C-8A62-A51003454079}"/>
                </a:ext>
              </a:extLst>
            </p:cNvPr>
            <p:cNvSpPr/>
            <p:nvPr/>
          </p:nvSpPr>
          <p:spPr>
            <a:xfrm>
              <a:off x="-1132805" y="-4448527"/>
              <a:ext cx="73964" cy="348019"/>
            </a:xfrm>
            <a:custGeom>
              <a:avLst/>
              <a:gdLst>
                <a:gd name="connsiteX0" fmla="*/ 27670 w 73964"/>
                <a:gd name="connsiteY0" fmla="*/ 337721 h 348019"/>
                <a:gd name="connsiteX1" fmla="*/ 28014 w 73964"/>
                <a:gd name="connsiteY1" fmla="*/ 333916 h 348019"/>
                <a:gd name="connsiteX2" fmla="*/ 29229 w 73964"/>
                <a:gd name="connsiteY2" fmla="*/ 323529 h 348019"/>
                <a:gd name="connsiteX3" fmla="*/ 32559 w 73964"/>
                <a:gd name="connsiteY3" fmla="*/ 308570 h 348019"/>
                <a:gd name="connsiteX4" fmla="*/ 37290 w 73964"/>
                <a:gd name="connsiteY4" fmla="*/ 285974 h 348019"/>
                <a:gd name="connsiteX5" fmla="*/ 40409 w 73964"/>
                <a:gd name="connsiteY5" fmla="*/ 260391 h 348019"/>
                <a:gd name="connsiteX6" fmla="*/ 42576 w 73964"/>
                <a:gd name="connsiteY6" fmla="*/ 231161 h 348019"/>
                <a:gd name="connsiteX7" fmla="*/ 45509 w 73964"/>
                <a:gd name="connsiteY7" fmla="*/ 168420 h 348019"/>
                <a:gd name="connsiteX8" fmla="*/ 46064 w 73964"/>
                <a:gd name="connsiteY8" fmla="*/ 136256 h 348019"/>
                <a:gd name="connsiteX9" fmla="*/ 46064 w 73964"/>
                <a:gd name="connsiteY9" fmla="*/ 105466 h 348019"/>
                <a:gd name="connsiteX10" fmla="*/ 47518 w 73964"/>
                <a:gd name="connsiteY10" fmla="*/ 77531 h 348019"/>
                <a:gd name="connsiteX11" fmla="*/ 51984 w 73964"/>
                <a:gd name="connsiteY11" fmla="*/ 52741 h 348019"/>
                <a:gd name="connsiteX12" fmla="*/ 58486 w 73964"/>
                <a:gd name="connsiteY12" fmla="*/ 32497 h 348019"/>
                <a:gd name="connsiteX13" fmla="*/ 65806 w 73964"/>
                <a:gd name="connsiteY13" fmla="*/ 17829 h 348019"/>
                <a:gd name="connsiteX14" fmla="*/ 74264 w 73964"/>
                <a:gd name="connsiteY14" fmla="*/ 6333 h 348019"/>
                <a:gd name="connsiteX15" fmla="*/ 74554 w 73964"/>
                <a:gd name="connsiteY15" fmla="*/ 5963 h 348019"/>
                <a:gd name="connsiteX16" fmla="*/ 73949 w 73964"/>
                <a:gd name="connsiteY16" fmla="*/ 2263 h 348019"/>
                <a:gd name="connsiteX17" fmla="*/ 73894 w 73964"/>
                <a:gd name="connsiteY17" fmla="*/ 2236 h 348019"/>
                <a:gd name="connsiteX18" fmla="*/ 70194 w 73964"/>
                <a:gd name="connsiteY18" fmla="*/ 2685 h 348019"/>
                <a:gd name="connsiteX19" fmla="*/ 60336 w 73964"/>
                <a:gd name="connsiteY19" fmla="*/ 14499 h 348019"/>
                <a:gd name="connsiteX20" fmla="*/ 51614 w 73964"/>
                <a:gd name="connsiteY20" fmla="*/ 29590 h 348019"/>
                <a:gd name="connsiteX21" fmla="*/ 43448 w 73964"/>
                <a:gd name="connsiteY21" fmla="*/ 50495 h 348019"/>
                <a:gd name="connsiteX22" fmla="*/ 37158 w 73964"/>
                <a:gd name="connsiteY22" fmla="*/ 76131 h 348019"/>
                <a:gd name="connsiteX23" fmla="*/ 33801 w 73964"/>
                <a:gd name="connsiteY23" fmla="*/ 105466 h 348019"/>
                <a:gd name="connsiteX24" fmla="*/ 32004 w 73964"/>
                <a:gd name="connsiteY24" fmla="*/ 136176 h 348019"/>
                <a:gd name="connsiteX25" fmla="*/ 29520 w 73964"/>
                <a:gd name="connsiteY25" fmla="*/ 167468 h 348019"/>
                <a:gd name="connsiteX26" fmla="*/ 22754 w 73964"/>
                <a:gd name="connsiteY26" fmla="*/ 229364 h 348019"/>
                <a:gd name="connsiteX27" fmla="*/ 18922 w 73964"/>
                <a:gd name="connsiteY27" fmla="*/ 257326 h 348019"/>
                <a:gd name="connsiteX28" fmla="*/ 14218 w 73964"/>
                <a:gd name="connsiteY28" fmla="*/ 282724 h 348019"/>
                <a:gd name="connsiteX29" fmla="*/ 8694 w 73964"/>
                <a:gd name="connsiteY29" fmla="*/ 302519 h 348019"/>
                <a:gd name="connsiteX30" fmla="*/ 3726 w 73964"/>
                <a:gd name="connsiteY30" fmla="*/ 320173 h 348019"/>
                <a:gd name="connsiteX31" fmla="*/ 1796 w 73964"/>
                <a:gd name="connsiteY31" fmla="*/ 331167 h 348019"/>
                <a:gd name="connsiteX32" fmla="*/ 1215 w 73964"/>
                <a:gd name="connsiteY32" fmla="*/ 334947 h 348019"/>
                <a:gd name="connsiteX33" fmla="*/ 12201 w 73964"/>
                <a:gd name="connsiteY33" fmla="*/ 349561 h 348019"/>
                <a:gd name="connsiteX34" fmla="*/ 12473 w 73964"/>
                <a:gd name="connsiteY34" fmla="*/ 349588 h 348019"/>
                <a:gd name="connsiteX35" fmla="*/ 27670 w 73964"/>
                <a:gd name="connsiteY35" fmla="*/ 338726 h 348019"/>
                <a:gd name="connsiteX36" fmla="*/ 27670 w 73964"/>
                <a:gd name="connsiteY36" fmla="*/ 338012 h 34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964" h="348019">
                  <a:moveTo>
                    <a:pt x="27670" y="337721"/>
                  </a:moveTo>
                  <a:cubicBezTo>
                    <a:pt x="27670" y="337721"/>
                    <a:pt x="27670" y="336400"/>
                    <a:pt x="28014" y="333916"/>
                  </a:cubicBezTo>
                  <a:cubicBezTo>
                    <a:pt x="28357" y="331431"/>
                    <a:pt x="28357" y="327441"/>
                    <a:pt x="29229" y="323529"/>
                  </a:cubicBezTo>
                  <a:cubicBezTo>
                    <a:pt x="30101" y="319618"/>
                    <a:pt x="30841" y="315231"/>
                    <a:pt x="32559" y="308570"/>
                  </a:cubicBezTo>
                  <a:cubicBezTo>
                    <a:pt x="34119" y="302413"/>
                    <a:pt x="35889" y="294775"/>
                    <a:pt x="37290" y="285974"/>
                  </a:cubicBezTo>
                  <a:cubicBezTo>
                    <a:pt x="38241" y="278046"/>
                    <a:pt x="39298" y="269456"/>
                    <a:pt x="40409" y="260391"/>
                  </a:cubicBezTo>
                  <a:cubicBezTo>
                    <a:pt x="41637" y="250692"/>
                    <a:pt x="42361" y="240940"/>
                    <a:pt x="42576" y="231161"/>
                  </a:cubicBezTo>
                  <a:cubicBezTo>
                    <a:pt x="43527" y="211128"/>
                    <a:pt x="44531" y="189774"/>
                    <a:pt x="45509" y="168420"/>
                  </a:cubicBezTo>
                  <a:cubicBezTo>
                    <a:pt x="45932" y="157848"/>
                    <a:pt x="45879" y="146854"/>
                    <a:pt x="46064" y="136256"/>
                  </a:cubicBezTo>
                  <a:cubicBezTo>
                    <a:pt x="46249" y="125658"/>
                    <a:pt x="46434" y="115457"/>
                    <a:pt x="46064" y="105466"/>
                  </a:cubicBezTo>
                  <a:cubicBezTo>
                    <a:pt x="46001" y="96137"/>
                    <a:pt x="46487" y="86808"/>
                    <a:pt x="47518" y="77531"/>
                  </a:cubicBezTo>
                  <a:cubicBezTo>
                    <a:pt x="48414" y="69180"/>
                    <a:pt x="49904" y="60881"/>
                    <a:pt x="51984" y="52741"/>
                  </a:cubicBezTo>
                  <a:cubicBezTo>
                    <a:pt x="53644" y="45844"/>
                    <a:pt x="55819" y="39078"/>
                    <a:pt x="58486" y="32497"/>
                  </a:cubicBezTo>
                  <a:cubicBezTo>
                    <a:pt x="60838" y="26603"/>
                    <a:pt x="63771" y="21926"/>
                    <a:pt x="65806" y="17829"/>
                  </a:cubicBezTo>
                  <a:lnTo>
                    <a:pt x="74264" y="6333"/>
                  </a:lnTo>
                  <a:lnTo>
                    <a:pt x="74554" y="5963"/>
                  </a:lnTo>
                  <a:cubicBezTo>
                    <a:pt x="75405" y="4773"/>
                    <a:pt x="75133" y="3135"/>
                    <a:pt x="73949" y="2263"/>
                  </a:cubicBezTo>
                  <a:cubicBezTo>
                    <a:pt x="73931" y="2263"/>
                    <a:pt x="73912" y="2236"/>
                    <a:pt x="73894" y="2236"/>
                  </a:cubicBezTo>
                  <a:cubicBezTo>
                    <a:pt x="72720" y="1443"/>
                    <a:pt x="71145" y="1629"/>
                    <a:pt x="70194" y="2685"/>
                  </a:cubicBezTo>
                  <a:cubicBezTo>
                    <a:pt x="70194" y="2685"/>
                    <a:pt x="66520" y="6861"/>
                    <a:pt x="60336" y="14499"/>
                  </a:cubicBezTo>
                  <a:cubicBezTo>
                    <a:pt x="57983" y="18675"/>
                    <a:pt x="54468" y="23538"/>
                    <a:pt x="51614" y="29590"/>
                  </a:cubicBezTo>
                  <a:cubicBezTo>
                    <a:pt x="48366" y="36329"/>
                    <a:pt x="45636" y="43333"/>
                    <a:pt x="43448" y="50495"/>
                  </a:cubicBezTo>
                  <a:cubicBezTo>
                    <a:pt x="40731" y="58873"/>
                    <a:pt x="38627" y="67436"/>
                    <a:pt x="37158" y="76131"/>
                  </a:cubicBezTo>
                  <a:cubicBezTo>
                    <a:pt x="35472" y="85830"/>
                    <a:pt x="34351" y="95635"/>
                    <a:pt x="33801" y="105466"/>
                  </a:cubicBezTo>
                  <a:cubicBezTo>
                    <a:pt x="33669" y="115457"/>
                    <a:pt x="32824" y="126002"/>
                    <a:pt x="32004" y="136176"/>
                  </a:cubicBezTo>
                  <a:cubicBezTo>
                    <a:pt x="31185" y="146351"/>
                    <a:pt x="30577" y="156897"/>
                    <a:pt x="29520" y="167468"/>
                  </a:cubicBezTo>
                  <a:cubicBezTo>
                    <a:pt x="27221" y="188611"/>
                    <a:pt x="24921" y="209754"/>
                    <a:pt x="22754" y="229364"/>
                  </a:cubicBezTo>
                  <a:cubicBezTo>
                    <a:pt x="21985" y="238746"/>
                    <a:pt x="20703" y="248076"/>
                    <a:pt x="18922" y="257326"/>
                  </a:cubicBezTo>
                  <a:cubicBezTo>
                    <a:pt x="17257" y="266338"/>
                    <a:pt x="15671" y="274848"/>
                    <a:pt x="14218" y="282724"/>
                  </a:cubicBezTo>
                  <a:cubicBezTo>
                    <a:pt x="12606" y="289595"/>
                    <a:pt x="10729" y="296202"/>
                    <a:pt x="8694" y="302519"/>
                  </a:cubicBezTo>
                  <a:cubicBezTo>
                    <a:pt x="6765" y="308333"/>
                    <a:pt x="5047" y="315125"/>
                    <a:pt x="3726" y="320173"/>
                  </a:cubicBezTo>
                  <a:cubicBezTo>
                    <a:pt x="2404" y="325221"/>
                    <a:pt x="2298" y="328577"/>
                    <a:pt x="1796" y="331167"/>
                  </a:cubicBezTo>
                  <a:cubicBezTo>
                    <a:pt x="1294" y="333757"/>
                    <a:pt x="1215" y="334947"/>
                    <a:pt x="1215" y="334947"/>
                  </a:cubicBezTo>
                  <a:cubicBezTo>
                    <a:pt x="216" y="342003"/>
                    <a:pt x="5134" y="348557"/>
                    <a:pt x="12201" y="349561"/>
                  </a:cubicBezTo>
                  <a:cubicBezTo>
                    <a:pt x="12291" y="349561"/>
                    <a:pt x="12384" y="349588"/>
                    <a:pt x="12473" y="349588"/>
                  </a:cubicBezTo>
                  <a:cubicBezTo>
                    <a:pt x="19667" y="350777"/>
                    <a:pt x="26470" y="345914"/>
                    <a:pt x="27670" y="338726"/>
                  </a:cubicBezTo>
                  <a:lnTo>
                    <a:pt x="27670" y="33801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2" name="任意多边形: 形状 3031">
              <a:extLst>
                <a:ext uri="{FF2B5EF4-FFF2-40B4-BE49-F238E27FC236}">
                  <a16:creationId xmlns:a16="http://schemas.microsoft.com/office/drawing/2014/main" id="{AF0244CC-2C20-EB92-8953-9916D6841BF7}"/>
                </a:ext>
              </a:extLst>
            </p:cNvPr>
            <p:cNvSpPr/>
            <p:nvPr/>
          </p:nvSpPr>
          <p:spPr>
            <a:xfrm>
              <a:off x="-1012588" y="-4183832"/>
              <a:ext cx="489863" cy="68260"/>
            </a:xfrm>
            <a:custGeom>
              <a:avLst/>
              <a:gdLst>
                <a:gd name="connsiteX0" fmla="*/ 16234 w 489863"/>
                <a:gd name="connsiteY0" fmla="*/ 28442 h 68260"/>
                <a:gd name="connsiteX1" fmla="*/ 21519 w 489863"/>
                <a:gd name="connsiteY1" fmla="*/ 27807 h 68260"/>
                <a:gd name="connsiteX2" fmla="*/ 36240 w 489863"/>
                <a:gd name="connsiteY2" fmla="*/ 26459 h 68260"/>
                <a:gd name="connsiteX3" fmla="*/ 57383 w 489863"/>
                <a:gd name="connsiteY3" fmla="*/ 27569 h 68260"/>
                <a:gd name="connsiteX4" fmla="*/ 86455 w 489863"/>
                <a:gd name="connsiteY4" fmla="*/ 32247 h 68260"/>
                <a:gd name="connsiteX5" fmla="*/ 121499 w 489863"/>
                <a:gd name="connsiteY5" fmla="*/ 40467 h 68260"/>
                <a:gd name="connsiteX6" fmla="*/ 162199 w 489863"/>
                <a:gd name="connsiteY6" fmla="*/ 49214 h 68260"/>
                <a:gd name="connsiteX7" fmla="*/ 249625 w 489863"/>
                <a:gd name="connsiteY7" fmla="*/ 62429 h 68260"/>
                <a:gd name="connsiteX8" fmla="*/ 271904 w 489863"/>
                <a:gd name="connsiteY8" fmla="*/ 65759 h 68260"/>
                <a:gd name="connsiteX9" fmla="*/ 294607 w 489863"/>
                <a:gd name="connsiteY9" fmla="*/ 68005 h 68260"/>
                <a:gd name="connsiteX10" fmla="*/ 338637 w 489863"/>
                <a:gd name="connsiteY10" fmla="*/ 69908 h 68260"/>
                <a:gd name="connsiteX11" fmla="*/ 379760 w 489863"/>
                <a:gd name="connsiteY11" fmla="*/ 68930 h 68260"/>
                <a:gd name="connsiteX12" fmla="*/ 416416 w 489863"/>
                <a:gd name="connsiteY12" fmla="*/ 65072 h 68260"/>
                <a:gd name="connsiteX13" fmla="*/ 446968 w 489863"/>
                <a:gd name="connsiteY13" fmla="*/ 58914 h 68260"/>
                <a:gd name="connsiteX14" fmla="*/ 469987 w 489863"/>
                <a:gd name="connsiteY14" fmla="*/ 51963 h 68260"/>
                <a:gd name="connsiteX15" fmla="*/ 489306 w 489863"/>
                <a:gd name="connsiteY15" fmla="*/ 44034 h 68260"/>
                <a:gd name="connsiteX16" fmla="*/ 490752 w 489863"/>
                <a:gd name="connsiteY16" fmla="*/ 40599 h 68260"/>
                <a:gd name="connsiteX17" fmla="*/ 490734 w 489863"/>
                <a:gd name="connsiteY17" fmla="*/ 40546 h 68260"/>
                <a:gd name="connsiteX18" fmla="*/ 487287 w 489863"/>
                <a:gd name="connsiteY18" fmla="*/ 39092 h 68260"/>
                <a:gd name="connsiteX19" fmla="*/ 487245 w 489863"/>
                <a:gd name="connsiteY19" fmla="*/ 39119 h 68260"/>
                <a:gd name="connsiteX20" fmla="*/ 486822 w 489863"/>
                <a:gd name="connsiteY20" fmla="*/ 39119 h 68260"/>
                <a:gd name="connsiteX21" fmla="*/ 467793 w 489863"/>
                <a:gd name="connsiteY21" fmla="*/ 46096 h 68260"/>
                <a:gd name="connsiteX22" fmla="*/ 445223 w 489863"/>
                <a:gd name="connsiteY22" fmla="*/ 51884 h 68260"/>
                <a:gd name="connsiteX23" fmla="*/ 415227 w 489863"/>
                <a:gd name="connsiteY23" fmla="*/ 56641 h 68260"/>
                <a:gd name="connsiteX24" fmla="*/ 379284 w 489863"/>
                <a:gd name="connsiteY24" fmla="*/ 58861 h 68260"/>
                <a:gd name="connsiteX25" fmla="*/ 339033 w 489863"/>
                <a:gd name="connsiteY25" fmla="*/ 58094 h 68260"/>
                <a:gd name="connsiteX26" fmla="*/ 296245 w 489863"/>
                <a:gd name="connsiteY26" fmla="*/ 54447 h 68260"/>
                <a:gd name="connsiteX27" fmla="*/ 274521 w 489863"/>
                <a:gd name="connsiteY27" fmla="*/ 51382 h 68260"/>
                <a:gd name="connsiteX28" fmla="*/ 252400 w 489863"/>
                <a:gd name="connsiteY28" fmla="*/ 47100 h 68260"/>
                <a:gd name="connsiteX29" fmla="*/ 165661 w 489863"/>
                <a:gd name="connsiteY29" fmla="*/ 30344 h 68260"/>
                <a:gd name="connsiteX30" fmla="*/ 127366 w 489863"/>
                <a:gd name="connsiteY30" fmla="*/ 20355 h 68260"/>
                <a:gd name="connsiteX31" fmla="*/ 91952 w 489863"/>
                <a:gd name="connsiteY31" fmla="*/ 10444 h 68260"/>
                <a:gd name="connsiteX32" fmla="*/ 60581 w 489863"/>
                <a:gd name="connsiteY32" fmla="*/ 4021 h 68260"/>
                <a:gd name="connsiteX33" fmla="*/ 34364 w 489863"/>
                <a:gd name="connsiteY33" fmla="*/ 1749 h 68260"/>
                <a:gd name="connsiteX34" fmla="*/ 18665 w 489863"/>
                <a:gd name="connsiteY34" fmla="*/ 2542 h 68260"/>
                <a:gd name="connsiteX35" fmla="*/ 13379 w 489863"/>
                <a:gd name="connsiteY35" fmla="*/ 2964 h 68260"/>
                <a:gd name="connsiteX36" fmla="*/ 1106 w 489863"/>
                <a:gd name="connsiteY36" fmla="*/ 16654 h 68260"/>
                <a:gd name="connsiteX37" fmla="*/ 1117 w 489863"/>
                <a:gd name="connsiteY37" fmla="*/ 16839 h 68260"/>
                <a:gd name="connsiteX38" fmla="*/ 15520 w 489863"/>
                <a:gd name="connsiteY38" fmla="*/ 28653 h 68260"/>
                <a:gd name="connsiteX39" fmla="*/ 16049 w 489863"/>
                <a:gd name="connsiteY39" fmla="*/ 28653 h 68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9863" h="68260">
                  <a:moveTo>
                    <a:pt x="16234" y="28442"/>
                  </a:moveTo>
                  <a:lnTo>
                    <a:pt x="21519" y="27807"/>
                  </a:lnTo>
                  <a:cubicBezTo>
                    <a:pt x="26396" y="27067"/>
                    <a:pt x="31311" y="26618"/>
                    <a:pt x="36240" y="26459"/>
                  </a:cubicBezTo>
                  <a:cubicBezTo>
                    <a:pt x="43304" y="26354"/>
                    <a:pt x="50366" y="26724"/>
                    <a:pt x="57383" y="27569"/>
                  </a:cubicBezTo>
                  <a:cubicBezTo>
                    <a:pt x="67148" y="28627"/>
                    <a:pt x="76850" y="30186"/>
                    <a:pt x="86455" y="32247"/>
                  </a:cubicBezTo>
                  <a:cubicBezTo>
                    <a:pt x="97211" y="34573"/>
                    <a:pt x="108972" y="37348"/>
                    <a:pt x="121499" y="40467"/>
                  </a:cubicBezTo>
                  <a:cubicBezTo>
                    <a:pt x="134026" y="43585"/>
                    <a:pt x="147399" y="46889"/>
                    <a:pt x="162199" y="49214"/>
                  </a:cubicBezTo>
                  <a:lnTo>
                    <a:pt x="249625" y="62429"/>
                  </a:lnTo>
                  <a:lnTo>
                    <a:pt x="271904" y="65759"/>
                  </a:lnTo>
                  <a:cubicBezTo>
                    <a:pt x="280203" y="66922"/>
                    <a:pt x="287048" y="67239"/>
                    <a:pt x="294607" y="68005"/>
                  </a:cubicBezTo>
                  <a:cubicBezTo>
                    <a:pt x="309459" y="69009"/>
                    <a:pt x="324444" y="70040"/>
                    <a:pt x="338637" y="69908"/>
                  </a:cubicBezTo>
                  <a:cubicBezTo>
                    <a:pt x="352908" y="70278"/>
                    <a:pt x="366704" y="69538"/>
                    <a:pt x="379760" y="68930"/>
                  </a:cubicBezTo>
                  <a:cubicBezTo>
                    <a:pt x="392815" y="68322"/>
                    <a:pt x="405131" y="66710"/>
                    <a:pt x="416416" y="65072"/>
                  </a:cubicBezTo>
                  <a:cubicBezTo>
                    <a:pt x="427622" y="62772"/>
                    <a:pt x="438088" y="61847"/>
                    <a:pt x="446968" y="58914"/>
                  </a:cubicBezTo>
                  <a:cubicBezTo>
                    <a:pt x="455848" y="55980"/>
                    <a:pt x="463882" y="54764"/>
                    <a:pt x="469987" y="51963"/>
                  </a:cubicBezTo>
                  <a:lnTo>
                    <a:pt x="489306" y="44034"/>
                  </a:lnTo>
                  <a:cubicBezTo>
                    <a:pt x="490657" y="43480"/>
                    <a:pt x="491304" y="41946"/>
                    <a:pt x="490752" y="40599"/>
                  </a:cubicBezTo>
                  <a:cubicBezTo>
                    <a:pt x="490744" y="40572"/>
                    <a:pt x="490739" y="40572"/>
                    <a:pt x="490734" y="40546"/>
                  </a:cubicBezTo>
                  <a:cubicBezTo>
                    <a:pt x="490181" y="39198"/>
                    <a:pt x="488638" y="38537"/>
                    <a:pt x="487287" y="39092"/>
                  </a:cubicBezTo>
                  <a:cubicBezTo>
                    <a:pt x="487271" y="39119"/>
                    <a:pt x="487258" y="39119"/>
                    <a:pt x="487245" y="39119"/>
                  </a:cubicBezTo>
                  <a:lnTo>
                    <a:pt x="486822" y="39119"/>
                  </a:lnTo>
                  <a:lnTo>
                    <a:pt x="467793" y="46096"/>
                  </a:lnTo>
                  <a:cubicBezTo>
                    <a:pt x="461847" y="48554"/>
                    <a:pt x="453918" y="49637"/>
                    <a:pt x="445223" y="51884"/>
                  </a:cubicBezTo>
                  <a:cubicBezTo>
                    <a:pt x="436528" y="54130"/>
                    <a:pt x="426195" y="54844"/>
                    <a:pt x="415227" y="56641"/>
                  </a:cubicBezTo>
                  <a:cubicBezTo>
                    <a:pt x="404153" y="57751"/>
                    <a:pt x="392049" y="58464"/>
                    <a:pt x="379284" y="58861"/>
                  </a:cubicBezTo>
                  <a:cubicBezTo>
                    <a:pt x="366519" y="59257"/>
                    <a:pt x="352987" y="59046"/>
                    <a:pt x="339033" y="58094"/>
                  </a:cubicBezTo>
                  <a:cubicBezTo>
                    <a:pt x="325000" y="57645"/>
                    <a:pt x="310887" y="56033"/>
                    <a:pt x="296245" y="54447"/>
                  </a:cubicBezTo>
                  <a:cubicBezTo>
                    <a:pt x="289109" y="53417"/>
                    <a:pt x="281022" y="52624"/>
                    <a:pt x="274521" y="51382"/>
                  </a:cubicBezTo>
                  <a:lnTo>
                    <a:pt x="252400" y="47100"/>
                  </a:lnTo>
                  <a:lnTo>
                    <a:pt x="165661" y="30344"/>
                  </a:lnTo>
                  <a:cubicBezTo>
                    <a:pt x="152711" y="27701"/>
                    <a:pt x="139603" y="23869"/>
                    <a:pt x="127366" y="20355"/>
                  </a:cubicBezTo>
                  <a:cubicBezTo>
                    <a:pt x="115130" y="16839"/>
                    <a:pt x="103105" y="13351"/>
                    <a:pt x="91952" y="10444"/>
                  </a:cubicBezTo>
                  <a:cubicBezTo>
                    <a:pt x="81613" y="7774"/>
                    <a:pt x="71142" y="5607"/>
                    <a:pt x="60581" y="4021"/>
                  </a:cubicBezTo>
                  <a:cubicBezTo>
                    <a:pt x="51907" y="2621"/>
                    <a:pt x="43146" y="1881"/>
                    <a:pt x="34364" y="1749"/>
                  </a:cubicBezTo>
                  <a:cubicBezTo>
                    <a:pt x="29120" y="1722"/>
                    <a:pt x="23879" y="1986"/>
                    <a:pt x="18665" y="2542"/>
                  </a:cubicBezTo>
                  <a:lnTo>
                    <a:pt x="13379" y="2964"/>
                  </a:lnTo>
                  <a:cubicBezTo>
                    <a:pt x="6209" y="3361"/>
                    <a:pt x="712" y="9492"/>
                    <a:pt x="1106" y="16654"/>
                  </a:cubicBezTo>
                  <a:cubicBezTo>
                    <a:pt x="1109" y="16707"/>
                    <a:pt x="1111" y="16786"/>
                    <a:pt x="1117" y="16839"/>
                  </a:cubicBezTo>
                  <a:cubicBezTo>
                    <a:pt x="1854" y="24054"/>
                    <a:pt x="8286" y="29340"/>
                    <a:pt x="15520" y="28653"/>
                  </a:cubicBezTo>
                  <a:lnTo>
                    <a:pt x="16049" y="28653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3" name="任意多边形: 形状 3032">
              <a:extLst>
                <a:ext uri="{FF2B5EF4-FFF2-40B4-BE49-F238E27FC236}">
                  <a16:creationId xmlns:a16="http://schemas.microsoft.com/office/drawing/2014/main" id="{C2EF0BD8-8AFE-5F69-E6CF-F177101BD2F9}"/>
                </a:ext>
              </a:extLst>
            </p:cNvPr>
            <p:cNvSpPr/>
            <p:nvPr/>
          </p:nvSpPr>
          <p:spPr>
            <a:xfrm>
              <a:off x="-802960" y="-4558351"/>
              <a:ext cx="165679" cy="285652"/>
            </a:xfrm>
            <a:custGeom>
              <a:avLst/>
              <a:gdLst>
                <a:gd name="connsiteX0" fmla="*/ 14757 w 165679"/>
                <a:gd name="connsiteY0" fmla="*/ 283846 h 285652"/>
                <a:gd name="connsiteX1" fmla="*/ 16634 w 165679"/>
                <a:gd name="connsiteY1" fmla="*/ 280728 h 285652"/>
                <a:gd name="connsiteX2" fmla="*/ 21708 w 165679"/>
                <a:gd name="connsiteY2" fmla="*/ 271319 h 285652"/>
                <a:gd name="connsiteX3" fmla="*/ 27840 w 165679"/>
                <a:gd name="connsiteY3" fmla="*/ 255462 h 285652"/>
                <a:gd name="connsiteX4" fmla="*/ 33707 w 165679"/>
                <a:gd name="connsiteY4" fmla="*/ 235323 h 285652"/>
                <a:gd name="connsiteX5" fmla="*/ 47291 w 165679"/>
                <a:gd name="connsiteY5" fmla="*/ 186113 h 285652"/>
                <a:gd name="connsiteX6" fmla="*/ 57334 w 165679"/>
                <a:gd name="connsiteY6" fmla="*/ 158892 h 285652"/>
                <a:gd name="connsiteX7" fmla="*/ 69015 w 165679"/>
                <a:gd name="connsiteY7" fmla="*/ 131538 h 285652"/>
                <a:gd name="connsiteX8" fmla="*/ 82732 w 165679"/>
                <a:gd name="connsiteY8" fmla="*/ 105109 h 285652"/>
                <a:gd name="connsiteX9" fmla="*/ 98193 w 165679"/>
                <a:gd name="connsiteY9" fmla="*/ 80584 h 285652"/>
                <a:gd name="connsiteX10" fmla="*/ 114261 w 165679"/>
                <a:gd name="connsiteY10" fmla="*/ 58489 h 285652"/>
                <a:gd name="connsiteX11" fmla="*/ 129722 w 165679"/>
                <a:gd name="connsiteY11" fmla="*/ 39566 h 285652"/>
                <a:gd name="connsiteX12" fmla="*/ 143756 w 165679"/>
                <a:gd name="connsiteY12" fmla="*/ 24317 h 285652"/>
                <a:gd name="connsiteX13" fmla="*/ 155622 w 165679"/>
                <a:gd name="connsiteY13" fmla="*/ 13587 h 285652"/>
                <a:gd name="connsiteX14" fmla="*/ 166193 w 165679"/>
                <a:gd name="connsiteY14" fmla="*/ 4337 h 285652"/>
                <a:gd name="connsiteX15" fmla="*/ 166326 w 165679"/>
                <a:gd name="connsiteY15" fmla="*/ 4205 h 285652"/>
                <a:gd name="connsiteX16" fmla="*/ 166371 w 165679"/>
                <a:gd name="connsiteY16" fmla="*/ 2196 h 285652"/>
                <a:gd name="connsiteX17" fmla="*/ 166326 w 165679"/>
                <a:gd name="connsiteY17" fmla="*/ 2143 h 285652"/>
                <a:gd name="connsiteX18" fmla="*/ 164211 w 165679"/>
                <a:gd name="connsiteY18" fmla="*/ 2143 h 285652"/>
                <a:gd name="connsiteX19" fmla="*/ 153270 w 165679"/>
                <a:gd name="connsiteY19" fmla="*/ 11155 h 285652"/>
                <a:gd name="connsiteX20" fmla="*/ 140796 w 165679"/>
                <a:gd name="connsiteY20" fmla="*/ 21727 h 285652"/>
                <a:gd name="connsiteX21" fmla="*/ 126022 w 165679"/>
                <a:gd name="connsiteY21" fmla="*/ 36686 h 285652"/>
                <a:gd name="connsiteX22" fmla="*/ 109610 w 165679"/>
                <a:gd name="connsiteY22" fmla="*/ 55370 h 285652"/>
                <a:gd name="connsiteX23" fmla="*/ 92616 w 165679"/>
                <a:gd name="connsiteY23" fmla="*/ 77095 h 285652"/>
                <a:gd name="connsiteX24" fmla="*/ 75966 w 165679"/>
                <a:gd name="connsiteY24" fmla="*/ 101568 h 285652"/>
                <a:gd name="connsiteX25" fmla="*/ 60955 w 165679"/>
                <a:gd name="connsiteY25" fmla="*/ 127996 h 285652"/>
                <a:gd name="connsiteX26" fmla="*/ 48005 w 165679"/>
                <a:gd name="connsiteY26" fmla="*/ 155562 h 285652"/>
                <a:gd name="connsiteX27" fmla="*/ 36931 w 165679"/>
                <a:gd name="connsiteY27" fmla="*/ 182598 h 285652"/>
                <a:gd name="connsiteX28" fmla="*/ 21259 w 165679"/>
                <a:gd name="connsiteY28" fmla="*/ 232178 h 285652"/>
                <a:gd name="connsiteX29" fmla="*/ 14889 w 165679"/>
                <a:gd name="connsiteY29" fmla="*/ 251365 h 285652"/>
                <a:gd name="connsiteX30" fmla="*/ 9128 w 165679"/>
                <a:gd name="connsiteY30" fmla="*/ 264976 h 285652"/>
                <a:gd name="connsiteX31" fmla="*/ 4186 w 165679"/>
                <a:gd name="connsiteY31" fmla="*/ 273486 h 285652"/>
                <a:gd name="connsiteX32" fmla="*/ 2204 w 165679"/>
                <a:gd name="connsiteY32" fmla="*/ 276526 h 285652"/>
                <a:gd name="connsiteX33" fmla="*/ 2204 w 165679"/>
                <a:gd name="connsiteY33" fmla="*/ 276526 h 285652"/>
                <a:gd name="connsiteX34" fmla="*/ 4260 w 165679"/>
                <a:gd name="connsiteY34" fmla="*/ 286146 h 285652"/>
                <a:gd name="connsiteX35" fmla="*/ 4529 w 165679"/>
                <a:gd name="connsiteY35" fmla="*/ 286304 h 285652"/>
                <a:gd name="connsiteX36" fmla="*/ 14678 w 165679"/>
                <a:gd name="connsiteY36" fmla="*/ 284058 h 285652"/>
                <a:gd name="connsiteX37" fmla="*/ 14757 w 165679"/>
                <a:gd name="connsiteY37" fmla="*/ 283846 h 28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5679" h="285652">
                  <a:moveTo>
                    <a:pt x="14757" y="283846"/>
                  </a:moveTo>
                  <a:lnTo>
                    <a:pt x="16634" y="280728"/>
                  </a:lnTo>
                  <a:cubicBezTo>
                    <a:pt x="18587" y="277741"/>
                    <a:pt x="20284" y="274596"/>
                    <a:pt x="21708" y="271319"/>
                  </a:cubicBezTo>
                  <a:cubicBezTo>
                    <a:pt x="24126" y="266192"/>
                    <a:pt x="26175" y="260880"/>
                    <a:pt x="27840" y="255462"/>
                  </a:cubicBezTo>
                  <a:cubicBezTo>
                    <a:pt x="29954" y="249463"/>
                    <a:pt x="31698" y="242670"/>
                    <a:pt x="33707" y="235323"/>
                  </a:cubicBezTo>
                  <a:cubicBezTo>
                    <a:pt x="37724" y="220629"/>
                    <a:pt x="41107" y="203397"/>
                    <a:pt x="47291" y="186113"/>
                  </a:cubicBezTo>
                  <a:cubicBezTo>
                    <a:pt x="50595" y="177312"/>
                    <a:pt x="53555" y="167904"/>
                    <a:pt x="57334" y="158892"/>
                  </a:cubicBezTo>
                  <a:cubicBezTo>
                    <a:pt x="61113" y="149879"/>
                    <a:pt x="64417" y="140392"/>
                    <a:pt x="69015" y="131538"/>
                  </a:cubicBezTo>
                  <a:cubicBezTo>
                    <a:pt x="73091" y="122473"/>
                    <a:pt x="77671" y="113646"/>
                    <a:pt x="82732" y="105109"/>
                  </a:cubicBezTo>
                  <a:cubicBezTo>
                    <a:pt x="87441" y="96652"/>
                    <a:pt x="92603" y="88486"/>
                    <a:pt x="98193" y="80584"/>
                  </a:cubicBezTo>
                  <a:cubicBezTo>
                    <a:pt x="103478" y="72655"/>
                    <a:pt x="108764" y="65149"/>
                    <a:pt x="114261" y="58489"/>
                  </a:cubicBezTo>
                  <a:cubicBezTo>
                    <a:pt x="119758" y="51829"/>
                    <a:pt x="124330" y="44958"/>
                    <a:pt x="129722" y="39566"/>
                  </a:cubicBezTo>
                  <a:lnTo>
                    <a:pt x="143756" y="24317"/>
                  </a:lnTo>
                  <a:cubicBezTo>
                    <a:pt x="148116" y="19956"/>
                    <a:pt x="152345" y="16600"/>
                    <a:pt x="155622" y="13587"/>
                  </a:cubicBezTo>
                  <a:lnTo>
                    <a:pt x="166193" y="4337"/>
                  </a:lnTo>
                  <a:lnTo>
                    <a:pt x="166326" y="4205"/>
                  </a:lnTo>
                  <a:cubicBezTo>
                    <a:pt x="166894" y="3650"/>
                    <a:pt x="166915" y="2751"/>
                    <a:pt x="166371" y="2196"/>
                  </a:cubicBezTo>
                  <a:cubicBezTo>
                    <a:pt x="166355" y="2170"/>
                    <a:pt x="166341" y="2170"/>
                    <a:pt x="166326" y="2143"/>
                  </a:cubicBezTo>
                  <a:cubicBezTo>
                    <a:pt x="165723" y="1615"/>
                    <a:pt x="164814" y="1615"/>
                    <a:pt x="164211" y="2143"/>
                  </a:cubicBezTo>
                  <a:lnTo>
                    <a:pt x="153270" y="11155"/>
                  </a:lnTo>
                  <a:cubicBezTo>
                    <a:pt x="149834" y="14089"/>
                    <a:pt x="145341" y="17393"/>
                    <a:pt x="140796" y="21727"/>
                  </a:cubicBezTo>
                  <a:lnTo>
                    <a:pt x="126022" y="36686"/>
                  </a:lnTo>
                  <a:cubicBezTo>
                    <a:pt x="120366" y="41971"/>
                    <a:pt x="115450" y="48737"/>
                    <a:pt x="109610" y="55370"/>
                  </a:cubicBezTo>
                  <a:cubicBezTo>
                    <a:pt x="103769" y="62004"/>
                    <a:pt x="98272" y="69431"/>
                    <a:pt x="92616" y="77095"/>
                  </a:cubicBezTo>
                  <a:cubicBezTo>
                    <a:pt x="86627" y="84944"/>
                    <a:pt x="81069" y="93111"/>
                    <a:pt x="75966" y="101568"/>
                  </a:cubicBezTo>
                  <a:cubicBezTo>
                    <a:pt x="70469" y="110078"/>
                    <a:pt x="65455" y="118905"/>
                    <a:pt x="60955" y="127996"/>
                  </a:cubicBezTo>
                  <a:cubicBezTo>
                    <a:pt x="55907" y="136929"/>
                    <a:pt x="52260" y="146496"/>
                    <a:pt x="48005" y="155562"/>
                  </a:cubicBezTo>
                  <a:cubicBezTo>
                    <a:pt x="43750" y="164627"/>
                    <a:pt x="40552" y="173824"/>
                    <a:pt x="36931" y="182598"/>
                  </a:cubicBezTo>
                  <a:cubicBezTo>
                    <a:pt x="29716" y="200675"/>
                    <a:pt x="25699" y="217960"/>
                    <a:pt x="21259" y="232178"/>
                  </a:cubicBezTo>
                  <a:cubicBezTo>
                    <a:pt x="19012" y="239288"/>
                    <a:pt x="17083" y="245868"/>
                    <a:pt x="14889" y="251365"/>
                  </a:cubicBezTo>
                  <a:cubicBezTo>
                    <a:pt x="13269" y="256017"/>
                    <a:pt x="11345" y="260563"/>
                    <a:pt x="9128" y="264976"/>
                  </a:cubicBezTo>
                  <a:cubicBezTo>
                    <a:pt x="7735" y="267963"/>
                    <a:pt x="6081" y="270790"/>
                    <a:pt x="4186" y="273486"/>
                  </a:cubicBezTo>
                  <a:lnTo>
                    <a:pt x="2204" y="276526"/>
                  </a:lnTo>
                  <a:lnTo>
                    <a:pt x="2204" y="276526"/>
                  </a:lnTo>
                  <a:cubicBezTo>
                    <a:pt x="116" y="279750"/>
                    <a:pt x="1038" y="284058"/>
                    <a:pt x="4260" y="286146"/>
                  </a:cubicBezTo>
                  <a:cubicBezTo>
                    <a:pt x="4347" y="286198"/>
                    <a:pt x="4437" y="286251"/>
                    <a:pt x="4529" y="286304"/>
                  </a:cubicBezTo>
                  <a:cubicBezTo>
                    <a:pt x="7968" y="288392"/>
                    <a:pt x="12445" y="287414"/>
                    <a:pt x="14678" y="284058"/>
                  </a:cubicBezTo>
                  <a:cubicBezTo>
                    <a:pt x="14718" y="284005"/>
                    <a:pt x="14744" y="283925"/>
                    <a:pt x="14757" y="2838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4" name="任意多边形: 形状 3033">
              <a:extLst>
                <a:ext uri="{FF2B5EF4-FFF2-40B4-BE49-F238E27FC236}">
                  <a16:creationId xmlns:a16="http://schemas.microsoft.com/office/drawing/2014/main" id="{AC20DDBC-37B4-9FAC-187D-0EEEEE7E472F}"/>
                </a:ext>
              </a:extLst>
            </p:cNvPr>
            <p:cNvSpPr/>
            <p:nvPr/>
          </p:nvSpPr>
          <p:spPr>
            <a:xfrm>
              <a:off x="-709975" y="-3848654"/>
              <a:ext cx="64302" cy="292334"/>
            </a:xfrm>
            <a:custGeom>
              <a:avLst/>
              <a:gdLst>
                <a:gd name="connsiteX0" fmla="*/ 37397 w 64302"/>
                <a:gd name="connsiteY0" fmla="*/ 16062 h 292334"/>
                <a:gd name="connsiteX1" fmla="*/ 38772 w 64302"/>
                <a:gd name="connsiteY1" fmla="*/ 28140 h 292334"/>
                <a:gd name="connsiteX2" fmla="*/ 41732 w 64302"/>
                <a:gd name="connsiteY2" fmla="*/ 59643 h 292334"/>
                <a:gd name="connsiteX3" fmla="*/ 42181 w 64302"/>
                <a:gd name="connsiteY3" fmla="*/ 80152 h 292334"/>
                <a:gd name="connsiteX4" fmla="*/ 41230 w 64302"/>
                <a:gd name="connsiteY4" fmla="*/ 103356 h 292334"/>
                <a:gd name="connsiteX5" fmla="*/ 39036 w 64302"/>
                <a:gd name="connsiteY5" fmla="*/ 128278 h 292334"/>
                <a:gd name="connsiteX6" fmla="*/ 35495 w 64302"/>
                <a:gd name="connsiteY6" fmla="*/ 154020 h 292334"/>
                <a:gd name="connsiteX7" fmla="*/ 30420 w 64302"/>
                <a:gd name="connsiteY7" fmla="*/ 179656 h 292334"/>
                <a:gd name="connsiteX8" fmla="*/ 24738 w 64302"/>
                <a:gd name="connsiteY8" fmla="*/ 204393 h 292334"/>
                <a:gd name="connsiteX9" fmla="*/ 13294 w 64302"/>
                <a:gd name="connsiteY9" fmla="*/ 248106 h 292334"/>
                <a:gd name="connsiteX10" fmla="*/ 1190 w 64302"/>
                <a:gd name="connsiteY10" fmla="*/ 290683 h 292334"/>
                <a:gd name="connsiteX11" fmla="*/ 2998 w 64302"/>
                <a:gd name="connsiteY11" fmla="*/ 293960 h 292334"/>
                <a:gd name="connsiteX12" fmla="*/ 3119 w 64302"/>
                <a:gd name="connsiteY12" fmla="*/ 293986 h 292334"/>
                <a:gd name="connsiteX13" fmla="*/ 6476 w 64302"/>
                <a:gd name="connsiteY13" fmla="*/ 292295 h 292334"/>
                <a:gd name="connsiteX14" fmla="*/ 21778 w 64302"/>
                <a:gd name="connsiteY14" fmla="*/ 250617 h 292334"/>
                <a:gd name="connsiteX15" fmla="*/ 36578 w 64302"/>
                <a:gd name="connsiteY15" fmla="*/ 207485 h 292334"/>
                <a:gd name="connsiteX16" fmla="*/ 44190 w 64302"/>
                <a:gd name="connsiteY16" fmla="*/ 182854 h 292334"/>
                <a:gd name="connsiteX17" fmla="*/ 51325 w 64302"/>
                <a:gd name="connsiteY17" fmla="*/ 157112 h 292334"/>
                <a:gd name="connsiteX18" fmla="*/ 56955 w 64302"/>
                <a:gd name="connsiteY18" fmla="*/ 130921 h 292334"/>
                <a:gd name="connsiteX19" fmla="*/ 61157 w 64302"/>
                <a:gd name="connsiteY19" fmla="*/ 105233 h 292334"/>
                <a:gd name="connsiteX20" fmla="*/ 63985 w 64302"/>
                <a:gd name="connsiteY20" fmla="*/ 80866 h 292334"/>
                <a:gd name="connsiteX21" fmla="*/ 65121 w 64302"/>
                <a:gd name="connsiteY21" fmla="*/ 58613 h 292334"/>
                <a:gd name="connsiteX22" fmla="*/ 64540 w 64302"/>
                <a:gd name="connsiteY22" fmla="*/ 26264 h 292334"/>
                <a:gd name="connsiteX23" fmla="*/ 64037 w 64302"/>
                <a:gd name="connsiteY23" fmla="*/ 14133 h 292334"/>
                <a:gd name="connsiteX24" fmla="*/ 50162 w 64302"/>
                <a:gd name="connsiteY24" fmla="*/ 1764 h 292334"/>
                <a:gd name="connsiteX25" fmla="*/ 37397 w 64302"/>
                <a:gd name="connsiteY25" fmla="*/ 15085 h 292334"/>
                <a:gd name="connsiteX26" fmla="*/ 37397 w 64302"/>
                <a:gd name="connsiteY26" fmla="*/ 16062 h 29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302" h="292334">
                  <a:moveTo>
                    <a:pt x="37397" y="16062"/>
                  </a:moveTo>
                  <a:lnTo>
                    <a:pt x="38772" y="28140"/>
                  </a:lnTo>
                  <a:cubicBezTo>
                    <a:pt x="39327" y="35673"/>
                    <a:pt x="41679" y="47090"/>
                    <a:pt x="41732" y="59643"/>
                  </a:cubicBezTo>
                  <a:cubicBezTo>
                    <a:pt x="41864" y="65986"/>
                    <a:pt x="42022" y="72858"/>
                    <a:pt x="42181" y="80152"/>
                  </a:cubicBezTo>
                  <a:cubicBezTo>
                    <a:pt x="42255" y="87896"/>
                    <a:pt x="41938" y="95639"/>
                    <a:pt x="41230" y="103356"/>
                  </a:cubicBezTo>
                  <a:cubicBezTo>
                    <a:pt x="40622" y="111285"/>
                    <a:pt x="40490" y="119848"/>
                    <a:pt x="39036" y="128278"/>
                  </a:cubicBezTo>
                  <a:cubicBezTo>
                    <a:pt x="37582" y="136709"/>
                    <a:pt x="36684" y="145404"/>
                    <a:pt x="35495" y="154020"/>
                  </a:cubicBezTo>
                  <a:cubicBezTo>
                    <a:pt x="33803" y="162609"/>
                    <a:pt x="32085" y="171198"/>
                    <a:pt x="30420" y="179656"/>
                  </a:cubicBezTo>
                  <a:cubicBezTo>
                    <a:pt x="28755" y="188113"/>
                    <a:pt x="26641" y="196359"/>
                    <a:pt x="24738" y="204393"/>
                  </a:cubicBezTo>
                  <a:cubicBezTo>
                    <a:pt x="21012" y="220461"/>
                    <a:pt x="16809" y="235314"/>
                    <a:pt x="13294" y="248106"/>
                  </a:cubicBezTo>
                  <a:cubicBezTo>
                    <a:pt x="6053" y="273662"/>
                    <a:pt x="1190" y="290683"/>
                    <a:pt x="1190" y="290683"/>
                  </a:cubicBezTo>
                  <a:cubicBezTo>
                    <a:pt x="786" y="292083"/>
                    <a:pt x="1595" y="293537"/>
                    <a:pt x="2998" y="293960"/>
                  </a:cubicBezTo>
                  <a:cubicBezTo>
                    <a:pt x="3037" y="293960"/>
                    <a:pt x="3077" y="293986"/>
                    <a:pt x="3119" y="293986"/>
                  </a:cubicBezTo>
                  <a:cubicBezTo>
                    <a:pt x="4504" y="294356"/>
                    <a:pt x="5947" y="293616"/>
                    <a:pt x="6476" y="292295"/>
                  </a:cubicBezTo>
                  <a:lnTo>
                    <a:pt x="21778" y="250617"/>
                  </a:lnTo>
                  <a:cubicBezTo>
                    <a:pt x="26218" y="238063"/>
                    <a:pt x="31583" y="223448"/>
                    <a:pt x="36578" y="207485"/>
                  </a:cubicBezTo>
                  <a:cubicBezTo>
                    <a:pt x="39089" y="199557"/>
                    <a:pt x="41864" y="191390"/>
                    <a:pt x="44190" y="182854"/>
                  </a:cubicBezTo>
                  <a:cubicBezTo>
                    <a:pt x="46515" y="174317"/>
                    <a:pt x="48920" y="165728"/>
                    <a:pt x="51325" y="157112"/>
                  </a:cubicBezTo>
                  <a:cubicBezTo>
                    <a:pt x="53202" y="148338"/>
                    <a:pt x="55105" y="139563"/>
                    <a:pt x="56955" y="130921"/>
                  </a:cubicBezTo>
                  <a:cubicBezTo>
                    <a:pt x="58805" y="122279"/>
                    <a:pt x="59915" y="113584"/>
                    <a:pt x="61157" y="105233"/>
                  </a:cubicBezTo>
                  <a:cubicBezTo>
                    <a:pt x="62515" y="97172"/>
                    <a:pt x="63459" y="89032"/>
                    <a:pt x="63985" y="80866"/>
                  </a:cubicBezTo>
                  <a:cubicBezTo>
                    <a:pt x="64381" y="72937"/>
                    <a:pt x="64777" y="65510"/>
                    <a:pt x="65121" y="58613"/>
                  </a:cubicBezTo>
                  <a:cubicBezTo>
                    <a:pt x="65967" y="44685"/>
                    <a:pt x="64540" y="34140"/>
                    <a:pt x="64540" y="26264"/>
                  </a:cubicBezTo>
                  <a:cubicBezTo>
                    <a:pt x="64540" y="18388"/>
                    <a:pt x="64037" y="14133"/>
                    <a:pt x="64037" y="14133"/>
                  </a:cubicBezTo>
                  <a:cubicBezTo>
                    <a:pt x="63583" y="6892"/>
                    <a:pt x="57396" y="1394"/>
                    <a:pt x="50162" y="1764"/>
                  </a:cubicBezTo>
                  <a:cubicBezTo>
                    <a:pt x="43000" y="2003"/>
                    <a:pt x="37337" y="7923"/>
                    <a:pt x="37397" y="15085"/>
                  </a:cubicBezTo>
                  <a:cubicBezTo>
                    <a:pt x="37368" y="15402"/>
                    <a:pt x="37368" y="15745"/>
                    <a:pt x="37397" y="16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5" name="任意多边形: 形状 3034">
              <a:extLst>
                <a:ext uri="{FF2B5EF4-FFF2-40B4-BE49-F238E27FC236}">
                  <a16:creationId xmlns:a16="http://schemas.microsoft.com/office/drawing/2014/main" id="{86F65B3E-22DB-A3B2-62F4-4ADA9E272DA1}"/>
                </a:ext>
              </a:extLst>
            </p:cNvPr>
            <p:cNvSpPr/>
            <p:nvPr/>
          </p:nvSpPr>
          <p:spPr>
            <a:xfrm>
              <a:off x="-598962" y="-3624445"/>
              <a:ext cx="217303" cy="136195"/>
            </a:xfrm>
            <a:custGeom>
              <a:avLst/>
              <a:gdLst>
                <a:gd name="connsiteX0" fmla="*/ 3371 w 217303"/>
                <a:gd name="connsiteY0" fmla="*/ 21915 h 136195"/>
                <a:gd name="connsiteX1" fmla="*/ 4825 w 217303"/>
                <a:gd name="connsiteY1" fmla="*/ 24082 h 136195"/>
                <a:gd name="connsiteX2" fmla="*/ 10983 w 217303"/>
                <a:gd name="connsiteY2" fmla="*/ 31614 h 136195"/>
                <a:gd name="connsiteX3" fmla="*/ 34531 w 217303"/>
                <a:gd name="connsiteY3" fmla="*/ 49506 h 136195"/>
                <a:gd name="connsiteX4" fmla="*/ 69178 w 217303"/>
                <a:gd name="connsiteY4" fmla="*/ 67610 h 136195"/>
                <a:gd name="connsiteX5" fmla="*/ 88524 w 217303"/>
                <a:gd name="connsiteY5" fmla="*/ 76411 h 136195"/>
                <a:gd name="connsiteX6" fmla="*/ 108451 w 217303"/>
                <a:gd name="connsiteY6" fmla="*/ 85872 h 136195"/>
                <a:gd name="connsiteX7" fmla="*/ 147064 w 217303"/>
                <a:gd name="connsiteY7" fmla="*/ 105218 h 136195"/>
                <a:gd name="connsiteX8" fmla="*/ 180311 w 217303"/>
                <a:gd name="connsiteY8" fmla="*/ 122820 h 136195"/>
                <a:gd name="connsiteX9" fmla="*/ 214853 w 217303"/>
                <a:gd name="connsiteY9" fmla="*/ 137831 h 136195"/>
                <a:gd name="connsiteX10" fmla="*/ 214853 w 217303"/>
                <a:gd name="connsiteY10" fmla="*/ 137831 h 136195"/>
                <a:gd name="connsiteX11" fmla="*/ 218289 w 217303"/>
                <a:gd name="connsiteY11" fmla="*/ 135981 h 136195"/>
                <a:gd name="connsiteX12" fmla="*/ 216597 w 217303"/>
                <a:gd name="connsiteY12" fmla="*/ 132757 h 136195"/>
                <a:gd name="connsiteX13" fmla="*/ 185015 w 217303"/>
                <a:gd name="connsiteY13" fmla="*/ 115393 h 136195"/>
                <a:gd name="connsiteX14" fmla="*/ 153301 w 217303"/>
                <a:gd name="connsiteY14" fmla="*/ 94620 h 136195"/>
                <a:gd name="connsiteX15" fmla="*/ 116301 w 217303"/>
                <a:gd name="connsiteY15" fmla="*/ 71654 h 136195"/>
                <a:gd name="connsiteX16" fmla="*/ 97404 w 217303"/>
                <a:gd name="connsiteY16" fmla="*/ 60395 h 136195"/>
                <a:gd name="connsiteX17" fmla="*/ 78666 w 217303"/>
                <a:gd name="connsiteY17" fmla="*/ 49824 h 136195"/>
                <a:gd name="connsiteX18" fmla="*/ 47824 w 217303"/>
                <a:gd name="connsiteY18" fmla="*/ 30504 h 136195"/>
                <a:gd name="connsiteX19" fmla="*/ 30275 w 217303"/>
                <a:gd name="connsiteY19" fmla="*/ 14964 h 136195"/>
                <a:gd name="connsiteX20" fmla="*/ 27448 w 217303"/>
                <a:gd name="connsiteY20" fmla="*/ 10868 h 136195"/>
                <a:gd name="connsiteX21" fmla="*/ 26153 w 217303"/>
                <a:gd name="connsiteY21" fmla="*/ 8595 h 136195"/>
                <a:gd name="connsiteX22" fmla="*/ 26153 w 217303"/>
                <a:gd name="connsiteY22" fmla="*/ 8595 h 136195"/>
                <a:gd name="connsiteX23" fmla="*/ 7996 w 217303"/>
                <a:gd name="connsiteY23" fmla="*/ 3309 h 136195"/>
                <a:gd name="connsiteX24" fmla="*/ 2491 w 217303"/>
                <a:gd name="connsiteY24" fmla="*/ 20435 h 136195"/>
                <a:gd name="connsiteX25" fmla="*/ 2710 w 217303"/>
                <a:gd name="connsiteY25" fmla="*/ 20831 h 136195"/>
                <a:gd name="connsiteX26" fmla="*/ 3371 w 217303"/>
                <a:gd name="connsiteY26" fmla="*/ 21915 h 1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7303" h="136195">
                  <a:moveTo>
                    <a:pt x="3371" y="21915"/>
                  </a:moveTo>
                  <a:lnTo>
                    <a:pt x="4825" y="24082"/>
                  </a:lnTo>
                  <a:cubicBezTo>
                    <a:pt x="6675" y="26751"/>
                    <a:pt x="8733" y="29262"/>
                    <a:pt x="10983" y="31614"/>
                  </a:cubicBezTo>
                  <a:cubicBezTo>
                    <a:pt x="18079" y="38512"/>
                    <a:pt x="25986" y="44511"/>
                    <a:pt x="34531" y="49506"/>
                  </a:cubicBezTo>
                  <a:cubicBezTo>
                    <a:pt x="45723" y="56193"/>
                    <a:pt x="57291" y="62245"/>
                    <a:pt x="69178" y="67610"/>
                  </a:cubicBezTo>
                  <a:lnTo>
                    <a:pt x="88524" y="76411"/>
                  </a:lnTo>
                  <a:lnTo>
                    <a:pt x="108451" y="85872"/>
                  </a:lnTo>
                  <a:cubicBezTo>
                    <a:pt x="121930" y="92057"/>
                    <a:pt x="134748" y="99087"/>
                    <a:pt x="147064" y="105218"/>
                  </a:cubicBezTo>
                  <a:cubicBezTo>
                    <a:pt x="159379" y="111350"/>
                    <a:pt x="170453" y="117454"/>
                    <a:pt x="180311" y="122820"/>
                  </a:cubicBezTo>
                  <a:cubicBezTo>
                    <a:pt x="191223" y="129110"/>
                    <a:pt x="202810" y="134158"/>
                    <a:pt x="214853" y="137831"/>
                  </a:cubicBezTo>
                  <a:lnTo>
                    <a:pt x="214853" y="137831"/>
                  </a:lnTo>
                  <a:cubicBezTo>
                    <a:pt x="216309" y="138254"/>
                    <a:pt x="217832" y="137435"/>
                    <a:pt x="218289" y="135981"/>
                  </a:cubicBezTo>
                  <a:cubicBezTo>
                    <a:pt x="218672" y="134633"/>
                    <a:pt x="217929" y="133206"/>
                    <a:pt x="216597" y="132757"/>
                  </a:cubicBezTo>
                  <a:cubicBezTo>
                    <a:pt x="205439" y="128211"/>
                    <a:pt x="194841" y="122370"/>
                    <a:pt x="185015" y="115393"/>
                  </a:cubicBezTo>
                  <a:cubicBezTo>
                    <a:pt x="176003" y="109315"/>
                    <a:pt x="165009" y="101888"/>
                    <a:pt x="153301" y="94620"/>
                  </a:cubicBezTo>
                  <a:cubicBezTo>
                    <a:pt x="141593" y="87352"/>
                    <a:pt x="129145" y="78974"/>
                    <a:pt x="116301" y="71654"/>
                  </a:cubicBezTo>
                  <a:lnTo>
                    <a:pt x="97404" y="60395"/>
                  </a:lnTo>
                  <a:cubicBezTo>
                    <a:pt x="90665" y="56299"/>
                    <a:pt x="84666" y="53444"/>
                    <a:pt x="78666" y="49824"/>
                  </a:cubicBezTo>
                  <a:cubicBezTo>
                    <a:pt x="68021" y="43983"/>
                    <a:pt x="57722" y="37534"/>
                    <a:pt x="47824" y="30504"/>
                  </a:cubicBezTo>
                  <a:cubicBezTo>
                    <a:pt x="41360" y="26064"/>
                    <a:pt x="35466" y="20831"/>
                    <a:pt x="30275" y="14964"/>
                  </a:cubicBezTo>
                  <a:cubicBezTo>
                    <a:pt x="29202" y="13696"/>
                    <a:pt x="28256" y="12322"/>
                    <a:pt x="27448" y="10868"/>
                  </a:cubicBezTo>
                  <a:lnTo>
                    <a:pt x="26153" y="8595"/>
                  </a:lnTo>
                  <a:lnTo>
                    <a:pt x="26153" y="8595"/>
                  </a:lnTo>
                  <a:cubicBezTo>
                    <a:pt x="22503" y="2252"/>
                    <a:pt x="14484" y="-100"/>
                    <a:pt x="7996" y="3309"/>
                  </a:cubicBezTo>
                  <a:cubicBezTo>
                    <a:pt x="1751" y="6507"/>
                    <a:pt x="-715" y="14171"/>
                    <a:pt x="2491" y="20435"/>
                  </a:cubicBezTo>
                  <a:cubicBezTo>
                    <a:pt x="2562" y="20567"/>
                    <a:pt x="2634" y="20699"/>
                    <a:pt x="2710" y="20831"/>
                  </a:cubicBezTo>
                  <a:cubicBezTo>
                    <a:pt x="2909" y="21202"/>
                    <a:pt x="3128" y="21572"/>
                    <a:pt x="3371" y="2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6" name="任意多边形: 形状 3035">
              <a:extLst>
                <a:ext uri="{FF2B5EF4-FFF2-40B4-BE49-F238E27FC236}">
                  <a16:creationId xmlns:a16="http://schemas.microsoft.com/office/drawing/2014/main" id="{3CB154EE-0F42-2867-5DF7-E2E3CDBFCC6E}"/>
                </a:ext>
              </a:extLst>
            </p:cNvPr>
            <p:cNvSpPr/>
            <p:nvPr/>
          </p:nvSpPr>
          <p:spPr>
            <a:xfrm>
              <a:off x="-663260" y="-3654121"/>
              <a:ext cx="109242" cy="508639"/>
            </a:xfrm>
            <a:custGeom>
              <a:avLst/>
              <a:gdLst>
                <a:gd name="connsiteX0" fmla="*/ 56146 w 109242"/>
                <a:gd name="connsiteY0" fmla="*/ 14353 h 508639"/>
                <a:gd name="connsiteX1" fmla="*/ 56146 w 109242"/>
                <a:gd name="connsiteY1" fmla="*/ 15859 h 508639"/>
                <a:gd name="connsiteX2" fmla="*/ 56278 w 109242"/>
                <a:gd name="connsiteY2" fmla="*/ 21145 h 508639"/>
                <a:gd name="connsiteX3" fmla="*/ 57785 w 109242"/>
                <a:gd name="connsiteY3" fmla="*/ 38218 h 508639"/>
                <a:gd name="connsiteX4" fmla="*/ 65449 w 109242"/>
                <a:gd name="connsiteY4" fmla="*/ 96784 h 508639"/>
                <a:gd name="connsiteX5" fmla="*/ 88046 w 109242"/>
                <a:gd name="connsiteY5" fmla="*/ 273036 h 508639"/>
                <a:gd name="connsiteX6" fmla="*/ 90689 w 109242"/>
                <a:gd name="connsiteY6" fmla="*/ 320344 h 508639"/>
                <a:gd name="connsiteX7" fmla="*/ 88469 w 109242"/>
                <a:gd name="connsiteY7" fmla="*/ 339373 h 508639"/>
                <a:gd name="connsiteX8" fmla="*/ 78161 w 109242"/>
                <a:gd name="connsiteY8" fmla="*/ 360515 h 508639"/>
                <a:gd name="connsiteX9" fmla="*/ 60375 w 109242"/>
                <a:gd name="connsiteY9" fmla="*/ 400740 h 508639"/>
                <a:gd name="connsiteX10" fmla="*/ 41505 w 109242"/>
                <a:gd name="connsiteY10" fmla="*/ 435097 h 508639"/>
                <a:gd name="connsiteX11" fmla="*/ 11561 w 109242"/>
                <a:gd name="connsiteY11" fmla="*/ 486395 h 508639"/>
                <a:gd name="connsiteX12" fmla="*/ 3976 w 109242"/>
                <a:gd name="connsiteY12" fmla="*/ 501301 h 508639"/>
                <a:gd name="connsiteX13" fmla="*/ 1333 w 109242"/>
                <a:gd name="connsiteY13" fmla="*/ 506586 h 508639"/>
                <a:gd name="connsiteX14" fmla="*/ 2615 w 109242"/>
                <a:gd name="connsiteY14" fmla="*/ 510101 h 508639"/>
                <a:gd name="connsiteX15" fmla="*/ 2681 w 109242"/>
                <a:gd name="connsiteY15" fmla="*/ 510128 h 508639"/>
                <a:gd name="connsiteX16" fmla="*/ 6275 w 109242"/>
                <a:gd name="connsiteY16" fmla="*/ 509018 h 508639"/>
                <a:gd name="connsiteX17" fmla="*/ 6275 w 109242"/>
                <a:gd name="connsiteY17" fmla="*/ 509018 h 508639"/>
                <a:gd name="connsiteX18" fmla="*/ 9183 w 109242"/>
                <a:gd name="connsiteY18" fmla="*/ 503970 h 508639"/>
                <a:gd name="connsiteX19" fmla="*/ 17666 w 109242"/>
                <a:gd name="connsiteY19" fmla="*/ 489857 h 508639"/>
                <a:gd name="connsiteX20" fmla="*/ 51098 w 109242"/>
                <a:gd name="connsiteY20" fmla="*/ 440964 h 508639"/>
                <a:gd name="connsiteX21" fmla="*/ 72902 w 109242"/>
                <a:gd name="connsiteY21" fmla="*/ 407320 h 508639"/>
                <a:gd name="connsiteX22" fmla="*/ 93622 w 109242"/>
                <a:gd name="connsiteY22" fmla="*/ 368285 h 508639"/>
                <a:gd name="connsiteX23" fmla="*/ 105171 w 109242"/>
                <a:gd name="connsiteY23" fmla="*/ 348305 h 508639"/>
                <a:gd name="connsiteX24" fmla="*/ 109400 w 109242"/>
                <a:gd name="connsiteY24" fmla="*/ 333611 h 508639"/>
                <a:gd name="connsiteX25" fmla="*/ 110246 w 109242"/>
                <a:gd name="connsiteY25" fmla="*/ 320899 h 508639"/>
                <a:gd name="connsiteX26" fmla="*/ 108581 w 109242"/>
                <a:gd name="connsiteY26" fmla="*/ 271715 h 508639"/>
                <a:gd name="connsiteX27" fmla="*/ 89922 w 109242"/>
                <a:gd name="connsiteY27" fmla="*/ 94088 h 508639"/>
                <a:gd name="connsiteX28" fmla="*/ 83685 w 109242"/>
                <a:gd name="connsiteY28" fmla="*/ 35945 h 508639"/>
                <a:gd name="connsiteX29" fmla="*/ 82654 w 109242"/>
                <a:gd name="connsiteY29" fmla="*/ 20088 h 508639"/>
                <a:gd name="connsiteX30" fmla="*/ 82654 w 109242"/>
                <a:gd name="connsiteY30" fmla="*/ 16758 h 508639"/>
                <a:gd name="connsiteX31" fmla="*/ 82654 w 109242"/>
                <a:gd name="connsiteY31" fmla="*/ 15278 h 508639"/>
                <a:gd name="connsiteX32" fmla="*/ 70061 w 109242"/>
                <a:gd name="connsiteY32" fmla="*/ 1773 h 508639"/>
                <a:gd name="connsiteX33" fmla="*/ 69969 w 109242"/>
                <a:gd name="connsiteY33" fmla="*/ 1773 h 508639"/>
                <a:gd name="connsiteX34" fmla="*/ 55961 w 109242"/>
                <a:gd name="connsiteY34" fmla="*/ 13983 h 508639"/>
                <a:gd name="connsiteX35" fmla="*/ 56146 w 109242"/>
                <a:gd name="connsiteY35" fmla="*/ 14353 h 508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242" h="508639">
                  <a:moveTo>
                    <a:pt x="56146" y="14353"/>
                  </a:moveTo>
                  <a:cubicBezTo>
                    <a:pt x="56146" y="14353"/>
                    <a:pt x="56146" y="14882"/>
                    <a:pt x="56146" y="15859"/>
                  </a:cubicBezTo>
                  <a:cubicBezTo>
                    <a:pt x="56146" y="16837"/>
                    <a:pt x="56146" y="18846"/>
                    <a:pt x="56278" y="21145"/>
                  </a:cubicBezTo>
                  <a:cubicBezTo>
                    <a:pt x="56490" y="25294"/>
                    <a:pt x="57018" y="31029"/>
                    <a:pt x="57785" y="38218"/>
                  </a:cubicBezTo>
                  <a:cubicBezTo>
                    <a:pt x="59371" y="52542"/>
                    <a:pt x="62093" y="72575"/>
                    <a:pt x="65449" y="96784"/>
                  </a:cubicBezTo>
                  <a:cubicBezTo>
                    <a:pt x="72030" y="144937"/>
                    <a:pt x="81809" y="209026"/>
                    <a:pt x="88046" y="273036"/>
                  </a:cubicBezTo>
                  <a:cubicBezTo>
                    <a:pt x="89499" y="288894"/>
                    <a:pt x="90689" y="305041"/>
                    <a:pt x="90689" y="320344"/>
                  </a:cubicBezTo>
                  <a:cubicBezTo>
                    <a:pt x="90689" y="327532"/>
                    <a:pt x="90213" y="336439"/>
                    <a:pt x="88469" y="339373"/>
                  </a:cubicBezTo>
                  <a:cubicBezTo>
                    <a:pt x="84980" y="346508"/>
                    <a:pt x="81254" y="353089"/>
                    <a:pt x="78161" y="360515"/>
                  </a:cubicBezTo>
                  <a:cubicBezTo>
                    <a:pt x="71634" y="375157"/>
                    <a:pt x="66401" y="388292"/>
                    <a:pt x="60375" y="400740"/>
                  </a:cubicBezTo>
                  <a:cubicBezTo>
                    <a:pt x="54349" y="413188"/>
                    <a:pt x="47768" y="424526"/>
                    <a:pt x="41505" y="435097"/>
                  </a:cubicBezTo>
                  <a:cubicBezTo>
                    <a:pt x="28978" y="456055"/>
                    <a:pt x="18221" y="473630"/>
                    <a:pt x="11561" y="486395"/>
                  </a:cubicBezTo>
                  <a:cubicBezTo>
                    <a:pt x="8046" y="492685"/>
                    <a:pt x="5668" y="497812"/>
                    <a:pt x="3976" y="501301"/>
                  </a:cubicBezTo>
                  <a:lnTo>
                    <a:pt x="1333" y="506586"/>
                  </a:lnTo>
                  <a:cubicBezTo>
                    <a:pt x="718" y="507908"/>
                    <a:pt x="1291" y="509494"/>
                    <a:pt x="2615" y="510101"/>
                  </a:cubicBezTo>
                  <a:cubicBezTo>
                    <a:pt x="2636" y="510101"/>
                    <a:pt x="2657" y="510128"/>
                    <a:pt x="2681" y="510128"/>
                  </a:cubicBezTo>
                  <a:cubicBezTo>
                    <a:pt x="3987" y="510736"/>
                    <a:pt x="5533" y="510233"/>
                    <a:pt x="6275" y="509018"/>
                  </a:cubicBezTo>
                  <a:lnTo>
                    <a:pt x="6275" y="509018"/>
                  </a:lnTo>
                  <a:lnTo>
                    <a:pt x="9183" y="503970"/>
                  </a:lnTo>
                  <a:cubicBezTo>
                    <a:pt x="11085" y="500693"/>
                    <a:pt x="13781" y="495830"/>
                    <a:pt x="17666" y="489857"/>
                  </a:cubicBezTo>
                  <a:cubicBezTo>
                    <a:pt x="25146" y="477779"/>
                    <a:pt x="36959" y="461235"/>
                    <a:pt x="51098" y="440964"/>
                  </a:cubicBezTo>
                  <a:cubicBezTo>
                    <a:pt x="58181" y="430842"/>
                    <a:pt x="65634" y="419530"/>
                    <a:pt x="72902" y="407320"/>
                  </a:cubicBezTo>
                  <a:cubicBezTo>
                    <a:pt x="80170" y="395110"/>
                    <a:pt x="86751" y="381130"/>
                    <a:pt x="93622" y="368285"/>
                  </a:cubicBezTo>
                  <a:cubicBezTo>
                    <a:pt x="96820" y="361784"/>
                    <a:pt x="101260" y="355071"/>
                    <a:pt x="105171" y="348305"/>
                  </a:cubicBezTo>
                  <a:cubicBezTo>
                    <a:pt x="107582" y="343759"/>
                    <a:pt x="109019" y="338738"/>
                    <a:pt x="109400" y="333611"/>
                  </a:cubicBezTo>
                  <a:cubicBezTo>
                    <a:pt x="109929" y="329224"/>
                    <a:pt x="110140" y="325048"/>
                    <a:pt x="110246" y="320899"/>
                  </a:cubicBezTo>
                  <a:cubicBezTo>
                    <a:pt x="110616" y="304328"/>
                    <a:pt x="109691" y="288022"/>
                    <a:pt x="108581" y="271715"/>
                  </a:cubicBezTo>
                  <a:cubicBezTo>
                    <a:pt x="103718" y="206621"/>
                    <a:pt x="95366" y="142215"/>
                    <a:pt x="89922" y="94088"/>
                  </a:cubicBezTo>
                  <a:cubicBezTo>
                    <a:pt x="87121" y="69985"/>
                    <a:pt x="84901" y="49926"/>
                    <a:pt x="83685" y="35945"/>
                  </a:cubicBezTo>
                  <a:cubicBezTo>
                    <a:pt x="83104" y="29021"/>
                    <a:pt x="82734" y="23656"/>
                    <a:pt x="82654" y="20088"/>
                  </a:cubicBezTo>
                  <a:cubicBezTo>
                    <a:pt x="82654" y="18634"/>
                    <a:pt x="82654" y="17445"/>
                    <a:pt x="82654" y="16758"/>
                  </a:cubicBezTo>
                  <a:cubicBezTo>
                    <a:pt x="82654" y="16071"/>
                    <a:pt x="82654" y="15278"/>
                    <a:pt x="82654" y="15278"/>
                  </a:cubicBezTo>
                  <a:cubicBezTo>
                    <a:pt x="82905" y="8063"/>
                    <a:pt x="77268" y="2037"/>
                    <a:pt x="70061" y="1773"/>
                  </a:cubicBezTo>
                  <a:cubicBezTo>
                    <a:pt x="70029" y="1773"/>
                    <a:pt x="70000" y="1773"/>
                    <a:pt x="69969" y="1773"/>
                  </a:cubicBezTo>
                  <a:cubicBezTo>
                    <a:pt x="62743" y="1324"/>
                    <a:pt x="56498" y="6768"/>
                    <a:pt x="55961" y="13983"/>
                  </a:cubicBezTo>
                  <a:cubicBezTo>
                    <a:pt x="56041" y="14089"/>
                    <a:pt x="56104" y="14221"/>
                    <a:pt x="56146" y="143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7" name="任意多边形: 形状 3036">
              <a:extLst>
                <a:ext uri="{FF2B5EF4-FFF2-40B4-BE49-F238E27FC236}">
                  <a16:creationId xmlns:a16="http://schemas.microsoft.com/office/drawing/2014/main" id="{CBB05053-8EC6-FE53-1362-E4B61020DE7B}"/>
                </a:ext>
              </a:extLst>
            </p:cNvPr>
            <p:cNvSpPr/>
            <p:nvPr/>
          </p:nvSpPr>
          <p:spPr>
            <a:xfrm>
              <a:off x="-378773" y="-4335023"/>
              <a:ext cx="906338" cy="516544"/>
            </a:xfrm>
            <a:custGeom>
              <a:avLst/>
              <a:gdLst>
                <a:gd name="connsiteX0" fmla="*/ 39513 w 906338"/>
                <a:gd name="connsiteY0" fmla="*/ 502511 h 516544"/>
                <a:gd name="connsiteX1" fmla="*/ 40015 w 906338"/>
                <a:gd name="connsiteY1" fmla="*/ 499709 h 516544"/>
                <a:gd name="connsiteX2" fmla="*/ 40306 w 906338"/>
                <a:gd name="connsiteY2" fmla="*/ 498520 h 516544"/>
                <a:gd name="connsiteX3" fmla="*/ 40438 w 906338"/>
                <a:gd name="connsiteY3" fmla="*/ 498970 h 516544"/>
                <a:gd name="connsiteX4" fmla="*/ 40253 w 906338"/>
                <a:gd name="connsiteY4" fmla="*/ 499366 h 516544"/>
                <a:gd name="connsiteX5" fmla="*/ 40967 w 906338"/>
                <a:gd name="connsiteY5" fmla="*/ 498256 h 516544"/>
                <a:gd name="connsiteX6" fmla="*/ 58833 w 906338"/>
                <a:gd name="connsiteY6" fmla="*/ 478910 h 516544"/>
                <a:gd name="connsiteX7" fmla="*/ 97366 w 906338"/>
                <a:gd name="connsiteY7" fmla="*/ 448781 h 516544"/>
                <a:gd name="connsiteX8" fmla="*/ 149086 w 906338"/>
                <a:gd name="connsiteY8" fmla="*/ 409958 h 516544"/>
                <a:gd name="connsiteX9" fmla="*/ 178792 w 906338"/>
                <a:gd name="connsiteY9" fmla="*/ 387678 h 516544"/>
                <a:gd name="connsiteX10" fmla="*/ 211537 w 906338"/>
                <a:gd name="connsiteY10" fmla="*/ 366007 h 516544"/>
                <a:gd name="connsiteX11" fmla="*/ 282895 w 906338"/>
                <a:gd name="connsiteY11" fmla="*/ 320259 h 516544"/>
                <a:gd name="connsiteX12" fmla="*/ 361784 w 906338"/>
                <a:gd name="connsiteY12" fmla="*/ 272687 h 516544"/>
                <a:gd name="connsiteX13" fmla="*/ 443713 w 906338"/>
                <a:gd name="connsiteY13" fmla="*/ 225116 h 516544"/>
                <a:gd name="connsiteX14" fmla="*/ 526593 w 906338"/>
                <a:gd name="connsiteY14" fmla="*/ 179157 h 516544"/>
                <a:gd name="connsiteX15" fmla="*/ 547023 w 906338"/>
                <a:gd name="connsiteY15" fmla="*/ 167845 h 516544"/>
                <a:gd name="connsiteX16" fmla="*/ 567663 w 906338"/>
                <a:gd name="connsiteY16" fmla="*/ 157881 h 516544"/>
                <a:gd name="connsiteX17" fmla="*/ 608892 w 906338"/>
                <a:gd name="connsiteY17" fmla="*/ 138351 h 516544"/>
                <a:gd name="connsiteX18" fmla="*/ 686909 w 906338"/>
                <a:gd name="connsiteY18" fmla="*/ 101351 h 516544"/>
                <a:gd name="connsiteX19" fmla="*/ 723037 w 906338"/>
                <a:gd name="connsiteY19" fmla="*/ 84225 h 516544"/>
                <a:gd name="connsiteX20" fmla="*/ 757395 w 906338"/>
                <a:gd name="connsiteY20" fmla="*/ 69847 h 516544"/>
                <a:gd name="connsiteX21" fmla="*/ 905025 w 906338"/>
                <a:gd name="connsiteY21" fmla="*/ 9062 h 516544"/>
                <a:gd name="connsiteX22" fmla="*/ 905025 w 906338"/>
                <a:gd name="connsiteY22" fmla="*/ 9062 h 516544"/>
                <a:gd name="connsiteX23" fmla="*/ 907171 w 906338"/>
                <a:gd name="connsiteY23" fmla="*/ 4199 h 516544"/>
                <a:gd name="connsiteX24" fmla="*/ 907113 w 906338"/>
                <a:gd name="connsiteY24" fmla="*/ 4067 h 516544"/>
                <a:gd name="connsiteX25" fmla="*/ 902039 w 906338"/>
                <a:gd name="connsiteY25" fmla="*/ 2005 h 516544"/>
                <a:gd name="connsiteX26" fmla="*/ 752003 w 906338"/>
                <a:gd name="connsiteY26" fmla="*/ 58827 h 516544"/>
                <a:gd name="connsiteX27" fmla="*/ 716932 w 906338"/>
                <a:gd name="connsiteY27" fmla="*/ 72279 h 516544"/>
                <a:gd name="connsiteX28" fmla="*/ 680276 w 906338"/>
                <a:gd name="connsiteY28" fmla="*/ 88400 h 516544"/>
                <a:gd name="connsiteX29" fmla="*/ 601148 w 906338"/>
                <a:gd name="connsiteY29" fmla="*/ 123154 h 516544"/>
                <a:gd name="connsiteX30" fmla="*/ 559365 w 906338"/>
                <a:gd name="connsiteY30" fmla="*/ 141654 h 516544"/>
                <a:gd name="connsiteX31" fmla="*/ 537852 w 906338"/>
                <a:gd name="connsiteY31" fmla="*/ 151274 h 516544"/>
                <a:gd name="connsiteX32" fmla="*/ 516920 w 906338"/>
                <a:gd name="connsiteY32" fmla="*/ 162110 h 516544"/>
                <a:gd name="connsiteX33" fmla="*/ 431979 w 906338"/>
                <a:gd name="connsiteY33" fmla="*/ 206034 h 516544"/>
                <a:gd name="connsiteX34" fmla="*/ 348200 w 906338"/>
                <a:gd name="connsiteY34" fmla="*/ 251597 h 516544"/>
                <a:gd name="connsiteX35" fmla="*/ 267883 w 906338"/>
                <a:gd name="connsiteY35" fmla="*/ 296764 h 516544"/>
                <a:gd name="connsiteX36" fmla="*/ 193090 w 906338"/>
                <a:gd name="connsiteY36" fmla="*/ 341693 h 516544"/>
                <a:gd name="connsiteX37" fmla="*/ 158733 w 906338"/>
                <a:gd name="connsiteY37" fmla="*/ 363021 h 516544"/>
                <a:gd name="connsiteX38" fmla="*/ 128340 w 906338"/>
                <a:gd name="connsiteY38" fmla="*/ 384454 h 516544"/>
                <a:gd name="connsiteX39" fmla="*/ 75007 w 906338"/>
                <a:gd name="connsiteY39" fmla="*/ 422141 h 516544"/>
                <a:gd name="connsiteX40" fmla="*/ 33805 w 906338"/>
                <a:gd name="connsiteY40" fmla="*/ 452561 h 516544"/>
                <a:gd name="connsiteX41" fmla="*/ 7984 w 906338"/>
                <a:gd name="connsiteY41" fmla="*/ 479703 h 516544"/>
                <a:gd name="connsiteX42" fmla="*/ 2038 w 906338"/>
                <a:gd name="connsiteY42" fmla="*/ 493340 h 516544"/>
                <a:gd name="connsiteX43" fmla="*/ 1430 w 906338"/>
                <a:gd name="connsiteY43" fmla="*/ 496142 h 516544"/>
                <a:gd name="connsiteX44" fmla="*/ 16058 w 906338"/>
                <a:gd name="connsiteY44" fmla="*/ 517839 h 516544"/>
                <a:gd name="connsiteX45" fmla="*/ 16230 w 906338"/>
                <a:gd name="connsiteY45" fmla="*/ 517866 h 516544"/>
                <a:gd name="connsiteX46" fmla="*/ 38773 w 906338"/>
                <a:gd name="connsiteY46" fmla="*/ 503621 h 516544"/>
                <a:gd name="connsiteX47" fmla="*/ 38773 w 906338"/>
                <a:gd name="connsiteY47" fmla="*/ 503172 h 5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06338" h="516544">
                  <a:moveTo>
                    <a:pt x="39513" y="502511"/>
                  </a:moveTo>
                  <a:cubicBezTo>
                    <a:pt x="39513" y="502511"/>
                    <a:pt x="39672" y="501560"/>
                    <a:pt x="40015" y="499709"/>
                  </a:cubicBezTo>
                  <a:cubicBezTo>
                    <a:pt x="40015" y="499419"/>
                    <a:pt x="40201" y="498388"/>
                    <a:pt x="40306" y="498520"/>
                  </a:cubicBezTo>
                  <a:cubicBezTo>
                    <a:pt x="40388" y="498652"/>
                    <a:pt x="40436" y="498811"/>
                    <a:pt x="40438" y="498970"/>
                  </a:cubicBezTo>
                  <a:cubicBezTo>
                    <a:pt x="40444" y="499128"/>
                    <a:pt x="40375" y="499260"/>
                    <a:pt x="40253" y="499366"/>
                  </a:cubicBezTo>
                  <a:cubicBezTo>
                    <a:pt x="40253" y="499366"/>
                    <a:pt x="40729" y="498626"/>
                    <a:pt x="40967" y="498256"/>
                  </a:cubicBezTo>
                  <a:cubicBezTo>
                    <a:pt x="45980" y="490988"/>
                    <a:pt x="51996" y="484486"/>
                    <a:pt x="58833" y="478910"/>
                  </a:cubicBezTo>
                  <a:cubicBezTo>
                    <a:pt x="68611" y="470189"/>
                    <a:pt x="81033" y="460886"/>
                    <a:pt x="97366" y="448781"/>
                  </a:cubicBezTo>
                  <a:lnTo>
                    <a:pt x="149086" y="409958"/>
                  </a:lnTo>
                  <a:lnTo>
                    <a:pt x="178792" y="387678"/>
                  </a:lnTo>
                  <a:cubicBezTo>
                    <a:pt x="189073" y="380014"/>
                    <a:pt x="200305" y="373486"/>
                    <a:pt x="211537" y="366007"/>
                  </a:cubicBezTo>
                  <a:cubicBezTo>
                    <a:pt x="234292" y="351524"/>
                    <a:pt x="257735" y="335588"/>
                    <a:pt x="282895" y="320259"/>
                  </a:cubicBezTo>
                  <a:lnTo>
                    <a:pt x="361784" y="272687"/>
                  </a:lnTo>
                  <a:cubicBezTo>
                    <a:pt x="388609" y="256407"/>
                    <a:pt x="415884" y="239969"/>
                    <a:pt x="443713" y="225116"/>
                  </a:cubicBezTo>
                  <a:lnTo>
                    <a:pt x="526593" y="179157"/>
                  </a:lnTo>
                  <a:lnTo>
                    <a:pt x="547023" y="167845"/>
                  </a:lnTo>
                  <a:cubicBezTo>
                    <a:pt x="553339" y="164489"/>
                    <a:pt x="560871" y="161185"/>
                    <a:pt x="567663" y="157881"/>
                  </a:cubicBezTo>
                  <a:lnTo>
                    <a:pt x="608892" y="138351"/>
                  </a:lnTo>
                  <a:lnTo>
                    <a:pt x="686909" y="101351"/>
                  </a:lnTo>
                  <a:lnTo>
                    <a:pt x="723037" y="84225"/>
                  </a:lnTo>
                  <a:cubicBezTo>
                    <a:pt x="734851" y="78939"/>
                    <a:pt x="746453" y="74472"/>
                    <a:pt x="757395" y="69847"/>
                  </a:cubicBezTo>
                  <a:lnTo>
                    <a:pt x="905025" y="9062"/>
                  </a:lnTo>
                  <a:lnTo>
                    <a:pt x="905025" y="9062"/>
                  </a:lnTo>
                  <a:cubicBezTo>
                    <a:pt x="906958" y="8322"/>
                    <a:pt x="907919" y="6128"/>
                    <a:pt x="907171" y="4199"/>
                  </a:cubicBezTo>
                  <a:cubicBezTo>
                    <a:pt x="907152" y="4172"/>
                    <a:pt x="907133" y="4119"/>
                    <a:pt x="907113" y="4067"/>
                  </a:cubicBezTo>
                  <a:cubicBezTo>
                    <a:pt x="906225" y="2164"/>
                    <a:pt x="904009" y="1265"/>
                    <a:pt x="902039" y="2005"/>
                  </a:cubicBezTo>
                  <a:lnTo>
                    <a:pt x="752003" y="58827"/>
                  </a:lnTo>
                  <a:cubicBezTo>
                    <a:pt x="740771" y="63161"/>
                    <a:pt x="728905" y="67363"/>
                    <a:pt x="716932" y="72279"/>
                  </a:cubicBezTo>
                  <a:lnTo>
                    <a:pt x="680276" y="88400"/>
                  </a:lnTo>
                  <a:lnTo>
                    <a:pt x="601148" y="123154"/>
                  </a:lnTo>
                  <a:lnTo>
                    <a:pt x="559365" y="141654"/>
                  </a:lnTo>
                  <a:cubicBezTo>
                    <a:pt x="552203" y="144878"/>
                    <a:pt x="545410" y="147574"/>
                    <a:pt x="537852" y="151274"/>
                  </a:cubicBezTo>
                  <a:lnTo>
                    <a:pt x="516920" y="162110"/>
                  </a:lnTo>
                  <a:lnTo>
                    <a:pt x="431979" y="206034"/>
                  </a:lnTo>
                  <a:cubicBezTo>
                    <a:pt x="403224" y="220438"/>
                    <a:pt x="375448" y="236110"/>
                    <a:pt x="348200" y="251597"/>
                  </a:cubicBezTo>
                  <a:lnTo>
                    <a:pt x="267883" y="296764"/>
                  </a:lnTo>
                  <a:cubicBezTo>
                    <a:pt x="241640" y="311670"/>
                    <a:pt x="216929" y="327421"/>
                    <a:pt x="193090" y="341693"/>
                  </a:cubicBezTo>
                  <a:cubicBezTo>
                    <a:pt x="181382" y="349040"/>
                    <a:pt x="169304" y="355647"/>
                    <a:pt x="158733" y="363021"/>
                  </a:cubicBezTo>
                  <a:lnTo>
                    <a:pt x="128340" y="384454"/>
                  </a:lnTo>
                  <a:lnTo>
                    <a:pt x="75007" y="422141"/>
                  </a:lnTo>
                  <a:cubicBezTo>
                    <a:pt x="59943" y="432713"/>
                    <a:pt x="44984" y="443284"/>
                    <a:pt x="33805" y="452561"/>
                  </a:cubicBezTo>
                  <a:cubicBezTo>
                    <a:pt x="23913" y="460305"/>
                    <a:pt x="15215" y="469449"/>
                    <a:pt x="7984" y="479703"/>
                  </a:cubicBezTo>
                  <a:cubicBezTo>
                    <a:pt x="5278" y="483905"/>
                    <a:pt x="3269" y="488504"/>
                    <a:pt x="2038" y="493340"/>
                  </a:cubicBezTo>
                  <a:lnTo>
                    <a:pt x="1430" y="496142"/>
                  </a:lnTo>
                  <a:cubicBezTo>
                    <a:pt x="-521" y="506158"/>
                    <a:pt x="6028" y="515884"/>
                    <a:pt x="16058" y="517839"/>
                  </a:cubicBezTo>
                  <a:cubicBezTo>
                    <a:pt x="16116" y="517839"/>
                    <a:pt x="16172" y="517866"/>
                    <a:pt x="16230" y="517866"/>
                  </a:cubicBezTo>
                  <a:cubicBezTo>
                    <a:pt x="26368" y="520033"/>
                    <a:pt x="36387" y="513717"/>
                    <a:pt x="38773" y="503621"/>
                  </a:cubicBezTo>
                  <a:lnTo>
                    <a:pt x="38773" y="503172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8" name="任意多边形: 形状 3037">
              <a:extLst>
                <a:ext uri="{FF2B5EF4-FFF2-40B4-BE49-F238E27FC236}">
                  <a16:creationId xmlns:a16="http://schemas.microsoft.com/office/drawing/2014/main" id="{7620D0A1-19DE-BA7C-9CA9-29E81D36FC88}"/>
                </a:ext>
              </a:extLst>
            </p:cNvPr>
            <p:cNvSpPr/>
            <p:nvPr/>
          </p:nvSpPr>
          <p:spPr>
            <a:xfrm>
              <a:off x="471480" y="-4060759"/>
              <a:ext cx="413986" cy="193912"/>
            </a:xfrm>
            <a:custGeom>
              <a:avLst/>
              <a:gdLst>
                <a:gd name="connsiteX0" fmla="*/ 9684 w 413986"/>
                <a:gd name="connsiteY0" fmla="*/ 195476 h 193912"/>
                <a:gd name="connsiteX1" fmla="*/ 28475 w 413986"/>
                <a:gd name="connsiteY1" fmla="*/ 190190 h 193912"/>
                <a:gd name="connsiteX2" fmla="*/ 77474 w 413986"/>
                <a:gd name="connsiteY2" fmla="*/ 174809 h 193912"/>
                <a:gd name="connsiteX3" fmla="*/ 222831 w 413986"/>
                <a:gd name="connsiteY3" fmla="*/ 120181 h 193912"/>
                <a:gd name="connsiteX4" fmla="*/ 260915 w 413986"/>
                <a:gd name="connsiteY4" fmla="*/ 101681 h 193912"/>
                <a:gd name="connsiteX5" fmla="*/ 295087 w 413986"/>
                <a:gd name="connsiteY5" fmla="*/ 79507 h 193912"/>
                <a:gd name="connsiteX6" fmla="*/ 353653 w 413986"/>
                <a:gd name="connsiteY6" fmla="*/ 38384 h 193912"/>
                <a:gd name="connsiteX7" fmla="*/ 377677 w 413986"/>
                <a:gd name="connsiteY7" fmla="*/ 23056 h 193912"/>
                <a:gd name="connsiteX8" fmla="*/ 396943 w 413986"/>
                <a:gd name="connsiteY8" fmla="*/ 12484 h 193912"/>
                <a:gd name="connsiteX9" fmla="*/ 414307 w 413986"/>
                <a:gd name="connsiteY9" fmla="*/ 4291 h 193912"/>
                <a:gd name="connsiteX10" fmla="*/ 414307 w 413986"/>
                <a:gd name="connsiteY10" fmla="*/ 4291 h 193912"/>
                <a:gd name="connsiteX11" fmla="*/ 414941 w 413986"/>
                <a:gd name="connsiteY11" fmla="*/ 2494 h 193912"/>
                <a:gd name="connsiteX12" fmla="*/ 413117 w 413986"/>
                <a:gd name="connsiteY12" fmla="*/ 1860 h 193912"/>
                <a:gd name="connsiteX13" fmla="*/ 395305 w 413986"/>
                <a:gd name="connsiteY13" fmla="*/ 9788 h 193912"/>
                <a:gd name="connsiteX14" fmla="*/ 375536 w 413986"/>
                <a:gd name="connsiteY14" fmla="*/ 19990 h 193912"/>
                <a:gd name="connsiteX15" fmla="*/ 350852 w 413986"/>
                <a:gd name="connsiteY15" fmla="*/ 34763 h 193912"/>
                <a:gd name="connsiteX16" fmla="*/ 291096 w 413986"/>
                <a:gd name="connsiteY16" fmla="*/ 74274 h 193912"/>
                <a:gd name="connsiteX17" fmla="*/ 256898 w 413986"/>
                <a:gd name="connsiteY17" fmla="*/ 95232 h 193912"/>
                <a:gd name="connsiteX18" fmla="*/ 219158 w 413986"/>
                <a:gd name="connsiteY18" fmla="*/ 112517 h 193912"/>
                <a:gd name="connsiteX19" fmla="*/ 73694 w 413986"/>
                <a:gd name="connsiteY19" fmla="*/ 163762 h 193912"/>
                <a:gd name="connsiteX20" fmla="*/ 24907 w 413986"/>
                <a:gd name="connsiteY20" fmla="*/ 178007 h 193912"/>
                <a:gd name="connsiteX21" fmla="*/ 6222 w 413986"/>
                <a:gd name="connsiteY21" fmla="*/ 182843 h 193912"/>
                <a:gd name="connsiteX22" fmla="*/ 1218 w 413986"/>
                <a:gd name="connsiteY22" fmla="*/ 190428 h 193912"/>
                <a:gd name="connsiteX23" fmla="*/ 1253 w 413986"/>
                <a:gd name="connsiteY23" fmla="*/ 190587 h 193912"/>
                <a:gd name="connsiteX24" fmla="*/ 9314 w 413986"/>
                <a:gd name="connsiteY24" fmla="*/ 195476 h 19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3986" h="193912">
                  <a:moveTo>
                    <a:pt x="9684" y="195476"/>
                  </a:moveTo>
                  <a:lnTo>
                    <a:pt x="28475" y="190190"/>
                  </a:lnTo>
                  <a:cubicBezTo>
                    <a:pt x="40500" y="186728"/>
                    <a:pt x="57335" y="181495"/>
                    <a:pt x="77474" y="174809"/>
                  </a:cubicBezTo>
                  <a:cubicBezTo>
                    <a:pt x="117672" y="161383"/>
                    <a:pt x="170978" y="142751"/>
                    <a:pt x="222831" y="120181"/>
                  </a:cubicBezTo>
                  <a:cubicBezTo>
                    <a:pt x="235808" y="114578"/>
                    <a:pt x="248573" y="108420"/>
                    <a:pt x="260915" y="101681"/>
                  </a:cubicBezTo>
                  <a:cubicBezTo>
                    <a:pt x="273257" y="94941"/>
                    <a:pt x="284172" y="86960"/>
                    <a:pt x="295087" y="79507"/>
                  </a:cubicBezTo>
                  <a:cubicBezTo>
                    <a:pt x="316706" y="64469"/>
                    <a:pt x="336184" y="49907"/>
                    <a:pt x="353653" y="38384"/>
                  </a:cubicBezTo>
                  <a:cubicBezTo>
                    <a:pt x="362269" y="32464"/>
                    <a:pt x="370514" y="27601"/>
                    <a:pt x="377677" y="23056"/>
                  </a:cubicBezTo>
                  <a:cubicBezTo>
                    <a:pt x="385130" y="18933"/>
                    <a:pt x="391525" y="15127"/>
                    <a:pt x="396943" y="12484"/>
                  </a:cubicBezTo>
                  <a:lnTo>
                    <a:pt x="414307" y="4291"/>
                  </a:lnTo>
                  <a:lnTo>
                    <a:pt x="414307" y="4291"/>
                  </a:lnTo>
                  <a:cubicBezTo>
                    <a:pt x="414978" y="3974"/>
                    <a:pt x="415261" y="3155"/>
                    <a:pt x="414941" y="2494"/>
                  </a:cubicBezTo>
                  <a:cubicBezTo>
                    <a:pt x="414582" y="1860"/>
                    <a:pt x="413799" y="1569"/>
                    <a:pt x="413117" y="1860"/>
                  </a:cubicBezTo>
                  <a:lnTo>
                    <a:pt x="395305" y="9788"/>
                  </a:lnTo>
                  <a:cubicBezTo>
                    <a:pt x="389755" y="12431"/>
                    <a:pt x="383200" y="16052"/>
                    <a:pt x="375536" y="19990"/>
                  </a:cubicBezTo>
                  <a:cubicBezTo>
                    <a:pt x="368189" y="24351"/>
                    <a:pt x="359679" y="29081"/>
                    <a:pt x="350852" y="34763"/>
                  </a:cubicBezTo>
                  <a:cubicBezTo>
                    <a:pt x="332959" y="45864"/>
                    <a:pt x="312900" y="60003"/>
                    <a:pt x="291096" y="74274"/>
                  </a:cubicBezTo>
                  <a:cubicBezTo>
                    <a:pt x="280208" y="81331"/>
                    <a:pt x="268711" y="88942"/>
                    <a:pt x="256898" y="95232"/>
                  </a:cubicBezTo>
                  <a:cubicBezTo>
                    <a:pt x="245084" y="101522"/>
                    <a:pt x="232108" y="107231"/>
                    <a:pt x="219158" y="112517"/>
                  </a:cubicBezTo>
                  <a:cubicBezTo>
                    <a:pt x="167437" y="133712"/>
                    <a:pt x="113945" y="151288"/>
                    <a:pt x="73694" y="163762"/>
                  </a:cubicBezTo>
                  <a:cubicBezTo>
                    <a:pt x="53582" y="169999"/>
                    <a:pt x="36694" y="174888"/>
                    <a:pt x="24907" y="178007"/>
                  </a:cubicBezTo>
                  <a:cubicBezTo>
                    <a:pt x="13120" y="181125"/>
                    <a:pt x="6222" y="182843"/>
                    <a:pt x="6222" y="182843"/>
                  </a:cubicBezTo>
                  <a:cubicBezTo>
                    <a:pt x="2747" y="183557"/>
                    <a:pt x="507" y="186940"/>
                    <a:pt x="1218" y="190428"/>
                  </a:cubicBezTo>
                  <a:cubicBezTo>
                    <a:pt x="1229" y="190481"/>
                    <a:pt x="1241" y="190534"/>
                    <a:pt x="1253" y="190587"/>
                  </a:cubicBezTo>
                  <a:cubicBezTo>
                    <a:pt x="2151" y="194155"/>
                    <a:pt x="5742" y="196322"/>
                    <a:pt x="9314" y="195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9" name="任意多边形: 形状 3038">
              <a:extLst>
                <a:ext uri="{FF2B5EF4-FFF2-40B4-BE49-F238E27FC236}">
                  <a16:creationId xmlns:a16="http://schemas.microsoft.com/office/drawing/2014/main" id="{8DDCB4AF-5F8E-4DE0-A235-0DB4E390C4CA}"/>
                </a:ext>
              </a:extLst>
            </p:cNvPr>
            <p:cNvSpPr/>
            <p:nvPr/>
          </p:nvSpPr>
          <p:spPr>
            <a:xfrm>
              <a:off x="-108094" y="-4267215"/>
              <a:ext cx="191265" cy="239784"/>
            </a:xfrm>
            <a:custGeom>
              <a:avLst/>
              <a:gdLst>
                <a:gd name="connsiteX0" fmla="*/ 26488 w 191265"/>
                <a:gd name="connsiteY0" fmla="*/ 233951 h 239784"/>
                <a:gd name="connsiteX1" fmla="*/ 31774 w 191265"/>
                <a:gd name="connsiteY1" fmla="*/ 222983 h 239784"/>
                <a:gd name="connsiteX2" fmla="*/ 37773 w 191265"/>
                <a:gd name="connsiteY2" fmla="*/ 210377 h 239784"/>
                <a:gd name="connsiteX3" fmla="*/ 41446 w 191265"/>
                <a:gd name="connsiteY3" fmla="*/ 202607 h 239784"/>
                <a:gd name="connsiteX4" fmla="*/ 46336 w 191265"/>
                <a:gd name="connsiteY4" fmla="*/ 195048 h 239784"/>
                <a:gd name="connsiteX5" fmla="*/ 57304 w 191265"/>
                <a:gd name="connsiteY5" fmla="*/ 177975 h 239784"/>
                <a:gd name="connsiteX6" fmla="*/ 71337 w 191265"/>
                <a:gd name="connsiteY6" fmla="*/ 159185 h 239784"/>
                <a:gd name="connsiteX7" fmla="*/ 104452 w 191265"/>
                <a:gd name="connsiteY7" fmla="*/ 119277 h 239784"/>
                <a:gd name="connsiteX8" fmla="*/ 138995 w 191265"/>
                <a:gd name="connsiteY8" fmla="*/ 79634 h 239784"/>
                <a:gd name="connsiteX9" fmla="*/ 154508 w 191265"/>
                <a:gd name="connsiteY9" fmla="*/ 60976 h 239784"/>
                <a:gd name="connsiteX10" fmla="*/ 167722 w 191265"/>
                <a:gd name="connsiteY10" fmla="*/ 43559 h 239784"/>
                <a:gd name="connsiteX11" fmla="*/ 178135 w 191265"/>
                <a:gd name="connsiteY11" fmla="*/ 28416 h 239784"/>
                <a:gd name="connsiteX12" fmla="*/ 185535 w 191265"/>
                <a:gd name="connsiteY12" fmla="*/ 16338 h 239784"/>
                <a:gd name="connsiteX13" fmla="*/ 191984 w 191265"/>
                <a:gd name="connsiteY13" fmla="*/ 5766 h 239784"/>
                <a:gd name="connsiteX14" fmla="*/ 191054 w 191265"/>
                <a:gd name="connsiteY14" fmla="*/ 2145 h 239784"/>
                <a:gd name="connsiteX15" fmla="*/ 191006 w 191265"/>
                <a:gd name="connsiteY15" fmla="*/ 2119 h 239784"/>
                <a:gd name="connsiteX16" fmla="*/ 187333 w 191265"/>
                <a:gd name="connsiteY16" fmla="*/ 2886 h 239784"/>
                <a:gd name="connsiteX17" fmla="*/ 187148 w 191265"/>
                <a:gd name="connsiteY17" fmla="*/ 3176 h 239784"/>
                <a:gd name="connsiteX18" fmla="*/ 180038 w 191265"/>
                <a:gd name="connsiteY18" fmla="*/ 13008 h 239784"/>
                <a:gd name="connsiteX19" fmla="*/ 171925 w 191265"/>
                <a:gd name="connsiteY19" fmla="*/ 24293 h 239784"/>
                <a:gd name="connsiteX20" fmla="*/ 160640 w 191265"/>
                <a:gd name="connsiteY20" fmla="*/ 38353 h 239784"/>
                <a:gd name="connsiteX21" fmla="*/ 146553 w 191265"/>
                <a:gd name="connsiteY21" fmla="*/ 54474 h 239784"/>
                <a:gd name="connsiteX22" fmla="*/ 129877 w 191265"/>
                <a:gd name="connsiteY22" fmla="*/ 71785 h 239784"/>
                <a:gd name="connsiteX23" fmla="*/ 92639 w 191265"/>
                <a:gd name="connsiteY23" fmla="*/ 108785 h 239784"/>
                <a:gd name="connsiteX24" fmla="*/ 55850 w 191265"/>
                <a:gd name="connsiteY24" fmla="*/ 147080 h 239784"/>
                <a:gd name="connsiteX25" fmla="*/ 39623 w 191265"/>
                <a:gd name="connsiteY25" fmla="*/ 165765 h 239784"/>
                <a:gd name="connsiteX26" fmla="*/ 25986 w 191265"/>
                <a:gd name="connsiteY26" fmla="*/ 184028 h 239784"/>
                <a:gd name="connsiteX27" fmla="*/ 19960 w 191265"/>
                <a:gd name="connsiteY27" fmla="*/ 192194 h 239784"/>
                <a:gd name="connsiteX28" fmla="*/ 15705 w 191265"/>
                <a:gd name="connsiteY28" fmla="*/ 199673 h 239784"/>
                <a:gd name="connsiteX29" fmla="*/ 8754 w 191265"/>
                <a:gd name="connsiteY29" fmla="*/ 211857 h 239784"/>
                <a:gd name="connsiteX30" fmla="*/ 2728 w 191265"/>
                <a:gd name="connsiteY30" fmla="*/ 222428 h 239784"/>
                <a:gd name="connsiteX31" fmla="*/ 7496 w 191265"/>
                <a:gd name="connsiteY31" fmla="*/ 239633 h 239784"/>
                <a:gd name="connsiteX32" fmla="*/ 8014 w 191265"/>
                <a:gd name="connsiteY32" fmla="*/ 239924 h 239784"/>
                <a:gd name="connsiteX33" fmla="*/ 26171 w 191265"/>
                <a:gd name="connsiteY33" fmla="*/ 234850 h 239784"/>
                <a:gd name="connsiteX34" fmla="*/ 26594 w 191265"/>
                <a:gd name="connsiteY34" fmla="*/ 234030 h 23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1265" h="239784">
                  <a:moveTo>
                    <a:pt x="26488" y="233951"/>
                  </a:moveTo>
                  <a:lnTo>
                    <a:pt x="31774" y="222983"/>
                  </a:lnTo>
                  <a:cubicBezTo>
                    <a:pt x="33412" y="219468"/>
                    <a:pt x="35447" y="215240"/>
                    <a:pt x="37773" y="210377"/>
                  </a:cubicBezTo>
                  <a:cubicBezTo>
                    <a:pt x="38909" y="207919"/>
                    <a:pt x="40151" y="205329"/>
                    <a:pt x="41446" y="202607"/>
                  </a:cubicBezTo>
                  <a:lnTo>
                    <a:pt x="46336" y="195048"/>
                  </a:lnTo>
                  <a:lnTo>
                    <a:pt x="57304" y="177975"/>
                  </a:lnTo>
                  <a:cubicBezTo>
                    <a:pt x="61083" y="171818"/>
                    <a:pt x="66501" y="165712"/>
                    <a:pt x="71337" y="159185"/>
                  </a:cubicBezTo>
                  <a:cubicBezTo>
                    <a:pt x="81010" y="145970"/>
                    <a:pt x="93035" y="132756"/>
                    <a:pt x="104452" y="119277"/>
                  </a:cubicBezTo>
                  <a:cubicBezTo>
                    <a:pt x="115869" y="105798"/>
                    <a:pt x="128238" y="92611"/>
                    <a:pt x="138995" y="79634"/>
                  </a:cubicBezTo>
                  <a:cubicBezTo>
                    <a:pt x="144280" y="73133"/>
                    <a:pt x="149857" y="67160"/>
                    <a:pt x="154508" y="60976"/>
                  </a:cubicBezTo>
                  <a:lnTo>
                    <a:pt x="167722" y="43559"/>
                  </a:lnTo>
                  <a:cubicBezTo>
                    <a:pt x="171581" y="38775"/>
                    <a:pt x="175062" y="33728"/>
                    <a:pt x="178135" y="28416"/>
                  </a:cubicBezTo>
                  <a:cubicBezTo>
                    <a:pt x="180990" y="23764"/>
                    <a:pt x="183421" y="19694"/>
                    <a:pt x="185535" y="16338"/>
                  </a:cubicBezTo>
                  <a:lnTo>
                    <a:pt x="191984" y="5766"/>
                  </a:lnTo>
                  <a:cubicBezTo>
                    <a:pt x="192727" y="4498"/>
                    <a:pt x="192309" y="2886"/>
                    <a:pt x="191054" y="2145"/>
                  </a:cubicBezTo>
                  <a:cubicBezTo>
                    <a:pt x="191038" y="2145"/>
                    <a:pt x="191022" y="2119"/>
                    <a:pt x="191006" y="2119"/>
                  </a:cubicBezTo>
                  <a:cubicBezTo>
                    <a:pt x="189764" y="1405"/>
                    <a:pt x="188186" y="1749"/>
                    <a:pt x="187333" y="2886"/>
                  </a:cubicBezTo>
                  <a:lnTo>
                    <a:pt x="187148" y="3176"/>
                  </a:lnTo>
                  <a:lnTo>
                    <a:pt x="180038" y="13008"/>
                  </a:lnTo>
                  <a:lnTo>
                    <a:pt x="171925" y="24293"/>
                  </a:lnTo>
                  <a:cubicBezTo>
                    <a:pt x="168542" y="29261"/>
                    <a:pt x="164768" y="33966"/>
                    <a:pt x="160640" y="38353"/>
                  </a:cubicBezTo>
                  <a:lnTo>
                    <a:pt x="146553" y="54474"/>
                  </a:lnTo>
                  <a:cubicBezTo>
                    <a:pt x="141558" y="60183"/>
                    <a:pt x="135638" y="65759"/>
                    <a:pt x="129877" y="71785"/>
                  </a:cubicBezTo>
                  <a:cubicBezTo>
                    <a:pt x="118380" y="83757"/>
                    <a:pt x="105377" y="96179"/>
                    <a:pt x="92639" y="108785"/>
                  </a:cubicBezTo>
                  <a:cubicBezTo>
                    <a:pt x="79900" y="121391"/>
                    <a:pt x="66976" y="134077"/>
                    <a:pt x="55850" y="147080"/>
                  </a:cubicBezTo>
                  <a:cubicBezTo>
                    <a:pt x="50247" y="153582"/>
                    <a:pt x="44406" y="159264"/>
                    <a:pt x="39623" y="165765"/>
                  </a:cubicBezTo>
                  <a:lnTo>
                    <a:pt x="25986" y="184028"/>
                  </a:lnTo>
                  <a:lnTo>
                    <a:pt x="19960" y="192194"/>
                  </a:lnTo>
                  <a:cubicBezTo>
                    <a:pt x="18480" y="194837"/>
                    <a:pt x="17053" y="197347"/>
                    <a:pt x="15705" y="199673"/>
                  </a:cubicBezTo>
                  <a:lnTo>
                    <a:pt x="8754" y="211857"/>
                  </a:lnTo>
                  <a:lnTo>
                    <a:pt x="2728" y="222428"/>
                  </a:lnTo>
                  <a:cubicBezTo>
                    <a:pt x="-710" y="228507"/>
                    <a:pt x="1426" y="236198"/>
                    <a:pt x="7496" y="239633"/>
                  </a:cubicBezTo>
                  <a:cubicBezTo>
                    <a:pt x="7665" y="239739"/>
                    <a:pt x="7840" y="239845"/>
                    <a:pt x="8014" y="239924"/>
                  </a:cubicBezTo>
                  <a:cubicBezTo>
                    <a:pt x="14450" y="243360"/>
                    <a:pt x="22450" y="241113"/>
                    <a:pt x="26171" y="234850"/>
                  </a:cubicBezTo>
                  <a:cubicBezTo>
                    <a:pt x="26327" y="234586"/>
                    <a:pt x="26469" y="234321"/>
                    <a:pt x="26594" y="2340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0" name="任意多边形: 形状 3039">
              <a:extLst>
                <a:ext uri="{FF2B5EF4-FFF2-40B4-BE49-F238E27FC236}">
                  <a16:creationId xmlns:a16="http://schemas.microsoft.com/office/drawing/2014/main" id="{BD044956-71BF-2FCB-D283-BCB5F4FD8D76}"/>
                </a:ext>
              </a:extLst>
            </p:cNvPr>
            <p:cNvSpPr/>
            <p:nvPr/>
          </p:nvSpPr>
          <p:spPr>
            <a:xfrm>
              <a:off x="1029" y="-4118042"/>
              <a:ext cx="497624" cy="36596"/>
            </a:xfrm>
            <a:custGeom>
              <a:avLst/>
              <a:gdLst>
                <a:gd name="connsiteX0" fmla="*/ 16577 w 497624"/>
                <a:gd name="connsiteY0" fmla="*/ 38343 h 36596"/>
                <a:gd name="connsiteX1" fmla="*/ 90947 w 497624"/>
                <a:gd name="connsiteY1" fmla="*/ 28221 h 36596"/>
                <a:gd name="connsiteX2" fmla="*/ 167432 w 497624"/>
                <a:gd name="connsiteY2" fmla="*/ 20293 h 36596"/>
                <a:gd name="connsiteX3" fmla="*/ 255043 w 497624"/>
                <a:gd name="connsiteY3" fmla="*/ 16777 h 36596"/>
                <a:gd name="connsiteX4" fmla="*/ 276925 w 497624"/>
                <a:gd name="connsiteY4" fmla="*/ 18310 h 36596"/>
                <a:gd name="connsiteX5" fmla="*/ 287682 w 497624"/>
                <a:gd name="connsiteY5" fmla="*/ 20240 h 36596"/>
                <a:gd name="connsiteX6" fmla="*/ 293972 w 497624"/>
                <a:gd name="connsiteY6" fmla="*/ 21059 h 36596"/>
                <a:gd name="connsiteX7" fmla="*/ 299839 w 497624"/>
                <a:gd name="connsiteY7" fmla="*/ 21244 h 36596"/>
                <a:gd name="connsiteX8" fmla="*/ 343843 w 497624"/>
                <a:gd name="connsiteY8" fmla="*/ 19579 h 36596"/>
                <a:gd name="connsiteX9" fmla="*/ 420988 w 497624"/>
                <a:gd name="connsiteY9" fmla="*/ 14293 h 36596"/>
                <a:gd name="connsiteX10" fmla="*/ 475352 w 497624"/>
                <a:gd name="connsiteY10" fmla="*/ 11967 h 36596"/>
                <a:gd name="connsiteX11" fmla="*/ 490284 w 497624"/>
                <a:gd name="connsiteY11" fmla="*/ 12681 h 36596"/>
                <a:gd name="connsiteX12" fmla="*/ 494882 w 497624"/>
                <a:gd name="connsiteY12" fmla="*/ 13632 h 36596"/>
                <a:gd name="connsiteX13" fmla="*/ 498503 w 497624"/>
                <a:gd name="connsiteY13" fmla="*/ 12205 h 36596"/>
                <a:gd name="connsiteX14" fmla="*/ 497092 w 497624"/>
                <a:gd name="connsiteY14" fmla="*/ 8743 h 36596"/>
                <a:gd name="connsiteX15" fmla="*/ 497023 w 497624"/>
                <a:gd name="connsiteY15" fmla="*/ 8717 h 36596"/>
                <a:gd name="connsiteX16" fmla="*/ 491130 w 497624"/>
                <a:gd name="connsiteY16" fmla="*/ 6972 h 36596"/>
                <a:gd name="connsiteX17" fmla="*/ 475484 w 497624"/>
                <a:gd name="connsiteY17" fmla="*/ 5783 h 36596"/>
                <a:gd name="connsiteX18" fmla="*/ 420565 w 497624"/>
                <a:gd name="connsiteY18" fmla="*/ 6602 h 36596"/>
                <a:gd name="connsiteX19" fmla="*/ 343341 w 497624"/>
                <a:gd name="connsiteY19" fmla="*/ 9774 h 36596"/>
                <a:gd name="connsiteX20" fmla="*/ 300209 w 497624"/>
                <a:gd name="connsiteY20" fmla="*/ 10250 h 36596"/>
                <a:gd name="connsiteX21" fmla="*/ 294923 w 497624"/>
                <a:gd name="connsiteY21" fmla="*/ 9906 h 36596"/>
                <a:gd name="connsiteX22" fmla="*/ 290140 w 497624"/>
                <a:gd name="connsiteY22" fmla="*/ 9166 h 36596"/>
                <a:gd name="connsiteX23" fmla="*/ 278934 w 497624"/>
                <a:gd name="connsiteY23" fmla="*/ 6523 h 36596"/>
                <a:gd name="connsiteX24" fmla="*/ 255888 w 497624"/>
                <a:gd name="connsiteY24" fmla="*/ 3642 h 36596"/>
                <a:gd name="connsiteX25" fmla="*/ 166348 w 497624"/>
                <a:gd name="connsiteY25" fmla="*/ 2453 h 36596"/>
                <a:gd name="connsiteX26" fmla="*/ 88754 w 497624"/>
                <a:gd name="connsiteY26" fmla="*/ 6418 h 36596"/>
                <a:gd name="connsiteX27" fmla="*/ 13247 w 497624"/>
                <a:gd name="connsiteY27" fmla="*/ 12602 h 36596"/>
                <a:gd name="connsiteX28" fmla="*/ 13035 w 497624"/>
                <a:gd name="connsiteY28" fmla="*/ 12602 h 36596"/>
                <a:gd name="connsiteX29" fmla="*/ 1129 w 497624"/>
                <a:gd name="connsiteY29" fmla="*/ 26609 h 36596"/>
                <a:gd name="connsiteX30" fmla="*/ 1143 w 497624"/>
                <a:gd name="connsiteY30" fmla="*/ 26767 h 36596"/>
                <a:gd name="connsiteX31" fmla="*/ 15837 w 497624"/>
                <a:gd name="connsiteY31" fmla="*/ 38237 h 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7624" h="36596">
                  <a:moveTo>
                    <a:pt x="16577" y="38343"/>
                  </a:moveTo>
                  <a:cubicBezTo>
                    <a:pt x="16577" y="38343"/>
                    <a:pt x="46230" y="33718"/>
                    <a:pt x="90947" y="28221"/>
                  </a:cubicBezTo>
                  <a:cubicBezTo>
                    <a:pt x="113306" y="25578"/>
                    <a:pt x="139444" y="22592"/>
                    <a:pt x="167432" y="20293"/>
                  </a:cubicBezTo>
                  <a:cubicBezTo>
                    <a:pt x="195420" y="17993"/>
                    <a:pt x="225575" y="15852"/>
                    <a:pt x="255043" y="16777"/>
                  </a:cubicBezTo>
                  <a:cubicBezTo>
                    <a:pt x="262469" y="16777"/>
                    <a:pt x="269710" y="17597"/>
                    <a:pt x="276925" y="18310"/>
                  </a:cubicBezTo>
                  <a:lnTo>
                    <a:pt x="287682" y="20240"/>
                  </a:lnTo>
                  <a:cubicBezTo>
                    <a:pt x="289761" y="20636"/>
                    <a:pt x="291861" y="20900"/>
                    <a:pt x="293972" y="21059"/>
                  </a:cubicBezTo>
                  <a:lnTo>
                    <a:pt x="299839" y="21244"/>
                  </a:lnTo>
                  <a:cubicBezTo>
                    <a:pt x="315115" y="21376"/>
                    <a:pt x="329677" y="20398"/>
                    <a:pt x="343843" y="19579"/>
                  </a:cubicBezTo>
                  <a:lnTo>
                    <a:pt x="420988" y="14293"/>
                  </a:lnTo>
                  <a:cubicBezTo>
                    <a:pt x="443505" y="12839"/>
                    <a:pt x="462322" y="11915"/>
                    <a:pt x="475352" y="11967"/>
                  </a:cubicBezTo>
                  <a:cubicBezTo>
                    <a:pt x="480338" y="11941"/>
                    <a:pt x="485323" y="12179"/>
                    <a:pt x="490284" y="12681"/>
                  </a:cubicBezTo>
                  <a:cubicBezTo>
                    <a:pt x="491846" y="12839"/>
                    <a:pt x="493387" y="13157"/>
                    <a:pt x="494882" y="13632"/>
                  </a:cubicBezTo>
                  <a:cubicBezTo>
                    <a:pt x="496277" y="14214"/>
                    <a:pt x="497888" y="13580"/>
                    <a:pt x="498503" y="12205"/>
                  </a:cubicBezTo>
                  <a:cubicBezTo>
                    <a:pt x="499069" y="10857"/>
                    <a:pt x="498437" y="9298"/>
                    <a:pt x="497092" y="8743"/>
                  </a:cubicBezTo>
                  <a:cubicBezTo>
                    <a:pt x="497069" y="8743"/>
                    <a:pt x="497046" y="8717"/>
                    <a:pt x="497023" y="8717"/>
                  </a:cubicBezTo>
                  <a:cubicBezTo>
                    <a:pt x="495130" y="7924"/>
                    <a:pt x="493153" y="7342"/>
                    <a:pt x="491130" y="6972"/>
                  </a:cubicBezTo>
                  <a:cubicBezTo>
                    <a:pt x="485940" y="6285"/>
                    <a:pt x="480717" y="5889"/>
                    <a:pt x="475484" y="5783"/>
                  </a:cubicBezTo>
                  <a:cubicBezTo>
                    <a:pt x="462270" y="5334"/>
                    <a:pt x="443214" y="5783"/>
                    <a:pt x="420565" y="6602"/>
                  </a:cubicBezTo>
                  <a:lnTo>
                    <a:pt x="343341" y="9774"/>
                  </a:lnTo>
                  <a:cubicBezTo>
                    <a:pt x="329281" y="10223"/>
                    <a:pt x="314613" y="10778"/>
                    <a:pt x="300209" y="10250"/>
                  </a:cubicBezTo>
                  <a:lnTo>
                    <a:pt x="294923" y="9906"/>
                  </a:lnTo>
                  <a:cubicBezTo>
                    <a:pt x="293313" y="9774"/>
                    <a:pt x="291714" y="9536"/>
                    <a:pt x="290140" y="9166"/>
                  </a:cubicBezTo>
                  <a:lnTo>
                    <a:pt x="278934" y="6523"/>
                  </a:lnTo>
                  <a:cubicBezTo>
                    <a:pt x="271243" y="5307"/>
                    <a:pt x="263526" y="4145"/>
                    <a:pt x="255888" y="3642"/>
                  </a:cubicBezTo>
                  <a:cubicBezTo>
                    <a:pt x="226086" y="1607"/>
                    <a:pt x="196194" y="1211"/>
                    <a:pt x="166348" y="2453"/>
                  </a:cubicBezTo>
                  <a:cubicBezTo>
                    <a:pt x="137911" y="3352"/>
                    <a:pt x="111429" y="4884"/>
                    <a:pt x="88754" y="6418"/>
                  </a:cubicBezTo>
                  <a:cubicBezTo>
                    <a:pt x="43402" y="9562"/>
                    <a:pt x="13247" y="12602"/>
                    <a:pt x="13247" y="12602"/>
                  </a:cubicBezTo>
                  <a:lnTo>
                    <a:pt x="13035" y="12602"/>
                  </a:lnTo>
                  <a:cubicBezTo>
                    <a:pt x="5879" y="13183"/>
                    <a:pt x="548" y="19447"/>
                    <a:pt x="1129" y="26609"/>
                  </a:cubicBezTo>
                  <a:cubicBezTo>
                    <a:pt x="1135" y="26662"/>
                    <a:pt x="1137" y="26715"/>
                    <a:pt x="1143" y="26767"/>
                  </a:cubicBezTo>
                  <a:cubicBezTo>
                    <a:pt x="2049" y="33982"/>
                    <a:pt x="8617" y="39110"/>
                    <a:pt x="15837" y="382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1" name="任意多边形: 形状 3040">
              <a:extLst>
                <a:ext uri="{FF2B5EF4-FFF2-40B4-BE49-F238E27FC236}">
                  <a16:creationId xmlns:a16="http://schemas.microsoft.com/office/drawing/2014/main" id="{2ABBA2B6-D3F7-F7D0-922A-2ACBC54ACCED}"/>
                </a:ext>
              </a:extLst>
            </p:cNvPr>
            <p:cNvSpPr/>
            <p:nvPr/>
          </p:nvSpPr>
          <p:spPr>
            <a:xfrm>
              <a:off x="-1214898" y="-4002001"/>
              <a:ext cx="196102" cy="716637"/>
            </a:xfrm>
            <a:custGeom>
              <a:avLst/>
              <a:gdLst>
                <a:gd name="connsiteX0" fmla="*/ 78603 w 196102"/>
                <a:gd name="connsiteY0" fmla="*/ 21700 h 716637"/>
                <a:gd name="connsiteX1" fmla="*/ 79502 w 196102"/>
                <a:gd name="connsiteY1" fmla="*/ 30052 h 716637"/>
                <a:gd name="connsiteX2" fmla="*/ 84497 w 196102"/>
                <a:gd name="connsiteY2" fmla="*/ 56005 h 716637"/>
                <a:gd name="connsiteX3" fmla="*/ 97896 w 196102"/>
                <a:gd name="connsiteY3" fmla="*/ 93243 h 716637"/>
                <a:gd name="connsiteX4" fmla="*/ 119303 w 196102"/>
                <a:gd name="connsiteY4" fmla="*/ 137246 h 716637"/>
                <a:gd name="connsiteX5" fmla="*/ 141054 w 196102"/>
                <a:gd name="connsiteY5" fmla="*/ 187461 h 716637"/>
                <a:gd name="connsiteX6" fmla="*/ 160585 w 196102"/>
                <a:gd name="connsiteY6" fmla="*/ 247295 h 716637"/>
                <a:gd name="connsiteX7" fmla="*/ 171817 w 196102"/>
                <a:gd name="connsiteY7" fmla="*/ 310724 h 716637"/>
                <a:gd name="connsiteX8" fmla="*/ 162408 w 196102"/>
                <a:gd name="connsiteY8" fmla="*/ 375765 h 716637"/>
                <a:gd name="connsiteX9" fmla="*/ 137882 w 196102"/>
                <a:gd name="connsiteY9" fmla="*/ 440779 h 716637"/>
                <a:gd name="connsiteX10" fmla="*/ 126624 w 196102"/>
                <a:gd name="connsiteY10" fmla="*/ 473419 h 716637"/>
                <a:gd name="connsiteX11" fmla="*/ 115022 w 196102"/>
                <a:gd name="connsiteY11" fmla="*/ 504420 h 716637"/>
                <a:gd name="connsiteX12" fmla="*/ 89439 w 196102"/>
                <a:gd name="connsiteY12" fmla="*/ 561875 h 716637"/>
                <a:gd name="connsiteX13" fmla="*/ 62746 w 196102"/>
                <a:gd name="connsiteY13" fmla="*/ 611773 h 716637"/>
                <a:gd name="connsiteX14" fmla="*/ 18187 w 196102"/>
                <a:gd name="connsiteY14" fmla="*/ 684663 h 716637"/>
                <a:gd name="connsiteX15" fmla="*/ 1616 w 196102"/>
                <a:gd name="connsiteY15" fmla="*/ 712651 h 716637"/>
                <a:gd name="connsiteX16" fmla="*/ 2917 w 196102"/>
                <a:gd name="connsiteY16" fmla="*/ 717804 h 716637"/>
                <a:gd name="connsiteX17" fmla="*/ 3176 w 196102"/>
                <a:gd name="connsiteY17" fmla="*/ 717937 h 716637"/>
                <a:gd name="connsiteX18" fmla="*/ 8461 w 196102"/>
                <a:gd name="connsiteY18" fmla="*/ 716536 h 716637"/>
                <a:gd name="connsiteX19" fmla="*/ 25984 w 196102"/>
                <a:gd name="connsiteY19" fmla="*/ 689367 h 716637"/>
                <a:gd name="connsiteX20" fmla="*/ 73555 w 196102"/>
                <a:gd name="connsiteY20" fmla="*/ 618010 h 716637"/>
                <a:gd name="connsiteX21" fmla="*/ 102627 w 196102"/>
                <a:gd name="connsiteY21" fmla="*/ 568377 h 716637"/>
                <a:gd name="connsiteX22" fmla="*/ 131011 w 196102"/>
                <a:gd name="connsiteY22" fmla="*/ 510762 h 716637"/>
                <a:gd name="connsiteX23" fmla="*/ 144225 w 196102"/>
                <a:gd name="connsiteY23" fmla="*/ 479471 h 716637"/>
                <a:gd name="connsiteX24" fmla="*/ 156568 w 196102"/>
                <a:gd name="connsiteY24" fmla="*/ 447756 h 716637"/>
                <a:gd name="connsiteX25" fmla="*/ 183974 w 196102"/>
                <a:gd name="connsiteY25" fmla="*/ 382663 h 716637"/>
                <a:gd name="connsiteX26" fmla="*/ 197188 w 196102"/>
                <a:gd name="connsiteY26" fmla="*/ 310697 h 716637"/>
                <a:gd name="connsiteX27" fmla="*/ 187701 w 196102"/>
                <a:gd name="connsiteY27" fmla="*/ 240873 h 716637"/>
                <a:gd name="connsiteX28" fmla="*/ 170284 w 196102"/>
                <a:gd name="connsiteY28" fmla="*/ 179532 h 716637"/>
                <a:gd name="connsiteX29" fmla="*/ 149379 w 196102"/>
                <a:gd name="connsiteY29" fmla="*/ 124481 h 716637"/>
                <a:gd name="connsiteX30" fmla="*/ 130588 w 196102"/>
                <a:gd name="connsiteY30" fmla="*/ 81059 h 716637"/>
                <a:gd name="connsiteX31" fmla="*/ 120360 w 196102"/>
                <a:gd name="connsiteY31" fmla="*/ 48235 h 716637"/>
                <a:gd name="connsiteX32" fmla="*/ 117295 w 196102"/>
                <a:gd name="connsiteY32" fmla="*/ 27435 h 716637"/>
                <a:gd name="connsiteX33" fmla="*/ 116766 w 196102"/>
                <a:gd name="connsiteY33" fmla="*/ 19057 h 716637"/>
                <a:gd name="connsiteX34" fmla="*/ 96601 w 196102"/>
                <a:gd name="connsiteY34" fmla="*/ 1799 h 716637"/>
                <a:gd name="connsiteX35" fmla="*/ 78704 w 196102"/>
                <a:gd name="connsiteY35" fmla="*/ 21145 h 716637"/>
                <a:gd name="connsiteX36" fmla="*/ 78709 w 196102"/>
                <a:gd name="connsiteY36" fmla="*/ 21251 h 71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6102" h="716637">
                  <a:moveTo>
                    <a:pt x="78603" y="21700"/>
                  </a:moveTo>
                  <a:cubicBezTo>
                    <a:pt x="78603" y="21700"/>
                    <a:pt x="78920" y="24607"/>
                    <a:pt x="79502" y="30052"/>
                  </a:cubicBezTo>
                  <a:cubicBezTo>
                    <a:pt x="80577" y="38800"/>
                    <a:pt x="82245" y="47468"/>
                    <a:pt x="84497" y="56005"/>
                  </a:cubicBezTo>
                  <a:cubicBezTo>
                    <a:pt x="88028" y="68743"/>
                    <a:pt x="92507" y="81191"/>
                    <a:pt x="97896" y="93243"/>
                  </a:cubicBezTo>
                  <a:cubicBezTo>
                    <a:pt x="103922" y="106959"/>
                    <a:pt x="111480" y="121627"/>
                    <a:pt x="119303" y="137246"/>
                  </a:cubicBezTo>
                  <a:cubicBezTo>
                    <a:pt x="127715" y="153447"/>
                    <a:pt x="134983" y="170229"/>
                    <a:pt x="141054" y="187461"/>
                  </a:cubicBezTo>
                  <a:cubicBezTo>
                    <a:pt x="147317" y="206595"/>
                    <a:pt x="154559" y="226866"/>
                    <a:pt x="160585" y="247295"/>
                  </a:cubicBezTo>
                  <a:cubicBezTo>
                    <a:pt x="167052" y="267857"/>
                    <a:pt x="170828" y="289184"/>
                    <a:pt x="171817" y="310724"/>
                  </a:cubicBezTo>
                  <a:cubicBezTo>
                    <a:pt x="172589" y="332792"/>
                    <a:pt x="169401" y="354807"/>
                    <a:pt x="162408" y="375765"/>
                  </a:cubicBezTo>
                  <a:cubicBezTo>
                    <a:pt x="155643" y="397331"/>
                    <a:pt x="146023" y="418764"/>
                    <a:pt x="137882" y="440779"/>
                  </a:cubicBezTo>
                  <a:cubicBezTo>
                    <a:pt x="133680" y="451959"/>
                    <a:pt x="130403" y="462847"/>
                    <a:pt x="126624" y="473419"/>
                  </a:cubicBezTo>
                  <a:cubicBezTo>
                    <a:pt x="122845" y="483990"/>
                    <a:pt x="119118" y="494562"/>
                    <a:pt x="115022" y="504420"/>
                  </a:cubicBezTo>
                  <a:cubicBezTo>
                    <a:pt x="106961" y="524373"/>
                    <a:pt x="97817" y="543904"/>
                    <a:pt x="89439" y="561875"/>
                  </a:cubicBezTo>
                  <a:cubicBezTo>
                    <a:pt x="80480" y="580191"/>
                    <a:pt x="71811" y="596603"/>
                    <a:pt x="62746" y="611773"/>
                  </a:cubicBezTo>
                  <a:cubicBezTo>
                    <a:pt x="44933" y="642086"/>
                    <a:pt x="28812" y="666903"/>
                    <a:pt x="18187" y="684663"/>
                  </a:cubicBezTo>
                  <a:cubicBezTo>
                    <a:pt x="7563" y="702423"/>
                    <a:pt x="1616" y="712651"/>
                    <a:pt x="1616" y="712651"/>
                  </a:cubicBezTo>
                  <a:cubicBezTo>
                    <a:pt x="554" y="714421"/>
                    <a:pt x="1138" y="716747"/>
                    <a:pt x="2917" y="717804"/>
                  </a:cubicBezTo>
                  <a:cubicBezTo>
                    <a:pt x="3001" y="717857"/>
                    <a:pt x="3088" y="717884"/>
                    <a:pt x="3176" y="717937"/>
                  </a:cubicBezTo>
                  <a:cubicBezTo>
                    <a:pt x="5036" y="718888"/>
                    <a:pt x="7322" y="718280"/>
                    <a:pt x="8461" y="716536"/>
                  </a:cubicBezTo>
                  <a:cubicBezTo>
                    <a:pt x="8461" y="716536"/>
                    <a:pt x="14593" y="706546"/>
                    <a:pt x="25984" y="689367"/>
                  </a:cubicBezTo>
                  <a:cubicBezTo>
                    <a:pt x="37374" y="672188"/>
                    <a:pt x="54262" y="647953"/>
                    <a:pt x="73555" y="618010"/>
                  </a:cubicBezTo>
                  <a:cubicBezTo>
                    <a:pt x="83228" y="603157"/>
                    <a:pt x="93139" y="586031"/>
                    <a:pt x="102627" y="568377"/>
                  </a:cubicBezTo>
                  <a:cubicBezTo>
                    <a:pt x="112062" y="550035"/>
                    <a:pt x="121761" y="531377"/>
                    <a:pt x="131011" y="510762"/>
                  </a:cubicBezTo>
                  <a:cubicBezTo>
                    <a:pt x="135715" y="500482"/>
                    <a:pt x="140235" y="490016"/>
                    <a:pt x="144225" y="479471"/>
                  </a:cubicBezTo>
                  <a:cubicBezTo>
                    <a:pt x="148216" y="468926"/>
                    <a:pt x="152154" y="457985"/>
                    <a:pt x="156568" y="447756"/>
                  </a:cubicBezTo>
                  <a:cubicBezTo>
                    <a:pt x="165236" y="426613"/>
                    <a:pt x="175781" y="405471"/>
                    <a:pt x="183974" y="382663"/>
                  </a:cubicBezTo>
                  <a:cubicBezTo>
                    <a:pt x="192614" y="359643"/>
                    <a:pt x="197088" y="335276"/>
                    <a:pt x="197188" y="310697"/>
                  </a:cubicBezTo>
                  <a:cubicBezTo>
                    <a:pt x="197038" y="287123"/>
                    <a:pt x="193848" y="263655"/>
                    <a:pt x="187701" y="240873"/>
                  </a:cubicBezTo>
                  <a:cubicBezTo>
                    <a:pt x="182098" y="218911"/>
                    <a:pt x="175781" y="198904"/>
                    <a:pt x="170284" y="179532"/>
                  </a:cubicBezTo>
                  <a:cubicBezTo>
                    <a:pt x="164620" y="160715"/>
                    <a:pt x="157635" y="142321"/>
                    <a:pt x="149379" y="124481"/>
                  </a:cubicBezTo>
                  <a:cubicBezTo>
                    <a:pt x="142111" y="108201"/>
                    <a:pt x="135478" y="93798"/>
                    <a:pt x="130588" y="81059"/>
                  </a:cubicBezTo>
                  <a:cubicBezTo>
                    <a:pt x="126365" y="70382"/>
                    <a:pt x="122948" y="59414"/>
                    <a:pt x="120360" y="48235"/>
                  </a:cubicBezTo>
                  <a:cubicBezTo>
                    <a:pt x="118878" y="41390"/>
                    <a:pt x="117852" y="34439"/>
                    <a:pt x="117295" y="27435"/>
                  </a:cubicBezTo>
                  <a:lnTo>
                    <a:pt x="116766" y="19057"/>
                  </a:lnTo>
                  <a:cubicBezTo>
                    <a:pt x="115936" y="8724"/>
                    <a:pt x="106927" y="1033"/>
                    <a:pt x="96601" y="1799"/>
                  </a:cubicBezTo>
                  <a:cubicBezTo>
                    <a:pt x="86318" y="2196"/>
                    <a:pt x="78304" y="10865"/>
                    <a:pt x="78704" y="21145"/>
                  </a:cubicBezTo>
                  <a:cubicBezTo>
                    <a:pt x="78706" y="21172"/>
                    <a:pt x="78706" y="21225"/>
                    <a:pt x="78709" y="2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2" name="任意多边形: 形状 3041">
              <a:extLst>
                <a:ext uri="{FF2B5EF4-FFF2-40B4-BE49-F238E27FC236}">
                  <a16:creationId xmlns:a16="http://schemas.microsoft.com/office/drawing/2014/main" id="{C0F4F2F4-2E40-2596-56C6-54F07D765B33}"/>
                </a:ext>
              </a:extLst>
            </p:cNvPr>
            <p:cNvSpPr/>
            <p:nvPr/>
          </p:nvSpPr>
          <p:spPr>
            <a:xfrm>
              <a:off x="19036" y="-3651348"/>
              <a:ext cx="285502" cy="80246"/>
            </a:xfrm>
            <a:custGeom>
              <a:avLst/>
              <a:gdLst>
                <a:gd name="connsiteX0" fmla="*/ 13396 w 285502"/>
                <a:gd name="connsiteY0" fmla="*/ 27623 h 80246"/>
                <a:gd name="connsiteX1" fmla="*/ 25315 w 285502"/>
                <a:gd name="connsiteY1" fmla="*/ 28468 h 80246"/>
                <a:gd name="connsiteX2" fmla="*/ 38371 w 285502"/>
                <a:gd name="connsiteY2" fmla="*/ 30001 h 80246"/>
                <a:gd name="connsiteX3" fmla="*/ 54228 w 285502"/>
                <a:gd name="connsiteY3" fmla="*/ 33199 h 80246"/>
                <a:gd name="connsiteX4" fmla="*/ 73812 w 285502"/>
                <a:gd name="connsiteY4" fmla="*/ 38696 h 80246"/>
                <a:gd name="connsiteX5" fmla="*/ 95747 w 285502"/>
                <a:gd name="connsiteY5" fmla="*/ 45990 h 80246"/>
                <a:gd name="connsiteX6" fmla="*/ 144535 w 285502"/>
                <a:gd name="connsiteY6" fmla="*/ 62191 h 80246"/>
                <a:gd name="connsiteX7" fmla="*/ 157300 w 285502"/>
                <a:gd name="connsiteY7" fmla="*/ 65838 h 80246"/>
                <a:gd name="connsiteX8" fmla="*/ 170514 w 285502"/>
                <a:gd name="connsiteY8" fmla="*/ 68481 h 80246"/>
                <a:gd name="connsiteX9" fmla="*/ 195515 w 285502"/>
                <a:gd name="connsiteY9" fmla="*/ 72763 h 80246"/>
                <a:gd name="connsiteX10" fmla="*/ 239836 w 285502"/>
                <a:gd name="connsiteY10" fmla="*/ 79053 h 80246"/>
                <a:gd name="connsiteX11" fmla="*/ 257676 w 285502"/>
                <a:gd name="connsiteY11" fmla="*/ 81008 h 80246"/>
                <a:gd name="connsiteX12" fmla="*/ 271630 w 285502"/>
                <a:gd name="connsiteY12" fmla="*/ 81563 h 80246"/>
                <a:gd name="connsiteX13" fmla="*/ 283734 w 285502"/>
                <a:gd name="connsiteY13" fmla="*/ 81986 h 80246"/>
                <a:gd name="connsiteX14" fmla="*/ 286580 w 285502"/>
                <a:gd name="connsiteY14" fmla="*/ 79555 h 80246"/>
                <a:gd name="connsiteX15" fmla="*/ 286589 w 285502"/>
                <a:gd name="connsiteY15" fmla="*/ 79343 h 80246"/>
                <a:gd name="connsiteX16" fmla="*/ 284157 w 285502"/>
                <a:gd name="connsiteY16" fmla="*/ 76700 h 80246"/>
                <a:gd name="connsiteX17" fmla="*/ 283787 w 285502"/>
                <a:gd name="connsiteY17" fmla="*/ 76700 h 80246"/>
                <a:gd name="connsiteX18" fmla="*/ 272026 w 285502"/>
                <a:gd name="connsiteY18" fmla="*/ 75432 h 80246"/>
                <a:gd name="connsiteX19" fmla="*/ 258601 w 285502"/>
                <a:gd name="connsiteY19" fmla="*/ 73899 h 80246"/>
                <a:gd name="connsiteX20" fmla="*/ 241237 w 285502"/>
                <a:gd name="connsiteY20" fmla="*/ 70675 h 80246"/>
                <a:gd name="connsiteX21" fmla="*/ 197894 w 285502"/>
                <a:gd name="connsiteY21" fmla="*/ 61266 h 80246"/>
                <a:gd name="connsiteX22" fmla="*/ 173765 w 285502"/>
                <a:gd name="connsiteY22" fmla="*/ 55293 h 80246"/>
                <a:gd name="connsiteX23" fmla="*/ 161766 w 285502"/>
                <a:gd name="connsiteY23" fmla="*/ 51884 h 80246"/>
                <a:gd name="connsiteX24" fmla="*/ 149847 w 285502"/>
                <a:gd name="connsiteY24" fmla="*/ 47497 h 80246"/>
                <a:gd name="connsiteX25" fmla="*/ 103332 w 285502"/>
                <a:gd name="connsiteY25" fmla="*/ 28098 h 80246"/>
                <a:gd name="connsiteX26" fmla="*/ 81423 w 285502"/>
                <a:gd name="connsiteY26" fmla="*/ 18980 h 80246"/>
                <a:gd name="connsiteX27" fmla="*/ 61046 w 285502"/>
                <a:gd name="connsiteY27" fmla="*/ 11580 h 80246"/>
                <a:gd name="connsiteX28" fmla="*/ 42282 w 285502"/>
                <a:gd name="connsiteY28" fmla="*/ 6294 h 80246"/>
                <a:gd name="connsiteX29" fmla="*/ 28275 w 285502"/>
                <a:gd name="connsiteY29" fmla="*/ 3652 h 80246"/>
                <a:gd name="connsiteX30" fmla="*/ 16435 w 285502"/>
                <a:gd name="connsiteY30" fmla="*/ 1934 h 80246"/>
                <a:gd name="connsiteX31" fmla="*/ 1212 w 285502"/>
                <a:gd name="connsiteY31" fmla="*/ 12743 h 80246"/>
                <a:gd name="connsiteX32" fmla="*/ 12294 w 285502"/>
                <a:gd name="connsiteY32" fmla="*/ 27411 h 80246"/>
                <a:gd name="connsiteX33" fmla="*/ 12444 w 285502"/>
                <a:gd name="connsiteY33" fmla="*/ 27437 h 80246"/>
                <a:gd name="connsiteX34" fmla="*/ 13422 w 285502"/>
                <a:gd name="connsiteY34" fmla="*/ 27437 h 8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502" h="80246">
                  <a:moveTo>
                    <a:pt x="13396" y="27623"/>
                  </a:moveTo>
                  <a:lnTo>
                    <a:pt x="25315" y="28468"/>
                  </a:lnTo>
                  <a:cubicBezTo>
                    <a:pt x="29702" y="28600"/>
                    <a:pt x="34071" y="29129"/>
                    <a:pt x="38371" y="30001"/>
                  </a:cubicBezTo>
                  <a:cubicBezTo>
                    <a:pt x="43049" y="31005"/>
                    <a:pt x="48202" y="31772"/>
                    <a:pt x="54228" y="33199"/>
                  </a:cubicBezTo>
                  <a:lnTo>
                    <a:pt x="73812" y="38696"/>
                  </a:lnTo>
                  <a:lnTo>
                    <a:pt x="95747" y="45990"/>
                  </a:lnTo>
                  <a:cubicBezTo>
                    <a:pt x="111076" y="51276"/>
                    <a:pt x="127462" y="57275"/>
                    <a:pt x="144535" y="62191"/>
                  </a:cubicBezTo>
                  <a:lnTo>
                    <a:pt x="157300" y="65838"/>
                  </a:lnTo>
                  <a:lnTo>
                    <a:pt x="170514" y="68481"/>
                  </a:lnTo>
                  <a:cubicBezTo>
                    <a:pt x="179235" y="70437"/>
                    <a:pt x="187402" y="71468"/>
                    <a:pt x="195515" y="72763"/>
                  </a:cubicBezTo>
                  <a:cubicBezTo>
                    <a:pt x="211663" y="75168"/>
                    <a:pt x="226728" y="77678"/>
                    <a:pt x="239836" y="79053"/>
                  </a:cubicBezTo>
                  <a:lnTo>
                    <a:pt x="257676" y="81008"/>
                  </a:lnTo>
                  <a:cubicBezTo>
                    <a:pt x="262961" y="81352"/>
                    <a:pt x="267771" y="81405"/>
                    <a:pt x="271630" y="81563"/>
                  </a:cubicBezTo>
                  <a:lnTo>
                    <a:pt x="283734" y="81986"/>
                  </a:lnTo>
                  <a:cubicBezTo>
                    <a:pt x="285189" y="82092"/>
                    <a:pt x="286463" y="81008"/>
                    <a:pt x="286580" y="79555"/>
                  </a:cubicBezTo>
                  <a:cubicBezTo>
                    <a:pt x="286586" y="79502"/>
                    <a:pt x="286589" y="79423"/>
                    <a:pt x="286589" y="79343"/>
                  </a:cubicBezTo>
                  <a:cubicBezTo>
                    <a:pt x="286593" y="77969"/>
                    <a:pt x="285534" y="76806"/>
                    <a:pt x="284157" y="76700"/>
                  </a:cubicBezTo>
                  <a:lnTo>
                    <a:pt x="283787" y="76700"/>
                  </a:lnTo>
                  <a:lnTo>
                    <a:pt x="272026" y="75432"/>
                  </a:lnTo>
                  <a:cubicBezTo>
                    <a:pt x="268300" y="74982"/>
                    <a:pt x="263781" y="74639"/>
                    <a:pt x="258601" y="73899"/>
                  </a:cubicBezTo>
                  <a:lnTo>
                    <a:pt x="241237" y="70675"/>
                  </a:lnTo>
                  <a:cubicBezTo>
                    <a:pt x="228525" y="68428"/>
                    <a:pt x="213751" y="64807"/>
                    <a:pt x="197894" y="61266"/>
                  </a:cubicBezTo>
                  <a:cubicBezTo>
                    <a:pt x="189965" y="59390"/>
                    <a:pt x="181561" y="57672"/>
                    <a:pt x="173765" y="55293"/>
                  </a:cubicBezTo>
                  <a:lnTo>
                    <a:pt x="161766" y="51884"/>
                  </a:lnTo>
                  <a:lnTo>
                    <a:pt x="149847" y="47497"/>
                  </a:lnTo>
                  <a:cubicBezTo>
                    <a:pt x="133990" y="41656"/>
                    <a:pt x="118291" y="34520"/>
                    <a:pt x="103332" y="28098"/>
                  </a:cubicBezTo>
                  <a:lnTo>
                    <a:pt x="81423" y="18980"/>
                  </a:lnTo>
                  <a:lnTo>
                    <a:pt x="61046" y="11580"/>
                  </a:lnTo>
                  <a:cubicBezTo>
                    <a:pt x="54492" y="9466"/>
                    <a:pt x="47832" y="7959"/>
                    <a:pt x="42282" y="6294"/>
                  </a:cubicBezTo>
                  <a:cubicBezTo>
                    <a:pt x="37689" y="5052"/>
                    <a:pt x="33006" y="4154"/>
                    <a:pt x="28275" y="3652"/>
                  </a:cubicBezTo>
                  <a:lnTo>
                    <a:pt x="16435" y="1934"/>
                  </a:lnTo>
                  <a:cubicBezTo>
                    <a:pt x="9249" y="718"/>
                    <a:pt x="2438" y="5555"/>
                    <a:pt x="1212" y="12743"/>
                  </a:cubicBezTo>
                  <a:cubicBezTo>
                    <a:pt x="221" y="19852"/>
                    <a:pt x="5182" y="26433"/>
                    <a:pt x="12294" y="27411"/>
                  </a:cubicBezTo>
                  <a:cubicBezTo>
                    <a:pt x="12344" y="27437"/>
                    <a:pt x="12394" y="27437"/>
                    <a:pt x="12444" y="27437"/>
                  </a:cubicBezTo>
                  <a:lnTo>
                    <a:pt x="13422" y="27437"/>
                  </a:ln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3" name="任意多边形: 形状 3042">
              <a:extLst>
                <a:ext uri="{FF2B5EF4-FFF2-40B4-BE49-F238E27FC236}">
                  <a16:creationId xmlns:a16="http://schemas.microsoft.com/office/drawing/2014/main" id="{E5824586-C360-2B5D-BF1F-8CD9229AC49C}"/>
                </a:ext>
              </a:extLst>
            </p:cNvPr>
            <p:cNvSpPr/>
            <p:nvPr/>
          </p:nvSpPr>
          <p:spPr>
            <a:xfrm>
              <a:off x="-124457" y="-3559965"/>
              <a:ext cx="165002" cy="266601"/>
            </a:xfrm>
            <a:custGeom>
              <a:avLst/>
              <a:gdLst>
                <a:gd name="connsiteX0" fmla="*/ 152740 w 165002"/>
                <a:gd name="connsiteY0" fmla="*/ 8151 h 266601"/>
                <a:gd name="connsiteX1" fmla="*/ 152740 w 165002"/>
                <a:gd name="connsiteY1" fmla="*/ 21366 h 266601"/>
                <a:gd name="connsiteX2" fmla="*/ 152740 w 165002"/>
                <a:gd name="connsiteY2" fmla="*/ 28263 h 266601"/>
                <a:gd name="connsiteX3" fmla="*/ 151366 w 165002"/>
                <a:gd name="connsiteY3" fmla="*/ 35690 h 266601"/>
                <a:gd name="connsiteX4" fmla="*/ 149860 w 165002"/>
                <a:gd name="connsiteY4" fmla="*/ 44174 h 266601"/>
                <a:gd name="connsiteX5" fmla="*/ 146873 w 165002"/>
                <a:gd name="connsiteY5" fmla="*/ 53582 h 266601"/>
                <a:gd name="connsiteX6" fmla="*/ 143305 w 165002"/>
                <a:gd name="connsiteY6" fmla="*/ 63810 h 266601"/>
                <a:gd name="connsiteX7" fmla="*/ 138152 w 165002"/>
                <a:gd name="connsiteY7" fmla="*/ 74382 h 266601"/>
                <a:gd name="connsiteX8" fmla="*/ 125387 w 165002"/>
                <a:gd name="connsiteY8" fmla="*/ 96476 h 266601"/>
                <a:gd name="connsiteX9" fmla="*/ 109001 w 165002"/>
                <a:gd name="connsiteY9" fmla="*/ 118782 h 266601"/>
                <a:gd name="connsiteX10" fmla="*/ 90501 w 165002"/>
                <a:gd name="connsiteY10" fmla="*/ 140876 h 266601"/>
                <a:gd name="connsiteX11" fmla="*/ 52232 w 165002"/>
                <a:gd name="connsiteY11" fmla="*/ 183347 h 266601"/>
                <a:gd name="connsiteX12" fmla="*/ 35054 w 165002"/>
                <a:gd name="connsiteY12" fmla="*/ 203406 h 266601"/>
                <a:gd name="connsiteX13" fmla="*/ 20703 w 165002"/>
                <a:gd name="connsiteY13" fmla="*/ 222250 h 266601"/>
                <a:gd name="connsiteX14" fmla="*/ 10369 w 165002"/>
                <a:gd name="connsiteY14" fmla="*/ 239428 h 266601"/>
                <a:gd name="connsiteX15" fmla="*/ 4317 w 165002"/>
                <a:gd name="connsiteY15" fmla="*/ 253647 h 266601"/>
                <a:gd name="connsiteX16" fmla="*/ 1119 w 165002"/>
                <a:gd name="connsiteY16" fmla="*/ 266703 h 266601"/>
                <a:gd name="connsiteX17" fmla="*/ 2139 w 165002"/>
                <a:gd name="connsiteY17" fmla="*/ 268315 h 266601"/>
                <a:gd name="connsiteX18" fmla="*/ 2150 w 165002"/>
                <a:gd name="connsiteY18" fmla="*/ 268315 h 266601"/>
                <a:gd name="connsiteX19" fmla="*/ 3789 w 165002"/>
                <a:gd name="connsiteY19" fmla="*/ 267363 h 266601"/>
                <a:gd name="connsiteX20" fmla="*/ 3789 w 165002"/>
                <a:gd name="connsiteY20" fmla="*/ 267099 h 266601"/>
                <a:gd name="connsiteX21" fmla="*/ 7277 w 165002"/>
                <a:gd name="connsiteY21" fmla="*/ 254625 h 266601"/>
                <a:gd name="connsiteX22" fmla="*/ 13620 w 165002"/>
                <a:gd name="connsiteY22" fmla="*/ 241093 h 266601"/>
                <a:gd name="connsiteX23" fmla="*/ 24191 w 165002"/>
                <a:gd name="connsiteY23" fmla="*/ 224681 h 266601"/>
                <a:gd name="connsiteX24" fmla="*/ 38939 w 165002"/>
                <a:gd name="connsiteY24" fmla="*/ 206577 h 266601"/>
                <a:gd name="connsiteX25" fmla="*/ 56672 w 165002"/>
                <a:gd name="connsiteY25" fmla="*/ 187258 h 266601"/>
                <a:gd name="connsiteX26" fmla="*/ 96447 w 165002"/>
                <a:gd name="connsiteY26" fmla="*/ 145977 h 266601"/>
                <a:gd name="connsiteX27" fmla="*/ 115978 w 165002"/>
                <a:gd name="connsiteY27" fmla="*/ 124173 h 266601"/>
                <a:gd name="connsiteX28" fmla="*/ 133580 w 165002"/>
                <a:gd name="connsiteY28" fmla="*/ 101815 h 266601"/>
                <a:gd name="connsiteX29" fmla="*/ 147745 w 165002"/>
                <a:gd name="connsiteY29" fmla="*/ 79139 h 266601"/>
                <a:gd name="connsiteX30" fmla="*/ 153560 w 165002"/>
                <a:gd name="connsiteY30" fmla="*/ 68145 h 266601"/>
                <a:gd name="connsiteX31" fmla="*/ 157788 w 165002"/>
                <a:gd name="connsiteY31" fmla="*/ 57256 h 266601"/>
                <a:gd name="connsiteX32" fmla="*/ 161409 w 165002"/>
                <a:gd name="connsiteY32" fmla="*/ 47081 h 266601"/>
                <a:gd name="connsiteX33" fmla="*/ 163497 w 165002"/>
                <a:gd name="connsiteY33" fmla="*/ 37276 h 266601"/>
                <a:gd name="connsiteX34" fmla="*/ 165268 w 165002"/>
                <a:gd name="connsiteY34" fmla="*/ 28634 h 266601"/>
                <a:gd name="connsiteX35" fmla="*/ 165611 w 165002"/>
                <a:gd name="connsiteY35" fmla="*/ 21656 h 266601"/>
                <a:gd name="connsiteX36" fmla="*/ 166087 w 165002"/>
                <a:gd name="connsiteY36" fmla="*/ 8442 h 266601"/>
                <a:gd name="connsiteX37" fmla="*/ 159667 w 165002"/>
                <a:gd name="connsiteY37" fmla="*/ 1755 h 266601"/>
                <a:gd name="connsiteX38" fmla="*/ 159638 w 165002"/>
                <a:gd name="connsiteY38" fmla="*/ 1755 h 266601"/>
                <a:gd name="connsiteX39" fmla="*/ 152740 w 165002"/>
                <a:gd name="connsiteY39" fmla="*/ 7993 h 266601"/>
                <a:gd name="connsiteX40" fmla="*/ 152740 w 165002"/>
                <a:gd name="connsiteY40" fmla="*/ 8151 h 26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5002" h="266601">
                  <a:moveTo>
                    <a:pt x="152740" y="8151"/>
                  </a:moveTo>
                  <a:cubicBezTo>
                    <a:pt x="152740" y="8151"/>
                    <a:pt x="152740" y="12935"/>
                    <a:pt x="152740" y="21366"/>
                  </a:cubicBezTo>
                  <a:cubicBezTo>
                    <a:pt x="152740" y="23454"/>
                    <a:pt x="152740" y="25832"/>
                    <a:pt x="152740" y="28263"/>
                  </a:cubicBezTo>
                  <a:cubicBezTo>
                    <a:pt x="152740" y="30695"/>
                    <a:pt x="151868" y="33047"/>
                    <a:pt x="151366" y="35690"/>
                  </a:cubicBezTo>
                  <a:lnTo>
                    <a:pt x="149860" y="44174"/>
                  </a:lnTo>
                  <a:cubicBezTo>
                    <a:pt x="149252" y="47160"/>
                    <a:pt x="147878" y="50305"/>
                    <a:pt x="146873" y="53582"/>
                  </a:cubicBezTo>
                  <a:cubicBezTo>
                    <a:pt x="145869" y="56859"/>
                    <a:pt x="144680" y="60321"/>
                    <a:pt x="143305" y="63810"/>
                  </a:cubicBezTo>
                  <a:lnTo>
                    <a:pt x="138152" y="74382"/>
                  </a:lnTo>
                  <a:cubicBezTo>
                    <a:pt x="135007" y="81808"/>
                    <a:pt x="129853" y="88812"/>
                    <a:pt x="125387" y="96476"/>
                  </a:cubicBezTo>
                  <a:cubicBezTo>
                    <a:pt x="120101" y="103770"/>
                    <a:pt x="115000" y="111434"/>
                    <a:pt x="109001" y="118782"/>
                  </a:cubicBezTo>
                  <a:cubicBezTo>
                    <a:pt x="103002" y="126129"/>
                    <a:pt x="96976" y="133634"/>
                    <a:pt x="90501" y="140876"/>
                  </a:cubicBezTo>
                  <a:cubicBezTo>
                    <a:pt x="77789" y="155465"/>
                    <a:pt x="64416" y="169657"/>
                    <a:pt x="52232" y="183347"/>
                  </a:cubicBezTo>
                  <a:cubicBezTo>
                    <a:pt x="46101" y="190139"/>
                    <a:pt x="40339" y="196852"/>
                    <a:pt x="35054" y="203406"/>
                  </a:cubicBezTo>
                  <a:cubicBezTo>
                    <a:pt x="29768" y="209960"/>
                    <a:pt x="25143" y="216436"/>
                    <a:pt x="20703" y="222250"/>
                  </a:cubicBezTo>
                  <a:cubicBezTo>
                    <a:pt x="16765" y="228460"/>
                    <a:pt x="13118" y="234169"/>
                    <a:pt x="10369" y="239428"/>
                  </a:cubicBezTo>
                  <a:cubicBezTo>
                    <a:pt x="7621" y="244688"/>
                    <a:pt x="5612" y="249550"/>
                    <a:pt x="4317" y="253647"/>
                  </a:cubicBezTo>
                  <a:lnTo>
                    <a:pt x="1119" y="266703"/>
                  </a:lnTo>
                  <a:cubicBezTo>
                    <a:pt x="955" y="267416"/>
                    <a:pt x="1413" y="268156"/>
                    <a:pt x="2139" y="268315"/>
                  </a:cubicBezTo>
                  <a:cubicBezTo>
                    <a:pt x="2142" y="268315"/>
                    <a:pt x="2147" y="268315"/>
                    <a:pt x="2150" y="268315"/>
                  </a:cubicBezTo>
                  <a:cubicBezTo>
                    <a:pt x="2861" y="268473"/>
                    <a:pt x="3572" y="268051"/>
                    <a:pt x="3789" y="267363"/>
                  </a:cubicBezTo>
                  <a:lnTo>
                    <a:pt x="3789" y="267099"/>
                  </a:lnTo>
                  <a:lnTo>
                    <a:pt x="7277" y="254625"/>
                  </a:lnTo>
                  <a:cubicBezTo>
                    <a:pt x="8678" y="250740"/>
                    <a:pt x="11215" y="246300"/>
                    <a:pt x="13620" y="241093"/>
                  </a:cubicBezTo>
                  <a:cubicBezTo>
                    <a:pt x="16474" y="236045"/>
                    <a:pt x="20254" y="230522"/>
                    <a:pt x="24191" y="224681"/>
                  </a:cubicBezTo>
                  <a:cubicBezTo>
                    <a:pt x="28790" y="219078"/>
                    <a:pt x="33256" y="212683"/>
                    <a:pt x="38939" y="206577"/>
                  </a:cubicBezTo>
                  <a:cubicBezTo>
                    <a:pt x="44621" y="200473"/>
                    <a:pt x="50329" y="193813"/>
                    <a:pt x="56672" y="187258"/>
                  </a:cubicBezTo>
                  <a:cubicBezTo>
                    <a:pt x="69226" y="174044"/>
                    <a:pt x="83101" y="160301"/>
                    <a:pt x="96447" y="145977"/>
                  </a:cubicBezTo>
                  <a:cubicBezTo>
                    <a:pt x="103213" y="138894"/>
                    <a:pt x="109662" y="131547"/>
                    <a:pt x="115978" y="124173"/>
                  </a:cubicBezTo>
                  <a:cubicBezTo>
                    <a:pt x="122295" y="116799"/>
                    <a:pt x="127977" y="109162"/>
                    <a:pt x="133580" y="101815"/>
                  </a:cubicBezTo>
                  <a:cubicBezTo>
                    <a:pt x="138522" y="93886"/>
                    <a:pt x="144151" y="86909"/>
                    <a:pt x="147745" y="79139"/>
                  </a:cubicBezTo>
                  <a:cubicBezTo>
                    <a:pt x="149728" y="75360"/>
                    <a:pt x="151683" y="71686"/>
                    <a:pt x="153560" y="68145"/>
                  </a:cubicBezTo>
                  <a:cubicBezTo>
                    <a:pt x="155436" y="64603"/>
                    <a:pt x="156414" y="60744"/>
                    <a:pt x="157788" y="57256"/>
                  </a:cubicBezTo>
                  <a:cubicBezTo>
                    <a:pt x="159163" y="53767"/>
                    <a:pt x="160431" y="50464"/>
                    <a:pt x="161409" y="47081"/>
                  </a:cubicBezTo>
                  <a:cubicBezTo>
                    <a:pt x="162387" y="43698"/>
                    <a:pt x="162836" y="40342"/>
                    <a:pt x="163497" y="37276"/>
                  </a:cubicBezTo>
                  <a:cubicBezTo>
                    <a:pt x="164158" y="34210"/>
                    <a:pt x="164713" y="31303"/>
                    <a:pt x="165268" y="28634"/>
                  </a:cubicBezTo>
                  <a:cubicBezTo>
                    <a:pt x="165823" y="25964"/>
                    <a:pt x="165479" y="23771"/>
                    <a:pt x="165611" y="21656"/>
                  </a:cubicBezTo>
                  <a:cubicBezTo>
                    <a:pt x="165902" y="13279"/>
                    <a:pt x="166087" y="8442"/>
                    <a:pt x="166087" y="8442"/>
                  </a:cubicBezTo>
                  <a:cubicBezTo>
                    <a:pt x="166161" y="4821"/>
                    <a:pt x="163285" y="1835"/>
                    <a:pt x="159667" y="1755"/>
                  </a:cubicBezTo>
                  <a:cubicBezTo>
                    <a:pt x="159657" y="1755"/>
                    <a:pt x="159649" y="1755"/>
                    <a:pt x="159638" y="1755"/>
                  </a:cubicBezTo>
                  <a:cubicBezTo>
                    <a:pt x="156012" y="1571"/>
                    <a:pt x="152925" y="4372"/>
                    <a:pt x="152740" y="7993"/>
                  </a:cubicBezTo>
                  <a:cubicBezTo>
                    <a:pt x="152732" y="8046"/>
                    <a:pt x="152732" y="8098"/>
                    <a:pt x="152740" y="81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4" name="任意多边形: 形状 3043">
              <a:extLst>
                <a:ext uri="{FF2B5EF4-FFF2-40B4-BE49-F238E27FC236}">
                  <a16:creationId xmlns:a16="http://schemas.microsoft.com/office/drawing/2014/main" id="{1E644512-D8FA-F32B-6257-357DA45DA27F}"/>
                </a:ext>
              </a:extLst>
            </p:cNvPr>
            <p:cNvSpPr/>
            <p:nvPr/>
          </p:nvSpPr>
          <p:spPr>
            <a:xfrm>
              <a:off x="-378445" y="-3856205"/>
              <a:ext cx="515189" cy="602055"/>
            </a:xfrm>
            <a:custGeom>
              <a:avLst/>
              <a:gdLst>
                <a:gd name="connsiteX0" fmla="*/ 14079 w 515189"/>
                <a:gd name="connsiteY0" fmla="*/ 37753 h 602055"/>
                <a:gd name="connsiteX1" fmla="*/ 14475 w 515189"/>
                <a:gd name="connsiteY1" fmla="*/ 37753 h 602055"/>
                <a:gd name="connsiteX2" fmla="*/ 14660 w 515189"/>
                <a:gd name="connsiteY2" fmla="*/ 37753 h 602055"/>
                <a:gd name="connsiteX3" fmla="*/ 56576 w 515189"/>
                <a:gd name="connsiteY3" fmla="*/ 50095 h 602055"/>
                <a:gd name="connsiteX4" fmla="*/ 166175 w 515189"/>
                <a:gd name="connsiteY4" fmla="*/ 83950 h 602055"/>
                <a:gd name="connsiteX5" fmla="*/ 239806 w 515189"/>
                <a:gd name="connsiteY5" fmla="*/ 106811 h 602055"/>
                <a:gd name="connsiteX6" fmla="*/ 280400 w 515189"/>
                <a:gd name="connsiteY6" fmla="*/ 118836 h 602055"/>
                <a:gd name="connsiteX7" fmla="*/ 300962 w 515189"/>
                <a:gd name="connsiteY7" fmla="*/ 124915 h 602055"/>
                <a:gd name="connsiteX8" fmla="*/ 320545 w 515189"/>
                <a:gd name="connsiteY8" fmla="*/ 131734 h 602055"/>
                <a:gd name="connsiteX9" fmla="*/ 378847 w 515189"/>
                <a:gd name="connsiteY9" fmla="*/ 182714 h 602055"/>
                <a:gd name="connsiteX10" fmla="*/ 397717 w 515189"/>
                <a:gd name="connsiteY10" fmla="*/ 269057 h 602055"/>
                <a:gd name="connsiteX11" fmla="*/ 445526 w 515189"/>
                <a:gd name="connsiteY11" fmla="*/ 603802 h 602055"/>
                <a:gd name="connsiteX12" fmla="*/ 458238 w 515189"/>
                <a:gd name="connsiteY12" fmla="*/ 602137 h 602055"/>
                <a:gd name="connsiteX13" fmla="*/ 446980 w 515189"/>
                <a:gd name="connsiteY13" fmla="*/ 500228 h 602055"/>
                <a:gd name="connsiteX14" fmla="*/ 447323 w 515189"/>
                <a:gd name="connsiteY14" fmla="*/ 500730 h 602055"/>
                <a:gd name="connsiteX15" fmla="*/ 516276 w 515189"/>
                <a:gd name="connsiteY15" fmla="*/ 569445 h 602055"/>
                <a:gd name="connsiteX16" fmla="*/ 457102 w 515189"/>
                <a:gd name="connsiteY16" fmla="*/ 494572 h 602055"/>
                <a:gd name="connsiteX17" fmla="*/ 443888 w 515189"/>
                <a:gd name="connsiteY17" fmla="*/ 471368 h 602055"/>
                <a:gd name="connsiteX18" fmla="*/ 421265 w 515189"/>
                <a:gd name="connsiteY18" fmla="*/ 266361 h 602055"/>
                <a:gd name="connsiteX19" fmla="*/ 403610 w 515189"/>
                <a:gd name="connsiteY19" fmla="*/ 173332 h 602055"/>
                <a:gd name="connsiteX20" fmla="*/ 374539 w 515189"/>
                <a:gd name="connsiteY20" fmla="*/ 131337 h 602055"/>
                <a:gd name="connsiteX21" fmla="*/ 332253 w 515189"/>
                <a:gd name="connsiteY21" fmla="*/ 105807 h 602055"/>
                <a:gd name="connsiteX22" fmla="*/ 310344 w 515189"/>
                <a:gd name="connsiteY22" fmla="*/ 97456 h 602055"/>
                <a:gd name="connsiteX23" fmla="*/ 289412 w 515189"/>
                <a:gd name="connsiteY23" fmla="*/ 90610 h 602055"/>
                <a:gd name="connsiteX24" fmla="*/ 249769 w 515189"/>
                <a:gd name="connsiteY24" fmla="*/ 77740 h 602055"/>
                <a:gd name="connsiteX25" fmla="*/ 177170 w 515189"/>
                <a:gd name="connsiteY25" fmla="*/ 53135 h 602055"/>
                <a:gd name="connsiteX26" fmla="*/ 67782 w 515189"/>
                <a:gd name="connsiteY26" fmla="*/ 16135 h 602055"/>
                <a:gd name="connsiteX27" fmla="*/ 26236 w 515189"/>
                <a:gd name="connsiteY27" fmla="*/ 2735 h 602055"/>
                <a:gd name="connsiteX28" fmla="*/ 2106 w 515189"/>
                <a:gd name="connsiteY28" fmla="*/ 14337 h 602055"/>
                <a:gd name="connsiteX29" fmla="*/ 13283 w 515189"/>
                <a:gd name="connsiteY29" fmla="*/ 37489 h 602055"/>
                <a:gd name="connsiteX30" fmla="*/ 14079 w 515189"/>
                <a:gd name="connsiteY30" fmla="*/ 37753 h 6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5189" h="602055">
                  <a:moveTo>
                    <a:pt x="14079" y="37753"/>
                  </a:moveTo>
                  <a:lnTo>
                    <a:pt x="14475" y="37753"/>
                  </a:lnTo>
                  <a:lnTo>
                    <a:pt x="14660" y="37753"/>
                  </a:lnTo>
                  <a:lnTo>
                    <a:pt x="56576" y="50095"/>
                  </a:lnTo>
                  <a:cubicBezTo>
                    <a:pt x="83454" y="57707"/>
                    <a:pt x="120692" y="69838"/>
                    <a:pt x="166175" y="83950"/>
                  </a:cubicBezTo>
                  <a:cubicBezTo>
                    <a:pt x="189010" y="91007"/>
                    <a:pt x="213403" y="99015"/>
                    <a:pt x="239806" y="106811"/>
                  </a:cubicBezTo>
                  <a:lnTo>
                    <a:pt x="280400" y="118836"/>
                  </a:lnTo>
                  <a:lnTo>
                    <a:pt x="300962" y="124915"/>
                  </a:lnTo>
                  <a:cubicBezTo>
                    <a:pt x="307886" y="127056"/>
                    <a:pt x="313991" y="129276"/>
                    <a:pt x="320545" y="131734"/>
                  </a:cubicBezTo>
                  <a:cubicBezTo>
                    <a:pt x="346762" y="141856"/>
                    <a:pt x="368672" y="157211"/>
                    <a:pt x="378847" y="182714"/>
                  </a:cubicBezTo>
                  <a:cubicBezTo>
                    <a:pt x="389550" y="208033"/>
                    <a:pt x="393171" y="238902"/>
                    <a:pt x="397717" y="269057"/>
                  </a:cubicBezTo>
                  <a:cubicBezTo>
                    <a:pt x="415107" y="390787"/>
                    <a:pt x="432497" y="512491"/>
                    <a:pt x="445526" y="603802"/>
                  </a:cubicBezTo>
                  <a:lnTo>
                    <a:pt x="458238" y="602137"/>
                  </a:lnTo>
                  <a:cubicBezTo>
                    <a:pt x="454829" y="571268"/>
                    <a:pt x="451023" y="536858"/>
                    <a:pt x="446980" y="500228"/>
                  </a:cubicBezTo>
                  <a:cubicBezTo>
                    <a:pt x="447112" y="500387"/>
                    <a:pt x="447191" y="500545"/>
                    <a:pt x="447323" y="500730"/>
                  </a:cubicBezTo>
                  <a:lnTo>
                    <a:pt x="516276" y="569445"/>
                  </a:lnTo>
                  <a:cubicBezTo>
                    <a:pt x="493018" y="543413"/>
                    <a:pt x="471188" y="516112"/>
                    <a:pt x="457102" y="494572"/>
                  </a:cubicBezTo>
                  <a:cubicBezTo>
                    <a:pt x="452141" y="487172"/>
                    <a:pt x="447725" y="479402"/>
                    <a:pt x="443888" y="471368"/>
                  </a:cubicBezTo>
                  <a:cubicBezTo>
                    <a:pt x="436778" y="406909"/>
                    <a:pt x="429008" y="336582"/>
                    <a:pt x="421265" y="266361"/>
                  </a:cubicBezTo>
                  <a:cubicBezTo>
                    <a:pt x="417485" y="235810"/>
                    <a:pt x="415424" y="204677"/>
                    <a:pt x="403610" y="173332"/>
                  </a:cubicBezTo>
                  <a:cubicBezTo>
                    <a:pt x="397471" y="157184"/>
                    <a:pt x="387494" y="142781"/>
                    <a:pt x="374539" y="131337"/>
                  </a:cubicBezTo>
                  <a:cubicBezTo>
                    <a:pt x="361858" y="120686"/>
                    <a:pt x="347592" y="112071"/>
                    <a:pt x="332253" y="105807"/>
                  </a:cubicBezTo>
                  <a:cubicBezTo>
                    <a:pt x="325012" y="102794"/>
                    <a:pt x="317294" y="99808"/>
                    <a:pt x="310344" y="97456"/>
                  </a:cubicBezTo>
                  <a:cubicBezTo>
                    <a:pt x="303393" y="95104"/>
                    <a:pt x="296336" y="92857"/>
                    <a:pt x="289412" y="90610"/>
                  </a:cubicBezTo>
                  <a:lnTo>
                    <a:pt x="249769" y="77740"/>
                  </a:lnTo>
                  <a:cubicBezTo>
                    <a:pt x="224028" y="69415"/>
                    <a:pt x="199555" y="60720"/>
                    <a:pt x="177170" y="53135"/>
                  </a:cubicBezTo>
                  <a:cubicBezTo>
                    <a:pt x="132056" y="37833"/>
                    <a:pt x="94184" y="24433"/>
                    <a:pt x="67782" y="16135"/>
                  </a:cubicBezTo>
                  <a:lnTo>
                    <a:pt x="26236" y="2735"/>
                  </a:lnTo>
                  <a:cubicBezTo>
                    <a:pt x="16381" y="-542"/>
                    <a:pt x="5698" y="4585"/>
                    <a:pt x="2106" y="14337"/>
                  </a:cubicBezTo>
                  <a:cubicBezTo>
                    <a:pt x="-1202" y="23825"/>
                    <a:pt x="3800" y="34185"/>
                    <a:pt x="13283" y="37489"/>
                  </a:cubicBezTo>
                  <a:cubicBezTo>
                    <a:pt x="13547" y="37595"/>
                    <a:pt x="13812" y="37674"/>
                    <a:pt x="14079" y="377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5" name="任意多边形: 形状 3044">
              <a:extLst>
                <a:ext uri="{FF2B5EF4-FFF2-40B4-BE49-F238E27FC236}">
                  <a16:creationId xmlns:a16="http://schemas.microsoft.com/office/drawing/2014/main" id="{C84E342C-6296-7228-CD2D-7D5242BCFA02}"/>
                </a:ext>
              </a:extLst>
            </p:cNvPr>
            <p:cNvSpPr/>
            <p:nvPr/>
          </p:nvSpPr>
          <p:spPr>
            <a:xfrm>
              <a:off x="426735" y="-3780406"/>
              <a:ext cx="110791" cy="335648"/>
            </a:xfrm>
            <a:custGeom>
              <a:avLst/>
              <a:gdLst>
                <a:gd name="connsiteX0" fmla="*/ 1149 w 110791"/>
                <a:gd name="connsiteY0" fmla="*/ 9314 h 335648"/>
                <a:gd name="connsiteX1" fmla="*/ 1889 w 110791"/>
                <a:gd name="connsiteY1" fmla="*/ 13146 h 335648"/>
                <a:gd name="connsiteX2" fmla="*/ 4268 w 110791"/>
                <a:gd name="connsiteY2" fmla="*/ 24061 h 335648"/>
                <a:gd name="connsiteX3" fmla="*/ 9553 w 110791"/>
                <a:gd name="connsiteY3" fmla="*/ 41082 h 335648"/>
                <a:gd name="connsiteX4" fmla="*/ 18064 w 110791"/>
                <a:gd name="connsiteY4" fmla="*/ 62066 h 335648"/>
                <a:gd name="connsiteX5" fmla="*/ 43197 w 110791"/>
                <a:gd name="connsiteY5" fmla="*/ 112280 h 335648"/>
                <a:gd name="connsiteX6" fmla="*/ 72057 w 110791"/>
                <a:gd name="connsiteY6" fmla="*/ 168996 h 335648"/>
                <a:gd name="connsiteX7" fmla="*/ 83448 w 110791"/>
                <a:gd name="connsiteY7" fmla="*/ 198702 h 335648"/>
                <a:gd name="connsiteX8" fmla="*/ 89474 w 110791"/>
                <a:gd name="connsiteY8" fmla="*/ 228857 h 335648"/>
                <a:gd name="connsiteX9" fmla="*/ 95817 w 110791"/>
                <a:gd name="connsiteY9" fmla="*/ 283855 h 335648"/>
                <a:gd name="connsiteX10" fmla="*/ 103930 w 110791"/>
                <a:gd name="connsiteY10" fmla="*/ 322494 h 335648"/>
                <a:gd name="connsiteX11" fmla="*/ 109216 w 110791"/>
                <a:gd name="connsiteY11" fmla="*/ 336607 h 335648"/>
                <a:gd name="connsiteX12" fmla="*/ 109216 w 110791"/>
                <a:gd name="connsiteY12" fmla="*/ 336607 h 335648"/>
                <a:gd name="connsiteX13" fmla="*/ 111066 w 110791"/>
                <a:gd name="connsiteY13" fmla="*/ 337267 h 335648"/>
                <a:gd name="connsiteX14" fmla="*/ 111779 w 110791"/>
                <a:gd name="connsiteY14" fmla="*/ 335549 h 335648"/>
                <a:gd name="connsiteX15" fmla="*/ 107128 w 110791"/>
                <a:gd name="connsiteY15" fmla="*/ 321542 h 335648"/>
                <a:gd name="connsiteX16" fmla="*/ 100547 w 110791"/>
                <a:gd name="connsiteY16" fmla="*/ 283300 h 335648"/>
                <a:gd name="connsiteX17" fmla="*/ 96134 w 110791"/>
                <a:gd name="connsiteY17" fmla="*/ 228091 h 335648"/>
                <a:gd name="connsiteX18" fmla="*/ 90848 w 110791"/>
                <a:gd name="connsiteY18" fmla="*/ 196799 h 335648"/>
                <a:gd name="connsiteX19" fmla="*/ 79959 w 110791"/>
                <a:gd name="connsiteY19" fmla="*/ 165798 h 335648"/>
                <a:gd name="connsiteX20" fmla="*/ 52474 w 110791"/>
                <a:gd name="connsiteY20" fmla="*/ 107840 h 335648"/>
                <a:gd name="connsiteX21" fmla="*/ 29058 w 110791"/>
                <a:gd name="connsiteY21" fmla="*/ 57626 h 335648"/>
                <a:gd name="connsiteX22" fmla="*/ 21446 w 110791"/>
                <a:gd name="connsiteY22" fmla="*/ 37223 h 335648"/>
                <a:gd name="connsiteX23" fmla="*/ 16980 w 110791"/>
                <a:gd name="connsiteY23" fmla="*/ 21524 h 335648"/>
                <a:gd name="connsiteX24" fmla="*/ 14998 w 110791"/>
                <a:gd name="connsiteY24" fmla="*/ 10953 h 335648"/>
                <a:gd name="connsiteX25" fmla="*/ 14363 w 110791"/>
                <a:gd name="connsiteY25" fmla="*/ 7121 h 335648"/>
                <a:gd name="connsiteX26" fmla="*/ 6752 w 110791"/>
                <a:gd name="connsiteY26" fmla="*/ 1835 h 335648"/>
                <a:gd name="connsiteX27" fmla="*/ 1141 w 110791"/>
                <a:gd name="connsiteY27" fmla="*/ 9129 h 335648"/>
                <a:gd name="connsiteX28" fmla="*/ 1149 w 110791"/>
                <a:gd name="connsiteY28" fmla="*/ 9182 h 335648"/>
                <a:gd name="connsiteX29" fmla="*/ 1149 w 110791"/>
                <a:gd name="connsiteY29" fmla="*/ 9314 h 3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0791" h="335648">
                  <a:moveTo>
                    <a:pt x="1149" y="9314"/>
                  </a:moveTo>
                  <a:cubicBezTo>
                    <a:pt x="1149" y="9314"/>
                    <a:pt x="1413" y="10636"/>
                    <a:pt x="1889" y="13146"/>
                  </a:cubicBezTo>
                  <a:cubicBezTo>
                    <a:pt x="2495" y="16820"/>
                    <a:pt x="3289" y="20467"/>
                    <a:pt x="4268" y="24061"/>
                  </a:cubicBezTo>
                  <a:cubicBezTo>
                    <a:pt x="5729" y="29823"/>
                    <a:pt x="7493" y="35505"/>
                    <a:pt x="9553" y="41082"/>
                  </a:cubicBezTo>
                  <a:cubicBezTo>
                    <a:pt x="11721" y="47530"/>
                    <a:pt x="14839" y="54507"/>
                    <a:pt x="18064" y="62066"/>
                  </a:cubicBezTo>
                  <a:cubicBezTo>
                    <a:pt x="24750" y="77209"/>
                    <a:pt x="33577" y="94230"/>
                    <a:pt x="43197" y="112280"/>
                  </a:cubicBezTo>
                  <a:cubicBezTo>
                    <a:pt x="52817" y="130331"/>
                    <a:pt x="63177" y="149280"/>
                    <a:pt x="72057" y="168996"/>
                  </a:cubicBezTo>
                  <a:cubicBezTo>
                    <a:pt x="76510" y="178642"/>
                    <a:pt x="80315" y="188553"/>
                    <a:pt x="83448" y="198702"/>
                  </a:cubicBezTo>
                  <a:cubicBezTo>
                    <a:pt x="86201" y="208586"/>
                    <a:pt x="88215" y="218682"/>
                    <a:pt x="89474" y="228857"/>
                  </a:cubicBezTo>
                  <a:cubicBezTo>
                    <a:pt x="92117" y="248784"/>
                    <a:pt x="93544" y="267707"/>
                    <a:pt x="95817" y="283855"/>
                  </a:cubicBezTo>
                  <a:cubicBezTo>
                    <a:pt x="97414" y="296937"/>
                    <a:pt x="100129" y="309861"/>
                    <a:pt x="103930" y="322494"/>
                  </a:cubicBezTo>
                  <a:cubicBezTo>
                    <a:pt x="105409" y="327304"/>
                    <a:pt x="107174" y="332008"/>
                    <a:pt x="109216" y="336607"/>
                  </a:cubicBezTo>
                  <a:lnTo>
                    <a:pt x="109216" y="336607"/>
                  </a:lnTo>
                  <a:cubicBezTo>
                    <a:pt x="109559" y="337294"/>
                    <a:pt x="110372" y="337584"/>
                    <a:pt x="111066" y="337267"/>
                  </a:cubicBezTo>
                  <a:cubicBezTo>
                    <a:pt x="111735" y="336977"/>
                    <a:pt x="112053" y="336210"/>
                    <a:pt x="111779" y="335549"/>
                  </a:cubicBezTo>
                  <a:cubicBezTo>
                    <a:pt x="109930" y="330977"/>
                    <a:pt x="108376" y="326299"/>
                    <a:pt x="107128" y="321542"/>
                  </a:cubicBezTo>
                  <a:cubicBezTo>
                    <a:pt x="103857" y="309015"/>
                    <a:pt x="101656" y="296197"/>
                    <a:pt x="100547" y="283300"/>
                  </a:cubicBezTo>
                  <a:cubicBezTo>
                    <a:pt x="98856" y="267258"/>
                    <a:pt x="98169" y="248414"/>
                    <a:pt x="96134" y="228091"/>
                  </a:cubicBezTo>
                  <a:cubicBezTo>
                    <a:pt x="95189" y="217546"/>
                    <a:pt x="93422" y="207080"/>
                    <a:pt x="90848" y="196799"/>
                  </a:cubicBezTo>
                  <a:cubicBezTo>
                    <a:pt x="87920" y="186227"/>
                    <a:pt x="84282" y="175868"/>
                    <a:pt x="79959" y="165798"/>
                  </a:cubicBezTo>
                  <a:cubicBezTo>
                    <a:pt x="71476" y="145554"/>
                    <a:pt x="61459" y="126155"/>
                    <a:pt x="52474" y="107840"/>
                  </a:cubicBezTo>
                  <a:cubicBezTo>
                    <a:pt x="43488" y="89525"/>
                    <a:pt x="35136" y="72558"/>
                    <a:pt x="29058" y="57626"/>
                  </a:cubicBezTo>
                  <a:cubicBezTo>
                    <a:pt x="26071" y="50199"/>
                    <a:pt x="23323" y="43381"/>
                    <a:pt x="21446" y="37223"/>
                  </a:cubicBezTo>
                  <a:cubicBezTo>
                    <a:pt x="19570" y="31065"/>
                    <a:pt x="18037" y="25832"/>
                    <a:pt x="16980" y="21524"/>
                  </a:cubicBezTo>
                  <a:cubicBezTo>
                    <a:pt x="16133" y="18036"/>
                    <a:pt x="15471" y="14521"/>
                    <a:pt x="14998" y="10953"/>
                  </a:cubicBezTo>
                  <a:cubicBezTo>
                    <a:pt x="14575" y="8468"/>
                    <a:pt x="14363" y="7121"/>
                    <a:pt x="14363" y="7121"/>
                  </a:cubicBezTo>
                  <a:cubicBezTo>
                    <a:pt x="13669" y="3606"/>
                    <a:pt x="10300" y="1253"/>
                    <a:pt x="6752" y="1835"/>
                  </a:cubicBezTo>
                  <a:cubicBezTo>
                    <a:pt x="3191" y="2284"/>
                    <a:pt x="679" y="5561"/>
                    <a:pt x="1141" y="9129"/>
                  </a:cubicBezTo>
                  <a:cubicBezTo>
                    <a:pt x="1143" y="9129"/>
                    <a:pt x="1146" y="9156"/>
                    <a:pt x="1149" y="9182"/>
                  </a:cubicBezTo>
                  <a:cubicBezTo>
                    <a:pt x="1149" y="9182"/>
                    <a:pt x="1149" y="9261"/>
                    <a:pt x="1149" y="93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6" name="任意多边形: 形状 3045">
              <a:extLst>
                <a:ext uri="{FF2B5EF4-FFF2-40B4-BE49-F238E27FC236}">
                  <a16:creationId xmlns:a16="http://schemas.microsoft.com/office/drawing/2014/main" id="{AFBE9E0D-1702-D300-4A4A-E2EB688C367D}"/>
                </a:ext>
              </a:extLst>
            </p:cNvPr>
            <p:cNvSpPr/>
            <p:nvPr/>
          </p:nvSpPr>
          <p:spPr>
            <a:xfrm>
              <a:off x="536693" y="-3696764"/>
              <a:ext cx="394718" cy="50611"/>
            </a:xfrm>
            <a:custGeom>
              <a:avLst/>
              <a:gdLst>
                <a:gd name="connsiteX0" fmla="*/ 4517 w 394718"/>
                <a:gd name="connsiteY0" fmla="*/ 42910 h 50611"/>
                <a:gd name="connsiteX1" fmla="*/ 8376 w 394718"/>
                <a:gd name="connsiteY1" fmla="*/ 44945 h 50611"/>
                <a:gd name="connsiteX2" fmla="*/ 21590 w 394718"/>
                <a:gd name="connsiteY2" fmla="*/ 49834 h 50611"/>
                <a:gd name="connsiteX3" fmla="*/ 41966 w 394718"/>
                <a:gd name="connsiteY3" fmla="*/ 52292 h 50611"/>
                <a:gd name="connsiteX4" fmla="*/ 67734 w 394718"/>
                <a:gd name="connsiteY4" fmla="*/ 51420 h 50611"/>
                <a:gd name="connsiteX5" fmla="*/ 130212 w 394718"/>
                <a:gd name="connsiteY5" fmla="*/ 41668 h 50611"/>
                <a:gd name="connsiteX6" fmla="*/ 164754 w 394718"/>
                <a:gd name="connsiteY6" fmla="*/ 34981 h 50611"/>
                <a:gd name="connsiteX7" fmla="*/ 200644 w 394718"/>
                <a:gd name="connsiteY7" fmla="*/ 29695 h 50611"/>
                <a:gd name="connsiteX8" fmla="*/ 394604 w 394718"/>
                <a:gd name="connsiteY8" fmla="*/ 4429 h 50611"/>
                <a:gd name="connsiteX9" fmla="*/ 395796 w 394718"/>
                <a:gd name="connsiteY9" fmla="*/ 2949 h 50611"/>
                <a:gd name="connsiteX10" fmla="*/ 395793 w 394718"/>
                <a:gd name="connsiteY10" fmla="*/ 2923 h 50611"/>
                <a:gd name="connsiteX11" fmla="*/ 394260 w 394718"/>
                <a:gd name="connsiteY11" fmla="*/ 1760 h 50611"/>
                <a:gd name="connsiteX12" fmla="*/ 199666 w 394718"/>
                <a:gd name="connsiteY12" fmla="*/ 21978 h 50611"/>
                <a:gd name="connsiteX13" fmla="*/ 163195 w 394718"/>
                <a:gd name="connsiteY13" fmla="*/ 26286 h 50611"/>
                <a:gd name="connsiteX14" fmla="*/ 128309 w 394718"/>
                <a:gd name="connsiteY14" fmla="*/ 32179 h 50611"/>
                <a:gd name="connsiteX15" fmla="*/ 66809 w 394718"/>
                <a:gd name="connsiteY15" fmla="*/ 40108 h 50611"/>
                <a:gd name="connsiteX16" fmla="*/ 42548 w 394718"/>
                <a:gd name="connsiteY16" fmla="*/ 40320 h 50611"/>
                <a:gd name="connsiteX17" fmla="*/ 24761 w 394718"/>
                <a:gd name="connsiteY17" fmla="*/ 37677 h 50611"/>
                <a:gd name="connsiteX18" fmla="*/ 14930 w 394718"/>
                <a:gd name="connsiteY18" fmla="*/ 33739 h 50611"/>
                <a:gd name="connsiteX19" fmla="*/ 11124 w 394718"/>
                <a:gd name="connsiteY19" fmla="*/ 31624 h 50611"/>
                <a:gd name="connsiteX20" fmla="*/ 11124 w 394718"/>
                <a:gd name="connsiteY20" fmla="*/ 31624 h 50611"/>
                <a:gd name="connsiteX21" fmla="*/ 1980 w 394718"/>
                <a:gd name="connsiteY21" fmla="*/ 33977 h 50611"/>
                <a:gd name="connsiteX22" fmla="*/ 4166 w 394718"/>
                <a:gd name="connsiteY22" fmla="*/ 42645 h 50611"/>
                <a:gd name="connsiteX23" fmla="*/ 4411 w 394718"/>
                <a:gd name="connsiteY23" fmla="*/ 42777 h 5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4718" h="50611">
                  <a:moveTo>
                    <a:pt x="4517" y="42910"/>
                  </a:moveTo>
                  <a:lnTo>
                    <a:pt x="8376" y="44945"/>
                  </a:lnTo>
                  <a:cubicBezTo>
                    <a:pt x="12574" y="47085"/>
                    <a:pt x="17009" y="48724"/>
                    <a:pt x="21590" y="49834"/>
                  </a:cubicBezTo>
                  <a:cubicBezTo>
                    <a:pt x="28304" y="51208"/>
                    <a:pt x="35119" y="52027"/>
                    <a:pt x="41966" y="52292"/>
                  </a:cubicBezTo>
                  <a:cubicBezTo>
                    <a:pt x="50565" y="52503"/>
                    <a:pt x="59169" y="52213"/>
                    <a:pt x="67734" y="51420"/>
                  </a:cubicBezTo>
                  <a:cubicBezTo>
                    <a:pt x="88716" y="49253"/>
                    <a:pt x="109570" y="46002"/>
                    <a:pt x="130212" y="41668"/>
                  </a:cubicBezTo>
                  <a:lnTo>
                    <a:pt x="164754" y="34981"/>
                  </a:lnTo>
                  <a:cubicBezTo>
                    <a:pt x="176383" y="32761"/>
                    <a:pt x="188540" y="31440"/>
                    <a:pt x="200644" y="29695"/>
                  </a:cubicBezTo>
                  <a:lnTo>
                    <a:pt x="394604" y="4429"/>
                  </a:lnTo>
                  <a:cubicBezTo>
                    <a:pt x="395344" y="4350"/>
                    <a:pt x="395878" y="3690"/>
                    <a:pt x="395796" y="2949"/>
                  </a:cubicBezTo>
                  <a:cubicBezTo>
                    <a:pt x="395796" y="2923"/>
                    <a:pt x="395793" y="2923"/>
                    <a:pt x="395793" y="2923"/>
                  </a:cubicBezTo>
                  <a:cubicBezTo>
                    <a:pt x="395685" y="2183"/>
                    <a:pt x="395003" y="1655"/>
                    <a:pt x="394260" y="1760"/>
                  </a:cubicBezTo>
                  <a:lnTo>
                    <a:pt x="199666" y="21978"/>
                  </a:lnTo>
                  <a:cubicBezTo>
                    <a:pt x="187562" y="23299"/>
                    <a:pt x="175273" y="24304"/>
                    <a:pt x="163195" y="26286"/>
                  </a:cubicBezTo>
                  <a:lnTo>
                    <a:pt x="128309" y="32179"/>
                  </a:lnTo>
                  <a:cubicBezTo>
                    <a:pt x="107960" y="35879"/>
                    <a:pt x="87433" y="38522"/>
                    <a:pt x="66809" y="40108"/>
                  </a:cubicBezTo>
                  <a:cubicBezTo>
                    <a:pt x="58733" y="40637"/>
                    <a:pt x="50633" y="40716"/>
                    <a:pt x="42548" y="40320"/>
                  </a:cubicBezTo>
                  <a:cubicBezTo>
                    <a:pt x="36559" y="39897"/>
                    <a:pt x="30611" y="39025"/>
                    <a:pt x="24761" y="37677"/>
                  </a:cubicBezTo>
                  <a:cubicBezTo>
                    <a:pt x="21335" y="36778"/>
                    <a:pt x="18033" y="35457"/>
                    <a:pt x="14930" y="33739"/>
                  </a:cubicBezTo>
                  <a:lnTo>
                    <a:pt x="11124" y="31624"/>
                  </a:lnTo>
                  <a:lnTo>
                    <a:pt x="11124" y="31624"/>
                  </a:lnTo>
                  <a:cubicBezTo>
                    <a:pt x="7937" y="29854"/>
                    <a:pt x="3913" y="30884"/>
                    <a:pt x="1980" y="33977"/>
                  </a:cubicBezTo>
                  <a:cubicBezTo>
                    <a:pt x="192" y="36963"/>
                    <a:pt x="1170" y="40848"/>
                    <a:pt x="4166" y="42645"/>
                  </a:cubicBezTo>
                  <a:cubicBezTo>
                    <a:pt x="4246" y="42698"/>
                    <a:pt x="4328" y="42725"/>
                    <a:pt x="4411" y="42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7" name="任意多边形: 形状 3046">
              <a:extLst>
                <a:ext uri="{FF2B5EF4-FFF2-40B4-BE49-F238E27FC236}">
                  <a16:creationId xmlns:a16="http://schemas.microsoft.com/office/drawing/2014/main" id="{45923F38-2D01-44F1-9F7F-563E998B7684}"/>
                </a:ext>
              </a:extLst>
            </p:cNvPr>
            <p:cNvSpPr/>
            <p:nvPr/>
          </p:nvSpPr>
          <p:spPr>
            <a:xfrm>
              <a:off x="-1409695" y="-3819562"/>
              <a:ext cx="369334" cy="345240"/>
            </a:xfrm>
            <a:custGeom>
              <a:avLst/>
              <a:gdLst>
                <a:gd name="connsiteX0" fmla="*/ 346502 w 369334"/>
                <a:gd name="connsiteY0" fmla="*/ 6792 h 345240"/>
                <a:gd name="connsiteX1" fmla="*/ 299248 w 369334"/>
                <a:gd name="connsiteY1" fmla="*/ 65728 h 345240"/>
                <a:gd name="connsiteX2" fmla="*/ 249721 w 369334"/>
                <a:gd name="connsiteY2" fmla="*/ 124770 h 345240"/>
                <a:gd name="connsiteX3" fmla="*/ 220649 w 369334"/>
                <a:gd name="connsiteY3" fmla="*/ 157066 h 345240"/>
                <a:gd name="connsiteX4" fmla="*/ 190124 w 369334"/>
                <a:gd name="connsiteY4" fmla="*/ 190049 h 345240"/>
                <a:gd name="connsiteX5" fmla="*/ 158225 w 369334"/>
                <a:gd name="connsiteY5" fmla="*/ 221763 h 345240"/>
                <a:gd name="connsiteX6" fmla="*/ 142579 w 369334"/>
                <a:gd name="connsiteY6" fmla="*/ 237356 h 345240"/>
                <a:gd name="connsiteX7" fmla="*/ 126325 w 369334"/>
                <a:gd name="connsiteY7" fmla="*/ 251257 h 345240"/>
                <a:gd name="connsiteX8" fmla="*/ 94347 w 369334"/>
                <a:gd name="connsiteY8" fmla="*/ 276788 h 345240"/>
                <a:gd name="connsiteX9" fmla="*/ 64614 w 369334"/>
                <a:gd name="connsiteY9" fmla="*/ 298195 h 345240"/>
                <a:gd name="connsiteX10" fmla="*/ 19263 w 369334"/>
                <a:gd name="connsiteY10" fmla="*/ 329909 h 345240"/>
                <a:gd name="connsiteX11" fmla="*/ 2190 w 369334"/>
                <a:gd name="connsiteY11" fmla="*/ 342172 h 345240"/>
                <a:gd name="connsiteX12" fmla="*/ 1580 w 369334"/>
                <a:gd name="connsiteY12" fmla="*/ 345872 h 345240"/>
                <a:gd name="connsiteX13" fmla="*/ 1609 w 369334"/>
                <a:gd name="connsiteY13" fmla="*/ 345898 h 345240"/>
                <a:gd name="connsiteX14" fmla="*/ 5388 w 369334"/>
                <a:gd name="connsiteY14" fmla="*/ 346533 h 345240"/>
                <a:gd name="connsiteX15" fmla="*/ 5388 w 369334"/>
                <a:gd name="connsiteY15" fmla="*/ 346533 h 345240"/>
                <a:gd name="connsiteX16" fmla="*/ 22910 w 369334"/>
                <a:gd name="connsiteY16" fmla="*/ 335036 h 345240"/>
                <a:gd name="connsiteX17" fmla="*/ 69530 w 369334"/>
                <a:gd name="connsiteY17" fmla="*/ 305225 h 345240"/>
                <a:gd name="connsiteX18" fmla="*/ 100663 w 369334"/>
                <a:gd name="connsiteY18" fmla="*/ 284716 h 345240"/>
                <a:gd name="connsiteX19" fmla="*/ 134122 w 369334"/>
                <a:gd name="connsiteY19" fmla="*/ 260270 h 345240"/>
                <a:gd name="connsiteX20" fmla="*/ 151459 w 369334"/>
                <a:gd name="connsiteY20" fmla="*/ 246632 h 345240"/>
                <a:gd name="connsiteX21" fmla="*/ 167924 w 369334"/>
                <a:gd name="connsiteY21" fmla="*/ 231595 h 345240"/>
                <a:gd name="connsiteX22" fmla="*/ 201568 w 369334"/>
                <a:gd name="connsiteY22" fmla="*/ 200832 h 345240"/>
                <a:gd name="connsiteX23" fmla="*/ 233890 w 369334"/>
                <a:gd name="connsiteY23" fmla="*/ 168827 h 345240"/>
                <a:gd name="connsiteX24" fmla="*/ 264785 w 369334"/>
                <a:gd name="connsiteY24" fmla="*/ 137403 h 345240"/>
                <a:gd name="connsiteX25" fmla="*/ 317431 w 369334"/>
                <a:gd name="connsiteY25" fmla="*/ 79868 h 345240"/>
                <a:gd name="connsiteX26" fmla="*/ 367249 w 369334"/>
                <a:gd name="connsiteY26" fmla="*/ 22967 h 345240"/>
                <a:gd name="connsiteX27" fmla="*/ 366192 w 369334"/>
                <a:gd name="connsiteY27" fmla="*/ 5207 h 345240"/>
                <a:gd name="connsiteX28" fmla="*/ 365690 w 369334"/>
                <a:gd name="connsiteY28" fmla="*/ 4784 h 345240"/>
                <a:gd name="connsiteX29" fmla="*/ 346846 w 369334"/>
                <a:gd name="connsiteY29" fmla="*/ 6290 h 34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69334" h="345240">
                  <a:moveTo>
                    <a:pt x="346502" y="6792"/>
                  </a:moveTo>
                  <a:lnTo>
                    <a:pt x="299248" y="65728"/>
                  </a:lnTo>
                  <a:lnTo>
                    <a:pt x="249721" y="124770"/>
                  </a:lnTo>
                  <a:lnTo>
                    <a:pt x="220649" y="157066"/>
                  </a:lnTo>
                  <a:cubicBezTo>
                    <a:pt x="210553" y="167901"/>
                    <a:pt x="200933" y="179530"/>
                    <a:pt x="190124" y="190049"/>
                  </a:cubicBezTo>
                  <a:lnTo>
                    <a:pt x="158225" y="221763"/>
                  </a:lnTo>
                  <a:lnTo>
                    <a:pt x="142579" y="237356"/>
                  </a:lnTo>
                  <a:cubicBezTo>
                    <a:pt x="137082" y="242060"/>
                    <a:pt x="131638" y="246685"/>
                    <a:pt x="126325" y="251257"/>
                  </a:cubicBezTo>
                  <a:cubicBezTo>
                    <a:pt x="116148" y="260349"/>
                    <a:pt x="105471" y="268885"/>
                    <a:pt x="94347" y="276788"/>
                  </a:cubicBezTo>
                  <a:cubicBezTo>
                    <a:pt x="83775" y="284399"/>
                    <a:pt x="74182" y="291799"/>
                    <a:pt x="64614" y="298195"/>
                  </a:cubicBezTo>
                  <a:cubicBezTo>
                    <a:pt x="45744" y="311118"/>
                    <a:pt x="30099" y="321980"/>
                    <a:pt x="19263" y="329909"/>
                  </a:cubicBezTo>
                  <a:lnTo>
                    <a:pt x="2190" y="342172"/>
                  </a:lnTo>
                  <a:cubicBezTo>
                    <a:pt x="1003" y="343018"/>
                    <a:pt x="731" y="344683"/>
                    <a:pt x="1580" y="345872"/>
                  </a:cubicBezTo>
                  <a:cubicBezTo>
                    <a:pt x="1590" y="345872"/>
                    <a:pt x="1598" y="345898"/>
                    <a:pt x="1609" y="345898"/>
                  </a:cubicBezTo>
                  <a:cubicBezTo>
                    <a:pt x="2518" y="347061"/>
                    <a:pt x="4151" y="347325"/>
                    <a:pt x="5388" y="346533"/>
                  </a:cubicBezTo>
                  <a:lnTo>
                    <a:pt x="5388" y="346533"/>
                  </a:lnTo>
                  <a:lnTo>
                    <a:pt x="22910" y="335036"/>
                  </a:lnTo>
                  <a:cubicBezTo>
                    <a:pt x="33957" y="327663"/>
                    <a:pt x="50026" y="317382"/>
                    <a:pt x="69530" y="305225"/>
                  </a:cubicBezTo>
                  <a:cubicBezTo>
                    <a:pt x="79282" y="299278"/>
                    <a:pt x="89616" y="292010"/>
                    <a:pt x="100663" y="284716"/>
                  </a:cubicBezTo>
                  <a:cubicBezTo>
                    <a:pt x="112244" y="277184"/>
                    <a:pt x="123413" y="269017"/>
                    <a:pt x="134122" y="260270"/>
                  </a:cubicBezTo>
                  <a:lnTo>
                    <a:pt x="151459" y="246632"/>
                  </a:lnTo>
                  <a:lnTo>
                    <a:pt x="167924" y="231595"/>
                  </a:lnTo>
                  <a:lnTo>
                    <a:pt x="201568" y="200832"/>
                  </a:lnTo>
                  <a:cubicBezTo>
                    <a:pt x="212985" y="190630"/>
                    <a:pt x="223186" y="179345"/>
                    <a:pt x="233890" y="168827"/>
                  </a:cubicBezTo>
                  <a:lnTo>
                    <a:pt x="264785" y="137403"/>
                  </a:lnTo>
                  <a:lnTo>
                    <a:pt x="317431" y="79868"/>
                  </a:lnTo>
                  <a:lnTo>
                    <a:pt x="367249" y="22967"/>
                  </a:lnTo>
                  <a:cubicBezTo>
                    <a:pt x="371861" y="17760"/>
                    <a:pt x="371388" y="9832"/>
                    <a:pt x="366192" y="5207"/>
                  </a:cubicBezTo>
                  <a:cubicBezTo>
                    <a:pt x="366028" y="5074"/>
                    <a:pt x="365861" y="4916"/>
                    <a:pt x="365690" y="4784"/>
                  </a:cubicBezTo>
                  <a:cubicBezTo>
                    <a:pt x="360005" y="212"/>
                    <a:pt x="351730" y="872"/>
                    <a:pt x="346846" y="62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8" name="任意多边形: 形状 3047">
              <a:extLst>
                <a:ext uri="{FF2B5EF4-FFF2-40B4-BE49-F238E27FC236}">
                  <a16:creationId xmlns:a16="http://schemas.microsoft.com/office/drawing/2014/main" id="{49703BC4-1547-2825-98CF-9E16D8F991E1}"/>
                </a:ext>
              </a:extLst>
            </p:cNvPr>
            <p:cNvSpPr/>
            <p:nvPr/>
          </p:nvSpPr>
          <p:spPr>
            <a:xfrm>
              <a:off x="-1048316" y="-3740846"/>
              <a:ext cx="138252" cy="385788"/>
            </a:xfrm>
            <a:custGeom>
              <a:avLst/>
              <a:gdLst>
                <a:gd name="connsiteX0" fmla="*/ 1086 w 138252"/>
                <a:gd name="connsiteY0" fmla="*/ 15635 h 385788"/>
                <a:gd name="connsiteX1" fmla="*/ 1350 w 138252"/>
                <a:gd name="connsiteY1" fmla="*/ 20022 h 385788"/>
                <a:gd name="connsiteX2" fmla="*/ 2883 w 138252"/>
                <a:gd name="connsiteY2" fmla="*/ 33236 h 385788"/>
                <a:gd name="connsiteX3" fmla="*/ 10812 w 138252"/>
                <a:gd name="connsiteY3" fmla="*/ 77663 h 385788"/>
                <a:gd name="connsiteX4" fmla="*/ 25876 w 138252"/>
                <a:gd name="connsiteY4" fmla="*/ 139612 h 385788"/>
                <a:gd name="connsiteX5" fmla="*/ 31902 w 138252"/>
                <a:gd name="connsiteY5" fmla="*/ 157160 h 385788"/>
                <a:gd name="connsiteX6" fmla="*/ 36553 w 138252"/>
                <a:gd name="connsiteY6" fmla="*/ 166701 h 385788"/>
                <a:gd name="connsiteX7" fmla="*/ 41416 w 138252"/>
                <a:gd name="connsiteY7" fmla="*/ 174365 h 385788"/>
                <a:gd name="connsiteX8" fmla="*/ 59361 w 138252"/>
                <a:gd name="connsiteY8" fmla="*/ 205498 h 385788"/>
                <a:gd name="connsiteX9" fmla="*/ 87534 w 138252"/>
                <a:gd name="connsiteY9" fmla="*/ 270830 h 385788"/>
                <a:gd name="connsiteX10" fmla="*/ 106721 w 138252"/>
                <a:gd name="connsiteY10" fmla="*/ 330453 h 385788"/>
                <a:gd name="connsiteX11" fmla="*/ 124244 w 138252"/>
                <a:gd name="connsiteY11" fmla="*/ 372210 h 385788"/>
                <a:gd name="connsiteX12" fmla="*/ 134392 w 138252"/>
                <a:gd name="connsiteY12" fmla="*/ 386508 h 385788"/>
                <a:gd name="connsiteX13" fmla="*/ 134551 w 138252"/>
                <a:gd name="connsiteY13" fmla="*/ 386667 h 385788"/>
                <a:gd name="connsiteX14" fmla="*/ 138436 w 138252"/>
                <a:gd name="connsiteY14" fmla="*/ 386851 h 385788"/>
                <a:gd name="connsiteX15" fmla="*/ 138753 w 138252"/>
                <a:gd name="connsiteY15" fmla="*/ 383204 h 385788"/>
                <a:gd name="connsiteX16" fmla="*/ 130190 w 138252"/>
                <a:gd name="connsiteY16" fmla="*/ 369197 h 385788"/>
                <a:gd name="connsiteX17" fmla="*/ 116130 w 138252"/>
                <a:gd name="connsiteY17" fmla="*/ 327969 h 385788"/>
                <a:gd name="connsiteX18" fmla="*/ 101013 w 138252"/>
                <a:gd name="connsiteY18" fmla="*/ 266786 h 385788"/>
                <a:gd name="connsiteX19" fmla="*/ 76672 w 138252"/>
                <a:gd name="connsiteY19" fmla="*/ 197834 h 385788"/>
                <a:gd name="connsiteX20" fmla="*/ 60180 w 138252"/>
                <a:gd name="connsiteY20" fmla="*/ 164058 h 385788"/>
                <a:gd name="connsiteX21" fmla="*/ 55820 w 138252"/>
                <a:gd name="connsiteY21" fmla="*/ 156130 h 385788"/>
                <a:gd name="connsiteX22" fmla="*/ 52913 w 138252"/>
                <a:gd name="connsiteY22" fmla="*/ 149469 h 385788"/>
                <a:gd name="connsiteX23" fmla="*/ 48076 w 138252"/>
                <a:gd name="connsiteY23" fmla="*/ 133612 h 385788"/>
                <a:gd name="connsiteX24" fmla="*/ 35311 w 138252"/>
                <a:gd name="connsiteY24" fmla="*/ 73249 h 385788"/>
                <a:gd name="connsiteX25" fmla="*/ 29021 w 138252"/>
                <a:gd name="connsiteY25" fmla="*/ 30144 h 385788"/>
                <a:gd name="connsiteX26" fmla="*/ 28017 w 138252"/>
                <a:gd name="connsiteY26" fmla="*/ 18780 h 385788"/>
                <a:gd name="connsiteX27" fmla="*/ 28017 w 138252"/>
                <a:gd name="connsiteY27" fmla="*/ 14393 h 385788"/>
                <a:gd name="connsiteX28" fmla="*/ 28017 w 138252"/>
                <a:gd name="connsiteY28" fmla="*/ 14234 h 385788"/>
                <a:gd name="connsiteX29" fmla="*/ 14247 w 138252"/>
                <a:gd name="connsiteY29" fmla="*/ 1760 h 385788"/>
                <a:gd name="connsiteX30" fmla="*/ 1297 w 138252"/>
                <a:gd name="connsiteY30" fmla="*/ 14974 h 3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252" h="385788">
                  <a:moveTo>
                    <a:pt x="1086" y="15635"/>
                  </a:moveTo>
                  <a:cubicBezTo>
                    <a:pt x="1086" y="15635"/>
                    <a:pt x="1086" y="17167"/>
                    <a:pt x="1350" y="20022"/>
                  </a:cubicBezTo>
                  <a:cubicBezTo>
                    <a:pt x="1615" y="22876"/>
                    <a:pt x="2117" y="28135"/>
                    <a:pt x="2883" y="33236"/>
                  </a:cubicBezTo>
                  <a:cubicBezTo>
                    <a:pt x="4416" y="44204"/>
                    <a:pt x="7032" y="59453"/>
                    <a:pt x="10812" y="77663"/>
                  </a:cubicBezTo>
                  <a:cubicBezTo>
                    <a:pt x="14591" y="95872"/>
                    <a:pt x="19190" y="116909"/>
                    <a:pt x="25876" y="139612"/>
                  </a:cubicBezTo>
                  <a:cubicBezTo>
                    <a:pt x="27620" y="145320"/>
                    <a:pt x="29391" y="151029"/>
                    <a:pt x="31902" y="157160"/>
                  </a:cubicBezTo>
                  <a:cubicBezTo>
                    <a:pt x="33194" y="160464"/>
                    <a:pt x="34748" y="163662"/>
                    <a:pt x="36553" y="166701"/>
                  </a:cubicBezTo>
                  <a:lnTo>
                    <a:pt x="41416" y="174365"/>
                  </a:lnTo>
                  <a:cubicBezTo>
                    <a:pt x="48129" y="184752"/>
                    <a:pt x="53705" y="194583"/>
                    <a:pt x="59361" y="205498"/>
                  </a:cubicBezTo>
                  <a:cubicBezTo>
                    <a:pt x="70178" y="226641"/>
                    <a:pt x="79590" y="248445"/>
                    <a:pt x="87534" y="270830"/>
                  </a:cubicBezTo>
                  <a:cubicBezTo>
                    <a:pt x="95463" y="292290"/>
                    <a:pt x="101145" y="312587"/>
                    <a:pt x="106721" y="330453"/>
                  </a:cubicBezTo>
                  <a:cubicBezTo>
                    <a:pt x="110990" y="344988"/>
                    <a:pt x="116867" y="358996"/>
                    <a:pt x="124244" y="372210"/>
                  </a:cubicBezTo>
                  <a:cubicBezTo>
                    <a:pt x="127153" y="377284"/>
                    <a:pt x="130552" y="382094"/>
                    <a:pt x="134392" y="386508"/>
                  </a:cubicBezTo>
                  <a:lnTo>
                    <a:pt x="134551" y="386667"/>
                  </a:lnTo>
                  <a:cubicBezTo>
                    <a:pt x="135592" y="387750"/>
                    <a:pt x="137297" y="387829"/>
                    <a:pt x="138436" y="386851"/>
                  </a:cubicBezTo>
                  <a:cubicBezTo>
                    <a:pt x="139503" y="385926"/>
                    <a:pt x="139643" y="384314"/>
                    <a:pt x="138753" y="383204"/>
                  </a:cubicBezTo>
                  <a:cubicBezTo>
                    <a:pt x="135439" y="378844"/>
                    <a:pt x="132571" y="374139"/>
                    <a:pt x="130190" y="369197"/>
                  </a:cubicBezTo>
                  <a:cubicBezTo>
                    <a:pt x="123974" y="356036"/>
                    <a:pt x="119259" y="342187"/>
                    <a:pt x="116130" y="327969"/>
                  </a:cubicBezTo>
                  <a:cubicBezTo>
                    <a:pt x="111954" y="310393"/>
                    <a:pt x="107620" y="288960"/>
                    <a:pt x="101013" y="266786"/>
                  </a:cubicBezTo>
                  <a:cubicBezTo>
                    <a:pt x="94413" y="243291"/>
                    <a:pt x="86284" y="220272"/>
                    <a:pt x="76672" y="197834"/>
                  </a:cubicBezTo>
                  <a:cubicBezTo>
                    <a:pt x="71809" y="186522"/>
                    <a:pt x="66101" y="174497"/>
                    <a:pt x="60180" y="164058"/>
                  </a:cubicBezTo>
                  <a:lnTo>
                    <a:pt x="55820" y="156130"/>
                  </a:lnTo>
                  <a:cubicBezTo>
                    <a:pt x="54678" y="153989"/>
                    <a:pt x="53705" y="151769"/>
                    <a:pt x="52913" y="149469"/>
                  </a:cubicBezTo>
                  <a:cubicBezTo>
                    <a:pt x="51063" y="144580"/>
                    <a:pt x="49503" y="139083"/>
                    <a:pt x="48076" y="133612"/>
                  </a:cubicBezTo>
                  <a:cubicBezTo>
                    <a:pt x="42394" y="112046"/>
                    <a:pt x="38430" y="91089"/>
                    <a:pt x="35311" y="73249"/>
                  </a:cubicBezTo>
                  <a:cubicBezTo>
                    <a:pt x="32193" y="55410"/>
                    <a:pt x="30025" y="40425"/>
                    <a:pt x="29021" y="30144"/>
                  </a:cubicBezTo>
                  <a:cubicBezTo>
                    <a:pt x="28413" y="24858"/>
                    <a:pt x="28202" y="21581"/>
                    <a:pt x="28017" y="18780"/>
                  </a:cubicBezTo>
                  <a:cubicBezTo>
                    <a:pt x="27832" y="15978"/>
                    <a:pt x="28017" y="14393"/>
                    <a:pt x="28017" y="14393"/>
                  </a:cubicBezTo>
                  <a:lnTo>
                    <a:pt x="28017" y="14234"/>
                  </a:lnTo>
                  <a:cubicBezTo>
                    <a:pt x="27618" y="7019"/>
                    <a:pt x="21478" y="1443"/>
                    <a:pt x="14247" y="1760"/>
                  </a:cubicBezTo>
                  <a:cubicBezTo>
                    <a:pt x="7054" y="1892"/>
                    <a:pt x="1295" y="7786"/>
                    <a:pt x="1297" y="149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49" name="任意多边形: 形状 3048">
              <a:extLst>
                <a:ext uri="{FF2B5EF4-FFF2-40B4-BE49-F238E27FC236}">
                  <a16:creationId xmlns:a16="http://schemas.microsoft.com/office/drawing/2014/main" id="{753D0123-7388-768D-5411-C592682D5D5F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0" name="任意多边形: 形状 3049">
              <a:extLst>
                <a:ext uri="{FF2B5EF4-FFF2-40B4-BE49-F238E27FC236}">
                  <a16:creationId xmlns:a16="http://schemas.microsoft.com/office/drawing/2014/main" id="{53CEF647-9029-B4FB-F023-DFEEC1DB33E9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1" name="任意多边形: 形状 3050">
              <a:extLst>
                <a:ext uri="{FF2B5EF4-FFF2-40B4-BE49-F238E27FC236}">
                  <a16:creationId xmlns:a16="http://schemas.microsoft.com/office/drawing/2014/main" id="{0CAD54E5-2435-316A-0D10-229422C43630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2" name="任意多边形: 形状 3051">
              <a:extLst>
                <a:ext uri="{FF2B5EF4-FFF2-40B4-BE49-F238E27FC236}">
                  <a16:creationId xmlns:a16="http://schemas.microsoft.com/office/drawing/2014/main" id="{F82CBDB3-E5CF-EE23-BC92-B491A5A5AEC4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3" name="任意多边形: 形状 3052">
              <a:extLst>
                <a:ext uri="{FF2B5EF4-FFF2-40B4-BE49-F238E27FC236}">
                  <a16:creationId xmlns:a16="http://schemas.microsoft.com/office/drawing/2014/main" id="{D1CA837C-7A5E-24AC-B955-300A3D050179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4" name="任意多边形: 形状 3053">
              <a:extLst>
                <a:ext uri="{FF2B5EF4-FFF2-40B4-BE49-F238E27FC236}">
                  <a16:creationId xmlns:a16="http://schemas.microsoft.com/office/drawing/2014/main" id="{9E48726E-2E40-9750-68CB-6334E92ABA94}"/>
                </a:ext>
              </a:extLst>
            </p:cNvPr>
            <p:cNvSpPr/>
            <p:nvPr/>
          </p:nvSpPr>
          <p:spPr>
            <a:xfrm>
              <a:off x="-1534239" y="-3981359"/>
              <a:ext cx="110873" cy="42546"/>
            </a:xfrm>
            <a:custGeom>
              <a:avLst/>
              <a:gdLst>
                <a:gd name="connsiteX0" fmla="*/ 111960 w 110873"/>
                <a:gd name="connsiteY0" fmla="*/ 28438 h 42546"/>
                <a:gd name="connsiteX1" fmla="*/ 1118 w 110873"/>
                <a:gd name="connsiteY1" fmla="*/ 20695 h 42546"/>
                <a:gd name="connsiteX2" fmla="*/ 111960 w 110873"/>
                <a:gd name="connsiteY2" fmla="*/ 28438 h 4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6">
                  <a:moveTo>
                    <a:pt x="111960" y="28438"/>
                  </a:moveTo>
                  <a:cubicBezTo>
                    <a:pt x="42955" y="-8139"/>
                    <a:pt x="2413" y="-3540"/>
                    <a:pt x="1118" y="20695"/>
                  </a:cubicBezTo>
                  <a:cubicBezTo>
                    <a:pt x="-203" y="45829"/>
                    <a:pt x="39149" y="54603"/>
                    <a:pt x="111960" y="284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5" name="任意多边形: 形状 3054">
              <a:extLst>
                <a:ext uri="{FF2B5EF4-FFF2-40B4-BE49-F238E27FC236}">
                  <a16:creationId xmlns:a16="http://schemas.microsoft.com/office/drawing/2014/main" id="{46F7F88E-09C0-5816-4F60-6B20629C224B}"/>
                </a:ext>
              </a:extLst>
            </p:cNvPr>
            <p:cNvSpPr/>
            <p:nvPr/>
          </p:nvSpPr>
          <p:spPr>
            <a:xfrm>
              <a:off x="-1465430" y="-4059377"/>
              <a:ext cx="47567" cy="104709"/>
            </a:xfrm>
            <a:custGeom>
              <a:avLst/>
              <a:gdLst>
                <a:gd name="connsiteX0" fmla="*/ 43151 w 47567"/>
                <a:gd name="connsiteY0" fmla="*/ 106456 h 104709"/>
                <a:gd name="connsiteX1" fmla="*/ 16538 w 47567"/>
                <a:gd name="connsiteY1" fmla="*/ 2459 h 104709"/>
                <a:gd name="connsiteX2" fmla="*/ 43151 w 47567"/>
                <a:gd name="connsiteY2" fmla="*/ 106456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7" h="104709">
                  <a:moveTo>
                    <a:pt x="43151" y="106456"/>
                  </a:moveTo>
                  <a:cubicBezTo>
                    <a:pt x="57925" y="31901"/>
                    <a:pt x="40878" y="-3857"/>
                    <a:pt x="16538" y="2459"/>
                  </a:cubicBezTo>
                  <a:cubicBezTo>
                    <a:pt x="-8702" y="9093"/>
                    <a:pt x="-5160" y="47785"/>
                    <a:pt x="43151" y="1064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6" name="任意多边形: 形状 3055">
              <a:extLst>
                <a:ext uri="{FF2B5EF4-FFF2-40B4-BE49-F238E27FC236}">
                  <a16:creationId xmlns:a16="http://schemas.microsoft.com/office/drawing/2014/main" id="{A5488D31-C117-EB02-36F4-C0EA698F5553}"/>
                </a:ext>
              </a:extLst>
            </p:cNvPr>
            <p:cNvSpPr/>
            <p:nvPr/>
          </p:nvSpPr>
          <p:spPr>
            <a:xfrm>
              <a:off x="-1423365" y="-4020151"/>
              <a:ext cx="97623" cy="65483"/>
            </a:xfrm>
            <a:custGeom>
              <a:avLst/>
              <a:gdLst>
                <a:gd name="connsiteX0" fmla="*/ 1086 w 97623"/>
                <a:gd name="connsiteY0" fmla="*/ 67230 h 65483"/>
                <a:gd name="connsiteX1" fmla="*/ 95489 w 97623"/>
                <a:gd name="connsiteY1" fmla="*/ 10699 h 65483"/>
                <a:gd name="connsiteX2" fmla="*/ 1086 w 97623"/>
                <a:gd name="connsiteY2" fmla="*/ 67230 h 6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23" h="65483">
                  <a:moveTo>
                    <a:pt x="1086" y="67230"/>
                  </a:moveTo>
                  <a:cubicBezTo>
                    <a:pt x="79209" y="57716"/>
                    <a:pt x="109232" y="31023"/>
                    <a:pt x="95489" y="10699"/>
                  </a:cubicBezTo>
                  <a:cubicBezTo>
                    <a:pt x="81244" y="-10417"/>
                    <a:pt x="44033" y="4806"/>
                    <a:pt x="1086" y="67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7" name="任意多边形: 形状 3056">
              <a:extLst>
                <a:ext uri="{FF2B5EF4-FFF2-40B4-BE49-F238E27FC236}">
                  <a16:creationId xmlns:a16="http://schemas.microsoft.com/office/drawing/2014/main" id="{1009997A-D932-38D5-90E4-BD17BD3C0F3F}"/>
                </a:ext>
              </a:extLst>
            </p:cNvPr>
            <p:cNvSpPr/>
            <p:nvPr/>
          </p:nvSpPr>
          <p:spPr>
            <a:xfrm>
              <a:off x="-1423365" y="-3954668"/>
              <a:ext cx="89621" cy="75905"/>
            </a:xfrm>
            <a:custGeom>
              <a:avLst/>
              <a:gdLst>
                <a:gd name="connsiteX0" fmla="*/ 1086 w 89621"/>
                <a:gd name="connsiteY0" fmla="*/ 1747 h 75905"/>
                <a:gd name="connsiteX1" fmla="*/ 86028 w 89621"/>
                <a:gd name="connsiteY1" fmla="*/ 70805 h 75905"/>
                <a:gd name="connsiteX2" fmla="*/ 1086 w 89621"/>
                <a:gd name="connsiteY2" fmla="*/ 1747 h 7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21" h="75905">
                  <a:moveTo>
                    <a:pt x="1086" y="1747"/>
                  </a:moveTo>
                  <a:cubicBezTo>
                    <a:pt x="34597" y="70461"/>
                    <a:pt x="70197" y="89675"/>
                    <a:pt x="86028" y="70805"/>
                  </a:cubicBezTo>
                  <a:cubicBezTo>
                    <a:pt x="102466" y="51221"/>
                    <a:pt x="75932" y="2183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8" name="任意多边形: 形状 3057">
              <a:extLst>
                <a:ext uri="{FF2B5EF4-FFF2-40B4-BE49-F238E27FC236}">
                  <a16:creationId xmlns:a16="http://schemas.microsoft.com/office/drawing/2014/main" id="{C2F48052-0389-4ED4-8C19-2CDFE208AA6A}"/>
                </a:ext>
              </a:extLst>
            </p:cNvPr>
            <p:cNvSpPr/>
            <p:nvPr/>
          </p:nvSpPr>
          <p:spPr>
            <a:xfrm>
              <a:off x="-1477616" y="-3954668"/>
              <a:ext cx="54602" cy="100643"/>
            </a:xfrm>
            <a:custGeom>
              <a:avLst/>
              <a:gdLst>
                <a:gd name="connsiteX0" fmla="*/ 55337 w 54602"/>
                <a:gd name="connsiteY0" fmla="*/ 1747 h 100643"/>
                <a:gd name="connsiteX1" fmla="*/ 13447 w 54602"/>
                <a:gd name="connsiteY1" fmla="*/ 100960 h 100643"/>
                <a:gd name="connsiteX2" fmla="*/ 55337 w 54602"/>
                <a:gd name="connsiteY2" fmla="*/ 1747 h 10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2" h="100643">
                  <a:moveTo>
                    <a:pt x="55337" y="1747"/>
                  </a:moveTo>
                  <a:cubicBezTo>
                    <a:pt x="-2093" y="53679"/>
                    <a:pt x="-10074" y="92291"/>
                    <a:pt x="13447" y="100960"/>
                  </a:cubicBezTo>
                  <a:cubicBezTo>
                    <a:pt x="37841" y="109946"/>
                    <a:pt x="58667" y="76566"/>
                    <a:pt x="55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59" name="任意多边形: 形状 3058">
              <a:extLst>
                <a:ext uri="{FF2B5EF4-FFF2-40B4-BE49-F238E27FC236}">
                  <a16:creationId xmlns:a16="http://schemas.microsoft.com/office/drawing/2014/main" id="{C5AABAB6-DF82-DAC7-320B-624F151F6890}"/>
                </a:ext>
              </a:extLst>
            </p:cNvPr>
            <p:cNvSpPr/>
            <p:nvPr/>
          </p:nvSpPr>
          <p:spPr>
            <a:xfrm>
              <a:off x="-1437676" y="-3968466"/>
              <a:ext cx="28637" cy="27592"/>
            </a:xfrm>
            <a:custGeom>
              <a:avLst/>
              <a:gdLst>
                <a:gd name="connsiteX0" fmla="*/ 26947 w 28637"/>
                <a:gd name="connsiteY0" fmla="*/ 23712 h 27592"/>
                <a:gd name="connsiteX1" fmla="*/ 24452 w 28637"/>
                <a:gd name="connsiteY1" fmla="*/ 4842 h 27592"/>
                <a:gd name="connsiteX2" fmla="*/ 23855 w 28637"/>
                <a:gd name="connsiteY2" fmla="*/ 4419 h 27592"/>
                <a:gd name="connsiteX3" fmla="*/ 3848 w 28637"/>
                <a:gd name="connsiteY3" fmla="*/ 7379 h 27592"/>
                <a:gd name="connsiteX4" fmla="*/ 6372 w 28637"/>
                <a:gd name="connsiteY4" fmla="*/ 26223 h 27592"/>
                <a:gd name="connsiteX5" fmla="*/ 6940 w 28637"/>
                <a:gd name="connsiteY5" fmla="*/ 26646 h 27592"/>
                <a:gd name="connsiteX6" fmla="*/ 26947 w 28637"/>
                <a:gd name="connsiteY6" fmla="*/ 23712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26947" y="23712"/>
                  </a:move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4" y="29870"/>
                    <a:pt x="26947" y="237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0" name="任意多边形: 形状 3059">
              <a:extLst>
                <a:ext uri="{FF2B5EF4-FFF2-40B4-BE49-F238E27FC236}">
                  <a16:creationId xmlns:a16="http://schemas.microsoft.com/office/drawing/2014/main" id="{EF5ECF4F-F6A4-239E-DEC7-755C018A1A24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1" name="任意多边形: 形状 3060">
              <a:extLst>
                <a:ext uri="{FF2B5EF4-FFF2-40B4-BE49-F238E27FC236}">
                  <a16:creationId xmlns:a16="http://schemas.microsoft.com/office/drawing/2014/main" id="{7FAEBC94-686F-6BEB-3C03-4215B807AE8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2" name="任意多边形: 形状 3061">
              <a:extLst>
                <a:ext uri="{FF2B5EF4-FFF2-40B4-BE49-F238E27FC236}">
                  <a16:creationId xmlns:a16="http://schemas.microsoft.com/office/drawing/2014/main" id="{D6F1F108-EFE0-79F2-DD0B-A41AA0771141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3" name="任意多边形: 形状 3062">
              <a:extLst>
                <a:ext uri="{FF2B5EF4-FFF2-40B4-BE49-F238E27FC236}">
                  <a16:creationId xmlns:a16="http://schemas.microsoft.com/office/drawing/2014/main" id="{488CFF52-9C71-E6C3-DD73-384B059855C5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4" name="任意多边形: 形状 3063">
              <a:extLst>
                <a:ext uri="{FF2B5EF4-FFF2-40B4-BE49-F238E27FC236}">
                  <a16:creationId xmlns:a16="http://schemas.microsoft.com/office/drawing/2014/main" id="{45088A1B-B7D9-D7C4-270F-F265F3B02028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5" name="任意多边形: 形状 3064">
              <a:extLst>
                <a:ext uri="{FF2B5EF4-FFF2-40B4-BE49-F238E27FC236}">
                  <a16:creationId xmlns:a16="http://schemas.microsoft.com/office/drawing/2014/main" id="{5544534C-7F06-512D-5B9D-E07249BEFF77}"/>
                </a:ext>
              </a:extLst>
            </p:cNvPr>
            <p:cNvSpPr/>
            <p:nvPr/>
          </p:nvSpPr>
          <p:spPr>
            <a:xfrm>
              <a:off x="-1423365" y="-3970530"/>
              <a:ext cx="110873" cy="42544"/>
            </a:xfrm>
            <a:custGeom>
              <a:avLst/>
              <a:gdLst>
                <a:gd name="connsiteX0" fmla="*/ 1086 w 110873"/>
                <a:gd name="connsiteY0" fmla="*/ 17609 h 42544"/>
                <a:gd name="connsiteX1" fmla="*/ 111928 w 110873"/>
                <a:gd name="connsiteY1" fmla="*/ 25353 h 42544"/>
                <a:gd name="connsiteX2" fmla="*/ 1086 w 110873"/>
                <a:gd name="connsiteY2" fmla="*/ 17609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873" h="42544">
                  <a:moveTo>
                    <a:pt x="1086" y="17609"/>
                  </a:moveTo>
                  <a:cubicBezTo>
                    <a:pt x="70091" y="54160"/>
                    <a:pt x="110633" y="49588"/>
                    <a:pt x="111928" y="25353"/>
                  </a:cubicBezTo>
                  <a:cubicBezTo>
                    <a:pt x="113249" y="193"/>
                    <a:pt x="73897" y="-8555"/>
                    <a:pt x="1086" y="17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6" name="任意多边形: 形状 3065">
              <a:extLst>
                <a:ext uri="{FF2B5EF4-FFF2-40B4-BE49-F238E27FC236}">
                  <a16:creationId xmlns:a16="http://schemas.microsoft.com/office/drawing/2014/main" id="{72BF2E1B-6547-62DA-919D-458887B2A849}"/>
                </a:ext>
              </a:extLst>
            </p:cNvPr>
            <p:cNvSpPr/>
            <p:nvPr/>
          </p:nvSpPr>
          <p:spPr>
            <a:xfrm>
              <a:off x="-1428867" y="-3954668"/>
              <a:ext cx="47563" cy="104709"/>
            </a:xfrm>
            <a:custGeom>
              <a:avLst/>
              <a:gdLst>
                <a:gd name="connsiteX0" fmla="*/ 6588 w 47563"/>
                <a:gd name="connsiteY0" fmla="*/ 1747 h 104709"/>
                <a:gd name="connsiteX1" fmla="*/ 33201 w 47563"/>
                <a:gd name="connsiteY1" fmla="*/ 105743 h 104709"/>
                <a:gd name="connsiteX2" fmla="*/ 6588 w 47563"/>
                <a:gd name="connsiteY2" fmla="*/ 1747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63" h="104709">
                  <a:moveTo>
                    <a:pt x="6588" y="1747"/>
                  </a:moveTo>
                  <a:cubicBezTo>
                    <a:pt x="-8186" y="76302"/>
                    <a:pt x="8861" y="112060"/>
                    <a:pt x="33201" y="105743"/>
                  </a:cubicBezTo>
                  <a:cubicBezTo>
                    <a:pt x="58414" y="99189"/>
                    <a:pt x="54926" y="60313"/>
                    <a:pt x="65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7" name="任意多边形: 形状 3066">
              <a:extLst>
                <a:ext uri="{FF2B5EF4-FFF2-40B4-BE49-F238E27FC236}">
                  <a16:creationId xmlns:a16="http://schemas.microsoft.com/office/drawing/2014/main" id="{F7B51E70-DCE1-2CE0-B307-A2DB9317669D}"/>
                </a:ext>
              </a:extLst>
            </p:cNvPr>
            <p:cNvSpPr/>
            <p:nvPr/>
          </p:nvSpPr>
          <p:spPr>
            <a:xfrm>
              <a:off x="-1520972" y="-3954668"/>
              <a:ext cx="97607" cy="65467"/>
            </a:xfrm>
            <a:custGeom>
              <a:avLst/>
              <a:gdLst>
                <a:gd name="connsiteX0" fmla="*/ 98693 w 97607"/>
                <a:gd name="connsiteY0" fmla="*/ 1747 h 65467"/>
                <a:gd name="connsiteX1" fmla="*/ 4316 w 97607"/>
                <a:gd name="connsiteY1" fmla="*/ 58278 h 65467"/>
                <a:gd name="connsiteX2" fmla="*/ 98693 w 97607"/>
                <a:gd name="connsiteY2" fmla="*/ 1747 h 6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607" h="65467">
                  <a:moveTo>
                    <a:pt x="98693" y="1747"/>
                  </a:moveTo>
                  <a:cubicBezTo>
                    <a:pt x="20570" y="11261"/>
                    <a:pt x="-9453" y="37928"/>
                    <a:pt x="4316" y="58278"/>
                  </a:cubicBezTo>
                  <a:cubicBezTo>
                    <a:pt x="18535" y="79368"/>
                    <a:pt x="55773" y="64145"/>
                    <a:pt x="986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8" name="任意多边形: 形状 3067">
              <a:extLst>
                <a:ext uri="{FF2B5EF4-FFF2-40B4-BE49-F238E27FC236}">
                  <a16:creationId xmlns:a16="http://schemas.microsoft.com/office/drawing/2014/main" id="{925B8AAE-592B-8E9C-8AF8-CD1E239F1127}"/>
                </a:ext>
              </a:extLst>
            </p:cNvPr>
            <p:cNvSpPr/>
            <p:nvPr/>
          </p:nvSpPr>
          <p:spPr>
            <a:xfrm>
              <a:off x="-1512959" y="-4030584"/>
              <a:ext cx="89593" cy="75916"/>
            </a:xfrm>
            <a:custGeom>
              <a:avLst/>
              <a:gdLst>
                <a:gd name="connsiteX0" fmla="*/ 90680 w 89593"/>
                <a:gd name="connsiteY0" fmla="*/ 77664 h 75916"/>
                <a:gd name="connsiteX1" fmla="*/ 5738 w 89593"/>
                <a:gd name="connsiteY1" fmla="*/ 8606 h 75916"/>
                <a:gd name="connsiteX2" fmla="*/ 90680 w 89593"/>
                <a:gd name="connsiteY2" fmla="*/ 77664 h 7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93" h="75916">
                  <a:moveTo>
                    <a:pt x="90680" y="77664"/>
                  </a:moveTo>
                  <a:cubicBezTo>
                    <a:pt x="57168" y="8949"/>
                    <a:pt x="21569" y="-10291"/>
                    <a:pt x="5738" y="8606"/>
                  </a:cubicBezTo>
                  <a:cubicBezTo>
                    <a:pt x="-10621" y="28189"/>
                    <a:pt x="15808" y="57578"/>
                    <a:pt x="90680" y="77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69" name="任意多边形: 形状 3068">
              <a:extLst>
                <a:ext uri="{FF2B5EF4-FFF2-40B4-BE49-F238E27FC236}">
                  <a16:creationId xmlns:a16="http://schemas.microsoft.com/office/drawing/2014/main" id="{28E9D6E8-29D2-589D-3B31-CFBFECA489D7}"/>
                </a:ext>
              </a:extLst>
            </p:cNvPr>
            <p:cNvSpPr/>
            <p:nvPr/>
          </p:nvSpPr>
          <p:spPr>
            <a:xfrm>
              <a:off x="-1423714" y="-4055318"/>
              <a:ext cx="54605" cy="100650"/>
            </a:xfrm>
            <a:custGeom>
              <a:avLst/>
              <a:gdLst>
                <a:gd name="connsiteX0" fmla="*/ 1435 w 54605"/>
                <a:gd name="connsiteY0" fmla="*/ 102397 h 100650"/>
                <a:gd name="connsiteX1" fmla="*/ 43325 w 54605"/>
                <a:gd name="connsiteY1" fmla="*/ 3184 h 100650"/>
                <a:gd name="connsiteX2" fmla="*/ 1435 w 54605"/>
                <a:gd name="connsiteY2" fmla="*/ 102397 h 10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05" h="100650">
                  <a:moveTo>
                    <a:pt x="1435" y="102397"/>
                  </a:moveTo>
                  <a:cubicBezTo>
                    <a:pt x="58838" y="50439"/>
                    <a:pt x="66873" y="11852"/>
                    <a:pt x="43325" y="3184"/>
                  </a:cubicBezTo>
                  <a:cubicBezTo>
                    <a:pt x="19063" y="-5828"/>
                    <a:pt x="-1895" y="27578"/>
                    <a:pt x="1435" y="102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0" name="任意多边形: 形状 3069">
              <a:extLst>
                <a:ext uri="{FF2B5EF4-FFF2-40B4-BE49-F238E27FC236}">
                  <a16:creationId xmlns:a16="http://schemas.microsoft.com/office/drawing/2014/main" id="{8FBD0AAE-A395-A7A4-290E-D67770FF4259}"/>
                </a:ext>
              </a:extLst>
            </p:cNvPr>
            <p:cNvSpPr/>
            <p:nvPr/>
          </p:nvSpPr>
          <p:spPr>
            <a:xfrm>
              <a:off x="-1437571" y="-3968466"/>
              <a:ext cx="28637" cy="27592"/>
            </a:xfrm>
            <a:custGeom>
              <a:avLst/>
              <a:gdLst>
                <a:gd name="connsiteX0" fmla="*/ 3848 w 28637"/>
                <a:gd name="connsiteY0" fmla="*/ 7379 h 27592"/>
                <a:gd name="connsiteX1" fmla="*/ 6372 w 28637"/>
                <a:gd name="connsiteY1" fmla="*/ 26223 h 27592"/>
                <a:gd name="connsiteX2" fmla="*/ 6940 w 28637"/>
                <a:gd name="connsiteY2" fmla="*/ 26646 h 27592"/>
                <a:gd name="connsiteX3" fmla="*/ 26947 w 28637"/>
                <a:gd name="connsiteY3" fmla="*/ 23712 h 27592"/>
                <a:gd name="connsiteX4" fmla="*/ 24452 w 28637"/>
                <a:gd name="connsiteY4" fmla="*/ 4842 h 27592"/>
                <a:gd name="connsiteX5" fmla="*/ 23855 w 28637"/>
                <a:gd name="connsiteY5" fmla="*/ 4419 h 27592"/>
                <a:gd name="connsiteX6" fmla="*/ 3848 w 28637"/>
                <a:gd name="connsiteY6" fmla="*/ 7379 h 2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37" h="27592">
                  <a:moveTo>
                    <a:pt x="3848" y="7379"/>
                  </a:moveTo>
                  <a:cubicBezTo>
                    <a:pt x="-660" y="13273"/>
                    <a:pt x="468" y="21730"/>
                    <a:pt x="6372" y="26223"/>
                  </a:cubicBezTo>
                  <a:cubicBezTo>
                    <a:pt x="6557" y="26381"/>
                    <a:pt x="6748" y="26514"/>
                    <a:pt x="6940" y="26646"/>
                  </a:cubicBezTo>
                  <a:cubicBezTo>
                    <a:pt x="13326" y="31165"/>
                    <a:pt x="22126" y="29870"/>
                    <a:pt x="26947" y="23712"/>
                  </a:cubicBezTo>
                  <a:cubicBezTo>
                    <a:pt x="31466" y="17818"/>
                    <a:pt x="30351" y="9361"/>
                    <a:pt x="24452" y="4842"/>
                  </a:cubicBezTo>
                  <a:cubicBezTo>
                    <a:pt x="24257" y="4710"/>
                    <a:pt x="24058" y="4551"/>
                    <a:pt x="23855" y="4419"/>
                  </a:cubicBezTo>
                  <a:cubicBezTo>
                    <a:pt x="17462" y="-74"/>
                    <a:pt x="8661" y="1221"/>
                    <a:pt x="3848" y="7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1" name="任意多边形: 形状 3070">
              <a:extLst>
                <a:ext uri="{FF2B5EF4-FFF2-40B4-BE49-F238E27FC236}">
                  <a16:creationId xmlns:a16="http://schemas.microsoft.com/office/drawing/2014/main" id="{458FD664-BEF4-C8C3-103E-CDEC4BD48F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2" name="任意多边形: 形状 3071">
              <a:extLst>
                <a:ext uri="{FF2B5EF4-FFF2-40B4-BE49-F238E27FC236}">
                  <a16:creationId xmlns:a16="http://schemas.microsoft.com/office/drawing/2014/main" id="{20676066-A47C-E380-712D-EFD6A6787F73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3" name="任意多边形: 形状 3072">
              <a:extLst>
                <a:ext uri="{FF2B5EF4-FFF2-40B4-BE49-F238E27FC236}">
                  <a16:creationId xmlns:a16="http://schemas.microsoft.com/office/drawing/2014/main" id="{3D04393C-B4FB-4BD4-77ED-44F54CF0A1B2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4" name="任意多边形: 形状 3073">
              <a:extLst>
                <a:ext uri="{FF2B5EF4-FFF2-40B4-BE49-F238E27FC236}">
                  <a16:creationId xmlns:a16="http://schemas.microsoft.com/office/drawing/2014/main" id="{45EA9FDB-321A-B092-057D-07D81B0183E4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5" name="任意多边形: 形状 3074">
              <a:extLst>
                <a:ext uri="{FF2B5EF4-FFF2-40B4-BE49-F238E27FC236}">
                  <a16:creationId xmlns:a16="http://schemas.microsoft.com/office/drawing/2014/main" id="{FC623C93-DB9F-889B-D887-5C7EAD24624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6" name="任意多边形: 形状 3075">
              <a:extLst>
                <a:ext uri="{FF2B5EF4-FFF2-40B4-BE49-F238E27FC236}">
                  <a16:creationId xmlns:a16="http://schemas.microsoft.com/office/drawing/2014/main" id="{F9CD2615-CB5D-AD61-680B-ABF2FB7386CF}"/>
                </a:ext>
              </a:extLst>
            </p:cNvPr>
            <p:cNvSpPr/>
            <p:nvPr/>
          </p:nvSpPr>
          <p:spPr>
            <a:xfrm>
              <a:off x="-1606115" y="-4018871"/>
              <a:ext cx="24707" cy="21838"/>
            </a:xfrm>
            <a:custGeom>
              <a:avLst/>
              <a:gdLst>
                <a:gd name="connsiteX0" fmla="*/ 25793 w 24707"/>
                <a:gd name="connsiteY0" fmla="*/ 23585 h 21838"/>
                <a:gd name="connsiteX1" fmla="*/ 2430 w 24707"/>
                <a:gd name="connsiteY1" fmla="*/ 3579 h 21838"/>
                <a:gd name="connsiteX2" fmla="*/ 25793 w 24707"/>
                <a:gd name="connsiteY2" fmla="*/ 23585 h 2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07" h="21838">
                  <a:moveTo>
                    <a:pt x="25793" y="23585"/>
                  </a:moveTo>
                  <a:cubicBezTo>
                    <a:pt x="16887" y="4028"/>
                    <a:pt x="7029" y="-1628"/>
                    <a:pt x="2430" y="3579"/>
                  </a:cubicBezTo>
                  <a:cubicBezTo>
                    <a:pt x="-2168" y="8785"/>
                    <a:pt x="4888" y="17427"/>
                    <a:pt x="25793" y="235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7" name="任意多边形: 形状 3076">
              <a:extLst>
                <a:ext uri="{FF2B5EF4-FFF2-40B4-BE49-F238E27FC236}">
                  <a16:creationId xmlns:a16="http://schemas.microsoft.com/office/drawing/2014/main" id="{613C7DEF-5895-7E28-7D0D-D5C92E6C5215}"/>
                </a:ext>
              </a:extLst>
            </p:cNvPr>
            <p:cNvSpPr/>
            <p:nvPr/>
          </p:nvSpPr>
          <p:spPr>
            <a:xfrm>
              <a:off x="-1581423" y="-4025054"/>
              <a:ext cx="15909" cy="28021"/>
            </a:xfrm>
            <a:custGeom>
              <a:avLst/>
              <a:gdLst>
                <a:gd name="connsiteX0" fmla="*/ 1101 w 15909"/>
                <a:gd name="connsiteY0" fmla="*/ 29768 h 28021"/>
                <a:gd name="connsiteX1" fmla="*/ 13655 w 15909"/>
                <a:gd name="connsiteY1" fmla="*/ 2176 h 28021"/>
                <a:gd name="connsiteX2" fmla="*/ 1101 w 15909"/>
                <a:gd name="connsiteY2" fmla="*/ 29768 h 2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9" h="28021">
                  <a:moveTo>
                    <a:pt x="1101" y="29768"/>
                  </a:moveTo>
                  <a:cubicBezTo>
                    <a:pt x="17672" y="15575"/>
                    <a:pt x="20209" y="4766"/>
                    <a:pt x="13655" y="2176"/>
                  </a:cubicBezTo>
                  <a:cubicBezTo>
                    <a:pt x="7101" y="-414"/>
                    <a:pt x="731" y="8704"/>
                    <a:pt x="1101" y="297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8" name="任意多边形: 形状 3077">
              <a:extLst>
                <a:ext uri="{FF2B5EF4-FFF2-40B4-BE49-F238E27FC236}">
                  <a16:creationId xmlns:a16="http://schemas.microsoft.com/office/drawing/2014/main" id="{5FB4E10E-2982-6920-EEB5-D9EAA5E0DF7B}"/>
                </a:ext>
              </a:extLst>
            </p:cNvPr>
            <p:cNvSpPr/>
            <p:nvPr/>
          </p:nvSpPr>
          <p:spPr>
            <a:xfrm>
              <a:off x="-1581408" y="-4000912"/>
              <a:ext cx="31152" cy="11980"/>
            </a:xfrm>
            <a:custGeom>
              <a:avLst/>
              <a:gdLst>
                <a:gd name="connsiteX0" fmla="*/ 1086 w 31152"/>
                <a:gd name="connsiteY0" fmla="*/ 5626 h 11980"/>
                <a:gd name="connsiteX1" fmla="*/ 32219 w 31152"/>
                <a:gd name="connsiteY1" fmla="*/ 8586 h 11980"/>
                <a:gd name="connsiteX2" fmla="*/ 1086 w 31152"/>
                <a:gd name="connsiteY2" fmla="*/ 5626 h 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2" h="11980">
                  <a:moveTo>
                    <a:pt x="1086" y="5626"/>
                  </a:moveTo>
                  <a:cubicBezTo>
                    <a:pt x="20220" y="16409"/>
                    <a:pt x="31664" y="15405"/>
                    <a:pt x="32219" y="8586"/>
                  </a:cubicBezTo>
                  <a:cubicBezTo>
                    <a:pt x="32774" y="1767"/>
                    <a:pt x="21779" y="-1219"/>
                    <a:pt x="1086" y="5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79" name="任意多边形: 形状 3078">
              <a:extLst>
                <a:ext uri="{FF2B5EF4-FFF2-40B4-BE49-F238E27FC236}">
                  <a16:creationId xmlns:a16="http://schemas.microsoft.com/office/drawing/2014/main" id="{410C417C-57C3-EFB9-3B9B-96DD2B000F7C}"/>
                </a:ext>
              </a:extLst>
            </p:cNvPr>
            <p:cNvSpPr/>
            <p:nvPr/>
          </p:nvSpPr>
          <p:spPr>
            <a:xfrm>
              <a:off x="-1583341" y="-3997033"/>
              <a:ext cx="13055" cy="29628"/>
            </a:xfrm>
            <a:custGeom>
              <a:avLst/>
              <a:gdLst>
                <a:gd name="connsiteX0" fmla="*/ 3019 w 13055"/>
                <a:gd name="connsiteY0" fmla="*/ 1747 h 29628"/>
                <a:gd name="connsiteX1" fmla="*/ 9732 w 13055"/>
                <a:gd name="connsiteY1" fmla="*/ 31215 h 29628"/>
                <a:gd name="connsiteX2" fmla="*/ 3019 w 13055"/>
                <a:gd name="connsiteY2" fmla="*/ 1747 h 2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55" h="29628">
                  <a:moveTo>
                    <a:pt x="3019" y="1747"/>
                  </a:moveTo>
                  <a:cubicBezTo>
                    <a:pt x="-1685" y="22625"/>
                    <a:pt x="2834" y="32800"/>
                    <a:pt x="9732" y="31215"/>
                  </a:cubicBezTo>
                  <a:cubicBezTo>
                    <a:pt x="16630" y="29629"/>
                    <a:pt x="16180" y="18608"/>
                    <a:pt x="30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0" name="任意多边形: 形状 3079">
              <a:extLst>
                <a:ext uri="{FF2B5EF4-FFF2-40B4-BE49-F238E27FC236}">
                  <a16:creationId xmlns:a16="http://schemas.microsoft.com/office/drawing/2014/main" id="{A1C74F9A-115A-785A-1883-B4B64697B8B2}"/>
                </a:ext>
              </a:extLst>
            </p:cNvPr>
            <p:cNvSpPr/>
            <p:nvPr/>
          </p:nvSpPr>
          <p:spPr>
            <a:xfrm>
              <a:off x="-1609220" y="-3997033"/>
              <a:ext cx="27812" cy="17792"/>
            </a:xfrm>
            <a:custGeom>
              <a:avLst/>
              <a:gdLst>
                <a:gd name="connsiteX0" fmla="*/ 28898 w 27812"/>
                <a:gd name="connsiteY0" fmla="*/ 1747 h 17792"/>
                <a:gd name="connsiteX1" fmla="*/ 1914 w 27812"/>
                <a:gd name="connsiteY1" fmla="*/ 16996 h 17792"/>
                <a:gd name="connsiteX2" fmla="*/ 28898 w 27812"/>
                <a:gd name="connsiteY2" fmla="*/ 1747 h 1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12" h="17792">
                  <a:moveTo>
                    <a:pt x="28898" y="1747"/>
                  </a:moveTo>
                  <a:cubicBezTo>
                    <a:pt x="6857" y="3887"/>
                    <a:pt x="-1786" y="11182"/>
                    <a:pt x="1914" y="16996"/>
                  </a:cubicBezTo>
                  <a:cubicBezTo>
                    <a:pt x="5614" y="22810"/>
                    <a:pt x="16344" y="19031"/>
                    <a:pt x="288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1" name="任意多边形: 形状 3080">
              <a:extLst>
                <a:ext uri="{FF2B5EF4-FFF2-40B4-BE49-F238E27FC236}">
                  <a16:creationId xmlns:a16="http://schemas.microsoft.com/office/drawing/2014/main" id="{1DA33DA6-6415-E8DE-41EA-0C8F2C5A6E02}"/>
                </a:ext>
              </a:extLst>
            </p:cNvPr>
            <p:cNvSpPr/>
            <p:nvPr/>
          </p:nvSpPr>
          <p:spPr>
            <a:xfrm>
              <a:off x="-1585323" y="-4000894"/>
              <a:ext cx="7954" cy="7774"/>
            </a:xfrm>
            <a:custGeom>
              <a:avLst/>
              <a:gdLst>
                <a:gd name="connsiteX0" fmla="*/ 6243 w 7954"/>
                <a:gd name="connsiteY0" fmla="*/ 9361 h 7774"/>
                <a:gd name="connsiteX1" fmla="*/ 8886 w 7954"/>
                <a:gd name="connsiteY1" fmla="*/ 4551 h 7774"/>
                <a:gd name="connsiteX2" fmla="*/ 3891 w 7954"/>
                <a:gd name="connsiteY2" fmla="*/ 1908 h 7774"/>
                <a:gd name="connsiteX3" fmla="*/ 1241 w 7954"/>
                <a:gd name="connsiteY3" fmla="*/ 6718 h 7774"/>
                <a:gd name="connsiteX4" fmla="*/ 1248 w 7954"/>
                <a:gd name="connsiteY4" fmla="*/ 6744 h 7774"/>
                <a:gd name="connsiteX5" fmla="*/ 6243 w 7954"/>
                <a:gd name="connsiteY5" fmla="*/ 9361 h 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74">
                  <a:moveTo>
                    <a:pt x="6243" y="9361"/>
                  </a:moveTo>
                  <a:cubicBezTo>
                    <a:pt x="8300" y="8753"/>
                    <a:pt x="9481" y="6612"/>
                    <a:pt x="8886" y="4551"/>
                  </a:cubicBezTo>
                  <a:cubicBezTo>
                    <a:pt x="8205" y="2463"/>
                    <a:pt x="5995" y="1300"/>
                    <a:pt x="3891" y="1908"/>
                  </a:cubicBezTo>
                  <a:cubicBezTo>
                    <a:pt x="1830" y="2516"/>
                    <a:pt x="643" y="4656"/>
                    <a:pt x="1241" y="6718"/>
                  </a:cubicBezTo>
                  <a:cubicBezTo>
                    <a:pt x="1243" y="6718"/>
                    <a:pt x="1246" y="6744"/>
                    <a:pt x="1248" y="6744"/>
                  </a:cubicBezTo>
                  <a:cubicBezTo>
                    <a:pt x="1941" y="8806"/>
                    <a:pt x="4145" y="9968"/>
                    <a:pt x="6243" y="93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2" name="任意多边形: 形状 3081">
              <a:extLst>
                <a:ext uri="{FF2B5EF4-FFF2-40B4-BE49-F238E27FC236}">
                  <a16:creationId xmlns:a16="http://schemas.microsoft.com/office/drawing/2014/main" id="{D8DD2817-B748-F978-EEB6-74FFAF7DC967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3" name="任意多边形: 形状 3082">
              <a:extLst>
                <a:ext uri="{FF2B5EF4-FFF2-40B4-BE49-F238E27FC236}">
                  <a16:creationId xmlns:a16="http://schemas.microsoft.com/office/drawing/2014/main" id="{18C7A4E0-690C-C6AE-4463-227EDC9DDE4D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4" name="任意多边形: 形状 3083">
              <a:extLst>
                <a:ext uri="{FF2B5EF4-FFF2-40B4-BE49-F238E27FC236}">
                  <a16:creationId xmlns:a16="http://schemas.microsoft.com/office/drawing/2014/main" id="{D247584D-7BFE-4FAC-98BA-29AD5ECB8FA0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5" name="任意多边形: 形状 3084">
              <a:extLst>
                <a:ext uri="{FF2B5EF4-FFF2-40B4-BE49-F238E27FC236}">
                  <a16:creationId xmlns:a16="http://schemas.microsoft.com/office/drawing/2014/main" id="{FBC627E0-9DF1-280B-9BF9-1B7E8D65CB3D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6" name="任意多边形: 形状 3085">
              <a:extLst>
                <a:ext uri="{FF2B5EF4-FFF2-40B4-BE49-F238E27FC236}">
                  <a16:creationId xmlns:a16="http://schemas.microsoft.com/office/drawing/2014/main" id="{8D312EC0-C9DB-1F06-9DEC-EDF7A8DB2C6E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7" name="任意多边形: 形状 3086">
              <a:extLst>
                <a:ext uri="{FF2B5EF4-FFF2-40B4-BE49-F238E27FC236}">
                  <a16:creationId xmlns:a16="http://schemas.microsoft.com/office/drawing/2014/main" id="{F6B54A50-3395-717E-E2D4-2BAFA62000B3}"/>
                </a:ext>
              </a:extLst>
            </p:cNvPr>
            <p:cNvSpPr/>
            <p:nvPr/>
          </p:nvSpPr>
          <p:spPr>
            <a:xfrm>
              <a:off x="-1581408" y="-3997033"/>
              <a:ext cx="24733" cy="21864"/>
            </a:xfrm>
            <a:custGeom>
              <a:avLst/>
              <a:gdLst>
                <a:gd name="connsiteX0" fmla="*/ 1086 w 24733"/>
                <a:gd name="connsiteY0" fmla="*/ 1747 h 21864"/>
                <a:gd name="connsiteX1" fmla="*/ 24475 w 24733"/>
                <a:gd name="connsiteY1" fmla="*/ 21780 h 21864"/>
                <a:gd name="connsiteX2" fmla="*/ 1086 w 24733"/>
                <a:gd name="connsiteY2" fmla="*/ 1747 h 2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864">
                  <a:moveTo>
                    <a:pt x="1086" y="1747"/>
                  </a:moveTo>
                  <a:cubicBezTo>
                    <a:pt x="10019" y="21330"/>
                    <a:pt x="19877" y="26986"/>
                    <a:pt x="24475" y="21780"/>
                  </a:cubicBezTo>
                  <a:cubicBezTo>
                    <a:pt x="29074" y="16573"/>
                    <a:pt x="22017" y="79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8" name="任意多边形: 形状 3087">
              <a:extLst>
                <a:ext uri="{FF2B5EF4-FFF2-40B4-BE49-F238E27FC236}">
                  <a16:creationId xmlns:a16="http://schemas.microsoft.com/office/drawing/2014/main" id="{204A8E81-166D-91C3-00E9-571460D8F11A}"/>
                </a:ext>
              </a:extLst>
            </p:cNvPr>
            <p:cNvSpPr/>
            <p:nvPr/>
          </p:nvSpPr>
          <p:spPr>
            <a:xfrm>
              <a:off x="-1597277" y="-3997033"/>
              <a:ext cx="15884" cy="28079"/>
            </a:xfrm>
            <a:custGeom>
              <a:avLst/>
              <a:gdLst>
                <a:gd name="connsiteX0" fmla="*/ 16955 w 15884"/>
                <a:gd name="connsiteY0" fmla="*/ 1747 h 28079"/>
                <a:gd name="connsiteX1" fmla="*/ 4428 w 15884"/>
                <a:gd name="connsiteY1" fmla="*/ 29391 h 28079"/>
                <a:gd name="connsiteX2" fmla="*/ 16955 w 15884"/>
                <a:gd name="connsiteY2" fmla="*/ 1747 h 2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4" h="28079">
                  <a:moveTo>
                    <a:pt x="16955" y="1747"/>
                  </a:moveTo>
                  <a:cubicBezTo>
                    <a:pt x="411" y="15965"/>
                    <a:pt x="-2126" y="26775"/>
                    <a:pt x="4428" y="29391"/>
                  </a:cubicBezTo>
                  <a:cubicBezTo>
                    <a:pt x="10982" y="32007"/>
                    <a:pt x="17325" y="22837"/>
                    <a:pt x="169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89" name="任意多边形: 形状 3088">
              <a:extLst>
                <a:ext uri="{FF2B5EF4-FFF2-40B4-BE49-F238E27FC236}">
                  <a16:creationId xmlns:a16="http://schemas.microsoft.com/office/drawing/2014/main" id="{9B05FD25-3E69-67F6-2AD6-8ADCEDB56F72}"/>
                </a:ext>
              </a:extLst>
            </p:cNvPr>
            <p:cNvSpPr/>
            <p:nvPr/>
          </p:nvSpPr>
          <p:spPr>
            <a:xfrm>
              <a:off x="-1612561" y="-4005110"/>
              <a:ext cx="31153" cy="11977"/>
            </a:xfrm>
            <a:custGeom>
              <a:avLst/>
              <a:gdLst>
                <a:gd name="connsiteX0" fmla="*/ 32239 w 31153"/>
                <a:gd name="connsiteY0" fmla="*/ 9824 h 11977"/>
                <a:gd name="connsiteX1" fmla="*/ 1106 w 31153"/>
                <a:gd name="connsiteY1" fmla="*/ 6891 h 11977"/>
                <a:gd name="connsiteX2" fmla="*/ 32239 w 31153"/>
                <a:gd name="connsiteY2" fmla="*/ 9824 h 1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53" h="11977">
                  <a:moveTo>
                    <a:pt x="32239" y="9824"/>
                  </a:moveTo>
                  <a:cubicBezTo>
                    <a:pt x="13105" y="-932"/>
                    <a:pt x="1661" y="72"/>
                    <a:pt x="1106" y="6891"/>
                  </a:cubicBezTo>
                  <a:cubicBezTo>
                    <a:pt x="551" y="13709"/>
                    <a:pt x="11572" y="16696"/>
                    <a:pt x="32239" y="9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0" name="任意多边形: 形状 3089">
              <a:extLst>
                <a:ext uri="{FF2B5EF4-FFF2-40B4-BE49-F238E27FC236}">
                  <a16:creationId xmlns:a16="http://schemas.microsoft.com/office/drawing/2014/main" id="{E164B5EF-E65E-10D7-2B55-CCE22A5B8A49}"/>
                </a:ext>
              </a:extLst>
            </p:cNvPr>
            <p:cNvSpPr/>
            <p:nvPr/>
          </p:nvSpPr>
          <p:spPr>
            <a:xfrm>
              <a:off x="-1592506" y="-4026635"/>
              <a:ext cx="13047" cy="29602"/>
            </a:xfrm>
            <a:custGeom>
              <a:avLst/>
              <a:gdLst>
                <a:gd name="connsiteX0" fmla="*/ 12184 w 13047"/>
                <a:gd name="connsiteY0" fmla="*/ 31349 h 29602"/>
                <a:gd name="connsiteX1" fmla="*/ 5497 w 13047"/>
                <a:gd name="connsiteY1" fmla="*/ 1908 h 29602"/>
                <a:gd name="connsiteX2" fmla="*/ 12184 w 13047"/>
                <a:gd name="connsiteY2" fmla="*/ 31349 h 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" h="29602">
                  <a:moveTo>
                    <a:pt x="12184" y="31349"/>
                  </a:moveTo>
                  <a:cubicBezTo>
                    <a:pt x="16914" y="10497"/>
                    <a:pt x="12395" y="322"/>
                    <a:pt x="5497" y="1908"/>
                  </a:cubicBezTo>
                  <a:cubicBezTo>
                    <a:pt x="-1401" y="3493"/>
                    <a:pt x="-951" y="14514"/>
                    <a:pt x="12184" y="313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1" name="任意多边形: 形状 3090">
              <a:extLst>
                <a:ext uri="{FF2B5EF4-FFF2-40B4-BE49-F238E27FC236}">
                  <a16:creationId xmlns:a16="http://schemas.microsoft.com/office/drawing/2014/main" id="{B5E09A0D-3880-4E88-1BD4-AF880ECA280C}"/>
                </a:ext>
              </a:extLst>
            </p:cNvPr>
            <p:cNvSpPr/>
            <p:nvPr/>
          </p:nvSpPr>
          <p:spPr>
            <a:xfrm>
              <a:off x="-1581408" y="-4014799"/>
              <a:ext cx="27822" cy="17766"/>
            </a:xfrm>
            <a:custGeom>
              <a:avLst/>
              <a:gdLst>
                <a:gd name="connsiteX0" fmla="*/ 1086 w 27822"/>
                <a:gd name="connsiteY0" fmla="*/ 19513 h 17766"/>
                <a:gd name="connsiteX1" fmla="*/ 28070 w 27822"/>
                <a:gd name="connsiteY1" fmla="*/ 4291 h 17766"/>
                <a:gd name="connsiteX2" fmla="*/ 1086 w 27822"/>
                <a:gd name="connsiteY2" fmla="*/ 19513 h 1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822" h="17766">
                  <a:moveTo>
                    <a:pt x="1086" y="19513"/>
                  </a:moveTo>
                  <a:cubicBezTo>
                    <a:pt x="23154" y="17399"/>
                    <a:pt x="31796" y="10105"/>
                    <a:pt x="28070" y="4291"/>
                  </a:cubicBezTo>
                  <a:cubicBezTo>
                    <a:pt x="24343" y="-1524"/>
                    <a:pt x="13640" y="2256"/>
                    <a:pt x="1086" y="195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2" name="任意多边形: 形状 3091">
              <a:extLst>
                <a:ext uri="{FF2B5EF4-FFF2-40B4-BE49-F238E27FC236}">
                  <a16:creationId xmlns:a16="http://schemas.microsoft.com/office/drawing/2014/main" id="{3F43CE93-75F3-DF3E-A86D-C0531E840952}"/>
                </a:ext>
              </a:extLst>
            </p:cNvPr>
            <p:cNvSpPr/>
            <p:nvPr/>
          </p:nvSpPr>
          <p:spPr>
            <a:xfrm>
              <a:off x="-1585323" y="-4000918"/>
              <a:ext cx="7954" cy="7799"/>
            </a:xfrm>
            <a:custGeom>
              <a:avLst/>
              <a:gdLst>
                <a:gd name="connsiteX0" fmla="*/ 3891 w 7954"/>
                <a:gd name="connsiteY0" fmla="*/ 1906 h 7799"/>
                <a:gd name="connsiteX1" fmla="*/ 1241 w 7954"/>
                <a:gd name="connsiteY1" fmla="*/ 6716 h 7799"/>
                <a:gd name="connsiteX2" fmla="*/ 1248 w 7954"/>
                <a:gd name="connsiteY2" fmla="*/ 6742 h 7799"/>
                <a:gd name="connsiteX3" fmla="*/ 6243 w 7954"/>
                <a:gd name="connsiteY3" fmla="*/ 9385 h 7799"/>
                <a:gd name="connsiteX4" fmla="*/ 8886 w 7954"/>
                <a:gd name="connsiteY4" fmla="*/ 4575 h 7799"/>
                <a:gd name="connsiteX5" fmla="*/ 3891 w 7954"/>
                <a:gd name="connsiteY5" fmla="*/ 1906 h 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" h="7799">
                  <a:moveTo>
                    <a:pt x="3891" y="1906"/>
                  </a:moveTo>
                  <a:cubicBezTo>
                    <a:pt x="1830" y="2513"/>
                    <a:pt x="643" y="4654"/>
                    <a:pt x="1241" y="6716"/>
                  </a:cubicBezTo>
                  <a:cubicBezTo>
                    <a:pt x="1243" y="6716"/>
                    <a:pt x="1246" y="6742"/>
                    <a:pt x="1248" y="6742"/>
                  </a:cubicBezTo>
                  <a:cubicBezTo>
                    <a:pt x="1930" y="8830"/>
                    <a:pt x="4140" y="9993"/>
                    <a:pt x="6243" y="9385"/>
                  </a:cubicBezTo>
                  <a:cubicBezTo>
                    <a:pt x="8300" y="8777"/>
                    <a:pt x="9481" y="6636"/>
                    <a:pt x="8886" y="4575"/>
                  </a:cubicBezTo>
                  <a:cubicBezTo>
                    <a:pt x="8215" y="2487"/>
                    <a:pt x="6003" y="1298"/>
                    <a:pt x="3891" y="19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3" name="任意多边形: 形状 3092">
              <a:extLst>
                <a:ext uri="{FF2B5EF4-FFF2-40B4-BE49-F238E27FC236}">
                  <a16:creationId xmlns:a16="http://schemas.microsoft.com/office/drawing/2014/main" id="{1F751258-A906-189F-31F3-5A810636D94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4" name="任意多边形: 形状 3093">
              <a:extLst>
                <a:ext uri="{FF2B5EF4-FFF2-40B4-BE49-F238E27FC236}">
                  <a16:creationId xmlns:a16="http://schemas.microsoft.com/office/drawing/2014/main" id="{9257B1FC-330B-3934-A799-6459DB92C410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5" name="任意多边形: 形状 3094">
              <a:extLst>
                <a:ext uri="{FF2B5EF4-FFF2-40B4-BE49-F238E27FC236}">
                  <a16:creationId xmlns:a16="http://schemas.microsoft.com/office/drawing/2014/main" id="{AD65A478-F672-79A5-4B4E-1368F7CC0017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6" name="任意多边形: 形状 3095">
              <a:extLst>
                <a:ext uri="{FF2B5EF4-FFF2-40B4-BE49-F238E27FC236}">
                  <a16:creationId xmlns:a16="http://schemas.microsoft.com/office/drawing/2014/main" id="{E19A0D6E-373E-B54F-DB0F-C6CE283193B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7" name="任意多边形: 形状 3096">
              <a:extLst>
                <a:ext uri="{FF2B5EF4-FFF2-40B4-BE49-F238E27FC236}">
                  <a16:creationId xmlns:a16="http://schemas.microsoft.com/office/drawing/2014/main" id="{ABCD8AFF-51AD-00DA-6448-147E731A6C82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8" name="任意多边形: 形状 3097">
              <a:extLst>
                <a:ext uri="{FF2B5EF4-FFF2-40B4-BE49-F238E27FC236}">
                  <a16:creationId xmlns:a16="http://schemas.microsoft.com/office/drawing/2014/main" id="{7A79519E-FA89-268F-BAED-AC7AB2146D6C}"/>
                </a:ext>
              </a:extLst>
            </p:cNvPr>
            <p:cNvSpPr/>
            <p:nvPr/>
          </p:nvSpPr>
          <p:spPr>
            <a:xfrm>
              <a:off x="-1514901" y="-4046401"/>
              <a:ext cx="41612" cy="64360"/>
            </a:xfrm>
            <a:custGeom>
              <a:avLst/>
              <a:gdLst>
                <a:gd name="connsiteX0" fmla="*/ 42699 w 41612"/>
                <a:gd name="connsiteY0" fmla="*/ 1747 h 64360"/>
                <a:gd name="connsiteX1" fmla="*/ 8051 w 41612"/>
                <a:gd name="connsiteY1" fmla="*/ 64594 h 64360"/>
                <a:gd name="connsiteX2" fmla="*/ 42699 w 41612"/>
                <a:gd name="connsiteY2" fmla="*/ 1747 h 6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12" h="64360">
                  <a:moveTo>
                    <a:pt x="42699" y="1747"/>
                  </a:moveTo>
                  <a:cubicBezTo>
                    <a:pt x="1100" y="32351"/>
                    <a:pt x="-6882" y="57247"/>
                    <a:pt x="8051" y="64594"/>
                  </a:cubicBezTo>
                  <a:cubicBezTo>
                    <a:pt x="23564" y="72153"/>
                    <a:pt x="39659" y="51433"/>
                    <a:pt x="4269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099" name="任意多边形: 形状 3098">
              <a:extLst>
                <a:ext uri="{FF2B5EF4-FFF2-40B4-BE49-F238E27FC236}">
                  <a16:creationId xmlns:a16="http://schemas.microsoft.com/office/drawing/2014/main" id="{6FAFE511-3DD9-163E-F602-204716AAD04E}"/>
                </a:ext>
              </a:extLst>
            </p:cNvPr>
            <p:cNvSpPr/>
            <p:nvPr/>
          </p:nvSpPr>
          <p:spPr>
            <a:xfrm>
              <a:off x="-1546207" y="-4069606"/>
              <a:ext cx="72918" cy="29260"/>
            </a:xfrm>
            <a:custGeom>
              <a:avLst/>
              <a:gdLst>
                <a:gd name="connsiteX0" fmla="*/ 74005 w 72918"/>
                <a:gd name="connsiteY0" fmla="*/ 24951 h 29260"/>
                <a:gd name="connsiteX1" fmla="*/ 1273 w 72918"/>
                <a:gd name="connsiteY1" fmla="*/ 12609 h 29260"/>
                <a:gd name="connsiteX2" fmla="*/ 74005 w 72918"/>
                <a:gd name="connsiteY2" fmla="*/ 24951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18" h="29260">
                  <a:moveTo>
                    <a:pt x="74005" y="24951"/>
                  </a:moveTo>
                  <a:cubicBezTo>
                    <a:pt x="30952" y="-3724"/>
                    <a:pt x="3837" y="-3327"/>
                    <a:pt x="1273" y="12609"/>
                  </a:cubicBezTo>
                  <a:cubicBezTo>
                    <a:pt x="-1370" y="29153"/>
                    <a:pt x="24054" y="37505"/>
                    <a:pt x="74005" y="2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0" name="任意多边形: 形状 3099">
              <a:extLst>
                <a:ext uri="{FF2B5EF4-FFF2-40B4-BE49-F238E27FC236}">
                  <a16:creationId xmlns:a16="http://schemas.microsoft.com/office/drawing/2014/main" id="{86078C10-88F2-813C-8F97-34ACF516D500}"/>
                </a:ext>
              </a:extLst>
            </p:cNvPr>
            <p:cNvSpPr/>
            <p:nvPr/>
          </p:nvSpPr>
          <p:spPr>
            <a:xfrm>
              <a:off x="-1495503" y="-4117071"/>
              <a:ext cx="29908" cy="70669"/>
            </a:xfrm>
            <a:custGeom>
              <a:avLst/>
              <a:gdLst>
                <a:gd name="connsiteX0" fmla="*/ 23300 w 29908"/>
                <a:gd name="connsiteY0" fmla="*/ 72417 h 70669"/>
                <a:gd name="connsiteX1" fmla="*/ 13019 w 29908"/>
                <a:gd name="connsiteY1" fmla="*/ 1931 h 70669"/>
                <a:gd name="connsiteX2" fmla="*/ 23300 w 29908"/>
                <a:gd name="connsiteY2" fmla="*/ 7241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08" h="70669">
                  <a:moveTo>
                    <a:pt x="23300" y="72417"/>
                  </a:moveTo>
                  <a:cubicBezTo>
                    <a:pt x="38285" y="24079"/>
                    <a:pt x="29511" y="-659"/>
                    <a:pt x="13019" y="1931"/>
                  </a:cubicBezTo>
                  <a:cubicBezTo>
                    <a:pt x="-4133" y="4601"/>
                    <a:pt x="-4529" y="30501"/>
                    <a:pt x="23300" y="724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1" name="任意多边形: 形状 3100">
              <a:extLst>
                <a:ext uri="{FF2B5EF4-FFF2-40B4-BE49-F238E27FC236}">
                  <a16:creationId xmlns:a16="http://schemas.microsoft.com/office/drawing/2014/main" id="{F8AF1F85-5F23-8127-F8D3-6F406EA5087D}"/>
                </a:ext>
              </a:extLst>
            </p:cNvPr>
            <p:cNvSpPr/>
            <p:nvPr/>
          </p:nvSpPr>
          <p:spPr>
            <a:xfrm>
              <a:off x="-1473288" y="-4084738"/>
              <a:ext cx="67852" cy="38337"/>
            </a:xfrm>
            <a:custGeom>
              <a:avLst/>
              <a:gdLst>
                <a:gd name="connsiteX0" fmla="*/ 1086 w 67852"/>
                <a:gd name="connsiteY0" fmla="*/ 40084 h 38337"/>
                <a:gd name="connsiteX1" fmla="*/ 67448 w 67852"/>
                <a:gd name="connsiteY1" fmla="*/ 8845 h 38337"/>
                <a:gd name="connsiteX2" fmla="*/ 1086 w 67852"/>
                <a:gd name="connsiteY2" fmla="*/ 40084 h 3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2" h="38337">
                  <a:moveTo>
                    <a:pt x="1086" y="40084"/>
                  </a:moveTo>
                  <a:cubicBezTo>
                    <a:pt x="53415" y="38895"/>
                    <a:pt x="75086" y="23196"/>
                    <a:pt x="67448" y="8845"/>
                  </a:cubicBezTo>
                  <a:cubicBezTo>
                    <a:pt x="59520" y="-6034"/>
                    <a:pt x="33858" y="1604"/>
                    <a:pt x="1086" y="400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2" name="任意多边形: 形状 3101">
              <a:extLst>
                <a:ext uri="{FF2B5EF4-FFF2-40B4-BE49-F238E27FC236}">
                  <a16:creationId xmlns:a16="http://schemas.microsoft.com/office/drawing/2014/main" id="{7E8E2B6D-F147-760C-9AD6-0195E922B009}"/>
                </a:ext>
              </a:extLst>
            </p:cNvPr>
            <p:cNvSpPr/>
            <p:nvPr/>
          </p:nvSpPr>
          <p:spPr>
            <a:xfrm>
              <a:off x="-1473288" y="-4046401"/>
              <a:ext cx="55327" cy="54839"/>
            </a:xfrm>
            <a:custGeom>
              <a:avLst/>
              <a:gdLst>
                <a:gd name="connsiteX0" fmla="*/ 1086 w 55327"/>
                <a:gd name="connsiteY0" fmla="*/ 1747 h 54839"/>
                <a:gd name="connsiteX1" fmla="*/ 52410 w 55327"/>
                <a:gd name="connsiteY1" fmla="*/ 52939 h 54839"/>
                <a:gd name="connsiteX2" fmla="*/ 1086 w 55327"/>
                <a:gd name="connsiteY2" fmla="*/ 1747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7" h="54839">
                  <a:moveTo>
                    <a:pt x="1086" y="1747"/>
                  </a:moveTo>
                  <a:cubicBezTo>
                    <a:pt x="18450" y="49318"/>
                    <a:pt x="40729" y="64383"/>
                    <a:pt x="52410" y="52939"/>
                  </a:cubicBezTo>
                  <a:cubicBezTo>
                    <a:pt x="64647" y="41046"/>
                    <a:pt x="49186" y="199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3" name="任意多边形: 形状 3102">
              <a:extLst>
                <a:ext uri="{FF2B5EF4-FFF2-40B4-BE49-F238E27FC236}">
                  <a16:creationId xmlns:a16="http://schemas.microsoft.com/office/drawing/2014/main" id="{2CB715F8-3132-C5FF-7D15-ADFD9F0C010D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18839 w 19021"/>
                <a:gd name="connsiteY0" fmla="*/ 6350 h 18349"/>
                <a:gd name="connsiteX1" fmla="*/ 5862 w 19021"/>
                <a:gd name="connsiteY1" fmla="*/ 2967 h 18349"/>
                <a:gd name="connsiteX2" fmla="*/ 2136 w 19021"/>
                <a:gd name="connsiteY2" fmla="*/ 15124 h 18349"/>
                <a:gd name="connsiteX3" fmla="*/ 2347 w 19021"/>
                <a:gd name="connsiteY3" fmla="*/ 15494 h 18349"/>
                <a:gd name="connsiteX4" fmla="*/ 15350 w 19021"/>
                <a:gd name="connsiteY4" fmla="*/ 18877 h 18349"/>
                <a:gd name="connsiteX5" fmla="*/ 19047 w 19021"/>
                <a:gd name="connsiteY5" fmla="*/ 6720 h 18349"/>
                <a:gd name="connsiteX6" fmla="*/ 18839 w 19021"/>
                <a:gd name="connsiteY6" fmla="*/ 6350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18839" y="6350"/>
                  </a:move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4" name="任意多边形: 形状 3103">
              <a:extLst>
                <a:ext uri="{FF2B5EF4-FFF2-40B4-BE49-F238E27FC236}">
                  <a16:creationId xmlns:a16="http://schemas.microsoft.com/office/drawing/2014/main" id="{AAE9426E-6CFB-B69E-EC52-1791474D1DE5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5" name="任意多边形: 形状 3104">
              <a:extLst>
                <a:ext uri="{FF2B5EF4-FFF2-40B4-BE49-F238E27FC236}">
                  <a16:creationId xmlns:a16="http://schemas.microsoft.com/office/drawing/2014/main" id="{D2EA2AEB-F1A2-61A3-6720-DB072189F834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6" name="任意多边形: 形状 3105">
              <a:extLst>
                <a:ext uri="{FF2B5EF4-FFF2-40B4-BE49-F238E27FC236}">
                  <a16:creationId xmlns:a16="http://schemas.microsoft.com/office/drawing/2014/main" id="{7AD6ED30-AC2F-FB18-0DBD-1AA30ADC0CBC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7" name="任意多边形: 形状 3106">
              <a:extLst>
                <a:ext uri="{FF2B5EF4-FFF2-40B4-BE49-F238E27FC236}">
                  <a16:creationId xmlns:a16="http://schemas.microsoft.com/office/drawing/2014/main" id="{7DBBEB53-BF3A-8AA7-6154-21B835FE40C6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8" name="任意多边形: 形状 3107">
              <a:extLst>
                <a:ext uri="{FF2B5EF4-FFF2-40B4-BE49-F238E27FC236}">
                  <a16:creationId xmlns:a16="http://schemas.microsoft.com/office/drawing/2014/main" id="{24F38467-FBEA-EE08-D2B3-959D935AFD06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09" name="任意多边形: 形状 3108">
              <a:extLst>
                <a:ext uri="{FF2B5EF4-FFF2-40B4-BE49-F238E27FC236}">
                  <a16:creationId xmlns:a16="http://schemas.microsoft.com/office/drawing/2014/main" id="{09AFAC6F-252F-C586-2654-E2F36AEFB079}"/>
                </a:ext>
              </a:extLst>
            </p:cNvPr>
            <p:cNvSpPr/>
            <p:nvPr/>
          </p:nvSpPr>
          <p:spPr>
            <a:xfrm>
              <a:off x="-1473288" y="-4110780"/>
              <a:ext cx="41629" cy="64378"/>
            </a:xfrm>
            <a:custGeom>
              <a:avLst/>
              <a:gdLst>
                <a:gd name="connsiteX0" fmla="*/ 1086 w 41629"/>
                <a:gd name="connsiteY0" fmla="*/ 66125 h 64378"/>
                <a:gd name="connsiteX1" fmla="*/ 35734 w 41629"/>
                <a:gd name="connsiteY1" fmla="*/ 3251 h 64378"/>
                <a:gd name="connsiteX2" fmla="*/ 1086 w 41629"/>
                <a:gd name="connsiteY2" fmla="*/ 66125 h 6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629" h="64378">
                  <a:moveTo>
                    <a:pt x="1086" y="66125"/>
                  </a:moveTo>
                  <a:cubicBezTo>
                    <a:pt x="42711" y="35521"/>
                    <a:pt x="50693" y="10625"/>
                    <a:pt x="35734" y="3251"/>
                  </a:cubicBezTo>
                  <a:cubicBezTo>
                    <a:pt x="20247" y="-4281"/>
                    <a:pt x="4152" y="16439"/>
                    <a:pt x="1086" y="66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0" name="任意多边形: 形状 3109">
              <a:extLst>
                <a:ext uri="{FF2B5EF4-FFF2-40B4-BE49-F238E27FC236}">
                  <a16:creationId xmlns:a16="http://schemas.microsoft.com/office/drawing/2014/main" id="{61C9E27D-A6F0-B7A9-21D5-3DDEA85BEFF1}"/>
                </a:ext>
              </a:extLst>
            </p:cNvPr>
            <p:cNvSpPr/>
            <p:nvPr/>
          </p:nvSpPr>
          <p:spPr>
            <a:xfrm>
              <a:off x="-1473288" y="-4052457"/>
              <a:ext cx="72932" cy="29260"/>
            </a:xfrm>
            <a:custGeom>
              <a:avLst/>
              <a:gdLst>
                <a:gd name="connsiteX0" fmla="*/ 1086 w 72932"/>
                <a:gd name="connsiteY0" fmla="*/ 7803 h 29260"/>
                <a:gd name="connsiteX1" fmla="*/ 73818 w 72932"/>
                <a:gd name="connsiteY1" fmla="*/ 20145 h 29260"/>
                <a:gd name="connsiteX2" fmla="*/ 1086 w 72932"/>
                <a:gd name="connsiteY2" fmla="*/ 7803 h 2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932" h="29260">
                  <a:moveTo>
                    <a:pt x="1086" y="7803"/>
                  </a:moveTo>
                  <a:cubicBezTo>
                    <a:pt x="44165" y="36478"/>
                    <a:pt x="71280" y="36081"/>
                    <a:pt x="73818" y="20145"/>
                  </a:cubicBezTo>
                  <a:cubicBezTo>
                    <a:pt x="76566" y="3601"/>
                    <a:pt x="51062" y="-4751"/>
                    <a:pt x="1086" y="78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1" name="任意多边形: 形状 3110">
              <a:extLst>
                <a:ext uri="{FF2B5EF4-FFF2-40B4-BE49-F238E27FC236}">
                  <a16:creationId xmlns:a16="http://schemas.microsoft.com/office/drawing/2014/main" id="{15B1DD6A-F8A3-999C-6B97-EE34E6EC78B1}"/>
                </a:ext>
              </a:extLst>
            </p:cNvPr>
            <p:cNvSpPr/>
            <p:nvPr/>
          </p:nvSpPr>
          <p:spPr>
            <a:xfrm>
              <a:off x="-1480982" y="-4046401"/>
              <a:ext cx="29949" cy="70669"/>
            </a:xfrm>
            <a:custGeom>
              <a:avLst/>
              <a:gdLst>
                <a:gd name="connsiteX0" fmla="*/ 8779 w 29949"/>
                <a:gd name="connsiteY0" fmla="*/ 1747 h 70669"/>
                <a:gd name="connsiteX1" fmla="*/ 19087 w 29949"/>
                <a:gd name="connsiteY1" fmla="*/ 72232 h 70669"/>
                <a:gd name="connsiteX2" fmla="*/ 8779 w 29949"/>
                <a:gd name="connsiteY2" fmla="*/ 1747 h 7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49" h="70669">
                  <a:moveTo>
                    <a:pt x="8779" y="1747"/>
                  </a:moveTo>
                  <a:cubicBezTo>
                    <a:pt x="-6206" y="50085"/>
                    <a:pt x="2569" y="74822"/>
                    <a:pt x="19087" y="72232"/>
                  </a:cubicBezTo>
                  <a:cubicBezTo>
                    <a:pt x="36239" y="69536"/>
                    <a:pt x="36688" y="43689"/>
                    <a:pt x="87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2" name="任意多边形: 形状 3111">
              <a:extLst>
                <a:ext uri="{FF2B5EF4-FFF2-40B4-BE49-F238E27FC236}">
                  <a16:creationId xmlns:a16="http://schemas.microsoft.com/office/drawing/2014/main" id="{67D22972-CE56-D3E7-45DB-86EA5B87FE33}"/>
                </a:ext>
              </a:extLst>
            </p:cNvPr>
            <p:cNvSpPr/>
            <p:nvPr/>
          </p:nvSpPr>
          <p:spPr>
            <a:xfrm>
              <a:off x="-1541139" y="-4046401"/>
              <a:ext cx="67850" cy="38328"/>
            </a:xfrm>
            <a:custGeom>
              <a:avLst/>
              <a:gdLst>
                <a:gd name="connsiteX0" fmla="*/ 68937 w 67850"/>
                <a:gd name="connsiteY0" fmla="*/ 1747 h 38328"/>
                <a:gd name="connsiteX1" fmla="*/ 2575 w 67850"/>
                <a:gd name="connsiteY1" fmla="*/ 32959 h 38328"/>
                <a:gd name="connsiteX2" fmla="*/ 68937 w 67850"/>
                <a:gd name="connsiteY2" fmla="*/ 1747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850" h="38328">
                  <a:moveTo>
                    <a:pt x="68937" y="1747"/>
                  </a:moveTo>
                  <a:cubicBezTo>
                    <a:pt x="16635" y="2936"/>
                    <a:pt x="-5063" y="18635"/>
                    <a:pt x="2575" y="32959"/>
                  </a:cubicBezTo>
                  <a:cubicBezTo>
                    <a:pt x="10530" y="47865"/>
                    <a:pt x="36192" y="40227"/>
                    <a:pt x="689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3" name="任意多边形: 形状 3112">
              <a:extLst>
                <a:ext uri="{FF2B5EF4-FFF2-40B4-BE49-F238E27FC236}">
                  <a16:creationId xmlns:a16="http://schemas.microsoft.com/office/drawing/2014/main" id="{0334D7A4-361A-DEC3-2DA8-BD748EAB508D}"/>
                </a:ext>
              </a:extLst>
            </p:cNvPr>
            <p:cNvSpPr/>
            <p:nvPr/>
          </p:nvSpPr>
          <p:spPr>
            <a:xfrm>
              <a:off x="-1528613" y="-4101241"/>
              <a:ext cx="55324" cy="54839"/>
            </a:xfrm>
            <a:custGeom>
              <a:avLst/>
              <a:gdLst>
                <a:gd name="connsiteX0" fmla="*/ 56410 w 55324"/>
                <a:gd name="connsiteY0" fmla="*/ 56586 h 54839"/>
                <a:gd name="connsiteX1" fmla="*/ 5086 w 55324"/>
                <a:gd name="connsiteY1" fmla="*/ 5394 h 54839"/>
                <a:gd name="connsiteX2" fmla="*/ 56410 w 55324"/>
                <a:gd name="connsiteY2" fmla="*/ 56586 h 5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324" h="54839">
                  <a:moveTo>
                    <a:pt x="56410" y="56586"/>
                  </a:moveTo>
                  <a:cubicBezTo>
                    <a:pt x="39073" y="9014"/>
                    <a:pt x="16767" y="-6050"/>
                    <a:pt x="5086" y="5394"/>
                  </a:cubicBezTo>
                  <a:cubicBezTo>
                    <a:pt x="-7151" y="17287"/>
                    <a:pt x="8336" y="38430"/>
                    <a:pt x="56410" y="565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4" name="任意多边形: 形状 3113">
              <a:extLst>
                <a:ext uri="{FF2B5EF4-FFF2-40B4-BE49-F238E27FC236}">
                  <a16:creationId xmlns:a16="http://schemas.microsoft.com/office/drawing/2014/main" id="{97121740-55F1-69C3-7380-750311259685}"/>
                </a:ext>
              </a:extLst>
            </p:cNvPr>
            <p:cNvSpPr/>
            <p:nvPr/>
          </p:nvSpPr>
          <p:spPr>
            <a:xfrm>
              <a:off x="-1482795" y="-4055576"/>
              <a:ext cx="19021" cy="18349"/>
            </a:xfrm>
            <a:custGeom>
              <a:avLst/>
              <a:gdLst>
                <a:gd name="connsiteX0" fmla="*/ 2347 w 19021"/>
                <a:gd name="connsiteY0" fmla="*/ 15494 h 18349"/>
                <a:gd name="connsiteX1" fmla="*/ 15350 w 19021"/>
                <a:gd name="connsiteY1" fmla="*/ 18877 h 18349"/>
                <a:gd name="connsiteX2" fmla="*/ 19047 w 19021"/>
                <a:gd name="connsiteY2" fmla="*/ 6720 h 18349"/>
                <a:gd name="connsiteX3" fmla="*/ 18839 w 19021"/>
                <a:gd name="connsiteY3" fmla="*/ 6350 h 18349"/>
                <a:gd name="connsiteX4" fmla="*/ 5862 w 19021"/>
                <a:gd name="connsiteY4" fmla="*/ 2967 h 18349"/>
                <a:gd name="connsiteX5" fmla="*/ 2136 w 19021"/>
                <a:gd name="connsiteY5" fmla="*/ 15124 h 18349"/>
                <a:gd name="connsiteX6" fmla="*/ 2347 w 19021"/>
                <a:gd name="connsiteY6" fmla="*/ 15494 h 1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21" h="18349">
                  <a:moveTo>
                    <a:pt x="2347" y="15494"/>
                  </a:moveTo>
                  <a:cubicBezTo>
                    <a:pt x="5090" y="19907"/>
                    <a:pt x="10807" y="21387"/>
                    <a:pt x="15350" y="18877"/>
                  </a:cubicBezTo>
                  <a:cubicBezTo>
                    <a:pt x="19729" y="16551"/>
                    <a:pt x="21384" y="11107"/>
                    <a:pt x="19047" y="6720"/>
                  </a:cubicBezTo>
                  <a:cubicBezTo>
                    <a:pt x="18981" y="6587"/>
                    <a:pt x="18910" y="6482"/>
                    <a:pt x="18839" y="6350"/>
                  </a:cubicBezTo>
                  <a:cubicBezTo>
                    <a:pt x="16106" y="1936"/>
                    <a:pt x="10397" y="456"/>
                    <a:pt x="5862" y="2967"/>
                  </a:cubicBezTo>
                  <a:cubicBezTo>
                    <a:pt x="1478" y="5292"/>
                    <a:pt x="-190" y="10737"/>
                    <a:pt x="2136" y="15124"/>
                  </a:cubicBezTo>
                  <a:cubicBezTo>
                    <a:pt x="2202" y="15256"/>
                    <a:pt x="2273" y="15362"/>
                    <a:pt x="2347" y="154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5" name="任意多边形: 形状 3114">
              <a:extLst>
                <a:ext uri="{FF2B5EF4-FFF2-40B4-BE49-F238E27FC236}">
                  <a16:creationId xmlns:a16="http://schemas.microsoft.com/office/drawing/2014/main" id="{31CA1696-C11F-4A9C-CF67-21781C6DEF0D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6" name="任意多边形: 形状 3115">
              <a:extLst>
                <a:ext uri="{FF2B5EF4-FFF2-40B4-BE49-F238E27FC236}">
                  <a16:creationId xmlns:a16="http://schemas.microsoft.com/office/drawing/2014/main" id="{D7CC46F2-4129-E058-445F-D09E1779E591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7" name="任意多边形: 形状 3116">
              <a:extLst>
                <a:ext uri="{FF2B5EF4-FFF2-40B4-BE49-F238E27FC236}">
                  <a16:creationId xmlns:a16="http://schemas.microsoft.com/office/drawing/2014/main" id="{F2845481-6548-8232-E3A7-E666186C248B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8" name="任意多边形: 形状 3117">
              <a:extLst>
                <a:ext uri="{FF2B5EF4-FFF2-40B4-BE49-F238E27FC236}">
                  <a16:creationId xmlns:a16="http://schemas.microsoft.com/office/drawing/2014/main" id="{A3E6983E-5282-AB2F-EFAD-4A6B7099BFFA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19" name="任意多边形: 形状 3118">
              <a:extLst>
                <a:ext uri="{FF2B5EF4-FFF2-40B4-BE49-F238E27FC236}">
                  <a16:creationId xmlns:a16="http://schemas.microsoft.com/office/drawing/2014/main" id="{4371766F-29D6-6BD4-1200-6084165B1C8C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0" name="任意多边形: 形状 3119">
              <a:extLst>
                <a:ext uri="{FF2B5EF4-FFF2-40B4-BE49-F238E27FC236}">
                  <a16:creationId xmlns:a16="http://schemas.microsoft.com/office/drawing/2014/main" id="{D6FB5607-97FF-1E7E-8F71-236DA8878668}"/>
                </a:ext>
              </a:extLst>
            </p:cNvPr>
            <p:cNvSpPr/>
            <p:nvPr/>
          </p:nvSpPr>
          <p:spPr>
            <a:xfrm>
              <a:off x="-1595291" y="-3929667"/>
              <a:ext cx="49720" cy="18864"/>
            </a:xfrm>
            <a:custGeom>
              <a:avLst/>
              <a:gdLst>
                <a:gd name="connsiteX0" fmla="*/ 50806 w 49720"/>
                <a:gd name="connsiteY0" fmla="*/ 9175 h 18864"/>
                <a:gd name="connsiteX1" fmla="*/ 1120 w 49720"/>
                <a:gd name="connsiteY1" fmla="*/ 12082 h 18864"/>
                <a:gd name="connsiteX2" fmla="*/ 50806 w 49720"/>
                <a:gd name="connsiteY2" fmla="*/ 9175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50806" y="9175"/>
                  </a:moveTo>
                  <a:cubicBezTo>
                    <a:pt x="17929" y="-3115"/>
                    <a:pt x="195" y="1246"/>
                    <a:pt x="1120" y="12082"/>
                  </a:cubicBezTo>
                  <a:cubicBezTo>
                    <a:pt x="2046" y="22918"/>
                    <a:pt x="20096" y="24952"/>
                    <a:pt x="50806" y="9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1" name="任意多边形: 形状 3120">
              <a:extLst>
                <a:ext uri="{FF2B5EF4-FFF2-40B4-BE49-F238E27FC236}">
                  <a16:creationId xmlns:a16="http://schemas.microsoft.com/office/drawing/2014/main" id="{60049FB7-970D-AA7E-44CB-01BA61F09B24}"/>
                </a:ext>
              </a:extLst>
            </p:cNvPr>
            <p:cNvSpPr/>
            <p:nvPr/>
          </p:nvSpPr>
          <p:spPr>
            <a:xfrm>
              <a:off x="-1569199" y="-3967571"/>
              <a:ext cx="23883" cy="45331"/>
            </a:xfrm>
            <a:custGeom>
              <a:avLst/>
              <a:gdLst>
                <a:gd name="connsiteX0" fmla="*/ 24714 w 23883"/>
                <a:gd name="connsiteY0" fmla="*/ 47078 h 45331"/>
                <a:gd name="connsiteX1" fmla="*/ 6505 w 23883"/>
                <a:gd name="connsiteY1" fmla="*/ 2440 h 45331"/>
                <a:gd name="connsiteX2" fmla="*/ 24714 w 23883"/>
                <a:gd name="connsiteY2" fmla="*/ 47078 h 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83" h="45331">
                  <a:moveTo>
                    <a:pt x="24714" y="47078"/>
                  </a:moveTo>
                  <a:cubicBezTo>
                    <a:pt x="26696" y="13144"/>
                    <a:pt x="16786" y="-1762"/>
                    <a:pt x="6505" y="2440"/>
                  </a:cubicBezTo>
                  <a:cubicBezTo>
                    <a:pt x="-3776" y="6642"/>
                    <a:pt x="-340" y="23795"/>
                    <a:pt x="24714" y="47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2" name="任意多边形: 形状 3121">
              <a:extLst>
                <a:ext uri="{FF2B5EF4-FFF2-40B4-BE49-F238E27FC236}">
                  <a16:creationId xmlns:a16="http://schemas.microsoft.com/office/drawing/2014/main" id="{D66336F2-93F6-4FBB-059C-364EE58C3DAE}"/>
                </a:ext>
              </a:extLst>
            </p:cNvPr>
            <p:cNvSpPr/>
            <p:nvPr/>
          </p:nvSpPr>
          <p:spPr>
            <a:xfrm>
              <a:off x="-1545571" y="-3955701"/>
              <a:ext cx="40533" cy="33461"/>
            </a:xfrm>
            <a:custGeom>
              <a:avLst/>
              <a:gdLst>
                <a:gd name="connsiteX0" fmla="*/ 1086 w 40533"/>
                <a:gd name="connsiteY0" fmla="*/ 35208 h 33461"/>
                <a:gd name="connsiteX1" fmla="*/ 39513 w 40533"/>
                <a:gd name="connsiteY1" fmla="*/ 4710 h 33461"/>
                <a:gd name="connsiteX2" fmla="*/ 1086 w 40533"/>
                <a:gd name="connsiteY2" fmla="*/ 35208 h 3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3" h="33461">
                  <a:moveTo>
                    <a:pt x="1086" y="35208"/>
                  </a:moveTo>
                  <a:cubicBezTo>
                    <a:pt x="35205" y="26513"/>
                    <a:pt x="46860" y="12955"/>
                    <a:pt x="39513" y="4710"/>
                  </a:cubicBezTo>
                  <a:cubicBezTo>
                    <a:pt x="32166" y="-3536"/>
                    <a:pt x="16309" y="5053"/>
                    <a:pt x="1086" y="35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3" name="任意多边形: 形状 3122">
              <a:extLst>
                <a:ext uri="{FF2B5EF4-FFF2-40B4-BE49-F238E27FC236}">
                  <a16:creationId xmlns:a16="http://schemas.microsoft.com/office/drawing/2014/main" id="{EBD4866D-05C1-F2DC-F17A-339DB9A264A6}"/>
                </a:ext>
              </a:extLst>
            </p:cNvPr>
            <p:cNvSpPr/>
            <p:nvPr/>
          </p:nvSpPr>
          <p:spPr>
            <a:xfrm>
              <a:off x="-1545571" y="-3922240"/>
              <a:ext cx="43303" cy="29749"/>
            </a:xfrm>
            <a:custGeom>
              <a:avLst/>
              <a:gdLst>
                <a:gd name="connsiteX0" fmla="*/ 1086 w 43303"/>
                <a:gd name="connsiteY0" fmla="*/ 1747 h 29749"/>
                <a:gd name="connsiteX1" fmla="*/ 43055 w 43303"/>
                <a:gd name="connsiteY1" fmla="*/ 27541 h 29749"/>
                <a:gd name="connsiteX2" fmla="*/ 1086 w 43303"/>
                <a:gd name="connsiteY2" fmla="*/ 1747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303" h="29749">
                  <a:moveTo>
                    <a:pt x="1086" y="1747"/>
                  </a:moveTo>
                  <a:cubicBezTo>
                    <a:pt x="20194" y="30316"/>
                    <a:pt x="37187" y="36844"/>
                    <a:pt x="43055" y="27541"/>
                  </a:cubicBezTo>
                  <a:cubicBezTo>
                    <a:pt x="48922" y="18238"/>
                    <a:pt x="35549" y="639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4" name="任意多边形: 形状 3123">
              <a:extLst>
                <a:ext uri="{FF2B5EF4-FFF2-40B4-BE49-F238E27FC236}">
                  <a16:creationId xmlns:a16="http://schemas.microsoft.com/office/drawing/2014/main" id="{18B4FB72-007C-9B57-7907-387AFCE97F69}"/>
                </a:ext>
              </a:extLst>
            </p:cNvPr>
            <p:cNvSpPr/>
            <p:nvPr/>
          </p:nvSpPr>
          <p:spPr>
            <a:xfrm>
              <a:off x="-1564822" y="-3922240"/>
              <a:ext cx="21412" cy="46687"/>
            </a:xfrm>
            <a:custGeom>
              <a:avLst/>
              <a:gdLst>
                <a:gd name="connsiteX0" fmla="*/ 20337 w 21412"/>
                <a:gd name="connsiteY0" fmla="*/ 1747 h 46687"/>
                <a:gd name="connsiteX1" fmla="*/ 7862 w 21412"/>
                <a:gd name="connsiteY1" fmla="*/ 48182 h 46687"/>
                <a:gd name="connsiteX2" fmla="*/ 20337 w 21412"/>
                <a:gd name="connsiteY2" fmla="*/ 1747 h 4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12" h="46687">
                  <a:moveTo>
                    <a:pt x="20337" y="1747"/>
                  </a:moveTo>
                  <a:cubicBezTo>
                    <a:pt x="-1943" y="28175"/>
                    <a:pt x="-3132" y="45698"/>
                    <a:pt x="7862" y="48182"/>
                  </a:cubicBezTo>
                  <a:cubicBezTo>
                    <a:pt x="18857" y="50666"/>
                    <a:pt x="26415" y="34783"/>
                    <a:pt x="2033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5" name="任意多边形: 形状 3124">
              <a:extLst>
                <a:ext uri="{FF2B5EF4-FFF2-40B4-BE49-F238E27FC236}">
                  <a16:creationId xmlns:a16="http://schemas.microsoft.com/office/drawing/2014/main" id="{71E2D9B9-DECC-595C-9507-E7DD1C4C4533}"/>
                </a:ext>
              </a:extLst>
            </p:cNvPr>
            <p:cNvSpPr/>
            <p:nvPr/>
          </p:nvSpPr>
          <p:spPr>
            <a:xfrm>
              <a:off x="-1552068" y="-3928420"/>
              <a:ext cx="12876" cy="12378"/>
            </a:xfrm>
            <a:custGeom>
              <a:avLst/>
              <a:gdLst>
                <a:gd name="connsiteX0" fmla="*/ 13212 w 12876"/>
                <a:gd name="connsiteY0" fmla="*/ 10888 h 12378"/>
                <a:gd name="connsiteX1" fmla="*/ 10807 w 12876"/>
                <a:gd name="connsiteY1" fmla="*/ 2642 h 12378"/>
                <a:gd name="connsiteX2" fmla="*/ 10569 w 12876"/>
                <a:gd name="connsiteY2" fmla="*/ 2510 h 12378"/>
                <a:gd name="connsiteX3" fmla="*/ 1848 w 12876"/>
                <a:gd name="connsiteY3" fmla="*/ 4968 h 12378"/>
                <a:gd name="connsiteX4" fmla="*/ 4203 w 12876"/>
                <a:gd name="connsiteY4" fmla="*/ 13187 h 12378"/>
                <a:gd name="connsiteX5" fmla="*/ 4491 w 12876"/>
                <a:gd name="connsiteY5" fmla="*/ 13346 h 12378"/>
                <a:gd name="connsiteX6" fmla="*/ 13212 w 12876"/>
                <a:gd name="connsiteY6" fmla="*/ 10888 h 1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6" h="12378">
                  <a:moveTo>
                    <a:pt x="13212" y="10888"/>
                  </a:moveTo>
                  <a:cubicBezTo>
                    <a:pt x="14827" y="7954"/>
                    <a:pt x="13751" y="4254"/>
                    <a:pt x="10807" y="2642"/>
                  </a:cubicBezTo>
                  <a:cubicBezTo>
                    <a:pt x="10731" y="2589"/>
                    <a:pt x="10649" y="2536"/>
                    <a:pt x="10569" y="2510"/>
                  </a:cubicBezTo>
                  <a:cubicBezTo>
                    <a:pt x="7472" y="871"/>
                    <a:pt x="3637" y="1955"/>
                    <a:pt x="1848" y="4968"/>
                  </a:cubicBezTo>
                  <a:cubicBezTo>
                    <a:pt x="225" y="7901"/>
                    <a:pt x="1280" y="11575"/>
                    <a:pt x="4203" y="13187"/>
                  </a:cubicBezTo>
                  <a:cubicBezTo>
                    <a:pt x="4298" y="13240"/>
                    <a:pt x="4393" y="13293"/>
                    <a:pt x="4491" y="13346"/>
                  </a:cubicBezTo>
                  <a:cubicBezTo>
                    <a:pt x="7583" y="15011"/>
                    <a:pt x="11449" y="13927"/>
                    <a:pt x="13212" y="108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6" name="任意多边形: 形状 3125">
              <a:extLst>
                <a:ext uri="{FF2B5EF4-FFF2-40B4-BE49-F238E27FC236}">
                  <a16:creationId xmlns:a16="http://schemas.microsoft.com/office/drawing/2014/main" id="{A486C18A-A424-3C9B-9FB8-A0F8204DBC8B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7" name="任意多边形: 形状 3126">
              <a:extLst>
                <a:ext uri="{FF2B5EF4-FFF2-40B4-BE49-F238E27FC236}">
                  <a16:creationId xmlns:a16="http://schemas.microsoft.com/office/drawing/2014/main" id="{5FB55A2A-446E-DEBD-0C7D-302B03DF33B8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8" name="任意多边形: 形状 3127">
              <a:extLst>
                <a:ext uri="{FF2B5EF4-FFF2-40B4-BE49-F238E27FC236}">
                  <a16:creationId xmlns:a16="http://schemas.microsoft.com/office/drawing/2014/main" id="{E07872E1-64D5-C514-59C2-738011A39EC5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29" name="任意多边形: 形状 3128">
              <a:extLst>
                <a:ext uri="{FF2B5EF4-FFF2-40B4-BE49-F238E27FC236}">
                  <a16:creationId xmlns:a16="http://schemas.microsoft.com/office/drawing/2014/main" id="{80DD1F72-4DA3-FE95-43E8-7EB7241DC909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0" name="任意多边形: 形状 3129">
              <a:extLst>
                <a:ext uri="{FF2B5EF4-FFF2-40B4-BE49-F238E27FC236}">
                  <a16:creationId xmlns:a16="http://schemas.microsoft.com/office/drawing/2014/main" id="{DB75AE26-9F2E-4FE4-D9D8-805BB7DF0BA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1" name="任意多边形: 形状 3130">
              <a:extLst>
                <a:ext uri="{FF2B5EF4-FFF2-40B4-BE49-F238E27FC236}">
                  <a16:creationId xmlns:a16="http://schemas.microsoft.com/office/drawing/2014/main" id="{B4CEEFF3-BA6F-36A6-940A-D9E2A24199B1}"/>
                </a:ext>
              </a:extLst>
            </p:cNvPr>
            <p:cNvSpPr/>
            <p:nvPr/>
          </p:nvSpPr>
          <p:spPr>
            <a:xfrm>
              <a:off x="-1545571" y="-3933676"/>
              <a:ext cx="49720" cy="18864"/>
            </a:xfrm>
            <a:custGeom>
              <a:avLst/>
              <a:gdLst>
                <a:gd name="connsiteX0" fmla="*/ 1086 w 49720"/>
                <a:gd name="connsiteY0" fmla="*/ 13183 h 18864"/>
                <a:gd name="connsiteX1" fmla="*/ 50772 w 49720"/>
                <a:gd name="connsiteY1" fmla="*/ 10276 h 18864"/>
                <a:gd name="connsiteX2" fmla="*/ 1086 w 49720"/>
                <a:gd name="connsiteY2" fmla="*/ 13183 h 1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20" h="18864">
                  <a:moveTo>
                    <a:pt x="1086" y="13183"/>
                  </a:moveTo>
                  <a:cubicBezTo>
                    <a:pt x="33990" y="25473"/>
                    <a:pt x="51697" y="21112"/>
                    <a:pt x="50772" y="10276"/>
                  </a:cubicBezTo>
                  <a:cubicBezTo>
                    <a:pt x="49847" y="-560"/>
                    <a:pt x="31796" y="-2595"/>
                    <a:pt x="1086" y="131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2" name="任意多边形: 形状 3131">
              <a:extLst>
                <a:ext uri="{FF2B5EF4-FFF2-40B4-BE49-F238E27FC236}">
                  <a16:creationId xmlns:a16="http://schemas.microsoft.com/office/drawing/2014/main" id="{12AC76E4-AAB3-FDC7-44DF-AB11509CF4C9}"/>
                </a:ext>
              </a:extLst>
            </p:cNvPr>
            <p:cNvSpPr/>
            <p:nvPr/>
          </p:nvSpPr>
          <p:spPr>
            <a:xfrm>
              <a:off x="-1545820" y="-3922240"/>
              <a:ext cx="24112" cy="45332"/>
            </a:xfrm>
            <a:custGeom>
              <a:avLst/>
              <a:gdLst>
                <a:gd name="connsiteX0" fmla="*/ 1335 w 24112"/>
                <a:gd name="connsiteY0" fmla="*/ 1747 h 45332"/>
                <a:gd name="connsiteX1" fmla="*/ 19544 w 24112"/>
                <a:gd name="connsiteY1" fmla="*/ 46385 h 45332"/>
                <a:gd name="connsiteX2" fmla="*/ 1335 w 24112"/>
                <a:gd name="connsiteY2" fmla="*/ 1747 h 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2" h="45332">
                  <a:moveTo>
                    <a:pt x="1335" y="1747"/>
                  </a:moveTo>
                  <a:cubicBezTo>
                    <a:pt x="-621" y="35708"/>
                    <a:pt x="9264" y="50587"/>
                    <a:pt x="19544" y="46385"/>
                  </a:cubicBezTo>
                  <a:cubicBezTo>
                    <a:pt x="30354" y="42051"/>
                    <a:pt x="26389" y="25031"/>
                    <a:pt x="1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3" name="任意多边形: 形状 3132">
              <a:extLst>
                <a:ext uri="{FF2B5EF4-FFF2-40B4-BE49-F238E27FC236}">
                  <a16:creationId xmlns:a16="http://schemas.microsoft.com/office/drawing/2014/main" id="{037B1474-7738-76C1-CE8B-B28B6895E97C}"/>
                </a:ext>
              </a:extLst>
            </p:cNvPr>
            <p:cNvSpPr/>
            <p:nvPr/>
          </p:nvSpPr>
          <p:spPr>
            <a:xfrm>
              <a:off x="-1586102" y="-3922240"/>
              <a:ext cx="40531" cy="33465"/>
            </a:xfrm>
            <a:custGeom>
              <a:avLst/>
              <a:gdLst>
                <a:gd name="connsiteX0" fmla="*/ 41617 w 40531"/>
                <a:gd name="connsiteY0" fmla="*/ 1747 h 33465"/>
                <a:gd name="connsiteX1" fmla="*/ 3190 w 40531"/>
                <a:gd name="connsiteY1" fmla="*/ 32246 h 33465"/>
                <a:gd name="connsiteX2" fmla="*/ 41617 w 40531"/>
                <a:gd name="connsiteY2" fmla="*/ 1747 h 3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31" h="33465">
                  <a:moveTo>
                    <a:pt x="41617" y="1747"/>
                  </a:moveTo>
                  <a:cubicBezTo>
                    <a:pt x="7524" y="10442"/>
                    <a:pt x="-4157" y="24000"/>
                    <a:pt x="3190" y="32246"/>
                  </a:cubicBezTo>
                  <a:cubicBezTo>
                    <a:pt x="10537" y="40491"/>
                    <a:pt x="26394" y="31928"/>
                    <a:pt x="416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4" name="任意多边形: 形状 3133">
              <a:extLst>
                <a:ext uri="{FF2B5EF4-FFF2-40B4-BE49-F238E27FC236}">
                  <a16:creationId xmlns:a16="http://schemas.microsoft.com/office/drawing/2014/main" id="{CFF4FBBB-489B-1657-75D7-59E3EA55A0E3}"/>
                </a:ext>
              </a:extLst>
            </p:cNvPr>
            <p:cNvSpPr/>
            <p:nvPr/>
          </p:nvSpPr>
          <p:spPr>
            <a:xfrm>
              <a:off x="-1588842" y="-3951989"/>
              <a:ext cx="43270" cy="29749"/>
            </a:xfrm>
            <a:custGeom>
              <a:avLst/>
              <a:gdLst>
                <a:gd name="connsiteX0" fmla="*/ 44357 w 43270"/>
                <a:gd name="connsiteY0" fmla="*/ 31496 h 29749"/>
                <a:gd name="connsiteX1" fmla="*/ 2414 w 43270"/>
                <a:gd name="connsiteY1" fmla="*/ 5702 h 29749"/>
                <a:gd name="connsiteX2" fmla="*/ 44357 w 43270"/>
                <a:gd name="connsiteY2" fmla="*/ 31496 h 2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70" h="29749">
                  <a:moveTo>
                    <a:pt x="44357" y="31496"/>
                  </a:moveTo>
                  <a:cubicBezTo>
                    <a:pt x="25249" y="2927"/>
                    <a:pt x="8255" y="-3601"/>
                    <a:pt x="2414" y="5702"/>
                  </a:cubicBezTo>
                  <a:cubicBezTo>
                    <a:pt x="-3426" y="15005"/>
                    <a:pt x="9894" y="26871"/>
                    <a:pt x="44357" y="314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5" name="任意多边形: 形状 3134">
              <a:extLst>
                <a:ext uri="{FF2B5EF4-FFF2-40B4-BE49-F238E27FC236}">
                  <a16:creationId xmlns:a16="http://schemas.microsoft.com/office/drawing/2014/main" id="{1EA2FB0C-4B3A-01E1-0C9E-3592E65C8CBB}"/>
                </a:ext>
              </a:extLst>
            </p:cNvPr>
            <p:cNvSpPr/>
            <p:nvPr/>
          </p:nvSpPr>
          <p:spPr>
            <a:xfrm>
              <a:off x="-1547784" y="-3968951"/>
              <a:ext cx="21477" cy="46711"/>
            </a:xfrm>
            <a:custGeom>
              <a:avLst/>
              <a:gdLst>
                <a:gd name="connsiteX0" fmla="*/ 3299 w 21477"/>
                <a:gd name="connsiteY0" fmla="*/ 48458 h 46711"/>
                <a:gd name="connsiteX1" fmla="*/ 15800 w 21477"/>
                <a:gd name="connsiteY1" fmla="*/ 2023 h 46711"/>
                <a:gd name="connsiteX2" fmla="*/ 3299 w 21477"/>
                <a:gd name="connsiteY2" fmla="*/ 48458 h 4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77" h="46711">
                  <a:moveTo>
                    <a:pt x="3299" y="48458"/>
                  </a:moveTo>
                  <a:cubicBezTo>
                    <a:pt x="25605" y="22029"/>
                    <a:pt x="26768" y="4534"/>
                    <a:pt x="15800" y="2023"/>
                  </a:cubicBezTo>
                  <a:cubicBezTo>
                    <a:pt x="4409" y="-593"/>
                    <a:pt x="-2780" y="15422"/>
                    <a:pt x="3299" y="484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6" name="任意多边形: 形状 3135">
              <a:extLst>
                <a:ext uri="{FF2B5EF4-FFF2-40B4-BE49-F238E27FC236}">
                  <a16:creationId xmlns:a16="http://schemas.microsoft.com/office/drawing/2014/main" id="{9DE8EFAC-4BBC-18C8-588D-95E2FF9ED715}"/>
                </a:ext>
              </a:extLst>
            </p:cNvPr>
            <p:cNvSpPr/>
            <p:nvPr/>
          </p:nvSpPr>
          <p:spPr>
            <a:xfrm>
              <a:off x="-1551856" y="-3928377"/>
              <a:ext cx="12850" cy="12361"/>
            </a:xfrm>
            <a:custGeom>
              <a:avLst/>
              <a:gdLst>
                <a:gd name="connsiteX0" fmla="*/ 1848 w 12850"/>
                <a:gd name="connsiteY0" fmla="*/ 4951 h 12361"/>
                <a:gd name="connsiteX1" fmla="*/ 4203 w 12850"/>
                <a:gd name="connsiteY1" fmla="*/ 13170 h 12361"/>
                <a:gd name="connsiteX2" fmla="*/ 4491 w 12850"/>
                <a:gd name="connsiteY2" fmla="*/ 13329 h 12361"/>
                <a:gd name="connsiteX3" fmla="*/ 13186 w 12850"/>
                <a:gd name="connsiteY3" fmla="*/ 10871 h 12361"/>
                <a:gd name="connsiteX4" fmla="*/ 10781 w 12850"/>
                <a:gd name="connsiteY4" fmla="*/ 2625 h 12361"/>
                <a:gd name="connsiteX5" fmla="*/ 10543 w 12850"/>
                <a:gd name="connsiteY5" fmla="*/ 2493 h 12361"/>
                <a:gd name="connsiteX6" fmla="*/ 1848 w 12850"/>
                <a:gd name="connsiteY6" fmla="*/ 4951 h 1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50" h="12361">
                  <a:moveTo>
                    <a:pt x="1848" y="4951"/>
                  </a:moveTo>
                  <a:cubicBezTo>
                    <a:pt x="225" y="7884"/>
                    <a:pt x="1280" y="11558"/>
                    <a:pt x="4203" y="13170"/>
                  </a:cubicBezTo>
                  <a:cubicBezTo>
                    <a:pt x="4298" y="13223"/>
                    <a:pt x="4393" y="13276"/>
                    <a:pt x="4491" y="13329"/>
                  </a:cubicBezTo>
                  <a:cubicBezTo>
                    <a:pt x="7578" y="14994"/>
                    <a:pt x="11423" y="13910"/>
                    <a:pt x="13186" y="10871"/>
                  </a:cubicBezTo>
                  <a:cubicBezTo>
                    <a:pt x="14801" y="7937"/>
                    <a:pt x="13725" y="4237"/>
                    <a:pt x="10781" y="2625"/>
                  </a:cubicBezTo>
                  <a:cubicBezTo>
                    <a:pt x="10704" y="2572"/>
                    <a:pt x="10622" y="2519"/>
                    <a:pt x="10543" y="2493"/>
                  </a:cubicBezTo>
                  <a:cubicBezTo>
                    <a:pt x="7451" y="881"/>
                    <a:pt x="3637" y="1964"/>
                    <a:pt x="1848" y="4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7" name="任意多边形: 形状 3136">
              <a:extLst>
                <a:ext uri="{FF2B5EF4-FFF2-40B4-BE49-F238E27FC236}">
                  <a16:creationId xmlns:a16="http://schemas.microsoft.com/office/drawing/2014/main" id="{CD5D2013-E5F6-A396-2D85-13E41E0D0B52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8" name="任意多边形: 形状 3137">
              <a:extLst>
                <a:ext uri="{FF2B5EF4-FFF2-40B4-BE49-F238E27FC236}">
                  <a16:creationId xmlns:a16="http://schemas.microsoft.com/office/drawing/2014/main" id="{F4A1FBA2-D5C6-F6A5-BD17-D1ED8594B763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39" name="任意多边形: 形状 3138">
              <a:extLst>
                <a:ext uri="{FF2B5EF4-FFF2-40B4-BE49-F238E27FC236}">
                  <a16:creationId xmlns:a16="http://schemas.microsoft.com/office/drawing/2014/main" id="{D7F3FFFA-F7AD-3BA6-FEFB-8ADB8443CB6F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0" name="任意多边形: 形状 3139">
              <a:extLst>
                <a:ext uri="{FF2B5EF4-FFF2-40B4-BE49-F238E27FC236}">
                  <a16:creationId xmlns:a16="http://schemas.microsoft.com/office/drawing/2014/main" id="{29BE19EE-6222-AF13-0BE8-540BCCA72B36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1" name="任意多边形: 形状 3140">
              <a:extLst>
                <a:ext uri="{FF2B5EF4-FFF2-40B4-BE49-F238E27FC236}">
                  <a16:creationId xmlns:a16="http://schemas.microsoft.com/office/drawing/2014/main" id="{DAC5BB32-CD88-4719-18BC-AC8A07CA00EF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2" name="任意多边形: 形状 3141">
              <a:extLst>
                <a:ext uri="{FF2B5EF4-FFF2-40B4-BE49-F238E27FC236}">
                  <a16:creationId xmlns:a16="http://schemas.microsoft.com/office/drawing/2014/main" id="{0E95F903-DAF7-997A-7CAA-07FD79820FB1}"/>
                </a:ext>
              </a:extLst>
            </p:cNvPr>
            <p:cNvSpPr/>
            <p:nvPr/>
          </p:nvSpPr>
          <p:spPr>
            <a:xfrm>
              <a:off x="-1446490" y="-3902868"/>
              <a:ext cx="13867" cy="16016"/>
            </a:xfrm>
            <a:custGeom>
              <a:avLst/>
              <a:gdLst>
                <a:gd name="connsiteX0" fmla="*/ 1086 w 13867"/>
                <a:gd name="connsiteY0" fmla="*/ 1747 h 16016"/>
                <a:gd name="connsiteX1" fmla="*/ 13666 w 13867"/>
                <a:gd name="connsiteY1" fmla="*/ 16970 h 16016"/>
                <a:gd name="connsiteX2" fmla="*/ 1086 w 13867"/>
                <a:gd name="connsiteY2" fmla="*/ 1747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7" h="16016">
                  <a:moveTo>
                    <a:pt x="1086" y="1747"/>
                  </a:moveTo>
                  <a:cubicBezTo>
                    <a:pt x="4522" y="15146"/>
                    <a:pt x="10151" y="19798"/>
                    <a:pt x="13666" y="16970"/>
                  </a:cubicBezTo>
                  <a:cubicBezTo>
                    <a:pt x="17181" y="14142"/>
                    <a:pt x="13666" y="790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3" name="任意多边形: 形状 3142">
              <a:extLst>
                <a:ext uri="{FF2B5EF4-FFF2-40B4-BE49-F238E27FC236}">
                  <a16:creationId xmlns:a16="http://schemas.microsoft.com/office/drawing/2014/main" id="{A18178EA-A393-9433-7474-F6FA29A9AC2D}"/>
                </a:ext>
              </a:extLst>
            </p:cNvPr>
            <p:cNvSpPr/>
            <p:nvPr/>
          </p:nvSpPr>
          <p:spPr>
            <a:xfrm>
              <a:off x="-1459249" y="-3902868"/>
              <a:ext cx="12759" cy="16778"/>
            </a:xfrm>
            <a:custGeom>
              <a:avLst/>
              <a:gdLst>
                <a:gd name="connsiteX0" fmla="*/ 13845 w 12759"/>
                <a:gd name="connsiteY0" fmla="*/ 1747 h 16778"/>
                <a:gd name="connsiteX1" fmla="*/ 2692 w 12759"/>
                <a:gd name="connsiteY1" fmla="*/ 17974 h 16778"/>
                <a:gd name="connsiteX2" fmla="*/ 13845 w 12759"/>
                <a:gd name="connsiteY2" fmla="*/ 1747 h 1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8">
                  <a:moveTo>
                    <a:pt x="13845" y="1747"/>
                  </a:moveTo>
                  <a:cubicBezTo>
                    <a:pt x="1688" y="9015"/>
                    <a:pt x="-1166" y="15622"/>
                    <a:pt x="2692" y="17974"/>
                  </a:cubicBezTo>
                  <a:cubicBezTo>
                    <a:pt x="6551" y="20326"/>
                    <a:pt x="11652" y="15199"/>
                    <a:pt x="138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4" name="任意多边形: 形状 3143">
              <a:extLst>
                <a:ext uri="{FF2B5EF4-FFF2-40B4-BE49-F238E27FC236}">
                  <a16:creationId xmlns:a16="http://schemas.microsoft.com/office/drawing/2014/main" id="{0E67AA4B-EF18-F823-EC10-A5C59FD5CA7C}"/>
                </a:ext>
              </a:extLst>
            </p:cNvPr>
            <p:cNvSpPr/>
            <p:nvPr/>
          </p:nvSpPr>
          <p:spPr>
            <a:xfrm>
              <a:off x="-1466066" y="-3910659"/>
              <a:ext cx="19576" cy="8479"/>
            </a:xfrm>
            <a:custGeom>
              <a:avLst/>
              <a:gdLst>
                <a:gd name="connsiteX0" fmla="*/ 20662 w 19576"/>
                <a:gd name="connsiteY0" fmla="*/ 9538 h 8479"/>
                <a:gd name="connsiteX1" fmla="*/ 1210 w 19576"/>
                <a:gd name="connsiteY1" fmla="*/ 4252 h 8479"/>
                <a:gd name="connsiteX2" fmla="*/ 20662 w 19576"/>
                <a:gd name="connsiteY2" fmla="*/ 9538 h 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6" h="8479">
                  <a:moveTo>
                    <a:pt x="20662" y="9538"/>
                  </a:moveTo>
                  <a:cubicBezTo>
                    <a:pt x="9721" y="658"/>
                    <a:pt x="2347" y="77"/>
                    <a:pt x="1210" y="4252"/>
                  </a:cubicBezTo>
                  <a:cubicBezTo>
                    <a:pt x="74" y="8428"/>
                    <a:pt x="6734" y="11705"/>
                    <a:pt x="20662" y="95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5" name="任意多边形: 形状 3144">
              <a:extLst>
                <a:ext uri="{FF2B5EF4-FFF2-40B4-BE49-F238E27FC236}">
                  <a16:creationId xmlns:a16="http://schemas.microsoft.com/office/drawing/2014/main" id="{29F24488-285E-D352-3992-2129CCED5830}"/>
                </a:ext>
              </a:extLst>
            </p:cNvPr>
            <p:cNvSpPr/>
            <p:nvPr/>
          </p:nvSpPr>
          <p:spPr>
            <a:xfrm>
              <a:off x="-1451039" y="-3922301"/>
              <a:ext cx="7857" cy="19433"/>
            </a:xfrm>
            <a:custGeom>
              <a:avLst/>
              <a:gdLst>
                <a:gd name="connsiteX0" fmla="*/ 5635 w 7857"/>
                <a:gd name="connsiteY0" fmla="*/ 21181 h 19433"/>
                <a:gd name="connsiteX1" fmla="*/ 4763 w 7857"/>
                <a:gd name="connsiteY1" fmla="*/ 1756 h 19433"/>
                <a:gd name="connsiteX2" fmla="*/ 5635 w 7857"/>
                <a:gd name="connsiteY2" fmla="*/ 21181 h 1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7" h="19433">
                  <a:moveTo>
                    <a:pt x="5635" y="21181"/>
                  </a:moveTo>
                  <a:cubicBezTo>
                    <a:pt x="10921" y="8416"/>
                    <a:pt x="9309" y="1465"/>
                    <a:pt x="4763" y="1756"/>
                  </a:cubicBezTo>
                  <a:cubicBezTo>
                    <a:pt x="217" y="2046"/>
                    <a:pt x="-787" y="9076"/>
                    <a:pt x="5635" y="211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6" name="任意多边形: 形状 3145">
              <a:extLst>
                <a:ext uri="{FF2B5EF4-FFF2-40B4-BE49-F238E27FC236}">
                  <a16:creationId xmlns:a16="http://schemas.microsoft.com/office/drawing/2014/main" id="{FB669EC9-4057-6C59-0F21-574FA25689AC}"/>
                </a:ext>
              </a:extLst>
            </p:cNvPr>
            <p:cNvSpPr/>
            <p:nvPr/>
          </p:nvSpPr>
          <p:spPr>
            <a:xfrm>
              <a:off x="-1446490" y="-3911922"/>
              <a:ext cx="19190" cy="9222"/>
            </a:xfrm>
            <a:custGeom>
              <a:avLst/>
              <a:gdLst>
                <a:gd name="connsiteX0" fmla="*/ 1086 w 19190"/>
                <a:gd name="connsiteY0" fmla="*/ 10801 h 9222"/>
                <a:gd name="connsiteX1" fmla="*/ 20009 w 19190"/>
                <a:gd name="connsiteY1" fmla="*/ 3982 h 9222"/>
                <a:gd name="connsiteX2" fmla="*/ 1086 w 19190"/>
                <a:gd name="connsiteY2" fmla="*/ 10801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" h="9222">
                  <a:moveTo>
                    <a:pt x="1086" y="10801"/>
                  </a:moveTo>
                  <a:cubicBezTo>
                    <a:pt x="15357" y="11805"/>
                    <a:pt x="21700" y="8158"/>
                    <a:pt x="20009" y="3982"/>
                  </a:cubicBezTo>
                  <a:cubicBezTo>
                    <a:pt x="18317" y="-193"/>
                    <a:pt x="11049" y="1155"/>
                    <a:pt x="1086" y="10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7" name="任意多边形: 形状 3146">
              <a:extLst>
                <a:ext uri="{FF2B5EF4-FFF2-40B4-BE49-F238E27FC236}">
                  <a16:creationId xmlns:a16="http://schemas.microsoft.com/office/drawing/2014/main" id="{5DB6A677-D541-5FF0-A7F2-4D42CCC3BDA8}"/>
                </a:ext>
              </a:extLst>
            </p:cNvPr>
            <p:cNvSpPr/>
            <p:nvPr/>
          </p:nvSpPr>
          <p:spPr>
            <a:xfrm>
              <a:off x="-1449080" y="-3905364"/>
              <a:ext cx="5180" cy="4860"/>
            </a:xfrm>
            <a:custGeom>
              <a:avLst/>
              <a:gdLst>
                <a:gd name="connsiteX0" fmla="*/ 3385 w 5180"/>
                <a:gd name="connsiteY0" fmla="*/ 1759 h 4860"/>
                <a:gd name="connsiteX1" fmla="*/ 1086 w 5180"/>
                <a:gd name="connsiteY1" fmla="*/ 4402 h 4860"/>
                <a:gd name="connsiteX2" fmla="*/ 3967 w 5180"/>
                <a:gd name="connsiteY2" fmla="*/ 6595 h 4860"/>
                <a:gd name="connsiteX3" fmla="*/ 6266 w 5180"/>
                <a:gd name="connsiteY3" fmla="*/ 3953 h 4860"/>
                <a:gd name="connsiteX4" fmla="*/ 3385 w 5180"/>
                <a:gd name="connsiteY4" fmla="*/ 1759 h 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60">
                  <a:moveTo>
                    <a:pt x="3385" y="1759"/>
                  </a:moveTo>
                  <a:cubicBezTo>
                    <a:pt x="2061" y="1944"/>
                    <a:pt x="1076" y="3054"/>
                    <a:pt x="1086" y="4402"/>
                  </a:cubicBezTo>
                  <a:cubicBezTo>
                    <a:pt x="1316" y="5776"/>
                    <a:pt x="2577" y="6728"/>
                    <a:pt x="3967" y="6595"/>
                  </a:cubicBezTo>
                  <a:cubicBezTo>
                    <a:pt x="5291" y="6411"/>
                    <a:pt x="6277" y="5300"/>
                    <a:pt x="6266" y="3953"/>
                  </a:cubicBezTo>
                  <a:cubicBezTo>
                    <a:pt x="6036" y="2579"/>
                    <a:pt x="4775" y="1627"/>
                    <a:pt x="3385" y="1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8" name="任意多边形: 形状 3147">
              <a:extLst>
                <a:ext uri="{FF2B5EF4-FFF2-40B4-BE49-F238E27FC236}">
                  <a16:creationId xmlns:a16="http://schemas.microsoft.com/office/drawing/2014/main" id="{F7063B9A-634B-4190-54C2-4426FF5556C6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49" name="任意多边形: 形状 3148">
              <a:extLst>
                <a:ext uri="{FF2B5EF4-FFF2-40B4-BE49-F238E27FC236}">
                  <a16:creationId xmlns:a16="http://schemas.microsoft.com/office/drawing/2014/main" id="{241BA40A-DA36-BF50-E5D3-4AB1004B5C52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0" name="任意多边形: 形状 3149">
              <a:extLst>
                <a:ext uri="{FF2B5EF4-FFF2-40B4-BE49-F238E27FC236}">
                  <a16:creationId xmlns:a16="http://schemas.microsoft.com/office/drawing/2014/main" id="{470A2840-0287-6FCB-B610-936BFEF98153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1" name="任意多边形: 形状 3150">
              <a:extLst>
                <a:ext uri="{FF2B5EF4-FFF2-40B4-BE49-F238E27FC236}">
                  <a16:creationId xmlns:a16="http://schemas.microsoft.com/office/drawing/2014/main" id="{6290B0FE-2998-25FF-528F-0DD6740056C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2" name="任意多边形: 形状 3151">
              <a:extLst>
                <a:ext uri="{FF2B5EF4-FFF2-40B4-BE49-F238E27FC236}">
                  <a16:creationId xmlns:a16="http://schemas.microsoft.com/office/drawing/2014/main" id="{FCE02F8B-D370-9324-9D69-B261BECE1886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3" name="任意多边形: 形状 3152">
              <a:extLst>
                <a:ext uri="{FF2B5EF4-FFF2-40B4-BE49-F238E27FC236}">
                  <a16:creationId xmlns:a16="http://schemas.microsoft.com/office/drawing/2014/main" id="{B510BFDF-EA36-EFD3-1A60-A9E4D1B274E7}"/>
                </a:ext>
              </a:extLst>
            </p:cNvPr>
            <p:cNvSpPr/>
            <p:nvPr/>
          </p:nvSpPr>
          <p:spPr>
            <a:xfrm>
              <a:off x="-1460358" y="-3918882"/>
              <a:ext cx="13868" cy="16013"/>
            </a:xfrm>
            <a:custGeom>
              <a:avLst/>
              <a:gdLst>
                <a:gd name="connsiteX0" fmla="*/ 14954 w 13868"/>
                <a:gd name="connsiteY0" fmla="*/ 17761 h 16013"/>
                <a:gd name="connsiteX1" fmla="*/ 2374 w 13868"/>
                <a:gd name="connsiteY1" fmla="*/ 2538 h 16013"/>
                <a:gd name="connsiteX2" fmla="*/ 14954 w 13868"/>
                <a:gd name="connsiteY2" fmla="*/ 17761 h 1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8" h="16013">
                  <a:moveTo>
                    <a:pt x="14954" y="17761"/>
                  </a:moveTo>
                  <a:cubicBezTo>
                    <a:pt x="11518" y="4388"/>
                    <a:pt x="5889" y="-290"/>
                    <a:pt x="2374" y="2538"/>
                  </a:cubicBezTo>
                  <a:cubicBezTo>
                    <a:pt x="-1141" y="5366"/>
                    <a:pt x="2374" y="11603"/>
                    <a:pt x="14954" y="177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4" name="任意多边形: 形状 3153">
              <a:extLst>
                <a:ext uri="{FF2B5EF4-FFF2-40B4-BE49-F238E27FC236}">
                  <a16:creationId xmlns:a16="http://schemas.microsoft.com/office/drawing/2014/main" id="{0AD88542-2A16-0D34-8107-859ECF1CE653}"/>
                </a:ext>
              </a:extLst>
            </p:cNvPr>
            <p:cNvSpPr/>
            <p:nvPr/>
          </p:nvSpPr>
          <p:spPr>
            <a:xfrm>
              <a:off x="-1446490" y="-3919644"/>
              <a:ext cx="12759" cy="16776"/>
            </a:xfrm>
            <a:custGeom>
              <a:avLst/>
              <a:gdLst>
                <a:gd name="connsiteX0" fmla="*/ 1086 w 12759"/>
                <a:gd name="connsiteY0" fmla="*/ 18524 h 16776"/>
                <a:gd name="connsiteX1" fmla="*/ 12239 w 12759"/>
                <a:gd name="connsiteY1" fmla="*/ 2297 h 16776"/>
                <a:gd name="connsiteX2" fmla="*/ 1086 w 12759"/>
                <a:gd name="connsiteY2" fmla="*/ 18524 h 1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9" h="16776">
                  <a:moveTo>
                    <a:pt x="1086" y="18524"/>
                  </a:moveTo>
                  <a:cubicBezTo>
                    <a:pt x="13243" y="11256"/>
                    <a:pt x="16097" y="4649"/>
                    <a:pt x="12239" y="2297"/>
                  </a:cubicBezTo>
                  <a:cubicBezTo>
                    <a:pt x="8380" y="-55"/>
                    <a:pt x="3279" y="5098"/>
                    <a:pt x="1086" y="185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5" name="任意多边形: 形状 3154">
              <a:extLst>
                <a:ext uri="{FF2B5EF4-FFF2-40B4-BE49-F238E27FC236}">
                  <a16:creationId xmlns:a16="http://schemas.microsoft.com/office/drawing/2014/main" id="{020B0B6C-68EF-E9B2-39A0-773DB1EBD960}"/>
                </a:ext>
              </a:extLst>
            </p:cNvPr>
            <p:cNvSpPr/>
            <p:nvPr/>
          </p:nvSpPr>
          <p:spPr>
            <a:xfrm>
              <a:off x="-1446490" y="-3903548"/>
              <a:ext cx="19570" cy="8483"/>
            </a:xfrm>
            <a:custGeom>
              <a:avLst/>
              <a:gdLst>
                <a:gd name="connsiteX0" fmla="*/ 1086 w 19570"/>
                <a:gd name="connsiteY0" fmla="*/ 2427 h 8483"/>
                <a:gd name="connsiteX1" fmla="*/ 20537 w 19570"/>
                <a:gd name="connsiteY1" fmla="*/ 7713 h 8483"/>
                <a:gd name="connsiteX2" fmla="*/ 1086 w 19570"/>
                <a:gd name="connsiteY2" fmla="*/ 2427 h 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70" h="8483">
                  <a:moveTo>
                    <a:pt x="1086" y="2427"/>
                  </a:moveTo>
                  <a:cubicBezTo>
                    <a:pt x="12027" y="11308"/>
                    <a:pt x="19427" y="11915"/>
                    <a:pt x="20537" y="7713"/>
                  </a:cubicBezTo>
                  <a:cubicBezTo>
                    <a:pt x="21647" y="3511"/>
                    <a:pt x="15014" y="287"/>
                    <a:pt x="1086" y="2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6" name="任意多边形: 形状 3155">
              <a:extLst>
                <a:ext uri="{FF2B5EF4-FFF2-40B4-BE49-F238E27FC236}">
                  <a16:creationId xmlns:a16="http://schemas.microsoft.com/office/drawing/2014/main" id="{A0A0AC67-9D71-B8CA-F1FD-82757EBA575D}"/>
                </a:ext>
              </a:extLst>
            </p:cNvPr>
            <p:cNvSpPr/>
            <p:nvPr/>
          </p:nvSpPr>
          <p:spPr>
            <a:xfrm>
              <a:off x="-1449796" y="-3902868"/>
              <a:ext cx="7868" cy="19460"/>
            </a:xfrm>
            <a:custGeom>
              <a:avLst/>
              <a:gdLst>
                <a:gd name="connsiteX0" fmla="*/ 4392 w 7868"/>
                <a:gd name="connsiteY0" fmla="*/ 1747 h 19460"/>
                <a:gd name="connsiteX1" fmla="*/ 5291 w 7868"/>
                <a:gd name="connsiteY1" fmla="*/ 21199 h 19460"/>
                <a:gd name="connsiteX2" fmla="*/ 4392 w 7868"/>
                <a:gd name="connsiteY2" fmla="*/ 1747 h 1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19460">
                  <a:moveTo>
                    <a:pt x="4392" y="1747"/>
                  </a:moveTo>
                  <a:cubicBezTo>
                    <a:pt x="-893" y="14539"/>
                    <a:pt x="719" y="21489"/>
                    <a:pt x="5291" y="21199"/>
                  </a:cubicBezTo>
                  <a:cubicBezTo>
                    <a:pt x="9863" y="20908"/>
                    <a:pt x="10788" y="13798"/>
                    <a:pt x="439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7" name="任意多边形: 形状 3156">
              <a:extLst>
                <a:ext uri="{FF2B5EF4-FFF2-40B4-BE49-F238E27FC236}">
                  <a16:creationId xmlns:a16="http://schemas.microsoft.com/office/drawing/2014/main" id="{7E0E5CFA-1939-433A-C787-C294D49CD342}"/>
                </a:ext>
              </a:extLst>
            </p:cNvPr>
            <p:cNvSpPr/>
            <p:nvPr/>
          </p:nvSpPr>
          <p:spPr>
            <a:xfrm>
              <a:off x="-1465661" y="-3903036"/>
              <a:ext cx="19171" cy="9222"/>
            </a:xfrm>
            <a:custGeom>
              <a:avLst/>
              <a:gdLst>
                <a:gd name="connsiteX0" fmla="*/ 20257 w 19171"/>
                <a:gd name="connsiteY0" fmla="*/ 1915 h 9222"/>
                <a:gd name="connsiteX1" fmla="*/ 1361 w 19171"/>
                <a:gd name="connsiteY1" fmla="*/ 8734 h 9222"/>
                <a:gd name="connsiteX2" fmla="*/ 20257 w 19171"/>
                <a:gd name="connsiteY2" fmla="*/ 1915 h 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1" h="9222">
                  <a:moveTo>
                    <a:pt x="20257" y="1915"/>
                  </a:moveTo>
                  <a:cubicBezTo>
                    <a:pt x="5986" y="911"/>
                    <a:pt x="-357" y="4558"/>
                    <a:pt x="1361" y="8734"/>
                  </a:cubicBezTo>
                  <a:cubicBezTo>
                    <a:pt x="3079" y="12909"/>
                    <a:pt x="10294" y="11561"/>
                    <a:pt x="20257" y="1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8" name="任意多边形: 形状 3157">
              <a:extLst>
                <a:ext uri="{FF2B5EF4-FFF2-40B4-BE49-F238E27FC236}">
                  <a16:creationId xmlns:a16="http://schemas.microsoft.com/office/drawing/2014/main" id="{B4CE6C93-49E2-8024-5D6B-EC2C227C9A33}"/>
                </a:ext>
              </a:extLst>
            </p:cNvPr>
            <p:cNvSpPr/>
            <p:nvPr/>
          </p:nvSpPr>
          <p:spPr>
            <a:xfrm>
              <a:off x="-1449080" y="-3905258"/>
              <a:ext cx="5180" cy="4887"/>
            </a:xfrm>
            <a:custGeom>
              <a:avLst/>
              <a:gdLst>
                <a:gd name="connsiteX0" fmla="*/ 3967 w 5180"/>
                <a:gd name="connsiteY0" fmla="*/ 6622 h 4887"/>
                <a:gd name="connsiteX1" fmla="*/ 6266 w 5180"/>
                <a:gd name="connsiteY1" fmla="*/ 3979 h 4887"/>
                <a:gd name="connsiteX2" fmla="*/ 3385 w 5180"/>
                <a:gd name="connsiteY2" fmla="*/ 1759 h 4887"/>
                <a:gd name="connsiteX3" fmla="*/ 1086 w 5180"/>
                <a:gd name="connsiteY3" fmla="*/ 4402 h 4887"/>
                <a:gd name="connsiteX4" fmla="*/ 3967 w 5180"/>
                <a:gd name="connsiteY4" fmla="*/ 6622 h 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" h="4887">
                  <a:moveTo>
                    <a:pt x="3967" y="6622"/>
                  </a:moveTo>
                  <a:cubicBezTo>
                    <a:pt x="5291" y="6437"/>
                    <a:pt x="6277" y="5327"/>
                    <a:pt x="6266" y="3979"/>
                  </a:cubicBezTo>
                  <a:cubicBezTo>
                    <a:pt x="6049" y="2578"/>
                    <a:pt x="4784" y="1627"/>
                    <a:pt x="3385" y="1759"/>
                  </a:cubicBezTo>
                  <a:cubicBezTo>
                    <a:pt x="2061" y="1944"/>
                    <a:pt x="1076" y="3054"/>
                    <a:pt x="1086" y="4402"/>
                  </a:cubicBezTo>
                  <a:cubicBezTo>
                    <a:pt x="1303" y="5802"/>
                    <a:pt x="2569" y="6754"/>
                    <a:pt x="3967" y="66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59" name="任意多边形: 形状 3158">
              <a:extLst>
                <a:ext uri="{FF2B5EF4-FFF2-40B4-BE49-F238E27FC236}">
                  <a16:creationId xmlns:a16="http://schemas.microsoft.com/office/drawing/2014/main" id="{C0DB15D0-513A-D310-4A4F-FC1EBA37ED76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0" name="任意多边形: 形状 3159">
              <a:extLst>
                <a:ext uri="{FF2B5EF4-FFF2-40B4-BE49-F238E27FC236}">
                  <a16:creationId xmlns:a16="http://schemas.microsoft.com/office/drawing/2014/main" id="{24A09274-9741-2724-28B7-5290D2BF316F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1" name="任意多边形: 形状 3160">
              <a:extLst>
                <a:ext uri="{FF2B5EF4-FFF2-40B4-BE49-F238E27FC236}">
                  <a16:creationId xmlns:a16="http://schemas.microsoft.com/office/drawing/2014/main" id="{CFF4DE78-BD84-2538-D0FA-AC030713F511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2" name="任意多边形: 形状 3161">
              <a:extLst>
                <a:ext uri="{FF2B5EF4-FFF2-40B4-BE49-F238E27FC236}">
                  <a16:creationId xmlns:a16="http://schemas.microsoft.com/office/drawing/2014/main" id="{D0802F26-AF64-2662-53E8-DCBDDC558BEE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3" name="任意多边形: 形状 3162">
              <a:extLst>
                <a:ext uri="{FF2B5EF4-FFF2-40B4-BE49-F238E27FC236}">
                  <a16:creationId xmlns:a16="http://schemas.microsoft.com/office/drawing/2014/main" id="{70766FEC-522F-D7E9-9C75-5913AD73D278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4" name="任意多边形: 形状 3163">
              <a:extLst>
                <a:ext uri="{FF2B5EF4-FFF2-40B4-BE49-F238E27FC236}">
                  <a16:creationId xmlns:a16="http://schemas.microsoft.com/office/drawing/2014/main" id="{37C9ACA3-234E-0D21-B06B-0C1A5F97E178}"/>
                </a:ext>
              </a:extLst>
            </p:cNvPr>
            <p:cNvSpPr/>
            <p:nvPr/>
          </p:nvSpPr>
          <p:spPr>
            <a:xfrm>
              <a:off x="-1455298" y="-3795039"/>
              <a:ext cx="23740" cy="23418"/>
            </a:xfrm>
            <a:custGeom>
              <a:avLst/>
              <a:gdLst>
                <a:gd name="connsiteX0" fmla="*/ 24827 w 23740"/>
                <a:gd name="connsiteY0" fmla="*/ 1747 h 23418"/>
                <a:gd name="connsiteX1" fmla="*/ 2838 w 23740"/>
                <a:gd name="connsiteY1" fmla="*/ 23709 h 23418"/>
                <a:gd name="connsiteX2" fmla="*/ 24827 w 23740"/>
                <a:gd name="connsiteY2" fmla="*/ 1747 h 2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0" h="23418">
                  <a:moveTo>
                    <a:pt x="24827" y="1747"/>
                  </a:moveTo>
                  <a:cubicBezTo>
                    <a:pt x="3948" y="9675"/>
                    <a:pt x="-2421" y="19005"/>
                    <a:pt x="2838" y="23709"/>
                  </a:cubicBezTo>
                  <a:cubicBezTo>
                    <a:pt x="8097" y="28413"/>
                    <a:pt x="17480" y="21885"/>
                    <a:pt x="248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5" name="任意多边形: 形状 3164">
              <a:extLst>
                <a:ext uri="{FF2B5EF4-FFF2-40B4-BE49-F238E27FC236}">
                  <a16:creationId xmlns:a16="http://schemas.microsoft.com/office/drawing/2014/main" id="{C872F724-8B83-A5F0-68AD-C04C4193522A}"/>
                </a:ext>
              </a:extLst>
            </p:cNvPr>
            <p:cNvSpPr/>
            <p:nvPr/>
          </p:nvSpPr>
          <p:spPr>
            <a:xfrm>
              <a:off x="-1460571" y="-3811399"/>
              <a:ext cx="29013" cy="16360"/>
            </a:xfrm>
            <a:custGeom>
              <a:avLst/>
              <a:gdLst>
                <a:gd name="connsiteX0" fmla="*/ 30099 w 29013"/>
                <a:gd name="connsiteY0" fmla="*/ 18108 h 16360"/>
                <a:gd name="connsiteX1" fmla="*/ 1636 w 29013"/>
                <a:gd name="connsiteY1" fmla="*/ 4893 h 16360"/>
                <a:gd name="connsiteX2" fmla="*/ 30099 w 29013"/>
                <a:gd name="connsiteY2" fmla="*/ 18108 h 1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3" h="16360">
                  <a:moveTo>
                    <a:pt x="30099" y="18108"/>
                  </a:moveTo>
                  <a:cubicBezTo>
                    <a:pt x="15881" y="1405"/>
                    <a:pt x="4648" y="-1529"/>
                    <a:pt x="1636" y="4893"/>
                  </a:cubicBezTo>
                  <a:cubicBezTo>
                    <a:pt x="-1377" y="11316"/>
                    <a:pt x="7978" y="17606"/>
                    <a:pt x="30099" y="181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6" name="任意多边形: 形状 3165">
              <a:extLst>
                <a:ext uri="{FF2B5EF4-FFF2-40B4-BE49-F238E27FC236}">
                  <a16:creationId xmlns:a16="http://schemas.microsoft.com/office/drawing/2014/main" id="{99BE5B78-D1A4-31F8-E469-CBA292AE766D}"/>
                </a:ext>
              </a:extLst>
            </p:cNvPr>
            <p:cNvSpPr/>
            <p:nvPr/>
          </p:nvSpPr>
          <p:spPr>
            <a:xfrm>
              <a:off x="-1434828" y="-3825291"/>
              <a:ext cx="12755" cy="30251"/>
            </a:xfrm>
            <a:custGeom>
              <a:avLst/>
              <a:gdLst>
                <a:gd name="connsiteX0" fmla="*/ 4357 w 12755"/>
                <a:gd name="connsiteY0" fmla="*/ 31999 h 30251"/>
                <a:gd name="connsiteX1" fmla="*/ 8770 w 12755"/>
                <a:gd name="connsiteY1" fmla="*/ 1791 h 30251"/>
                <a:gd name="connsiteX2" fmla="*/ 4357 w 12755"/>
                <a:gd name="connsiteY2" fmla="*/ 31999 h 30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55" h="30251">
                  <a:moveTo>
                    <a:pt x="4357" y="31999"/>
                  </a:moveTo>
                  <a:cubicBezTo>
                    <a:pt x="16461" y="13789"/>
                    <a:pt x="15880" y="2610"/>
                    <a:pt x="8770" y="1791"/>
                  </a:cubicBezTo>
                  <a:cubicBezTo>
                    <a:pt x="1661" y="972"/>
                    <a:pt x="-1986" y="11569"/>
                    <a:pt x="4357" y="31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7" name="任意多边形: 形状 3166">
              <a:extLst>
                <a:ext uri="{FF2B5EF4-FFF2-40B4-BE49-F238E27FC236}">
                  <a16:creationId xmlns:a16="http://schemas.microsoft.com/office/drawing/2014/main" id="{BD12B16B-EB55-9053-8D71-5EFB315E3417}"/>
                </a:ext>
              </a:extLst>
            </p:cNvPr>
            <p:cNvSpPr/>
            <p:nvPr/>
          </p:nvSpPr>
          <p:spPr>
            <a:xfrm>
              <a:off x="-1431558" y="-3804896"/>
              <a:ext cx="31306" cy="12422"/>
            </a:xfrm>
            <a:custGeom>
              <a:avLst/>
              <a:gdLst>
                <a:gd name="connsiteX0" fmla="*/ 1086 w 31306"/>
                <a:gd name="connsiteY0" fmla="*/ 11604 h 12422"/>
                <a:gd name="connsiteX1" fmla="*/ 32272 w 31306"/>
                <a:gd name="connsiteY1" fmla="*/ 6318 h 12422"/>
                <a:gd name="connsiteX2" fmla="*/ 1086 w 31306"/>
                <a:gd name="connsiteY2" fmla="*/ 11604 h 1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06" h="12422">
                  <a:moveTo>
                    <a:pt x="1086" y="11604"/>
                  </a:moveTo>
                  <a:cubicBezTo>
                    <a:pt x="22810" y="17075"/>
                    <a:pt x="33673" y="13084"/>
                    <a:pt x="32272" y="6318"/>
                  </a:cubicBezTo>
                  <a:cubicBezTo>
                    <a:pt x="30871" y="-448"/>
                    <a:pt x="19322" y="-500"/>
                    <a:pt x="1086" y="116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8" name="任意多边形: 形状 3167">
              <a:extLst>
                <a:ext uri="{FF2B5EF4-FFF2-40B4-BE49-F238E27FC236}">
                  <a16:creationId xmlns:a16="http://schemas.microsoft.com/office/drawing/2014/main" id="{48101CB8-271F-83D9-A9A4-AD4966A46104}"/>
                </a:ext>
              </a:extLst>
            </p:cNvPr>
            <p:cNvSpPr/>
            <p:nvPr/>
          </p:nvSpPr>
          <p:spPr>
            <a:xfrm>
              <a:off x="-1431558" y="-3795039"/>
              <a:ext cx="17754" cy="27654"/>
            </a:xfrm>
            <a:custGeom>
              <a:avLst/>
              <a:gdLst>
                <a:gd name="connsiteX0" fmla="*/ 1086 w 17754"/>
                <a:gd name="connsiteY0" fmla="*/ 1747 h 27654"/>
                <a:gd name="connsiteX1" fmla="*/ 15965 w 17754"/>
                <a:gd name="connsiteY1" fmla="*/ 28704 h 27654"/>
                <a:gd name="connsiteX2" fmla="*/ 1086 w 17754"/>
                <a:gd name="connsiteY2" fmla="*/ 1747 h 2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4" h="27654">
                  <a:moveTo>
                    <a:pt x="1086" y="1747"/>
                  </a:moveTo>
                  <a:cubicBezTo>
                    <a:pt x="2407" y="23339"/>
                    <a:pt x="9702" y="32060"/>
                    <a:pt x="15965" y="28704"/>
                  </a:cubicBezTo>
                  <a:cubicBezTo>
                    <a:pt x="22229" y="25348"/>
                    <a:pt x="18688" y="146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69" name="任意多边形: 形状 3168">
              <a:extLst>
                <a:ext uri="{FF2B5EF4-FFF2-40B4-BE49-F238E27FC236}">
                  <a16:creationId xmlns:a16="http://schemas.microsoft.com/office/drawing/2014/main" id="{FF92B001-15B1-2077-C78C-0F6ADBBFD940}"/>
                </a:ext>
              </a:extLst>
            </p:cNvPr>
            <p:cNvSpPr/>
            <p:nvPr/>
          </p:nvSpPr>
          <p:spPr>
            <a:xfrm>
              <a:off x="-1435616" y="-3798966"/>
              <a:ext cx="8130" cy="7878"/>
            </a:xfrm>
            <a:custGeom>
              <a:avLst/>
              <a:gdLst>
                <a:gd name="connsiteX0" fmla="*/ 9108 w 8130"/>
                <a:gd name="connsiteY0" fmla="*/ 4722 h 7878"/>
                <a:gd name="connsiteX1" fmla="*/ 4166 w 8130"/>
                <a:gd name="connsiteY1" fmla="*/ 1868 h 7878"/>
                <a:gd name="connsiteX2" fmla="*/ 1172 w 8130"/>
                <a:gd name="connsiteY2" fmla="*/ 6467 h 7878"/>
                <a:gd name="connsiteX3" fmla="*/ 1206 w 8130"/>
                <a:gd name="connsiteY3" fmla="*/ 6625 h 7878"/>
                <a:gd name="connsiteX4" fmla="*/ 6122 w 8130"/>
                <a:gd name="connsiteY4" fmla="*/ 9506 h 7878"/>
                <a:gd name="connsiteX5" fmla="*/ 9119 w 8130"/>
                <a:gd name="connsiteY5" fmla="*/ 4775 h 7878"/>
                <a:gd name="connsiteX6" fmla="*/ 9108 w 8130"/>
                <a:gd name="connsiteY6" fmla="*/ 4722 h 7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78">
                  <a:moveTo>
                    <a:pt x="9108" y="4722"/>
                  </a:moveTo>
                  <a:cubicBezTo>
                    <a:pt x="8503" y="2582"/>
                    <a:pt x="6315" y="1340"/>
                    <a:pt x="4166" y="1868"/>
                  </a:cubicBezTo>
                  <a:cubicBezTo>
                    <a:pt x="2068" y="2317"/>
                    <a:pt x="725" y="4379"/>
                    <a:pt x="1172" y="6467"/>
                  </a:cubicBezTo>
                  <a:cubicBezTo>
                    <a:pt x="1182" y="6520"/>
                    <a:pt x="1193" y="6572"/>
                    <a:pt x="1206" y="6625"/>
                  </a:cubicBezTo>
                  <a:cubicBezTo>
                    <a:pt x="1798" y="8766"/>
                    <a:pt x="3973" y="10035"/>
                    <a:pt x="6122" y="9506"/>
                  </a:cubicBezTo>
                  <a:cubicBezTo>
                    <a:pt x="8257" y="9030"/>
                    <a:pt x="9600" y="6916"/>
                    <a:pt x="9119" y="4775"/>
                  </a:cubicBezTo>
                  <a:cubicBezTo>
                    <a:pt x="9116" y="4749"/>
                    <a:pt x="9111" y="4749"/>
                    <a:pt x="9108" y="4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0" name="任意多边形: 形状 3169">
              <a:extLst>
                <a:ext uri="{FF2B5EF4-FFF2-40B4-BE49-F238E27FC236}">
                  <a16:creationId xmlns:a16="http://schemas.microsoft.com/office/drawing/2014/main" id="{E92C28BA-4F37-19D9-4416-4E4556813633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1" name="任意多边形: 形状 3170">
              <a:extLst>
                <a:ext uri="{FF2B5EF4-FFF2-40B4-BE49-F238E27FC236}">
                  <a16:creationId xmlns:a16="http://schemas.microsoft.com/office/drawing/2014/main" id="{A48301C2-6C6E-145C-2A0E-F7A67B3C584F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2" name="任意多边形: 形状 3171">
              <a:extLst>
                <a:ext uri="{FF2B5EF4-FFF2-40B4-BE49-F238E27FC236}">
                  <a16:creationId xmlns:a16="http://schemas.microsoft.com/office/drawing/2014/main" id="{FFBFF1E0-8EBA-E690-AAFC-95795354FF0A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3" name="任意多边形: 形状 3172">
              <a:extLst>
                <a:ext uri="{FF2B5EF4-FFF2-40B4-BE49-F238E27FC236}">
                  <a16:creationId xmlns:a16="http://schemas.microsoft.com/office/drawing/2014/main" id="{939EA943-EFC2-ECE5-6232-9C78BFF9D4C0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4" name="任意多边形: 形状 3173">
              <a:extLst>
                <a:ext uri="{FF2B5EF4-FFF2-40B4-BE49-F238E27FC236}">
                  <a16:creationId xmlns:a16="http://schemas.microsoft.com/office/drawing/2014/main" id="{2A9AF610-A856-AFB3-AC37-122371424EAE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5" name="任意多边形: 形状 3174">
              <a:extLst>
                <a:ext uri="{FF2B5EF4-FFF2-40B4-BE49-F238E27FC236}">
                  <a16:creationId xmlns:a16="http://schemas.microsoft.com/office/drawing/2014/main" id="{3C9EA177-1150-9698-09B4-CA3848B7E1ED}"/>
                </a:ext>
              </a:extLst>
            </p:cNvPr>
            <p:cNvSpPr/>
            <p:nvPr/>
          </p:nvSpPr>
          <p:spPr>
            <a:xfrm>
              <a:off x="-1431558" y="-3818455"/>
              <a:ext cx="23743" cy="23415"/>
            </a:xfrm>
            <a:custGeom>
              <a:avLst/>
              <a:gdLst>
                <a:gd name="connsiteX0" fmla="*/ 1086 w 23743"/>
                <a:gd name="connsiteY0" fmla="*/ 25163 h 23415"/>
                <a:gd name="connsiteX1" fmla="*/ 23075 w 23743"/>
                <a:gd name="connsiteY1" fmla="*/ 3201 h 23415"/>
                <a:gd name="connsiteX2" fmla="*/ 1086 w 23743"/>
                <a:gd name="connsiteY2" fmla="*/ 25163 h 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43" h="23415">
                  <a:moveTo>
                    <a:pt x="1086" y="25163"/>
                  </a:moveTo>
                  <a:cubicBezTo>
                    <a:pt x="21991" y="17234"/>
                    <a:pt x="28334" y="7905"/>
                    <a:pt x="23075" y="3201"/>
                  </a:cubicBezTo>
                  <a:cubicBezTo>
                    <a:pt x="17815" y="-1504"/>
                    <a:pt x="8407" y="5051"/>
                    <a:pt x="1086" y="251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6" name="任意多边形: 形状 3175">
              <a:extLst>
                <a:ext uri="{FF2B5EF4-FFF2-40B4-BE49-F238E27FC236}">
                  <a16:creationId xmlns:a16="http://schemas.microsoft.com/office/drawing/2014/main" id="{90F2476F-71D2-06A7-87D6-9FD0F25C5339}"/>
                </a:ext>
              </a:extLst>
            </p:cNvPr>
            <p:cNvSpPr/>
            <p:nvPr/>
          </p:nvSpPr>
          <p:spPr>
            <a:xfrm>
              <a:off x="-1431558" y="-3795039"/>
              <a:ext cx="29014" cy="16416"/>
            </a:xfrm>
            <a:custGeom>
              <a:avLst/>
              <a:gdLst>
                <a:gd name="connsiteX0" fmla="*/ 1086 w 29014"/>
                <a:gd name="connsiteY0" fmla="*/ 1747 h 16416"/>
                <a:gd name="connsiteX1" fmla="*/ 29550 w 29014"/>
                <a:gd name="connsiteY1" fmla="*/ 15120 h 16416"/>
                <a:gd name="connsiteX2" fmla="*/ 1086 w 29014"/>
                <a:gd name="connsiteY2" fmla="*/ 1747 h 1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14" h="16416">
                  <a:moveTo>
                    <a:pt x="1086" y="1747"/>
                  </a:moveTo>
                  <a:cubicBezTo>
                    <a:pt x="15331" y="18476"/>
                    <a:pt x="26537" y="21383"/>
                    <a:pt x="29550" y="15120"/>
                  </a:cubicBezTo>
                  <a:cubicBezTo>
                    <a:pt x="32563" y="8856"/>
                    <a:pt x="23233" y="22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7" name="任意多边形: 形状 3176">
              <a:extLst>
                <a:ext uri="{FF2B5EF4-FFF2-40B4-BE49-F238E27FC236}">
                  <a16:creationId xmlns:a16="http://schemas.microsoft.com/office/drawing/2014/main" id="{8D8133D0-F2B8-3A8B-0E0F-7285FA672302}"/>
                </a:ext>
              </a:extLst>
            </p:cNvPr>
            <p:cNvSpPr/>
            <p:nvPr/>
          </p:nvSpPr>
          <p:spPr>
            <a:xfrm>
              <a:off x="-1441038" y="-3795039"/>
              <a:ext cx="12765" cy="30249"/>
            </a:xfrm>
            <a:custGeom>
              <a:avLst/>
              <a:gdLst>
                <a:gd name="connsiteX0" fmla="*/ 10566 w 12765"/>
                <a:gd name="connsiteY0" fmla="*/ 1747 h 30249"/>
                <a:gd name="connsiteX1" fmla="*/ 6179 w 12765"/>
                <a:gd name="connsiteY1" fmla="*/ 31955 h 30249"/>
                <a:gd name="connsiteX2" fmla="*/ 10566 w 12765"/>
                <a:gd name="connsiteY2" fmla="*/ 1747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5" h="30249">
                  <a:moveTo>
                    <a:pt x="10566" y="1747"/>
                  </a:moveTo>
                  <a:cubicBezTo>
                    <a:pt x="-1538" y="19956"/>
                    <a:pt x="-957" y="31162"/>
                    <a:pt x="6179" y="31955"/>
                  </a:cubicBezTo>
                  <a:cubicBezTo>
                    <a:pt x="13315" y="32748"/>
                    <a:pt x="16909" y="22255"/>
                    <a:pt x="1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8" name="任意多边形: 形状 3177">
              <a:extLst>
                <a:ext uri="{FF2B5EF4-FFF2-40B4-BE49-F238E27FC236}">
                  <a16:creationId xmlns:a16="http://schemas.microsoft.com/office/drawing/2014/main" id="{5525A753-3B84-F0F9-50CE-93C8B2795B6A}"/>
                </a:ext>
              </a:extLst>
            </p:cNvPr>
            <p:cNvSpPr/>
            <p:nvPr/>
          </p:nvSpPr>
          <p:spPr>
            <a:xfrm>
              <a:off x="-1462837" y="-3797604"/>
              <a:ext cx="31279" cy="12430"/>
            </a:xfrm>
            <a:custGeom>
              <a:avLst/>
              <a:gdLst>
                <a:gd name="connsiteX0" fmla="*/ 32366 w 31279"/>
                <a:gd name="connsiteY0" fmla="*/ 4312 h 12430"/>
                <a:gd name="connsiteX1" fmla="*/ 1206 w 31279"/>
                <a:gd name="connsiteY1" fmla="*/ 9598 h 12430"/>
                <a:gd name="connsiteX2" fmla="*/ 32366 w 31279"/>
                <a:gd name="connsiteY2" fmla="*/ 4312 h 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79" h="12430">
                  <a:moveTo>
                    <a:pt x="32366" y="4312"/>
                  </a:moveTo>
                  <a:cubicBezTo>
                    <a:pt x="10668" y="-1158"/>
                    <a:pt x="-195" y="2832"/>
                    <a:pt x="1206" y="9598"/>
                  </a:cubicBezTo>
                  <a:cubicBezTo>
                    <a:pt x="2607" y="16364"/>
                    <a:pt x="14156" y="16443"/>
                    <a:pt x="32366" y="43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79" name="任意多边形: 形状 3178">
              <a:extLst>
                <a:ext uri="{FF2B5EF4-FFF2-40B4-BE49-F238E27FC236}">
                  <a16:creationId xmlns:a16="http://schemas.microsoft.com/office/drawing/2014/main" id="{87748E5A-E6F8-8A7C-792F-FABF2F941FE6}"/>
                </a:ext>
              </a:extLst>
            </p:cNvPr>
            <p:cNvSpPr/>
            <p:nvPr/>
          </p:nvSpPr>
          <p:spPr>
            <a:xfrm>
              <a:off x="-1449275" y="-3822676"/>
              <a:ext cx="17716" cy="27637"/>
            </a:xfrm>
            <a:custGeom>
              <a:avLst/>
              <a:gdLst>
                <a:gd name="connsiteX0" fmla="*/ 18803 w 17716"/>
                <a:gd name="connsiteY0" fmla="*/ 29384 h 27637"/>
                <a:gd name="connsiteX1" fmla="*/ 3950 w 17716"/>
                <a:gd name="connsiteY1" fmla="*/ 2454 h 27637"/>
                <a:gd name="connsiteX2" fmla="*/ 18803 w 17716"/>
                <a:gd name="connsiteY2" fmla="*/ 29384 h 2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16" h="27637">
                  <a:moveTo>
                    <a:pt x="18803" y="29384"/>
                  </a:moveTo>
                  <a:cubicBezTo>
                    <a:pt x="17481" y="7792"/>
                    <a:pt x="10187" y="-929"/>
                    <a:pt x="3950" y="2454"/>
                  </a:cubicBezTo>
                  <a:cubicBezTo>
                    <a:pt x="-2287" y="5836"/>
                    <a:pt x="1228" y="16461"/>
                    <a:pt x="18803" y="293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0" name="任意多边形: 形状 3179">
              <a:extLst>
                <a:ext uri="{FF2B5EF4-FFF2-40B4-BE49-F238E27FC236}">
                  <a16:creationId xmlns:a16="http://schemas.microsoft.com/office/drawing/2014/main" id="{94AAFEBA-2BAD-142B-C248-AABCDDE86031}"/>
                </a:ext>
              </a:extLst>
            </p:cNvPr>
            <p:cNvSpPr/>
            <p:nvPr/>
          </p:nvSpPr>
          <p:spPr>
            <a:xfrm>
              <a:off x="-1435616" y="-3798975"/>
              <a:ext cx="8130" cy="7887"/>
            </a:xfrm>
            <a:custGeom>
              <a:avLst/>
              <a:gdLst>
                <a:gd name="connsiteX0" fmla="*/ 1206 w 8130"/>
                <a:gd name="connsiteY0" fmla="*/ 6634 h 7887"/>
                <a:gd name="connsiteX1" fmla="*/ 6122 w 8130"/>
                <a:gd name="connsiteY1" fmla="*/ 9515 h 7887"/>
                <a:gd name="connsiteX2" fmla="*/ 9119 w 8130"/>
                <a:gd name="connsiteY2" fmla="*/ 4784 h 7887"/>
                <a:gd name="connsiteX3" fmla="*/ 9108 w 8130"/>
                <a:gd name="connsiteY3" fmla="*/ 4731 h 7887"/>
                <a:gd name="connsiteX4" fmla="*/ 4166 w 8130"/>
                <a:gd name="connsiteY4" fmla="*/ 1877 h 7887"/>
                <a:gd name="connsiteX5" fmla="*/ 1172 w 8130"/>
                <a:gd name="connsiteY5" fmla="*/ 6476 h 7887"/>
                <a:gd name="connsiteX6" fmla="*/ 1206 w 8130"/>
                <a:gd name="connsiteY6" fmla="*/ 6634 h 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30" h="7887">
                  <a:moveTo>
                    <a:pt x="1206" y="6634"/>
                  </a:moveTo>
                  <a:cubicBezTo>
                    <a:pt x="1798" y="8775"/>
                    <a:pt x="3973" y="10044"/>
                    <a:pt x="6122" y="9515"/>
                  </a:cubicBezTo>
                  <a:cubicBezTo>
                    <a:pt x="8257" y="9039"/>
                    <a:pt x="9600" y="6925"/>
                    <a:pt x="9119" y="4784"/>
                  </a:cubicBezTo>
                  <a:cubicBezTo>
                    <a:pt x="9116" y="4758"/>
                    <a:pt x="9111" y="4758"/>
                    <a:pt x="9108" y="4731"/>
                  </a:cubicBezTo>
                  <a:cubicBezTo>
                    <a:pt x="8503" y="2590"/>
                    <a:pt x="6315" y="1322"/>
                    <a:pt x="4166" y="1877"/>
                  </a:cubicBezTo>
                  <a:cubicBezTo>
                    <a:pt x="2068" y="2326"/>
                    <a:pt x="725" y="4388"/>
                    <a:pt x="1172" y="6476"/>
                  </a:cubicBezTo>
                  <a:cubicBezTo>
                    <a:pt x="1182" y="6529"/>
                    <a:pt x="1193" y="6581"/>
                    <a:pt x="1206" y="66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1" name="任意多边形: 形状 3180">
              <a:extLst>
                <a:ext uri="{FF2B5EF4-FFF2-40B4-BE49-F238E27FC236}">
                  <a16:creationId xmlns:a16="http://schemas.microsoft.com/office/drawing/2014/main" id="{E108A23C-ED1B-0555-B960-F9459CEE3552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2" name="任意多边形: 形状 3181">
              <a:extLst>
                <a:ext uri="{FF2B5EF4-FFF2-40B4-BE49-F238E27FC236}">
                  <a16:creationId xmlns:a16="http://schemas.microsoft.com/office/drawing/2014/main" id="{9B3326AA-CF6E-DF12-2D40-5DD2FB3C8887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3" name="任意多边形: 形状 3182">
              <a:extLst>
                <a:ext uri="{FF2B5EF4-FFF2-40B4-BE49-F238E27FC236}">
                  <a16:creationId xmlns:a16="http://schemas.microsoft.com/office/drawing/2014/main" id="{5AF76572-1796-200C-2380-34DED19A9C18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4" name="任意多边形: 形状 3183">
              <a:extLst>
                <a:ext uri="{FF2B5EF4-FFF2-40B4-BE49-F238E27FC236}">
                  <a16:creationId xmlns:a16="http://schemas.microsoft.com/office/drawing/2014/main" id="{3F37C1BF-9B8F-862C-CFF2-E74D3EF31DAE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5" name="任意多边形: 形状 3184">
              <a:extLst>
                <a:ext uri="{FF2B5EF4-FFF2-40B4-BE49-F238E27FC236}">
                  <a16:creationId xmlns:a16="http://schemas.microsoft.com/office/drawing/2014/main" id="{3731C369-46DB-FBAB-0D17-208C38C37A2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6" name="任意多边形: 形状 3185">
              <a:extLst>
                <a:ext uri="{FF2B5EF4-FFF2-40B4-BE49-F238E27FC236}">
                  <a16:creationId xmlns:a16="http://schemas.microsoft.com/office/drawing/2014/main" id="{3D2EEB95-6112-2A16-D862-D0FF26206691}"/>
                </a:ext>
              </a:extLst>
            </p:cNvPr>
            <p:cNvSpPr/>
            <p:nvPr/>
          </p:nvSpPr>
          <p:spPr>
            <a:xfrm>
              <a:off x="-1319949" y="-3892992"/>
              <a:ext cx="65535" cy="24997"/>
            </a:xfrm>
            <a:custGeom>
              <a:avLst/>
              <a:gdLst>
                <a:gd name="connsiteX0" fmla="*/ 1086 w 65535"/>
                <a:gd name="connsiteY0" fmla="*/ 15762 h 24997"/>
                <a:gd name="connsiteX1" fmla="*/ 66603 w 65535"/>
                <a:gd name="connsiteY1" fmla="*/ 13701 h 24997"/>
                <a:gd name="connsiteX2" fmla="*/ 1086 w 65535"/>
                <a:gd name="connsiteY2" fmla="*/ 15762 h 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5" h="24997">
                  <a:moveTo>
                    <a:pt x="1086" y="15762"/>
                  </a:moveTo>
                  <a:cubicBezTo>
                    <a:pt x="43900" y="33100"/>
                    <a:pt x="67395" y="27999"/>
                    <a:pt x="66603" y="13701"/>
                  </a:cubicBezTo>
                  <a:cubicBezTo>
                    <a:pt x="65757" y="-1152"/>
                    <a:pt x="42156" y="-4006"/>
                    <a:pt x="1086" y="15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7" name="任意多边形: 形状 3186">
              <a:extLst>
                <a:ext uri="{FF2B5EF4-FFF2-40B4-BE49-F238E27FC236}">
                  <a16:creationId xmlns:a16="http://schemas.microsoft.com/office/drawing/2014/main" id="{FCBA36C2-EF6F-6504-D1B0-C3E48EACFB3D}"/>
                </a:ext>
              </a:extLst>
            </p:cNvPr>
            <p:cNvSpPr/>
            <p:nvPr/>
          </p:nvSpPr>
          <p:spPr>
            <a:xfrm>
              <a:off x="-1320676" y="-3878976"/>
              <a:ext cx="30777" cy="60212"/>
            </a:xfrm>
            <a:custGeom>
              <a:avLst/>
              <a:gdLst>
                <a:gd name="connsiteX0" fmla="*/ 1812 w 30777"/>
                <a:gd name="connsiteY0" fmla="*/ 1747 h 60212"/>
                <a:gd name="connsiteX1" fmla="*/ 24092 w 30777"/>
                <a:gd name="connsiteY1" fmla="*/ 61158 h 60212"/>
                <a:gd name="connsiteX2" fmla="*/ 1812 w 30777"/>
                <a:gd name="connsiteY2" fmla="*/ 1747 h 6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12">
                  <a:moveTo>
                    <a:pt x="1812" y="1747"/>
                  </a:moveTo>
                  <a:cubicBezTo>
                    <a:pt x="-2073" y="46358"/>
                    <a:pt x="10243" y="66339"/>
                    <a:pt x="24092" y="61158"/>
                  </a:cubicBezTo>
                  <a:cubicBezTo>
                    <a:pt x="38469" y="55820"/>
                    <a:pt x="33923" y="33276"/>
                    <a:pt x="18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8" name="任意多边形: 形状 3187">
              <a:extLst>
                <a:ext uri="{FF2B5EF4-FFF2-40B4-BE49-F238E27FC236}">
                  <a16:creationId xmlns:a16="http://schemas.microsoft.com/office/drawing/2014/main" id="{08C7D3C7-628D-9A7F-5F3E-93031A6EF3F2}"/>
                </a:ext>
              </a:extLst>
            </p:cNvPr>
            <p:cNvSpPr/>
            <p:nvPr/>
          </p:nvSpPr>
          <p:spPr>
            <a:xfrm>
              <a:off x="-1374274" y="-3878976"/>
              <a:ext cx="54324" cy="43093"/>
            </a:xfrm>
            <a:custGeom>
              <a:avLst/>
              <a:gdLst>
                <a:gd name="connsiteX0" fmla="*/ 55411 w 54324"/>
                <a:gd name="connsiteY0" fmla="*/ 1747 h 43093"/>
                <a:gd name="connsiteX1" fmla="*/ 3664 w 54324"/>
                <a:gd name="connsiteY1" fmla="*/ 40518 h 43093"/>
                <a:gd name="connsiteX2" fmla="*/ 55411 w 54324"/>
                <a:gd name="connsiteY2" fmla="*/ 1747 h 4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24" h="43093">
                  <a:moveTo>
                    <a:pt x="55411" y="1747"/>
                  </a:moveTo>
                  <a:cubicBezTo>
                    <a:pt x="10165" y="11975"/>
                    <a:pt x="-5692" y="29418"/>
                    <a:pt x="3664" y="40518"/>
                  </a:cubicBezTo>
                  <a:cubicBezTo>
                    <a:pt x="13363" y="52067"/>
                    <a:pt x="34215" y="40914"/>
                    <a:pt x="554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89" name="任意多边形: 形状 3188">
              <a:extLst>
                <a:ext uri="{FF2B5EF4-FFF2-40B4-BE49-F238E27FC236}">
                  <a16:creationId xmlns:a16="http://schemas.microsoft.com/office/drawing/2014/main" id="{AD010943-D237-14F4-3497-FB55B44524C1}"/>
                </a:ext>
              </a:extLst>
            </p:cNvPr>
            <p:cNvSpPr/>
            <p:nvPr/>
          </p:nvSpPr>
          <p:spPr>
            <a:xfrm>
              <a:off x="-1376263" y="-3919421"/>
              <a:ext cx="56313" cy="40445"/>
            </a:xfrm>
            <a:custGeom>
              <a:avLst/>
              <a:gdLst>
                <a:gd name="connsiteX0" fmla="*/ 57399 w 56313"/>
                <a:gd name="connsiteY0" fmla="*/ 42192 h 40445"/>
                <a:gd name="connsiteX1" fmla="*/ 3115 w 56313"/>
                <a:gd name="connsiteY1" fmla="*/ 6725 h 40445"/>
                <a:gd name="connsiteX2" fmla="*/ 57399 w 56313"/>
                <a:gd name="connsiteY2" fmla="*/ 42192 h 4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13" h="40445">
                  <a:moveTo>
                    <a:pt x="57399" y="42192"/>
                  </a:moveTo>
                  <a:cubicBezTo>
                    <a:pt x="33323" y="3897"/>
                    <a:pt x="11202" y="-5379"/>
                    <a:pt x="3115" y="6725"/>
                  </a:cubicBezTo>
                  <a:cubicBezTo>
                    <a:pt x="-5263" y="19199"/>
                    <a:pt x="12206" y="34871"/>
                    <a:pt x="57399" y="421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0" name="任意多边形: 形状 3189">
              <a:extLst>
                <a:ext uri="{FF2B5EF4-FFF2-40B4-BE49-F238E27FC236}">
                  <a16:creationId xmlns:a16="http://schemas.microsoft.com/office/drawing/2014/main" id="{83360BDF-863C-D414-9377-BCECB7AE5B33}"/>
                </a:ext>
              </a:extLst>
            </p:cNvPr>
            <p:cNvSpPr/>
            <p:nvPr/>
          </p:nvSpPr>
          <p:spPr>
            <a:xfrm>
              <a:off x="-1322088" y="-3940192"/>
              <a:ext cx="28895" cy="61216"/>
            </a:xfrm>
            <a:custGeom>
              <a:avLst/>
              <a:gdLst>
                <a:gd name="connsiteX0" fmla="*/ 3224 w 28895"/>
                <a:gd name="connsiteY0" fmla="*/ 62963 h 61216"/>
                <a:gd name="connsiteX1" fmla="*/ 21434 w 28895"/>
                <a:gd name="connsiteY1" fmla="*/ 2177 h 61216"/>
                <a:gd name="connsiteX2" fmla="*/ 3224 w 28895"/>
                <a:gd name="connsiteY2" fmla="*/ 62963 h 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895" h="61216">
                  <a:moveTo>
                    <a:pt x="3224" y="62963"/>
                  </a:moveTo>
                  <a:cubicBezTo>
                    <a:pt x="33564" y="29055"/>
                    <a:pt x="35784" y="5930"/>
                    <a:pt x="21434" y="2177"/>
                  </a:cubicBezTo>
                  <a:cubicBezTo>
                    <a:pt x="6528" y="-1575"/>
                    <a:pt x="-3515" y="19250"/>
                    <a:pt x="3224" y="629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1" name="任意多边形: 形状 3190">
              <a:extLst>
                <a:ext uri="{FF2B5EF4-FFF2-40B4-BE49-F238E27FC236}">
                  <a16:creationId xmlns:a16="http://schemas.microsoft.com/office/drawing/2014/main" id="{E7E24600-03FD-0EA9-D9B1-28B8A0191E96}"/>
                </a:ext>
              </a:extLst>
            </p:cNvPr>
            <p:cNvSpPr/>
            <p:nvPr/>
          </p:nvSpPr>
          <p:spPr>
            <a:xfrm>
              <a:off x="-1328405" y="-3887133"/>
              <a:ext cx="16923" cy="16305"/>
            </a:xfrm>
            <a:custGeom>
              <a:avLst/>
              <a:gdLst>
                <a:gd name="connsiteX0" fmla="*/ 2248 w 16923"/>
                <a:gd name="connsiteY0" fmla="*/ 5807 h 16305"/>
                <a:gd name="connsiteX1" fmla="*/ 4885 w 16923"/>
                <a:gd name="connsiteY1" fmla="*/ 16696 h 16305"/>
                <a:gd name="connsiteX2" fmla="*/ 5287 w 16923"/>
                <a:gd name="connsiteY2" fmla="*/ 16934 h 16305"/>
                <a:gd name="connsiteX3" fmla="*/ 16836 w 16923"/>
                <a:gd name="connsiteY3" fmla="*/ 14000 h 16305"/>
                <a:gd name="connsiteX4" fmla="*/ 14230 w 16923"/>
                <a:gd name="connsiteY4" fmla="*/ 3085 h 16305"/>
                <a:gd name="connsiteX5" fmla="*/ 13797 w 16923"/>
                <a:gd name="connsiteY5" fmla="*/ 2847 h 16305"/>
                <a:gd name="connsiteX6" fmla="*/ 2248 w 16923"/>
                <a:gd name="connsiteY6" fmla="*/ 5807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2248" y="5807"/>
                  </a:moveTo>
                  <a:cubicBezTo>
                    <a:pt x="-33" y="9533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4"/>
                  </a:cubicBezTo>
                  <a:cubicBezTo>
                    <a:pt x="9301" y="19206"/>
                    <a:pt x="14392" y="17911"/>
                    <a:pt x="16836" y="14000"/>
                  </a:cubicBezTo>
                  <a:cubicBezTo>
                    <a:pt x="19127" y="10274"/>
                    <a:pt x="17962" y="5384"/>
                    <a:pt x="14230" y="3085"/>
                  </a:cubicBezTo>
                  <a:cubicBezTo>
                    <a:pt x="14088" y="3006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2" name="任意多边形: 形状 3191">
              <a:extLst>
                <a:ext uri="{FF2B5EF4-FFF2-40B4-BE49-F238E27FC236}">
                  <a16:creationId xmlns:a16="http://schemas.microsoft.com/office/drawing/2014/main" id="{D8C91A61-19B2-37C6-B8FF-F8597EDDD4D9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3" name="任意多边形: 形状 3192">
              <a:extLst>
                <a:ext uri="{FF2B5EF4-FFF2-40B4-BE49-F238E27FC236}">
                  <a16:creationId xmlns:a16="http://schemas.microsoft.com/office/drawing/2014/main" id="{88E20454-0C5C-C52A-5DC1-22ECA58BC8FD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4" name="任意多边形: 形状 3193">
              <a:extLst>
                <a:ext uri="{FF2B5EF4-FFF2-40B4-BE49-F238E27FC236}">
                  <a16:creationId xmlns:a16="http://schemas.microsoft.com/office/drawing/2014/main" id="{2A460FAC-139D-E07A-D839-12A61F0A9BA4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5" name="任意多边形: 形状 3194">
              <a:extLst>
                <a:ext uri="{FF2B5EF4-FFF2-40B4-BE49-F238E27FC236}">
                  <a16:creationId xmlns:a16="http://schemas.microsoft.com/office/drawing/2014/main" id="{D27D8926-F5E7-7F1C-D61D-225FFEEDBA59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6" name="任意多边形: 形状 3195">
              <a:extLst>
                <a:ext uri="{FF2B5EF4-FFF2-40B4-BE49-F238E27FC236}">
                  <a16:creationId xmlns:a16="http://schemas.microsoft.com/office/drawing/2014/main" id="{4A3D5878-08F7-AB9E-74DE-B7D3AC35ACE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7" name="任意多边形: 形状 3196">
              <a:extLst>
                <a:ext uri="{FF2B5EF4-FFF2-40B4-BE49-F238E27FC236}">
                  <a16:creationId xmlns:a16="http://schemas.microsoft.com/office/drawing/2014/main" id="{9D8FEB10-7D35-18AB-3FB4-CFA4BF1A54F4}"/>
                </a:ext>
              </a:extLst>
            </p:cNvPr>
            <p:cNvSpPr/>
            <p:nvPr/>
          </p:nvSpPr>
          <p:spPr>
            <a:xfrm>
              <a:off x="-1385487" y="-3889980"/>
              <a:ext cx="65537" cy="24976"/>
            </a:xfrm>
            <a:custGeom>
              <a:avLst/>
              <a:gdLst>
                <a:gd name="connsiteX0" fmla="*/ 66623 w 65537"/>
                <a:gd name="connsiteY0" fmla="*/ 12751 h 24976"/>
                <a:gd name="connsiteX1" fmla="*/ 1107 w 65537"/>
                <a:gd name="connsiteY1" fmla="*/ 14786 h 24976"/>
                <a:gd name="connsiteX2" fmla="*/ 66623 w 65537"/>
                <a:gd name="connsiteY2" fmla="*/ 12751 h 2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537" h="24976">
                  <a:moveTo>
                    <a:pt x="66623" y="12751"/>
                  </a:moveTo>
                  <a:cubicBezTo>
                    <a:pt x="23783" y="-4613"/>
                    <a:pt x="287" y="488"/>
                    <a:pt x="1107" y="14786"/>
                  </a:cubicBezTo>
                  <a:cubicBezTo>
                    <a:pt x="1979" y="29639"/>
                    <a:pt x="25580" y="32440"/>
                    <a:pt x="66623" y="127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8" name="任意多边形: 形状 3197">
              <a:extLst>
                <a:ext uri="{FF2B5EF4-FFF2-40B4-BE49-F238E27FC236}">
                  <a16:creationId xmlns:a16="http://schemas.microsoft.com/office/drawing/2014/main" id="{5E114B3B-6733-0063-ECF5-80DD24CB6162}"/>
                </a:ext>
              </a:extLst>
            </p:cNvPr>
            <p:cNvSpPr/>
            <p:nvPr/>
          </p:nvSpPr>
          <p:spPr>
            <a:xfrm>
              <a:off x="-1350000" y="-3939208"/>
              <a:ext cx="30777" cy="60231"/>
            </a:xfrm>
            <a:custGeom>
              <a:avLst/>
              <a:gdLst>
                <a:gd name="connsiteX0" fmla="*/ 31137 w 30777"/>
                <a:gd name="connsiteY0" fmla="*/ 61979 h 60231"/>
                <a:gd name="connsiteX1" fmla="*/ 8858 w 30777"/>
                <a:gd name="connsiteY1" fmla="*/ 2541 h 60231"/>
                <a:gd name="connsiteX2" fmla="*/ 31137 w 30777"/>
                <a:gd name="connsiteY2" fmla="*/ 61979 h 6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77" h="60231">
                  <a:moveTo>
                    <a:pt x="31137" y="61979"/>
                  </a:moveTo>
                  <a:cubicBezTo>
                    <a:pt x="35022" y="17341"/>
                    <a:pt x="22706" y="-2613"/>
                    <a:pt x="8858" y="2541"/>
                  </a:cubicBezTo>
                  <a:cubicBezTo>
                    <a:pt x="-5520" y="7853"/>
                    <a:pt x="-974" y="30423"/>
                    <a:pt x="31137" y="619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199" name="任意多边形: 形状 3198">
              <a:extLst>
                <a:ext uri="{FF2B5EF4-FFF2-40B4-BE49-F238E27FC236}">
                  <a16:creationId xmlns:a16="http://schemas.microsoft.com/office/drawing/2014/main" id="{D930A8FB-5819-8AEC-68E7-6BFB1BB3F2DA}"/>
                </a:ext>
              </a:extLst>
            </p:cNvPr>
            <p:cNvSpPr/>
            <p:nvPr/>
          </p:nvSpPr>
          <p:spPr>
            <a:xfrm>
              <a:off x="-1319949" y="-3921918"/>
              <a:ext cx="54332" cy="42942"/>
            </a:xfrm>
            <a:custGeom>
              <a:avLst/>
              <a:gdLst>
                <a:gd name="connsiteX0" fmla="*/ 1086 w 54332"/>
                <a:gd name="connsiteY0" fmla="*/ 44689 h 42942"/>
                <a:gd name="connsiteX1" fmla="*/ 52833 w 54332"/>
                <a:gd name="connsiteY1" fmla="*/ 5892 h 42942"/>
                <a:gd name="connsiteX2" fmla="*/ 1086 w 54332"/>
                <a:gd name="connsiteY2" fmla="*/ 44689 h 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332" h="42942">
                  <a:moveTo>
                    <a:pt x="1086" y="44689"/>
                  </a:moveTo>
                  <a:cubicBezTo>
                    <a:pt x="46305" y="34435"/>
                    <a:pt x="62215" y="17018"/>
                    <a:pt x="52833" y="5892"/>
                  </a:cubicBezTo>
                  <a:cubicBezTo>
                    <a:pt x="43451" y="-5235"/>
                    <a:pt x="22282" y="5495"/>
                    <a:pt x="1086" y="446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0" name="任意多边形: 形状 3199">
              <a:extLst>
                <a:ext uri="{FF2B5EF4-FFF2-40B4-BE49-F238E27FC236}">
                  <a16:creationId xmlns:a16="http://schemas.microsoft.com/office/drawing/2014/main" id="{A939E117-0F5C-604E-42A2-DE294226100B}"/>
                </a:ext>
              </a:extLst>
            </p:cNvPr>
            <p:cNvSpPr/>
            <p:nvPr/>
          </p:nvSpPr>
          <p:spPr>
            <a:xfrm>
              <a:off x="-1319949" y="-3878976"/>
              <a:ext cx="56288" cy="40435"/>
            </a:xfrm>
            <a:custGeom>
              <a:avLst/>
              <a:gdLst>
                <a:gd name="connsiteX0" fmla="*/ 1086 w 56288"/>
                <a:gd name="connsiteY0" fmla="*/ 1747 h 40435"/>
                <a:gd name="connsiteX1" fmla="*/ 55344 w 56288"/>
                <a:gd name="connsiteY1" fmla="*/ 37188 h 40435"/>
                <a:gd name="connsiteX2" fmla="*/ 1086 w 56288"/>
                <a:gd name="connsiteY2" fmla="*/ 1747 h 4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288" h="40435">
                  <a:moveTo>
                    <a:pt x="1086" y="1747"/>
                  </a:moveTo>
                  <a:cubicBezTo>
                    <a:pt x="25162" y="40042"/>
                    <a:pt x="47283" y="49318"/>
                    <a:pt x="55344" y="37188"/>
                  </a:cubicBezTo>
                  <a:cubicBezTo>
                    <a:pt x="63722" y="24713"/>
                    <a:pt x="46279" y="90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1" name="任意多边形: 形状 3200">
              <a:extLst>
                <a:ext uri="{FF2B5EF4-FFF2-40B4-BE49-F238E27FC236}">
                  <a16:creationId xmlns:a16="http://schemas.microsoft.com/office/drawing/2014/main" id="{EC2DA716-AD33-476A-6D95-124B6E9E1CFB}"/>
                </a:ext>
              </a:extLst>
            </p:cNvPr>
            <p:cNvSpPr/>
            <p:nvPr/>
          </p:nvSpPr>
          <p:spPr>
            <a:xfrm>
              <a:off x="-1346732" y="-3878976"/>
              <a:ext cx="28906" cy="61210"/>
            </a:xfrm>
            <a:custGeom>
              <a:avLst/>
              <a:gdLst>
                <a:gd name="connsiteX0" fmla="*/ 27868 w 28906"/>
                <a:gd name="connsiteY0" fmla="*/ 1747 h 61210"/>
                <a:gd name="connsiteX1" fmla="*/ 9632 w 28906"/>
                <a:gd name="connsiteY1" fmla="*/ 62533 h 61210"/>
                <a:gd name="connsiteX2" fmla="*/ 27868 w 28906"/>
                <a:gd name="connsiteY2" fmla="*/ 1747 h 6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906" h="61210">
                  <a:moveTo>
                    <a:pt x="27868" y="1747"/>
                  </a:moveTo>
                  <a:cubicBezTo>
                    <a:pt x="-2498" y="35629"/>
                    <a:pt x="-4718" y="58754"/>
                    <a:pt x="9632" y="62533"/>
                  </a:cubicBezTo>
                  <a:cubicBezTo>
                    <a:pt x="24538" y="66259"/>
                    <a:pt x="34581" y="45407"/>
                    <a:pt x="278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2" name="任意多边形: 形状 3201">
              <a:extLst>
                <a:ext uri="{FF2B5EF4-FFF2-40B4-BE49-F238E27FC236}">
                  <a16:creationId xmlns:a16="http://schemas.microsoft.com/office/drawing/2014/main" id="{1F19979A-418A-67A2-25EA-996BCFD8AEA9}"/>
                </a:ext>
              </a:extLst>
            </p:cNvPr>
            <p:cNvSpPr/>
            <p:nvPr/>
          </p:nvSpPr>
          <p:spPr>
            <a:xfrm>
              <a:off x="-1328405" y="-3887212"/>
              <a:ext cx="16923" cy="16305"/>
            </a:xfrm>
            <a:custGeom>
              <a:avLst/>
              <a:gdLst>
                <a:gd name="connsiteX0" fmla="*/ 16836 w 16923"/>
                <a:gd name="connsiteY0" fmla="*/ 14000 h 16305"/>
                <a:gd name="connsiteX1" fmla="*/ 14230 w 16923"/>
                <a:gd name="connsiteY1" fmla="*/ 3085 h 16305"/>
                <a:gd name="connsiteX2" fmla="*/ 13797 w 16923"/>
                <a:gd name="connsiteY2" fmla="*/ 2847 h 16305"/>
                <a:gd name="connsiteX3" fmla="*/ 2248 w 16923"/>
                <a:gd name="connsiteY3" fmla="*/ 5807 h 16305"/>
                <a:gd name="connsiteX4" fmla="*/ 4885 w 16923"/>
                <a:gd name="connsiteY4" fmla="*/ 16696 h 16305"/>
                <a:gd name="connsiteX5" fmla="*/ 5287 w 16923"/>
                <a:gd name="connsiteY5" fmla="*/ 16933 h 16305"/>
                <a:gd name="connsiteX6" fmla="*/ 16836 w 16923"/>
                <a:gd name="connsiteY6" fmla="*/ 14000 h 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23" h="16305">
                  <a:moveTo>
                    <a:pt x="16836" y="14000"/>
                  </a:moveTo>
                  <a:cubicBezTo>
                    <a:pt x="19127" y="10273"/>
                    <a:pt x="17962" y="5384"/>
                    <a:pt x="14230" y="3085"/>
                  </a:cubicBezTo>
                  <a:cubicBezTo>
                    <a:pt x="14088" y="3005"/>
                    <a:pt x="13945" y="2926"/>
                    <a:pt x="13797" y="2847"/>
                  </a:cubicBezTo>
                  <a:cubicBezTo>
                    <a:pt x="9774" y="601"/>
                    <a:pt x="4692" y="1896"/>
                    <a:pt x="2248" y="5807"/>
                  </a:cubicBezTo>
                  <a:cubicBezTo>
                    <a:pt x="-33" y="9534"/>
                    <a:pt x="1148" y="14423"/>
                    <a:pt x="4885" y="16696"/>
                  </a:cubicBezTo>
                  <a:cubicBezTo>
                    <a:pt x="5017" y="16775"/>
                    <a:pt x="5152" y="16854"/>
                    <a:pt x="5287" y="16933"/>
                  </a:cubicBezTo>
                  <a:cubicBezTo>
                    <a:pt x="9301" y="19206"/>
                    <a:pt x="14392" y="17911"/>
                    <a:pt x="16836" y="14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3" name="任意多边形: 形状 3202">
              <a:extLst>
                <a:ext uri="{FF2B5EF4-FFF2-40B4-BE49-F238E27FC236}">
                  <a16:creationId xmlns:a16="http://schemas.microsoft.com/office/drawing/2014/main" id="{182F7707-62BB-CBD2-1929-8DAA01F9EDE0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4" name="任意多边形: 形状 3203">
              <a:extLst>
                <a:ext uri="{FF2B5EF4-FFF2-40B4-BE49-F238E27FC236}">
                  <a16:creationId xmlns:a16="http://schemas.microsoft.com/office/drawing/2014/main" id="{A93888D7-4D42-FB70-FFC7-C61C5DBD1031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5" name="任意多边形: 形状 3204">
              <a:extLst>
                <a:ext uri="{FF2B5EF4-FFF2-40B4-BE49-F238E27FC236}">
                  <a16:creationId xmlns:a16="http://schemas.microsoft.com/office/drawing/2014/main" id="{DD963F0C-56A8-ED2E-F5A2-E86A2CEA0600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6" name="任意多边形: 形状 3205">
              <a:extLst>
                <a:ext uri="{FF2B5EF4-FFF2-40B4-BE49-F238E27FC236}">
                  <a16:creationId xmlns:a16="http://schemas.microsoft.com/office/drawing/2014/main" id="{D7922037-35C8-1BCF-9C46-F2C6F5D5B707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7" name="任意多边形: 形状 3206">
              <a:extLst>
                <a:ext uri="{FF2B5EF4-FFF2-40B4-BE49-F238E27FC236}">
                  <a16:creationId xmlns:a16="http://schemas.microsoft.com/office/drawing/2014/main" id="{FBB4BF4A-744C-E447-363E-1B969ABBD34C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8" name="任意多边形: 形状 3207">
              <a:extLst>
                <a:ext uri="{FF2B5EF4-FFF2-40B4-BE49-F238E27FC236}">
                  <a16:creationId xmlns:a16="http://schemas.microsoft.com/office/drawing/2014/main" id="{295A1A7E-627A-84A8-2DF2-70A31BCFFD05}"/>
                </a:ext>
              </a:extLst>
            </p:cNvPr>
            <p:cNvSpPr/>
            <p:nvPr/>
          </p:nvSpPr>
          <p:spPr>
            <a:xfrm>
              <a:off x="-1023949" y="-3659884"/>
              <a:ext cx="60013" cy="22842"/>
            </a:xfrm>
            <a:custGeom>
              <a:avLst/>
              <a:gdLst>
                <a:gd name="connsiteX0" fmla="*/ 1086 w 60013"/>
                <a:gd name="connsiteY0" fmla="*/ 14540 h 22842"/>
                <a:gd name="connsiteX1" fmla="*/ 61079 w 60013"/>
                <a:gd name="connsiteY1" fmla="*/ 12663 h 22842"/>
                <a:gd name="connsiteX2" fmla="*/ 1086 w 60013"/>
                <a:gd name="connsiteY2" fmla="*/ 14540 h 22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3" h="22842">
                  <a:moveTo>
                    <a:pt x="1086" y="14540"/>
                  </a:moveTo>
                  <a:cubicBezTo>
                    <a:pt x="40280" y="30397"/>
                    <a:pt x="61872" y="25745"/>
                    <a:pt x="61079" y="12663"/>
                  </a:cubicBezTo>
                  <a:cubicBezTo>
                    <a:pt x="60312" y="-921"/>
                    <a:pt x="38667" y="-3485"/>
                    <a:pt x="1086" y="145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09" name="任意多边形: 形状 3208">
              <a:extLst>
                <a:ext uri="{FF2B5EF4-FFF2-40B4-BE49-F238E27FC236}">
                  <a16:creationId xmlns:a16="http://schemas.microsoft.com/office/drawing/2014/main" id="{5C1F8C74-2825-07EC-D107-85C17413AA0E}"/>
                </a:ext>
              </a:extLst>
            </p:cNvPr>
            <p:cNvSpPr/>
            <p:nvPr/>
          </p:nvSpPr>
          <p:spPr>
            <a:xfrm>
              <a:off x="-1024617" y="-3647091"/>
              <a:ext cx="28181" cy="55146"/>
            </a:xfrm>
            <a:custGeom>
              <a:avLst/>
              <a:gdLst>
                <a:gd name="connsiteX0" fmla="*/ 1754 w 28181"/>
                <a:gd name="connsiteY0" fmla="*/ 1747 h 55146"/>
                <a:gd name="connsiteX1" fmla="*/ 22157 w 28181"/>
                <a:gd name="connsiteY1" fmla="*/ 56164 h 55146"/>
                <a:gd name="connsiteX2" fmla="*/ 1754 w 28181"/>
                <a:gd name="connsiteY2" fmla="*/ 1747 h 5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81" h="55146">
                  <a:moveTo>
                    <a:pt x="1754" y="1747"/>
                  </a:moveTo>
                  <a:cubicBezTo>
                    <a:pt x="-1814" y="42606"/>
                    <a:pt x="9471" y="60894"/>
                    <a:pt x="22157" y="56164"/>
                  </a:cubicBezTo>
                  <a:cubicBezTo>
                    <a:pt x="35318" y="51380"/>
                    <a:pt x="31143" y="30633"/>
                    <a:pt x="17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0" name="任意多边形: 形状 3209">
              <a:extLst>
                <a:ext uri="{FF2B5EF4-FFF2-40B4-BE49-F238E27FC236}">
                  <a16:creationId xmlns:a16="http://schemas.microsoft.com/office/drawing/2014/main" id="{C68D60DA-C43C-5947-5157-F76B962D59DC}"/>
                </a:ext>
              </a:extLst>
            </p:cNvPr>
            <p:cNvSpPr/>
            <p:nvPr/>
          </p:nvSpPr>
          <p:spPr>
            <a:xfrm>
              <a:off x="-1073702" y="-3647091"/>
              <a:ext cx="49753" cy="39311"/>
            </a:xfrm>
            <a:custGeom>
              <a:avLst/>
              <a:gdLst>
                <a:gd name="connsiteX0" fmla="*/ 50839 w 49753"/>
                <a:gd name="connsiteY0" fmla="*/ 1747 h 39311"/>
                <a:gd name="connsiteX1" fmla="*/ 3453 w 49753"/>
                <a:gd name="connsiteY1" fmla="*/ 37267 h 39311"/>
                <a:gd name="connsiteX2" fmla="*/ 50839 w 49753"/>
                <a:gd name="connsiteY2" fmla="*/ 1747 h 3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53" h="39311">
                  <a:moveTo>
                    <a:pt x="50839" y="1747"/>
                  </a:moveTo>
                  <a:cubicBezTo>
                    <a:pt x="9426" y="11129"/>
                    <a:pt x="-5136" y="27092"/>
                    <a:pt x="3453" y="37267"/>
                  </a:cubicBezTo>
                  <a:cubicBezTo>
                    <a:pt x="12042" y="47442"/>
                    <a:pt x="31441" y="37637"/>
                    <a:pt x="508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1" name="任意多边形: 形状 3210">
              <a:extLst>
                <a:ext uri="{FF2B5EF4-FFF2-40B4-BE49-F238E27FC236}">
                  <a16:creationId xmlns:a16="http://schemas.microsoft.com/office/drawing/2014/main" id="{AB371C55-3CB4-FFBC-B4B2-CE063724A741}"/>
                </a:ext>
              </a:extLst>
            </p:cNvPr>
            <p:cNvSpPr/>
            <p:nvPr/>
          </p:nvSpPr>
          <p:spPr>
            <a:xfrm>
              <a:off x="-1075402" y="-3684077"/>
              <a:ext cx="51453" cy="36986"/>
            </a:xfrm>
            <a:custGeom>
              <a:avLst/>
              <a:gdLst>
                <a:gd name="connsiteX0" fmla="*/ 52539 w 51453"/>
                <a:gd name="connsiteY0" fmla="*/ 38733 h 36986"/>
                <a:gd name="connsiteX1" fmla="*/ 2853 w 51453"/>
                <a:gd name="connsiteY1" fmla="*/ 6279 h 36986"/>
                <a:gd name="connsiteX2" fmla="*/ 52539 w 51453"/>
                <a:gd name="connsiteY2" fmla="*/ 38733 h 3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53" h="36986">
                  <a:moveTo>
                    <a:pt x="52539" y="38733"/>
                  </a:moveTo>
                  <a:cubicBezTo>
                    <a:pt x="30498" y="3689"/>
                    <a:pt x="10254" y="-4742"/>
                    <a:pt x="2853" y="6279"/>
                  </a:cubicBezTo>
                  <a:cubicBezTo>
                    <a:pt x="-4546" y="17299"/>
                    <a:pt x="11152" y="32046"/>
                    <a:pt x="52539" y="38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2" name="任意多边形: 形状 3211">
              <a:extLst>
                <a:ext uri="{FF2B5EF4-FFF2-40B4-BE49-F238E27FC236}">
                  <a16:creationId xmlns:a16="http://schemas.microsoft.com/office/drawing/2014/main" id="{08EE9713-EB85-FCE6-724F-35C07DFB4CAD}"/>
                </a:ext>
              </a:extLst>
            </p:cNvPr>
            <p:cNvSpPr/>
            <p:nvPr/>
          </p:nvSpPr>
          <p:spPr>
            <a:xfrm>
              <a:off x="-1025910" y="-3703014"/>
              <a:ext cx="26460" cy="55922"/>
            </a:xfrm>
            <a:custGeom>
              <a:avLst/>
              <a:gdLst>
                <a:gd name="connsiteX0" fmla="*/ 3048 w 26460"/>
                <a:gd name="connsiteY0" fmla="*/ 57669 h 55922"/>
                <a:gd name="connsiteX1" fmla="*/ 19724 w 26460"/>
                <a:gd name="connsiteY1" fmla="*/ 2169 h 55922"/>
                <a:gd name="connsiteX2" fmla="*/ 3048 w 26460"/>
                <a:gd name="connsiteY2" fmla="*/ 57669 h 5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60" h="55922">
                  <a:moveTo>
                    <a:pt x="3048" y="57669"/>
                  </a:moveTo>
                  <a:cubicBezTo>
                    <a:pt x="30824" y="26642"/>
                    <a:pt x="32859" y="5473"/>
                    <a:pt x="19724" y="2169"/>
                  </a:cubicBezTo>
                  <a:cubicBezTo>
                    <a:pt x="6087" y="-1399"/>
                    <a:pt x="-3137" y="17683"/>
                    <a:pt x="3048" y="576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3" name="任意多边形: 形状 3212">
              <a:extLst>
                <a:ext uri="{FF2B5EF4-FFF2-40B4-BE49-F238E27FC236}">
                  <a16:creationId xmlns:a16="http://schemas.microsoft.com/office/drawing/2014/main" id="{8C88169E-6BD7-49B7-A936-3A1EB125C983}"/>
                </a:ext>
              </a:extLst>
            </p:cNvPr>
            <p:cNvSpPr/>
            <p:nvPr/>
          </p:nvSpPr>
          <p:spPr>
            <a:xfrm>
              <a:off x="-1031682" y="-3654485"/>
              <a:ext cx="15449" cy="14860"/>
            </a:xfrm>
            <a:custGeom>
              <a:avLst/>
              <a:gdLst>
                <a:gd name="connsiteX0" fmla="*/ 2133 w 15449"/>
                <a:gd name="connsiteY0" fmla="*/ 5388 h 14860"/>
                <a:gd name="connsiteX1" fmla="*/ 4636 w 15449"/>
                <a:gd name="connsiteY1" fmla="*/ 15431 h 14860"/>
                <a:gd name="connsiteX2" fmla="*/ 4908 w 15449"/>
                <a:gd name="connsiteY2" fmla="*/ 15590 h 14860"/>
                <a:gd name="connsiteX3" fmla="*/ 15480 w 15449"/>
                <a:gd name="connsiteY3" fmla="*/ 12947 h 14860"/>
                <a:gd name="connsiteX4" fmla="*/ 13038 w 15449"/>
                <a:gd name="connsiteY4" fmla="*/ 2957 h 14860"/>
                <a:gd name="connsiteX5" fmla="*/ 12705 w 15449"/>
                <a:gd name="connsiteY5" fmla="*/ 2772 h 14860"/>
                <a:gd name="connsiteX6" fmla="*/ 2133 w 15449"/>
                <a:gd name="connsiteY6" fmla="*/ 5388 h 1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60">
                  <a:moveTo>
                    <a:pt x="2133" y="5388"/>
                  </a:moveTo>
                  <a:cubicBezTo>
                    <a:pt x="51" y="8850"/>
                    <a:pt x="1171" y="13343"/>
                    <a:pt x="4636" y="15431"/>
                  </a:cubicBezTo>
                  <a:cubicBezTo>
                    <a:pt x="4726" y="15484"/>
                    <a:pt x="4816" y="15537"/>
                    <a:pt x="4908" y="15590"/>
                  </a:cubicBezTo>
                  <a:cubicBezTo>
                    <a:pt x="8574" y="17651"/>
                    <a:pt x="13215" y="16488"/>
                    <a:pt x="15480" y="12947"/>
                  </a:cubicBezTo>
                  <a:cubicBezTo>
                    <a:pt x="17562" y="9511"/>
                    <a:pt x="16471" y="5045"/>
                    <a:pt x="13038" y="2957"/>
                  </a:cubicBezTo>
                  <a:cubicBezTo>
                    <a:pt x="12929" y="2904"/>
                    <a:pt x="12818" y="2824"/>
                    <a:pt x="12705" y="2772"/>
                  </a:cubicBezTo>
                  <a:cubicBezTo>
                    <a:pt x="9044" y="710"/>
                    <a:pt x="4406" y="1847"/>
                    <a:pt x="2133" y="53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4" name="任意多边形: 形状 3213">
              <a:extLst>
                <a:ext uri="{FF2B5EF4-FFF2-40B4-BE49-F238E27FC236}">
                  <a16:creationId xmlns:a16="http://schemas.microsoft.com/office/drawing/2014/main" id="{201D0710-39BD-B703-78AC-08B5996B7180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5" name="任意多边形: 形状 3214">
              <a:extLst>
                <a:ext uri="{FF2B5EF4-FFF2-40B4-BE49-F238E27FC236}">
                  <a16:creationId xmlns:a16="http://schemas.microsoft.com/office/drawing/2014/main" id="{1A4F0D7A-9E6C-7F25-BAD3-532FB4E0435D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6" name="任意多边形: 形状 3215">
              <a:extLst>
                <a:ext uri="{FF2B5EF4-FFF2-40B4-BE49-F238E27FC236}">
                  <a16:creationId xmlns:a16="http://schemas.microsoft.com/office/drawing/2014/main" id="{CA9B1BD6-CC35-6BC0-9472-47E66D6B902A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7" name="任意多边形: 形状 3216">
              <a:extLst>
                <a:ext uri="{FF2B5EF4-FFF2-40B4-BE49-F238E27FC236}">
                  <a16:creationId xmlns:a16="http://schemas.microsoft.com/office/drawing/2014/main" id="{8FB8EA08-6BC4-A618-5C04-7AB5CE7EE142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8" name="任意多边形: 形状 3217">
              <a:extLst>
                <a:ext uri="{FF2B5EF4-FFF2-40B4-BE49-F238E27FC236}">
                  <a16:creationId xmlns:a16="http://schemas.microsoft.com/office/drawing/2014/main" id="{F290C9E2-77EC-7B4B-6FDE-8894CFC6A388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19" name="任意多边形: 形状 3218">
              <a:extLst>
                <a:ext uri="{FF2B5EF4-FFF2-40B4-BE49-F238E27FC236}">
                  <a16:creationId xmlns:a16="http://schemas.microsoft.com/office/drawing/2014/main" id="{101C9E67-6770-E296-524F-3780D83CA8ED}"/>
                </a:ext>
              </a:extLst>
            </p:cNvPr>
            <p:cNvSpPr/>
            <p:nvPr/>
          </p:nvSpPr>
          <p:spPr>
            <a:xfrm>
              <a:off x="-1083963" y="-3657141"/>
              <a:ext cx="60014" cy="22812"/>
            </a:xfrm>
            <a:custGeom>
              <a:avLst/>
              <a:gdLst>
                <a:gd name="connsiteX0" fmla="*/ 61100 w 60014"/>
                <a:gd name="connsiteY0" fmla="*/ 11797 h 22812"/>
                <a:gd name="connsiteX1" fmla="*/ 1107 w 60014"/>
                <a:gd name="connsiteY1" fmla="*/ 13673 h 22812"/>
                <a:gd name="connsiteX2" fmla="*/ 61100 w 60014"/>
                <a:gd name="connsiteY2" fmla="*/ 11797 h 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14" h="22812">
                  <a:moveTo>
                    <a:pt x="61100" y="11797"/>
                  </a:moveTo>
                  <a:cubicBezTo>
                    <a:pt x="21880" y="-4060"/>
                    <a:pt x="314" y="591"/>
                    <a:pt x="1107" y="13673"/>
                  </a:cubicBezTo>
                  <a:cubicBezTo>
                    <a:pt x="1741" y="27284"/>
                    <a:pt x="23519" y="29715"/>
                    <a:pt x="61100" y="117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0" name="任意多边形: 形状 3219">
              <a:extLst>
                <a:ext uri="{FF2B5EF4-FFF2-40B4-BE49-F238E27FC236}">
                  <a16:creationId xmlns:a16="http://schemas.microsoft.com/office/drawing/2014/main" id="{1479C5E7-77FF-EFBF-DEEF-ED07E0392454}"/>
                </a:ext>
              </a:extLst>
            </p:cNvPr>
            <p:cNvSpPr/>
            <p:nvPr/>
          </p:nvSpPr>
          <p:spPr>
            <a:xfrm>
              <a:off x="-1051480" y="-3702231"/>
              <a:ext cx="28192" cy="55139"/>
            </a:xfrm>
            <a:custGeom>
              <a:avLst/>
              <a:gdLst>
                <a:gd name="connsiteX0" fmla="*/ 28618 w 28192"/>
                <a:gd name="connsiteY0" fmla="*/ 56886 h 55139"/>
                <a:gd name="connsiteX1" fmla="*/ 8215 w 28192"/>
                <a:gd name="connsiteY1" fmla="*/ 2470 h 55139"/>
                <a:gd name="connsiteX2" fmla="*/ 28618 w 28192"/>
                <a:gd name="connsiteY2" fmla="*/ 56886 h 5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92" h="55139">
                  <a:moveTo>
                    <a:pt x="28618" y="56886"/>
                  </a:moveTo>
                  <a:cubicBezTo>
                    <a:pt x="32159" y="16028"/>
                    <a:pt x="20900" y="-2234"/>
                    <a:pt x="8215" y="2470"/>
                  </a:cubicBezTo>
                  <a:cubicBezTo>
                    <a:pt x="-4973" y="7386"/>
                    <a:pt x="-797" y="28027"/>
                    <a:pt x="28618" y="568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1" name="任意多边形: 形状 3220">
              <a:extLst>
                <a:ext uri="{FF2B5EF4-FFF2-40B4-BE49-F238E27FC236}">
                  <a16:creationId xmlns:a16="http://schemas.microsoft.com/office/drawing/2014/main" id="{0F56B511-34E5-686D-D7B3-CBA8D2661B79}"/>
                </a:ext>
              </a:extLst>
            </p:cNvPr>
            <p:cNvSpPr/>
            <p:nvPr/>
          </p:nvSpPr>
          <p:spPr>
            <a:xfrm>
              <a:off x="-1023949" y="-3686410"/>
              <a:ext cx="49741" cy="39318"/>
            </a:xfrm>
            <a:custGeom>
              <a:avLst/>
              <a:gdLst>
                <a:gd name="connsiteX0" fmla="*/ 1086 w 49741"/>
                <a:gd name="connsiteY0" fmla="*/ 41065 h 39318"/>
                <a:gd name="connsiteX1" fmla="*/ 48473 w 49741"/>
                <a:gd name="connsiteY1" fmla="*/ 5545 h 39318"/>
                <a:gd name="connsiteX2" fmla="*/ 1086 w 49741"/>
                <a:gd name="connsiteY2" fmla="*/ 41065 h 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741" h="39318">
                  <a:moveTo>
                    <a:pt x="1086" y="41065"/>
                  </a:moveTo>
                  <a:cubicBezTo>
                    <a:pt x="42473" y="31710"/>
                    <a:pt x="57035" y="15747"/>
                    <a:pt x="48473" y="5545"/>
                  </a:cubicBezTo>
                  <a:cubicBezTo>
                    <a:pt x="39910" y="-4656"/>
                    <a:pt x="20485" y="5202"/>
                    <a:pt x="1086" y="41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2" name="任意多边形: 形状 3221">
              <a:extLst>
                <a:ext uri="{FF2B5EF4-FFF2-40B4-BE49-F238E27FC236}">
                  <a16:creationId xmlns:a16="http://schemas.microsoft.com/office/drawing/2014/main" id="{845E64FC-C2E6-7B99-78F8-453FB5494460}"/>
                </a:ext>
              </a:extLst>
            </p:cNvPr>
            <p:cNvSpPr/>
            <p:nvPr/>
          </p:nvSpPr>
          <p:spPr>
            <a:xfrm>
              <a:off x="-1023949" y="-3647091"/>
              <a:ext cx="51542" cy="37000"/>
            </a:xfrm>
            <a:custGeom>
              <a:avLst/>
              <a:gdLst>
                <a:gd name="connsiteX0" fmla="*/ 1086 w 51542"/>
                <a:gd name="connsiteY0" fmla="*/ 1747 h 37000"/>
                <a:gd name="connsiteX1" fmla="*/ 50772 w 51542"/>
                <a:gd name="connsiteY1" fmla="*/ 34228 h 37000"/>
                <a:gd name="connsiteX2" fmla="*/ 1086 w 51542"/>
                <a:gd name="connsiteY2" fmla="*/ 1747 h 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42" h="37000">
                  <a:moveTo>
                    <a:pt x="1086" y="1747"/>
                  </a:moveTo>
                  <a:cubicBezTo>
                    <a:pt x="23127" y="36818"/>
                    <a:pt x="43372" y="45222"/>
                    <a:pt x="50772" y="34228"/>
                  </a:cubicBezTo>
                  <a:cubicBezTo>
                    <a:pt x="58436" y="22784"/>
                    <a:pt x="42473" y="8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3" name="任意多边形: 形状 3222">
              <a:extLst>
                <a:ext uri="{FF2B5EF4-FFF2-40B4-BE49-F238E27FC236}">
                  <a16:creationId xmlns:a16="http://schemas.microsoft.com/office/drawing/2014/main" id="{B6854501-6783-B8D2-C109-53EED15C1C49}"/>
                </a:ext>
              </a:extLst>
            </p:cNvPr>
            <p:cNvSpPr/>
            <p:nvPr/>
          </p:nvSpPr>
          <p:spPr>
            <a:xfrm>
              <a:off x="-1048473" y="-3647091"/>
              <a:ext cx="26485" cy="55928"/>
            </a:xfrm>
            <a:custGeom>
              <a:avLst/>
              <a:gdLst>
                <a:gd name="connsiteX0" fmla="*/ 25610 w 26485"/>
                <a:gd name="connsiteY0" fmla="*/ 1747 h 55928"/>
                <a:gd name="connsiteX1" fmla="*/ 8907 w 26485"/>
                <a:gd name="connsiteY1" fmla="*/ 57247 h 55928"/>
                <a:gd name="connsiteX2" fmla="*/ 25610 w 26485"/>
                <a:gd name="connsiteY2" fmla="*/ 1747 h 5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5" h="55928">
                  <a:moveTo>
                    <a:pt x="25610" y="1747"/>
                  </a:moveTo>
                  <a:cubicBezTo>
                    <a:pt x="-2193" y="32774"/>
                    <a:pt x="-4228" y="53943"/>
                    <a:pt x="8907" y="57247"/>
                  </a:cubicBezTo>
                  <a:cubicBezTo>
                    <a:pt x="22571" y="60841"/>
                    <a:pt x="31794" y="41760"/>
                    <a:pt x="25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4" name="任意多边形: 形状 3223">
              <a:extLst>
                <a:ext uri="{FF2B5EF4-FFF2-40B4-BE49-F238E27FC236}">
                  <a16:creationId xmlns:a16="http://schemas.microsoft.com/office/drawing/2014/main" id="{1B16BC13-EA83-2132-FD95-53A8431622B1}"/>
                </a:ext>
              </a:extLst>
            </p:cNvPr>
            <p:cNvSpPr/>
            <p:nvPr/>
          </p:nvSpPr>
          <p:spPr>
            <a:xfrm>
              <a:off x="-1031629" y="-3654531"/>
              <a:ext cx="15449" cy="14879"/>
            </a:xfrm>
            <a:custGeom>
              <a:avLst/>
              <a:gdLst>
                <a:gd name="connsiteX0" fmla="*/ 15480 w 15449"/>
                <a:gd name="connsiteY0" fmla="*/ 12940 h 14879"/>
                <a:gd name="connsiteX1" fmla="*/ 13038 w 15449"/>
                <a:gd name="connsiteY1" fmla="*/ 2950 h 14879"/>
                <a:gd name="connsiteX2" fmla="*/ 12705 w 15449"/>
                <a:gd name="connsiteY2" fmla="*/ 2765 h 14879"/>
                <a:gd name="connsiteX3" fmla="*/ 2133 w 15449"/>
                <a:gd name="connsiteY3" fmla="*/ 5408 h 14879"/>
                <a:gd name="connsiteX4" fmla="*/ 4636 w 15449"/>
                <a:gd name="connsiteY4" fmla="*/ 15450 h 14879"/>
                <a:gd name="connsiteX5" fmla="*/ 4908 w 15449"/>
                <a:gd name="connsiteY5" fmla="*/ 15609 h 14879"/>
                <a:gd name="connsiteX6" fmla="*/ 15480 w 15449"/>
                <a:gd name="connsiteY6" fmla="*/ 12940 h 14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9" h="14879">
                  <a:moveTo>
                    <a:pt x="15480" y="12940"/>
                  </a:moveTo>
                  <a:cubicBezTo>
                    <a:pt x="17562" y="9504"/>
                    <a:pt x="16471" y="5038"/>
                    <a:pt x="13038" y="2950"/>
                  </a:cubicBezTo>
                  <a:cubicBezTo>
                    <a:pt x="12929" y="2897"/>
                    <a:pt x="12818" y="2818"/>
                    <a:pt x="12705" y="2765"/>
                  </a:cubicBezTo>
                  <a:cubicBezTo>
                    <a:pt x="9039" y="703"/>
                    <a:pt x="4398" y="1866"/>
                    <a:pt x="2133" y="5408"/>
                  </a:cubicBezTo>
                  <a:cubicBezTo>
                    <a:pt x="51" y="8870"/>
                    <a:pt x="1171" y="13363"/>
                    <a:pt x="4636" y="15450"/>
                  </a:cubicBezTo>
                  <a:cubicBezTo>
                    <a:pt x="4726" y="15503"/>
                    <a:pt x="4816" y="15556"/>
                    <a:pt x="4908" y="15609"/>
                  </a:cubicBezTo>
                  <a:cubicBezTo>
                    <a:pt x="8582" y="17671"/>
                    <a:pt x="13223" y="16508"/>
                    <a:pt x="15480" y="1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5" name="任意多边形: 形状 3224">
              <a:extLst>
                <a:ext uri="{FF2B5EF4-FFF2-40B4-BE49-F238E27FC236}">
                  <a16:creationId xmlns:a16="http://schemas.microsoft.com/office/drawing/2014/main" id="{A37ABB73-639E-2892-8CF3-812E251E0802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6" name="任意多边形: 形状 3225">
              <a:extLst>
                <a:ext uri="{FF2B5EF4-FFF2-40B4-BE49-F238E27FC236}">
                  <a16:creationId xmlns:a16="http://schemas.microsoft.com/office/drawing/2014/main" id="{8F27134F-3AA6-C93A-1308-4955ED75E6A8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7" name="任意多边形: 形状 3226">
              <a:extLst>
                <a:ext uri="{FF2B5EF4-FFF2-40B4-BE49-F238E27FC236}">
                  <a16:creationId xmlns:a16="http://schemas.microsoft.com/office/drawing/2014/main" id="{A24C02B1-591D-4C7C-17CF-016431DB7C98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8" name="任意多边形: 形状 3227">
              <a:extLst>
                <a:ext uri="{FF2B5EF4-FFF2-40B4-BE49-F238E27FC236}">
                  <a16:creationId xmlns:a16="http://schemas.microsoft.com/office/drawing/2014/main" id="{98B96B84-B309-C7FA-93E9-CB1E33639CCF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29" name="任意多边形: 形状 3228">
              <a:extLst>
                <a:ext uri="{FF2B5EF4-FFF2-40B4-BE49-F238E27FC236}">
                  <a16:creationId xmlns:a16="http://schemas.microsoft.com/office/drawing/2014/main" id="{F0D7B6A9-0E2F-259C-5DEE-6F497CBDE6C1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0" name="任意多边形: 形状 3229">
              <a:extLst>
                <a:ext uri="{FF2B5EF4-FFF2-40B4-BE49-F238E27FC236}">
                  <a16:creationId xmlns:a16="http://schemas.microsoft.com/office/drawing/2014/main" id="{C42C1C24-0704-EC93-4B9B-9A20F627533C}"/>
                </a:ext>
              </a:extLst>
            </p:cNvPr>
            <p:cNvSpPr/>
            <p:nvPr/>
          </p:nvSpPr>
          <p:spPr>
            <a:xfrm>
              <a:off x="-585471" y="-3605560"/>
              <a:ext cx="83355" cy="31749"/>
            </a:xfrm>
            <a:custGeom>
              <a:avLst/>
              <a:gdLst>
                <a:gd name="connsiteX0" fmla="*/ 1086 w 83355"/>
                <a:gd name="connsiteY0" fmla="*/ 19522 h 31749"/>
                <a:gd name="connsiteX1" fmla="*/ 84415 w 83355"/>
                <a:gd name="connsiteY1" fmla="*/ 16879 h 31749"/>
                <a:gd name="connsiteX2" fmla="*/ 1086 w 83355"/>
                <a:gd name="connsiteY2" fmla="*/ 19522 h 3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49">
                  <a:moveTo>
                    <a:pt x="1086" y="19522"/>
                  </a:moveTo>
                  <a:cubicBezTo>
                    <a:pt x="55555" y="41590"/>
                    <a:pt x="85446" y="35088"/>
                    <a:pt x="84415" y="16879"/>
                  </a:cubicBezTo>
                  <a:cubicBezTo>
                    <a:pt x="83358" y="-1965"/>
                    <a:pt x="53283" y="-5506"/>
                    <a:pt x="1086" y="1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1" name="任意多边形: 形状 3230">
              <a:extLst>
                <a:ext uri="{FF2B5EF4-FFF2-40B4-BE49-F238E27FC236}">
                  <a16:creationId xmlns:a16="http://schemas.microsoft.com/office/drawing/2014/main" id="{1E18991A-B5C5-A02C-BB6A-9BC4F475D05B}"/>
                </a:ext>
              </a:extLst>
            </p:cNvPr>
            <p:cNvSpPr/>
            <p:nvPr/>
          </p:nvSpPr>
          <p:spPr>
            <a:xfrm>
              <a:off x="-586387" y="-3587785"/>
              <a:ext cx="39120" cy="76594"/>
            </a:xfrm>
            <a:custGeom>
              <a:avLst/>
              <a:gdLst>
                <a:gd name="connsiteX0" fmla="*/ 2002 w 39120"/>
                <a:gd name="connsiteY0" fmla="*/ 1747 h 76594"/>
                <a:gd name="connsiteX1" fmla="*/ 30334 w 39120"/>
                <a:gd name="connsiteY1" fmla="*/ 77333 h 76594"/>
                <a:gd name="connsiteX2" fmla="*/ 2002 w 39120"/>
                <a:gd name="connsiteY2" fmla="*/ 1747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0" h="76594">
                  <a:moveTo>
                    <a:pt x="2002" y="1747"/>
                  </a:moveTo>
                  <a:cubicBezTo>
                    <a:pt x="-2914" y="58489"/>
                    <a:pt x="12732" y="83887"/>
                    <a:pt x="30334" y="77333"/>
                  </a:cubicBezTo>
                  <a:cubicBezTo>
                    <a:pt x="48596" y="70540"/>
                    <a:pt x="42834" y="41865"/>
                    <a:pt x="2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2" name="任意多边形: 形状 3231">
              <a:extLst>
                <a:ext uri="{FF2B5EF4-FFF2-40B4-BE49-F238E27FC236}">
                  <a16:creationId xmlns:a16="http://schemas.microsoft.com/office/drawing/2014/main" id="{1A963E6E-E530-23F8-B968-4E07911D4FCD}"/>
                </a:ext>
              </a:extLst>
            </p:cNvPr>
            <p:cNvSpPr/>
            <p:nvPr/>
          </p:nvSpPr>
          <p:spPr>
            <a:xfrm>
              <a:off x="-654562" y="-3587785"/>
              <a:ext cx="69090" cy="54819"/>
            </a:xfrm>
            <a:custGeom>
              <a:avLst/>
              <a:gdLst>
                <a:gd name="connsiteX0" fmla="*/ 70177 w 69090"/>
                <a:gd name="connsiteY0" fmla="*/ 1747 h 54819"/>
                <a:gd name="connsiteX1" fmla="*/ 4369 w 69090"/>
                <a:gd name="connsiteY1" fmla="*/ 51062 h 54819"/>
                <a:gd name="connsiteX2" fmla="*/ 70177 w 69090"/>
                <a:gd name="connsiteY2" fmla="*/ 1747 h 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90" h="54819">
                  <a:moveTo>
                    <a:pt x="70177" y="1747"/>
                  </a:moveTo>
                  <a:cubicBezTo>
                    <a:pt x="12668" y="14776"/>
                    <a:pt x="-7550" y="36950"/>
                    <a:pt x="4369" y="51062"/>
                  </a:cubicBezTo>
                  <a:cubicBezTo>
                    <a:pt x="16712" y="65757"/>
                    <a:pt x="43246" y="51591"/>
                    <a:pt x="70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3" name="任意多边形: 形状 3232">
              <a:extLst>
                <a:ext uri="{FF2B5EF4-FFF2-40B4-BE49-F238E27FC236}">
                  <a16:creationId xmlns:a16="http://schemas.microsoft.com/office/drawing/2014/main" id="{85DDC000-ED61-BB9A-8CE5-CF031D373535}"/>
                </a:ext>
              </a:extLst>
            </p:cNvPr>
            <p:cNvSpPr/>
            <p:nvPr/>
          </p:nvSpPr>
          <p:spPr>
            <a:xfrm>
              <a:off x="-657067" y="-3639168"/>
              <a:ext cx="71595" cy="51383"/>
            </a:xfrm>
            <a:custGeom>
              <a:avLst/>
              <a:gdLst>
                <a:gd name="connsiteX0" fmla="*/ 72682 w 71595"/>
                <a:gd name="connsiteY0" fmla="*/ 53130 h 51383"/>
                <a:gd name="connsiteX1" fmla="*/ 3676 w 71595"/>
                <a:gd name="connsiteY1" fmla="*/ 8043 h 51383"/>
                <a:gd name="connsiteX2" fmla="*/ 72682 w 71595"/>
                <a:gd name="connsiteY2" fmla="*/ 53130 h 5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5" h="51383">
                  <a:moveTo>
                    <a:pt x="72682" y="53130"/>
                  </a:moveTo>
                  <a:cubicBezTo>
                    <a:pt x="42077" y="4422"/>
                    <a:pt x="13931" y="-7259"/>
                    <a:pt x="3676" y="8043"/>
                  </a:cubicBezTo>
                  <a:cubicBezTo>
                    <a:pt x="-7001" y="23900"/>
                    <a:pt x="15199" y="43827"/>
                    <a:pt x="72682" y="531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4" name="任意多边形: 形状 3233">
              <a:extLst>
                <a:ext uri="{FF2B5EF4-FFF2-40B4-BE49-F238E27FC236}">
                  <a16:creationId xmlns:a16="http://schemas.microsoft.com/office/drawing/2014/main" id="{1E902F25-B6AA-3EF0-F0CF-46B372745B89}"/>
                </a:ext>
              </a:extLst>
            </p:cNvPr>
            <p:cNvSpPr/>
            <p:nvPr/>
          </p:nvSpPr>
          <p:spPr>
            <a:xfrm>
              <a:off x="-588175" y="-3665571"/>
              <a:ext cx="36758" cy="77785"/>
            </a:xfrm>
            <a:custGeom>
              <a:avLst/>
              <a:gdLst>
                <a:gd name="connsiteX0" fmla="*/ 3790 w 36758"/>
                <a:gd name="connsiteY0" fmla="*/ 79532 h 77785"/>
                <a:gd name="connsiteX1" fmla="*/ 26968 w 36758"/>
                <a:gd name="connsiteY1" fmla="*/ 2308 h 77785"/>
                <a:gd name="connsiteX2" fmla="*/ 3790 w 36758"/>
                <a:gd name="connsiteY2" fmla="*/ 79532 h 7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58" h="77785">
                  <a:moveTo>
                    <a:pt x="3790" y="79532"/>
                  </a:moveTo>
                  <a:cubicBezTo>
                    <a:pt x="42403" y="36427"/>
                    <a:pt x="45230" y="7012"/>
                    <a:pt x="26968" y="2308"/>
                  </a:cubicBezTo>
                  <a:cubicBezTo>
                    <a:pt x="8098" y="-2529"/>
                    <a:pt x="-4773" y="23979"/>
                    <a:pt x="3790" y="79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5" name="任意多边形: 形状 3234">
              <a:extLst>
                <a:ext uri="{FF2B5EF4-FFF2-40B4-BE49-F238E27FC236}">
                  <a16:creationId xmlns:a16="http://schemas.microsoft.com/office/drawing/2014/main" id="{9CD2C2EF-F9B0-4262-2CFB-BBE9D91F86B0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548 w 21484"/>
                <a:gd name="connsiteY0" fmla="*/ 6909 h 20726"/>
                <a:gd name="connsiteX1" fmla="*/ 5952 w 21484"/>
                <a:gd name="connsiteY1" fmla="*/ 20784 h 20726"/>
                <a:gd name="connsiteX2" fmla="*/ 6433 w 21484"/>
                <a:gd name="connsiteY2" fmla="*/ 21049 h 20726"/>
                <a:gd name="connsiteX3" fmla="*/ 21101 w 21484"/>
                <a:gd name="connsiteY3" fmla="*/ 17348 h 20726"/>
                <a:gd name="connsiteX4" fmla="*/ 17699 w 21484"/>
                <a:gd name="connsiteY4" fmla="*/ 3447 h 20726"/>
                <a:gd name="connsiteX5" fmla="*/ 17242 w 21484"/>
                <a:gd name="connsiteY5" fmla="*/ 3183 h 20726"/>
                <a:gd name="connsiteX6" fmla="*/ 2548 w 21484"/>
                <a:gd name="connsiteY6" fmla="*/ 6909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548" y="6909"/>
                  </a:move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87" y="22317"/>
                    <a:pt x="21101" y="17348"/>
                  </a:cubicBez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6" name="任意多边形: 形状 3235">
              <a:extLst>
                <a:ext uri="{FF2B5EF4-FFF2-40B4-BE49-F238E27FC236}">
                  <a16:creationId xmlns:a16="http://schemas.microsoft.com/office/drawing/2014/main" id="{E79AF592-88B0-B136-8D04-B92FEB8FEDD3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7" name="任意多边形: 形状 3236">
              <a:extLst>
                <a:ext uri="{FF2B5EF4-FFF2-40B4-BE49-F238E27FC236}">
                  <a16:creationId xmlns:a16="http://schemas.microsoft.com/office/drawing/2014/main" id="{E342A271-6B4A-2A1C-5280-B81CC20D5CD8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8" name="任意多边形: 形状 3237">
              <a:extLst>
                <a:ext uri="{FF2B5EF4-FFF2-40B4-BE49-F238E27FC236}">
                  <a16:creationId xmlns:a16="http://schemas.microsoft.com/office/drawing/2014/main" id="{ABE6C282-6A13-CE75-6940-8F3FDF3FF2A2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39" name="任意多边形: 形状 3238">
              <a:extLst>
                <a:ext uri="{FF2B5EF4-FFF2-40B4-BE49-F238E27FC236}">
                  <a16:creationId xmlns:a16="http://schemas.microsoft.com/office/drawing/2014/main" id="{BD000F7E-CE09-8B25-964B-4D33B22766BF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0" name="任意多边形: 形状 3239">
              <a:extLst>
                <a:ext uri="{FF2B5EF4-FFF2-40B4-BE49-F238E27FC236}">
                  <a16:creationId xmlns:a16="http://schemas.microsoft.com/office/drawing/2014/main" id="{97A63832-8EF8-7673-1C71-226A14918869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1" name="任意多边形: 形状 3240">
              <a:extLst>
                <a:ext uri="{FF2B5EF4-FFF2-40B4-BE49-F238E27FC236}">
                  <a16:creationId xmlns:a16="http://schemas.microsoft.com/office/drawing/2014/main" id="{48A47930-5F73-C921-D4BC-5D3401E8AF70}"/>
                </a:ext>
              </a:extLst>
            </p:cNvPr>
            <p:cNvSpPr/>
            <p:nvPr/>
          </p:nvSpPr>
          <p:spPr>
            <a:xfrm>
              <a:off x="-668826" y="-3601759"/>
              <a:ext cx="83355" cy="31759"/>
            </a:xfrm>
            <a:custGeom>
              <a:avLst/>
              <a:gdLst>
                <a:gd name="connsiteX0" fmla="*/ 84441 w 83355"/>
                <a:gd name="connsiteY0" fmla="*/ 15721 h 31759"/>
                <a:gd name="connsiteX1" fmla="*/ 1112 w 83355"/>
                <a:gd name="connsiteY1" fmla="*/ 18364 h 31759"/>
                <a:gd name="connsiteX2" fmla="*/ 84441 w 83355"/>
                <a:gd name="connsiteY2" fmla="*/ 15721 h 3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355" h="31759">
                  <a:moveTo>
                    <a:pt x="84441" y="15721"/>
                  </a:moveTo>
                  <a:cubicBezTo>
                    <a:pt x="29972" y="-6347"/>
                    <a:pt x="81" y="154"/>
                    <a:pt x="1112" y="18364"/>
                  </a:cubicBezTo>
                  <a:cubicBezTo>
                    <a:pt x="2169" y="37208"/>
                    <a:pt x="32245" y="40775"/>
                    <a:pt x="84441" y="157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2" name="任意多边形: 形状 3241">
              <a:extLst>
                <a:ext uri="{FF2B5EF4-FFF2-40B4-BE49-F238E27FC236}">
                  <a16:creationId xmlns:a16="http://schemas.microsoft.com/office/drawing/2014/main" id="{4334605F-1607-E471-9D5A-930B6EB8EC79}"/>
                </a:ext>
              </a:extLst>
            </p:cNvPr>
            <p:cNvSpPr/>
            <p:nvPr/>
          </p:nvSpPr>
          <p:spPr>
            <a:xfrm>
              <a:off x="-623688" y="-3664380"/>
              <a:ext cx="39141" cy="76594"/>
            </a:xfrm>
            <a:custGeom>
              <a:avLst/>
              <a:gdLst>
                <a:gd name="connsiteX0" fmla="*/ 39302 w 39141"/>
                <a:gd name="connsiteY0" fmla="*/ 78342 h 76594"/>
                <a:gd name="connsiteX1" fmla="*/ 10971 w 39141"/>
                <a:gd name="connsiteY1" fmla="*/ 2756 h 76594"/>
                <a:gd name="connsiteX2" fmla="*/ 39302 w 39141"/>
                <a:gd name="connsiteY2" fmla="*/ 78342 h 7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41" h="76594">
                  <a:moveTo>
                    <a:pt x="39302" y="78342"/>
                  </a:moveTo>
                  <a:cubicBezTo>
                    <a:pt x="44245" y="21599"/>
                    <a:pt x="28599" y="-3799"/>
                    <a:pt x="10971" y="2756"/>
                  </a:cubicBezTo>
                  <a:cubicBezTo>
                    <a:pt x="-7318" y="9548"/>
                    <a:pt x="-1530" y="38223"/>
                    <a:pt x="39302" y="78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3" name="任意多边形: 形状 3242">
              <a:extLst>
                <a:ext uri="{FF2B5EF4-FFF2-40B4-BE49-F238E27FC236}">
                  <a16:creationId xmlns:a16="http://schemas.microsoft.com/office/drawing/2014/main" id="{3F71A555-276C-D711-F3FF-46092860462A}"/>
                </a:ext>
              </a:extLst>
            </p:cNvPr>
            <p:cNvSpPr/>
            <p:nvPr/>
          </p:nvSpPr>
          <p:spPr>
            <a:xfrm>
              <a:off x="-585471" y="-3642601"/>
              <a:ext cx="69114" cy="54816"/>
            </a:xfrm>
            <a:custGeom>
              <a:avLst/>
              <a:gdLst>
                <a:gd name="connsiteX0" fmla="*/ 1086 w 69114"/>
                <a:gd name="connsiteY0" fmla="*/ 56563 h 54816"/>
                <a:gd name="connsiteX1" fmla="*/ 66920 w 69114"/>
                <a:gd name="connsiteY1" fmla="*/ 7221 h 54816"/>
                <a:gd name="connsiteX2" fmla="*/ 1086 w 69114"/>
                <a:gd name="connsiteY2" fmla="*/ 56563 h 5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14" h="54816">
                  <a:moveTo>
                    <a:pt x="1086" y="56563"/>
                  </a:moveTo>
                  <a:cubicBezTo>
                    <a:pt x="58595" y="43533"/>
                    <a:pt x="78839" y="21360"/>
                    <a:pt x="66920" y="7221"/>
                  </a:cubicBezTo>
                  <a:cubicBezTo>
                    <a:pt x="54551" y="-7421"/>
                    <a:pt x="28043" y="6745"/>
                    <a:pt x="1086" y="56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4" name="任意多边形: 形状 3243">
              <a:extLst>
                <a:ext uri="{FF2B5EF4-FFF2-40B4-BE49-F238E27FC236}">
                  <a16:creationId xmlns:a16="http://schemas.microsoft.com/office/drawing/2014/main" id="{6882A897-F1E5-6905-CAF3-25D833E1124B}"/>
                </a:ext>
              </a:extLst>
            </p:cNvPr>
            <p:cNvSpPr/>
            <p:nvPr/>
          </p:nvSpPr>
          <p:spPr>
            <a:xfrm>
              <a:off x="-585471" y="-3587785"/>
              <a:ext cx="71597" cy="51382"/>
            </a:xfrm>
            <a:custGeom>
              <a:avLst/>
              <a:gdLst>
                <a:gd name="connsiteX0" fmla="*/ 1086 w 71597"/>
                <a:gd name="connsiteY0" fmla="*/ 1747 h 51382"/>
                <a:gd name="connsiteX1" fmla="*/ 70091 w 71597"/>
                <a:gd name="connsiteY1" fmla="*/ 46834 h 51382"/>
                <a:gd name="connsiteX2" fmla="*/ 1086 w 71597"/>
                <a:gd name="connsiteY2" fmla="*/ 1747 h 5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97" h="51382">
                  <a:moveTo>
                    <a:pt x="1086" y="1747"/>
                  </a:moveTo>
                  <a:cubicBezTo>
                    <a:pt x="31717" y="50455"/>
                    <a:pt x="59837" y="62136"/>
                    <a:pt x="70091" y="46834"/>
                  </a:cubicBezTo>
                  <a:cubicBezTo>
                    <a:pt x="80768" y="30977"/>
                    <a:pt x="58595" y="1105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5" name="任意多边形: 形状 3244">
              <a:extLst>
                <a:ext uri="{FF2B5EF4-FFF2-40B4-BE49-F238E27FC236}">
                  <a16:creationId xmlns:a16="http://schemas.microsoft.com/office/drawing/2014/main" id="{7B1DB060-72F1-7756-45AE-928BB35E1EEA}"/>
                </a:ext>
              </a:extLst>
            </p:cNvPr>
            <p:cNvSpPr/>
            <p:nvPr/>
          </p:nvSpPr>
          <p:spPr>
            <a:xfrm>
              <a:off x="-619526" y="-3587785"/>
              <a:ext cx="36791" cy="77770"/>
            </a:xfrm>
            <a:custGeom>
              <a:avLst/>
              <a:gdLst>
                <a:gd name="connsiteX0" fmla="*/ 35141 w 36791"/>
                <a:gd name="connsiteY0" fmla="*/ 1747 h 77770"/>
                <a:gd name="connsiteX1" fmla="*/ 11963 w 36791"/>
                <a:gd name="connsiteY1" fmla="*/ 78945 h 77770"/>
                <a:gd name="connsiteX2" fmla="*/ 35141 w 36791"/>
                <a:gd name="connsiteY2" fmla="*/ 1747 h 7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91" h="77770">
                  <a:moveTo>
                    <a:pt x="35141" y="1747"/>
                  </a:moveTo>
                  <a:cubicBezTo>
                    <a:pt x="-3472" y="44852"/>
                    <a:pt x="-6299" y="74267"/>
                    <a:pt x="11963" y="78945"/>
                  </a:cubicBezTo>
                  <a:cubicBezTo>
                    <a:pt x="30938" y="83834"/>
                    <a:pt x="43756" y="57326"/>
                    <a:pt x="351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6" name="任意多边形: 形状 3245">
              <a:extLst>
                <a:ext uri="{FF2B5EF4-FFF2-40B4-BE49-F238E27FC236}">
                  <a16:creationId xmlns:a16="http://schemas.microsoft.com/office/drawing/2014/main" id="{A1E2901D-A4EA-AC40-7B05-0D6DE7378D5F}"/>
                </a:ext>
              </a:extLst>
            </p:cNvPr>
            <p:cNvSpPr/>
            <p:nvPr/>
          </p:nvSpPr>
          <p:spPr>
            <a:xfrm>
              <a:off x="-596209" y="-3598154"/>
              <a:ext cx="21484" cy="20726"/>
            </a:xfrm>
            <a:custGeom>
              <a:avLst/>
              <a:gdLst>
                <a:gd name="connsiteX0" fmla="*/ 21101 w 21484"/>
                <a:gd name="connsiteY0" fmla="*/ 17348 h 20726"/>
                <a:gd name="connsiteX1" fmla="*/ 17699 w 21484"/>
                <a:gd name="connsiteY1" fmla="*/ 3447 h 20726"/>
                <a:gd name="connsiteX2" fmla="*/ 17242 w 21484"/>
                <a:gd name="connsiteY2" fmla="*/ 3183 h 20726"/>
                <a:gd name="connsiteX3" fmla="*/ 2548 w 21484"/>
                <a:gd name="connsiteY3" fmla="*/ 6909 h 20726"/>
                <a:gd name="connsiteX4" fmla="*/ 5952 w 21484"/>
                <a:gd name="connsiteY4" fmla="*/ 20784 h 20726"/>
                <a:gd name="connsiteX5" fmla="*/ 6433 w 21484"/>
                <a:gd name="connsiteY5" fmla="*/ 21049 h 20726"/>
                <a:gd name="connsiteX6" fmla="*/ 21101 w 21484"/>
                <a:gd name="connsiteY6" fmla="*/ 17348 h 2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4" h="20726">
                  <a:moveTo>
                    <a:pt x="21101" y="17348"/>
                  </a:moveTo>
                  <a:cubicBezTo>
                    <a:pt x="24000" y="12565"/>
                    <a:pt x="22478" y="6354"/>
                    <a:pt x="17699" y="3447"/>
                  </a:cubicBezTo>
                  <a:cubicBezTo>
                    <a:pt x="17549" y="3341"/>
                    <a:pt x="17395" y="3262"/>
                    <a:pt x="17242" y="3183"/>
                  </a:cubicBezTo>
                  <a:cubicBezTo>
                    <a:pt x="12139" y="276"/>
                    <a:pt x="5643" y="1914"/>
                    <a:pt x="2548" y="6909"/>
                  </a:cubicBezTo>
                  <a:cubicBezTo>
                    <a:pt x="-341" y="11666"/>
                    <a:pt x="1184" y="17877"/>
                    <a:pt x="5952" y="20784"/>
                  </a:cubicBezTo>
                  <a:cubicBezTo>
                    <a:pt x="6110" y="20863"/>
                    <a:pt x="6269" y="20969"/>
                    <a:pt x="6433" y="21049"/>
                  </a:cubicBezTo>
                  <a:cubicBezTo>
                    <a:pt x="11526" y="23929"/>
                    <a:pt x="17990" y="22317"/>
                    <a:pt x="21101" y="173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7" name="任意多边形: 形状 3246">
              <a:extLst>
                <a:ext uri="{FF2B5EF4-FFF2-40B4-BE49-F238E27FC236}">
                  <a16:creationId xmlns:a16="http://schemas.microsoft.com/office/drawing/2014/main" id="{39B6C3AB-9FD9-A23E-4E16-7904CB1E80F5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8" name="任意多边形: 形状 3247">
              <a:extLst>
                <a:ext uri="{FF2B5EF4-FFF2-40B4-BE49-F238E27FC236}">
                  <a16:creationId xmlns:a16="http://schemas.microsoft.com/office/drawing/2014/main" id="{60297D1A-3A01-CBAD-5222-67DD1838426C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49" name="任意多边形: 形状 3248">
              <a:extLst>
                <a:ext uri="{FF2B5EF4-FFF2-40B4-BE49-F238E27FC236}">
                  <a16:creationId xmlns:a16="http://schemas.microsoft.com/office/drawing/2014/main" id="{DAFA3C7C-D090-FA96-4C9D-738519439CAE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0" name="任意多边形: 形状 3249">
              <a:extLst>
                <a:ext uri="{FF2B5EF4-FFF2-40B4-BE49-F238E27FC236}">
                  <a16:creationId xmlns:a16="http://schemas.microsoft.com/office/drawing/2014/main" id="{7BC3E9C2-E788-5532-D181-6B2BBB7796F7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1" name="任意多边形: 形状 3250">
              <a:extLst>
                <a:ext uri="{FF2B5EF4-FFF2-40B4-BE49-F238E27FC236}">
                  <a16:creationId xmlns:a16="http://schemas.microsoft.com/office/drawing/2014/main" id="{EF8E81CB-763E-112E-F8C0-763BDA5C02BB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2" name="任意多边形: 形状 3251">
              <a:extLst>
                <a:ext uri="{FF2B5EF4-FFF2-40B4-BE49-F238E27FC236}">
                  <a16:creationId xmlns:a16="http://schemas.microsoft.com/office/drawing/2014/main" id="{2A4EA65F-FC8E-C8FF-0AF1-AC1091FCB37B}"/>
                </a:ext>
              </a:extLst>
            </p:cNvPr>
            <p:cNvSpPr/>
            <p:nvPr/>
          </p:nvSpPr>
          <p:spPr>
            <a:xfrm>
              <a:off x="-663133" y="-3532185"/>
              <a:ext cx="47057" cy="45726"/>
            </a:xfrm>
            <a:custGeom>
              <a:avLst/>
              <a:gdLst>
                <a:gd name="connsiteX0" fmla="*/ 48144 w 47057"/>
                <a:gd name="connsiteY0" fmla="*/ 47474 h 45726"/>
                <a:gd name="connsiteX1" fmla="*/ 4140 w 47057"/>
                <a:gd name="connsiteY1" fmla="*/ 4950 h 45726"/>
                <a:gd name="connsiteX2" fmla="*/ 48144 w 47057"/>
                <a:gd name="connsiteY2" fmla="*/ 47474 h 4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57" h="45726">
                  <a:moveTo>
                    <a:pt x="48144" y="47474"/>
                  </a:moveTo>
                  <a:cubicBezTo>
                    <a:pt x="32841" y="7540"/>
                    <a:pt x="13786" y="-4882"/>
                    <a:pt x="4140" y="4950"/>
                  </a:cubicBezTo>
                  <a:cubicBezTo>
                    <a:pt x="-5507" y="14781"/>
                    <a:pt x="7311" y="32674"/>
                    <a:pt x="48144" y="47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3" name="任意多边形: 形状 3252">
              <a:extLst>
                <a:ext uri="{FF2B5EF4-FFF2-40B4-BE49-F238E27FC236}">
                  <a16:creationId xmlns:a16="http://schemas.microsoft.com/office/drawing/2014/main" id="{608EAE95-ABF8-81B5-8355-7E429930E626}"/>
                </a:ext>
              </a:extLst>
            </p:cNvPr>
            <p:cNvSpPr/>
            <p:nvPr/>
          </p:nvSpPr>
          <p:spPr>
            <a:xfrm>
              <a:off x="-616075" y="-3541177"/>
              <a:ext cx="34389" cy="54719"/>
            </a:xfrm>
            <a:custGeom>
              <a:avLst/>
              <a:gdLst>
                <a:gd name="connsiteX0" fmla="*/ 1086 w 34389"/>
                <a:gd name="connsiteY0" fmla="*/ 56466 h 54719"/>
                <a:gd name="connsiteX1" fmla="*/ 29417 w 34389"/>
                <a:gd name="connsiteY1" fmla="*/ 2975 h 54719"/>
                <a:gd name="connsiteX2" fmla="*/ 1086 w 34389"/>
                <a:gd name="connsiteY2" fmla="*/ 56466 h 5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89" h="54719">
                  <a:moveTo>
                    <a:pt x="1086" y="56466"/>
                  </a:moveTo>
                  <a:cubicBezTo>
                    <a:pt x="35760" y="30038"/>
                    <a:pt x="42156" y="8895"/>
                    <a:pt x="29417" y="2975"/>
                  </a:cubicBezTo>
                  <a:cubicBezTo>
                    <a:pt x="16256" y="-3289"/>
                    <a:pt x="2962" y="14392"/>
                    <a:pt x="1086" y="564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4" name="任意多边形: 形状 3253">
              <a:extLst>
                <a:ext uri="{FF2B5EF4-FFF2-40B4-BE49-F238E27FC236}">
                  <a16:creationId xmlns:a16="http://schemas.microsoft.com/office/drawing/2014/main" id="{D044EA1E-6260-5C9E-9027-4FA414385129}"/>
                </a:ext>
              </a:extLst>
            </p:cNvPr>
            <p:cNvSpPr/>
            <p:nvPr/>
          </p:nvSpPr>
          <p:spPr>
            <a:xfrm>
              <a:off x="-616075" y="-3492200"/>
              <a:ext cx="61654" cy="24571"/>
            </a:xfrm>
            <a:custGeom>
              <a:avLst/>
              <a:gdLst>
                <a:gd name="connsiteX0" fmla="*/ 1086 w 61654"/>
                <a:gd name="connsiteY0" fmla="*/ 7489 h 24571"/>
                <a:gd name="connsiteX1" fmla="*/ 62612 w 61654"/>
                <a:gd name="connsiteY1" fmla="*/ 16924 h 24571"/>
                <a:gd name="connsiteX2" fmla="*/ 1086 w 61654"/>
                <a:gd name="connsiteY2" fmla="*/ 7489 h 2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54" h="24571">
                  <a:moveTo>
                    <a:pt x="1086" y="7489"/>
                  </a:moveTo>
                  <a:cubicBezTo>
                    <a:pt x="37795" y="31090"/>
                    <a:pt x="60683" y="30429"/>
                    <a:pt x="62612" y="16924"/>
                  </a:cubicBezTo>
                  <a:cubicBezTo>
                    <a:pt x="64620" y="2864"/>
                    <a:pt x="43055" y="-3876"/>
                    <a:pt x="1086" y="7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5" name="任意多边形: 形状 3254">
              <a:extLst>
                <a:ext uri="{FF2B5EF4-FFF2-40B4-BE49-F238E27FC236}">
                  <a16:creationId xmlns:a16="http://schemas.microsoft.com/office/drawing/2014/main" id="{CDAB7459-42A3-B081-5298-6864A316BC34}"/>
                </a:ext>
              </a:extLst>
            </p:cNvPr>
            <p:cNvSpPr/>
            <p:nvPr/>
          </p:nvSpPr>
          <p:spPr>
            <a:xfrm>
              <a:off x="-621983" y="-3486458"/>
              <a:ext cx="25407" cy="59519"/>
            </a:xfrm>
            <a:custGeom>
              <a:avLst/>
              <a:gdLst>
                <a:gd name="connsiteX0" fmla="*/ 6994 w 25407"/>
                <a:gd name="connsiteY0" fmla="*/ 1747 h 59519"/>
                <a:gd name="connsiteX1" fmla="*/ 16667 w 25407"/>
                <a:gd name="connsiteY1" fmla="*/ 61079 h 59519"/>
                <a:gd name="connsiteX2" fmla="*/ 6994 w 25407"/>
                <a:gd name="connsiteY2" fmla="*/ 174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7" h="59519">
                  <a:moveTo>
                    <a:pt x="6994" y="1747"/>
                  </a:moveTo>
                  <a:cubicBezTo>
                    <a:pt x="-4978" y="42711"/>
                    <a:pt x="2765" y="63484"/>
                    <a:pt x="16667" y="61079"/>
                  </a:cubicBezTo>
                  <a:cubicBezTo>
                    <a:pt x="31097" y="58489"/>
                    <a:pt x="31044" y="36633"/>
                    <a:pt x="699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6" name="任意多边形: 形状 3255">
              <a:extLst>
                <a:ext uri="{FF2B5EF4-FFF2-40B4-BE49-F238E27FC236}">
                  <a16:creationId xmlns:a16="http://schemas.microsoft.com/office/drawing/2014/main" id="{39E27B64-0EE8-59DA-1544-64051EE83CF3}"/>
                </a:ext>
              </a:extLst>
            </p:cNvPr>
            <p:cNvSpPr/>
            <p:nvPr/>
          </p:nvSpPr>
          <p:spPr>
            <a:xfrm>
              <a:off x="-672944" y="-3486458"/>
              <a:ext cx="56868" cy="33015"/>
            </a:xfrm>
            <a:custGeom>
              <a:avLst/>
              <a:gdLst>
                <a:gd name="connsiteX0" fmla="*/ 57954 w 56868"/>
                <a:gd name="connsiteY0" fmla="*/ 1747 h 33015"/>
                <a:gd name="connsiteX1" fmla="*/ 2454 w 56868"/>
                <a:gd name="connsiteY1" fmla="*/ 28968 h 33015"/>
                <a:gd name="connsiteX2" fmla="*/ 57954 w 56868"/>
                <a:gd name="connsiteY2" fmla="*/ 1747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8" h="33015">
                  <a:moveTo>
                    <a:pt x="57954" y="1747"/>
                  </a:moveTo>
                  <a:cubicBezTo>
                    <a:pt x="13818" y="3412"/>
                    <a:pt x="-4285" y="16943"/>
                    <a:pt x="2454" y="28968"/>
                  </a:cubicBezTo>
                  <a:cubicBezTo>
                    <a:pt x="9299" y="41390"/>
                    <a:pt x="30865" y="34518"/>
                    <a:pt x="5795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7" name="任意多边形: 形状 3256">
              <a:extLst>
                <a:ext uri="{FF2B5EF4-FFF2-40B4-BE49-F238E27FC236}">
                  <a16:creationId xmlns:a16="http://schemas.microsoft.com/office/drawing/2014/main" id="{77B02EA9-0982-2890-B0EF-DDEF3E370BEC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10871 w 16028"/>
                <a:gd name="connsiteY0" fmla="*/ 17062 h 15541"/>
                <a:gd name="connsiteX1" fmla="*/ 16976 w 16028"/>
                <a:gd name="connsiteY1" fmla="*/ 8050 h 15541"/>
                <a:gd name="connsiteX2" fmla="*/ 16923 w 16028"/>
                <a:gd name="connsiteY2" fmla="*/ 7812 h 15541"/>
                <a:gd name="connsiteX3" fmla="*/ 7356 w 16028"/>
                <a:gd name="connsiteY3" fmla="*/ 1971 h 15541"/>
                <a:gd name="connsiteX4" fmla="*/ 7329 w 16028"/>
                <a:gd name="connsiteY4" fmla="*/ 1971 h 15541"/>
                <a:gd name="connsiteX5" fmla="*/ 1230 w 16028"/>
                <a:gd name="connsiteY5" fmla="*/ 11010 h 15541"/>
                <a:gd name="connsiteX6" fmla="*/ 1277 w 16028"/>
                <a:gd name="connsiteY6" fmla="*/ 11248 h 15541"/>
                <a:gd name="connsiteX7" fmla="*/ 10863 w 16028"/>
                <a:gd name="connsiteY7" fmla="*/ 17062 h 15541"/>
                <a:gd name="connsiteX8" fmla="*/ 10871 w 16028"/>
                <a:gd name="connsiteY8" fmla="*/ 17062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10871" y="17062"/>
                  </a:move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8" name="任意多边形: 形状 3257">
              <a:extLst>
                <a:ext uri="{FF2B5EF4-FFF2-40B4-BE49-F238E27FC236}">
                  <a16:creationId xmlns:a16="http://schemas.microsoft.com/office/drawing/2014/main" id="{C7CDEA5C-95BA-5556-05E6-F6E4F9349B53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59" name="任意多边形: 形状 3258">
              <a:extLst>
                <a:ext uri="{FF2B5EF4-FFF2-40B4-BE49-F238E27FC236}">
                  <a16:creationId xmlns:a16="http://schemas.microsoft.com/office/drawing/2014/main" id="{809A89EA-9652-3BC7-06BC-9FA4653C972A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0" name="任意多边形: 形状 3259">
              <a:extLst>
                <a:ext uri="{FF2B5EF4-FFF2-40B4-BE49-F238E27FC236}">
                  <a16:creationId xmlns:a16="http://schemas.microsoft.com/office/drawing/2014/main" id="{1135A12B-B16E-309C-C5D0-3C1D6FB3193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1" name="任意多边形: 形状 3260">
              <a:extLst>
                <a:ext uri="{FF2B5EF4-FFF2-40B4-BE49-F238E27FC236}">
                  <a16:creationId xmlns:a16="http://schemas.microsoft.com/office/drawing/2014/main" id="{34F8EE4A-3DEA-3AF7-6B4E-DE8798442A4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2" name="任意多边形: 形状 3261">
              <a:extLst>
                <a:ext uri="{FF2B5EF4-FFF2-40B4-BE49-F238E27FC236}">
                  <a16:creationId xmlns:a16="http://schemas.microsoft.com/office/drawing/2014/main" id="{17444E98-CAB7-70BE-9825-E58301885E64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3" name="任意多边形: 形状 3262">
              <a:extLst>
                <a:ext uri="{FF2B5EF4-FFF2-40B4-BE49-F238E27FC236}">
                  <a16:creationId xmlns:a16="http://schemas.microsoft.com/office/drawing/2014/main" id="{2571D795-42BF-87B3-58DE-EF4D436E4839}"/>
                </a:ext>
              </a:extLst>
            </p:cNvPr>
            <p:cNvSpPr/>
            <p:nvPr/>
          </p:nvSpPr>
          <p:spPr>
            <a:xfrm>
              <a:off x="-616075" y="-3486458"/>
              <a:ext cx="47106" cy="45713"/>
            </a:xfrm>
            <a:custGeom>
              <a:avLst/>
              <a:gdLst>
                <a:gd name="connsiteX0" fmla="*/ 1086 w 47106"/>
                <a:gd name="connsiteY0" fmla="*/ 1747 h 45713"/>
                <a:gd name="connsiteX1" fmla="*/ 45090 w 47106"/>
                <a:gd name="connsiteY1" fmla="*/ 44270 h 45713"/>
                <a:gd name="connsiteX2" fmla="*/ 1086 w 47106"/>
                <a:gd name="connsiteY2" fmla="*/ 1747 h 4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06" h="45713">
                  <a:moveTo>
                    <a:pt x="1086" y="1747"/>
                  </a:moveTo>
                  <a:cubicBezTo>
                    <a:pt x="16388" y="41654"/>
                    <a:pt x="35311" y="54076"/>
                    <a:pt x="45090" y="44270"/>
                  </a:cubicBezTo>
                  <a:cubicBezTo>
                    <a:pt x="54868" y="34466"/>
                    <a:pt x="41892" y="163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4" name="任意多边形: 形状 3263">
              <a:extLst>
                <a:ext uri="{FF2B5EF4-FFF2-40B4-BE49-F238E27FC236}">
                  <a16:creationId xmlns:a16="http://schemas.microsoft.com/office/drawing/2014/main" id="{E7509396-CC7A-B67F-9C0E-D0B2B2E8F4B6}"/>
                </a:ext>
              </a:extLst>
            </p:cNvPr>
            <p:cNvSpPr/>
            <p:nvPr/>
          </p:nvSpPr>
          <p:spPr>
            <a:xfrm>
              <a:off x="-650474" y="-3486458"/>
              <a:ext cx="34398" cy="54648"/>
            </a:xfrm>
            <a:custGeom>
              <a:avLst/>
              <a:gdLst>
                <a:gd name="connsiteX0" fmla="*/ 35484 w 34398"/>
                <a:gd name="connsiteY0" fmla="*/ 1747 h 54648"/>
                <a:gd name="connsiteX1" fmla="*/ 7126 w 34398"/>
                <a:gd name="connsiteY1" fmla="*/ 55238 h 54648"/>
                <a:gd name="connsiteX2" fmla="*/ 35484 w 34398"/>
                <a:gd name="connsiteY2" fmla="*/ 1747 h 5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54648">
                  <a:moveTo>
                    <a:pt x="35484" y="1747"/>
                  </a:moveTo>
                  <a:cubicBezTo>
                    <a:pt x="810" y="28175"/>
                    <a:pt x="-5586" y="49318"/>
                    <a:pt x="7126" y="55238"/>
                  </a:cubicBezTo>
                  <a:cubicBezTo>
                    <a:pt x="20314" y="61291"/>
                    <a:pt x="33581" y="43610"/>
                    <a:pt x="3548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5" name="任意多边形: 形状 3264">
              <a:extLst>
                <a:ext uri="{FF2B5EF4-FFF2-40B4-BE49-F238E27FC236}">
                  <a16:creationId xmlns:a16="http://schemas.microsoft.com/office/drawing/2014/main" id="{A15D14AC-F6BE-9BA4-2A5F-A66BAA56DE93}"/>
                </a:ext>
              </a:extLst>
            </p:cNvPr>
            <p:cNvSpPr/>
            <p:nvPr/>
          </p:nvSpPr>
          <p:spPr>
            <a:xfrm>
              <a:off x="-677753" y="-3505305"/>
              <a:ext cx="61677" cy="24430"/>
            </a:xfrm>
            <a:custGeom>
              <a:avLst/>
              <a:gdLst>
                <a:gd name="connsiteX0" fmla="*/ 62764 w 61677"/>
                <a:gd name="connsiteY0" fmla="*/ 20594 h 24430"/>
                <a:gd name="connsiteX1" fmla="*/ 1211 w 61677"/>
                <a:gd name="connsiteY1" fmla="*/ 11106 h 24430"/>
                <a:gd name="connsiteX2" fmla="*/ 62764 w 61677"/>
                <a:gd name="connsiteY2" fmla="*/ 20594 h 2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677" h="24430">
                  <a:moveTo>
                    <a:pt x="62764" y="20594"/>
                  </a:moveTo>
                  <a:cubicBezTo>
                    <a:pt x="26028" y="-3033"/>
                    <a:pt x="3167" y="-2346"/>
                    <a:pt x="1211" y="11106"/>
                  </a:cubicBezTo>
                  <a:cubicBezTo>
                    <a:pt x="-771" y="25008"/>
                    <a:pt x="20769" y="31720"/>
                    <a:pt x="62764" y="205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6" name="任意多边形: 形状 3265">
              <a:extLst>
                <a:ext uri="{FF2B5EF4-FFF2-40B4-BE49-F238E27FC236}">
                  <a16:creationId xmlns:a16="http://schemas.microsoft.com/office/drawing/2014/main" id="{9408EAC5-37CF-E84C-9638-1BAC7BF407D1}"/>
                </a:ext>
              </a:extLst>
            </p:cNvPr>
            <p:cNvSpPr/>
            <p:nvPr/>
          </p:nvSpPr>
          <p:spPr>
            <a:xfrm>
              <a:off x="-635583" y="-3545978"/>
              <a:ext cx="25415" cy="59519"/>
            </a:xfrm>
            <a:custGeom>
              <a:avLst/>
              <a:gdLst>
                <a:gd name="connsiteX0" fmla="*/ 20594 w 25415"/>
                <a:gd name="connsiteY0" fmla="*/ 61267 h 59519"/>
                <a:gd name="connsiteX1" fmla="*/ 10921 w 25415"/>
                <a:gd name="connsiteY1" fmla="*/ 1935 h 59519"/>
                <a:gd name="connsiteX2" fmla="*/ 20594 w 25415"/>
                <a:gd name="connsiteY2" fmla="*/ 61267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5" h="59519">
                  <a:moveTo>
                    <a:pt x="20594" y="61267"/>
                  </a:moveTo>
                  <a:cubicBezTo>
                    <a:pt x="32566" y="20276"/>
                    <a:pt x="24822" y="-470"/>
                    <a:pt x="10921" y="1935"/>
                  </a:cubicBezTo>
                  <a:cubicBezTo>
                    <a:pt x="-3509" y="4313"/>
                    <a:pt x="-3483" y="26143"/>
                    <a:pt x="20594" y="612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7" name="任意多边形: 形状 3266">
              <a:extLst>
                <a:ext uri="{FF2B5EF4-FFF2-40B4-BE49-F238E27FC236}">
                  <a16:creationId xmlns:a16="http://schemas.microsoft.com/office/drawing/2014/main" id="{76263E2E-5198-A899-6452-BD1420177748}"/>
                </a:ext>
              </a:extLst>
            </p:cNvPr>
            <p:cNvSpPr/>
            <p:nvPr/>
          </p:nvSpPr>
          <p:spPr>
            <a:xfrm>
              <a:off x="-616075" y="-3519511"/>
              <a:ext cx="56860" cy="33053"/>
            </a:xfrm>
            <a:custGeom>
              <a:avLst/>
              <a:gdLst>
                <a:gd name="connsiteX0" fmla="*/ 1086 w 56860"/>
                <a:gd name="connsiteY0" fmla="*/ 34800 h 33053"/>
                <a:gd name="connsiteX1" fmla="*/ 56586 w 56860"/>
                <a:gd name="connsiteY1" fmla="*/ 7605 h 33053"/>
                <a:gd name="connsiteX2" fmla="*/ 1086 w 56860"/>
                <a:gd name="connsiteY2" fmla="*/ 34800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860" h="33053">
                  <a:moveTo>
                    <a:pt x="1086" y="34800"/>
                  </a:moveTo>
                  <a:cubicBezTo>
                    <a:pt x="45222" y="33135"/>
                    <a:pt x="63299" y="19604"/>
                    <a:pt x="56586" y="7605"/>
                  </a:cubicBezTo>
                  <a:cubicBezTo>
                    <a:pt x="49715" y="-4843"/>
                    <a:pt x="28202" y="1791"/>
                    <a:pt x="1086" y="348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8" name="任意多边形: 形状 3267">
              <a:extLst>
                <a:ext uri="{FF2B5EF4-FFF2-40B4-BE49-F238E27FC236}">
                  <a16:creationId xmlns:a16="http://schemas.microsoft.com/office/drawing/2014/main" id="{490D2C59-9A73-142D-6AA1-F8CC85FFBE50}"/>
                </a:ext>
              </a:extLst>
            </p:cNvPr>
            <p:cNvSpPr/>
            <p:nvPr/>
          </p:nvSpPr>
          <p:spPr>
            <a:xfrm>
              <a:off x="-624089" y="-3494347"/>
              <a:ext cx="16028" cy="15541"/>
            </a:xfrm>
            <a:custGeom>
              <a:avLst/>
              <a:gdLst>
                <a:gd name="connsiteX0" fmla="*/ 7329 w 16028"/>
                <a:gd name="connsiteY0" fmla="*/ 1971 h 15541"/>
                <a:gd name="connsiteX1" fmla="*/ 1230 w 16028"/>
                <a:gd name="connsiteY1" fmla="*/ 11010 h 15541"/>
                <a:gd name="connsiteX2" fmla="*/ 1277 w 16028"/>
                <a:gd name="connsiteY2" fmla="*/ 11248 h 15541"/>
                <a:gd name="connsiteX3" fmla="*/ 10863 w 16028"/>
                <a:gd name="connsiteY3" fmla="*/ 17062 h 15541"/>
                <a:gd name="connsiteX4" fmla="*/ 10871 w 16028"/>
                <a:gd name="connsiteY4" fmla="*/ 17062 h 15541"/>
                <a:gd name="connsiteX5" fmla="*/ 16976 w 16028"/>
                <a:gd name="connsiteY5" fmla="*/ 8050 h 15541"/>
                <a:gd name="connsiteX6" fmla="*/ 16923 w 16028"/>
                <a:gd name="connsiteY6" fmla="*/ 7812 h 15541"/>
                <a:gd name="connsiteX7" fmla="*/ 7356 w 16028"/>
                <a:gd name="connsiteY7" fmla="*/ 1971 h 15541"/>
                <a:gd name="connsiteX8" fmla="*/ 7329 w 16028"/>
                <a:gd name="connsiteY8" fmla="*/ 1971 h 1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28" h="15541">
                  <a:moveTo>
                    <a:pt x="7329" y="1971"/>
                  </a:moveTo>
                  <a:cubicBezTo>
                    <a:pt x="3146" y="2791"/>
                    <a:pt x="416" y="6834"/>
                    <a:pt x="1230" y="11010"/>
                  </a:cubicBezTo>
                  <a:cubicBezTo>
                    <a:pt x="1245" y="11089"/>
                    <a:pt x="1261" y="11168"/>
                    <a:pt x="1277" y="11248"/>
                  </a:cubicBezTo>
                  <a:cubicBezTo>
                    <a:pt x="2318" y="15503"/>
                    <a:pt x="6610" y="18093"/>
                    <a:pt x="10863" y="17062"/>
                  </a:cubicBezTo>
                  <a:cubicBezTo>
                    <a:pt x="10865" y="17062"/>
                    <a:pt x="10868" y="17062"/>
                    <a:pt x="10871" y="17062"/>
                  </a:cubicBezTo>
                  <a:cubicBezTo>
                    <a:pt x="15041" y="16269"/>
                    <a:pt x="17774" y="12226"/>
                    <a:pt x="16976" y="8050"/>
                  </a:cubicBezTo>
                  <a:cubicBezTo>
                    <a:pt x="16960" y="7971"/>
                    <a:pt x="16941" y="7891"/>
                    <a:pt x="16923" y="7812"/>
                  </a:cubicBezTo>
                  <a:cubicBezTo>
                    <a:pt x="15895" y="3557"/>
                    <a:pt x="11611" y="941"/>
                    <a:pt x="7356" y="1971"/>
                  </a:cubicBezTo>
                  <a:cubicBezTo>
                    <a:pt x="7348" y="1971"/>
                    <a:pt x="7337" y="1971"/>
                    <a:pt x="7329" y="19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69" name="任意多边形: 形状 3268">
              <a:extLst>
                <a:ext uri="{FF2B5EF4-FFF2-40B4-BE49-F238E27FC236}">
                  <a16:creationId xmlns:a16="http://schemas.microsoft.com/office/drawing/2014/main" id="{142EDBB4-2E73-4783-A7B0-780D61189855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0" name="任意多边形: 形状 3269">
              <a:extLst>
                <a:ext uri="{FF2B5EF4-FFF2-40B4-BE49-F238E27FC236}">
                  <a16:creationId xmlns:a16="http://schemas.microsoft.com/office/drawing/2014/main" id="{7E468C31-B2B2-2C97-FCCA-4EF87CFBF242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1" name="任意多边形: 形状 3270">
              <a:extLst>
                <a:ext uri="{FF2B5EF4-FFF2-40B4-BE49-F238E27FC236}">
                  <a16:creationId xmlns:a16="http://schemas.microsoft.com/office/drawing/2014/main" id="{862D8168-B54F-419D-4CE3-257D760300B6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2" name="任意多边形: 形状 3271">
              <a:extLst>
                <a:ext uri="{FF2B5EF4-FFF2-40B4-BE49-F238E27FC236}">
                  <a16:creationId xmlns:a16="http://schemas.microsoft.com/office/drawing/2014/main" id="{BDA2505D-9371-6E54-1F73-2916979ACCDC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3" name="任意多边形: 形状 3272">
              <a:extLst>
                <a:ext uri="{FF2B5EF4-FFF2-40B4-BE49-F238E27FC236}">
                  <a16:creationId xmlns:a16="http://schemas.microsoft.com/office/drawing/2014/main" id="{8A73418F-3166-EAB5-6730-53523165CBFC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4" name="任意多边形: 形状 3273">
              <a:extLst>
                <a:ext uri="{FF2B5EF4-FFF2-40B4-BE49-F238E27FC236}">
                  <a16:creationId xmlns:a16="http://schemas.microsoft.com/office/drawing/2014/main" id="{1EA9B582-38D6-927C-10F1-F64DE5B5C754}"/>
                </a:ext>
              </a:extLst>
            </p:cNvPr>
            <p:cNvSpPr/>
            <p:nvPr/>
          </p:nvSpPr>
          <p:spPr>
            <a:xfrm>
              <a:off x="-536975" y="-3530555"/>
              <a:ext cx="49571" cy="18916"/>
            </a:xfrm>
            <a:custGeom>
              <a:avLst/>
              <a:gdLst>
                <a:gd name="connsiteX0" fmla="*/ 1086 w 49571"/>
                <a:gd name="connsiteY0" fmla="*/ 12306 h 18916"/>
                <a:gd name="connsiteX1" fmla="*/ 50640 w 49571"/>
                <a:gd name="connsiteY1" fmla="*/ 10773 h 18916"/>
                <a:gd name="connsiteX2" fmla="*/ 1086 w 49571"/>
                <a:gd name="connsiteY2" fmla="*/ 12306 h 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16">
                  <a:moveTo>
                    <a:pt x="1086" y="12306"/>
                  </a:moveTo>
                  <a:cubicBezTo>
                    <a:pt x="33461" y="25521"/>
                    <a:pt x="51300" y="21583"/>
                    <a:pt x="50640" y="10773"/>
                  </a:cubicBezTo>
                  <a:cubicBezTo>
                    <a:pt x="50005" y="-459"/>
                    <a:pt x="32140" y="-2573"/>
                    <a:pt x="1086" y="12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5" name="任意多边形: 形状 3274">
              <a:extLst>
                <a:ext uri="{FF2B5EF4-FFF2-40B4-BE49-F238E27FC236}">
                  <a16:creationId xmlns:a16="http://schemas.microsoft.com/office/drawing/2014/main" id="{91897F59-4B54-383D-A911-1686F63818F3}"/>
                </a:ext>
              </a:extLst>
            </p:cNvPr>
            <p:cNvSpPr/>
            <p:nvPr/>
          </p:nvSpPr>
          <p:spPr>
            <a:xfrm>
              <a:off x="-537523" y="-3519996"/>
              <a:ext cx="23115" cy="45540"/>
            </a:xfrm>
            <a:custGeom>
              <a:avLst/>
              <a:gdLst>
                <a:gd name="connsiteX0" fmla="*/ 1634 w 23115"/>
                <a:gd name="connsiteY0" fmla="*/ 1747 h 45540"/>
                <a:gd name="connsiteX1" fmla="*/ 18496 w 23115"/>
                <a:gd name="connsiteY1" fmla="*/ 46676 h 45540"/>
                <a:gd name="connsiteX2" fmla="*/ 1634 w 23115"/>
                <a:gd name="connsiteY2" fmla="*/ 1747 h 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40">
                  <a:moveTo>
                    <a:pt x="1634" y="1747"/>
                  </a:moveTo>
                  <a:cubicBezTo>
                    <a:pt x="-1299" y="35522"/>
                    <a:pt x="8004" y="50613"/>
                    <a:pt x="18496" y="46676"/>
                  </a:cubicBezTo>
                  <a:cubicBezTo>
                    <a:pt x="28988" y="42737"/>
                    <a:pt x="25922" y="25612"/>
                    <a:pt x="16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6" name="任意多边形: 形状 3275">
              <a:extLst>
                <a:ext uri="{FF2B5EF4-FFF2-40B4-BE49-F238E27FC236}">
                  <a16:creationId xmlns:a16="http://schemas.microsoft.com/office/drawing/2014/main" id="{C1299EC6-6062-190F-FBA9-862448244850}"/>
                </a:ext>
              </a:extLst>
            </p:cNvPr>
            <p:cNvSpPr/>
            <p:nvPr/>
          </p:nvSpPr>
          <p:spPr>
            <a:xfrm>
              <a:off x="-578065" y="-3519996"/>
              <a:ext cx="41090" cy="32502"/>
            </a:xfrm>
            <a:custGeom>
              <a:avLst/>
              <a:gdLst>
                <a:gd name="connsiteX0" fmla="*/ 42177 w 41090"/>
                <a:gd name="connsiteY0" fmla="*/ 1747 h 32502"/>
                <a:gd name="connsiteX1" fmla="*/ 3036 w 41090"/>
                <a:gd name="connsiteY1" fmla="*/ 31109 h 32502"/>
                <a:gd name="connsiteX2" fmla="*/ 42177 w 41090"/>
                <a:gd name="connsiteY2" fmla="*/ 1747 h 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502">
                  <a:moveTo>
                    <a:pt x="42177" y="1747"/>
                  </a:moveTo>
                  <a:cubicBezTo>
                    <a:pt x="7978" y="9517"/>
                    <a:pt x="-4047" y="22678"/>
                    <a:pt x="3036" y="31109"/>
                  </a:cubicBezTo>
                  <a:cubicBezTo>
                    <a:pt x="10119" y="39540"/>
                    <a:pt x="26161" y="31400"/>
                    <a:pt x="42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7" name="任意多边形: 形状 3276">
              <a:extLst>
                <a:ext uri="{FF2B5EF4-FFF2-40B4-BE49-F238E27FC236}">
                  <a16:creationId xmlns:a16="http://schemas.microsoft.com/office/drawing/2014/main" id="{FF594C2C-CABC-6BF9-B985-F971DCB7EA98}"/>
                </a:ext>
              </a:extLst>
            </p:cNvPr>
            <p:cNvSpPr/>
            <p:nvPr/>
          </p:nvSpPr>
          <p:spPr>
            <a:xfrm>
              <a:off x="-579475" y="-3550554"/>
              <a:ext cx="42500" cy="30558"/>
            </a:xfrm>
            <a:custGeom>
              <a:avLst/>
              <a:gdLst>
                <a:gd name="connsiteX0" fmla="*/ 43586 w 42500"/>
                <a:gd name="connsiteY0" fmla="*/ 32305 h 30558"/>
                <a:gd name="connsiteX1" fmla="*/ 2542 w 42500"/>
                <a:gd name="connsiteY1" fmla="*/ 5507 h 30558"/>
                <a:gd name="connsiteX2" fmla="*/ 43586 w 42500"/>
                <a:gd name="connsiteY2" fmla="*/ 32305 h 3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0" h="30558">
                  <a:moveTo>
                    <a:pt x="43586" y="32305"/>
                  </a:moveTo>
                  <a:cubicBezTo>
                    <a:pt x="25377" y="3234"/>
                    <a:pt x="8647" y="-3585"/>
                    <a:pt x="2542" y="5507"/>
                  </a:cubicBezTo>
                  <a:cubicBezTo>
                    <a:pt x="-3563" y="14598"/>
                    <a:pt x="9414" y="26782"/>
                    <a:pt x="43586" y="32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8" name="任意多边形: 形状 3277">
              <a:extLst>
                <a:ext uri="{FF2B5EF4-FFF2-40B4-BE49-F238E27FC236}">
                  <a16:creationId xmlns:a16="http://schemas.microsoft.com/office/drawing/2014/main" id="{34873D47-B23A-6D45-8015-9307521B5CBF}"/>
                </a:ext>
              </a:extLst>
            </p:cNvPr>
            <p:cNvSpPr/>
            <p:nvPr/>
          </p:nvSpPr>
          <p:spPr>
            <a:xfrm>
              <a:off x="-538549" y="-3566221"/>
              <a:ext cx="21818" cy="46225"/>
            </a:xfrm>
            <a:custGeom>
              <a:avLst/>
              <a:gdLst>
                <a:gd name="connsiteX0" fmla="*/ 2660 w 21818"/>
                <a:gd name="connsiteY0" fmla="*/ 47973 h 46225"/>
                <a:gd name="connsiteX1" fmla="*/ 16430 w 21818"/>
                <a:gd name="connsiteY1" fmla="*/ 2066 h 46225"/>
                <a:gd name="connsiteX2" fmla="*/ 2660 w 21818"/>
                <a:gd name="connsiteY2" fmla="*/ 47973 h 4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8" h="46225">
                  <a:moveTo>
                    <a:pt x="2660" y="47973"/>
                  </a:moveTo>
                  <a:cubicBezTo>
                    <a:pt x="25627" y="22363"/>
                    <a:pt x="27292" y="4867"/>
                    <a:pt x="16430" y="2066"/>
                  </a:cubicBezTo>
                  <a:cubicBezTo>
                    <a:pt x="5567" y="-735"/>
                    <a:pt x="-2440" y="14937"/>
                    <a:pt x="2660" y="47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79" name="任意多边形: 形状 3278">
              <a:extLst>
                <a:ext uri="{FF2B5EF4-FFF2-40B4-BE49-F238E27FC236}">
                  <a16:creationId xmlns:a16="http://schemas.microsoft.com/office/drawing/2014/main" id="{EEC909CD-526A-AC4F-2FE5-A645BE529CEA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960 w 12777"/>
                <a:gd name="connsiteY0" fmla="*/ 4813 h 12342"/>
                <a:gd name="connsiteX1" fmla="*/ 3990 w 12777"/>
                <a:gd name="connsiteY1" fmla="*/ 13085 h 12342"/>
                <a:gd name="connsiteX2" fmla="*/ 4259 w 12777"/>
                <a:gd name="connsiteY2" fmla="*/ 13243 h 12342"/>
                <a:gd name="connsiteX3" fmla="*/ 13007 w 12777"/>
                <a:gd name="connsiteY3" fmla="*/ 11023 h 12342"/>
                <a:gd name="connsiteX4" fmla="*/ 10914 w 12777"/>
                <a:gd name="connsiteY4" fmla="*/ 2725 h 12342"/>
                <a:gd name="connsiteX5" fmla="*/ 10681 w 12777"/>
                <a:gd name="connsiteY5" fmla="*/ 2593 h 12342"/>
                <a:gd name="connsiteX6" fmla="*/ 1960 w 12777"/>
                <a:gd name="connsiteY6" fmla="*/ 481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960" y="4813"/>
                  </a:move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0" name="任意多边形: 形状 3279">
              <a:extLst>
                <a:ext uri="{FF2B5EF4-FFF2-40B4-BE49-F238E27FC236}">
                  <a16:creationId xmlns:a16="http://schemas.microsoft.com/office/drawing/2014/main" id="{55592E81-98F6-BB2A-CACB-173758D7C144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1" name="任意多边形: 形状 3280">
              <a:extLst>
                <a:ext uri="{FF2B5EF4-FFF2-40B4-BE49-F238E27FC236}">
                  <a16:creationId xmlns:a16="http://schemas.microsoft.com/office/drawing/2014/main" id="{D46781D9-3418-20D1-994C-ABBAFDEDB9AD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2" name="任意多边形: 形状 3281">
              <a:extLst>
                <a:ext uri="{FF2B5EF4-FFF2-40B4-BE49-F238E27FC236}">
                  <a16:creationId xmlns:a16="http://schemas.microsoft.com/office/drawing/2014/main" id="{6660B3A4-FDF4-6CD1-172C-282D3A8F4061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3" name="任意多边形: 形状 3282">
              <a:extLst>
                <a:ext uri="{FF2B5EF4-FFF2-40B4-BE49-F238E27FC236}">
                  <a16:creationId xmlns:a16="http://schemas.microsoft.com/office/drawing/2014/main" id="{9DA12ABA-1925-5801-3381-79B32E0E3F6A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4" name="任意多边形: 形状 3283">
              <a:extLst>
                <a:ext uri="{FF2B5EF4-FFF2-40B4-BE49-F238E27FC236}">
                  <a16:creationId xmlns:a16="http://schemas.microsoft.com/office/drawing/2014/main" id="{58BEDAB0-5622-EB4B-FEDD-636D215F0B38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5" name="任意多边形: 形状 3284">
              <a:extLst>
                <a:ext uri="{FF2B5EF4-FFF2-40B4-BE49-F238E27FC236}">
                  <a16:creationId xmlns:a16="http://schemas.microsoft.com/office/drawing/2014/main" id="{EC64A174-7545-C0BF-07CD-3B397A640391}"/>
                </a:ext>
              </a:extLst>
            </p:cNvPr>
            <p:cNvSpPr/>
            <p:nvPr/>
          </p:nvSpPr>
          <p:spPr>
            <a:xfrm>
              <a:off x="-586546" y="-3528342"/>
              <a:ext cx="49571" cy="18978"/>
            </a:xfrm>
            <a:custGeom>
              <a:avLst/>
              <a:gdLst>
                <a:gd name="connsiteX0" fmla="*/ 50657 w 49571"/>
                <a:gd name="connsiteY0" fmla="*/ 10093 h 18978"/>
                <a:gd name="connsiteX1" fmla="*/ 1104 w 49571"/>
                <a:gd name="connsiteY1" fmla="*/ 11652 h 18978"/>
                <a:gd name="connsiteX2" fmla="*/ 50657 w 49571"/>
                <a:gd name="connsiteY2" fmla="*/ 10093 h 1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71" h="18978">
                  <a:moveTo>
                    <a:pt x="50657" y="10093"/>
                  </a:moveTo>
                  <a:cubicBezTo>
                    <a:pt x="18256" y="-3121"/>
                    <a:pt x="443" y="843"/>
                    <a:pt x="1104" y="11652"/>
                  </a:cubicBezTo>
                  <a:cubicBezTo>
                    <a:pt x="1738" y="22885"/>
                    <a:pt x="19683" y="25131"/>
                    <a:pt x="50657" y="10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6" name="任意多边形: 形状 3285">
              <a:extLst>
                <a:ext uri="{FF2B5EF4-FFF2-40B4-BE49-F238E27FC236}">
                  <a16:creationId xmlns:a16="http://schemas.microsoft.com/office/drawing/2014/main" id="{63FC0CFF-2FFE-5B3B-1FAC-63D2D60320DB}"/>
                </a:ext>
              </a:extLst>
            </p:cNvPr>
            <p:cNvSpPr/>
            <p:nvPr/>
          </p:nvSpPr>
          <p:spPr>
            <a:xfrm>
              <a:off x="-559542" y="-3565529"/>
              <a:ext cx="23115" cy="45532"/>
            </a:xfrm>
            <a:custGeom>
              <a:avLst/>
              <a:gdLst>
                <a:gd name="connsiteX0" fmla="*/ 23653 w 23115"/>
                <a:gd name="connsiteY0" fmla="*/ 47280 h 45532"/>
                <a:gd name="connsiteX1" fmla="*/ 6792 w 23115"/>
                <a:gd name="connsiteY1" fmla="*/ 2351 h 45532"/>
                <a:gd name="connsiteX2" fmla="*/ 23653 w 23115"/>
                <a:gd name="connsiteY2" fmla="*/ 47280 h 4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15" h="45532">
                  <a:moveTo>
                    <a:pt x="23653" y="47280"/>
                  </a:moveTo>
                  <a:cubicBezTo>
                    <a:pt x="26587" y="13530"/>
                    <a:pt x="17284" y="-1561"/>
                    <a:pt x="6792" y="2351"/>
                  </a:cubicBezTo>
                  <a:cubicBezTo>
                    <a:pt x="-3700" y="6263"/>
                    <a:pt x="-635" y="23441"/>
                    <a:pt x="23653" y="472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7" name="任意多边形: 形状 3286">
              <a:extLst>
                <a:ext uri="{FF2B5EF4-FFF2-40B4-BE49-F238E27FC236}">
                  <a16:creationId xmlns:a16="http://schemas.microsoft.com/office/drawing/2014/main" id="{B112E1BE-4260-CF53-C3D9-597C32A73D32}"/>
                </a:ext>
              </a:extLst>
            </p:cNvPr>
            <p:cNvSpPr/>
            <p:nvPr/>
          </p:nvSpPr>
          <p:spPr>
            <a:xfrm>
              <a:off x="-536975" y="-3552438"/>
              <a:ext cx="41090" cy="32442"/>
            </a:xfrm>
            <a:custGeom>
              <a:avLst/>
              <a:gdLst>
                <a:gd name="connsiteX0" fmla="*/ 1086 w 41090"/>
                <a:gd name="connsiteY0" fmla="*/ 34190 h 32442"/>
                <a:gd name="connsiteX1" fmla="*/ 40227 w 41090"/>
                <a:gd name="connsiteY1" fmla="*/ 4880 h 32442"/>
                <a:gd name="connsiteX2" fmla="*/ 1086 w 41090"/>
                <a:gd name="connsiteY2" fmla="*/ 34190 h 3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90" h="32442">
                  <a:moveTo>
                    <a:pt x="1086" y="34190"/>
                  </a:moveTo>
                  <a:cubicBezTo>
                    <a:pt x="35285" y="26472"/>
                    <a:pt x="47310" y="13284"/>
                    <a:pt x="40227" y="4880"/>
                  </a:cubicBezTo>
                  <a:cubicBezTo>
                    <a:pt x="33144" y="-3524"/>
                    <a:pt x="17128" y="4563"/>
                    <a:pt x="1086" y="341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8" name="任意多边形: 形状 3287">
              <a:extLst>
                <a:ext uri="{FF2B5EF4-FFF2-40B4-BE49-F238E27FC236}">
                  <a16:creationId xmlns:a16="http://schemas.microsoft.com/office/drawing/2014/main" id="{ACB5D928-8B29-9DD5-7C4F-C2C51FBD2AD5}"/>
                </a:ext>
              </a:extLst>
            </p:cNvPr>
            <p:cNvSpPr/>
            <p:nvPr/>
          </p:nvSpPr>
          <p:spPr>
            <a:xfrm>
              <a:off x="-536975" y="-3519996"/>
              <a:ext cx="42501" cy="30579"/>
            </a:xfrm>
            <a:custGeom>
              <a:avLst/>
              <a:gdLst>
                <a:gd name="connsiteX0" fmla="*/ 1086 w 42501"/>
                <a:gd name="connsiteY0" fmla="*/ 1747 h 30579"/>
                <a:gd name="connsiteX1" fmla="*/ 42130 w 42501"/>
                <a:gd name="connsiteY1" fmla="*/ 28572 h 30579"/>
                <a:gd name="connsiteX2" fmla="*/ 1086 w 42501"/>
                <a:gd name="connsiteY2" fmla="*/ 1747 h 3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501" h="30579">
                  <a:moveTo>
                    <a:pt x="1086" y="1747"/>
                  </a:moveTo>
                  <a:cubicBezTo>
                    <a:pt x="19295" y="30818"/>
                    <a:pt x="36025" y="37663"/>
                    <a:pt x="42130" y="28572"/>
                  </a:cubicBezTo>
                  <a:cubicBezTo>
                    <a:pt x="48235" y="19480"/>
                    <a:pt x="35285" y="72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89" name="任意多边形: 形状 3288">
              <a:extLst>
                <a:ext uri="{FF2B5EF4-FFF2-40B4-BE49-F238E27FC236}">
                  <a16:creationId xmlns:a16="http://schemas.microsoft.com/office/drawing/2014/main" id="{6F5763C3-B182-AC6D-E694-B8BDE4E91AC7}"/>
                </a:ext>
              </a:extLst>
            </p:cNvPr>
            <p:cNvSpPr/>
            <p:nvPr/>
          </p:nvSpPr>
          <p:spPr>
            <a:xfrm>
              <a:off x="-557230" y="-3519996"/>
              <a:ext cx="21832" cy="46251"/>
            </a:xfrm>
            <a:custGeom>
              <a:avLst/>
              <a:gdLst>
                <a:gd name="connsiteX0" fmla="*/ 21342 w 21832"/>
                <a:gd name="connsiteY0" fmla="*/ 1747 h 46251"/>
                <a:gd name="connsiteX1" fmla="*/ 7572 w 21832"/>
                <a:gd name="connsiteY1" fmla="*/ 47680 h 46251"/>
                <a:gd name="connsiteX2" fmla="*/ 21342 w 21832"/>
                <a:gd name="connsiteY2" fmla="*/ 1747 h 4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32" h="46251">
                  <a:moveTo>
                    <a:pt x="21342" y="1747"/>
                  </a:moveTo>
                  <a:cubicBezTo>
                    <a:pt x="-1625" y="27382"/>
                    <a:pt x="-3316" y="44878"/>
                    <a:pt x="7572" y="47680"/>
                  </a:cubicBezTo>
                  <a:cubicBezTo>
                    <a:pt x="18461" y="50481"/>
                    <a:pt x="26442" y="34809"/>
                    <a:pt x="2134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0" name="任意多边形: 形状 3289">
              <a:extLst>
                <a:ext uri="{FF2B5EF4-FFF2-40B4-BE49-F238E27FC236}">
                  <a16:creationId xmlns:a16="http://schemas.microsoft.com/office/drawing/2014/main" id="{037CE5AA-F873-0FAE-58E6-497D8776F90D}"/>
                </a:ext>
              </a:extLst>
            </p:cNvPr>
            <p:cNvSpPr/>
            <p:nvPr/>
          </p:nvSpPr>
          <p:spPr>
            <a:xfrm>
              <a:off x="-543372" y="-3526154"/>
              <a:ext cx="12777" cy="12342"/>
            </a:xfrm>
            <a:custGeom>
              <a:avLst/>
              <a:gdLst>
                <a:gd name="connsiteX0" fmla="*/ 13007 w 12777"/>
                <a:gd name="connsiteY0" fmla="*/ 11023 h 12342"/>
                <a:gd name="connsiteX1" fmla="*/ 10914 w 12777"/>
                <a:gd name="connsiteY1" fmla="*/ 2725 h 12342"/>
                <a:gd name="connsiteX2" fmla="*/ 10681 w 12777"/>
                <a:gd name="connsiteY2" fmla="*/ 2593 h 12342"/>
                <a:gd name="connsiteX3" fmla="*/ 1960 w 12777"/>
                <a:gd name="connsiteY3" fmla="*/ 4813 h 12342"/>
                <a:gd name="connsiteX4" fmla="*/ 3990 w 12777"/>
                <a:gd name="connsiteY4" fmla="*/ 13085 h 12342"/>
                <a:gd name="connsiteX5" fmla="*/ 4259 w 12777"/>
                <a:gd name="connsiteY5" fmla="*/ 13243 h 12342"/>
                <a:gd name="connsiteX6" fmla="*/ 13007 w 12777"/>
                <a:gd name="connsiteY6" fmla="*/ 11023 h 1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7" h="12342">
                  <a:moveTo>
                    <a:pt x="13007" y="11023"/>
                  </a:moveTo>
                  <a:cubicBezTo>
                    <a:pt x="14720" y="8143"/>
                    <a:pt x="13784" y="4442"/>
                    <a:pt x="10914" y="2725"/>
                  </a:cubicBezTo>
                  <a:cubicBezTo>
                    <a:pt x="10837" y="2672"/>
                    <a:pt x="10761" y="2645"/>
                    <a:pt x="10681" y="2593"/>
                  </a:cubicBezTo>
                  <a:cubicBezTo>
                    <a:pt x="7650" y="875"/>
                    <a:pt x="3802" y="1853"/>
                    <a:pt x="1960" y="4813"/>
                  </a:cubicBezTo>
                  <a:cubicBezTo>
                    <a:pt x="234" y="7667"/>
                    <a:pt x="1143" y="11367"/>
                    <a:pt x="3990" y="13085"/>
                  </a:cubicBezTo>
                  <a:cubicBezTo>
                    <a:pt x="4077" y="13138"/>
                    <a:pt x="4167" y="13191"/>
                    <a:pt x="4259" y="13243"/>
                  </a:cubicBezTo>
                  <a:cubicBezTo>
                    <a:pt x="7299" y="14961"/>
                    <a:pt x="11155" y="13983"/>
                    <a:pt x="13007" y="110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1" name="任意多边形: 形状 3290">
              <a:extLst>
                <a:ext uri="{FF2B5EF4-FFF2-40B4-BE49-F238E27FC236}">
                  <a16:creationId xmlns:a16="http://schemas.microsoft.com/office/drawing/2014/main" id="{F5755E25-D99C-1EAB-68E8-14904EDB99A1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2" name="任意多边形: 形状 3291">
              <a:extLst>
                <a:ext uri="{FF2B5EF4-FFF2-40B4-BE49-F238E27FC236}">
                  <a16:creationId xmlns:a16="http://schemas.microsoft.com/office/drawing/2014/main" id="{68EB5E98-BBE7-1ADD-8C53-C70CAA721A5D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3" name="任意多边形: 形状 3292">
              <a:extLst>
                <a:ext uri="{FF2B5EF4-FFF2-40B4-BE49-F238E27FC236}">
                  <a16:creationId xmlns:a16="http://schemas.microsoft.com/office/drawing/2014/main" id="{C8BEF861-7366-CCA1-835A-4E2E96973E81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4" name="任意多边形: 形状 3293">
              <a:extLst>
                <a:ext uri="{FF2B5EF4-FFF2-40B4-BE49-F238E27FC236}">
                  <a16:creationId xmlns:a16="http://schemas.microsoft.com/office/drawing/2014/main" id="{41C4DB6C-FCB2-B1B5-DAD1-0C6E33F5A3BA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5" name="任意多边形: 形状 3294">
              <a:extLst>
                <a:ext uri="{FF2B5EF4-FFF2-40B4-BE49-F238E27FC236}">
                  <a16:creationId xmlns:a16="http://schemas.microsoft.com/office/drawing/2014/main" id="{2AFBB500-A6D6-F8CB-54F6-3DC3672B1A54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6" name="任意多边形: 形状 3295">
              <a:extLst>
                <a:ext uri="{FF2B5EF4-FFF2-40B4-BE49-F238E27FC236}">
                  <a16:creationId xmlns:a16="http://schemas.microsoft.com/office/drawing/2014/main" id="{6A5B60B6-E240-FE85-63EA-D81AE9568162}"/>
                </a:ext>
              </a:extLst>
            </p:cNvPr>
            <p:cNvSpPr/>
            <p:nvPr/>
          </p:nvSpPr>
          <p:spPr>
            <a:xfrm>
              <a:off x="-502115" y="-3603295"/>
              <a:ext cx="38280" cy="14460"/>
            </a:xfrm>
            <a:custGeom>
              <a:avLst/>
              <a:gdLst>
                <a:gd name="connsiteX0" fmla="*/ 1086 w 38280"/>
                <a:gd name="connsiteY0" fmla="*/ 9777 h 14460"/>
                <a:gd name="connsiteX1" fmla="*/ 39355 w 38280"/>
                <a:gd name="connsiteY1" fmla="*/ 8588 h 14460"/>
                <a:gd name="connsiteX2" fmla="*/ 1086 w 38280"/>
                <a:gd name="connsiteY2" fmla="*/ 9777 h 1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80" h="14460">
                  <a:moveTo>
                    <a:pt x="1086" y="9777"/>
                  </a:moveTo>
                  <a:cubicBezTo>
                    <a:pt x="26087" y="19926"/>
                    <a:pt x="39830" y="16939"/>
                    <a:pt x="39355" y="8588"/>
                  </a:cubicBezTo>
                  <a:cubicBezTo>
                    <a:pt x="38879" y="236"/>
                    <a:pt x="25110" y="-1693"/>
                    <a:pt x="1086" y="97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7" name="任意多边形: 形状 3296">
              <a:extLst>
                <a:ext uri="{FF2B5EF4-FFF2-40B4-BE49-F238E27FC236}">
                  <a16:creationId xmlns:a16="http://schemas.microsoft.com/office/drawing/2014/main" id="{DCD4D8F2-07E3-2326-407C-4A5474E200E4}"/>
                </a:ext>
              </a:extLst>
            </p:cNvPr>
            <p:cNvSpPr/>
            <p:nvPr/>
          </p:nvSpPr>
          <p:spPr>
            <a:xfrm>
              <a:off x="-502532" y="-3595265"/>
              <a:ext cx="17808" cy="35166"/>
            </a:xfrm>
            <a:custGeom>
              <a:avLst/>
              <a:gdLst>
                <a:gd name="connsiteX0" fmla="*/ 1503 w 17808"/>
                <a:gd name="connsiteY0" fmla="*/ 1747 h 35166"/>
                <a:gd name="connsiteX1" fmla="*/ 14506 w 17808"/>
                <a:gd name="connsiteY1" fmla="*/ 36448 h 35166"/>
                <a:gd name="connsiteX2" fmla="*/ 1503 w 17808"/>
                <a:gd name="connsiteY2" fmla="*/ 1747 h 3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08" h="35166">
                  <a:moveTo>
                    <a:pt x="1503" y="1747"/>
                  </a:moveTo>
                  <a:cubicBezTo>
                    <a:pt x="-744" y="27832"/>
                    <a:pt x="6445" y="39461"/>
                    <a:pt x="14506" y="36448"/>
                  </a:cubicBezTo>
                  <a:cubicBezTo>
                    <a:pt x="22567" y="33435"/>
                    <a:pt x="20241" y="20168"/>
                    <a:pt x="15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8" name="任意多边形: 形状 3297">
              <a:extLst>
                <a:ext uri="{FF2B5EF4-FFF2-40B4-BE49-F238E27FC236}">
                  <a16:creationId xmlns:a16="http://schemas.microsoft.com/office/drawing/2014/main" id="{501F1EE1-769E-194C-FC47-D3070DC4D026}"/>
                </a:ext>
              </a:extLst>
            </p:cNvPr>
            <p:cNvSpPr/>
            <p:nvPr/>
          </p:nvSpPr>
          <p:spPr>
            <a:xfrm>
              <a:off x="-533833" y="-3595265"/>
              <a:ext cx="31717" cy="25061"/>
            </a:xfrm>
            <a:custGeom>
              <a:avLst/>
              <a:gdLst>
                <a:gd name="connsiteX0" fmla="*/ 32803 w 31717"/>
                <a:gd name="connsiteY0" fmla="*/ 1747 h 25061"/>
                <a:gd name="connsiteX1" fmla="*/ 2595 w 31717"/>
                <a:gd name="connsiteY1" fmla="*/ 24396 h 25061"/>
                <a:gd name="connsiteX2" fmla="*/ 32803 w 31717"/>
                <a:gd name="connsiteY2" fmla="*/ 1747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7" h="25061">
                  <a:moveTo>
                    <a:pt x="32803" y="1747"/>
                  </a:moveTo>
                  <a:cubicBezTo>
                    <a:pt x="6375" y="7746"/>
                    <a:pt x="-2875" y="17921"/>
                    <a:pt x="2595" y="24396"/>
                  </a:cubicBezTo>
                  <a:cubicBezTo>
                    <a:pt x="8066" y="30871"/>
                    <a:pt x="20435" y="24634"/>
                    <a:pt x="3280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299" name="任意多边形: 形状 3298">
              <a:extLst>
                <a:ext uri="{FF2B5EF4-FFF2-40B4-BE49-F238E27FC236}">
                  <a16:creationId xmlns:a16="http://schemas.microsoft.com/office/drawing/2014/main" id="{10C456D4-3374-E738-BBDB-2BBFCCEFF63B}"/>
                </a:ext>
              </a:extLst>
            </p:cNvPr>
            <p:cNvSpPr/>
            <p:nvPr/>
          </p:nvSpPr>
          <p:spPr>
            <a:xfrm>
              <a:off x="-534958" y="-3618836"/>
              <a:ext cx="32842" cy="23570"/>
            </a:xfrm>
            <a:custGeom>
              <a:avLst/>
              <a:gdLst>
                <a:gd name="connsiteX0" fmla="*/ 33928 w 32842"/>
                <a:gd name="connsiteY0" fmla="*/ 25318 h 23570"/>
                <a:gd name="connsiteX1" fmla="*/ 2214 w 32842"/>
                <a:gd name="connsiteY1" fmla="*/ 4624 h 23570"/>
                <a:gd name="connsiteX2" fmla="*/ 33928 w 32842"/>
                <a:gd name="connsiteY2" fmla="*/ 25318 h 2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2" h="23570">
                  <a:moveTo>
                    <a:pt x="33928" y="25318"/>
                  </a:moveTo>
                  <a:cubicBezTo>
                    <a:pt x="19868" y="2986"/>
                    <a:pt x="6945" y="-2379"/>
                    <a:pt x="2214" y="4624"/>
                  </a:cubicBezTo>
                  <a:cubicBezTo>
                    <a:pt x="-2517" y="11628"/>
                    <a:pt x="7553" y="21063"/>
                    <a:pt x="33928" y="253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0" name="任意多边形: 形状 3299">
              <a:extLst>
                <a:ext uri="{FF2B5EF4-FFF2-40B4-BE49-F238E27FC236}">
                  <a16:creationId xmlns:a16="http://schemas.microsoft.com/office/drawing/2014/main" id="{A8DA6984-57AA-C3B2-BEA8-7DC388B3DD5D}"/>
                </a:ext>
              </a:extLst>
            </p:cNvPr>
            <p:cNvSpPr/>
            <p:nvPr/>
          </p:nvSpPr>
          <p:spPr>
            <a:xfrm>
              <a:off x="-503345" y="-3630952"/>
              <a:ext cx="16851" cy="35687"/>
            </a:xfrm>
            <a:custGeom>
              <a:avLst/>
              <a:gdLst>
                <a:gd name="connsiteX0" fmla="*/ 2316 w 16851"/>
                <a:gd name="connsiteY0" fmla="*/ 37435 h 35687"/>
                <a:gd name="connsiteX1" fmla="*/ 12887 w 16851"/>
                <a:gd name="connsiteY1" fmla="*/ 1994 h 35687"/>
                <a:gd name="connsiteX2" fmla="*/ 2316 w 16851"/>
                <a:gd name="connsiteY2" fmla="*/ 37435 h 3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687">
                  <a:moveTo>
                    <a:pt x="2316" y="37435"/>
                  </a:moveTo>
                  <a:cubicBezTo>
                    <a:pt x="20050" y="17666"/>
                    <a:pt x="21344" y="4161"/>
                    <a:pt x="12887" y="1994"/>
                  </a:cubicBezTo>
                  <a:cubicBezTo>
                    <a:pt x="4430" y="-173"/>
                    <a:pt x="-1622" y="11931"/>
                    <a:pt x="2316" y="37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1" name="任意多边形: 形状 3300">
              <a:extLst>
                <a:ext uri="{FF2B5EF4-FFF2-40B4-BE49-F238E27FC236}">
                  <a16:creationId xmlns:a16="http://schemas.microsoft.com/office/drawing/2014/main" id="{3DEFC4F0-641C-4CC6-2A68-DCB1452EA3C7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758 w 9864"/>
                <a:gd name="connsiteY0" fmla="*/ 4118 h 9525"/>
                <a:gd name="connsiteX1" fmla="*/ 3331 w 9864"/>
                <a:gd name="connsiteY1" fmla="*/ 10513 h 9525"/>
                <a:gd name="connsiteX2" fmla="*/ 3529 w 9864"/>
                <a:gd name="connsiteY2" fmla="*/ 10619 h 9525"/>
                <a:gd name="connsiteX3" fmla="*/ 10268 w 9864"/>
                <a:gd name="connsiteY3" fmla="*/ 8901 h 9525"/>
                <a:gd name="connsiteX4" fmla="*/ 8743 w 9864"/>
                <a:gd name="connsiteY4" fmla="*/ 2532 h 9525"/>
                <a:gd name="connsiteX5" fmla="*/ 8498 w 9864"/>
                <a:gd name="connsiteY5" fmla="*/ 2400 h 9525"/>
                <a:gd name="connsiteX6" fmla="*/ 1758 w 9864"/>
                <a:gd name="connsiteY6" fmla="*/ 41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758" y="4118"/>
                  </a:move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2" name="任意多边形: 形状 3301">
              <a:extLst>
                <a:ext uri="{FF2B5EF4-FFF2-40B4-BE49-F238E27FC236}">
                  <a16:creationId xmlns:a16="http://schemas.microsoft.com/office/drawing/2014/main" id="{9F20F74E-C711-AE50-5F2B-915CCD5DDA1E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3" name="任意多边形: 形状 3302">
              <a:extLst>
                <a:ext uri="{FF2B5EF4-FFF2-40B4-BE49-F238E27FC236}">
                  <a16:creationId xmlns:a16="http://schemas.microsoft.com/office/drawing/2014/main" id="{FF6DBC11-C75F-B13F-36D0-8B0D14F07199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4" name="任意多边形: 形状 3303">
              <a:extLst>
                <a:ext uri="{FF2B5EF4-FFF2-40B4-BE49-F238E27FC236}">
                  <a16:creationId xmlns:a16="http://schemas.microsoft.com/office/drawing/2014/main" id="{B66DC111-72CA-0CA3-E85F-F374C85C5FEA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5" name="任意多边形: 形状 3304">
              <a:extLst>
                <a:ext uri="{FF2B5EF4-FFF2-40B4-BE49-F238E27FC236}">
                  <a16:creationId xmlns:a16="http://schemas.microsoft.com/office/drawing/2014/main" id="{C37C3821-BA1F-C187-662C-0EF8E608052B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6" name="任意多边形: 形状 3305">
              <a:extLst>
                <a:ext uri="{FF2B5EF4-FFF2-40B4-BE49-F238E27FC236}">
                  <a16:creationId xmlns:a16="http://schemas.microsoft.com/office/drawing/2014/main" id="{1A388FAA-E561-C7AB-C24A-208DB1AEC2AC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7" name="任意多边形: 形状 3306">
              <a:extLst>
                <a:ext uri="{FF2B5EF4-FFF2-40B4-BE49-F238E27FC236}">
                  <a16:creationId xmlns:a16="http://schemas.microsoft.com/office/drawing/2014/main" id="{F254536E-C971-C80B-BC42-D81EB9404169}"/>
                </a:ext>
              </a:extLst>
            </p:cNvPr>
            <p:cNvSpPr/>
            <p:nvPr/>
          </p:nvSpPr>
          <p:spPr>
            <a:xfrm>
              <a:off x="-540395" y="-3601672"/>
              <a:ext cx="38279" cy="14471"/>
            </a:xfrm>
            <a:custGeom>
              <a:avLst/>
              <a:gdLst>
                <a:gd name="connsiteX0" fmla="*/ 39365 w 38279"/>
                <a:gd name="connsiteY0" fmla="*/ 8155 h 14471"/>
                <a:gd name="connsiteX1" fmla="*/ 1097 w 38279"/>
                <a:gd name="connsiteY1" fmla="*/ 9371 h 14471"/>
                <a:gd name="connsiteX2" fmla="*/ 39365 w 38279"/>
                <a:gd name="connsiteY2" fmla="*/ 8155 h 1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279" h="14471">
                  <a:moveTo>
                    <a:pt x="39365" y="8155"/>
                  </a:moveTo>
                  <a:cubicBezTo>
                    <a:pt x="14364" y="-1967"/>
                    <a:pt x="647" y="1019"/>
                    <a:pt x="1097" y="9371"/>
                  </a:cubicBezTo>
                  <a:cubicBezTo>
                    <a:pt x="1546" y="17722"/>
                    <a:pt x="15395" y="19678"/>
                    <a:pt x="39365" y="8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8" name="任意多边形: 形状 3307">
              <a:extLst>
                <a:ext uri="{FF2B5EF4-FFF2-40B4-BE49-F238E27FC236}">
                  <a16:creationId xmlns:a16="http://schemas.microsoft.com/office/drawing/2014/main" id="{3BED19F7-0929-AD01-937B-BCD57DE49660}"/>
                </a:ext>
              </a:extLst>
            </p:cNvPr>
            <p:cNvSpPr/>
            <p:nvPr/>
          </p:nvSpPr>
          <p:spPr>
            <a:xfrm>
              <a:off x="-519518" y="-3630423"/>
              <a:ext cx="17828" cy="35157"/>
            </a:xfrm>
            <a:custGeom>
              <a:avLst/>
              <a:gdLst>
                <a:gd name="connsiteX0" fmla="*/ 18489 w 17828"/>
                <a:gd name="connsiteY0" fmla="*/ 36905 h 35157"/>
                <a:gd name="connsiteX1" fmla="*/ 5486 w 17828"/>
                <a:gd name="connsiteY1" fmla="*/ 2204 h 35157"/>
                <a:gd name="connsiteX2" fmla="*/ 18489 w 17828"/>
                <a:gd name="connsiteY2" fmla="*/ 36905 h 3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828" h="35157">
                  <a:moveTo>
                    <a:pt x="18489" y="36905"/>
                  </a:moveTo>
                  <a:cubicBezTo>
                    <a:pt x="20762" y="10873"/>
                    <a:pt x="13573" y="-782"/>
                    <a:pt x="5486" y="2204"/>
                  </a:cubicBezTo>
                  <a:cubicBezTo>
                    <a:pt x="-2601" y="5190"/>
                    <a:pt x="-249" y="18511"/>
                    <a:pt x="18489" y="36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09" name="任意多边形: 形状 3308">
              <a:extLst>
                <a:ext uri="{FF2B5EF4-FFF2-40B4-BE49-F238E27FC236}">
                  <a16:creationId xmlns:a16="http://schemas.microsoft.com/office/drawing/2014/main" id="{86917136-3000-2F0A-E132-3BE82D7BF991}"/>
                </a:ext>
              </a:extLst>
            </p:cNvPr>
            <p:cNvSpPr/>
            <p:nvPr/>
          </p:nvSpPr>
          <p:spPr>
            <a:xfrm>
              <a:off x="-502115" y="-3620300"/>
              <a:ext cx="31741" cy="25035"/>
            </a:xfrm>
            <a:custGeom>
              <a:avLst/>
              <a:gdLst>
                <a:gd name="connsiteX0" fmla="*/ 1086 w 31741"/>
                <a:gd name="connsiteY0" fmla="*/ 26782 h 25035"/>
                <a:gd name="connsiteX1" fmla="*/ 31320 w 31741"/>
                <a:gd name="connsiteY1" fmla="*/ 4159 h 25035"/>
                <a:gd name="connsiteX2" fmla="*/ 1086 w 31741"/>
                <a:gd name="connsiteY2" fmla="*/ 26782 h 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1" h="25035">
                  <a:moveTo>
                    <a:pt x="1086" y="26782"/>
                  </a:moveTo>
                  <a:cubicBezTo>
                    <a:pt x="27515" y="20809"/>
                    <a:pt x="36791" y="10634"/>
                    <a:pt x="31320" y="4159"/>
                  </a:cubicBezTo>
                  <a:cubicBezTo>
                    <a:pt x="25850" y="-2316"/>
                    <a:pt x="13481" y="3922"/>
                    <a:pt x="1086" y="26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0" name="任意多边形: 形状 3309">
              <a:extLst>
                <a:ext uri="{FF2B5EF4-FFF2-40B4-BE49-F238E27FC236}">
                  <a16:creationId xmlns:a16="http://schemas.microsoft.com/office/drawing/2014/main" id="{D55483F7-D6FB-424F-C8BE-EEA8A6E53769}"/>
                </a:ext>
              </a:extLst>
            </p:cNvPr>
            <p:cNvSpPr/>
            <p:nvPr/>
          </p:nvSpPr>
          <p:spPr>
            <a:xfrm>
              <a:off x="-502115" y="-3595265"/>
              <a:ext cx="32844" cy="23612"/>
            </a:xfrm>
            <a:custGeom>
              <a:avLst/>
              <a:gdLst>
                <a:gd name="connsiteX0" fmla="*/ 1086 w 32844"/>
                <a:gd name="connsiteY0" fmla="*/ 1747 h 23612"/>
                <a:gd name="connsiteX1" fmla="*/ 32800 w 32844"/>
                <a:gd name="connsiteY1" fmla="*/ 22467 h 23612"/>
                <a:gd name="connsiteX2" fmla="*/ 1086 w 32844"/>
                <a:gd name="connsiteY2" fmla="*/ 1747 h 23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44" h="23612">
                  <a:moveTo>
                    <a:pt x="1086" y="1747"/>
                  </a:moveTo>
                  <a:cubicBezTo>
                    <a:pt x="15146" y="24132"/>
                    <a:pt x="28070" y="29497"/>
                    <a:pt x="32800" y="22467"/>
                  </a:cubicBezTo>
                  <a:cubicBezTo>
                    <a:pt x="37531" y="15437"/>
                    <a:pt x="27488" y="602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1" name="任意多边形: 形状 3310">
              <a:extLst>
                <a:ext uri="{FF2B5EF4-FFF2-40B4-BE49-F238E27FC236}">
                  <a16:creationId xmlns:a16="http://schemas.microsoft.com/office/drawing/2014/main" id="{BF548E2C-8B11-096B-AFC2-AF6B6D071883}"/>
                </a:ext>
              </a:extLst>
            </p:cNvPr>
            <p:cNvSpPr/>
            <p:nvPr/>
          </p:nvSpPr>
          <p:spPr>
            <a:xfrm>
              <a:off x="-517737" y="-3595265"/>
              <a:ext cx="16851" cy="35714"/>
            </a:xfrm>
            <a:custGeom>
              <a:avLst/>
              <a:gdLst>
                <a:gd name="connsiteX0" fmla="*/ 16707 w 16851"/>
                <a:gd name="connsiteY0" fmla="*/ 1747 h 35714"/>
                <a:gd name="connsiteX1" fmla="*/ 6136 w 16851"/>
                <a:gd name="connsiteY1" fmla="*/ 37214 h 35714"/>
                <a:gd name="connsiteX2" fmla="*/ 16707 w 16851"/>
                <a:gd name="connsiteY2" fmla="*/ 1747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1" h="35714">
                  <a:moveTo>
                    <a:pt x="16707" y="1747"/>
                  </a:moveTo>
                  <a:cubicBezTo>
                    <a:pt x="-1026" y="21542"/>
                    <a:pt x="-2321" y="35047"/>
                    <a:pt x="6136" y="37214"/>
                  </a:cubicBezTo>
                  <a:cubicBezTo>
                    <a:pt x="14593" y="39381"/>
                    <a:pt x="20645" y="27277"/>
                    <a:pt x="167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2" name="任意多边形: 形状 3311">
              <a:extLst>
                <a:ext uri="{FF2B5EF4-FFF2-40B4-BE49-F238E27FC236}">
                  <a16:creationId xmlns:a16="http://schemas.microsoft.com/office/drawing/2014/main" id="{7302FCD0-375A-0E14-82D8-811721BFE9E0}"/>
                </a:ext>
              </a:extLst>
            </p:cNvPr>
            <p:cNvSpPr/>
            <p:nvPr/>
          </p:nvSpPr>
          <p:spPr>
            <a:xfrm>
              <a:off x="-507042" y="-3600014"/>
              <a:ext cx="9864" cy="9525"/>
            </a:xfrm>
            <a:custGeom>
              <a:avLst/>
              <a:gdLst>
                <a:gd name="connsiteX0" fmla="*/ 10268 w 9864"/>
                <a:gd name="connsiteY0" fmla="*/ 8901 h 9525"/>
                <a:gd name="connsiteX1" fmla="*/ 8743 w 9864"/>
                <a:gd name="connsiteY1" fmla="*/ 2532 h 9525"/>
                <a:gd name="connsiteX2" fmla="*/ 8498 w 9864"/>
                <a:gd name="connsiteY2" fmla="*/ 2400 h 9525"/>
                <a:gd name="connsiteX3" fmla="*/ 1758 w 9864"/>
                <a:gd name="connsiteY3" fmla="*/ 4118 h 9525"/>
                <a:gd name="connsiteX4" fmla="*/ 3331 w 9864"/>
                <a:gd name="connsiteY4" fmla="*/ 10513 h 9525"/>
                <a:gd name="connsiteX5" fmla="*/ 3529 w 9864"/>
                <a:gd name="connsiteY5" fmla="*/ 10619 h 9525"/>
                <a:gd name="connsiteX6" fmla="*/ 10268 w 9864"/>
                <a:gd name="connsiteY6" fmla="*/ 8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4" h="9525">
                  <a:moveTo>
                    <a:pt x="10268" y="8901"/>
                  </a:moveTo>
                  <a:cubicBezTo>
                    <a:pt x="11603" y="6734"/>
                    <a:pt x="10921" y="3880"/>
                    <a:pt x="8743" y="2532"/>
                  </a:cubicBezTo>
                  <a:cubicBezTo>
                    <a:pt x="8664" y="2479"/>
                    <a:pt x="8582" y="2453"/>
                    <a:pt x="8498" y="2400"/>
                  </a:cubicBezTo>
                  <a:cubicBezTo>
                    <a:pt x="6153" y="1078"/>
                    <a:pt x="3180" y="1818"/>
                    <a:pt x="1758" y="4118"/>
                  </a:cubicBezTo>
                  <a:cubicBezTo>
                    <a:pt x="429" y="6311"/>
                    <a:pt x="1132" y="9165"/>
                    <a:pt x="3331" y="10513"/>
                  </a:cubicBezTo>
                  <a:cubicBezTo>
                    <a:pt x="3394" y="10540"/>
                    <a:pt x="3463" y="10593"/>
                    <a:pt x="3529" y="10619"/>
                  </a:cubicBezTo>
                  <a:cubicBezTo>
                    <a:pt x="5873" y="11940"/>
                    <a:pt x="8846" y="11200"/>
                    <a:pt x="10268" y="89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3" name="任意多边形: 形状 3312">
              <a:extLst>
                <a:ext uri="{FF2B5EF4-FFF2-40B4-BE49-F238E27FC236}">
                  <a16:creationId xmlns:a16="http://schemas.microsoft.com/office/drawing/2014/main" id="{61CC38A7-0024-6CC0-2673-DB3082EA8D86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4" name="任意多边形: 形状 3313">
              <a:extLst>
                <a:ext uri="{FF2B5EF4-FFF2-40B4-BE49-F238E27FC236}">
                  <a16:creationId xmlns:a16="http://schemas.microsoft.com/office/drawing/2014/main" id="{D4D08CD3-36E8-FE12-B11C-58E4413977E4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5" name="任意多边形: 形状 3314">
              <a:extLst>
                <a:ext uri="{FF2B5EF4-FFF2-40B4-BE49-F238E27FC236}">
                  <a16:creationId xmlns:a16="http://schemas.microsoft.com/office/drawing/2014/main" id="{6CBE86C0-57EC-F1A8-AAE1-D1E22A8DD021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6" name="任意多边形: 形状 3315">
              <a:extLst>
                <a:ext uri="{FF2B5EF4-FFF2-40B4-BE49-F238E27FC236}">
                  <a16:creationId xmlns:a16="http://schemas.microsoft.com/office/drawing/2014/main" id="{BBB626DA-8FD6-EAFA-7DE0-DA0B5B9DEE87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7" name="任意多边形: 形状 3316">
              <a:extLst>
                <a:ext uri="{FF2B5EF4-FFF2-40B4-BE49-F238E27FC236}">
                  <a16:creationId xmlns:a16="http://schemas.microsoft.com/office/drawing/2014/main" id="{288EEF7D-9425-9CAC-53C8-2478065D810F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8" name="任意多边形: 形状 3317">
              <a:extLst>
                <a:ext uri="{FF2B5EF4-FFF2-40B4-BE49-F238E27FC236}">
                  <a16:creationId xmlns:a16="http://schemas.microsoft.com/office/drawing/2014/main" id="{6A826601-19B4-8C09-6FB4-EC1F32914513}"/>
                </a:ext>
              </a:extLst>
            </p:cNvPr>
            <p:cNvSpPr/>
            <p:nvPr/>
          </p:nvSpPr>
          <p:spPr>
            <a:xfrm>
              <a:off x="-460437" y="-3454541"/>
              <a:ext cx="30878" cy="11719"/>
            </a:xfrm>
            <a:custGeom>
              <a:avLst/>
              <a:gdLst>
                <a:gd name="connsiteX0" fmla="*/ 1086 w 30878"/>
                <a:gd name="connsiteY0" fmla="*/ 8284 h 11719"/>
                <a:gd name="connsiteX1" fmla="*/ 31955 w 30878"/>
                <a:gd name="connsiteY1" fmla="*/ 7306 h 11719"/>
                <a:gd name="connsiteX2" fmla="*/ 1086 w 30878"/>
                <a:gd name="connsiteY2" fmla="*/ 8284 h 1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78" h="11719">
                  <a:moveTo>
                    <a:pt x="1086" y="8284"/>
                  </a:moveTo>
                  <a:cubicBezTo>
                    <a:pt x="21251" y="16477"/>
                    <a:pt x="32351" y="14045"/>
                    <a:pt x="31955" y="7306"/>
                  </a:cubicBezTo>
                  <a:cubicBezTo>
                    <a:pt x="31558" y="567"/>
                    <a:pt x="20432" y="-1098"/>
                    <a:pt x="1086" y="8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19" name="任意多边形: 形状 3318">
              <a:extLst>
                <a:ext uri="{FF2B5EF4-FFF2-40B4-BE49-F238E27FC236}">
                  <a16:creationId xmlns:a16="http://schemas.microsoft.com/office/drawing/2014/main" id="{137A71C8-333F-5250-080C-2C33FA02D540}"/>
                </a:ext>
              </a:extLst>
            </p:cNvPr>
            <p:cNvSpPr/>
            <p:nvPr/>
          </p:nvSpPr>
          <p:spPr>
            <a:xfrm>
              <a:off x="-460778" y="-3448004"/>
              <a:ext cx="14475" cy="28391"/>
            </a:xfrm>
            <a:custGeom>
              <a:avLst/>
              <a:gdLst>
                <a:gd name="connsiteX0" fmla="*/ 1426 w 14475"/>
                <a:gd name="connsiteY0" fmla="*/ 1747 h 28391"/>
                <a:gd name="connsiteX1" fmla="*/ 11998 w 14475"/>
                <a:gd name="connsiteY1" fmla="*/ 29761 h 28391"/>
                <a:gd name="connsiteX2" fmla="*/ 1426 w 14475"/>
                <a:gd name="connsiteY2" fmla="*/ 1747 h 2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75" h="28391">
                  <a:moveTo>
                    <a:pt x="1426" y="1747"/>
                  </a:moveTo>
                  <a:cubicBezTo>
                    <a:pt x="-397" y="22890"/>
                    <a:pt x="5391" y="32192"/>
                    <a:pt x="11998" y="29761"/>
                  </a:cubicBezTo>
                  <a:cubicBezTo>
                    <a:pt x="18605" y="27330"/>
                    <a:pt x="16544" y="16626"/>
                    <a:pt x="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0" name="任意多边形: 形状 3319">
              <a:extLst>
                <a:ext uri="{FF2B5EF4-FFF2-40B4-BE49-F238E27FC236}">
                  <a16:creationId xmlns:a16="http://schemas.microsoft.com/office/drawing/2014/main" id="{D07D957E-7D0F-AA40-8DE9-AEF4BD8C331A}"/>
                </a:ext>
              </a:extLst>
            </p:cNvPr>
            <p:cNvSpPr/>
            <p:nvPr/>
          </p:nvSpPr>
          <p:spPr>
            <a:xfrm>
              <a:off x="-486057" y="-3448004"/>
              <a:ext cx="25619" cy="20237"/>
            </a:xfrm>
            <a:custGeom>
              <a:avLst/>
              <a:gdLst>
                <a:gd name="connsiteX0" fmla="*/ 26705 w 25619"/>
                <a:gd name="connsiteY0" fmla="*/ 1747 h 20237"/>
                <a:gd name="connsiteX1" fmla="*/ 2312 w 25619"/>
                <a:gd name="connsiteY1" fmla="*/ 20035 h 20237"/>
                <a:gd name="connsiteX2" fmla="*/ 26705 w 25619"/>
                <a:gd name="connsiteY2" fmla="*/ 1747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19" h="20237">
                  <a:moveTo>
                    <a:pt x="26705" y="1747"/>
                  </a:moveTo>
                  <a:cubicBezTo>
                    <a:pt x="5378" y="6583"/>
                    <a:pt x="-2128" y="14802"/>
                    <a:pt x="2312" y="20035"/>
                  </a:cubicBezTo>
                  <a:cubicBezTo>
                    <a:pt x="6752" y="25268"/>
                    <a:pt x="16715" y="20220"/>
                    <a:pt x="2670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1" name="任意多边形: 形状 3320">
              <a:extLst>
                <a:ext uri="{FF2B5EF4-FFF2-40B4-BE49-F238E27FC236}">
                  <a16:creationId xmlns:a16="http://schemas.microsoft.com/office/drawing/2014/main" id="{80B87FAE-401D-8D14-CED1-B6047733C5A0}"/>
                </a:ext>
              </a:extLst>
            </p:cNvPr>
            <p:cNvSpPr/>
            <p:nvPr/>
          </p:nvSpPr>
          <p:spPr>
            <a:xfrm>
              <a:off x="-486919" y="-3467046"/>
              <a:ext cx="26482" cy="19042"/>
            </a:xfrm>
            <a:custGeom>
              <a:avLst/>
              <a:gdLst>
                <a:gd name="connsiteX0" fmla="*/ 27568 w 26482"/>
                <a:gd name="connsiteY0" fmla="*/ 20789 h 19042"/>
                <a:gd name="connsiteX1" fmla="*/ 1985 w 26482"/>
                <a:gd name="connsiteY1" fmla="*/ 4086 h 19042"/>
                <a:gd name="connsiteX2" fmla="*/ 27568 w 26482"/>
                <a:gd name="connsiteY2" fmla="*/ 20789 h 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82" h="19042">
                  <a:moveTo>
                    <a:pt x="27568" y="20789"/>
                  </a:moveTo>
                  <a:cubicBezTo>
                    <a:pt x="16204" y="2738"/>
                    <a:pt x="5764" y="-1596"/>
                    <a:pt x="1985" y="4086"/>
                  </a:cubicBezTo>
                  <a:cubicBezTo>
                    <a:pt x="-1794" y="9768"/>
                    <a:pt x="6267" y="17353"/>
                    <a:pt x="27568" y="207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2" name="任意多边形: 形状 3321">
              <a:extLst>
                <a:ext uri="{FF2B5EF4-FFF2-40B4-BE49-F238E27FC236}">
                  <a16:creationId xmlns:a16="http://schemas.microsoft.com/office/drawing/2014/main" id="{2F8F0E03-E8D0-9ADB-29A4-6A4CE7B39C77}"/>
                </a:ext>
              </a:extLst>
            </p:cNvPr>
            <p:cNvSpPr/>
            <p:nvPr/>
          </p:nvSpPr>
          <p:spPr>
            <a:xfrm>
              <a:off x="-461425" y="-3476825"/>
              <a:ext cx="13603" cy="28820"/>
            </a:xfrm>
            <a:custGeom>
              <a:avLst/>
              <a:gdLst>
                <a:gd name="connsiteX0" fmla="*/ 2073 w 13603"/>
                <a:gd name="connsiteY0" fmla="*/ 30568 h 28820"/>
                <a:gd name="connsiteX1" fmla="*/ 10663 w 13603"/>
                <a:gd name="connsiteY1" fmla="*/ 1945 h 28820"/>
                <a:gd name="connsiteX2" fmla="*/ 2073 w 13603"/>
                <a:gd name="connsiteY2" fmla="*/ 30568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03" h="28820">
                  <a:moveTo>
                    <a:pt x="2073" y="30568"/>
                  </a:moveTo>
                  <a:cubicBezTo>
                    <a:pt x="16371" y="14710"/>
                    <a:pt x="17428" y="3690"/>
                    <a:pt x="10663" y="1945"/>
                  </a:cubicBezTo>
                  <a:cubicBezTo>
                    <a:pt x="3897" y="201"/>
                    <a:pt x="-1125" y="9980"/>
                    <a:pt x="2073" y="305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3" name="任意多边形: 形状 3322">
              <a:extLst>
                <a:ext uri="{FF2B5EF4-FFF2-40B4-BE49-F238E27FC236}">
                  <a16:creationId xmlns:a16="http://schemas.microsoft.com/office/drawing/2014/main" id="{51C4F127-A927-9C2F-9B09-DD344DC32BD7}"/>
                </a:ext>
              </a:extLst>
            </p:cNvPr>
            <p:cNvSpPr/>
            <p:nvPr/>
          </p:nvSpPr>
          <p:spPr>
            <a:xfrm>
              <a:off x="-464446" y="-3451844"/>
              <a:ext cx="8009" cy="7732"/>
            </a:xfrm>
            <a:custGeom>
              <a:avLst/>
              <a:gdLst>
                <a:gd name="connsiteX0" fmla="*/ 1659 w 8009"/>
                <a:gd name="connsiteY0" fmla="*/ 3657 h 7732"/>
                <a:gd name="connsiteX1" fmla="*/ 2830 w 8009"/>
                <a:gd name="connsiteY1" fmla="*/ 8785 h 7732"/>
                <a:gd name="connsiteX2" fmla="*/ 3086 w 8009"/>
                <a:gd name="connsiteY2" fmla="*/ 8943 h 7732"/>
                <a:gd name="connsiteX3" fmla="*/ 8530 w 8009"/>
                <a:gd name="connsiteY3" fmla="*/ 7569 h 7732"/>
                <a:gd name="connsiteX4" fmla="*/ 7344 w 8009"/>
                <a:gd name="connsiteY4" fmla="*/ 2442 h 7732"/>
                <a:gd name="connsiteX5" fmla="*/ 7077 w 8009"/>
                <a:gd name="connsiteY5" fmla="*/ 2283 h 7732"/>
                <a:gd name="connsiteX6" fmla="*/ 1659 w 8009"/>
                <a:gd name="connsiteY6" fmla="*/ 3657 h 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32">
                  <a:moveTo>
                    <a:pt x="1659" y="3657"/>
                  </a:move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27"/>
                    <a:pt x="7391" y="9419"/>
                    <a:pt x="8530" y="7569"/>
                  </a:cubicBez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6" y="2336"/>
                    <a:pt x="7077" y="2283"/>
                  </a:cubicBezTo>
                  <a:cubicBezTo>
                    <a:pt x="5198" y="1200"/>
                    <a:pt x="2790" y="1807"/>
                    <a:pt x="1659" y="36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4" name="任意多边形: 形状 3323">
              <a:extLst>
                <a:ext uri="{FF2B5EF4-FFF2-40B4-BE49-F238E27FC236}">
                  <a16:creationId xmlns:a16="http://schemas.microsoft.com/office/drawing/2014/main" id="{F48F7524-FE14-76E4-1A2B-69CB0E3FF377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5" name="任意多边形: 形状 3324">
              <a:extLst>
                <a:ext uri="{FF2B5EF4-FFF2-40B4-BE49-F238E27FC236}">
                  <a16:creationId xmlns:a16="http://schemas.microsoft.com/office/drawing/2014/main" id="{E5B5EBA9-A965-F26D-120B-CBB50B39688C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6" name="任意多边形: 形状 3325">
              <a:extLst>
                <a:ext uri="{FF2B5EF4-FFF2-40B4-BE49-F238E27FC236}">
                  <a16:creationId xmlns:a16="http://schemas.microsoft.com/office/drawing/2014/main" id="{DC08E019-B612-9292-9B5D-575968538635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7" name="任意多边形: 形状 3326">
              <a:extLst>
                <a:ext uri="{FF2B5EF4-FFF2-40B4-BE49-F238E27FC236}">
                  <a16:creationId xmlns:a16="http://schemas.microsoft.com/office/drawing/2014/main" id="{C2245922-0D10-8BA0-9DE6-29BF6DB851DC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8" name="任意多边形: 形状 3327">
              <a:extLst>
                <a:ext uri="{FF2B5EF4-FFF2-40B4-BE49-F238E27FC236}">
                  <a16:creationId xmlns:a16="http://schemas.microsoft.com/office/drawing/2014/main" id="{D26AE697-5A60-6F64-EE19-BAFE94047837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29" name="任意多边形: 形状 3328">
              <a:extLst>
                <a:ext uri="{FF2B5EF4-FFF2-40B4-BE49-F238E27FC236}">
                  <a16:creationId xmlns:a16="http://schemas.microsoft.com/office/drawing/2014/main" id="{910AC9C1-829D-3AF1-FFFD-51A6E71A4333}"/>
                </a:ext>
              </a:extLst>
            </p:cNvPr>
            <p:cNvSpPr/>
            <p:nvPr/>
          </p:nvSpPr>
          <p:spPr>
            <a:xfrm>
              <a:off x="-491341" y="-3453176"/>
              <a:ext cx="30904" cy="11668"/>
            </a:xfrm>
            <a:custGeom>
              <a:avLst/>
              <a:gdLst>
                <a:gd name="connsiteX0" fmla="*/ 31990 w 30904"/>
                <a:gd name="connsiteY0" fmla="*/ 6919 h 11668"/>
                <a:gd name="connsiteX1" fmla="*/ 1095 w 30904"/>
                <a:gd name="connsiteY1" fmla="*/ 7896 h 11668"/>
                <a:gd name="connsiteX2" fmla="*/ 31990 w 30904"/>
                <a:gd name="connsiteY2" fmla="*/ 6919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4" h="11668">
                  <a:moveTo>
                    <a:pt x="31990" y="6919"/>
                  </a:moveTo>
                  <a:cubicBezTo>
                    <a:pt x="11799" y="-1248"/>
                    <a:pt x="725" y="1157"/>
                    <a:pt x="1095" y="7896"/>
                  </a:cubicBezTo>
                  <a:cubicBezTo>
                    <a:pt x="1465" y="14636"/>
                    <a:pt x="12644" y="16195"/>
                    <a:pt x="31990" y="69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0" name="任意多边形: 形状 3329">
              <a:extLst>
                <a:ext uri="{FF2B5EF4-FFF2-40B4-BE49-F238E27FC236}">
                  <a16:creationId xmlns:a16="http://schemas.microsoft.com/office/drawing/2014/main" id="{C6DB88E5-3C3C-D9DF-6EBE-6CE1AA4C8BCB}"/>
                </a:ext>
              </a:extLst>
            </p:cNvPr>
            <p:cNvSpPr/>
            <p:nvPr/>
          </p:nvSpPr>
          <p:spPr>
            <a:xfrm>
              <a:off x="-474547" y="-3476396"/>
              <a:ext cx="14450" cy="28392"/>
            </a:xfrm>
            <a:custGeom>
              <a:avLst/>
              <a:gdLst>
                <a:gd name="connsiteX0" fmla="*/ 15196 w 14450"/>
                <a:gd name="connsiteY0" fmla="*/ 30139 h 28392"/>
                <a:gd name="connsiteX1" fmla="*/ 4625 w 14450"/>
                <a:gd name="connsiteY1" fmla="*/ 2125 h 28392"/>
                <a:gd name="connsiteX2" fmla="*/ 15196 w 14450"/>
                <a:gd name="connsiteY2" fmla="*/ 30139 h 2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0" h="28392">
                  <a:moveTo>
                    <a:pt x="15196" y="30139"/>
                  </a:moveTo>
                  <a:cubicBezTo>
                    <a:pt x="17020" y="8996"/>
                    <a:pt x="11232" y="-307"/>
                    <a:pt x="4625" y="2125"/>
                  </a:cubicBezTo>
                  <a:cubicBezTo>
                    <a:pt x="-1983" y="4556"/>
                    <a:pt x="185" y="15260"/>
                    <a:pt x="15196" y="30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1" name="任意多边形: 形状 3330">
              <a:extLst>
                <a:ext uri="{FF2B5EF4-FFF2-40B4-BE49-F238E27FC236}">
                  <a16:creationId xmlns:a16="http://schemas.microsoft.com/office/drawing/2014/main" id="{3D883967-7071-3256-FE7B-6BF697F3A949}"/>
                </a:ext>
              </a:extLst>
            </p:cNvPr>
            <p:cNvSpPr/>
            <p:nvPr/>
          </p:nvSpPr>
          <p:spPr>
            <a:xfrm>
              <a:off x="-460437" y="-3468241"/>
              <a:ext cx="25607" cy="20237"/>
            </a:xfrm>
            <a:custGeom>
              <a:avLst/>
              <a:gdLst>
                <a:gd name="connsiteX0" fmla="*/ 1086 w 25607"/>
                <a:gd name="connsiteY0" fmla="*/ 21984 h 20237"/>
                <a:gd name="connsiteX1" fmla="*/ 25480 w 25607"/>
                <a:gd name="connsiteY1" fmla="*/ 3695 h 20237"/>
                <a:gd name="connsiteX2" fmla="*/ 1086 w 25607"/>
                <a:gd name="connsiteY2" fmla="*/ 21984 h 2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07" h="20237">
                  <a:moveTo>
                    <a:pt x="1086" y="21984"/>
                  </a:moveTo>
                  <a:cubicBezTo>
                    <a:pt x="22387" y="17147"/>
                    <a:pt x="29893" y="8928"/>
                    <a:pt x="25480" y="3695"/>
                  </a:cubicBezTo>
                  <a:cubicBezTo>
                    <a:pt x="21066" y="-1537"/>
                    <a:pt x="11076" y="3511"/>
                    <a:pt x="1086" y="219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2" name="任意多边形: 形状 3331">
              <a:extLst>
                <a:ext uri="{FF2B5EF4-FFF2-40B4-BE49-F238E27FC236}">
                  <a16:creationId xmlns:a16="http://schemas.microsoft.com/office/drawing/2014/main" id="{44C7B25E-AA4F-8517-CA0A-CCE877AD884E}"/>
                </a:ext>
              </a:extLst>
            </p:cNvPr>
            <p:cNvSpPr/>
            <p:nvPr/>
          </p:nvSpPr>
          <p:spPr>
            <a:xfrm>
              <a:off x="-460437" y="-3448004"/>
              <a:ext cx="26490" cy="19052"/>
            </a:xfrm>
            <a:custGeom>
              <a:avLst/>
              <a:gdLst>
                <a:gd name="connsiteX0" fmla="*/ 1086 w 26490"/>
                <a:gd name="connsiteY0" fmla="*/ 1747 h 19052"/>
                <a:gd name="connsiteX1" fmla="*/ 26669 w 26490"/>
                <a:gd name="connsiteY1" fmla="*/ 18476 h 19052"/>
                <a:gd name="connsiteX2" fmla="*/ 1086 w 26490"/>
                <a:gd name="connsiteY2" fmla="*/ 1747 h 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90" h="19052">
                  <a:moveTo>
                    <a:pt x="1086" y="1747"/>
                  </a:moveTo>
                  <a:cubicBezTo>
                    <a:pt x="12424" y="19797"/>
                    <a:pt x="22863" y="24132"/>
                    <a:pt x="26669" y="18476"/>
                  </a:cubicBezTo>
                  <a:cubicBezTo>
                    <a:pt x="30475" y="12820"/>
                    <a:pt x="22387" y="51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3" name="任意多边形: 形状 3332">
              <a:extLst>
                <a:ext uri="{FF2B5EF4-FFF2-40B4-BE49-F238E27FC236}">
                  <a16:creationId xmlns:a16="http://schemas.microsoft.com/office/drawing/2014/main" id="{69FBEE46-518C-7DD5-86B3-03C3707D6BAC}"/>
                </a:ext>
              </a:extLst>
            </p:cNvPr>
            <p:cNvSpPr/>
            <p:nvPr/>
          </p:nvSpPr>
          <p:spPr>
            <a:xfrm>
              <a:off x="-473072" y="-3448004"/>
              <a:ext cx="13614" cy="28820"/>
            </a:xfrm>
            <a:custGeom>
              <a:avLst/>
              <a:gdLst>
                <a:gd name="connsiteX0" fmla="*/ 13721 w 13614"/>
                <a:gd name="connsiteY0" fmla="*/ 1747 h 28820"/>
                <a:gd name="connsiteX1" fmla="*/ 5132 w 13614"/>
                <a:gd name="connsiteY1" fmla="*/ 30369 h 28820"/>
                <a:gd name="connsiteX2" fmla="*/ 13721 w 13614"/>
                <a:gd name="connsiteY2" fmla="*/ 1747 h 2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4" h="28820">
                  <a:moveTo>
                    <a:pt x="13721" y="1747"/>
                  </a:moveTo>
                  <a:cubicBezTo>
                    <a:pt x="-603" y="17604"/>
                    <a:pt x="-1661" y="28625"/>
                    <a:pt x="5132" y="30369"/>
                  </a:cubicBezTo>
                  <a:cubicBezTo>
                    <a:pt x="11924" y="32113"/>
                    <a:pt x="16892" y="22361"/>
                    <a:pt x="1372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4" name="任意多边形: 形状 3333">
              <a:extLst>
                <a:ext uri="{FF2B5EF4-FFF2-40B4-BE49-F238E27FC236}">
                  <a16:creationId xmlns:a16="http://schemas.microsoft.com/office/drawing/2014/main" id="{67523E98-E1A5-2BD9-919C-564E790D0760}"/>
                </a:ext>
              </a:extLst>
            </p:cNvPr>
            <p:cNvSpPr/>
            <p:nvPr/>
          </p:nvSpPr>
          <p:spPr>
            <a:xfrm>
              <a:off x="-464393" y="-3451897"/>
              <a:ext cx="8009" cy="7744"/>
            </a:xfrm>
            <a:custGeom>
              <a:avLst/>
              <a:gdLst>
                <a:gd name="connsiteX0" fmla="*/ 8530 w 8009"/>
                <a:gd name="connsiteY0" fmla="*/ 7569 h 7744"/>
                <a:gd name="connsiteX1" fmla="*/ 7344 w 8009"/>
                <a:gd name="connsiteY1" fmla="*/ 2442 h 7744"/>
                <a:gd name="connsiteX2" fmla="*/ 7077 w 8009"/>
                <a:gd name="connsiteY2" fmla="*/ 2283 h 7744"/>
                <a:gd name="connsiteX3" fmla="*/ 1659 w 8009"/>
                <a:gd name="connsiteY3" fmla="*/ 3658 h 7744"/>
                <a:gd name="connsiteX4" fmla="*/ 2830 w 8009"/>
                <a:gd name="connsiteY4" fmla="*/ 8785 h 7744"/>
                <a:gd name="connsiteX5" fmla="*/ 3086 w 8009"/>
                <a:gd name="connsiteY5" fmla="*/ 8943 h 7744"/>
                <a:gd name="connsiteX6" fmla="*/ 8530 w 8009"/>
                <a:gd name="connsiteY6" fmla="*/ 7569 h 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9" h="7744">
                  <a:moveTo>
                    <a:pt x="8530" y="7569"/>
                  </a:moveTo>
                  <a:cubicBezTo>
                    <a:pt x="9619" y="5825"/>
                    <a:pt x="9088" y="3525"/>
                    <a:pt x="7344" y="2442"/>
                  </a:cubicBezTo>
                  <a:cubicBezTo>
                    <a:pt x="7256" y="2389"/>
                    <a:pt x="7167" y="2336"/>
                    <a:pt x="7077" y="2283"/>
                  </a:cubicBezTo>
                  <a:cubicBezTo>
                    <a:pt x="5198" y="1200"/>
                    <a:pt x="2790" y="1807"/>
                    <a:pt x="1659" y="3658"/>
                  </a:cubicBezTo>
                  <a:cubicBezTo>
                    <a:pt x="562" y="5402"/>
                    <a:pt x="1088" y="7701"/>
                    <a:pt x="2830" y="8785"/>
                  </a:cubicBezTo>
                  <a:cubicBezTo>
                    <a:pt x="2914" y="8838"/>
                    <a:pt x="2999" y="8890"/>
                    <a:pt x="3086" y="8943"/>
                  </a:cubicBezTo>
                  <a:cubicBezTo>
                    <a:pt x="4973" y="10053"/>
                    <a:pt x="7391" y="9419"/>
                    <a:pt x="8530" y="75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5" name="任意多边形: 形状 3334">
              <a:extLst>
                <a:ext uri="{FF2B5EF4-FFF2-40B4-BE49-F238E27FC236}">
                  <a16:creationId xmlns:a16="http://schemas.microsoft.com/office/drawing/2014/main" id="{7B049529-4517-CE06-5D1F-29E01C81DE24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6" name="任意多边形: 形状 3335">
              <a:extLst>
                <a:ext uri="{FF2B5EF4-FFF2-40B4-BE49-F238E27FC236}">
                  <a16:creationId xmlns:a16="http://schemas.microsoft.com/office/drawing/2014/main" id="{0DF06201-6E51-1148-8115-8455F68A5826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7" name="任意多边形: 形状 3336">
              <a:extLst>
                <a:ext uri="{FF2B5EF4-FFF2-40B4-BE49-F238E27FC236}">
                  <a16:creationId xmlns:a16="http://schemas.microsoft.com/office/drawing/2014/main" id="{571EA742-F376-4FE5-3D23-60D0FE747B24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8" name="任意多边形: 形状 3337">
              <a:extLst>
                <a:ext uri="{FF2B5EF4-FFF2-40B4-BE49-F238E27FC236}">
                  <a16:creationId xmlns:a16="http://schemas.microsoft.com/office/drawing/2014/main" id="{020F2D3B-EFD2-74E3-5A88-2E04F168FD87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39" name="任意多边形: 形状 3338">
              <a:extLst>
                <a:ext uri="{FF2B5EF4-FFF2-40B4-BE49-F238E27FC236}">
                  <a16:creationId xmlns:a16="http://schemas.microsoft.com/office/drawing/2014/main" id="{0D443172-6A89-C186-BB12-D436884E0DBD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0" name="任意多边形: 形状 3339">
              <a:extLst>
                <a:ext uri="{FF2B5EF4-FFF2-40B4-BE49-F238E27FC236}">
                  <a16:creationId xmlns:a16="http://schemas.microsoft.com/office/drawing/2014/main" id="{50BD29E5-3756-4ADA-4DEA-BA0C1C4C1EC2}"/>
                </a:ext>
              </a:extLst>
            </p:cNvPr>
            <p:cNvSpPr/>
            <p:nvPr/>
          </p:nvSpPr>
          <p:spPr>
            <a:xfrm>
              <a:off x="-669413" y="-3416882"/>
              <a:ext cx="27172" cy="17902"/>
            </a:xfrm>
            <a:custGeom>
              <a:avLst/>
              <a:gdLst>
                <a:gd name="connsiteX0" fmla="*/ 28259 w 27172"/>
                <a:gd name="connsiteY0" fmla="*/ 19650 h 17902"/>
                <a:gd name="connsiteX1" fmla="*/ 1830 w 27172"/>
                <a:gd name="connsiteY1" fmla="*/ 4268 h 17902"/>
                <a:gd name="connsiteX2" fmla="*/ 28259 w 27172"/>
                <a:gd name="connsiteY2" fmla="*/ 19650 h 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2" h="17902">
                  <a:moveTo>
                    <a:pt x="28259" y="19650"/>
                  </a:moveTo>
                  <a:cubicBezTo>
                    <a:pt x="15943" y="2207"/>
                    <a:pt x="5266" y="-1493"/>
                    <a:pt x="1830" y="4268"/>
                  </a:cubicBezTo>
                  <a:cubicBezTo>
                    <a:pt x="-1606" y="10030"/>
                    <a:pt x="6799" y="17297"/>
                    <a:pt x="28259" y="19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1" name="任意多边形: 形状 3340">
              <a:extLst>
                <a:ext uri="{FF2B5EF4-FFF2-40B4-BE49-F238E27FC236}">
                  <a16:creationId xmlns:a16="http://schemas.microsoft.com/office/drawing/2014/main" id="{18B26DCA-ED84-F14A-542F-9653D6BED1D8}"/>
                </a:ext>
              </a:extLst>
            </p:cNvPr>
            <p:cNvSpPr/>
            <p:nvPr/>
          </p:nvSpPr>
          <p:spPr>
            <a:xfrm>
              <a:off x="-643932" y="-3428183"/>
              <a:ext cx="13036" cy="29204"/>
            </a:xfrm>
            <a:custGeom>
              <a:avLst/>
              <a:gdLst>
                <a:gd name="connsiteX0" fmla="*/ 2778 w 13036"/>
                <a:gd name="connsiteY0" fmla="*/ 30951 h 29204"/>
                <a:gd name="connsiteX1" fmla="*/ 9782 w 13036"/>
                <a:gd name="connsiteY1" fmla="*/ 1880 h 29204"/>
                <a:gd name="connsiteX2" fmla="*/ 2778 w 13036"/>
                <a:gd name="connsiteY2" fmla="*/ 30951 h 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36" h="29204">
                  <a:moveTo>
                    <a:pt x="2778" y="30951"/>
                  </a:moveTo>
                  <a:cubicBezTo>
                    <a:pt x="16177" y="14248"/>
                    <a:pt x="16600" y="3307"/>
                    <a:pt x="9782" y="1880"/>
                  </a:cubicBezTo>
                  <a:cubicBezTo>
                    <a:pt x="2963" y="453"/>
                    <a:pt x="-1530" y="10548"/>
                    <a:pt x="2778" y="309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2" name="任意多边形: 形状 3341">
              <a:extLst>
                <a:ext uri="{FF2B5EF4-FFF2-40B4-BE49-F238E27FC236}">
                  <a16:creationId xmlns:a16="http://schemas.microsoft.com/office/drawing/2014/main" id="{B8284C67-7189-B325-BEB1-548270DAB145}"/>
                </a:ext>
              </a:extLst>
            </p:cNvPr>
            <p:cNvSpPr/>
            <p:nvPr/>
          </p:nvSpPr>
          <p:spPr>
            <a:xfrm>
              <a:off x="-642240" y="-3406721"/>
              <a:ext cx="30827" cy="11839"/>
            </a:xfrm>
            <a:custGeom>
              <a:avLst/>
              <a:gdLst>
                <a:gd name="connsiteX0" fmla="*/ 1086 w 30827"/>
                <a:gd name="connsiteY0" fmla="*/ 9488 h 11839"/>
                <a:gd name="connsiteX1" fmla="*/ 31875 w 30827"/>
                <a:gd name="connsiteY1" fmla="*/ 6846 h 11839"/>
                <a:gd name="connsiteX2" fmla="*/ 1086 w 30827"/>
                <a:gd name="connsiteY2" fmla="*/ 9488 h 1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7" h="11839">
                  <a:moveTo>
                    <a:pt x="1086" y="9488"/>
                  </a:moveTo>
                  <a:cubicBezTo>
                    <a:pt x="21700" y="16598"/>
                    <a:pt x="32642" y="13638"/>
                    <a:pt x="31875" y="6846"/>
                  </a:cubicBezTo>
                  <a:cubicBezTo>
                    <a:pt x="31109" y="54"/>
                    <a:pt x="19877" y="-792"/>
                    <a:pt x="1086" y="94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3" name="任意多边形: 形状 3342">
              <a:extLst>
                <a:ext uri="{FF2B5EF4-FFF2-40B4-BE49-F238E27FC236}">
                  <a16:creationId xmlns:a16="http://schemas.microsoft.com/office/drawing/2014/main" id="{03E607F6-ABEE-4DE3-B189-816A84495486}"/>
                </a:ext>
              </a:extLst>
            </p:cNvPr>
            <p:cNvSpPr/>
            <p:nvPr/>
          </p:nvSpPr>
          <p:spPr>
            <a:xfrm>
              <a:off x="-642284" y="-3398979"/>
              <a:ext cx="15349" cy="27913"/>
            </a:xfrm>
            <a:custGeom>
              <a:avLst/>
              <a:gdLst>
                <a:gd name="connsiteX0" fmla="*/ 1130 w 15349"/>
                <a:gd name="connsiteY0" fmla="*/ 1747 h 27913"/>
                <a:gd name="connsiteX1" fmla="*/ 13182 w 15349"/>
                <a:gd name="connsiteY1" fmla="*/ 29180 h 27913"/>
                <a:gd name="connsiteX2" fmla="*/ 1130 w 15349"/>
                <a:gd name="connsiteY2" fmla="*/ 1747 h 2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9" h="27913">
                  <a:moveTo>
                    <a:pt x="1130" y="1747"/>
                  </a:moveTo>
                  <a:cubicBezTo>
                    <a:pt x="496" y="22890"/>
                    <a:pt x="6812" y="31928"/>
                    <a:pt x="13182" y="29180"/>
                  </a:cubicBezTo>
                  <a:cubicBezTo>
                    <a:pt x="19551" y="26431"/>
                    <a:pt x="17093" y="15807"/>
                    <a:pt x="11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4" name="任意多边形: 形状 3343">
              <a:extLst>
                <a:ext uri="{FF2B5EF4-FFF2-40B4-BE49-F238E27FC236}">
                  <a16:creationId xmlns:a16="http://schemas.microsoft.com/office/drawing/2014/main" id="{6B32D944-02DB-0585-2A78-9BF5BDDCD49F}"/>
                </a:ext>
              </a:extLst>
            </p:cNvPr>
            <p:cNvSpPr/>
            <p:nvPr/>
          </p:nvSpPr>
          <p:spPr>
            <a:xfrm>
              <a:off x="-666973" y="-3398979"/>
              <a:ext cx="24733" cy="21276"/>
            </a:xfrm>
            <a:custGeom>
              <a:avLst/>
              <a:gdLst>
                <a:gd name="connsiteX0" fmla="*/ 25819 w 24733"/>
                <a:gd name="connsiteY0" fmla="*/ 1747 h 21276"/>
                <a:gd name="connsiteX1" fmla="*/ 2483 w 24733"/>
                <a:gd name="connsiteY1" fmla="*/ 21278 h 21276"/>
                <a:gd name="connsiteX2" fmla="*/ 25819 w 24733"/>
                <a:gd name="connsiteY2" fmla="*/ 1747 h 21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3" h="21276">
                  <a:moveTo>
                    <a:pt x="25819" y="1747"/>
                  </a:moveTo>
                  <a:cubicBezTo>
                    <a:pt x="4809" y="7667"/>
                    <a:pt x="-2221" y="16256"/>
                    <a:pt x="2483" y="21278"/>
                  </a:cubicBezTo>
                  <a:cubicBezTo>
                    <a:pt x="7187" y="26299"/>
                    <a:pt x="16886" y="20696"/>
                    <a:pt x="2581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5" name="任意多边形: 形状 3344">
              <a:extLst>
                <a:ext uri="{FF2B5EF4-FFF2-40B4-BE49-F238E27FC236}">
                  <a16:creationId xmlns:a16="http://schemas.microsoft.com/office/drawing/2014/main" id="{8BBC4D13-B43A-5CB7-A8E1-A3F3AD0AAD94}"/>
                </a:ext>
              </a:extLst>
            </p:cNvPr>
            <p:cNvSpPr/>
            <p:nvPr/>
          </p:nvSpPr>
          <p:spPr>
            <a:xfrm>
              <a:off x="-646213" y="-3402933"/>
              <a:ext cx="8025" cy="7772"/>
            </a:xfrm>
            <a:custGeom>
              <a:avLst/>
              <a:gdLst>
                <a:gd name="connsiteX0" fmla="*/ 6856 w 8025"/>
                <a:gd name="connsiteY0" fmla="*/ 9110 h 7772"/>
                <a:gd name="connsiteX1" fmla="*/ 8799 w 8025"/>
                <a:gd name="connsiteY1" fmla="*/ 4168 h 7772"/>
                <a:gd name="connsiteX2" fmla="*/ 8627 w 8025"/>
                <a:gd name="connsiteY2" fmla="*/ 3824 h 7772"/>
                <a:gd name="connsiteX3" fmla="*/ 3341 w 8025"/>
                <a:gd name="connsiteY3" fmla="*/ 2133 h 7772"/>
                <a:gd name="connsiteX4" fmla="*/ 1399 w 8025"/>
                <a:gd name="connsiteY4" fmla="*/ 7075 h 7772"/>
                <a:gd name="connsiteX5" fmla="*/ 1571 w 8025"/>
                <a:gd name="connsiteY5" fmla="*/ 7418 h 7772"/>
                <a:gd name="connsiteX6" fmla="*/ 6856 w 8025"/>
                <a:gd name="connsiteY6" fmla="*/ 9110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6856" y="9110"/>
                  </a:moveTo>
                  <a:cubicBezTo>
                    <a:pt x="8757" y="8290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8"/>
                  </a:cubicBezTo>
                  <a:cubicBezTo>
                    <a:pt x="2596" y="9295"/>
                    <a:pt x="4924" y="10061"/>
                    <a:pt x="6856" y="91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6" name="任意多边形: 形状 3345">
              <a:extLst>
                <a:ext uri="{FF2B5EF4-FFF2-40B4-BE49-F238E27FC236}">
                  <a16:creationId xmlns:a16="http://schemas.microsoft.com/office/drawing/2014/main" id="{DA9900E5-3EB9-2108-69EF-89267ED98194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7" name="任意多边形: 形状 3346">
              <a:extLst>
                <a:ext uri="{FF2B5EF4-FFF2-40B4-BE49-F238E27FC236}">
                  <a16:creationId xmlns:a16="http://schemas.microsoft.com/office/drawing/2014/main" id="{648EAF91-9D47-4AC4-E898-5ECEE3D0F86E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8" name="任意多边形: 形状 3347">
              <a:extLst>
                <a:ext uri="{FF2B5EF4-FFF2-40B4-BE49-F238E27FC236}">
                  <a16:creationId xmlns:a16="http://schemas.microsoft.com/office/drawing/2014/main" id="{4D5BF0BF-92FF-FB59-6FD6-26D6C159518C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49" name="任意多边形: 形状 3348">
              <a:extLst>
                <a:ext uri="{FF2B5EF4-FFF2-40B4-BE49-F238E27FC236}">
                  <a16:creationId xmlns:a16="http://schemas.microsoft.com/office/drawing/2014/main" id="{0A7A415B-0A71-36CE-0B0F-B9FD9E823F32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0" name="任意多边形: 形状 3349">
              <a:extLst>
                <a:ext uri="{FF2B5EF4-FFF2-40B4-BE49-F238E27FC236}">
                  <a16:creationId xmlns:a16="http://schemas.microsoft.com/office/drawing/2014/main" id="{CDCF14C4-8668-5168-EF17-F5DA4EE0C11C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1" name="任意多边形: 形状 3350">
              <a:extLst>
                <a:ext uri="{FF2B5EF4-FFF2-40B4-BE49-F238E27FC236}">
                  <a16:creationId xmlns:a16="http://schemas.microsoft.com/office/drawing/2014/main" id="{60A6F98F-9414-A020-3690-D0EEEA5DAA82}"/>
                </a:ext>
              </a:extLst>
            </p:cNvPr>
            <p:cNvSpPr/>
            <p:nvPr/>
          </p:nvSpPr>
          <p:spPr>
            <a:xfrm>
              <a:off x="-642240" y="-3398979"/>
              <a:ext cx="27162" cy="17888"/>
            </a:xfrm>
            <a:custGeom>
              <a:avLst/>
              <a:gdLst>
                <a:gd name="connsiteX0" fmla="*/ 1086 w 27162"/>
                <a:gd name="connsiteY0" fmla="*/ 1747 h 17888"/>
                <a:gd name="connsiteX1" fmla="*/ 27515 w 27162"/>
                <a:gd name="connsiteY1" fmla="*/ 17102 h 17888"/>
                <a:gd name="connsiteX2" fmla="*/ 1086 w 27162"/>
                <a:gd name="connsiteY2" fmla="*/ 1747 h 1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62" h="17888">
                  <a:moveTo>
                    <a:pt x="1086" y="1747"/>
                  </a:moveTo>
                  <a:cubicBezTo>
                    <a:pt x="13428" y="19163"/>
                    <a:pt x="24105" y="22890"/>
                    <a:pt x="27515" y="17102"/>
                  </a:cubicBezTo>
                  <a:cubicBezTo>
                    <a:pt x="30924" y="11314"/>
                    <a:pt x="22520" y="412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2" name="任意多边形: 形状 3351">
              <a:extLst>
                <a:ext uri="{FF2B5EF4-FFF2-40B4-BE49-F238E27FC236}">
                  <a16:creationId xmlns:a16="http://schemas.microsoft.com/office/drawing/2014/main" id="{A92B9A65-0E87-5176-B7D4-2A37E08CC4D4}"/>
                </a:ext>
              </a:extLst>
            </p:cNvPr>
            <p:cNvSpPr/>
            <p:nvPr/>
          </p:nvSpPr>
          <p:spPr>
            <a:xfrm>
              <a:off x="-653570" y="-3398979"/>
              <a:ext cx="13043" cy="29208"/>
            </a:xfrm>
            <a:custGeom>
              <a:avLst/>
              <a:gdLst>
                <a:gd name="connsiteX0" fmla="*/ 12417 w 13043"/>
                <a:gd name="connsiteY0" fmla="*/ 1747 h 29208"/>
                <a:gd name="connsiteX1" fmla="*/ 5439 w 13043"/>
                <a:gd name="connsiteY1" fmla="*/ 30818 h 29208"/>
                <a:gd name="connsiteX2" fmla="*/ 12417 w 13043"/>
                <a:gd name="connsiteY2" fmla="*/ 1747 h 2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3" h="29208">
                  <a:moveTo>
                    <a:pt x="12417" y="1747"/>
                  </a:moveTo>
                  <a:cubicBezTo>
                    <a:pt x="-956" y="18450"/>
                    <a:pt x="-1406" y="29365"/>
                    <a:pt x="5439" y="30818"/>
                  </a:cubicBezTo>
                  <a:cubicBezTo>
                    <a:pt x="12284" y="32272"/>
                    <a:pt x="16751" y="22150"/>
                    <a:pt x="1241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3" name="任意多边形: 形状 3352">
              <a:extLst>
                <a:ext uri="{FF2B5EF4-FFF2-40B4-BE49-F238E27FC236}">
                  <a16:creationId xmlns:a16="http://schemas.microsoft.com/office/drawing/2014/main" id="{BC1BC2C8-8E66-68E9-BF07-753BD13D5945}"/>
                </a:ext>
              </a:extLst>
            </p:cNvPr>
            <p:cNvSpPr/>
            <p:nvPr/>
          </p:nvSpPr>
          <p:spPr>
            <a:xfrm>
              <a:off x="-673065" y="-3403076"/>
              <a:ext cx="30824" cy="11848"/>
            </a:xfrm>
            <a:custGeom>
              <a:avLst/>
              <a:gdLst>
                <a:gd name="connsiteX0" fmla="*/ 31911 w 30824"/>
                <a:gd name="connsiteY0" fmla="*/ 5844 h 11848"/>
                <a:gd name="connsiteX1" fmla="*/ 1121 w 30824"/>
                <a:gd name="connsiteY1" fmla="*/ 8487 h 11848"/>
                <a:gd name="connsiteX2" fmla="*/ 31911 w 30824"/>
                <a:gd name="connsiteY2" fmla="*/ 5844 h 1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24" h="11848">
                  <a:moveTo>
                    <a:pt x="31911" y="5844"/>
                  </a:moveTo>
                  <a:cubicBezTo>
                    <a:pt x="11296" y="-1265"/>
                    <a:pt x="381" y="1695"/>
                    <a:pt x="1121" y="8487"/>
                  </a:cubicBezTo>
                  <a:cubicBezTo>
                    <a:pt x="1861" y="15279"/>
                    <a:pt x="13120" y="16151"/>
                    <a:pt x="31911" y="5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4" name="任意多边形: 形状 3353">
              <a:extLst>
                <a:ext uri="{FF2B5EF4-FFF2-40B4-BE49-F238E27FC236}">
                  <a16:creationId xmlns:a16="http://schemas.microsoft.com/office/drawing/2014/main" id="{8461CEEF-E5BA-90CF-962F-113A63889418}"/>
                </a:ext>
              </a:extLst>
            </p:cNvPr>
            <p:cNvSpPr/>
            <p:nvPr/>
          </p:nvSpPr>
          <p:spPr>
            <a:xfrm>
              <a:off x="-657551" y="-3426899"/>
              <a:ext cx="15358" cy="27920"/>
            </a:xfrm>
            <a:custGeom>
              <a:avLst/>
              <a:gdLst>
                <a:gd name="connsiteX0" fmla="*/ 16397 w 15358"/>
                <a:gd name="connsiteY0" fmla="*/ 29667 h 27920"/>
                <a:gd name="connsiteX1" fmla="*/ 4346 w 15358"/>
                <a:gd name="connsiteY1" fmla="*/ 2234 h 27920"/>
                <a:gd name="connsiteX2" fmla="*/ 16397 w 15358"/>
                <a:gd name="connsiteY2" fmla="*/ 29667 h 2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58" h="27920">
                  <a:moveTo>
                    <a:pt x="16397" y="29667"/>
                  </a:moveTo>
                  <a:cubicBezTo>
                    <a:pt x="17058" y="8524"/>
                    <a:pt x="10741" y="-541"/>
                    <a:pt x="4346" y="2234"/>
                  </a:cubicBezTo>
                  <a:cubicBezTo>
                    <a:pt x="-2050" y="5009"/>
                    <a:pt x="461" y="15607"/>
                    <a:pt x="16397" y="296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5" name="任意多边形: 形状 3354">
              <a:extLst>
                <a:ext uri="{FF2B5EF4-FFF2-40B4-BE49-F238E27FC236}">
                  <a16:creationId xmlns:a16="http://schemas.microsoft.com/office/drawing/2014/main" id="{575008DB-AA9F-5063-E36E-6CC506F55395}"/>
                </a:ext>
              </a:extLst>
            </p:cNvPr>
            <p:cNvSpPr/>
            <p:nvPr/>
          </p:nvSpPr>
          <p:spPr>
            <a:xfrm>
              <a:off x="-642240" y="-3420248"/>
              <a:ext cx="24769" cy="21268"/>
            </a:xfrm>
            <a:custGeom>
              <a:avLst/>
              <a:gdLst>
                <a:gd name="connsiteX0" fmla="*/ 1086 w 24769"/>
                <a:gd name="connsiteY0" fmla="*/ 23016 h 21268"/>
                <a:gd name="connsiteX1" fmla="*/ 24449 w 24769"/>
                <a:gd name="connsiteY1" fmla="*/ 3485 h 21268"/>
                <a:gd name="connsiteX2" fmla="*/ 1086 w 24769"/>
                <a:gd name="connsiteY2" fmla="*/ 23016 h 2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9" h="21268">
                  <a:moveTo>
                    <a:pt x="1086" y="23016"/>
                  </a:moveTo>
                  <a:cubicBezTo>
                    <a:pt x="22229" y="17096"/>
                    <a:pt x="29153" y="8480"/>
                    <a:pt x="24449" y="3485"/>
                  </a:cubicBezTo>
                  <a:cubicBezTo>
                    <a:pt x="19745" y="-1510"/>
                    <a:pt x="10045" y="4040"/>
                    <a:pt x="1086" y="230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6" name="任意多边形: 形状 3355">
              <a:extLst>
                <a:ext uri="{FF2B5EF4-FFF2-40B4-BE49-F238E27FC236}">
                  <a16:creationId xmlns:a16="http://schemas.microsoft.com/office/drawing/2014/main" id="{88E36349-FF2C-4578-1CC4-BDAD791AF43D}"/>
                </a:ext>
              </a:extLst>
            </p:cNvPr>
            <p:cNvSpPr/>
            <p:nvPr/>
          </p:nvSpPr>
          <p:spPr>
            <a:xfrm>
              <a:off x="-646266" y="-3402801"/>
              <a:ext cx="8025" cy="7772"/>
            </a:xfrm>
            <a:custGeom>
              <a:avLst/>
              <a:gdLst>
                <a:gd name="connsiteX0" fmla="*/ 3341 w 8025"/>
                <a:gd name="connsiteY0" fmla="*/ 2133 h 7772"/>
                <a:gd name="connsiteX1" fmla="*/ 1399 w 8025"/>
                <a:gd name="connsiteY1" fmla="*/ 7075 h 7772"/>
                <a:gd name="connsiteX2" fmla="*/ 1571 w 8025"/>
                <a:gd name="connsiteY2" fmla="*/ 7419 h 7772"/>
                <a:gd name="connsiteX3" fmla="*/ 6856 w 8025"/>
                <a:gd name="connsiteY3" fmla="*/ 9110 h 7772"/>
                <a:gd name="connsiteX4" fmla="*/ 8799 w 8025"/>
                <a:gd name="connsiteY4" fmla="*/ 4168 h 7772"/>
                <a:gd name="connsiteX5" fmla="*/ 8627 w 8025"/>
                <a:gd name="connsiteY5" fmla="*/ 3824 h 7772"/>
                <a:gd name="connsiteX6" fmla="*/ 3341 w 8025"/>
                <a:gd name="connsiteY6" fmla="*/ 2133 h 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5" h="7772">
                  <a:moveTo>
                    <a:pt x="3341" y="2133"/>
                  </a:moveTo>
                  <a:cubicBezTo>
                    <a:pt x="1441" y="2952"/>
                    <a:pt x="572" y="5172"/>
                    <a:pt x="1399" y="7075"/>
                  </a:cubicBezTo>
                  <a:cubicBezTo>
                    <a:pt x="1449" y="7181"/>
                    <a:pt x="1507" y="7313"/>
                    <a:pt x="1571" y="7419"/>
                  </a:cubicBezTo>
                  <a:cubicBezTo>
                    <a:pt x="2596" y="9295"/>
                    <a:pt x="4924" y="10062"/>
                    <a:pt x="6856" y="9110"/>
                  </a:cubicBezTo>
                  <a:cubicBezTo>
                    <a:pt x="8757" y="8291"/>
                    <a:pt x="9626" y="6071"/>
                    <a:pt x="8799" y="4168"/>
                  </a:cubicBezTo>
                  <a:cubicBezTo>
                    <a:pt x="8749" y="4062"/>
                    <a:pt x="8691" y="3930"/>
                    <a:pt x="8627" y="3824"/>
                  </a:cubicBezTo>
                  <a:cubicBezTo>
                    <a:pt x="7583" y="1948"/>
                    <a:pt x="5273" y="1234"/>
                    <a:pt x="3341" y="2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7" name="任意多边形: 形状 3356">
              <a:extLst>
                <a:ext uri="{FF2B5EF4-FFF2-40B4-BE49-F238E27FC236}">
                  <a16:creationId xmlns:a16="http://schemas.microsoft.com/office/drawing/2014/main" id="{F933D5D1-20D6-2C0C-B8F0-A07D99314DC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8" name="任意多边形: 形状 3357">
              <a:extLst>
                <a:ext uri="{FF2B5EF4-FFF2-40B4-BE49-F238E27FC236}">
                  <a16:creationId xmlns:a16="http://schemas.microsoft.com/office/drawing/2014/main" id="{57F5136B-EAD7-81AB-0439-A0D2BD00E096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59" name="任意多边形: 形状 3358">
              <a:extLst>
                <a:ext uri="{FF2B5EF4-FFF2-40B4-BE49-F238E27FC236}">
                  <a16:creationId xmlns:a16="http://schemas.microsoft.com/office/drawing/2014/main" id="{50B47248-74E9-EE81-E60F-D06F2919BD86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0" name="任意多边形: 形状 3359">
              <a:extLst>
                <a:ext uri="{FF2B5EF4-FFF2-40B4-BE49-F238E27FC236}">
                  <a16:creationId xmlns:a16="http://schemas.microsoft.com/office/drawing/2014/main" id="{465BEB73-370E-CD53-9DAE-892AC9D774CE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1" name="任意多边形: 形状 3360">
              <a:extLst>
                <a:ext uri="{FF2B5EF4-FFF2-40B4-BE49-F238E27FC236}">
                  <a16:creationId xmlns:a16="http://schemas.microsoft.com/office/drawing/2014/main" id="{18A96AEA-2663-9796-5A77-FFE61B9EC43F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2" name="任意多边形: 形状 3361">
              <a:extLst>
                <a:ext uri="{FF2B5EF4-FFF2-40B4-BE49-F238E27FC236}">
                  <a16:creationId xmlns:a16="http://schemas.microsoft.com/office/drawing/2014/main" id="{7120335C-2F5B-FE08-4D6A-192D509AC7E6}"/>
                </a:ext>
              </a:extLst>
            </p:cNvPr>
            <p:cNvSpPr/>
            <p:nvPr/>
          </p:nvSpPr>
          <p:spPr>
            <a:xfrm>
              <a:off x="-555704" y="-3734656"/>
              <a:ext cx="27149" cy="64386"/>
            </a:xfrm>
            <a:custGeom>
              <a:avLst/>
              <a:gdLst>
                <a:gd name="connsiteX0" fmla="*/ 8530 w 27149"/>
                <a:gd name="connsiteY0" fmla="*/ 66133 h 64386"/>
                <a:gd name="connsiteX1" fmla="*/ 17304 w 27149"/>
                <a:gd name="connsiteY1" fmla="*/ 1833 h 64386"/>
                <a:gd name="connsiteX2" fmla="*/ 8530 w 27149"/>
                <a:gd name="connsiteY2" fmla="*/ 66133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49" h="64386">
                  <a:moveTo>
                    <a:pt x="8530" y="66133"/>
                  </a:moveTo>
                  <a:cubicBezTo>
                    <a:pt x="33902" y="27230"/>
                    <a:pt x="32448" y="3418"/>
                    <a:pt x="17304" y="1833"/>
                  </a:cubicBezTo>
                  <a:cubicBezTo>
                    <a:pt x="1579" y="168"/>
                    <a:pt x="-5292" y="22791"/>
                    <a:pt x="8530" y="66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3" name="任意多边形: 形状 3362">
              <a:extLst>
                <a:ext uri="{FF2B5EF4-FFF2-40B4-BE49-F238E27FC236}">
                  <a16:creationId xmlns:a16="http://schemas.microsoft.com/office/drawing/2014/main" id="{06B3F54F-099D-75D7-374C-94ED73AC9C04}"/>
                </a:ext>
              </a:extLst>
            </p:cNvPr>
            <p:cNvSpPr/>
            <p:nvPr/>
          </p:nvSpPr>
          <p:spPr>
            <a:xfrm>
              <a:off x="-548260" y="-3691920"/>
              <a:ext cx="66364" cy="26802"/>
            </a:xfrm>
            <a:custGeom>
              <a:avLst/>
              <a:gdLst>
                <a:gd name="connsiteX0" fmla="*/ 1086 w 66364"/>
                <a:gd name="connsiteY0" fmla="*/ 23398 h 26802"/>
                <a:gd name="connsiteX1" fmla="*/ 67158 w 66364"/>
                <a:gd name="connsiteY1" fmla="*/ 11585 h 26802"/>
                <a:gd name="connsiteX2" fmla="*/ 1086 w 66364"/>
                <a:gd name="connsiteY2" fmla="*/ 23398 h 2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02">
                  <a:moveTo>
                    <a:pt x="1086" y="23398"/>
                  </a:moveTo>
                  <a:cubicBezTo>
                    <a:pt x="47336" y="34630"/>
                    <a:pt x="70355" y="26041"/>
                    <a:pt x="67158" y="11585"/>
                  </a:cubicBezTo>
                  <a:cubicBezTo>
                    <a:pt x="64039" y="-3374"/>
                    <a:pt x="39540" y="-2660"/>
                    <a:pt x="1086" y="233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4" name="任意多边形: 形状 3363">
              <a:extLst>
                <a:ext uri="{FF2B5EF4-FFF2-40B4-BE49-F238E27FC236}">
                  <a16:creationId xmlns:a16="http://schemas.microsoft.com/office/drawing/2014/main" id="{9F602169-5C85-0F4F-4019-9A557F91EAFE}"/>
                </a:ext>
              </a:extLst>
            </p:cNvPr>
            <p:cNvSpPr/>
            <p:nvPr/>
          </p:nvSpPr>
          <p:spPr>
            <a:xfrm>
              <a:off x="-548260" y="-3670269"/>
              <a:ext cx="38348" cy="58527"/>
            </a:xfrm>
            <a:custGeom>
              <a:avLst/>
              <a:gdLst>
                <a:gd name="connsiteX0" fmla="*/ 1086 w 38348"/>
                <a:gd name="connsiteY0" fmla="*/ 1747 h 58527"/>
                <a:gd name="connsiteX1" fmla="*/ 33197 w 38348"/>
                <a:gd name="connsiteY1" fmla="*/ 58727 h 58527"/>
                <a:gd name="connsiteX2" fmla="*/ 1086 w 38348"/>
                <a:gd name="connsiteY2" fmla="*/ 1747 h 5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48" h="58527">
                  <a:moveTo>
                    <a:pt x="1086" y="1747"/>
                  </a:moveTo>
                  <a:cubicBezTo>
                    <a:pt x="4310" y="47601"/>
                    <a:pt x="19956" y="66021"/>
                    <a:pt x="33197" y="58727"/>
                  </a:cubicBezTo>
                  <a:cubicBezTo>
                    <a:pt x="46940" y="51195"/>
                    <a:pt x="38720" y="2896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5" name="任意多边形: 形状 3364">
              <a:extLst>
                <a:ext uri="{FF2B5EF4-FFF2-40B4-BE49-F238E27FC236}">
                  <a16:creationId xmlns:a16="http://schemas.microsoft.com/office/drawing/2014/main" id="{7E46DA97-4DFE-799C-6BB3-125668340F70}"/>
                </a:ext>
              </a:extLst>
            </p:cNvPr>
            <p:cNvSpPr/>
            <p:nvPr/>
          </p:nvSpPr>
          <p:spPr>
            <a:xfrm>
              <a:off x="-598391" y="-3670269"/>
              <a:ext cx="50131" cy="50231"/>
            </a:xfrm>
            <a:custGeom>
              <a:avLst/>
              <a:gdLst>
                <a:gd name="connsiteX0" fmla="*/ 51218 w 50131"/>
                <a:gd name="connsiteY0" fmla="*/ 1747 h 50231"/>
                <a:gd name="connsiteX1" fmla="*/ 4888 w 50131"/>
                <a:gd name="connsiteY1" fmla="*/ 48816 h 50231"/>
                <a:gd name="connsiteX2" fmla="*/ 51218 w 50131"/>
                <a:gd name="connsiteY2" fmla="*/ 1747 h 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31" h="50231">
                  <a:moveTo>
                    <a:pt x="51218" y="1747"/>
                  </a:moveTo>
                  <a:cubicBezTo>
                    <a:pt x="6976" y="18846"/>
                    <a:pt x="-6397" y="38932"/>
                    <a:pt x="4888" y="48816"/>
                  </a:cubicBezTo>
                  <a:cubicBezTo>
                    <a:pt x="16596" y="59071"/>
                    <a:pt x="35968" y="44641"/>
                    <a:pt x="512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6" name="任意多边形: 形状 3365">
              <a:extLst>
                <a:ext uri="{FF2B5EF4-FFF2-40B4-BE49-F238E27FC236}">
                  <a16:creationId xmlns:a16="http://schemas.microsoft.com/office/drawing/2014/main" id="{BD5C4BB1-F264-61B7-1298-EB6EAAEC233D}"/>
                </a:ext>
              </a:extLst>
            </p:cNvPr>
            <p:cNvSpPr/>
            <p:nvPr/>
          </p:nvSpPr>
          <p:spPr>
            <a:xfrm>
              <a:off x="-610222" y="-3704763"/>
              <a:ext cx="61962" cy="34494"/>
            </a:xfrm>
            <a:custGeom>
              <a:avLst/>
              <a:gdLst>
                <a:gd name="connsiteX0" fmla="*/ 63049 w 61962"/>
                <a:gd name="connsiteY0" fmla="*/ 36241 h 34494"/>
                <a:gd name="connsiteX1" fmla="*/ 2263 w 61962"/>
                <a:gd name="connsiteY1" fmla="*/ 8332 h 34494"/>
                <a:gd name="connsiteX2" fmla="*/ 63049 w 61962"/>
                <a:gd name="connsiteY2" fmla="*/ 36241 h 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62" h="34494">
                  <a:moveTo>
                    <a:pt x="63049" y="36241"/>
                  </a:moveTo>
                  <a:cubicBezTo>
                    <a:pt x="32497" y="959"/>
                    <a:pt x="8579" y="-5093"/>
                    <a:pt x="2263" y="8332"/>
                  </a:cubicBezTo>
                  <a:cubicBezTo>
                    <a:pt x="-4212" y="22207"/>
                    <a:pt x="16032" y="35554"/>
                    <a:pt x="63049" y="362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7" name="任意多边形: 形状 3366">
              <a:extLst>
                <a:ext uri="{FF2B5EF4-FFF2-40B4-BE49-F238E27FC236}">
                  <a16:creationId xmlns:a16="http://schemas.microsoft.com/office/drawing/2014/main" id="{4230071A-B1CD-AD02-5558-E8EF4B7E4376}"/>
                </a:ext>
              </a:extLst>
            </p:cNvPr>
            <p:cNvSpPr/>
            <p:nvPr/>
          </p:nvSpPr>
          <p:spPr>
            <a:xfrm>
              <a:off x="-556930" y="-3678630"/>
              <a:ext cx="17339" cy="16739"/>
            </a:xfrm>
            <a:custGeom>
              <a:avLst/>
              <a:gdLst>
                <a:gd name="connsiteX0" fmla="*/ 4233 w 17339"/>
                <a:gd name="connsiteY0" fmla="*/ 16556 h 16739"/>
                <a:gd name="connsiteX1" fmla="*/ 16416 w 17339"/>
                <a:gd name="connsiteY1" fmla="*/ 15446 h 16739"/>
                <a:gd name="connsiteX2" fmla="*/ 15639 w 17339"/>
                <a:gd name="connsiteY2" fmla="*/ 3950 h 16739"/>
                <a:gd name="connsiteX3" fmla="*/ 15306 w 17339"/>
                <a:gd name="connsiteY3" fmla="*/ 3686 h 16739"/>
                <a:gd name="connsiteX4" fmla="*/ 3096 w 17339"/>
                <a:gd name="connsiteY4" fmla="*/ 4795 h 16739"/>
                <a:gd name="connsiteX5" fmla="*/ 3855 w 17339"/>
                <a:gd name="connsiteY5" fmla="*/ 16239 h 16739"/>
                <a:gd name="connsiteX6" fmla="*/ 4233 w 17339"/>
                <a:gd name="connsiteY6" fmla="*/ 16556 h 1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39">
                  <a:moveTo>
                    <a:pt x="4233" y="16556"/>
                  </a:moveTo>
                  <a:cubicBezTo>
                    <a:pt x="7938" y="19516"/>
                    <a:pt x="13306" y="19014"/>
                    <a:pt x="16416" y="15446"/>
                  </a:cubicBezTo>
                  <a:cubicBezTo>
                    <a:pt x="19374" y="12063"/>
                    <a:pt x="19025" y="6910"/>
                    <a:pt x="15639" y="3950"/>
                  </a:cubicBezTo>
                  <a:cubicBezTo>
                    <a:pt x="15531" y="3871"/>
                    <a:pt x="15420" y="3765"/>
                    <a:pt x="15306" y="3686"/>
                  </a:cubicBezTo>
                  <a:cubicBezTo>
                    <a:pt x="11596" y="726"/>
                    <a:pt x="6209" y="1201"/>
                    <a:pt x="3096" y="4795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1"/>
                    <a:pt x="4233" y="165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8" name="任意多边形: 形状 3367">
              <a:extLst>
                <a:ext uri="{FF2B5EF4-FFF2-40B4-BE49-F238E27FC236}">
                  <a16:creationId xmlns:a16="http://schemas.microsoft.com/office/drawing/2014/main" id="{56EB0215-FA0F-2813-DBC5-5CAED20FFA47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69" name="任意多边形: 形状 3368">
              <a:extLst>
                <a:ext uri="{FF2B5EF4-FFF2-40B4-BE49-F238E27FC236}">
                  <a16:creationId xmlns:a16="http://schemas.microsoft.com/office/drawing/2014/main" id="{58BA7608-044F-ADAD-6079-CF0E3238BF7D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0" name="任意多边形: 形状 3369">
              <a:extLst>
                <a:ext uri="{FF2B5EF4-FFF2-40B4-BE49-F238E27FC236}">
                  <a16:creationId xmlns:a16="http://schemas.microsoft.com/office/drawing/2014/main" id="{0F446BE5-4BCD-FB75-E328-720D3ADCFC6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1" name="任意多边形: 形状 3370">
              <a:extLst>
                <a:ext uri="{FF2B5EF4-FFF2-40B4-BE49-F238E27FC236}">
                  <a16:creationId xmlns:a16="http://schemas.microsoft.com/office/drawing/2014/main" id="{1FC38AA8-55D9-8D21-9EE7-94100AB557EC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2" name="任意多边形: 形状 3371">
              <a:extLst>
                <a:ext uri="{FF2B5EF4-FFF2-40B4-BE49-F238E27FC236}">
                  <a16:creationId xmlns:a16="http://schemas.microsoft.com/office/drawing/2014/main" id="{E5EB6BE7-891F-635A-BD83-576A7E5CFE88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3" name="任意多边形: 形状 3372">
              <a:extLst>
                <a:ext uri="{FF2B5EF4-FFF2-40B4-BE49-F238E27FC236}">
                  <a16:creationId xmlns:a16="http://schemas.microsoft.com/office/drawing/2014/main" id="{EA439728-306C-5204-95BB-34EB7543376D}"/>
                </a:ext>
              </a:extLst>
            </p:cNvPr>
            <p:cNvSpPr/>
            <p:nvPr/>
          </p:nvSpPr>
          <p:spPr>
            <a:xfrm>
              <a:off x="-567980" y="-3670269"/>
              <a:ext cx="27175" cy="64386"/>
            </a:xfrm>
            <a:custGeom>
              <a:avLst/>
              <a:gdLst>
                <a:gd name="connsiteX0" fmla="*/ 20807 w 27175"/>
                <a:gd name="connsiteY0" fmla="*/ 1747 h 64386"/>
                <a:gd name="connsiteX1" fmla="*/ 12006 w 27175"/>
                <a:gd name="connsiteY1" fmla="*/ 66048 h 64386"/>
                <a:gd name="connsiteX2" fmla="*/ 20807 w 27175"/>
                <a:gd name="connsiteY2" fmla="*/ 1747 h 64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5" h="64386">
                  <a:moveTo>
                    <a:pt x="20807" y="1747"/>
                  </a:moveTo>
                  <a:cubicBezTo>
                    <a:pt x="-4565" y="40650"/>
                    <a:pt x="-3138" y="64462"/>
                    <a:pt x="12006" y="66048"/>
                  </a:cubicBezTo>
                  <a:cubicBezTo>
                    <a:pt x="27757" y="67713"/>
                    <a:pt x="34655" y="45116"/>
                    <a:pt x="208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4" name="任意多边形: 形状 3373">
              <a:extLst>
                <a:ext uri="{FF2B5EF4-FFF2-40B4-BE49-F238E27FC236}">
                  <a16:creationId xmlns:a16="http://schemas.microsoft.com/office/drawing/2014/main" id="{8C7125BF-8C8C-342A-9D2C-D70BC18150F8}"/>
                </a:ext>
              </a:extLst>
            </p:cNvPr>
            <p:cNvSpPr/>
            <p:nvPr/>
          </p:nvSpPr>
          <p:spPr>
            <a:xfrm>
              <a:off x="-614624" y="-3675419"/>
              <a:ext cx="66364" cy="26814"/>
            </a:xfrm>
            <a:custGeom>
              <a:avLst/>
              <a:gdLst>
                <a:gd name="connsiteX0" fmla="*/ 67451 w 66364"/>
                <a:gd name="connsiteY0" fmla="*/ 6897 h 26814"/>
                <a:gd name="connsiteX1" fmla="*/ 1379 w 66364"/>
                <a:gd name="connsiteY1" fmla="*/ 18737 h 26814"/>
                <a:gd name="connsiteX2" fmla="*/ 67451 w 66364"/>
                <a:gd name="connsiteY2" fmla="*/ 6897 h 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4" h="26814">
                  <a:moveTo>
                    <a:pt x="67451" y="6897"/>
                  </a:moveTo>
                  <a:cubicBezTo>
                    <a:pt x="21201" y="-4335"/>
                    <a:pt x="-1819" y="4254"/>
                    <a:pt x="1379" y="18737"/>
                  </a:cubicBezTo>
                  <a:cubicBezTo>
                    <a:pt x="4498" y="33669"/>
                    <a:pt x="28944" y="32982"/>
                    <a:pt x="67451" y="68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5" name="任意多边形: 形状 3374">
              <a:extLst>
                <a:ext uri="{FF2B5EF4-FFF2-40B4-BE49-F238E27FC236}">
                  <a16:creationId xmlns:a16="http://schemas.microsoft.com/office/drawing/2014/main" id="{10B448CF-40E8-9F58-AF78-2FA687659845}"/>
                </a:ext>
              </a:extLst>
            </p:cNvPr>
            <p:cNvSpPr/>
            <p:nvPr/>
          </p:nvSpPr>
          <p:spPr>
            <a:xfrm>
              <a:off x="-586597" y="-3728811"/>
              <a:ext cx="38337" cy="58542"/>
            </a:xfrm>
            <a:custGeom>
              <a:avLst/>
              <a:gdLst>
                <a:gd name="connsiteX0" fmla="*/ 39423 w 38337"/>
                <a:gd name="connsiteY0" fmla="*/ 60289 h 58542"/>
                <a:gd name="connsiteX1" fmla="*/ 7312 w 38337"/>
                <a:gd name="connsiteY1" fmla="*/ 3283 h 58542"/>
                <a:gd name="connsiteX2" fmla="*/ 39423 w 38337"/>
                <a:gd name="connsiteY2" fmla="*/ 60289 h 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7" h="58542">
                  <a:moveTo>
                    <a:pt x="39423" y="60289"/>
                  </a:moveTo>
                  <a:cubicBezTo>
                    <a:pt x="36199" y="14462"/>
                    <a:pt x="20553" y="-3985"/>
                    <a:pt x="7312" y="3283"/>
                  </a:cubicBezTo>
                  <a:cubicBezTo>
                    <a:pt x="-6404" y="10868"/>
                    <a:pt x="1789" y="33068"/>
                    <a:pt x="39423" y="602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6" name="任意多边形: 形状 3375">
              <a:extLst>
                <a:ext uri="{FF2B5EF4-FFF2-40B4-BE49-F238E27FC236}">
                  <a16:creationId xmlns:a16="http://schemas.microsoft.com/office/drawing/2014/main" id="{8DA0983A-A0BD-BD71-43CA-8BAF61003D35}"/>
                </a:ext>
              </a:extLst>
            </p:cNvPr>
            <p:cNvSpPr/>
            <p:nvPr/>
          </p:nvSpPr>
          <p:spPr>
            <a:xfrm>
              <a:off x="-548260" y="-3720477"/>
              <a:ext cx="50122" cy="50207"/>
            </a:xfrm>
            <a:custGeom>
              <a:avLst/>
              <a:gdLst>
                <a:gd name="connsiteX0" fmla="*/ 1086 w 50122"/>
                <a:gd name="connsiteY0" fmla="*/ 51954 h 50207"/>
                <a:gd name="connsiteX1" fmla="*/ 47389 w 50122"/>
                <a:gd name="connsiteY1" fmla="*/ 4911 h 50207"/>
                <a:gd name="connsiteX2" fmla="*/ 1086 w 50122"/>
                <a:gd name="connsiteY2" fmla="*/ 51954 h 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122" h="50207">
                  <a:moveTo>
                    <a:pt x="1086" y="51954"/>
                  </a:moveTo>
                  <a:cubicBezTo>
                    <a:pt x="45354" y="34855"/>
                    <a:pt x="58700" y="14796"/>
                    <a:pt x="47389" y="4911"/>
                  </a:cubicBezTo>
                  <a:cubicBezTo>
                    <a:pt x="35681" y="-5343"/>
                    <a:pt x="16309" y="9061"/>
                    <a:pt x="1086" y="519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7" name="任意多边形: 形状 3376">
              <a:extLst>
                <a:ext uri="{FF2B5EF4-FFF2-40B4-BE49-F238E27FC236}">
                  <a16:creationId xmlns:a16="http://schemas.microsoft.com/office/drawing/2014/main" id="{8E09026F-E2E8-F3E0-E1F8-F71B2D9BBB9C}"/>
                </a:ext>
              </a:extLst>
            </p:cNvPr>
            <p:cNvSpPr/>
            <p:nvPr/>
          </p:nvSpPr>
          <p:spPr>
            <a:xfrm>
              <a:off x="-548260" y="-3670269"/>
              <a:ext cx="61956" cy="34508"/>
            </a:xfrm>
            <a:custGeom>
              <a:avLst/>
              <a:gdLst>
                <a:gd name="connsiteX0" fmla="*/ 1086 w 61956"/>
                <a:gd name="connsiteY0" fmla="*/ 1747 h 34508"/>
                <a:gd name="connsiteX1" fmla="*/ 61872 w 61956"/>
                <a:gd name="connsiteY1" fmla="*/ 29682 h 34508"/>
                <a:gd name="connsiteX2" fmla="*/ 1086 w 61956"/>
                <a:gd name="connsiteY2" fmla="*/ 1747 h 3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56" h="34508">
                  <a:moveTo>
                    <a:pt x="1086" y="1747"/>
                  </a:moveTo>
                  <a:cubicBezTo>
                    <a:pt x="31637" y="37056"/>
                    <a:pt x="55555" y="43081"/>
                    <a:pt x="61872" y="29682"/>
                  </a:cubicBezTo>
                  <a:cubicBezTo>
                    <a:pt x="68320" y="15754"/>
                    <a:pt x="48129" y="24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8" name="任意多边形: 形状 3377">
              <a:extLst>
                <a:ext uri="{FF2B5EF4-FFF2-40B4-BE49-F238E27FC236}">
                  <a16:creationId xmlns:a16="http://schemas.microsoft.com/office/drawing/2014/main" id="{3481300D-DD97-E83B-9160-DBA602806158}"/>
                </a:ext>
              </a:extLst>
            </p:cNvPr>
            <p:cNvSpPr/>
            <p:nvPr/>
          </p:nvSpPr>
          <p:spPr>
            <a:xfrm>
              <a:off x="-556930" y="-3678683"/>
              <a:ext cx="17339" cy="16728"/>
            </a:xfrm>
            <a:custGeom>
              <a:avLst/>
              <a:gdLst>
                <a:gd name="connsiteX0" fmla="*/ 15306 w 17339"/>
                <a:gd name="connsiteY0" fmla="*/ 3686 h 16728"/>
                <a:gd name="connsiteX1" fmla="*/ 3096 w 17339"/>
                <a:gd name="connsiteY1" fmla="*/ 4796 h 16728"/>
                <a:gd name="connsiteX2" fmla="*/ 3855 w 17339"/>
                <a:gd name="connsiteY2" fmla="*/ 16239 h 16728"/>
                <a:gd name="connsiteX3" fmla="*/ 4233 w 17339"/>
                <a:gd name="connsiteY3" fmla="*/ 16556 h 16728"/>
                <a:gd name="connsiteX4" fmla="*/ 16416 w 17339"/>
                <a:gd name="connsiteY4" fmla="*/ 15446 h 16728"/>
                <a:gd name="connsiteX5" fmla="*/ 15639 w 17339"/>
                <a:gd name="connsiteY5" fmla="*/ 3950 h 16728"/>
                <a:gd name="connsiteX6" fmla="*/ 15306 w 17339"/>
                <a:gd name="connsiteY6" fmla="*/ 3686 h 1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39" h="16728">
                  <a:moveTo>
                    <a:pt x="15306" y="3686"/>
                  </a:moveTo>
                  <a:cubicBezTo>
                    <a:pt x="11596" y="726"/>
                    <a:pt x="6209" y="1201"/>
                    <a:pt x="3096" y="4796"/>
                  </a:cubicBezTo>
                  <a:cubicBezTo>
                    <a:pt x="144" y="8178"/>
                    <a:pt x="482" y="13306"/>
                    <a:pt x="3855" y="16239"/>
                  </a:cubicBezTo>
                  <a:cubicBezTo>
                    <a:pt x="3976" y="16345"/>
                    <a:pt x="4103" y="16450"/>
                    <a:pt x="4233" y="16556"/>
                  </a:cubicBezTo>
                  <a:cubicBezTo>
                    <a:pt x="7938" y="19490"/>
                    <a:pt x="13306" y="19014"/>
                    <a:pt x="16416" y="15446"/>
                  </a:cubicBezTo>
                  <a:cubicBezTo>
                    <a:pt x="19374" y="12064"/>
                    <a:pt x="19025" y="6910"/>
                    <a:pt x="15639" y="3950"/>
                  </a:cubicBezTo>
                  <a:cubicBezTo>
                    <a:pt x="15531" y="3870"/>
                    <a:pt x="15420" y="3765"/>
                    <a:pt x="15306" y="36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79" name="任意多边形: 形状 3378">
              <a:extLst>
                <a:ext uri="{FF2B5EF4-FFF2-40B4-BE49-F238E27FC236}">
                  <a16:creationId xmlns:a16="http://schemas.microsoft.com/office/drawing/2014/main" id="{924FE698-D42A-EB35-8746-D8D4F275F856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0" name="任意多边形: 形状 3379">
              <a:extLst>
                <a:ext uri="{FF2B5EF4-FFF2-40B4-BE49-F238E27FC236}">
                  <a16:creationId xmlns:a16="http://schemas.microsoft.com/office/drawing/2014/main" id="{E5B7D9A6-8BB8-8F46-ADB8-8C1400A17BCB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1" name="任意多边形: 形状 3380">
              <a:extLst>
                <a:ext uri="{FF2B5EF4-FFF2-40B4-BE49-F238E27FC236}">
                  <a16:creationId xmlns:a16="http://schemas.microsoft.com/office/drawing/2014/main" id="{10AFCE37-5812-5E63-7D53-2468A87473DC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2" name="任意多边形: 形状 3381">
              <a:extLst>
                <a:ext uri="{FF2B5EF4-FFF2-40B4-BE49-F238E27FC236}">
                  <a16:creationId xmlns:a16="http://schemas.microsoft.com/office/drawing/2014/main" id="{2AE4F060-4A9A-DF53-58AB-F332141AADF6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3" name="任意多边形: 形状 3382">
              <a:extLst>
                <a:ext uri="{FF2B5EF4-FFF2-40B4-BE49-F238E27FC236}">
                  <a16:creationId xmlns:a16="http://schemas.microsoft.com/office/drawing/2014/main" id="{6E690F9F-D3D6-BD9A-B891-DA01F4525812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4" name="任意多边形: 形状 3383">
              <a:extLst>
                <a:ext uri="{FF2B5EF4-FFF2-40B4-BE49-F238E27FC236}">
                  <a16:creationId xmlns:a16="http://schemas.microsoft.com/office/drawing/2014/main" id="{8FB42093-5F0D-BC27-A61F-35DFA871A738}"/>
                </a:ext>
              </a:extLst>
            </p:cNvPr>
            <p:cNvSpPr/>
            <p:nvPr/>
          </p:nvSpPr>
          <p:spPr>
            <a:xfrm>
              <a:off x="-80360" y="-3685551"/>
              <a:ext cx="87287" cy="44431"/>
            </a:xfrm>
            <a:custGeom>
              <a:avLst/>
              <a:gdLst>
                <a:gd name="connsiteX0" fmla="*/ 88373 w 87287"/>
                <a:gd name="connsiteY0" fmla="*/ 45969 h 44431"/>
                <a:gd name="connsiteX1" fmla="*/ 2348 w 87287"/>
                <a:gd name="connsiteY1" fmla="*/ 11611 h 44431"/>
                <a:gd name="connsiteX2" fmla="*/ 88373 w 87287"/>
                <a:gd name="connsiteY2" fmla="*/ 45969 h 4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31">
                  <a:moveTo>
                    <a:pt x="88373" y="45969"/>
                  </a:moveTo>
                  <a:cubicBezTo>
                    <a:pt x="43444" y="-651"/>
                    <a:pt x="9959" y="-7312"/>
                    <a:pt x="2348" y="11611"/>
                  </a:cubicBezTo>
                  <a:cubicBezTo>
                    <a:pt x="-5501" y="31327"/>
                    <a:pt x="23279" y="48268"/>
                    <a:pt x="88373" y="459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5" name="任意多边形: 形状 3384">
              <a:extLst>
                <a:ext uri="{FF2B5EF4-FFF2-40B4-BE49-F238E27FC236}">
                  <a16:creationId xmlns:a16="http://schemas.microsoft.com/office/drawing/2014/main" id="{4C4DD0EA-6598-60E1-25FC-8E2C6B8D1623}"/>
                </a:ext>
              </a:extLst>
            </p:cNvPr>
            <p:cNvSpPr/>
            <p:nvPr/>
          </p:nvSpPr>
          <p:spPr>
            <a:xfrm>
              <a:off x="-6559" y="-3730799"/>
              <a:ext cx="37068" cy="89469"/>
            </a:xfrm>
            <a:custGeom>
              <a:avLst/>
              <a:gdLst>
                <a:gd name="connsiteX0" fmla="*/ 14572 w 37068"/>
                <a:gd name="connsiteY0" fmla="*/ 91216 h 89469"/>
                <a:gd name="connsiteX1" fmla="*/ 21814 w 37068"/>
                <a:gd name="connsiteY1" fmla="*/ 1782 h 89469"/>
                <a:gd name="connsiteX2" fmla="*/ 14572 w 37068"/>
                <a:gd name="connsiteY2" fmla="*/ 91216 h 8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68" h="89469">
                  <a:moveTo>
                    <a:pt x="14572" y="91216"/>
                  </a:moveTo>
                  <a:cubicBezTo>
                    <a:pt x="46683" y="35716"/>
                    <a:pt x="42877" y="2892"/>
                    <a:pt x="21814" y="1782"/>
                  </a:cubicBezTo>
                  <a:cubicBezTo>
                    <a:pt x="-17" y="540"/>
                    <a:pt x="-7945" y="32280"/>
                    <a:pt x="14572" y="91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6" name="任意多边形: 形状 3385">
              <a:extLst>
                <a:ext uri="{FF2B5EF4-FFF2-40B4-BE49-F238E27FC236}">
                  <a16:creationId xmlns:a16="http://schemas.microsoft.com/office/drawing/2014/main" id="{42D008EC-BD13-5167-A625-FC79EF0D116A}"/>
                </a:ext>
              </a:extLst>
            </p:cNvPr>
            <p:cNvSpPr/>
            <p:nvPr/>
          </p:nvSpPr>
          <p:spPr>
            <a:xfrm>
              <a:off x="6926" y="-3674893"/>
              <a:ext cx="91084" cy="38234"/>
            </a:xfrm>
            <a:custGeom>
              <a:avLst/>
              <a:gdLst>
                <a:gd name="connsiteX0" fmla="*/ 1086 w 91084"/>
                <a:gd name="connsiteY0" fmla="*/ 35310 h 38234"/>
                <a:gd name="connsiteX1" fmla="*/ 91578 w 91084"/>
                <a:gd name="connsiteY1" fmla="*/ 14326 h 38234"/>
                <a:gd name="connsiteX2" fmla="*/ 1086 w 91084"/>
                <a:gd name="connsiteY2" fmla="*/ 35310 h 3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084" h="38234">
                  <a:moveTo>
                    <a:pt x="1086" y="35310"/>
                  </a:moveTo>
                  <a:cubicBezTo>
                    <a:pt x="65810" y="47573"/>
                    <a:pt x="96943" y="33989"/>
                    <a:pt x="91578" y="14326"/>
                  </a:cubicBezTo>
                  <a:cubicBezTo>
                    <a:pt x="86054" y="-6077"/>
                    <a:pt x="52278" y="-3408"/>
                    <a:pt x="1086" y="353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7" name="任意多边形: 形状 3386">
              <a:extLst>
                <a:ext uri="{FF2B5EF4-FFF2-40B4-BE49-F238E27FC236}">
                  <a16:creationId xmlns:a16="http://schemas.microsoft.com/office/drawing/2014/main" id="{21CD4BD4-9E35-4065-F16A-46E1B1DB9D94}"/>
                </a:ext>
              </a:extLst>
            </p:cNvPr>
            <p:cNvSpPr/>
            <p:nvPr/>
          </p:nvSpPr>
          <p:spPr>
            <a:xfrm>
              <a:off x="6926" y="-3641330"/>
              <a:ext cx="56546" cy="79070"/>
            </a:xfrm>
            <a:custGeom>
              <a:avLst/>
              <a:gdLst>
                <a:gd name="connsiteX0" fmla="*/ 1086 w 56546"/>
                <a:gd name="connsiteY0" fmla="*/ 1747 h 79070"/>
                <a:gd name="connsiteX1" fmla="*/ 49741 w 56546"/>
                <a:gd name="connsiteY1" fmla="*/ 78258 h 79070"/>
                <a:gd name="connsiteX2" fmla="*/ 1086 w 56546"/>
                <a:gd name="connsiteY2" fmla="*/ 1747 h 7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6" h="79070">
                  <a:moveTo>
                    <a:pt x="1086" y="1747"/>
                  </a:moveTo>
                  <a:cubicBezTo>
                    <a:pt x="9015" y="64885"/>
                    <a:pt x="32007" y="89278"/>
                    <a:pt x="49741" y="78258"/>
                  </a:cubicBezTo>
                  <a:cubicBezTo>
                    <a:pt x="68188" y="66761"/>
                    <a:pt x="55212" y="3673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8" name="任意多边形: 形状 3387">
              <a:extLst>
                <a:ext uri="{FF2B5EF4-FFF2-40B4-BE49-F238E27FC236}">
                  <a16:creationId xmlns:a16="http://schemas.microsoft.com/office/drawing/2014/main" id="{9666DA0E-2F48-3D28-16ED-31126B2C5B36}"/>
                </a:ext>
              </a:extLst>
            </p:cNvPr>
            <p:cNvSpPr/>
            <p:nvPr/>
          </p:nvSpPr>
          <p:spPr>
            <a:xfrm>
              <a:off x="-59434" y="-3641330"/>
              <a:ext cx="66360" cy="72102"/>
            </a:xfrm>
            <a:custGeom>
              <a:avLst/>
              <a:gdLst>
                <a:gd name="connsiteX0" fmla="*/ 67447 w 66360"/>
                <a:gd name="connsiteY0" fmla="*/ 1747 h 72102"/>
                <a:gd name="connsiteX1" fmla="*/ 6978 w 66360"/>
                <a:gd name="connsiteY1" fmla="*/ 70012 h 72102"/>
                <a:gd name="connsiteX2" fmla="*/ 67447 w 66360"/>
                <a:gd name="connsiteY2" fmla="*/ 1747 h 7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60" h="72102">
                  <a:moveTo>
                    <a:pt x="67447" y="1747"/>
                  </a:moveTo>
                  <a:cubicBezTo>
                    <a:pt x="7559" y="28466"/>
                    <a:pt x="-9382" y="57247"/>
                    <a:pt x="6978" y="70012"/>
                  </a:cubicBezTo>
                  <a:cubicBezTo>
                    <a:pt x="23786" y="83385"/>
                    <a:pt x="49634" y="62083"/>
                    <a:pt x="674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89" name="任意多边形: 形状 3388">
              <a:extLst>
                <a:ext uri="{FF2B5EF4-FFF2-40B4-BE49-F238E27FC236}">
                  <a16:creationId xmlns:a16="http://schemas.microsoft.com/office/drawing/2014/main" id="{D6694E19-ED0B-98FC-C8CD-809B8C703DE9}"/>
                </a:ext>
              </a:extLst>
            </p:cNvPr>
            <p:cNvSpPr/>
            <p:nvPr/>
          </p:nvSpPr>
          <p:spPr>
            <a:xfrm>
              <a:off x="-5083" y="-3652733"/>
              <a:ext cx="23989" cy="23117"/>
            </a:xfrm>
            <a:custGeom>
              <a:avLst/>
              <a:gdLst>
                <a:gd name="connsiteX0" fmla="*/ 20020 w 23989"/>
                <a:gd name="connsiteY0" fmla="*/ 22664 h 23117"/>
                <a:gd name="connsiteX1" fmla="*/ 23223 w 23989"/>
                <a:gd name="connsiteY1" fmla="*/ 7098 h 23117"/>
                <a:gd name="connsiteX2" fmla="*/ 22848 w 23989"/>
                <a:gd name="connsiteY2" fmla="*/ 6569 h 23117"/>
                <a:gd name="connsiteX3" fmla="*/ 6145 w 23989"/>
                <a:gd name="connsiteY3" fmla="*/ 3926 h 23117"/>
                <a:gd name="connsiteX4" fmla="*/ 2949 w 23989"/>
                <a:gd name="connsiteY4" fmla="*/ 19519 h 23117"/>
                <a:gd name="connsiteX5" fmla="*/ 3317 w 23989"/>
                <a:gd name="connsiteY5" fmla="*/ 20048 h 23117"/>
                <a:gd name="connsiteX6" fmla="*/ 20020 w 23989"/>
                <a:gd name="connsiteY6" fmla="*/ 22664 h 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17">
                  <a:moveTo>
                    <a:pt x="20020" y="22664"/>
                  </a:moveTo>
                  <a:cubicBezTo>
                    <a:pt x="25200" y="19255"/>
                    <a:pt x="26635" y="12278"/>
                    <a:pt x="23223" y="7098"/>
                  </a:cubicBezTo>
                  <a:cubicBezTo>
                    <a:pt x="23104" y="6913"/>
                    <a:pt x="22977" y="6754"/>
                    <a:pt x="22848" y="6569"/>
                  </a:cubicBezTo>
                  <a:cubicBezTo>
                    <a:pt x="18883" y="1363"/>
                    <a:pt x="11523" y="200"/>
                    <a:pt x="6145" y="3926"/>
                  </a:cubicBezTo>
                  <a:cubicBezTo>
                    <a:pt x="954" y="7362"/>
                    <a:pt x="-476" y="14339"/>
                    <a:pt x="2949" y="19519"/>
                  </a:cubicBezTo>
                  <a:cubicBezTo>
                    <a:pt x="3068" y="19704"/>
                    <a:pt x="3190" y="19889"/>
                    <a:pt x="3317" y="20048"/>
                  </a:cubicBezTo>
                  <a:cubicBezTo>
                    <a:pt x="7284" y="25254"/>
                    <a:pt x="14652" y="26417"/>
                    <a:pt x="20020" y="226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0" name="任意多边形: 形状 3389">
              <a:extLst>
                <a:ext uri="{FF2B5EF4-FFF2-40B4-BE49-F238E27FC236}">
                  <a16:creationId xmlns:a16="http://schemas.microsoft.com/office/drawing/2014/main" id="{2D001A9E-6CCE-E482-50ED-1C2CDDFFE40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1" name="任意多边形: 形状 3390">
              <a:extLst>
                <a:ext uri="{FF2B5EF4-FFF2-40B4-BE49-F238E27FC236}">
                  <a16:creationId xmlns:a16="http://schemas.microsoft.com/office/drawing/2014/main" id="{5CD51B3F-AA57-6736-BC56-CE3BF3A692DA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2" name="任意多边形: 形状 3391">
              <a:extLst>
                <a:ext uri="{FF2B5EF4-FFF2-40B4-BE49-F238E27FC236}">
                  <a16:creationId xmlns:a16="http://schemas.microsoft.com/office/drawing/2014/main" id="{72D169CF-1419-74D2-2DD4-CC7DD0E3B8D9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3" name="任意多边形: 形状 3392">
              <a:extLst>
                <a:ext uri="{FF2B5EF4-FFF2-40B4-BE49-F238E27FC236}">
                  <a16:creationId xmlns:a16="http://schemas.microsoft.com/office/drawing/2014/main" id="{44AECBB4-11EF-A163-A41C-5797BA5757B8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4" name="任意多边形: 形状 3393">
              <a:extLst>
                <a:ext uri="{FF2B5EF4-FFF2-40B4-BE49-F238E27FC236}">
                  <a16:creationId xmlns:a16="http://schemas.microsoft.com/office/drawing/2014/main" id="{6AA03D9B-22C6-7D30-5355-DF30B491577C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5" name="任意多边形: 形状 3394">
              <a:extLst>
                <a:ext uri="{FF2B5EF4-FFF2-40B4-BE49-F238E27FC236}">
                  <a16:creationId xmlns:a16="http://schemas.microsoft.com/office/drawing/2014/main" id="{0B4E97D5-D995-DECD-BF1B-7D8B4A55E4D5}"/>
                </a:ext>
              </a:extLst>
            </p:cNvPr>
            <p:cNvSpPr/>
            <p:nvPr/>
          </p:nvSpPr>
          <p:spPr>
            <a:xfrm>
              <a:off x="6926" y="-3641544"/>
              <a:ext cx="87287" cy="44429"/>
            </a:xfrm>
            <a:custGeom>
              <a:avLst/>
              <a:gdLst>
                <a:gd name="connsiteX0" fmla="*/ 1086 w 87287"/>
                <a:gd name="connsiteY0" fmla="*/ 1961 h 44429"/>
                <a:gd name="connsiteX1" fmla="*/ 87085 w 87287"/>
                <a:gd name="connsiteY1" fmla="*/ 36318 h 44429"/>
                <a:gd name="connsiteX2" fmla="*/ 1086 w 87287"/>
                <a:gd name="connsiteY2" fmla="*/ 1961 h 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87" h="44429">
                  <a:moveTo>
                    <a:pt x="1086" y="1961"/>
                  </a:moveTo>
                  <a:cubicBezTo>
                    <a:pt x="46015" y="48555"/>
                    <a:pt x="79473" y="55241"/>
                    <a:pt x="87085" y="36318"/>
                  </a:cubicBezTo>
                  <a:cubicBezTo>
                    <a:pt x="95040" y="16602"/>
                    <a:pt x="66153" y="-365"/>
                    <a:pt x="1086" y="1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6" name="任意多边形: 形状 3395">
              <a:extLst>
                <a:ext uri="{FF2B5EF4-FFF2-40B4-BE49-F238E27FC236}">
                  <a16:creationId xmlns:a16="http://schemas.microsoft.com/office/drawing/2014/main" id="{5044CA79-5169-1310-060C-662094A34E8C}"/>
                </a:ext>
              </a:extLst>
            </p:cNvPr>
            <p:cNvSpPr/>
            <p:nvPr/>
          </p:nvSpPr>
          <p:spPr>
            <a:xfrm>
              <a:off x="-16703" y="-3641330"/>
              <a:ext cx="37034" cy="89519"/>
            </a:xfrm>
            <a:custGeom>
              <a:avLst/>
              <a:gdLst>
                <a:gd name="connsiteX0" fmla="*/ 24716 w 37034"/>
                <a:gd name="connsiteY0" fmla="*/ 1747 h 89519"/>
                <a:gd name="connsiteX1" fmla="*/ 17421 w 37034"/>
                <a:gd name="connsiteY1" fmla="*/ 91234 h 89519"/>
                <a:gd name="connsiteX2" fmla="*/ 24716 w 37034"/>
                <a:gd name="connsiteY2" fmla="*/ 1747 h 8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34" h="89519">
                  <a:moveTo>
                    <a:pt x="24716" y="1747"/>
                  </a:moveTo>
                  <a:cubicBezTo>
                    <a:pt x="-7422" y="57247"/>
                    <a:pt x="-3669" y="90045"/>
                    <a:pt x="17421" y="91234"/>
                  </a:cubicBezTo>
                  <a:cubicBezTo>
                    <a:pt x="39198" y="92423"/>
                    <a:pt x="47127" y="60709"/>
                    <a:pt x="24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7" name="任意多边形: 形状 3396">
              <a:extLst>
                <a:ext uri="{FF2B5EF4-FFF2-40B4-BE49-F238E27FC236}">
                  <a16:creationId xmlns:a16="http://schemas.microsoft.com/office/drawing/2014/main" id="{BB3A4149-068B-C1C6-5D50-32866F5D9A51}"/>
                </a:ext>
              </a:extLst>
            </p:cNvPr>
            <p:cNvSpPr/>
            <p:nvPr/>
          </p:nvSpPr>
          <p:spPr>
            <a:xfrm>
              <a:off x="-84209" y="-3646005"/>
              <a:ext cx="91136" cy="38227"/>
            </a:xfrm>
            <a:custGeom>
              <a:avLst/>
              <a:gdLst>
                <a:gd name="connsiteX0" fmla="*/ 92222 w 91136"/>
                <a:gd name="connsiteY0" fmla="*/ 6423 h 38227"/>
                <a:gd name="connsiteX1" fmla="*/ 1678 w 91136"/>
                <a:gd name="connsiteY1" fmla="*/ 27407 h 38227"/>
                <a:gd name="connsiteX2" fmla="*/ 92222 w 91136"/>
                <a:gd name="connsiteY2" fmla="*/ 6423 h 3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136" h="38227">
                  <a:moveTo>
                    <a:pt x="92222" y="6423"/>
                  </a:moveTo>
                  <a:cubicBezTo>
                    <a:pt x="27499" y="-5840"/>
                    <a:pt x="-3687" y="7718"/>
                    <a:pt x="1678" y="27407"/>
                  </a:cubicBezTo>
                  <a:cubicBezTo>
                    <a:pt x="7254" y="47783"/>
                    <a:pt x="40977" y="45141"/>
                    <a:pt x="92222" y="64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8" name="任意多边形: 形状 3397">
              <a:extLst>
                <a:ext uri="{FF2B5EF4-FFF2-40B4-BE49-F238E27FC236}">
                  <a16:creationId xmlns:a16="http://schemas.microsoft.com/office/drawing/2014/main" id="{0FF058C0-485A-9407-C515-0F2FCB492DF7}"/>
                </a:ext>
              </a:extLst>
            </p:cNvPr>
            <p:cNvSpPr/>
            <p:nvPr/>
          </p:nvSpPr>
          <p:spPr>
            <a:xfrm>
              <a:off x="-49620" y="-3720473"/>
              <a:ext cx="56547" cy="79143"/>
            </a:xfrm>
            <a:custGeom>
              <a:avLst/>
              <a:gdLst>
                <a:gd name="connsiteX0" fmla="*/ 57633 w 56547"/>
                <a:gd name="connsiteY0" fmla="*/ 80890 h 79143"/>
                <a:gd name="connsiteX1" fmla="*/ 8952 w 56547"/>
                <a:gd name="connsiteY1" fmla="*/ 4247 h 79143"/>
                <a:gd name="connsiteX2" fmla="*/ 57633 w 56547"/>
                <a:gd name="connsiteY2" fmla="*/ 80890 h 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47" h="79143">
                  <a:moveTo>
                    <a:pt x="57633" y="80890"/>
                  </a:moveTo>
                  <a:cubicBezTo>
                    <a:pt x="49705" y="17726"/>
                    <a:pt x="26712" y="-6615"/>
                    <a:pt x="8952" y="4247"/>
                  </a:cubicBezTo>
                  <a:cubicBezTo>
                    <a:pt x="-9469" y="15797"/>
                    <a:pt x="3560" y="45925"/>
                    <a:pt x="57633" y="808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399" name="任意多边形: 形状 3398">
              <a:extLst>
                <a:ext uri="{FF2B5EF4-FFF2-40B4-BE49-F238E27FC236}">
                  <a16:creationId xmlns:a16="http://schemas.microsoft.com/office/drawing/2014/main" id="{A090B4FE-1AA7-5D1A-1ED1-226DCCE412A8}"/>
                </a:ext>
              </a:extLst>
            </p:cNvPr>
            <p:cNvSpPr/>
            <p:nvPr/>
          </p:nvSpPr>
          <p:spPr>
            <a:xfrm>
              <a:off x="6926" y="-3713425"/>
              <a:ext cx="66334" cy="72095"/>
            </a:xfrm>
            <a:custGeom>
              <a:avLst/>
              <a:gdLst>
                <a:gd name="connsiteX0" fmla="*/ 1086 w 66334"/>
                <a:gd name="connsiteY0" fmla="*/ 73842 h 72095"/>
                <a:gd name="connsiteX1" fmla="*/ 61528 w 66334"/>
                <a:gd name="connsiteY1" fmla="*/ 5577 h 72095"/>
                <a:gd name="connsiteX2" fmla="*/ 1086 w 66334"/>
                <a:gd name="connsiteY2" fmla="*/ 73842 h 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34" h="72095">
                  <a:moveTo>
                    <a:pt x="1086" y="73842"/>
                  </a:moveTo>
                  <a:cubicBezTo>
                    <a:pt x="60947" y="47123"/>
                    <a:pt x="77888" y="18342"/>
                    <a:pt x="61528" y="5577"/>
                  </a:cubicBezTo>
                  <a:cubicBezTo>
                    <a:pt x="44640" y="-7770"/>
                    <a:pt x="18872" y="13479"/>
                    <a:pt x="1086" y="73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0" name="任意多边形: 形状 3399">
              <a:extLst>
                <a:ext uri="{FF2B5EF4-FFF2-40B4-BE49-F238E27FC236}">
                  <a16:creationId xmlns:a16="http://schemas.microsoft.com/office/drawing/2014/main" id="{43C7C195-C8CF-8773-3EA2-E76AED80109C}"/>
                </a:ext>
              </a:extLst>
            </p:cNvPr>
            <p:cNvSpPr/>
            <p:nvPr/>
          </p:nvSpPr>
          <p:spPr>
            <a:xfrm>
              <a:off x="-5083" y="-3652935"/>
              <a:ext cx="23989" cy="23125"/>
            </a:xfrm>
            <a:custGeom>
              <a:avLst/>
              <a:gdLst>
                <a:gd name="connsiteX0" fmla="*/ 6145 w 23989"/>
                <a:gd name="connsiteY0" fmla="*/ 3917 h 23125"/>
                <a:gd name="connsiteX1" fmla="*/ 2949 w 23989"/>
                <a:gd name="connsiteY1" fmla="*/ 19510 h 23125"/>
                <a:gd name="connsiteX2" fmla="*/ 3317 w 23989"/>
                <a:gd name="connsiteY2" fmla="*/ 20039 h 23125"/>
                <a:gd name="connsiteX3" fmla="*/ 20020 w 23989"/>
                <a:gd name="connsiteY3" fmla="*/ 22682 h 23125"/>
                <a:gd name="connsiteX4" fmla="*/ 23223 w 23989"/>
                <a:gd name="connsiteY4" fmla="*/ 7115 h 23125"/>
                <a:gd name="connsiteX5" fmla="*/ 22848 w 23989"/>
                <a:gd name="connsiteY5" fmla="*/ 6586 h 23125"/>
                <a:gd name="connsiteX6" fmla="*/ 6145 w 23989"/>
                <a:gd name="connsiteY6" fmla="*/ 3917 h 2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89" h="23125">
                  <a:moveTo>
                    <a:pt x="6145" y="3917"/>
                  </a:moveTo>
                  <a:cubicBezTo>
                    <a:pt x="954" y="7353"/>
                    <a:pt x="-476" y="14330"/>
                    <a:pt x="2949" y="19510"/>
                  </a:cubicBezTo>
                  <a:cubicBezTo>
                    <a:pt x="3068" y="19695"/>
                    <a:pt x="3190" y="19880"/>
                    <a:pt x="3317" y="20039"/>
                  </a:cubicBezTo>
                  <a:cubicBezTo>
                    <a:pt x="7276" y="25245"/>
                    <a:pt x="14644" y="26434"/>
                    <a:pt x="20020" y="22682"/>
                  </a:cubicBezTo>
                  <a:cubicBezTo>
                    <a:pt x="25200" y="19272"/>
                    <a:pt x="26635" y="12295"/>
                    <a:pt x="23223" y="7115"/>
                  </a:cubicBezTo>
                  <a:cubicBezTo>
                    <a:pt x="23104" y="6930"/>
                    <a:pt x="22977" y="6772"/>
                    <a:pt x="22848" y="6586"/>
                  </a:cubicBezTo>
                  <a:cubicBezTo>
                    <a:pt x="18891" y="1380"/>
                    <a:pt x="11531" y="191"/>
                    <a:pt x="6145" y="39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1" name="任意多边形: 形状 3400">
              <a:extLst>
                <a:ext uri="{FF2B5EF4-FFF2-40B4-BE49-F238E27FC236}">
                  <a16:creationId xmlns:a16="http://schemas.microsoft.com/office/drawing/2014/main" id="{74F58BD3-5A44-E966-1ABE-AB77699D1BA7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2" name="任意多边形: 形状 3401">
              <a:extLst>
                <a:ext uri="{FF2B5EF4-FFF2-40B4-BE49-F238E27FC236}">
                  <a16:creationId xmlns:a16="http://schemas.microsoft.com/office/drawing/2014/main" id="{87619F0B-A751-F39C-7C8B-B31047E49049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3" name="任意多边形: 形状 3402">
              <a:extLst>
                <a:ext uri="{FF2B5EF4-FFF2-40B4-BE49-F238E27FC236}">
                  <a16:creationId xmlns:a16="http://schemas.microsoft.com/office/drawing/2014/main" id="{22B118E1-3CE8-C600-BFE5-032DB613F81B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4" name="任意多边形: 形状 3403">
              <a:extLst>
                <a:ext uri="{FF2B5EF4-FFF2-40B4-BE49-F238E27FC236}">
                  <a16:creationId xmlns:a16="http://schemas.microsoft.com/office/drawing/2014/main" id="{6AF474CE-3199-0A39-E48A-05782018CCE5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5" name="任意多边形: 形状 3404">
              <a:extLst>
                <a:ext uri="{FF2B5EF4-FFF2-40B4-BE49-F238E27FC236}">
                  <a16:creationId xmlns:a16="http://schemas.microsoft.com/office/drawing/2014/main" id="{B172A4F5-F5CA-DB60-C351-A606D3E5DBE0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6" name="任意多边形: 形状 3405">
              <a:extLst>
                <a:ext uri="{FF2B5EF4-FFF2-40B4-BE49-F238E27FC236}">
                  <a16:creationId xmlns:a16="http://schemas.microsoft.com/office/drawing/2014/main" id="{9D394A9D-1144-6147-5F10-48ED89AB2954}"/>
                </a:ext>
              </a:extLst>
            </p:cNvPr>
            <p:cNvSpPr/>
            <p:nvPr/>
          </p:nvSpPr>
          <p:spPr>
            <a:xfrm>
              <a:off x="250545" y="-3853446"/>
              <a:ext cx="33952" cy="53687"/>
            </a:xfrm>
            <a:custGeom>
              <a:avLst/>
              <a:gdLst>
                <a:gd name="connsiteX0" fmla="*/ 1086 w 33952"/>
                <a:gd name="connsiteY0" fmla="*/ 1747 h 53687"/>
                <a:gd name="connsiteX1" fmla="*/ 29153 w 33952"/>
                <a:gd name="connsiteY1" fmla="*/ 54128 h 53687"/>
                <a:gd name="connsiteX2" fmla="*/ 1086 w 33952"/>
                <a:gd name="connsiteY2" fmla="*/ 1747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1086" y="1747"/>
                  </a:moveTo>
                  <a:cubicBezTo>
                    <a:pt x="3095" y="43478"/>
                    <a:pt x="16943" y="60524"/>
                    <a:pt x="29153" y="54128"/>
                  </a:cubicBezTo>
                  <a:cubicBezTo>
                    <a:pt x="41813" y="47495"/>
                    <a:pt x="34756" y="271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7" name="任意多边形: 形状 3406">
              <a:extLst>
                <a:ext uri="{FF2B5EF4-FFF2-40B4-BE49-F238E27FC236}">
                  <a16:creationId xmlns:a16="http://schemas.microsoft.com/office/drawing/2014/main" id="{470D69F0-32B7-E7B0-91EF-7B2329F45BCE}"/>
                </a:ext>
              </a:extLst>
            </p:cNvPr>
            <p:cNvSpPr/>
            <p:nvPr/>
          </p:nvSpPr>
          <p:spPr>
            <a:xfrm>
              <a:off x="204248" y="-3853446"/>
              <a:ext cx="46297" cy="44825"/>
            </a:xfrm>
            <a:custGeom>
              <a:avLst/>
              <a:gdLst>
                <a:gd name="connsiteX0" fmla="*/ 47383 w 46297"/>
                <a:gd name="connsiteY0" fmla="*/ 1747 h 44825"/>
                <a:gd name="connsiteX1" fmla="*/ 4410 w 46297"/>
                <a:gd name="connsiteY1" fmla="*/ 43689 h 44825"/>
                <a:gd name="connsiteX2" fmla="*/ 47383 w 46297"/>
                <a:gd name="connsiteY2" fmla="*/ 1747 h 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297" h="44825">
                  <a:moveTo>
                    <a:pt x="47383" y="1747"/>
                  </a:moveTo>
                  <a:cubicBezTo>
                    <a:pt x="6815" y="16520"/>
                    <a:pt x="-5685" y="34518"/>
                    <a:pt x="4410" y="43689"/>
                  </a:cubicBezTo>
                  <a:cubicBezTo>
                    <a:pt x="14506" y="52860"/>
                    <a:pt x="32689" y="40491"/>
                    <a:pt x="473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8" name="任意多边形: 形状 3407">
              <a:extLst>
                <a:ext uri="{FF2B5EF4-FFF2-40B4-BE49-F238E27FC236}">
                  <a16:creationId xmlns:a16="http://schemas.microsoft.com/office/drawing/2014/main" id="{638F4F6E-883C-7AB0-9646-F7D9D07FDA72}"/>
                </a:ext>
              </a:extLst>
            </p:cNvPr>
            <p:cNvSpPr/>
            <p:nvPr/>
          </p:nvSpPr>
          <p:spPr>
            <a:xfrm>
              <a:off x="194702" y="-3885660"/>
              <a:ext cx="55843" cy="32214"/>
            </a:xfrm>
            <a:custGeom>
              <a:avLst/>
              <a:gdLst>
                <a:gd name="connsiteX0" fmla="*/ 56930 w 55843"/>
                <a:gd name="connsiteY0" fmla="*/ 33961 h 32214"/>
                <a:gd name="connsiteX1" fmla="*/ 2275 w 55843"/>
                <a:gd name="connsiteY1" fmla="*/ 7533 h 32214"/>
                <a:gd name="connsiteX2" fmla="*/ 56930 w 55843"/>
                <a:gd name="connsiteY2" fmla="*/ 33961 h 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43" h="32214">
                  <a:moveTo>
                    <a:pt x="56930" y="33961"/>
                  </a:moveTo>
                  <a:cubicBezTo>
                    <a:pt x="29840" y="1375"/>
                    <a:pt x="8222" y="-4546"/>
                    <a:pt x="2275" y="7533"/>
                  </a:cubicBezTo>
                  <a:cubicBezTo>
                    <a:pt x="-3936" y="20033"/>
                    <a:pt x="14168" y="32481"/>
                    <a:pt x="56930" y="339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09" name="任意多边形: 形状 3408">
              <a:extLst>
                <a:ext uri="{FF2B5EF4-FFF2-40B4-BE49-F238E27FC236}">
                  <a16:creationId xmlns:a16="http://schemas.microsoft.com/office/drawing/2014/main" id="{98E8CA36-1321-B903-1A3E-446BE669C5FB}"/>
                </a:ext>
              </a:extLst>
            </p:cNvPr>
            <p:cNvSpPr/>
            <p:nvPr/>
          </p:nvSpPr>
          <p:spPr>
            <a:xfrm>
              <a:off x="244520" y="-3911833"/>
              <a:ext cx="24873" cy="58387"/>
            </a:xfrm>
            <a:custGeom>
              <a:avLst/>
              <a:gdLst>
                <a:gd name="connsiteX0" fmla="*/ 7111 w 24873"/>
                <a:gd name="connsiteY0" fmla="*/ 60134 h 58387"/>
                <a:gd name="connsiteX1" fmla="*/ 16308 w 24873"/>
                <a:gd name="connsiteY1" fmla="*/ 1859 h 58387"/>
                <a:gd name="connsiteX2" fmla="*/ 7111 w 24873"/>
                <a:gd name="connsiteY2" fmla="*/ 60134 h 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3" h="58387">
                  <a:moveTo>
                    <a:pt x="7111" y="60134"/>
                  </a:moveTo>
                  <a:cubicBezTo>
                    <a:pt x="30897" y="25222"/>
                    <a:pt x="30051" y="3577"/>
                    <a:pt x="16308" y="1859"/>
                  </a:cubicBezTo>
                  <a:cubicBezTo>
                    <a:pt x="2037" y="36"/>
                    <a:pt x="-4623" y="20491"/>
                    <a:pt x="7111" y="601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0" name="任意多边形: 形状 3409">
              <a:extLst>
                <a:ext uri="{FF2B5EF4-FFF2-40B4-BE49-F238E27FC236}">
                  <a16:creationId xmlns:a16="http://schemas.microsoft.com/office/drawing/2014/main" id="{D13565C7-91C5-ECFD-7CF3-4F84A8D77A43}"/>
                </a:ext>
              </a:extLst>
            </p:cNvPr>
            <p:cNvSpPr/>
            <p:nvPr/>
          </p:nvSpPr>
          <p:spPr>
            <a:xfrm>
              <a:off x="250545" y="-3872211"/>
              <a:ext cx="60567" cy="24119"/>
            </a:xfrm>
            <a:custGeom>
              <a:avLst/>
              <a:gdLst>
                <a:gd name="connsiteX0" fmla="*/ 1086 w 60567"/>
                <a:gd name="connsiteY0" fmla="*/ 20512 h 24119"/>
                <a:gd name="connsiteX1" fmla="*/ 61449 w 60567"/>
                <a:gd name="connsiteY1" fmla="*/ 10944 h 24119"/>
                <a:gd name="connsiteX2" fmla="*/ 1086 w 60567"/>
                <a:gd name="connsiteY2" fmla="*/ 20512 h 2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67" h="24119">
                  <a:moveTo>
                    <a:pt x="1086" y="20512"/>
                  </a:moveTo>
                  <a:cubicBezTo>
                    <a:pt x="42870" y="31558"/>
                    <a:pt x="63986" y="24106"/>
                    <a:pt x="61449" y="10944"/>
                  </a:cubicBezTo>
                  <a:cubicBezTo>
                    <a:pt x="58833" y="-2666"/>
                    <a:pt x="36553" y="-2508"/>
                    <a:pt x="1086" y="205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1" name="任意多边形: 形状 3410">
              <a:extLst>
                <a:ext uri="{FF2B5EF4-FFF2-40B4-BE49-F238E27FC236}">
                  <a16:creationId xmlns:a16="http://schemas.microsoft.com/office/drawing/2014/main" id="{08C41463-4EE7-0507-3750-2DA273808861}"/>
                </a:ext>
              </a:extLst>
            </p:cNvPr>
            <p:cNvSpPr/>
            <p:nvPr/>
          </p:nvSpPr>
          <p:spPr>
            <a:xfrm>
              <a:off x="242808" y="-3861048"/>
              <a:ext cx="15715" cy="15225"/>
            </a:xfrm>
            <a:custGeom>
              <a:avLst/>
              <a:gdLst>
                <a:gd name="connsiteX0" fmla="*/ 9616 w 15715"/>
                <a:gd name="connsiteY0" fmla="*/ 1790 h 15225"/>
                <a:gd name="connsiteX1" fmla="*/ 1109 w 15715"/>
                <a:gd name="connsiteY1" fmla="*/ 8688 h 15225"/>
                <a:gd name="connsiteX2" fmla="*/ 1106 w 15715"/>
                <a:gd name="connsiteY2" fmla="*/ 8715 h 15225"/>
                <a:gd name="connsiteX3" fmla="*/ 8232 w 15715"/>
                <a:gd name="connsiteY3" fmla="*/ 16934 h 15225"/>
                <a:gd name="connsiteX4" fmla="*/ 8268 w 15715"/>
                <a:gd name="connsiteY4" fmla="*/ 16934 h 15225"/>
                <a:gd name="connsiteX5" fmla="*/ 16778 w 15715"/>
                <a:gd name="connsiteY5" fmla="*/ 9983 h 15225"/>
                <a:gd name="connsiteX6" fmla="*/ 9783 w 15715"/>
                <a:gd name="connsiteY6" fmla="*/ 1790 h 15225"/>
                <a:gd name="connsiteX7" fmla="*/ 9616 w 15715"/>
                <a:gd name="connsiteY7" fmla="*/ 1790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9616" y="1790"/>
                  </a:move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2" name="任意多边形: 形状 3411">
              <a:extLst>
                <a:ext uri="{FF2B5EF4-FFF2-40B4-BE49-F238E27FC236}">
                  <a16:creationId xmlns:a16="http://schemas.microsoft.com/office/drawing/2014/main" id="{A3C37525-3630-3C3F-4C2B-71B92134678D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3" name="任意多边形: 形状 3412">
              <a:extLst>
                <a:ext uri="{FF2B5EF4-FFF2-40B4-BE49-F238E27FC236}">
                  <a16:creationId xmlns:a16="http://schemas.microsoft.com/office/drawing/2014/main" id="{C773E992-A6B2-88E6-AF61-0C4CB176026F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4" name="任意多边形: 形状 3413">
              <a:extLst>
                <a:ext uri="{FF2B5EF4-FFF2-40B4-BE49-F238E27FC236}">
                  <a16:creationId xmlns:a16="http://schemas.microsoft.com/office/drawing/2014/main" id="{02FE4838-3E56-753A-B297-DD3E559B3BBA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5" name="任意多边形: 形状 3414">
              <a:extLst>
                <a:ext uri="{FF2B5EF4-FFF2-40B4-BE49-F238E27FC236}">
                  <a16:creationId xmlns:a16="http://schemas.microsoft.com/office/drawing/2014/main" id="{9C42A3B5-0350-5844-D95F-DF14C8C8A6D1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6" name="任意多边形: 形状 3415">
              <a:extLst>
                <a:ext uri="{FF2B5EF4-FFF2-40B4-BE49-F238E27FC236}">
                  <a16:creationId xmlns:a16="http://schemas.microsoft.com/office/drawing/2014/main" id="{18473F24-36DB-FBD2-8815-2B7BBB0B48F6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7" name="任意多边形: 形状 3416">
              <a:extLst>
                <a:ext uri="{FF2B5EF4-FFF2-40B4-BE49-F238E27FC236}">
                  <a16:creationId xmlns:a16="http://schemas.microsoft.com/office/drawing/2014/main" id="{09FC42DA-A6D5-466B-C6C5-BE452772A5F4}"/>
                </a:ext>
              </a:extLst>
            </p:cNvPr>
            <p:cNvSpPr/>
            <p:nvPr/>
          </p:nvSpPr>
          <p:spPr>
            <a:xfrm>
              <a:off x="216592" y="-3907133"/>
              <a:ext cx="33952" cy="53687"/>
            </a:xfrm>
            <a:custGeom>
              <a:avLst/>
              <a:gdLst>
                <a:gd name="connsiteX0" fmla="*/ 35039 w 33952"/>
                <a:gd name="connsiteY0" fmla="*/ 55434 h 53687"/>
                <a:gd name="connsiteX1" fmla="*/ 6945 w 33952"/>
                <a:gd name="connsiteY1" fmla="*/ 3052 h 53687"/>
                <a:gd name="connsiteX2" fmla="*/ 35039 w 33952"/>
                <a:gd name="connsiteY2" fmla="*/ 55434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52" h="53687">
                  <a:moveTo>
                    <a:pt x="35039" y="55434"/>
                  </a:moveTo>
                  <a:cubicBezTo>
                    <a:pt x="33004" y="13703"/>
                    <a:pt x="19182" y="-3343"/>
                    <a:pt x="6945" y="3052"/>
                  </a:cubicBezTo>
                  <a:cubicBezTo>
                    <a:pt x="-5714" y="9686"/>
                    <a:pt x="1474" y="30010"/>
                    <a:pt x="35039" y="554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8" name="任意多边形: 形状 3417">
              <a:extLst>
                <a:ext uri="{FF2B5EF4-FFF2-40B4-BE49-F238E27FC236}">
                  <a16:creationId xmlns:a16="http://schemas.microsoft.com/office/drawing/2014/main" id="{7C36E9F7-AF4F-F060-FAC0-B53129394068}"/>
                </a:ext>
              </a:extLst>
            </p:cNvPr>
            <p:cNvSpPr/>
            <p:nvPr/>
          </p:nvSpPr>
          <p:spPr>
            <a:xfrm>
              <a:off x="250545" y="-3898282"/>
              <a:ext cx="46307" cy="44835"/>
            </a:xfrm>
            <a:custGeom>
              <a:avLst/>
              <a:gdLst>
                <a:gd name="connsiteX0" fmla="*/ 1086 w 46307"/>
                <a:gd name="connsiteY0" fmla="*/ 46583 h 44835"/>
                <a:gd name="connsiteX1" fmla="*/ 44085 w 46307"/>
                <a:gd name="connsiteY1" fmla="*/ 4641 h 44835"/>
                <a:gd name="connsiteX2" fmla="*/ 1086 w 46307"/>
                <a:gd name="connsiteY2" fmla="*/ 46583 h 4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07" h="44835">
                  <a:moveTo>
                    <a:pt x="1086" y="46583"/>
                  </a:moveTo>
                  <a:cubicBezTo>
                    <a:pt x="41628" y="31836"/>
                    <a:pt x="54155" y="13838"/>
                    <a:pt x="44085" y="4641"/>
                  </a:cubicBezTo>
                  <a:cubicBezTo>
                    <a:pt x="34016" y="-4557"/>
                    <a:pt x="15780" y="7838"/>
                    <a:pt x="1086" y="465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19" name="任意多边形: 形状 3418">
              <a:extLst>
                <a:ext uri="{FF2B5EF4-FFF2-40B4-BE49-F238E27FC236}">
                  <a16:creationId xmlns:a16="http://schemas.microsoft.com/office/drawing/2014/main" id="{8AFEA62D-1BA2-0CB5-8321-CFB655C5F627}"/>
                </a:ext>
              </a:extLst>
            </p:cNvPr>
            <p:cNvSpPr/>
            <p:nvPr/>
          </p:nvSpPr>
          <p:spPr>
            <a:xfrm>
              <a:off x="250545" y="-3853446"/>
              <a:ext cx="55827" cy="32231"/>
            </a:xfrm>
            <a:custGeom>
              <a:avLst/>
              <a:gdLst>
                <a:gd name="connsiteX0" fmla="*/ 1086 w 55827"/>
                <a:gd name="connsiteY0" fmla="*/ 1747 h 32231"/>
                <a:gd name="connsiteX1" fmla="*/ 55740 w 55827"/>
                <a:gd name="connsiteY1" fmla="*/ 28175 h 32231"/>
                <a:gd name="connsiteX2" fmla="*/ 1086 w 55827"/>
                <a:gd name="connsiteY2" fmla="*/ 1747 h 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7" h="32231">
                  <a:moveTo>
                    <a:pt x="1086" y="1747"/>
                  </a:moveTo>
                  <a:cubicBezTo>
                    <a:pt x="28175" y="34360"/>
                    <a:pt x="49794" y="40280"/>
                    <a:pt x="55740" y="28175"/>
                  </a:cubicBezTo>
                  <a:cubicBezTo>
                    <a:pt x="61898" y="15701"/>
                    <a:pt x="43821" y="325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0" name="任意多边形: 形状 3419">
              <a:extLst>
                <a:ext uri="{FF2B5EF4-FFF2-40B4-BE49-F238E27FC236}">
                  <a16:creationId xmlns:a16="http://schemas.microsoft.com/office/drawing/2014/main" id="{A2BFAA47-8B7A-9586-235F-4A702FFEB79A}"/>
                </a:ext>
              </a:extLst>
            </p:cNvPr>
            <p:cNvSpPr/>
            <p:nvPr/>
          </p:nvSpPr>
          <p:spPr>
            <a:xfrm>
              <a:off x="231671" y="-3853446"/>
              <a:ext cx="24891" cy="58410"/>
            </a:xfrm>
            <a:custGeom>
              <a:avLst/>
              <a:gdLst>
                <a:gd name="connsiteX0" fmla="*/ 19960 w 24891"/>
                <a:gd name="connsiteY0" fmla="*/ 1747 h 58410"/>
                <a:gd name="connsiteX1" fmla="*/ 10737 w 24891"/>
                <a:gd name="connsiteY1" fmla="*/ 60048 h 58410"/>
                <a:gd name="connsiteX2" fmla="*/ 19960 w 24891"/>
                <a:gd name="connsiteY2" fmla="*/ 1747 h 5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91" h="58410">
                  <a:moveTo>
                    <a:pt x="19960" y="1747"/>
                  </a:moveTo>
                  <a:cubicBezTo>
                    <a:pt x="-3825" y="36685"/>
                    <a:pt x="-3032" y="58304"/>
                    <a:pt x="10737" y="60048"/>
                  </a:cubicBezTo>
                  <a:cubicBezTo>
                    <a:pt x="25008" y="61846"/>
                    <a:pt x="31695" y="41390"/>
                    <a:pt x="199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1" name="任意多边形: 形状 3420">
              <a:extLst>
                <a:ext uri="{FF2B5EF4-FFF2-40B4-BE49-F238E27FC236}">
                  <a16:creationId xmlns:a16="http://schemas.microsoft.com/office/drawing/2014/main" id="{DB975F35-A03D-3BF6-F80D-F1ADCEC13A80}"/>
                </a:ext>
              </a:extLst>
            </p:cNvPr>
            <p:cNvSpPr/>
            <p:nvPr/>
          </p:nvSpPr>
          <p:spPr>
            <a:xfrm>
              <a:off x="189955" y="-3858801"/>
              <a:ext cx="60590" cy="24130"/>
            </a:xfrm>
            <a:custGeom>
              <a:avLst/>
              <a:gdLst>
                <a:gd name="connsiteX0" fmla="*/ 61676 w 60590"/>
                <a:gd name="connsiteY0" fmla="*/ 7102 h 24130"/>
                <a:gd name="connsiteX1" fmla="*/ 1287 w 60590"/>
                <a:gd name="connsiteY1" fmla="*/ 16669 h 24130"/>
                <a:gd name="connsiteX2" fmla="*/ 61676 w 60590"/>
                <a:gd name="connsiteY2" fmla="*/ 7102 h 2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90" h="24130">
                  <a:moveTo>
                    <a:pt x="61676" y="7102"/>
                  </a:moveTo>
                  <a:cubicBezTo>
                    <a:pt x="19866" y="-3945"/>
                    <a:pt x="-1224" y="3508"/>
                    <a:pt x="1287" y="16669"/>
                  </a:cubicBezTo>
                  <a:cubicBezTo>
                    <a:pt x="3956" y="30307"/>
                    <a:pt x="26183" y="30121"/>
                    <a:pt x="61676" y="71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2" name="任意多边形: 形状 3421">
              <a:extLst>
                <a:ext uri="{FF2B5EF4-FFF2-40B4-BE49-F238E27FC236}">
                  <a16:creationId xmlns:a16="http://schemas.microsoft.com/office/drawing/2014/main" id="{9DBB92EB-1E0E-9EE7-CDC2-0E611C8A180A}"/>
                </a:ext>
              </a:extLst>
            </p:cNvPr>
            <p:cNvSpPr/>
            <p:nvPr/>
          </p:nvSpPr>
          <p:spPr>
            <a:xfrm>
              <a:off x="242676" y="-3861074"/>
              <a:ext cx="15715" cy="15225"/>
            </a:xfrm>
            <a:custGeom>
              <a:avLst/>
              <a:gdLst>
                <a:gd name="connsiteX0" fmla="*/ 8268 w 15715"/>
                <a:gd name="connsiteY0" fmla="*/ 16934 h 15225"/>
                <a:gd name="connsiteX1" fmla="*/ 16778 w 15715"/>
                <a:gd name="connsiteY1" fmla="*/ 9983 h 15225"/>
                <a:gd name="connsiteX2" fmla="*/ 9783 w 15715"/>
                <a:gd name="connsiteY2" fmla="*/ 1790 h 15225"/>
                <a:gd name="connsiteX3" fmla="*/ 9616 w 15715"/>
                <a:gd name="connsiteY3" fmla="*/ 1790 h 15225"/>
                <a:gd name="connsiteX4" fmla="*/ 1109 w 15715"/>
                <a:gd name="connsiteY4" fmla="*/ 8688 h 15225"/>
                <a:gd name="connsiteX5" fmla="*/ 1106 w 15715"/>
                <a:gd name="connsiteY5" fmla="*/ 8715 h 15225"/>
                <a:gd name="connsiteX6" fmla="*/ 8232 w 15715"/>
                <a:gd name="connsiteY6" fmla="*/ 16934 h 15225"/>
                <a:gd name="connsiteX7" fmla="*/ 8268 w 15715"/>
                <a:gd name="connsiteY7" fmla="*/ 16934 h 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15" h="15225">
                  <a:moveTo>
                    <a:pt x="8268" y="16934"/>
                  </a:moveTo>
                  <a:cubicBezTo>
                    <a:pt x="12537" y="17357"/>
                    <a:pt x="16347" y="14264"/>
                    <a:pt x="16778" y="9983"/>
                  </a:cubicBezTo>
                  <a:cubicBezTo>
                    <a:pt x="17106" y="5781"/>
                    <a:pt x="13974" y="2134"/>
                    <a:pt x="9783" y="1790"/>
                  </a:cubicBezTo>
                  <a:cubicBezTo>
                    <a:pt x="9727" y="1790"/>
                    <a:pt x="9671" y="1790"/>
                    <a:pt x="9616" y="1790"/>
                  </a:cubicBezTo>
                  <a:cubicBezTo>
                    <a:pt x="5362" y="1341"/>
                    <a:pt x="1553" y="4433"/>
                    <a:pt x="1109" y="8688"/>
                  </a:cubicBezTo>
                  <a:cubicBezTo>
                    <a:pt x="1108" y="8688"/>
                    <a:pt x="1107" y="8715"/>
                    <a:pt x="1106" y="8715"/>
                  </a:cubicBezTo>
                  <a:cubicBezTo>
                    <a:pt x="804" y="12943"/>
                    <a:pt x="3995" y="16643"/>
                    <a:pt x="8232" y="16934"/>
                  </a:cubicBezTo>
                  <a:cubicBezTo>
                    <a:pt x="8244" y="16934"/>
                    <a:pt x="8256" y="16934"/>
                    <a:pt x="8268" y="169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3" name="任意多边形: 形状 3422">
              <a:extLst>
                <a:ext uri="{FF2B5EF4-FFF2-40B4-BE49-F238E27FC236}">
                  <a16:creationId xmlns:a16="http://schemas.microsoft.com/office/drawing/2014/main" id="{B5C3AA54-BF97-6209-D407-2BBA0DCA7D1F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4" name="任意多边形: 形状 3423">
              <a:extLst>
                <a:ext uri="{FF2B5EF4-FFF2-40B4-BE49-F238E27FC236}">
                  <a16:creationId xmlns:a16="http://schemas.microsoft.com/office/drawing/2014/main" id="{CEED467B-CAC5-E289-E35A-27EEC467C934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5" name="任意多边形: 形状 3424">
              <a:extLst>
                <a:ext uri="{FF2B5EF4-FFF2-40B4-BE49-F238E27FC236}">
                  <a16:creationId xmlns:a16="http://schemas.microsoft.com/office/drawing/2014/main" id="{B50FAABC-3679-40D0-E6E3-7ACAD69BD283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6" name="任意多边形: 形状 3425">
              <a:extLst>
                <a:ext uri="{FF2B5EF4-FFF2-40B4-BE49-F238E27FC236}">
                  <a16:creationId xmlns:a16="http://schemas.microsoft.com/office/drawing/2014/main" id="{6A16C9B6-290C-3D4A-6387-20EF34D45888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7" name="任意多边形: 形状 3426">
              <a:extLst>
                <a:ext uri="{FF2B5EF4-FFF2-40B4-BE49-F238E27FC236}">
                  <a16:creationId xmlns:a16="http://schemas.microsoft.com/office/drawing/2014/main" id="{A6A7F62C-B48F-BD7A-5239-E1C2DB2AE042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8" name="任意多边形: 形状 3427">
              <a:extLst>
                <a:ext uri="{FF2B5EF4-FFF2-40B4-BE49-F238E27FC236}">
                  <a16:creationId xmlns:a16="http://schemas.microsoft.com/office/drawing/2014/main" id="{4CF70758-A1FA-AD51-8930-50AE9BBD0CD1}"/>
                </a:ext>
              </a:extLst>
            </p:cNvPr>
            <p:cNvSpPr/>
            <p:nvPr/>
          </p:nvSpPr>
          <p:spPr>
            <a:xfrm>
              <a:off x="-333606" y="-3905261"/>
              <a:ext cx="95048" cy="83370"/>
            </a:xfrm>
            <a:custGeom>
              <a:avLst/>
              <a:gdLst>
                <a:gd name="connsiteX0" fmla="*/ 1086 w 95048"/>
                <a:gd name="connsiteY0" fmla="*/ 85117 h 83370"/>
                <a:gd name="connsiteX1" fmla="*/ 90573 w 95048"/>
                <a:gd name="connsiteY1" fmla="*/ 8633 h 83370"/>
                <a:gd name="connsiteX2" fmla="*/ 1086 w 95048"/>
                <a:gd name="connsiteY2" fmla="*/ 85117 h 8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48" h="83370">
                  <a:moveTo>
                    <a:pt x="1086" y="85117"/>
                  </a:moveTo>
                  <a:cubicBezTo>
                    <a:pt x="82169" y="61331"/>
                    <a:pt x="109021" y="27767"/>
                    <a:pt x="90573" y="8633"/>
                  </a:cubicBezTo>
                  <a:cubicBezTo>
                    <a:pt x="71439" y="-11294"/>
                    <a:pt x="34941" y="11382"/>
                    <a:pt x="1086" y="85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29" name="任意多边形: 形状 3428">
              <a:extLst>
                <a:ext uri="{FF2B5EF4-FFF2-40B4-BE49-F238E27FC236}">
                  <a16:creationId xmlns:a16="http://schemas.microsoft.com/office/drawing/2014/main" id="{26A8C1A7-0820-FB6E-68AB-E9E6101574B8}"/>
                </a:ext>
              </a:extLst>
            </p:cNvPr>
            <p:cNvSpPr/>
            <p:nvPr/>
          </p:nvSpPr>
          <p:spPr>
            <a:xfrm>
              <a:off x="-333606" y="-3821890"/>
              <a:ext cx="106082" cy="68498"/>
            </a:xfrm>
            <a:custGeom>
              <a:avLst/>
              <a:gdLst>
                <a:gd name="connsiteX0" fmla="*/ 1086 w 106082"/>
                <a:gd name="connsiteY0" fmla="*/ 1747 h 68498"/>
                <a:gd name="connsiteX1" fmla="*/ 104158 w 106082"/>
                <a:gd name="connsiteY1" fmla="*/ 60101 h 68498"/>
                <a:gd name="connsiteX2" fmla="*/ 1086 w 106082"/>
                <a:gd name="connsiteY2" fmla="*/ 1747 h 6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82" h="68498">
                  <a:moveTo>
                    <a:pt x="1086" y="1747"/>
                  </a:moveTo>
                  <a:cubicBezTo>
                    <a:pt x="49609" y="68770"/>
                    <a:pt x="90943" y="82936"/>
                    <a:pt x="104158" y="60101"/>
                  </a:cubicBezTo>
                  <a:cubicBezTo>
                    <a:pt x="117980" y="36474"/>
                    <a:pt x="84310" y="994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0" name="任意多边形: 形状 3429">
              <a:extLst>
                <a:ext uri="{FF2B5EF4-FFF2-40B4-BE49-F238E27FC236}">
                  <a16:creationId xmlns:a16="http://schemas.microsoft.com/office/drawing/2014/main" id="{D5F24797-8135-03B6-B259-663ECD8DB224}"/>
                </a:ext>
              </a:extLst>
            </p:cNvPr>
            <p:cNvSpPr/>
            <p:nvPr/>
          </p:nvSpPr>
          <p:spPr>
            <a:xfrm>
              <a:off x="-376498" y="-3821890"/>
              <a:ext cx="50322" cy="113037"/>
            </a:xfrm>
            <a:custGeom>
              <a:avLst/>
              <a:gdLst>
                <a:gd name="connsiteX0" fmla="*/ 43978 w 50322"/>
                <a:gd name="connsiteY0" fmla="*/ 1747 h 113037"/>
                <a:gd name="connsiteX1" fmla="*/ 18237 w 50322"/>
                <a:gd name="connsiteY1" fmla="*/ 114307 h 113037"/>
                <a:gd name="connsiteX2" fmla="*/ 43978 w 50322"/>
                <a:gd name="connsiteY2" fmla="*/ 1747 h 11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22" h="113037">
                  <a:moveTo>
                    <a:pt x="43978" y="1747"/>
                  </a:moveTo>
                  <a:cubicBezTo>
                    <a:pt x="-7108" y="66893"/>
                    <a:pt x="-8351" y="109232"/>
                    <a:pt x="18237" y="114307"/>
                  </a:cubicBezTo>
                  <a:cubicBezTo>
                    <a:pt x="45802" y="119619"/>
                    <a:pt x="61606" y="80531"/>
                    <a:pt x="439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1" name="任意多边形: 形状 3430">
              <a:extLst>
                <a:ext uri="{FF2B5EF4-FFF2-40B4-BE49-F238E27FC236}">
                  <a16:creationId xmlns:a16="http://schemas.microsoft.com/office/drawing/2014/main" id="{663A914D-97AD-8296-7131-A743055381BC}"/>
                </a:ext>
              </a:extLst>
            </p:cNvPr>
            <p:cNvSpPr/>
            <p:nvPr/>
          </p:nvSpPr>
          <p:spPr>
            <a:xfrm>
              <a:off x="-452839" y="-3836986"/>
              <a:ext cx="119233" cy="46075"/>
            </a:xfrm>
            <a:custGeom>
              <a:avLst/>
              <a:gdLst>
                <a:gd name="connsiteX0" fmla="*/ 120319 w 119233"/>
                <a:gd name="connsiteY0" fmla="*/ 16842 h 46075"/>
                <a:gd name="connsiteX1" fmla="*/ 1258 w 119233"/>
                <a:gd name="connsiteY1" fmla="*/ 28022 h 46075"/>
                <a:gd name="connsiteX2" fmla="*/ 120319 w 119233"/>
                <a:gd name="connsiteY2" fmla="*/ 16842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20319" y="16842"/>
                  </a:moveTo>
                  <a:cubicBezTo>
                    <a:pt x="40240" y="-9904"/>
                    <a:pt x="-1966" y="2069"/>
                    <a:pt x="1258" y="28022"/>
                  </a:cubicBezTo>
                  <a:cubicBezTo>
                    <a:pt x="4588" y="54952"/>
                    <a:pt x="48010" y="57331"/>
                    <a:pt x="120319" y="168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2" name="任意多边形: 形状 3431">
              <a:extLst>
                <a:ext uri="{FF2B5EF4-FFF2-40B4-BE49-F238E27FC236}">
                  <a16:creationId xmlns:a16="http://schemas.microsoft.com/office/drawing/2014/main" id="{19E40519-D42E-A63F-0974-F23AA4FA4160}"/>
                </a:ext>
              </a:extLst>
            </p:cNvPr>
            <p:cNvSpPr/>
            <p:nvPr/>
          </p:nvSpPr>
          <p:spPr>
            <a:xfrm>
              <a:off x="-394222" y="-3929559"/>
              <a:ext cx="60695" cy="107669"/>
            </a:xfrm>
            <a:custGeom>
              <a:avLst/>
              <a:gdLst>
                <a:gd name="connsiteX0" fmla="*/ 61702 w 60695"/>
                <a:gd name="connsiteY0" fmla="*/ 109416 h 107669"/>
                <a:gd name="connsiteX1" fmla="*/ 13866 w 60695"/>
                <a:gd name="connsiteY1" fmla="*/ 3701 h 107669"/>
                <a:gd name="connsiteX2" fmla="*/ 61702 w 60695"/>
                <a:gd name="connsiteY2" fmla="*/ 109416 h 10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95" h="107669">
                  <a:moveTo>
                    <a:pt x="61702" y="109416"/>
                  </a:moveTo>
                  <a:cubicBezTo>
                    <a:pt x="63367" y="27725"/>
                    <a:pt x="38498" y="-7240"/>
                    <a:pt x="13866" y="3701"/>
                  </a:cubicBezTo>
                  <a:cubicBezTo>
                    <a:pt x="-11637" y="15039"/>
                    <a:pt x="-590" y="55660"/>
                    <a:pt x="61702" y="109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3" name="任意多边形: 形状 3432">
              <a:extLst>
                <a:ext uri="{FF2B5EF4-FFF2-40B4-BE49-F238E27FC236}">
                  <a16:creationId xmlns:a16="http://schemas.microsoft.com/office/drawing/2014/main" id="{E33BE5F8-B9FF-FC77-AEAC-86C0ECB6E1C2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1284 w 30768"/>
                <a:gd name="connsiteY0" fmla="*/ 19055 h 29753"/>
                <a:gd name="connsiteX1" fmla="*/ 18965 w 30768"/>
                <a:gd name="connsiteY1" fmla="*/ 31265 h 29753"/>
                <a:gd name="connsiteX2" fmla="*/ 31712 w 30768"/>
                <a:gd name="connsiteY2" fmla="*/ 14430 h 29753"/>
                <a:gd name="connsiteX3" fmla="*/ 31677 w 30768"/>
                <a:gd name="connsiteY3" fmla="*/ 14193 h 29753"/>
                <a:gd name="connsiteX4" fmla="*/ 13944 w 30768"/>
                <a:gd name="connsiteY4" fmla="*/ 1983 h 29753"/>
                <a:gd name="connsiteX5" fmla="*/ 1216 w 30768"/>
                <a:gd name="connsiteY5" fmla="*/ 18606 h 29753"/>
                <a:gd name="connsiteX6" fmla="*/ 1284 w 30768"/>
                <a:gd name="connsiteY6" fmla="*/ 19055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1284" y="19055"/>
                  </a:move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38"/>
                    <a:pt x="1261" y="18897"/>
                    <a:pt x="1284" y="190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4" name="任意多边形: 形状 3433">
              <a:extLst>
                <a:ext uri="{FF2B5EF4-FFF2-40B4-BE49-F238E27FC236}">
                  <a16:creationId xmlns:a16="http://schemas.microsoft.com/office/drawing/2014/main" id="{1E5D9040-8E15-7912-D526-B513C4815B01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5" name="任意多边形: 形状 3434">
              <a:extLst>
                <a:ext uri="{FF2B5EF4-FFF2-40B4-BE49-F238E27FC236}">
                  <a16:creationId xmlns:a16="http://schemas.microsoft.com/office/drawing/2014/main" id="{4545B9CC-BB78-71D9-45E3-E3EEDF1ADAC9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6" name="任意多边形: 形状 3435">
              <a:extLst>
                <a:ext uri="{FF2B5EF4-FFF2-40B4-BE49-F238E27FC236}">
                  <a16:creationId xmlns:a16="http://schemas.microsoft.com/office/drawing/2014/main" id="{C32F7E73-04ED-09CD-691B-BC28578B373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7" name="任意多边形: 形状 3436">
              <a:extLst>
                <a:ext uri="{FF2B5EF4-FFF2-40B4-BE49-F238E27FC236}">
                  <a16:creationId xmlns:a16="http://schemas.microsoft.com/office/drawing/2014/main" id="{D6967771-C5DC-F58E-EF97-EF8E8F3A87CF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8" name="任意多边形: 形状 3437">
              <a:extLst>
                <a:ext uri="{FF2B5EF4-FFF2-40B4-BE49-F238E27FC236}">
                  <a16:creationId xmlns:a16="http://schemas.microsoft.com/office/drawing/2014/main" id="{4E67E17C-EE54-E6D1-41A8-7800A1FC65C8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39" name="任意多边形: 形状 3438">
              <a:extLst>
                <a:ext uri="{FF2B5EF4-FFF2-40B4-BE49-F238E27FC236}">
                  <a16:creationId xmlns:a16="http://schemas.microsoft.com/office/drawing/2014/main" id="{22ADF644-96A4-A7A2-B2B8-7D6C58955A38}"/>
                </a:ext>
              </a:extLst>
            </p:cNvPr>
            <p:cNvSpPr/>
            <p:nvPr/>
          </p:nvSpPr>
          <p:spPr>
            <a:xfrm>
              <a:off x="-428668" y="-3821890"/>
              <a:ext cx="95062" cy="83377"/>
            </a:xfrm>
            <a:custGeom>
              <a:avLst/>
              <a:gdLst>
                <a:gd name="connsiteX0" fmla="*/ 96148 w 95062"/>
                <a:gd name="connsiteY0" fmla="*/ 1747 h 83377"/>
                <a:gd name="connsiteX1" fmla="*/ 6634 w 95062"/>
                <a:gd name="connsiteY1" fmla="*/ 78231 h 83377"/>
                <a:gd name="connsiteX2" fmla="*/ 96148 w 95062"/>
                <a:gd name="connsiteY2" fmla="*/ 1747 h 8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062" h="83377">
                  <a:moveTo>
                    <a:pt x="96148" y="1747"/>
                  </a:moveTo>
                  <a:cubicBezTo>
                    <a:pt x="15065" y="25533"/>
                    <a:pt x="-11787" y="59071"/>
                    <a:pt x="6634" y="78231"/>
                  </a:cubicBezTo>
                  <a:cubicBezTo>
                    <a:pt x="25663" y="98159"/>
                    <a:pt x="62346" y="75536"/>
                    <a:pt x="961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0" name="任意多边形: 形状 3439">
              <a:extLst>
                <a:ext uri="{FF2B5EF4-FFF2-40B4-BE49-F238E27FC236}">
                  <a16:creationId xmlns:a16="http://schemas.microsoft.com/office/drawing/2014/main" id="{181B333B-9043-5E46-97C8-AFA324764453}"/>
                </a:ext>
              </a:extLst>
            </p:cNvPr>
            <p:cNvSpPr/>
            <p:nvPr/>
          </p:nvSpPr>
          <p:spPr>
            <a:xfrm>
              <a:off x="-439682" y="-3890435"/>
              <a:ext cx="106075" cy="68545"/>
            </a:xfrm>
            <a:custGeom>
              <a:avLst/>
              <a:gdLst>
                <a:gd name="connsiteX0" fmla="*/ 107161 w 106075"/>
                <a:gd name="connsiteY0" fmla="*/ 70292 h 68545"/>
                <a:gd name="connsiteX1" fmla="*/ 4090 w 106075"/>
                <a:gd name="connsiteY1" fmla="*/ 11858 h 68545"/>
                <a:gd name="connsiteX2" fmla="*/ 107161 w 106075"/>
                <a:gd name="connsiteY2" fmla="*/ 70292 h 6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075" h="68545">
                  <a:moveTo>
                    <a:pt x="107161" y="70292"/>
                  </a:moveTo>
                  <a:cubicBezTo>
                    <a:pt x="58665" y="3296"/>
                    <a:pt x="17304" y="-10950"/>
                    <a:pt x="4090" y="11858"/>
                  </a:cubicBezTo>
                  <a:cubicBezTo>
                    <a:pt x="-9706" y="35539"/>
                    <a:pt x="23911" y="62152"/>
                    <a:pt x="107161" y="702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1" name="任意多边形: 形状 3440">
              <a:extLst>
                <a:ext uri="{FF2B5EF4-FFF2-40B4-BE49-F238E27FC236}">
                  <a16:creationId xmlns:a16="http://schemas.microsoft.com/office/drawing/2014/main" id="{8E6D9D76-35BA-103A-3B49-D76E9FE4247C}"/>
                </a:ext>
              </a:extLst>
            </p:cNvPr>
            <p:cNvSpPr/>
            <p:nvPr/>
          </p:nvSpPr>
          <p:spPr>
            <a:xfrm>
              <a:off x="-341026" y="-3934968"/>
              <a:ext cx="50340" cy="113077"/>
            </a:xfrm>
            <a:custGeom>
              <a:avLst/>
              <a:gdLst>
                <a:gd name="connsiteX0" fmla="*/ 8506 w 50340"/>
                <a:gd name="connsiteY0" fmla="*/ 114824 h 113077"/>
                <a:gd name="connsiteX1" fmla="*/ 34274 w 50340"/>
                <a:gd name="connsiteY1" fmla="*/ 2212 h 113077"/>
                <a:gd name="connsiteX2" fmla="*/ 8506 w 50340"/>
                <a:gd name="connsiteY2" fmla="*/ 114824 h 1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40" h="113077">
                  <a:moveTo>
                    <a:pt x="8506" y="114824"/>
                  </a:moveTo>
                  <a:cubicBezTo>
                    <a:pt x="59592" y="49652"/>
                    <a:pt x="60887" y="7313"/>
                    <a:pt x="34274" y="2212"/>
                  </a:cubicBezTo>
                  <a:cubicBezTo>
                    <a:pt x="6735" y="-3021"/>
                    <a:pt x="-9122" y="35988"/>
                    <a:pt x="8506" y="1148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2" name="任意多边形: 形状 3441">
              <a:extLst>
                <a:ext uri="{FF2B5EF4-FFF2-40B4-BE49-F238E27FC236}">
                  <a16:creationId xmlns:a16="http://schemas.microsoft.com/office/drawing/2014/main" id="{D3AA5A98-C280-F512-6A03-1AD51600ECCA}"/>
                </a:ext>
              </a:extLst>
            </p:cNvPr>
            <p:cNvSpPr/>
            <p:nvPr/>
          </p:nvSpPr>
          <p:spPr>
            <a:xfrm>
              <a:off x="-333606" y="-3852884"/>
              <a:ext cx="119233" cy="46075"/>
            </a:xfrm>
            <a:custGeom>
              <a:avLst/>
              <a:gdLst>
                <a:gd name="connsiteX0" fmla="*/ 1086 w 119233"/>
                <a:gd name="connsiteY0" fmla="*/ 32740 h 46075"/>
                <a:gd name="connsiteX1" fmla="*/ 120147 w 119233"/>
                <a:gd name="connsiteY1" fmla="*/ 21535 h 46075"/>
                <a:gd name="connsiteX2" fmla="*/ 1086 w 119233"/>
                <a:gd name="connsiteY2" fmla="*/ 32740 h 4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33" h="46075">
                  <a:moveTo>
                    <a:pt x="1086" y="32740"/>
                  </a:moveTo>
                  <a:cubicBezTo>
                    <a:pt x="81191" y="59460"/>
                    <a:pt x="123371" y="47514"/>
                    <a:pt x="120147" y="21535"/>
                  </a:cubicBezTo>
                  <a:cubicBezTo>
                    <a:pt x="116843" y="-5370"/>
                    <a:pt x="73315" y="-7775"/>
                    <a:pt x="1086" y="32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3" name="任意多边形: 形状 3442">
              <a:extLst>
                <a:ext uri="{FF2B5EF4-FFF2-40B4-BE49-F238E27FC236}">
                  <a16:creationId xmlns:a16="http://schemas.microsoft.com/office/drawing/2014/main" id="{37E753C3-D1FA-43B5-145D-5D4933CEEE8F}"/>
                </a:ext>
              </a:extLst>
            </p:cNvPr>
            <p:cNvSpPr/>
            <p:nvPr/>
          </p:nvSpPr>
          <p:spPr>
            <a:xfrm>
              <a:off x="-333683" y="-3821890"/>
              <a:ext cx="60727" cy="107660"/>
            </a:xfrm>
            <a:custGeom>
              <a:avLst/>
              <a:gdLst>
                <a:gd name="connsiteX0" fmla="*/ 1163 w 60727"/>
                <a:gd name="connsiteY0" fmla="*/ 1747 h 107660"/>
                <a:gd name="connsiteX1" fmla="*/ 48999 w 60727"/>
                <a:gd name="connsiteY1" fmla="*/ 107461 h 107660"/>
                <a:gd name="connsiteX2" fmla="*/ 1163 w 60727"/>
                <a:gd name="connsiteY2" fmla="*/ 1747 h 10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7" h="107660">
                  <a:moveTo>
                    <a:pt x="1163" y="1747"/>
                  </a:moveTo>
                  <a:cubicBezTo>
                    <a:pt x="-476" y="83411"/>
                    <a:pt x="24341" y="118376"/>
                    <a:pt x="48999" y="107461"/>
                  </a:cubicBezTo>
                  <a:cubicBezTo>
                    <a:pt x="74555" y="96044"/>
                    <a:pt x="63508" y="55503"/>
                    <a:pt x="11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4" name="任意多边形: 形状 3443">
              <a:extLst>
                <a:ext uri="{FF2B5EF4-FFF2-40B4-BE49-F238E27FC236}">
                  <a16:creationId xmlns:a16="http://schemas.microsoft.com/office/drawing/2014/main" id="{39DD1AAA-8851-3F15-5B67-B9382D1715F4}"/>
                </a:ext>
              </a:extLst>
            </p:cNvPr>
            <p:cNvSpPr/>
            <p:nvPr/>
          </p:nvSpPr>
          <p:spPr>
            <a:xfrm>
              <a:off x="-348975" y="-3836767"/>
              <a:ext cx="30768" cy="29753"/>
            </a:xfrm>
            <a:custGeom>
              <a:avLst/>
              <a:gdLst>
                <a:gd name="connsiteX0" fmla="*/ 31677 w 30768"/>
                <a:gd name="connsiteY0" fmla="*/ 14193 h 29753"/>
                <a:gd name="connsiteX1" fmla="*/ 13944 w 30768"/>
                <a:gd name="connsiteY1" fmla="*/ 1983 h 29753"/>
                <a:gd name="connsiteX2" fmla="*/ 1216 w 30768"/>
                <a:gd name="connsiteY2" fmla="*/ 18606 h 29753"/>
                <a:gd name="connsiteX3" fmla="*/ 1284 w 30768"/>
                <a:gd name="connsiteY3" fmla="*/ 19055 h 29753"/>
                <a:gd name="connsiteX4" fmla="*/ 18965 w 30768"/>
                <a:gd name="connsiteY4" fmla="*/ 31265 h 29753"/>
                <a:gd name="connsiteX5" fmla="*/ 31712 w 30768"/>
                <a:gd name="connsiteY5" fmla="*/ 14430 h 29753"/>
                <a:gd name="connsiteX6" fmla="*/ 31677 w 30768"/>
                <a:gd name="connsiteY6" fmla="*/ 14193 h 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8" h="29753">
                  <a:moveTo>
                    <a:pt x="31677" y="14193"/>
                  </a:moveTo>
                  <a:cubicBezTo>
                    <a:pt x="30100" y="5947"/>
                    <a:pt x="22200" y="529"/>
                    <a:pt x="13944" y="1983"/>
                  </a:cubicBezTo>
                  <a:cubicBezTo>
                    <a:pt x="5841" y="3066"/>
                    <a:pt x="143" y="10492"/>
                    <a:pt x="1216" y="18606"/>
                  </a:cubicBezTo>
                  <a:cubicBezTo>
                    <a:pt x="1237" y="18765"/>
                    <a:pt x="1261" y="18897"/>
                    <a:pt x="1284" y="19055"/>
                  </a:cubicBezTo>
                  <a:cubicBezTo>
                    <a:pt x="2836" y="27275"/>
                    <a:pt x="10722" y="32719"/>
                    <a:pt x="18965" y="31265"/>
                  </a:cubicBezTo>
                  <a:cubicBezTo>
                    <a:pt x="27134" y="30129"/>
                    <a:pt x="32840" y="22597"/>
                    <a:pt x="31712" y="14430"/>
                  </a:cubicBezTo>
                  <a:cubicBezTo>
                    <a:pt x="31701" y="14351"/>
                    <a:pt x="31691" y="14272"/>
                    <a:pt x="31677" y="141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5" name="任意多边形: 形状 3444">
              <a:extLst>
                <a:ext uri="{FF2B5EF4-FFF2-40B4-BE49-F238E27FC236}">
                  <a16:creationId xmlns:a16="http://schemas.microsoft.com/office/drawing/2014/main" id="{B8D48E4F-A7DD-C6ED-E10A-299D041B9B0E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6" name="任意多边形: 形状 3445">
              <a:extLst>
                <a:ext uri="{FF2B5EF4-FFF2-40B4-BE49-F238E27FC236}">
                  <a16:creationId xmlns:a16="http://schemas.microsoft.com/office/drawing/2014/main" id="{E790A41B-C6F4-5003-EFD3-16BFC1530738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7" name="任意多边形: 形状 3446">
              <a:extLst>
                <a:ext uri="{FF2B5EF4-FFF2-40B4-BE49-F238E27FC236}">
                  <a16:creationId xmlns:a16="http://schemas.microsoft.com/office/drawing/2014/main" id="{3724E31F-3975-5CA0-479D-CFAD0DB2E010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8" name="任意多边形: 形状 3447">
              <a:extLst>
                <a:ext uri="{FF2B5EF4-FFF2-40B4-BE49-F238E27FC236}">
                  <a16:creationId xmlns:a16="http://schemas.microsoft.com/office/drawing/2014/main" id="{9F0897A9-08B4-8181-926F-E5553DF8FCD4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49" name="任意多边形: 形状 3448">
              <a:extLst>
                <a:ext uri="{FF2B5EF4-FFF2-40B4-BE49-F238E27FC236}">
                  <a16:creationId xmlns:a16="http://schemas.microsoft.com/office/drawing/2014/main" id="{0FDC7B5E-6BAF-9DC6-630A-FFD2315C9767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0" name="任意多边形: 形状 3449">
              <a:extLst>
                <a:ext uri="{FF2B5EF4-FFF2-40B4-BE49-F238E27FC236}">
                  <a16:creationId xmlns:a16="http://schemas.microsoft.com/office/drawing/2014/main" id="{455B9EEC-9F1B-E5FF-8863-393E557EA4CB}"/>
                </a:ext>
              </a:extLst>
            </p:cNvPr>
            <p:cNvSpPr/>
            <p:nvPr/>
          </p:nvSpPr>
          <p:spPr>
            <a:xfrm>
              <a:off x="-356583" y="-3684220"/>
              <a:ext cx="54241" cy="23594"/>
            </a:xfrm>
            <a:custGeom>
              <a:avLst/>
              <a:gdLst>
                <a:gd name="connsiteX0" fmla="*/ 55328 w 54241"/>
                <a:gd name="connsiteY0" fmla="*/ 3725 h 23594"/>
                <a:gd name="connsiteX1" fmla="*/ 1545 w 54241"/>
                <a:gd name="connsiteY1" fmla="*/ 18129 h 23594"/>
                <a:gd name="connsiteX2" fmla="*/ 55328 w 54241"/>
                <a:gd name="connsiteY2" fmla="*/ 3725 h 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41" h="23594">
                  <a:moveTo>
                    <a:pt x="55328" y="3725"/>
                  </a:moveTo>
                  <a:cubicBezTo>
                    <a:pt x="16266" y="-2327"/>
                    <a:pt x="-2128" y="6368"/>
                    <a:pt x="1545" y="18129"/>
                  </a:cubicBezTo>
                  <a:cubicBezTo>
                    <a:pt x="5325" y="30365"/>
                    <a:pt x="25490" y="27960"/>
                    <a:pt x="55328" y="3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1" name="任意多边形: 形状 3450">
              <a:extLst>
                <a:ext uri="{FF2B5EF4-FFF2-40B4-BE49-F238E27FC236}">
                  <a16:creationId xmlns:a16="http://schemas.microsoft.com/office/drawing/2014/main" id="{A724947D-D5CA-0491-56B3-1A99EF490A5C}"/>
                </a:ext>
              </a:extLst>
            </p:cNvPr>
            <p:cNvSpPr/>
            <p:nvPr/>
          </p:nvSpPr>
          <p:spPr>
            <a:xfrm>
              <a:off x="-337410" y="-3728846"/>
              <a:ext cx="35069" cy="46605"/>
            </a:xfrm>
            <a:custGeom>
              <a:avLst/>
              <a:gdLst>
                <a:gd name="connsiteX0" fmla="*/ 36155 w 35069"/>
                <a:gd name="connsiteY0" fmla="*/ 48352 h 46605"/>
                <a:gd name="connsiteX1" fmla="*/ 5313 w 35069"/>
                <a:gd name="connsiteY1" fmla="*/ 3423 h 46605"/>
                <a:gd name="connsiteX2" fmla="*/ 36155 w 35069"/>
                <a:gd name="connsiteY2" fmla="*/ 48352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69" h="46605">
                  <a:moveTo>
                    <a:pt x="36155" y="48352"/>
                  </a:moveTo>
                  <a:cubicBezTo>
                    <a:pt x="30050" y="10665"/>
                    <a:pt x="15699" y="-3448"/>
                    <a:pt x="5313" y="3423"/>
                  </a:cubicBezTo>
                  <a:cubicBezTo>
                    <a:pt x="-5074" y="10295"/>
                    <a:pt x="3119" y="28478"/>
                    <a:pt x="36155" y="483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2" name="任意多边形: 形状 3451">
              <a:extLst>
                <a:ext uri="{FF2B5EF4-FFF2-40B4-BE49-F238E27FC236}">
                  <a16:creationId xmlns:a16="http://schemas.microsoft.com/office/drawing/2014/main" id="{2AEFD668-B9BD-8A88-69E0-0D43180EE724}"/>
                </a:ext>
              </a:extLst>
            </p:cNvPr>
            <p:cNvSpPr/>
            <p:nvPr/>
          </p:nvSpPr>
          <p:spPr>
            <a:xfrm>
              <a:off x="-302341" y="-3726354"/>
              <a:ext cx="38499" cy="44112"/>
            </a:xfrm>
            <a:custGeom>
              <a:avLst/>
              <a:gdLst>
                <a:gd name="connsiteX0" fmla="*/ 1086 w 38499"/>
                <a:gd name="connsiteY0" fmla="*/ 45859 h 44112"/>
                <a:gd name="connsiteX1" fmla="*/ 35787 w 38499"/>
                <a:gd name="connsiteY1" fmla="*/ 3732 h 44112"/>
                <a:gd name="connsiteX2" fmla="*/ 1086 w 38499"/>
                <a:gd name="connsiteY2" fmla="*/ 45859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99" h="44112">
                  <a:moveTo>
                    <a:pt x="1086" y="45859"/>
                  </a:moveTo>
                  <a:cubicBezTo>
                    <a:pt x="36368" y="28628"/>
                    <a:pt x="45883" y="11106"/>
                    <a:pt x="35787" y="3732"/>
                  </a:cubicBezTo>
                  <a:cubicBezTo>
                    <a:pt x="25691" y="-3642"/>
                    <a:pt x="10336" y="9335"/>
                    <a:pt x="1086" y="458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3" name="任意多边形: 形状 3452">
              <a:extLst>
                <a:ext uri="{FF2B5EF4-FFF2-40B4-BE49-F238E27FC236}">
                  <a16:creationId xmlns:a16="http://schemas.microsoft.com/office/drawing/2014/main" id="{589D4AC1-75AF-6A11-6E2F-56CE52115E23}"/>
                </a:ext>
              </a:extLst>
            </p:cNvPr>
            <p:cNvSpPr/>
            <p:nvPr/>
          </p:nvSpPr>
          <p:spPr>
            <a:xfrm>
              <a:off x="-302341" y="-3682700"/>
              <a:ext cx="52942" cy="25544"/>
            </a:xfrm>
            <a:custGeom>
              <a:avLst/>
              <a:gdLst>
                <a:gd name="connsiteX0" fmla="*/ 1086 w 52942"/>
                <a:gd name="connsiteY0" fmla="*/ 2205 h 25544"/>
                <a:gd name="connsiteX1" fmla="*/ 53388 w 52942"/>
                <a:gd name="connsiteY1" fmla="*/ 21023 h 25544"/>
                <a:gd name="connsiteX2" fmla="*/ 1086 w 52942"/>
                <a:gd name="connsiteY2" fmla="*/ 2205 h 2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44">
                  <a:moveTo>
                    <a:pt x="1086" y="2205"/>
                  </a:moveTo>
                  <a:cubicBezTo>
                    <a:pt x="28995" y="29242"/>
                    <a:pt x="49239" y="32545"/>
                    <a:pt x="53388" y="21023"/>
                  </a:cubicBezTo>
                  <a:cubicBezTo>
                    <a:pt x="57723" y="9077"/>
                    <a:pt x="40015" y="-490"/>
                    <a:pt x="1086" y="22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4" name="任意多边形: 形状 3453">
              <a:extLst>
                <a:ext uri="{FF2B5EF4-FFF2-40B4-BE49-F238E27FC236}">
                  <a16:creationId xmlns:a16="http://schemas.microsoft.com/office/drawing/2014/main" id="{A44CC4AD-6FBC-2AA5-AD2B-7712453F43D8}"/>
                </a:ext>
              </a:extLst>
            </p:cNvPr>
            <p:cNvSpPr/>
            <p:nvPr/>
          </p:nvSpPr>
          <p:spPr>
            <a:xfrm>
              <a:off x="-315061" y="-3682241"/>
              <a:ext cx="22079" cy="53759"/>
            </a:xfrm>
            <a:custGeom>
              <a:avLst/>
              <a:gdLst>
                <a:gd name="connsiteX0" fmla="*/ 13806 w 22079"/>
                <a:gd name="connsiteY0" fmla="*/ 1747 h 53759"/>
                <a:gd name="connsiteX1" fmla="*/ 11401 w 22079"/>
                <a:gd name="connsiteY1" fmla="*/ 55503 h 53759"/>
                <a:gd name="connsiteX2" fmla="*/ 13806 w 22079"/>
                <a:gd name="connsiteY2" fmla="*/ 1747 h 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9" h="53759">
                  <a:moveTo>
                    <a:pt x="13806" y="1747"/>
                  </a:moveTo>
                  <a:cubicBezTo>
                    <a:pt x="-4245" y="35681"/>
                    <a:pt x="-1259" y="55238"/>
                    <a:pt x="11401" y="55503"/>
                  </a:cubicBezTo>
                  <a:cubicBezTo>
                    <a:pt x="24509" y="55793"/>
                    <a:pt x="28500" y="36580"/>
                    <a:pt x="138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5" name="任意多边形: 形状 3454">
              <a:extLst>
                <a:ext uri="{FF2B5EF4-FFF2-40B4-BE49-F238E27FC236}">
                  <a16:creationId xmlns:a16="http://schemas.microsoft.com/office/drawing/2014/main" id="{E9F023F1-DFE8-1345-495B-1971277E58E5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5170 w 14367"/>
                <a:gd name="connsiteY0" fmla="*/ 10675 h 13891"/>
                <a:gd name="connsiteX1" fmla="*/ 10505 w 14367"/>
                <a:gd name="connsiteY1" fmla="*/ 2112 h 13891"/>
                <a:gd name="connsiteX2" fmla="*/ 10333 w 14367"/>
                <a:gd name="connsiteY2" fmla="*/ 2059 h 13891"/>
                <a:gd name="connsiteX3" fmla="*/ 1374 w 14367"/>
                <a:gd name="connsiteY3" fmla="*/ 6710 h 13891"/>
                <a:gd name="connsiteX4" fmla="*/ 5996 w 14367"/>
                <a:gd name="connsiteY4" fmla="*/ 15247 h 13891"/>
                <a:gd name="connsiteX5" fmla="*/ 6237 w 14367"/>
                <a:gd name="connsiteY5" fmla="*/ 15326 h 13891"/>
                <a:gd name="connsiteX6" fmla="*/ 15170 w 14367"/>
                <a:gd name="connsiteY6" fmla="*/ 10675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5170" y="10675"/>
                  </a:move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08" y="2984"/>
                    <a:pt x="1374" y="6710"/>
                  </a:cubicBez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6" name="任意多边形: 形状 3455">
              <a:extLst>
                <a:ext uri="{FF2B5EF4-FFF2-40B4-BE49-F238E27FC236}">
                  <a16:creationId xmlns:a16="http://schemas.microsoft.com/office/drawing/2014/main" id="{4F0872B1-4098-0F40-A076-B0A1F590713D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7" name="任意多边形: 形状 3456">
              <a:extLst>
                <a:ext uri="{FF2B5EF4-FFF2-40B4-BE49-F238E27FC236}">
                  <a16:creationId xmlns:a16="http://schemas.microsoft.com/office/drawing/2014/main" id="{DD221F72-4DE6-5D49-3F00-0112EE9F0EDC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8" name="任意多边形: 形状 3457">
              <a:extLst>
                <a:ext uri="{FF2B5EF4-FFF2-40B4-BE49-F238E27FC236}">
                  <a16:creationId xmlns:a16="http://schemas.microsoft.com/office/drawing/2014/main" id="{4087C6BA-E7F4-1E8D-44BA-9C3D0A4AAC49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59" name="任意多边形: 形状 3458">
              <a:extLst>
                <a:ext uri="{FF2B5EF4-FFF2-40B4-BE49-F238E27FC236}">
                  <a16:creationId xmlns:a16="http://schemas.microsoft.com/office/drawing/2014/main" id="{3ACA2DC1-183C-E269-9059-544C9661F7BB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0" name="任意多边形: 形状 3459">
              <a:extLst>
                <a:ext uri="{FF2B5EF4-FFF2-40B4-BE49-F238E27FC236}">
                  <a16:creationId xmlns:a16="http://schemas.microsoft.com/office/drawing/2014/main" id="{61B9F133-4A69-5D6B-6E13-AE531B244878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1" name="任意多边形: 形状 3460">
              <a:extLst>
                <a:ext uri="{FF2B5EF4-FFF2-40B4-BE49-F238E27FC236}">
                  <a16:creationId xmlns:a16="http://schemas.microsoft.com/office/drawing/2014/main" id="{6A61160F-181A-9C22-0448-FAA6E5C8A72B}"/>
                </a:ext>
              </a:extLst>
            </p:cNvPr>
            <p:cNvSpPr/>
            <p:nvPr/>
          </p:nvSpPr>
          <p:spPr>
            <a:xfrm>
              <a:off x="-302341" y="-3703818"/>
              <a:ext cx="54262" cy="23555"/>
            </a:xfrm>
            <a:custGeom>
              <a:avLst/>
              <a:gdLst>
                <a:gd name="connsiteX0" fmla="*/ 1086 w 54262"/>
                <a:gd name="connsiteY0" fmla="*/ 23324 h 23555"/>
                <a:gd name="connsiteX1" fmla="*/ 54895 w 54262"/>
                <a:gd name="connsiteY1" fmla="*/ 8920 h 23555"/>
                <a:gd name="connsiteX2" fmla="*/ 1086 w 54262"/>
                <a:gd name="connsiteY2" fmla="*/ 23324 h 2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62" h="23555">
                  <a:moveTo>
                    <a:pt x="1086" y="23324"/>
                  </a:moveTo>
                  <a:cubicBezTo>
                    <a:pt x="40148" y="29376"/>
                    <a:pt x="58542" y="20681"/>
                    <a:pt x="54895" y="8920"/>
                  </a:cubicBezTo>
                  <a:cubicBezTo>
                    <a:pt x="51115" y="-3210"/>
                    <a:pt x="30950" y="-938"/>
                    <a:pt x="1086" y="2332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2" name="任意多边形: 形状 3461">
              <a:extLst>
                <a:ext uri="{FF2B5EF4-FFF2-40B4-BE49-F238E27FC236}">
                  <a16:creationId xmlns:a16="http://schemas.microsoft.com/office/drawing/2014/main" id="{11E925FF-79CA-7E78-AC34-95E40F92EB05}"/>
                </a:ext>
              </a:extLst>
            </p:cNvPr>
            <p:cNvSpPr/>
            <p:nvPr/>
          </p:nvSpPr>
          <p:spPr>
            <a:xfrm>
              <a:off x="-302341" y="-3682241"/>
              <a:ext cx="35101" cy="46605"/>
            </a:xfrm>
            <a:custGeom>
              <a:avLst/>
              <a:gdLst>
                <a:gd name="connsiteX0" fmla="*/ 1086 w 35101"/>
                <a:gd name="connsiteY0" fmla="*/ 1747 h 46605"/>
                <a:gd name="connsiteX1" fmla="*/ 31928 w 35101"/>
                <a:gd name="connsiteY1" fmla="*/ 46676 h 46605"/>
                <a:gd name="connsiteX2" fmla="*/ 1086 w 35101"/>
                <a:gd name="connsiteY2" fmla="*/ 1747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01" h="46605">
                  <a:moveTo>
                    <a:pt x="1086" y="1747"/>
                  </a:moveTo>
                  <a:cubicBezTo>
                    <a:pt x="7191" y="39434"/>
                    <a:pt x="21515" y="53547"/>
                    <a:pt x="31928" y="46676"/>
                  </a:cubicBezTo>
                  <a:cubicBezTo>
                    <a:pt x="42341" y="39804"/>
                    <a:pt x="34254" y="216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3" name="任意多边形: 形状 3462">
              <a:extLst>
                <a:ext uri="{FF2B5EF4-FFF2-40B4-BE49-F238E27FC236}">
                  <a16:creationId xmlns:a16="http://schemas.microsoft.com/office/drawing/2014/main" id="{D4E39272-93F1-35B1-0A5C-AF264D7181C8}"/>
                </a:ext>
              </a:extLst>
            </p:cNvPr>
            <p:cNvSpPr/>
            <p:nvPr/>
          </p:nvSpPr>
          <p:spPr>
            <a:xfrm>
              <a:off x="-340908" y="-3682241"/>
              <a:ext cx="38566" cy="44112"/>
            </a:xfrm>
            <a:custGeom>
              <a:avLst/>
              <a:gdLst>
                <a:gd name="connsiteX0" fmla="*/ 39653 w 38566"/>
                <a:gd name="connsiteY0" fmla="*/ 1747 h 44112"/>
                <a:gd name="connsiteX1" fmla="*/ 4925 w 38566"/>
                <a:gd name="connsiteY1" fmla="*/ 43874 h 44112"/>
                <a:gd name="connsiteX2" fmla="*/ 39653 w 38566"/>
                <a:gd name="connsiteY2" fmla="*/ 1747 h 4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6" h="44112">
                  <a:moveTo>
                    <a:pt x="39653" y="1747"/>
                  </a:moveTo>
                  <a:cubicBezTo>
                    <a:pt x="4370" y="18978"/>
                    <a:pt x="-5276" y="36500"/>
                    <a:pt x="4925" y="43874"/>
                  </a:cubicBezTo>
                  <a:cubicBezTo>
                    <a:pt x="15127" y="51248"/>
                    <a:pt x="30403" y="38271"/>
                    <a:pt x="3965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4" name="任意多边形: 形状 3463">
              <a:extLst>
                <a:ext uri="{FF2B5EF4-FFF2-40B4-BE49-F238E27FC236}">
                  <a16:creationId xmlns:a16="http://schemas.microsoft.com/office/drawing/2014/main" id="{D6F3807B-CD74-1CE6-DF36-2A04D1C8AA29}"/>
                </a:ext>
              </a:extLst>
            </p:cNvPr>
            <p:cNvSpPr/>
            <p:nvPr/>
          </p:nvSpPr>
          <p:spPr>
            <a:xfrm>
              <a:off x="-355283" y="-3707327"/>
              <a:ext cx="52942" cy="25587"/>
            </a:xfrm>
            <a:custGeom>
              <a:avLst/>
              <a:gdLst>
                <a:gd name="connsiteX0" fmla="*/ 54028 w 52942"/>
                <a:gd name="connsiteY0" fmla="*/ 26833 h 25587"/>
                <a:gd name="connsiteX1" fmla="*/ 1726 w 52942"/>
                <a:gd name="connsiteY1" fmla="*/ 8016 h 25587"/>
                <a:gd name="connsiteX2" fmla="*/ 54028 w 52942"/>
                <a:gd name="connsiteY2" fmla="*/ 26833 h 2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942" h="25587">
                  <a:moveTo>
                    <a:pt x="54028" y="26833"/>
                  </a:moveTo>
                  <a:cubicBezTo>
                    <a:pt x="26120" y="-204"/>
                    <a:pt x="5902" y="-3508"/>
                    <a:pt x="1726" y="8016"/>
                  </a:cubicBezTo>
                  <a:cubicBezTo>
                    <a:pt x="-2608" y="19961"/>
                    <a:pt x="15099" y="29687"/>
                    <a:pt x="54028" y="26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5" name="任意多边形: 形状 3464">
              <a:extLst>
                <a:ext uri="{FF2B5EF4-FFF2-40B4-BE49-F238E27FC236}">
                  <a16:creationId xmlns:a16="http://schemas.microsoft.com/office/drawing/2014/main" id="{529BE93F-5F4D-156C-FD27-3046F4930B05}"/>
                </a:ext>
              </a:extLst>
            </p:cNvPr>
            <p:cNvSpPr/>
            <p:nvPr/>
          </p:nvSpPr>
          <p:spPr>
            <a:xfrm>
              <a:off x="-311720" y="-3736026"/>
              <a:ext cx="22099" cy="53785"/>
            </a:xfrm>
            <a:custGeom>
              <a:avLst/>
              <a:gdLst>
                <a:gd name="connsiteX0" fmla="*/ 10465 w 22099"/>
                <a:gd name="connsiteY0" fmla="*/ 55532 h 53785"/>
                <a:gd name="connsiteX1" fmla="*/ 12870 w 22099"/>
                <a:gd name="connsiteY1" fmla="*/ 1750 h 53785"/>
                <a:gd name="connsiteX2" fmla="*/ 10465 w 22099"/>
                <a:gd name="connsiteY2" fmla="*/ 55532 h 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99" h="53785">
                  <a:moveTo>
                    <a:pt x="10465" y="55532"/>
                  </a:moveTo>
                  <a:cubicBezTo>
                    <a:pt x="28516" y="21597"/>
                    <a:pt x="25530" y="2041"/>
                    <a:pt x="12870" y="1750"/>
                  </a:cubicBezTo>
                  <a:cubicBezTo>
                    <a:pt x="-265" y="1485"/>
                    <a:pt x="-4255" y="20673"/>
                    <a:pt x="10465" y="555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6" name="任意多边形: 形状 3465">
              <a:extLst>
                <a:ext uri="{FF2B5EF4-FFF2-40B4-BE49-F238E27FC236}">
                  <a16:creationId xmlns:a16="http://schemas.microsoft.com/office/drawing/2014/main" id="{5FDAB648-8C88-25E6-DE10-D44CD57FD396}"/>
                </a:ext>
              </a:extLst>
            </p:cNvPr>
            <p:cNvSpPr/>
            <p:nvPr/>
          </p:nvSpPr>
          <p:spPr>
            <a:xfrm>
              <a:off x="-309527" y="-3689187"/>
              <a:ext cx="14367" cy="13891"/>
            </a:xfrm>
            <a:custGeom>
              <a:avLst/>
              <a:gdLst>
                <a:gd name="connsiteX0" fmla="*/ 1374 w 14367"/>
                <a:gd name="connsiteY0" fmla="*/ 6710 h 13891"/>
                <a:gd name="connsiteX1" fmla="*/ 5996 w 14367"/>
                <a:gd name="connsiteY1" fmla="*/ 15247 h 13891"/>
                <a:gd name="connsiteX2" fmla="*/ 6237 w 14367"/>
                <a:gd name="connsiteY2" fmla="*/ 15326 h 13891"/>
                <a:gd name="connsiteX3" fmla="*/ 15170 w 14367"/>
                <a:gd name="connsiteY3" fmla="*/ 10675 h 13891"/>
                <a:gd name="connsiteX4" fmla="*/ 10505 w 14367"/>
                <a:gd name="connsiteY4" fmla="*/ 2112 h 13891"/>
                <a:gd name="connsiteX5" fmla="*/ 10333 w 14367"/>
                <a:gd name="connsiteY5" fmla="*/ 2059 h 13891"/>
                <a:gd name="connsiteX6" fmla="*/ 1374 w 14367"/>
                <a:gd name="connsiteY6" fmla="*/ 6710 h 1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67" h="13891">
                  <a:moveTo>
                    <a:pt x="1374" y="6710"/>
                  </a:moveTo>
                  <a:cubicBezTo>
                    <a:pt x="290" y="10358"/>
                    <a:pt x="2360" y="14163"/>
                    <a:pt x="5996" y="15247"/>
                  </a:cubicBezTo>
                  <a:cubicBezTo>
                    <a:pt x="6076" y="15273"/>
                    <a:pt x="6155" y="15300"/>
                    <a:pt x="6237" y="15326"/>
                  </a:cubicBezTo>
                  <a:cubicBezTo>
                    <a:pt x="9984" y="16462"/>
                    <a:pt x="13957" y="14401"/>
                    <a:pt x="15170" y="10675"/>
                  </a:cubicBezTo>
                  <a:cubicBezTo>
                    <a:pt x="16248" y="7028"/>
                    <a:pt x="14160" y="3195"/>
                    <a:pt x="10505" y="2112"/>
                  </a:cubicBezTo>
                  <a:cubicBezTo>
                    <a:pt x="10447" y="2085"/>
                    <a:pt x="10391" y="2085"/>
                    <a:pt x="10333" y="2059"/>
                  </a:cubicBezTo>
                  <a:cubicBezTo>
                    <a:pt x="6580" y="922"/>
                    <a:pt x="2611" y="2984"/>
                    <a:pt x="1374" y="67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7" name="任意多边形: 形状 3466">
              <a:extLst>
                <a:ext uri="{FF2B5EF4-FFF2-40B4-BE49-F238E27FC236}">
                  <a16:creationId xmlns:a16="http://schemas.microsoft.com/office/drawing/2014/main" id="{58DBAB4B-E980-71B3-5192-333D87644524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8" name="任意多边形: 形状 3467">
              <a:extLst>
                <a:ext uri="{FF2B5EF4-FFF2-40B4-BE49-F238E27FC236}">
                  <a16:creationId xmlns:a16="http://schemas.microsoft.com/office/drawing/2014/main" id="{4D226F3E-2B0B-0F76-5793-8E96848BE28A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69" name="任意多边形: 形状 3468">
              <a:extLst>
                <a:ext uri="{FF2B5EF4-FFF2-40B4-BE49-F238E27FC236}">
                  <a16:creationId xmlns:a16="http://schemas.microsoft.com/office/drawing/2014/main" id="{DB4850FA-3BD4-3438-2AEF-FDF5F24F2BDC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0" name="任意多边形: 形状 3469">
              <a:extLst>
                <a:ext uri="{FF2B5EF4-FFF2-40B4-BE49-F238E27FC236}">
                  <a16:creationId xmlns:a16="http://schemas.microsoft.com/office/drawing/2014/main" id="{9D5EEB43-BA8D-DE59-1F07-B9AE414308A9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1" name="任意多边形: 形状 3470">
              <a:extLst>
                <a:ext uri="{FF2B5EF4-FFF2-40B4-BE49-F238E27FC236}">
                  <a16:creationId xmlns:a16="http://schemas.microsoft.com/office/drawing/2014/main" id="{DE05951B-7A15-D598-9252-A79B6E185061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2" name="任意多边形: 形状 3471">
              <a:extLst>
                <a:ext uri="{FF2B5EF4-FFF2-40B4-BE49-F238E27FC236}">
                  <a16:creationId xmlns:a16="http://schemas.microsoft.com/office/drawing/2014/main" id="{1D45D369-8CE7-EC8B-C335-1AC2885D67D1}"/>
                </a:ext>
              </a:extLst>
            </p:cNvPr>
            <p:cNvSpPr/>
            <p:nvPr/>
          </p:nvSpPr>
          <p:spPr>
            <a:xfrm>
              <a:off x="-210713" y="-3888173"/>
              <a:ext cx="40757" cy="42465"/>
            </a:xfrm>
            <a:custGeom>
              <a:avLst/>
              <a:gdLst>
                <a:gd name="connsiteX0" fmla="*/ 1086 w 40757"/>
                <a:gd name="connsiteY0" fmla="*/ 1747 h 42465"/>
                <a:gd name="connsiteX1" fmla="*/ 38535 w 40757"/>
                <a:gd name="connsiteY1" fmla="*/ 41654 h 42465"/>
                <a:gd name="connsiteX2" fmla="*/ 1086 w 40757"/>
                <a:gd name="connsiteY2" fmla="*/ 1747 h 4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757" h="42465">
                  <a:moveTo>
                    <a:pt x="1086" y="1747"/>
                  </a:moveTo>
                  <a:cubicBezTo>
                    <a:pt x="12979" y="38113"/>
                    <a:pt x="29365" y="50032"/>
                    <a:pt x="38535" y="41654"/>
                  </a:cubicBezTo>
                  <a:cubicBezTo>
                    <a:pt x="48208" y="33038"/>
                    <a:pt x="36950" y="1670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3" name="任意多边形: 形状 3472">
              <a:extLst>
                <a:ext uri="{FF2B5EF4-FFF2-40B4-BE49-F238E27FC236}">
                  <a16:creationId xmlns:a16="http://schemas.microsoft.com/office/drawing/2014/main" id="{9C0578D3-0F13-0CAD-BDED-74672AD2FFEC}"/>
                </a:ext>
              </a:extLst>
            </p:cNvPr>
            <p:cNvSpPr/>
            <p:nvPr/>
          </p:nvSpPr>
          <p:spPr>
            <a:xfrm>
              <a:off x="-243476" y="-3888173"/>
              <a:ext cx="32763" cy="47864"/>
            </a:xfrm>
            <a:custGeom>
              <a:avLst/>
              <a:gdLst>
                <a:gd name="connsiteX0" fmla="*/ 33849 w 32763"/>
                <a:gd name="connsiteY0" fmla="*/ 1747 h 47864"/>
                <a:gd name="connsiteX1" fmla="*/ 6073 w 32763"/>
                <a:gd name="connsiteY1" fmla="*/ 48393 h 47864"/>
                <a:gd name="connsiteX2" fmla="*/ 33849 w 32763"/>
                <a:gd name="connsiteY2" fmla="*/ 1747 h 4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63" h="47864">
                  <a:moveTo>
                    <a:pt x="33849" y="1747"/>
                  </a:moveTo>
                  <a:cubicBezTo>
                    <a:pt x="1633" y="23894"/>
                    <a:pt x="-5027" y="42579"/>
                    <a:pt x="6073" y="48393"/>
                  </a:cubicBezTo>
                  <a:cubicBezTo>
                    <a:pt x="17173" y="54208"/>
                    <a:pt x="30281" y="39302"/>
                    <a:pt x="33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4" name="任意多边形: 形状 3473">
              <a:extLst>
                <a:ext uri="{FF2B5EF4-FFF2-40B4-BE49-F238E27FC236}">
                  <a16:creationId xmlns:a16="http://schemas.microsoft.com/office/drawing/2014/main" id="{D0DF16DB-55D7-CD42-8E99-016A50DC8FB8}"/>
                </a:ext>
              </a:extLst>
            </p:cNvPr>
            <p:cNvSpPr/>
            <p:nvPr/>
          </p:nvSpPr>
          <p:spPr>
            <a:xfrm>
              <a:off x="-265526" y="-3907074"/>
              <a:ext cx="54813" cy="22555"/>
            </a:xfrm>
            <a:custGeom>
              <a:avLst/>
              <a:gdLst>
                <a:gd name="connsiteX0" fmla="*/ 55899 w 54813"/>
                <a:gd name="connsiteY0" fmla="*/ 20648 h 22555"/>
                <a:gd name="connsiteX1" fmla="*/ 1298 w 54813"/>
                <a:gd name="connsiteY1" fmla="*/ 9574 h 22555"/>
                <a:gd name="connsiteX2" fmla="*/ 55899 w 54813"/>
                <a:gd name="connsiteY2" fmla="*/ 20648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13" h="22555">
                  <a:moveTo>
                    <a:pt x="55899" y="20648"/>
                  </a:moveTo>
                  <a:cubicBezTo>
                    <a:pt x="24185" y="-2028"/>
                    <a:pt x="3650" y="-2424"/>
                    <a:pt x="1298" y="9574"/>
                  </a:cubicBezTo>
                  <a:cubicBezTo>
                    <a:pt x="-1160" y="22075"/>
                    <a:pt x="17842" y="28999"/>
                    <a:pt x="55899" y="206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5" name="任意多边形: 形状 3474">
              <a:extLst>
                <a:ext uri="{FF2B5EF4-FFF2-40B4-BE49-F238E27FC236}">
                  <a16:creationId xmlns:a16="http://schemas.microsoft.com/office/drawing/2014/main" id="{30DD08B1-5BE3-858C-64C3-6B0593B5D76E}"/>
                </a:ext>
              </a:extLst>
            </p:cNvPr>
            <p:cNvSpPr/>
            <p:nvPr/>
          </p:nvSpPr>
          <p:spPr>
            <a:xfrm>
              <a:off x="-226102" y="-3941780"/>
              <a:ext cx="22365" cy="53607"/>
            </a:xfrm>
            <a:custGeom>
              <a:avLst/>
              <a:gdLst>
                <a:gd name="connsiteX0" fmla="*/ 16475 w 22365"/>
                <a:gd name="connsiteY0" fmla="*/ 55354 h 53607"/>
                <a:gd name="connsiteX1" fmla="*/ 10555 w 22365"/>
                <a:gd name="connsiteY1" fmla="*/ 1836 h 53607"/>
                <a:gd name="connsiteX2" fmla="*/ 16475 w 22365"/>
                <a:gd name="connsiteY2" fmla="*/ 55354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65" h="53607">
                  <a:moveTo>
                    <a:pt x="16475" y="55354"/>
                  </a:moveTo>
                  <a:cubicBezTo>
                    <a:pt x="29081" y="19200"/>
                    <a:pt x="23082" y="277"/>
                    <a:pt x="10555" y="1836"/>
                  </a:cubicBezTo>
                  <a:cubicBezTo>
                    <a:pt x="-2475" y="3528"/>
                    <a:pt x="-3453" y="23085"/>
                    <a:pt x="16475" y="5535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6" name="任意多边形: 形状 3475">
              <a:extLst>
                <a:ext uri="{FF2B5EF4-FFF2-40B4-BE49-F238E27FC236}">
                  <a16:creationId xmlns:a16="http://schemas.microsoft.com/office/drawing/2014/main" id="{14DB9308-25CB-0AD9-0004-8CD1B44A7453}"/>
                </a:ext>
              </a:extLst>
            </p:cNvPr>
            <p:cNvSpPr/>
            <p:nvPr/>
          </p:nvSpPr>
          <p:spPr>
            <a:xfrm>
              <a:off x="-210713" y="-3915637"/>
              <a:ext cx="51972" cy="27473"/>
            </a:xfrm>
            <a:custGeom>
              <a:avLst/>
              <a:gdLst>
                <a:gd name="connsiteX0" fmla="*/ 1086 w 51972"/>
                <a:gd name="connsiteY0" fmla="*/ 29211 h 27473"/>
                <a:gd name="connsiteX1" fmla="*/ 52067 w 51972"/>
                <a:gd name="connsiteY1" fmla="*/ 7223 h 27473"/>
                <a:gd name="connsiteX2" fmla="*/ 1086 w 51972"/>
                <a:gd name="connsiteY2" fmla="*/ 29211 h 2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72" h="27473">
                  <a:moveTo>
                    <a:pt x="1086" y="29211"/>
                  </a:moveTo>
                  <a:cubicBezTo>
                    <a:pt x="40729" y="29581"/>
                    <a:pt x="57485" y="18270"/>
                    <a:pt x="52067" y="7223"/>
                  </a:cubicBezTo>
                  <a:cubicBezTo>
                    <a:pt x="46649" y="-3825"/>
                    <a:pt x="26854" y="1038"/>
                    <a:pt x="1086" y="29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7" name="任意多边形: 形状 3476">
              <a:extLst>
                <a:ext uri="{FF2B5EF4-FFF2-40B4-BE49-F238E27FC236}">
                  <a16:creationId xmlns:a16="http://schemas.microsoft.com/office/drawing/2014/main" id="{025448EB-371F-10B4-C565-03BA65B21D2A}"/>
                </a:ext>
              </a:extLst>
            </p:cNvPr>
            <p:cNvSpPr/>
            <p:nvPr/>
          </p:nvSpPr>
          <p:spPr>
            <a:xfrm>
              <a:off x="-217854" y="-3895033"/>
              <a:ext cx="14308" cy="13817"/>
            </a:xfrm>
            <a:custGeom>
              <a:avLst/>
              <a:gdLst>
                <a:gd name="connsiteX0" fmla="*/ 7011 w 14308"/>
                <a:gd name="connsiteY0" fmla="*/ 1867 h 13817"/>
                <a:gd name="connsiteX1" fmla="*/ 1160 w 14308"/>
                <a:gd name="connsiteY1" fmla="*/ 9717 h 13817"/>
                <a:gd name="connsiteX2" fmla="*/ 1170 w 14308"/>
                <a:gd name="connsiteY2" fmla="*/ 9796 h 13817"/>
                <a:gd name="connsiteX3" fmla="*/ 9495 w 14308"/>
                <a:gd name="connsiteY3" fmla="*/ 15451 h 13817"/>
                <a:gd name="connsiteX4" fmla="*/ 15317 w 14308"/>
                <a:gd name="connsiteY4" fmla="*/ 7576 h 13817"/>
                <a:gd name="connsiteX5" fmla="*/ 15309 w 14308"/>
                <a:gd name="connsiteY5" fmla="*/ 7523 h 13817"/>
                <a:gd name="connsiteX6" fmla="*/ 7011 w 14308"/>
                <a:gd name="connsiteY6" fmla="*/ 1867 h 1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817">
                  <a:moveTo>
                    <a:pt x="7011" y="1867"/>
                  </a:moveTo>
                  <a:cubicBezTo>
                    <a:pt x="3226" y="2422"/>
                    <a:pt x="607" y="5937"/>
                    <a:pt x="1160" y="9717"/>
                  </a:cubicBezTo>
                  <a:cubicBezTo>
                    <a:pt x="1162" y="9743"/>
                    <a:pt x="1165" y="9769"/>
                    <a:pt x="1170" y="9796"/>
                  </a:cubicBezTo>
                  <a:cubicBezTo>
                    <a:pt x="1942" y="13628"/>
                    <a:pt x="5642" y="16138"/>
                    <a:pt x="9495" y="15451"/>
                  </a:cubicBezTo>
                  <a:cubicBezTo>
                    <a:pt x="13277" y="14896"/>
                    <a:pt x="15883" y="11355"/>
                    <a:pt x="15317" y="7576"/>
                  </a:cubicBezTo>
                  <a:cubicBezTo>
                    <a:pt x="15315" y="7549"/>
                    <a:pt x="15312" y="7549"/>
                    <a:pt x="15309" y="7523"/>
                  </a:cubicBezTo>
                  <a:cubicBezTo>
                    <a:pt x="14561" y="3691"/>
                    <a:pt x="10859" y="1154"/>
                    <a:pt x="701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8" name="任意多边形: 形状 3477">
              <a:extLst>
                <a:ext uri="{FF2B5EF4-FFF2-40B4-BE49-F238E27FC236}">
                  <a16:creationId xmlns:a16="http://schemas.microsoft.com/office/drawing/2014/main" id="{EB8BEB16-0BB1-A631-8719-4E6AA50E77E2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79" name="任意多边形: 形状 3478">
              <a:extLst>
                <a:ext uri="{FF2B5EF4-FFF2-40B4-BE49-F238E27FC236}">
                  <a16:creationId xmlns:a16="http://schemas.microsoft.com/office/drawing/2014/main" id="{EB27D383-26D2-9818-64F4-91470FDBEBFB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0" name="任意多边形: 形状 3479">
              <a:extLst>
                <a:ext uri="{FF2B5EF4-FFF2-40B4-BE49-F238E27FC236}">
                  <a16:creationId xmlns:a16="http://schemas.microsoft.com/office/drawing/2014/main" id="{8DD7F342-EEFD-9F6C-6297-99AFD9181F3C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1" name="任意多边形: 形状 3480">
              <a:extLst>
                <a:ext uri="{FF2B5EF4-FFF2-40B4-BE49-F238E27FC236}">
                  <a16:creationId xmlns:a16="http://schemas.microsoft.com/office/drawing/2014/main" id="{38802FEB-40BE-DDF3-1241-993A153D252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2" name="任意多边形: 形状 3481">
              <a:extLst>
                <a:ext uri="{FF2B5EF4-FFF2-40B4-BE49-F238E27FC236}">
                  <a16:creationId xmlns:a16="http://schemas.microsoft.com/office/drawing/2014/main" id="{15B70ACB-A38B-196E-3936-BE58AC808E97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3" name="任意多边形: 形状 3482">
              <a:extLst>
                <a:ext uri="{FF2B5EF4-FFF2-40B4-BE49-F238E27FC236}">
                  <a16:creationId xmlns:a16="http://schemas.microsoft.com/office/drawing/2014/main" id="{BE70163C-E3BC-AE77-763C-5CF7F4CC96E8}"/>
                </a:ext>
              </a:extLst>
            </p:cNvPr>
            <p:cNvSpPr/>
            <p:nvPr/>
          </p:nvSpPr>
          <p:spPr>
            <a:xfrm>
              <a:off x="-251255" y="-3930641"/>
              <a:ext cx="40541" cy="42468"/>
            </a:xfrm>
            <a:custGeom>
              <a:avLst/>
              <a:gdLst>
                <a:gd name="connsiteX0" fmla="*/ 41628 w 40541"/>
                <a:gd name="connsiteY0" fmla="*/ 44215 h 42468"/>
                <a:gd name="connsiteX1" fmla="*/ 4205 w 40541"/>
                <a:gd name="connsiteY1" fmla="*/ 4308 h 42468"/>
                <a:gd name="connsiteX2" fmla="*/ 41628 w 40541"/>
                <a:gd name="connsiteY2" fmla="*/ 44215 h 4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541" h="42468">
                  <a:moveTo>
                    <a:pt x="41628" y="44215"/>
                  </a:moveTo>
                  <a:cubicBezTo>
                    <a:pt x="29788" y="7823"/>
                    <a:pt x="13402" y="-4070"/>
                    <a:pt x="4205" y="4308"/>
                  </a:cubicBezTo>
                  <a:cubicBezTo>
                    <a:pt x="-4992" y="12685"/>
                    <a:pt x="5764" y="29415"/>
                    <a:pt x="41628" y="442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4" name="任意多边形: 形状 3483">
              <a:extLst>
                <a:ext uri="{FF2B5EF4-FFF2-40B4-BE49-F238E27FC236}">
                  <a16:creationId xmlns:a16="http://schemas.microsoft.com/office/drawing/2014/main" id="{18946777-4A56-F3F7-A8B5-44D051E72437}"/>
                </a:ext>
              </a:extLst>
            </p:cNvPr>
            <p:cNvSpPr/>
            <p:nvPr/>
          </p:nvSpPr>
          <p:spPr>
            <a:xfrm>
              <a:off x="-210713" y="-3936088"/>
              <a:ext cx="32830" cy="47914"/>
            </a:xfrm>
            <a:custGeom>
              <a:avLst/>
              <a:gdLst>
                <a:gd name="connsiteX0" fmla="*/ 1086 w 32830"/>
                <a:gd name="connsiteY0" fmla="*/ 49661 h 47914"/>
                <a:gd name="connsiteX1" fmla="*/ 28942 w 32830"/>
                <a:gd name="connsiteY1" fmla="*/ 3015 h 47914"/>
                <a:gd name="connsiteX2" fmla="*/ 1086 w 32830"/>
                <a:gd name="connsiteY2" fmla="*/ 49661 h 4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30" h="47914">
                  <a:moveTo>
                    <a:pt x="1086" y="49661"/>
                  </a:moveTo>
                  <a:cubicBezTo>
                    <a:pt x="33329" y="27541"/>
                    <a:pt x="40042" y="8856"/>
                    <a:pt x="28942" y="3015"/>
                  </a:cubicBezTo>
                  <a:cubicBezTo>
                    <a:pt x="17419" y="-2985"/>
                    <a:pt x="4707" y="12265"/>
                    <a:pt x="1086" y="49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5" name="任意多边形: 形状 3484">
              <a:extLst>
                <a:ext uri="{FF2B5EF4-FFF2-40B4-BE49-F238E27FC236}">
                  <a16:creationId xmlns:a16="http://schemas.microsoft.com/office/drawing/2014/main" id="{5EB2E35F-C980-56F7-F700-FB6636241444}"/>
                </a:ext>
              </a:extLst>
            </p:cNvPr>
            <p:cNvSpPr/>
            <p:nvPr/>
          </p:nvSpPr>
          <p:spPr>
            <a:xfrm>
              <a:off x="-210713" y="-3891722"/>
              <a:ext cx="54861" cy="22457"/>
            </a:xfrm>
            <a:custGeom>
              <a:avLst/>
              <a:gdLst>
                <a:gd name="connsiteX0" fmla="*/ 1086 w 54861"/>
                <a:gd name="connsiteY0" fmla="*/ 5296 h 22457"/>
                <a:gd name="connsiteX1" fmla="*/ 55740 w 54861"/>
                <a:gd name="connsiteY1" fmla="*/ 16369 h 22457"/>
                <a:gd name="connsiteX2" fmla="*/ 1086 w 54861"/>
                <a:gd name="connsiteY2" fmla="*/ 5296 h 2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1" h="22457">
                  <a:moveTo>
                    <a:pt x="1086" y="5296"/>
                  </a:moveTo>
                  <a:cubicBezTo>
                    <a:pt x="32800" y="27998"/>
                    <a:pt x="53388" y="28368"/>
                    <a:pt x="55740" y="16369"/>
                  </a:cubicBezTo>
                  <a:cubicBezTo>
                    <a:pt x="58172" y="4054"/>
                    <a:pt x="39196" y="-2897"/>
                    <a:pt x="1086" y="52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6" name="任意多边形: 形状 3485">
              <a:extLst>
                <a:ext uri="{FF2B5EF4-FFF2-40B4-BE49-F238E27FC236}">
                  <a16:creationId xmlns:a16="http://schemas.microsoft.com/office/drawing/2014/main" id="{65824197-ED4A-E42D-401E-6E3C5935CCE3}"/>
                </a:ext>
              </a:extLst>
            </p:cNvPr>
            <p:cNvSpPr/>
            <p:nvPr/>
          </p:nvSpPr>
          <p:spPr>
            <a:xfrm>
              <a:off x="-217656" y="-3888173"/>
              <a:ext cx="22379" cy="53607"/>
            </a:xfrm>
            <a:custGeom>
              <a:avLst/>
              <a:gdLst>
                <a:gd name="connsiteX0" fmla="*/ 8029 w 22379"/>
                <a:gd name="connsiteY0" fmla="*/ 1747 h 53607"/>
                <a:gd name="connsiteX1" fmla="*/ 14002 w 22379"/>
                <a:gd name="connsiteY1" fmla="*/ 55265 h 53607"/>
                <a:gd name="connsiteX2" fmla="*/ 8029 w 22379"/>
                <a:gd name="connsiteY2" fmla="*/ 1747 h 5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79" h="53607">
                  <a:moveTo>
                    <a:pt x="8029" y="1747"/>
                  </a:moveTo>
                  <a:cubicBezTo>
                    <a:pt x="-4525" y="37901"/>
                    <a:pt x="1448" y="56824"/>
                    <a:pt x="14002" y="55265"/>
                  </a:cubicBezTo>
                  <a:cubicBezTo>
                    <a:pt x="27031" y="53732"/>
                    <a:pt x="28009" y="34175"/>
                    <a:pt x="80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7" name="任意多边形: 形状 3486">
              <a:extLst>
                <a:ext uri="{FF2B5EF4-FFF2-40B4-BE49-F238E27FC236}">
                  <a16:creationId xmlns:a16="http://schemas.microsoft.com/office/drawing/2014/main" id="{08FE185C-1D93-530F-30B7-46954E43D0C4}"/>
                </a:ext>
              </a:extLst>
            </p:cNvPr>
            <p:cNvSpPr/>
            <p:nvPr/>
          </p:nvSpPr>
          <p:spPr>
            <a:xfrm>
              <a:off x="-262653" y="-3888182"/>
              <a:ext cx="51939" cy="27549"/>
            </a:xfrm>
            <a:custGeom>
              <a:avLst/>
              <a:gdLst>
                <a:gd name="connsiteX0" fmla="*/ 53026 w 51939"/>
                <a:gd name="connsiteY0" fmla="*/ 1756 h 27549"/>
                <a:gd name="connsiteX1" fmla="*/ 2071 w 51939"/>
                <a:gd name="connsiteY1" fmla="*/ 23771 h 27549"/>
                <a:gd name="connsiteX2" fmla="*/ 53026 w 51939"/>
                <a:gd name="connsiteY2" fmla="*/ 1756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939" h="27549">
                  <a:moveTo>
                    <a:pt x="53026" y="1756"/>
                  </a:moveTo>
                  <a:cubicBezTo>
                    <a:pt x="13383" y="1386"/>
                    <a:pt x="-3320" y="12697"/>
                    <a:pt x="2071" y="23771"/>
                  </a:cubicBezTo>
                  <a:cubicBezTo>
                    <a:pt x="7463" y="34844"/>
                    <a:pt x="27310" y="30140"/>
                    <a:pt x="53026" y="1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8" name="任意多边形: 形状 3487">
              <a:extLst>
                <a:ext uri="{FF2B5EF4-FFF2-40B4-BE49-F238E27FC236}">
                  <a16:creationId xmlns:a16="http://schemas.microsoft.com/office/drawing/2014/main" id="{7CC5BAC4-AAB7-CAE6-5A52-CE4EECF50A72}"/>
                </a:ext>
              </a:extLst>
            </p:cNvPr>
            <p:cNvSpPr/>
            <p:nvPr/>
          </p:nvSpPr>
          <p:spPr>
            <a:xfrm>
              <a:off x="-217854" y="-3894928"/>
              <a:ext cx="14308" cy="13793"/>
            </a:xfrm>
            <a:custGeom>
              <a:avLst/>
              <a:gdLst>
                <a:gd name="connsiteX0" fmla="*/ 9495 w 14308"/>
                <a:gd name="connsiteY0" fmla="*/ 15426 h 13793"/>
                <a:gd name="connsiteX1" fmla="*/ 15317 w 14308"/>
                <a:gd name="connsiteY1" fmla="*/ 7550 h 13793"/>
                <a:gd name="connsiteX2" fmla="*/ 15309 w 14308"/>
                <a:gd name="connsiteY2" fmla="*/ 7497 h 13793"/>
                <a:gd name="connsiteX3" fmla="*/ 7011 w 14308"/>
                <a:gd name="connsiteY3" fmla="*/ 1868 h 13793"/>
                <a:gd name="connsiteX4" fmla="*/ 1160 w 14308"/>
                <a:gd name="connsiteY4" fmla="*/ 9717 h 13793"/>
                <a:gd name="connsiteX5" fmla="*/ 1170 w 14308"/>
                <a:gd name="connsiteY5" fmla="*/ 9797 h 13793"/>
                <a:gd name="connsiteX6" fmla="*/ 9495 w 14308"/>
                <a:gd name="connsiteY6" fmla="*/ 15426 h 1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8" h="13793">
                  <a:moveTo>
                    <a:pt x="9495" y="15426"/>
                  </a:moveTo>
                  <a:cubicBezTo>
                    <a:pt x="13277" y="14871"/>
                    <a:pt x="15883" y="11329"/>
                    <a:pt x="15317" y="7550"/>
                  </a:cubicBezTo>
                  <a:cubicBezTo>
                    <a:pt x="15315" y="7524"/>
                    <a:pt x="15312" y="7524"/>
                    <a:pt x="15309" y="7497"/>
                  </a:cubicBezTo>
                  <a:cubicBezTo>
                    <a:pt x="14551" y="3665"/>
                    <a:pt x="10851" y="1154"/>
                    <a:pt x="7011" y="1868"/>
                  </a:cubicBezTo>
                  <a:cubicBezTo>
                    <a:pt x="3226" y="2423"/>
                    <a:pt x="607" y="5938"/>
                    <a:pt x="1160" y="9717"/>
                  </a:cubicBezTo>
                  <a:cubicBezTo>
                    <a:pt x="1162" y="9744"/>
                    <a:pt x="1165" y="9770"/>
                    <a:pt x="1170" y="9797"/>
                  </a:cubicBezTo>
                  <a:cubicBezTo>
                    <a:pt x="1955" y="13629"/>
                    <a:pt x="5652" y="16113"/>
                    <a:pt x="9495" y="154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89" name="任意多边形: 形状 3488">
              <a:extLst>
                <a:ext uri="{FF2B5EF4-FFF2-40B4-BE49-F238E27FC236}">
                  <a16:creationId xmlns:a16="http://schemas.microsoft.com/office/drawing/2014/main" id="{17F7F687-92A2-59CB-AD0B-131694CC5714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0" name="任意多边形: 形状 3489">
              <a:extLst>
                <a:ext uri="{FF2B5EF4-FFF2-40B4-BE49-F238E27FC236}">
                  <a16:creationId xmlns:a16="http://schemas.microsoft.com/office/drawing/2014/main" id="{79B87806-DEB4-7A48-7536-32D34996C699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1" name="任意多边形: 形状 3490">
              <a:extLst>
                <a:ext uri="{FF2B5EF4-FFF2-40B4-BE49-F238E27FC236}">
                  <a16:creationId xmlns:a16="http://schemas.microsoft.com/office/drawing/2014/main" id="{C25027C9-0868-6840-566C-87E89D092FF3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2" name="任意多边形: 形状 3491">
              <a:extLst>
                <a:ext uri="{FF2B5EF4-FFF2-40B4-BE49-F238E27FC236}">
                  <a16:creationId xmlns:a16="http://schemas.microsoft.com/office/drawing/2014/main" id="{C5E71683-4FA2-A3DB-8BE0-3CB9F84BB08B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3" name="任意多边形: 形状 3492">
              <a:extLst>
                <a:ext uri="{FF2B5EF4-FFF2-40B4-BE49-F238E27FC236}">
                  <a16:creationId xmlns:a16="http://schemas.microsoft.com/office/drawing/2014/main" id="{3A420C6A-59CB-60E8-E6A8-A58E8CAFD4EA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4" name="任意多边形: 形状 3493">
              <a:extLst>
                <a:ext uri="{FF2B5EF4-FFF2-40B4-BE49-F238E27FC236}">
                  <a16:creationId xmlns:a16="http://schemas.microsoft.com/office/drawing/2014/main" id="{EE240BFC-B28C-F2AD-43B6-49B32F0E505B}"/>
                </a:ext>
              </a:extLst>
            </p:cNvPr>
            <p:cNvSpPr/>
            <p:nvPr/>
          </p:nvSpPr>
          <p:spPr>
            <a:xfrm>
              <a:off x="4907" y="-3389229"/>
              <a:ext cx="49087" cy="24985"/>
            </a:xfrm>
            <a:custGeom>
              <a:avLst/>
              <a:gdLst>
                <a:gd name="connsiteX0" fmla="*/ 50174 w 49087"/>
                <a:gd name="connsiteY0" fmla="*/ 26618 h 24985"/>
                <a:gd name="connsiteX1" fmla="*/ 1809 w 49087"/>
                <a:gd name="connsiteY1" fmla="*/ 7299 h 24985"/>
                <a:gd name="connsiteX2" fmla="*/ 50174 w 49087"/>
                <a:gd name="connsiteY2" fmla="*/ 26618 h 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85">
                  <a:moveTo>
                    <a:pt x="50174" y="26618"/>
                  </a:moveTo>
                  <a:cubicBezTo>
                    <a:pt x="24934" y="401"/>
                    <a:pt x="6091" y="-3352"/>
                    <a:pt x="1809" y="7299"/>
                  </a:cubicBezTo>
                  <a:cubicBezTo>
                    <a:pt x="-2657" y="18372"/>
                    <a:pt x="13570" y="27887"/>
                    <a:pt x="50174" y="266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5" name="任意多边形: 形状 3494">
              <a:extLst>
                <a:ext uri="{FF2B5EF4-FFF2-40B4-BE49-F238E27FC236}">
                  <a16:creationId xmlns:a16="http://schemas.microsoft.com/office/drawing/2014/main" id="{635D9203-73B3-E501-2967-D246CFE321B7}"/>
                </a:ext>
              </a:extLst>
            </p:cNvPr>
            <p:cNvSpPr/>
            <p:nvPr/>
          </p:nvSpPr>
          <p:spPr>
            <a:xfrm>
              <a:off x="46442" y="-3414596"/>
              <a:ext cx="20789" cy="50238"/>
            </a:xfrm>
            <a:custGeom>
              <a:avLst/>
              <a:gdLst>
                <a:gd name="connsiteX0" fmla="*/ 8640 w 20789"/>
                <a:gd name="connsiteY0" fmla="*/ 51985 h 50238"/>
                <a:gd name="connsiteX1" fmla="*/ 12710 w 20789"/>
                <a:gd name="connsiteY1" fmla="*/ 1771 h 50238"/>
                <a:gd name="connsiteX2" fmla="*/ 8640 w 20789"/>
                <a:gd name="connsiteY2" fmla="*/ 51985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9" h="50238">
                  <a:moveTo>
                    <a:pt x="8640" y="51985"/>
                  </a:moveTo>
                  <a:cubicBezTo>
                    <a:pt x="26690" y="20746"/>
                    <a:pt x="24497" y="2326"/>
                    <a:pt x="12710" y="1771"/>
                  </a:cubicBezTo>
                  <a:cubicBezTo>
                    <a:pt x="420" y="1004"/>
                    <a:pt x="-3940" y="18844"/>
                    <a:pt x="8640" y="519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6" name="任意多边形: 形状 3495">
              <a:extLst>
                <a:ext uri="{FF2B5EF4-FFF2-40B4-BE49-F238E27FC236}">
                  <a16:creationId xmlns:a16="http://schemas.microsoft.com/office/drawing/2014/main" id="{764ECDED-C5AE-93CD-D97A-A1EFE588FD3E}"/>
                </a:ext>
              </a:extLst>
            </p:cNvPr>
            <p:cNvSpPr/>
            <p:nvPr/>
          </p:nvSpPr>
          <p:spPr>
            <a:xfrm>
              <a:off x="53995" y="-3383038"/>
              <a:ext cx="51212" cy="21308"/>
            </a:xfrm>
            <a:custGeom>
              <a:avLst/>
              <a:gdLst>
                <a:gd name="connsiteX0" fmla="*/ 1086 w 51212"/>
                <a:gd name="connsiteY0" fmla="*/ 20427 h 21308"/>
                <a:gd name="connsiteX1" fmla="*/ 51961 w 51212"/>
                <a:gd name="connsiteY1" fmla="*/ 8614 h 21308"/>
                <a:gd name="connsiteX2" fmla="*/ 1086 w 51212"/>
                <a:gd name="connsiteY2" fmla="*/ 20427 h 2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12" h="21308">
                  <a:moveTo>
                    <a:pt x="1086" y="20427"/>
                  </a:moveTo>
                  <a:cubicBezTo>
                    <a:pt x="37478" y="27325"/>
                    <a:pt x="55000" y="19688"/>
                    <a:pt x="51961" y="8614"/>
                  </a:cubicBezTo>
                  <a:cubicBezTo>
                    <a:pt x="48922" y="-2460"/>
                    <a:pt x="29867" y="-1244"/>
                    <a:pt x="1086" y="20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7" name="任意多边形: 形状 3496">
              <a:extLst>
                <a:ext uri="{FF2B5EF4-FFF2-40B4-BE49-F238E27FC236}">
                  <a16:creationId xmlns:a16="http://schemas.microsoft.com/office/drawing/2014/main" id="{66E36E01-4752-59F7-2CC4-499C9220282A}"/>
                </a:ext>
              </a:extLst>
            </p:cNvPr>
            <p:cNvSpPr/>
            <p:nvPr/>
          </p:nvSpPr>
          <p:spPr>
            <a:xfrm>
              <a:off x="53995" y="-3364358"/>
              <a:ext cx="31786" cy="44444"/>
            </a:xfrm>
            <a:custGeom>
              <a:avLst/>
              <a:gdLst>
                <a:gd name="connsiteX0" fmla="*/ 1086 w 31786"/>
                <a:gd name="connsiteY0" fmla="*/ 1747 h 44444"/>
                <a:gd name="connsiteX1" fmla="*/ 28440 w 31786"/>
                <a:gd name="connsiteY1" fmla="*/ 44746 h 44444"/>
                <a:gd name="connsiteX2" fmla="*/ 1086 w 31786"/>
                <a:gd name="connsiteY2" fmla="*/ 1747 h 4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86" h="44444">
                  <a:moveTo>
                    <a:pt x="1086" y="1747"/>
                  </a:moveTo>
                  <a:cubicBezTo>
                    <a:pt x="5500" y="37241"/>
                    <a:pt x="18476" y="50957"/>
                    <a:pt x="28440" y="44746"/>
                  </a:cubicBezTo>
                  <a:cubicBezTo>
                    <a:pt x="38826" y="38351"/>
                    <a:pt x="31452" y="2141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8" name="任意多边形: 形状 3497">
              <a:extLst>
                <a:ext uri="{FF2B5EF4-FFF2-40B4-BE49-F238E27FC236}">
                  <a16:creationId xmlns:a16="http://schemas.microsoft.com/office/drawing/2014/main" id="{F134FEDD-85CA-4C74-BA29-C68FFB140268}"/>
                </a:ext>
              </a:extLst>
            </p:cNvPr>
            <p:cNvSpPr/>
            <p:nvPr/>
          </p:nvSpPr>
          <p:spPr>
            <a:xfrm>
              <a:off x="16694" y="-3364358"/>
              <a:ext cx="37300" cy="40420"/>
            </a:xfrm>
            <a:custGeom>
              <a:avLst/>
              <a:gdLst>
                <a:gd name="connsiteX0" fmla="*/ 38387 w 37300"/>
                <a:gd name="connsiteY0" fmla="*/ 1747 h 40420"/>
                <a:gd name="connsiteX1" fmla="*/ 4400 w 37300"/>
                <a:gd name="connsiteY1" fmla="*/ 40121 h 40420"/>
                <a:gd name="connsiteX2" fmla="*/ 38387 w 37300"/>
                <a:gd name="connsiteY2" fmla="*/ 1747 h 4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20">
                  <a:moveTo>
                    <a:pt x="38387" y="1747"/>
                  </a:moveTo>
                  <a:cubicBezTo>
                    <a:pt x="4717" y="16758"/>
                    <a:pt x="-4797" y="32880"/>
                    <a:pt x="4400" y="40121"/>
                  </a:cubicBezTo>
                  <a:cubicBezTo>
                    <a:pt x="13597" y="47363"/>
                    <a:pt x="28370" y="35576"/>
                    <a:pt x="383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499" name="任意多边形: 形状 3498">
              <a:extLst>
                <a:ext uri="{FF2B5EF4-FFF2-40B4-BE49-F238E27FC236}">
                  <a16:creationId xmlns:a16="http://schemas.microsoft.com/office/drawing/2014/main" id="{F1EF0F9E-D789-BBCF-29A8-08CB6B160EC1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11744 w 13492"/>
                <a:gd name="connsiteY0" fmla="*/ 13551 h 13012"/>
                <a:gd name="connsiteX1" fmla="*/ 13530 w 13492"/>
                <a:gd name="connsiteY1" fmla="*/ 4803 h 13012"/>
                <a:gd name="connsiteX2" fmla="*/ 13329 w 13492"/>
                <a:gd name="connsiteY2" fmla="*/ 4513 h 13012"/>
                <a:gd name="connsiteX3" fmla="*/ 3921 w 13492"/>
                <a:gd name="connsiteY3" fmla="*/ 2953 h 13012"/>
                <a:gd name="connsiteX4" fmla="*/ 2145 w 13492"/>
                <a:gd name="connsiteY4" fmla="*/ 11754 h 13012"/>
                <a:gd name="connsiteX5" fmla="*/ 2335 w 13492"/>
                <a:gd name="connsiteY5" fmla="*/ 12018 h 13012"/>
                <a:gd name="connsiteX6" fmla="*/ 11744 w 13492"/>
                <a:gd name="connsiteY6" fmla="*/ 13551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11744" y="13551"/>
                  </a:move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0" name="任意多边形: 形状 3499">
              <a:extLst>
                <a:ext uri="{FF2B5EF4-FFF2-40B4-BE49-F238E27FC236}">
                  <a16:creationId xmlns:a16="http://schemas.microsoft.com/office/drawing/2014/main" id="{4A488127-DFA9-1BD1-BE2C-4EEC898C833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1" name="任意多边形: 形状 3500">
              <a:extLst>
                <a:ext uri="{FF2B5EF4-FFF2-40B4-BE49-F238E27FC236}">
                  <a16:creationId xmlns:a16="http://schemas.microsoft.com/office/drawing/2014/main" id="{C3E22CD8-BBC7-1068-C278-C719F94D413A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2" name="任意多边形: 形状 3501">
              <a:extLst>
                <a:ext uri="{FF2B5EF4-FFF2-40B4-BE49-F238E27FC236}">
                  <a16:creationId xmlns:a16="http://schemas.microsoft.com/office/drawing/2014/main" id="{C90654CC-7014-A7AB-9370-75ECCC6AFB76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3" name="任意多边形: 形状 3502">
              <a:extLst>
                <a:ext uri="{FF2B5EF4-FFF2-40B4-BE49-F238E27FC236}">
                  <a16:creationId xmlns:a16="http://schemas.microsoft.com/office/drawing/2014/main" id="{82D04731-5236-18C6-077A-BAFF1966B5D8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4" name="任意多边形: 形状 3503">
              <a:extLst>
                <a:ext uri="{FF2B5EF4-FFF2-40B4-BE49-F238E27FC236}">
                  <a16:creationId xmlns:a16="http://schemas.microsoft.com/office/drawing/2014/main" id="{C4D67D63-2F87-D8DC-747F-AAB5E9D31B60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5" name="任意多边形: 形状 3504">
              <a:extLst>
                <a:ext uri="{FF2B5EF4-FFF2-40B4-BE49-F238E27FC236}">
                  <a16:creationId xmlns:a16="http://schemas.microsoft.com/office/drawing/2014/main" id="{A704617A-74EE-1580-1074-0D2D3AAD5677}"/>
                </a:ext>
              </a:extLst>
            </p:cNvPr>
            <p:cNvSpPr/>
            <p:nvPr/>
          </p:nvSpPr>
          <p:spPr>
            <a:xfrm>
              <a:off x="53995" y="-3364476"/>
              <a:ext cx="49087" cy="24964"/>
            </a:xfrm>
            <a:custGeom>
              <a:avLst/>
              <a:gdLst>
                <a:gd name="connsiteX0" fmla="*/ 1086 w 49087"/>
                <a:gd name="connsiteY0" fmla="*/ 1865 h 24964"/>
                <a:gd name="connsiteX1" fmla="*/ 49450 w 49087"/>
                <a:gd name="connsiteY1" fmla="*/ 21158 h 24964"/>
                <a:gd name="connsiteX2" fmla="*/ 1086 w 49087"/>
                <a:gd name="connsiteY2" fmla="*/ 1865 h 2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87" h="24964">
                  <a:moveTo>
                    <a:pt x="1086" y="1865"/>
                  </a:moveTo>
                  <a:cubicBezTo>
                    <a:pt x="26325" y="28056"/>
                    <a:pt x="45169" y="31809"/>
                    <a:pt x="49450" y="21158"/>
                  </a:cubicBezTo>
                  <a:cubicBezTo>
                    <a:pt x="53917" y="10085"/>
                    <a:pt x="37663" y="570"/>
                    <a:pt x="1086" y="18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6" name="任意多边形: 形状 3505">
              <a:extLst>
                <a:ext uri="{FF2B5EF4-FFF2-40B4-BE49-F238E27FC236}">
                  <a16:creationId xmlns:a16="http://schemas.microsoft.com/office/drawing/2014/main" id="{0EA4952E-20F7-EA33-BBBD-C00DB83E4BED}"/>
                </a:ext>
              </a:extLst>
            </p:cNvPr>
            <p:cNvSpPr/>
            <p:nvPr/>
          </p:nvSpPr>
          <p:spPr>
            <a:xfrm>
              <a:off x="40747" y="-3364358"/>
              <a:ext cx="20792" cy="50238"/>
            </a:xfrm>
            <a:custGeom>
              <a:avLst/>
              <a:gdLst>
                <a:gd name="connsiteX0" fmla="*/ 14335 w 20792"/>
                <a:gd name="connsiteY0" fmla="*/ 1747 h 50238"/>
                <a:gd name="connsiteX1" fmla="*/ 10238 w 20792"/>
                <a:gd name="connsiteY1" fmla="*/ 51961 h 50238"/>
                <a:gd name="connsiteX2" fmla="*/ 14335 w 20792"/>
                <a:gd name="connsiteY2" fmla="*/ 1747 h 5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92" h="50238">
                  <a:moveTo>
                    <a:pt x="14335" y="1747"/>
                  </a:moveTo>
                  <a:cubicBezTo>
                    <a:pt x="-3743" y="32959"/>
                    <a:pt x="-1523" y="51380"/>
                    <a:pt x="10238" y="51961"/>
                  </a:cubicBezTo>
                  <a:cubicBezTo>
                    <a:pt x="22527" y="52728"/>
                    <a:pt x="26915" y="34888"/>
                    <a:pt x="1433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7" name="任意多边形: 形状 3506">
              <a:extLst>
                <a:ext uri="{FF2B5EF4-FFF2-40B4-BE49-F238E27FC236}">
                  <a16:creationId xmlns:a16="http://schemas.microsoft.com/office/drawing/2014/main" id="{0157D266-739C-E5CD-ACEE-ED9F08B59863}"/>
                </a:ext>
              </a:extLst>
            </p:cNvPr>
            <p:cNvSpPr/>
            <p:nvPr/>
          </p:nvSpPr>
          <p:spPr>
            <a:xfrm>
              <a:off x="2762" y="-3366990"/>
              <a:ext cx="51233" cy="21326"/>
            </a:xfrm>
            <a:custGeom>
              <a:avLst/>
              <a:gdLst>
                <a:gd name="connsiteX0" fmla="*/ 52320 w 51233"/>
                <a:gd name="connsiteY0" fmla="*/ 4379 h 21326"/>
                <a:gd name="connsiteX1" fmla="*/ 1418 w 51233"/>
                <a:gd name="connsiteY1" fmla="*/ 16167 h 21326"/>
                <a:gd name="connsiteX2" fmla="*/ 52320 w 51233"/>
                <a:gd name="connsiteY2" fmla="*/ 4379 h 2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233" h="21326">
                  <a:moveTo>
                    <a:pt x="52320" y="4379"/>
                  </a:moveTo>
                  <a:cubicBezTo>
                    <a:pt x="15927" y="-2518"/>
                    <a:pt x="-1595" y="5093"/>
                    <a:pt x="1418" y="16167"/>
                  </a:cubicBezTo>
                  <a:cubicBezTo>
                    <a:pt x="4431" y="27240"/>
                    <a:pt x="23512" y="26157"/>
                    <a:pt x="52320" y="43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8" name="任意多边形: 形状 3507">
              <a:extLst>
                <a:ext uri="{FF2B5EF4-FFF2-40B4-BE49-F238E27FC236}">
                  <a16:creationId xmlns:a16="http://schemas.microsoft.com/office/drawing/2014/main" id="{44A1D511-A8B8-764D-71A9-B402791FD56A}"/>
                </a:ext>
              </a:extLst>
            </p:cNvPr>
            <p:cNvSpPr/>
            <p:nvPr/>
          </p:nvSpPr>
          <p:spPr>
            <a:xfrm>
              <a:off x="22205" y="-3408819"/>
              <a:ext cx="31790" cy="44461"/>
            </a:xfrm>
            <a:custGeom>
              <a:avLst/>
              <a:gdLst>
                <a:gd name="connsiteX0" fmla="*/ 32877 w 31790"/>
                <a:gd name="connsiteY0" fmla="*/ 46208 h 44461"/>
                <a:gd name="connsiteX1" fmla="*/ 5523 w 31790"/>
                <a:gd name="connsiteY1" fmla="*/ 3183 h 44461"/>
                <a:gd name="connsiteX2" fmla="*/ 32877 w 31790"/>
                <a:gd name="connsiteY2" fmla="*/ 46208 h 4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90" h="44461">
                  <a:moveTo>
                    <a:pt x="32877" y="46208"/>
                  </a:moveTo>
                  <a:cubicBezTo>
                    <a:pt x="28437" y="10689"/>
                    <a:pt x="15487" y="-3002"/>
                    <a:pt x="5523" y="3183"/>
                  </a:cubicBezTo>
                  <a:cubicBezTo>
                    <a:pt x="-4863" y="9605"/>
                    <a:pt x="2484" y="26546"/>
                    <a:pt x="32877" y="46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09" name="任意多边形: 形状 3508">
              <a:extLst>
                <a:ext uri="{FF2B5EF4-FFF2-40B4-BE49-F238E27FC236}">
                  <a16:creationId xmlns:a16="http://schemas.microsoft.com/office/drawing/2014/main" id="{DA4E0FE4-BBAE-E363-2D4A-D83A12DD8899}"/>
                </a:ext>
              </a:extLst>
            </p:cNvPr>
            <p:cNvSpPr/>
            <p:nvPr/>
          </p:nvSpPr>
          <p:spPr>
            <a:xfrm>
              <a:off x="53995" y="-3404821"/>
              <a:ext cx="37300" cy="40463"/>
            </a:xfrm>
            <a:custGeom>
              <a:avLst/>
              <a:gdLst>
                <a:gd name="connsiteX0" fmla="*/ 1086 w 37300"/>
                <a:gd name="connsiteY0" fmla="*/ 42210 h 40463"/>
                <a:gd name="connsiteX1" fmla="*/ 35073 w 37300"/>
                <a:gd name="connsiteY1" fmla="*/ 3810 h 40463"/>
                <a:gd name="connsiteX2" fmla="*/ 1086 w 37300"/>
                <a:gd name="connsiteY2" fmla="*/ 42210 h 4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00" h="40463">
                  <a:moveTo>
                    <a:pt x="1086" y="42210"/>
                  </a:moveTo>
                  <a:cubicBezTo>
                    <a:pt x="34756" y="27173"/>
                    <a:pt x="44270" y="11078"/>
                    <a:pt x="35073" y="3810"/>
                  </a:cubicBezTo>
                  <a:cubicBezTo>
                    <a:pt x="25876" y="-3458"/>
                    <a:pt x="11102" y="8276"/>
                    <a:pt x="1086" y="422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0" name="任意多边形: 形状 3509">
              <a:extLst>
                <a:ext uri="{FF2B5EF4-FFF2-40B4-BE49-F238E27FC236}">
                  <a16:creationId xmlns:a16="http://schemas.microsoft.com/office/drawing/2014/main" id="{86F3BD62-6325-9537-9AA1-B52C92C22A44}"/>
                </a:ext>
              </a:extLst>
            </p:cNvPr>
            <p:cNvSpPr/>
            <p:nvPr/>
          </p:nvSpPr>
          <p:spPr>
            <a:xfrm>
              <a:off x="47249" y="-3370876"/>
              <a:ext cx="13492" cy="13012"/>
            </a:xfrm>
            <a:custGeom>
              <a:avLst/>
              <a:gdLst>
                <a:gd name="connsiteX0" fmla="*/ 3921 w 13492"/>
                <a:gd name="connsiteY0" fmla="*/ 2953 h 13012"/>
                <a:gd name="connsiteX1" fmla="*/ 2145 w 13492"/>
                <a:gd name="connsiteY1" fmla="*/ 11754 h 13012"/>
                <a:gd name="connsiteX2" fmla="*/ 2335 w 13492"/>
                <a:gd name="connsiteY2" fmla="*/ 12018 h 13012"/>
                <a:gd name="connsiteX3" fmla="*/ 11744 w 13492"/>
                <a:gd name="connsiteY3" fmla="*/ 13551 h 13012"/>
                <a:gd name="connsiteX4" fmla="*/ 13530 w 13492"/>
                <a:gd name="connsiteY4" fmla="*/ 4803 h 13012"/>
                <a:gd name="connsiteX5" fmla="*/ 13329 w 13492"/>
                <a:gd name="connsiteY5" fmla="*/ 4513 h 13012"/>
                <a:gd name="connsiteX6" fmla="*/ 3921 w 13492"/>
                <a:gd name="connsiteY6" fmla="*/ 2953 h 1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2" h="13012">
                  <a:moveTo>
                    <a:pt x="3921" y="2953"/>
                  </a:moveTo>
                  <a:cubicBezTo>
                    <a:pt x="1003" y="4883"/>
                    <a:pt x="208" y="8820"/>
                    <a:pt x="2145" y="11754"/>
                  </a:cubicBezTo>
                  <a:cubicBezTo>
                    <a:pt x="2206" y="11833"/>
                    <a:pt x="2269" y="11939"/>
                    <a:pt x="2335" y="12018"/>
                  </a:cubicBezTo>
                  <a:cubicBezTo>
                    <a:pt x="4558" y="14952"/>
                    <a:pt x="8702" y="15639"/>
                    <a:pt x="11744" y="13551"/>
                  </a:cubicBezTo>
                  <a:cubicBezTo>
                    <a:pt x="14654" y="11622"/>
                    <a:pt x="15454" y="7710"/>
                    <a:pt x="13530" y="4803"/>
                  </a:cubicBezTo>
                  <a:cubicBezTo>
                    <a:pt x="13467" y="4697"/>
                    <a:pt x="13398" y="4618"/>
                    <a:pt x="13329" y="4513"/>
                  </a:cubicBezTo>
                  <a:cubicBezTo>
                    <a:pt x="11123" y="1553"/>
                    <a:pt x="6965" y="865"/>
                    <a:pt x="3921" y="29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1" name="任意多边形: 形状 3510">
              <a:extLst>
                <a:ext uri="{FF2B5EF4-FFF2-40B4-BE49-F238E27FC236}">
                  <a16:creationId xmlns:a16="http://schemas.microsoft.com/office/drawing/2014/main" id="{8B311425-7DC6-AD2A-71CF-2C6DB245A92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2" name="任意多边形: 形状 3511">
              <a:extLst>
                <a:ext uri="{FF2B5EF4-FFF2-40B4-BE49-F238E27FC236}">
                  <a16:creationId xmlns:a16="http://schemas.microsoft.com/office/drawing/2014/main" id="{72DFA9B2-01BC-C9E4-BBDA-C11219BCC8B8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3" name="任意多边形: 形状 3512">
              <a:extLst>
                <a:ext uri="{FF2B5EF4-FFF2-40B4-BE49-F238E27FC236}">
                  <a16:creationId xmlns:a16="http://schemas.microsoft.com/office/drawing/2014/main" id="{9D37508E-BADB-E56F-761C-13D7C249907B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4" name="任意多边形: 形状 3513">
              <a:extLst>
                <a:ext uri="{FF2B5EF4-FFF2-40B4-BE49-F238E27FC236}">
                  <a16:creationId xmlns:a16="http://schemas.microsoft.com/office/drawing/2014/main" id="{A366C108-D3AA-2E1D-FF34-1F95AA9C6266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5" name="任意多边形: 形状 3514">
              <a:extLst>
                <a:ext uri="{FF2B5EF4-FFF2-40B4-BE49-F238E27FC236}">
                  <a16:creationId xmlns:a16="http://schemas.microsoft.com/office/drawing/2014/main" id="{DE59804A-3CB1-039F-0213-99DBA0F940D8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6" name="任意多边形: 形状 3515">
              <a:extLst>
                <a:ext uri="{FF2B5EF4-FFF2-40B4-BE49-F238E27FC236}">
                  <a16:creationId xmlns:a16="http://schemas.microsoft.com/office/drawing/2014/main" id="{DC564564-C412-1889-51A6-235469A78769}"/>
                </a:ext>
              </a:extLst>
            </p:cNvPr>
            <p:cNvSpPr/>
            <p:nvPr/>
          </p:nvSpPr>
          <p:spPr>
            <a:xfrm>
              <a:off x="-670153" y="-3178564"/>
              <a:ext cx="23182" cy="38863"/>
            </a:xfrm>
            <a:custGeom>
              <a:avLst/>
              <a:gdLst>
                <a:gd name="connsiteX0" fmla="*/ 24268 w 23182"/>
                <a:gd name="connsiteY0" fmla="*/ 1747 h 38863"/>
                <a:gd name="connsiteX1" fmla="*/ 5557 w 23182"/>
                <a:gd name="connsiteY1" fmla="*/ 39936 h 38863"/>
                <a:gd name="connsiteX2" fmla="*/ 24268 w 23182"/>
                <a:gd name="connsiteY2" fmla="*/ 1747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3">
                  <a:moveTo>
                    <a:pt x="24268" y="1747"/>
                  </a:moveTo>
                  <a:cubicBezTo>
                    <a:pt x="483" y="21013"/>
                    <a:pt x="-3508" y="36104"/>
                    <a:pt x="5557" y="39936"/>
                  </a:cubicBezTo>
                  <a:cubicBezTo>
                    <a:pt x="14622" y="43768"/>
                    <a:pt x="24004" y="31294"/>
                    <a:pt x="24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7" name="任意多边形: 形状 3516">
              <a:extLst>
                <a:ext uri="{FF2B5EF4-FFF2-40B4-BE49-F238E27FC236}">
                  <a16:creationId xmlns:a16="http://schemas.microsoft.com/office/drawing/2014/main" id="{46E575E5-3902-3398-3710-050C4542C623}"/>
                </a:ext>
              </a:extLst>
            </p:cNvPr>
            <p:cNvSpPr/>
            <p:nvPr/>
          </p:nvSpPr>
          <p:spPr>
            <a:xfrm>
              <a:off x="-690452" y="-3190809"/>
              <a:ext cx="43481" cy="16951"/>
            </a:xfrm>
            <a:custGeom>
              <a:avLst/>
              <a:gdLst>
                <a:gd name="connsiteX0" fmla="*/ 44568 w 43481"/>
                <a:gd name="connsiteY0" fmla="*/ 13992 h 16951"/>
                <a:gd name="connsiteX1" fmla="*/ 1145 w 43481"/>
                <a:gd name="connsiteY1" fmla="*/ 8706 h 16951"/>
                <a:gd name="connsiteX2" fmla="*/ 44568 w 43481"/>
                <a:gd name="connsiteY2" fmla="*/ 13992 h 1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81" h="16951">
                  <a:moveTo>
                    <a:pt x="44568" y="13992"/>
                  </a:moveTo>
                  <a:cubicBezTo>
                    <a:pt x="18139" y="-1865"/>
                    <a:pt x="2282" y="-861"/>
                    <a:pt x="1145" y="8706"/>
                  </a:cubicBezTo>
                  <a:cubicBezTo>
                    <a:pt x="9" y="18273"/>
                    <a:pt x="15232" y="22766"/>
                    <a:pt x="44568" y="139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8" name="任意多边形: 形状 3517">
              <a:extLst>
                <a:ext uri="{FF2B5EF4-FFF2-40B4-BE49-F238E27FC236}">
                  <a16:creationId xmlns:a16="http://schemas.microsoft.com/office/drawing/2014/main" id="{0DE61A5C-102E-7B1D-97FA-5566D946D254}"/>
                </a:ext>
              </a:extLst>
            </p:cNvPr>
            <p:cNvSpPr/>
            <p:nvPr/>
          </p:nvSpPr>
          <p:spPr>
            <a:xfrm>
              <a:off x="-661531" y="-3220211"/>
              <a:ext cx="17946" cy="41646"/>
            </a:xfrm>
            <a:custGeom>
              <a:avLst/>
              <a:gdLst>
                <a:gd name="connsiteX0" fmla="*/ 15647 w 17946"/>
                <a:gd name="connsiteY0" fmla="*/ 43394 h 41646"/>
                <a:gd name="connsiteX1" fmla="*/ 7533 w 17946"/>
                <a:gd name="connsiteY1" fmla="*/ 1927 h 41646"/>
                <a:gd name="connsiteX2" fmla="*/ 15647 w 17946"/>
                <a:gd name="connsiteY2" fmla="*/ 43394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6" h="41646">
                  <a:moveTo>
                    <a:pt x="15647" y="43394"/>
                  </a:moveTo>
                  <a:cubicBezTo>
                    <a:pt x="23126" y="14322"/>
                    <a:pt x="17232" y="-55"/>
                    <a:pt x="7533" y="1927"/>
                  </a:cubicBezTo>
                  <a:cubicBezTo>
                    <a:pt x="-2166" y="3909"/>
                    <a:pt x="-2034" y="19317"/>
                    <a:pt x="15647" y="433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19" name="任意多边形: 形状 3518">
              <a:extLst>
                <a:ext uri="{FF2B5EF4-FFF2-40B4-BE49-F238E27FC236}">
                  <a16:creationId xmlns:a16="http://schemas.microsoft.com/office/drawing/2014/main" id="{0100FDC5-8C33-DDBD-37EF-261E5AD1FB0F}"/>
                </a:ext>
              </a:extLst>
            </p:cNvPr>
            <p:cNvSpPr/>
            <p:nvPr/>
          </p:nvSpPr>
          <p:spPr>
            <a:xfrm>
              <a:off x="-646971" y="-3202587"/>
              <a:ext cx="39505" cy="24023"/>
            </a:xfrm>
            <a:custGeom>
              <a:avLst/>
              <a:gdLst>
                <a:gd name="connsiteX0" fmla="*/ 1086 w 39505"/>
                <a:gd name="connsiteY0" fmla="*/ 25770 h 24023"/>
                <a:gd name="connsiteX1" fmla="*/ 39540 w 39505"/>
                <a:gd name="connsiteY1" fmla="*/ 5499 h 24023"/>
                <a:gd name="connsiteX2" fmla="*/ 1086 w 39505"/>
                <a:gd name="connsiteY2" fmla="*/ 25770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505" h="24023">
                  <a:moveTo>
                    <a:pt x="1086" y="25770"/>
                  </a:moveTo>
                  <a:cubicBezTo>
                    <a:pt x="32060" y="23682"/>
                    <a:pt x="44482" y="13798"/>
                    <a:pt x="39540" y="5499"/>
                  </a:cubicBezTo>
                  <a:cubicBezTo>
                    <a:pt x="34597" y="-2799"/>
                    <a:pt x="19322" y="2117"/>
                    <a:pt x="1086" y="257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0" name="任意多边形: 形状 3519">
              <a:extLst>
                <a:ext uri="{FF2B5EF4-FFF2-40B4-BE49-F238E27FC236}">
                  <a16:creationId xmlns:a16="http://schemas.microsoft.com/office/drawing/2014/main" id="{61432F80-2229-858D-D171-AF0B119CDB63}"/>
                </a:ext>
              </a:extLst>
            </p:cNvPr>
            <p:cNvSpPr/>
            <p:nvPr/>
          </p:nvSpPr>
          <p:spPr>
            <a:xfrm>
              <a:off x="-646971" y="-3178564"/>
              <a:ext cx="33922" cy="31424"/>
            </a:xfrm>
            <a:custGeom>
              <a:avLst/>
              <a:gdLst>
                <a:gd name="connsiteX0" fmla="*/ 1086 w 33922"/>
                <a:gd name="connsiteY0" fmla="*/ 1747 h 31424"/>
                <a:gd name="connsiteX1" fmla="*/ 32985 w 33922"/>
                <a:gd name="connsiteY1" fmla="*/ 30818 h 31424"/>
                <a:gd name="connsiteX2" fmla="*/ 1086 w 33922"/>
                <a:gd name="connsiteY2" fmla="*/ 1747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22" h="31424">
                  <a:moveTo>
                    <a:pt x="1086" y="1747"/>
                  </a:moveTo>
                  <a:cubicBezTo>
                    <a:pt x="12741" y="29497"/>
                    <a:pt x="26325" y="37822"/>
                    <a:pt x="32985" y="30818"/>
                  </a:cubicBezTo>
                  <a:cubicBezTo>
                    <a:pt x="39645" y="23815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1" name="任意多边形: 形状 3520">
              <a:extLst>
                <a:ext uri="{FF2B5EF4-FFF2-40B4-BE49-F238E27FC236}">
                  <a16:creationId xmlns:a16="http://schemas.microsoft.com/office/drawing/2014/main" id="{25506E03-56B3-268B-E309-C4FCFA64CE41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1490 w 11301"/>
                <a:gd name="connsiteY0" fmla="*/ 4264 h 10875"/>
                <a:gd name="connsiteX1" fmla="*/ 3720 w 11301"/>
                <a:gd name="connsiteY1" fmla="*/ 2599 h 10875"/>
                <a:gd name="connsiteX2" fmla="*/ 1801 w 11301"/>
                <a:gd name="connsiteY2" fmla="*/ 9814 h 10875"/>
                <a:gd name="connsiteX3" fmla="*/ 1976 w 11301"/>
                <a:gd name="connsiteY3" fmla="*/ 10105 h 10875"/>
                <a:gd name="connsiteX4" fmla="*/ 9772 w 11301"/>
                <a:gd name="connsiteY4" fmla="*/ 11770 h 10875"/>
                <a:gd name="connsiteX5" fmla="*/ 11662 w 11301"/>
                <a:gd name="connsiteY5" fmla="*/ 4529 h 10875"/>
                <a:gd name="connsiteX6" fmla="*/ 11490 w 11301"/>
                <a:gd name="connsiteY6" fmla="*/ 4264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1490" y="4264"/>
                  </a:move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2" name="任意多边形: 形状 3521">
              <a:extLst>
                <a:ext uri="{FF2B5EF4-FFF2-40B4-BE49-F238E27FC236}">
                  <a16:creationId xmlns:a16="http://schemas.microsoft.com/office/drawing/2014/main" id="{52A6A3A3-A146-A17B-A7A1-CE4310A76A77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3" name="任意多边形: 形状 3522">
              <a:extLst>
                <a:ext uri="{FF2B5EF4-FFF2-40B4-BE49-F238E27FC236}">
                  <a16:creationId xmlns:a16="http://schemas.microsoft.com/office/drawing/2014/main" id="{CFFCA6F5-E817-14C5-511A-391BFAB589C2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4" name="任意多边形: 形状 3523">
              <a:extLst>
                <a:ext uri="{FF2B5EF4-FFF2-40B4-BE49-F238E27FC236}">
                  <a16:creationId xmlns:a16="http://schemas.microsoft.com/office/drawing/2014/main" id="{4C80773F-6A9C-71DF-D863-8A32BCCB75CF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5" name="任意多边形: 形状 3524">
              <a:extLst>
                <a:ext uri="{FF2B5EF4-FFF2-40B4-BE49-F238E27FC236}">
                  <a16:creationId xmlns:a16="http://schemas.microsoft.com/office/drawing/2014/main" id="{4F0407AC-7CF2-DCC5-6605-9E5AA86C0E6E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6" name="任意多边形: 形状 3525">
              <a:extLst>
                <a:ext uri="{FF2B5EF4-FFF2-40B4-BE49-F238E27FC236}">
                  <a16:creationId xmlns:a16="http://schemas.microsoft.com/office/drawing/2014/main" id="{D61D986B-5BCE-1F51-555D-DDFC98316E48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7" name="任意多边形: 形状 3526">
              <a:extLst>
                <a:ext uri="{FF2B5EF4-FFF2-40B4-BE49-F238E27FC236}">
                  <a16:creationId xmlns:a16="http://schemas.microsoft.com/office/drawing/2014/main" id="{C45CAEA8-3767-2A24-BA3C-A8DF904CD284}"/>
                </a:ext>
              </a:extLst>
            </p:cNvPr>
            <p:cNvSpPr/>
            <p:nvPr/>
          </p:nvSpPr>
          <p:spPr>
            <a:xfrm>
              <a:off x="-646971" y="-3217394"/>
              <a:ext cx="23202" cy="38829"/>
            </a:xfrm>
            <a:custGeom>
              <a:avLst/>
              <a:gdLst>
                <a:gd name="connsiteX0" fmla="*/ 1086 w 23202"/>
                <a:gd name="connsiteY0" fmla="*/ 40577 h 38829"/>
                <a:gd name="connsiteX1" fmla="*/ 19824 w 23202"/>
                <a:gd name="connsiteY1" fmla="*/ 2414 h 38829"/>
                <a:gd name="connsiteX2" fmla="*/ 1086 w 23202"/>
                <a:gd name="connsiteY2" fmla="*/ 4057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1086" y="40577"/>
                  </a:moveTo>
                  <a:cubicBezTo>
                    <a:pt x="24872" y="21337"/>
                    <a:pt x="28889" y="6219"/>
                    <a:pt x="19824" y="2414"/>
                  </a:cubicBezTo>
                  <a:cubicBezTo>
                    <a:pt x="10759" y="-1392"/>
                    <a:pt x="1482" y="11056"/>
                    <a:pt x="1086" y="405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8" name="任意多边形: 形状 3527">
              <a:extLst>
                <a:ext uri="{FF2B5EF4-FFF2-40B4-BE49-F238E27FC236}">
                  <a16:creationId xmlns:a16="http://schemas.microsoft.com/office/drawing/2014/main" id="{AA30437E-A3D1-E76E-45E8-4FBA2A8AC416}"/>
                </a:ext>
              </a:extLst>
            </p:cNvPr>
            <p:cNvSpPr/>
            <p:nvPr/>
          </p:nvSpPr>
          <p:spPr>
            <a:xfrm>
              <a:off x="-646971" y="-3183273"/>
              <a:ext cx="43510" cy="16975"/>
            </a:xfrm>
            <a:custGeom>
              <a:avLst/>
              <a:gdLst>
                <a:gd name="connsiteX0" fmla="*/ 1086 w 43510"/>
                <a:gd name="connsiteY0" fmla="*/ 6455 h 16975"/>
                <a:gd name="connsiteX1" fmla="*/ 44535 w 43510"/>
                <a:gd name="connsiteY1" fmla="*/ 11741 h 16975"/>
                <a:gd name="connsiteX2" fmla="*/ 1086 w 43510"/>
                <a:gd name="connsiteY2" fmla="*/ 6455 h 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75">
                  <a:moveTo>
                    <a:pt x="1086" y="6455"/>
                  </a:moveTo>
                  <a:cubicBezTo>
                    <a:pt x="27515" y="22312"/>
                    <a:pt x="43372" y="21361"/>
                    <a:pt x="44535" y="11741"/>
                  </a:cubicBezTo>
                  <a:cubicBezTo>
                    <a:pt x="45698" y="2121"/>
                    <a:pt x="30342" y="-2293"/>
                    <a:pt x="1086" y="64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29" name="任意多边形: 形状 3528">
              <a:extLst>
                <a:ext uri="{FF2B5EF4-FFF2-40B4-BE49-F238E27FC236}">
                  <a16:creationId xmlns:a16="http://schemas.microsoft.com/office/drawing/2014/main" id="{32251F52-B814-5E1C-DC27-9F1F80DC54BC}"/>
                </a:ext>
              </a:extLst>
            </p:cNvPr>
            <p:cNvSpPr/>
            <p:nvPr/>
          </p:nvSpPr>
          <p:spPr>
            <a:xfrm>
              <a:off x="-650356" y="-3178564"/>
              <a:ext cx="17981" cy="41695"/>
            </a:xfrm>
            <a:custGeom>
              <a:avLst/>
              <a:gdLst>
                <a:gd name="connsiteX0" fmla="*/ 4471 w 17981"/>
                <a:gd name="connsiteY0" fmla="*/ 1747 h 41695"/>
                <a:gd name="connsiteX1" fmla="*/ 12611 w 17981"/>
                <a:gd name="connsiteY1" fmla="*/ 43266 h 41695"/>
                <a:gd name="connsiteX2" fmla="*/ 4471 w 17981"/>
                <a:gd name="connsiteY2" fmla="*/ 1747 h 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1" h="41695">
                  <a:moveTo>
                    <a:pt x="4471" y="1747"/>
                  </a:moveTo>
                  <a:cubicBezTo>
                    <a:pt x="-3008" y="30818"/>
                    <a:pt x="2886" y="45222"/>
                    <a:pt x="12611" y="43266"/>
                  </a:cubicBezTo>
                  <a:cubicBezTo>
                    <a:pt x="22337" y="41310"/>
                    <a:pt x="22179" y="25876"/>
                    <a:pt x="44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0" name="任意多边形: 形状 3529">
              <a:extLst>
                <a:ext uri="{FF2B5EF4-FFF2-40B4-BE49-F238E27FC236}">
                  <a16:creationId xmlns:a16="http://schemas.microsoft.com/office/drawing/2014/main" id="{D8A455F4-8EB4-0D74-8053-11F912F7C542}"/>
                </a:ext>
              </a:extLst>
            </p:cNvPr>
            <p:cNvSpPr/>
            <p:nvPr/>
          </p:nvSpPr>
          <p:spPr>
            <a:xfrm>
              <a:off x="-686451" y="-3178564"/>
              <a:ext cx="39480" cy="24016"/>
            </a:xfrm>
            <a:custGeom>
              <a:avLst/>
              <a:gdLst>
                <a:gd name="connsiteX0" fmla="*/ 40566 w 39480"/>
                <a:gd name="connsiteY0" fmla="*/ 1747 h 24016"/>
                <a:gd name="connsiteX1" fmla="*/ 2139 w 39480"/>
                <a:gd name="connsiteY1" fmla="*/ 22018 h 24016"/>
                <a:gd name="connsiteX2" fmla="*/ 40566 w 39480"/>
                <a:gd name="connsiteY2" fmla="*/ 1747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0" h="24016">
                  <a:moveTo>
                    <a:pt x="40566" y="1747"/>
                  </a:moveTo>
                  <a:cubicBezTo>
                    <a:pt x="9592" y="3888"/>
                    <a:pt x="-2803" y="13746"/>
                    <a:pt x="2139" y="22018"/>
                  </a:cubicBezTo>
                  <a:cubicBezTo>
                    <a:pt x="7081" y="30290"/>
                    <a:pt x="22278" y="25427"/>
                    <a:pt x="405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1" name="任意多边形: 形状 3530">
              <a:extLst>
                <a:ext uri="{FF2B5EF4-FFF2-40B4-BE49-F238E27FC236}">
                  <a16:creationId xmlns:a16="http://schemas.microsoft.com/office/drawing/2014/main" id="{8F7FF07E-F7D2-45F5-4516-44405218C36A}"/>
                </a:ext>
              </a:extLst>
            </p:cNvPr>
            <p:cNvSpPr/>
            <p:nvPr/>
          </p:nvSpPr>
          <p:spPr>
            <a:xfrm>
              <a:off x="-680870" y="-3209975"/>
              <a:ext cx="33898" cy="31411"/>
            </a:xfrm>
            <a:custGeom>
              <a:avLst/>
              <a:gdLst>
                <a:gd name="connsiteX0" fmla="*/ 34985 w 33898"/>
                <a:gd name="connsiteY0" fmla="*/ 33158 h 31411"/>
                <a:gd name="connsiteX1" fmla="*/ 3112 w 33898"/>
                <a:gd name="connsiteY1" fmla="*/ 4086 h 31411"/>
                <a:gd name="connsiteX2" fmla="*/ 34985 w 33898"/>
                <a:gd name="connsiteY2" fmla="*/ 33158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34985" y="33158"/>
                  </a:moveTo>
                  <a:cubicBezTo>
                    <a:pt x="23356" y="5434"/>
                    <a:pt x="9772" y="-2891"/>
                    <a:pt x="3112" y="4086"/>
                  </a:cubicBezTo>
                  <a:cubicBezTo>
                    <a:pt x="-3548" y="11064"/>
                    <a:pt x="5993" y="23697"/>
                    <a:pt x="34985" y="33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2" name="任意多边形: 形状 3531">
              <a:extLst>
                <a:ext uri="{FF2B5EF4-FFF2-40B4-BE49-F238E27FC236}">
                  <a16:creationId xmlns:a16="http://schemas.microsoft.com/office/drawing/2014/main" id="{26E60F2B-D8AD-02F5-8AE1-BF135F691872}"/>
                </a:ext>
              </a:extLst>
            </p:cNvPr>
            <p:cNvSpPr/>
            <p:nvPr/>
          </p:nvSpPr>
          <p:spPr>
            <a:xfrm>
              <a:off x="-652618" y="-3183989"/>
              <a:ext cx="11301" cy="10875"/>
            </a:xfrm>
            <a:custGeom>
              <a:avLst/>
              <a:gdLst>
                <a:gd name="connsiteX0" fmla="*/ 1976 w 11301"/>
                <a:gd name="connsiteY0" fmla="*/ 10105 h 10875"/>
                <a:gd name="connsiteX1" fmla="*/ 9772 w 11301"/>
                <a:gd name="connsiteY1" fmla="*/ 11770 h 10875"/>
                <a:gd name="connsiteX2" fmla="*/ 11662 w 11301"/>
                <a:gd name="connsiteY2" fmla="*/ 4529 h 10875"/>
                <a:gd name="connsiteX3" fmla="*/ 11490 w 11301"/>
                <a:gd name="connsiteY3" fmla="*/ 4264 h 10875"/>
                <a:gd name="connsiteX4" fmla="*/ 3720 w 11301"/>
                <a:gd name="connsiteY4" fmla="*/ 2599 h 10875"/>
                <a:gd name="connsiteX5" fmla="*/ 1801 w 11301"/>
                <a:gd name="connsiteY5" fmla="*/ 9814 h 10875"/>
                <a:gd name="connsiteX6" fmla="*/ 1976 w 11301"/>
                <a:gd name="connsiteY6" fmla="*/ 10105 h 1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1" h="10875">
                  <a:moveTo>
                    <a:pt x="1976" y="10105"/>
                  </a:moveTo>
                  <a:cubicBezTo>
                    <a:pt x="3717" y="12642"/>
                    <a:pt x="7145" y="13382"/>
                    <a:pt x="9772" y="11770"/>
                  </a:cubicBezTo>
                  <a:cubicBezTo>
                    <a:pt x="12291" y="10290"/>
                    <a:pt x="13137" y="7066"/>
                    <a:pt x="11662" y="4529"/>
                  </a:cubicBezTo>
                  <a:cubicBezTo>
                    <a:pt x="11606" y="4449"/>
                    <a:pt x="11551" y="4344"/>
                    <a:pt x="11490" y="4264"/>
                  </a:cubicBezTo>
                  <a:cubicBezTo>
                    <a:pt x="9759" y="1727"/>
                    <a:pt x="6339" y="987"/>
                    <a:pt x="3720" y="2599"/>
                  </a:cubicBezTo>
                  <a:cubicBezTo>
                    <a:pt x="1196" y="4053"/>
                    <a:pt x="335" y="7304"/>
                    <a:pt x="1801" y="9814"/>
                  </a:cubicBezTo>
                  <a:cubicBezTo>
                    <a:pt x="1857" y="9920"/>
                    <a:pt x="1915" y="10026"/>
                    <a:pt x="1976" y="10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3" name="任意多边形: 形状 3532">
              <a:extLst>
                <a:ext uri="{FF2B5EF4-FFF2-40B4-BE49-F238E27FC236}">
                  <a16:creationId xmlns:a16="http://schemas.microsoft.com/office/drawing/2014/main" id="{FDC7DAE7-B4B4-1146-5D85-E229FEF94717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4" name="任意多边形: 形状 3533">
              <a:extLst>
                <a:ext uri="{FF2B5EF4-FFF2-40B4-BE49-F238E27FC236}">
                  <a16:creationId xmlns:a16="http://schemas.microsoft.com/office/drawing/2014/main" id="{71474796-DECE-EB04-EF6E-34AA46521E18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5" name="任意多边形: 形状 3534">
              <a:extLst>
                <a:ext uri="{FF2B5EF4-FFF2-40B4-BE49-F238E27FC236}">
                  <a16:creationId xmlns:a16="http://schemas.microsoft.com/office/drawing/2014/main" id="{07F4E4C7-0B06-965A-7EAA-088F0A298A8A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6" name="任意多边形: 形状 3535">
              <a:extLst>
                <a:ext uri="{FF2B5EF4-FFF2-40B4-BE49-F238E27FC236}">
                  <a16:creationId xmlns:a16="http://schemas.microsoft.com/office/drawing/2014/main" id="{53EAAB8F-76B3-D8A0-18C2-B08E16EAB93B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7" name="任意多边形: 形状 3536">
              <a:extLst>
                <a:ext uri="{FF2B5EF4-FFF2-40B4-BE49-F238E27FC236}">
                  <a16:creationId xmlns:a16="http://schemas.microsoft.com/office/drawing/2014/main" id="{EB66A351-3570-7353-67C5-0070B08E1923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8" name="任意多边形: 形状 3537">
              <a:extLst>
                <a:ext uri="{FF2B5EF4-FFF2-40B4-BE49-F238E27FC236}">
                  <a16:creationId xmlns:a16="http://schemas.microsoft.com/office/drawing/2014/main" id="{4CC9BF92-58E2-0351-9DFE-AF40BA05BF41}"/>
                </a:ext>
              </a:extLst>
            </p:cNvPr>
            <p:cNvSpPr/>
            <p:nvPr/>
          </p:nvSpPr>
          <p:spPr>
            <a:xfrm>
              <a:off x="-1176044" y="-3377413"/>
              <a:ext cx="23202" cy="38829"/>
            </a:xfrm>
            <a:custGeom>
              <a:avLst/>
              <a:gdLst>
                <a:gd name="connsiteX0" fmla="*/ 24288 w 23202"/>
                <a:gd name="connsiteY0" fmla="*/ 1747 h 38829"/>
                <a:gd name="connsiteX1" fmla="*/ 5550 w 23202"/>
                <a:gd name="connsiteY1" fmla="*/ 39910 h 38829"/>
                <a:gd name="connsiteX2" fmla="*/ 24288 w 23202"/>
                <a:gd name="connsiteY2" fmla="*/ 1747 h 3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02" h="38829">
                  <a:moveTo>
                    <a:pt x="24288" y="1747"/>
                  </a:moveTo>
                  <a:cubicBezTo>
                    <a:pt x="503" y="20987"/>
                    <a:pt x="-3515" y="36104"/>
                    <a:pt x="5550" y="39910"/>
                  </a:cubicBezTo>
                  <a:cubicBezTo>
                    <a:pt x="14616" y="43716"/>
                    <a:pt x="23892" y="31268"/>
                    <a:pt x="242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39" name="任意多边形: 形状 3538">
              <a:extLst>
                <a:ext uri="{FF2B5EF4-FFF2-40B4-BE49-F238E27FC236}">
                  <a16:creationId xmlns:a16="http://schemas.microsoft.com/office/drawing/2014/main" id="{15D4F29A-4146-D638-1BE5-CD73FCB8003C}"/>
                </a:ext>
              </a:extLst>
            </p:cNvPr>
            <p:cNvSpPr/>
            <p:nvPr/>
          </p:nvSpPr>
          <p:spPr>
            <a:xfrm>
              <a:off x="-1196339" y="-3389669"/>
              <a:ext cx="43497" cy="16968"/>
            </a:xfrm>
            <a:custGeom>
              <a:avLst/>
              <a:gdLst>
                <a:gd name="connsiteX0" fmla="*/ 44584 w 43497"/>
                <a:gd name="connsiteY0" fmla="*/ 14003 h 16968"/>
                <a:gd name="connsiteX1" fmla="*/ 1135 w 43497"/>
                <a:gd name="connsiteY1" fmla="*/ 8717 h 16968"/>
                <a:gd name="connsiteX2" fmla="*/ 44584 w 43497"/>
                <a:gd name="connsiteY2" fmla="*/ 14003 h 1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97" h="16968">
                  <a:moveTo>
                    <a:pt x="44584" y="14003"/>
                  </a:moveTo>
                  <a:cubicBezTo>
                    <a:pt x="18155" y="-1854"/>
                    <a:pt x="2166" y="-877"/>
                    <a:pt x="1135" y="8717"/>
                  </a:cubicBezTo>
                  <a:cubicBezTo>
                    <a:pt x="104" y="18311"/>
                    <a:pt x="15327" y="22777"/>
                    <a:pt x="44584" y="140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0" name="任意多边形: 形状 3539">
              <a:extLst>
                <a:ext uri="{FF2B5EF4-FFF2-40B4-BE49-F238E27FC236}">
                  <a16:creationId xmlns:a16="http://schemas.microsoft.com/office/drawing/2014/main" id="{DCFB109B-8FF8-11B5-5D0F-79B2CC349633}"/>
                </a:ext>
              </a:extLst>
            </p:cNvPr>
            <p:cNvSpPr/>
            <p:nvPr/>
          </p:nvSpPr>
          <p:spPr>
            <a:xfrm>
              <a:off x="-1167418" y="-3419082"/>
              <a:ext cx="17945" cy="41668"/>
            </a:xfrm>
            <a:custGeom>
              <a:avLst/>
              <a:gdLst>
                <a:gd name="connsiteX0" fmla="*/ 15663 w 17945"/>
                <a:gd name="connsiteY0" fmla="*/ 43416 h 41668"/>
                <a:gd name="connsiteX1" fmla="*/ 7523 w 17945"/>
                <a:gd name="connsiteY1" fmla="*/ 1923 h 41668"/>
                <a:gd name="connsiteX2" fmla="*/ 15663 w 17945"/>
                <a:gd name="connsiteY2" fmla="*/ 43416 h 4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45" h="41668">
                  <a:moveTo>
                    <a:pt x="15663" y="43416"/>
                  </a:moveTo>
                  <a:cubicBezTo>
                    <a:pt x="23116" y="14344"/>
                    <a:pt x="17222" y="-33"/>
                    <a:pt x="7523" y="1923"/>
                  </a:cubicBezTo>
                  <a:cubicBezTo>
                    <a:pt x="-2177" y="3879"/>
                    <a:pt x="-2018" y="19313"/>
                    <a:pt x="15663" y="434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1" name="任意多边形: 形状 3540">
              <a:extLst>
                <a:ext uri="{FF2B5EF4-FFF2-40B4-BE49-F238E27FC236}">
                  <a16:creationId xmlns:a16="http://schemas.microsoft.com/office/drawing/2014/main" id="{4B21B600-C807-84E4-F855-468F43456B2C}"/>
                </a:ext>
              </a:extLst>
            </p:cNvPr>
            <p:cNvSpPr/>
            <p:nvPr/>
          </p:nvSpPr>
          <p:spPr>
            <a:xfrm>
              <a:off x="-1152841" y="-3401430"/>
              <a:ext cx="39478" cy="24016"/>
            </a:xfrm>
            <a:custGeom>
              <a:avLst/>
              <a:gdLst>
                <a:gd name="connsiteX0" fmla="*/ 1086 w 39478"/>
                <a:gd name="connsiteY0" fmla="*/ 25763 h 24016"/>
                <a:gd name="connsiteX1" fmla="*/ 39513 w 39478"/>
                <a:gd name="connsiteY1" fmla="*/ 5493 h 24016"/>
                <a:gd name="connsiteX2" fmla="*/ 1086 w 39478"/>
                <a:gd name="connsiteY2" fmla="*/ 25763 h 2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8" h="24016">
                  <a:moveTo>
                    <a:pt x="1086" y="25763"/>
                  </a:moveTo>
                  <a:cubicBezTo>
                    <a:pt x="32034" y="23649"/>
                    <a:pt x="44455" y="13765"/>
                    <a:pt x="39513" y="5493"/>
                  </a:cubicBezTo>
                  <a:cubicBezTo>
                    <a:pt x="34571" y="-2780"/>
                    <a:pt x="19375" y="2084"/>
                    <a:pt x="1086" y="25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2" name="任意多边形: 形状 3541">
              <a:extLst>
                <a:ext uri="{FF2B5EF4-FFF2-40B4-BE49-F238E27FC236}">
                  <a16:creationId xmlns:a16="http://schemas.microsoft.com/office/drawing/2014/main" id="{6FD79FC2-3FA3-1B23-888E-34077C02B3EE}"/>
                </a:ext>
              </a:extLst>
            </p:cNvPr>
            <p:cNvSpPr/>
            <p:nvPr/>
          </p:nvSpPr>
          <p:spPr>
            <a:xfrm>
              <a:off x="-1152841" y="-3377413"/>
              <a:ext cx="33898" cy="31411"/>
            </a:xfrm>
            <a:custGeom>
              <a:avLst/>
              <a:gdLst>
                <a:gd name="connsiteX0" fmla="*/ 1086 w 33898"/>
                <a:gd name="connsiteY0" fmla="*/ 1747 h 31411"/>
                <a:gd name="connsiteX1" fmla="*/ 32959 w 33898"/>
                <a:gd name="connsiteY1" fmla="*/ 30818 h 31411"/>
                <a:gd name="connsiteX2" fmla="*/ 1086 w 33898"/>
                <a:gd name="connsiteY2" fmla="*/ 1747 h 3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98" h="31411">
                  <a:moveTo>
                    <a:pt x="1086" y="1747"/>
                  </a:moveTo>
                  <a:cubicBezTo>
                    <a:pt x="12715" y="29470"/>
                    <a:pt x="26299" y="37796"/>
                    <a:pt x="32959" y="30818"/>
                  </a:cubicBezTo>
                  <a:cubicBezTo>
                    <a:pt x="39619" y="23841"/>
                    <a:pt x="30078" y="1120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3" name="任意多边形: 形状 3542">
              <a:extLst>
                <a:ext uri="{FF2B5EF4-FFF2-40B4-BE49-F238E27FC236}">
                  <a16:creationId xmlns:a16="http://schemas.microsoft.com/office/drawing/2014/main" id="{A2110A42-ECAA-816F-514F-D2669ECBFC48}"/>
                </a:ext>
              </a:extLst>
            </p:cNvPr>
            <p:cNvSpPr/>
            <p:nvPr/>
          </p:nvSpPr>
          <p:spPr>
            <a:xfrm>
              <a:off x="-1158515" y="-3382864"/>
              <a:ext cx="11339" cy="10949"/>
            </a:xfrm>
            <a:custGeom>
              <a:avLst/>
              <a:gdLst>
                <a:gd name="connsiteX0" fmla="*/ 11490 w 11339"/>
                <a:gd name="connsiteY0" fmla="*/ 4264 h 10949"/>
                <a:gd name="connsiteX1" fmla="*/ 3720 w 11339"/>
                <a:gd name="connsiteY1" fmla="*/ 2625 h 10949"/>
                <a:gd name="connsiteX2" fmla="*/ 1801 w 11339"/>
                <a:gd name="connsiteY2" fmla="*/ 9840 h 10949"/>
                <a:gd name="connsiteX3" fmla="*/ 1976 w 11339"/>
                <a:gd name="connsiteY3" fmla="*/ 10131 h 10949"/>
                <a:gd name="connsiteX4" fmla="*/ 9904 w 11339"/>
                <a:gd name="connsiteY4" fmla="*/ 11770 h 10949"/>
                <a:gd name="connsiteX5" fmla="*/ 11643 w 11339"/>
                <a:gd name="connsiteY5" fmla="*/ 4502 h 10949"/>
                <a:gd name="connsiteX6" fmla="*/ 11490 w 11339"/>
                <a:gd name="connsiteY6" fmla="*/ 4264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9" h="10949">
                  <a:moveTo>
                    <a:pt x="11490" y="4264"/>
                  </a:moveTo>
                  <a:cubicBezTo>
                    <a:pt x="9767" y="1700"/>
                    <a:pt x="6329" y="987"/>
                    <a:pt x="3720" y="2625"/>
                  </a:cubicBezTo>
                  <a:cubicBezTo>
                    <a:pt x="1196" y="4079"/>
                    <a:pt x="334" y="7330"/>
                    <a:pt x="1801" y="9840"/>
                  </a:cubicBezTo>
                  <a:cubicBezTo>
                    <a:pt x="1857" y="9946"/>
                    <a:pt x="1915" y="10052"/>
                    <a:pt x="1976" y="10131"/>
                  </a:cubicBezTo>
                  <a:cubicBezTo>
                    <a:pt x="3725" y="12747"/>
                    <a:pt x="7259" y="13488"/>
                    <a:pt x="9904" y="11770"/>
                  </a:cubicBezTo>
                  <a:cubicBezTo>
                    <a:pt x="12391" y="10237"/>
                    <a:pt x="13171" y="6986"/>
                    <a:pt x="11643" y="4502"/>
                  </a:cubicBezTo>
                  <a:cubicBezTo>
                    <a:pt x="11596" y="4422"/>
                    <a:pt x="11543" y="4343"/>
                    <a:pt x="11490" y="42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4" name="任意多边形: 形状 3543">
              <a:extLst>
                <a:ext uri="{FF2B5EF4-FFF2-40B4-BE49-F238E27FC236}">
                  <a16:creationId xmlns:a16="http://schemas.microsoft.com/office/drawing/2014/main" id="{6DC724F2-6694-03E7-B40D-46143672C8B0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5" name="任意多边形: 形状 3544">
              <a:extLst>
                <a:ext uri="{FF2B5EF4-FFF2-40B4-BE49-F238E27FC236}">
                  <a16:creationId xmlns:a16="http://schemas.microsoft.com/office/drawing/2014/main" id="{E5BAE04E-87D8-9B17-1726-B49102FAD644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6" name="任意多边形: 形状 3545">
              <a:extLst>
                <a:ext uri="{FF2B5EF4-FFF2-40B4-BE49-F238E27FC236}">
                  <a16:creationId xmlns:a16="http://schemas.microsoft.com/office/drawing/2014/main" id="{F4DFC2F4-22F3-81F5-8791-6281ED9C0964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7" name="任意多边形: 形状 3546">
              <a:extLst>
                <a:ext uri="{FF2B5EF4-FFF2-40B4-BE49-F238E27FC236}">
                  <a16:creationId xmlns:a16="http://schemas.microsoft.com/office/drawing/2014/main" id="{10148534-E806-94A5-F9AE-D4DC05AA3125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8" name="任意多边形: 形状 3547">
              <a:extLst>
                <a:ext uri="{FF2B5EF4-FFF2-40B4-BE49-F238E27FC236}">
                  <a16:creationId xmlns:a16="http://schemas.microsoft.com/office/drawing/2014/main" id="{6E3AB985-A833-F6FA-8D52-8BE9E781B397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9" name="任意多边形: 形状 3548">
              <a:extLst>
                <a:ext uri="{FF2B5EF4-FFF2-40B4-BE49-F238E27FC236}">
                  <a16:creationId xmlns:a16="http://schemas.microsoft.com/office/drawing/2014/main" id="{62DE3850-7517-FE5B-3C53-DDFCE4F7C18E}"/>
                </a:ext>
              </a:extLst>
            </p:cNvPr>
            <p:cNvSpPr/>
            <p:nvPr/>
          </p:nvSpPr>
          <p:spPr>
            <a:xfrm>
              <a:off x="-1152841" y="-3416276"/>
              <a:ext cx="23182" cy="38862"/>
            </a:xfrm>
            <a:custGeom>
              <a:avLst/>
              <a:gdLst>
                <a:gd name="connsiteX0" fmla="*/ 1086 w 23182"/>
                <a:gd name="connsiteY0" fmla="*/ 40609 h 38862"/>
                <a:gd name="connsiteX1" fmla="*/ 19797 w 23182"/>
                <a:gd name="connsiteY1" fmla="*/ 2420 h 38862"/>
                <a:gd name="connsiteX2" fmla="*/ 1086 w 23182"/>
                <a:gd name="connsiteY2" fmla="*/ 40609 h 3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2" h="38862">
                  <a:moveTo>
                    <a:pt x="1086" y="40609"/>
                  </a:moveTo>
                  <a:cubicBezTo>
                    <a:pt x="24872" y="21343"/>
                    <a:pt x="28862" y="6252"/>
                    <a:pt x="19797" y="2420"/>
                  </a:cubicBezTo>
                  <a:cubicBezTo>
                    <a:pt x="10732" y="-1412"/>
                    <a:pt x="1456" y="11088"/>
                    <a:pt x="1086" y="406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0" name="任意多边形: 形状 3549">
              <a:extLst>
                <a:ext uri="{FF2B5EF4-FFF2-40B4-BE49-F238E27FC236}">
                  <a16:creationId xmlns:a16="http://schemas.microsoft.com/office/drawing/2014/main" id="{5D228DBF-067C-8642-ADE8-CCABB4231BAA}"/>
                </a:ext>
              </a:extLst>
            </p:cNvPr>
            <p:cNvSpPr/>
            <p:nvPr/>
          </p:nvSpPr>
          <p:spPr>
            <a:xfrm>
              <a:off x="-1152841" y="-3382126"/>
              <a:ext cx="43510" cy="16969"/>
            </a:xfrm>
            <a:custGeom>
              <a:avLst/>
              <a:gdLst>
                <a:gd name="connsiteX0" fmla="*/ 1086 w 43510"/>
                <a:gd name="connsiteY0" fmla="*/ 6460 h 16969"/>
                <a:gd name="connsiteX1" fmla="*/ 44535 w 43510"/>
                <a:gd name="connsiteY1" fmla="*/ 11746 h 16969"/>
                <a:gd name="connsiteX2" fmla="*/ 1086 w 43510"/>
                <a:gd name="connsiteY2" fmla="*/ 6460 h 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10" h="16969">
                  <a:moveTo>
                    <a:pt x="1086" y="6460"/>
                  </a:moveTo>
                  <a:cubicBezTo>
                    <a:pt x="27515" y="22317"/>
                    <a:pt x="43372" y="21339"/>
                    <a:pt x="44535" y="11746"/>
                  </a:cubicBezTo>
                  <a:cubicBezTo>
                    <a:pt x="45698" y="2152"/>
                    <a:pt x="30316" y="-2315"/>
                    <a:pt x="1086" y="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1" name="任意多边形: 形状 3550">
              <a:extLst>
                <a:ext uri="{FF2B5EF4-FFF2-40B4-BE49-F238E27FC236}">
                  <a16:creationId xmlns:a16="http://schemas.microsoft.com/office/drawing/2014/main" id="{3FD4A4BB-8AC9-AC7C-AEF1-BBDA1C0FC2E7}"/>
                </a:ext>
              </a:extLst>
            </p:cNvPr>
            <p:cNvSpPr/>
            <p:nvPr/>
          </p:nvSpPr>
          <p:spPr>
            <a:xfrm>
              <a:off x="-1156233" y="-3377413"/>
              <a:ext cx="17963" cy="41673"/>
            </a:xfrm>
            <a:custGeom>
              <a:avLst/>
              <a:gdLst>
                <a:gd name="connsiteX0" fmla="*/ 4478 w 17963"/>
                <a:gd name="connsiteY0" fmla="*/ 1747 h 41673"/>
                <a:gd name="connsiteX1" fmla="*/ 12591 w 17963"/>
                <a:gd name="connsiteY1" fmla="*/ 43240 h 41673"/>
                <a:gd name="connsiteX2" fmla="*/ 4478 w 17963"/>
                <a:gd name="connsiteY2" fmla="*/ 1747 h 4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63" h="41673">
                  <a:moveTo>
                    <a:pt x="4478" y="1747"/>
                  </a:moveTo>
                  <a:cubicBezTo>
                    <a:pt x="-3002" y="30818"/>
                    <a:pt x="2865" y="45222"/>
                    <a:pt x="12591" y="43240"/>
                  </a:cubicBezTo>
                  <a:cubicBezTo>
                    <a:pt x="22317" y="41258"/>
                    <a:pt x="22158" y="25850"/>
                    <a:pt x="44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2" name="任意多边形: 形状 3551">
              <a:extLst>
                <a:ext uri="{FF2B5EF4-FFF2-40B4-BE49-F238E27FC236}">
                  <a16:creationId xmlns:a16="http://schemas.microsoft.com/office/drawing/2014/main" id="{40B3E130-38B7-E666-5A18-E21800581209}"/>
                </a:ext>
              </a:extLst>
            </p:cNvPr>
            <p:cNvSpPr/>
            <p:nvPr/>
          </p:nvSpPr>
          <p:spPr>
            <a:xfrm>
              <a:off x="-1192330" y="-3377413"/>
              <a:ext cx="39488" cy="24023"/>
            </a:xfrm>
            <a:custGeom>
              <a:avLst/>
              <a:gdLst>
                <a:gd name="connsiteX0" fmla="*/ 40575 w 39488"/>
                <a:gd name="connsiteY0" fmla="*/ 1747 h 24023"/>
                <a:gd name="connsiteX1" fmla="*/ 2147 w 39488"/>
                <a:gd name="connsiteY1" fmla="*/ 22018 h 24023"/>
                <a:gd name="connsiteX2" fmla="*/ 40575 w 39488"/>
                <a:gd name="connsiteY2" fmla="*/ 1747 h 2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88" h="24023">
                  <a:moveTo>
                    <a:pt x="40575" y="1747"/>
                  </a:moveTo>
                  <a:cubicBezTo>
                    <a:pt x="9600" y="3861"/>
                    <a:pt x="-2821" y="13719"/>
                    <a:pt x="2147" y="22018"/>
                  </a:cubicBezTo>
                  <a:cubicBezTo>
                    <a:pt x="7116" y="30316"/>
                    <a:pt x="22259" y="25400"/>
                    <a:pt x="4057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3" name="任意多边形: 形状 3552">
              <a:extLst>
                <a:ext uri="{FF2B5EF4-FFF2-40B4-BE49-F238E27FC236}">
                  <a16:creationId xmlns:a16="http://schemas.microsoft.com/office/drawing/2014/main" id="{C7C594FC-C14B-ED89-EB5E-3269652A448D}"/>
                </a:ext>
              </a:extLst>
            </p:cNvPr>
            <p:cNvSpPr/>
            <p:nvPr/>
          </p:nvSpPr>
          <p:spPr>
            <a:xfrm>
              <a:off x="-1186777" y="-3408838"/>
              <a:ext cx="33935" cy="31424"/>
            </a:xfrm>
            <a:custGeom>
              <a:avLst/>
              <a:gdLst>
                <a:gd name="connsiteX0" fmla="*/ 35021 w 33935"/>
                <a:gd name="connsiteY0" fmla="*/ 33172 h 31424"/>
                <a:gd name="connsiteX1" fmla="*/ 3122 w 33935"/>
                <a:gd name="connsiteY1" fmla="*/ 4100 h 31424"/>
                <a:gd name="connsiteX2" fmla="*/ 35021 w 33935"/>
                <a:gd name="connsiteY2" fmla="*/ 33172 h 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5" h="31424">
                  <a:moveTo>
                    <a:pt x="35021" y="33172"/>
                  </a:moveTo>
                  <a:cubicBezTo>
                    <a:pt x="23366" y="5421"/>
                    <a:pt x="9808" y="-2904"/>
                    <a:pt x="3122" y="4100"/>
                  </a:cubicBezTo>
                  <a:cubicBezTo>
                    <a:pt x="-3564" y="11104"/>
                    <a:pt x="6003" y="23710"/>
                    <a:pt x="35021" y="331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4" name="任意多边形: 形状 3553">
              <a:extLst>
                <a:ext uri="{FF2B5EF4-FFF2-40B4-BE49-F238E27FC236}">
                  <a16:creationId xmlns:a16="http://schemas.microsoft.com/office/drawing/2014/main" id="{3A15F061-4993-E7EA-EE1C-4677B07BA94F}"/>
                </a:ext>
              </a:extLst>
            </p:cNvPr>
            <p:cNvSpPr/>
            <p:nvPr/>
          </p:nvSpPr>
          <p:spPr>
            <a:xfrm>
              <a:off x="-1158478" y="-3382864"/>
              <a:ext cx="11396" cy="10949"/>
            </a:xfrm>
            <a:custGeom>
              <a:avLst/>
              <a:gdLst>
                <a:gd name="connsiteX0" fmla="*/ 1939 w 11396"/>
                <a:gd name="connsiteY0" fmla="*/ 10131 h 10949"/>
                <a:gd name="connsiteX1" fmla="*/ 9868 w 11396"/>
                <a:gd name="connsiteY1" fmla="*/ 11770 h 10949"/>
                <a:gd name="connsiteX2" fmla="*/ 11757 w 11396"/>
                <a:gd name="connsiteY2" fmla="*/ 4528 h 10949"/>
                <a:gd name="connsiteX3" fmla="*/ 11586 w 11396"/>
                <a:gd name="connsiteY3" fmla="*/ 4264 h 10949"/>
                <a:gd name="connsiteX4" fmla="*/ 3816 w 11396"/>
                <a:gd name="connsiteY4" fmla="*/ 2625 h 10949"/>
                <a:gd name="connsiteX5" fmla="*/ 1746 w 11396"/>
                <a:gd name="connsiteY5" fmla="*/ 9814 h 10949"/>
                <a:gd name="connsiteX6" fmla="*/ 1939 w 11396"/>
                <a:gd name="connsiteY6" fmla="*/ 10131 h 1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6" h="10949">
                  <a:moveTo>
                    <a:pt x="1939" y="10131"/>
                  </a:moveTo>
                  <a:cubicBezTo>
                    <a:pt x="3689" y="12747"/>
                    <a:pt x="7222" y="13488"/>
                    <a:pt x="9868" y="11770"/>
                  </a:cubicBezTo>
                  <a:cubicBezTo>
                    <a:pt x="12386" y="10290"/>
                    <a:pt x="13232" y="7065"/>
                    <a:pt x="11757" y="4528"/>
                  </a:cubicBezTo>
                  <a:cubicBezTo>
                    <a:pt x="11702" y="4449"/>
                    <a:pt x="11646" y="4343"/>
                    <a:pt x="11586" y="4264"/>
                  </a:cubicBezTo>
                  <a:cubicBezTo>
                    <a:pt x="9862" y="1700"/>
                    <a:pt x="6424" y="987"/>
                    <a:pt x="3816" y="2625"/>
                  </a:cubicBezTo>
                  <a:cubicBezTo>
                    <a:pt x="1260" y="4026"/>
                    <a:pt x="335" y="7250"/>
                    <a:pt x="1746" y="9814"/>
                  </a:cubicBezTo>
                  <a:cubicBezTo>
                    <a:pt x="1807" y="9920"/>
                    <a:pt x="1870" y="10025"/>
                    <a:pt x="1939" y="101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5" name="任意多边形: 形状 3554">
              <a:extLst>
                <a:ext uri="{FF2B5EF4-FFF2-40B4-BE49-F238E27FC236}">
                  <a16:creationId xmlns:a16="http://schemas.microsoft.com/office/drawing/2014/main" id="{1CC63EE9-C7A2-2634-F3C1-217BC7FEA5D9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6" name="任意多边形: 形状 3555">
              <a:extLst>
                <a:ext uri="{FF2B5EF4-FFF2-40B4-BE49-F238E27FC236}">
                  <a16:creationId xmlns:a16="http://schemas.microsoft.com/office/drawing/2014/main" id="{A8249C23-6FCB-3C8E-BDFA-4033E64E5D90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7" name="任意多边形: 形状 3556">
              <a:extLst>
                <a:ext uri="{FF2B5EF4-FFF2-40B4-BE49-F238E27FC236}">
                  <a16:creationId xmlns:a16="http://schemas.microsoft.com/office/drawing/2014/main" id="{4F78482D-8215-3545-24D8-DD1279FD8C72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8" name="任意多边形: 形状 3557">
              <a:extLst>
                <a:ext uri="{FF2B5EF4-FFF2-40B4-BE49-F238E27FC236}">
                  <a16:creationId xmlns:a16="http://schemas.microsoft.com/office/drawing/2014/main" id="{8034F4F2-CB1B-958A-10B2-78AC303C2EBC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59" name="任意多边形: 形状 3558">
              <a:extLst>
                <a:ext uri="{FF2B5EF4-FFF2-40B4-BE49-F238E27FC236}">
                  <a16:creationId xmlns:a16="http://schemas.microsoft.com/office/drawing/2014/main" id="{B9D9B7ED-F727-228D-85FC-9879E1D54900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0" name="任意多边形: 形状 3559">
              <a:extLst>
                <a:ext uri="{FF2B5EF4-FFF2-40B4-BE49-F238E27FC236}">
                  <a16:creationId xmlns:a16="http://schemas.microsoft.com/office/drawing/2014/main" id="{36631B2E-3F55-B663-9D30-86E8A0AC2266}"/>
                </a:ext>
              </a:extLst>
            </p:cNvPr>
            <p:cNvSpPr/>
            <p:nvPr/>
          </p:nvSpPr>
          <p:spPr>
            <a:xfrm>
              <a:off x="-1228982" y="-3621455"/>
              <a:ext cx="22081" cy="39428"/>
            </a:xfrm>
            <a:custGeom>
              <a:avLst/>
              <a:gdLst>
                <a:gd name="connsiteX0" fmla="*/ 1112 w 22081"/>
                <a:gd name="connsiteY0" fmla="*/ 1747 h 39428"/>
                <a:gd name="connsiteX1" fmla="*/ 18635 w 22081"/>
                <a:gd name="connsiteY1" fmla="*/ 40465 h 39428"/>
                <a:gd name="connsiteX2" fmla="*/ 1112 w 22081"/>
                <a:gd name="connsiteY2" fmla="*/ 1747 h 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28">
                  <a:moveTo>
                    <a:pt x="1112" y="1747"/>
                  </a:moveTo>
                  <a:cubicBezTo>
                    <a:pt x="531" y="31664"/>
                    <a:pt x="9622" y="44455"/>
                    <a:pt x="18635" y="40465"/>
                  </a:cubicBezTo>
                  <a:cubicBezTo>
                    <a:pt x="27647" y="36474"/>
                    <a:pt x="23920" y="21462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1" name="任意多边形: 形状 3560">
              <a:extLst>
                <a:ext uri="{FF2B5EF4-FFF2-40B4-BE49-F238E27FC236}">
                  <a16:creationId xmlns:a16="http://schemas.microsoft.com/office/drawing/2014/main" id="{0D267075-6EEB-043E-CED2-16293A584E2B}"/>
                </a:ext>
              </a:extLst>
            </p:cNvPr>
            <p:cNvSpPr/>
            <p:nvPr/>
          </p:nvSpPr>
          <p:spPr>
            <a:xfrm>
              <a:off x="-1263759" y="-3621455"/>
              <a:ext cx="34802" cy="30416"/>
            </a:xfrm>
            <a:custGeom>
              <a:avLst/>
              <a:gdLst>
                <a:gd name="connsiteX0" fmla="*/ 35889 w 34802"/>
                <a:gd name="connsiteY0" fmla="*/ 1747 h 30416"/>
                <a:gd name="connsiteX1" fmla="*/ 3117 w 34802"/>
                <a:gd name="connsiteY1" fmla="*/ 29761 h 30416"/>
                <a:gd name="connsiteX2" fmla="*/ 35889 w 34802"/>
                <a:gd name="connsiteY2" fmla="*/ 1747 h 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416">
                  <a:moveTo>
                    <a:pt x="35889" y="1747"/>
                  </a:moveTo>
                  <a:cubicBezTo>
                    <a:pt x="6183" y="10468"/>
                    <a:pt x="-3622" y="22757"/>
                    <a:pt x="3117" y="29761"/>
                  </a:cubicBezTo>
                  <a:cubicBezTo>
                    <a:pt x="9857" y="36765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2" name="任意多边形: 形状 3561">
              <a:extLst>
                <a:ext uri="{FF2B5EF4-FFF2-40B4-BE49-F238E27FC236}">
                  <a16:creationId xmlns:a16="http://schemas.microsoft.com/office/drawing/2014/main" id="{0BDF6657-C5B0-D902-1EAD-E437F9B1BC14}"/>
                </a:ext>
              </a:extLst>
            </p:cNvPr>
            <p:cNvSpPr/>
            <p:nvPr/>
          </p:nvSpPr>
          <p:spPr>
            <a:xfrm>
              <a:off x="-1267727" y="-3646541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3" name="任意多边形: 形状 3562">
              <a:extLst>
                <a:ext uri="{FF2B5EF4-FFF2-40B4-BE49-F238E27FC236}">
                  <a16:creationId xmlns:a16="http://schemas.microsoft.com/office/drawing/2014/main" id="{FC045225-3533-63F4-69CB-DE3C1FC18E02}"/>
                </a:ext>
              </a:extLst>
            </p:cNvPr>
            <p:cNvSpPr/>
            <p:nvPr/>
          </p:nvSpPr>
          <p:spPr>
            <a:xfrm>
              <a:off x="-1231671" y="-3662856"/>
              <a:ext cx="18449" cy="41401"/>
            </a:xfrm>
            <a:custGeom>
              <a:avLst/>
              <a:gdLst>
                <a:gd name="connsiteX0" fmla="*/ 3802 w 18449"/>
                <a:gd name="connsiteY0" fmla="*/ 43148 h 41401"/>
                <a:gd name="connsiteX1" fmla="*/ 13263 w 18449"/>
                <a:gd name="connsiteY1" fmla="*/ 1919 h 41401"/>
                <a:gd name="connsiteX2" fmla="*/ 3802 w 18449"/>
                <a:gd name="connsiteY2" fmla="*/ 43148 h 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9" h="41401">
                  <a:moveTo>
                    <a:pt x="3802" y="43148"/>
                  </a:moveTo>
                  <a:cubicBezTo>
                    <a:pt x="22540" y="19362"/>
                    <a:pt x="22989" y="3769"/>
                    <a:pt x="13263" y="1919"/>
                  </a:cubicBezTo>
                  <a:cubicBezTo>
                    <a:pt x="3141" y="-10"/>
                    <a:pt x="-2647" y="14288"/>
                    <a:pt x="3802" y="43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4" name="任意多边形: 形状 3563">
              <a:extLst>
                <a:ext uri="{FF2B5EF4-FFF2-40B4-BE49-F238E27FC236}">
                  <a16:creationId xmlns:a16="http://schemas.microsoft.com/office/drawing/2014/main" id="{523C2B78-A995-6A70-3153-C45E891E0027}"/>
                </a:ext>
              </a:extLst>
            </p:cNvPr>
            <p:cNvSpPr/>
            <p:nvPr/>
          </p:nvSpPr>
          <p:spPr>
            <a:xfrm>
              <a:off x="-1228956" y="-3632674"/>
              <a:ext cx="43668" cy="16760"/>
            </a:xfrm>
            <a:custGeom>
              <a:avLst/>
              <a:gdLst>
                <a:gd name="connsiteX0" fmla="*/ 1086 w 43668"/>
                <a:gd name="connsiteY0" fmla="*/ 12966 h 16760"/>
                <a:gd name="connsiteX1" fmla="*/ 44693 w 43668"/>
                <a:gd name="connsiteY1" fmla="*/ 8869 h 16760"/>
                <a:gd name="connsiteX2" fmla="*/ 1086 w 43668"/>
                <a:gd name="connsiteY2" fmla="*/ 12966 h 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60">
                  <a:moveTo>
                    <a:pt x="1086" y="12966"/>
                  </a:moveTo>
                  <a:cubicBezTo>
                    <a:pt x="30422" y="22770"/>
                    <a:pt x="45856" y="18410"/>
                    <a:pt x="44693" y="8869"/>
                  </a:cubicBezTo>
                  <a:cubicBezTo>
                    <a:pt x="43530" y="-672"/>
                    <a:pt x="27567" y="-1861"/>
                    <a:pt x="1086" y="129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5" name="任意多边形: 形状 3564">
              <a:extLst>
                <a:ext uri="{FF2B5EF4-FFF2-40B4-BE49-F238E27FC236}">
                  <a16:creationId xmlns:a16="http://schemas.microsoft.com/office/drawing/2014/main" id="{597C92FC-61D4-2FAC-46CD-37F25056EAA1}"/>
                </a:ext>
              </a:extLst>
            </p:cNvPr>
            <p:cNvSpPr/>
            <p:nvPr/>
          </p:nvSpPr>
          <p:spPr>
            <a:xfrm>
              <a:off x="-1234563" y="-3626896"/>
              <a:ext cx="11244" cy="10908"/>
            </a:xfrm>
            <a:custGeom>
              <a:avLst/>
              <a:gdLst>
                <a:gd name="connsiteX0" fmla="*/ 7539 w 11244"/>
                <a:gd name="connsiteY0" fmla="*/ 1823 h 10908"/>
                <a:gd name="connsiteX1" fmla="*/ 1143 w 11244"/>
                <a:gd name="connsiteY1" fmla="*/ 6369 h 10908"/>
                <a:gd name="connsiteX2" fmla="*/ 5771 w 11244"/>
                <a:gd name="connsiteY2" fmla="*/ 12579 h 10908"/>
                <a:gd name="connsiteX3" fmla="*/ 5848 w 11244"/>
                <a:gd name="connsiteY3" fmla="*/ 12579 h 10908"/>
                <a:gd name="connsiteX4" fmla="*/ 12270 w 11244"/>
                <a:gd name="connsiteY4" fmla="*/ 8007 h 10908"/>
                <a:gd name="connsiteX5" fmla="*/ 7714 w 11244"/>
                <a:gd name="connsiteY5" fmla="*/ 1849 h 10908"/>
                <a:gd name="connsiteX6" fmla="*/ 7539 w 11244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7539" y="1823"/>
                  </a:move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ubicBezTo>
                    <a:pt x="8879" y="13082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6" name="任意多边形: 形状 3565">
              <a:extLst>
                <a:ext uri="{FF2B5EF4-FFF2-40B4-BE49-F238E27FC236}">
                  <a16:creationId xmlns:a16="http://schemas.microsoft.com/office/drawing/2014/main" id="{05446294-AEA3-D392-F520-43BD5A2D3587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7" name="任意多边形: 形状 3566">
              <a:extLst>
                <a:ext uri="{FF2B5EF4-FFF2-40B4-BE49-F238E27FC236}">
                  <a16:creationId xmlns:a16="http://schemas.microsoft.com/office/drawing/2014/main" id="{0BEA367B-F848-44D7-766F-7A04A456BF8C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8" name="任意多边形: 形状 3567">
              <a:extLst>
                <a:ext uri="{FF2B5EF4-FFF2-40B4-BE49-F238E27FC236}">
                  <a16:creationId xmlns:a16="http://schemas.microsoft.com/office/drawing/2014/main" id="{F24919DE-47E9-0FFC-13C1-1FA68E0188FD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69" name="任意多边形: 形状 3568">
              <a:extLst>
                <a:ext uri="{FF2B5EF4-FFF2-40B4-BE49-F238E27FC236}">
                  <a16:creationId xmlns:a16="http://schemas.microsoft.com/office/drawing/2014/main" id="{743A56B0-3498-D87C-8DC7-D67001E05FEF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0" name="任意多边形: 形状 3569">
              <a:extLst>
                <a:ext uri="{FF2B5EF4-FFF2-40B4-BE49-F238E27FC236}">
                  <a16:creationId xmlns:a16="http://schemas.microsoft.com/office/drawing/2014/main" id="{99157AE0-1E64-C69D-CEED-D602E5B41E8F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1" name="任意多边形: 形状 3570">
              <a:extLst>
                <a:ext uri="{FF2B5EF4-FFF2-40B4-BE49-F238E27FC236}">
                  <a16:creationId xmlns:a16="http://schemas.microsoft.com/office/drawing/2014/main" id="{8F060082-D38A-86EC-DDB1-8DDC5B98D07B}"/>
                </a:ext>
              </a:extLst>
            </p:cNvPr>
            <p:cNvSpPr/>
            <p:nvPr/>
          </p:nvSpPr>
          <p:spPr>
            <a:xfrm>
              <a:off x="-1250959" y="-3660884"/>
              <a:ext cx="22032" cy="39429"/>
            </a:xfrm>
            <a:custGeom>
              <a:avLst/>
              <a:gdLst>
                <a:gd name="connsiteX0" fmla="*/ 23090 w 22032"/>
                <a:gd name="connsiteY0" fmla="*/ 41176 h 39429"/>
                <a:gd name="connsiteX1" fmla="*/ 5620 w 22032"/>
                <a:gd name="connsiteY1" fmla="*/ 2458 h 39429"/>
                <a:gd name="connsiteX2" fmla="*/ 23090 w 22032"/>
                <a:gd name="connsiteY2" fmla="*/ 41176 h 3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32" h="39429">
                  <a:moveTo>
                    <a:pt x="23090" y="41176"/>
                  </a:moveTo>
                  <a:cubicBezTo>
                    <a:pt x="23697" y="11259"/>
                    <a:pt x="14606" y="-1533"/>
                    <a:pt x="5620" y="2458"/>
                  </a:cubicBezTo>
                  <a:cubicBezTo>
                    <a:pt x="-3365" y="6449"/>
                    <a:pt x="282" y="21486"/>
                    <a:pt x="23090" y="411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2" name="任意多边形: 形状 3571">
              <a:extLst>
                <a:ext uri="{FF2B5EF4-FFF2-40B4-BE49-F238E27FC236}">
                  <a16:creationId xmlns:a16="http://schemas.microsoft.com/office/drawing/2014/main" id="{2BF82935-7283-1EF0-267F-15238746C83A}"/>
                </a:ext>
              </a:extLst>
            </p:cNvPr>
            <p:cNvSpPr/>
            <p:nvPr/>
          </p:nvSpPr>
          <p:spPr>
            <a:xfrm>
              <a:off x="-1228956" y="-3651856"/>
              <a:ext cx="34867" cy="30401"/>
            </a:xfrm>
            <a:custGeom>
              <a:avLst/>
              <a:gdLst>
                <a:gd name="connsiteX0" fmla="*/ 1086 w 34867"/>
                <a:gd name="connsiteY0" fmla="*/ 32148 h 30401"/>
                <a:gd name="connsiteX1" fmla="*/ 33884 w 34867"/>
                <a:gd name="connsiteY1" fmla="*/ 4160 h 30401"/>
                <a:gd name="connsiteX2" fmla="*/ 1086 w 34867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7" h="30401">
                  <a:moveTo>
                    <a:pt x="1086" y="32148"/>
                  </a:moveTo>
                  <a:cubicBezTo>
                    <a:pt x="30792" y="23453"/>
                    <a:pt x="40729" y="11190"/>
                    <a:pt x="33884" y="4160"/>
                  </a:cubicBezTo>
                  <a:cubicBezTo>
                    <a:pt x="27039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3" name="任意多边形: 形状 3572">
              <a:extLst>
                <a:ext uri="{FF2B5EF4-FFF2-40B4-BE49-F238E27FC236}">
                  <a16:creationId xmlns:a16="http://schemas.microsoft.com/office/drawing/2014/main" id="{FCFA59DB-9763-D221-39AC-DB073A89AC62}"/>
                </a:ext>
              </a:extLst>
            </p:cNvPr>
            <p:cNvSpPr/>
            <p:nvPr/>
          </p:nvSpPr>
          <p:spPr>
            <a:xfrm>
              <a:off x="-1228956" y="-3621455"/>
              <a:ext cx="38797" cy="25106"/>
            </a:xfrm>
            <a:custGeom>
              <a:avLst/>
              <a:gdLst>
                <a:gd name="connsiteX0" fmla="*/ 1086 w 38797"/>
                <a:gd name="connsiteY0" fmla="*/ 1747 h 25106"/>
                <a:gd name="connsiteX1" fmla="*/ 38852 w 38797"/>
                <a:gd name="connsiteY1" fmla="*/ 23154 h 25106"/>
                <a:gd name="connsiteX2" fmla="*/ 1086 w 38797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97" h="25106">
                  <a:moveTo>
                    <a:pt x="1086" y="1747"/>
                  </a:moveTo>
                  <a:cubicBezTo>
                    <a:pt x="18872" y="26272"/>
                    <a:pt x="34016" y="31506"/>
                    <a:pt x="38852" y="23154"/>
                  </a:cubicBezTo>
                  <a:cubicBezTo>
                    <a:pt x="43689" y="14802"/>
                    <a:pt x="31585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4" name="任意多边形: 形状 3573">
              <a:extLst>
                <a:ext uri="{FF2B5EF4-FFF2-40B4-BE49-F238E27FC236}">
                  <a16:creationId xmlns:a16="http://schemas.microsoft.com/office/drawing/2014/main" id="{FDE7D537-2B31-D693-814D-EE2E268FC316}"/>
                </a:ext>
              </a:extLst>
            </p:cNvPr>
            <p:cNvSpPr/>
            <p:nvPr/>
          </p:nvSpPr>
          <p:spPr>
            <a:xfrm>
              <a:off x="-1244665" y="-3621455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5" name="任意多边形: 形状 3574">
              <a:extLst>
                <a:ext uri="{FF2B5EF4-FFF2-40B4-BE49-F238E27FC236}">
                  <a16:creationId xmlns:a16="http://schemas.microsoft.com/office/drawing/2014/main" id="{67315142-80A8-F9BB-A3DD-3E925D0568F2}"/>
                </a:ext>
              </a:extLst>
            </p:cNvPr>
            <p:cNvSpPr/>
            <p:nvPr/>
          </p:nvSpPr>
          <p:spPr>
            <a:xfrm>
              <a:off x="-1272598" y="-3626990"/>
              <a:ext cx="43642" cy="16742"/>
            </a:xfrm>
            <a:custGeom>
              <a:avLst/>
              <a:gdLst>
                <a:gd name="connsiteX0" fmla="*/ 44728 w 43642"/>
                <a:gd name="connsiteY0" fmla="*/ 7282 h 16742"/>
                <a:gd name="connsiteX1" fmla="*/ 1147 w 43642"/>
                <a:gd name="connsiteY1" fmla="*/ 11378 h 16742"/>
                <a:gd name="connsiteX2" fmla="*/ 44728 w 43642"/>
                <a:gd name="connsiteY2" fmla="*/ 7282 h 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742">
                  <a:moveTo>
                    <a:pt x="44728" y="7282"/>
                  </a:moveTo>
                  <a:cubicBezTo>
                    <a:pt x="15419" y="-2524"/>
                    <a:pt x="-16" y="1864"/>
                    <a:pt x="1147" y="11378"/>
                  </a:cubicBezTo>
                  <a:cubicBezTo>
                    <a:pt x="2310" y="20892"/>
                    <a:pt x="18246" y="22108"/>
                    <a:pt x="44728" y="72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6" name="任意多边形: 形状 3575">
              <a:extLst>
                <a:ext uri="{FF2B5EF4-FFF2-40B4-BE49-F238E27FC236}">
                  <a16:creationId xmlns:a16="http://schemas.microsoft.com/office/drawing/2014/main" id="{122B4DAC-A287-44F9-BAA6-62DBCDF66648}"/>
                </a:ext>
              </a:extLst>
            </p:cNvPr>
            <p:cNvSpPr/>
            <p:nvPr/>
          </p:nvSpPr>
          <p:spPr>
            <a:xfrm>
              <a:off x="-1234563" y="-3626791"/>
              <a:ext cx="11244" cy="10908"/>
            </a:xfrm>
            <a:custGeom>
              <a:avLst/>
              <a:gdLst>
                <a:gd name="connsiteX0" fmla="*/ 5848 w 11244"/>
                <a:gd name="connsiteY0" fmla="*/ 12579 h 10908"/>
                <a:gd name="connsiteX1" fmla="*/ 12270 w 11244"/>
                <a:gd name="connsiteY1" fmla="*/ 8007 h 10908"/>
                <a:gd name="connsiteX2" fmla="*/ 7714 w 11244"/>
                <a:gd name="connsiteY2" fmla="*/ 1849 h 10908"/>
                <a:gd name="connsiteX3" fmla="*/ 7539 w 11244"/>
                <a:gd name="connsiteY3" fmla="*/ 1823 h 10908"/>
                <a:gd name="connsiteX4" fmla="*/ 1143 w 11244"/>
                <a:gd name="connsiteY4" fmla="*/ 6369 h 10908"/>
                <a:gd name="connsiteX5" fmla="*/ 5771 w 11244"/>
                <a:gd name="connsiteY5" fmla="*/ 12579 h 10908"/>
                <a:gd name="connsiteX6" fmla="*/ 5848 w 11244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" h="10908">
                  <a:moveTo>
                    <a:pt x="5848" y="12579"/>
                  </a:moveTo>
                  <a:cubicBezTo>
                    <a:pt x="8879" y="13081"/>
                    <a:pt x="11744" y="11047"/>
                    <a:pt x="12270" y="8007"/>
                  </a:cubicBezTo>
                  <a:cubicBezTo>
                    <a:pt x="12714" y="5047"/>
                    <a:pt x="10673" y="2299"/>
                    <a:pt x="7714" y="1849"/>
                  </a:cubicBezTo>
                  <a:cubicBezTo>
                    <a:pt x="7655" y="1849"/>
                    <a:pt x="7597" y="1823"/>
                    <a:pt x="7539" y="1823"/>
                  </a:cubicBezTo>
                  <a:cubicBezTo>
                    <a:pt x="4521" y="1321"/>
                    <a:pt x="1669" y="3356"/>
                    <a:pt x="1143" y="6369"/>
                  </a:cubicBezTo>
                  <a:cubicBezTo>
                    <a:pt x="710" y="9355"/>
                    <a:pt x="2782" y="12130"/>
                    <a:pt x="5771" y="12579"/>
                  </a:cubicBezTo>
                  <a:cubicBezTo>
                    <a:pt x="5797" y="12579"/>
                    <a:pt x="5821" y="12579"/>
                    <a:pt x="5848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7" name="任意多边形: 形状 3576">
              <a:extLst>
                <a:ext uri="{FF2B5EF4-FFF2-40B4-BE49-F238E27FC236}">
                  <a16:creationId xmlns:a16="http://schemas.microsoft.com/office/drawing/2014/main" id="{8B61FCAE-41C1-5E82-74EA-E8EE119CA9C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8" name="任意多边形: 形状 3577">
              <a:extLst>
                <a:ext uri="{FF2B5EF4-FFF2-40B4-BE49-F238E27FC236}">
                  <a16:creationId xmlns:a16="http://schemas.microsoft.com/office/drawing/2014/main" id="{C08AA76B-70D8-4955-1DC9-D1FC04153F99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79" name="任意多边形: 形状 3578">
              <a:extLst>
                <a:ext uri="{FF2B5EF4-FFF2-40B4-BE49-F238E27FC236}">
                  <a16:creationId xmlns:a16="http://schemas.microsoft.com/office/drawing/2014/main" id="{9FFD4F91-09A0-381E-7ACD-24D2A907E7B6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0" name="任意多边形: 形状 3579">
              <a:extLst>
                <a:ext uri="{FF2B5EF4-FFF2-40B4-BE49-F238E27FC236}">
                  <a16:creationId xmlns:a16="http://schemas.microsoft.com/office/drawing/2014/main" id="{971E53EE-8ACA-D4B6-42A9-3AB5D107E633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1" name="任意多边形: 形状 3580">
              <a:extLst>
                <a:ext uri="{FF2B5EF4-FFF2-40B4-BE49-F238E27FC236}">
                  <a16:creationId xmlns:a16="http://schemas.microsoft.com/office/drawing/2014/main" id="{44790E5C-6E6D-CC03-A712-821C6D7C3B55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2" name="任意多边形: 形状 3581">
              <a:extLst>
                <a:ext uri="{FF2B5EF4-FFF2-40B4-BE49-F238E27FC236}">
                  <a16:creationId xmlns:a16="http://schemas.microsoft.com/office/drawing/2014/main" id="{84091A9E-AFB1-80BA-969F-BA78B5ADFAB0}"/>
                </a:ext>
              </a:extLst>
            </p:cNvPr>
            <p:cNvSpPr/>
            <p:nvPr/>
          </p:nvSpPr>
          <p:spPr>
            <a:xfrm>
              <a:off x="-791509" y="-4140487"/>
              <a:ext cx="22081" cy="39436"/>
            </a:xfrm>
            <a:custGeom>
              <a:avLst/>
              <a:gdLst>
                <a:gd name="connsiteX0" fmla="*/ 1112 w 22081"/>
                <a:gd name="connsiteY0" fmla="*/ 1747 h 39436"/>
                <a:gd name="connsiteX1" fmla="*/ 18635 w 22081"/>
                <a:gd name="connsiteY1" fmla="*/ 40465 h 39436"/>
                <a:gd name="connsiteX2" fmla="*/ 1112 w 22081"/>
                <a:gd name="connsiteY2" fmla="*/ 1747 h 3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81" h="39436">
                  <a:moveTo>
                    <a:pt x="1112" y="1747"/>
                  </a:moveTo>
                  <a:cubicBezTo>
                    <a:pt x="531" y="31664"/>
                    <a:pt x="9622" y="44482"/>
                    <a:pt x="18635" y="40465"/>
                  </a:cubicBezTo>
                  <a:cubicBezTo>
                    <a:pt x="27647" y="36448"/>
                    <a:pt x="23920" y="21489"/>
                    <a:pt x="111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3" name="任意多边形: 形状 3582">
              <a:extLst>
                <a:ext uri="{FF2B5EF4-FFF2-40B4-BE49-F238E27FC236}">
                  <a16:creationId xmlns:a16="http://schemas.microsoft.com/office/drawing/2014/main" id="{1A4D42AD-B8C2-561E-2CDD-8AC286A51DF2}"/>
                </a:ext>
              </a:extLst>
            </p:cNvPr>
            <p:cNvSpPr/>
            <p:nvPr/>
          </p:nvSpPr>
          <p:spPr>
            <a:xfrm>
              <a:off x="-826285" y="-4140487"/>
              <a:ext cx="34802" cy="30362"/>
            </a:xfrm>
            <a:custGeom>
              <a:avLst/>
              <a:gdLst>
                <a:gd name="connsiteX0" fmla="*/ 35889 w 34802"/>
                <a:gd name="connsiteY0" fmla="*/ 1747 h 30362"/>
                <a:gd name="connsiteX1" fmla="*/ 3117 w 34802"/>
                <a:gd name="connsiteY1" fmla="*/ 29761 h 30362"/>
                <a:gd name="connsiteX2" fmla="*/ 35889 w 34802"/>
                <a:gd name="connsiteY2" fmla="*/ 1747 h 3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02" h="30362">
                  <a:moveTo>
                    <a:pt x="35889" y="1747"/>
                  </a:moveTo>
                  <a:cubicBezTo>
                    <a:pt x="6183" y="10468"/>
                    <a:pt x="-3622" y="22890"/>
                    <a:pt x="3117" y="29761"/>
                  </a:cubicBezTo>
                  <a:cubicBezTo>
                    <a:pt x="9857" y="36633"/>
                    <a:pt x="23494" y="28757"/>
                    <a:pt x="3588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4" name="任意多边形: 形状 3583">
              <a:extLst>
                <a:ext uri="{FF2B5EF4-FFF2-40B4-BE49-F238E27FC236}">
                  <a16:creationId xmlns:a16="http://schemas.microsoft.com/office/drawing/2014/main" id="{F0B562C8-848D-C56C-8904-A2C101B3000C}"/>
                </a:ext>
              </a:extLst>
            </p:cNvPr>
            <p:cNvSpPr/>
            <p:nvPr/>
          </p:nvSpPr>
          <p:spPr>
            <a:xfrm>
              <a:off x="-830254" y="-4165573"/>
              <a:ext cx="38771" cy="25085"/>
            </a:xfrm>
            <a:custGeom>
              <a:avLst/>
              <a:gdLst>
                <a:gd name="connsiteX0" fmla="*/ 39858 w 38771"/>
                <a:gd name="connsiteY0" fmla="*/ 26832 h 25085"/>
                <a:gd name="connsiteX1" fmla="*/ 2117 w 38771"/>
                <a:gd name="connsiteY1" fmla="*/ 5451 h 25085"/>
                <a:gd name="connsiteX2" fmla="*/ 39858 w 38771"/>
                <a:gd name="connsiteY2" fmla="*/ 26832 h 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71" h="25085">
                  <a:moveTo>
                    <a:pt x="39858" y="26832"/>
                  </a:moveTo>
                  <a:cubicBezTo>
                    <a:pt x="22097" y="2306"/>
                    <a:pt x="6954" y="-2900"/>
                    <a:pt x="2117" y="5451"/>
                  </a:cubicBezTo>
                  <a:cubicBezTo>
                    <a:pt x="-2719" y="13803"/>
                    <a:pt x="9385" y="23846"/>
                    <a:pt x="39858" y="268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5" name="任意多边形: 形状 3584">
              <a:extLst>
                <a:ext uri="{FF2B5EF4-FFF2-40B4-BE49-F238E27FC236}">
                  <a16:creationId xmlns:a16="http://schemas.microsoft.com/office/drawing/2014/main" id="{5A183AA1-51B9-4184-4FBA-D15DB37072B6}"/>
                </a:ext>
              </a:extLst>
            </p:cNvPr>
            <p:cNvSpPr/>
            <p:nvPr/>
          </p:nvSpPr>
          <p:spPr>
            <a:xfrm>
              <a:off x="-794105" y="-4181876"/>
              <a:ext cx="18356" cy="41388"/>
            </a:xfrm>
            <a:custGeom>
              <a:avLst/>
              <a:gdLst>
                <a:gd name="connsiteX0" fmla="*/ 3709 w 18356"/>
                <a:gd name="connsiteY0" fmla="*/ 43135 h 41388"/>
                <a:gd name="connsiteX1" fmla="*/ 13170 w 18356"/>
                <a:gd name="connsiteY1" fmla="*/ 1907 h 41388"/>
                <a:gd name="connsiteX2" fmla="*/ 3709 w 18356"/>
                <a:gd name="connsiteY2" fmla="*/ 43135 h 4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56" h="41388">
                  <a:moveTo>
                    <a:pt x="3709" y="43135"/>
                  </a:moveTo>
                  <a:cubicBezTo>
                    <a:pt x="22446" y="19349"/>
                    <a:pt x="22896" y="3757"/>
                    <a:pt x="13170" y="1907"/>
                  </a:cubicBezTo>
                  <a:cubicBezTo>
                    <a:pt x="3444" y="56"/>
                    <a:pt x="-2687" y="14302"/>
                    <a:pt x="3709" y="431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6" name="任意多边形: 形状 3585">
              <a:extLst>
                <a:ext uri="{FF2B5EF4-FFF2-40B4-BE49-F238E27FC236}">
                  <a16:creationId xmlns:a16="http://schemas.microsoft.com/office/drawing/2014/main" id="{14AC13E2-39D0-8B94-468B-F8239D8E5C4C}"/>
                </a:ext>
              </a:extLst>
            </p:cNvPr>
            <p:cNvSpPr/>
            <p:nvPr/>
          </p:nvSpPr>
          <p:spPr>
            <a:xfrm>
              <a:off x="-791482" y="-4151681"/>
              <a:ext cx="43668" cy="16737"/>
            </a:xfrm>
            <a:custGeom>
              <a:avLst/>
              <a:gdLst>
                <a:gd name="connsiteX0" fmla="*/ 1086 w 43668"/>
                <a:gd name="connsiteY0" fmla="*/ 12941 h 16737"/>
                <a:gd name="connsiteX1" fmla="*/ 44693 w 43668"/>
                <a:gd name="connsiteY1" fmla="*/ 8871 h 16737"/>
                <a:gd name="connsiteX2" fmla="*/ 1086 w 43668"/>
                <a:gd name="connsiteY2" fmla="*/ 12941 h 1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737">
                  <a:moveTo>
                    <a:pt x="1086" y="12941"/>
                  </a:moveTo>
                  <a:cubicBezTo>
                    <a:pt x="30422" y="22746"/>
                    <a:pt x="45856" y="18385"/>
                    <a:pt x="44693" y="8871"/>
                  </a:cubicBezTo>
                  <a:cubicBezTo>
                    <a:pt x="43530" y="-644"/>
                    <a:pt x="27567" y="-1886"/>
                    <a:pt x="1086" y="129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7" name="任意多边形: 形状 3586">
              <a:extLst>
                <a:ext uri="{FF2B5EF4-FFF2-40B4-BE49-F238E27FC236}">
                  <a16:creationId xmlns:a16="http://schemas.microsoft.com/office/drawing/2014/main" id="{96913E2A-B7C0-7608-F490-7AAA613A6991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7558 w 11259"/>
                <a:gd name="connsiteY0" fmla="*/ 1823 h 10908"/>
                <a:gd name="connsiteX1" fmla="*/ 1136 w 11259"/>
                <a:gd name="connsiteY1" fmla="*/ 6395 h 10908"/>
                <a:gd name="connsiteX2" fmla="*/ 5850 w 11259"/>
                <a:gd name="connsiteY2" fmla="*/ 12579 h 10908"/>
                <a:gd name="connsiteX3" fmla="*/ 5866 w 11259"/>
                <a:gd name="connsiteY3" fmla="*/ 12579 h 10908"/>
                <a:gd name="connsiteX4" fmla="*/ 12289 w 11259"/>
                <a:gd name="connsiteY4" fmla="*/ 8007 h 10908"/>
                <a:gd name="connsiteX5" fmla="*/ 7679 w 11259"/>
                <a:gd name="connsiteY5" fmla="*/ 1849 h 10908"/>
                <a:gd name="connsiteX6" fmla="*/ 7558 w 11259"/>
                <a:gd name="connsiteY6" fmla="*/ 1823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7558" y="1823"/>
                  </a:move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8" name="任意多边形: 形状 3587">
              <a:extLst>
                <a:ext uri="{FF2B5EF4-FFF2-40B4-BE49-F238E27FC236}">
                  <a16:creationId xmlns:a16="http://schemas.microsoft.com/office/drawing/2014/main" id="{CE13A7F6-86A6-86A5-B640-AA9F3CD14387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89" name="任意多边形: 形状 3588">
              <a:extLst>
                <a:ext uri="{FF2B5EF4-FFF2-40B4-BE49-F238E27FC236}">
                  <a16:creationId xmlns:a16="http://schemas.microsoft.com/office/drawing/2014/main" id="{6FED82F9-C310-54CA-67CD-CBF68E1C50A9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0" name="任意多边形: 形状 3589">
              <a:extLst>
                <a:ext uri="{FF2B5EF4-FFF2-40B4-BE49-F238E27FC236}">
                  <a16:creationId xmlns:a16="http://schemas.microsoft.com/office/drawing/2014/main" id="{BD05FD0A-EE0A-CDED-8236-ACC6160CED35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1" name="任意多边形: 形状 3590">
              <a:extLst>
                <a:ext uri="{FF2B5EF4-FFF2-40B4-BE49-F238E27FC236}">
                  <a16:creationId xmlns:a16="http://schemas.microsoft.com/office/drawing/2014/main" id="{04A526BE-C3B2-C936-C7B8-CD5C5D1AABB9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2" name="任意多边形: 形状 3591">
              <a:extLst>
                <a:ext uri="{FF2B5EF4-FFF2-40B4-BE49-F238E27FC236}">
                  <a16:creationId xmlns:a16="http://schemas.microsoft.com/office/drawing/2014/main" id="{F0E94896-B9EF-45C2-2783-E2622C520CDE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3" name="任意多边形: 形状 3592">
              <a:extLst>
                <a:ext uri="{FF2B5EF4-FFF2-40B4-BE49-F238E27FC236}">
                  <a16:creationId xmlns:a16="http://schemas.microsoft.com/office/drawing/2014/main" id="{08EF87C0-5C87-9EF8-57B9-00289C79AF7B}"/>
                </a:ext>
              </a:extLst>
            </p:cNvPr>
            <p:cNvSpPr/>
            <p:nvPr/>
          </p:nvSpPr>
          <p:spPr>
            <a:xfrm>
              <a:off x="-813518" y="-4179898"/>
              <a:ext cx="22064" cy="39411"/>
            </a:xfrm>
            <a:custGeom>
              <a:avLst/>
              <a:gdLst>
                <a:gd name="connsiteX0" fmla="*/ 23121 w 22064"/>
                <a:gd name="connsiteY0" fmla="*/ 41158 h 39411"/>
                <a:gd name="connsiteX1" fmla="*/ 5625 w 22064"/>
                <a:gd name="connsiteY1" fmla="*/ 2466 h 39411"/>
                <a:gd name="connsiteX2" fmla="*/ 23121 w 22064"/>
                <a:gd name="connsiteY2" fmla="*/ 41158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64" h="39411">
                  <a:moveTo>
                    <a:pt x="23121" y="41158"/>
                  </a:moveTo>
                  <a:cubicBezTo>
                    <a:pt x="23729" y="11241"/>
                    <a:pt x="14638" y="-1551"/>
                    <a:pt x="5625" y="2466"/>
                  </a:cubicBezTo>
                  <a:cubicBezTo>
                    <a:pt x="-3387" y="6484"/>
                    <a:pt x="313" y="21468"/>
                    <a:pt x="23121" y="411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4" name="任意多边形: 形状 3593">
              <a:extLst>
                <a:ext uri="{FF2B5EF4-FFF2-40B4-BE49-F238E27FC236}">
                  <a16:creationId xmlns:a16="http://schemas.microsoft.com/office/drawing/2014/main" id="{A7A22EC1-FFE6-8B53-7856-EDB2B418127A}"/>
                </a:ext>
              </a:extLst>
            </p:cNvPr>
            <p:cNvSpPr/>
            <p:nvPr/>
          </p:nvSpPr>
          <p:spPr>
            <a:xfrm>
              <a:off x="-791482" y="-4170889"/>
              <a:ext cx="34853" cy="30401"/>
            </a:xfrm>
            <a:custGeom>
              <a:avLst/>
              <a:gdLst>
                <a:gd name="connsiteX0" fmla="*/ 1086 w 34853"/>
                <a:gd name="connsiteY0" fmla="*/ 32148 h 30401"/>
                <a:gd name="connsiteX1" fmla="*/ 33857 w 34853"/>
                <a:gd name="connsiteY1" fmla="*/ 4160 h 30401"/>
                <a:gd name="connsiteX2" fmla="*/ 1086 w 34853"/>
                <a:gd name="connsiteY2" fmla="*/ 32148 h 3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53" h="30401">
                  <a:moveTo>
                    <a:pt x="1086" y="32148"/>
                  </a:moveTo>
                  <a:cubicBezTo>
                    <a:pt x="30792" y="23479"/>
                    <a:pt x="40729" y="11190"/>
                    <a:pt x="33857" y="4160"/>
                  </a:cubicBezTo>
                  <a:cubicBezTo>
                    <a:pt x="26986" y="-2870"/>
                    <a:pt x="13481" y="5164"/>
                    <a:pt x="1086" y="321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5" name="任意多边形: 形状 3594">
              <a:extLst>
                <a:ext uri="{FF2B5EF4-FFF2-40B4-BE49-F238E27FC236}">
                  <a16:creationId xmlns:a16="http://schemas.microsoft.com/office/drawing/2014/main" id="{B2FB6D33-EB60-0894-CA2C-30E1872C5D39}"/>
                </a:ext>
              </a:extLst>
            </p:cNvPr>
            <p:cNvSpPr/>
            <p:nvPr/>
          </p:nvSpPr>
          <p:spPr>
            <a:xfrm>
              <a:off x="-791482" y="-4140487"/>
              <a:ext cx="38803" cy="25106"/>
            </a:xfrm>
            <a:custGeom>
              <a:avLst/>
              <a:gdLst>
                <a:gd name="connsiteX0" fmla="*/ 1086 w 38803"/>
                <a:gd name="connsiteY0" fmla="*/ 1747 h 25106"/>
                <a:gd name="connsiteX1" fmla="*/ 38852 w 38803"/>
                <a:gd name="connsiteY1" fmla="*/ 23154 h 25106"/>
                <a:gd name="connsiteX2" fmla="*/ 1086 w 38803"/>
                <a:gd name="connsiteY2" fmla="*/ 1747 h 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03" h="25106">
                  <a:moveTo>
                    <a:pt x="1086" y="1747"/>
                  </a:moveTo>
                  <a:cubicBezTo>
                    <a:pt x="18872" y="26273"/>
                    <a:pt x="34016" y="31506"/>
                    <a:pt x="38852" y="23154"/>
                  </a:cubicBezTo>
                  <a:cubicBezTo>
                    <a:pt x="43689" y="14802"/>
                    <a:pt x="31690" y="476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6" name="任意多边形: 形状 3595">
              <a:extLst>
                <a:ext uri="{FF2B5EF4-FFF2-40B4-BE49-F238E27FC236}">
                  <a16:creationId xmlns:a16="http://schemas.microsoft.com/office/drawing/2014/main" id="{1F5C6321-F8DE-6BB6-2D68-611AA4E0A28D}"/>
                </a:ext>
              </a:extLst>
            </p:cNvPr>
            <p:cNvSpPr/>
            <p:nvPr/>
          </p:nvSpPr>
          <p:spPr>
            <a:xfrm>
              <a:off x="-807191" y="-4140487"/>
              <a:ext cx="18371" cy="41392"/>
            </a:xfrm>
            <a:custGeom>
              <a:avLst/>
              <a:gdLst>
                <a:gd name="connsiteX0" fmla="*/ 16795 w 18371"/>
                <a:gd name="connsiteY0" fmla="*/ 1747 h 41392"/>
                <a:gd name="connsiteX1" fmla="*/ 7360 w 18371"/>
                <a:gd name="connsiteY1" fmla="*/ 42975 h 41392"/>
                <a:gd name="connsiteX2" fmla="*/ 16795 w 18371"/>
                <a:gd name="connsiteY2" fmla="*/ 1747 h 4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71" h="41392">
                  <a:moveTo>
                    <a:pt x="16795" y="1747"/>
                  </a:moveTo>
                  <a:cubicBezTo>
                    <a:pt x="-1916" y="25533"/>
                    <a:pt x="-2366" y="41099"/>
                    <a:pt x="7360" y="42975"/>
                  </a:cubicBezTo>
                  <a:cubicBezTo>
                    <a:pt x="17086" y="44852"/>
                    <a:pt x="23270" y="30607"/>
                    <a:pt x="167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7" name="任意多边形: 形状 3596">
              <a:extLst>
                <a:ext uri="{FF2B5EF4-FFF2-40B4-BE49-F238E27FC236}">
                  <a16:creationId xmlns:a16="http://schemas.microsoft.com/office/drawing/2014/main" id="{C2B13EDA-A35A-0C30-4FA4-87EBCBBD022A}"/>
                </a:ext>
              </a:extLst>
            </p:cNvPr>
            <p:cNvSpPr/>
            <p:nvPr/>
          </p:nvSpPr>
          <p:spPr>
            <a:xfrm>
              <a:off x="-835124" y="-4145985"/>
              <a:ext cx="43642" cy="16653"/>
            </a:xfrm>
            <a:custGeom>
              <a:avLst/>
              <a:gdLst>
                <a:gd name="connsiteX0" fmla="*/ 44728 w 43642"/>
                <a:gd name="connsiteY0" fmla="*/ 7244 h 16653"/>
                <a:gd name="connsiteX1" fmla="*/ 1147 w 43642"/>
                <a:gd name="connsiteY1" fmla="*/ 11340 h 16653"/>
                <a:gd name="connsiteX2" fmla="*/ 44728 w 43642"/>
                <a:gd name="connsiteY2" fmla="*/ 7244 h 1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42" h="16653">
                  <a:moveTo>
                    <a:pt x="44728" y="7244"/>
                  </a:moveTo>
                  <a:cubicBezTo>
                    <a:pt x="15419" y="-2561"/>
                    <a:pt x="-16" y="1959"/>
                    <a:pt x="1147" y="11340"/>
                  </a:cubicBezTo>
                  <a:cubicBezTo>
                    <a:pt x="2310" y="20723"/>
                    <a:pt x="18247" y="22071"/>
                    <a:pt x="44728" y="7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8" name="任意多边形: 形状 3597">
              <a:extLst>
                <a:ext uri="{FF2B5EF4-FFF2-40B4-BE49-F238E27FC236}">
                  <a16:creationId xmlns:a16="http://schemas.microsoft.com/office/drawing/2014/main" id="{C48880E8-232D-34CA-C3DD-C7E480EDBB69}"/>
                </a:ext>
              </a:extLst>
            </p:cNvPr>
            <p:cNvSpPr/>
            <p:nvPr/>
          </p:nvSpPr>
          <p:spPr>
            <a:xfrm>
              <a:off x="-797108" y="-4145928"/>
              <a:ext cx="11259" cy="10908"/>
            </a:xfrm>
            <a:custGeom>
              <a:avLst/>
              <a:gdLst>
                <a:gd name="connsiteX0" fmla="*/ 5866 w 11259"/>
                <a:gd name="connsiteY0" fmla="*/ 12579 h 10908"/>
                <a:gd name="connsiteX1" fmla="*/ 12289 w 11259"/>
                <a:gd name="connsiteY1" fmla="*/ 8007 h 10908"/>
                <a:gd name="connsiteX2" fmla="*/ 7679 w 11259"/>
                <a:gd name="connsiteY2" fmla="*/ 1849 h 10908"/>
                <a:gd name="connsiteX3" fmla="*/ 7558 w 11259"/>
                <a:gd name="connsiteY3" fmla="*/ 1823 h 10908"/>
                <a:gd name="connsiteX4" fmla="*/ 1136 w 11259"/>
                <a:gd name="connsiteY4" fmla="*/ 6395 h 10908"/>
                <a:gd name="connsiteX5" fmla="*/ 5850 w 11259"/>
                <a:gd name="connsiteY5" fmla="*/ 12579 h 10908"/>
                <a:gd name="connsiteX6" fmla="*/ 5866 w 11259"/>
                <a:gd name="connsiteY6" fmla="*/ 12579 h 1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10908">
                  <a:moveTo>
                    <a:pt x="5866" y="12579"/>
                  </a:moveTo>
                  <a:cubicBezTo>
                    <a:pt x="8898" y="13082"/>
                    <a:pt x="11763" y="11046"/>
                    <a:pt x="12289" y="8007"/>
                  </a:cubicBezTo>
                  <a:cubicBezTo>
                    <a:pt x="12719" y="5021"/>
                    <a:pt x="10655" y="2272"/>
                    <a:pt x="7679" y="1849"/>
                  </a:cubicBezTo>
                  <a:cubicBezTo>
                    <a:pt x="7640" y="1823"/>
                    <a:pt x="7597" y="1823"/>
                    <a:pt x="7558" y="1823"/>
                  </a:cubicBezTo>
                  <a:cubicBezTo>
                    <a:pt x="4526" y="1321"/>
                    <a:pt x="1662" y="3356"/>
                    <a:pt x="1136" y="6395"/>
                  </a:cubicBezTo>
                  <a:cubicBezTo>
                    <a:pt x="731" y="9408"/>
                    <a:pt x="2840" y="12183"/>
                    <a:pt x="5850" y="12579"/>
                  </a:cubicBezTo>
                  <a:cubicBezTo>
                    <a:pt x="5856" y="12579"/>
                    <a:pt x="5861" y="12579"/>
                    <a:pt x="5866" y="125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599" name="任意多边形: 形状 3598">
              <a:extLst>
                <a:ext uri="{FF2B5EF4-FFF2-40B4-BE49-F238E27FC236}">
                  <a16:creationId xmlns:a16="http://schemas.microsoft.com/office/drawing/2014/main" id="{87D619BE-FC8F-68B9-B087-DF1BFEE296B4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0" name="任意多边形: 形状 3599">
              <a:extLst>
                <a:ext uri="{FF2B5EF4-FFF2-40B4-BE49-F238E27FC236}">
                  <a16:creationId xmlns:a16="http://schemas.microsoft.com/office/drawing/2014/main" id="{2065CAEE-4FB7-A57A-CCDF-4AA06B333F4C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1" name="任意多边形: 形状 3600">
              <a:extLst>
                <a:ext uri="{FF2B5EF4-FFF2-40B4-BE49-F238E27FC236}">
                  <a16:creationId xmlns:a16="http://schemas.microsoft.com/office/drawing/2014/main" id="{32021518-A5E8-E388-85F5-5AB9D591DCC7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2" name="任意多边形: 形状 3601">
              <a:extLst>
                <a:ext uri="{FF2B5EF4-FFF2-40B4-BE49-F238E27FC236}">
                  <a16:creationId xmlns:a16="http://schemas.microsoft.com/office/drawing/2014/main" id="{8A06A630-CA1A-1AB0-F5F4-8DB87594DFBE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3" name="任意多边形: 形状 3602">
              <a:extLst>
                <a:ext uri="{FF2B5EF4-FFF2-40B4-BE49-F238E27FC236}">
                  <a16:creationId xmlns:a16="http://schemas.microsoft.com/office/drawing/2014/main" id="{8567BCD9-CEAA-AC3C-D4FF-8240F9FD4C0F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4" name="任意多边形: 形状 3603">
              <a:extLst>
                <a:ext uri="{FF2B5EF4-FFF2-40B4-BE49-F238E27FC236}">
                  <a16:creationId xmlns:a16="http://schemas.microsoft.com/office/drawing/2014/main" id="{1646062E-2555-D3EE-80DE-1DE08C6531C0}"/>
                </a:ext>
              </a:extLst>
            </p:cNvPr>
            <p:cNvSpPr/>
            <p:nvPr/>
          </p:nvSpPr>
          <p:spPr>
            <a:xfrm>
              <a:off x="-773775" y="-4334908"/>
              <a:ext cx="59378" cy="45680"/>
            </a:xfrm>
            <a:custGeom>
              <a:avLst/>
              <a:gdLst>
                <a:gd name="connsiteX0" fmla="*/ 1086 w 59378"/>
                <a:gd name="connsiteY0" fmla="*/ 47427 h 45680"/>
                <a:gd name="connsiteX1" fmla="*/ 57828 w 59378"/>
                <a:gd name="connsiteY1" fmla="*/ 6622 h 45680"/>
                <a:gd name="connsiteX2" fmla="*/ 1086 w 59378"/>
                <a:gd name="connsiteY2" fmla="*/ 47427 h 4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78" h="45680">
                  <a:moveTo>
                    <a:pt x="1086" y="47427"/>
                  </a:moveTo>
                  <a:cubicBezTo>
                    <a:pt x="50138" y="37305"/>
                    <a:pt x="67686" y="18805"/>
                    <a:pt x="57828" y="6622"/>
                  </a:cubicBezTo>
                  <a:cubicBezTo>
                    <a:pt x="47574" y="-6091"/>
                    <a:pt x="24845" y="5564"/>
                    <a:pt x="1086" y="47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5" name="任意多边形: 形状 3604">
              <a:extLst>
                <a:ext uri="{FF2B5EF4-FFF2-40B4-BE49-F238E27FC236}">
                  <a16:creationId xmlns:a16="http://schemas.microsoft.com/office/drawing/2014/main" id="{E45DB319-0422-423B-46A8-2D57C5A12AFE}"/>
                </a:ext>
              </a:extLst>
            </p:cNvPr>
            <p:cNvSpPr/>
            <p:nvPr/>
          </p:nvSpPr>
          <p:spPr>
            <a:xfrm>
              <a:off x="-773775" y="-4289228"/>
              <a:ext cx="60119" cy="44520"/>
            </a:xfrm>
            <a:custGeom>
              <a:avLst/>
              <a:gdLst>
                <a:gd name="connsiteX0" fmla="*/ 1086 w 60119"/>
                <a:gd name="connsiteY0" fmla="*/ 1747 h 44520"/>
                <a:gd name="connsiteX1" fmla="*/ 58859 w 60119"/>
                <a:gd name="connsiteY1" fmla="*/ 41126 h 44520"/>
                <a:gd name="connsiteX2" fmla="*/ 1086 w 60119"/>
                <a:gd name="connsiteY2" fmla="*/ 1747 h 4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119" h="44520">
                  <a:moveTo>
                    <a:pt x="1086" y="1747"/>
                  </a:moveTo>
                  <a:cubicBezTo>
                    <a:pt x="26246" y="43583"/>
                    <a:pt x="49900" y="53917"/>
                    <a:pt x="58859" y="41126"/>
                  </a:cubicBezTo>
                  <a:cubicBezTo>
                    <a:pt x="68215" y="27832"/>
                    <a:pt x="49715" y="1060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6" name="任意多边形: 形状 3605">
              <a:extLst>
                <a:ext uri="{FF2B5EF4-FFF2-40B4-BE49-F238E27FC236}">
                  <a16:creationId xmlns:a16="http://schemas.microsoft.com/office/drawing/2014/main" id="{C3095594-D2E5-F4B8-7930-CD9B86479FE1}"/>
                </a:ext>
              </a:extLst>
            </p:cNvPr>
            <p:cNvSpPr/>
            <p:nvPr/>
          </p:nvSpPr>
          <p:spPr>
            <a:xfrm>
              <a:off x="-803738" y="-4289228"/>
              <a:ext cx="31740" cy="65680"/>
            </a:xfrm>
            <a:custGeom>
              <a:avLst/>
              <a:gdLst>
                <a:gd name="connsiteX0" fmla="*/ 31049 w 31740"/>
                <a:gd name="connsiteY0" fmla="*/ 1747 h 65680"/>
                <a:gd name="connsiteX1" fmla="*/ 10038 w 31740"/>
                <a:gd name="connsiteY1" fmla="*/ 66867 h 65680"/>
                <a:gd name="connsiteX2" fmla="*/ 31049 w 31740"/>
                <a:gd name="connsiteY2" fmla="*/ 1747 h 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40" h="65680">
                  <a:moveTo>
                    <a:pt x="31049" y="1747"/>
                  </a:moveTo>
                  <a:cubicBezTo>
                    <a:pt x="-2436" y="37743"/>
                    <a:pt x="-5370" y="62533"/>
                    <a:pt x="10038" y="66867"/>
                  </a:cubicBezTo>
                  <a:cubicBezTo>
                    <a:pt x="26028" y="71333"/>
                    <a:pt x="37366" y="49054"/>
                    <a:pt x="310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7" name="任意多边形: 形状 3606">
              <a:extLst>
                <a:ext uri="{FF2B5EF4-FFF2-40B4-BE49-F238E27FC236}">
                  <a16:creationId xmlns:a16="http://schemas.microsoft.com/office/drawing/2014/main" id="{682B2AA3-B85D-E2C0-7452-3AABA453DA09}"/>
                </a:ext>
              </a:extLst>
            </p:cNvPr>
            <p:cNvSpPr/>
            <p:nvPr/>
          </p:nvSpPr>
          <p:spPr>
            <a:xfrm>
              <a:off x="-844561" y="-4302048"/>
              <a:ext cx="70785" cy="26959"/>
            </a:xfrm>
            <a:custGeom>
              <a:avLst/>
              <a:gdLst>
                <a:gd name="connsiteX0" fmla="*/ 71872 w 70785"/>
                <a:gd name="connsiteY0" fmla="*/ 14567 h 26959"/>
                <a:gd name="connsiteX1" fmla="*/ 1096 w 70785"/>
                <a:gd name="connsiteY1" fmla="*/ 15413 h 26959"/>
                <a:gd name="connsiteX2" fmla="*/ 71872 w 70785"/>
                <a:gd name="connsiteY2" fmla="*/ 1456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59">
                  <a:moveTo>
                    <a:pt x="71872" y="14567"/>
                  </a:moveTo>
                  <a:cubicBezTo>
                    <a:pt x="26044" y="-5069"/>
                    <a:pt x="514" y="-21"/>
                    <a:pt x="1096" y="15413"/>
                  </a:cubicBezTo>
                  <a:cubicBezTo>
                    <a:pt x="1651" y="31455"/>
                    <a:pt x="27154" y="35050"/>
                    <a:pt x="71872" y="145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8" name="任意多边形: 形状 3607">
              <a:extLst>
                <a:ext uri="{FF2B5EF4-FFF2-40B4-BE49-F238E27FC236}">
                  <a16:creationId xmlns:a16="http://schemas.microsoft.com/office/drawing/2014/main" id="{A2742F39-8EAC-899A-1B9D-8809348D258D}"/>
                </a:ext>
              </a:extLst>
            </p:cNvPr>
            <p:cNvSpPr/>
            <p:nvPr/>
          </p:nvSpPr>
          <p:spPr>
            <a:xfrm>
              <a:off x="-805153" y="-4354620"/>
              <a:ext cx="32584" cy="65392"/>
            </a:xfrm>
            <a:custGeom>
              <a:avLst/>
              <a:gdLst>
                <a:gd name="connsiteX0" fmla="*/ 32464 w 32584"/>
                <a:gd name="connsiteY0" fmla="*/ 67139 h 65392"/>
                <a:gd name="connsiteX1" fmla="*/ 9735 w 32584"/>
                <a:gd name="connsiteY1" fmla="*/ 2521 h 65392"/>
                <a:gd name="connsiteX2" fmla="*/ 32464 w 32584"/>
                <a:gd name="connsiteY2" fmla="*/ 67139 h 6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4" h="65392">
                  <a:moveTo>
                    <a:pt x="32464" y="67139"/>
                  </a:moveTo>
                  <a:cubicBezTo>
                    <a:pt x="37749" y="19039"/>
                    <a:pt x="24852" y="-2765"/>
                    <a:pt x="9735" y="2521"/>
                  </a:cubicBezTo>
                  <a:cubicBezTo>
                    <a:pt x="-5911" y="7965"/>
                    <a:pt x="-1471" y="32438"/>
                    <a:pt x="32464" y="671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09" name="任意多边形: 形状 3608">
              <a:extLst>
                <a:ext uri="{FF2B5EF4-FFF2-40B4-BE49-F238E27FC236}">
                  <a16:creationId xmlns:a16="http://schemas.microsoft.com/office/drawing/2014/main" id="{68F5F821-B699-E9F9-BBCA-3A2DC55ECEFC}"/>
                </a:ext>
              </a:extLst>
            </p:cNvPr>
            <p:cNvSpPr/>
            <p:nvPr/>
          </p:nvSpPr>
          <p:spPr>
            <a:xfrm>
              <a:off x="-782862" y="-4298045"/>
              <a:ext cx="18219" cy="17475"/>
            </a:xfrm>
            <a:custGeom>
              <a:avLst/>
              <a:gdLst>
                <a:gd name="connsiteX0" fmla="*/ 1107 w 18219"/>
                <a:gd name="connsiteY0" fmla="*/ 11251 h 17475"/>
                <a:gd name="connsiteX1" fmla="*/ 10886 w 18219"/>
                <a:gd name="connsiteY1" fmla="*/ 19180 h 17475"/>
                <a:gd name="connsiteX2" fmla="*/ 19290 w 18219"/>
                <a:gd name="connsiteY2" fmla="*/ 9718 h 17475"/>
                <a:gd name="connsiteX3" fmla="*/ 9459 w 18219"/>
                <a:gd name="connsiteY3" fmla="*/ 1790 h 17475"/>
                <a:gd name="connsiteX4" fmla="*/ 1099 w 18219"/>
                <a:gd name="connsiteY4" fmla="*/ 11119 h 17475"/>
                <a:gd name="connsiteX5" fmla="*/ 1107 w 18219"/>
                <a:gd name="connsiteY5" fmla="*/ 11251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107" y="11251"/>
                  </a:move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5"/>
                    <a:pt x="1105" y="11198"/>
                    <a:pt x="1107" y="112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0" name="任意多边形: 形状 3609">
              <a:extLst>
                <a:ext uri="{FF2B5EF4-FFF2-40B4-BE49-F238E27FC236}">
                  <a16:creationId xmlns:a16="http://schemas.microsoft.com/office/drawing/2014/main" id="{BB1FD3EA-AADD-FBC5-2624-D7BDA62D4A3A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1" name="任意多边形: 形状 3610">
              <a:extLst>
                <a:ext uri="{FF2B5EF4-FFF2-40B4-BE49-F238E27FC236}">
                  <a16:creationId xmlns:a16="http://schemas.microsoft.com/office/drawing/2014/main" id="{CD1A43DF-AF9F-F594-320A-FACEF947DB2F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2" name="任意多边形: 形状 3611">
              <a:extLst>
                <a:ext uri="{FF2B5EF4-FFF2-40B4-BE49-F238E27FC236}">
                  <a16:creationId xmlns:a16="http://schemas.microsoft.com/office/drawing/2014/main" id="{D0502079-855C-FA65-4832-4C5D5A9913A1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3" name="任意多边形: 形状 3612">
              <a:extLst>
                <a:ext uri="{FF2B5EF4-FFF2-40B4-BE49-F238E27FC236}">
                  <a16:creationId xmlns:a16="http://schemas.microsoft.com/office/drawing/2014/main" id="{D0CA4F83-A635-A948-77C4-8252BC0F7F66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4" name="任意多边形: 形状 3613">
              <a:extLst>
                <a:ext uri="{FF2B5EF4-FFF2-40B4-BE49-F238E27FC236}">
                  <a16:creationId xmlns:a16="http://schemas.microsoft.com/office/drawing/2014/main" id="{B41F007A-790D-EA7B-B4F4-A0ED55DAC2A4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5" name="任意多边形: 形状 3614">
              <a:extLst>
                <a:ext uri="{FF2B5EF4-FFF2-40B4-BE49-F238E27FC236}">
                  <a16:creationId xmlns:a16="http://schemas.microsoft.com/office/drawing/2014/main" id="{E42301AF-20C0-BDED-1437-A12B5042E7E8}"/>
                </a:ext>
              </a:extLst>
            </p:cNvPr>
            <p:cNvSpPr/>
            <p:nvPr/>
          </p:nvSpPr>
          <p:spPr>
            <a:xfrm>
              <a:off x="-833144" y="-4289228"/>
              <a:ext cx="59368" cy="45636"/>
            </a:xfrm>
            <a:custGeom>
              <a:avLst/>
              <a:gdLst>
                <a:gd name="connsiteX0" fmla="*/ 60455 w 59368"/>
                <a:gd name="connsiteY0" fmla="*/ 1747 h 45636"/>
                <a:gd name="connsiteX1" fmla="*/ 3712 w 59368"/>
                <a:gd name="connsiteY1" fmla="*/ 42526 h 45636"/>
                <a:gd name="connsiteX2" fmla="*/ 60455 w 59368"/>
                <a:gd name="connsiteY2" fmla="*/ 1747 h 4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368" h="45636">
                  <a:moveTo>
                    <a:pt x="60455" y="1747"/>
                  </a:moveTo>
                  <a:cubicBezTo>
                    <a:pt x="11403" y="11869"/>
                    <a:pt x="-6119" y="30342"/>
                    <a:pt x="3712" y="42526"/>
                  </a:cubicBezTo>
                  <a:cubicBezTo>
                    <a:pt x="13967" y="55185"/>
                    <a:pt x="36695" y="43610"/>
                    <a:pt x="604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6" name="任意多边形: 形状 3615">
              <a:extLst>
                <a:ext uri="{FF2B5EF4-FFF2-40B4-BE49-F238E27FC236}">
                  <a16:creationId xmlns:a16="http://schemas.microsoft.com/office/drawing/2014/main" id="{398E280D-1B77-3ACF-5F8E-14A929090B59}"/>
                </a:ext>
              </a:extLst>
            </p:cNvPr>
            <p:cNvSpPr/>
            <p:nvPr/>
          </p:nvSpPr>
          <p:spPr>
            <a:xfrm>
              <a:off x="-833868" y="-4333781"/>
              <a:ext cx="60092" cy="44553"/>
            </a:xfrm>
            <a:custGeom>
              <a:avLst/>
              <a:gdLst>
                <a:gd name="connsiteX0" fmla="*/ 61179 w 60092"/>
                <a:gd name="connsiteY0" fmla="*/ 46300 h 44553"/>
                <a:gd name="connsiteX1" fmla="*/ 3432 w 60092"/>
                <a:gd name="connsiteY1" fmla="*/ 6895 h 44553"/>
                <a:gd name="connsiteX2" fmla="*/ 61179 w 60092"/>
                <a:gd name="connsiteY2" fmla="*/ 46300 h 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92" h="44553">
                  <a:moveTo>
                    <a:pt x="61179" y="46300"/>
                  </a:moveTo>
                  <a:cubicBezTo>
                    <a:pt x="36071" y="4464"/>
                    <a:pt x="12391" y="-5923"/>
                    <a:pt x="3432" y="6895"/>
                  </a:cubicBezTo>
                  <a:cubicBezTo>
                    <a:pt x="-5924" y="20189"/>
                    <a:pt x="12576" y="37447"/>
                    <a:pt x="61179" y="463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7" name="任意多边形: 形状 3616">
              <a:extLst>
                <a:ext uri="{FF2B5EF4-FFF2-40B4-BE49-F238E27FC236}">
                  <a16:creationId xmlns:a16="http://schemas.microsoft.com/office/drawing/2014/main" id="{BE15BC42-61DA-7077-4DE1-6F2672ECFF20}"/>
                </a:ext>
              </a:extLst>
            </p:cNvPr>
            <p:cNvSpPr/>
            <p:nvPr/>
          </p:nvSpPr>
          <p:spPr>
            <a:xfrm>
              <a:off x="-775557" y="-4354944"/>
              <a:ext cx="31800" cy="65716"/>
            </a:xfrm>
            <a:custGeom>
              <a:avLst/>
              <a:gdLst>
                <a:gd name="connsiteX0" fmla="*/ 2868 w 31800"/>
                <a:gd name="connsiteY0" fmla="*/ 67463 h 65716"/>
                <a:gd name="connsiteX1" fmla="*/ 24011 w 31800"/>
                <a:gd name="connsiteY1" fmla="*/ 2290 h 65716"/>
                <a:gd name="connsiteX2" fmla="*/ 2868 w 31800"/>
                <a:gd name="connsiteY2" fmla="*/ 67463 h 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00" h="65716">
                  <a:moveTo>
                    <a:pt x="2868" y="67463"/>
                  </a:moveTo>
                  <a:cubicBezTo>
                    <a:pt x="36353" y="31494"/>
                    <a:pt x="39339" y="6677"/>
                    <a:pt x="24011" y="2290"/>
                  </a:cubicBezTo>
                  <a:cubicBezTo>
                    <a:pt x="7836" y="-2097"/>
                    <a:pt x="-3449" y="20129"/>
                    <a:pt x="2868" y="674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8" name="任意多边形: 形状 3617">
              <a:extLst>
                <a:ext uri="{FF2B5EF4-FFF2-40B4-BE49-F238E27FC236}">
                  <a16:creationId xmlns:a16="http://schemas.microsoft.com/office/drawing/2014/main" id="{5032757E-8D71-A2CF-2580-BEB130090C2B}"/>
                </a:ext>
              </a:extLst>
            </p:cNvPr>
            <p:cNvSpPr/>
            <p:nvPr/>
          </p:nvSpPr>
          <p:spPr>
            <a:xfrm>
              <a:off x="-773775" y="-4303359"/>
              <a:ext cx="70785" cy="26927"/>
            </a:xfrm>
            <a:custGeom>
              <a:avLst/>
              <a:gdLst>
                <a:gd name="connsiteX0" fmla="*/ 1086 w 70785"/>
                <a:gd name="connsiteY0" fmla="*/ 15878 h 26927"/>
                <a:gd name="connsiteX1" fmla="*/ 71862 w 70785"/>
                <a:gd name="connsiteY1" fmla="*/ 15006 h 26927"/>
                <a:gd name="connsiteX2" fmla="*/ 1086 w 70785"/>
                <a:gd name="connsiteY2" fmla="*/ 15878 h 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85" h="26927">
                  <a:moveTo>
                    <a:pt x="1086" y="15878"/>
                  </a:moveTo>
                  <a:cubicBezTo>
                    <a:pt x="46966" y="35461"/>
                    <a:pt x="72443" y="30466"/>
                    <a:pt x="71862" y="15006"/>
                  </a:cubicBezTo>
                  <a:cubicBezTo>
                    <a:pt x="71307" y="-1037"/>
                    <a:pt x="45698" y="-4552"/>
                    <a:pt x="1086" y="158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19" name="任意多边形: 形状 3618">
              <a:extLst>
                <a:ext uri="{FF2B5EF4-FFF2-40B4-BE49-F238E27FC236}">
                  <a16:creationId xmlns:a16="http://schemas.microsoft.com/office/drawing/2014/main" id="{0C94F594-BB46-0171-3F5A-6809ABF350C2}"/>
                </a:ext>
              </a:extLst>
            </p:cNvPr>
            <p:cNvSpPr/>
            <p:nvPr/>
          </p:nvSpPr>
          <p:spPr>
            <a:xfrm>
              <a:off x="-774980" y="-4289228"/>
              <a:ext cx="32609" cy="65365"/>
            </a:xfrm>
            <a:custGeom>
              <a:avLst/>
              <a:gdLst>
                <a:gd name="connsiteX0" fmla="*/ 2291 w 32609"/>
                <a:gd name="connsiteY0" fmla="*/ 1747 h 65365"/>
                <a:gd name="connsiteX1" fmla="*/ 25020 w 32609"/>
                <a:gd name="connsiteY1" fmla="*/ 66338 h 65365"/>
                <a:gd name="connsiteX2" fmla="*/ 2291 w 32609"/>
                <a:gd name="connsiteY2" fmla="*/ 1747 h 6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09" h="65365">
                  <a:moveTo>
                    <a:pt x="2291" y="1747"/>
                  </a:moveTo>
                  <a:cubicBezTo>
                    <a:pt x="-2995" y="49820"/>
                    <a:pt x="9929" y="71624"/>
                    <a:pt x="25020" y="66338"/>
                  </a:cubicBezTo>
                  <a:cubicBezTo>
                    <a:pt x="40666" y="60868"/>
                    <a:pt x="36331" y="36448"/>
                    <a:pt x="22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0" name="任意多边形: 形状 3619">
              <a:extLst>
                <a:ext uri="{FF2B5EF4-FFF2-40B4-BE49-F238E27FC236}">
                  <a16:creationId xmlns:a16="http://schemas.microsoft.com/office/drawing/2014/main" id="{AD6BD805-F12E-94A2-0697-A07742DC3213}"/>
                </a:ext>
              </a:extLst>
            </p:cNvPr>
            <p:cNvSpPr/>
            <p:nvPr/>
          </p:nvSpPr>
          <p:spPr>
            <a:xfrm>
              <a:off x="-782862" y="-4297860"/>
              <a:ext cx="18219" cy="17475"/>
            </a:xfrm>
            <a:custGeom>
              <a:avLst/>
              <a:gdLst>
                <a:gd name="connsiteX0" fmla="*/ 19290 w 18219"/>
                <a:gd name="connsiteY0" fmla="*/ 9718 h 17475"/>
                <a:gd name="connsiteX1" fmla="*/ 9459 w 18219"/>
                <a:gd name="connsiteY1" fmla="*/ 1790 h 17475"/>
                <a:gd name="connsiteX2" fmla="*/ 1099 w 18219"/>
                <a:gd name="connsiteY2" fmla="*/ 11119 h 17475"/>
                <a:gd name="connsiteX3" fmla="*/ 1107 w 18219"/>
                <a:gd name="connsiteY3" fmla="*/ 11251 h 17475"/>
                <a:gd name="connsiteX4" fmla="*/ 10886 w 18219"/>
                <a:gd name="connsiteY4" fmla="*/ 19180 h 17475"/>
                <a:gd name="connsiteX5" fmla="*/ 19290 w 18219"/>
                <a:gd name="connsiteY5" fmla="*/ 9718 h 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9" h="17475">
                  <a:moveTo>
                    <a:pt x="19290" y="9718"/>
                  </a:moveTo>
                  <a:cubicBezTo>
                    <a:pt x="18709" y="4855"/>
                    <a:pt x="14345" y="1314"/>
                    <a:pt x="9459" y="1790"/>
                  </a:cubicBezTo>
                  <a:cubicBezTo>
                    <a:pt x="4577" y="2054"/>
                    <a:pt x="832" y="6230"/>
                    <a:pt x="1099" y="11119"/>
                  </a:cubicBezTo>
                  <a:cubicBezTo>
                    <a:pt x="1102" y="11146"/>
                    <a:pt x="1105" y="11198"/>
                    <a:pt x="1107" y="11251"/>
                  </a:cubicBezTo>
                  <a:cubicBezTo>
                    <a:pt x="1649" y="16114"/>
                    <a:pt x="6007" y="19655"/>
                    <a:pt x="10886" y="19180"/>
                  </a:cubicBezTo>
                  <a:cubicBezTo>
                    <a:pt x="15818" y="18889"/>
                    <a:pt x="19576" y="14660"/>
                    <a:pt x="19290" y="9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1" name="任意多边形: 形状 3620">
              <a:extLst>
                <a:ext uri="{FF2B5EF4-FFF2-40B4-BE49-F238E27FC236}">
                  <a16:creationId xmlns:a16="http://schemas.microsoft.com/office/drawing/2014/main" id="{A70D2440-35E2-1E3A-7B5F-3759FEDBAAE2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2" name="任意多边形: 形状 3621">
              <a:extLst>
                <a:ext uri="{FF2B5EF4-FFF2-40B4-BE49-F238E27FC236}">
                  <a16:creationId xmlns:a16="http://schemas.microsoft.com/office/drawing/2014/main" id="{5F7B8E8B-AA59-1C79-B9D4-96F403907A76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3" name="任意多边形: 形状 3622">
              <a:extLst>
                <a:ext uri="{FF2B5EF4-FFF2-40B4-BE49-F238E27FC236}">
                  <a16:creationId xmlns:a16="http://schemas.microsoft.com/office/drawing/2014/main" id="{3182EFB0-C289-F241-75D1-165FAA12EAA7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4" name="任意多边形: 形状 3623">
              <a:extLst>
                <a:ext uri="{FF2B5EF4-FFF2-40B4-BE49-F238E27FC236}">
                  <a16:creationId xmlns:a16="http://schemas.microsoft.com/office/drawing/2014/main" id="{45B94506-4DCA-7958-10C8-685FDF9355DB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5" name="任意多边形: 形状 3624">
              <a:extLst>
                <a:ext uri="{FF2B5EF4-FFF2-40B4-BE49-F238E27FC236}">
                  <a16:creationId xmlns:a16="http://schemas.microsoft.com/office/drawing/2014/main" id="{A35EE4D1-A580-FF3B-B5F7-7BA078EE772F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6" name="任意多边形: 形状 3625">
              <a:extLst>
                <a:ext uri="{FF2B5EF4-FFF2-40B4-BE49-F238E27FC236}">
                  <a16:creationId xmlns:a16="http://schemas.microsoft.com/office/drawing/2014/main" id="{D5127552-2E77-A5D5-04D5-0FA2C0CEB184}"/>
                </a:ext>
              </a:extLst>
            </p:cNvPr>
            <p:cNvSpPr/>
            <p:nvPr/>
          </p:nvSpPr>
          <p:spPr>
            <a:xfrm>
              <a:off x="-715806" y="-4286061"/>
              <a:ext cx="46106" cy="17531"/>
            </a:xfrm>
            <a:custGeom>
              <a:avLst/>
              <a:gdLst>
                <a:gd name="connsiteX0" fmla="*/ 47192 w 46106"/>
                <a:gd name="connsiteY0" fmla="*/ 8305 h 17531"/>
                <a:gd name="connsiteX1" fmla="*/ 1127 w 46106"/>
                <a:gd name="connsiteY1" fmla="*/ 11503 h 17531"/>
                <a:gd name="connsiteX2" fmla="*/ 47192 w 46106"/>
                <a:gd name="connsiteY2" fmla="*/ 8305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06" h="17531">
                  <a:moveTo>
                    <a:pt x="47192" y="8305"/>
                  </a:moveTo>
                  <a:cubicBezTo>
                    <a:pt x="16535" y="-2768"/>
                    <a:pt x="149" y="1460"/>
                    <a:pt x="1127" y="11503"/>
                  </a:cubicBezTo>
                  <a:cubicBezTo>
                    <a:pt x="2105" y="21546"/>
                    <a:pt x="18861" y="23237"/>
                    <a:pt x="47192" y="83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7" name="任意多边形: 形状 3626">
              <a:extLst>
                <a:ext uri="{FF2B5EF4-FFF2-40B4-BE49-F238E27FC236}">
                  <a16:creationId xmlns:a16="http://schemas.microsoft.com/office/drawing/2014/main" id="{0EF74E7E-6870-BD5E-BAF8-C1989350F861}"/>
                </a:ext>
              </a:extLst>
            </p:cNvPr>
            <p:cNvSpPr/>
            <p:nvPr/>
          </p:nvSpPr>
          <p:spPr>
            <a:xfrm>
              <a:off x="-692045" y="-4321405"/>
              <a:ext cx="22490" cy="41903"/>
            </a:xfrm>
            <a:custGeom>
              <a:avLst/>
              <a:gdLst>
                <a:gd name="connsiteX0" fmla="*/ 23431 w 22490"/>
                <a:gd name="connsiteY0" fmla="*/ 43650 h 41903"/>
                <a:gd name="connsiteX1" fmla="*/ 6015 w 22490"/>
                <a:gd name="connsiteY1" fmla="*/ 2421 h 41903"/>
                <a:gd name="connsiteX2" fmla="*/ 23431 w 22490"/>
                <a:gd name="connsiteY2" fmla="*/ 43650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0" h="41903">
                  <a:moveTo>
                    <a:pt x="23431" y="43650"/>
                  </a:moveTo>
                  <a:cubicBezTo>
                    <a:pt x="24859" y="12147"/>
                    <a:pt x="15503" y="-1569"/>
                    <a:pt x="6015" y="2421"/>
                  </a:cubicBezTo>
                  <a:cubicBezTo>
                    <a:pt x="-3473" y="6412"/>
                    <a:pt x="-90" y="22296"/>
                    <a:pt x="23431" y="436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8" name="任意多边形: 形状 3627">
              <a:extLst>
                <a:ext uri="{FF2B5EF4-FFF2-40B4-BE49-F238E27FC236}">
                  <a16:creationId xmlns:a16="http://schemas.microsoft.com/office/drawing/2014/main" id="{6E9C3029-9FAD-A457-A097-33863B6C3340}"/>
                </a:ext>
              </a:extLst>
            </p:cNvPr>
            <p:cNvSpPr/>
            <p:nvPr/>
          </p:nvSpPr>
          <p:spPr>
            <a:xfrm>
              <a:off x="-669699" y="-4310846"/>
              <a:ext cx="37328" cy="31343"/>
            </a:xfrm>
            <a:custGeom>
              <a:avLst/>
              <a:gdLst>
                <a:gd name="connsiteX0" fmla="*/ 1086 w 37328"/>
                <a:gd name="connsiteY0" fmla="*/ 33091 h 31343"/>
                <a:gd name="connsiteX1" fmla="*/ 36368 w 37328"/>
                <a:gd name="connsiteY1" fmla="*/ 4415 h 31343"/>
                <a:gd name="connsiteX2" fmla="*/ 1086 w 37328"/>
                <a:gd name="connsiteY2" fmla="*/ 33091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28" h="31343">
                  <a:moveTo>
                    <a:pt x="1086" y="33091"/>
                  </a:moveTo>
                  <a:cubicBezTo>
                    <a:pt x="32589" y="24660"/>
                    <a:pt x="43372" y="11948"/>
                    <a:pt x="36368" y="4415"/>
                  </a:cubicBezTo>
                  <a:cubicBezTo>
                    <a:pt x="29365" y="-3117"/>
                    <a:pt x="14855" y="4944"/>
                    <a:pt x="1086" y="330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29" name="任意多边形: 形状 3628">
              <a:extLst>
                <a:ext uri="{FF2B5EF4-FFF2-40B4-BE49-F238E27FC236}">
                  <a16:creationId xmlns:a16="http://schemas.microsoft.com/office/drawing/2014/main" id="{56373F36-CBB3-2C38-AF74-D4F7A04F6CE1}"/>
                </a:ext>
              </a:extLst>
            </p:cNvPr>
            <p:cNvSpPr/>
            <p:nvPr/>
          </p:nvSpPr>
          <p:spPr>
            <a:xfrm>
              <a:off x="-669699" y="-4279502"/>
              <a:ext cx="40376" cy="27262"/>
            </a:xfrm>
            <a:custGeom>
              <a:avLst/>
              <a:gdLst>
                <a:gd name="connsiteX0" fmla="*/ 1086 w 40376"/>
                <a:gd name="connsiteY0" fmla="*/ 1747 h 27262"/>
                <a:gd name="connsiteX1" fmla="*/ 40280 w 40376"/>
                <a:gd name="connsiteY1" fmla="*/ 25242 h 27262"/>
                <a:gd name="connsiteX2" fmla="*/ 1086 w 40376"/>
                <a:gd name="connsiteY2" fmla="*/ 1747 h 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76" h="27262">
                  <a:moveTo>
                    <a:pt x="1086" y="1747"/>
                  </a:moveTo>
                  <a:cubicBezTo>
                    <a:pt x="19110" y="28175"/>
                    <a:pt x="34968" y="33937"/>
                    <a:pt x="40280" y="25242"/>
                  </a:cubicBezTo>
                  <a:cubicBezTo>
                    <a:pt x="45592" y="16547"/>
                    <a:pt x="33091" y="56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0" name="任意多边形: 形状 3629">
              <a:extLst>
                <a:ext uri="{FF2B5EF4-FFF2-40B4-BE49-F238E27FC236}">
                  <a16:creationId xmlns:a16="http://schemas.microsoft.com/office/drawing/2014/main" id="{8EF3B4C2-7B45-BDF7-65EA-95076A417B8E}"/>
                </a:ext>
              </a:extLst>
            </p:cNvPr>
            <p:cNvSpPr/>
            <p:nvPr/>
          </p:nvSpPr>
          <p:spPr>
            <a:xfrm>
              <a:off x="-687175" y="-4279502"/>
              <a:ext cx="19697" cy="43396"/>
            </a:xfrm>
            <a:custGeom>
              <a:avLst/>
              <a:gdLst>
                <a:gd name="connsiteX0" fmla="*/ 18562 w 19697"/>
                <a:gd name="connsiteY0" fmla="*/ 1747 h 43396"/>
                <a:gd name="connsiteX1" fmla="*/ 7462 w 19697"/>
                <a:gd name="connsiteY1" fmla="*/ 44931 h 43396"/>
                <a:gd name="connsiteX2" fmla="*/ 18562 w 19697"/>
                <a:gd name="connsiteY2" fmla="*/ 1747 h 4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396">
                  <a:moveTo>
                    <a:pt x="18562" y="1747"/>
                  </a:moveTo>
                  <a:cubicBezTo>
                    <a:pt x="-1841" y="26405"/>
                    <a:pt x="-2740" y="42737"/>
                    <a:pt x="7462" y="44931"/>
                  </a:cubicBezTo>
                  <a:cubicBezTo>
                    <a:pt x="17663" y="47125"/>
                    <a:pt x="24535" y="32298"/>
                    <a:pt x="185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1" name="任意多边形: 形状 3630">
              <a:extLst>
                <a:ext uri="{FF2B5EF4-FFF2-40B4-BE49-F238E27FC236}">
                  <a16:creationId xmlns:a16="http://schemas.microsoft.com/office/drawing/2014/main" id="{890CB64B-3559-D13D-4581-582594ECF3B5}"/>
                </a:ext>
              </a:extLst>
            </p:cNvPr>
            <p:cNvSpPr/>
            <p:nvPr/>
          </p:nvSpPr>
          <p:spPr>
            <a:xfrm>
              <a:off x="-675667" y="-4285104"/>
              <a:ext cx="11897" cy="11473"/>
            </a:xfrm>
            <a:custGeom>
              <a:avLst/>
              <a:gdLst>
                <a:gd name="connsiteX0" fmla="*/ 12287 w 11897"/>
                <a:gd name="connsiteY0" fmla="*/ 10177 h 11473"/>
                <a:gd name="connsiteX1" fmla="*/ 10085 w 11897"/>
                <a:gd name="connsiteY1" fmla="*/ 2565 h 11473"/>
                <a:gd name="connsiteX2" fmla="*/ 9829 w 11897"/>
                <a:gd name="connsiteY2" fmla="*/ 2433 h 11473"/>
                <a:gd name="connsiteX3" fmla="*/ 1768 w 11897"/>
                <a:gd name="connsiteY3" fmla="*/ 4785 h 11473"/>
                <a:gd name="connsiteX4" fmla="*/ 4036 w 11897"/>
                <a:gd name="connsiteY4" fmla="*/ 12423 h 11473"/>
                <a:gd name="connsiteX5" fmla="*/ 4252 w 11897"/>
                <a:gd name="connsiteY5" fmla="*/ 12529 h 11473"/>
                <a:gd name="connsiteX6" fmla="*/ 12287 w 11897"/>
                <a:gd name="connsiteY6" fmla="*/ 10177 h 1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7" h="11473">
                  <a:moveTo>
                    <a:pt x="12287" y="10177"/>
                  </a:moveTo>
                  <a:cubicBezTo>
                    <a:pt x="13780" y="7455"/>
                    <a:pt x="12794" y="4072"/>
                    <a:pt x="10085" y="2565"/>
                  </a:cubicBezTo>
                  <a:cubicBezTo>
                    <a:pt x="10000" y="2512"/>
                    <a:pt x="9916" y="2486"/>
                    <a:pt x="9829" y="2433"/>
                  </a:cubicBezTo>
                  <a:cubicBezTo>
                    <a:pt x="6945" y="927"/>
                    <a:pt x="3396" y="1984"/>
                    <a:pt x="1768" y="4785"/>
                  </a:cubicBezTo>
                  <a:cubicBezTo>
                    <a:pt x="285" y="7507"/>
                    <a:pt x="1300" y="10943"/>
                    <a:pt x="4036" y="12423"/>
                  </a:cubicBezTo>
                  <a:cubicBezTo>
                    <a:pt x="4107" y="12450"/>
                    <a:pt x="4178" y="12503"/>
                    <a:pt x="4252" y="12529"/>
                  </a:cubicBezTo>
                  <a:cubicBezTo>
                    <a:pt x="7128" y="14035"/>
                    <a:pt x="10680" y="13004"/>
                    <a:pt x="12287" y="10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2" name="任意多边形: 形状 3631">
              <a:extLst>
                <a:ext uri="{FF2B5EF4-FFF2-40B4-BE49-F238E27FC236}">
                  <a16:creationId xmlns:a16="http://schemas.microsoft.com/office/drawing/2014/main" id="{6E856CEA-E4D3-4F4E-729A-1E4B8A94D94E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3" name="任意多边形: 形状 3632">
              <a:extLst>
                <a:ext uri="{FF2B5EF4-FFF2-40B4-BE49-F238E27FC236}">
                  <a16:creationId xmlns:a16="http://schemas.microsoft.com/office/drawing/2014/main" id="{FE293186-7552-16EE-F4D2-5F86E96A3FE3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4" name="任意多边形: 形状 3633">
              <a:extLst>
                <a:ext uri="{FF2B5EF4-FFF2-40B4-BE49-F238E27FC236}">
                  <a16:creationId xmlns:a16="http://schemas.microsoft.com/office/drawing/2014/main" id="{32DF2C59-A11B-CA45-6040-559C5E59A712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5" name="任意多边形: 形状 3634">
              <a:extLst>
                <a:ext uri="{FF2B5EF4-FFF2-40B4-BE49-F238E27FC236}">
                  <a16:creationId xmlns:a16="http://schemas.microsoft.com/office/drawing/2014/main" id="{8A3CC92C-C6FF-77E8-9EED-5AB8FABC2DA5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6" name="任意多边形: 形状 3635">
              <a:extLst>
                <a:ext uri="{FF2B5EF4-FFF2-40B4-BE49-F238E27FC236}">
                  <a16:creationId xmlns:a16="http://schemas.microsoft.com/office/drawing/2014/main" id="{5E1A8EF2-DAAA-0BDC-982A-81B788F2F001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7" name="任意多边形: 形状 3636">
              <a:extLst>
                <a:ext uri="{FF2B5EF4-FFF2-40B4-BE49-F238E27FC236}">
                  <a16:creationId xmlns:a16="http://schemas.microsoft.com/office/drawing/2014/main" id="{9AEFF39A-BD5A-5827-AF78-88802B5D138C}"/>
                </a:ext>
              </a:extLst>
            </p:cNvPr>
            <p:cNvSpPr/>
            <p:nvPr/>
          </p:nvSpPr>
          <p:spPr>
            <a:xfrm>
              <a:off x="-669699" y="-4290485"/>
              <a:ext cx="46080" cy="17529"/>
            </a:xfrm>
            <a:custGeom>
              <a:avLst/>
              <a:gdLst>
                <a:gd name="connsiteX0" fmla="*/ 1086 w 46080"/>
                <a:gd name="connsiteY0" fmla="*/ 12730 h 17529"/>
                <a:gd name="connsiteX1" fmla="*/ 47125 w 46080"/>
                <a:gd name="connsiteY1" fmla="*/ 9532 h 17529"/>
                <a:gd name="connsiteX2" fmla="*/ 1086 w 46080"/>
                <a:gd name="connsiteY2" fmla="*/ 12730 h 1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17529">
                  <a:moveTo>
                    <a:pt x="1086" y="12730"/>
                  </a:moveTo>
                  <a:cubicBezTo>
                    <a:pt x="31717" y="23777"/>
                    <a:pt x="48103" y="19575"/>
                    <a:pt x="47125" y="9532"/>
                  </a:cubicBezTo>
                  <a:cubicBezTo>
                    <a:pt x="46147" y="-511"/>
                    <a:pt x="29391" y="-2229"/>
                    <a:pt x="1086" y="127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8" name="任意多边形: 形状 3637">
              <a:extLst>
                <a:ext uri="{FF2B5EF4-FFF2-40B4-BE49-F238E27FC236}">
                  <a16:creationId xmlns:a16="http://schemas.microsoft.com/office/drawing/2014/main" id="{B75A3B08-5EF4-66CB-0B45-ADF0C2582411}"/>
                </a:ext>
              </a:extLst>
            </p:cNvPr>
            <p:cNvSpPr/>
            <p:nvPr/>
          </p:nvSpPr>
          <p:spPr>
            <a:xfrm>
              <a:off x="-669851" y="-4279502"/>
              <a:ext cx="22505" cy="41903"/>
            </a:xfrm>
            <a:custGeom>
              <a:avLst/>
              <a:gdLst>
                <a:gd name="connsiteX0" fmla="*/ 1238 w 22505"/>
                <a:gd name="connsiteY0" fmla="*/ 1747 h 41903"/>
                <a:gd name="connsiteX1" fmla="*/ 18602 w 22505"/>
                <a:gd name="connsiteY1" fmla="*/ 42975 h 41903"/>
                <a:gd name="connsiteX2" fmla="*/ 1238 w 22505"/>
                <a:gd name="connsiteY2" fmla="*/ 1747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05" h="41903">
                  <a:moveTo>
                    <a:pt x="1238" y="1747"/>
                  </a:moveTo>
                  <a:cubicBezTo>
                    <a:pt x="-215" y="33250"/>
                    <a:pt x="8982" y="46966"/>
                    <a:pt x="18602" y="42975"/>
                  </a:cubicBezTo>
                  <a:cubicBezTo>
                    <a:pt x="28222" y="38985"/>
                    <a:pt x="24707" y="23075"/>
                    <a:pt x="12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39" name="任意多边形: 形状 3638">
              <a:extLst>
                <a:ext uri="{FF2B5EF4-FFF2-40B4-BE49-F238E27FC236}">
                  <a16:creationId xmlns:a16="http://schemas.microsoft.com/office/drawing/2014/main" id="{624BD720-B51F-2517-0B92-8E10669E74DB}"/>
                </a:ext>
              </a:extLst>
            </p:cNvPr>
            <p:cNvSpPr/>
            <p:nvPr/>
          </p:nvSpPr>
          <p:spPr>
            <a:xfrm>
              <a:off x="-707058" y="-4279502"/>
              <a:ext cx="37358" cy="31343"/>
            </a:xfrm>
            <a:custGeom>
              <a:avLst/>
              <a:gdLst>
                <a:gd name="connsiteX0" fmla="*/ 38445 w 37358"/>
                <a:gd name="connsiteY0" fmla="*/ 1747 h 31343"/>
                <a:gd name="connsiteX1" fmla="*/ 3110 w 37358"/>
                <a:gd name="connsiteY1" fmla="*/ 30422 h 31343"/>
                <a:gd name="connsiteX2" fmla="*/ 38445 w 37358"/>
                <a:gd name="connsiteY2" fmla="*/ 1747 h 3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58" h="31343">
                  <a:moveTo>
                    <a:pt x="38445" y="1747"/>
                  </a:moveTo>
                  <a:cubicBezTo>
                    <a:pt x="6915" y="10177"/>
                    <a:pt x="-3841" y="22890"/>
                    <a:pt x="3110" y="30422"/>
                  </a:cubicBezTo>
                  <a:cubicBezTo>
                    <a:pt x="10060" y="37954"/>
                    <a:pt x="24649" y="29893"/>
                    <a:pt x="3844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0" name="任意多边形: 形状 3639">
              <a:extLst>
                <a:ext uri="{FF2B5EF4-FFF2-40B4-BE49-F238E27FC236}">
                  <a16:creationId xmlns:a16="http://schemas.microsoft.com/office/drawing/2014/main" id="{26F4E6AC-A6DB-02D0-C512-839028E3C226}"/>
                </a:ext>
              </a:extLst>
            </p:cNvPr>
            <p:cNvSpPr/>
            <p:nvPr/>
          </p:nvSpPr>
          <p:spPr>
            <a:xfrm>
              <a:off x="-710110" y="-4306763"/>
              <a:ext cx="40411" cy="27261"/>
            </a:xfrm>
            <a:custGeom>
              <a:avLst/>
              <a:gdLst>
                <a:gd name="connsiteX0" fmla="*/ 41497 w 40411"/>
                <a:gd name="connsiteY0" fmla="*/ 29008 h 27261"/>
                <a:gd name="connsiteX1" fmla="*/ 2277 w 40411"/>
                <a:gd name="connsiteY1" fmla="*/ 5487 h 27261"/>
                <a:gd name="connsiteX2" fmla="*/ 41497 w 40411"/>
                <a:gd name="connsiteY2" fmla="*/ 29008 h 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11" h="27261">
                  <a:moveTo>
                    <a:pt x="41497" y="29008"/>
                  </a:moveTo>
                  <a:cubicBezTo>
                    <a:pt x="23420" y="2579"/>
                    <a:pt x="7616" y="-3156"/>
                    <a:pt x="2277" y="5487"/>
                  </a:cubicBezTo>
                  <a:cubicBezTo>
                    <a:pt x="-3062" y="14129"/>
                    <a:pt x="9466" y="25070"/>
                    <a:pt x="41497" y="290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1" name="任意多边形: 形状 3640">
              <a:extLst>
                <a:ext uri="{FF2B5EF4-FFF2-40B4-BE49-F238E27FC236}">
                  <a16:creationId xmlns:a16="http://schemas.microsoft.com/office/drawing/2014/main" id="{DEC5C80F-98BA-A127-6475-22C8681649BB}"/>
                </a:ext>
              </a:extLst>
            </p:cNvPr>
            <p:cNvSpPr/>
            <p:nvPr/>
          </p:nvSpPr>
          <p:spPr>
            <a:xfrm>
              <a:off x="-671967" y="-4322930"/>
              <a:ext cx="19713" cy="43427"/>
            </a:xfrm>
            <a:custGeom>
              <a:avLst/>
              <a:gdLst>
                <a:gd name="connsiteX0" fmla="*/ 3354 w 19713"/>
                <a:gd name="connsiteY0" fmla="*/ 45175 h 43427"/>
                <a:gd name="connsiteX1" fmla="*/ 14401 w 19713"/>
                <a:gd name="connsiteY1" fmla="*/ 1964 h 43427"/>
                <a:gd name="connsiteX2" fmla="*/ 3354 w 19713"/>
                <a:gd name="connsiteY2" fmla="*/ 45175 h 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3" h="43427">
                  <a:moveTo>
                    <a:pt x="3354" y="45175"/>
                  </a:moveTo>
                  <a:cubicBezTo>
                    <a:pt x="23730" y="20517"/>
                    <a:pt x="24629" y="4184"/>
                    <a:pt x="14401" y="1964"/>
                  </a:cubicBezTo>
                  <a:cubicBezTo>
                    <a:pt x="4173" y="-256"/>
                    <a:pt x="-2698" y="14597"/>
                    <a:pt x="3354" y="451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2" name="任意多边形: 形状 3641">
              <a:extLst>
                <a:ext uri="{FF2B5EF4-FFF2-40B4-BE49-F238E27FC236}">
                  <a16:creationId xmlns:a16="http://schemas.microsoft.com/office/drawing/2014/main" id="{FAB15042-EE09-5FDD-E2CB-2EB74EBEA418}"/>
                </a:ext>
              </a:extLst>
            </p:cNvPr>
            <p:cNvSpPr/>
            <p:nvPr/>
          </p:nvSpPr>
          <p:spPr>
            <a:xfrm>
              <a:off x="-675667" y="-4285191"/>
              <a:ext cx="11791" cy="11377"/>
            </a:xfrm>
            <a:custGeom>
              <a:avLst/>
              <a:gdLst>
                <a:gd name="connsiteX0" fmla="*/ 1768 w 11791"/>
                <a:gd name="connsiteY0" fmla="*/ 4740 h 11377"/>
                <a:gd name="connsiteX1" fmla="*/ 4036 w 11791"/>
                <a:gd name="connsiteY1" fmla="*/ 12378 h 11377"/>
                <a:gd name="connsiteX2" fmla="*/ 4252 w 11791"/>
                <a:gd name="connsiteY2" fmla="*/ 12483 h 11377"/>
                <a:gd name="connsiteX3" fmla="*/ 12181 w 11791"/>
                <a:gd name="connsiteY3" fmla="*/ 10131 h 11377"/>
                <a:gd name="connsiteX4" fmla="*/ 9979 w 11791"/>
                <a:gd name="connsiteY4" fmla="*/ 2520 h 11377"/>
                <a:gd name="connsiteX5" fmla="*/ 9723 w 11791"/>
                <a:gd name="connsiteY5" fmla="*/ 2388 h 11377"/>
                <a:gd name="connsiteX6" fmla="*/ 1768 w 11791"/>
                <a:gd name="connsiteY6" fmla="*/ 4740 h 1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91" h="11377">
                  <a:moveTo>
                    <a:pt x="1768" y="4740"/>
                  </a:moveTo>
                  <a:cubicBezTo>
                    <a:pt x="285" y="7462"/>
                    <a:pt x="1300" y="10898"/>
                    <a:pt x="4036" y="12378"/>
                  </a:cubicBezTo>
                  <a:cubicBezTo>
                    <a:pt x="4107" y="12404"/>
                    <a:pt x="4178" y="12457"/>
                    <a:pt x="4252" y="12483"/>
                  </a:cubicBezTo>
                  <a:cubicBezTo>
                    <a:pt x="7101" y="13911"/>
                    <a:pt x="10579" y="12880"/>
                    <a:pt x="12181" y="10131"/>
                  </a:cubicBezTo>
                  <a:cubicBezTo>
                    <a:pt x="13674" y="7409"/>
                    <a:pt x="12688" y="4026"/>
                    <a:pt x="9979" y="2520"/>
                  </a:cubicBezTo>
                  <a:cubicBezTo>
                    <a:pt x="9895" y="2467"/>
                    <a:pt x="9810" y="2441"/>
                    <a:pt x="9723" y="2388"/>
                  </a:cubicBezTo>
                  <a:cubicBezTo>
                    <a:pt x="6866" y="961"/>
                    <a:pt x="3391" y="1991"/>
                    <a:pt x="1768" y="47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3" name="任意多边形: 形状 3642">
              <a:extLst>
                <a:ext uri="{FF2B5EF4-FFF2-40B4-BE49-F238E27FC236}">
                  <a16:creationId xmlns:a16="http://schemas.microsoft.com/office/drawing/2014/main" id="{020DB537-7409-17F0-B8DA-0A270030FFE0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4" name="任意多边形: 形状 3643">
              <a:extLst>
                <a:ext uri="{FF2B5EF4-FFF2-40B4-BE49-F238E27FC236}">
                  <a16:creationId xmlns:a16="http://schemas.microsoft.com/office/drawing/2014/main" id="{9A2ED907-6A42-F3C4-AB38-B93D918B7BF6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5" name="任意多边形: 形状 3644">
              <a:extLst>
                <a:ext uri="{FF2B5EF4-FFF2-40B4-BE49-F238E27FC236}">
                  <a16:creationId xmlns:a16="http://schemas.microsoft.com/office/drawing/2014/main" id="{C9FC8E3E-B119-82F5-F028-D96735CF8141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6" name="任意多边形: 形状 3645">
              <a:extLst>
                <a:ext uri="{FF2B5EF4-FFF2-40B4-BE49-F238E27FC236}">
                  <a16:creationId xmlns:a16="http://schemas.microsoft.com/office/drawing/2014/main" id="{50CB3984-CF9F-F8ED-E0DC-708AD572F950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7" name="任意多边形: 形状 3646">
              <a:extLst>
                <a:ext uri="{FF2B5EF4-FFF2-40B4-BE49-F238E27FC236}">
                  <a16:creationId xmlns:a16="http://schemas.microsoft.com/office/drawing/2014/main" id="{775FD8BB-BEA7-9B47-5FC2-BA0EE91C38DE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8" name="任意多边形: 形状 3647">
              <a:extLst>
                <a:ext uri="{FF2B5EF4-FFF2-40B4-BE49-F238E27FC236}">
                  <a16:creationId xmlns:a16="http://schemas.microsoft.com/office/drawing/2014/main" id="{760C9B71-C145-6D65-2EB2-F78BBEC2462C}"/>
                </a:ext>
              </a:extLst>
            </p:cNvPr>
            <p:cNvSpPr/>
            <p:nvPr/>
          </p:nvSpPr>
          <p:spPr>
            <a:xfrm>
              <a:off x="-680852" y="-4385904"/>
              <a:ext cx="37004" cy="31683"/>
            </a:xfrm>
            <a:custGeom>
              <a:avLst/>
              <a:gdLst>
                <a:gd name="connsiteX0" fmla="*/ 1086 w 37004"/>
                <a:gd name="connsiteY0" fmla="*/ 1747 h 31683"/>
                <a:gd name="connsiteX1" fmla="*/ 36236 w 37004"/>
                <a:gd name="connsiteY1" fmla="*/ 30607 h 31683"/>
                <a:gd name="connsiteX2" fmla="*/ 1086 w 37004"/>
                <a:gd name="connsiteY2" fmla="*/ 1747 h 3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04" h="31683">
                  <a:moveTo>
                    <a:pt x="1086" y="1747"/>
                  </a:moveTo>
                  <a:cubicBezTo>
                    <a:pt x="14882" y="30369"/>
                    <a:pt x="29655" y="38430"/>
                    <a:pt x="36236" y="30607"/>
                  </a:cubicBezTo>
                  <a:cubicBezTo>
                    <a:pt x="42817" y="22784"/>
                    <a:pt x="32060" y="102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49" name="任意多边形: 形状 3648">
              <a:extLst>
                <a:ext uri="{FF2B5EF4-FFF2-40B4-BE49-F238E27FC236}">
                  <a16:creationId xmlns:a16="http://schemas.microsoft.com/office/drawing/2014/main" id="{B4FCBFE1-41C4-8F3E-D1B8-9143BE0F8C1E}"/>
                </a:ext>
              </a:extLst>
            </p:cNvPr>
            <p:cNvSpPr/>
            <p:nvPr/>
          </p:nvSpPr>
          <p:spPr>
            <a:xfrm>
              <a:off x="-703535" y="-4385904"/>
              <a:ext cx="22792" cy="41724"/>
            </a:xfrm>
            <a:custGeom>
              <a:avLst/>
              <a:gdLst>
                <a:gd name="connsiteX0" fmla="*/ 23769 w 22792"/>
                <a:gd name="connsiteY0" fmla="*/ 1747 h 41724"/>
                <a:gd name="connsiteX1" fmla="*/ 6167 w 22792"/>
                <a:gd name="connsiteY1" fmla="*/ 42896 h 41724"/>
                <a:gd name="connsiteX2" fmla="*/ 23769 w 22792"/>
                <a:gd name="connsiteY2" fmla="*/ 1747 h 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92" h="41724">
                  <a:moveTo>
                    <a:pt x="23769" y="1747"/>
                  </a:moveTo>
                  <a:cubicBezTo>
                    <a:pt x="-176" y="23260"/>
                    <a:pt x="-3558" y="39249"/>
                    <a:pt x="6167" y="42896"/>
                  </a:cubicBezTo>
                  <a:cubicBezTo>
                    <a:pt x="15893" y="46543"/>
                    <a:pt x="24985" y="32853"/>
                    <a:pt x="2376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0" name="任意多边形: 形状 3649">
              <a:extLst>
                <a:ext uri="{FF2B5EF4-FFF2-40B4-BE49-F238E27FC236}">
                  <a16:creationId xmlns:a16="http://schemas.microsoft.com/office/drawing/2014/main" id="{A14F44B2-0ED5-80B9-56C4-CA6DF258A955}"/>
                </a:ext>
              </a:extLst>
            </p:cNvPr>
            <p:cNvSpPr/>
            <p:nvPr/>
          </p:nvSpPr>
          <p:spPr>
            <a:xfrm>
              <a:off x="-726879" y="-4397112"/>
              <a:ext cx="46027" cy="17553"/>
            </a:xfrm>
            <a:custGeom>
              <a:avLst/>
              <a:gdLst>
                <a:gd name="connsiteX0" fmla="*/ 47113 w 46027"/>
                <a:gd name="connsiteY0" fmla="*/ 12955 h 17553"/>
                <a:gd name="connsiteX1" fmla="*/ 1101 w 46027"/>
                <a:gd name="connsiteY1" fmla="*/ 9546 h 17553"/>
                <a:gd name="connsiteX2" fmla="*/ 47113 w 46027"/>
                <a:gd name="connsiteY2" fmla="*/ 12955 h 1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27" h="17553">
                  <a:moveTo>
                    <a:pt x="47113" y="12955"/>
                  </a:moveTo>
                  <a:cubicBezTo>
                    <a:pt x="18517" y="-2320"/>
                    <a:pt x="1682" y="-497"/>
                    <a:pt x="1101" y="9546"/>
                  </a:cubicBezTo>
                  <a:cubicBezTo>
                    <a:pt x="520" y="19589"/>
                    <a:pt x="16826" y="23712"/>
                    <a:pt x="47113" y="129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1" name="任意多边形: 形状 3650">
              <a:extLst>
                <a:ext uri="{FF2B5EF4-FFF2-40B4-BE49-F238E27FC236}">
                  <a16:creationId xmlns:a16="http://schemas.microsoft.com/office/drawing/2014/main" id="{9E085EA3-8B7C-831B-D074-903382820706}"/>
                </a:ext>
              </a:extLst>
            </p:cNvPr>
            <p:cNvSpPr/>
            <p:nvPr/>
          </p:nvSpPr>
          <p:spPr>
            <a:xfrm>
              <a:off x="-698165" y="-4429435"/>
              <a:ext cx="19697" cy="43530"/>
            </a:xfrm>
            <a:custGeom>
              <a:avLst/>
              <a:gdLst>
                <a:gd name="connsiteX0" fmla="*/ 18399 w 19697"/>
                <a:gd name="connsiteY0" fmla="*/ 45278 h 43530"/>
                <a:gd name="connsiteX1" fmla="*/ 7563 w 19697"/>
                <a:gd name="connsiteY1" fmla="*/ 2041 h 43530"/>
                <a:gd name="connsiteX2" fmla="*/ 18399 w 19697"/>
                <a:gd name="connsiteY2" fmla="*/ 45278 h 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" h="43530">
                  <a:moveTo>
                    <a:pt x="18399" y="45278"/>
                  </a:moveTo>
                  <a:cubicBezTo>
                    <a:pt x="24689" y="14330"/>
                    <a:pt x="17659" y="-576"/>
                    <a:pt x="7563" y="2041"/>
                  </a:cubicBezTo>
                  <a:cubicBezTo>
                    <a:pt x="-2956" y="4683"/>
                    <a:pt x="-1555" y="20831"/>
                    <a:pt x="18399" y="45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2" name="任意多边形: 形状 3651">
              <a:extLst>
                <a:ext uri="{FF2B5EF4-FFF2-40B4-BE49-F238E27FC236}">
                  <a16:creationId xmlns:a16="http://schemas.microsoft.com/office/drawing/2014/main" id="{06EF31C8-9123-DAF9-790A-DF99378C45C7}"/>
                </a:ext>
              </a:extLst>
            </p:cNvPr>
            <p:cNvSpPr/>
            <p:nvPr/>
          </p:nvSpPr>
          <p:spPr>
            <a:xfrm>
              <a:off x="-680852" y="-4412800"/>
              <a:ext cx="40622" cy="26896"/>
            </a:xfrm>
            <a:custGeom>
              <a:avLst/>
              <a:gdLst>
                <a:gd name="connsiteX0" fmla="*/ 1086 w 40622"/>
                <a:gd name="connsiteY0" fmla="*/ 28643 h 26896"/>
                <a:gd name="connsiteX1" fmla="*/ 40412 w 40622"/>
                <a:gd name="connsiteY1" fmla="*/ 5360 h 26896"/>
                <a:gd name="connsiteX2" fmla="*/ 1086 w 40622"/>
                <a:gd name="connsiteY2" fmla="*/ 28643 h 2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896">
                  <a:moveTo>
                    <a:pt x="1086" y="28643"/>
                  </a:moveTo>
                  <a:cubicBezTo>
                    <a:pt x="33567" y="24837"/>
                    <a:pt x="46015" y="13843"/>
                    <a:pt x="40412" y="5360"/>
                  </a:cubicBezTo>
                  <a:cubicBezTo>
                    <a:pt x="34809" y="-3124"/>
                    <a:pt x="19057" y="2823"/>
                    <a:pt x="1086" y="286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3" name="任意多边形: 形状 3652">
              <a:extLst>
                <a:ext uri="{FF2B5EF4-FFF2-40B4-BE49-F238E27FC236}">
                  <a16:creationId xmlns:a16="http://schemas.microsoft.com/office/drawing/2014/main" id="{635663B3-32D7-FDE9-4611-DF672ECC2E19}"/>
                </a:ext>
              </a:extLst>
            </p:cNvPr>
            <p:cNvSpPr/>
            <p:nvPr/>
          </p:nvSpPr>
          <p:spPr>
            <a:xfrm>
              <a:off x="-686799" y="-4391641"/>
              <a:ext cx="11896" cy="11501"/>
            </a:xfrm>
            <a:custGeom>
              <a:avLst/>
              <a:gdLst>
                <a:gd name="connsiteX0" fmla="*/ 5262 w 11896"/>
                <a:gd name="connsiteY0" fmla="*/ 2039 h 11501"/>
                <a:gd name="connsiteX1" fmla="*/ 1284 w 11896"/>
                <a:gd name="connsiteY1" fmla="*/ 8990 h 11501"/>
                <a:gd name="connsiteX2" fmla="*/ 1350 w 11896"/>
                <a:gd name="connsiteY2" fmla="*/ 9201 h 11501"/>
                <a:gd name="connsiteX3" fmla="*/ 8830 w 11896"/>
                <a:gd name="connsiteY3" fmla="*/ 12981 h 11501"/>
                <a:gd name="connsiteX4" fmla="*/ 12765 w 11896"/>
                <a:gd name="connsiteY4" fmla="*/ 5924 h 11501"/>
                <a:gd name="connsiteX5" fmla="*/ 12715 w 11896"/>
                <a:gd name="connsiteY5" fmla="*/ 5766 h 11501"/>
                <a:gd name="connsiteX6" fmla="*/ 5262 w 11896"/>
                <a:gd name="connsiteY6" fmla="*/ 2039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5262" y="2039"/>
                  </a:moveTo>
                  <a:cubicBezTo>
                    <a:pt x="2246" y="2859"/>
                    <a:pt x="468" y="5977"/>
                    <a:pt x="1284" y="8990"/>
                  </a:cubicBezTo>
                  <a:cubicBezTo>
                    <a:pt x="1305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0" y="2700"/>
                    <a:pt x="8346" y="1035"/>
                    <a:pt x="5262" y="20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4" name="任意多边形: 形状 3653">
              <a:extLst>
                <a:ext uri="{FF2B5EF4-FFF2-40B4-BE49-F238E27FC236}">
                  <a16:creationId xmlns:a16="http://schemas.microsoft.com/office/drawing/2014/main" id="{A8AEBA94-95B2-1121-151F-973C9BE28021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5" name="任意多边形: 形状 3654">
              <a:extLst>
                <a:ext uri="{FF2B5EF4-FFF2-40B4-BE49-F238E27FC236}">
                  <a16:creationId xmlns:a16="http://schemas.microsoft.com/office/drawing/2014/main" id="{37D361B0-054D-9D37-5767-0C3344A898BF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6" name="任意多边形: 形状 3655">
              <a:extLst>
                <a:ext uri="{FF2B5EF4-FFF2-40B4-BE49-F238E27FC236}">
                  <a16:creationId xmlns:a16="http://schemas.microsoft.com/office/drawing/2014/main" id="{6D7E5E8D-B864-8164-A579-70CA52D918AE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7" name="任意多边形: 形状 3656">
              <a:extLst>
                <a:ext uri="{FF2B5EF4-FFF2-40B4-BE49-F238E27FC236}">
                  <a16:creationId xmlns:a16="http://schemas.microsoft.com/office/drawing/2014/main" id="{F8A2334A-E2FC-1205-0D74-48E83556CA6E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8" name="任意多边形: 形状 3657">
              <a:extLst>
                <a:ext uri="{FF2B5EF4-FFF2-40B4-BE49-F238E27FC236}">
                  <a16:creationId xmlns:a16="http://schemas.microsoft.com/office/drawing/2014/main" id="{D5076494-1A27-BEB6-8581-62CA2A8BF133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59" name="任意多边形: 形状 3658">
              <a:extLst>
                <a:ext uri="{FF2B5EF4-FFF2-40B4-BE49-F238E27FC236}">
                  <a16:creationId xmlns:a16="http://schemas.microsoft.com/office/drawing/2014/main" id="{564C8DB6-E91C-06C7-F60E-10F54192E6D9}"/>
                </a:ext>
              </a:extLst>
            </p:cNvPr>
            <p:cNvSpPr/>
            <p:nvPr/>
          </p:nvSpPr>
          <p:spPr>
            <a:xfrm>
              <a:off x="-717875" y="-4417558"/>
              <a:ext cx="37023" cy="31653"/>
            </a:xfrm>
            <a:custGeom>
              <a:avLst/>
              <a:gdLst>
                <a:gd name="connsiteX0" fmla="*/ 38109 w 37023"/>
                <a:gd name="connsiteY0" fmla="*/ 33401 h 31653"/>
                <a:gd name="connsiteX1" fmla="*/ 2959 w 37023"/>
                <a:gd name="connsiteY1" fmla="*/ 4567 h 31653"/>
                <a:gd name="connsiteX2" fmla="*/ 38109 w 37023"/>
                <a:gd name="connsiteY2" fmla="*/ 33401 h 3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023" h="31653">
                  <a:moveTo>
                    <a:pt x="38109" y="33401"/>
                  </a:moveTo>
                  <a:cubicBezTo>
                    <a:pt x="24313" y="4831"/>
                    <a:pt x="9566" y="-3256"/>
                    <a:pt x="2959" y="4567"/>
                  </a:cubicBezTo>
                  <a:cubicBezTo>
                    <a:pt x="-3648" y="12390"/>
                    <a:pt x="7029" y="24917"/>
                    <a:pt x="38109" y="334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0" name="任意多边形: 形状 3659">
              <a:extLst>
                <a:ext uri="{FF2B5EF4-FFF2-40B4-BE49-F238E27FC236}">
                  <a16:creationId xmlns:a16="http://schemas.microsoft.com/office/drawing/2014/main" id="{E8DA4A07-5C34-55E7-C2FC-2F1A64D56282}"/>
                </a:ext>
              </a:extLst>
            </p:cNvPr>
            <p:cNvSpPr/>
            <p:nvPr/>
          </p:nvSpPr>
          <p:spPr>
            <a:xfrm>
              <a:off x="-680962" y="-4427602"/>
              <a:ext cx="22822" cy="41698"/>
            </a:xfrm>
            <a:custGeom>
              <a:avLst/>
              <a:gdLst>
                <a:gd name="connsiteX0" fmla="*/ 1196 w 22822"/>
                <a:gd name="connsiteY0" fmla="*/ 43445 h 41698"/>
                <a:gd name="connsiteX1" fmla="*/ 18798 w 22822"/>
                <a:gd name="connsiteY1" fmla="*/ 2322 h 41698"/>
                <a:gd name="connsiteX2" fmla="*/ 1196 w 22822"/>
                <a:gd name="connsiteY2" fmla="*/ 43445 h 4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22" h="41698">
                  <a:moveTo>
                    <a:pt x="1196" y="43445"/>
                  </a:moveTo>
                  <a:cubicBezTo>
                    <a:pt x="25167" y="21985"/>
                    <a:pt x="28576" y="5969"/>
                    <a:pt x="18798" y="2322"/>
                  </a:cubicBezTo>
                  <a:cubicBezTo>
                    <a:pt x="9019" y="-1325"/>
                    <a:pt x="-20" y="12365"/>
                    <a:pt x="1196" y="434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1" name="任意多边形: 形状 3660">
              <a:extLst>
                <a:ext uri="{FF2B5EF4-FFF2-40B4-BE49-F238E27FC236}">
                  <a16:creationId xmlns:a16="http://schemas.microsoft.com/office/drawing/2014/main" id="{7BFD6C52-55E2-BA5F-09C7-C417394B87D5}"/>
                </a:ext>
              </a:extLst>
            </p:cNvPr>
            <p:cNvSpPr/>
            <p:nvPr/>
          </p:nvSpPr>
          <p:spPr>
            <a:xfrm>
              <a:off x="-680852" y="-4392235"/>
              <a:ext cx="46053" cy="17573"/>
            </a:xfrm>
            <a:custGeom>
              <a:avLst/>
              <a:gdLst>
                <a:gd name="connsiteX0" fmla="*/ 1086 w 46053"/>
                <a:gd name="connsiteY0" fmla="*/ 8078 h 17573"/>
                <a:gd name="connsiteX1" fmla="*/ 47125 w 46053"/>
                <a:gd name="connsiteY1" fmla="*/ 11514 h 17573"/>
                <a:gd name="connsiteX2" fmla="*/ 1086 w 46053"/>
                <a:gd name="connsiteY2" fmla="*/ 8078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53" h="17573">
                  <a:moveTo>
                    <a:pt x="1086" y="8078"/>
                  </a:moveTo>
                  <a:cubicBezTo>
                    <a:pt x="29708" y="23380"/>
                    <a:pt x="46543" y="21583"/>
                    <a:pt x="47125" y="11514"/>
                  </a:cubicBezTo>
                  <a:cubicBezTo>
                    <a:pt x="47706" y="1445"/>
                    <a:pt x="31400" y="-2652"/>
                    <a:pt x="1086" y="80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2" name="任意多边形: 形状 3661">
              <a:extLst>
                <a:ext uri="{FF2B5EF4-FFF2-40B4-BE49-F238E27FC236}">
                  <a16:creationId xmlns:a16="http://schemas.microsoft.com/office/drawing/2014/main" id="{82036912-B23B-B7FA-8B3B-30B7E318CE90}"/>
                </a:ext>
              </a:extLst>
            </p:cNvPr>
            <p:cNvSpPr/>
            <p:nvPr/>
          </p:nvSpPr>
          <p:spPr>
            <a:xfrm>
              <a:off x="-683226" y="-4385904"/>
              <a:ext cx="19686" cy="43547"/>
            </a:xfrm>
            <a:custGeom>
              <a:avLst/>
              <a:gdLst>
                <a:gd name="connsiteX0" fmla="*/ 3460 w 19686"/>
                <a:gd name="connsiteY0" fmla="*/ 1747 h 43547"/>
                <a:gd name="connsiteX1" fmla="*/ 14296 w 19686"/>
                <a:gd name="connsiteY1" fmla="*/ 45011 h 43547"/>
                <a:gd name="connsiteX2" fmla="*/ 3460 w 19686"/>
                <a:gd name="connsiteY2" fmla="*/ 1747 h 4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86" h="43547">
                  <a:moveTo>
                    <a:pt x="3460" y="1747"/>
                  </a:moveTo>
                  <a:cubicBezTo>
                    <a:pt x="-2804" y="32721"/>
                    <a:pt x="4200" y="47574"/>
                    <a:pt x="14296" y="45011"/>
                  </a:cubicBezTo>
                  <a:cubicBezTo>
                    <a:pt x="24814" y="42262"/>
                    <a:pt x="23414" y="26193"/>
                    <a:pt x="346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3" name="任意多边形: 形状 3662">
              <a:extLst>
                <a:ext uri="{FF2B5EF4-FFF2-40B4-BE49-F238E27FC236}">
                  <a16:creationId xmlns:a16="http://schemas.microsoft.com/office/drawing/2014/main" id="{211926BC-18CB-64C0-112C-0EEC413D0035}"/>
                </a:ext>
              </a:extLst>
            </p:cNvPr>
            <p:cNvSpPr/>
            <p:nvPr/>
          </p:nvSpPr>
          <p:spPr>
            <a:xfrm>
              <a:off x="-721475" y="-4385904"/>
              <a:ext cx="40622" cy="26959"/>
            </a:xfrm>
            <a:custGeom>
              <a:avLst/>
              <a:gdLst>
                <a:gd name="connsiteX0" fmla="*/ 41709 w 40622"/>
                <a:gd name="connsiteY0" fmla="*/ 1747 h 26959"/>
                <a:gd name="connsiteX1" fmla="*/ 2383 w 40622"/>
                <a:gd name="connsiteY1" fmla="*/ 25083 h 26959"/>
                <a:gd name="connsiteX2" fmla="*/ 41709 w 40622"/>
                <a:gd name="connsiteY2" fmla="*/ 1747 h 2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22" h="26959">
                  <a:moveTo>
                    <a:pt x="41709" y="1747"/>
                  </a:moveTo>
                  <a:cubicBezTo>
                    <a:pt x="9228" y="5552"/>
                    <a:pt x="-3220" y="16573"/>
                    <a:pt x="2383" y="25083"/>
                  </a:cubicBezTo>
                  <a:cubicBezTo>
                    <a:pt x="7986" y="33593"/>
                    <a:pt x="23764" y="27620"/>
                    <a:pt x="417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4" name="任意多边形: 形状 3663">
              <a:extLst>
                <a:ext uri="{FF2B5EF4-FFF2-40B4-BE49-F238E27FC236}">
                  <a16:creationId xmlns:a16="http://schemas.microsoft.com/office/drawing/2014/main" id="{12889B96-9B09-E09B-FAAE-3C811C90AEA6}"/>
                </a:ext>
              </a:extLst>
            </p:cNvPr>
            <p:cNvSpPr/>
            <p:nvPr/>
          </p:nvSpPr>
          <p:spPr>
            <a:xfrm>
              <a:off x="-686693" y="-4391641"/>
              <a:ext cx="11896" cy="11501"/>
            </a:xfrm>
            <a:custGeom>
              <a:avLst/>
              <a:gdLst>
                <a:gd name="connsiteX0" fmla="*/ 8830 w 11896"/>
                <a:gd name="connsiteY0" fmla="*/ 12981 h 11501"/>
                <a:gd name="connsiteX1" fmla="*/ 12765 w 11896"/>
                <a:gd name="connsiteY1" fmla="*/ 5924 h 11501"/>
                <a:gd name="connsiteX2" fmla="*/ 12715 w 11896"/>
                <a:gd name="connsiteY2" fmla="*/ 5766 h 11501"/>
                <a:gd name="connsiteX3" fmla="*/ 5262 w 11896"/>
                <a:gd name="connsiteY3" fmla="*/ 2039 h 11501"/>
                <a:gd name="connsiteX4" fmla="*/ 1284 w 11896"/>
                <a:gd name="connsiteY4" fmla="*/ 8990 h 11501"/>
                <a:gd name="connsiteX5" fmla="*/ 1350 w 11896"/>
                <a:gd name="connsiteY5" fmla="*/ 9201 h 11501"/>
                <a:gd name="connsiteX6" fmla="*/ 8830 w 11896"/>
                <a:gd name="connsiteY6" fmla="*/ 12981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6" h="11501">
                  <a:moveTo>
                    <a:pt x="8830" y="12981"/>
                  </a:moveTo>
                  <a:cubicBezTo>
                    <a:pt x="11864" y="12109"/>
                    <a:pt x="13624" y="8964"/>
                    <a:pt x="12765" y="5924"/>
                  </a:cubicBezTo>
                  <a:cubicBezTo>
                    <a:pt x="12749" y="5872"/>
                    <a:pt x="12733" y="5819"/>
                    <a:pt x="12715" y="5766"/>
                  </a:cubicBezTo>
                  <a:cubicBezTo>
                    <a:pt x="11663" y="2700"/>
                    <a:pt x="8346" y="1035"/>
                    <a:pt x="5262" y="2039"/>
                  </a:cubicBezTo>
                  <a:cubicBezTo>
                    <a:pt x="2246" y="2859"/>
                    <a:pt x="468" y="5977"/>
                    <a:pt x="1284" y="8990"/>
                  </a:cubicBezTo>
                  <a:cubicBezTo>
                    <a:pt x="1306" y="9043"/>
                    <a:pt x="1327" y="9122"/>
                    <a:pt x="1350" y="9201"/>
                  </a:cubicBezTo>
                  <a:cubicBezTo>
                    <a:pt x="2426" y="12267"/>
                    <a:pt x="5727" y="13932"/>
                    <a:pt x="8830" y="129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5" name="任意多边形: 形状 3664">
              <a:extLst>
                <a:ext uri="{FF2B5EF4-FFF2-40B4-BE49-F238E27FC236}">
                  <a16:creationId xmlns:a16="http://schemas.microsoft.com/office/drawing/2014/main" id="{BBDF002E-5986-CA64-6CDC-402AB7755DCD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6" name="任意多边形: 形状 3665">
              <a:extLst>
                <a:ext uri="{FF2B5EF4-FFF2-40B4-BE49-F238E27FC236}">
                  <a16:creationId xmlns:a16="http://schemas.microsoft.com/office/drawing/2014/main" id="{7A3461AE-7758-00B0-D3A1-3CA606FCE455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7" name="任意多边形: 形状 3666">
              <a:extLst>
                <a:ext uri="{FF2B5EF4-FFF2-40B4-BE49-F238E27FC236}">
                  <a16:creationId xmlns:a16="http://schemas.microsoft.com/office/drawing/2014/main" id="{ADC3D516-F8E3-2392-6ECA-F66C54C3B428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8" name="任意多边形: 形状 3667">
              <a:extLst>
                <a:ext uri="{FF2B5EF4-FFF2-40B4-BE49-F238E27FC236}">
                  <a16:creationId xmlns:a16="http://schemas.microsoft.com/office/drawing/2014/main" id="{6BDEE58E-C720-3AC3-78DE-AC3A2797B014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69" name="任意多边形: 形状 3668">
              <a:extLst>
                <a:ext uri="{FF2B5EF4-FFF2-40B4-BE49-F238E27FC236}">
                  <a16:creationId xmlns:a16="http://schemas.microsoft.com/office/drawing/2014/main" id="{1B583276-38B3-9239-0D1E-2EE55F5345D8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0" name="任意多边形: 形状 3669">
              <a:extLst>
                <a:ext uri="{FF2B5EF4-FFF2-40B4-BE49-F238E27FC236}">
                  <a16:creationId xmlns:a16="http://schemas.microsoft.com/office/drawing/2014/main" id="{291C32F5-FEFD-97E7-C4CA-B7003C280E70}"/>
                </a:ext>
              </a:extLst>
            </p:cNvPr>
            <p:cNvSpPr/>
            <p:nvPr/>
          </p:nvSpPr>
          <p:spPr>
            <a:xfrm>
              <a:off x="-24331" y="-3485216"/>
              <a:ext cx="20646" cy="50454"/>
            </a:xfrm>
            <a:custGeom>
              <a:avLst/>
              <a:gdLst>
                <a:gd name="connsiteX0" fmla="*/ 11491 w 20646"/>
                <a:gd name="connsiteY0" fmla="*/ 1747 h 50454"/>
                <a:gd name="connsiteX1" fmla="*/ 11333 w 20646"/>
                <a:gd name="connsiteY1" fmla="*/ 52199 h 50454"/>
                <a:gd name="connsiteX2" fmla="*/ 11491 w 20646"/>
                <a:gd name="connsiteY2" fmla="*/ 1747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46" h="50454">
                  <a:moveTo>
                    <a:pt x="11491" y="1747"/>
                  </a:moveTo>
                  <a:cubicBezTo>
                    <a:pt x="-4075" y="34201"/>
                    <a:pt x="-534" y="52437"/>
                    <a:pt x="11333" y="52199"/>
                  </a:cubicBezTo>
                  <a:cubicBezTo>
                    <a:pt x="23649" y="51988"/>
                    <a:pt x="26609" y="33884"/>
                    <a:pt x="114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1" name="任意多边形: 形状 3670">
              <a:extLst>
                <a:ext uri="{FF2B5EF4-FFF2-40B4-BE49-F238E27FC236}">
                  <a16:creationId xmlns:a16="http://schemas.microsoft.com/office/drawing/2014/main" id="{20ECA80D-3E0F-D34F-B3E6-F5F9118BEAF9}"/>
                </a:ext>
              </a:extLst>
            </p:cNvPr>
            <p:cNvSpPr/>
            <p:nvPr/>
          </p:nvSpPr>
          <p:spPr>
            <a:xfrm>
              <a:off x="-64296" y="-3486289"/>
              <a:ext cx="50371" cy="22868"/>
            </a:xfrm>
            <a:custGeom>
              <a:avLst/>
              <a:gdLst>
                <a:gd name="connsiteX0" fmla="*/ 51457 w 50371"/>
                <a:gd name="connsiteY0" fmla="*/ 2820 h 22868"/>
                <a:gd name="connsiteX1" fmla="*/ 1639 w 50371"/>
                <a:gd name="connsiteY1" fmla="*/ 18307 h 22868"/>
                <a:gd name="connsiteX2" fmla="*/ 51457 w 50371"/>
                <a:gd name="connsiteY2" fmla="*/ 2820 h 2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71" h="22868">
                  <a:moveTo>
                    <a:pt x="51457" y="2820"/>
                  </a:moveTo>
                  <a:cubicBezTo>
                    <a:pt x="14589" y="-1408"/>
                    <a:pt x="-2272" y="7498"/>
                    <a:pt x="1639" y="18307"/>
                  </a:cubicBezTo>
                  <a:cubicBezTo>
                    <a:pt x="5630" y="29513"/>
                    <a:pt x="24420" y="26632"/>
                    <a:pt x="51457" y="2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2" name="任意多边形: 形状 3671">
              <a:extLst>
                <a:ext uri="{FF2B5EF4-FFF2-40B4-BE49-F238E27FC236}">
                  <a16:creationId xmlns:a16="http://schemas.microsoft.com/office/drawing/2014/main" id="{DEF0776A-A352-9487-9A62-C4FF6FC6FAB1}"/>
                </a:ext>
              </a:extLst>
            </p:cNvPr>
            <p:cNvSpPr/>
            <p:nvPr/>
          </p:nvSpPr>
          <p:spPr>
            <a:xfrm>
              <a:off x="-48324" y="-3527906"/>
              <a:ext cx="34398" cy="42690"/>
            </a:xfrm>
            <a:custGeom>
              <a:avLst/>
              <a:gdLst>
                <a:gd name="connsiteX0" fmla="*/ 35485 w 34398"/>
                <a:gd name="connsiteY0" fmla="*/ 44437 h 42690"/>
                <a:gd name="connsiteX1" fmla="*/ 4801 w 34398"/>
                <a:gd name="connsiteY1" fmla="*/ 3552 h 42690"/>
                <a:gd name="connsiteX2" fmla="*/ 35485 w 34398"/>
                <a:gd name="connsiteY2" fmla="*/ 44437 h 4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98" h="42690">
                  <a:moveTo>
                    <a:pt x="35485" y="44437"/>
                  </a:moveTo>
                  <a:cubicBezTo>
                    <a:pt x="28270" y="9366"/>
                    <a:pt x="14342" y="-3346"/>
                    <a:pt x="4801" y="3552"/>
                  </a:cubicBezTo>
                  <a:cubicBezTo>
                    <a:pt x="-4740" y="10450"/>
                    <a:pt x="3612" y="27047"/>
                    <a:pt x="35485" y="444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3" name="任意多边形: 形状 3672">
              <a:extLst>
                <a:ext uri="{FF2B5EF4-FFF2-40B4-BE49-F238E27FC236}">
                  <a16:creationId xmlns:a16="http://schemas.microsoft.com/office/drawing/2014/main" id="{23124913-F4C1-5D2F-CB5A-E0D699ED9165}"/>
                </a:ext>
              </a:extLst>
            </p:cNvPr>
            <p:cNvSpPr/>
            <p:nvPr/>
          </p:nvSpPr>
          <p:spPr>
            <a:xfrm>
              <a:off x="-13925" y="-3527626"/>
              <a:ext cx="34706" cy="42410"/>
            </a:xfrm>
            <a:custGeom>
              <a:avLst/>
              <a:gdLst>
                <a:gd name="connsiteX0" fmla="*/ 1086 w 34706"/>
                <a:gd name="connsiteY0" fmla="*/ 44157 h 42410"/>
                <a:gd name="connsiteX1" fmla="*/ 31955 w 34706"/>
                <a:gd name="connsiteY1" fmla="*/ 3405 h 42410"/>
                <a:gd name="connsiteX2" fmla="*/ 1086 w 34706"/>
                <a:gd name="connsiteY2" fmla="*/ 4415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" h="42410">
                  <a:moveTo>
                    <a:pt x="1086" y="44157"/>
                  </a:moveTo>
                  <a:cubicBezTo>
                    <a:pt x="33461" y="26715"/>
                    <a:pt x="41680" y="9959"/>
                    <a:pt x="31955" y="3405"/>
                  </a:cubicBezTo>
                  <a:cubicBezTo>
                    <a:pt x="22229" y="-3150"/>
                    <a:pt x="8407" y="9589"/>
                    <a:pt x="1086" y="441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4" name="任意多边形: 形状 3673">
              <a:extLst>
                <a:ext uri="{FF2B5EF4-FFF2-40B4-BE49-F238E27FC236}">
                  <a16:creationId xmlns:a16="http://schemas.microsoft.com/office/drawing/2014/main" id="{144203C9-F782-EC3B-FDFD-525E2DE65D79}"/>
                </a:ext>
              </a:extLst>
            </p:cNvPr>
            <p:cNvSpPr/>
            <p:nvPr/>
          </p:nvSpPr>
          <p:spPr>
            <a:xfrm>
              <a:off x="-13925" y="-3486187"/>
              <a:ext cx="50210" cy="22976"/>
            </a:xfrm>
            <a:custGeom>
              <a:avLst/>
              <a:gdLst>
                <a:gd name="connsiteX0" fmla="*/ 1086 w 50210"/>
                <a:gd name="connsiteY0" fmla="*/ 2718 h 22976"/>
                <a:gd name="connsiteX1" fmla="*/ 50825 w 50210"/>
                <a:gd name="connsiteY1" fmla="*/ 18575 h 22976"/>
                <a:gd name="connsiteX2" fmla="*/ 1086 w 50210"/>
                <a:gd name="connsiteY2" fmla="*/ 2718 h 2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" h="22976">
                  <a:moveTo>
                    <a:pt x="1086" y="2718"/>
                  </a:moveTo>
                  <a:cubicBezTo>
                    <a:pt x="28281" y="27033"/>
                    <a:pt x="47363" y="29385"/>
                    <a:pt x="50825" y="18575"/>
                  </a:cubicBezTo>
                  <a:cubicBezTo>
                    <a:pt x="54419" y="7105"/>
                    <a:pt x="37425" y="-1167"/>
                    <a:pt x="1086" y="27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5" name="任意多边形: 形状 3674">
              <a:extLst>
                <a:ext uri="{FF2B5EF4-FFF2-40B4-BE49-F238E27FC236}">
                  <a16:creationId xmlns:a16="http://schemas.microsoft.com/office/drawing/2014/main" id="{81ECA5EA-235A-6AF9-DDB0-8DA18BC43C14}"/>
                </a:ext>
              </a:extLst>
            </p:cNvPr>
            <p:cNvSpPr/>
            <p:nvPr/>
          </p:nvSpPr>
          <p:spPr>
            <a:xfrm>
              <a:off x="-20628" y="-3491729"/>
              <a:ext cx="13488" cy="13025"/>
            </a:xfrm>
            <a:custGeom>
              <a:avLst/>
              <a:gdLst>
                <a:gd name="connsiteX0" fmla="*/ 11410 w 13488"/>
                <a:gd name="connsiteY0" fmla="*/ 2763 h 13025"/>
                <a:gd name="connsiteX1" fmla="*/ 2133 w 13488"/>
                <a:gd name="connsiteY1" fmla="*/ 4772 h 13025"/>
                <a:gd name="connsiteX2" fmla="*/ 3957 w 13488"/>
                <a:gd name="connsiteY2" fmla="*/ 13599 h 13025"/>
                <a:gd name="connsiteX3" fmla="*/ 4221 w 13488"/>
                <a:gd name="connsiteY3" fmla="*/ 13758 h 13025"/>
                <a:gd name="connsiteX4" fmla="*/ 13524 w 13488"/>
                <a:gd name="connsiteY4" fmla="*/ 11722 h 13025"/>
                <a:gd name="connsiteX5" fmla="*/ 11743 w 13488"/>
                <a:gd name="connsiteY5" fmla="*/ 2974 h 13025"/>
                <a:gd name="connsiteX6" fmla="*/ 11410 w 13488"/>
                <a:gd name="connsiteY6" fmla="*/ 2763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8" h="13025">
                  <a:moveTo>
                    <a:pt x="11410" y="2763"/>
                  </a:move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ubicBezTo>
                    <a:pt x="7366" y="15687"/>
                    <a:pt x="11473" y="14788"/>
                    <a:pt x="13524" y="11722"/>
                  </a:cubicBezTo>
                  <a:cubicBezTo>
                    <a:pt x="15451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6" name="任意多边形: 形状 3675">
              <a:extLst>
                <a:ext uri="{FF2B5EF4-FFF2-40B4-BE49-F238E27FC236}">
                  <a16:creationId xmlns:a16="http://schemas.microsoft.com/office/drawing/2014/main" id="{7212FA16-1B45-71A5-6859-CC6FF21A89F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7" name="任意多边形: 形状 3676">
              <a:extLst>
                <a:ext uri="{FF2B5EF4-FFF2-40B4-BE49-F238E27FC236}">
                  <a16:creationId xmlns:a16="http://schemas.microsoft.com/office/drawing/2014/main" id="{44385AB1-19C0-A6FF-7A94-FDAE37A5D00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8" name="任意多边形: 形状 3677">
              <a:extLst>
                <a:ext uri="{FF2B5EF4-FFF2-40B4-BE49-F238E27FC236}">
                  <a16:creationId xmlns:a16="http://schemas.microsoft.com/office/drawing/2014/main" id="{BA78777F-96BC-C190-0EA2-3C2F1EA1D678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79" name="任意多边形: 形状 3678">
              <a:extLst>
                <a:ext uri="{FF2B5EF4-FFF2-40B4-BE49-F238E27FC236}">
                  <a16:creationId xmlns:a16="http://schemas.microsoft.com/office/drawing/2014/main" id="{81E15E69-0456-AF7A-3A30-7C9F632484BD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0" name="任意多边形: 形状 3679">
              <a:extLst>
                <a:ext uri="{FF2B5EF4-FFF2-40B4-BE49-F238E27FC236}">
                  <a16:creationId xmlns:a16="http://schemas.microsoft.com/office/drawing/2014/main" id="{35A8287C-48A9-D5E8-9D3F-8053A0711366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1" name="任意多边形: 形状 3680">
              <a:extLst>
                <a:ext uri="{FF2B5EF4-FFF2-40B4-BE49-F238E27FC236}">
                  <a16:creationId xmlns:a16="http://schemas.microsoft.com/office/drawing/2014/main" id="{CFADEF1A-D743-2A86-B40A-9FEA75E5F148}"/>
                </a:ext>
              </a:extLst>
            </p:cNvPr>
            <p:cNvSpPr/>
            <p:nvPr/>
          </p:nvSpPr>
          <p:spPr>
            <a:xfrm>
              <a:off x="-24218" y="-3535670"/>
              <a:ext cx="20666" cy="50454"/>
            </a:xfrm>
            <a:custGeom>
              <a:avLst/>
              <a:gdLst>
                <a:gd name="connsiteX0" fmla="*/ 11379 w 20666"/>
                <a:gd name="connsiteY0" fmla="*/ 52201 h 50454"/>
                <a:gd name="connsiteX1" fmla="*/ 11511 w 20666"/>
                <a:gd name="connsiteY1" fmla="*/ 1749 h 50454"/>
                <a:gd name="connsiteX2" fmla="*/ 11379 w 20666"/>
                <a:gd name="connsiteY2" fmla="*/ 52201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6" h="50454">
                  <a:moveTo>
                    <a:pt x="11379" y="52201"/>
                  </a:moveTo>
                  <a:cubicBezTo>
                    <a:pt x="26919" y="19747"/>
                    <a:pt x="23351" y="1511"/>
                    <a:pt x="11511" y="1749"/>
                  </a:cubicBezTo>
                  <a:cubicBezTo>
                    <a:pt x="-858" y="1960"/>
                    <a:pt x="-3791" y="20064"/>
                    <a:pt x="11379" y="522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2" name="任意多边形: 形状 3681">
              <a:extLst>
                <a:ext uri="{FF2B5EF4-FFF2-40B4-BE49-F238E27FC236}">
                  <a16:creationId xmlns:a16="http://schemas.microsoft.com/office/drawing/2014/main" id="{DB844029-1056-F095-35A0-BA684B7DCE2C}"/>
                </a:ext>
              </a:extLst>
            </p:cNvPr>
            <p:cNvSpPr/>
            <p:nvPr/>
          </p:nvSpPr>
          <p:spPr>
            <a:xfrm>
              <a:off x="-13925" y="-3507004"/>
              <a:ext cx="50357" cy="22863"/>
            </a:xfrm>
            <a:custGeom>
              <a:avLst/>
              <a:gdLst>
                <a:gd name="connsiteX0" fmla="*/ 1086 w 50357"/>
                <a:gd name="connsiteY0" fmla="*/ 23535 h 22863"/>
                <a:gd name="connsiteX1" fmla="*/ 50904 w 50357"/>
                <a:gd name="connsiteY1" fmla="*/ 8074 h 22863"/>
                <a:gd name="connsiteX2" fmla="*/ 1086 w 50357"/>
                <a:gd name="connsiteY2" fmla="*/ 23535 h 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57" h="22863">
                  <a:moveTo>
                    <a:pt x="1086" y="23535"/>
                  </a:moveTo>
                  <a:cubicBezTo>
                    <a:pt x="37901" y="27763"/>
                    <a:pt x="54763" y="18883"/>
                    <a:pt x="50904" y="8074"/>
                  </a:cubicBezTo>
                  <a:cubicBezTo>
                    <a:pt x="46993" y="-3158"/>
                    <a:pt x="28096" y="-278"/>
                    <a:pt x="1086" y="235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3" name="任意多边形: 形状 3682">
              <a:extLst>
                <a:ext uri="{FF2B5EF4-FFF2-40B4-BE49-F238E27FC236}">
                  <a16:creationId xmlns:a16="http://schemas.microsoft.com/office/drawing/2014/main" id="{0BECC8AC-89F6-A38E-1AA9-DCD19CF361B5}"/>
                </a:ext>
              </a:extLst>
            </p:cNvPr>
            <p:cNvSpPr/>
            <p:nvPr/>
          </p:nvSpPr>
          <p:spPr>
            <a:xfrm>
              <a:off x="-13925" y="-3485216"/>
              <a:ext cx="34324" cy="42714"/>
            </a:xfrm>
            <a:custGeom>
              <a:avLst/>
              <a:gdLst>
                <a:gd name="connsiteX0" fmla="*/ 1086 w 34324"/>
                <a:gd name="connsiteY0" fmla="*/ 1747 h 42714"/>
                <a:gd name="connsiteX1" fmla="*/ 31717 w 34324"/>
                <a:gd name="connsiteY1" fmla="*/ 42658 h 42714"/>
                <a:gd name="connsiteX2" fmla="*/ 1086 w 34324"/>
                <a:gd name="connsiteY2" fmla="*/ 1747 h 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324" h="42714">
                  <a:moveTo>
                    <a:pt x="1086" y="1747"/>
                  </a:moveTo>
                  <a:cubicBezTo>
                    <a:pt x="8275" y="36818"/>
                    <a:pt x="22229" y="49556"/>
                    <a:pt x="31717" y="42658"/>
                  </a:cubicBezTo>
                  <a:cubicBezTo>
                    <a:pt x="41205" y="35760"/>
                    <a:pt x="32906" y="1916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4" name="任意多边形: 形状 3683">
              <a:extLst>
                <a:ext uri="{FF2B5EF4-FFF2-40B4-BE49-F238E27FC236}">
                  <a16:creationId xmlns:a16="http://schemas.microsoft.com/office/drawing/2014/main" id="{D748E167-107B-4957-7506-29633B6DE20B}"/>
                </a:ext>
              </a:extLst>
            </p:cNvPr>
            <p:cNvSpPr/>
            <p:nvPr/>
          </p:nvSpPr>
          <p:spPr>
            <a:xfrm>
              <a:off x="-48658" y="-3485216"/>
              <a:ext cx="34732" cy="42377"/>
            </a:xfrm>
            <a:custGeom>
              <a:avLst/>
              <a:gdLst>
                <a:gd name="connsiteX0" fmla="*/ 35818 w 34732"/>
                <a:gd name="connsiteY0" fmla="*/ 1747 h 42377"/>
                <a:gd name="connsiteX1" fmla="*/ 4923 w 34732"/>
                <a:gd name="connsiteY1" fmla="*/ 42473 h 42377"/>
                <a:gd name="connsiteX2" fmla="*/ 35818 w 34732"/>
                <a:gd name="connsiteY2" fmla="*/ 1747 h 42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32" h="42377">
                  <a:moveTo>
                    <a:pt x="35818" y="1747"/>
                  </a:moveTo>
                  <a:cubicBezTo>
                    <a:pt x="3417" y="19190"/>
                    <a:pt x="-4803" y="35946"/>
                    <a:pt x="4923" y="42473"/>
                  </a:cubicBezTo>
                  <a:cubicBezTo>
                    <a:pt x="14649" y="49001"/>
                    <a:pt x="28471" y="36316"/>
                    <a:pt x="3581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5" name="任意多边形: 形状 3684">
              <a:extLst>
                <a:ext uri="{FF2B5EF4-FFF2-40B4-BE49-F238E27FC236}">
                  <a16:creationId xmlns:a16="http://schemas.microsoft.com/office/drawing/2014/main" id="{BC1483A6-D444-ACB0-C453-B65129FEAB8A}"/>
                </a:ext>
              </a:extLst>
            </p:cNvPr>
            <p:cNvSpPr/>
            <p:nvPr/>
          </p:nvSpPr>
          <p:spPr>
            <a:xfrm>
              <a:off x="-64162" y="-3507221"/>
              <a:ext cx="50237" cy="23034"/>
            </a:xfrm>
            <a:custGeom>
              <a:avLst/>
              <a:gdLst>
                <a:gd name="connsiteX0" fmla="*/ 51323 w 50237"/>
                <a:gd name="connsiteY0" fmla="*/ 23752 h 23034"/>
                <a:gd name="connsiteX1" fmla="*/ 1558 w 50237"/>
                <a:gd name="connsiteY1" fmla="*/ 7895 h 23034"/>
                <a:gd name="connsiteX2" fmla="*/ 51323 w 50237"/>
                <a:gd name="connsiteY2" fmla="*/ 23752 h 2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37" h="23034">
                  <a:moveTo>
                    <a:pt x="51323" y="23752"/>
                  </a:moveTo>
                  <a:cubicBezTo>
                    <a:pt x="24102" y="-562"/>
                    <a:pt x="5020" y="-2914"/>
                    <a:pt x="1558" y="7895"/>
                  </a:cubicBezTo>
                  <a:cubicBezTo>
                    <a:pt x="-2036" y="19391"/>
                    <a:pt x="14931" y="27796"/>
                    <a:pt x="51323" y="23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6" name="任意多边形: 形状 3685">
              <a:extLst>
                <a:ext uri="{FF2B5EF4-FFF2-40B4-BE49-F238E27FC236}">
                  <a16:creationId xmlns:a16="http://schemas.microsoft.com/office/drawing/2014/main" id="{5786940E-41DE-65EF-FD2F-6B784EBFEA57}"/>
                </a:ext>
              </a:extLst>
            </p:cNvPr>
            <p:cNvSpPr/>
            <p:nvPr/>
          </p:nvSpPr>
          <p:spPr>
            <a:xfrm>
              <a:off x="-20681" y="-3491729"/>
              <a:ext cx="13487" cy="13025"/>
            </a:xfrm>
            <a:custGeom>
              <a:avLst/>
              <a:gdLst>
                <a:gd name="connsiteX0" fmla="*/ 4221 w 13487"/>
                <a:gd name="connsiteY0" fmla="*/ 13758 h 13025"/>
                <a:gd name="connsiteX1" fmla="*/ 13524 w 13487"/>
                <a:gd name="connsiteY1" fmla="*/ 11722 h 13025"/>
                <a:gd name="connsiteX2" fmla="*/ 11743 w 13487"/>
                <a:gd name="connsiteY2" fmla="*/ 2974 h 13025"/>
                <a:gd name="connsiteX3" fmla="*/ 11410 w 13487"/>
                <a:gd name="connsiteY3" fmla="*/ 2763 h 13025"/>
                <a:gd name="connsiteX4" fmla="*/ 2133 w 13487"/>
                <a:gd name="connsiteY4" fmla="*/ 4772 h 13025"/>
                <a:gd name="connsiteX5" fmla="*/ 3957 w 13487"/>
                <a:gd name="connsiteY5" fmla="*/ 13599 h 13025"/>
                <a:gd name="connsiteX6" fmla="*/ 4221 w 13487"/>
                <a:gd name="connsiteY6" fmla="*/ 13758 h 1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7" h="13025">
                  <a:moveTo>
                    <a:pt x="4221" y="13758"/>
                  </a:moveTo>
                  <a:cubicBezTo>
                    <a:pt x="7366" y="15687"/>
                    <a:pt x="11473" y="14788"/>
                    <a:pt x="13524" y="11722"/>
                  </a:cubicBezTo>
                  <a:cubicBezTo>
                    <a:pt x="15448" y="8815"/>
                    <a:pt x="14653" y="4904"/>
                    <a:pt x="11743" y="2974"/>
                  </a:cubicBezTo>
                  <a:cubicBezTo>
                    <a:pt x="11634" y="2895"/>
                    <a:pt x="11523" y="2816"/>
                    <a:pt x="11410" y="2763"/>
                  </a:cubicBezTo>
                  <a:cubicBezTo>
                    <a:pt x="8278" y="834"/>
                    <a:pt x="4192" y="1732"/>
                    <a:pt x="2133" y="4772"/>
                  </a:cubicBezTo>
                  <a:cubicBezTo>
                    <a:pt x="201" y="7705"/>
                    <a:pt x="1018" y="11670"/>
                    <a:pt x="3957" y="13599"/>
                  </a:cubicBezTo>
                  <a:cubicBezTo>
                    <a:pt x="4044" y="13652"/>
                    <a:pt x="4131" y="13705"/>
                    <a:pt x="4221" y="137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7" name="任意多边形: 形状 3686">
              <a:extLst>
                <a:ext uri="{FF2B5EF4-FFF2-40B4-BE49-F238E27FC236}">
                  <a16:creationId xmlns:a16="http://schemas.microsoft.com/office/drawing/2014/main" id="{C221ED86-0AFF-0924-99FE-12FE6D25AFF1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8" name="任意多边形: 形状 3687">
              <a:extLst>
                <a:ext uri="{FF2B5EF4-FFF2-40B4-BE49-F238E27FC236}">
                  <a16:creationId xmlns:a16="http://schemas.microsoft.com/office/drawing/2014/main" id="{FBC858FA-E2DE-22A3-445D-CFA40A8D7870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89" name="任意多边形: 形状 3688">
              <a:extLst>
                <a:ext uri="{FF2B5EF4-FFF2-40B4-BE49-F238E27FC236}">
                  <a16:creationId xmlns:a16="http://schemas.microsoft.com/office/drawing/2014/main" id="{CA35C242-7698-BD02-17AE-F174C5C15528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0" name="任意多边形: 形状 3689">
              <a:extLst>
                <a:ext uri="{FF2B5EF4-FFF2-40B4-BE49-F238E27FC236}">
                  <a16:creationId xmlns:a16="http://schemas.microsoft.com/office/drawing/2014/main" id="{9D142B37-ADEF-D7B6-E44C-053BC7CC227E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1" name="任意多边形: 形状 3690">
              <a:extLst>
                <a:ext uri="{FF2B5EF4-FFF2-40B4-BE49-F238E27FC236}">
                  <a16:creationId xmlns:a16="http://schemas.microsoft.com/office/drawing/2014/main" id="{9D0CD305-F2E2-C126-BE4E-6A7781F5FB45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2" name="任意多边形: 形状 3691">
              <a:extLst>
                <a:ext uri="{FF2B5EF4-FFF2-40B4-BE49-F238E27FC236}">
                  <a16:creationId xmlns:a16="http://schemas.microsoft.com/office/drawing/2014/main" id="{38236DD3-4AD4-FDB6-5DB3-D0BB0FB6F0D2}"/>
                </a:ext>
              </a:extLst>
            </p:cNvPr>
            <p:cNvSpPr/>
            <p:nvPr/>
          </p:nvSpPr>
          <p:spPr>
            <a:xfrm>
              <a:off x="104500" y="-3582085"/>
              <a:ext cx="31570" cy="12748"/>
            </a:xfrm>
            <a:custGeom>
              <a:avLst/>
              <a:gdLst>
                <a:gd name="connsiteX0" fmla="*/ 1086 w 31570"/>
                <a:gd name="connsiteY0" fmla="*/ 12247 h 12748"/>
                <a:gd name="connsiteX1" fmla="*/ 32510 w 31570"/>
                <a:gd name="connsiteY1" fmla="*/ 6248 h 12748"/>
                <a:gd name="connsiteX2" fmla="*/ 1086 w 31570"/>
                <a:gd name="connsiteY2" fmla="*/ 12247 h 1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70" h="12748">
                  <a:moveTo>
                    <a:pt x="1086" y="12247"/>
                  </a:moveTo>
                  <a:cubicBezTo>
                    <a:pt x="23154" y="17348"/>
                    <a:pt x="34069" y="13093"/>
                    <a:pt x="32510" y="6248"/>
                  </a:cubicBezTo>
                  <a:cubicBezTo>
                    <a:pt x="30950" y="-597"/>
                    <a:pt x="19269" y="-412"/>
                    <a:pt x="1086" y="122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3" name="任意多边形: 形状 3692">
              <a:extLst>
                <a:ext uri="{FF2B5EF4-FFF2-40B4-BE49-F238E27FC236}">
                  <a16:creationId xmlns:a16="http://schemas.microsoft.com/office/drawing/2014/main" id="{F78E1FF2-6BE2-8599-09A1-2F27F8E6256A}"/>
                </a:ext>
              </a:extLst>
            </p:cNvPr>
            <p:cNvSpPr/>
            <p:nvPr/>
          </p:nvSpPr>
          <p:spPr>
            <a:xfrm>
              <a:off x="104500" y="-3571584"/>
              <a:ext cx="18414" cy="27732"/>
            </a:xfrm>
            <a:custGeom>
              <a:avLst/>
              <a:gdLst>
                <a:gd name="connsiteX0" fmla="*/ 1086 w 18414"/>
                <a:gd name="connsiteY0" fmla="*/ 1747 h 27732"/>
                <a:gd name="connsiteX1" fmla="*/ 16705 w 18414"/>
                <a:gd name="connsiteY1" fmla="*/ 28704 h 27732"/>
                <a:gd name="connsiteX2" fmla="*/ 1086 w 18414"/>
                <a:gd name="connsiteY2" fmla="*/ 1747 h 2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4" h="27732">
                  <a:moveTo>
                    <a:pt x="1086" y="1747"/>
                  </a:moveTo>
                  <a:cubicBezTo>
                    <a:pt x="2883" y="23577"/>
                    <a:pt x="10468" y="32272"/>
                    <a:pt x="16705" y="28704"/>
                  </a:cubicBezTo>
                  <a:cubicBezTo>
                    <a:pt x="22942" y="25136"/>
                    <a:pt x="19163" y="1451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4" name="任意多边形: 形状 3693">
              <a:extLst>
                <a:ext uri="{FF2B5EF4-FFF2-40B4-BE49-F238E27FC236}">
                  <a16:creationId xmlns:a16="http://schemas.microsoft.com/office/drawing/2014/main" id="{088B9FAF-8CBC-6298-9CA7-8CCB16CD001B}"/>
                </a:ext>
              </a:extLst>
            </p:cNvPr>
            <p:cNvSpPr/>
            <p:nvPr/>
          </p:nvSpPr>
          <p:spPr>
            <a:xfrm>
              <a:off x="80857" y="-3571584"/>
              <a:ext cx="23643" cy="24074"/>
            </a:xfrm>
            <a:custGeom>
              <a:avLst/>
              <a:gdLst>
                <a:gd name="connsiteX0" fmla="*/ 24729 w 23643"/>
                <a:gd name="connsiteY0" fmla="*/ 1747 h 24074"/>
                <a:gd name="connsiteX1" fmla="*/ 2952 w 23643"/>
                <a:gd name="connsiteY1" fmla="*/ 24422 h 24074"/>
                <a:gd name="connsiteX2" fmla="*/ 24729 w 23643"/>
                <a:gd name="connsiteY2" fmla="*/ 1747 h 2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43" h="24074">
                  <a:moveTo>
                    <a:pt x="24729" y="1747"/>
                  </a:moveTo>
                  <a:cubicBezTo>
                    <a:pt x="3745" y="10151"/>
                    <a:pt x="-2492" y="19771"/>
                    <a:pt x="2952" y="24422"/>
                  </a:cubicBezTo>
                  <a:cubicBezTo>
                    <a:pt x="8396" y="29074"/>
                    <a:pt x="17725" y="22282"/>
                    <a:pt x="2472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5" name="任意多边形: 形状 3694">
              <a:extLst>
                <a:ext uri="{FF2B5EF4-FFF2-40B4-BE49-F238E27FC236}">
                  <a16:creationId xmlns:a16="http://schemas.microsoft.com/office/drawing/2014/main" id="{42F8F047-86D2-17BF-046E-02D8EA0FED77}"/>
                </a:ext>
              </a:extLst>
            </p:cNvPr>
            <p:cNvSpPr/>
            <p:nvPr/>
          </p:nvSpPr>
          <p:spPr>
            <a:xfrm>
              <a:off x="74939" y="-3587729"/>
              <a:ext cx="29561" cy="16144"/>
            </a:xfrm>
            <a:custGeom>
              <a:avLst/>
              <a:gdLst>
                <a:gd name="connsiteX0" fmla="*/ 30647 w 29561"/>
                <a:gd name="connsiteY0" fmla="*/ 17891 h 16144"/>
                <a:gd name="connsiteX1" fmla="*/ 1575 w 29561"/>
                <a:gd name="connsiteY1" fmla="*/ 4941 h 16144"/>
                <a:gd name="connsiteX2" fmla="*/ 30647 w 29561"/>
                <a:gd name="connsiteY2" fmla="*/ 17891 h 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61" h="16144">
                  <a:moveTo>
                    <a:pt x="30647" y="17891"/>
                  </a:moveTo>
                  <a:cubicBezTo>
                    <a:pt x="15873" y="1268"/>
                    <a:pt x="4430" y="-1481"/>
                    <a:pt x="1575" y="4941"/>
                  </a:cubicBezTo>
                  <a:cubicBezTo>
                    <a:pt x="-1279" y="11363"/>
                    <a:pt x="8341" y="17812"/>
                    <a:pt x="30647" y="17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6" name="任意多边形: 形状 3695">
              <a:extLst>
                <a:ext uri="{FF2B5EF4-FFF2-40B4-BE49-F238E27FC236}">
                  <a16:creationId xmlns:a16="http://schemas.microsoft.com/office/drawing/2014/main" id="{562FBE09-4E5E-9540-5C4F-EDE1D58AE8CB}"/>
                </a:ext>
              </a:extLst>
            </p:cNvPr>
            <p:cNvSpPr/>
            <p:nvPr/>
          </p:nvSpPr>
          <p:spPr>
            <a:xfrm>
              <a:off x="100767" y="-3602299"/>
              <a:ext cx="12822" cy="30714"/>
            </a:xfrm>
            <a:custGeom>
              <a:avLst/>
              <a:gdLst>
                <a:gd name="connsiteX0" fmla="*/ 4820 w 12822"/>
                <a:gd name="connsiteY0" fmla="*/ 32461 h 30714"/>
                <a:gd name="connsiteX1" fmla="*/ 8599 w 12822"/>
                <a:gd name="connsiteY1" fmla="*/ 1778 h 30714"/>
                <a:gd name="connsiteX2" fmla="*/ 4820 w 12822"/>
                <a:gd name="connsiteY2" fmla="*/ 32461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22" h="30714">
                  <a:moveTo>
                    <a:pt x="4820" y="32461"/>
                  </a:moveTo>
                  <a:cubicBezTo>
                    <a:pt x="16660" y="13803"/>
                    <a:pt x="15840" y="2465"/>
                    <a:pt x="8599" y="1778"/>
                  </a:cubicBezTo>
                  <a:cubicBezTo>
                    <a:pt x="1358" y="1091"/>
                    <a:pt x="-2052" y="11873"/>
                    <a:pt x="4820" y="324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7" name="任意多边形: 形状 3696">
              <a:extLst>
                <a:ext uri="{FF2B5EF4-FFF2-40B4-BE49-F238E27FC236}">
                  <a16:creationId xmlns:a16="http://schemas.microsoft.com/office/drawing/2014/main" id="{F3EC39BB-DE68-7D8E-671C-A0CC479EC327}"/>
                </a:ext>
              </a:extLst>
            </p:cNvPr>
            <p:cNvSpPr/>
            <p:nvPr/>
          </p:nvSpPr>
          <p:spPr>
            <a:xfrm>
              <a:off x="100421" y="-3575541"/>
              <a:ext cx="8173" cy="7925"/>
            </a:xfrm>
            <a:custGeom>
              <a:avLst/>
              <a:gdLst>
                <a:gd name="connsiteX0" fmla="*/ 1360 w 8173"/>
                <a:gd name="connsiteY0" fmla="*/ 4303 h 7925"/>
                <a:gd name="connsiteX1" fmla="*/ 3566 w 8173"/>
                <a:gd name="connsiteY1" fmla="*/ 9377 h 7925"/>
                <a:gd name="connsiteX2" fmla="*/ 3712 w 8173"/>
                <a:gd name="connsiteY2" fmla="*/ 9430 h 7925"/>
                <a:gd name="connsiteX3" fmla="*/ 8998 w 8173"/>
                <a:gd name="connsiteY3" fmla="*/ 7130 h 7925"/>
                <a:gd name="connsiteX4" fmla="*/ 6730 w 8173"/>
                <a:gd name="connsiteY4" fmla="*/ 2056 h 7925"/>
                <a:gd name="connsiteX5" fmla="*/ 6619 w 8173"/>
                <a:gd name="connsiteY5" fmla="*/ 2003 h 7925"/>
                <a:gd name="connsiteX6" fmla="*/ 1360 w 8173"/>
                <a:gd name="connsiteY6" fmla="*/ 4303 h 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73" h="7925">
                  <a:moveTo>
                    <a:pt x="1360" y="4303"/>
                  </a:moveTo>
                  <a:cubicBezTo>
                    <a:pt x="567" y="6311"/>
                    <a:pt x="1555" y="8584"/>
                    <a:pt x="3566" y="9377"/>
                  </a:cubicBezTo>
                  <a:cubicBezTo>
                    <a:pt x="3614" y="9403"/>
                    <a:pt x="3662" y="9403"/>
                    <a:pt x="3712" y="9430"/>
                  </a:cubicBezTo>
                  <a:cubicBezTo>
                    <a:pt x="5805" y="10170"/>
                    <a:pt x="8123" y="9165"/>
                    <a:pt x="8998" y="7130"/>
                  </a:cubicBezTo>
                  <a:cubicBezTo>
                    <a:pt x="9777" y="5096"/>
                    <a:pt x="8760" y="2823"/>
                    <a:pt x="6730" y="2056"/>
                  </a:cubicBezTo>
                  <a:cubicBezTo>
                    <a:pt x="6693" y="2030"/>
                    <a:pt x="6656" y="2003"/>
                    <a:pt x="6619" y="2003"/>
                  </a:cubicBezTo>
                  <a:cubicBezTo>
                    <a:pt x="4534" y="1237"/>
                    <a:pt x="2213" y="2241"/>
                    <a:pt x="1360" y="4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8" name="任意多边形: 形状 3697">
              <a:extLst>
                <a:ext uri="{FF2B5EF4-FFF2-40B4-BE49-F238E27FC236}">
                  <a16:creationId xmlns:a16="http://schemas.microsoft.com/office/drawing/2014/main" id="{D628A079-9B60-F193-1BFB-85C231EB22AC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699" name="任意多边形: 形状 3698">
              <a:extLst>
                <a:ext uri="{FF2B5EF4-FFF2-40B4-BE49-F238E27FC236}">
                  <a16:creationId xmlns:a16="http://schemas.microsoft.com/office/drawing/2014/main" id="{4FCD01B9-DE5B-E327-75FA-D03153E896A2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0" name="任意多边形: 形状 3699">
              <a:extLst>
                <a:ext uri="{FF2B5EF4-FFF2-40B4-BE49-F238E27FC236}">
                  <a16:creationId xmlns:a16="http://schemas.microsoft.com/office/drawing/2014/main" id="{5088D2B0-1A0B-344A-3538-3583D47FD7DA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1" name="任意多边形: 形状 3700">
              <a:extLst>
                <a:ext uri="{FF2B5EF4-FFF2-40B4-BE49-F238E27FC236}">
                  <a16:creationId xmlns:a16="http://schemas.microsoft.com/office/drawing/2014/main" id="{E1D06E4A-094E-E4EF-783C-A7DB5DDACC56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2" name="任意多边形: 形状 3701">
              <a:extLst>
                <a:ext uri="{FF2B5EF4-FFF2-40B4-BE49-F238E27FC236}">
                  <a16:creationId xmlns:a16="http://schemas.microsoft.com/office/drawing/2014/main" id="{89E42B48-57F8-8AC8-C996-C91CF08BA903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3" name="任意多边形: 形状 3702">
              <a:extLst>
                <a:ext uri="{FF2B5EF4-FFF2-40B4-BE49-F238E27FC236}">
                  <a16:creationId xmlns:a16="http://schemas.microsoft.com/office/drawing/2014/main" id="{E6F44A75-1A8B-6072-69BD-EB700E7B408B}"/>
                </a:ext>
              </a:extLst>
            </p:cNvPr>
            <p:cNvSpPr/>
            <p:nvPr/>
          </p:nvSpPr>
          <p:spPr>
            <a:xfrm>
              <a:off x="72899" y="-3573816"/>
              <a:ext cx="31600" cy="12720"/>
            </a:xfrm>
            <a:custGeom>
              <a:avLst/>
              <a:gdLst>
                <a:gd name="connsiteX0" fmla="*/ 32687 w 31600"/>
                <a:gd name="connsiteY0" fmla="*/ 3978 h 12720"/>
                <a:gd name="connsiteX1" fmla="*/ 1237 w 31600"/>
                <a:gd name="connsiteY1" fmla="*/ 9978 h 12720"/>
                <a:gd name="connsiteX2" fmla="*/ 32687 w 31600"/>
                <a:gd name="connsiteY2" fmla="*/ 3978 h 1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00" h="12720">
                  <a:moveTo>
                    <a:pt x="32687" y="3978"/>
                  </a:moveTo>
                  <a:cubicBezTo>
                    <a:pt x="10593" y="-1096"/>
                    <a:pt x="-349" y="3159"/>
                    <a:pt x="1237" y="9978"/>
                  </a:cubicBezTo>
                  <a:cubicBezTo>
                    <a:pt x="2823" y="16796"/>
                    <a:pt x="14504" y="16637"/>
                    <a:pt x="32687" y="39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4" name="任意多边形: 形状 3703">
              <a:extLst>
                <a:ext uri="{FF2B5EF4-FFF2-40B4-BE49-F238E27FC236}">
                  <a16:creationId xmlns:a16="http://schemas.microsoft.com/office/drawing/2014/main" id="{3404DE5D-0E19-FBD3-0F18-9B9CA8B12B4D}"/>
                </a:ext>
              </a:extLst>
            </p:cNvPr>
            <p:cNvSpPr/>
            <p:nvPr/>
          </p:nvSpPr>
          <p:spPr>
            <a:xfrm>
              <a:off x="86049" y="-3599308"/>
              <a:ext cx="18451" cy="27723"/>
            </a:xfrm>
            <a:custGeom>
              <a:avLst/>
              <a:gdLst>
                <a:gd name="connsiteX0" fmla="*/ 19538 w 18451"/>
                <a:gd name="connsiteY0" fmla="*/ 29470 h 27723"/>
                <a:gd name="connsiteX1" fmla="*/ 3892 w 18451"/>
                <a:gd name="connsiteY1" fmla="*/ 2513 h 27723"/>
                <a:gd name="connsiteX2" fmla="*/ 19538 w 18451"/>
                <a:gd name="connsiteY2" fmla="*/ 2947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51" h="27723">
                  <a:moveTo>
                    <a:pt x="19538" y="29470"/>
                  </a:moveTo>
                  <a:cubicBezTo>
                    <a:pt x="17741" y="7667"/>
                    <a:pt x="10156" y="-1028"/>
                    <a:pt x="3892" y="2513"/>
                  </a:cubicBezTo>
                  <a:cubicBezTo>
                    <a:pt x="-2372" y="6055"/>
                    <a:pt x="1434" y="16811"/>
                    <a:pt x="19538" y="294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5" name="任意多边形: 形状 3704">
              <a:extLst>
                <a:ext uri="{FF2B5EF4-FFF2-40B4-BE49-F238E27FC236}">
                  <a16:creationId xmlns:a16="http://schemas.microsoft.com/office/drawing/2014/main" id="{187EF187-26A7-291B-64AE-30BD6BF1A549}"/>
                </a:ext>
              </a:extLst>
            </p:cNvPr>
            <p:cNvSpPr/>
            <p:nvPr/>
          </p:nvSpPr>
          <p:spPr>
            <a:xfrm>
              <a:off x="104500" y="-3595631"/>
              <a:ext cx="23629" cy="24046"/>
            </a:xfrm>
            <a:custGeom>
              <a:avLst/>
              <a:gdLst>
                <a:gd name="connsiteX0" fmla="*/ 1086 w 23629"/>
                <a:gd name="connsiteY0" fmla="*/ 25793 h 24046"/>
                <a:gd name="connsiteX1" fmla="*/ 22863 w 23629"/>
                <a:gd name="connsiteY1" fmla="*/ 3144 h 24046"/>
                <a:gd name="connsiteX2" fmla="*/ 1086 w 23629"/>
                <a:gd name="connsiteY2" fmla="*/ 25793 h 2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29" h="24046">
                  <a:moveTo>
                    <a:pt x="1086" y="25793"/>
                  </a:moveTo>
                  <a:cubicBezTo>
                    <a:pt x="22044" y="17415"/>
                    <a:pt x="28281" y="7769"/>
                    <a:pt x="22863" y="3144"/>
                  </a:cubicBezTo>
                  <a:cubicBezTo>
                    <a:pt x="17445" y="-1481"/>
                    <a:pt x="8090" y="5205"/>
                    <a:pt x="1086" y="257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6" name="任意多边形: 形状 3705">
              <a:extLst>
                <a:ext uri="{FF2B5EF4-FFF2-40B4-BE49-F238E27FC236}">
                  <a16:creationId xmlns:a16="http://schemas.microsoft.com/office/drawing/2014/main" id="{2B7299C7-269D-E499-EA3E-44E0BDC1DEA7}"/>
                </a:ext>
              </a:extLst>
            </p:cNvPr>
            <p:cNvSpPr/>
            <p:nvPr/>
          </p:nvSpPr>
          <p:spPr>
            <a:xfrm>
              <a:off x="104500" y="-3571584"/>
              <a:ext cx="29579" cy="16169"/>
            </a:xfrm>
            <a:custGeom>
              <a:avLst/>
              <a:gdLst>
                <a:gd name="connsiteX0" fmla="*/ 1086 w 29579"/>
                <a:gd name="connsiteY0" fmla="*/ 1747 h 16169"/>
                <a:gd name="connsiteX1" fmla="*/ 30157 w 29579"/>
                <a:gd name="connsiteY1" fmla="*/ 14723 h 16169"/>
                <a:gd name="connsiteX2" fmla="*/ 1086 w 29579"/>
                <a:gd name="connsiteY2" fmla="*/ 1747 h 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79" h="16169">
                  <a:moveTo>
                    <a:pt x="1086" y="1747"/>
                  </a:moveTo>
                  <a:cubicBezTo>
                    <a:pt x="15833" y="18397"/>
                    <a:pt x="27250" y="21145"/>
                    <a:pt x="30157" y="14723"/>
                  </a:cubicBezTo>
                  <a:cubicBezTo>
                    <a:pt x="33065" y="8301"/>
                    <a:pt x="23497" y="18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7" name="任意多边形: 形状 3706">
              <a:extLst>
                <a:ext uri="{FF2B5EF4-FFF2-40B4-BE49-F238E27FC236}">
                  <a16:creationId xmlns:a16="http://schemas.microsoft.com/office/drawing/2014/main" id="{33FCDB1D-A5A1-D74A-DACB-A77FD11DA95C}"/>
                </a:ext>
              </a:extLst>
            </p:cNvPr>
            <p:cNvSpPr/>
            <p:nvPr/>
          </p:nvSpPr>
          <p:spPr>
            <a:xfrm>
              <a:off x="95388" y="-3571584"/>
              <a:ext cx="12791" cy="30714"/>
            </a:xfrm>
            <a:custGeom>
              <a:avLst/>
              <a:gdLst>
                <a:gd name="connsiteX0" fmla="*/ 10198 w 12791"/>
                <a:gd name="connsiteY0" fmla="*/ 1747 h 30714"/>
                <a:gd name="connsiteX1" fmla="*/ 6393 w 12791"/>
                <a:gd name="connsiteY1" fmla="*/ 32430 h 30714"/>
                <a:gd name="connsiteX2" fmla="*/ 10198 w 12791"/>
                <a:gd name="connsiteY2" fmla="*/ 1747 h 3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91" h="30714">
                  <a:moveTo>
                    <a:pt x="10198" y="1747"/>
                  </a:moveTo>
                  <a:cubicBezTo>
                    <a:pt x="-1668" y="20432"/>
                    <a:pt x="-849" y="31743"/>
                    <a:pt x="6393" y="32430"/>
                  </a:cubicBezTo>
                  <a:cubicBezTo>
                    <a:pt x="13634" y="33118"/>
                    <a:pt x="16964" y="22308"/>
                    <a:pt x="10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8" name="任意多边形: 形状 3707">
              <a:extLst>
                <a:ext uri="{FF2B5EF4-FFF2-40B4-BE49-F238E27FC236}">
                  <a16:creationId xmlns:a16="http://schemas.microsoft.com/office/drawing/2014/main" id="{7916BC8D-FEE0-4B3E-751F-706753080D3E}"/>
                </a:ext>
              </a:extLst>
            </p:cNvPr>
            <p:cNvSpPr/>
            <p:nvPr/>
          </p:nvSpPr>
          <p:spPr>
            <a:xfrm>
              <a:off x="100421" y="-3575552"/>
              <a:ext cx="8200" cy="7950"/>
            </a:xfrm>
            <a:custGeom>
              <a:avLst/>
              <a:gdLst>
                <a:gd name="connsiteX0" fmla="*/ 9024 w 8200"/>
                <a:gd name="connsiteY0" fmla="*/ 7141 h 7950"/>
                <a:gd name="connsiteX1" fmla="*/ 6756 w 8200"/>
                <a:gd name="connsiteY1" fmla="*/ 2067 h 7950"/>
                <a:gd name="connsiteX2" fmla="*/ 6645 w 8200"/>
                <a:gd name="connsiteY2" fmla="*/ 2014 h 7950"/>
                <a:gd name="connsiteX3" fmla="*/ 1360 w 8200"/>
                <a:gd name="connsiteY3" fmla="*/ 4313 h 7950"/>
                <a:gd name="connsiteX4" fmla="*/ 3566 w 8200"/>
                <a:gd name="connsiteY4" fmla="*/ 9388 h 7950"/>
                <a:gd name="connsiteX5" fmla="*/ 3712 w 8200"/>
                <a:gd name="connsiteY5" fmla="*/ 9441 h 7950"/>
                <a:gd name="connsiteX6" fmla="*/ 9024 w 8200"/>
                <a:gd name="connsiteY6" fmla="*/ 7141 h 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0" h="7950">
                  <a:moveTo>
                    <a:pt x="9024" y="7141"/>
                  </a:moveTo>
                  <a:cubicBezTo>
                    <a:pt x="9804" y="5106"/>
                    <a:pt x="8786" y="2833"/>
                    <a:pt x="6756" y="2067"/>
                  </a:cubicBezTo>
                  <a:cubicBezTo>
                    <a:pt x="6719" y="2041"/>
                    <a:pt x="6682" y="2014"/>
                    <a:pt x="6645" y="2014"/>
                  </a:cubicBezTo>
                  <a:cubicBezTo>
                    <a:pt x="4552" y="1221"/>
                    <a:pt x="2216" y="2252"/>
                    <a:pt x="1360" y="4313"/>
                  </a:cubicBezTo>
                  <a:cubicBezTo>
                    <a:pt x="567" y="6322"/>
                    <a:pt x="1555" y="8595"/>
                    <a:pt x="3566" y="9388"/>
                  </a:cubicBezTo>
                  <a:cubicBezTo>
                    <a:pt x="3614" y="9414"/>
                    <a:pt x="3662" y="9414"/>
                    <a:pt x="3712" y="9441"/>
                  </a:cubicBezTo>
                  <a:cubicBezTo>
                    <a:pt x="5813" y="10207"/>
                    <a:pt x="8147" y="9203"/>
                    <a:pt x="9024" y="71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09" name="任意多边形: 形状 3708">
              <a:extLst>
                <a:ext uri="{FF2B5EF4-FFF2-40B4-BE49-F238E27FC236}">
                  <a16:creationId xmlns:a16="http://schemas.microsoft.com/office/drawing/2014/main" id="{09840C27-FEDD-E3E1-50FD-CD5A8CB32BDB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0" name="任意多边形: 形状 3709">
              <a:extLst>
                <a:ext uri="{FF2B5EF4-FFF2-40B4-BE49-F238E27FC236}">
                  <a16:creationId xmlns:a16="http://schemas.microsoft.com/office/drawing/2014/main" id="{99867523-0655-2304-E9CC-2E0AF6414C64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1" name="任意多边形: 形状 3710">
              <a:extLst>
                <a:ext uri="{FF2B5EF4-FFF2-40B4-BE49-F238E27FC236}">
                  <a16:creationId xmlns:a16="http://schemas.microsoft.com/office/drawing/2014/main" id="{7A9B27C2-ECF7-BEEB-5B47-016D8A2CF15A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2" name="任意多边形: 形状 3711">
              <a:extLst>
                <a:ext uri="{FF2B5EF4-FFF2-40B4-BE49-F238E27FC236}">
                  <a16:creationId xmlns:a16="http://schemas.microsoft.com/office/drawing/2014/main" id="{7DEF69F9-799F-3D8A-6878-EE9B879042EB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3" name="任意多边形: 形状 3712">
              <a:extLst>
                <a:ext uri="{FF2B5EF4-FFF2-40B4-BE49-F238E27FC236}">
                  <a16:creationId xmlns:a16="http://schemas.microsoft.com/office/drawing/2014/main" id="{672475E2-E344-5CF3-BF1A-543248249BD6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4" name="任意多边形: 形状 3713">
              <a:extLst>
                <a:ext uri="{FF2B5EF4-FFF2-40B4-BE49-F238E27FC236}">
                  <a16:creationId xmlns:a16="http://schemas.microsoft.com/office/drawing/2014/main" id="{C492E33B-CB29-CD79-2743-48BAA89A93EE}"/>
                </a:ext>
              </a:extLst>
            </p:cNvPr>
            <p:cNvSpPr/>
            <p:nvPr/>
          </p:nvSpPr>
          <p:spPr>
            <a:xfrm>
              <a:off x="79451" y="-3535840"/>
              <a:ext cx="26765" cy="49858"/>
            </a:xfrm>
            <a:custGeom>
              <a:avLst/>
              <a:gdLst>
                <a:gd name="connsiteX0" fmla="*/ 27615 w 26765"/>
                <a:gd name="connsiteY0" fmla="*/ 51605 h 49858"/>
                <a:gd name="connsiteX1" fmla="*/ 7344 w 26765"/>
                <a:gd name="connsiteY1" fmla="*/ 2527 h 49858"/>
                <a:gd name="connsiteX2" fmla="*/ 27615 w 26765"/>
                <a:gd name="connsiteY2" fmla="*/ 51605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65" h="49858">
                  <a:moveTo>
                    <a:pt x="27615" y="51605"/>
                  </a:moveTo>
                  <a:cubicBezTo>
                    <a:pt x="29597" y="14209"/>
                    <a:pt x="18762" y="-2151"/>
                    <a:pt x="7344" y="2527"/>
                  </a:cubicBezTo>
                  <a:cubicBezTo>
                    <a:pt x="-4654" y="7390"/>
                    <a:pt x="-188" y="26049"/>
                    <a:pt x="27615" y="51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5" name="任意多边形: 形状 3714">
              <a:extLst>
                <a:ext uri="{FF2B5EF4-FFF2-40B4-BE49-F238E27FC236}">
                  <a16:creationId xmlns:a16="http://schemas.microsoft.com/office/drawing/2014/main" id="{E2E99CF4-761E-AC44-0E65-B6989E0AE883}"/>
                </a:ext>
              </a:extLst>
            </p:cNvPr>
            <p:cNvSpPr/>
            <p:nvPr/>
          </p:nvSpPr>
          <p:spPr>
            <a:xfrm>
              <a:off x="105980" y="-3523011"/>
              <a:ext cx="44459" cy="37029"/>
            </a:xfrm>
            <a:custGeom>
              <a:avLst/>
              <a:gdLst>
                <a:gd name="connsiteX0" fmla="*/ 1086 w 44459"/>
                <a:gd name="connsiteY0" fmla="*/ 38776 h 37029"/>
                <a:gd name="connsiteX1" fmla="*/ 43213 w 44459"/>
                <a:gd name="connsiteY1" fmla="*/ 4974 h 37029"/>
                <a:gd name="connsiteX2" fmla="*/ 1086 w 44459"/>
                <a:gd name="connsiteY2" fmla="*/ 38776 h 3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459" h="37029">
                  <a:moveTo>
                    <a:pt x="1086" y="38776"/>
                  </a:moveTo>
                  <a:cubicBezTo>
                    <a:pt x="38615" y="29024"/>
                    <a:pt x="51300" y="14012"/>
                    <a:pt x="43213" y="4974"/>
                  </a:cubicBezTo>
                  <a:cubicBezTo>
                    <a:pt x="35126" y="-4065"/>
                    <a:pt x="17577" y="5476"/>
                    <a:pt x="1086" y="38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6" name="任意多边形: 形状 3715">
              <a:extLst>
                <a:ext uri="{FF2B5EF4-FFF2-40B4-BE49-F238E27FC236}">
                  <a16:creationId xmlns:a16="http://schemas.microsoft.com/office/drawing/2014/main" id="{8E11B200-EAF3-7A77-CCBF-A36B2ABA7D99}"/>
                </a:ext>
              </a:extLst>
            </p:cNvPr>
            <p:cNvSpPr/>
            <p:nvPr/>
          </p:nvSpPr>
          <p:spPr>
            <a:xfrm>
              <a:off x="105980" y="-3485982"/>
              <a:ext cx="47792" cy="32568"/>
            </a:xfrm>
            <a:custGeom>
              <a:avLst/>
              <a:gdLst>
                <a:gd name="connsiteX0" fmla="*/ 1086 w 47792"/>
                <a:gd name="connsiteY0" fmla="*/ 1747 h 32568"/>
                <a:gd name="connsiteX1" fmla="*/ 47442 w 47792"/>
                <a:gd name="connsiteY1" fmla="*/ 29920 h 32568"/>
                <a:gd name="connsiteX2" fmla="*/ 1086 w 47792"/>
                <a:gd name="connsiteY2" fmla="*/ 1747 h 3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92" h="32568">
                  <a:moveTo>
                    <a:pt x="1086" y="1747"/>
                  </a:moveTo>
                  <a:cubicBezTo>
                    <a:pt x="22229" y="33091"/>
                    <a:pt x="41046" y="40200"/>
                    <a:pt x="47442" y="29920"/>
                  </a:cubicBezTo>
                  <a:cubicBezTo>
                    <a:pt x="53838" y="19639"/>
                    <a:pt x="3895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7" name="任意多边形: 形状 3716">
              <a:extLst>
                <a:ext uri="{FF2B5EF4-FFF2-40B4-BE49-F238E27FC236}">
                  <a16:creationId xmlns:a16="http://schemas.microsoft.com/office/drawing/2014/main" id="{0183D242-4913-F33F-79DC-626419D1FCE6}"/>
                </a:ext>
              </a:extLst>
            </p:cNvPr>
            <p:cNvSpPr/>
            <p:nvPr/>
          </p:nvSpPr>
          <p:spPr>
            <a:xfrm>
              <a:off x="84980" y="-3485982"/>
              <a:ext cx="23500" cy="51480"/>
            </a:xfrm>
            <a:custGeom>
              <a:avLst/>
              <a:gdLst>
                <a:gd name="connsiteX0" fmla="*/ 22087 w 23500"/>
                <a:gd name="connsiteY0" fmla="*/ 1747 h 51480"/>
                <a:gd name="connsiteX1" fmla="*/ 8608 w 23500"/>
                <a:gd name="connsiteY1" fmla="*/ 52939 h 51480"/>
                <a:gd name="connsiteX2" fmla="*/ 22087 w 23500"/>
                <a:gd name="connsiteY2" fmla="*/ 1747 h 5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00" h="51480">
                  <a:moveTo>
                    <a:pt x="22087" y="1747"/>
                  </a:moveTo>
                  <a:cubicBezTo>
                    <a:pt x="-2307" y="30818"/>
                    <a:pt x="-3523" y="50243"/>
                    <a:pt x="8608" y="52939"/>
                  </a:cubicBezTo>
                  <a:cubicBezTo>
                    <a:pt x="21056" y="55740"/>
                    <a:pt x="28852" y="38060"/>
                    <a:pt x="2208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8" name="任意多边形: 形状 3717">
              <a:extLst>
                <a:ext uri="{FF2B5EF4-FFF2-40B4-BE49-F238E27FC236}">
                  <a16:creationId xmlns:a16="http://schemas.microsoft.com/office/drawing/2014/main" id="{8331973A-38D0-D7CF-FDFC-C1F4C7308ADA}"/>
                </a:ext>
              </a:extLst>
            </p:cNvPr>
            <p:cNvSpPr/>
            <p:nvPr/>
          </p:nvSpPr>
          <p:spPr>
            <a:xfrm>
              <a:off x="51232" y="-3494008"/>
              <a:ext cx="54748" cy="20951"/>
            </a:xfrm>
            <a:custGeom>
              <a:avLst/>
              <a:gdLst>
                <a:gd name="connsiteX0" fmla="*/ 55834 w 54748"/>
                <a:gd name="connsiteY0" fmla="*/ 9773 h 20951"/>
                <a:gd name="connsiteX1" fmla="*/ 1127 w 54748"/>
                <a:gd name="connsiteY1" fmla="*/ 13208 h 20951"/>
                <a:gd name="connsiteX2" fmla="*/ 55834 w 54748"/>
                <a:gd name="connsiteY2" fmla="*/ 9773 h 2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51">
                  <a:moveTo>
                    <a:pt x="55834" y="9773"/>
                  </a:moveTo>
                  <a:cubicBezTo>
                    <a:pt x="19548" y="-3600"/>
                    <a:pt x="70" y="1263"/>
                    <a:pt x="1127" y="13208"/>
                  </a:cubicBezTo>
                  <a:cubicBezTo>
                    <a:pt x="2131" y="25551"/>
                    <a:pt x="22005" y="27295"/>
                    <a:pt x="55834" y="97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19" name="任意多边形: 形状 3718">
              <a:extLst>
                <a:ext uri="{FF2B5EF4-FFF2-40B4-BE49-F238E27FC236}">
                  <a16:creationId xmlns:a16="http://schemas.microsoft.com/office/drawing/2014/main" id="{955CF8AB-75D8-F903-39C8-572FD2BF200E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6878 w 14113"/>
                <a:gd name="connsiteY0" fmla="*/ 15252 h 13637"/>
                <a:gd name="connsiteX1" fmla="*/ 15097 w 14113"/>
                <a:gd name="connsiteY1" fmla="*/ 9808 h 13637"/>
                <a:gd name="connsiteX2" fmla="*/ 9524 w 14113"/>
                <a:gd name="connsiteY2" fmla="*/ 1906 h 13637"/>
                <a:gd name="connsiteX3" fmla="*/ 9442 w 14113"/>
                <a:gd name="connsiteY3" fmla="*/ 1879 h 13637"/>
                <a:gd name="connsiteX4" fmla="*/ 1196 w 14113"/>
                <a:gd name="connsiteY4" fmla="*/ 7324 h 13637"/>
                <a:gd name="connsiteX5" fmla="*/ 6669 w 14113"/>
                <a:gd name="connsiteY5" fmla="*/ 15226 h 13637"/>
                <a:gd name="connsiteX6" fmla="*/ 6878 w 14113"/>
                <a:gd name="connsiteY6" fmla="*/ 15252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6878" y="15252"/>
                  </a:move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0" name="任意多边形: 形状 3719">
              <a:extLst>
                <a:ext uri="{FF2B5EF4-FFF2-40B4-BE49-F238E27FC236}">
                  <a16:creationId xmlns:a16="http://schemas.microsoft.com/office/drawing/2014/main" id="{CA073431-574E-E1C2-2EA4-3634359D630F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1" name="任意多边形: 形状 3720">
              <a:extLst>
                <a:ext uri="{FF2B5EF4-FFF2-40B4-BE49-F238E27FC236}">
                  <a16:creationId xmlns:a16="http://schemas.microsoft.com/office/drawing/2014/main" id="{B8CA731E-9104-0204-CBE0-D10171DD7BCE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2" name="任意多边形: 形状 3721">
              <a:extLst>
                <a:ext uri="{FF2B5EF4-FFF2-40B4-BE49-F238E27FC236}">
                  <a16:creationId xmlns:a16="http://schemas.microsoft.com/office/drawing/2014/main" id="{9ECD2166-0281-1171-E6BD-BD3425A97FA9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3" name="任意多边形: 形状 3722">
              <a:extLst>
                <a:ext uri="{FF2B5EF4-FFF2-40B4-BE49-F238E27FC236}">
                  <a16:creationId xmlns:a16="http://schemas.microsoft.com/office/drawing/2014/main" id="{FC2D8DC3-3F1E-B88C-6232-FA9CF97A96B2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4" name="任意多边形: 形状 3723">
              <a:extLst>
                <a:ext uri="{FF2B5EF4-FFF2-40B4-BE49-F238E27FC236}">
                  <a16:creationId xmlns:a16="http://schemas.microsoft.com/office/drawing/2014/main" id="{96633F9B-202A-F8CC-2994-C7F7F9DFDCE9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5" name="任意多边形: 形状 3724">
              <a:extLst>
                <a:ext uri="{FF2B5EF4-FFF2-40B4-BE49-F238E27FC236}">
                  <a16:creationId xmlns:a16="http://schemas.microsoft.com/office/drawing/2014/main" id="{1E0FF247-C761-EBA4-932E-3060FAD1272D}"/>
                </a:ext>
              </a:extLst>
            </p:cNvPr>
            <p:cNvSpPr/>
            <p:nvPr/>
          </p:nvSpPr>
          <p:spPr>
            <a:xfrm>
              <a:off x="105750" y="-3485982"/>
              <a:ext cx="26642" cy="49857"/>
            </a:xfrm>
            <a:custGeom>
              <a:avLst/>
              <a:gdLst>
                <a:gd name="connsiteX0" fmla="*/ 1316 w 26642"/>
                <a:gd name="connsiteY0" fmla="*/ 1747 h 49857"/>
                <a:gd name="connsiteX1" fmla="*/ 21613 w 26642"/>
                <a:gd name="connsiteY1" fmla="*/ 50825 h 49857"/>
                <a:gd name="connsiteX2" fmla="*/ 1316 w 26642"/>
                <a:gd name="connsiteY2" fmla="*/ 1747 h 4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42" h="49857">
                  <a:moveTo>
                    <a:pt x="1316" y="1747"/>
                  </a:moveTo>
                  <a:cubicBezTo>
                    <a:pt x="-640" y="39117"/>
                    <a:pt x="10196" y="55503"/>
                    <a:pt x="21613" y="50825"/>
                  </a:cubicBezTo>
                  <a:cubicBezTo>
                    <a:pt x="33400" y="45962"/>
                    <a:pt x="28934" y="27224"/>
                    <a:pt x="13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6" name="任意多边形: 形状 3725">
              <a:extLst>
                <a:ext uri="{FF2B5EF4-FFF2-40B4-BE49-F238E27FC236}">
                  <a16:creationId xmlns:a16="http://schemas.microsoft.com/office/drawing/2014/main" id="{5EB844B0-6DAC-05EE-3EB1-D3CDB7B9EDB6}"/>
                </a:ext>
              </a:extLst>
            </p:cNvPr>
            <p:cNvSpPr/>
            <p:nvPr/>
          </p:nvSpPr>
          <p:spPr>
            <a:xfrm>
              <a:off x="61439" y="-3485982"/>
              <a:ext cx="44541" cy="37028"/>
            </a:xfrm>
            <a:custGeom>
              <a:avLst/>
              <a:gdLst>
                <a:gd name="connsiteX0" fmla="*/ 45627 w 44541"/>
                <a:gd name="connsiteY0" fmla="*/ 1747 h 37028"/>
                <a:gd name="connsiteX1" fmla="*/ 3342 w 44541"/>
                <a:gd name="connsiteY1" fmla="*/ 35522 h 37028"/>
                <a:gd name="connsiteX2" fmla="*/ 45627 w 44541"/>
                <a:gd name="connsiteY2" fmla="*/ 1747 h 3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41" h="37028">
                  <a:moveTo>
                    <a:pt x="45627" y="1747"/>
                  </a:moveTo>
                  <a:cubicBezTo>
                    <a:pt x="8125" y="11472"/>
                    <a:pt x="-4587" y="26431"/>
                    <a:pt x="3342" y="35522"/>
                  </a:cubicBezTo>
                  <a:cubicBezTo>
                    <a:pt x="11270" y="44614"/>
                    <a:pt x="28898" y="35047"/>
                    <a:pt x="45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7" name="任意多边形: 形状 3726">
              <a:extLst>
                <a:ext uri="{FF2B5EF4-FFF2-40B4-BE49-F238E27FC236}">
                  <a16:creationId xmlns:a16="http://schemas.microsoft.com/office/drawing/2014/main" id="{E42DFA3D-36AD-9D20-673B-7A42143753E1}"/>
                </a:ext>
              </a:extLst>
            </p:cNvPr>
            <p:cNvSpPr/>
            <p:nvPr/>
          </p:nvSpPr>
          <p:spPr>
            <a:xfrm>
              <a:off x="58176" y="-3518586"/>
              <a:ext cx="47804" cy="32604"/>
            </a:xfrm>
            <a:custGeom>
              <a:avLst/>
              <a:gdLst>
                <a:gd name="connsiteX0" fmla="*/ 48890 w 47804"/>
                <a:gd name="connsiteY0" fmla="*/ 34351 h 32604"/>
                <a:gd name="connsiteX1" fmla="*/ 2534 w 47804"/>
                <a:gd name="connsiteY1" fmla="*/ 6125 h 32604"/>
                <a:gd name="connsiteX2" fmla="*/ 48890 w 47804"/>
                <a:gd name="connsiteY2" fmla="*/ 34351 h 3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04" h="32604">
                  <a:moveTo>
                    <a:pt x="48890" y="34351"/>
                  </a:moveTo>
                  <a:cubicBezTo>
                    <a:pt x="27747" y="2980"/>
                    <a:pt x="8930" y="-4129"/>
                    <a:pt x="2534" y="6125"/>
                  </a:cubicBezTo>
                  <a:cubicBezTo>
                    <a:pt x="-3861" y="16379"/>
                    <a:pt x="10806" y="29409"/>
                    <a:pt x="48890" y="343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8" name="任意多边形: 形状 3727">
              <a:extLst>
                <a:ext uri="{FF2B5EF4-FFF2-40B4-BE49-F238E27FC236}">
                  <a16:creationId xmlns:a16="http://schemas.microsoft.com/office/drawing/2014/main" id="{3CB815AB-F6B8-1FED-F53E-88252CD99148}"/>
                </a:ext>
              </a:extLst>
            </p:cNvPr>
            <p:cNvSpPr/>
            <p:nvPr/>
          </p:nvSpPr>
          <p:spPr>
            <a:xfrm>
              <a:off x="103364" y="-3537493"/>
              <a:ext cx="23633" cy="51511"/>
            </a:xfrm>
            <a:custGeom>
              <a:avLst/>
              <a:gdLst>
                <a:gd name="connsiteX0" fmla="*/ 3702 w 23633"/>
                <a:gd name="connsiteY0" fmla="*/ 53258 h 51511"/>
                <a:gd name="connsiteX1" fmla="*/ 17207 w 23633"/>
                <a:gd name="connsiteY1" fmla="*/ 2040 h 51511"/>
                <a:gd name="connsiteX2" fmla="*/ 3702 w 23633"/>
                <a:gd name="connsiteY2" fmla="*/ 53258 h 5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33" h="51511">
                  <a:moveTo>
                    <a:pt x="3702" y="53258"/>
                  </a:moveTo>
                  <a:cubicBezTo>
                    <a:pt x="28096" y="24187"/>
                    <a:pt x="29338" y="4761"/>
                    <a:pt x="17207" y="2040"/>
                  </a:cubicBezTo>
                  <a:cubicBezTo>
                    <a:pt x="4548" y="-788"/>
                    <a:pt x="-3275" y="16919"/>
                    <a:pt x="3702" y="53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29" name="任意多边形: 形状 3728">
              <a:extLst>
                <a:ext uri="{FF2B5EF4-FFF2-40B4-BE49-F238E27FC236}">
                  <a16:creationId xmlns:a16="http://schemas.microsoft.com/office/drawing/2014/main" id="{A18636B4-DEA3-D86F-CF26-A84FF415D86C}"/>
                </a:ext>
              </a:extLst>
            </p:cNvPr>
            <p:cNvSpPr/>
            <p:nvPr/>
          </p:nvSpPr>
          <p:spPr>
            <a:xfrm>
              <a:off x="105980" y="-3498942"/>
              <a:ext cx="54748" cy="20975"/>
            </a:xfrm>
            <a:custGeom>
              <a:avLst/>
              <a:gdLst>
                <a:gd name="connsiteX0" fmla="*/ 1086 w 54748"/>
                <a:gd name="connsiteY0" fmla="*/ 14707 h 20975"/>
                <a:gd name="connsiteX1" fmla="*/ 55793 w 54748"/>
                <a:gd name="connsiteY1" fmla="*/ 11244 h 20975"/>
                <a:gd name="connsiteX2" fmla="*/ 1086 w 54748"/>
                <a:gd name="connsiteY2" fmla="*/ 14707 h 2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48" h="20975">
                  <a:moveTo>
                    <a:pt x="1086" y="14707"/>
                  </a:moveTo>
                  <a:cubicBezTo>
                    <a:pt x="37372" y="28079"/>
                    <a:pt x="56850" y="23190"/>
                    <a:pt x="55793" y="11244"/>
                  </a:cubicBezTo>
                  <a:cubicBezTo>
                    <a:pt x="54578" y="-1124"/>
                    <a:pt x="34730" y="-2842"/>
                    <a:pt x="1086" y="147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0" name="任意多边形: 形状 3729">
              <a:extLst>
                <a:ext uri="{FF2B5EF4-FFF2-40B4-BE49-F238E27FC236}">
                  <a16:creationId xmlns:a16="http://schemas.microsoft.com/office/drawing/2014/main" id="{409AA96D-1F54-C617-717F-457D6CCF66E6}"/>
                </a:ext>
              </a:extLst>
            </p:cNvPr>
            <p:cNvSpPr/>
            <p:nvPr/>
          </p:nvSpPr>
          <p:spPr>
            <a:xfrm>
              <a:off x="98814" y="-3492828"/>
              <a:ext cx="14113" cy="13637"/>
            </a:xfrm>
            <a:custGeom>
              <a:avLst/>
              <a:gdLst>
                <a:gd name="connsiteX0" fmla="*/ 9442 w 14113"/>
                <a:gd name="connsiteY0" fmla="*/ 1879 h 13637"/>
                <a:gd name="connsiteX1" fmla="*/ 1196 w 14113"/>
                <a:gd name="connsiteY1" fmla="*/ 7324 h 13637"/>
                <a:gd name="connsiteX2" fmla="*/ 6669 w 14113"/>
                <a:gd name="connsiteY2" fmla="*/ 15226 h 13637"/>
                <a:gd name="connsiteX3" fmla="*/ 6878 w 14113"/>
                <a:gd name="connsiteY3" fmla="*/ 15252 h 13637"/>
                <a:gd name="connsiteX4" fmla="*/ 15097 w 14113"/>
                <a:gd name="connsiteY4" fmla="*/ 9808 h 13637"/>
                <a:gd name="connsiteX5" fmla="*/ 9524 w 14113"/>
                <a:gd name="connsiteY5" fmla="*/ 1906 h 13637"/>
                <a:gd name="connsiteX6" fmla="*/ 9442 w 14113"/>
                <a:gd name="connsiteY6" fmla="*/ 1879 h 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" h="13637">
                  <a:moveTo>
                    <a:pt x="9442" y="1879"/>
                  </a:moveTo>
                  <a:cubicBezTo>
                    <a:pt x="5670" y="1139"/>
                    <a:pt x="2002" y="3571"/>
                    <a:pt x="1196" y="7324"/>
                  </a:cubicBezTo>
                  <a:cubicBezTo>
                    <a:pt x="527" y="11024"/>
                    <a:pt x="2977" y="14539"/>
                    <a:pt x="6669" y="15226"/>
                  </a:cubicBezTo>
                  <a:cubicBezTo>
                    <a:pt x="6738" y="15226"/>
                    <a:pt x="6809" y="15252"/>
                    <a:pt x="6878" y="15252"/>
                  </a:cubicBezTo>
                  <a:cubicBezTo>
                    <a:pt x="10647" y="15992"/>
                    <a:pt x="14315" y="13561"/>
                    <a:pt x="15097" y="9808"/>
                  </a:cubicBezTo>
                  <a:cubicBezTo>
                    <a:pt x="15745" y="6082"/>
                    <a:pt x="13247" y="2540"/>
                    <a:pt x="9524" y="1906"/>
                  </a:cubicBezTo>
                  <a:cubicBezTo>
                    <a:pt x="9497" y="1879"/>
                    <a:pt x="9468" y="1879"/>
                    <a:pt x="9442" y="18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1" name="任意多边形: 形状 3730">
              <a:extLst>
                <a:ext uri="{FF2B5EF4-FFF2-40B4-BE49-F238E27FC236}">
                  <a16:creationId xmlns:a16="http://schemas.microsoft.com/office/drawing/2014/main" id="{83324CCD-4E94-1226-9E6E-927DF5B74E66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2" name="任意多边形: 形状 3731">
              <a:extLst>
                <a:ext uri="{FF2B5EF4-FFF2-40B4-BE49-F238E27FC236}">
                  <a16:creationId xmlns:a16="http://schemas.microsoft.com/office/drawing/2014/main" id="{741F4CCF-462E-B919-FBBC-6C7CC3350543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3" name="任意多边形: 形状 3732">
              <a:extLst>
                <a:ext uri="{FF2B5EF4-FFF2-40B4-BE49-F238E27FC236}">
                  <a16:creationId xmlns:a16="http://schemas.microsoft.com/office/drawing/2014/main" id="{5C703CFA-8976-3342-AF72-813B0CB86011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4" name="任意多边形: 形状 3733">
              <a:extLst>
                <a:ext uri="{FF2B5EF4-FFF2-40B4-BE49-F238E27FC236}">
                  <a16:creationId xmlns:a16="http://schemas.microsoft.com/office/drawing/2014/main" id="{E15E4A55-B286-5C21-5167-11C22E79AA06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5" name="任意多边形: 形状 3734">
              <a:extLst>
                <a:ext uri="{FF2B5EF4-FFF2-40B4-BE49-F238E27FC236}">
                  <a16:creationId xmlns:a16="http://schemas.microsoft.com/office/drawing/2014/main" id="{AE84B913-3924-397A-7876-D3CE0A06501B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6" name="任意多边形: 形状 3735">
              <a:extLst>
                <a:ext uri="{FF2B5EF4-FFF2-40B4-BE49-F238E27FC236}">
                  <a16:creationId xmlns:a16="http://schemas.microsoft.com/office/drawing/2014/main" id="{6816F3EA-1065-9D59-3448-F5EEEAC80E9E}"/>
                </a:ext>
              </a:extLst>
            </p:cNvPr>
            <p:cNvSpPr/>
            <p:nvPr/>
          </p:nvSpPr>
          <p:spPr>
            <a:xfrm>
              <a:off x="-78848" y="-4133354"/>
              <a:ext cx="34580" cy="82037"/>
            </a:xfrm>
            <a:custGeom>
              <a:avLst/>
              <a:gdLst>
                <a:gd name="connsiteX0" fmla="*/ 10561 w 34580"/>
                <a:gd name="connsiteY0" fmla="*/ 83784 h 82037"/>
                <a:gd name="connsiteX1" fmla="*/ 21741 w 34580"/>
                <a:gd name="connsiteY1" fmla="*/ 1855 h 82037"/>
                <a:gd name="connsiteX2" fmla="*/ 10561 w 34580"/>
                <a:gd name="connsiteY2" fmla="*/ 83784 h 8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80" h="82037">
                  <a:moveTo>
                    <a:pt x="10561" y="83784"/>
                  </a:moveTo>
                  <a:cubicBezTo>
                    <a:pt x="42884" y="34231"/>
                    <a:pt x="41034" y="3891"/>
                    <a:pt x="21741" y="1855"/>
                  </a:cubicBezTo>
                  <a:cubicBezTo>
                    <a:pt x="1681" y="-259"/>
                    <a:pt x="-7014" y="28548"/>
                    <a:pt x="10561" y="837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7" name="任意多边形: 形状 3736">
              <a:extLst>
                <a:ext uri="{FF2B5EF4-FFF2-40B4-BE49-F238E27FC236}">
                  <a16:creationId xmlns:a16="http://schemas.microsoft.com/office/drawing/2014/main" id="{4A39FF1C-B773-28D4-8AE8-7F5A98853071}"/>
                </a:ext>
              </a:extLst>
            </p:cNvPr>
            <p:cNvSpPr/>
            <p:nvPr/>
          </p:nvSpPr>
          <p:spPr>
            <a:xfrm>
              <a:off x="-69373" y="-4078904"/>
              <a:ext cx="84613" cy="34131"/>
            </a:xfrm>
            <a:custGeom>
              <a:avLst/>
              <a:gdLst>
                <a:gd name="connsiteX0" fmla="*/ 1086 w 84613"/>
                <a:gd name="connsiteY0" fmla="*/ 29334 h 34131"/>
                <a:gd name="connsiteX1" fmla="*/ 85340 w 84613"/>
                <a:gd name="connsiteY1" fmla="*/ 14269 h 34131"/>
                <a:gd name="connsiteX2" fmla="*/ 1086 w 84613"/>
                <a:gd name="connsiteY2" fmla="*/ 29334 h 3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13" h="34131">
                  <a:moveTo>
                    <a:pt x="1086" y="29334"/>
                  </a:moveTo>
                  <a:cubicBezTo>
                    <a:pt x="59995" y="43658"/>
                    <a:pt x="89331" y="32585"/>
                    <a:pt x="85340" y="14269"/>
                  </a:cubicBezTo>
                  <a:cubicBezTo>
                    <a:pt x="81297" y="-4759"/>
                    <a:pt x="50138" y="-3887"/>
                    <a:pt x="1086" y="29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8" name="任意多边形: 形状 3737">
              <a:extLst>
                <a:ext uri="{FF2B5EF4-FFF2-40B4-BE49-F238E27FC236}">
                  <a16:creationId xmlns:a16="http://schemas.microsoft.com/office/drawing/2014/main" id="{9D9571DB-3C51-8F98-BF39-C9F0046B3DB7}"/>
                </a:ext>
              </a:extLst>
            </p:cNvPr>
            <p:cNvSpPr/>
            <p:nvPr/>
          </p:nvSpPr>
          <p:spPr>
            <a:xfrm>
              <a:off x="-69373" y="-4051317"/>
              <a:ext cx="48863" cy="74580"/>
            </a:xfrm>
            <a:custGeom>
              <a:avLst/>
              <a:gdLst>
                <a:gd name="connsiteX0" fmla="*/ 1086 w 48863"/>
                <a:gd name="connsiteY0" fmla="*/ 1747 h 74580"/>
                <a:gd name="connsiteX1" fmla="*/ 41998 w 48863"/>
                <a:gd name="connsiteY1" fmla="*/ 74346 h 74580"/>
                <a:gd name="connsiteX2" fmla="*/ 1086 w 48863"/>
                <a:gd name="connsiteY2" fmla="*/ 1747 h 7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63" h="74580">
                  <a:moveTo>
                    <a:pt x="1086" y="1747"/>
                  </a:moveTo>
                  <a:cubicBezTo>
                    <a:pt x="5182" y="60154"/>
                    <a:pt x="25110" y="83676"/>
                    <a:pt x="41998" y="74346"/>
                  </a:cubicBezTo>
                  <a:cubicBezTo>
                    <a:pt x="59520" y="64753"/>
                    <a:pt x="49028" y="364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39" name="任意多边形: 形状 3738">
              <a:extLst>
                <a:ext uri="{FF2B5EF4-FFF2-40B4-BE49-F238E27FC236}">
                  <a16:creationId xmlns:a16="http://schemas.microsoft.com/office/drawing/2014/main" id="{B45A3B04-7B72-9707-C6A8-3142D4ADCC59}"/>
                </a:ext>
              </a:extLst>
            </p:cNvPr>
            <p:cNvSpPr/>
            <p:nvPr/>
          </p:nvSpPr>
          <p:spPr>
            <a:xfrm>
              <a:off x="-133234" y="-4051317"/>
              <a:ext cx="63861" cy="64015"/>
            </a:xfrm>
            <a:custGeom>
              <a:avLst/>
              <a:gdLst>
                <a:gd name="connsiteX0" fmla="*/ 64947 w 63861"/>
                <a:gd name="connsiteY0" fmla="*/ 1747 h 64015"/>
                <a:gd name="connsiteX1" fmla="*/ 5932 w 63861"/>
                <a:gd name="connsiteY1" fmla="*/ 61713 h 64015"/>
                <a:gd name="connsiteX2" fmla="*/ 64947 w 63861"/>
                <a:gd name="connsiteY2" fmla="*/ 1747 h 6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61" h="64015">
                  <a:moveTo>
                    <a:pt x="64947" y="1747"/>
                  </a:moveTo>
                  <a:cubicBezTo>
                    <a:pt x="8575" y="23524"/>
                    <a:pt x="-8445" y="49107"/>
                    <a:pt x="5932" y="61713"/>
                  </a:cubicBezTo>
                  <a:cubicBezTo>
                    <a:pt x="20943" y="74796"/>
                    <a:pt x="45522" y="56533"/>
                    <a:pt x="649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0" name="任意多边形: 形状 3739">
              <a:extLst>
                <a:ext uri="{FF2B5EF4-FFF2-40B4-BE49-F238E27FC236}">
                  <a16:creationId xmlns:a16="http://schemas.microsoft.com/office/drawing/2014/main" id="{0A4A79A5-4D93-EE87-7EC8-B30B94C4DE2D}"/>
                </a:ext>
              </a:extLst>
            </p:cNvPr>
            <p:cNvSpPr/>
            <p:nvPr/>
          </p:nvSpPr>
          <p:spPr>
            <a:xfrm>
              <a:off x="-148295" y="-4095258"/>
              <a:ext cx="78922" cy="43940"/>
            </a:xfrm>
            <a:custGeom>
              <a:avLst/>
              <a:gdLst>
                <a:gd name="connsiteX0" fmla="*/ 80008 w 78922"/>
                <a:gd name="connsiteY0" fmla="*/ 45687 h 43940"/>
                <a:gd name="connsiteX1" fmla="*/ 2599 w 78922"/>
                <a:gd name="connsiteY1" fmla="*/ 10115 h 43940"/>
                <a:gd name="connsiteX2" fmla="*/ 80008 w 78922"/>
                <a:gd name="connsiteY2" fmla="*/ 45687 h 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22" h="43940">
                  <a:moveTo>
                    <a:pt x="80008" y="45687"/>
                  </a:moveTo>
                  <a:cubicBezTo>
                    <a:pt x="41079" y="759"/>
                    <a:pt x="10607" y="-6959"/>
                    <a:pt x="2599" y="10115"/>
                  </a:cubicBezTo>
                  <a:cubicBezTo>
                    <a:pt x="-5700" y="27822"/>
                    <a:pt x="20147" y="44789"/>
                    <a:pt x="80008" y="456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1" name="任意多边形: 形状 3740">
              <a:extLst>
                <a:ext uri="{FF2B5EF4-FFF2-40B4-BE49-F238E27FC236}">
                  <a16:creationId xmlns:a16="http://schemas.microsoft.com/office/drawing/2014/main" id="{73752E51-5C8E-AE2D-9CDD-5E8ED0990648}"/>
                </a:ext>
              </a:extLst>
            </p:cNvPr>
            <p:cNvSpPr/>
            <p:nvPr/>
          </p:nvSpPr>
          <p:spPr>
            <a:xfrm>
              <a:off x="-80379" y="-4061967"/>
              <a:ext cx="22102" cy="21319"/>
            </a:xfrm>
            <a:custGeom>
              <a:avLst/>
              <a:gdLst>
                <a:gd name="connsiteX0" fmla="*/ 5088 w 22102"/>
                <a:gd name="connsiteY0" fmla="*/ 20590 h 21319"/>
                <a:gd name="connsiteX1" fmla="*/ 20628 w 22102"/>
                <a:gd name="connsiteY1" fmla="*/ 19189 h 21319"/>
                <a:gd name="connsiteX2" fmla="*/ 19645 w 22102"/>
                <a:gd name="connsiteY2" fmla="*/ 4574 h 21319"/>
                <a:gd name="connsiteX3" fmla="*/ 19201 w 22102"/>
                <a:gd name="connsiteY3" fmla="*/ 4204 h 21319"/>
                <a:gd name="connsiteX4" fmla="*/ 3635 w 22102"/>
                <a:gd name="connsiteY4" fmla="*/ 5605 h 21319"/>
                <a:gd name="connsiteX5" fmla="*/ 4642 w 22102"/>
                <a:gd name="connsiteY5" fmla="*/ 20220 h 21319"/>
                <a:gd name="connsiteX6" fmla="*/ 5088 w 22102"/>
                <a:gd name="connsiteY6" fmla="*/ 20590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5088" y="20590"/>
                  </a:move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2" name="任意多边形: 形状 3741">
              <a:extLst>
                <a:ext uri="{FF2B5EF4-FFF2-40B4-BE49-F238E27FC236}">
                  <a16:creationId xmlns:a16="http://schemas.microsoft.com/office/drawing/2014/main" id="{41893905-AD46-E4CA-EE2A-B0B14D8D68AD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3" name="任意多边形: 形状 3742">
              <a:extLst>
                <a:ext uri="{FF2B5EF4-FFF2-40B4-BE49-F238E27FC236}">
                  <a16:creationId xmlns:a16="http://schemas.microsoft.com/office/drawing/2014/main" id="{B2FA5526-662E-DB21-E4B6-4CC8F6043F06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4" name="任意多边形: 形状 3743">
              <a:extLst>
                <a:ext uri="{FF2B5EF4-FFF2-40B4-BE49-F238E27FC236}">
                  <a16:creationId xmlns:a16="http://schemas.microsoft.com/office/drawing/2014/main" id="{3098FE7E-618A-F7E9-02BA-BC269FE486B9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5" name="任意多边形: 形状 3744">
              <a:extLst>
                <a:ext uri="{FF2B5EF4-FFF2-40B4-BE49-F238E27FC236}">
                  <a16:creationId xmlns:a16="http://schemas.microsoft.com/office/drawing/2014/main" id="{2F4D6597-0437-8FC5-3BF0-E9CF10BAC80A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6" name="任意多边形: 形状 3745">
              <a:extLst>
                <a:ext uri="{FF2B5EF4-FFF2-40B4-BE49-F238E27FC236}">
                  <a16:creationId xmlns:a16="http://schemas.microsoft.com/office/drawing/2014/main" id="{BC7E887C-18BA-66ED-376C-4C4514BA0C09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7" name="任意多边形: 形状 3746">
              <a:extLst>
                <a:ext uri="{FF2B5EF4-FFF2-40B4-BE49-F238E27FC236}">
                  <a16:creationId xmlns:a16="http://schemas.microsoft.com/office/drawing/2014/main" id="{23DF0D2A-AE2D-AD1D-8359-05E230B2E70B}"/>
                </a:ext>
              </a:extLst>
            </p:cNvPr>
            <p:cNvSpPr/>
            <p:nvPr/>
          </p:nvSpPr>
          <p:spPr>
            <a:xfrm>
              <a:off x="-94493" y="-4051317"/>
              <a:ext cx="34610" cy="82039"/>
            </a:xfrm>
            <a:custGeom>
              <a:avLst/>
              <a:gdLst>
                <a:gd name="connsiteX0" fmla="*/ 26206 w 34610"/>
                <a:gd name="connsiteY0" fmla="*/ 1747 h 82039"/>
                <a:gd name="connsiteX1" fmla="*/ 15000 w 34610"/>
                <a:gd name="connsiteY1" fmla="*/ 83676 h 82039"/>
                <a:gd name="connsiteX2" fmla="*/ 26206 w 34610"/>
                <a:gd name="connsiteY2" fmla="*/ 1747 h 8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10" h="82039">
                  <a:moveTo>
                    <a:pt x="26206" y="1747"/>
                  </a:moveTo>
                  <a:cubicBezTo>
                    <a:pt x="-6116" y="51327"/>
                    <a:pt x="-4293" y="81641"/>
                    <a:pt x="15000" y="83676"/>
                  </a:cubicBezTo>
                  <a:cubicBezTo>
                    <a:pt x="35060" y="85816"/>
                    <a:pt x="43834" y="56983"/>
                    <a:pt x="2620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8" name="任意多边形: 形状 3747">
              <a:extLst>
                <a:ext uri="{FF2B5EF4-FFF2-40B4-BE49-F238E27FC236}">
                  <a16:creationId xmlns:a16="http://schemas.microsoft.com/office/drawing/2014/main" id="{A5F4E20E-BDF1-7DD0-2010-6BB5519CD414}"/>
                </a:ext>
              </a:extLst>
            </p:cNvPr>
            <p:cNvSpPr/>
            <p:nvPr/>
          </p:nvSpPr>
          <p:spPr>
            <a:xfrm>
              <a:off x="-154030" y="-4057855"/>
              <a:ext cx="84657" cy="34125"/>
            </a:xfrm>
            <a:custGeom>
              <a:avLst/>
              <a:gdLst>
                <a:gd name="connsiteX0" fmla="*/ 85744 w 84657"/>
                <a:gd name="connsiteY0" fmla="*/ 8285 h 34125"/>
                <a:gd name="connsiteX1" fmla="*/ 1436 w 84657"/>
                <a:gd name="connsiteY1" fmla="*/ 23349 h 34125"/>
                <a:gd name="connsiteX2" fmla="*/ 85744 w 84657"/>
                <a:gd name="connsiteY2" fmla="*/ 8285 h 3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57" h="34125">
                  <a:moveTo>
                    <a:pt x="85744" y="8285"/>
                  </a:moveTo>
                  <a:cubicBezTo>
                    <a:pt x="26834" y="-6013"/>
                    <a:pt x="-2502" y="5008"/>
                    <a:pt x="1436" y="23349"/>
                  </a:cubicBezTo>
                  <a:cubicBezTo>
                    <a:pt x="5533" y="42378"/>
                    <a:pt x="36666" y="41506"/>
                    <a:pt x="85744" y="82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49" name="任意多边形: 形状 3748">
              <a:extLst>
                <a:ext uri="{FF2B5EF4-FFF2-40B4-BE49-F238E27FC236}">
                  <a16:creationId xmlns:a16="http://schemas.microsoft.com/office/drawing/2014/main" id="{15A83FC4-D354-E888-DC74-A7ED618E75DD}"/>
                </a:ext>
              </a:extLst>
            </p:cNvPr>
            <p:cNvSpPr/>
            <p:nvPr/>
          </p:nvSpPr>
          <p:spPr>
            <a:xfrm>
              <a:off x="-118224" y="-4125915"/>
              <a:ext cx="48851" cy="74597"/>
            </a:xfrm>
            <a:custGeom>
              <a:avLst/>
              <a:gdLst>
                <a:gd name="connsiteX0" fmla="*/ 49938 w 48851"/>
                <a:gd name="connsiteY0" fmla="*/ 76344 h 74597"/>
                <a:gd name="connsiteX1" fmla="*/ 9026 w 48851"/>
                <a:gd name="connsiteY1" fmla="*/ 3718 h 74597"/>
                <a:gd name="connsiteX2" fmla="*/ 49938 w 48851"/>
                <a:gd name="connsiteY2" fmla="*/ 76344 h 7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51" h="74597">
                  <a:moveTo>
                    <a:pt x="49938" y="76344"/>
                  </a:moveTo>
                  <a:cubicBezTo>
                    <a:pt x="45841" y="17937"/>
                    <a:pt x="25888" y="-5584"/>
                    <a:pt x="9026" y="3718"/>
                  </a:cubicBezTo>
                  <a:cubicBezTo>
                    <a:pt x="-8470" y="13365"/>
                    <a:pt x="1996" y="41643"/>
                    <a:pt x="49938" y="763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0" name="任意多边形: 形状 3749">
              <a:extLst>
                <a:ext uri="{FF2B5EF4-FFF2-40B4-BE49-F238E27FC236}">
                  <a16:creationId xmlns:a16="http://schemas.microsoft.com/office/drawing/2014/main" id="{0AE18555-985F-792D-8B2B-B87FE9CEE018}"/>
                </a:ext>
              </a:extLst>
            </p:cNvPr>
            <p:cNvSpPr/>
            <p:nvPr/>
          </p:nvSpPr>
          <p:spPr>
            <a:xfrm>
              <a:off x="-69373" y="-4115296"/>
              <a:ext cx="63851" cy="63979"/>
            </a:xfrm>
            <a:custGeom>
              <a:avLst/>
              <a:gdLst>
                <a:gd name="connsiteX0" fmla="*/ 1086 w 63851"/>
                <a:gd name="connsiteY0" fmla="*/ 65726 h 63979"/>
                <a:gd name="connsiteX1" fmla="*/ 60075 w 63851"/>
                <a:gd name="connsiteY1" fmla="*/ 5786 h 63979"/>
                <a:gd name="connsiteX2" fmla="*/ 1086 w 63851"/>
                <a:gd name="connsiteY2" fmla="*/ 65726 h 6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51" h="63979">
                  <a:moveTo>
                    <a:pt x="1086" y="65726"/>
                  </a:moveTo>
                  <a:cubicBezTo>
                    <a:pt x="57485" y="43922"/>
                    <a:pt x="74478" y="18392"/>
                    <a:pt x="60075" y="5786"/>
                  </a:cubicBezTo>
                  <a:cubicBezTo>
                    <a:pt x="45169" y="-7296"/>
                    <a:pt x="20511" y="11071"/>
                    <a:pt x="1086" y="657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1" name="任意多边形: 形状 3750">
              <a:extLst>
                <a:ext uri="{FF2B5EF4-FFF2-40B4-BE49-F238E27FC236}">
                  <a16:creationId xmlns:a16="http://schemas.microsoft.com/office/drawing/2014/main" id="{E35F5A4A-1FEC-8068-122B-0A1CE1A31DED}"/>
                </a:ext>
              </a:extLst>
            </p:cNvPr>
            <p:cNvSpPr/>
            <p:nvPr/>
          </p:nvSpPr>
          <p:spPr>
            <a:xfrm>
              <a:off x="-69373" y="-4051317"/>
              <a:ext cx="78900" cy="43952"/>
            </a:xfrm>
            <a:custGeom>
              <a:avLst/>
              <a:gdLst>
                <a:gd name="connsiteX0" fmla="*/ 1086 w 78900"/>
                <a:gd name="connsiteY0" fmla="*/ 1747 h 43952"/>
                <a:gd name="connsiteX1" fmla="*/ 78469 w 78900"/>
                <a:gd name="connsiteY1" fmla="*/ 37320 h 43952"/>
                <a:gd name="connsiteX2" fmla="*/ 1086 w 78900"/>
                <a:gd name="connsiteY2" fmla="*/ 1747 h 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900" h="43952">
                  <a:moveTo>
                    <a:pt x="1086" y="1747"/>
                  </a:moveTo>
                  <a:cubicBezTo>
                    <a:pt x="39989" y="46676"/>
                    <a:pt x="70461" y="54419"/>
                    <a:pt x="78469" y="37320"/>
                  </a:cubicBezTo>
                  <a:cubicBezTo>
                    <a:pt x="86768" y="19533"/>
                    <a:pt x="61026" y="264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2" name="任意多边形: 形状 3751">
              <a:extLst>
                <a:ext uri="{FF2B5EF4-FFF2-40B4-BE49-F238E27FC236}">
                  <a16:creationId xmlns:a16="http://schemas.microsoft.com/office/drawing/2014/main" id="{A2A72B5A-741D-7D34-0865-BF6741CF8D7C}"/>
                </a:ext>
              </a:extLst>
            </p:cNvPr>
            <p:cNvSpPr/>
            <p:nvPr/>
          </p:nvSpPr>
          <p:spPr>
            <a:xfrm>
              <a:off x="-80431" y="-4061967"/>
              <a:ext cx="22102" cy="21319"/>
            </a:xfrm>
            <a:custGeom>
              <a:avLst/>
              <a:gdLst>
                <a:gd name="connsiteX0" fmla="*/ 19201 w 22102"/>
                <a:gd name="connsiteY0" fmla="*/ 4204 h 21319"/>
                <a:gd name="connsiteX1" fmla="*/ 3635 w 22102"/>
                <a:gd name="connsiteY1" fmla="*/ 5605 h 21319"/>
                <a:gd name="connsiteX2" fmla="*/ 4642 w 22102"/>
                <a:gd name="connsiteY2" fmla="*/ 20220 h 21319"/>
                <a:gd name="connsiteX3" fmla="*/ 5088 w 22102"/>
                <a:gd name="connsiteY3" fmla="*/ 20590 h 21319"/>
                <a:gd name="connsiteX4" fmla="*/ 20628 w 22102"/>
                <a:gd name="connsiteY4" fmla="*/ 19189 h 21319"/>
                <a:gd name="connsiteX5" fmla="*/ 19645 w 22102"/>
                <a:gd name="connsiteY5" fmla="*/ 4574 h 21319"/>
                <a:gd name="connsiteX6" fmla="*/ 19201 w 22102"/>
                <a:gd name="connsiteY6" fmla="*/ 4204 h 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02" h="21319">
                  <a:moveTo>
                    <a:pt x="19201" y="4204"/>
                  </a:moveTo>
                  <a:cubicBezTo>
                    <a:pt x="14468" y="451"/>
                    <a:pt x="7620" y="1059"/>
                    <a:pt x="3635" y="5605"/>
                  </a:cubicBezTo>
                  <a:cubicBezTo>
                    <a:pt x="-123" y="9912"/>
                    <a:pt x="326" y="16467"/>
                    <a:pt x="4642" y="20220"/>
                  </a:cubicBezTo>
                  <a:cubicBezTo>
                    <a:pt x="4787" y="20352"/>
                    <a:pt x="4935" y="20484"/>
                    <a:pt x="5088" y="20590"/>
                  </a:cubicBezTo>
                  <a:cubicBezTo>
                    <a:pt x="9806" y="24369"/>
                    <a:pt x="16664" y="23761"/>
                    <a:pt x="20628" y="19189"/>
                  </a:cubicBezTo>
                  <a:cubicBezTo>
                    <a:pt x="24395" y="14881"/>
                    <a:pt x="23953" y="8327"/>
                    <a:pt x="19645" y="4574"/>
                  </a:cubicBezTo>
                  <a:cubicBezTo>
                    <a:pt x="19500" y="4442"/>
                    <a:pt x="19352" y="4310"/>
                    <a:pt x="19201" y="42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3" name="任意多边形: 形状 3752">
              <a:extLst>
                <a:ext uri="{FF2B5EF4-FFF2-40B4-BE49-F238E27FC236}">
                  <a16:creationId xmlns:a16="http://schemas.microsoft.com/office/drawing/2014/main" id="{F733419D-C27D-95E7-9677-218EA4596EBC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4" name="任意多边形: 形状 3753">
              <a:extLst>
                <a:ext uri="{FF2B5EF4-FFF2-40B4-BE49-F238E27FC236}">
                  <a16:creationId xmlns:a16="http://schemas.microsoft.com/office/drawing/2014/main" id="{AD058FA5-A399-ED17-5F0F-8A87F6C52F34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5" name="任意多边形: 形状 3754">
              <a:extLst>
                <a:ext uri="{FF2B5EF4-FFF2-40B4-BE49-F238E27FC236}">
                  <a16:creationId xmlns:a16="http://schemas.microsoft.com/office/drawing/2014/main" id="{068B9562-489B-534C-2312-8810E11C7D76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6" name="任意多边形: 形状 3755">
              <a:extLst>
                <a:ext uri="{FF2B5EF4-FFF2-40B4-BE49-F238E27FC236}">
                  <a16:creationId xmlns:a16="http://schemas.microsoft.com/office/drawing/2014/main" id="{53344CC1-6AF7-BC3B-D761-67CA776F789D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7" name="任意多边形: 形状 3756">
              <a:extLst>
                <a:ext uri="{FF2B5EF4-FFF2-40B4-BE49-F238E27FC236}">
                  <a16:creationId xmlns:a16="http://schemas.microsoft.com/office/drawing/2014/main" id="{A7F29B9E-8CEB-47DE-8BA6-3651B2F22F8B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8" name="任意多边形: 形状 3757">
              <a:extLst>
                <a:ext uri="{FF2B5EF4-FFF2-40B4-BE49-F238E27FC236}">
                  <a16:creationId xmlns:a16="http://schemas.microsoft.com/office/drawing/2014/main" id="{265A0DE8-2A85-7124-F0F8-D64E1081403F}"/>
                </a:ext>
              </a:extLst>
            </p:cNvPr>
            <p:cNvSpPr/>
            <p:nvPr/>
          </p:nvSpPr>
          <p:spPr>
            <a:xfrm>
              <a:off x="-72223" y="-4161921"/>
              <a:ext cx="22751" cy="23757"/>
            </a:xfrm>
            <a:custGeom>
              <a:avLst/>
              <a:gdLst>
                <a:gd name="connsiteX0" fmla="*/ 23838 w 22751"/>
                <a:gd name="connsiteY0" fmla="*/ 1747 h 23757"/>
                <a:gd name="connsiteX1" fmla="*/ 2959 w 22751"/>
                <a:gd name="connsiteY1" fmla="*/ 24211 h 23757"/>
                <a:gd name="connsiteX2" fmla="*/ 23838 w 22751"/>
                <a:gd name="connsiteY2" fmla="*/ 1747 h 2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51" h="23757">
                  <a:moveTo>
                    <a:pt x="23838" y="1747"/>
                  </a:moveTo>
                  <a:cubicBezTo>
                    <a:pt x="3514" y="10257"/>
                    <a:pt x="-2406" y="19771"/>
                    <a:pt x="2959" y="24211"/>
                  </a:cubicBezTo>
                  <a:cubicBezTo>
                    <a:pt x="8324" y="28651"/>
                    <a:pt x="17336" y="21780"/>
                    <a:pt x="238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59" name="任意多边形: 形状 3758">
              <a:extLst>
                <a:ext uri="{FF2B5EF4-FFF2-40B4-BE49-F238E27FC236}">
                  <a16:creationId xmlns:a16="http://schemas.microsoft.com/office/drawing/2014/main" id="{31331CF3-8184-142A-0DE4-B4CE8C499913}"/>
                </a:ext>
              </a:extLst>
            </p:cNvPr>
            <p:cNvSpPr/>
            <p:nvPr/>
          </p:nvSpPr>
          <p:spPr>
            <a:xfrm>
              <a:off x="-78517" y="-4177307"/>
              <a:ext cx="29045" cy="15395"/>
            </a:xfrm>
            <a:custGeom>
              <a:avLst/>
              <a:gdLst>
                <a:gd name="connsiteX0" fmla="*/ 30132 w 29045"/>
                <a:gd name="connsiteY0" fmla="*/ 17133 h 15395"/>
                <a:gd name="connsiteX1" fmla="*/ 1536 w 29045"/>
                <a:gd name="connsiteY1" fmla="*/ 4949 h 15395"/>
                <a:gd name="connsiteX2" fmla="*/ 30132 w 29045"/>
                <a:gd name="connsiteY2" fmla="*/ 17133 h 1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45" h="15395">
                  <a:moveTo>
                    <a:pt x="30132" y="17133"/>
                  </a:moveTo>
                  <a:cubicBezTo>
                    <a:pt x="15437" y="1143"/>
                    <a:pt x="4231" y="-1367"/>
                    <a:pt x="1536" y="4949"/>
                  </a:cubicBezTo>
                  <a:cubicBezTo>
                    <a:pt x="-1160" y="11265"/>
                    <a:pt x="8249" y="17423"/>
                    <a:pt x="30132" y="171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0" name="任意多边形: 形状 3759">
              <a:extLst>
                <a:ext uri="{FF2B5EF4-FFF2-40B4-BE49-F238E27FC236}">
                  <a16:creationId xmlns:a16="http://schemas.microsoft.com/office/drawing/2014/main" id="{1DAC8BF8-4709-2D19-E092-8DC41743C8C0}"/>
                </a:ext>
              </a:extLst>
            </p:cNvPr>
            <p:cNvSpPr/>
            <p:nvPr/>
          </p:nvSpPr>
          <p:spPr>
            <a:xfrm>
              <a:off x="-53433" y="-4191938"/>
              <a:ext cx="12440" cy="30017"/>
            </a:xfrm>
            <a:custGeom>
              <a:avLst/>
              <a:gdLst>
                <a:gd name="connsiteX0" fmla="*/ 5047 w 12440"/>
                <a:gd name="connsiteY0" fmla="*/ 31764 h 30017"/>
                <a:gd name="connsiteX1" fmla="*/ 8219 w 12440"/>
                <a:gd name="connsiteY1" fmla="*/ 1768 h 30017"/>
                <a:gd name="connsiteX2" fmla="*/ 5047 w 12440"/>
                <a:gd name="connsiteY2" fmla="*/ 31764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40" h="30017">
                  <a:moveTo>
                    <a:pt x="5047" y="31764"/>
                  </a:moveTo>
                  <a:cubicBezTo>
                    <a:pt x="16280" y="13264"/>
                    <a:pt x="15302" y="2323"/>
                    <a:pt x="8219" y="1768"/>
                  </a:cubicBezTo>
                  <a:cubicBezTo>
                    <a:pt x="1136" y="1213"/>
                    <a:pt x="-1983" y="11811"/>
                    <a:pt x="5047" y="31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1" name="任意多边形: 形状 3760">
              <a:extLst>
                <a:ext uri="{FF2B5EF4-FFF2-40B4-BE49-F238E27FC236}">
                  <a16:creationId xmlns:a16="http://schemas.microsoft.com/office/drawing/2014/main" id="{2FCDA5F2-0846-A642-1344-4AA18DAF1BF6}"/>
                </a:ext>
              </a:extLst>
            </p:cNvPr>
            <p:cNvSpPr/>
            <p:nvPr/>
          </p:nvSpPr>
          <p:spPr>
            <a:xfrm>
              <a:off x="-49472" y="-4172531"/>
              <a:ext cx="30743" cy="12535"/>
            </a:xfrm>
            <a:custGeom>
              <a:avLst/>
              <a:gdLst>
                <a:gd name="connsiteX0" fmla="*/ 1086 w 30743"/>
                <a:gd name="connsiteY0" fmla="*/ 12357 h 12535"/>
                <a:gd name="connsiteX1" fmla="*/ 31664 w 30743"/>
                <a:gd name="connsiteY1" fmla="*/ 6014 h 12535"/>
                <a:gd name="connsiteX2" fmla="*/ 1086 w 30743"/>
                <a:gd name="connsiteY2" fmla="*/ 12357 h 1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3" h="12535">
                  <a:moveTo>
                    <a:pt x="1086" y="12357"/>
                  </a:moveTo>
                  <a:cubicBezTo>
                    <a:pt x="22731" y="16982"/>
                    <a:pt x="33302" y="12647"/>
                    <a:pt x="31664" y="6014"/>
                  </a:cubicBezTo>
                  <a:cubicBezTo>
                    <a:pt x="30025" y="-620"/>
                    <a:pt x="18608" y="-250"/>
                    <a:pt x="1086" y="123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2" name="任意多边形: 形状 3761">
              <a:extLst>
                <a:ext uri="{FF2B5EF4-FFF2-40B4-BE49-F238E27FC236}">
                  <a16:creationId xmlns:a16="http://schemas.microsoft.com/office/drawing/2014/main" id="{56F853C2-46CD-ABB5-2145-9D6743F890A7}"/>
                </a:ext>
              </a:extLst>
            </p:cNvPr>
            <p:cNvSpPr/>
            <p:nvPr/>
          </p:nvSpPr>
          <p:spPr>
            <a:xfrm>
              <a:off x="-49472" y="-4161921"/>
              <a:ext cx="18391" cy="26873"/>
            </a:xfrm>
            <a:custGeom>
              <a:avLst/>
              <a:gdLst>
                <a:gd name="connsiteX0" fmla="*/ 1086 w 18391"/>
                <a:gd name="connsiteY0" fmla="*/ 1747 h 26873"/>
                <a:gd name="connsiteX1" fmla="*/ 16811 w 18391"/>
                <a:gd name="connsiteY1" fmla="*/ 27832 h 26873"/>
                <a:gd name="connsiteX2" fmla="*/ 1086 w 18391"/>
                <a:gd name="connsiteY2" fmla="*/ 1747 h 2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91" h="26873">
                  <a:moveTo>
                    <a:pt x="1086" y="1747"/>
                  </a:moveTo>
                  <a:cubicBezTo>
                    <a:pt x="3200" y="22890"/>
                    <a:pt x="10732" y="31400"/>
                    <a:pt x="16811" y="27832"/>
                  </a:cubicBezTo>
                  <a:cubicBezTo>
                    <a:pt x="22890" y="24264"/>
                    <a:pt x="18952" y="1385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3" name="任意多边形: 形状 3762">
              <a:extLst>
                <a:ext uri="{FF2B5EF4-FFF2-40B4-BE49-F238E27FC236}">
                  <a16:creationId xmlns:a16="http://schemas.microsoft.com/office/drawing/2014/main" id="{41E2C2C6-1022-CD2C-99D2-892C0EE94B3C}"/>
                </a:ext>
              </a:extLst>
            </p:cNvPr>
            <p:cNvSpPr/>
            <p:nvPr/>
          </p:nvSpPr>
          <p:spPr>
            <a:xfrm>
              <a:off x="-53379" y="-4165823"/>
              <a:ext cx="7952" cy="7773"/>
            </a:xfrm>
            <a:custGeom>
              <a:avLst/>
              <a:gdLst>
                <a:gd name="connsiteX0" fmla="*/ 8878 w 7952"/>
                <a:gd name="connsiteY0" fmla="*/ 4539 h 7773"/>
                <a:gd name="connsiteX1" fmla="*/ 3883 w 7952"/>
                <a:gd name="connsiteY1" fmla="*/ 1896 h 7773"/>
                <a:gd name="connsiteX2" fmla="*/ 1240 w 7952"/>
                <a:gd name="connsiteY2" fmla="*/ 6706 h 7773"/>
                <a:gd name="connsiteX3" fmla="*/ 6235 w 7952"/>
                <a:gd name="connsiteY3" fmla="*/ 9349 h 7773"/>
                <a:gd name="connsiteX4" fmla="*/ 8891 w 7952"/>
                <a:gd name="connsiteY4" fmla="*/ 4592 h 7773"/>
                <a:gd name="connsiteX5" fmla="*/ 8878 w 7952"/>
                <a:gd name="connsiteY5" fmla="*/ 4539 h 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2" h="7773">
                  <a:moveTo>
                    <a:pt x="8878" y="4539"/>
                  </a:moveTo>
                  <a:cubicBezTo>
                    <a:pt x="8185" y="2478"/>
                    <a:pt x="5986" y="1315"/>
                    <a:pt x="3883" y="1896"/>
                  </a:cubicBezTo>
                  <a:cubicBezTo>
                    <a:pt x="1827" y="2504"/>
                    <a:pt x="645" y="4645"/>
                    <a:pt x="1240" y="6706"/>
                  </a:cubicBezTo>
                  <a:cubicBezTo>
                    <a:pt x="1911" y="8794"/>
                    <a:pt x="4128" y="9984"/>
                    <a:pt x="6235" y="9349"/>
                  </a:cubicBezTo>
                  <a:cubicBezTo>
                    <a:pt x="8286" y="8768"/>
                    <a:pt x="9472" y="6627"/>
                    <a:pt x="8891" y="4592"/>
                  </a:cubicBezTo>
                  <a:cubicBezTo>
                    <a:pt x="8886" y="4566"/>
                    <a:pt x="8883" y="4566"/>
                    <a:pt x="8878" y="45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4" name="任意多边形: 形状 3763">
              <a:extLst>
                <a:ext uri="{FF2B5EF4-FFF2-40B4-BE49-F238E27FC236}">
                  <a16:creationId xmlns:a16="http://schemas.microsoft.com/office/drawing/2014/main" id="{33F30127-490F-2B86-08CF-044FD5EA6EED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5" name="任意多边形: 形状 3764">
              <a:extLst>
                <a:ext uri="{FF2B5EF4-FFF2-40B4-BE49-F238E27FC236}">
                  <a16:creationId xmlns:a16="http://schemas.microsoft.com/office/drawing/2014/main" id="{A3115B20-7C58-174B-6C68-9410538994D6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6" name="任意多边形: 形状 3765">
              <a:extLst>
                <a:ext uri="{FF2B5EF4-FFF2-40B4-BE49-F238E27FC236}">
                  <a16:creationId xmlns:a16="http://schemas.microsoft.com/office/drawing/2014/main" id="{9A12FB4C-8D26-686B-24FA-63BD2E8A9FCD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7" name="任意多边形: 形状 3766">
              <a:extLst>
                <a:ext uri="{FF2B5EF4-FFF2-40B4-BE49-F238E27FC236}">
                  <a16:creationId xmlns:a16="http://schemas.microsoft.com/office/drawing/2014/main" id="{0B8D308A-3452-5EB0-03F7-3563701F7409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8" name="任意多边形: 形状 3767">
              <a:extLst>
                <a:ext uri="{FF2B5EF4-FFF2-40B4-BE49-F238E27FC236}">
                  <a16:creationId xmlns:a16="http://schemas.microsoft.com/office/drawing/2014/main" id="{EB3E7BF9-2A17-E850-B34D-7F962F47A632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69" name="任意多边形: 形状 3768">
              <a:extLst>
                <a:ext uri="{FF2B5EF4-FFF2-40B4-BE49-F238E27FC236}">
                  <a16:creationId xmlns:a16="http://schemas.microsoft.com/office/drawing/2014/main" id="{E3F364A3-3EBF-8452-65F6-C86821E3A883}"/>
                </a:ext>
              </a:extLst>
            </p:cNvPr>
            <p:cNvSpPr/>
            <p:nvPr/>
          </p:nvSpPr>
          <p:spPr>
            <a:xfrm>
              <a:off x="-49472" y="-4185688"/>
              <a:ext cx="22762" cy="23767"/>
            </a:xfrm>
            <a:custGeom>
              <a:avLst/>
              <a:gdLst>
                <a:gd name="connsiteX0" fmla="*/ 1086 w 22762"/>
                <a:gd name="connsiteY0" fmla="*/ 25514 h 23767"/>
                <a:gd name="connsiteX1" fmla="*/ 21965 w 22762"/>
                <a:gd name="connsiteY1" fmla="*/ 3050 h 23767"/>
                <a:gd name="connsiteX2" fmla="*/ 1086 w 22762"/>
                <a:gd name="connsiteY2" fmla="*/ 25514 h 2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62" h="23767">
                  <a:moveTo>
                    <a:pt x="1086" y="25514"/>
                  </a:moveTo>
                  <a:cubicBezTo>
                    <a:pt x="21410" y="17004"/>
                    <a:pt x="27356" y="7490"/>
                    <a:pt x="21965" y="3050"/>
                  </a:cubicBezTo>
                  <a:cubicBezTo>
                    <a:pt x="16573" y="-1390"/>
                    <a:pt x="7561" y="5376"/>
                    <a:pt x="1086" y="255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0" name="任意多边形: 形状 3769">
              <a:extLst>
                <a:ext uri="{FF2B5EF4-FFF2-40B4-BE49-F238E27FC236}">
                  <a16:creationId xmlns:a16="http://schemas.microsoft.com/office/drawing/2014/main" id="{CC00F960-F18B-55D3-6A64-4ECC357FB74F}"/>
                </a:ext>
              </a:extLst>
            </p:cNvPr>
            <p:cNvSpPr/>
            <p:nvPr/>
          </p:nvSpPr>
          <p:spPr>
            <a:xfrm>
              <a:off x="-49472" y="-4161929"/>
              <a:ext cx="29085" cy="15399"/>
            </a:xfrm>
            <a:custGeom>
              <a:avLst/>
              <a:gdLst>
                <a:gd name="connsiteX0" fmla="*/ 1086 w 29085"/>
                <a:gd name="connsiteY0" fmla="*/ 1755 h 15399"/>
                <a:gd name="connsiteX1" fmla="*/ 29708 w 29085"/>
                <a:gd name="connsiteY1" fmla="*/ 13939 h 15399"/>
                <a:gd name="connsiteX2" fmla="*/ 1086 w 29085"/>
                <a:gd name="connsiteY2" fmla="*/ 1755 h 1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85" h="15399">
                  <a:moveTo>
                    <a:pt x="1086" y="1755"/>
                  </a:moveTo>
                  <a:cubicBezTo>
                    <a:pt x="15780" y="17771"/>
                    <a:pt x="26960" y="20255"/>
                    <a:pt x="29708" y="13939"/>
                  </a:cubicBezTo>
                  <a:cubicBezTo>
                    <a:pt x="32457" y="7622"/>
                    <a:pt x="22969" y="1491"/>
                    <a:pt x="1086" y="17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1" name="任意多边形: 形状 3770">
              <a:extLst>
                <a:ext uri="{FF2B5EF4-FFF2-40B4-BE49-F238E27FC236}">
                  <a16:creationId xmlns:a16="http://schemas.microsoft.com/office/drawing/2014/main" id="{351BE8C1-0B03-C5DF-FA92-083C0C2D19F1}"/>
                </a:ext>
              </a:extLst>
            </p:cNvPr>
            <p:cNvSpPr/>
            <p:nvPr/>
          </p:nvSpPr>
          <p:spPr>
            <a:xfrm>
              <a:off x="-57964" y="-4161921"/>
              <a:ext cx="12436" cy="30017"/>
            </a:xfrm>
            <a:custGeom>
              <a:avLst/>
              <a:gdLst>
                <a:gd name="connsiteX0" fmla="*/ 9578 w 12436"/>
                <a:gd name="connsiteY0" fmla="*/ 1747 h 30017"/>
                <a:gd name="connsiteX1" fmla="*/ 6380 w 12436"/>
                <a:gd name="connsiteY1" fmla="*/ 31743 h 30017"/>
                <a:gd name="connsiteX2" fmla="*/ 9578 w 12436"/>
                <a:gd name="connsiteY2" fmla="*/ 1747 h 3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36" h="30017">
                  <a:moveTo>
                    <a:pt x="9578" y="1747"/>
                  </a:moveTo>
                  <a:cubicBezTo>
                    <a:pt x="-1681" y="20247"/>
                    <a:pt x="-676" y="31188"/>
                    <a:pt x="6380" y="31743"/>
                  </a:cubicBezTo>
                  <a:cubicBezTo>
                    <a:pt x="13436" y="32298"/>
                    <a:pt x="16608" y="21780"/>
                    <a:pt x="957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2" name="任意多边形: 形状 3771">
              <a:extLst>
                <a:ext uri="{FF2B5EF4-FFF2-40B4-BE49-F238E27FC236}">
                  <a16:creationId xmlns:a16="http://schemas.microsoft.com/office/drawing/2014/main" id="{EE0C447F-797D-8262-28C7-847357EC3FAF}"/>
                </a:ext>
              </a:extLst>
            </p:cNvPr>
            <p:cNvSpPr/>
            <p:nvPr/>
          </p:nvSpPr>
          <p:spPr>
            <a:xfrm>
              <a:off x="-80220" y="-4163846"/>
              <a:ext cx="30747" cy="12570"/>
            </a:xfrm>
            <a:custGeom>
              <a:avLst/>
              <a:gdLst>
                <a:gd name="connsiteX0" fmla="*/ 31834 w 30747"/>
                <a:gd name="connsiteY0" fmla="*/ 3672 h 12570"/>
                <a:gd name="connsiteX1" fmla="*/ 1256 w 30747"/>
                <a:gd name="connsiteY1" fmla="*/ 10041 h 12570"/>
                <a:gd name="connsiteX2" fmla="*/ 31834 w 30747"/>
                <a:gd name="connsiteY2" fmla="*/ 3672 h 1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47" h="12570">
                  <a:moveTo>
                    <a:pt x="31834" y="3672"/>
                  </a:moveTo>
                  <a:cubicBezTo>
                    <a:pt x="10189" y="-953"/>
                    <a:pt x="-409" y="3381"/>
                    <a:pt x="1256" y="10041"/>
                  </a:cubicBezTo>
                  <a:cubicBezTo>
                    <a:pt x="2921" y="16701"/>
                    <a:pt x="14312" y="16305"/>
                    <a:pt x="31834" y="367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3" name="任意多边形: 形状 3772">
              <a:extLst>
                <a:ext uri="{FF2B5EF4-FFF2-40B4-BE49-F238E27FC236}">
                  <a16:creationId xmlns:a16="http://schemas.microsoft.com/office/drawing/2014/main" id="{49527DE9-BFCB-7DA2-7F38-6DFEF33B667A}"/>
                </a:ext>
              </a:extLst>
            </p:cNvPr>
            <p:cNvSpPr/>
            <p:nvPr/>
          </p:nvSpPr>
          <p:spPr>
            <a:xfrm>
              <a:off x="-68015" y="-4188777"/>
              <a:ext cx="18543" cy="26856"/>
            </a:xfrm>
            <a:custGeom>
              <a:avLst/>
              <a:gdLst>
                <a:gd name="connsiteX0" fmla="*/ 19629 w 18543"/>
                <a:gd name="connsiteY0" fmla="*/ 28603 h 26856"/>
                <a:gd name="connsiteX1" fmla="*/ 3772 w 18543"/>
                <a:gd name="connsiteY1" fmla="*/ 2545 h 26856"/>
                <a:gd name="connsiteX2" fmla="*/ 19629 w 18543"/>
                <a:gd name="connsiteY2" fmla="*/ 28603 h 2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3" h="26856">
                  <a:moveTo>
                    <a:pt x="19629" y="28603"/>
                  </a:moveTo>
                  <a:cubicBezTo>
                    <a:pt x="17515" y="7328"/>
                    <a:pt x="9956" y="-1024"/>
                    <a:pt x="3772" y="2545"/>
                  </a:cubicBezTo>
                  <a:cubicBezTo>
                    <a:pt x="-2412" y="6112"/>
                    <a:pt x="1763" y="16446"/>
                    <a:pt x="19629" y="286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4" name="任意多边形: 形状 3773">
              <a:extLst>
                <a:ext uri="{FF2B5EF4-FFF2-40B4-BE49-F238E27FC236}">
                  <a16:creationId xmlns:a16="http://schemas.microsoft.com/office/drawing/2014/main" id="{889009A3-F19B-DA81-9C09-ECFF42E8EF74}"/>
                </a:ext>
              </a:extLst>
            </p:cNvPr>
            <p:cNvSpPr/>
            <p:nvPr/>
          </p:nvSpPr>
          <p:spPr>
            <a:xfrm>
              <a:off x="-53495" y="-4165770"/>
              <a:ext cx="8051" cy="7746"/>
            </a:xfrm>
            <a:custGeom>
              <a:avLst/>
              <a:gdLst>
                <a:gd name="connsiteX0" fmla="*/ 1224 w 8051"/>
                <a:gd name="connsiteY0" fmla="*/ 6680 h 7746"/>
                <a:gd name="connsiteX1" fmla="*/ 6219 w 8051"/>
                <a:gd name="connsiteY1" fmla="*/ 9323 h 7746"/>
                <a:gd name="connsiteX2" fmla="*/ 9020 w 8051"/>
                <a:gd name="connsiteY2" fmla="*/ 4645 h 7746"/>
                <a:gd name="connsiteX3" fmla="*/ 8994 w 8051"/>
                <a:gd name="connsiteY3" fmla="*/ 4539 h 7746"/>
                <a:gd name="connsiteX4" fmla="*/ 3999 w 8051"/>
                <a:gd name="connsiteY4" fmla="*/ 1896 h 7746"/>
                <a:gd name="connsiteX5" fmla="*/ 1210 w 8051"/>
                <a:gd name="connsiteY5" fmla="*/ 6627 h 7746"/>
                <a:gd name="connsiteX6" fmla="*/ 1224 w 8051"/>
                <a:gd name="connsiteY6" fmla="*/ 6680 h 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1" h="7746">
                  <a:moveTo>
                    <a:pt x="1224" y="6680"/>
                  </a:moveTo>
                  <a:cubicBezTo>
                    <a:pt x="1895" y="8768"/>
                    <a:pt x="4112" y="9957"/>
                    <a:pt x="6219" y="9323"/>
                  </a:cubicBezTo>
                  <a:cubicBezTo>
                    <a:pt x="8285" y="8794"/>
                    <a:pt x="9541" y="6706"/>
                    <a:pt x="9020" y="4645"/>
                  </a:cubicBezTo>
                  <a:cubicBezTo>
                    <a:pt x="9012" y="4619"/>
                    <a:pt x="9004" y="4566"/>
                    <a:pt x="8994" y="4539"/>
                  </a:cubicBezTo>
                  <a:cubicBezTo>
                    <a:pt x="8301" y="2478"/>
                    <a:pt x="6102" y="1315"/>
                    <a:pt x="3999" y="1896"/>
                  </a:cubicBezTo>
                  <a:cubicBezTo>
                    <a:pt x="1921" y="2425"/>
                    <a:pt x="674" y="4566"/>
                    <a:pt x="1210" y="6627"/>
                  </a:cubicBezTo>
                  <a:cubicBezTo>
                    <a:pt x="1216" y="6653"/>
                    <a:pt x="1218" y="6653"/>
                    <a:pt x="1224" y="66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5" name="任意多边形: 形状 3774">
              <a:extLst>
                <a:ext uri="{FF2B5EF4-FFF2-40B4-BE49-F238E27FC236}">
                  <a16:creationId xmlns:a16="http://schemas.microsoft.com/office/drawing/2014/main" id="{03BDE3E7-9D2D-1A3E-842E-37AA3BC5177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6" name="任意多边形: 形状 3775">
              <a:extLst>
                <a:ext uri="{FF2B5EF4-FFF2-40B4-BE49-F238E27FC236}">
                  <a16:creationId xmlns:a16="http://schemas.microsoft.com/office/drawing/2014/main" id="{8BA7CB30-A9FD-22BB-75F3-820C23725436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7" name="任意多边形: 形状 3776">
              <a:extLst>
                <a:ext uri="{FF2B5EF4-FFF2-40B4-BE49-F238E27FC236}">
                  <a16:creationId xmlns:a16="http://schemas.microsoft.com/office/drawing/2014/main" id="{57DE54AD-9D6E-6CE2-66A7-119453017DC9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8" name="任意多边形: 形状 3777">
              <a:extLst>
                <a:ext uri="{FF2B5EF4-FFF2-40B4-BE49-F238E27FC236}">
                  <a16:creationId xmlns:a16="http://schemas.microsoft.com/office/drawing/2014/main" id="{8A0C6A3C-11C7-403A-D0AF-E391CAA58B91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79" name="任意多边形: 形状 3778">
              <a:extLst>
                <a:ext uri="{FF2B5EF4-FFF2-40B4-BE49-F238E27FC236}">
                  <a16:creationId xmlns:a16="http://schemas.microsoft.com/office/drawing/2014/main" id="{724A8D48-6CEF-EDEE-AEF7-4F6F64CC5D14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0" name="任意多边形: 形状 3779">
              <a:extLst>
                <a:ext uri="{FF2B5EF4-FFF2-40B4-BE49-F238E27FC236}">
                  <a16:creationId xmlns:a16="http://schemas.microsoft.com/office/drawing/2014/main" id="{C6FE6F43-6F91-C21E-1067-6B6E45DAC1CE}"/>
                </a:ext>
              </a:extLst>
            </p:cNvPr>
            <p:cNvSpPr/>
            <p:nvPr/>
          </p:nvSpPr>
          <p:spPr>
            <a:xfrm>
              <a:off x="28597" y="-4035510"/>
              <a:ext cx="50411" cy="20628"/>
            </a:xfrm>
            <a:custGeom>
              <a:avLst/>
              <a:gdLst>
                <a:gd name="connsiteX0" fmla="*/ 1086 w 50411"/>
                <a:gd name="connsiteY0" fmla="*/ 5180 h 20628"/>
                <a:gd name="connsiteX1" fmla="*/ 51300 w 50411"/>
                <a:gd name="connsiteY1" fmla="*/ 15144 h 20628"/>
                <a:gd name="connsiteX2" fmla="*/ 1086 w 50411"/>
                <a:gd name="connsiteY2" fmla="*/ 5180 h 2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1" h="20628">
                  <a:moveTo>
                    <a:pt x="1086" y="5180"/>
                  </a:moveTo>
                  <a:cubicBezTo>
                    <a:pt x="30395" y="25927"/>
                    <a:pt x="49292" y="26138"/>
                    <a:pt x="51300" y="15144"/>
                  </a:cubicBezTo>
                  <a:cubicBezTo>
                    <a:pt x="53573" y="3727"/>
                    <a:pt x="36183" y="-2590"/>
                    <a:pt x="1086" y="5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1" name="任意多边形: 形状 3780">
              <a:extLst>
                <a:ext uri="{FF2B5EF4-FFF2-40B4-BE49-F238E27FC236}">
                  <a16:creationId xmlns:a16="http://schemas.microsoft.com/office/drawing/2014/main" id="{A83A5CFF-A308-4289-F927-88E12716FE47}"/>
                </a:ext>
              </a:extLst>
            </p:cNvPr>
            <p:cNvSpPr/>
            <p:nvPr/>
          </p:nvSpPr>
          <p:spPr>
            <a:xfrm>
              <a:off x="22337" y="-4032077"/>
              <a:ext cx="20592" cy="49247"/>
            </a:xfrm>
            <a:custGeom>
              <a:avLst/>
              <a:gdLst>
                <a:gd name="connsiteX0" fmla="*/ 7347 w 20592"/>
                <a:gd name="connsiteY0" fmla="*/ 1747 h 49247"/>
                <a:gd name="connsiteX1" fmla="*/ 13029 w 20592"/>
                <a:gd name="connsiteY1" fmla="*/ 50904 h 49247"/>
                <a:gd name="connsiteX2" fmla="*/ 7347 w 20592"/>
                <a:gd name="connsiteY2" fmla="*/ 1747 h 4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92" h="49247">
                  <a:moveTo>
                    <a:pt x="7347" y="1747"/>
                  </a:moveTo>
                  <a:cubicBezTo>
                    <a:pt x="-4071" y="35020"/>
                    <a:pt x="1506" y="52410"/>
                    <a:pt x="13029" y="50904"/>
                  </a:cubicBezTo>
                  <a:cubicBezTo>
                    <a:pt x="25001" y="49397"/>
                    <a:pt x="25820" y="31400"/>
                    <a:pt x="734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2" name="任意多边形: 形状 3781">
              <a:extLst>
                <a:ext uri="{FF2B5EF4-FFF2-40B4-BE49-F238E27FC236}">
                  <a16:creationId xmlns:a16="http://schemas.microsoft.com/office/drawing/2014/main" id="{32A8B2B1-62BA-3EB6-4486-C69FA609B94F}"/>
                </a:ext>
              </a:extLst>
            </p:cNvPr>
            <p:cNvSpPr/>
            <p:nvPr/>
          </p:nvSpPr>
          <p:spPr>
            <a:xfrm>
              <a:off x="-19087" y="-4032079"/>
              <a:ext cx="47685" cy="25428"/>
            </a:xfrm>
            <a:custGeom>
              <a:avLst/>
              <a:gdLst>
                <a:gd name="connsiteX0" fmla="*/ 48772 w 47685"/>
                <a:gd name="connsiteY0" fmla="*/ 1749 h 25428"/>
                <a:gd name="connsiteX1" fmla="*/ 2019 w 47685"/>
                <a:gd name="connsiteY1" fmla="*/ 22152 h 25428"/>
                <a:gd name="connsiteX2" fmla="*/ 48772 w 47685"/>
                <a:gd name="connsiteY2" fmla="*/ 1749 h 25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85" h="25428">
                  <a:moveTo>
                    <a:pt x="48772" y="1749"/>
                  </a:moveTo>
                  <a:cubicBezTo>
                    <a:pt x="12379" y="1564"/>
                    <a:pt x="-3029" y="12004"/>
                    <a:pt x="2019" y="22152"/>
                  </a:cubicBezTo>
                  <a:cubicBezTo>
                    <a:pt x="7067" y="32301"/>
                    <a:pt x="25197" y="27834"/>
                    <a:pt x="48772" y="1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3" name="任意多边形: 形状 3782">
              <a:extLst>
                <a:ext uri="{FF2B5EF4-FFF2-40B4-BE49-F238E27FC236}">
                  <a16:creationId xmlns:a16="http://schemas.microsoft.com/office/drawing/2014/main" id="{69F77FA9-574A-3A4A-93D0-E3936C0F3F30}"/>
                </a:ext>
              </a:extLst>
            </p:cNvPr>
            <p:cNvSpPr/>
            <p:nvPr/>
          </p:nvSpPr>
          <p:spPr>
            <a:xfrm>
              <a:off x="-8864" y="-4071058"/>
              <a:ext cx="37461" cy="38980"/>
            </a:xfrm>
            <a:custGeom>
              <a:avLst/>
              <a:gdLst>
                <a:gd name="connsiteX0" fmla="*/ 38548 w 37461"/>
                <a:gd name="connsiteY0" fmla="*/ 40728 h 38980"/>
                <a:gd name="connsiteX1" fmla="*/ 3926 w 37461"/>
                <a:gd name="connsiteY1" fmla="*/ 4124 h 38980"/>
                <a:gd name="connsiteX2" fmla="*/ 38548 w 37461"/>
                <a:gd name="connsiteY2" fmla="*/ 40728 h 3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1" h="38980">
                  <a:moveTo>
                    <a:pt x="38548" y="40728"/>
                  </a:moveTo>
                  <a:cubicBezTo>
                    <a:pt x="27474" y="7295"/>
                    <a:pt x="12357" y="-3620"/>
                    <a:pt x="3926" y="4124"/>
                  </a:cubicBezTo>
                  <a:cubicBezTo>
                    <a:pt x="-4504" y="11867"/>
                    <a:pt x="5486" y="27143"/>
                    <a:pt x="38548" y="407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4" name="任意多边形: 形状 3783">
              <a:extLst>
                <a:ext uri="{FF2B5EF4-FFF2-40B4-BE49-F238E27FC236}">
                  <a16:creationId xmlns:a16="http://schemas.microsoft.com/office/drawing/2014/main" id="{25F849ED-68EF-F50C-22C7-34D241DC02A2}"/>
                </a:ext>
              </a:extLst>
            </p:cNvPr>
            <p:cNvSpPr/>
            <p:nvPr/>
          </p:nvSpPr>
          <p:spPr>
            <a:xfrm>
              <a:off x="28597" y="-4076237"/>
              <a:ext cx="30010" cy="44159"/>
            </a:xfrm>
            <a:custGeom>
              <a:avLst/>
              <a:gdLst>
                <a:gd name="connsiteX0" fmla="*/ 1086 w 30010"/>
                <a:gd name="connsiteY0" fmla="*/ 45907 h 44159"/>
                <a:gd name="connsiteX1" fmla="*/ 26457 w 30010"/>
                <a:gd name="connsiteY1" fmla="*/ 2854 h 44159"/>
                <a:gd name="connsiteX2" fmla="*/ 1086 w 30010"/>
                <a:gd name="connsiteY2" fmla="*/ 45907 h 4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0" h="44159">
                  <a:moveTo>
                    <a:pt x="1086" y="45907"/>
                  </a:moveTo>
                  <a:cubicBezTo>
                    <a:pt x="30633" y="25424"/>
                    <a:pt x="36738" y="8193"/>
                    <a:pt x="26457" y="2854"/>
                  </a:cubicBezTo>
                  <a:cubicBezTo>
                    <a:pt x="16177" y="-2484"/>
                    <a:pt x="4231" y="11417"/>
                    <a:pt x="1086" y="459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5" name="任意多边形: 形状 3784">
              <a:extLst>
                <a:ext uri="{FF2B5EF4-FFF2-40B4-BE49-F238E27FC236}">
                  <a16:creationId xmlns:a16="http://schemas.microsoft.com/office/drawing/2014/main" id="{226560D8-FB53-F9CC-EF4C-669CDAAD98C5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2931 w 13204"/>
                <a:gd name="connsiteY0" fmla="*/ 3704 h 12761"/>
                <a:gd name="connsiteX1" fmla="*/ 2878 w 13204"/>
                <a:gd name="connsiteY1" fmla="*/ 12478 h 12761"/>
                <a:gd name="connsiteX2" fmla="*/ 3116 w 13204"/>
                <a:gd name="connsiteY2" fmla="*/ 12716 h 12761"/>
                <a:gd name="connsiteX3" fmla="*/ 12445 w 13204"/>
                <a:gd name="connsiteY3" fmla="*/ 12531 h 12761"/>
                <a:gd name="connsiteX4" fmla="*/ 12498 w 13204"/>
                <a:gd name="connsiteY4" fmla="*/ 3757 h 12761"/>
                <a:gd name="connsiteX5" fmla="*/ 12260 w 13204"/>
                <a:gd name="connsiteY5" fmla="*/ 3519 h 12761"/>
                <a:gd name="connsiteX6" fmla="*/ 2931 w 13204"/>
                <a:gd name="connsiteY6" fmla="*/ 3704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2931" y="3704"/>
                  </a:move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6" name="任意多边形: 形状 3785">
              <a:extLst>
                <a:ext uri="{FF2B5EF4-FFF2-40B4-BE49-F238E27FC236}">
                  <a16:creationId xmlns:a16="http://schemas.microsoft.com/office/drawing/2014/main" id="{42BE0575-8114-83C2-0BA2-7AAA49FFC7A3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7" name="任意多边形: 形状 3786">
              <a:extLst>
                <a:ext uri="{FF2B5EF4-FFF2-40B4-BE49-F238E27FC236}">
                  <a16:creationId xmlns:a16="http://schemas.microsoft.com/office/drawing/2014/main" id="{616860CC-ACBF-9953-3113-D8719CD056B3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8" name="任意多边形: 形状 3787">
              <a:extLst>
                <a:ext uri="{FF2B5EF4-FFF2-40B4-BE49-F238E27FC236}">
                  <a16:creationId xmlns:a16="http://schemas.microsoft.com/office/drawing/2014/main" id="{481EA15F-8891-F6CD-03F0-22306F9126D2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89" name="任意多边形: 形状 3788">
              <a:extLst>
                <a:ext uri="{FF2B5EF4-FFF2-40B4-BE49-F238E27FC236}">
                  <a16:creationId xmlns:a16="http://schemas.microsoft.com/office/drawing/2014/main" id="{40A80D0C-8375-3359-89CF-C8F0304FA467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0" name="任意多边形: 形状 3789">
              <a:extLst>
                <a:ext uri="{FF2B5EF4-FFF2-40B4-BE49-F238E27FC236}">
                  <a16:creationId xmlns:a16="http://schemas.microsoft.com/office/drawing/2014/main" id="{622D58F1-AEAE-4187-5C89-4F54BE332EF9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1" name="任意多边形: 形状 3790">
              <a:extLst>
                <a:ext uri="{FF2B5EF4-FFF2-40B4-BE49-F238E27FC236}">
                  <a16:creationId xmlns:a16="http://schemas.microsoft.com/office/drawing/2014/main" id="{C61A55FF-A058-2217-FD1C-FBBE28F742A6}"/>
                </a:ext>
              </a:extLst>
            </p:cNvPr>
            <p:cNvSpPr/>
            <p:nvPr/>
          </p:nvSpPr>
          <p:spPr>
            <a:xfrm>
              <a:off x="-21770" y="-4049378"/>
              <a:ext cx="50368" cy="20654"/>
            </a:xfrm>
            <a:custGeom>
              <a:avLst/>
              <a:gdLst>
                <a:gd name="connsiteX0" fmla="*/ 51454 w 50368"/>
                <a:gd name="connsiteY0" fmla="*/ 19047 h 20654"/>
                <a:gd name="connsiteX1" fmla="*/ 1240 w 50368"/>
                <a:gd name="connsiteY1" fmla="*/ 9031 h 20654"/>
                <a:gd name="connsiteX2" fmla="*/ 51454 w 50368"/>
                <a:gd name="connsiteY2" fmla="*/ 19047 h 2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68" h="20654">
                  <a:moveTo>
                    <a:pt x="51454" y="19047"/>
                  </a:moveTo>
                  <a:cubicBezTo>
                    <a:pt x="22118" y="-1752"/>
                    <a:pt x="3222" y="-2096"/>
                    <a:pt x="1240" y="9031"/>
                  </a:cubicBezTo>
                  <a:cubicBezTo>
                    <a:pt x="-742" y="20157"/>
                    <a:pt x="16463" y="26791"/>
                    <a:pt x="51454" y="190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2" name="任意多边形: 形状 3791">
              <a:extLst>
                <a:ext uri="{FF2B5EF4-FFF2-40B4-BE49-F238E27FC236}">
                  <a16:creationId xmlns:a16="http://schemas.microsoft.com/office/drawing/2014/main" id="{5929CA82-4B3A-B715-3633-8DF902B8EDA6}"/>
                </a:ext>
              </a:extLst>
            </p:cNvPr>
            <p:cNvSpPr/>
            <p:nvPr/>
          </p:nvSpPr>
          <p:spPr>
            <a:xfrm>
              <a:off x="14219" y="-4081398"/>
              <a:ext cx="20637" cy="49320"/>
            </a:xfrm>
            <a:custGeom>
              <a:avLst/>
              <a:gdLst>
                <a:gd name="connsiteX0" fmla="*/ 15464 w 20637"/>
                <a:gd name="connsiteY0" fmla="*/ 51068 h 49320"/>
                <a:gd name="connsiteX1" fmla="*/ 9756 w 20637"/>
                <a:gd name="connsiteY1" fmla="*/ 1831 h 49320"/>
                <a:gd name="connsiteX2" fmla="*/ 15464 w 20637"/>
                <a:gd name="connsiteY2" fmla="*/ 51068 h 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37" h="49320">
                  <a:moveTo>
                    <a:pt x="15464" y="51068"/>
                  </a:moveTo>
                  <a:cubicBezTo>
                    <a:pt x="26882" y="17741"/>
                    <a:pt x="21305" y="378"/>
                    <a:pt x="9756" y="1831"/>
                  </a:cubicBezTo>
                  <a:cubicBezTo>
                    <a:pt x="-2296" y="3338"/>
                    <a:pt x="-3009" y="21362"/>
                    <a:pt x="15464" y="510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3" name="任意多边形: 形状 3792">
              <a:extLst>
                <a:ext uri="{FF2B5EF4-FFF2-40B4-BE49-F238E27FC236}">
                  <a16:creationId xmlns:a16="http://schemas.microsoft.com/office/drawing/2014/main" id="{4E5974CA-AE41-FDB2-8AE7-7A0BD0114E96}"/>
                </a:ext>
              </a:extLst>
            </p:cNvPr>
            <p:cNvSpPr/>
            <p:nvPr/>
          </p:nvSpPr>
          <p:spPr>
            <a:xfrm>
              <a:off x="28597" y="-4057537"/>
              <a:ext cx="47694" cy="25460"/>
            </a:xfrm>
            <a:custGeom>
              <a:avLst/>
              <a:gdLst>
                <a:gd name="connsiteX0" fmla="*/ 1086 w 47694"/>
                <a:gd name="connsiteY0" fmla="*/ 27207 h 25460"/>
                <a:gd name="connsiteX1" fmla="*/ 47865 w 47694"/>
                <a:gd name="connsiteY1" fmla="*/ 6752 h 25460"/>
                <a:gd name="connsiteX2" fmla="*/ 1086 w 47694"/>
                <a:gd name="connsiteY2" fmla="*/ 27207 h 2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94" h="25460">
                  <a:moveTo>
                    <a:pt x="1086" y="27207"/>
                  </a:moveTo>
                  <a:cubicBezTo>
                    <a:pt x="37452" y="27207"/>
                    <a:pt x="52860" y="16874"/>
                    <a:pt x="47865" y="6752"/>
                  </a:cubicBezTo>
                  <a:cubicBezTo>
                    <a:pt x="42870" y="-3371"/>
                    <a:pt x="24660" y="1096"/>
                    <a:pt x="1086" y="272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4" name="任意多边形: 形状 3793">
              <a:extLst>
                <a:ext uri="{FF2B5EF4-FFF2-40B4-BE49-F238E27FC236}">
                  <a16:creationId xmlns:a16="http://schemas.microsoft.com/office/drawing/2014/main" id="{D995228E-46C1-4DA4-2760-39F3840086E3}"/>
                </a:ext>
              </a:extLst>
            </p:cNvPr>
            <p:cNvSpPr/>
            <p:nvPr/>
          </p:nvSpPr>
          <p:spPr>
            <a:xfrm>
              <a:off x="28597" y="-4032077"/>
              <a:ext cx="37469" cy="38928"/>
            </a:xfrm>
            <a:custGeom>
              <a:avLst/>
              <a:gdLst>
                <a:gd name="connsiteX0" fmla="*/ 1086 w 37469"/>
                <a:gd name="connsiteY0" fmla="*/ 1747 h 38928"/>
                <a:gd name="connsiteX1" fmla="*/ 35708 w 37469"/>
                <a:gd name="connsiteY1" fmla="*/ 38298 h 38928"/>
                <a:gd name="connsiteX2" fmla="*/ 1086 w 37469"/>
                <a:gd name="connsiteY2" fmla="*/ 1747 h 3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69" h="38928">
                  <a:moveTo>
                    <a:pt x="1086" y="1747"/>
                  </a:moveTo>
                  <a:cubicBezTo>
                    <a:pt x="12160" y="35126"/>
                    <a:pt x="27250" y="46041"/>
                    <a:pt x="35708" y="38298"/>
                  </a:cubicBezTo>
                  <a:cubicBezTo>
                    <a:pt x="44165" y="30554"/>
                    <a:pt x="34122" y="1525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5" name="任意多边形: 形状 3794">
              <a:extLst>
                <a:ext uri="{FF2B5EF4-FFF2-40B4-BE49-F238E27FC236}">
                  <a16:creationId xmlns:a16="http://schemas.microsoft.com/office/drawing/2014/main" id="{1285595A-2176-7431-D129-EFA7778C7642}"/>
                </a:ext>
              </a:extLst>
            </p:cNvPr>
            <p:cNvSpPr/>
            <p:nvPr/>
          </p:nvSpPr>
          <p:spPr>
            <a:xfrm>
              <a:off x="-1427" y="-4032077"/>
              <a:ext cx="30025" cy="44108"/>
            </a:xfrm>
            <a:custGeom>
              <a:avLst/>
              <a:gdLst>
                <a:gd name="connsiteX0" fmla="*/ 31111 w 30025"/>
                <a:gd name="connsiteY0" fmla="*/ 1747 h 44108"/>
                <a:gd name="connsiteX1" fmla="*/ 5713 w 30025"/>
                <a:gd name="connsiteY1" fmla="*/ 44746 h 44108"/>
                <a:gd name="connsiteX2" fmla="*/ 31111 w 30025"/>
                <a:gd name="connsiteY2" fmla="*/ 1747 h 4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25" h="44108">
                  <a:moveTo>
                    <a:pt x="31111" y="1747"/>
                  </a:moveTo>
                  <a:cubicBezTo>
                    <a:pt x="1537" y="22176"/>
                    <a:pt x="-4541" y="39408"/>
                    <a:pt x="5713" y="44746"/>
                  </a:cubicBezTo>
                  <a:cubicBezTo>
                    <a:pt x="15967" y="50085"/>
                    <a:pt x="27940" y="36210"/>
                    <a:pt x="311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6" name="任意多边形: 形状 3795">
              <a:extLst>
                <a:ext uri="{FF2B5EF4-FFF2-40B4-BE49-F238E27FC236}">
                  <a16:creationId xmlns:a16="http://schemas.microsoft.com/office/drawing/2014/main" id="{77F833A6-0187-04FF-B090-7DD891FED6FE}"/>
                </a:ext>
              </a:extLst>
            </p:cNvPr>
            <p:cNvSpPr/>
            <p:nvPr/>
          </p:nvSpPr>
          <p:spPr>
            <a:xfrm>
              <a:off x="21995" y="-4038474"/>
              <a:ext cx="13204" cy="12761"/>
            </a:xfrm>
            <a:custGeom>
              <a:avLst/>
              <a:gdLst>
                <a:gd name="connsiteX0" fmla="*/ 12445 w 13204"/>
                <a:gd name="connsiteY0" fmla="*/ 12531 h 12761"/>
                <a:gd name="connsiteX1" fmla="*/ 12498 w 13204"/>
                <a:gd name="connsiteY1" fmla="*/ 3757 h 12761"/>
                <a:gd name="connsiteX2" fmla="*/ 12260 w 13204"/>
                <a:gd name="connsiteY2" fmla="*/ 3519 h 12761"/>
                <a:gd name="connsiteX3" fmla="*/ 2931 w 13204"/>
                <a:gd name="connsiteY3" fmla="*/ 3704 h 12761"/>
                <a:gd name="connsiteX4" fmla="*/ 2878 w 13204"/>
                <a:gd name="connsiteY4" fmla="*/ 12478 h 12761"/>
                <a:gd name="connsiteX5" fmla="*/ 3116 w 13204"/>
                <a:gd name="connsiteY5" fmla="*/ 12716 h 12761"/>
                <a:gd name="connsiteX6" fmla="*/ 12445 w 13204"/>
                <a:gd name="connsiteY6" fmla="*/ 12531 h 1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04" h="12761">
                  <a:moveTo>
                    <a:pt x="12445" y="12531"/>
                  </a:moveTo>
                  <a:cubicBezTo>
                    <a:pt x="14885" y="10126"/>
                    <a:pt x="14909" y="6188"/>
                    <a:pt x="12498" y="3757"/>
                  </a:cubicBezTo>
                  <a:cubicBezTo>
                    <a:pt x="12422" y="3677"/>
                    <a:pt x="12342" y="3598"/>
                    <a:pt x="12260" y="3519"/>
                  </a:cubicBezTo>
                  <a:cubicBezTo>
                    <a:pt x="9599" y="1087"/>
                    <a:pt x="5495" y="1167"/>
                    <a:pt x="2931" y="3704"/>
                  </a:cubicBezTo>
                  <a:cubicBezTo>
                    <a:pt x="492" y="6109"/>
                    <a:pt x="468" y="10047"/>
                    <a:pt x="2878" y="12478"/>
                  </a:cubicBezTo>
                  <a:cubicBezTo>
                    <a:pt x="2955" y="12557"/>
                    <a:pt x="3034" y="12637"/>
                    <a:pt x="3116" y="12716"/>
                  </a:cubicBezTo>
                  <a:cubicBezTo>
                    <a:pt x="5772" y="15174"/>
                    <a:pt x="9887" y="15095"/>
                    <a:pt x="12445" y="125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7" name="任意多边形: 形状 3796">
              <a:extLst>
                <a:ext uri="{FF2B5EF4-FFF2-40B4-BE49-F238E27FC236}">
                  <a16:creationId xmlns:a16="http://schemas.microsoft.com/office/drawing/2014/main" id="{F064108B-1B3A-5AAE-F9EF-9E2A8F600037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8" name="任意多边形: 形状 3797">
              <a:extLst>
                <a:ext uri="{FF2B5EF4-FFF2-40B4-BE49-F238E27FC236}">
                  <a16:creationId xmlns:a16="http://schemas.microsoft.com/office/drawing/2014/main" id="{6691BD92-5C32-68E7-1B8D-9A3282458675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799" name="任意多边形: 形状 3798">
              <a:extLst>
                <a:ext uri="{FF2B5EF4-FFF2-40B4-BE49-F238E27FC236}">
                  <a16:creationId xmlns:a16="http://schemas.microsoft.com/office/drawing/2014/main" id="{45AF62D5-A84B-9814-C7FD-88B5B3679CA6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0" name="任意多边形: 形状 3799">
              <a:extLst>
                <a:ext uri="{FF2B5EF4-FFF2-40B4-BE49-F238E27FC236}">
                  <a16:creationId xmlns:a16="http://schemas.microsoft.com/office/drawing/2014/main" id="{E2CCD5A3-0F53-8599-DB62-F14C695355FE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1" name="任意多边形: 形状 3800">
              <a:extLst>
                <a:ext uri="{FF2B5EF4-FFF2-40B4-BE49-F238E27FC236}">
                  <a16:creationId xmlns:a16="http://schemas.microsoft.com/office/drawing/2014/main" id="{E0605C13-D860-D741-433D-340983CA4799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2" name="任意多边形: 形状 3801">
              <a:extLst>
                <a:ext uri="{FF2B5EF4-FFF2-40B4-BE49-F238E27FC236}">
                  <a16:creationId xmlns:a16="http://schemas.microsoft.com/office/drawing/2014/main" id="{BB2FB44B-E26D-55EC-943C-76F45773947E}"/>
                </a:ext>
              </a:extLst>
            </p:cNvPr>
            <p:cNvSpPr/>
            <p:nvPr/>
          </p:nvSpPr>
          <p:spPr>
            <a:xfrm>
              <a:off x="132409" y="-4021028"/>
              <a:ext cx="20390" cy="8321"/>
            </a:xfrm>
            <a:custGeom>
              <a:avLst/>
              <a:gdLst>
                <a:gd name="connsiteX0" fmla="*/ 1086 w 20390"/>
                <a:gd name="connsiteY0" fmla="*/ 3093 h 8321"/>
                <a:gd name="connsiteX1" fmla="*/ 21410 w 20390"/>
                <a:gd name="connsiteY1" fmla="*/ 7136 h 8321"/>
                <a:gd name="connsiteX2" fmla="*/ 1086 w 20390"/>
                <a:gd name="connsiteY2" fmla="*/ 3093 h 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90" h="8321">
                  <a:moveTo>
                    <a:pt x="1086" y="3093"/>
                  </a:moveTo>
                  <a:cubicBezTo>
                    <a:pt x="12926" y="11497"/>
                    <a:pt x="20564" y="11603"/>
                    <a:pt x="21410" y="7136"/>
                  </a:cubicBezTo>
                  <a:cubicBezTo>
                    <a:pt x="22255" y="2670"/>
                    <a:pt x="15093" y="-26"/>
                    <a:pt x="1086" y="309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3" name="任意多边形: 形状 3802">
              <a:extLst>
                <a:ext uri="{FF2B5EF4-FFF2-40B4-BE49-F238E27FC236}">
                  <a16:creationId xmlns:a16="http://schemas.microsoft.com/office/drawing/2014/main" id="{2BCD9FF2-092F-B4F4-0D5B-120F690A2549}"/>
                </a:ext>
              </a:extLst>
            </p:cNvPr>
            <p:cNvSpPr/>
            <p:nvPr/>
          </p:nvSpPr>
          <p:spPr>
            <a:xfrm>
              <a:off x="129868" y="-4019682"/>
              <a:ext cx="8194" cy="19937"/>
            </a:xfrm>
            <a:custGeom>
              <a:avLst/>
              <a:gdLst>
                <a:gd name="connsiteX0" fmla="*/ 3627 w 8194"/>
                <a:gd name="connsiteY0" fmla="*/ 1747 h 19937"/>
                <a:gd name="connsiteX1" fmla="*/ 5900 w 8194"/>
                <a:gd name="connsiteY1" fmla="*/ 21648 h 19937"/>
                <a:gd name="connsiteX2" fmla="*/ 3627 w 8194"/>
                <a:gd name="connsiteY2" fmla="*/ 1747 h 1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94" h="19937">
                  <a:moveTo>
                    <a:pt x="3627" y="1747"/>
                  </a:moveTo>
                  <a:cubicBezTo>
                    <a:pt x="-998" y="15225"/>
                    <a:pt x="1249" y="22255"/>
                    <a:pt x="5900" y="21648"/>
                  </a:cubicBezTo>
                  <a:cubicBezTo>
                    <a:pt x="10551" y="21040"/>
                    <a:pt x="10948" y="13746"/>
                    <a:pt x="362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4" name="任意多边形: 形状 3803">
              <a:extLst>
                <a:ext uri="{FF2B5EF4-FFF2-40B4-BE49-F238E27FC236}">
                  <a16:creationId xmlns:a16="http://schemas.microsoft.com/office/drawing/2014/main" id="{B1A0E6E1-7AB6-9BB8-34E1-C11DF8B859C8}"/>
                </a:ext>
              </a:extLst>
            </p:cNvPr>
            <p:cNvSpPr/>
            <p:nvPr/>
          </p:nvSpPr>
          <p:spPr>
            <a:xfrm>
              <a:off x="113103" y="-4019682"/>
              <a:ext cx="19306" cy="10311"/>
            </a:xfrm>
            <a:custGeom>
              <a:avLst/>
              <a:gdLst>
                <a:gd name="connsiteX0" fmla="*/ 20393 w 19306"/>
                <a:gd name="connsiteY0" fmla="*/ 1747 h 10311"/>
                <a:gd name="connsiteX1" fmla="*/ 1470 w 19306"/>
                <a:gd name="connsiteY1" fmla="*/ 10019 h 10311"/>
                <a:gd name="connsiteX2" fmla="*/ 20393 w 19306"/>
                <a:gd name="connsiteY2" fmla="*/ 1747 h 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06" h="10311">
                  <a:moveTo>
                    <a:pt x="20393" y="1747"/>
                  </a:moveTo>
                  <a:cubicBezTo>
                    <a:pt x="5645" y="1747"/>
                    <a:pt x="-592" y="5896"/>
                    <a:pt x="1470" y="10019"/>
                  </a:cubicBezTo>
                  <a:cubicBezTo>
                    <a:pt x="3531" y="14142"/>
                    <a:pt x="10693" y="12318"/>
                    <a:pt x="2039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5" name="任意多边形: 形状 3804">
              <a:extLst>
                <a:ext uri="{FF2B5EF4-FFF2-40B4-BE49-F238E27FC236}">
                  <a16:creationId xmlns:a16="http://schemas.microsoft.com/office/drawing/2014/main" id="{768FC8E9-1523-E4B7-E295-5AD4D6DCFF02}"/>
                </a:ext>
              </a:extLst>
            </p:cNvPr>
            <p:cNvSpPr/>
            <p:nvPr/>
          </p:nvSpPr>
          <p:spPr>
            <a:xfrm>
              <a:off x="117225" y="-4035437"/>
              <a:ext cx="15184" cy="15755"/>
            </a:xfrm>
            <a:custGeom>
              <a:avLst/>
              <a:gdLst>
                <a:gd name="connsiteX0" fmla="*/ 16271 w 15184"/>
                <a:gd name="connsiteY0" fmla="*/ 17502 h 15755"/>
                <a:gd name="connsiteX1" fmla="*/ 2263 w 15184"/>
                <a:gd name="connsiteY1" fmla="*/ 2702 h 15755"/>
                <a:gd name="connsiteX2" fmla="*/ 16271 w 15184"/>
                <a:gd name="connsiteY2" fmla="*/ 17502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4" h="15755">
                  <a:moveTo>
                    <a:pt x="16271" y="17502"/>
                  </a:moveTo>
                  <a:cubicBezTo>
                    <a:pt x="11778" y="3997"/>
                    <a:pt x="5699" y="-417"/>
                    <a:pt x="2263" y="2702"/>
                  </a:cubicBezTo>
                  <a:cubicBezTo>
                    <a:pt x="-1172" y="5820"/>
                    <a:pt x="2739" y="12031"/>
                    <a:pt x="16271" y="175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6" name="任意多边形: 形状 3805">
              <a:extLst>
                <a:ext uri="{FF2B5EF4-FFF2-40B4-BE49-F238E27FC236}">
                  <a16:creationId xmlns:a16="http://schemas.microsoft.com/office/drawing/2014/main" id="{25E55E06-ABF0-6190-5FB7-F77A6BCF543D}"/>
                </a:ext>
              </a:extLst>
            </p:cNvPr>
            <p:cNvSpPr/>
            <p:nvPr/>
          </p:nvSpPr>
          <p:spPr>
            <a:xfrm>
              <a:off x="132409" y="-4037511"/>
              <a:ext cx="12127" cy="17828"/>
            </a:xfrm>
            <a:custGeom>
              <a:avLst/>
              <a:gdLst>
                <a:gd name="connsiteX0" fmla="*/ 1086 w 12127"/>
                <a:gd name="connsiteY0" fmla="*/ 19575 h 17828"/>
                <a:gd name="connsiteX1" fmla="*/ 11340 w 12127"/>
                <a:gd name="connsiteY1" fmla="*/ 2185 h 17828"/>
                <a:gd name="connsiteX2" fmla="*/ 1086 w 12127"/>
                <a:gd name="connsiteY2" fmla="*/ 19575 h 1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27" h="17828">
                  <a:moveTo>
                    <a:pt x="1086" y="19575"/>
                  </a:moveTo>
                  <a:cubicBezTo>
                    <a:pt x="13032" y="11303"/>
                    <a:pt x="15490" y="4326"/>
                    <a:pt x="11340" y="2185"/>
                  </a:cubicBezTo>
                  <a:cubicBezTo>
                    <a:pt x="7191" y="44"/>
                    <a:pt x="2222" y="5727"/>
                    <a:pt x="1086" y="195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7" name="任意多边形: 形状 3806">
              <a:extLst>
                <a:ext uri="{FF2B5EF4-FFF2-40B4-BE49-F238E27FC236}">
                  <a16:creationId xmlns:a16="http://schemas.microsoft.com/office/drawing/2014/main" id="{8B21F4B1-B282-FAF8-02F8-AB6EC69F4082}"/>
                </a:ext>
              </a:extLst>
            </p:cNvPr>
            <p:cNvSpPr/>
            <p:nvPr/>
          </p:nvSpPr>
          <p:spPr>
            <a:xfrm>
              <a:off x="129592" y="-4022269"/>
              <a:ext cx="5305" cy="5226"/>
            </a:xfrm>
            <a:custGeom>
              <a:avLst/>
              <a:gdLst>
                <a:gd name="connsiteX0" fmla="*/ 1815 w 5305"/>
                <a:gd name="connsiteY0" fmla="*/ 2537 h 5226"/>
                <a:gd name="connsiteX1" fmla="*/ 1815 w 5305"/>
                <a:gd name="connsiteY1" fmla="*/ 6184 h 5226"/>
                <a:gd name="connsiteX2" fmla="*/ 5552 w 5305"/>
                <a:gd name="connsiteY2" fmla="*/ 6236 h 5226"/>
                <a:gd name="connsiteX3" fmla="*/ 5595 w 5305"/>
                <a:gd name="connsiteY3" fmla="*/ 6184 h 5226"/>
                <a:gd name="connsiteX4" fmla="*/ 5732 w 5305"/>
                <a:gd name="connsiteY4" fmla="*/ 2669 h 5226"/>
                <a:gd name="connsiteX5" fmla="*/ 5595 w 5305"/>
                <a:gd name="connsiteY5" fmla="*/ 2537 h 5226"/>
                <a:gd name="connsiteX6" fmla="*/ 1858 w 5305"/>
                <a:gd name="connsiteY6" fmla="*/ 2484 h 5226"/>
                <a:gd name="connsiteX7" fmla="*/ 1815 w 5305"/>
                <a:gd name="connsiteY7" fmla="*/ 2537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1815" y="2537"/>
                  </a:move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4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89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8" name="任意多边形: 形状 3807">
              <a:extLst>
                <a:ext uri="{FF2B5EF4-FFF2-40B4-BE49-F238E27FC236}">
                  <a16:creationId xmlns:a16="http://schemas.microsoft.com/office/drawing/2014/main" id="{4AA9E804-AC3C-EF9C-E807-970B158C63EF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09" name="任意多边形: 形状 3808">
              <a:extLst>
                <a:ext uri="{FF2B5EF4-FFF2-40B4-BE49-F238E27FC236}">
                  <a16:creationId xmlns:a16="http://schemas.microsoft.com/office/drawing/2014/main" id="{CB24A394-9891-B3A9-41E3-694F9FF28929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0" name="任意多边形: 形状 3809">
              <a:extLst>
                <a:ext uri="{FF2B5EF4-FFF2-40B4-BE49-F238E27FC236}">
                  <a16:creationId xmlns:a16="http://schemas.microsoft.com/office/drawing/2014/main" id="{82967866-B2FD-9375-36B7-7760A48BE3BA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1" name="任意多边形: 形状 3810">
              <a:extLst>
                <a:ext uri="{FF2B5EF4-FFF2-40B4-BE49-F238E27FC236}">
                  <a16:creationId xmlns:a16="http://schemas.microsoft.com/office/drawing/2014/main" id="{F2BF8B9B-03A1-ECB6-0A89-02C0AC72EBED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2" name="任意多边形: 形状 3811">
              <a:extLst>
                <a:ext uri="{FF2B5EF4-FFF2-40B4-BE49-F238E27FC236}">
                  <a16:creationId xmlns:a16="http://schemas.microsoft.com/office/drawing/2014/main" id="{B04A6FC9-7A6D-6D75-565B-AE835E0BE28A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3" name="任意多边形: 形状 3812">
              <a:extLst>
                <a:ext uri="{FF2B5EF4-FFF2-40B4-BE49-F238E27FC236}">
                  <a16:creationId xmlns:a16="http://schemas.microsoft.com/office/drawing/2014/main" id="{21E567C2-27C1-8D95-A6E4-5D51F92CCC8E}"/>
                </a:ext>
              </a:extLst>
            </p:cNvPr>
            <p:cNvSpPr/>
            <p:nvPr/>
          </p:nvSpPr>
          <p:spPr>
            <a:xfrm>
              <a:off x="111994" y="-4026658"/>
              <a:ext cx="20415" cy="8333"/>
            </a:xfrm>
            <a:custGeom>
              <a:avLst/>
              <a:gdLst>
                <a:gd name="connsiteX0" fmla="*/ 21502 w 20415"/>
                <a:gd name="connsiteY0" fmla="*/ 8723 h 8333"/>
                <a:gd name="connsiteX1" fmla="*/ 1151 w 20415"/>
                <a:gd name="connsiteY1" fmla="*/ 4679 h 8333"/>
                <a:gd name="connsiteX2" fmla="*/ 21502 w 20415"/>
                <a:gd name="connsiteY2" fmla="*/ 8723 h 8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5" h="8333">
                  <a:moveTo>
                    <a:pt x="21502" y="8723"/>
                  </a:moveTo>
                  <a:cubicBezTo>
                    <a:pt x="9609" y="318"/>
                    <a:pt x="1971" y="213"/>
                    <a:pt x="1151" y="4679"/>
                  </a:cubicBezTo>
                  <a:cubicBezTo>
                    <a:pt x="332" y="9145"/>
                    <a:pt x="7204" y="11868"/>
                    <a:pt x="21502" y="8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4" name="任意多边形: 形状 3813">
              <a:extLst>
                <a:ext uri="{FF2B5EF4-FFF2-40B4-BE49-F238E27FC236}">
                  <a16:creationId xmlns:a16="http://schemas.microsoft.com/office/drawing/2014/main" id="{219F7094-ED81-8009-081D-F31E39D57324}"/>
                </a:ext>
              </a:extLst>
            </p:cNvPr>
            <p:cNvSpPr/>
            <p:nvPr/>
          </p:nvSpPr>
          <p:spPr>
            <a:xfrm>
              <a:off x="126615" y="-4039616"/>
              <a:ext cx="8313" cy="19934"/>
            </a:xfrm>
            <a:custGeom>
              <a:avLst/>
              <a:gdLst>
                <a:gd name="connsiteX0" fmla="*/ 6880 w 8313"/>
                <a:gd name="connsiteY0" fmla="*/ 21681 h 19934"/>
                <a:gd name="connsiteX1" fmla="*/ 4554 w 8313"/>
                <a:gd name="connsiteY1" fmla="*/ 1780 h 19934"/>
                <a:gd name="connsiteX2" fmla="*/ 6880 w 8313"/>
                <a:gd name="connsiteY2" fmla="*/ 21681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13" h="19934">
                  <a:moveTo>
                    <a:pt x="6880" y="21681"/>
                  </a:moveTo>
                  <a:cubicBezTo>
                    <a:pt x="11479" y="8203"/>
                    <a:pt x="9232" y="1199"/>
                    <a:pt x="4554" y="1780"/>
                  </a:cubicBezTo>
                  <a:cubicBezTo>
                    <a:pt x="-124" y="2362"/>
                    <a:pt x="-731" y="9656"/>
                    <a:pt x="6880" y="216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5" name="任意多边形: 形状 3814">
              <a:extLst>
                <a:ext uri="{FF2B5EF4-FFF2-40B4-BE49-F238E27FC236}">
                  <a16:creationId xmlns:a16="http://schemas.microsoft.com/office/drawing/2014/main" id="{9F29B2E2-1B77-C457-1064-92B7E0134CA3}"/>
                </a:ext>
              </a:extLst>
            </p:cNvPr>
            <p:cNvSpPr/>
            <p:nvPr/>
          </p:nvSpPr>
          <p:spPr>
            <a:xfrm>
              <a:off x="132409" y="-4029976"/>
              <a:ext cx="19271" cy="10294"/>
            </a:xfrm>
            <a:custGeom>
              <a:avLst/>
              <a:gdLst>
                <a:gd name="connsiteX0" fmla="*/ 1086 w 19271"/>
                <a:gd name="connsiteY0" fmla="*/ 12041 h 10294"/>
                <a:gd name="connsiteX1" fmla="*/ 19982 w 19271"/>
                <a:gd name="connsiteY1" fmla="*/ 3769 h 10294"/>
                <a:gd name="connsiteX2" fmla="*/ 1086 w 19271"/>
                <a:gd name="connsiteY2" fmla="*/ 12041 h 1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71" h="10294">
                  <a:moveTo>
                    <a:pt x="1086" y="12041"/>
                  </a:moveTo>
                  <a:cubicBezTo>
                    <a:pt x="15780" y="12041"/>
                    <a:pt x="22017" y="7866"/>
                    <a:pt x="19982" y="3769"/>
                  </a:cubicBezTo>
                  <a:cubicBezTo>
                    <a:pt x="17947" y="-327"/>
                    <a:pt x="10468" y="1496"/>
                    <a:pt x="1086" y="12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6" name="任意多边形: 形状 3815">
              <a:extLst>
                <a:ext uri="{FF2B5EF4-FFF2-40B4-BE49-F238E27FC236}">
                  <a16:creationId xmlns:a16="http://schemas.microsoft.com/office/drawing/2014/main" id="{F6D5F6F9-80F5-87EF-C296-98D90547E660}"/>
                </a:ext>
              </a:extLst>
            </p:cNvPr>
            <p:cNvSpPr/>
            <p:nvPr/>
          </p:nvSpPr>
          <p:spPr>
            <a:xfrm>
              <a:off x="132409" y="-4019682"/>
              <a:ext cx="15114" cy="15755"/>
            </a:xfrm>
            <a:custGeom>
              <a:avLst/>
              <a:gdLst>
                <a:gd name="connsiteX0" fmla="*/ 1086 w 15114"/>
                <a:gd name="connsiteY0" fmla="*/ 1747 h 15755"/>
                <a:gd name="connsiteX1" fmla="*/ 15067 w 15114"/>
                <a:gd name="connsiteY1" fmla="*/ 16547 h 15755"/>
                <a:gd name="connsiteX2" fmla="*/ 1086 w 15114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4" h="15755">
                  <a:moveTo>
                    <a:pt x="1086" y="1747"/>
                  </a:moveTo>
                  <a:cubicBezTo>
                    <a:pt x="5552" y="15252"/>
                    <a:pt x="11657" y="19666"/>
                    <a:pt x="15067" y="16547"/>
                  </a:cubicBezTo>
                  <a:cubicBezTo>
                    <a:pt x="18476" y="13428"/>
                    <a:pt x="14300" y="72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7" name="任意多边形: 形状 3816">
              <a:extLst>
                <a:ext uri="{FF2B5EF4-FFF2-40B4-BE49-F238E27FC236}">
                  <a16:creationId xmlns:a16="http://schemas.microsoft.com/office/drawing/2014/main" id="{FA312623-F9A9-6B7A-D585-40830C30024F}"/>
                </a:ext>
              </a:extLst>
            </p:cNvPr>
            <p:cNvSpPr/>
            <p:nvPr/>
          </p:nvSpPr>
          <p:spPr>
            <a:xfrm>
              <a:off x="120256" y="-4019682"/>
              <a:ext cx="12153" cy="17833"/>
            </a:xfrm>
            <a:custGeom>
              <a:avLst/>
              <a:gdLst>
                <a:gd name="connsiteX0" fmla="*/ 13239 w 12153"/>
                <a:gd name="connsiteY0" fmla="*/ 1747 h 17833"/>
                <a:gd name="connsiteX1" fmla="*/ 2959 w 12153"/>
                <a:gd name="connsiteY1" fmla="*/ 19137 h 17833"/>
                <a:gd name="connsiteX2" fmla="*/ 13239 w 12153"/>
                <a:gd name="connsiteY2" fmla="*/ 1747 h 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3" h="17833">
                  <a:moveTo>
                    <a:pt x="13239" y="1747"/>
                  </a:moveTo>
                  <a:cubicBezTo>
                    <a:pt x="1267" y="10019"/>
                    <a:pt x="-1191" y="16996"/>
                    <a:pt x="2959" y="19137"/>
                  </a:cubicBezTo>
                  <a:cubicBezTo>
                    <a:pt x="7108" y="21278"/>
                    <a:pt x="11812" y="15701"/>
                    <a:pt x="1323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8" name="任意多边形: 形状 3817">
              <a:extLst>
                <a:ext uri="{FF2B5EF4-FFF2-40B4-BE49-F238E27FC236}">
                  <a16:creationId xmlns:a16="http://schemas.microsoft.com/office/drawing/2014/main" id="{9AC69390-444D-5329-FA54-4738E573C2E7}"/>
                </a:ext>
              </a:extLst>
            </p:cNvPr>
            <p:cNvSpPr/>
            <p:nvPr/>
          </p:nvSpPr>
          <p:spPr>
            <a:xfrm>
              <a:off x="129671" y="-4022322"/>
              <a:ext cx="5305" cy="5226"/>
            </a:xfrm>
            <a:custGeom>
              <a:avLst/>
              <a:gdLst>
                <a:gd name="connsiteX0" fmla="*/ 5595 w 5305"/>
                <a:gd name="connsiteY0" fmla="*/ 6184 h 5226"/>
                <a:gd name="connsiteX1" fmla="*/ 5732 w 5305"/>
                <a:gd name="connsiteY1" fmla="*/ 2669 h 5226"/>
                <a:gd name="connsiteX2" fmla="*/ 5595 w 5305"/>
                <a:gd name="connsiteY2" fmla="*/ 2537 h 5226"/>
                <a:gd name="connsiteX3" fmla="*/ 1858 w 5305"/>
                <a:gd name="connsiteY3" fmla="*/ 2484 h 5226"/>
                <a:gd name="connsiteX4" fmla="*/ 1815 w 5305"/>
                <a:gd name="connsiteY4" fmla="*/ 2537 h 5226"/>
                <a:gd name="connsiteX5" fmla="*/ 1815 w 5305"/>
                <a:gd name="connsiteY5" fmla="*/ 6184 h 5226"/>
                <a:gd name="connsiteX6" fmla="*/ 5552 w 5305"/>
                <a:gd name="connsiteY6" fmla="*/ 6236 h 5226"/>
                <a:gd name="connsiteX7" fmla="*/ 5595 w 5305"/>
                <a:gd name="connsiteY7" fmla="*/ 6184 h 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5" h="5226">
                  <a:moveTo>
                    <a:pt x="5595" y="6184"/>
                  </a:moveTo>
                  <a:cubicBezTo>
                    <a:pt x="6602" y="5259"/>
                    <a:pt x="6662" y="3673"/>
                    <a:pt x="5732" y="2669"/>
                  </a:cubicBezTo>
                  <a:cubicBezTo>
                    <a:pt x="5687" y="2616"/>
                    <a:pt x="5642" y="2590"/>
                    <a:pt x="5595" y="2537"/>
                  </a:cubicBezTo>
                  <a:cubicBezTo>
                    <a:pt x="4575" y="1506"/>
                    <a:pt x="2902" y="1480"/>
                    <a:pt x="1858" y="2484"/>
                  </a:cubicBezTo>
                  <a:cubicBezTo>
                    <a:pt x="1844" y="2510"/>
                    <a:pt x="1829" y="2510"/>
                    <a:pt x="1815" y="2537"/>
                  </a:cubicBezTo>
                  <a:cubicBezTo>
                    <a:pt x="843" y="3567"/>
                    <a:pt x="843" y="5153"/>
                    <a:pt x="1815" y="6184"/>
                  </a:cubicBezTo>
                  <a:cubicBezTo>
                    <a:pt x="2836" y="7215"/>
                    <a:pt x="4508" y="7241"/>
                    <a:pt x="5552" y="6236"/>
                  </a:cubicBezTo>
                  <a:cubicBezTo>
                    <a:pt x="5566" y="6210"/>
                    <a:pt x="5581" y="6210"/>
                    <a:pt x="5595" y="61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19" name="任意多边形: 形状 3818">
              <a:extLst>
                <a:ext uri="{FF2B5EF4-FFF2-40B4-BE49-F238E27FC236}">
                  <a16:creationId xmlns:a16="http://schemas.microsoft.com/office/drawing/2014/main" id="{591C9FDE-BC40-EA83-6515-AECEF403A405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0" name="任意多边形: 形状 3819">
              <a:extLst>
                <a:ext uri="{FF2B5EF4-FFF2-40B4-BE49-F238E27FC236}">
                  <a16:creationId xmlns:a16="http://schemas.microsoft.com/office/drawing/2014/main" id="{92388E1A-2559-427C-5D2B-8C47D1D447B2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1" name="任意多边形: 形状 3820">
              <a:extLst>
                <a:ext uri="{FF2B5EF4-FFF2-40B4-BE49-F238E27FC236}">
                  <a16:creationId xmlns:a16="http://schemas.microsoft.com/office/drawing/2014/main" id="{36002A69-BF4C-BB98-FA0E-847846855A9D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2" name="任意多边形: 形状 3821">
              <a:extLst>
                <a:ext uri="{FF2B5EF4-FFF2-40B4-BE49-F238E27FC236}">
                  <a16:creationId xmlns:a16="http://schemas.microsoft.com/office/drawing/2014/main" id="{A4D5CBA7-EAE1-1CBE-B522-727743BB9383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3" name="任意多边形: 形状 3822">
              <a:extLst>
                <a:ext uri="{FF2B5EF4-FFF2-40B4-BE49-F238E27FC236}">
                  <a16:creationId xmlns:a16="http://schemas.microsoft.com/office/drawing/2014/main" id="{D0804268-B498-9878-344A-F1A75287476C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4" name="任意多边形: 形状 3823">
              <a:extLst>
                <a:ext uri="{FF2B5EF4-FFF2-40B4-BE49-F238E27FC236}">
                  <a16:creationId xmlns:a16="http://schemas.microsoft.com/office/drawing/2014/main" id="{79EBA306-294A-AEE5-C3B1-F3543536ADA8}"/>
                </a:ext>
              </a:extLst>
            </p:cNvPr>
            <p:cNvSpPr/>
            <p:nvPr/>
          </p:nvSpPr>
          <p:spPr>
            <a:xfrm>
              <a:off x="231460" y="-4146739"/>
              <a:ext cx="19520" cy="40608"/>
            </a:xfrm>
            <a:custGeom>
              <a:avLst/>
              <a:gdLst>
                <a:gd name="connsiteX0" fmla="*/ 2252 w 19520"/>
                <a:gd name="connsiteY0" fmla="*/ 42356 h 40608"/>
                <a:gd name="connsiteX1" fmla="*/ 15044 w 19520"/>
                <a:gd name="connsiteY1" fmla="*/ 2078 h 40608"/>
                <a:gd name="connsiteX2" fmla="*/ 2252 w 19520"/>
                <a:gd name="connsiteY2" fmla="*/ 42356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0" h="40608">
                  <a:moveTo>
                    <a:pt x="2252" y="42356"/>
                  </a:moveTo>
                  <a:cubicBezTo>
                    <a:pt x="22840" y="20076"/>
                    <a:pt x="24558" y="4668"/>
                    <a:pt x="15044" y="2078"/>
                  </a:cubicBezTo>
                  <a:cubicBezTo>
                    <a:pt x="5107" y="-617"/>
                    <a:pt x="-1765" y="13152"/>
                    <a:pt x="2252" y="42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5" name="任意多边形: 形状 3824">
              <a:extLst>
                <a:ext uri="{FF2B5EF4-FFF2-40B4-BE49-F238E27FC236}">
                  <a16:creationId xmlns:a16="http://schemas.microsoft.com/office/drawing/2014/main" id="{02374ABF-AE04-6F29-D4BA-274D34FC16B5}"/>
                </a:ext>
              </a:extLst>
            </p:cNvPr>
            <p:cNvSpPr/>
            <p:nvPr/>
          </p:nvSpPr>
          <p:spPr>
            <a:xfrm>
              <a:off x="232627" y="-4114823"/>
              <a:ext cx="43668" cy="16480"/>
            </a:xfrm>
            <a:custGeom>
              <a:avLst/>
              <a:gdLst>
                <a:gd name="connsiteX0" fmla="*/ 1086 w 43668"/>
                <a:gd name="connsiteY0" fmla="*/ 10439 h 16480"/>
                <a:gd name="connsiteX1" fmla="*/ 44746 w 43668"/>
                <a:gd name="connsiteY1" fmla="*/ 9752 h 16480"/>
                <a:gd name="connsiteX2" fmla="*/ 1086 w 43668"/>
                <a:gd name="connsiteY2" fmla="*/ 10439 h 1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68" h="16480">
                  <a:moveTo>
                    <a:pt x="1086" y="10439"/>
                  </a:moveTo>
                  <a:cubicBezTo>
                    <a:pt x="29444" y="22438"/>
                    <a:pt x="45169" y="19266"/>
                    <a:pt x="44746" y="9752"/>
                  </a:cubicBezTo>
                  <a:cubicBezTo>
                    <a:pt x="44323" y="238"/>
                    <a:pt x="28651" y="-2273"/>
                    <a:pt x="1086" y="104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6" name="任意多边形: 形状 3825">
              <a:extLst>
                <a:ext uri="{FF2B5EF4-FFF2-40B4-BE49-F238E27FC236}">
                  <a16:creationId xmlns:a16="http://schemas.microsoft.com/office/drawing/2014/main" id="{0B7BCCC1-DDEE-1575-B015-7E2EBD922934}"/>
                </a:ext>
              </a:extLst>
            </p:cNvPr>
            <p:cNvSpPr/>
            <p:nvPr/>
          </p:nvSpPr>
          <p:spPr>
            <a:xfrm>
              <a:off x="231957" y="-4106130"/>
              <a:ext cx="20036" cy="40343"/>
            </a:xfrm>
            <a:custGeom>
              <a:avLst/>
              <a:gdLst>
                <a:gd name="connsiteX0" fmla="*/ 1756 w 20036"/>
                <a:gd name="connsiteY0" fmla="*/ 1747 h 40343"/>
                <a:gd name="connsiteX1" fmla="*/ 15948 w 20036"/>
                <a:gd name="connsiteY1" fmla="*/ 41601 h 40343"/>
                <a:gd name="connsiteX2" fmla="*/ 1756 w 20036"/>
                <a:gd name="connsiteY2" fmla="*/ 1747 h 4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36" h="40343">
                  <a:moveTo>
                    <a:pt x="1756" y="1747"/>
                  </a:moveTo>
                  <a:cubicBezTo>
                    <a:pt x="-1310" y="31479"/>
                    <a:pt x="6619" y="44905"/>
                    <a:pt x="15948" y="41601"/>
                  </a:cubicBezTo>
                  <a:cubicBezTo>
                    <a:pt x="25277" y="38298"/>
                    <a:pt x="22819" y="23101"/>
                    <a:pt x="17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7" name="任意多边形: 形状 3826">
              <a:extLst>
                <a:ext uri="{FF2B5EF4-FFF2-40B4-BE49-F238E27FC236}">
                  <a16:creationId xmlns:a16="http://schemas.microsoft.com/office/drawing/2014/main" id="{80CE6CA5-7BC7-6571-04C2-D894054432F9}"/>
                </a:ext>
              </a:extLst>
            </p:cNvPr>
            <p:cNvSpPr/>
            <p:nvPr/>
          </p:nvSpPr>
          <p:spPr>
            <a:xfrm>
              <a:off x="196036" y="-4106130"/>
              <a:ext cx="36590" cy="28197"/>
            </a:xfrm>
            <a:custGeom>
              <a:avLst/>
              <a:gdLst>
                <a:gd name="connsiteX0" fmla="*/ 37677 w 36590"/>
                <a:gd name="connsiteY0" fmla="*/ 1747 h 28197"/>
                <a:gd name="connsiteX1" fmla="*/ 2738 w 36590"/>
                <a:gd name="connsiteY1" fmla="*/ 27092 h 28197"/>
                <a:gd name="connsiteX2" fmla="*/ 37677 w 36590"/>
                <a:gd name="connsiteY2" fmla="*/ 1747 h 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28197">
                  <a:moveTo>
                    <a:pt x="37677" y="1747"/>
                  </a:moveTo>
                  <a:cubicBezTo>
                    <a:pt x="7389" y="8116"/>
                    <a:pt x="-3394" y="19586"/>
                    <a:pt x="2738" y="27092"/>
                  </a:cubicBezTo>
                  <a:cubicBezTo>
                    <a:pt x="8869" y="34597"/>
                    <a:pt x="23114" y="27673"/>
                    <a:pt x="37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8" name="任意多边形: 形状 3827">
              <a:extLst>
                <a:ext uri="{FF2B5EF4-FFF2-40B4-BE49-F238E27FC236}">
                  <a16:creationId xmlns:a16="http://schemas.microsoft.com/office/drawing/2014/main" id="{5920D176-5702-A5CA-6685-EE4C44E8078F}"/>
                </a:ext>
              </a:extLst>
            </p:cNvPr>
            <p:cNvSpPr/>
            <p:nvPr/>
          </p:nvSpPr>
          <p:spPr>
            <a:xfrm>
              <a:off x="195463" y="-4133503"/>
              <a:ext cx="37163" cy="27372"/>
            </a:xfrm>
            <a:custGeom>
              <a:avLst/>
              <a:gdLst>
                <a:gd name="connsiteX0" fmla="*/ 38250 w 37163"/>
                <a:gd name="connsiteY0" fmla="*/ 29119 h 27372"/>
                <a:gd name="connsiteX1" fmla="*/ 2439 w 37163"/>
                <a:gd name="connsiteY1" fmla="*/ 4963 h 27372"/>
                <a:gd name="connsiteX2" fmla="*/ 38250 w 37163"/>
                <a:gd name="connsiteY2" fmla="*/ 29119 h 2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3" h="27372">
                  <a:moveTo>
                    <a:pt x="38250" y="29119"/>
                  </a:moveTo>
                  <a:cubicBezTo>
                    <a:pt x="22604" y="3351"/>
                    <a:pt x="7962" y="-2992"/>
                    <a:pt x="2439" y="4963"/>
                  </a:cubicBezTo>
                  <a:cubicBezTo>
                    <a:pt x="-3085" y="12919"/>
                    <a:pt x="8200" y="23781"/>
                    <a:pt x="38250" y="291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29" name="任意多边形: 形状 3828">
              <a:extLst>
                <a:ext uri="{FF2B5EF4-FFF2-40B4-BE49-F238E27FC236}">
                  <a16:creationId xmlns:a16="http://schemas.microsoft.com/office/drawing/2014/main" id="{64C29E45-AE29-2152-81DB-4F0BA3A82394}"/>
                </a:ext>
              </a:extLst>
            </p:cNvPr>
            <p:cNvSpPr/>
            <p:nvPr/>
          </p:nvSpPr>
          <p:spPr>
            <a:xfrm>
              <a:off x="226980" y="-4111527"/>
              <a:ext cx="11253" cy="10832"/>
            </a:xfrm>
            <a:custGeom>
              <a:avLst/>
              <a:gdLst>
                <a:gd name="connsiteX0" fmla="*/ 2451 w 11253"/>
                <a:gd name="connsiteY0" fmla="*/ 10711 h 10832"/>
                <a:gd name="connsiteX1" fmla="*/ 10380 w 11253"/>
                <a:gd name="connsiteY1" fmla="*/ 11266 h 10832"/>
                <a:gd name="connsiteX2" fmla="*/ 11162 w 11253"/>
                <a:gd name="connsiteY2" fmla="*/ 3840 h 10832"/>
                <a:gd name="connsiteX3" fmla="*/ 10988 w 11253"/>
                <a:gd name="connsiteY3" fmla="*/ 3628 h 10832"/>
                <a:gd name="connsiteX4" fmla="*/ 3059 w 11253"/>
                <a:gd name="connsiteY4" fmla="*/ 3047 h 10832"/>
                <a:gd name="connsiteX5" fmla="*/ 2253 w 11253"/>
                <a:gd name="connsiteY5" fmla="*/ 10473 h 10832"/>
                <a:gd name="connsiteX6" fmla="*/ 2451 w 11253"/>
                <a:gd name="connsiteY6" fmla="*/ 10711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0832">
                  <a:moveTo>
                    <a:pt x="2451" y="10711"/>
                  </a:moveTo>
                  <a:cubicBezTo>
                    <a:pt x="4530" y="12958"/>
                    <a:pt x="8008" y="13222"/>
                    <a:pt x="10380" y="11266"/>
                  </a:cubicBezTo>
                  <a:cubicBezTo>
                    <a:pt x="12649" y="9416"/>
                    <a:pt x="12999" y="6113"/>
                    <a:pt x="11162" y="3840"/>
                  </a:cubicBezTo>
                  <a:cubicBezTo>
                    <a:pt x="11106" y="3761"/>
                    <a:pt x="11048" y="3708"/>
                    <a:pt x="10988" y="3628"/>
                  </a:cubicBezTo>
                  <a:cubicBezTo>
                    <a:pt x="8917" y="1355"/>
                    <a:pt x="5438" y="1118"/>
                    <a:pt x="3059" y="3047"/>
                  </a:cubicBezTo>
                  <a:cubicBezTo>
                    <a:pt x="785" y="4871"/>
                    <a:pt x="423" y="8201"/>
                    <a:pt x="2253" y="10473"/>
                  </a:cubicBezTo>
                  <a:cubicBezTo>
                    <a:pt x="2317" y="10553"/>
                    <a:pt x="2383" y="10632"/>
                    <a:pt x="2451" y="107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0" name="任意多边形: 形状 3829">
              <a:extLst>
                <a:ext uri="{FF2B5EF4-FFF2-40B4-BE49-F238E27FC236}">
                  <a16:creationId xmlns:a16="http://schemas.microsoft.com/office/drawing/2014/main" id="{839F8BE4-64A7-7731-A1E6-3E5C2A2A7F0D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1" name="任意多边形: 形状 3830">
              <a:extLst>
                <a:ext uri="{FF2B5EF4-FFF2-40B4-BE49-F238E27FC236}">
                  <a16:creationId xmlns:a16="http://schemas.microsoft.com/office/drawing/2014/main" id="{929CB694-3118-072B-5CD6-41EC7721C569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2" name="任意多边形: 形状 3831">
              <a:extLst>
                <a:ext uri="{FF2B5EF4-FFF2-40B4-BE49-F238E27FC236}">
                  <a16:creationId xmlns:a16="http://schemas.microsoft.com/office/drawing/2014/main" id="{12C9C800-4DFD-FE7A-2AA4-A0706006F86E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3" name="任意多边形: 形状 3832">
              <a:extLst>
                <a:ext uri="{FF2B5EF4-FFF2-40B4-BE49-F238E27FC236}">
                  <a16:creationId xmlns:a16="http://schemas.microsoft.com/office/drawing/2014/main" id="{4AFE9316-73E1-E70C-D3F3-B350A0837ED4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4" name="任意多边形: 形状 3833">
              <a:extLst>
                <a:ext uri="{FF2B5EF4-FFF2-40B4-BE49-F238E27FC236}">
                  <a16:creationId xmlns:a16="http://schemas.microsoft.com/office/drawing/2014/main" id="{35A140AE-D0A1-F0DD-0F50-9307A238B6D1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5" name="任意多边形: 形状 3834">
              <a:extLst>
                <a:ext uri="{FF2B5EF4-FFF2-40B4-BE49-F238E27FC236}">
                  <a16:creationId xmlns:a16="http://schemas.microsoft.com/office/drawing/2014/main" id="{51E061A5-A622-2CA6-FD30-C48FFF9B5DC2}"/>
                </a:ext>
              </a:extLst>
            </p:cNvPr>
            <p:cNvSpPr/>
            <p:nvPr/>
          </p:nvSpPr>
          <p:spPr>
            <a:xfrm>
              <a:off x="214236" y="-4106130"/>
              <a:ext cx="19517" cy="40613"/>
            </a:xfrm>
            <a:custGeom>
              <a:avLst/>
              <a:gdLst>
                <a:gd name="connsiteX0" fmla="*/ 19476 w 19517"/>
                <a:gd name="connsiteY0" fmla="*/ 1747 h 40613"/>
                <a:gd name="connsiteX1" fmla="*/ 6658 w 19517"/>
                <a:gd name="connsiteY1" fmla="*/ 42051 h 40613"/>
                <a:gd name="connsiteX2" fmla="*/ 19476 w 19517"/>
                <a:gd name="connsiteY2" fmla="*/ 1747 h 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17" h="40613">
                  <a:moveTo>
                    <a:pt x="19476" y="1747"/>
                  </a:moveTo>
                  <a:cubicBezTo>
                    <a:pt x="-1138" y="24052"/>
                    <a:pt x="-2882" y="39461"/>
                    <a:pt x="6658" y="42051"/>
                  </a:cubicBezTo>
                  <a:cubicBezTo>
                    <a:pt x="16199" y="44640"/>
                    <a:pt x="23493" y="30950"/>
                    <a:pt x="1947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6" name="任意多边形: 形状 3835">
              <a:extLst>
                <a:ext uri="{FF2B5EF4-FFF2-40B4-BE49-F238E27FC236}">
                  <a16:creationId xmlns:a16="http://schemas.microsoft.com/office/drawing/2014/main" id="{3293AA04-792B-B5DB-A2E7-30A2BEE932D0}"/>
                </a:ext>
              </a:extLst>
            </p:cNvPr>
            <p:cNvSpPr/>
            <p:nvPr/>
          </p:nvSpPr>
          <p:spPr>
            <a:xfrm>
              <a:off x="188907" y="-4113905"/>
              <a:ext cx="43719" cy="16489"/>
            </a:xfrm>
            <a:custGeom>
              <a:avLst/>
              <a:gdLst>
                <a:gd name="connsiteX0" fmla="*/ 44805 w 43719"/>
                <a:gd name="connsiteY0" fmla="*/ 9522 h 16489"/>
                <a:gd name="connsiteX1" fmla="*/ 1092 w 43719"/>
                <a:gd name="connsiteY1" fmla="*/ 10235 h 16489"/>
                <a:gd name="connsiteX2" fmla="*/ 44805 w 43719"/>
                <a:gd name="connsiteY2" fmla="*/ 9522 h 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19" h="16489">
                  <a:moveTo>
                    <a:pt x="44805" y="9522"/>
                  </a:moveTo>
                  <a:cubicBezTo>
                    <a:pt x="16421" y="-2451"/>
                    <a:pt x="722" y="694"/>
                    <a:pt x="1092" y="10235"/>
                  </a:cubicBezTo>
                  <a:cubicBezTo>
                    <a:pt x="1462" y="19776"/>
                    <a:pt x="17187" y="22234"/>
                    <a:pt x="44805" y="95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7" name="任意多边形: 形状 3836">
              <a:extLst>
                <a:ext uri="{FF2B5EF4-FFF2-40B4-BE49-F238E27FC236}">
                  <a16:creationId xmlns:a16="http://schemas.microsoft.com/office/drawing/2014/main" id="{6F341973-3361-8F97-5767-DD5BD317F6B6}"/>
                </a:ext>
              </a:extLst>
            </p:cNvPr>
            <p:cNvSpPr/>
            <p:nvPr/>
          </p:nvSpPr>
          <p:spPr>
            <a:xfrm>
              <a:off x="213285" y="-4146441"/>
              <a:ext cx="19999" cy="40310"/>
            </a:xfrm>
            <a:custGeom>
              <a:avLst/>
              <a:gdLst>
                <a:gd name="connsiteX0" fmla="*/ 20427 w 19999"/>
                <a:gd name="connsiteY0" fmla="*/ 42058 h 40310"/>
                <a:gd name="connsiteX1" fmla="*/ 6209 w 19999"/>
                <a:gd name="connsiteY1" fmla="*/ 2229 h 40310"/>
                <a:gd name="connsiteX2" fmla="*/ 20427 w 19999"/>
                <a:gd name="connsiteY2" fmla="*/ 42058 h 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9" h="40310">
                  <a:moveTo>
                    <a:pt x="20427" y="42058"/>
                  </a:moveTo>
                  <a:cubicBezTo>
                    <a:pt x="23467" y="12378"/>
                    <a:pt x="15512" y="-1048"/>
                    <a:pt x="6209" y="2229"/>
                  </a:cubicBezTo>
                  <a:cubicBezTo>
                    <a:pt x="-3094" y="5507"/>
                    <a:pt x="-504" y="20730"/>
                    <a:pt x="20427" y="420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8" name="任意多边形: 形状 3837">
              <a:extLst>
                <a:ext uri="{FF2B5EF4-FFF2-40B4-BE49-F238E27FC236}">
                  <a16:creationId xmlns:a16="http://schemas.microsoft.com/office/drawing/2014/main" id="{997C1F73-EAE0-C191-0936-C9E36131E092}"/>
                </a:ext>
              </a:extLst>
            </p:cNvPr>
            <p:cNvSpPr/>
            <p:nvPr/>
          </p:nvSpPr>
          <p:spPr>
            <a:xfrm>
              <a:off x="232627" y="-4134335"/>
              <a:ext cx="36562" cy="28204"/>
            </a:xfrm>
            <a:custGeom>
              <a:avLst/>
              <a:gdLst>
                <a:gd name="connsiteX0" fmla="*/ 1086 w 36562"/>
                <a:gd name="connsiteY0" fmla="*/ 29952 h 28204"/>
                <a:gd name="connsiteX1" fmla="*/ 35998 w 36562"/>
                <a:gd name="connsiteY1" fmla="*/ 4606 h 28204"/>
                <a:gd name="connsiteX2" fmla="*/ 1086 w 36562"/>
                <a:gd name="connsiteY2" fmla="*/ 29952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62" h="28204">
                  <a:moveTo>
                    <a:pt x="1086" y="29952"/>
                  </a:moveTo>
                  <a:cubicBezTo>
                    <a:pt x="31320" y="23609"/>
                    <a:pt x="42130" y="12139"/>
                    <a:pt x="35998" y="4606"/>
                  </a:cubicBezTo>
                  <a:cubicBezTo>
                    <a:pt x="29867" y="-2926"/>
                    <a:pt x="15595" y="4052"/>
                    <a:pt x="1086" y="29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39" name="任意多边形: 形状 3838">
              <a:extLst>
                <a:ext uri="{FF2B5EF4-FFF2-40B4-BE49-F238E27FC236}">
                  <a16:creationId xmlns:a16="http://schemas.microsoft.com/office/drawing/2014/main" id="{D0592FFD-709D-3F44-2AB2-121E130EF8D0}"/>
                </a:ext>
              </a:extLst>
            </p:cNvPr>
            <p:cNvSpPr/>
            <p:nvPr/>
          </p:nvSpPr>
          <p:spPr>
            <a:xfrm>
              <a:off x="232627" y="-4106130"/>
              <a:ext cx="37148" cy="27413"/>
            </a:xfrm>
            <a:custGeom>
              <a:avLst/>
              <a:gdLst>
                <a:gd name="connsiteX0" fmla="*/ 1086 w 37148"/>
                <a:gd name="connsiteY0" fmla="*/ 1747 h 27413"/>
                <a:gd name="connsiteX1" fmla="*/ 36870 w 37148"/>
                <a:gd name="connsiteY1" fmla="*/ 25929 h 27413"/>
                <a:gd name="connsiteX2" fmla="*/ 1086 w 37148"/>
                <a:gd name="connsiteY2" fmla="*/ 1747 h 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48" h="27413">
                  <a:moveTo>
                    <a:pt x="1086" y="1747"/>
                  </a:moveTo>
                  <a:cubicBezTo>
                    <a:pt x="16705" y="27568"/>
                    <a:pt x="31320" y="33910"/>
                    <a:pt x="36870" y="25929"/>
                  </a:cubicBezTo>
                  <a:cubicBezTo>
                    <a:pt x="42420" y="17948"/>
                    <a:pt x="31135" y="70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0" name="任意多边形: 形状 3839">
              <a:extLst>
                <a:ext uri="{FF2B5EF4-FFF2-40B4-BE49-F238E27FC236}">
                  <a16:creationId xmlns:a16="http://schemas.microsoft.com/office/drawing/2014/main" id="{3A713009-24EE-16E4-7344-22FEAD3B2C5E}"/>
                </a:ext>
              </a:extLst>
            </p:cNvPr>
            <p:cNvSpPr/>
            <p:nvPr/>
          </p:nvSpPr>
          <p:spPr>
            <a:xfrm>
              <a:off x="226995" y="-4111527"/>
              <a:ext cx="11249" cy="10832"/>
            </a:xfrm>
            <a:custGeom>
              <a:avLst/>
              <a:gdLst>
                <a:gd name="connsiteX0" fmla="*/ 10973 w 11249"/>
                <a:gd name="connsiteY0" fmla="*/ 3628 h 10832"/>
                <a:gd name="connsiteX1" fmla="*/ 3044 w 11249"/>
                <a:gd name="connsiteY1" fmla="*/ 3047 h 10832"/>
                <a:gd name="connsiteX2" fmla="*/ 2265 w 11249"/>
                <a:gd name="connsiteY2" fmla="*/ 10473 h 10832"/>
                <a:gd name="connsiteX3" fmla="*/ 2463 w 11249"/>
                <a:gd name="connsiteY3" fmla="*/ 10711 h 10832"/>
                <a:gd name="connsiteX4" fmla="*/ 10391 w 11249"/>
                <a:gd name="connsiteY4" fmla="*/ 11266 h 10832"/>
                <a:gd name="connsiteX5" fmla="*/ 11145 w 11249"/>
                <a:gd name="connsiteY5" fmla="*/ 3840 h 10832"/>
                <a:gd name="connsiteX6" fmla="*/ 10973 w 11249"/>
                <a:gd name="connsiteY6" fmla="*/ 3628 h 1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9" h="10832">
                  <a:moveTo>
                    <a:pt x="10973" y="3628"/>
                  </a:moveTo>
                  <a:cubicBezTo>
                    <a:pt x="8902" y="1355"/>
                    <a:pt x="5423" y="1118"/>
                    <a:pt x="3044" y="3047"/>
                  </a:cubicBezTo>
                  <a:cubicBezTo>
                    <a:pt x="776" y="4897"/>
                    <a:pt x="427" y="8201"/>
                    <a:pt x="2265" y="10473"/>
                  </a:cubicBezTo>
                  <a:cubicBezTo>
                    <a:pt x="2329" y="10553"/>
                    <a:pt x="2395" y="10632"/>
                    <a:pt x="2463" y="10711"/>
                  </a:cubicBezTo>
                  <a:cubicBezTo>
                    <a:pt x="4541" y="12958"/>
                    <a:pt x="8019" y="13222"/>
                    <a:pt x="10391" y="11266"/>
                  </a:cubicBezTo>
                  <a:cubicBezTo>
                    <a:pt x="12653" y="9416"/>
                    <a:pt x="12990" y="6086"/>
                    <a:pt x="11145" y="3840"/>
                  </a:cubicBezTo>
                  <a:cubicBezTo>
                    <a:pt x="11089" y="3761"/>
                    <a:pt x="11032" y="3681"/>
                    <a:pt x="10973" y="36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1" name="任意多边形: 形状 3840">
              <a:extLst>
                <a:ext uri="{FF2B5EF4-FFF2-40B4-BE49-F238E27FC236}">
                  <a16:creationId xmlns:a16="http://schemas.microsoft.com/office/drawing/2014/main" id="{5E2C9260-053F-524F-422D-BB523A77FC8A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2" name="任意多边形: 形状 3841">
              <a:extLst>
                <a:ext uri="{FF2B5EF4-FFF2-40B4-BE49-F238E27FC236}">
                  <a16:creationId xmlns:a16="http://schemas.microsoft.com/office/drawing/2014/main" id="{C083C1AE-AC8A-7A63-0A6D-3B13A1380916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3" name="任意多边形: 形状 3842">
              <a:extLst>
                <a:ext uri="{FF2B5EF4-FFF2-40B4-BE49-F238E27FC236}">
                  <a16:creationId xmlns:a16="http://schemas.microsoft.com/office/drawing/2014/main" id="{FDCB3111-774F-0E39-7523-B9DE321325F6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4" name="任意多边形: 形状 3843">
              <a:extLst>
                <a:ext uri="{FF2B5EF4-FFF2-40B4-BE49-F238E27FC236}">
                  <a16:creationId xmlns:a16="http://schemas.microsoft.com/office/drawing/2014/main" id="{E5083698-C024-937B-D9C3-40009463BF49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5" name="任意多边形: 形状 3844">
              <a:extLst>
                <a:ext uri="{FF2B5EF4-FFF2-40B4-BE49-F238E27FC236}">
                  <a16:creationId xmlns:a16="http://schemas.microsoft.com/office/drawing/2014/main" id="{A8624AAF-2363-2E92-2647-9F92B4E44049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6" name="任意多边形: 形状 3845">
              <a:extLst>
                <a:ext uri="{FF2B5EF4-FFF2-40B4-BE49-F238E27FC236}">
                  <a16:creationId xmlns:a16="http://schemas.microsoft.com/office/drawing/2014/main" id="{8099603C-0297-0BB7-68B1-83A0784EA1C0}"/>
                </a:ext>
              </a:extLst>
            </p:cNvPr>
            <p:cNvSpPr/>
            <p:nvPr/>
          </p:nvSpPr>
          <p:spPr>
            <a:xfrm>
              <a:off x="322916" y="-4075786"/>
              <a:ext cx="12777" cy="26635"/>
            </a:xfrm>
            <a:custGeom>
              <a:avLst/>
              <a:gdLst>
                <a:gd name="connsiteX0" fmla="*/ 1817 w 12777"/>
                <a:gd name="connsiteY0" fmla="*/ 28383 h 26635"/>
                <a:gd name="connsiteX1" fmla="*/ 10221 w 12777"/>
                <a:gd name="connsiteY1" fmla="*/ 1954 h 26635"/>
                <a:gd name="connsiteX2" fmla="*/ 1817 w 12777"/>
                <a:gd name="connsiteY2" fmla="*/ 28383 h 2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77" h="26635">
                  <a:moveTo>
                    <a:pt x="1817" y="28383"/>
                  </a:moveTo>
                  <a:cubicBezTo>
                    <a:pt x="15322" y="13768"/>
                    <a:pt x="16458" y="3672"/>
                    <a:pt x="10221" y="1954"/>
                  </a:cubicBezTo>
                  <a:cubicBezTo>
                    <a:pt x="3984" y="236"/>
                    <a:pt x="-800" y="9222"/>
                    <a:pt x="1817" y="283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7" name="任意多边形: 形状 3846">
              <a:extLst>
                <a:ext uri="{FF2B5EF4-FFF2-40B4-BE49-F238E27FC236}">
                  <a16:creationId xmlns:a16="http://schemas.microsoft.com/office/drawing/2014/main" id="{5A7B6011-356D-5646-3412-C74D28F34234}"/>
                </a:ext>
              </a:extLst>
            </p:cNvPr>
            <p:cNvSpPr/>
            <p:nvPr/>
          </p:nvSpPr>
          <p:spPr>
            <a:xfrm>
              <a:off x="323647" y="-4054854"/>
              <a:ext cx="28685" cy="10844"/>
            </a:xfrm>
            <a:custGeom>
              <a:avLst/>
              <a:gdLst>
                <a:gd name="connsiteX0" fmla="*/ 1086 w 28685"/>
                <a:gd name="connsiteY0" fmla="*/ 7451 h 10844"/>
                <a:gd name="connsiteX1" fmla="*/ 29761 w 28685"/>
                <a:gd name="connsiteY1" fmla="*/ 7002 h 10844"/>
                <a:gd name="connsiteX2" fmla="*/ 1086 w 28685"/>
                <a:gd name="connsiteY2" fmla="*/ 7451 h 1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85" h="10844">
                  <a:moveTo>
                    <a:pt x="1086" y="7451"/>
                  </a:moveTo>
                  <a:cubicBezTo>
                    <a:pt x="19586" y="15379"/>
                    <a:pt x="30157" y="13265"/>
                    <a:pt x="29761" y="7002"/>
                  </a:cubicBezTo>
                  <a:cubicBezTo>
                    <a:pt x="29365" y="738"/>
                    <a:pt x="19190" y="-874"/>
                    <a:pt x="1086" y="74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8" name="任意多边形: 形状 3847">
              <a:extLst>
                <a:ext uri="{FF2B5EF4-FFF2-40B4-BE49-F238E27FC236}">
                  <a16:creationId xmlns:a16="http://schemas.microsoft.com/office/drawing/2014/main" id="{708B6325-3866-284C-7FF7-AE538E61FC1D}"/>
                </a:ext>
              </a:extLst>
            </p:cNvPr>
            <p:cNvSpPr/>
            <p:nvPr/>
          </p:nvSpPr>
          <p:spPr>
            <a:xfrm>
              <a:off x="323209" y="-4049150"/>
              <a:ext cx="13162" cy="26485"/>
            </a:xfrm>
            <a:custGeom>
              <a:avLst/>
              <a:gdLst>
                <a:gd name="connsiteX0" fmla="*/ 1524 w 13162"/>
                <a:gd name="connsiteY0" fmla="*/ 1747 h 26485"/>
                <a:gd name="connsiteX1" fmla="*/ 10853 w 13162"/>
                <a:gd name="connsiteY1" fmla="*/ 27911 h 26485"/>
                <a:gd name="connsiteX2" fmla="*/ 1524 w 13162"/>
                <a:gd name="connsiteY2" fmla="*/ 1747 h 2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62" h="26485">
                  <a:moveTo>
                    <a:pt x="1524" y="1747"/>
                  </a:moveTo>
                  <a:cubicBezTo>
                    <a:pt x="-485" y="21251"/>
                    <a:pt x="4722" y="30079"/>
                    <a:pt x="10853" y="27911"/>
                  </a:cubicBezTo>
                  <a:cubicBezTo>
                    <a:pt x="16985" y="25744"/>
                    <a:pt x="15346" y="15781"/>
                    <a:pt x="15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49" name="任意多边形: 形状 3848">
              <a:extLst>
                <a:ext uri="{FF2B5EF4-FFF2-40B4-BE49-F238E27FC236}">
                  <a16:creationId xmlns:a16="http://schemas.microsoft.com/office/drawing/2014/main" id="{47488BA5-4315-9042-FBE8-14C020E94C65}"/>
                </a:ext>
              </a:extLst>
            </p:cNvPr>
            <p:cNvSpPr/>
            <p:nvPr/>
          </p:nvSpPr>
          <p:spPr>
            <a:xfrm>
              <a:off x="299650" y="-4049150"/>
              <a:ext cx="23996" cy="18515"/>
            </a:xfrm>
            <a:custGeom>
              <a:avLst/>
              <a:gdLst>
                <a:gd name="connsiteX0" fmla="*/ 25082 w 23996"/>
                <a:gd name="connsiteY0" fmla="*/ 1747 h 18515"/>
                <a:gd name="connsiteX1" fmla="*/ 2169 w 23996"/>
                <a:gd name="connsiteY1" fmla="*/ 18397 h 18515"/>
                <a:gd name="connsiteX2" fmla="*/ 25082 w 23996"/>
                <a:gd name="connsiteY2" fmla="*/ 1747 h 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6" h="18515">
                  <a:moveTo>
                    <a:pt x="25082" y="1747"/>
                  </a:moveTo>
                  <a:cubicBezTo>
                    <a:pt x="5208" y="5949"/>
                    <a:pt x="-1848" y="13481"/>
                    <a:pt x="2169" y="18397"/>
                  </a:cubicBezTo>
                  <a:cubicBezTo>
                    <a:pt x="6186" y="23313"/>
                    <a:pt x="15515" y="18767"/>
                    <a:pt x="2508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0" name="任意多边形: 形状 3849">
              <a:extLst>
                <a:ext uri="{FF2B5EF4-FFF2-40B4-BE49-F238E27FC236}">
                  <a16:creationId xmlns:a16="http://schemas.microsoft.com/office/drawing/2014/main" id="{5F50062A-A818-A480-D5BE-7C5CCBB806C3}"/>
                </a:ext>
              </a:extLst>
            </p:cNvPr>
            <p:cNvSpPr/>
            <p:nvPr/>
          </p:nvSpPr>
          <p:spPr>
            <a:xfrm>
              <a:off x="299265" y="-4067142"/>
              <a:ext cx="24381" cy="17991"/>
            </a:xfrm>
            <a:custGeom>
              <a:avLst/>
              <a:gdLst>
                <a:gd name="connsiteX0" fmla="*/ 25468 w 24381"/>
                <a:gd name="connsiteY0" fmla="*/ 19739 h 17991"/>
                <a:gd name="connsiteX1" fmla="*/ 1972 w 24381"/>
                <a:gd name="connsiteY1" fmla="*/ 3881 h 17991"/>
                <a:gd name="connsiteX2" fmla="*/ 25468 w 24381"/>
                <a:gd name="connsiteY2" fmla="*/ 19739 h 1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81" h="17991">
                  <a:moveTo>
                    <a:pt x="25468" y="19739"/>
                  </a:moveTo>
                  <a:cubicBezTo>
                    <a:pt x="15213" y="2851"/>
                    <a:pt x="5593" y="-1404"/>
                    <a:pt x="1972" y="3881"/>
                  </a:cubicBezTo>
                  <a:cubicBezTo>
                    <a:pt x="-1648" y="9167"/>
                    <a:pt x="5752" y="16250"/>
                    <a:pt x="25468" y="19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1" name="任意多边形: 形状 3850">
              <a:extLst>
                <a:ext uri="{FF2B5EF4-FFF2-40B4-BE49-F238E27FC236}">
                  <a16:creationId xmlns:a16="http://schemas.microsoft.com/office/drawing/2014/main" id="{B1312C7A-3A06-6746-00B8-E0F21FA4E1FE}"/>
                </a:ext>
              </a:extLst>
            </p:cNvPr>
            <p:cNvSpPr/>
            <p:nvPr/>
          </p:nvSpPr>
          <p:spPr>
            <a:xfrm>
              <a:off x="319950" y="-4052681"/>
              <a:ext cx="7473" cy="7210"/>
            </a:xfrm>
            <a:custGeom>
              <a:avLst/>
              <a:gdLst>
                <a:gd name="connsiteX0" fmla="*/ 1982 w 7473"/>
                <a:gd name="connsiteY0" fmla="*/ 7682 h 7210"/>
                <a:gd name="connsiteX1" fmla="*/ 7267 w 7473"/>
                <a:gd name="connsiteY1" fmla="*/ 8053 h 7210"/>
                <a:gd name="connsiteX2" fmla="*/ 7795 w 7473"/>
                <a:gd name="connsiteY2" fmla="*/ 3190 h 7210"/>
                <a:gd name="connsiteX3" fmla="*/ 7664 w 7473"/>
                <a:gd name="connsiteY3" fmla="*/ 3031 h 7210"/>
                <a:gd name="connsiteX4" fmla="*/ 2378 w 7473"/>
                <a:gd name="connsiteY4" fmla="*/ 2661 h 7210"/>
                <a:gd name="connsiteX5" fmla="*/ 1850 w 7473"/>
                <a:gd name="connsiteY5" fmla="*/ 7524 h 7210"/>
                <a:gd name="connsiteX6" fmla="*/ 1982 w 7473"/>
                <a:gd name="connsiteY6" fmla="*/ 7682 h 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0">
                  <a:moveTo>
                    <a:pt x="1982" y="7682"/>
                  </a:moveTo>
                  <a:cubicBezTo>
                    <a:pt x="3348" y="9215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2" name="任意多边形: 形状 3851">
              <a:extLst>
                <a:ext uri="{FF2B5EF4-FFF2-40B4-BE49-F238E27FC236}">
                  <a16:creationId xmlns:a16="http://schemas.microsoft.com/office/drawing/2014/main" id="{7052D155-43A1-DAE5-5D91-92C4B8FE2631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3" name="任意多边形: 形状 3852">
              <a:extLst>
                <a:ext uri="{FF2B5EF4-FFF2-40B4-BE49-F238E27FC236}">
                  <a16:creationId xmlns:a16="http://schemas.microsoft.com/office/drawing/2014/main" id="{4E08CA86-C8D2-2316-E906-BEA2D686AAF2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4" name="任意多边形: 形状 3853">
              <a:extLst>
                <a:ext uri="{FF2B5EF4-FFF2-40B4-BE49-F238E27FC236}">
                  <a16:creationId xmlns:a16="http://schemas.microsoft.com/office/drawing/2014/main" id="{B82FCA24-A9D4-B7E3-A865-C09282F8A34A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5" name="任意多边形: 形状 3854">
              <a:extLst>
                <a:ext uri="{FF2B5EF4-FFF2-40B4-BE49-F238E27FC236}">
                  <a16:creationId xmlns:a16="http://schemas.microsoft.com/office/drawing/2014/main" id="{AE41A6B7-7066-C9EC-A12B-EFF96DDBF4B7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6" name="任意多边形: 形状 3855">
              <a:extLst>
                <a:ext uri="{FF2B5EF4-FFF2-40B4-BE49-F238E27FC236}">
                  <a16:creationId xmlns:a16="http://schemas.microsoft.com/office/drawing/2014/main" id="{990A36C4-4970-DFB7-D799-AFC54851E7C4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7" name="任意多边形: 形状 3856">
              <a:extLst>
                <a:ext uri="{FF2B5EF4-FFF2-40B4-BE49-F238E27FC236}">
                  <a16:creationId xmlns:a16="http://schemas.microsoft.com/office/drawing/2014/main" id="{582F5AD2-3FEA-0843-FC79-E0B5489A4507}"/>
                </a:ext>
              </a:extLst>
            </p:cNvPr>
            <p:cNvSpPr/>
            <p:nvPr/>
          </p:nvSpPr>
          <p:spPr>
            <a:xfrm>
              <a:off x="311581" y="-4049150"/>
              <a:ext cx="12808" cy="26625"/>
            </a:xfrm>
            <a:custGeom>
              <a:avLst/>
              <a:gdLst>
                <a:gd name="connsiteX0" fmla="*/ 13152 w 12808"/>
                <a:gd name="connsiteY0" fmla="*/ 1747 h 26625"/>
                <a:gd name="connsiteX1" fmla="*/ 4747 w 12808"/>
                <a:gd name="connsiteY1" fmla="*/ 28175 h 26625"/>
                <a:gd name="connsiteX2" fmla="*/ 13152 w 12808"/>
                <a:gd name="connsiteY2" fmla="*/ 1747 h 2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08" h="26625">
                  <a:moveTo>
                    <a:pt x="13152" y="1747"/>
                  </a:moveTo>
                  <a:cubicBezTo>
                    <a:pt x="-380" y="16388"/>
                    <a:pt x="-1516" y="26510"/>
                    <a:pt x="4747" y="28175"/>
                  </a:cubicBezTo>
                  <a:cubicBezTo>
                    <a:pt x="11011" y="29840"/>
                    <a:pt x="15794" y="20934"/>
                    <a:pt x="131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8" name="任意多边形: 形状 3857">
              <a:extLst>
                <a:ext uri="{FF2B5EF4-FFF2-40B4-BE49-F238E27FC236}">
                  <a16:creationId xmlns:a16="http://schemas.microsoft.com/office/drawing/2014/main" id="{91A41C39-2FC0-09F7-D804-A32214318DB3}"/>
                </a:ext>
              </a:extLst>
            </p:cNvPr>
            <p:cNvSpPr/>
            <p:nvPr/>
          </p:nvSpPr>
          <p:spPr>
            <a:xfrm>
              <a:off x="294968" y="-4054270"/>
              <a:ext cx="28679" cy="10837"/>
            </a:xfrm>
            <a:custGeom>
              <a:avLst/>
              <a:gdLst>
                <a:gd name="connsiteX0" fmla="*/ 29765 w 28679"/>
                <a:gd name="connsiteY0" fmla="*/ 6867 h 10837"/>
                <a:gd name="connsiteX1" fmla="*/ 1090 w 28679"/>
                <a:gd name="connsiteY1" fmla="*/ 7343 h 10837"/>
                <a:gd name="connsiteX2" fmla="*/ 29765 w 28679"/>
                <a:gd name="connsiteY2" fmla="*/ 6867 h 1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79" h="10837">
                  <a:moveTo>
                    <a:pt x="29765" y="6867"/>
                  </a:moveTo>
                  <a:cubicBezTo>
                    <a:pt x="11265" y="-1062"/>
                    <a:pt x="852" y="1105"/>
                    <a:pt x="1090" y="7343"/>
                  </a:cubicBezTo>
                  <a:cubicBezTo>
                    <a:pt x="1328" y="13580"/>
                    <a:pt x="11661" y="15218"/>
                    <a:pt x="29765" y="6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59" name="任意多边形: 形状 3858">
              <a:extLst>
                <a:ext uri="{FF2B5EF4-FFF2-40B4-BE49-F238E27FC236}">
                  <a16:creationId xmlns:a16="http://schemas.microsoft.com/office/drawing/2014/main" id="{E3B8FAF0-47DF-87B3-437D-EBB813AF3EF4}"/>
                </a:ext>
              </a:extLst>
            </p:cNvPr>
            <p:cNvSpPr/>
            <p:nvPr/>
          </p:nvSpPr>
          <p:spPr>
            <a:xfrm>
              <a:off x="310941" y="-4075583"/>
              <a:ext cx="13142" cy="26432"/>
            </a:xfrm>
            <a:custGeom>
              <a:avLst/>
              <a:gdLst>
                <a:gd name="connsiteX0" fmla="*/ 13792 w 13142"/>
                <a:gd name="connsiteY0" fmla="*/ 28180 h 26432"/>
                <a:gd name="connsiteX1" fmla="*/ 4463 w 13142"/>
                <a:gd name="connsiteY1" fmla="*/ 2068 h 26432"/>
                <a:gd name="connsiteX2" fmla="*/ 13792 w 13142"/>
                <a:gd name="connsiteY2" fmla="*/ 28180 h 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42" h="26432">
                  <a:moveTo>
                    <a:pt x="13792" y="28180"/>
                  </a:moveTo>
                  <a:cubicBezTo>
                    <a:pt x="15801" y="8702"/>
                    <a:pt x="10568" y="-99"/>
                    <a:pt x="4463" y="2068"/>
                  </a:cubicBezTo>
                  <a:cubicBezTo>
                    <a:pt x="-1642" y="4236"/>
                    <a:pt x="-4" y="14199"/>
                    <a:pt x="13792" y="281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0" name="任意多边形: 形状 3859">
              <a:extLst>
                <a:ext uri="{FF2B5EF4-FFF2-40B4-BE49-F238E27FC236}">
                  <a16:creationId xmlns:a16="http://schemas.microsoft.com/office/drawing/2014/main" id="{9595D735-EF26-F737-2665-05226ABDF7C2}"/>
                </a:ext>
              </a:extLst>
            </p:cNvPr>
            <p:cNvSpPr/>
            <p:nvPr/>
          </p:nvSpPr>
          <p:spPr>
            <a:xfrm>
              <a:off x="323647" y="-4067647"/>
              <a:ext cx="23994" cy="18496"/>
            </a:xfrm>
            <a:custGeom>
              <a:avLst/>
              <a:gdLst>
                <a:gd name="connsiteX0" fmla="*/ 1086 w 23994"/>
                <a:gd name="connsiteY0" fmla="*/ 20244 h 18496"/>
                <a:gd name="connsiteX1" fmla="*/ 24000 w 23994"/>
                <a:gd name="connsiteY1" fmla="*/ 3620 h 18496"/>
                <a:gd name="connsiteX2" fmla="*/ 1086 w 23994"/>
                <a:gd name="connsiteY2" fmla="*/ 20244 h 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94" h="18496">
                  <a:moveTo>
                    <a:pt x="1086" y="20244"/>
                  </a:moveTo>
                  <a:cubicBezTo>
                    <a:pt x="20934" y="16095"/>
                    <a:pt x="28017" y="8563"/>
                    <a:pt x="24000" y="3620"/>
                  </a:cubicBezTo>
                  <a:cubicBezTo>
                    <a:pt x="19982" y="-1322"/>
                    <a:pt x="10706" y="3277"/>
                    <a:pt x="1086" y="20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1" name="任意多边形: 形状 3860">
              <a:extLst>
                <a:ext uri="{FF2B5EF4-FFF2-40B4-BE49-F238E27FC236}">
                  <a16:creationId xmlns:a16="http://schemas.microsoft.com/office/drawing/2014/main" id="{7FC80A27-1BF0-82C7-8056-789E40731C9F}"/>
                </a:ext>
              </a:extLst>
            </p:cNvPr>
            <p:cNvSpPr/>
            <p:nvPr/>
          </p:nvSpPr>
          <p:spPr>
            <a:xfrm>
              <a:off x="323647" y="-4049150"/>
              <a:ext cx="24390" cy="18004"/>
            </a:xfrm>
            <a:custGeom>
              <a:avLst/>
              <a:gdLst>
                <a:gd name="connsiteX0" fmla="*/ 1086 w 24390"/>
                <a:gd name="connsiteY0" fmla="*/ 1747 h 18004"/>
                <a:gd name="connsiteX1" fmla="*/ 24581 w 24390"/>
                <a:gd name="connsiteY1" fmla="*/ 17604 h 18004"/>
                <a:gd name="connsiteX2" fmla="*/ 1086 w 24390"/>
                <a:gd name="connsiteY2" fmla="*/ 1747 h 1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90" h="18004">
                  <a:moveTo>
                    <a:pt x="1086" y="1747"/>
                  </a:moveTo>
                  <a:cubicBezTo>
                    <a:pt x="11340" y="18714"/>
                    <a:pt x="20934" y="22890"/>
                    <a:pt x="24581" y="17604"/>
                  </a:cubicBezTo>
                  <a:cubicBezTo>
                    <a:pt x="28228" y="12318"/>
                    <a:pt x="20802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2" name="任意多边形: 形状 3861">
              <a:extLst>
                <a:ext uri="{FF2B5EF4-FFF2-40B4-BE49-F238E27FC236}">
                  <a16:creationId xmlns:a16="http://schemas.microsoft.com/office/drawing/2014/main" id="{124B5D4D-7378-FA16-3DB9-9E7C76EE1D6D}"/>
                </a:ext>
              </a:extLst>
            </p:cNvPr>
            <p:cNvSpPr/>
            <p:nvPr/>
          </p:nvSpPr>
          <p:spPr>
            <a:xfrm>
              <a:off x="319870" y="-4052734"/>
              <a:ext cx="7473" cy="7211"/>
            </a:xfrm>
            <a:custGeom>
              <a:avLst/>
              <a:gdLst>
                <a:gd name="connsiteX0" fmla="*/ 7664 w 7473"/>
                <a:gd name="connsiteY0" fmla="*/ 3031 h 7211"/>
                <a:gd name="connsiteX1" fmla="*/ 2378 w 7473"/>
                <a:gd name="connsiteY1" fmla="*/ 2661 h 7211"/>
                <a:gd name="connsiteX2" fmla="*/ 1850 w 7473"/>
                <a:gd name="connsiteY2" fmla="*/ 7524 h 7211"/>
                <a:gd name="connsiteX3" fmla="*/ 1982 w 7473"/>
                <a:gd name="connsiteY3" fmla="*/ 7682 h 7211"/>
                <a:gd name="connsiteX4" fmla="*/ 7267 w 7473"/>
                <a:gd name="connsiteY4" fmla="*/ 8053 h 7211"/>
                <a:gd name="connsiteX5" fmla="*/ 7795 w 7473"/>
                <a:gd name="connsiteY5" fmla="*/ 3190 h 7211"/>
                <a:gd name="connsiteX6" fmla="*/ 7664 w 7473"/>
                <a:gd name="connsiteY6" fmla="*/ 3031 h 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3" h="7211">
                  <a:moveTo>
                    <a:pt x="7664" y="3031"/>
                  </a:moveTo>
                  <a:cubicBezTo>
                    <a:pt x="6305" y="1472"/>
                    <a:pt x="3941" y="1313"/>
                    <a:pt x="2378" y="2661"/>
                  </a:cubicBezTo>
                  <a:cubicBezTo>
                    <a:pt x="888" y="3850"/>
                    <a:pt x="652" y="6044"/>
                    <a:pt x="1850" y="7524"/>
                  </a:cubicBezTo>
                  <a:cubicBezTo>
                    <a:pt x="1893" y="7577"/>
                    <a:pt x="1937" y="7630"/>
                    <a:pt x="1982" y="7682"/>
                  </a:cubicBezTo>
                  <a:cubicBezTo>
                    <a:pt x="3348" y="9216"/>
                    <a:pt x="5700" y="9400"/>
                    <a:pt x="7267" y="8053"/>
                  </a:cubicBezTo>
                  <a:cubicBezTo>
                    <a:pt x="8757" y="6863"/>
                    <a:pt x="8994" y="4670"/>
                    <a:pt x="7795" y="3190"/>
                  </a:cubicBezTo>
                  <a:cubicBezTo>
                    <a:pt x="7753" y="3137"/>
                    <a:pt x="7709" y="3084"/>
                    <a:pt x="7664" y="303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3" name="任意多边形: 形状 3862">
              <a:extLst>
                <a:ext uri="{FF2B5EF4-FFF2-40B4-BE49-F238E27FC236}">
                  <a16:creationId xmlns:a16="http://schemas.microsoft.com/office/drawing/2014/main" id="{2692457C-C45B-11FC-1AE3-A24EDA1427E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4" name="任意多边形: 形状 3863">
              <a:extLst>
                <a:ext uri="{FF2B5EF4-FFF2-40B4-BE49-F238E27FC236}">
                  <a16:creationId xmlns:a16="http://schemas.microsoft.com/office/drawing/2014/main" id="{776F93F7-4009-45C3-9D04-8771EF3815CC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5" name="任意多边形: 形状 3864">
              <a:extLst>
                <a:ext uri="{FF2B5EF4-FFF2-40B4-BE49-F238E27FC236}">
                  <a16:creationId xmlns:a16="http://schemas.microsoft.com/office/drawing/2014/main" id="{365B30BD-44C7-CFB6-EC03-00C08B757A63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6" name="任意多边形: 形状 3865">
              <a:extLst>
                <a:ext uri="{FF2B5EF4-FFF2-40B4-BE49-F238E27FC236}">
                  <a16:creationId xmlns:a16="http://schemas.microsoft.com/office/drawing/2014/main" id="{04354EEF-9EB2-1A5F-665D-79D0CD054AA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7" name="任意多边形: 形状 3866">
              <a:extLst>
                <a:ext uri="{FF2B5EF4-FFF2-40B4-BE49-F238E27FC236}">
                  <a16:creationId xmlns:a16="http://schemas.microsoft.com/office/drawing/2014/main" id="{8ADF1107-9F23-6FAF-5853-20F15DF12226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8" name="任意多边形: 形状 3867">
              <a:extLst>
                <a:ext uri="{FF2B5EF4-FFF2-40B4-BE49-F238E27FC236}">
                  <a16:creationId xmlns:a16="http://schemas.microsoft.com/office/drawing/2014/main" id="{47A529EE-9FBD-03C6-880D-2C217D76088B}"/>
                </a:ext>
              </a:extLst>
            </p:cNvPr>
            <p:cNvSpPr/>
            <p:nvPr/>
          </p:nvSpPr>
          <p:spPr>
            <a:xfrm>
              <a:off x="294194" y="-4156947"/>
              <a:ext cx="27576" cy="12416"/>
            </a:xfrm>
            <a:custGeom>
              <a:avLst/>
              <a:gdLst>
                <a:gd name="connsiteX0" fmla="*/ 28662 w 27576"/>
                <a:gd name="connsiteY0" fmla="*/ 2323 h 12416"/>
                <a:gd name="connsiteX1" fmla="*/ 1388 w 27576"/>
                <a:gd name="connsiteY1" fmla="*/ 10833 h 12416"/>
                <a:gd name="connsiteX2" fmla="*/ 28662 w 27576"/>
                <a:gd name="connsiteY2" fmla="*/ 2323 h 1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6" h="12416">
                  <a:moveTo>
                    <a:pt x="28662" y="2323"/>
                  </a:moveTo>
                  <a:cubicBezTo>
                    <a:pt x="8497" y="23"/>
                    <a:pt x="-753" y="4966"/>
                    <a:pt x="1388" y="10833"/>
                  </a:cubicBezTo>
                  <a:cubicBezTo>
                    <a:pt x="3529" y="16700"/>
                    <a:pt x="13889" y="15378"/>
                    <a:pt x="28662" y="2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69" name="任意多边形: 形状 3868">
              <a:extLst>
                <a:ext uri="{FF2B5EF4-FFF2-40B4-BE49-F238E27FC236}">
                  <a16:creationId xmlns:a16="http://schemas.microsoft.com/office/drawing/2014/main" id="{3941F954-0C3C-9660-B7AF-BAE2C2A336B7}"/>
                </a:ext>
              </a:extLst>
            </p:cNvPr>
            <p:cNvSpPr/>
            <p:nvPr/>
          </p:nvSpPr>
          <p:spPr>
            <a:xfrm>
              <a:off x="302919" y="-4179746"/>
              <a:ext cx="18851" cy="23375"/>
            </a:xfrm>
            <a:custGeom>
              <a:avLst/>
              <a:gdLst>
                <a:gd name="connsiteX0" fmla="*/ 19938 w 18851"/>
                <a:gd name="connsiteY0" fmla="*/ 25122 h 23375"/>
                <a:gd name="connsiteX1" fmla="*/ 3103 w 18851"/>
                <a:gd name="connsiteY1" fmla="*/ 2737 h 23375"/>
                <a:gd name="connsiteX2" fmla="*/ 19938 w 18851"/>
                <a:gd name="connsiteY2" fmla="*/ 2512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51" h="23375">
                  <a:moveTo>
                    <a:pt x="19938" y="25122"/>
                  </a:moveTo>
                  <a:cubicBezTo>
                    <a:pt x="15947" y="5908"/>
                    <a:pt x="8256" y="-1042"/>
                    <a:pt x="3103" y="2737"/>
                  </a:cubicBezTo>
                  <a:cubicBezTo>
                    <a:pt x="-2051" y="6516"/>
                    <a:pt x="2363" y="15608"/>
                    <a:pt x="19938" y="251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0" name="任意多边形: 形状 3869">
              <a:extLst>
                <a:ext uri="{FF2B5EF4-FFF2-40B4-BE49-F238E27FC236}">
                  <a16:creationId xmlns:a16="http://schemas.microsoft.com/office/drawing/2014/main" id="{9C5AF03D-0C29-9A27-17C5-2AE1233F6ACB}"/>
                </a:ext>
              </a:extLst>
            </p:cNvPr>
            <p:cNvSpPr/>
            <p:nvPr/>
          </p:nvSpPr>
          <p:spPr>
            <a:xfrm>
              <a:off x="321770" y="-4179664"/>
              <a:ext cx="18983" cy="23292"/>
            </a:xfrm>
            <a:custGeom>
              <a:avLst/>
              <a:gdLst>
                <a:gd name="connsiteX0" fmla="*/ 1086 w 18983"/>
                <a:gd name="connsiteY0" fmla="*/ 25040 h 23292"/>
                <a:gd name="connsiteX1" fmla="*/ 17947 w 18983"/>
                <a:gd name="connsiteY1" fmla="*/ 2655 h 23292"/>
                <a:gd name="connsiteX2" fmla="*/ 1086 w 18983"/>
                <a:gd name="connsiteY2" fmla="*/ 25040 h 2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3" h="23292">
                  <a:moveTo>
                    <a:pt x="1086" y="25040"/>
                  </a:moveTo>
                  <a:cubicBezTo>
                    <a:pt x="18793" y="15420"/>
                    <a:pt x="23312" y="6249"/>
                    <a:pt x="17947" y="2655"/>
                  </a:cubicBezTo>
                  <a:cubicBezTo>
                    <a:pt x="12582" y="-940"/>
                    <a:pt x="5077" y="6064"/>
                    <a:pt x="1086" y="250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1" name="任意多边形: 形状 3870">
              <a:extLst>
                <a:ext uri="{FF2B5EF4-FFF2-40B4-BE49-F238E27FC236}">
                  <a16:creationId xmlns:a16="http://schemas.microsoft.com/office/drawing/2014/main" id="{2D47904C-7CB7-B1AD-45C6-0E9A6BD84280}"/>
                </a:ext>
              </a:extLst>
            </p:cNvPr>
            <p:cNvSpPr/>
            <p:nvPr/>
          </p:nvSpPr>
          <p:spPr>
            <a:xfrm>
              <a:off x="321770" y="-4156926"/>
              <a:ext cx="27538" cy="12513"/>
            </a:xfrm>
            <a:custGeom>
              <a:avLst/>
              <a:gdLst>
                <a:gd name="connsiteX0" fmla="*/ 1086 w 27538"/>
                <a:gd name="connsiteY0" fmla="*/ 2302 h 12513"/>
                <a:gd name="connsiteX1" fmla="*/ 28387 w 27538"/>
                <a:gd name="connsiteY1" fmla="*/ 10839 h 12513"/>
                <a:gd name="connsiteX2" fmla="*/ 1086 w 27538"/>
                <a:gd name="connsiteY2" fmla="*/ 2302 h 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38" h="12513">
                  <a:moveTo>
                    <a:pt x="1086" y="2302"/>
                  </a:moveTo>
                  <a:cubicBezTo>
                    <a:pt x="16045" y="15517"/>
                    <a:pt x="26510" y="16838"/>
                    <a:pt x="28387" y="10839"/>
                  </a:cubicBezTo>
                  <a:cubicBezTo>
                    <a:pt x="30263" y="4839"/>
                    <a:pt x="21040" y="82"/>
                    <a:pt x="1086" y="230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2" name="任意多边形: 形状 3871">
              <a:extLst>
                <a:ext uri="{FF2B5EF4-FFF2-40B4-BE49-F238E27FC236}">
                  <a16:creationId xmlns:a16="http://schemas.microsoft.com/office/drawing/2014/main" id="{18FB53F0-4EB7-D584-08CD-BB3B4F8887AB}"/>
                </a:ext>
              </a:extLst>
            </p:cNvPr>
            <p:cNvSpPr/>
            <p:nvPr/>
          </p:nvSpPr>
          <p:spPr>
            <a:xfrm>
              <a:off x="316127" y="-4156371"/>
              <a:ext cx="11235" cy="27619"/>
            </a:xfrm>
            <a:custGeom>
              <a:avLst/>
              <a:gdLst>
                <a:gd name="connsiteX0" fmla="*/ 6730 w 11235"/>
                <a:gd name="connsiteY0" fmla="*/ 1747 h 27619"/>
                <a:gd name="connsiteX1" fmla="*/ 6730 w 11235"/>
                <a:gd name="connsiteY1" fmla="*/ 29365 h 27619"/>
                <a:gd name="connsiteX2" fmla="*/ 6730 w 11235"/>
                <a:gd name="connsiteY2" fmla="*/ 1747 h 2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35" h="27619">
                  <a:moveTo>
                    <a:pt x="6730" y="1747"/>
                  </a:moveTo>
                  <a:cubicBezTo>
                    <a:pt x="-1754" y="19533"/>
                    <a:pt x="228" y="29523"/>
                    <a:pt x="6730" y="29365"/>
                  </a:cubicBezTo>
                  <a:cubicBezTo>
                    <a:pt x="13231" y="29206"/>
                    <a:pt x="15081" y="19295"/>
                    <a:pt x="673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3" name="任意多边形: 形状 3872">
              <a:extLst>
                <a:ext uri="{FF2B5EF4-FFF2-40B4-BE49-F238E27FC236}">
                  <a16:creationId xmlns:a16="http://schemas.microsoft.com/office/drawing/2014/main" id="{27C7EDD3-F561-1DB9-FCD2-33BACBB5E5E0}"/>
                </a:ext>
              </a:extLst>
            </p:cNvPr>
            <p:cNvSpPr/>
            <p:nvPr/>
          </p:nvSpPr>
          <p:spPr>
            <a:xfrm>
              <a:off x="318090" y="-4159948"/>
              <a:ext cx="7360" cy="7207"/>
            </a:xfrm>
            <a:custGeom>
              <a:avLst/>
              <a:gdLst>
                <a:gd name="connsiteX0" fmla="*/ 8334 w 7360"/>
                <a:gd name="connsiteY0" fmla="*/ 6196 h 7207"/>
                <a:gd name="connsiteX1" fmla="*/ 5786 w 7360"/>
                <a:gd name="connsiteY1" fmla="*/ 1888 h 7207"/>
                <a:gd name="connsiteX2" fmla="*/ 5691 w 7360"/>
                <a:gd name="connsiteY2" fmla="*/ 1862 h 7207"/>
                <a:gd name="connsiteX3" fmla="*/ 1198 w 7360"/>
                <a:gd name="connsiteY3" fmla="*/ 4505 h 7207"/>
                <a:gd name="connsiteX4" fmla="*/ 3747 w 7360"/>
                <a:gd name="connsiteY4" fmla="*/ 8813 h 7207"/>
                <a:gd name="connsiteX5" fmla="*/ 3841 w 7360"/>
                <a:gd name="connsiteY5" fmla="*/ 8839 h 7207"/>
                <a:gd name="connsiteX6" fmla="*/ 8334 w 7360"/>
                <a:gd name="connsiteY6" fmla="*/ 6196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8334" y="6196"/>
                  </a:move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4" name="任意多边形: 形状 3873">
              <a:extLst>
                <a:ext uri="{FF2B5EF4-FFF2-40B4-BE49-F238E27FC236}">
                  <a16:creationId xmlns:a16="http://schemas.microsoft.com/office/drawing/2014/main" id="{1CFC478D-1AFB-D338-55D4-8C57A80033E4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5" name="任意多边形: 形状 3874">
              <a:extLst>
                <a:ext uri="{FF2B5EF4-FFF2-40B4-BE49-F238E27FC236}">
                  <a16:creationId xmlns:a16="http://schemas.microsoft.com/office/drawing/2014/main" id="{83B364AC-CE50-C1F7-FB49-3E50BF391EC2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6" name="任意多边形: 形状 3875">
              <a:extLst>
                <a:ext uri="{FF2B5EF4-FFF2-40B4-BE49-F238E27FC236}">
                  <a16:creationId xmlns:a16="http://schemas.microsoft.com/office/drawing/2014/main" id="{96B7B6F3-73BC-7885-3E75-BD5A12D163A7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7" name="任意多边形: 形状 3876">
              <a:extLst>
                <a:ext uri="{FF2B5EF4-FFF2-40B4-BE49-F238E27FC236}">
                  <a16:creationId xmlns:a16="http://schemas.microsoft.com/office/drawing/2014/main" id="{E1EBA901-DDF9-E8EE-76EA-D42914A6007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8" name="任意多边形: 形状 3877">
              <a:extLst>
                <a:ext uri="{FF2B5EF4-FFF2-40B4-BE49-F238E27FC236}">
                  <a16:creationId xmlns:a16="http://schemas.microsoft.com/office/drawing/2014/main" id="{E35C7F24-5FCC-0272-FE8D-1D098FE12923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79" name="任意多边形: 形状 3878">
              <a:extLst>
                <a:ext uri="{FF2B5EF4-FFF2-40B4-BE49-F238E27FC236}">
                  <a16:creationId xmlns:a16="http://schemas.microsoft.com/office/drawing/2014/main" id="{4795D051-D933-E234-BF20-67AEBD190E93}"/>
                </a:ext>
              </a:extLst>
            </p:cNvPr>
            <p:cNvSpPr/>
            <p:nvPr/>
          </p:nvSpPr>
          <p:spPr>
            <a:xfrm>
              <a:off x="321770" y="-4168285"/>
              <a:ext cx="27583" cy="12470"/>
            </a:xfrm>
            <a:custGeom>
              <a:avLst/>
              <a:gdLst>
                <a:gd name="connsiteX0" fmla="*/ 1086 w 27583"/>
                <a:gd name="connsiteY0" fmla="*/ 13661 h 12470"/>
                <a:gd name="connsiteX1" fmla="*/ 28360 w 27583"/>
                <a:gd name="connsiteY1" fmla="*/ 5098 h 12470"/>
                <a:gd name="connsiteX2" fmla="*/ 1086 w 27583"/>
                <a:gd name="connsiteY2" fmla="*/ 13661 h 1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83" h="12470">
                  <a:moveTo>
                    <a:pt x="1086" y="13661"/>
                  </a:moveTo>
                  <a:cubicBezTo>
                    <a:pt x="21277" y="15907"/>
                    <a:pt x="30527" y="11018"/>
                    <a:pt x="28360" y="5098"/>
                  </a:cubicBezTo>
                  <a:cubicBezTo>
                    <a:pt x="26193" y="-822"/>
                    <a:pt x="15860" y="552"/>
                    <a:pt x="1086" y="136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0" name="任意多边形: 形状 3879">
              <a:extLst>
                <a:ext uri="{FF2B5EF4-FFF2-40B4-BE49-F238E27FC236}">
                  <a16:creationId xmlns:a16="http://schemas.microsoft.com/office/drawing/2014/main" id="{2FC2F924-6F52-C6B1-C60E-69240772465C}"/>
                </a:ext>
              </a:extLst>
            </p:cNvPr>
            <p:cNvSpPr/>
            <p:nvPr/>
          </p:nvSpPr>
          <p:spPr>
            <a:xfrm>
              <a:off x="321770" y="-4156371"/>
              <a:ext cx="18869" cy="23348"/>
            </a:xfrm>
            <a:custGeom>
              <a:avLst/>
              <a:gdLst>
                <a:gd name="connsiteX0" fmla="*/ 1086 w 18869"/>
                <a:gd name="connsiteY0" fmla="*/ 1747 h 23348"/>
                <a:gd name="connsiteX1" fmla="*/ 17947 w 18869"/>
                <a:gd name="connsiteY1" fmla="*/ 24105 h 23348"/>
                <a:gd name="connsiteX2" fmla="*/ 1086 w 18869"/>
                <a:gd name="connsiteY2" fmla="*/ 1747 h 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69" h="23348">
                  <a:moveTo>
                    <a:pt x="1086" y="1747"/>
                  </a:moveTo>
                  <a:cubicBezTo>
                    <a:pt x="5103" y="20934"/>
                    <a:pt x="12767" y="27885"/>
                    <a:pt x="17947" y="24105"/>
                  </a:cubicBezTo>
                  <a:cubicBezTo>
                    <a:pt x="23127" y="20326"/>
                    <a:pt x="18555" y="1123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1" name="任意多边形: 形状 3880">
              <a:extLst>
                <a:ext uri="{FF2B5EF4-FFF2-40B4-BE49-F238E27FC236}">
                  <a16:creationId xmlns:a16="http://schemas.microsoft.com/office/drawing/2014/main" id="{A82EEF6E-B2A6-B4A8-31CD-4EAD7BF3E661}"/>
                </a:ext>
              </a:extLst>
            </p:cNvPr>
            <p:cNvSpPr/>
            <p:nvPr/>
          </p:nvSpPr>
          <p:spPr>
            <a:xfrm>
              <a:off x="302820" y="-4156371"/>
              <a:ext cx="18950" cy="23264"/>
            </a:xfrm>
            <a:custGeom>
              <a:avLst/>
              <a:gdLst>
                <a:gd name="connsiteX0" fmla="*/ 20036 w 18950"/>
                <a:gd name="connsiteY0" fmla="*/ 1747 h 23264"/>
                <a:gd name="connsiteX1" fmla="*/ 3201 w 18950"/>
                <a:gd name="connsiteY1" fmla="*/ 24105 h 23264"/>
                <a:gd name="connsiteX2" fmla="*/ 20036 w 18950"/>
                <a:gd name="connsiteY2" fmla="*/ 1747 h 2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50" h="23264">
                  <a:moveTo>
                    <a:pt x="20036" y="1747"/>
                  </a:moveTo>
                  <a:cubicBezTo>
                    <a:pt x="2329" y="11340"/>
                    <a:pt x="-2137" y="20511"/>
                    <a:pt x="3201" y="24105"/>
                  </a:cubicBezTo>
                  <a:cubicBezTo>
                    <a:pt x="8540" y="27700"/>
                    <a:pt x="16072" y="20670"/>
                    <a:pt x="2003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2" name="任意多边形: 形状 3881">
              <a:extLst>
                <a:ext uri="{FF2B5EF4-FFF2-40B4-BE49-F238E27FC236}">
                  <a16:creationId xmlns:a16="http://schemas.microsoft.com/office/drawing/2014/main" id="{A94804FA-AF2F-CC1A-2837-9C7C5C445A3C}"/>
                </a:ext>
              </a:extLst>
            </p:cNvPr>
            <p:cNvSpPr/>
            <p:nvPr/>
          </p:nvSpPr>
          <p:spPr>
            <a:xfrm>
              <a:off x="294258" y="-4168347"/>
              <a:ext cx="27511" cy="12529"/>
            </a:xfrm>
            <a:custGeom>
              <a:avLst/>
              <a:gdLst>
                <a:gd name="connsiteX0" fmla="*/ 28598 w 27511"/>
                <a:gd name="connsiteY0" fmla="*/ 13723 h 12529"/>
                <a:gd name="connsiteX1" fmla="*/ 1324 w 27511"/>
                <a:gd name="connsiteY1" fmla="*/ 5160 h 12529"/>
                <a:gd name="connsiteX2" fmla="*/ 28598 w 27511"/>
                <a:gd name="connsiteY2" fmla="*/ 13723 h 1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11" h="12529">
                  <a:moveTo>
                    <a:pt x="28598" y="13723"/>
                  </a:moveTo>
                  <a:cubicBezTo>
                    <a:pt x="13666" y="508"/>
                    <a:pt x="3200" y="-839"/>
                    <a:pt x="1324" y="5160"/>
                  </a:cubicBezTo>
                  <a:cubicBezTo>
                    <a:pt x="-553" y="11159"/>
                    <a:pt x="8697" y="15943"/>
                    <a:pt x="28598" y="137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3" name="任意多边形: 形状 3882">
              <a:extLst>
                <a:ext uri="{FF2B5EF4-FFF2-40B4-BE49-F238E27FC236}">
                  <a16:creationId xmlns:a16="http://schemas.microsoft.com/office/drawing/2014/main" id="{5F55BFB4-C24A-33CC-76BE-9663EDA24D6E}"/>
                </a:ext>
              </a:extLst>
            </p:cNvPr>
            <p:cNvSpPr/>
            <p:nvPr/>
          </p:nvSpPr>
          <p:spPr>
            <a:xfrm>
              <a:off x="316180" y="-4184016"/>
              <a:ext cx="11253" cy="27645"/>
            </a:xfrm>
            <a:custGeom>
              <a:avLst/>
              <a:gdLst>
                <a:gd name="connsiteX0" fmla="*/ 6676 w 11253"/>
                <a:gd name="connsiteY0" fmla="*/ 29392 h 27645"/>
                <a:gd name="connsiteX1" fmla="*/ 6676 w 11253"/>
                <a:gd name="connsiteY1" fmla="*/ 1748 h 27645"/>
                <a:gd name="connsiteX2" fmla="*/ 6676 w 11253"/>
                <a:gd name="connsiteY2" fmla="*/ 29392 h 2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3" h="27645">
                  <a:moveTo>
                    <a:pt x="6676" y="29392"/>
                  </a:moveTo>
                  <a:cubicBezTo>
                    <a:pt x="15186" y="11553"/>
                    <a:pt x="13204" y="1616"/>
                    <a:pt x="6676" y="1748"/>
                  </a:cubicBezTo>
                  <a:cubicBezTo>
                    <a:pt x="148" y="1880"/>
                    <a:pt x="-1649" y="11817"/>
                    <a:pt x="6676" y="29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4" name="任意多边形: 形状 3883">
              <a:extLst>
                <a:ext uri="{FF2B5EF4-FFF2-40B4-BE49-F238E27FC236}">
                  <a16:creationId xmlns:a16="http://schemas.microsoft.com/office/drawing/2014/main" id="{AF71BE42-8FDC-8B88-5DE4-066702CDAB2F}"/>
                </a:ext>
              </a:extLst>
            </p:cNvPr>
            <p:cNvSpPr/>
            <p:nvPr/>
          </p:nvSpPr>
          <p:spPr>
            <a:xfrm>
              <a:off x="318090" y="-4160027"/>
              <a:ext cx="7360" cy="7207"/>
            </a:xfrm>
            <a:custGeom>
              <a:avLst/>
              <a:gdLst>
                <a:gd name="connsiteX0" fmla="*/ 1198 w 7360"/>
                <a:gd name="connsiteY0" fmla="*/ 4505 h 7207"/>
                <a:gd name="connsiteX1" fmla="*/ 3747 w 7360"/>
                <a:gd name="connsiteY1" fmla="*/ 8813 h 7207"/>
                <a:gd name="connsiteX2" fmla="*/ 3841 w 7360"/>
                <a:gd name="connsiteY2" fmla="*/ 8839 h 7207"/>
                <a:gd name="connsiteX3" fmla="*/ 8334 w 7360"/>
                <a:gd name="connsiteY3" fmla="*/ 6196 h 7207"/>
                <a:gd name="connsiteX4" fmla="*/ 5786 w 7360"/>
                <a:gd name="connsiteY4" fmla="*/ 1888 h 7207"/>
                <a:gd name="connsiteX5" fmla="*/ 5691 w 7360"/>
                <a:gd name="connsiteY5" fmla="*/ 1862 h 7207"/>
                <a:gd name="connsiteX6" fmla="*/ 1198 w 7360"/>
                <a:gd name="connsiteY6" fmla="*/ 4505 h 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0" h="7207">
                  <a:moveTo>
                    <a:pt x="1198" y="4505"/>
                  </a:moveTo>
                  <a:cubicBezTo>
                    <a:pt x="711" y="6408"/>
                    <a:pt x="1852" y="8337"/>
                    <a:pt x="3747" y="8813"/>
                  </a:cubicBezTo>
                  <a:cubicBezTo>
                    <a:pt x="3778" y="8813"/>
                    <a:pt x="3810" y="8839"/>
                    <a:pt x="3841" y="8839"/>
                  </a:cubicBezTo>
                  <a:cubicBezTo>
                    <a:pt x="5810" y="9341"/>
                    <a:pt x="7817" y="8152"/>
                    <a:pt x="8334" y="6196"/>
                  </a:cubicBezTo>
                  <a:cubicBezTo>
                    <a:pt x="8821" y="4293"/>
                    <a:pt x="7680" y="2364"/>
                    <a:pt x="5786" y="1888"/>
                  </a:cubicBezTo>
                  <a:cubicBezTo>
                    <a:pt x="5754" y="1888"/>
                    <a:pt x="5723" y="1862"/>
                    <a:pt x="5691" y="1862"/>
                  </a:cubicBezTo>
                  <a:cubicBezTo>
                    <a:pt x="3722" y="1360"/>
                    <a:pt x="1716" y="2549"/>
                    <a:pt x="1198" y="4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5" name="任意多边形: 形状 3884">
              <a:extLst>
                <a:ext uri="{FF2B5EF4-FFF2-40B4-BE49-F238E27FC236}">
                  <a16:creationId xmlns:a16="http://schemas.microsoft.com/office/drawing/2014/main" id="{B7F74F96-4FBB-BDCD-907B-2309D0B944C7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6" name="任意多边形: 形状 3885">
              <a:extLst>
                <a:ext uri="{FF2B5EF4-FFF2-40B4-BE49-F238E27FC236}">
                  <a16:creationId xmlns:a16="http://schemas.microsoft.com/office/drawing/2014/main" id="{F875DF1A-CCC6-4EF0-92C6-4BC862AD79E3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7" name="任意多边形: 形状 3886">
              <a:extLst>
                <a:ext uri="{FF2B5EF4-FFF2-40B4-BE49-F238E27FC236}">
                  <a16:creationId xmlns:a16="http://schemas.microsoft.com/office/drawing/2014/main" id="{C00A0646-6B71-4A40-40CF-FD8BA4E6B8C9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8" name="任意多边形: 形状 3887">
              <a:extLst>
                <a:ext uri="{FF2B5EF4-FFF2-40B4-BE49-F238E27FC236}">
                  <a16:creationId xmlns:a16="http://schemas.microsoft.com/office/drawing/2014/main" id="{9125E47F-F8D7-D04F-8A72-7E946AF3A993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89" name="任意多边形: 形状 3888">
              <a:extLst>
                <a:ext uri="{FF2B5EF4-FFF2-40B4-BE49-F238E27FC236}">
                  <a16:creationId xmlns:a16="http://schemas.microsoft.com/office/drawing/2014/main" id="{2B88D388-8024-5E9B-0A2A-D0510D2A06F0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0" name="任意多边形: 形状 3889">
              <a:extLst>
                <a:ext uri="{FF2B5EF4-FFF2-40B4-BE49-F238E27FC236}">
                  <a16:creationId xmlns:a16="http://schemas.microsoft.com/office/drawing/2014/main" id="{BDCEE0D8-CE16-8B53-6AB0-B5BA3F8FB736}"/>
                </a:ext>
              </a:extLst>
            </p:cNvPr>
            <p:cNvSpPr/>
            <p:nvPr/>
          </p:nvSpPr>
          <p:spPr>
            <a:xfrm>
              <a:off x="274863" y="-4261061"/>
              <a:ext cx="55179" cy="25130"/>
            </a:xfrm>
            <a:custGeom>
              <a:avLst/>
              <a:gdLst>
                <a:gd name="connsiteX0" fmla="*/ 56265 w 55179"/>
                <a:gd name="connsiteY0" fmla="*/ 2889 h 25130"/>
                <a:gd name="connsiteX1" fmla="*/ 1690 w 55179"/>
                <a:gd name="connsiteY1" fmla="*/ 19962 h 25130"/>
                <a:gd name="connsiteX2" fmla="*/ 56265 w 55179"/>
                <a:gd name="connsiteY2" fmla="*/ 2889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79" h="25130">
                  <a:moveTo>
                    <a:pt x="56265" y="2889"/>
                  </a:moveTo>
                  <a:cubicBezTo>
                    <a:pt x="15909" y="-1683"/>
                    <a:pt x="-2591" y="8175"/>
                    <a:pt x="1690" y="19962"/>
                  </a:cubicBezTo>
                  <a:cubicBezTo>
                    <a:pt x="6157" y="32278"/>
                    <a:pt x="26718" y="29053"/>
                    <a:pt x="56265" y="28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1" name="任意多边形: 形状 3890">
              <a:extLst>
                <a:ext uri="{FF2B5EF4-FFF2-40B4-BE49-F238E27FC236}">
                  <a16:creationId xmlns:a16="http://schemas.microsoft.com/office/drawing/2014/main" id="{41D7316A-44B9-858F-8029-FCA7015C64F8}"/>
                </a:ext>
              </a:extLst>
            </p:cNvPr>
            <p:cNvSpPr/>
            <p:nvPr/>
          </p:nvSpPr>
          <p:spPr>
            <a:xfrm>
              <a:off x="292198" y="-4306669"/>
              <a:ext cx="37844" cy="46750"/>
            </a:xfrm>
            <a:custGeom>
              <a:avLst/>
              <a:gdLst>
                <a:gd name="connsiteX0" fmla="*/ 38931 w 37844"/>
                <a:gd name="connsiteY0" fmla="*/ 48497 h 46750"/>
                <a:gd name="connsiteX1" fmla="*/ 5234 w 37844"/>
                <a:gd name="connsiteY1" fmla="*/ 3727 h 46750"/>
                <a:gd name="connsiteX2" fmla="*/ 38931 w 37844"/>
                <a:gd name="connsiteY2" fmla="*/ 48497 h 4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44" h="46750">
                  <a:moveTo>
                    <a:pt x="38931" y="48497"/>
                  </a:moveTo>
                  <a:cubicBezTo>
                    <a:pt x="31002" y="10070"/>
                    <a:pt x="15568" y="-3831"/>
                    <a:pt x="5234" y="3727"/>
                  </a:cubicBezTo>
                  <a:cubicBezTo>
                    <a:pt x="-5417" y="11576"/>
                    <a:pt x="3965" y="29495"/>
                    <a:pt x="38931" y="48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2" name="任意多边形: 形状 3891">
              <a:extLst>
                <a:ext uri="{FF2B5EF4-FFF2-40B4-BE49-F238E27FC236}">
                  <a16:creationId xmlns:a16="http://schemas.microsoft.com/office/drawing/2014/main" id="{48B28E40-047C-0333-36D5-DA4AE86B650F}"/>
                </a:ext>
              </a:extLst>
            </p:cNvPr>
            <p:cNvSpPr/>
            <p:nvPr/>
          </p:nvSpPr>
          <p:spPr>
            <a:xfrm>
              <a:off x="330042" y="-4306509"/>
              <a:ext cx="37997" cy="46590"/>
            </a:xfrm>
            <a:custGeom>
              <a:avLst/>
              <a:gdLst>
                <a:gd name="connsiteX0" fmla="*/ 1086 w 37997"/>
                <a:gd name="connsiteY0" fmla="*/ 48338 h 46590"/>
                <a:gd name="connsiteX1" fmla="*/ 34835 w 37997"/>
                <a:gd name="connsiteY1" fmla="*/ 3568 h 46590"/>
                <a:gd name="connsiteX2" fmla="*/ 1086 w 37997"/>
                <a:gd name="connsiteY2" fmla="*/ 48338 h 46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97" h="46590">
                  <a:moveTo>
                    <a:pt x="1086" y="48338"/>
                  </a:moveTo>
                  <a:cubicBezTo>
                    <a:pt x="36553" y="29098"/>
                    <a:pt x="45565" y="10783"/>
                    <a:pt x="34835" y="3568"/>
                  </a:cubicBezTo>
                  <a:cubicBezTo>
                    <a:pt x="24105" y="-3647"/>
                    <a:pt x="9067" y="10439"/>
                    <a:pt x="1086" y="4833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3" name="任意多边形: 形状 3892">
              <a:extLst>
                <a:ext uri="{FF2B5EF4-FFF2-40B4-BE49-F238E27FC236}">
                  <a16:creationId xmlns:a16="http://schemas.microsoft.com/office/drawing/2014/main" id="{54C1919D-551B-FAA0-D229-EFF77C5D3C6C}"/>
                </a:ext>
              </a:extLst>
            </p:cNvPr>
            <p:cNvSpPr/>
            <p:nvPr/>
          </p:nvSpPr>
          <p:spPr>
            <a:xfrm>
              <a:off x="330042" y="-4261063"/>
              <a:ext cx="55152" cy="25107"/>
            </a:xfrm>
            <a:custGeom>
              <a:avLst/>
              <a:gdLst>
                <a:gd name="connsiteX0" fmla="*/ 1086 w 55152"/>
                <a:gd name="connsiteY0" fmla="*/ 2891 h 25107"/>
                <a:gd name="connsiteX1" fmla="*/ 55740 w 55152"/>
                <a:gd name="connsiteY1" fmla="*/ 19991 h 25107"/>
                <a:gd name="connsiteX2" fmla="*/ 1086 w 55152"/>
                <a:gd name="connsiteY2" fmla="*/ 2891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52" h="25107">
                  <a:moveTo>
                    <a:pt x="1086" y="2891"/>
                  </a:moveTo>
                  <a:cubicBezTo>
                    <a:pt x="31003" y="29479"/>
                    <a:pt x="51961" y="31963"/>
                    <a:pt x="55740" y="19991"/>
                  </a:cubicBezTo>
                  <a:cubicBezTo>
                    <a:pt x="59599" y="7516"/>
                    <a:pt x="41020" y="-1549"/>
                    <a:pt x="1086" y="2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4" name="任意多边形: 形状 3893">
              <a:extLst>
                <a:ext uri="{FF2B5EF4-FFF2-40B4-BE49-F238E27FC236}">
                  <a16:creationId xmlns:a16="http://schemas.microsoft.com/office/drawing/2014/main" id="{01B22D20-78E4-F3F2-61DF-B07B3EB8F861}"/>
                </a:ext>
              </a:extLst>
            </p:cNvPr>
            <p:cNvSpPr/>
            <p:nvPr/>
          </p:nvSpPr>
          <p:spPr>
            <a:xfrm>
              <a:off x="318765" y="-4259918"/>
              <a:ext cx="22645" cy="55316"/>
            </a:xfrm>
            <a:custGeom>
              <a:avLst/>
              <a:gdLst>
                <a:gd name="connsiteX0" fmla="*/ 12363 w 22645"/>
                <a:gd name="connsiteY0" fmla="*/ 1747 h 55316"/>
                <a:gd name="connsiteX1" fmla="*/ 12363 w 22645"/>
                <a:gd name="connsiteY1" fmla="*/ 57062 h 55316"/>
                <a:gd name="connsiteX2" fmla="*/ 12363 w 22645"/>
                <a:gd name="connsiteY2" fmla="*/ 1747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5" h="55316">
                  <a:moveTo>
                    <a:pt x="12363" y="1747"/>
                  </a:moveTo>
                  <a:cubicBezTo>
                    <a:pt x="-4578" y="37346"/>
                    <a:pt x="-640" y="57247"/>
                    <a:pt x="12363" y="57062"/>
                  </a:cubicBezTo>
                  <a:cubicBezTo>
                    <a:pt x="25894" y="56850"/>
                    <a:pt x="29066" y="36897"/>
                    <a:pt x="123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5" name="任意多边形: 形状 3894">
              <a:extLst>
                <a:ext uri="{FF2B5EF4-FFF2-40B4-BE49-F238E27FC236}">
                  <a16:creationId xmlns:a16="http://schemas.microsoft.com/office/drawing/2014/main" id="{EE99D22D-EE99-C1C6-C291-80876FE825BE}"/>
                </a:ext>
              </a:extLst>
            </p:cNvPr>
            <p:cNvSpPr/>
            <p:nvPr/>
          </p:nvSpPr>
          <p:spPr>
            <a:xfrm>
              <a:off x="322762" y="-4267048"/>
              <a:ext cx="14713" cy="14380"/>
            </a:xfrm>
            <a:custGeom>
              <a:avLst/>
              <a:gdLst>
                <a:gd name="connsiteX0" fmla="*/ 15582 w 14713"/>
                <a:gd name="connsiteY0" fmla="*/ 10621 h 14380"/>
                <a:gd name="connsiteX1" fmla="*/ 10453 w 14713"/>
                <a:gd name="connsiteY1" fmla="*/ 2005 h 14380"/>
                <a:gd name="connsiteX2" fmla="*/ 10296 w 14713"/>
                <a:gd name="connsiteY2" fmla="*/ 1979 h 14380"/>
                <a:gd name="connsiteX3" fmla="*/ 1310 w 14713"/>
                <a:gd name="connsiteY3" fmla="*/ 7264 h 14380"/>
                <a:gd name="connsiteX4" fmla="*/ 6386 w 14713"/>
                <a:gd name="connsiteY4" fmla="*/ 15854 h 14380"/>
                <a:gd name="connsiteX5" fmla="*/ 6596 w 14713"/>
                <a:gd name="connsiteY5" fmla="*/ 15906 h 14380"/>
                <a:gd name="connsiteX6" fmla="*/ 15582 w 14713"/>
                <a:gd name="connsiteY6" fmla="*/ 10621 h 1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3" h="14380">
                  <a:moveTo>
                    <a:pt x="15582" y="10621"/>
                  </a:moveTo>
                  <a:cubicBezTo>
                    <a:pt x="16541" y="6841"/>
                    <a:pt x="14245" y="2983"/>
                    <a:pt x="10453" y="2005"/>
                  </a:cubicBezTo>
                  <a:cubicBezTo>
                    <a:pt x="10401" y="2005"/>
                    <a:pt x="10348" y="1979"/>
                    <a:pt x="10296" y="1979"/>
                  </a:cubicBezTo>
                  <a:cubicBezTo>
                    <a:pt x="6357" y="974"/>
                    <a:pt x="2345" y="3326"/>
                    <a:pt x="1310" y="7264"/>
                  </a:cubicBezTo>
                  <a:cubicBezTo>
                    <a:pt x="339" y="11044"/>
                    <a:pt x="2612" y="14876"/>
                    <a:pt x="6386" y="15854"/>
                  </a:cubicBezTo>
                  <a:cubicBezTo>
                    <a:pt x="6456" y="15880"/>
                    <a:pt x="6526" y="15880"/>
                    <a:pt x="6596" y="15906"/>
                  </a:cubicBezTo>
                  <a:cubicBezTo>
                    <a:pt x="10532" y="16884"/>
                    <a:pt x="14534" y="14532"/>
                    <a:pt x="15582" y="106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6" name="任意多边形: 形状 3895">
              <a:extLst>
                <a:ext uri="{FF2B5EF4-FFF2-40B4-BE49-F238E27FC236}">
                  <a16:creationId xmlns:a16="http://schemas.microsoft.com/office/drawing/2014/main" id="{0D33880B-8EDC-4821-EA42-1C5ECAC51127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7" name="任意多边形: 形状 3896">
              <a:extLst>
                <a:ext uri="{FF2B5EF4-FFF2-40B4-BE49-F238E27FC236}">
                  <a16:creationId xmlns:a16="http://schemas.microsoft.com/office/drawing/2014/main" id="{7098053E-BA93-27F0-0E16-0B340E0E30F4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8" name="任意多边形: 形状 3897">
              <a:extLst>
                <a:ext uri="{FF2B5EF4-FFF2-40B4-BE49-F238E27FC236}">
                  <a16:creationId xmlns:a16="http://schemas.microsoft.com/office/drawing/2014/main" id="{BB43D18C-AC90-9D82-D3AC-9BD36DF27078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899" name="任意多边形: 形状 3898">
              <a:extLst>
                <a:ext uri="{FF2B5EF4-FFF2-40B4-BE49-F238E27FC236}">
                  <a16:creationId xmlns:a16="http://schemas.microsoft.com/office/drawing/2014/main" id="{1E90ABBC-F520-EFCD-6273-DC0F364FBA35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0" name="任意多边形: 形状 3899">
              <a:extLst>
                <a:ext uri="{FF2B5EF4-FFF2-40B4-BE49-F238E27FC236}">
                  <a16:creationId xmlns:a16="http://schemas.microsoft.com/office/drawing/2014/main" id="{A0DBBFDF-E452-9CEE-9D89-D9503936D5C1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1" name="任意多边形: 形状 3900">
              <a:extLst>
                <a:ext uri="{FF2B5EF4-FFF2-40B4-BE49-F238E27FC236}">
                  <a16:creationId xmlns:a16="http://schemas.microsoft.com/office/drawing/2014/main" id="{0EF4181C-0F65-67CF-7BCA-47B4FEFE15C8}"/>
                </a:ext>
              </a:extLst>
            </p:cNvPr>
            <p:cNvSpPr/>
            <p:nvPr/>
          </p:nvSpPr>
          <p:spPr>
            <a:xfrm>
              <a:off x="330042" y="-4283920"/>
              <a:ext cx="55245" cy="25134"/>
            </a:xfrm>
            <a:custGeom>
              <a:avLst/>
              <a:gdLst>
                <a:gd name="connsiteX0" fmla="*/ 1086 w 55245"/>
                <a:gd name="connsiteY0" fmla="*/ 25748 h 25134"/>
                <a:gd name="connsiteX1" fmla="*/ 55714 w 55245"/>
                <a:gd name="connsiteY1" fmla="*/ 8649 h 25134"/>
                <a:gd name="connsiteX2" fmla="*/ 1086 w 55245"/>
                <a:gd name="connsiteY2" fmla="*/ 25748 h 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245" h="25134">
                  <a:moveTo>
                    <a:pt x="1086" y="25748"/>
                  </a:moveTo>
                  <a:cubicBezTo>
                    <a:pt x="41522" y="30294"/>
                    <a:pt x="60048" y="20462"/>
                    <a:pt x="55714" y="8649"/>
                  </a:cubicBezTo>
                  <a:cubicBezTo>
                    <a:pt x="51300" y="-3641"/>
                    <a:pt x="30739" y="-442"/>
                    <a:pt x="1086" y="25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2" name="任意多边形: 形状 3901">
              <a:extLst>
                <a:ext uri="{FF2B5EF4-FFF2-40B4-BE49-F238E27FC236}">
                  <a16:creationId xmlns:a16="http://schemas.microsoft.com/office/drawing/2014/main" id="{65A0D162-F2F8-8A03-ADE6-1AE402458BDC}"/>
                </a:ext>
              </a:extLst>
            </p:cNvPr>
            <p:cNvSpPr/>
            <p:nvPr/>
          </p:nvSpPr>
          <p:spPr>
            <a:xfrm>
              <a:off x="330042" y="-4259918"/>
              <a:ext cx="37794" cy="46741"/>
            </a:xfrm>
            <a:custGeom>
              <a:avLst/>
              <a:gdLst>
                <a:gd name="connsiteX0" fmla="*/ 1086 w 37794"/>
                <a:gd name="connsiteY0" fmla="*/ 1747 h 46741"/>
                <a:gd name="connsiteX1" fmla="*/ 34862 w 37794"/>
                <a:gd name="connsiteY1" fmla="*/ 46517 h 46741"/>
                <a:gd name="connsiteX2" fmla="*/ 1086 w 37794"/>
                <a:gd name="connsiteY2" fmla="*/ 1747 h 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94" h="46741">
                  <a:moveTo>
                    <a:pt x="1086" y="1747"/>
                  </a:moveTo>
                  <a:cubicBezTo>
                    <a:pt x="9015" y="40174"/>
                    <a:pt x="24475" y="54049"/>
                    <a:pt x="34862" y="46517"/>
                  </a:cubicBezTo>
                  <a:cubicBezTo>
                    <a:pt x="45248" y="38985"/>
                    <a:pt x="36025" y="20749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3" name="任意多边形: 形状 3902">
              <a:extLst>
                <a:ext uri="{FF2B5EF4-FFF2-40B4-BE49-F238E27FC236}">
                  <a16:creationId xmlns:a16="http://schemas.microsoft.com/office/drawing/2014/main" id="{B71A024D-C765-1AC3-AFD4-0757648FC5E6}"/>
                </a:ext>
              </a:extLst>
            </p:cNvPr>
            <p:cNvSpPr/>
            <p:nvPr/>
          </p:nvSpPr>
          <p:spPr>
            <a:xfrm>
              <a:off x="292120" y="-4259918"/>
              <a:ext cx="37922" cy="46548"/>
            </a:xfrm>
            <a:custGeom>
              <a:avLst/>
              <a:gdLst>
                <a:gd name="connsiteX0" fmla="*/ 39009 w 37922"/>
                <a:gd name="connsiteY0" fmla="*/ 1747 h 46548"/>
                <a:gd name="connsiteX1" fmla="*/ 5312 w 37922"/>
                <a:gd name="connsiteY1" fmla="*/ 46491 h 46548"/>
                <a:gd name="connsiteX2" fmla="*/ 39009 w 37922"/>
                <a:gd name="connsiteY2" fmla="*/ 1747 h 4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22" h="46548">
                  <a:moveTo>
                    <a:pt x="39009" y="1747"/>
                  </a:moveTo>
                  <a:cubicBezTo>
                    <a:pt x="3594" y="20961"/>
                    <a:pt x="-5365" y="39329"/>
                    <a:pt x="5312" y="46491"/>
                  </a:cubicBezTo>
                  <a:cubicBezTo>
                    <a:pt x="15989" y="53653"/>
                    <a:pt x="31080" y="39646"/>
                    <a:pt x="3900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4" name="任意多边形: 形状 3903">
              <a:extLst>
                <a:ext uri="{FF2B5EF4-FFF2-40B4-BE49-F238E27FC236}">
                  <a16:creationId xmlns:a16="http://schemas.microsoft.com/office/drawing/2014/main" id="{C4FADD36-44D9-2E75-7F83-15D85DFBBE37}"/>
                </a:ext>
              </a:extLst>
            </p:cNvPr>
            <p:cNvSpPr/>
            <p:nvPr/>
          </p:nvSpPr>
          <p:spPr>
            <a:xfrm>
              <a:off x="274938" y="-4283881"/>
              <a:ext cx="55104" cy="25086"/>
            </a:xfrm>
            <a:custGeom>
              <a:avLst/>
              <a:gdLst>
                <a:gd name="connsiteX0" fmla="*/ 56190 w 55104"/>
                <a:gd name="connsiteY0" fmla="*/ 25709 h 25086"/>
                <a:gd name="connsiteX1" fmla="*/ 1588 w 55104"/>
                <a:gd name="connsiteY1" fmla="*/ 8610 h 25086"/>
                <a:gd name="connsiteX2" fmla="*/ 56190 w 55104"/>
                <a:gd name="connsiteY2" fmla="*/ 25709 h 2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4" h="25086">
                  <a:moveTo>
                    <a:pt x="56190" y="25709"/>
                  </a:moveTo>
                  <a:cubicBezTo>
                    <a:pt x="26326" y="-878"/>
                    <a:pt x="5394" y="-3362"/>
                    <a:pt x="1588" y="8610"/>
                  </a:cubicBezTo>
                  <a:cubicBezTo>
                    <a:pt x="-2297" y="21058"/>
                    <a:pt x="16388" y="30097"/>
                    <a:pt x="56190" y="257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5" name="任意多边形: 形状 3904">
              <a:extLst>
                <a:ext uri="{FF2B5EF4-FFF2-40B4-BE49-F238E27FC236}">
                  <a16:creationId xmlns:a16="http://schemas.microsoft.com/office/drawing/2014/main" id="{ABF76735-D9F8-4402-4339-0F644822DCA6}"/>
                </a:ext>
              </a:extLst>
            </p:cNvPr>
            <p:cNvSpPr/>
            <p:nvPr/>
          </p:nvSpPr>
          <p:spPr>
            <a:xfrm>
              <a:off x="318703" y="-4315235"/>
              <a:ext cx="22686" cy="55316"/>
            </a:xfrm>
            <a:custGeom>
              <a:avLst/>
              <a:gdLst>
                <a:gd name="connsiteX0" fmla="*/ 12426 w 22686"/>
                <a:gd name="connsiteY0" fmla="*/ 57063 h 55316"/>
                <a:gd name="connsiteX1" fmla="*/ 12426 w 22686"/>
                <a:gd name="connsiteY1" fmla="*/ 1748 h 55316"/>
                <a:gd name="connsiteX2" fmla="*/ 12426 w 22686"/>
                <a:gd name="connsiteY2" fmla="*/ 57063 h 5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86" h="55316">
                  <a:moveTo>
                    <a:pt x="12426" y="57063"/>
                  </a:moveTo>
                  <a:cubicBezTo>
                    <a:pt x="29472" y="21411"/>
                    <a:pt x="25508" y="1563"/>
                    <a:pt x="12426" y="1748"/>
                  </a:cubicBezTo>
                  <a:cubicBezTo>
                    <a:pt x="-1053" y="1986"/>
                    <a:pt x="-4251" y="21807"/>
                    <a:pt x="12426" y="570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6" name="任意多边形: 形状 3905">
              <a:extLst>
                <a:ext uri="{FF2B5EF4-FFF2-40B4-BE49-F238E27FC236}">
                  <a16:creationId xmlns:a16="http://schemas.microsoft.com/office/drawing/2014/main" id="{16F4DA78-7790-CE5F-B5FE-1DF70C7446C3}"/>
                </a:ext>
              </a:extLst>
            </p:cNvPr>
            <p:cNvSpPr/>
            <p:nvPr/>
          </p:nvSpPr>
          <p:spPr>
            <a:xfrm>
              <a:off x="322683" y="-4267189"/>
              <a:ext cx="14740" cy="14399"/>
            </a:xfrm>
            <a:custGeom>
              <a:avLst/>
              <a:gdLst>
                <a:gd name="connsiteX0" fmla="*/ 1310 w 14740"/>
                <a:gd name="connsiteY0" fmla="*/ 7273 h 14399"/>
                <a:gd name="connsiteX1" fmla="*/ 6386 w 14740"/>
                <a:gd name="connsiteY1" fmla="*/ 15862 h 14399"/>
                <a:gd name="connsiteX2" fmla="*/ 6596 w 14740"/>
                <a:gd name="connsiteY2" fmla="*/ 15915 h 14399"/>
                <a:gd name="connsiteX3" fmla="*/ 15608 w 14740"/>
                <a:gd name="connsiteY3" fmla="*/ 10629 h 14399"/>
                <a:gd name="connsiteX4" fmla="*/ 10479 w 14740"/>
                <a:gd name="connsiteY4" fmla="*/ 2014 h 14399"/>
                <a:gd name="connsiteX5" fmla="*/ 10322 w 14740"/>
                <a:gd name="connsiteY5" fmla="*/ 1987 h 14399"/>
                <a:gd name="connsiteX6" fmla="*/ 1310 w 14740"/>
                <a:gd name="connsiteY6" fmla="*/ 7273 h 1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40" h="14399">
                  <a:moveTo>
                    <a:pt x="1310" y="7273"/>
                  </a:moveTo>
                  <a:cubicBezTo>
                    <a:pt x="339" y="11052"/>
                    <a:pt x="2612" y="14885"/>
                    <a:pt x="6386" y="15862"/>
                  </a:cubicBezTo>
                  <a:cubicBezTo>
                    <a:pt x="6456" y="15889"/>
                    <a:pt x="6526" y="15889"/>
                    <a:pt x="6596" y="15915"/>
                  </a:cubicBezTo>
                  <a:cubicBezTo>
                    <a:pt x="10541" y="16919"/>
                    <a:pt x="14561" y="14567"/>
                    <a:pt x="15608" y="10629"/>
                  </a:cubicBezTo>
                  <a:cubicBezTo>
                    <a:pt x="16568" y="6850"/>
                    <a:pt x="14272" y="2992"/>
                    <a:pt x="10479" y="2014"/>
                  </a:cubicBezTo>
                  <a:cubicBezTo>
                    <a:pt x="10427" y="2014"/>
                    <a:pt x="10375" y="1987"/>
                    <a:pt x="10322" y="1987"/>
                  </a:cubicBezTo>
                  <a:cubicBezTo>
                    <a:pt x="6375" y="957"/>
                    <a:pt x="2345" y="3335"/>
                    <a:pt x="1310" y="72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7" name="任意多边形: 形状 3906">
              <a:extLst>
                <a:ext uri="{FF2B5EF4-FFF2-40B4-BE49-F238E27FC236}">
                  <a16:creationId xmlns:a16="http://schemas.microsoft.com/office/drawing/2014/main" id="{456547D3-A43B-907E-7DC8-8712D0431CA6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8" name="任意多边形: 形状 3907">
              <a:extLst>
                <a:ext uri="{FF2B5EF4-FFF2-40B4-BE49-F238E27FC236}">
                  <a16:creationId xmlns:a16="http://schemas.microsoft.com/office/drawing/2014/main" id="{B4BB5BA1-6CD6-A6D7-E0B8-47AEE9E2D324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09" name="任意多边形: 形状 3908">
              <a:extLst>
                <a:ext uri="{FF2B5EF4-FFF2-40B4-BE49-F238E27FC236}">
                  <a16:creationId xmlns:a16="http://schemas.microsoft.com/office/drawing/2014/main" id="{7640D3A7-58E2-305E-E5B4-FB108F1ABA89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0" name="任意多边形: 形状 3909">
              <a:extLst>
                <a:ext uri="{FF2B5EF4-FFF2-40B4-BE49-F238E27FC236}">
                  <a16:creationId xmlns:a16="http://schemas.microsoft.com/office/drawing/2014/main" id="{2636B3CD-7A8D-8AF6-12D9-4781046D5FE3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1" name="任意多边形: 形状 3910">
              <a:extLst>
                <a:ext uri="{FF2B5EF4-FFF2-40B4-BE49-F238E27FC236}">
                  <a16:creationId xmlns:a16="http://schemas.microsoft.com/office/drawing/2014/main" id="{681D65A8-8004-9F00-2988-48004BF7F520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2" name="任意多边形: 形状 3911">
              <a:extLst>
                <a:ext uri="{FF2B5EF4-FFF2-40B4-BE49-F238E27FC236}">
                  <a16:creationId xmlns:a16="http://schemas.microsoft.com/office/drawing/2014/main" id="{565CFB18-672C-FB8A-26CD-5EED3D5414FE}"/>
                </a:ext>
              </a:extLst>
            </p:cNvPr>
            <p:cNvSpPr/>
            <p:nvPr/>
          </p:nvSpPr>
          <p:spPr>
            <a:xfrm>
              <a:off x="176960" y="-4193424"/>
              <a:ext cx="13707" cy="31854"/>
            </a:xfrm>
            <a:custGeom>
              <a:avLst/>
              <a:gdLst>
                <a:gd name="connsiteX0" fmla="*/ 3895 w 13707"/>
                <a:gd name="connsiteY0" fmla="*/ 1747 h 31854"/>
                <a:gd name="connsiteX1" fmla="*/ 9736 w 13707"/>
                <a:gd name="connsiteY1" fmla="*/ 33461 h 31854"/>
                <a:gd name="connsiteX2" fmla="*/ 3895 w 13707"/>
                <a:gd name="connsiteY2" fmla="*/ 1747 h 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07" h="31854">
                  <a:moveTo>
                    <a:pt x="3895" y="1747"/>
                  </a:moveTo>
                  <a:cubicBezTo>
                    <a:pt x="-2104" y="23894"/>
                    <a:pt x="2283" y="34994"/>
                    <a:pt x="9736" y="33461"/>
                  </a:cubicBezTo>
                  <a:cubicBezTo>
                    <a:pt x="17189" y="31928"/>
                    <a:pt x="17321" y="20353"/>
                    <a:pt x="38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3" name="任意多边形: 形状 3912">
              <a:extLst>
                <a:ext uri="{FF2B5EF4-FFF2-40B4-BE49-F238E27FC236}">
                  <a16:creationId xmlns:a16="http://schemas.microsoft.com/office/drawing/2014/main" id="{F7E29D0B-0130-E16C-908C-904290A53216}"/>
                </a:ext>
              </a:extLst>
            </p:cNvPr>
            <p:cNvSpPr/>
            <p:nvPr/>
          </p:nvSpPr>
          <p:spPr>
            <a:xfrm>
              <a:off x="149387" y="-4193424"/>
              <a:ext cx="30382" cy="18093"/>
            </a:xfrm>
            <a:custGeom>
              <a:avLst/>
              <a:gdLst>
                <a:gd name="connsiteX0" fmla="*/ 31468 w 30382"/>
                <a:gd name="connsiteY0" fmla="*/ 1747 h 18093"/>
                <a:gd name="connsiteX1" fmla="*/ 1868 w 30382"/>
                <a:gd name="connsiteY1" fmla="*/ 16917 h 18093"/>
                <a:gd name="connsiteX2" fmla="*/ 31468 w 30382"/>
                <a:gd name="connsiteY2" fmla="*/ 1747 h 1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82" h="18093">
                  <a:moveTo>
                    <a:pt x="31468" y="1747"/>
                  </a:moveTo>
                  <a:cubicBezTo>
                    <a:pt x="7683" y="3095"/>
                    <a:pt x="-1858" y="10547"/>
                    <a:pt x="1868" y="16917"/>
                  </a:cubicBezTo>
                  <a:cubicBezTo>
                    <a:pt x="5595" y="23286"/>
                    <a:pt x="17223" y="19692"/>
                    <a:pt x="314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4" name="任意多边形: 形状 3913">
              <a:extLst>
                <a:ext uri="{FF2B5EF4-FFF2-40B4-BE49-F238E27FC236}">
                  <a16:creationId xmlns:a16="http://schemas.microsoft.com/office/drawing/2014/main" id="{16E28ECB-7614-422F-D939-E3BF71007F50}"/>
                </a:ext>
              </a:extLst>
            </p:cNvPr>
            <p:cNvSpPr/>
            <p:nvPr/>
          </p:nvSpPr>
          <p:spPr>
            <a:xfrm>
              <a:off x="154002" y="-4217676"/>
              <a:ext cx="25767" cy="24251"/>
            </a:xfrm>
            <a:custGeom>
              <a:avLst/>
              <a:gdLst>
                <a:gd name="connsiteX0" fmla="*/ 26853 w 25767"/>
                <a:gd name="connsiteY0" fmla="*/ 25999 h 24251"/>
                <a:gd name="connsiteX1" fmla="*/ 2698 w 25767"/>
                <a:gd name="connsiteY1" fmla="*/ 3561 h 24251"/>
                <a:gd name="connsiteX2" fmla="*/ 26853 w 25767"/>
                <a:gd name="connsiteY2" fmla="*/ 25999 h 2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67" h="24251">
                  <a:moveTo>
                    <a:pt x="26853" y="25999"/>
                  </a:moveTo>
                  <a:cubicBezTo>
                    <a:pt x="18185" y="4644"/>
                    <a:pt x="7904" y="-1857"/>
                    <a:pt x="2698" y="3561"/>
                  </a:cubicBezTo>
                  <a:cubicBezTo>
                    <a:pt x="-2509" y="8979"/>
                    <a:pt x="4733" y="18493"/>
                    <a:pt x="26853" y="25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5" name="任意多边形: 形状 3914">
              <a:extLst>
                <a:ext uri="{FF2B5EF4-FFF2-40B4-BE49-F238E27FC236}">
                  <a16:creationId xmlns:a16="http://schemas.microsoft.com/office/drawing/2014/main" id="{BFF94181-5077-BDD3-7655-D79CF7F83572}"/>
                </a:ext>
              </a:extLst>
            </p:cNvPr>
            <p:cNvSpPr/>
            <p:nvPr/>
          </p:nvSpPr>
          <p:spPr>
            <a:xfrm>
              <a:off x="179769" y="-4223047"/>
              <a:ext cx="18069" cy="29623"/>
            </a:xfrm>
            <a:custGeom>
              <a:avLst/>
              <a:gdLst>
                <a:gd name="connsiteX0" fmla="*/ 1086 w 18069"/>
                <a:gd name="connsiteY0" fmla="*/ 31370 h 29623"/>
                <a:gd name="connsiteX1" fmla="*/ 15780 w 18069"/>
                <a:gd name="connsiteY1" fmla="*/ 2299 h 29623"/>
                <a:gd name="connsiteX2" fmla="*/ 1086 w 18069"/>
                <a:gd name="connsiteY2" fmla="*/ 31370 h 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69" h="29623">
                  <a:moveTo>
                    <a:pt x="1086" y="31370"/>
                  </a:moveTo>
                  <a:cubicBezTo>
                    <a:pt x="19586" y="16835"/>
                    <a:pt x="22678" y="5338"/>
                    <a:pt x="15780" y="2299"/>
                  </a:cubicBezTo>
                  <a:cubicBezTo>
                    <a:pt x="8882" y="-741"/>
                    <a:pt x="1667" y="8747"/>
                    <a:pt x="1086" y="31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6" name="任意多边形: 形状 3915">
              <a:extLst>
                <a:ext uri="{FF2B5EF4-FFF2-40B4-BE49-F238E27FC236}">
                  <a16:creationId xmlns:a16="http://schemas.microsoft.com/office/drawing/2014/main" id="{9693207C-0BBE-5B2E-AFF1-00CD45574506}"/>
                </a:ext>
              </a:extLst>
            </p:cNvPr>
            <p:cNvSpPr/>
            <p:nvPr/>
          </p:nvSpPr>
          <p:spPr>
            <a:xfrm>
              <a:off x="179769" y="-4196784"/>
              <a:ext cx="33269" cy="13029"/>
            </a:xfrm>
            <a:custGeom>
              <a:avLst/>
              <a:gdLst>
                <a:gd name="connsiteX0" fmla="*/ 1086 w 33269"/>
                <a:gd name="connsiteY0" fmla="*/ 5106 h 13029"/>
                <a:gd name="connsiteX1" fmla="*/ 34307 w 33269"/>
                <a:gd name="connsiteY1" fmla="*/ 9573 h 13029"/>
                <a:gd name="connsiteX2" fmla="*/ 1086 w 33269"/>
                <a:gd name="connsiteY2" fmla="*/ 5106 h 1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29">
                  <a:moveTo>
                    <a:pt x="1086" y="5106"/>
                  </a:moveTo>
                  <a:cubicBezTo>
                    <a:pt x="21092" y="17449"/>
                    <a:pt x="33408" y="16867"/>
                    <a:pt x="34307" y="9573"/>
                  </a:cubicBezTo>
                  <a:cubicBezTo>
                    <a:pt x="35205" y="2279"/>
                    <a:pt x="23550" y="-1368"/>
                    <a:pt x="1086" y="5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7" name="任意多边形: 形状 3916">
              <a:extLst>
                <a:ext uri="{FF2B5EF4-FFF2-40B4-BE49-F238E27FC236}">
                  <a16:creationId xmlns:a16="http://schemas.microsoft.com/office/drawing/2014/main" id="{D4CA5CEE-2C6E-778B-350B-FF51A1A7CAC4}"/>
                </a:ext>
              </a:extLst>
            </p:cNvPr>
            <p:cNvSpPr/>
            <p:nvPr/>
          </p:nvSpPr>
          <p:spPr>
            <a:xfrm>
              <a:off x="175507" y="-4197698"/>
              <a:ext cx="8525" cy="8220"/>
            </a:xfrm>
            <a:custGeom>
              <a:avLst/>
              <a:gdLst>
                <a:gd name="connsiteX0" fmla="*/ 6986 w 8525"/>
                <a:gd name="connsiteY0" fmla="*/ 2057 h 8220"/>
                <a:gd name="connsiteX1" fmla="*/ 1357 w 8525"/>
                <a:gd name="connsiteY1" fmla="*/ 4356 h 8220"/>
                <a:gd name="connsiteX2" fmla="*/ 3709 w 8525"/>
                <a:gd name="connsiteY2" fmla="*/ 9642 h 8220"/>
                <a:gd name="connsiteX3" fmla="*/ 9339 w 8525"/>
                <a:gd name="connsiteY3" fmla="*/ 7369 h 8220"/>
                <a:gd name="connsiteX4" fmla="*/ 6986 w 8525"/>
                <a:gd name="connsiteY4" fmla="*/ 2057 h 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25" h="8220">
                  <a:moveTo>
                    <a:pt x="6986" y="2057"/>
                  </a:moveTo>
                  <a:cubicBezTo>
                    <a:pt x="4798" y="1185"/>
                    <a:pt x="2311" y="2216"/>
                    <a:pt x="1357" y="4356"/>
                  </a:cubicBezTo>
                  <a:cubicBezTo>
                    <a:pt x="551" y="6471"/>
                    <a:pt x="1603" y="8823"/>
                    <a:pt x="3709" y="9642"/>
                  </a:cubicBezTo>
                  <a:cubicBezTo>
                    <a:pt x="5892" y="10540"/>
                    <a:pt x="8384" y="9510"/>
                    <a:pt x="9339" y="7369"/>
                  </a:cubicBezTo>
                  <a:cubicBezTo>
                    <a:pt x="10147" y="5255"/>
                    <a:pt x="9098" y="2876"/>
                    <a:pt x="6986" y="20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8" name="任意多边形: 形状 3917">
              <a:extLst>
                <a:ext uri="{FF2B5EF4-FFF2-40B4-BE49-F238E27FC236}">
                  <a16:creationId xmlns:a16="http://schemas.microsoft.com/office/drawing/2014/main" id="{AF7000A6-B780-39D2-3D31-993149C342B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19" name="任意多边形: 形状 3918">
              <a:extLst>
                <a:ext uri="{FF2B5EF4-FFF2-40B4-BE49-F238E27FC236}">
                  <a16:creationId xmlns:a16="http://schemas.microsoft.com/office/drawing/2014/main" id="{C777FC6D-CFDF-AE92-4537-0FB9A9275C48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0" name="任意多边形: 形状 3919">
              <a:extLst>
                <a:ext uri="{FF2B5EF4-FFF2-40B4-BE49-F238E27FC236}">
                  <a16:creationId xmlns:a16="http://schemas.microsoft.com/office/drawing/2014/main" id="{DE56084A-A47D-4DC1-2899-DD1042E0D8C8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1" name="任意多边形: 形状 3920">
              <a:extLst>
                <a:ext uri="{FF2B5EF4-FFF2-40B4-BE49-F238E27FC236}">
                  <a16:creationId xmlns:a16="http://schemas.microsoft.com/office/drawing/2014/main" id="{CEA60860-1F4B-3B30-676C-FB58BAE9E957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2" name="任意多边形: 形状 3921">
              <a:extLst>
                <a:ext uri="{FF2B5EF4-FFF2-40B4-BE49-F238E27FC236}">
                  <a16:creationId xmlns:a16="http://schemas.microsoft.com/office/drawing/2014/main" id="{4AE18093-B689-BEA3-B9E2-9ED00A71B917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3" name="任意多边形: 形状 3922">
              <a:extLst>
                <a:ext uri="{FF2B5EF4-FFF2-40B4-BE49-F238E27FC236}">
                  <a16:creationId xmlns:a16="http://schemas.microsoft.com/office/drawing/2014/main" id="{F64C6915-28BE-0801-F5AF-E9116B561262}"/>
                </a:ext>
              </a:extLst>
            </p:cNvPr>
            <p:cNvSpPr/>
            <p:nvPr/>
          </p:nvSpPr>
          <p:spPr>
            <a:xfrm>
              <a:off x="168896" y="-4225291"/>
              <a:ext cx="13682" cy="31867"/>
            </a:xfrm>
            <a:custGeom>
              <a:avLst/>
              <a:gdLst>
                <a:gd name="connsiteX0" fmla="*/ 11959 w 13682"/>
                <a:gd name="connsiteY0" fmla="*/ 33614 h 31867"/>
                <a:gd name="connsiteX1" fmla="*/ 6118 w 13682"/>
                <a:gd name="connsiteY1" fmla="*/ 1900 h 31867"/>
                <a:gd name="connsiteX2" fmla="*/ 11959 w 13682"/>
                <a:gd name="connsiteY2" fmla="*/ 33614 h 3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" h="31867">
                  <a:moveTo>
                    <a:pt x="11959" y="33614"/>
                  </a:moveTo>
                  <a:cubicBezTo>
                    <a:pt x="17958" y="11441"/>
                    <a:pt x="13571" y="288"/>
                    <a:pt x="6118" y="1900"/>
                  </a:cubicBezTo>
                  <a:cubicBezTo>
                    <a:pt x="-1334" y="3512"/>
                    <a:pt x="-1387" y="14982"/>
                    <a:pt x="11959" y="3361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4" name="任意多边形: 形状 3923">
              <a:extLst>
                <a:ext uri="{FF2B5EF4-FFF2-40B4-BE49-F238E27FC236}">
                  <a16:creationId xmlns:a16="http://schemas.microsoft.com/office/drawing/2014/main" id="{211C958B-92D8-D53D-DE32-A13EB735F12A}"/>
                </a:ext>
              </a:extLst>
            </p:cNvPr>
            <p:cNvSpPr/>
            <p:nvPr/>
          </p:nvSpPr>
          <p:spPr>
            <a:xfrm>
              <a:off x="179769" y="-4211592"/>
              <a:ext cx="30391" cy="18168"/>
            </a:xfrm>
            <a:custGeom>
              <a:avLst/>
              <a:gdLst>
                <a:gd name="connsiteX0" fmla="*/ 1086 w 30391"/>
                <a:gd name="connsiteY0" fmla="*/ 19915 h 18168"/>
                <a:gd name="connsiteX1" fmla="*/ 30712 w 30391"/>
                <a:gd name="connsiteY1" fmla="*/ 4692 h 18168"/>
                <a:gd name="connsiteX2" fmla="*/ 1086 w 30391"/>
                <a:gd name="connsiteY2" fmla="*/ 19915 h 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91" h="18168">
                  <a:moveTo>
                    <a:pt x="1086" y="19915"/>
                  </a:moveTo>
                  <a:cubicBezTo>
                    <a:pt x="24872" y="18541"/>
                    <a:pt x="34386" y="11115"/>
                    <a:pt x="30712" y="4692"/>
                  </a:cubicBezTo>
                  <a:cubicBezTo>
                    <a:pt x="27039" y="-1730"/>
                    <a:pt x="15331" y="1917"/>
                    <a:pt x="1086" y="199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5" name="任意多边形: 形状 3924">
              <a:extLst>
                <a:ext uri="{FF2B5EF4-FFF2-40B4-BE49-F238E27FC236}">
                  <a16:creationId xmlns:a16="http://schemas.microsoft.com/office/drawing/2014/main" id="{59E78716-47C7-71EC-8C82-7BF570F60F0C}"/>
                </a:ext>
              </a:extLst>
            </p:cNvPr>
            <p:cNvSpPr/>
            <p:nvPr/>
          </p:nvSpPr>
          <p:spPr>
            <a:xfrm>
              <a:off x="179769" y="-4193424"/>
              <a:ext cx="25733" cy="24212"/>
            </a:xfrm>
            <a:custGeom>
              <a:avLst/>
              <a:gdLst>
                <a:gd name="connsiteX0" fmla="*/ 1086 w 25733"/>
                <a:gd name="connsiteY0" fmla="*/ 1747 h 24212"/>
                <a:gd name="connsiteX1" fmla="*/ 25215 w 25733"/>
                <a:gd name="connsiteY1" fmla="*/ 24158 h 24212"/>
                <a:gd name="connsiteX2" fmla="*/ 1086 w 25733"/>
                <a:gd name="connsiteY2" fmla="*/ 1747 h 2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33" h="24212">
                  <a:moveTo>
                    <a:pt x="1086" y="1747"/>
                  </a:moveTo>
                  <a:cubicBezTo>
                    <a:pt x="9755" y="23048"/>
                    <a:pt x="20035" y="29550"/>
                    <a:pt x="25215" y="24158"/>
                  </a:cubicBezTo>
                  <a:cubicBezTo>
                    <a:pt x="30395" y="18767"/>
                    <a:pt x="23207" y="922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6" name="任意多边形: 形状 3925">
              <a:extLst>
                <a:ext uri="{FF2B5EF4-FFF2-40B4-BE49-F238E27FC236}">
                  <a16:creationId xmlns:a16="http://schemas.microsoft.com/office/drawing/2014/main" id="{8A21F7CA-07B1-AE74-3D39-9D280716F4F6}"/>
                </a:ext>
              </a:extLst>
            </p:cNvPr>
            <p:cNvSpPr/>
            <p:nvPr/>
          </p:nvSpPr>
          <p:spPr>
            <a:xfrm>
              <a:off x="161688" y="-4193424"/>
              <a:ext cx="18081" cy="29632"/>
            </a:xfrm>
            <a:custGeom>
              <a:avLst/>
              <a:gdLst>
                <a:gd name="connsiteX0" fmla="*/ 19168 w 18081"/>
                <a:gd name="connsiteY0" fmla="*/ 1747 h 29632"/>
                <a:gd name="connsiteX1" fmla="*/ 4473 w 18081"/>
                <a:gd name="connsiteY1" fmla="*/ 30818 h 29632"/>
                <a:gd name="connsiteX2" fmla="*/ 19168 w 18081"/>
                <a:gd name="connsiteY2" fmla="*/ 1747 h 2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81" h="29632">
                  <a:moveTo>
                    <a:pt x="19168" y="1747"/>
                  </a:moveTo>
                  <a:cubicBezTo>
                    <a:pt x="668" y="16256"/>
                    <a:pt x="-2451" y="27726"/>
                    <a:pt x="4473" y="30818"/>
                  </a:cubicBezTo>
                  <a:cubicBezTo>
                    <a:pt x="11398" y="33911"/>
                    <a:pt x="18613" y="24211"/>
                    <a:pt x="191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7" name="任意多边形: 形状 3926">
              <a:extLst>
                <a:ext uri="{FF2B5EF4-FFF2-40B4-BE49-F238E27FC236}">
                  <a16:creationId xmlns:a16="http://schemas.microsoft.com/office/drawing/2014/main" id="{63ADCB45-91D0-B6DC-61B7-760C5931087F}"/>
                </a:ext>
              </a:extLst>
            </p:cNvPr>
            <p:cNvSpPr/>
            <p:nvPr/>
          </p:nvSpPr>
          <p:spPr>
            <a:xfrm>
              <a:off x="146500" y="-4203126"/>
              <a:ext cx="33269" cy="13042"/>
            </a:xfrm>
            <a:custGeom>
              <a:avLst/>
              <a:gdLst>
                <a:gd name="connsiteX0" fmla="*/ 34355 w 33269"/>
                <a:gd name="connsiteY0" fmla="*/ 11449 h 13042"/>
                <a:gd name="connsiteX1" fmla="*/ 1134 w 33269"/>
                <a:gd name="connsiteY1" fmla="*/ 6957 h 13042"/>
                <a:gd name="connsiteX2" fmla="*/ 34355 w 33269"/>
                <a:gd name="connsiteY2" fmla="*/ 11449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69" h="13042">
                  <a:moveTo>
                    <a:pt x="34355" y="11449"/>
                  </a:moveTo>
                  <a:cubicBezTo>
                    <a:pt x="14322" y="-946"/>
                    <a:pt x="2033" y="-338"/>
                    <a:pt x="1134" y="6957"/>
                  </a:cubicBezTo>
                  <a:cubicBezTo>
                    <a:pt x="236" y="14251"/>
                    <a:pt x="11891" y="17898"/>
                    <a:pt x="34355" y="114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8" name="任意多边形: 形状 3927">
              <a:extLst>
                <a:ext uri="{FF2B5EF4-FFF2-40B4-BE49-F238E27FC236}">
                  <a16:creationId xmlns:a16="http://schemas.microsoft.com/office/drawing/2014/main" id="{252A425A-6DD5-CC01-E3D8-77A2D86E67C7}"/>
                </a:ext>
              </a:extLst>
            </p:cNvPr>
            <p:cNvSpPr/>
            <p:nvPr/>
          </p:nvSpPr>
          <p:spPr>
            <a:xfrm>
              <a:off x="175461" y="-4197487"/>
              <a:ext cx="8616" cy="8352"/>
            </a:xfrm>
            <a:custGeom>
              <a:avLst/>
              <a:gdLst>
                <a:gd name="connsiteX0" fmla="*/ 3756 w 8616"/>
                <a:gd name="connsiteY0" fmla="*/ 9774 h 8352"/>
                <a:gd name="connsiteX1" fmla="*/ 9385 w 8616"/>
                <a:gd name="connsiteY1" fmla="*/ 7501 h 8352"/>
                <a:gd name="connsiteX2" fmla="*/ 7165 w 8616"/>
                <a:gd name="connsiteY2" fmla="*/ 2110 h 8352"/>
                <a:gd name="connsiteX3" fmla="*/ 7033 w 8616"/>
                <a:gd name="connsiteY3" fmla="*/ 2057 h 8352"/>
                <a:gd name="connsiteX4" fmla="*/ 1404 w 8616"/>
                <a:gd name="connsiteY4" fmla="*/ 4356 h 8352"/>
                <a:gd name="connsiteX5" fmla="*/ 3605 w 8616"/>
                <a:gd name="connsiteY5" fmla="*/ 9721 h 8352"/>
                <a:gd name="connsiteX6" fmla="*/ 3756 w 8616"/>
                <a:gd name="connsiteY6" fmla="*/ 9774 h 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6" h="8352">
                  <a:moveTo>
                    <a:pt x="3756" y="9774"/>
                  </a:moveTo>
                  <a:cubicBezTo>
                    <a:pt x="5939" y="10673"/>
                    <a:pt x="8431" y="9642"/>
                    <a:pt x="9385" y="7501"/>
                  </a:cubicBezTo>
                  <a:cubicBezTo>
                    <a:pt x="10260" y="5387"/>
                    <a:pt x="9266" y="2982"/>
                    <a:pt x="7165" y="2110"/>
                  </a:cubicBezTo>
                  <a:cubicBezTo>
                    <a:pt x="7123" y="2083"/>
                    <a:pt x="7078" y="2083"/>
                    <a:pt x="7033" y="2057"/>
                  </a:cubicBezTo>
                  <a:cubicBezTo>
                    <a:pt x="4845" y="1185"/>
                    <a:pt x="2358" y="2216"/>
                    <a:pt x="1404" y="4356"/>
                  </a:cubicBezTo>
                  <a:cubicBezTo>
                    <a:pt x="531" y="6444"/>
                    <a:pt x="1517" y="8849"/>
                    <a:pt x="3605" y="9721"/>
                  </a:cubicBezTo>
                  <a:cubicBezTo>
                    <a:pt x="3655" y="9748"/>
                    <a:pt x="3705" y="9748"/>
                    <a:pt x="3756" y="97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29" name="任意多边形: 形状 3928">
              <a:extLst>
                <a:ext uri="{FF2B5EF4-FFF2-40B4-BE49-F238E27FC236}">
                  <a16:creationId xmlns:a16="http://schemas.microsoft.com/office/drawing/2014/main" id="{964D7559-598E-3288-02A2-7E7F3B48E3B0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0" name="任意多边形: 形状 3929">
              <a:extLst>
                <a:ext uri="{FF2B5EF4-FFF2-40B4-BE49-F238E27FC236}">
                  <a16:creationId xmlns:a16="http://schemas.microsoft.com/office/drawing/2014/main" id="{583CD8AE-C4A1-9AA1-7AA2-ABDEC0B0C2B3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1" name="任意多边形: 形状 3930">
              <a:extLst>
                <a:ext uri="{FF2B5EF4-FFF2-40B4-BE49-F238E27FC236}">
                  <a16:creationId xmlns:a16="http://schemas.microsoft.com/office/drawing/2014/main" id="{D93A6A56-6CCD-6324-A68F-00D3A30838C6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2" name="任意多边形: 形状 3931">
              <a:extLst>
                <a:ext uri="{FF2B5EF4-FFF2-40B4-BE49-F238E27FC236}">
                  <a16:creationId xmlns:a16="http://schemas.microsoft.com/office/drawing/2014/main" id="{6361C72B-43B7-B096-C864-BBB163B554E8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3" name="任意多边形: 形状 3932">
              <a:extLst>
                <a:ext uri="{FF2B5EF4-FFF2-40B4-BE49-F238E27FC236}">
                  <a16:creationId xmlns:a16="http://schemas.microsoft.com/office/drawing/2014/main" id="{5095C4A8-7EB3-2CEE-031A-A197E0EAE7BC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4" name="任意多边形: 形状 3933">
              <a:extLst>
                <a:ext uri="{FF2B5EF4-FFF2-40B4-BE49-F238E27FC236}">
                  <a16:creationId xmlns:a16="http://schemas.microsoft.com/office/drawing/2014/main" id="{85BAD4B7-21C4-F1DD-99BC-417F04550F5D}"/>
                </a:ext>
              </a:extLst>
            </p:cNvPr>
            <p:cNvSpPr/>
            <p:nvPr/>
          </p:nvSpPr>
          <p:spPr>
            <a:xfrm>
              <a:off x="219283" y="-4240467"/>
              <a:ext cx="7686" cy="17989"/>
            </a:xfrm>
            <a:custGeom>
              <a:avLst/>
              <a:gdLst>
                <a:gd name="connsiteX0" fmla="*/ 2668 w 7686"/>
                <a:gd name="connsiteY0" fmla="*/ 1747 h 17989"/>
                <a:gd name="connsiteX1" fmla="*/ 5946 w 7686"/>
                <a:gd name="connsiteY1" fmla="*/ 19666 h 17989"/>
                <a:gd name="connsiteX2" fmla="*/ 2668 w 7686"/>
                <a:gd name="connsiteY2" fmla="*/ 1747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6" h="17989">
                  <a:moveTo>
                    <a:pt x="2668" y="1747"/>
                  </a:moveTo>
                  <a:cubicBezTo>
                    <a:pt x="-714" y="14221"/>
                    <a:pt x="1770" y="20485"/>
                    <a:pt x="5946" y="19666"/>
                  </a:cubicBezTo>
                  <a:cubicBezTo>
                    <a:pt x="10121" y="18846"/>
                    <a:pt x="10174" y="12239"/>
                    <a:pt x="26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5" name="任意多边形: 形状 3934">
              <a:extLst>
                <a:ext uri="{FF2B5EF4-FFF2-40B4-BE49-F238E27FC236}">
                  <a16:creationId xmlns:a16="http://schemas.microsoft.com/office/drawing/2014/main" id="{BFF00648-A463-94B7-C753-87FB0B076C7A}"/>
                </a:ext>
              </a:extLst>
            </p:cNvPr>
            <p:cNvSpPr/>
            <p:nvPr/>
          </p:nvSpPr>
          <p:spPr>
            <a:xfrm>
              <a:off x="203761" y="-4240467"/>
              <a:ext cx="17104" cy="10211"/>
            </a:xfrm>
            <a:custGeom>
              <a:avLst/>
              <a:gdLst>
                <a:gd name="connsiteX0" fmla="*/ 18190 w 17104"/>
                <a:gd name="connsiteY0" fmla="*/ 1747 h 10211"/>
                <a:gd name="connsiteX1" fmla="*/ 1514 w 17104"/>
                <a:gd name="connsiteY1" fmla="*/ 10310 h 10211"/>
                <a:gd name="connsiteX2" fmla="*/ 18190 w 17104"/>
                <a:gd name="connsiteY2" fmla="*/ 1747 h 1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04" h="10211">
                  <a:moveTo>
                    <a:pt x="18190" y="1747"/>
                  </a:moveTo>
                  <a:cubicBezTo>
                    <a:pt x="4976" y="2513"/>
                    <a:pt x="-574" y="6715"/>
                    <a:pt x="1514" y="10310"/>
                  </a:cubicBezTo>
                  <a:cubicBezTo>
                    <a:pt x="3602" y="13904"/>
                    <a:pt x="10156" y="11869"/>
                    <a:pt x="181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6" name="任意多边形: 形状 3935">
              <a:extLst>
                <a:ext uri="{FF2B5EF4-FFF2-40B4-BE49-F238E27FC236}">
                  <a16:creationId xmlns:a16="http://schemas.microsoft.com/office/drawing/2014/main" id="{6D466E0C-C1D3-AFAC-2F30-8458A6E93840}"/>
                </a:ext>
              </a:extLst>
            </p:cNvPr>
            <p:cNvSpPr/>
            <p:nvPr/>
          </p:nvSpPr>
          <p:spPr>
            <a:xfrm>
              <a:off x="206341" y="-4254091"/>
              <a:ext cx="14524" cy="13623"/>
            </a:xfrm>
            <a:custGeom>
              <a:avLst/>
              <a:gdLst>
                <a:gd name="connsiteX0" fmla="*/ 15611 w 14524"/>
                <a:gd name="connsiteY0" fmla="*/ 15370 h 13623"/>
                <a:gd name="connsiteX1" fmla="*/ 2026 w 14524"/>
                <a:gd name="connsiteY1" fmla="*/ 2764 h 13623"/>
                <a:gd name="connsiteX2" fmla="*/ 15611 w 14524"/>
                <a:gd name="connsiteY2" fmla="*/ 15370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23">
                  <a:moveTo>
                    <a:pt x="15611" y="15370"/>
                  </a:moveTo>
                  <a:cubicBezTo>
                    <a:pt x="10721" y="3372"/>
                    <a:pt x="5039" y="-275"/>
                    <a:pt x="2026" y="2764"/>
                  </a:cubicBezTo>
                  <a:cubicBezTo>
                    <a:pt x="-987" y="5803"/>
                    <a:pt x="3163" y="11142"/>
                    <a:pt x="15611" y="153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7" name="任意多边形: 形状 3936">
              <a:extLst>
                <a:ext uri="{FF2B5EF4-FFF2-40B4-BE49-F238E27FC236}">
                  <a16:creationId xmlns:a16="http://schemas.microsoft.com/office/drawing/2014/main" id="{03E71E3A-D818-FD8B-280E-9C1685BD68F0}"/>
                </a:ext>
              </a:extLst>
            </p:cNvPr>
            <p:cNvSpPr/>
            <p:nvPr/>
          </p:nvSpPr>
          <p:spPr>
            <a:xfrm>
              <a:off x="220866" y="-4257138"/>
              <a:ext cx="10162" cy="16671"/>
            </a:xfrm>
            <a:custGeom>
              <a:avLst/>
              <a:gdLst>
                <a:gd name="connsiteX0" fmla="*/ 1086 w 10162"/>
                <a:gd name="connsiteY0" fmla="*/ 18418 h 16671"/>
                <a:gd name="connsiteX1" fmla="*/ 9358 w 10162"/>
                <a:gd name="connsiteY1" fmla="*/ 2059 h 16671"/>
                <a:gd name="connsiteX2" fmla="*/ 1086 w 10162"/>
                <a:gd name="connsiteY2" fmla="*/ 18418 h 1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2" h="16671">
                  <a:moveTo>
                    <a:pt x="1086" y="18418"/>
                  </a:moveTo>
                  <a:cubicBezTo>
                    <a:pt x="11446" y="10252"/>
                    <a:pt x="13243" y="3777"/>
                    <a:pt x="9358" y="2059"/>
                  </a:cubicBezTo>
                  <a:cubicBezTo>
                    <a:pt x="5473" y="341"/>
                    <a:pt x="1403" y="5706"/>
                    <a:pt x="1086" y="184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8" name="任意多边形: 形状 3937">
              <a:extLst>
                <a:ext uri="{FF2B5EF4-FFF2-40B4-BE49-F238E27FC236}">
                  <a16:creationId xmlns:a16="http://schemas.microsoft.com/office/drawing/2014/main" id="{CF488867-0F52-4BA6-B029-1E7E5E3848A9}"/>
                </a:ext>
              </a:extLst>
            </p:cNvPr>
            <p:cNvSpPr/>
            <p:nvPr/>
          </p:nvSpPr>
          <p:spPr>
            <a:xfrm>
              <a:off x="220866" y="-4242282"/>
              <a:ext cx="18709" cy="7286"/>
            </a:xfrm>
            <a:custGeom>
              <a:avLst/>
              <a:gdLst>
                <a:gd name="connsiteX0" fmla="*/ 1086 w 18709"/>
                <a:gd name="connsiteY0" fmla="*/ 3562 h 7286"/>
                <a:gd name="connsiteX1" fmla="*/ 19771 w 18709"/>
                <a:gd name="connsiteY1" fmla="*/ 6205 h 7286"/>
                <a:gd name="connsiteX2" fmla="*/ 1086 w 18709"/>
                <a:gd name="connsiteY2" fmla="*/ 3562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9" h="7286">
                  <a:moveTo>
                    <a:pt x="1086" y="3562"/>
                  </a:moveTo>
                  <a:cubicBezTo>
                    <a:pt x="12345" y="10512"/>
                    <a:pt x="19295" y="10195"/>
                    <a:pt x="19771" y="6205"/>
                  </a:cubicBezTo>
                  <a:cubicBezTo>
                    <a:pt x="20247" y="2214"/>
                    <a:pt x="13719" y="-59"/>
                    <a:pt x="1086" y="3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39" name="任意多边形: 形状 3938">
              <a:extLst>
                <a:ext uri="{FF2B5EF4-FFF2-40B4-BE49-F238E27FC236}">
                  <a16:creationId xmlns:a16="http://schemas.microsoft.com/office/drawing/2014/main" id="{6767CFCE-3C52-C605-FFE7-5FA9E2AC51DB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4435 w 4848"/>
                <a:gd name="connsiteY0" fmla="*/ 1927 h 4699"/>
                <a:gd name="connsiteX1" fmla="*/ 1264 w 4848"/>
                <a:gd name="connsiteY1" fmla="*/ 3222 h 4699"/>
                <a:gd name="connsiteX2" fmla="*/ 2503 w 4848"/>
                <a:gd name="connsiteY2" fmla="*/ 6235 h 4699"/>
                <a:gd name="connsiteX3" fmla="*/ 2585 w 4848"/>
                <a:gd name="connsiteY3" fmla="*/ 6262 h 4699"/>
                <a:gd name="connsiteX4" fmla="*/ 5756 w 4848"/>
                <a:gd name="connsiteY4" fmla="*/ 4993 h 4699"/>
                <a:gd name="connsiteX5" fmla="*/ 4501 w 4848"/>
                <a:gd name="connsiteY5" fmla="*/ 1954 h 4699"/>
                <a:gd name="connsiteX6" fmla="*/ 4435 w 4848"/>
                <a:gd name="connsiteY6" fmla="*/ 192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4435" y="1927"/>
                  </a:move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0" name="任意多边形: 形状 3939">
              <a:extLst>
                <a:ext uri="{FF2B5EF4-FFF2-40B4-BE49-F238E27FC236}">
                  <a16:creationId xmlns:a16="http://schemas.microsoft.com/office/drawing/2014/main" id="{83CAAEC1-3A7E-14D7-0430-AC62BF834C8D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1" name="任意多边形: 形状 3940">
              <a:extLst>
                <a:ext uri="{FF2B5EF4-FFF2-40B4-BE49-F238E27FC236}">
                  <a16:creationId xmlns:a16="http://schemas.microsoft.com/office/drawing/2014/main" id="{E0DFAC7F-FB6B-316A-3F18-E55DA19C7538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2" name="任意多边形: 形状 3941">
              <a:extLst>
                <a:ext uri="{FF2B5EF4-FFF2-40B4-BE49-F238E27FC236}">
                  <a16:creationId xmlns:a16="http://schemas.microsoft.com/office/drawing/2014/main" id="{35A47CCA-9E40-9D79-654E-625B36D188A1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3" name="任意多边形: 形状 3942">
              <a:extLst>
                <a:ext uri="{FF2B5EF4-FFF2-40B4-BE49-F238E27FC236}">
                  <a16:creationId xmlns:a16="http://schemas.microsoft.com/office/drawing/2014/main" id="{627E32B4-3AF2-7C1C-8280-1AE247B61CA6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4" name="任意多边形: 形状 3943">
              <a:extLst>
                <a:ext uri="{FF2B5EF4-FFF2-40B4-BE49-F238E27FC236}">
                  <a16:creationId xmlns:a16="http://schemas.microsoft.com/office/drawing/2014/main" id="{8FC817E1-BE5E-6FCF-02CC-27294D83931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5" name="任意多边形: 形状 3944">
              <a:extLst>
                <a:ext uri="{FF2B5EF4-FFF2-40B4-BE49-F238E27FC236}">
                  <a16:creationId xmlns:a16="http://schemas.microsoft.com/office/drawing/2014/main" id="{45F393EB-8769-F5DE-E624-FE6D42D83BDC}"/>
                </a:ext>
              </a:extLst>
            </p:cNvPr>
            <p:cNvSpPr/>
            <p:nvPr/>
          </p:nvSpPr>
          <p:spPr>
            <a:xfrm>
              <a:off x="214751" y="-4258457"/>
              <a:ext cx="7703" cy="17989"/>
            </a:xfrm>
            <a:custGeom>
              <a:avLst/>
              <a:gdLst>
                <a:gd name="connsiteX0" fmla="*/ 7201 w 7703"/>
                <a:gd name="connsiteY0" fmla="*/ 19736 h 17989"/>
                <a:gd name="connsiteX1" fmla="*/ 3924 w 7703"/>
                <a:gd name="connsiteY1" fmla="*/ 1818 h 17989"/>
                <a:gd name="connsiteX2" fmla="*/ 7201 w 7703"/>
                <a:gd name="connsiteY2" fmla="*/ 19736 h 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3" h="17989">
                  <a:moveTo>
                    <a:pt x="7201" y="19736"/>
                  </a:moveTo>
                  <a:cubicBezTo>
                    <a:pt x="10584" y="7262"/>
                    <a:pt x="8126" y="999"/>
                    <a:pt x="3924" y="1818"/>
                  </a:cubicBezTo>
                  <a:cubicBezTo>
                    <a:pt x="-279" y="2637"/>
                    <a:pt x="-305" y="9271"/>
                    <a:pt x="7201" y="1973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6" name="任意多边形: 形状 3945">
              <a:extLst>
                <a:ext uri="{FF2B5EF4-FFF2-40B4-BE49-F238E27FC236}">
                  <a16:creationId xmlns:a16="http://schemas.microsoft.com/office/drawing/2014/main" id="{2238F0A5-D177-5238-1D45-1F669851CD69}"/>
                </a:ext>
              </a:extLst>
            </p:cNvPr>
            <p:cNvSpPr/>
            <p:nvPr/>
          </p:nvSpPr>
          <p:spPr>
            <a:xfrm>
              <a:off x="220866" y="-4250690"/>
              <a:ext cx="17096" cy="10223"/>
            </a:xfrm>
            <a:custGeom>
              <a:avLst/>
              <a:gdLst>
                <a:gd name="connsiteX0" fmla="*/ 1086 w 17096"/>
                <a:gd name="connsiteY0" fmla="*/ 11970 h 10223"/>
                <a:gd name="connsiteX1" fmla="*/ 17762 w 17096"/>
                <a:gd name="connsiteY1" fmla="*/ 3407 h 10223"/>
                <a:gd name="connsiteX2" fmla="*/ 1086 w 17096"/>
                <a:gd name="connsiteY2" fmla="*/ 11970 h 1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23">
                  <a:moveTo>
                    <a:pt x="1086" y="11970"/>
                  </a:moveTo>
                  <a:cubicBezTo>
                    <a:pt x="14300" y="11204"/>
                    <a:pt x="19824" y="7028"/>
                    <a:pt x="17762" y="3407"/>
                  </a:cubicBezTo>
                  <a:cubicBezTo>
                    <a:pt x="15701" y="-214"/>
                    <a:pt x="9120" y="1848"/>
                    <a:pt x="1086" y="119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7" name="任意多边形: 形状 3946">
              <a:extLst>
                <a:ext uri="{FF2B5EF4-FFF2-40B4-BE49-F238E27FC236}">
                  <a16:creationId xmlns:a16="http://schemas.microsoft.com/office/drawing/2014/main" id="{13A08C58-4D09-ECCE-C5CA-CAD16CB983D4}"/>
                </a:ext>
              </a:extLst>
            </p:cNvPr>
            <p:cNvSpPr/>
            <p:nvPr/>
          </p:nvSpPr>
          <p:spPr>
            <a:xfrm>
              <a:off x="220866" y="-4240467"/>
              <a:ext cx="14524" cy="13647"/>
            </a:xfrm>
            <a:custGeom>
              <a:avLst/>
              <a:gdLst>
                <a:gd name="connsiteX0" fmla="*/ 1086 w 14524"/>
                <a:gd name="connsiteY0" fmla="*/ 1747 h 13647"/>
                <a:gd name="connsiteX1" fmla="*/ 14670 w 14524"/>
                <a:gd name="connsiteY1" fmla="*/ 14380 h 13647"/>
                <a:gd name="connsiteX2" fmla="*/ 1086 w 14524"/>
                <a:gd name="connsiteY2" fmla="*/ 1747 h 1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4" h="13647">
                  <a:moveTo>
                    <a:pt x="1086" y="1747"/>
                  </a:moveTo>
                  <a:cubicBezTo>
                    <a:pt x="5975" y="13746"/>
                    <a:pt x="11657" y="17419"/>
                    <a:pt x="14670" y="14380"/>
                  </a:cubicBezTo>
                  <a:cubicBezTo>
                    <a:pt x="17683" y="11340"/>
                    <a:pt x="13534" y="597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8" name="任意多边形: 形状 3947">
              <a:extLst>
                <a:ext uri="{FF2B5EF4-FFF2-40B4-BE49-F238E27FC236}">
                  <a16:creationId xmlns:a16="http://schemas.microsoft.com/office/drawing/2014/main" id="{4EB7A813-5C90-3BA3-3D8C-507FF7098B43}"/>
                </a:ext>
              </a:extLst>
            </p:cNvPr>
            <p:cNvSpPr/>
            <p:nvPr/>
          </p:nvSpPr>
          <p:spPr>
            <a:xfrm>
              <a:off x="210709" y="-4240467"/>
              <a:ext cx="10156" cy="16704"/>
            </a:xfrm>
            <a:custGeom>
              <a:avLst/>
              <a:gdLst>
                <a:gd name="connsiteX0" fmla="*/ 11243 w 10156"/>
                <a:gd name="connsiteY0" fmla="*/ 1747 h 16704"/>
                <a:gd name="connsiteX1" fmla="*/ 2970 w 10156"/>
                <a:gd name="connsiteY1" fmla="*/ 18133 h 16704"/>
                <a:gd name="connsiteX2" fmla="*/ 11243 w 10156"/>
                <a:gd name="connsiteY2" fmla="*/ 1747 h 1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6" h="16704">
                  <a:moveTo>
                    <a:pt x="11243" y="1747"/>
                  </a:moveTo>
                  <a:cubicBezTo>
                    <a:pt x="909" y="9914"/>
                    <a:pt x="-915" y="16388"/>
                    <a:pt x="2970" y="18133"/>
                  </a:cubicBezTo>
                  <a:cubicBezTo>
                    <a:pt x="6855" y="19877"/>
                    <a:pt x="10952" y="14459"/>
                    <a:pt x="112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49" name="任意多边形: 形状 3948">
              <a:extLst>
                <a:ext uri="{FF2B5EF4-FFF2-40B4-BE49-F238E27FC236}">
                  <a16:creationId xmlns:a16="http://schemas.microsoft.com/office/drawing/2014/main" id="{54AED504-EE60-811A-D4C6-BE380D73A7E5}"/>
                </a:ext>
              </a:extLst>
            </p:cNvPr>
            <p:cNvSpPr/>
            <p:nvPr/>
          </p:nvSpPr>
          <p:spPr>
            <a:xfrm>
              <a:off x="202154" y="-4245936"/>
              <a:ext cx="18711" cy="7289"/>
            </a:xfrm>
            <a:custGeom>
              <a:avLst/>
              <a:gdLst>
                <a:gd name="connsiteX0" fmla="*/ 19798 w 18711"/>
                <a:gd name="connsiteY0" fmla="*/ 7216 h 7289"/>
                <a:gd name="connsiteX1" fmla="*/ 1113 w 18711"/>
                <a:gd name="connsiteY1" fmla="*/ 4573 h 7289"/>
                <a:gd name="connsiteX2" fmla="*/ 19798 w 18711"/>
                <a:gd name="connsiteY2" fmla="*/ 7216 h 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289">
                  <a:moveTo>
                    <a:pt x="19798" y="7216"/>
                  </a:moveTo>
                  <a:cubicBezTo>
                    <a:pt x="8539" y="239"/>
                    <a:pt x="1615" y="609"/>
                    <a:pt x="1113" y="4573"/>
                  </a:cubicBezTo>
                  <a:cubicBezTo>
                    <a:pt x="611" y="8537"/>
                    <a:pt x="7165" y="10863"/>
                    <a:pt x="19798" y="72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0" name="任意多边形: 形状 3949">
              <a:extLst>
                <a:ext uri="{FF2B5EF4-FFF2-40B4-BE49-F238E27FC236}">
                  <a16:creationId xmlns:a16="http://schemas.microsoft.com/office/drawing/2014/main" id="{D5934EA3-310B-80E7-FDE2-365D503C8A9F}"/>
                </a:ext>
              </a:extLst>
            </p:cNvPr>
            <p:cNvSpPr/>
            <p:nvPr/>
          </p:nvSpPr>
          <p:spPr>
            <a:xfrm>
              <a:off x="218442" y="-4242815"/>
              <a:ext cx="4848" cy="4699"/>
            </a:xfrm>
            <a:custGeom>
              <a:avLst/>
              <a:gdLst>
                <a:gd name="connsiteX0" fmla="*/ 2585 w 4848"/>
                <a:gd name="connsiteY0" fmla="*/ 6262 h 4699"/>
                <a:gd name="connsiteX1" fmla="*/ 5756 w 4848"/>
                <a:gd name="connsiteY1" fmla="*/ 4993 h 4699"/>
                <a:gd name="connsiteX2" fmla="*/ 4501 w 4848"/>
                <a:gd name="connsiteY2" fmla="*/ 1954 h 4699"/>
                <a:gd name="connsiteX3" fmla="*/ 4435 w 4848"/>
                <a:gd name="connsiteY3" fmla="*/ 1927 h 4699"/>
                <a:gd name="connsiteX4" fmla="*/ 1264 w 4848"/>
                <a:gd name="connsiteY4" fmla="*/ 3222 h 4699"/>
                <a:gd name="connsiteX5" fmla="*/ 2503 w 4848"/>
                <a:gd name="connsiteY5" fmla="*/ 6235 h 4699"/>
                <a:gd name="connsiteX6" fmla="*/ 2585 w 4848"/>
                <a:gd name="connsiteY6" fmla="*/ 6262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8" h="4699">
                  <a:moveTo>
                    <a:pt x="2585" y="6262"/>
                  </a:moveTo>
                  <a:cubicBezTo>
                    <a:pt x="3811" y="6764"/>
                    <a:pt x="5215" y="6209"/>
                    <a:pt x="5756" y="4993"/>
                  </a:cubicBezTo>
                  <a:cubicBezTo>
                    <a:pt x="6248" y="3804"/>
                    <a:pt x="5688" y="2456"/>
                    <a:pt x="4501" y="1954"/>
                  </a:cubicBezTo>
                  <a:cubicBezTo>
                    <a:pt x="4480" y="1954"/>
                    <a:pt x="4456" y="1927"/>
                    <a:pt x="4435" y="1927"/>
                  </a:cubicBezTo>
                  <a:cubicBezTo>
                    <a:pt x="3201" y="1425"/>
                    <a:pt x="1797" y="2007"/>
                    <a:pt x="1264" y="3222"/>
                  </a:cubicBezTo>
                  <a:cubicBezTo>
                    <a:pt x="775" y="4385"/>
                    <a:pt x="1330" y="5733"/>
                    <a:pt x="2503" y="6235"/>
                  </a:cubicBezTo>
                  <a:cubicBezTo>
                    <a:pt x="2530" y="6235"/>
                    <a:pt x="2556" y="6262"/>
                    <a:pt x="2585" y="62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1" name="任意多边形: 形状 3950">
              <a:extLst>
                <a:ext uri="{FF2B5EF4-FFF2-40B4-BE49-F238E27FC236}">
                  <a16:creationId xmlns:a16="http://schemas.microsoft.com/office/drawing/2014/main" id="{53338409-91DC-546D-9ED6-809662B471BC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2" name="任意多边形: 形状 3951">
              <a:extLst>
                <a:ext uri="{FF2B5EF4-FFF2-40B4-BE49-F238E27FC236}">
                  <a16:creationId xmlns:a16="http://schemas.microsoft.com/office/drawing/2014/main" id="{9B91D1FE-6208-B2A0-6407-FB618F6F96DB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3" name="任意多边形: 形状 3952">
              <a:extLst>
                <a:ext uri="{FF2B5EF4-FFF2-40B4-BE49-F238E27FC236}">
                  <a16:creationId xmlns:a16="http://schemas.microsoft.com/office/drawing/2014/main" id="{1385CAC7-DA51-67B5-4471-BF4DE4E3FB34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4" name="任意多边形: 形状 3953">
              <a:extLst>
                <a:ext uri="{FF2B5EF4-FFF2-40B4-BE49-F238E27FC236}">
                  <a16:creationId xmlns:a16="http://schemas.microsoft.com/office/drawing/2014/main" id="{F5F6AE2D-AF2F-2B36-9B9B-F4FE88AE9C79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5" name="任意多边形: 形状 3954">
              <a:extLst>
                <a:ext uri="{FF2B5EF4-FFF2-40B4-BE49-F238E27FC236}">
                  <a16:creationId xmlns:a16="http://schemas.microsoft.com/office/drawing/2014/main" id="{4B0AD8A7-4F2B-7260-6FE0-2CF8F32DF40A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6" name="任意多边形: 形状 3955">
              <a:extLst>
                <a:ext uri="{FF2B5EF4-FFF2-40B4-BE49-F238E27FC236}">
                  <a16:creationId xmlns:a16="http://schemas.microsoft.com/office/drawing/2014/main" id="{270D8556-6F05-6383-1F8D-126AD9D99FA5}"/>
                </a:ext>
              </a:extLst>
            </p:cNvPr>
            <p:cNvSpPr/>
            <p:nvPr/>
          </p:nvSpPr>
          <p:spPr>
            <a:xfrm>
              <a:off x="44308" y="-4215888"/>
              <a:ext cx="7706" cy="17985"/>
            </a:xfrm>
            <a:custGeom>
              <a:avLst/>
              <a:gdLst>
                <a:gd name="connsiteX0" fmla="*/ 2686 w 7706"/>
                <a:gd name="connsiteY0" fmla="*/ 1747 h 17985"/>
                <a:gd name="connsiteX1" fmla="*/ 5963 w 7706"/>
                <a:gd name="connsiteY1" fmla="*/ 19666 h 17985"/>
                <a:gd name="connsiteX2" fmla="*/ 2686 w 7706"/>
                <a:gd name="connsiteY2" fmla="*/ 1747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6" h="17985">
                  <a:moveTo>
                    <a:pt x="2686" y="1747"/>
                  </a:moveTo>
                  <a:cubicBezTo>
                    <a:pt x="-723" y="14221"/>
                    <a:pt x="1761" y="20458"/>
                    <a:pt x="5963" y="19666"/>
                  </a:cubicBezTo>
                  <a:cubicBezTo>
                    <a:pt x="10165" y="18873"/>
                    <a:pt x="10165" y="12081"/>
                    <a:pt x="26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7" name="任意多边形: 形状 3956">
              <a:extLst>
                <a:ext uri="{FF2B5EF4-FFF2-40B4-BE49-F238E27FC236}">
                  <a16:creationId xmlns:a16="http://schemas.microsoft.com/office/drawing/2014/main" id="{0BC23185-3038-9D4C-05E4-440A4498CCCA}"/>
                </a:ext>
              </a:extLst>
            </p:cNvPr>
            <p:cNvSpPr/>
            <p:nvPr/>
          </p:nvSpPr>
          <p:spPr>
            <a:xfrm>
              <a:off x="28796" y="-4215888"/>
              <a:ext cx="17112" cy="10160"/>
            </a:xfrm>
            <a:custGeom>
              <a:avLst/>
              <a:gdLst>
                <a:gd name="connsiteX0" fmla="*/ 18198 w 17112"/>
                <a:gd name="connsiteY0" fmla="*/ 1747 h 10160"/>
                <a:gd name="connsiteX1" fmla="*/ 1522 w 17112"/>
                <a:gd name="connsiteY1" fmla="*/ 10283 h 10160"/>
                <a:gd name="connsiteX2" fmla="*/ 18198 w 17112"/>
                <a:gd name="connsiteY2" fmla="*/ 1747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2" h="10160">
                  <a:moveTo>
                    <a:pt x="18198" y="1747"/>
                  </a:moveTo>
                  <a:cubicBezTo>
                    <a:pt x="4825" y="2513"/>
                    <a:pt x="-566" y="6689"/>
                    <a:pt x="1522" y="10283"/>
                  </a:cubicBezTo>
                  <a:cubicBezTo>
                    <a:pt x="3610" y="13877"/>
                    <a:pt x="10164" y="11710"/>
                    <a:pt x="1819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8" name="任意多边形: 形状 3957">
              <a:extLst>
                <a:ext uri="{FF2B5EF4-FFF2-40B4-BE49-F238E27FC236}">
                  <a16:creationId xmlns:a16="http://schemas.microsoft.com/office/drawing/2014/main" id="{7F51CA7B-428C-A155-9B66-07DE8AD02DD9}"/>
                </a:ext>
              </a:extLst>
            </p:cNvPr>
            <p:cNvSpPr/>
            <p:nvPr/>
          </p:nvSpPr>
          <p:spPr>
            <a:xfrm>
              <a:off x="31347" y="-4229538"/>
              <a:ext cx="14561" cy="13650"/>
            </a:xfrm>
            <a:custGeom>
              <a:avLst/>
              <a:gdLst>
                <a:gd name="connsiteX0" fmla="*/ 15647 w 14561"/>
                <a:gd name="connsiteY0" fmla="*/ 15397 h 13650"/>
                <a:gd name="connsiteX1" fmla="*/ 2036 w 14561"/>
                <a:gd name="connsiteY1" fmla="*/ 2764 h 13650"/>
                <a:gd name="connsiteX2" fmla="*/ 15647 w 14561"/>
                <a:gd name="connsiteY2" fmla="*/ 15397 h 1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61" h="13650">
                  <a:moveTo>
                    <a:pt x="15647" y="15397"/>
                  </a:moveTo>
                  <a:cubicBezTo>
                    <a:pt x="10758" y="3372"/>
                    <a:pt x="5076" y="-275"/>
                    <a:pt x="2036" y="2764"/>
                  </a:cubicBezTo>
                  <a:cubicBezTo>
                    <a:pt x="-1003" y="5803"/>
                    <a:pt x="3173" y="11036"/>
                    <a:pt x="15647" y="153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59" name="任意多边形: 形状 3958">
              <a:extLst>
                <a:ext uri="{FF2B5EF4-FFF2-40B4-BE49-F238E27FC236}">
                  <a16:creationId xmlns:a16="http://schemas.microsoft.com/office/drawing/2014/main" id="{B5A67147-76DC-8ACB-8CFF-EAE569CF4B11}"/>
                </a:ext>
              </a:extLst>
            </p:cNvPr>
            <p:cNvSpPr/>
            <p:nvPr/>
          </p:nvSpPr>
          <p:spPr>
            <a:xfrm>
              <a:off x="45908" y="-4232599"/>
              <a:ext cx="10136" cy="16710"/>
            </a:xfrm>
            <a:custGeom>
              <a:avLst/>
              <a:gdLst>
                <a:gd name="connsiteX0" fmla="*/ 1086 w 10136"/>
                <a:gd name="connsiteY0" fmla="*/ 18457 h 16710"/>
                <a:gd name="connsiteX1" fmla="*/ 9332 w 10136"/>
                <a:gd name="connsiteY1" fmla="*/ 2072 h 16710"/>
                <a:gd name="connsiteX2" fmla="*/ 1086 w 10136"/>
                <a:gd name="connsiteY2" fmla="*/ 18457 h 1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36" h="16710">
                  <a:moveTo>
                    <a:pt x="1086" y="18457"/>
                  </a:moveTo>
                  <a:cubicBezTo>
                    <a:pt x="11420" y="10264"/>
                    <a:pt x="13217" y="3816"/>
                    <a:pt x="9332" y="2072"/>
                  </a:cubicBezTo>
                  <a:cubicBezTo>
                    <a:pt x="5447" y="327"/>
                    <a:pt x="1403" y="5586"/>
                    <a:pt x="1086" y="1845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0" name="任意多边形: 形状 3959">
              <a:extLst>
                <a:ext uri="{FF2B5EF4-FFF2-40B4-BE49-F238E27FC236}">
                  <a16:creationId xmlns:a16="http://schemas.microsoft.com/office/drawing/2014/main" id="{ACCEF5A5-1103-706B-E441-7E85A87F3F22}"/>
                </a:ext>
              </a:extLst>
            </p:cNvPr>
            <p:cNvSpPr/>
            <p:nvPr/>
          </p:nvSpPr>
          <p:spPr>
            <a:xfrm>
              <a:off x="45908" y="-4217767"/>
              <a:ext cx="18711" cy="7339"/>
            </a:xfrm>
            <a:custGeom>
              <a:avLst/>
              <a:gdLst>
                <a:gd name="connsiteX0" fmla="*/ 1086 w 18711"/>
                <a:gd name="connsiteY0" fmla="*/ 3626 h 7339"/>
                <a:gd name="connsiteX1" fmla="*/ 19771 w 18711"/>
                <a:gd name="connsiteY1" fmla="*/ 6269 h 7339"/>
                <a:gd name="connsiteX2" fmla="*/ 1086 w 18711"/>
                <a:gd name="connsiteY2" fmla="*/ 3626 h 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11" h="7339">
                  <a:moveTo>
                    <a:pt x="1086" y="3626"/>
                  </a:moveTo>
                  <a:cubicBezTo>
                    <a:pt x="12345" y="10577"/>
                    <a:pt x="19269" y="10233"/>
                    <a:pt x="19771" y="6269"/>
                  </a:cubicBezTo>
                  <a:cubicBezTo>
                    <a:pt x="20273" y="2304"/>
                    <a:pt x="13719" y="-154"/>
                    <a:pt x="1086" y="36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1" name="任意多边形: 形状 3960">
              <a:extLst>
                <a:ext uri="{FF2B5EF4-FFF2-40B4-BE49-F238E27FC236}">
                  <a16:creationId xmlns:a16="http://schemas.microsoft.com/office/drawing/2014/main" id="{056A803C-F427-4707-4B43-8BB6D6CBF67B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4433 w 4853"/>
                <a:gd name="connsiteY0" fmla="*/ 1916 h 4699"/>
                <a:gd name="connsiteX1" fmla="*/ 1261 w 4853"/>
                <a:gd name="connsiteY1" fmla="*/ 3211 h 4699"/>
                <a:gd name="connsiteX2" fmla="*/ 2530 w 4853"/>
                <a:gd name="connsiteY2" fmla="*/ 6251 h 4699"/>
                <a:gd name="connsiteX3" fmla="*/ 2609 w 4853"/>
                <a:gd name="connsiteY3" fmla="*/ 6277 h 4699"/>
                <a:gd name="connsiteX4" fmla="*/ 5781 w 4853"/>
                <a:gd name="connsiteY4" fmla="*/ 4982 h 4699"/>
                <a:gd name="connsiteX5" fmla="*/ 4433 w 4853"/>
                <a:gd name="connsiteY5" fmla="*/ 1916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4433" y="1916"/>
                  </a:move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2" name="任意多边形: 形状 3961">
              <a:extLst>
                <a:ext uri="{FF2B5EF4-FFF2-40B4-BE49-F238E27FC236}">
                  <a16:creationId xmlns:a16="http://schemas.microsoft.com/office/drawing/2014/main" id="{C57ECE29-25C1-E737-937A-392C0E5132F8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3" name="任意多边形: 形状 3962">
              <a:extLst>
                <a:ext uri="{FF2B5EF4-FFF2-40B4-BE49-F238E27FC236}">
                  <a16:creationId xmlns:a16="http://schemas.microsoft.com/office/drawing/2014/main" id="{876F8D96-5C4B-61C0-3220-837A466EDCA2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4" name="任意多边形: 形状 3963">
              <a:extLst>
                <a:ext uri="{FF2B5EF4-FFF2-40B4-BE49-F238E27FC236}">
                  <a16:creationId xmlns:a16="http://schemas.microsoft.com/office/drawing/2014/main" id="{9D412C9B-D711-FEFE-1A52-AEFFB91CE269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5" name="任意多边形: 形状 3964">
              <a:extLst>
                <a:ext uri="{FF2B5EF4-FFF2-40B4-BE49-F238E27FC236}">
                  <a16:creationId xmlns:a16="http://schemas.microsoft.com/office/drawing/2014/main" id="{AE50A92A-F475-5FE8-B364-3D1015456D12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6" name="任意多边形: 形状 3965">
              <a:extLst>
                <a:ext uri="{FF2B5EF4-FFF2-40B4-BE49-F238E27FC236}">
                  <a16:creationId xmlns:a16="http://schemas.microsoft.com/office/drawing/2014/main" id="{C8D95FE3-5D26-9108-4549-4C16303E8000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7" name="任意多边形: 形状 3966">
              <a:extLst>
                <a:ext uri="{FF2B5EF4-FFF2-40B4-BE49-F238E27FC236}">
                  <a16:creationId xmlns:a16="http://schemas.microsoft.com/office/drawing/2014/main" id="{7BD5F637-03E3-038E-7D62-608892FC6FAC}"/>
                </a:ext>
              </a:extLst>
            </p:cNvPr>
            <p:cNvSpPr/>
            <p:nvPr/>
          </p:nvSpPr>
          <p:spPr>
            <a:xfrm>
              <a:off x="39777" y="-4233883"/>
              <a:ext cx="7712" cy="17994"/>
            </a:xfrm>
            <a:custGeom>
              <a:avLst/>
              <a:gdLst>
                <a:gd name="connsiteX0" fmla="*/ 7217 w 7712"/>
                <a:gd name="connsiteY0" fmla="*/ 19741 h 17994"/>
                <a:gd name="connsiteX1" fmla="*/ 3913 w 7712"/>
                <a:gd name="connsiteY1" fmla="*/ 1822 h 17994"/>
                <a:gd name="connsiteX2" fmla="*/ 7217 w 7712"/>
                <a:gd name="connsiteY2" fmla="*/ 19741 h 1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2" h="17994">
                  <a:moveTo>
                    <a:pt x="7217" y="19741"/>
                  </a:moveTo>
                  <a:cubicBezTo>
                    <a:pt x="10600" y="7240"/>
                    <a:pt x="8115" y="977"/>
                    <a:pt x="3913" y="1822"/>
                  </a:cubicBezTo>
                  <a:cubicBezTo>
                    <a:pt x="-289" y="2668"/>
                    <a:pt x="-289" y="9170"/>
                    <a:pt x="7217" y="197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8" name="任意多边形: 形状 3967">
              <a:extLst>
                <a:ext uri="{FF2B5EF4-FFF2-40B4-BE49-F238E27FC236}">
                  <a16:creationId xmlns:a16="http://schemas.microsoft.com/office/drawing/2014/main" id="{5603F0A5-4B1F-8581-2BE5-718A69EB6C36}"/>
                </a:ext>
              </a:extLst>
            </p:cNvPr>
            <p:cNvSpPr/>
            <p:nvPr/>
          </p:nvSpPr>
          <p:spPr>
            <a:xfrm>
              <a:off x="45908" y="-4226137"/>
              <a:ext cx="17096" cy="10248"/>
            </a:xfrm>
            <a:custGeom>
              <a:avLst/>
              <a:gdLst>
                <a:gd name="connsiteX0" fmla="*/ 1086 w 17096"/>
                <a:gd name="connsiteY0" fmla="*/ 11995 h 10248"/>
                <a:gd name="connsiteX1" fmla="*/ 17762 w 17096"/>
                <a:gd name="connsiteY1" fmla="*/ 3432 h 10248"/>
                <a:gd name="connsiteX2" fmla="*/ 1086 w 17096"/>
                <a:gd name="connsiteY2" fmla="*/ 11995 h 1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96" h="10248">
                  <a:moveTo>
                    <a:pt x="1086" y="11995"/>
                  </a:moveTo>
                  <a:cubicBezTo>
                    <a:pt x="14300" y="11202"/>
                    <a:pt x="19824" y="7053"/>
                    <a:pt x="17762" y="3432"/>
                  </a:cubicBezTo>
                  <a:cubicBezTo>
                    <a:pt x="15701" y="-188"/>
                    <a:pt x="9094" y="1741"/>
                    <a:pt x="1086" y="119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69" name="任意多边形: 形状 3968">
              <a:extLst>
                <a:ext uri="{FF2B5EF4-FFF2-40B4-BE49-F238E27FC236}">
                  <a16:creationId xmlns:a16="http://schemas.microsoft.com/office/drawing/2014/main" id="{9D4A7658-EE6B-755F-46A7-46BF39F2C631}"/>
                </a:ext>
              </a:extLst>
            </p:cNvPr>
            <p:cNvSpPr/>
            <p:nvPr/>
          </p:nvSpPr>
          <p:spPr>
            <a:xfrm>
              <a:off x="45908" y="-4215888"/>
              <a:ext cx="14529" cy="13623"/>
            </a:xfrm>
            <a:custGeom>
              <a:avLst/>
              <a:gdLst>
                <a:gd name="connsiteX0" fmla="*/ 1086 w 14529"/>
                <a:gd name="connsiteY0" fmla="*/ 1747 h 13623"/>
                <a:gd name="connsiteX1" fmla="*/ 14670 w 14529"/>
                <a:gd name="connsiteY1" fmla="*/ 14353 h 13623"/>
                <a:gd name="connsiteX2" fmla="*/ 1086 w 14529"/>
                <a:gd name="connsiteY2" fmla="*/ 1747 h 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9" h="13623">
                  <a:moveTo>
                    <a:pt x="1086" y="1747"/>
                  </a:moveTo>
                  <a:cubicBezTo>
                    <a:pt x="5949" y="13746"/>
                    <a:pt x="11657" y="17393"/>
                    <a:pt x="14670" y="14353"/>
                  </a:cubicBezTo>
                  <a:cubicBezTo>
                    <a:pt x="17683" y="11314"/>
                    <a:pt x="13587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0" name="任意多边形: 形状 3969">
              <a:extLst>
                <a:ext uri="{FF2B5EF4-FFF2-40B4-BE49-F238E27FC236}">
                  <a16:creationId xmlns:a16="http://schemas.microsoft.com/office/drawing/2014/main" id="{FFB24393-B06E-10B1-AE12-CA9AF99269A1}"/>
                </a:ext>
              </a:extLst>
            </p:cNvPr>
            <p:cNvSpPr/>
            <p:nvPr/>
          </p:nvSpPr>
          <p:spPr>
            <a:xfrm>
              <a:off x="35726" y="-4215888"/>
              <a:ext cx="10182" cy="16672"/>
            </a:xfrm>
            <a:custGeom>
              <a:avLst/>
              <a:gdLst>
                <a:gd name="connsiteX0" fmla="*/ 11268 w 10182"/>
                <a:gd name="connsiteY0" fmla="*/ 1747 h 16672"/>
                <a:gd name="connsiteX1" fmla="*/ 2970 w 10182"/>
                <a:gd name="connsiteY1" fmla="*/ 18106 h 16672"/>
                <a:gd name="connsiteX2" fmla="*/ 11268 w 10182"/>
                <a:gd name="connsiteY2" fmla="*/ 1747 h 1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" h="16672">
                  <a:moveTo>
                    <a:pt x="11268" y="1747"/>
                  </a:moveTo>
                  <a:cubicBezTo>
                    <a:pt x="908" y="9913"/>
                    <a:pt x="-915" y="16362"/>
                    <a:pt x="2970" y="18106"/>
                  </a:cubicBezTo>
                  <a:cubicBezTo>
                    <a:pt x="6855" y="19850"/>
                    <a:pt x="10951" y="14300"/>
                    <a:pt x="1126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1" name="任意多边形: 形状 3970">
              <a:extLst>
                <a:ext uri="{FF2B5EF4-FFF2-40B4-BE49-F238E27FC236}">
                  <a16:creationId xmlns:a16="http://schemas.microsoft.com/office/drawing/2014/main" id="{5FE246C5-F157-7295-B8E8-DCFABDD4C582}"/>
                </a:ext>
              </a:extLst>
            </p:cNvPr>
            <p:cNvSpPr/>
            <p:nvPr/>
          </p:nvSpPr>
          <p:spPr>
            <a:xfrm>
              <a:off x="27170" y="-4221368"/>
              <a:ext cx="18738" cy="7236"/>
            </a:xfrm>
            <a:custGeom>
              <a:avLst/>
              <a:gdLst>
                <a:gd name="connsiteX0" fmla="*/ 19824 w 18738"/>
                <a:gd name="connsiteY0" fmla="*/ 7227 h 7236"/>
                <a:gd name="connsiteX1" fmla="*/ 1113 w 18738"/>
                <a:gd name="connsiteY1" fmla="*/ 4584 h 7236"/>
                <a:gd name="connsiteX2" fmla="*/ 19824 w 18738"/>
                <a:gd name="connsiteY2" fmla="*/ 7227 h 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38" h="7236">
                  <a:moveTo>
                    <a:pt x="19824" y="7227"/>
                  </a:moveTo>
                  <a:cubicBezTo>
                    <a:pt x="8539" y="250"/>
                    <a:pt x="1615" y="593"/>
                    <a:pt x="1113" y="4584"/>
                  </a:cubicBezTo>
                  <a:cubicBezTo>
                    <a:pt x="611" y="8575"/>
                    <a:pt x="7165" y="10715"/>
                    <a:pt x="19824" y="72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2" name="任意多边形: 形状 3971">
              <a:extLst>
                <a:ext uri="{FF2B5EF4-FFF2-40B4-BE49-F238E27FC236}">
                  <a16:creationId xmlns:a16="http://schemas.microsoft.com/office/drawing/2014/main" id="{C10CC891-41C2-2D27-C856-A0C92163E599}"/>
                </a:ext>
              </a:extLst>
            </p:cNvPr>
            <p:cNvSpPr/>
            <p:nvPr/>
          </p:nvSpPr>
          <p:spPr>
            <a:xfrm>
              <a:off x="43460" y="-4218384"/>
              <a:ext cx="4853" cy="4699"/>
            </a:xfrm>
            <a:custGeom>
              <a:avLst/>
              <a:gdLst>
                <a:gd name="connsiteX0" fmla="*/ 2609 w 4853"/>
                <a:gd name="connsiteY0" fmla="*/ 6277 h 4699"/>
                <a:gd name="connsiteX1" fmla="*/ 5781 w 4853"/>
                <a:gd name="connsiteY1" fmla="*/ 4982 h 4699"/>
                <a:gd name="connsiteX2" fmla="*/ 4433 w 4853"/>
                <a:gd name="connsiteY2" fmla="*/ 1916 h 4699"/>
                <a:gd name="connsiteX3" fmla="*/ 1261 w 4853"/>
                <a:gd name="connsiteY3" fmla="*/ 3211 h 4699"/>
                <a:gd name="connsiteX4" fmla="*/ 2530 w 4853"/>
                <a:gd name="connsiteY4" fmla="*/ 6251 h 4699"/>
                <a:gd name="connsiteX5" fmla="*/ 2609 w 4853"/>
                <a:gd name="connsiteY5" fmla="*/ 6277 h 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3" h="4699">
                  <a:moveTo>
                    <a:pt x="2609" y="6277"/>
                  </a:moveTo>
                  <a:cubicBezTo>
                    <a:pt x="3843" y="6753"/>
                    <a:pt x="5239" y="6198"/>
                    <a:pt x="5781" y="4982"/>
                  </a:cubicBezTo>
                  <a:cubicBezTo>
                    <a:pt x="6248" y="3766"/>
                    <a:pt x="5649" y="2392"/>
                    <a:pt x="4433" y="1916"/>
                  </a:cubicBezTo>
                  <a:cubicBezTo>
                    <a:pt x="3199" y="1441"/>
                    <a:pt x="1803" y="1996"/>
                    <a:pt x="1261" y="3211"/>
                  </a:cubicBezTo>
                  <a:cubicBezTo>
                    <a:pt x="772" y="4401"/>
                    <a:pt x="1341" y="5748"/>
                    <a:pt x="2530" y="6251"/>
                  </a:cubicBezTo>
                  <a:cubicBezTo>
                    <a:pt x="2556" y="6251"/>
                    <a:pt x="2583" y="6277"/>
                    <a:pt x="2609" y="62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3" name="任意多边形: 形状 3972">
              <a:extLst>
                <a:ext uri="{FF2B5EF4-FFF2-40B4-BE49-F238E27FC236}">
                  <a16:creationId xmlns:a16="http://schemas.microsoft.com/office/drawing/2014/main" id="{ACB96FC6-D432-954E-DF6E-F29E0B5DF0EA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4" name="任意多边形: 形状 3973">
              <a:extLst>
                <a:ext uri="{FF2B5EF4-FFF2-40B4-BE49-F238E27FC236}">
                  <a16:creationId xmlns:a16="http://schemas.microsoft.com/office/drawing/2014/main" id="{3ECADA7E-3761-0FD3-D686-222A8463850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5" name="任意多边形: 形状 3974">
              <a:extLst>
                <a:ext uri="{FF2B5EF4-FFF2-40B4-BE49-F238E27FC236}">
                  <a16:creationId xmlns:a16="http://schemas.microsoft.com/office/drawing/2014/main" id="{43A3D5D5-2B95-67A7-B090-36540727B6BE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6" name="任意多边形: 形状 3975">
              <a:extLst>
                <a:ext uri="{FF2B5EF4-FFF2-40B4-BE49-F238E27FC236}">
                  <a16:creationId xmlns:a16="http://schemas.microsoft.com/office/drawing/2014/main" id="{43627D27-D146-19BC-EA1F-9FC6750ECC89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7" name="任意多边形: 形状 3976">
              <a:extLst>
                <a:ext uri="{FF2B5EF4-FFF2-40B4-BE49-F238E27FC236}">
                  <a16:creationId xmlns:a16="http://schemas.microsoft.com/office/drawing/2014/main" id="{D295AC05-4290-3F58-F22A-7655E961D8BF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8" name="任意多边形: 形状 3977">
              <a:extLst>
                <a:ext uri="{FF2B5EF4-FFF2-40B4-BE49-F238E27FC236}">
                  <a16:creationId xmlns:a16="http://schemas.microsoft.com/office/drawing/2014/main" id="{CA9F435D-BF72-80D1-040D-FC7EFBF800F0}"/>
                </a:ext>
              </a:extLst>
            </p:cNvPr>
            <p:cNvSpPr/>
            <p:nvPr/>
          </p:nvSpPr>
          <p:spPr>
            <a:xfrm>
              <a:off x="-22572" y="-4134098"/>
              <a:ext cx="31401" cy="22497"/>
            </a:xfrm>
            <a:custGeom>
              <a:avLst/>
              <a:gdLst>
                <a:gd name="connsiteX0" fmla="*/ 32487 w 31401"/>
                <a:gd name="connsiteY0" fmla="*/ 24244 h 22497"/>
                <a:gd name="connsiteX1" fmla="*/ 2147 w 31401"/>
                <a:gd name="connsiteY1" fmla="*/ 4502 h 22497"/>
                <a:gd name="connsiteX2" fmla="*/ 32487 w 31401"/>
                <a:gd name="connsiteY2" fmla="*/ 24244 h 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497">
                  <a:moveTo>
                    <a:pt x="32487" y="24244"/>
                  </a:moveTo>
                  <a:cubicBezTo>
                    <a:pt x="19009" y="2890"/>
                    <a:pt x="6614" y="-2185"/>
                    <a:pt x="2147" y="4502"/>
                  </a:cubicBezTo>
                  <a:cubicBezTo>
                    <a:pt x="-2319" y="11188"/>
                    <a:pt x="7222" y="20174"/>
                    <a:pt x="32487" y="242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79" name="任意多边形: 形状 3978">
              <a:extLst>
                <a:ext uri="{FF2B5EF4-FFF2-40B4-BE49-F238E27FC236}">
                  <a16:creationId xmlns:a16="http://schemas.microsoft.com/office/drawing/2014/main" id="{48F5DE8C-C5D3-3F5D-FC53-DAD6B4C031F8}"/>
                </a:ext>
              </a:extLst>
            </p:cNvPr>
            <p:cNvSpPr/>
            <p:nvPr/>
          </p:nvSpPr>
          <p:spPr>
            <a:xfrm>
              <a:off x="7644" y="-4145738"/>
              <a:ext cx="16103" cy="34136"/>
            </a:xfrm>
            <a:custGeom>
              <a:avLst/>
              <a:gdLst>
                <a:gd name="connsiteX0" fmla="*/ 2271 w 16103"/>
                <a:gd name="connsiteY0" fmla="*/ 35884 h 34136"/>
                <a:gd name="connsiteX1" fmla="*/ 12393 w 16103"/>
                <a:gd name="connsiteY1" fmla="*/ 1976 h 34136"/>
                <a:gd name="connsiteX2" fmla="*/ 2271 w 16103"/>
                <a:gd name="connsiteY2" fmla="*/ 35884 h 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3" h="34136">
                  <a:moveTo>
                    <a:pt x="2271" y="35884"/>
                  </a:moveTo>
                  <a:cubicBezTo>
                    <a:pt x="19211" y="16934"/>
                    <a:pt x="20427" y="4011"/>
                    <a:pt x="12393" y="1976"/>
                  </a:cubicBezTo>
                  <a:cubicBezTo>
                    <a:pt x="4359" y="-59"/>
                    <a:pt x="-1535" y="11490"/>
                    <a:pt x="2271" y="35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0" name="任意多边形: 形状 3979">
              <a:extLst>
                <a:ext uri="{FF2B5EF4-FFF2-40B4-BE49-F238E27FC236}">
                  <a16:creationId xmlns:a16="http://schemas.microsoft.com/office/drawing/2014/main" id="{F3C96802-B77D-DE6B-D7F7-A7872139D4F8}"/>
                </a:ext>
              </a:extLst>
            </p:cNvPr>
            <p:cNvSpPr/>
            <p:nvPr/>
          </p:nvSpPr>
          <p:spPr>
            <a:xfrm>
              <a:off x="8829" y="-4119343"/>
              <a:ext cx="36612" cy="13871"/>
            </a:xfrm>
            <a:custGeom>
              <a:avLst/>
              <a:gdLst>
                <a:gd name="connsiteX0" fmla="*/ 1086 w 36612"/>
                <a:gd name="connsiteY0" fmla="*/ 9489 h 13871"/>
                <a:gd name="connsiteX1" fmla="*/ 37690 w 36612"/>
                <a:gd name="connsiteY1" fmla="*/ 8300 h 13871"/>
                <a:gd name="connsiteX2" fmla="*/ 1086 w 36612"/>
                <a:gd name="connsiteY2" fmla="*/ 9489 h 1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12" h="13871">
                  <a:moveTo>
                    <a:pt x="1086" y="9489"/>
                  </a:moveTo>
                  <a:cubicBezTo>
                    <a:pt x="25057" y="19162"/>
                    <a:pt x="38086" y="16334"/>
                    <a:pt x="37690" y="8300"/>
                  </a:cubicBezTo>
                  <a:cubicBezTo>
                    <a:pt x="37293" y="265"/>
                    <a:pt x="24026" y="-1532"/>
                    <a:pt x="1086" y="948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1" name="任意多边形: 形状 3980">
              <a:extLst>
                <a:ext uri="{FF2B5EF4-FFF2-40B4-BE49-F238E27FC236}">
                  <a16:creationId xmlns:a16="http://schemas.microsoft.com/office/drawing/2014/main" id="{96D6AECF-E301-6149-3058-7193C059E20F}"/>
                </a:ext>
              </a:extLst>
            </p:cNvPr>
            <p:cNvSpPr/>
            <p:nvPr/>
          </p:nvSpPr>
          <p:spPr>
            <a:xfrm>
              <a:off x="8434" y="-4111601"/>
              <a:ext cx="17046" cy="33664"/>
            </a:xfrm>
            <a:custGeom>
              <a:avLst/>
              <a:gdLst>
                <a:gd name="connsiteX0" fmla="*/ 1481 w 17046"/>
                <a:gd name="connsiteY0" fmla="*/ 1747 h 33664"/>
                <a:gd name="connsiteX1" fmla="*/ 13955 w 17046"/>
                <a:gd name="connsiteY1" fmla="*/ 34968 h 33664"/>
                <a:gd name="connsiteX2" fmla="*/ 1481 w 17046"/>
                <a:gd name="connsiteY2" fmla="*/ 1747 h 3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6" h="33664">
                  <a:moveTo>
                    <a:pt x="1481" y="1747"/>
                  </a:moveTo>
                  <a:cubicBezTo>
                    <a:pt x="-660" y="26696"/>
                    <a:pt x="6238" y="37848"/>
                    <a:pt x="13955" y="34968"/>
                  </a:cubicBezTo>
                  <a:cubicBezTo>
                    <a:pt x="21673" y="32087"/>
                    <a:pt x="19347" y="19375"/>
                    <a:pt x="148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2" name="任意多边形: 形状 3981">
              <a:extLst>
                <a:ext uri="{FF2B5EF4-FFF2-40B4-BE49-F238E27FC236}">
                  <a16:creationId xmlns:a16="http://schemas.microsoft.com/office/drawing/2014/main" id="{FCCFC630-3EE1-5307-174F-1AA9C4FC8A20}"/>
                </a:ext>
              </a:extLst>
            </p:cNvPr>
            <p:cNvSpPr/>
            <p:nvPr/>
          </p:nvSpPr>
          <p:spPr>
            <a:xfrm>
              <a:off x="-21510" y="-4111601"/>
              <a:ext cx="30339" cy="24032"/>
            </a:xfrm>
            <a:custGeom>
              <a:avLst/>
              <a:gdLst>
                <a:gd name="connsiteX0" fmla="*/ 31426 w 30339"/>
                <a:gd name="connsiteY0" fmla="*/ 1747 h 24032"/>
                <a:gd name="connsiteX1" fmla="*/ 2539 w 30339"/>
                <a:gd name="connsiteY1" fmla="*/ 23471 h 24032"/>
                <a:gd name="connsiteX2" fmla="*/ 31426 w 30339"/>
                <a:gd name="connsiteY2" fmla="*/ 1747 h 2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39" h="24032">
                  <a:moveTo>
                    <a:pt x="31426" y="1747"/>
                  </a:moveTo>
                  <a:cubicBezTo>
                    <a:pt x="6160" y="7508"/>
                    <a:pt x="-2720" y="17260"/>
                    <a:pt x="2539" y="23471"/>
                  </a:cubicBezTo>
                  <a:cubicBezTo>
                    <a:pt x="7798" y="29682"/>
                    <a:pt x="19612" y="23656"/>
                    <a:pt x="314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3" name="任意多边形: 形状 3982">
              <a:extLst>
                <a:ext uri="{FF2B5EF4-FFF2-40B4-BE49-F238E27FC236}">
                  <a16:creationId xmlns:a16="http://schemas.microsoft.com/office/drawing/2014/main" id="{EDA16277-5248-3050-4E44-E4DAA51E54B6}"/>
                </a:ext>
              </a:extLst>
            </p:cNvPr>
            <p:cNvSpPr/>
            <p:nvPr/>
          </p:nvSpPr>
          <p:spPr>
            <a:xfrm>
              <a:off x="4223" y="-4116150"/>
              <a:ext cx="9415" cy="9119"/>
            </a:xfrm>
            <a:custGeom>
              <a:avLst/>
              <a:gdLst>
                <a:gd name="connsiteX0" fmla="*/ 7700 w 9415"/>
                <a:gd name="connsiteY0" fmla="*/ 10498 h 9119"/>
                <a:gd name="connsiteX1" fmla="*/ 10160 w 9415"/>
                <a:gd name="connsiteY1" fmla="*/ 4604 h 9119"/>
                <a:gd name="connsiteX2" fmla="*/ 10105 w 9415"/>
                <a:gd name="connsiteY2" fmla="*/ 4472 h 9119"/>
                <a:gd name="connsiteX3" fmla="*/ 3894 w 9415"/>
                <a:gd name="connsiteY3" fmla="*/ 2146 h 9119"/>
                <a:gd name="connsiteX4" fmla="*/ 1407 w 9415"/>
                <a:gd name="connsiteY4" fmla="*/ 7960 h 9119"/>
                <a:gd name="connsiteX5" fmla="*/ 1489 w 9415"/>
                <a:gd name="connsiteY5" fmla="*/ 8146 h 9119"/>
                <a:gd name="connsiteX6" fmla="*/ 7700 w 9415"/>
                <a:gd name="connsiteY6" fmla="*/ 10498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7700" y="10498"/>
                  </a:moveTo>
                  <a:cubicBezTo>
                    <a:pt x="10007" y="9546"/>
                    <a:pt x="11109" y="6903"/>
                    <a:pt x="10160" y="4604"/>
                  </a:cubicBezTo>
                  <a:cubicBezTo>
                    <a:pt x="10142" y="4551"/>
                    <a:pt x="10124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4" name="任意多边形: 形状 3983">
              <a:extLst>
                <a:ext uri="{FF2B5EF4-FFF2-40B4-BE49-F238E27FC236}">
                  <a16:creationId xmlns:a16="http://schemas.microsoft.com/office/drawing/2014/main" id="{6C415CFF-F92A-4BE8-EC62-98EB1C206A09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5" name="任意多边形: 形状 3984">
              <a:extLst>
                <a:ext uri="{FF2B5EF4-FFF2-40B4-BE49-F238E27FC236}">
                  <a16:creationId xmlns:a16="http://schemas.microsoft.com/office/drawing/2014/main" id="{14605D7D-93FE-8187-AB88-14BC259DFD96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6" name="任意多边形: 形状 3985">
              <a:extLst>
                <a:ext uri="{FF2B5EF4-FFF2-40B4-BE49-F238E27FC236}">
                  <a16:creationId xmlns:a16="http://schemas.microsoft.com/office/drawing/2014/main" id="{02953DFF-158D-C7E9-B186-D44AA91EB831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7" name="任意多边形: 形状 3986">
              <a:extLst>
                <a:ext uri="{FF2B5EF4-FFF2-40B4-BE49-F238E27FC236}">
                  <a16:creationId xmlns:a16="http://schemas.microsoft.com/office/drawing/2014/main" id="{EE8A47DB-587A-56AF-5625-99C232D69D47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8" name="任意多边形: 形状 3987">
              <a:extLst>
                <a:ext uri="{FF2B5EF4-FFF2-40B4-BE49-F238E27FC236}">
                  <a16:creationId xmlns:a16="http://schemas.microsoft.com/office/drawing/2014/main" id="{9A24286E-AA2C-5862-3F3C-C3A665FCA605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89" name="任意多边形: 形状 3988">
              <a:extLst>
                <a:ext uri="{FF2B5EF4-FFF2-40B4-BE49-F238E27FC236}">
                  <a16:creationId xmlns:a16="http://schemas.microsoft.com/office/drawing/2014/main" id="{9A3F4795-AA3B-3A99-3B21-4DB1FAF5FC16}"/>
                </a:ext>
              </a:extLst>
            </p:cNvPr>
            <p:cNvSpPr/>
            <p:nvPr/>
          </p:nvSpPr>
          <p:spPr>
            <a:xfrm>
              <a:off x="8829" y="-4111601"/>
              <a:ext cx="31401" cy="22526"/>
            </a:xfrm>
            <a:custGeom>
              <a:avLst/>
              <a:gdLst>
                <a:gd name="connsiteX0" fmla="*/ 1086 w 31401"/>
                <a:gd name="connsiteY0" fmla="*/ 1747 h 22526"/>
                <a:gd name="connsiteX1" fmla="*/ 31426 w 31401"/>
                <a:gd name="connsiteY1" fmla="*/ 21542 h 22526"/>
                <a:gd name="connsiteX2" fmla="*/ 1086 w 31401"/>
                <a:gd name="connsiteY2" fmla="*/ 1747 h 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1" h="22526">
                  <a:moveTo>
                    <a:pt x="1086" y="1747"/>
                  </a:moveTo>
                  <a:cubicBezTo>
                    <a:pt x="14565" y="23154"/>
                    <a:pt x="26960" y="28175"/>
                    <a:pt x="31426" y="21542"/>
                  </a:cubicBezTo>
                  <a:cubicBezTo>
                    <a:pt x="35892" y="14908"/>
                    <a:pt x="26352" y="58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0" name="任意多边形: 形状 3989">
              <a:extLst>
                <a:ext uri="{FF2B5EF4-FFF2-40B4-BE49-F238E27FC236}">
                  <a16:creationId xmlns:a16="http://schemas.microsoft.com/office/drawing/2014/main" id="{26D56FDB-03AF-560C-3AEA-7A5FB716DC6E}"/>
                </a:ext>
              </a:extLst>
            </p:cNvPr>
            <p:cNvSpPr/>
            <p:nvPr/>
          </p:nvSpPr>
          <p:spPr>
            <a:xfrm>
              <a:off x="-6096" y="-4111601"/>
              <a:ext cx="16104" cy="34195"/>
            </a:xfrm>
            <a:custGeom>
              <a:avLst/>
              <a:gdLst>
                <a:gd name="connsiteX0" fmla="*/ 16011 w 16104"/>
                <a:gd name="connsiteY0" fmla="*/ 1747 h 34195"/>
                <a:gd name="connsiteX1" fmla="*/ 5863 w 16104"/>
                <a:gd name="connsiteY1" fmla="*/ 35708 h 34195"/>
                <a:gd name="connsiteX2" fmla="*/ 16011 w 16104"/>
                <a:gd name="connsiteY2" fmla="*/ 1747 h 3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4" h="34195">
                  <a:moveTo>
                    <a:pt x="16011" y="1747"/>
                  </a:moveTo>
                  <a:cubicBezTo>
                    <a:pt x="-929" y="20749"/>
                    <a:pt x="-2145" y="33646"/>
                    <a:pt x="5863" y="35708"/>
                  </a:cubicBezTo>
                  <a:cubicBezTo>
                    <a:pt x="13871" y="37769"/>
                    <a:pt x="19817" y="26193"/>
                    <a:pt x="160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1" name="任意多边形: 形状 3990">
              <a:extLst>
                <a:ext uri="{FF2B5EF4-FFF2-40B4-BE49-F238E27FC236}">
                  <a16:creationId xmlns:a16="http://schemas.microsoft.com/office/drawing/2014/main" id="{99D88079-1DD7-CA3B-4686-1B5FBE6188E6}"/>
                </a:ext>
              </a:extLst>
            </p:cNvPr>
            <p:cNvSpPr/>
            <p:nvPr/>
          </p:nvSpPr>
          <p:spPr>
            <a:xfrm>
              <a:off x="-27808" y="-4117680"/>
              <a:ext cx="36637" cy="13825"/>
            </a:xfrm>
            <a:custGeom>
              <a:avLst/>
              <a:gdLst>
                <a:gd name="connsiteX0" fmla="*/ 37724 w 36637"/>
                <a:gd name="connsiteY0" fmla="*/ 7826 h 13825"/>
                <a:gd name="connsiteX1" fmla="*/ 1094 w 36637"/>
                <a:gd name="connsiteY1" fmla="*/ 9042 h 13825"/>
                <a:gd name="connsiteX2" fmla="*/ 37724 w 36637"/>
                <a:gd name="connsiteY2" fmla="*/ 7826 h 1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37" h="13825">
                  <a:moveTo>
                    <a:pt x="37724" y="7826"/>
                  </a:moveTo>
                  <a:cubicBezTo>
                    <a:pt x="13779" y="-1794"/>
                    <a:pt x="724" y="1061"/>
                    <a:pt x="1094" y="9042"/>
                  </a:cubicBezTo>
                  <a:cubicBezTo>
                    <a:pt x="1464" y="17023"/>
                    <a:pt x="14810" y="18874"/>
                    <a:pt x="37724" y="782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2" name="任意多边形: 形状 3991">
              <a:extLst>
                <a:ext uri="{FF2B5EF4-FFF2-40B4-BE49-F238E27FC236}">
                  <a16:creationId xmlns:a16="http://schemas.microsoft.com/office/drawing/2014/main" id="{EF32DFDC-1C88-4942-8F38-7E3767EB152C}"/>
                </a:ext>
              </a:extLst>
            </p:cNvPr>
            <p:cNvSpPr/>
            <p:nvPr/>
          </p:nvSpPr>
          <p:spPr>
            <a:xfrm>
              <a:off x="-7889" y="-4145239"/>
              <a:ext cx="17114" cy="33637"/>
            </a:xfrm>
            <a:custGeom>
              <a:avLst/>
              <a:gdLst>
                <a:gd name="connsiteX0" fmla="*/ 17805 w 17114"/>
                <a:gd name="connsiteY0" fmla="*/ 35385 h 33637"/>
                <a:gd name="connsiteX1" fmla="*/ 5304 w 17114"/>
                <a:gd name="connsiteY1" fmla="*/ 2191 h 33637"/>
                <a:gd name="connsiteX2" fmla="*/ 17805 w 17114"/>
                <a:gd name="connsiteY2" fmla="*/ 35385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14" h="33637">
                  <a:moveTo>
                    <a:pt x="17805" y="35385"/>
                  </a:moveTo>
                  <a:cubicBezTo>
                    <a:pt x="19945" y="10463"/>
                    <a:pt x="13074" y="-690"/>
                    <a:pt x="5304" y="2191"/>
                  </a:cubicBezTo>
                  <a:cubicBezTo>
                    <a:pt x="-2466" y="5071"/>
                    <a:pt x="-167" y="17810"/>
                    <a:pt x="17805" y="3538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3" name="任意多边形: 形状 3992">
              <a:extLst>
                <a:ext uri="{FF2B5EF4-FFF2-40B4-BE49-F238E27FC236}">
                  <a16:creationId xmlns:a16="http://schemas.microsoft.com/office/drawing/2014/main" id="{3D63716D-D571-D729-168D-BC7653B78C69}"/>
                </a:ext>
              </a:extLst>
            </p:cNvPr>
            <p:cNvSpPr/>
            <p:nvPr/>
          </p:nvSpPr>
          <p:spPr>
            <a:xfrm>
              <a:off x="8829" y="-4135618"/>
              <a:ext cx="30351" cy="24017"/>
            </a:xfrm>
            <a:custGeom>
              <a:avLst/>
              <a:gdLst>
                <a:gd name="connsiteX0" fmla="*/ 1086 w 30351"/>
                <a:gd name="connsiteY0" fmla="*/ 25764 h 24017"/>
                <a:gd name="connsiteX1" fmla="*/ 29972 w 30351"/>
                <a:gd name="connsiteY1" fmla="*/ 4066 h 24017"/>
                <a:gd name="connsiteX2" fmla="*/ 1086 w 30351"/>
                <a:gd name="connsiteY2" fmla="*/ 25764 h 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51" h="24017">
                  <a:moveTo>
                    <a:pt x="1086" y="25764"/>
                  </a:moveTo>
                  <a:cubicBezTo>
                    <a:pt x="26378" y="20055"/>
                    <a:pt x="35258" y="10303"/>
                    <a:pt x="29972" y="4066"/>
                  </a:cubicBezTo>
                  <a:cubicBezTo>
                    <a:pt x="24687" y="-2171"/>
                    <a:pt x="12900" y="3881"/>
                    <a:pt x="1086" y="2576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4" name="任意多边形: 形状 3993">
              <a:extLst>
                <a:ext uri="{FF2B5EF4-FFF2-40B4-BE49-F238E27FC236}">
                  <a16:creationId xmlns:a16="http://schemas.microsoft.com/office/drawing/2014/main" id="{4E79F9C0-A0F5-92C3-56B7-372D1F9B0F91}"/>
                </a:ext>
              </a:extLst>
            </p:cNvPr>
            <p:cNvSpPr/>
            <p:nvPr/>
          </p:nvSpPr>
          <p:spPr>
            <a:xfrm>
              <a:off x="4118" y="-4116150"/>
              <a:ext cx="9415" cy="9119"/>
            </a:xfrm>
            <a:custGeom>
              <a:avLst/>
              <a:gdLst>
                <a:gd name="connsiteX0" fmla="*/ 3894 w 9415"/>
                <a:gd name="connsiteY0" fmla="*/ 2146 h 9119"/>
                <a:gd name="connsiteX1" fmla="*/ 1407 w 9415"/>
                <a:gd name="connsiteY1" fmla="*/ 7960 h 9119"/>
                <a:gd name="connsiteX2" fmla="*/ 1489 w 9415"/>
                <a:gd name="connsiteY2" fmla="*/ 8146 h 9119"/>
                <a:gd name="connsiteX3" fmla="*/ 7700 w 9415"/>
                <a:gd name="connsiteY3" fmla="*/ 10498 h 9119"/>
                <a:gd name="connsiteX4" fmla="*/ 10161 w 9415"/>
                <a:gd name="connsiteY4" fmla="*/ 4604 h 9119"/>
                <a:gd name="connsiteX5" fmla="*/ 10105 w 9415"/>
                <a:gd name="connsiteY5" fmla="*/ 4472 h 9119"/>
                <a:gd name="connsiteX6" fmla="*/ 3894 w 9415"/>
                <a:gd name="connsiteY6" fmla="*/ 2146 h 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15" h="9119">
                  <a:moveTo>
                    <a:pt x="3894" y="2146"/>
                  </a:moveTo>
                  <a:cubicBezTo>
                    <a:pt x="1603" y="3071"/>
                    <a:pt x="490" y="5661"/>
                    <a:pt x="1407" y="7960"/>
                  </a:cubicBezTo>
                  <a:cubicBezTo>
                    <a:pt x="1434" y="8013"/>
                    <a:pt x="1460" y="8093"/>
                    <a:pt x="1489" y="8146"/>
                  </a:cubicBezTo>
                  <a:cubicBezTo>
                    <a:pt x="2610" y="10445"/>
                    <a:pt x="5335" y="11476"/>
                    <a:pt x="7700" y="10498"/>
                  </a:cubicBezTo>
                  <a:cubicBezTo>
                    <a:pt x="10007" y="9546"/>
                    <a:pt x="11109" y="6903"/>
                    <a:pt x="10161" y="4604"/>
                  </a:cubicBezTo>
                  <a:cubicBezTo>
                    <a:pt x="10142" y="4551"/>
                    <a:pt x="10123" y="4525"/>
                    <a:pt x="10105" y="4472"/>
                  </a:cubicBezTo>
                  <a:cubicBezTo>
                    <a:pt x="8995" y="2146"/>
                    <a:pt x="6254" y="1116"/>
                    <a:pt x="3894" y="21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5" name="任意多边形: 形状 3994">
              <a:extLst>
                <a:ext uri="{FF2B5EF4-FFF2-40B4-BE49-F238E27FC236}">
                  <a16:creationId xmlns:a16="http://schemas.microsoft.com/office/drawing/2014/main" id="{907440FC-38A1-291F-97B7-81C1E875E74A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6" name="任意多边形: 形状 3995">
              <a:extLst>
                <a:ext uri="{FF2B5EF4-FFF2-40B4-BE49-F238E27FC236}">
                  <a16:creationId xmlns:a16="http://schemas.microsoft.com/office/drawing/2014/main" id="{06C3A120-5240-7282-11DA-4DBDB9C1E0B1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7" name="任意多边形: 形状 3996">
              <a:extLst>
                <a:ext uri="{FF2B5EF4-FFF2-40B4-BE49-F238E27FC236}">
                  <a16:creationId xmlns:a16="http://schemas.microsoft.com/office/drawing/2014/main" id="{47D4AD8A-E59F-4159-9034-E6AB2F355EB5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8" name="任意多边形: 形状 3997">
              <a:extLst>
                <a:ext uri="{FF2B5EF4-FFF2-40B4-BE49-F238E27FC236}">
                  <a16:creationId xmlns:a16="http://schemas.microsoft.com/office/drawing/2014/main" id="{0D60A970-42DC-90B1-A3E3-BE04DB6FC773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3999" name="任意多边形: 形状 3998">
              <a:extLst>
                <a:ext uri="{FF2B5EF4-FFF2-40B4-BE49-F238E27FC236}">
                  <a16:creationId xmlns:a16="http://schemas.microsoft.com/office/drawing/2014/main" id="{79AE247A-4E94-09B9-9393-A58C8AFEF0FC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0" name="任意多边形: 形状 3999">
              <a:extLst>
                <a:ext uri="{FF2B5EF4-FFF2-40B4-BE49-F238E27FC236}">
                  <a16:creationId xmlns:a16="http://schemas.microsoft.com/office/drawing/2014/main" id="{92763987-32ED-9A3F-F8ED-51A91B3F3666}"/>
                </a:ext>
              </a:extLst>
            </p:cNvPr>
            <p:cNvSpPr/>
            <p:nvPr/>
          </p:nvSpPr>
          <p:spPr>
            <a:xfrm>
              <a:off x="-155406" y="-4089718"/>
              <a:ext cx="23936" cy="57885"/>
            </a:xfrm>
            <a:custGeom>
              <a:avLst/>
              <a:gdLst>
                <a:gd name="connsiteX0" fmla="*/ 9710 w 23936"/>
                <a:gd name="connsiteY0" fmla="*/ 1747 h 57885"/>
                <a:gd name="connsiteX1" fmla="*/ 14415 w 23936"/>
                <a:gd name="connsiteY1" fmla="*/ 59573 h 57885"/>
                <a:gd name="connsiteX2" fmla="*/ 9710 w 23936"/>
                <a:gd name="connsiteY2" fmla="*/ 1747 h 5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6" h="57885">
                  <a:moveTo>
                    <a:pt x="9710" y="1747"/>
                  </a:moveTo>
                  <a:cubicBezTo>
                    <a:pt x="-5037" y="40333"/>
                    <a:pt x="857" y="60894"/>
                    <a:pt x="14415" y="59573"/>
                  </a:cubicBezTo>
                  <a:cubicBezTo>
                    <a:pt x="28501" y="58225"/>
                    <a:pt x="30113" y="37241"/>
                    <a:pt x="97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1" name="任意多边形: 形状 4000">
              <a:extLst>
                <a:ext uri="{FF2B5EF4-FFF2-40B4-BE49-F238E27FC236}">
                  <a16:creationId xmlns:a16="http://schemas.microsoft.com/office/drawing/2014/main" id="{478BE21F-E6AE-53F4-C710-F489401EFFF3}"/>
                </a:ext>
              </a:extLst>
            </p:cNvPr>
            <p:cNvSpPr/>
            <p:nvPr/>
          </p:nvSpPr>
          <p:spPr>
            <a:xfrm>
              <a:off x="-203260" y="-4089862"/>
              <a:ext cx="56477" cy="28718"/>
            </a:xfrm>
            <a:custGeom>
              <a:avLst/>
              <a:gdLst>
                <a:gd name="connsiteX0" fmla="*/ 57564 w 56477"/>
                <a:gd name="connsiteY0" fmla="*/ 1891 h 28718"/>
                <a:gd name="connsiteX1" fmla="*/ 2064 w 56477"/>
                <a:gd name="connsiteY1" fmla="*/ 24038 h 28718"/>
                <a:gd name="connsiteX2" fmla="*/ 57564 w 56477"/>
                <a:gd name="connsiteY2" fmla="*/ 1891 h 2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77" h="28718">
                  <a:moveTo>
                    <a:pt x="57564" y="1891"/>
                  </a:moveTo>
                  <a:cubicBezTo>
                    <a:pt x="14935" y="306"/>
                    <a:pt x="-3539" y="12040"/>
                    <a:pt x="2064" y="24038"/>
                  </a:cubicBezTo>
                  <a:cubicBezTo>
                    <a:pt x="7614" y="36539"/>
                    <a:pt x="28889" y="31650"/>
                    <a:pt x="57564" y="1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2" name="任意多边形: 形状 4001">
              <a:extLst>
                <a:ext uri="{FF2B5EF4-FFF2-40B4-BE49-F238E27FC236}">
                  <a16:creationId xmlns:a16="http://schemas.microsoft.com/office/drawing/2014/main" id="{CC2A62A7-0630-FCC9-3808-0393F4DF75E8}"/>
                </a:ext>
              </a:extLst>
            </p:cNvPr>
            <p:cNvSpPr/>
            <p:nvPr/>
          </p:nvSpPr>
          <p:spPr>
            <a:xfrm>
              <a:off x="-189446" y="-4136406"/>
              <a:ext cx="42664" cy="46688"/>
            </a:xfrm>
            <a:custGeom>
              <a:avLst/>
              <a:gdLst>
                <a:gd name="connsiteX0" fmla="*/ 43750 w 42664"/>
                <a:gd name="connsiteY0" fmla="*/ 48435 h 46688"/>
                <a:gd name="connsiteX1" fmla="*/ 4689 w 42664"/>
                <a:gd name="connsiteY1" fmla="*/ 4326 h 46688"/>
                <a:gd name="connsiteX2" fmla="*/ 43750 w 42664"/>
                <a:gd name="connsiteY2" fmla="*/ 48435 h 4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4" h="46688">
                  <a:moveTo>
                    <a:pt x="43750" y="48435"/>
                  </a:moveTo>
                  <a:cubicBezTo>
                    <a:pt x="32122" y="8792"/>
                    <a:pt x="14917" y="-4422"/>
                    <a:pt x="4689" y="4326"/>
                  </a:cubicBezTo>
                  <a:cubicBezTo>
                    <a:pt x="-5539" y="13074"/>
                    <a:pt x="5561" y="31310"/>
                    <a:pt x="43750" y="484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3" name="任意多边形: 形状 4002">
              <a:extLst>
                <a:ext uri="{FF2B5EF4-FFF2-40B4-BE49-F238E27FC236}">
                  <a16:creationId xmlns:a16="http://schemas.microsoft.com/office/drawing/2014/main" id="{B53B1858-782A-4371-C4C5-E301220B4C2F}"/>
                </a:ext>
              </a:extLst>
            </p:cNvPr>
            <p:cNvSpPr/>
            <p:nvPr/>
          </p:nvSpPr>
          <p:spPr>
            <a:xfrm>
              <a:off x="-146782" y="-4140717"/>
              <a:ext cx="36590" cy="50999"/>
            </a:xfrm>
            <a:custGeom>
              <a:avLst/>
              <a:gdLst>
                <a:gd name="connsiteX0" fmla="*/ 1086 w 36590"/>
                <a:gd name="connsiteY0" fmla="*/ 52746 h 50999"/>
                <a:gd name="connsiteX1" fmla="*/ 32562 w 36590"/>
                <a:gd name="connsiteY1" fmla="*/ 3298 h 50999"/>
                <a:gd name="connsiteX2" fmla="*/ 1086 w 36590"/>
                <a:gd name="connsiteY2" fmla="*/ 52746 h 5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90" h="50999">
                  <a:moveTo>
                    <a:pt x="1086" y="52746"/>
                  </a:moveTo>
                  <a:cubicBezTo>
                    <a:pt x="36527" y="29885"/>
                    <a:pt x="44350" y="9932"/>
                    <a:pt x="32562" y="3298"/>
                  </a:cubicBezTo>
                  <a:cubicBezTo>
                    <a:pt x="20326" y="-3600"/>
                    <a:pt x="6160" y="12442"/>
                    <a:pt x="1086" y="527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4" name="任意多边形: 形状 4003">
              <a:extLst>
                <a:ext uri="{FF2B5EF4-FFF2-40B4-BE49-F238E27FC236}">
                  <a16:creationId xmlns:a16="http://schemas.microsoft.com/office/drawing/2014/main" id="{243A43AA-4708-1587-E694-E819507C45B4}"/>
                </a:ext>
              </a:extLst>
            </p:cNvPr>
            <p:cNvSpPr/>
            <p:nvPr/>
          </p:nvSpPr>
          <p:spPr>
            <a:xfrm>
              <a:off x="-146782" y="-4092762"/>
              <a:ext cx="58816" cy="24718"/>
            </a:xfrm>
            <a:custGeom>
              <a:avLst/>
              <a:gdLst>
                <a:gd name="connsiteX0" fmla="*/ 1086 w 58816"/>
                <a:gd name="connsiteY0" fmla="*/ 4791 h 24718"/>
                <a:gd name="connsiteX1" fmla="*/ 59599 w 58816"/>
                <a:gd name="connsiteY1" fmla="*/ 18375 h 24718"/>
                <a:gd name="connsiteX2" fmla="*/ 1086 w 58816"/>
                <a:gd name="connsiteY2" fmla="*/ 4791 h 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6" h="24718">
                  <a:moveTo>
                    <a:pt x="1086" y="4791"/>
                  </a:moveTo>
                  <a:cubicBezTo>
                    <a:pt x="34597" y="30215"/>
                    <a:pt x="56586" y="31220"/>
                    <a:pt x="59599" y="18375"/>
                  </a:cubicBezTo>
                  <a:cubicBezTo>
                    <a:pt x="62665" y="5055"/>
                    <a:pt x="42420" y="-2979"/>
                    <a:pt x="1086" y="47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5" name="任意多边形: 形状 4004">
              <a:extLst>
                <a:ext uri="{FF2B5EF4-FFF2-40B4-BE49-F238E27FC236}">
                  <a16:creationId xmlns:a16="http://schemas.microsoft.com/office/drawing/2014/main" id="{4EA06C42-24DE-6984-A6F4-EDF5B0362CA0}"/>
                </a:ext>
              </a:extLst>
            </p:cNvPr>
            <p:cNvSpPr/>
            <p:nvPr/>
          </p:nvSpPr>
          <p:spPr>
            <a:xfrm>
              <a:off x="-154630" y="-4097225"/>
              <a:ext cx="15570" cy="15013"/>
            </a:xfrm>
            <a:custGeom>
              <a:avLst/>
              <a:gdLst>
                <a:gd name="connsiteX0" fmla="*/ 12555 w 15570"/>
                <a:gd name="connsiteY0" fmla="*/ 2646 h 15013"/>
                <a:gd name="connsiteX1" fmla="*/ 1983 w 15570"/>
                <a:gd name="connsiteY1" fmla="*/ 5792 h 15013"/>
                <a:gd name="connsiteX2" fmla="*/ 4880 w 15570"/>
                <a:gd name="connsiteY2" fmla="*/ 15702 h 15013"/>
                <a:gd name="connsiteX3" fmla="*/ 5207 w 15570"/>
                <a:gd name="connsiteY3" fmla="*/ 15861 h 15013"/>
                <a:gd name="connsiteX4" fmla="*/ 15779 w 15570"/>
                <a:gd name="connsiteY4" fmla="*/ 12716 h 15013"/>
                <a:gd name="connsiteX5" fmla="*/ 12787 w 15570"/>
                <a:gd name="connsiteY5" fmla="*/ 2779 h 15013"/>
                <a:gd name="connsiteX6" fmla="*/ 12555 w 15570"/>
                <a:gd name="connsiteY6" fmla="*/ 2646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70" h="15013">
                  <a:moveTo>
                    <a:pt x="12555" y="2646"/>
                  </a:moveTo>
                  <a:cubicBezTo>
                    <a:pt x="8759" y="664"/>
                    <a:pt x="4082" y="2065"/>
                    <a:pt x="1983" y="5792"/>
                  </a:cubicBezTo>
                  <a:cubicBezTo>
                    <a:pt x="49" y="9333"/>
                    <a:pt x="1346" y="13746"/>
                    <a:pt x="4880" y="15702"/>
                  </a:cubicBezTo>
                  <a:cubicBezTo>
                    <a:pt x="4988" y="15755"/>
                    <a:pt x="5096" y="15808"/>
                    <a:pt x="5207" y="15861"/>
                  </a:cubicBezTo>
                  <a:cubicBezTo>
                    <a:pt x="9003" y="17843"/>
                    <a:pt x="13680" y="16442"/>
                    <a:pt x="15779" y="12716"/>
                  </a:cubicBezTo>
                  <a:cubicBezTo>
                    <a:pt x="17700" y="9148"/>
                    <a:pt x="16360" y="4682"/>
                    <a:pt x="12787" y="2779"/>
                  </a:cubicBezTo>
                  <a:cubicBezTo>
                    <a:pt x="12711" y="2726"/>
                    <a:pt x="12631" y="2673"/>
                    <a:pt x="12555" y="26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6" name="任意多边形: 形状 4005">
              <a:extLst>
                <a:ext uri="{FF2B5EF4-FFF2-40B4-BE49-F238E27FC236}">
                  <a16:creationId xmlns:a16="http://schemas.microsoft.com/office/drawing/2014/main" id="{B2ACB5B4-29E2-EEDF-750E-6B5F6FA82F5F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7" name="任意多边形: 形状 4006">
              <a:extLst>
                <a:ext uri="{FF2B5EF4-FFF2-40B4-BE49-F238E27FC236}">
                  <a16:creationId xmlns:a16="http://schemas.microsoft.com/office/drawing/2014/main" id="{CE25CFF5-B0AD-54F1-5210-4079E3D871CB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8" name="任意多边形: 形状 4007">
              <a:extLst>
                <a:ext uri="{FF2B5EF4-FFF2-40B4-BE49-F238E27FC236}">
                  <a16:creationId xmlns:a16="http://schemas.microsoft.com/office/drawing/2014/main" id="{F19C8D1A-67DC-8EC1-5497-87A8698520A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09" name="任意多边形: 形状 4008">
              <a:extLst>
                <a:ext uri="{FF2B5EF4-FFF2-40B4-BE49-F238E27FC236}">
                  <a16:creationId xmlns:a16="http://schemas.microsoft.com/office/drawing/2014/main" id="{BE42F1CD-4D50-92EE-8E92-EA9B647446FB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0" name="任意多边形: 形状 4009">
              <a:extLst>
                <a:ext uri="{FF2B5EF4-FFF2-40B4-BE49-F238E27FC236}">
                  <a16:creationId xmlns:a16="http://schemas.microsoft.com/office/drawing/2014/main" id="{12A0060B-A849-116D-6F0C-D4551A7C78C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1" name="任意多边形: 形状 4010">
              <a:extLst>
                <a:ext uri="{FF2B5EF4-FFF2-40B4-BE49-F238E27FC236}">
                  <a16:creationId xmlns:a16="http://schemas.microsoft.com/office/drawing/2014/main" id="{B8826291-6D66-6F12-D5BC-32851B9F1F00}"/>
                </a:ext>
              </a:extLst>
            </p:cNvPr>
            <p:cNvSpPr/>
            <p:nvPr/>
          </p:nvSpPr>
          <p:spPr>
            <a:xfrm>
              <a:off x="-162099" y="-4147630"/>
              <a:ext cx="23958" cy="57912"/>
            </a:xfrm>
            <a:custGeom>
              <a:avLst/>
              <a:gdLst>
                <a:gd name="connsiteX0" fmla="*/ 16403 w 23958"/>
                <a:gd name="connsiteY0" fmla="*/ 59659 h 57912"/>
                <a:gd name="connsiteX1" fmla="*/ 11725 w 23958"/>
                <a:gd name="connsiteY1" fmla="*/ 1807 h 57912"/>
                <a:gd name="connsiteX2" fmla="*/ 16403 w 23958"/>
                <a:gd name="connsiteY2" fmla="*/ 59659 h 5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58" h="57912">
                  <a:moveTo>
                    <a:pt x="16403" y="59659"/>
                  </a:moveTo>
                  <a:cubicBezTo>
                    <a:pt x="31150" y="21073"/>
                    <a:pt x="25309" y="485"/>
                    <a:pt x="11725" y="1807"/>
                  </a:cubicBezTo>
                  <a:cubicBezTo>
                    <a:pt x="-2362" y="3128"/>
                    <a:pt x="-4053" y="24192"/>
                    <a:pt x="16403" y="596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2" name="任意多边形: 形状 4011">
              <a:extLst>
                <a:ext uri="{FF2B5EF4-FFF2-40B4-BE49-F238E27FC236}">
                  <a16:creationId xmlns:a16="http://schemas.microsoft.com/office/drawing/2014/main" id="{412D5640-F734-0134-F3A4-D733413DC040}"/>
                </a:ext>
              </a:extLst>
            </p:cNvPr>
            <p:cNvSpPr/>
            <p:nvPr/>
          </p:nvSpPr>
          <p:spPr>
            <a:xfrm>
              <a:off x="-146782" y="-4118281"/>
              <a:ext cx="56587" cy="28703"/>
            </a:xfrm>
            <a:custGeom>
              <a:avLst/>
              <a:gdLst>
                <a:gd name="connsiteX0" fmla="*/ 1086 w 56587"/>
                <a:gd name="connsiteY0" fmla="*/ 30309 h 28703"/>
                <a:gd name="connsiteX1" fmla="*/ 56745 w 56587"/>
                <a:gd name="connsiteY1" fmla="*/ 8162 h 28703"/>
                <a:gd name="connsiteX2" fmla="*/ 1086 w 56587"/>
                <a:gd name="connsiteY2" fmla="*/ 30309 h 2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7" h="28703">
                  <a:moveTo>
                    <a:pt x="1086" y="30309"/>
                  </a:moveTo>
                  <a:cubicBezTo>
                    <a:pt x="43715" y="31869"/>
                    <a:pt x="62189" y="20187"/>
                    <a:pt x="56745" y="8162"/>
                  </a:cubicBezTo>
                  <a:cubicBezTo>
                    <a:pt x="51063" y="-4338"/>
                    <a:pt x="29761" y="604"/>
                    <a:pt x="1086" y="303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3" name="任意多边形: 形状 4012">
              <a:extLst>
                <a:ext uri="{FF2B5EF4-FFF2-40B4-BE49-F238E27FC236}">
                  <a16:creationId xmlns:a16="http://schemas.microsoft.com/office/drawing/2014/main" id="{1E449FE0-2F9F-A375-FF8D-955033AF9A0F}"/>
                </a:ext>
              </a:extLst>
            </p:cNvPr>
            <p:cNvSpPr/>
            <p:nvPr/>
          </p:nvSpPr>
          <p:spPr>
            <a:xfrm>
              <a:off x="-146782" y="-4089718"/>
              <a:ext cx="42788" cy="46715"/>
            </a:xfrm>
            <a:custGeom>
              <a:avLst/>
              <a:gdLst>
                <a:gd name="connsiteX0" fmla="*/ 1086 w 42788"/>
                <a:gd name="connsiteY0" fmla="*/ 1747 h 46715"/>
                <a:gd name="connsiteX1" fmla="*/ 40148 w 42788"/>
                <a:gd name="connsiteY1" fmla="*/ 45909 h 46715"/>
                <a:gd name="connsiteX2" fmla="*/ 1086 w 42788"/>
                <a:gd name="connsiteY2" fmla="*/ 1747 h 4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788" h="46715">
                  <a:moveTo>
                    <a:pt x="1086" y="1747"/>
                  </a:moveTo>
                  <a:cubicBezTo>
                    <a:pt x="12715" y="41390"/>
                    <a:pt x="29972" y="54604"/>
                    <a:pt x="40148" y="45909"/>
                  </a:cubicBezTo>
                  <a:cubicBezTo>
                    <a:pt x="50693" y="36791"/>
                    <a:pt x="39222" y="1887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4" name="任意多边形: 形状 4013">
              <a:extLst>
                <a:ext uri="{FF2B5EF4-FFF2-40B4-BE49-F238E27FC236}">
                  <a16:creationId xmlns:a16="http://schemas.microsoft.com/office/drawing/2014/main" id="{48DE366D-E0E7-4C20-4509-62382EAD0DA2}"/>
                </a:ext>
              </a:extLst>
            </p:cNvPr>
            <p:cNvSpPr/>
            <p:nvPr/>
          </p:nvSpPr>
          <p:spPr>
            <a:xfrm>
              <a:off x="-183384" y="-4089718"/>
              <a:ext cx="36602" cy="50957"/>
            </a:xfrm>
            <a:custGeom>
              <a:avLst/>
              <a:gdLst>
                <a:gd name="connsiteX0" fmla="*/ 37688 w 36602"/>
                <a:gd name="connsiteY0" fmla="*/ 1747 h 50957"/>
                <a:gd name="connsiteX1" fmla="*/ 6212 w 36602"/>
                <a:gd name="connsiteY1" fmla="*/ 51221 h 50957"/>
                <a:gd name="connsiteX2" fmla="*/ 37688 w 36602"/>
                <a:gd name="connsiteY2" fmla="*/ 1747 h 5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602" h="50957">
                  <a:moveTo>
                    <a:pt x="37688" y="1747"/>
                  </a:moveTo>
                  <a:cubicBezTo>
                    <a:pt x="2247" y="24608"/>
                    <a:pt x="-5602" y="44535"/>
                    <a:pt x="6212" y="51221"/>
                  </a:cubicBezTo>
                  <a:cubicBezTo>
                    <a:pt x="18025" y="57908"/>
                    <a:pt x="32614" y="42077"/>
                    <a:pt x="3768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5" name="任意多边形: 形状 4014">
              <a:extLst>
                <a:ext uri="{FF2B5EF4-FFF2-40B4-BE49-F238E27FC236}">
                  <a16:creationId xmlns:a16="http://schemas.microsoft.com/office/drawing/2014/main" id="{75330615-EC55-A09D-FC51-B8A51E74071D}"/>
                </a:ext>
              </a:extLst>
            </p:cNvPr>
            <p:cNvSpPr/>
            <p:nvPr/>
          </p:nvSpPr>
          <p:spPr>
            <a:xfrm>
              <a:off x="-205593" y="-4111399"/>
              <a:ext cx="58811" cy="24737"/>
            </a:xfrm>
            <a:custGeom>
              <a:avLst/>
              <a:gdLst>
                <a:gd name="connsiteX0" fmla="*/ 59897 w 58811"/>
                <a:gd name="connsiteY0" fmla="*/ 23428 h 24737"/>
                <a:gd name="connsiteX1" fmla="*/ 1384 w 58811"/>
                <a:gd name="connsiteY1" fmla="*/ 9844 h 24737"/>
                <a:gd name="connsiteX2" fmla="*/ 59897 w 58811"/>
                <a:gd name="connsiteY2" fmla="*/ 23428 h 2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11" h="24737">
                  <a:moveTo>
                    <a:pt x="59897" y="23428"/>
                  </a:moveTo>
                  <a:cubicBezTo>
                    <a:pt x="26359" y="-2022"/>
                    <a:pt x="4397" y="-3000"/>
                    <a:pt x="1384" y="9844"/>
                  </a:cubicBezTo>
                  <a:cubicBezTo>
                    <a:pt x="-1655" y="23164"/>
                    <a:pt x="18589" y="31225"/>
                    <a:pt x="59897" y="234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6" name="任意多边形: 形状 4015">
              <a:extLst>
                <a:ext uri="{FF2B5EF4-FFF2-40B4-BE49-F238E27FC236}">
                  <a16:creationId xmlns:a16="http://schemas.microsoft.com/office/drawing/2014/main" id="{A14D3948-2B32-2763-F522-3F05DEA8DEAB}"/>
                </a:ext>
              </a:extLst>
            </p:cNvPr>
            <p:cNvSpPr/>
            <p:nvPr/>
          </p:nvSpPr>
          <p:spPr>
            <a:xfrm>
              <a:off x="-154519" y="-4097225"/>
              <a:ext cx="15585" cy="15013"/>
            </a:xfrm>
            <a:custGeom>
              <a:avLst/>
              <a:gdLst>
                <a:gd name="connsiteX0" fmla="*/ 5228 w 15585"/>
                <a:gd name="connsiteY0" fmla="*/ 15861 h 15013"/>
                <a:gd name="connsiteX1" fmla="*/ 15800 w 15585"/>
                <a:gd name="connsiteY1" fmla="*/ 12716 h 15013"/>
                <a:gd name="connsiteX2" fmla="*/ 12792 w 15585"/>
                <a:gd name="connsiteY2" fmla="*/ 2779 h 15013"/>
                <a:gd name="connsiteX3" fmla="*/ 12549 w 15585"/>
                <a:gd name="connsiteY3" fmla="*/ 2646 h 15013"/>
                <a:gd name="connsiteX4" fmla="*/ 1978 w 15585"/>
                <a:gd name="connsiteY4" fmla="*/ 5792 h 15013"/>
                <a:gd name="connsiteX5" fmla="*/ 4890 w 15585"/>
                <a:gd name="connsiteY5" fmla="*/ 15676 h 15013"/>
                <a:gd name="connsiteX6" fmla="*/ 5228 w 15585"/>
                <a:gd name="connsiteY6" fmla="*/ 15861 h 1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85" h="15013">
                  <a:moveTo>
                    <a:pt x="5228" y="15861"/>
                  </a:moveTo>
                  <a:cubicBezTo>
                    <a:pt x="9024" y="17843"/>
                    <a:pt x="13701" y="16442"/>
                    <a:pt x="15800" y="12716"/>
                  </a:cubicBezTo>
                  <a:cubicBezTo>
                    <a:pt x="17716" y="9148"/>
                    <a:pt x="16368" y="4682"/>
                    <a:pt x="12792" y="2779"/>
                  </a:cubicBezTo>
                  <a:cubicBezTo>
                    <a:pt x="12710" y="2726"/>
                    <a:pt x="12631" y="2699"/>
                    <a:pt x="12549" y="2646"/>
                  </a:cubicBezTo>
                  <a:cubicBezTo>
                    <a:pt x="8754" y="664"/>
                    <a:pt x="4076" y="2065"/>
                    <a:pt x="1978" y="5792"/>
                  </a:cubicBezTo>
                  <a:cubicBezTo>
                    <a:pt x="48" y="9333"/>
                    <a:pt x="1354" y="13746"/>
                    <a:pt x="4890" y="15676"/>
                  </a:cubicBezTo>
                  <a:cubicBezTo>
                    <a:pt x="5001" y="15755"/>
                    <a:pt x="5115" y="15808"/>
                    <a:pt x="5228" y="1586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7" name="任意多边形: 形状 4016">
              <a:extLst>
                <a:ext uri="{FF2B5EF4-FFF2-40B4-BE49-F238E27FC236}">
                  <a16:creationId xmlns:a16="http://schemas.microsoft.com/office/drawing/2014/main" id="{0D6B218D-7BCC-96A4-A517-2548333C8E3B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8" name="任意多边形: 形状 4017">
              <a:extLst>
                <a:ext uri="{FF2B5EF4-FFF2-40B4-BE49-F238E27FC236}">
                  <a16:creationId xmlns:a16="http://schemas.microsoft.com/office/drawing/2014/main" id="{3173EA21-17CD-FF0B-8DD5-A53257DAD090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19" name="任意多边形: 形状 4018">
              <a:extLst>
                <a:ext uri="{FF2B5EF4-FFF2-40B4-BE49-F238E27FC236}">
                  <a16:creationId xmlns:a16="http://schemas.microsoft.com/office/drawing/2014/main" id="{88A14863-C07A-9C42-9C57-F01E8EF36C9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0" name="任意多边形: 形状 4019">
              <a:extLst>
                <a:ext uri="{FF2B5EF4-FFF2-40B4-BE49-F238E27FC236}">
                  <a16:creationId xmlns:a16="http://schemas.microsoft.com/office/drawing/2014/main" id="{E0724419-43D9-514A-DEB3-29616DC88F1B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1" name="任意多边形: 形状 4020">
              <a:extLst>
                <a:ext uri="{FF2B5EF4-FFF2-40B4-BE49-F238E27FC236}">
                  <a16:creationId xmlns:a16="http://schemas.microsoft.com/office/drawing/2014/main" id="{4A82680B-29F5-C025-74F7-0E74C2AD7F31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2" name="任意多边形: 形状 4021">
              <a:extLst>
                <a:ext uri="{FF2B5EF4-FFF2-40B4-BE49-F238E27FC236}">
                  <a16:creationId xmlns:a16="http://schemas.microsoft.com/office/drawing/2014/main" id="{D3A35A09-ED98-033A-2D4C-A79246BD3C5C}"/>
                </a:ext>
              </a:extLst>
            </p:cNvPr>
            <p:cNvSpPr/>
            <p:nvPr/>
          </p:nvSpPr>
          <p:spPr>
            <a:xfrm>
              <a:off x="-112028" y="-3987407"/>
              <a:ext cx="28154" cy="19287"/>
            </a:xfrm>
            <a:custGeom>
              <a:avLst/>
              <a:gdLst>
                <a:gd name="connsiteX0" fmla="*/ 1086 w 28154"/>
                <a:gd name="connsiteY0" fmla="*/ 21034 h 19287"/>
                <a:gd name="connsiteX1" fmla="*/ 28255 w 28154"/>
                <a:gd name="connsiteY1" fmla="*/ 4173 h 19287"/>
                <a:gd name="connsiteX2" fmla="*/ 1086 w 28154"/>
                <a:gd name="connsiteY2" fmla="*/ 21034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1086" y="21034"/>
                  </a:moveTo>
                  <a:cubicBezTo>
                    <a:pt x="23762" y="17915"/>
                    <a:pt x="32351" y="10013"/>
                    <a:pt x="28255" y="4173"/>
                  </a:cubicBezTo>
                  <a:cubicBezTo>
                    <a:pt x="24158" y="-1668"/>
                    <a:pt x="13296" y="2693"/>
                    <a:pt x="1086" y="210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3" name="任意多边形: 形状 4022">
              <a:extLst>
                <a:ext uri="{FF2B5EF4-FFF2-40B4-BE49-F238E27FC236}">
                  <a16:creationId xmlns:a16="http://schemas.microsoft.com/office/drawing/2014/main" id="{FC89E68B-6826-A1C8-C787-6E2F5AF5CB3F}"/>
                </a:ext>
              </a:extLst>
            </p:cNvPr>
            <p:cNvSpPr/>
            <p:nvPr/>
          </p:nvSpPr>
          <p:spPr>
            <a:xfrm>
              <a:off x="-112028" y="-3968120"/>
              <a:ext cx="26226" cy="21743"/>
            </a:xfrm>
            <a:custGeom>
              <a:avLst/>
              <a:gdLst>
                <a:gd name="connsiteX0" fmla="*/ 1086 w 26226"/>
                <a:gd name="connsiteY0" fmla="*/ 1747 h 21743"/>
                <a:gd name="connsiteX1" fmla="*/ 26087 w 26226"/>
                <a:gd name="connsiteY1" fmla="*/ 21436 h 21743"/>
                <a:gd name="connsiteX2" fmla="*/ 1086 w 26226"/>
                <a:gd name="connsiteY2" fmla="*/ 1747 h 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26" h="21743">
                  <a:moveTo>
                    <a:pt x="1086" y="1747"/>
                  </a:moveTo>
                  <a:cubicBezTo>
                    <a:pt x="11155" y="21568"/>
                    <a:pt x="21621" y="26986"/>
                    <a:pt x="26087" y="21436"/>
                  </a:cubicBezTo>
                  <a:cubicBezTo>
                    <a:pt x="30554" y="15886"/>
                    <a:pt x="22942" y="724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4" name="任意多边形: 形状 4023">
              <a:extLst>
                <a:ext uri="{FF2B5EF4-FFF2-40B4-BE49-F238E27FC236}">
                  <a16:creationId xmlns:a16="http://schemas.microsoft.com/office/drawing/2014/main" id="{D0B15D73-2355-2215-0E33-5D7010196320}"/>
                </a:ext>
              </a:extLst>
            </p:cNvPr>
            <p:cNvSpPr/>
            <p:nvPr/>
          </p:nvSpPr>
          <p:spPr>
            <a:xfrm>
              <a:off x="-127371" y="-3968120"/>
              <a:ext cx="15515" cy="29443"/>
            </a:xfrm>
            <a:custGeom>
              <a:avLst/>
              <a:gdLst>
                <a:gd name="connsiteX0" fmla="*/ 16428 w 15515"/>
                <a:gd name="connsiteY0" fmla="*/ 1747 h 29443"/>
                <a:gd name="connsiteX1" fmla="*/ 4747 w 15515"/>
                <a:gd name="connsiteY1" fmla="*/ 30818 h 29443"/>
                <a:gd name="connsiteX2" fmla="*/ 16428 w 15515"/>
                <a:gd name="connsiteY2" fmla="*/ 1747 h 2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15" h="29443">
                  <a:moveTo>
                    <a:pt x="16428" y="1747"/>
                  </a:moveTo>
                  <a:cubicBezTo>
                    <a:pt x="-10" y="17128"/>
                    <a:pt x="-2072" y="28360"/>
                    <a:pt x="4747" y="30818"/>
                  </a:cubicBezTo>
                  <a:cubicBezTo>
                    <a:pt x="11565" y="33276"/>
                    <a:pt x="17723" y="23550"/>
                    <a:pt x="164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5" name="任意多边形: 形状 4024">
              <a:extLst>
                <a:ext uri="{FF2B5EF4-FFF2-40B4-BE49-F238E27FC236}">
                  <a16:creationId xmlns:a16="http://schemas.microsoft.com/office/drawing/2014/main" id="{B32667C3-F015-5A4F-BEA1-4D1DF5B7A39E}"/>
                </a:ext>
              </a:extLst>
            </p:cNvPr>
            <p:cNvSpPr/>
            <p:nvPr/>
          </p:nvSpPr>
          <p:spPr>
            <a:xfrm>
              <a:off x="-144275" y="-3975513"/>
              <a:ext cx="32246" cy="12257"/>
            </a:xfrm>
            <a:custGeom>
              <a:avLst/>
              <a:gdLst>
                <a:gd name="connsiteX0" fmla="*/ 33333 w 32246"/>
                <a:gd name="connsiteY0" fmla="*/ 9140 h 12257"/>
                <a:gd name="connsiteX1" fmla="*/ 1090 w 32246"/>
                <a:gd name="connsiteY1" fmla="*/ 7396 h 12257"/>
                <a:gd name="connsiteX2" fmla="*/ 33333 w 32246"/>
                <a:gd name="connsiteY2" fmla="*/ 9140 h 1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46" h="12257">
                  <a:moveTo>
                    <a:pt x="33333" y="9140"/>
                  </a:moveTo>
                  <a:cubicBezTo>
                    <a:pt x="13115" y="-1193"/>
                    <a:pt x="1327" y="340"/>
                    <a:pt x="1090" y="7396"/>
                  </a:cubicBezTo>
                  <a:cubicBezTo>
                    <a:pt x="852" y="14453"/>
                    <a:pt x="12295" y="17069"/>
                    <a:pt x="33333" y="91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6" name="任意多边形: 形状 4025">
              <a:extLst>
                <a:ext uri="{FF2B5EF4-FFF2-40B4-BE49-F238E27FC236}">
                  <a16:creationId xmlns:a16="http://schemas.microsoft.com/office/drawing/2014/main" id="{784522AE-7FA4-6231-6829-59BC3CF2EB2B}"/>
                </a:ext>
              </a:extLst>
            </p:cNvPr>
            <p:cNvSpPr/>
            <p:nvPr/>
          </p:nvSpPr>
          <p:spPr>
            <a:xfrm>
              <a:off x="-124561" y="-3998456"/>
              <a:ext cx="13903" cy="30336"/>
            </a:xfrm>
            <a:custGeom>
              <a:avLst/>
              <a:gdLst>
                <a:gd name="connsiteX0" fmla="*/ 13618 w 13903"/>
                <a:gd name="connsiteY0" fmla="*/ 32083 h 30336"/>
                <a:gd name="connsiteX1" fmla="*/ 5372 w 13903"/>
                <a:gd name="connsiteY1" fmla="*/ 1981 h 30336"/>
                <a:gd name="connsiteX2" fmla="*/ 13618 w 13903"/>
                <a:gd name="connsiteY2" fmla="*/ 32083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13618" y="32083"/>
                  </a:moveTo>
                  <a:cubicBezTo>
                    <a:pt x="17556" y="10333"/>
                    <a:pt x="12455" y="25"/>
                    <a:pt x="5372" y="1981"/>
                  </a:cubicBezTo>
                  <a:cubicBezTo>
                    <a:pt x="-1710" y="3937"/>
                    <a:pt x="-706" y="15248"/>
                    <a:pt x="13618" y="320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7" name="任意多边形: 形状 4026">
              <a:extLst>
                <a:ext uri="{FF2B5EF4-FFF2-40B4-BE49-F238E27FC236}">
                  <a16:creationId xmlns:a16="http://schemas.microsoft.com/office/drawing/2014/main" id="{FB5A37E8-0754-9D75-0022-B30FBE28A8FD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1086 w 8325"/>
                <a:gd name="connsiteY0" fmla="*/ 5792 h 8036"/>
                <a:gd name="connsiteX1" fmla="*/ 5285 w 8325"/>
                <a:gd name="connsiteY1" fmla="*/ 9782 h 8036"/>
                <a:gd name="connsiteX2" fmla="*/ 5288 w 8325"/>
                <a:gd name="connsiteY2" fmla="*/ 9782 h 8036"/>
                <a:gd name="connsiteX3" fmla="*/ 9411 w 8325"/>
                <a:gd name="connsiteY3" fmla="*/ 5739 h 8036"/>
                <a:gd name="connsiteX4" fmla="*/ 5182 w 8325"/>
                <a:gd name="connsiteY4" fmla="*/ 1748 h 8036"/>
                <a:gd name="connsiteX5" fmla="*/ 1086 w 8325"/>
                <a:gd name="connsiteY5" fmla="*/ 5792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1086" y="5792"/>
                  </a:move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8" name="任意多边形: 形状 4027">
              <a:extLst>
                <a:ext uri="{FF2B5EF4-FFF2-40B4-BE49-F238E27FC236}">
                  <a16:creationId xmlns:a16="http://schemas.microsoft.com/office/drawing/2014/main" id="{FD2BE04D-E2AA-4DA3-5042-5ED96D3E9FC7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29" name="任意多边形: 形状 4028">
              <a:extLst>
                <a:ext uri="{FF2B5EF4-FFF2-40B4-BE49-F238E27FC236}">
                  <a16:creationId xmlns:a16="http://schemas.microsoft.com/office/drawing/2014/main" id="{CFF8EA16-FFD3-9BD5-9FF7-1230C0180FB4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0" name="任意多边形: 形状 4029">
              <a:extLst>
                <a:ext uri="{FF2B5EF4-FFF2-40B4-BE49-F238E27FC236}">
                  <a16:creationId xmlns:a16="http://schemas.microsoft.com/office/drawing/2014/main" id="{5609E409-AB88-9439-622B-5580746CCE62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1" name="任意多边形: 形状 4030">
              <a:extLst>
                <a:ext uri="{FF2B5EF4-FFF2-40B4-BE49-F238E27FC236}">
                  <a16:creationId xmlns:a16="http://schemas.microsoft.com/office/drawing/2014/main" id="{EC64CCFB-8612-3D7F-5EDA-801513F0259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2" name="任意多边形: 形状 4031">
              <a:extLst>
                <a:ext uri="{FF2B5EF4-FFF2-40B4-BE49-F238E27FC236}">
                  <a16:creationId xmlns:a16="http://schemas.microsoft.com/office/drawing/2014/main" id="{7B0403F6-70CB-DF7A-E621-25A6CE6FA0DC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3" name="任意多边形: 形状 4032">
              <a:extLst>
                <a:ext uri="{FF2B5EF4-FFF2-40B4-BE49-F238E27FC236}">
                  <a16:creationId xmlns:a16="http://schemas.microsoft.com/office/drawing/2014/main" id="{46CB49A3-91CD-11E1-D053-B4595FEB2CA6}"/>
                </a:ext>
              </a:extLst>
            </p:cNvPr>
            <p:cNvSpPr/>
            <p:nvPr/>
          </p:nvSpPr>
          <p:spPr>
            <a:xfrm>
              <a:off x="-140183" y="-3968120"/>
              <a:ext cx="28154" cy="19287"/>
            </a:xfrm>
            <a:custGeom>
              <a:avLst/>
              <a:gdLst>
                <a:gd name="connsiteX0" fmla="*/ 29241 w 28154"/>
                <a:gd name="connsiteY0" fmla="*/ 1747 h 19287"/>
                <a:gd name="connsiteX1" fmla="*/ 2072 w 28154"/>
                <a:gd name="connsiteY1" fmla="*/ 18608 h 19287"/>
                <a:gd name="connsiteX2" fmla="*/ 29241 w 28154"/>
                <a:gd name="connsiteY2" fmla="*/ 1747 h 1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54" h="19287">
                  <a:moveTo>
                    <a:pt x="29241" y="1747"/>
                  </a:moveTo>
                  <a:cubicBezTo>
                    <a:pt x="6565" y="4866"/>
                    <a:pt x="-2024" y="12768"/>
                    <a:pt x="2072" y="18608"/>
                  </a:cubicBezTo>
                  <a:cubicBezTo>
                    <a:pt x="6169" y="24449"/>
                    <a:pt x="17057" y="20088"/>
                    <a:pt x="2924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4" name="任意多边形: 形状 4033">
              <a:extLst>
                <a:ext uri="{FF2B5EF4-FFF2-40B4-BE49-F238E27FC236}">
                  <a16:creationId xmlns:a16="http://schemas.microsoft.com/office/drawing/2014/main" id="{8282683A-63C3-EB02-FD87-730111210873}"/>
                </a:ext>
              </a:extLst>
            </p:cNvPr>
            <p:cNvSpPr/>
            <p:nvPr/>
          </p:nvSpPr>
          <p:spPr>
            <a:xfrm>
              <a:off x="-138299" y="-3989874"/>
              <a:ext cx="26270" cy="21754"/>
            </a:xfrm>
            <a:custGeom>
              <a:avLst/>
              <a:gdLst>
                <a:gd name="connsiteX0" fmla="*/ 27356 w 26270"/>
                <a:gd name="connsiteY0" fmla="*/ 23501 h 21754"/>
                <a:gd name="connsiteX1" fmla="*/ 2328 w 26270"/>
                <a:gd name="connsiteY1" fmla="*/ 3786 h 21754"/>
                <a:gd name="connsiteX2" fmla="*/ 27356 w 26270"/>
                <a:gd name="connsiteY2" fmla="*/ 23501 h 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0" h="21754">
                  <a:moveTo>
                    <a:pt x="27356" y="23501"/>
                  </a:moveTo>
                  <a:cubicBezTo>
                    <a:pt x="17287" y="3680"/>
                    <a:pt x="6848" y="-1738"/>
                    <a:pt x="2328" y="3786"/>
                  </a:cubicBezTo>
                  <a:cubicBezTo>
                    <a:pt x="-2191" y="9309"/>
                    <a:pt x="5500" y="18004"/>
                    <a:pt x="27356" y="23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5" name="任意多边形: 形状 4034">
              <a:extLst>
                <a:ext uri="{FF2B5EF4-FFF2-40B4-BE49-F238E27FC236}">
                  <a16:creationId xmlns:a16="http://schemas.microsoft.com/office/drawing/2014/main" id="{44FFB5D7-FB8B-9707-41F3-055BF7A264A8}"/>
                </a:ext>
              </a:extLst>
            </p:cNvPr>
            <p:cNvSpPr/>
            <p:nvPr/>
          </p:nvSpPr>
          <p:spPr>
            <a:xfrm>
              <a:off x="-112213" y="-3997561"/>
              <a:ext cx="15533" cy="29441"/>
            </a:xfrm>
            <a:custGeom>
              <a:avLst/>
              <a:gdLst>
                <a:gd name="connsiteX0" fmla="*/ 1270 w 15533"/>
                <a:gd name="connsiteY0" fmla="*/ 31188 h 29441"/>
                <a:gd name="connsiteX1" fmla="*/ 12978 w 15533"/>
                <a:gd name="connsiteY1" fmla="*/ 2117 h 29441"/>
                <a:gd name="connsiteX2" fmla="*/ 1270 w 15533"/>
                <a:gd name="connsiteY2" fmla="*/ 31188 h 2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33" h="29441">
                  <a:moveTo>
                    <a:pt x="1270" y="31188"/>
                  </a:moveTo>
                  <a:cubicBezTo>
                    <a:pt x="17709" y="15833"/>
                    <a:pt x="19770" y="4575"/>
                    <a:pt x="12978" y="2117"/>
                  </a:cubicBezTo>
                  <a:cubicBezTo>
                    <a:pt x="6186" y="-341"/>
                    <a:pt x="-78" y="9464"/>
                    <a:pt x="1270" y="31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6" name="任意多边形: 形状 4035">
              <a:extLst>
                <a:ext uri="{FF2B5EF4-FFF2-40B4-BE49-F238E27FC236}">
                  <a16:creationId xmlns:a16="http://schemas.microsoft.com/office/drawing/2014/main" id="{72DB943F-3E65-392C-391A-790DF76974DD}"/>
                </a:ext>
              </a:extLst>
            </p:cNvPr>
            <p:cNvSpPr/>
            <p:nvPr/>
          </p:nvSpPr>
          <p:spPr>
            <a:xfrm>
              <a:off x="-112028" y="-3972992"/>
              <a:ext cx="32273" cy="12266"/>
            </a:xfrm>
            <a:custGeom>
              <a:avLst/>
              <a:gdLst>
                <a:gd name="connsiteX0" fmla="*/ 1086 w 32273"/>
                <a:gd name="connsiteY0" fmla="*/ 6619 h 12266"/>
                <a:gd name="connsiteX1" fmla="*/ 33355 w 32273"/>
                <a:gd name="connsiteY1" fmla="*/ 8364 h 12266"/>
                <a:gd name="connsiteX2" fmla="*/ 1086 w 32273"/>
                <a:gd name="connsiteY2" fmla="*/ 6619 h 1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3" h="12266">
                  <a:moveTo>
                    <a:pt x="1086" y="6619"/>
                  </a:moveTo>
                  <a:cubicBezTo>
                    <a:pt x="21330" y="16926"/>
                    <a:pt x="33091" y="15446"/>
                    <a:pt x="33355" y="8364"/>
                  </a:cubicBezTo>
                  <a:cubicBezTo>
                    <a:pt x="33620" y="1281"/>
                    <a:pt x="22123" y="-1309"/>
                    <a:pt x="1086" y="661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7" name="任意多边形: 形状 4036">
              <a:extLst>
                <a:ext uri="{FF2B5EF4-FFF2-40B4-BE49-F238E27FC236}">
                  <a16:creationId xmlns:a16="http://schemas.microsoft.com/office/drawing/2014/main" id="{76A7A396-62E6-ACF7-1047-B262B7791789}"/>
                </a:ext>
              </a:extLst>
            </p:cNvPr>
            <p:cNvSpPr/>
            <p:nvPr/>
          </p:nvSpPr>
          <p:spPr>
            <a:xfrm>
              <a:off x="-113399" y="-3968120"/>
              <a:ext cx="13903" cy="30336"/>
            </a:xfrm>
            <a:custGeom>
              <a:avLst/>
              <a:gdLst>
                <a:gd name="connsiteX0" fmla="*/ 2457 w 13903"/>
                <a:gd name="connsiteY0" fmla="*/ 1747 h 30336"/>
                <a:gd name="connsiteX1" fmla="*/ 10703 w 13903"/>
                <a:gd name="connsiteY1" fmla="*/ 31849 h 30336"/>
                <a:gd name="connsiteX2" fmla="*/ 2457 w 13903"/>
                <a:gd name="connsiteY2" fmla="*/ 1747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3" h="30336">
                  <a:moveTo>
                    <a:pt x="2457" y="1747"/>
                  </a:moveTo>
                  <a:cubicBezTo>
                    <a:pt x="-1481" y="23498"/>
                    <a:pt x="3620" y="33805"/>
                    <a:pt x="10703" y="31849"/>
                  </a:cubicBezTo>
                  <a:cubicBezTo>
                    <a:pt x="17786" y="29893"/>
                    <a:pt x="16781" y="18582"/>
                    <a:pt x="24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8" name="任意多边形: 形状 4037">
              <a:extLst>
                <a:ext uri="{FF2B5EF4-FFF2-40B4-BE49-F238E27FC236}">
                  <a16:creationId xmlns:a16="http://schemas.microsoft.com/office/drawing/2014/main" id="{194A6368-B254-997E-C0CC-225ADA8A6485}"/>
                </a:ext>
              </a:extLst>
            </p:cNvPr>
            <p:cNvSpPr/>
            <p:nvPr/>
          </p:nvSpPr>
          <p:spPr>
            <a:xfrm>
              <a:off x="-116178" y="-3972138"/>
              <a:ext cx="8325" cy="8036"/>
            </a:xfrm>
            <a:custGeom>
              <a:avLst/>
              <a:gdLst>
                <a:gd name="connsiteX0" fmla="*/ 9411 w 8325"/>
                <a:gd name="connsiteY0" fmla="*/ 5739 h 8036"/>
                <a:gd name="connsiteX1" fmla="*/ 5182 w 8325"/>
                <a:gd name="connsiteY1" fmla="*/ 1748 h 8036"/>
                <a:gd name="connsiteX2" fmla="*/ 1086 w 8325"/>
                <a:gd name="connsiteY2" fmla="*/ 5792 h 8036"/>
                <a:gd name="connsiteX3" fmla="*/ 5285 w 8325"/>
                <a:gd name="connsiteY3" fmla="*/ 9782 h 8036"/>
                <a:gd name="connsiteX4" fmla="*/ 5288 w 8325"/>
                <a:gd name="connsiteY4" fmla="*/ 9782 h 8036"/>
                <a:gd name="connsiteX5" fmla="*/ 9411 w 8325"/>
                <a:gd name="connsiteY5" fmla="*/ 5739 h 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25" h="8036">
                  <a:moveTo>
                    <a:pt x="9411" y="5739"/>
                  </a:moveTo>
                  <a:cubicBezTo>
                    <a:pt x="9340" y="3466"/>
                    <a:pt x="7450" y="1695"/>
                    <a:pt x="5182" y="1748"/>
                  </a:cubicBezTo>
                  <a:cubicBezTo>
                    <a:pt x="2941" y="1748"/>
                    <a:pt x="1115" y="3545"/>
                    <a:pt x="1086" y="5792"/>
                  </a:cubicBezTo>
                  <a:cubicBezTo>
                    <a:pt x="1144" y="8064"/>
                    <a:pt x="3023" y="9835"/>
                    <a:pt x="5285" y="9782"/>
                  </a:cubicBezTo>
                  <a:cubicBezTo>
                    <a:pt x="5285" y="9782"/>
                    <a:pt x="5288" y="9782"/>
                    <a:pt x="5288" y="9782"/>
                  </a:cubicBezTo>
                  <a:cubicBezTo>
                    <a:pt x="7535" y="9782"/>
                    <a:pt x="9369" y="7985"/>
                    <a:pt x="9411" y="57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39" name="任意多边形: 形状 4038">
              <a:extLst>
                <a:ext uri="{FF2B5EF4-FFF2-40B4-BE49-F238E27FC236}">
                  <a16:creationId xmlns:a16="http://schemas.microsoft.com/office/drawing/2014/main" id="{38183AE2-8C2F-78AA-5220-0A6BFECD04B1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0" name="任意多边形: 形状 4039">
              <a:extLst>
                <a:ext uri="{FF2B5EF4-FFF2-40B4-BE49-F238E27FC236}">
                  <a16:creationId xmlns:a16="http://schemas.microsoft.com/office/drawing/2014/main" id="{89C6B73D-659F-E9D4-8BC3-24D60632A6B9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1" name="任意多边形: 形状 4040">
              <a:extLst>
                <a:ext uri="{FF2B5EF4-FFF2-40B4-BE49-F238E27FC236}">
                  <a16:creationId xmlns:a16="http://schemas.microsoft.com/office/drawing/2014/main" id="{BD478B5C-37D6-31EB-6193-E3D920EBAAAF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2" name="任意多边形: 形状 4041">
              <a:extLst>
                <a:ext uri="{FF2B5EF4-FFF2-40B4-BE49-F238E27FC236}">
                  <a16:creationId xmlns:a16="http://schemas.microsoft.com/office/drawing/2014/main" id="{EAE43B7C-8EAC-2076-AEF4-D0BC6FCDADE0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3" name="任意多边形: 形状 4042">
              <a:extLst>
                <a:ext uri="{FF2B5EF4-FFF2-40B4-BE49-F238E27FC236}">
                  <a16:creationId xmlns:a16="http://schemas.microsoft.com/office/drawing/2014/main" id="{C72CDFEA-3DFF-BD5C-3511-12756BDE16AB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4" name="任意多边形: 形状 4043">
              <a:extLst>
                <a:ext uri="{FF2B5EF4-FFF2-40B4-BE49-F238E27FC236}">
                  <a16:creationId xmlns:a16="http://schemas.microsoft.com/office/drawing/2014/main" id="{5FA16185-8F99-6D4E-790F-37B57B7AF39E}"/>
                </a:ext>
              </a:extLst>
            </p:cNvPr>
            <p:cNvSpPr/>
            <p:nvPr/>
          </p:nvSpPr>
          <p:spPr>
            <a:xfrm>
              <a:off x="-670703" y="-3577901"/>
              <a:ext cx="39020" cy="14731"/>
            </a:xfrm>
            <a:custGeom>
              <a:avLst/>
              <a:gdLst>
                <a:gd name="connsiteX0" fmla="*/ 1086 w 39020"/>
                <a:gd name="connsiteY0" fmla="*/ 9939 h 14731"/>
                <a:gd name="connsiteX1" fmla="*/ 40095 w 39020"/>
                <a:gd name="connsiteY1" fmla="*/ 8724 h 14731"/>
                <a:gd name="connsiteX2" fmla="*/ 1086 w 39020"/>
                <a:gd name="connsiteY2" fmla="*/ 9939 h 1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0" h="14731">
                  <a:moveTo>
                    <a:pt x="1086" y="9939"/>
                  </a:moveTo>
                  <a:cubicBezTo>
                    <a:pt x="26563" y="20273"/>
                    <a:pt x="40570" y="17207"/>
                    <a:pt x="40095" y="8724"/>
                  </a:cubicBezTo>
                  <a:cubicBezTo>
                    <a:pt x="39619" y="240"/>
                    <a:pt x="25532" y="-1795"/>
                    <a:pt x="1086" y="99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5" name="任意多边形: 形状 4044">
              <a:extLst>
                <a:ext uri="{FF2B5EF4-FFF2-40B4-BE49-F238E27FC236}">
                  <a16:creationId xmlns:a16="http://schemas.microsoft.com/office/drawing/2014/main" id="{50B3E883-4359-1854-08CF-C9163FB2E63E}"/>
                </a:ext>
              </a:extLst>
            </p:cNvPr>
            <p:cNvSpPr/>
            <p:nvPr/>
          </p:nvSpPr>
          <p:spPr>
            <a:xfrm>
              <a:off x="-671132" y="-3569708"/>
              <a:ext cx="18118" cy="35836"/>
            </a:xfrm>
            <a:custGeom>
              <a:avLst/>
              <a:gdLst>
                <a:gd name="connsiteX0" fmla="*/ 1514 w 18118"/>
                <a:gd name="connsiteY0" fmla="*/ 1747 h 35836"/>
                <a:gd name="connsiteX1" fmla="*/ 14729 w 18118"/>
                <a:gd name="connsiteY1" fmla="*/ 37108 h 35836"/>
                <a:gd name="connsiteX2" fmla="*/ 1514 w 18118"/>
                <a:gd name="connsiteY2" fmla="*/ 1747 h 3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36">
                  <a:moveTo>
                    <a:pt x="1514" y="1747"/>
                  </a:moveTo>
                  <a:cubicBezTo>
                    <a:pt x="-785" y="28175"/>
                    <a:pt x="6536" y="40201"/>
                    <a:pt x="14729" y="37108"/>
                  </a:cubicBezTo>
                  <a:cubicBezTo>
                    <a:pt x="22922" y="34016"/>
                    <a:pt x="20622" y="20511"/>
                    <a:pt x="15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6" name="任意多边形: 形状 4045">
              <a:extLst>
                <a:ext uri="{FF2B5EF4-FFF2-40B4-BE49-F238E27FC236}">
                  <a16:creationId xmlns:a16="http://schemas.microsoft.com/office/drawing/2014/main" id="{133F3D1F-B7E2-6B97-5BC6-2B297E201FA0}"/>
                </a:ext>
              </a:extLst>
            </p:cNvPr>
            <p:cNvSpPr/>
            <p:nvPr/>
          </p:nvSpPr>
          <p:spPr>
            <a:xfrm>
              <a:off x="-703041" y="-3569708"/>
              <a:ext cx="32337" cy="25536"/>
            </a:xfrm>
            <a:custGeom>
              <a:avLst/>
              <a:gdLst>
                <a:gd name="connsiteX0" fmla="*/ 33423 w 32337"/>
                <a:gd name="connsiteY0" fmla="*/ 1747 h 25536"/>
                <a:gd name="connsiteX1" fmla="*/ 2634 w 32337"/>
                <a:gd name="connsiteY1" fmla="*/ 24819 h 25536"/>
                <a:gd name="connsiteX2" fmla="*/ 33423 w 32337"/>
                <a:gd name="connsiteY2" fmla="*/ 1747 h 2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37" h="25536">
                  <a:moveTo>
                    <a:pt x="33423" y="1747"/>
                  </a:moveTo>
                  <a:cubicBezTo>
                    <a:pt x="6492" y="7826"/>
                    <a:pt x="-2969" y="18212"/>
                    <a:pt x="2634" y="24819"/>
                  </a:cubicBezTo>
                  <a:cubicBezTo>
                    <a:pt x="8237" y="31426"/>
                    <a:pt x="20817" y="25083"/>
                    <a:pt x="3342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7" name="任意多边形: 形状 4046">
              <a:extLst>
                <a:ext uri="{FF2B5EF4-FFF2-40B4-BE49-F238E27FC236}">
                  <a16:creationId xmlns:a16="http://schemas.microsoft.com/office/drawing/2014/main" id="{B7C18CAC-ADF3-63DA-CA88-799C09D8DFA5}"/>
                </a:ext>
              </a:extLst>
            </p:cNvPr>
            <p:cNvSpPr/>
            <p:nvPr/>
          </p:nvSpPr>
          <p:spPr>
            <a:xfrm>
              <a:off x="-704173" y="-3593781"/>
              <a:ext cx="33469" cy="24072"/>
            </a:xfrm>
            <a:custGeom>
              <a:avLst/>
              <a:gdLst>
                <a:gd name="connsiteX0" fmla="*/ 34555 w 33469"/>
                <a:gd name="connsiteY0" fmla="*/ 25820 h 24072"/>
                <a:gd name="connsiteX1" fmla="*/ 2233 w 33469"/>
                <a:gd name="connsiteY1" fmla="*/ 4677 h 24072"/>
                <a:gd name="connsiteX2" fmla="*/ 34555 w 33469"/>
                <a:gd name="connsiteY2" fmla="*/ 25820 h 2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9" h="24072">
                  <a:moveTo>
                    <a:pt x="34555" y="25820"/>
                  </a:moveTo>
                  <a:cubicBezTo>
                    <a:pt x="20231" y="3012"/>
                    <a:pt x="7043" y="-2459"/>
                    <a:pt x="2233" y="4677"/>
                  </a:cubicBezTo>
                  <a:cubicBezTo>
                    <a:pt x="-2577" y="11812"/>
                    <a:pt x="7651" y="21459"/>
                    <a:pt x="34555" y="25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8" name="任意多边形: 形状 4047">
              <a:extLst>
                <a:ext uri="{FF2B5EF4-FFF2-40B4-BE49-F238E27FC236}">
                  <a16:creationId xmlns:a16="http://schemas.microsoft.com/office/drawing/2014/main" id="{6FE18E66-283C-B01D-4D17-E41116C6E765}"/>
                </a:ext>
              </a:extLst>
            </p:cNvPr>
            <p:cNvSpPr/>
            <p:nvPr/>
          </p:nvSpPr>
          <p:spPr>
            <a:xfrm>
              <a:off x="-671945" y="-3606111"/>
              <a:ext cx="17180" cy="36403"/>
            </a:xfrm>
            <a:custGeom>
              <a:avLst/>
              <a:gdLst>
                <a:gd name="connsiteX0" fmla="*/ 2328 w 17180"/>
                <a:gd name="connsiteY0" fmla="*/ 38150 h 36403"/>
                <a:gd name="connsiteX1" fmla="*/ 13163 w 17180"/>
                <a:gd name="connsiteY1" fmla="*/ 1995 h 36403"/>
                <a:gd name="connsiteX2" fmla="*/ 2328 w 17180"/>
                <a:gd name="connsiteY2" fmla="*/ 38150 h 36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403">
                  <a:moveTo>
                    <a:pt x="2328" y="38150"/>
                  </a:moveTo>
                  <a:cubicBezTo>
                    <a:pt x="20405" y="17958"/>
                    <a:pt x="21726" y="4189"/>
                    <a:pt x="13163" y="1995"/>
                  </a:cubicBezTo>
                  <a:cubicBezTo>
                    <a:pt x="4601" y="-198"/>
                    <a:pt x="-1689" y="12144"/>
                    <a:pt x="2328" y="381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49" name="任意多边形: 形状 4048">
              <a:extLst>
                <a:ext uri="{FF2B5EF4-FFF2-40B4-BE49-F238E27FC236}">
                  <a16:creationId xmlns:a16="http://schemas.microsoft.com/office/drawing/2014/main" id="{8AC46C40-2F9F-2971-CC6E-FCFE425BC0B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780 w 10045"/>
                <a:gd name="connsiteY0" fmla="*/ 4155 h 9716"/>
                <a:gd name="connsiteX1" fmla="*/ 3350 w 10045"/>
                <a:gd name="connsiteY1" fmla="*/ 10656 h 9716"/>
                <a:gd name="connsiteX2" fmla="*/ 3577 w 10045"/>
                <a:gd name="connsiteY2" fmla="*/ 10788 h 9716"/>
                <a:gd name="connsiteX3" fmla="*/ 10448 w 10045"/>
                <a:gd name="connsiteY3" fmla="*/ 9044 h 9716"/>
                <a:gd name="connsiteX4" fmla="*/ 8831 w 10045"/>
                <a:gd name="connsiteY4" fmla="*/ 2516 h 9716"/>
                <a:gd name="connsiteX5" fmla="*/ 8651 w 10045"/>
                <a:gd name="connsiteY5" fmla="*/ 2411 h 9716"/>
                <a:gd name="connsiteX6" fmla="*/ 1780 w 10045"/>
                <a:gd name="connsiteY6" fmla="*/ 4155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780" y="4155"/>
                  </a:move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0" name="任意多边形: 形状 4049">
              <a:extLst>
                <a:ext uri="{FF2B5EF4-FFF2-40B4-BE49-F238E27FC236}">
                  <a16:creationId xmlns:a16="http://schemas.microsoft.com/office/drawing/2014/main" id="{DBF2FC6C-FF2B-4A5C-AB64-0FA6F5180F27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1" name="任意多边形: 形状 4050">
              <a:extLst>
                <a:ext uri="{FF2B5EF4-FFF2-40B4-BE49-F238E27FC236}">
                  <a16:creationId xmlns:a16="http://schemas.microsoft.com/office/drawing/2014/main" id="{4639BE5F-C870-4D83-F5C6-EF1CCC47927F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2" name="任意多边形: 形状 4051">
              <a:extLst>
                <a:ext uri="{FF2B5EF4-FFF2-40B4-BE49-F238E27FC236}">
                  <a16:creationId xmlns:a16="http://schemas.microsoft.com/office/drawing/2014/main" id="{632B7DE1-68CE-8FAD-74DD-51AD7527FE0A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3" name="任意多边形: 形状 4052">
              <a:extLst>
                <a:ext uri="{FF2B5EF4-FFF2-40B4-BE49-F238E27FC236}">
                  <a16:creationId xmlns:a16="http://schemas.microsoft.com/office/drawing/2014/main" id="{FF2C362F-9743-3EC3-9E95-73CFF0BF284D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4" name="任意多边形: 形状 4053">
              <a:extLst>
                <a:ext uri="{FF2B5EF4-FFF2-40B4-BE49-F238E27FC236}">
                  <a16:creationId xmlns:a16="http://schemas.microsoft.com/office/drawing/2014/main" id="{7F5D46D4-0BDB-7320-D291-A42952BC07D3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5" name="任意多边形: 形状 4054">
              <a:extLst>
                <a:ext uri="{FF2B5EF4-FFF2-40B4-BE49-F238E27FC236}">
                  <a16:creationId xmlns:a16="http://schemas.microsoft.com/office/drawing/2014/main" id="{B85D4FA4-98A9-726C-E871-AC28B8F0E189}"/>
                </a:ext>
              </a:extLst>
            </p:cNvPr>
            <p:cNvSpPr/>
            <p:nvPr/>
          </p:nvSpPr>
          <p:spPr>
            <a:xfrm>
              <a:off x="-709725" y="-3576255"/>
              <a:ext cx="39021" cy="14749"/>
            </a:xfrm>
            <a:custGeom>
              <a:avLst/>
              <a:gdLst>
                <a:gd name="connsiteX0" fmla="*/ 40108 w 39021"/>
                <a:gd name="connsiteY0" fmla="*/ 8294 h 14749"/>
                <a:gd name="connsiteX1" fmla="*/ 1099 w 39021"/>
                <a:gd name="connsiteY1" fmla="*/ 9510 h 14749"/>
                <a:gd name="connsiteX2" fmla="*/ 40108 w 39021"/>
                <a:gd name="connsiteY2" fmla="*/ 8294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21" h="14749">
                  <a:moveTo>
                    <a:pt x="40108" y="8294"/>
                  </a:moveTo>
                  <a:cubicBezTo>
                    <a:pt x="14604" y="-2040"/>
                    <a:pt x="597" y="1000"/>
                    <a:pt x="1099" y="9510"/>
                  </a:cubicBezTo>
                  <a:cubicBezTo>
                    <a:pt x="1601" y="18020"/>
                    <a:pt x="15661" y="20028"/>
                    <a:pt x="40108" y="82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6" name="任意多边形: 形状 4055">
              <a:extLst>
                <a:ext uri="{FF2B5EF4-FFF2-40B4-BE49-F238E27FC236}">
                  <a16:creationId xmlns:a16="http://schemas.microsoft.com/office/drawing/2014/main" id="{DE97249E-B917-6FE8-D9F5-16911F8C458E}"/>
                </a:ext>
              </a:extLst>
            </p:cNvPr>
            <p:cNvSpPr/>
            <p:nvPr/>
          </p:nvSpPr>
          <p:spPr>
            <a:xfrm>
              <a:off x="-688394" y="-3605568"/>
              <a:ext cx="18118" cy="35860"/>
            </a:xfrm>
            <a:custGeom>
              <a:avLst/>
              <a:gdLst>
                <a:gd name="connsiteX0" fmla="*/ 18776 w 18118"/>
                <a:gd name="connsiteY0" fmla="*/ 37607 h 35860"/>
                <a:gd name="connsiteX1" fmla="*/ 5562 w 18118"/>
                <a:gd name="connsiteY1" fmla="*/ 2219 h 35860"/>
                <a:gd name="connsiteX2" fmla="*/ 18776 w 18118"/>
                <a:gd name="connsiteY2" fmla="*/ 37607 h 35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18" h="35860">
                  <a:moveTo>
                    <a:pt x="18776" y="37607"/>
                  </a:moveTo>
                  <a:cubicBezTo>
                    <a:pt x="21076" y="11020"/>
                    <a:pt x="13755" y="-847"/>
                    <a:pt x="5562" y="2219"/>
                  </a:cubicBezTo>
                  <a:cubicBezTo>
                    <a:pt x="-2631" y="5285"/>
                    <a:pt x="-331" y="18816"/>
                    <a:pt x="18776" y="376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7" name="任意多边形: 形状 4056">
              <a:extLst>
                <a:ext uri="{FF2B5EF4-FFF2-40B4-BE49-F238E27FC236}">
                  <a16:creationId xmlns:a16="http://schemas.microsoft.com/office/drawing/2014/main" id="{12F45110-A420-2B3D-6337-C03D0C6A5058}"/>
                </a:ext>
              </a:extLst>
            </p:cNvPr>
            <p:cNvSpPr/>
            <p:nvPr/>
          </p:nvSpPr>
          <p:spPr>
            <a:xfrm>
              <a:off x="-670703" y="-3595267"/>
              <a:ext cx="32349" cy="25559"/>
            </a:xfrm>
            <a:custGeom>
              <a:avLst/>
              <a:gdLst>
                <a:gd name="connsiteX0" fmla="*/ 1086 w 32349"/>
                <a:gd name="connsiteY0" fmla="*/ 27306 h 25559"/>
                <a:gd name="connsiteX1" fmla="*/ 31902 w 32349"/>
                <a:gd name="connsiteY1" fmla="*/ 4208 h 25559"/>
                <a:gd name="connsiteX2" fmla="*/ 1086 w 32349"/>
                <a:gd name="connsiteY2" fmla="*/ 27306 h 2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49" h="25559">
                  <a:moveTo>
                    <a:pt x="1086" y="27306"/>
                  </a:moveTo>
                  <a:cubicBezTo>
                    <a:pt x="27990" y="21201"/>
                    <a:pt x="37478" y="10815"/>
                    <a:pt x="31902" y="4208"/>
                  </a:cubicBezTo>
                  <a:cubicBezTo>
                    <a:pt x="26325" y="-2399"/>
                    <a:pt x="13692" y="3970"/>
                    <a:pt x="1086" y="273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8" name="任意多边形: 形状 4057">
              <a:extLst>
                <a:ext uri="{FF2B5EF4-FFF2-40B4-BE49-F238E27FC236}">
                  <a16:creationId xmlns:a16="http://schemas.microsoft.com/office/drawing/2014/main" id="{ED9BB076-12E6-C7A2-B52E-0AC6827CFEA6}"/>
                </a:ext>
              </a:extLst>
            </p:cNvPr>
            <p:cNvSpPr/>
            <p:nvPr/>
          </p:nvSpPr>
          <p:spPr>
            <a:xfrm>
              <a:off x="-670703" y="-3569708"/>
              <a:ext cx="33435" cy="24061"/>
            </a:xfrm>
            <a:custGeom>
              <a:avLst/>
              <a:gdLst>
                <a:gd name="connsiteX0" fmla="*/ 1086 w 33435"/>
                <a:gd name="connsiteY0" fmla="*/ 1747 h 24061"/>
                <a:gd name="connsiteX1" fmla="*/ 33382 w 33435"/>
                <a:gd name="connsiteY1" fmla="*/ 22890 h 24061"/>
                <a:gd name="connsiteX2" fmla="*/ 1086 w 33435"/>
                <a:gd name="connsiteY2" fmla="*/ 1747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35" h="24061">
                  <a:moveTo>
                    <a:pt x="1086" y="1747"/>
                  </a:moveTo>
                  <a:cubicBezTo>
                    <a:pt x="15410" y="24555"/>
                    <a:pt x="28598" y="29999"/>
                    <a:pt x="33382" y="22890"/>
                  </a:cubicBezTo>
                  <a:cubicBezTo>
                    <a:pt x="38165" y="15781"/>
                    <a:pt x="27990" y="608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59" name="任意多边形: 形状 4058">
              <a:extLst>
                <a:ext uri="{FF2B5EF4-FFF2-40B4-BE49-F238E27FC236}">
                  <a16:creationId xmlns:a16="http://schemas.microsoft.com/office/drawing/2014/main" id="{C3E66269-63CC-0EC1-6458-28564BEDF177}"/>
                </a:ext>
              </a:extLst>
            </p:cNvPr>
            <p:cNvSpPr/>
            <p:nvPr/>
          </p:nvSpPr>
          <p:spPr>
            <a:xfrm>
              <a:off x="-686648" y="-3569708"/>
              <a:ext cx="17180" cy="36377"/>
            </a:xfrm>
            <a:custGeom>
              <a:avLst/>
              <a:gdLst>
                <a:gd name="connsiteX0" fmla="*/ 17031 w 17180"/>
                <a:gd name="connsiteY0" fmla="*/ 1747 h 36377"/>
                <a:gd name="connsiteX1" fmla="*/ 6169 w 17180"/>
                <a:gd name="connsiteY1" fmla="*/ 37875 h 36377"/>
                <a:gd name="connsiteX2" fmla="*/ 17031 w 17180"/>
                <a:gd name="connsiteY2" fmla="*/ 1747 h 3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80" h="36377">
                  <a:moveTo>
                    <a:pt x="17031" y="1747"/>
                  </a:moveTo>
                  <a:cubicBezTo>
                    <a:pt x="-1046" y="21912"/>
                    <a:pt x="-2368" y="35681"/>
                    <a:pt x="6169" y="37875"/>
                  </a:cubicBezTo>
                  <a:cubicBezTo>
                    <a:pt x="14705" y="40068"/>
                    <a:pt x="21048" y="27753"/>
                    <a:pt x="170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0" name="任意多边形: 形状 4059">
              <a:extLst>
                <a:ext uri="{FF2B5EF4-FFF2-40B4-BE49-F238E27FC236}">
                  <a16:creationId xmlns:a16="http://schemas.microsoft.com/office/drawing/2014/main" id="{A69AB210-6E50-FF27-81BC-7960B73A62D8}"/>
                </a:ext>
              </a:extLst>
            </p:cNvPr>
            <p:cNvSpPr/>
            <p:nvPr/>
          </p:nvSpPr>
          <p:spPr>
            <a:xfrm>
              <a:off x="-675732" y="-3574574"/>
              <a:ext cx="10045" cy="9716"/>
            </a:xfrm>
            <a:custGeom>
              <a:avLst/>
              <a:gdLst>
                <a:gd name="connsiteX0" fmla="*/ 10448 w 10045"/>
                <a:gd name="connsiteY0" fmla="*/ 9044 h 9716"/>
                <a:gd name="connsiteX1" fmla="*/ 8831 w 10045"/>
                <a:gd name="connsiteY1" fmla="*/ 2516 h 9716"/>
                <a:gd name="connsiteX2" fmla="*/ 8651 w 10045"/>
                <a:gd name="connsiteY2" fmla="*/ 2411 h 9716"/>
                <a:gd name="connsiteX3" fmla="*/ 1780 w 10045"/>
                <a:gd name="connsiteY3" fmla="*/ 4155 h 9716"/>
                <a:gd name="connsiteX4" fmla="*/ 3350 w 10045"/>
                <a:gd name="connsiteY4" fmla="*/ 10656 h 9716"/>
                <a:gd name="connsiteX5" fmla="*/ 3577 w 10045"/>
                <a:gd name="connsiteY5" fmla="*/ 10788 h 9716"/>
                <a:gd name="connsiteX6" fmla="*/ 10448 w 10045"/>
                <a:gd name="connsiteY6" fmla="*/ 9044 h 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5" h="9716">
                  <a:moveTo>
                    <a:pt x="10448" y="9044"/>
                  </a:moveTo>
                  <a:cubicBezTo>
                    <a:pt x="11804" y="6797"/>
                    <a:pt x="11080" y="3864"/>
                    <a:pt x="8831" y="2516"/>
                  </a:cubicBezTo>
                  <a:cubicBezTo>
                    <a:pt x="8773" y="2490"/>
                    <a:pt x="8712" y="2437"/>
                    <a:pt x="8651" y="2411"/>
                  </a:cubicBezTo>
                  <a:cubicBezTo>
                    <a:pt x="6262" y="1063"/>
                    <a:pt x="3233" y="1829"/>
                    <a:pt x="1780" y="4155"/>
                  </a:cubicBezTo>
                  <a:cubicBezTo>
                    <a:pt x="419" y="6375"/>
                    <a:pt x="1122" y="9308"/>
                    <a:pt x="3350" y="10656"/>
                  </a:cubicBezTo>
                  <a:cubicBezTo>
                    <a:pt x="3424" y="10709"/>
                    <a:pt x="3500" y="10736"/>
                    <a:pt x="3577" y="10788"/>
                  </a:cubicBezTo>
                  <a:cubicBezTo>
                    <a:pt x="5963" y="12163"/>
                    <a:pt x="9003" y="11370"/>
                    <a:pt x="10448" y="90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1" name="任意多边形: 形状 4060">
              <a:extLst>
                <a:ext uri="{FF2B5EF4-FFF2-40B4-BE49-F238E27FC236}">
                  <a16:creationId xmlns:a16="http://schemas.microsoft.com/office/drawing/2014/main" id="{CAEDBDCC-E2CA-5488-EA28-E629F2A05330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2" name="任意多边形: 形状 4061">
              <a:extLst>
                <a:ext uri="{FF2B5EF4-FFF2-40B4-BE49-F238E27FC236}">
                  <a16:creationId xmlns:a16="http://schemas.microsoft.com/office/drawing/2014/main" id="{73097559-6437-9E51-23C7-EC3B0563C220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3" name="任意多边形: 形状 4062">
              <a:extLst>
                <a:ext uri="{FF2B5EF4-FFF2-40B4-BE49-F238E27FC236}">
                  <a16:creationId xmlns:a16="http://schemas.microsoft.com/office/drawing/2014/main" id="{3F21912C-4B52-080A-7C8A-B39F260B3C58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4" name="任意多边形: 形状 4063">
              <a:extLst>
                <a:ext uri="{FF2B5EF4-FFF2-40B4-BE49-F238E27FC236}">
                  <a16:creationId xmlns:a16="http://schemas.microsoft.com/office/drawing/2014/main" id="{1D53A688-6DE9-B5DC-03BC-B34EFB865D45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5" name="任意多边形: 形状 4064">
              <a:extLst>
                <a:ext uri="{FF2B5EF4-FFF2-40B4-BE49-F238E27FC236}">
                  <a16:creationId xmlns:a16="http://schemas.microsoft.com/office/drawing/2014/main" id="{C720FAAE-D996-5DF5-3BD8-15AD163CB42F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6" name="任意多边形: 形状 4065">
              <a:extLst>
                <a:ext uri="{FF2B5EF4-FFF2-40B4-BE49-F238E27FC236}">
                  <a16:creationId xmlns:a16="http://schemas.microsoft.com/office/drawing/2014/main" id="{6451C495-D68C-8719-C67C-0014C6BEF585}"/>
                </a:ext>
              </a:extLst>
            </p:cNvPr>
            <p:cNvSpPr/>
            <p:nvPr/>
          </p:nvSpPr>
          <p:spPr>
            <a:xfrm>
              <a:off x="-644116" y="-3662966"/>
              <a:ext cx="53772" cy="20481"/>
            </a:xfrm>
            <a:custGeom>
              <a:avLst/>
              <a:gdLst>
                <a:gd name="connsiteX0" fmla="*/ 1086 w 53772"/>
                <a:gd name="connsiteY0" fmla="*/ 13208 h 20481"/>
                <a:gd name="connsiteX1" fmla="*/ 54842 w 53772"/>
                <a:gd name="connsiteY1" fmla="*/ 11517 h 20481"/>
                <a:gd name="connsiteX2" fmla="*/ 1086 w 53772"/>
                <a:gd name="connsiteY2" fmla="*/ 13208 h 2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72" h="20481">
                  <a:moveTo>
                    <a:pt x="1086" y="13208"/>
                  </a:moveTo>
                  <a:cubicBezTo>
                    <a:pt x="36210" y="27453"/>
                    <a:pt x="55503" y="23251"/>
                    <a:pt x="54842" y="11517"/>
                  </a:cubicBezTo>
                  <a:cubicBezTo>
                    <a:pt x="54155" y="-640"/>
                    <a:pt x="34782" y="-2940"/>
                    <a:pt x="1086" y="1320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7" name="任意多边形: 形状 4066">
              <a:extLst>
                <a:ext uri="{FF2B5EF4-FFF2-40B4-BE49-F238E27FC236}">
                  <a16:creationId xmlns:a16="http://schemas.microsoft.com/office/drawing/2014/main" id="{E6B4AEA4-2125-5BEA-47B9-418591833C9C}"/>
                </a:ext>
              </a:extLst>
            </p:cNvPr>
            <p:cNvSpPr/>
            <p:nvPr/>
          </p:nvSpPr>
          <p:spPr>
            <a:xfrm>
              <a:off x="-644707" y="-3651505"/>
              <a:ext cx="25261" cy="49360"/>
            </a:xfrm>
            <a:custGeom>
              <a:avLst/>
              <a:gdLst>
                <a:gd name="connsiteX0" fmla="*/ 1677 w 25261"/>
                <a:gd name="connsiteY0" fmla="*/ 1747 h 49360"/>
                <a:gd name="connsiteX1" fmla="*/ 19966 w 25261"/>
                <a:gd name="connsiteY1" fmla="*/ 50481 h 49360"/>
                <a:gd name="connsiteX2" fmla="*/ 1677 w 25261"/>
                <a:gd name="connsiteY2" fmla="*/ 174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1" h="49360">
                  <a:moveTo>
                    <a:pt x="1677" y="1747"/>
                  </a:moveTo>
                  <a:cubicBezTo>
                    <a:pt x="-1494" y="38377"/>
                    <a:pt x="8601" y="54604"/>
                    <a:pt x="19966" y="50481"/>
                  </a:cubicBezTo>
                  <a:cubicBezTo>
                    <a:pt x="31779" y="46120"/>
                    <a:pt x="28026" y="27620"/>
                    <a:pt x="16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8" name="任意多边形: 形状 4067">
              <a:extLst>
                <a:ext uri="{FF2B5EF4-FFF2-40B4-BE49-F238E27FC236}">
                  <a16:creationId xmlns:a16="http://schemas.microsoft.com/office/drawing/2014/main" id="{E373A489-E733-A923-3BB7-891EFAAD2FBB}"/>
                </a:ext>
              </a:extLst>
            </p:cNvPr>
            <p:cNvSpPr/>
            <p:nvPr/>
          </p:nvSpPr>
          <p:spPr>
            <a:xfrm>
              <a:off x="-688701" y="-3651505"/>
              <a:ext cx="44584" cy="35081"/>
            </a:xfrm>
            <a:custGeom>
              <a:avLst/>
              <a:gdLst>
                <a:gd name="connsiteX0" fmla="*/ 45671 w 44584"/>
                <a:gd name="connsiteY0" fmla="*/ 1747 h 35081"/>
                <a:gd name="connsiteX1" fmla="*/ 3226 w 44584"/>
                <a:gd name="connsiteY1" fmla="*/ 33461 h 35081"/>
                <a:gd name="connsiteX2" fmla="*/ 45671 w 44584"/>
                <a:gd name="connsiteY2" fmla="*/ 1747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4" h="35081">
                  <a:moveTo>
                    <a:pt x="45671" y="1747"/>
                  </a:moveTo>
                  <a:cubicBezTo>
                    <a:pt x="8671" y="10151"/>
                    <a:pt x="-4544" y="24449"/>
                    <a:pt x="3226" y="33461"/>
                  </a:cubicBezTo>
                  <a:cubicBezTo>
                    <a:pt x="10996" y="42473"/>
                    <a:pt x="28307" y="33884"/>
                    <a:pt x="456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69" name="任意多边形: 形状 4068">
              <a:extLst>
                <a:ext uri="{FF2B5EF4-FFF2-40B4-BE49-F238E27FC236}">
                  <a16:creationId xmlns:a16="http://schemas.microsoft.com/office/drawing/2014/main" id="{1FC51C3D-08EC-76E7-6BAF-4A5F55851BD3}"/>
                </a:ext>
              </a:extLst>
            </p:cNvPr>
            <p:cNvSpPr/>
            <p:nvPr/>
          </p:nvSpPr>
          <p:spPr>
            <a:xfrm>
              <a:off x="-690197" y="-3684642"/>
              <a:ext cx="46080" cy="33137"/>
            </a:xfrm>
            <a:custGeom>
              <a:avLst/>
              <a:gdLst>
                <a:gd name="connsiteX0" fmla="*/ 47167 w 46080"/>
                <a:gd name="connsiteY0" fmla="*/ 34884 h 33137"/>
                <a:gd name="connsiteX1" fmla="*/ 2661 w 46080"/>
                <a:gd name="connsiteY1" fmla="*/ 5812 h 33137"/>
                <a:gd name="connsiteX2" fmla="*/ 47167 w 46080"/>
                <a:gd name="connsiteY2" fmla="*/ 34884 h 3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080" h="33137">
                  <a:moveTo>
                    <a:pt x="47167" y="34884"/>
                  </a:moveTo>
                  <a:cubicBezTo>
                    <a:pt x="27424" y="3487"/>
                    <a:pt x="9268" y="-4072"/>
                    <a:pt x="2661" y="5812"/>
                  </a:cubicBezTo>
                  <a:cubicBezTo>
                    <a:pt x="-3946" y="15697"/>
                    <a:pt x="10114" y="28885"/>
                    <a:pt x="47167" y="348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0" name="任意多边形: 形状 4069">
              <a:extLst>
                <a:ext uri="{FF2B5EF4-FFF2-40B4-BE49-F238E27FC236}">
                  <a16:creationId xmlns:a16="http://schemas.microsoft.com/office/drawing/2014/main" id="{851D81D8-9B91-588B-65D0-AFEBD60886CD}"/>
                </a:ext>
              </a:extLst>
            </p:cNvPr>
            <p:cNvSpPr/>
            <p:nvPr/>
          </p:nvSpPr>
          <p:spPr>
            <a:xfrm>
              <a:off x="-645864" y="-3701663"/>
              <a:ext cx="23719" cy="50158"/>
            </a:xfrm>
            <a:custGeom>
              <a:avLst/>
              <a:gdLst>
                <a:gd name="connsiteX0" fmla="*/ 2834 w 23719"/>
                <a:gd name="connsiteY0" fmla="*/ 51905 h 50158"/>
                <a:gd name="connsiteX1" fmla="*/ 17792 w 23719"/>
                <a:gd name="connsiteY1" fmla="*/ 2114 h 50158"/>
                <a:gd name="connsiteX2" fmla="*/ 2834 w 23719"/>
                <a:gd name="connsiteY2" fmla="*/ 51905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9" h="50158">
                  <a:moveTo>
                    <a:pt x="2834" y="51905"/>
                  </a:moveTo>
                  <a:cubicBezTo>
                    <a:pt x="27729" y="24102"/>
                    <a:pt x="29579" y="5126"/>
                    <a:pt x="17792" y="2114"/>
                  </a:cubicBezTo>
                  <a:cubicBezTo>
                    <a:pt x="5582" y="-1031"/>
                    <a:pt x="-2690" y="16094"/>
                    <a:pt x="2834" y="519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1" name="任意多边形: 形状 4070">
              <a:extLst>
                <a:ext uri="{FF2B5EF4-FFF2-40B4-BE49-F238E27FC236}">
                  <a16:creationId xmlns:a16="http://schemas.microsoft.com/office/drawing/2014/main" id="{1680BC44-EA86-AAB6-B552-A47899C7D3DE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2027 w 13859"/>
                <a:gd name="connsiteY0" fmla="*/ 5079 h 13377"/>
                <a:gd name="connsiteX1" fmla="*/ 4239 w 13859"/>
                <a:gd name="connsiteY1" fmla="*/ 14038 h 13377"/>
                <a:gd name="connsiteX2" fmla="*/ 4511 w 13859"/>
                <a:gd name="connsiteY2" fmla="*/ 14197 h 13377"/>
                <a:gd name="connsiteX3" fmla="*/ 13999 w 13859"/>
                <a:gd name="connsiteY3" fmla="*/ 11818 h 13377"/>
                <a:gd name="connsiteX4" fmla="*/ 11800 w 13859"/>
                <a:gd name="connsiteY4" fmla="*/ 2859 h 13377"/>
                <a:gd name="connsiteX5" fmla="*/ 11488 w 13859"/>
                <a:gd name="connsiteY5" fmla="*/ 2674 h 13377"/>
                <a:gd name="connsiteX6" fmla="*/ 2027 w 13859"/>
                <a:gd name="connsiteY6" fmla="*/ 5079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2027" y="5079"/>
                  </a:move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2" name="任意多边形: 形状 4071">
              <a:extLst>
                <a:ext uri="{FF2B5EF4-FFF2-40B4-BE49-F238E27FC236}">
                  <a16:creationId xmlns:a16="http://schemas.microsoft.com/office/drawing/2014/main" id="{260692F6-9954-6D11-FAFA-B08D2E6354AE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3" name="任意多边形: 形状 4072">
              <a:extLst>
                <a:ext uri="{FF2B5EF4-FFF2-40B4-BE49-F238E27FC236}">
                  <a16:creationId xmlns:a16="http://schemas.microsoft.com/office/drawing/2014/main" id="{05BB077E-B5A2-417F-AC57-54D9D2B41E0E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4" name="任意多边形: 形状 4073">
              <a:extLst>
                <a:ext uri="{FF2B5EF4-FFF2-40B4-BE49-F238E27FC236}">
                  <a16:creationId xmlns:a16="http://schemas.microsoft.com/office/drawing/2014/main" id="{E5B9760D-7ECA-E562-9800-6B25AD437E41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5" name="任意多边形: 形状 4074">
              <a:extLst>
                <a:ext uri="{FF2B5EF4-FFF2-40B4-BE49-F238E27FC236}">
                  <a16:creationId xmlns:a16="http://schemas.microsoft.com/office/drawing/2014/main" id="{782BE337-9E1C-3A54-BB77-722032966EC3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6" name="任意多边形: 形状 4075">
              <a:extLst>
                <a:ext uri="{FF2B5EF4-FFF2-40B4-BE49-F238E27FC236}">
                  <a16:creationId xmlns:a16="http://schemas.microsoft.com/office/drawing/2014/main" id="{5FCBDE73-A434-C9AD-1924-38EA7D907FF7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7" name="任意多边形: 形状 4076">
              <a:extLst>
                <a:ext uri="{FF2B5EF4-FFF2-40B4-BE49-F238E27FC236}">
                  <a16:creationId xmlns:a16="http://schemas.microsoft.com/office/drawing/2014/main" id="{03E06C16-62B5-8C2D-B276-19F9CACB556C}"/>
                </a:ext>
              </a:extLst>
            </p:cNvPr>
            <p:cNvSpPr/>
            <p:nvPr/>
          </p:nvSpPr>
          <p:spPr>
            <a:xfrm>
              <a:off x="-697863" y="-3660514"/>
              <a:ext cx="53747" cy="20490"/>
            </a:xfrm>
            <a:custGeom>
              <a:avLst/>
              <a:gdLst>
                <a:gd name="connsiteX0" fmla="*/ 54833 w 53747"/>
                <a:gd name="connsiteY0" fmla="*/ 10756 h 20490"/>
                <a:gd name="connsiteX1" fmla="*/ 1104 w 53747"/>
                <a:gd name="connsiteY1" fmla="*/ 12447 h 20490"/>
                <a:gd name="connsiteX2" fmla="*/ 54833 w 53747"/>
                <a:gd name="connsiteY2" fmla="*/ 10756 h 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747" h="20490">
                  <a:moveTo>
                    <a:pt x="54833" y="10756"/>
                  </a:moveTo>
                  <a:cubicBezTo>
                    <a:pt x="19710" y="-3463"/>
                    <a:pt x="417" y="713"/>
                    <a:pt x="1104" y="12447"/>
                  </a:cubicBezTo>
                  <a:cubicBezTo>
                    <a:pt x="1764" y="24631"/>
                    <a:pt x="21190" y="26930"/>
                    <a:pt x="54833" y="107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8" name="任意多边形: 形状 4077">
              <a:extLst>
                <a:ext uri="{FF2B5EF4-FFF2-40B4-BE49-F238E27FC236}">
                  <a16:creationId xmlns:a16="http://schemas.microsoft.com/office/drawing/2014/main" id="{E7C497CD-9181-CA09-8EA6-05D1C4727DB0}"/>
                </a:ext>
              </a:extLst>
            </p:cNvPr>
            <p:cNvSpPr/>
            <p:nvPr/>
          </p:nvSpPr>
          <p:spPr>
            <a:xfrm>
              <a:off x="-668593" y="-3700865"/>
              <a:ext cx="25069" cy="49360"/>
            </a:xfrm>
            <a:custGeom>
              <a:avLst/>
              <a:gdLst>
                <a:gd name="connsiteX0" fmla="*/ 25563 w 25069"/>
                <a:gd name="connsiteY0" fmla="*/ 51107 h 49360"/>
                <a:gd name="connsiteX1" fmla="*/ 7274 w 25069"/>
                <a:gd name="connsiteY1" fmla="*/ 2372 h 49360"/>
                <a:gd name="connsiteX2" fmla="*/ 25563 w 25069"/>
                <a:gd name="connsiteY2" fmla="*/ 51107 h 49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9" h="49360">
                  <a:moveTo>
                    <a:pt x="25563" y="51107"/>
                  </a:moveTo>
                  <a:cubicBezTo>
                    <a:pt x="28734" y="14503"/>
                    <a:pt x="18665" y="-1750"/>
                    <a:pt x="7274" y="2372"/>
                  </a:cubicBezTo>
                  <a:cubicBezTo>
                    <a:pt x="-4116" y="6495"/>
                    <a:pt x="-760" y="25233"/>
                    <a:pt x="25563" y="511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79" name="任意多边形: 形状 4078">
              <a:extLst>
                <a:ext uri="{FF2B5EF4-FFF2-40B4-BE49-F238E27FC236}">
                  <a16:creationId xmlns:a16="http://schemas.microsoft.com/office/drawing/2014/main" id="{FC1890B9-8621-DF33-C43C-6C9A70BCFE0A}"/>
                </a:ext>
              </a:extLst>
            </p:cNvPr>
            <p:cNvSpPr/>
            <p:nvPr/>
          </p:nvSpPr>
          <p:spPr>
            <a:xfrm>
              <a:off x="-644116" y="-3686586"/>
              <a:ext cx="44599" cy="35081"/>
            </a:xfrm>
            <a:custGeom>
              <a:avLst/>
              <a:gdLst>
                <a:gd name="connsiteX0" fmla="*/ 1086 w 44599"/>
                <a:gd name="connsiteY0" fmla="*/ 36828 h 35081"/>
                <a:gd name="connsiteX1" fmla="*/ 43557 w 44599"/>
                <a:gd name="connsiteY1" fmla="*/ 5114 h 35081"/>
                <a:gd name="connsiteX2" fmla="*/ 1086 w 44599"/>
                <a:gd name="connsiteY2" fmla="*/ 36828 h 3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99" h="35081">
                  <a:moveTo>
                    <a:pt x="1086" y="36828"/>
                  </a:moveTo>
                  <a:cubicBezTo>
                    <a:pt x="38086" y="28424"/>
                    <a:pt x="51300" y="14126"/>
                    <a:pt x="43557" y="5114"/>
                  </a:cubicBezTo>
                  <a:cubicBezTo>
                    <a:pt x="35813" y="-3898"/>
                    <a:pt x="18476" y="4691"/>
                    <a:pt x="1086" y="368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0" name="任意多边形: 形状 4079">
              <a:extLst>
                <a:ext uri="{FF2B5EF4-FFF2-40B4-BE49-F238E27FC236}">
                  <a16:creationId xmlns:a16="http://schemas.microsoft.com/office/drawing/2014/main" id="{1BD17E2E-D205-D454-091B-779C5B9ACCB0}"/>
                </a:ext>
              </a:extLst>
            </p:cNvPr>
            <p:cNvSpPr/>
            <p:nvPr/>
          </p:nvSpPr>
          <p:spPr>
            <a:xfrm>
              <a:off x="-644116" y="-3651505"/>
              <a:ext cx="46117" cy="33141"/>
            </a:xfrm>
            <a:custGeom>
              <a:avLst/>
              <a:gdLst>
                <a:gd name="connsiteX0" fmla="*/ 1086 w 46117"/>
                <a:gd name="connsiteY0" fmla="*/ 1747 h 33141"/>
                <a:gd name="connsiteX1" fmla="*/ 45618 w 46117"/>
                <a:gd name="connsiteY1" fmla="*/ 30818 h 33141"/>
                <a:gd name="connsiteX2" fmla="*/ 1086 w 46117"/>
                <a:gd name="connsiteY2" fmla="*/ 1747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117" h="33141">
                  <a:moveTo>
                    <a:pt x="1086" y="1747"/>
                  </a:moveTo>
                  <a:cubicBezTo>
                    <a:pt x="20855" y="33170"/>
                    <a:pt x="38985" y="40703"/>
                    <a:pt x="45618" y="30818"/>
                  </a:cubicBezTo>
                  <a:cubicBezTo>
                    <a:pt x="52252" y="20934"/>
                    <a:pt x="38192" y="774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1" name="任意多边形: 形状 4080">
              <a:extLst>
                <a:ext uri="{FF2B5EF4-FFF2-40B4-BE49-F238E27FC236}">
                  <a16:creationId xmlns:a16="http://schemas.microsoft.com/office/drawing/2014/main" id="{E202AF66-67DF-33E1-9F42-AE18BE5930F0}"/>
                </a:ext>
              </a:extLst>
            </p:cNvPr>
            <p:cNvSpPr/>
            <p:nvPr/>
          </p:nvSpPr>
          <p:spPr>
            <a:xfrm>
              <a:off x="-666071" y="-3651505"/>
              <a:ext cx="23718" cy="50159"/>
            </a:xfrm>
            <a:custGeom>
              <a:avLst/>
              <a:gdLst>
                <a:gd name="connsiteX0" fmla="*/ 23040 w 23718"/>
                <a:gd name="connsiteY0" fmla="*/ 1747 h 50159"/>
                <a:gd name="connsiteX1" fmla="*/ 8108 w 23718"/>
                <a:gd name="connsiteY1" fmla="*/ 51538 h 50159"/>
                <a:gd name="connsiteX2" fmla="*/ 23040 w 23718"/>
                <a:gd name="connsiteY2" fmla="*/ 1747 h 5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18" h="50159">
                  <a:moveTo>
                    <a:pt x="23040" y="1747"/>
                  </a:moveTo>
                  <a:cubicBezTo>
                    <a:pt x="-1855" y="29549"/>
                    <a:pt x="-3679" y="48525"/>
                    <a:pt x="8108" y="51538"/>
                  </a:cubicBezTo>
                  <a:cubicBezTo>
                    <a:pt x="20345" y="54683"/>
                    <a:pt x="28590" y="37610"/>
                    <a:pt x="230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2" name="任意多边形: 形状 4081">
              <a:extLst>
                <a:ext uri="{FF2B5EF4-FFF2-40B4-BE49-F238E27FC236}">
                  <a16:creationId xmlns:a16="http://schemas.microsoft.com/office/drawing/2014/main" id="{EA881B5A-6A39-C83F-92A2-1BA76092E544}"/>
                </a:ext>
              </a:extLst>
            </p:cNvPr>
            <p:cNvSpPr/>
            <p:nvPr/>
          </p:nvSpPr>
          <p:spPr>
            <a:xfrm>
              <a:off x="-651030" y="-3658193"/>
              <a:ext cx="13859" cy="13377"/>
            </a:xfrm>
            <a:custGeom>
              <a:avLst/>
              <a:gdLst>
                <a:gd name="connsiteX0" fmla="*/ 13999 w 13859"/>
                <a:gd name="connsiteY0" fmla="*/ 11818 h 13377"/>
                <a:gd name="connsiteX1" fmla="*/ 11800 w 13859"/>
                <a:gd name="connsiteY1" fmla="*/ 2859 h 13377"/>
                <a:gd name="connsiteX2" fmla="*/ 11488 w 13859"/>
                <a:gd name="connsiteY2" fmla="*/ 2674 h 13377"/>
                <a:gd name="connsiteX3" fmla="*/ 2027 w 13859"/>
                <a:gd name="connsiteY3" fmla="*/ 5079 h 13377"/>
                <a:gd name="connsiteX4" fmla="*/ 4239 w 13859"/>
                <a:gd name="connsiteY4" fmla="*/ 14038 h 13377"/>
                <a:gd name="connsiteX5" fmla="*/ 4511 w 13859"/>
                <a:gd name="connsiteY5" fmla="*/ 14197 h 13377"/>
                <a:gd name="connsiteX6" fmla="*/ 13999 w 13859"/>
                <a:gd name="connsiteY6" fmla="*/ 11818 h 1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13377">
                  <a:moveTo>
                    <a:pt x="13999" y="11818"/>
                  </a:moveTo>
                  <a:cubicBezTo>
                    <a:pt x="15867" y="8726"/>
                    <a:pt x="14884" y="4709"/>
                    <a:pt x="11800" y="2859"/>
                  </a:cubicBezTo>
                  <a:cubicBezTo>
                    <a:pt x="11699" y="2780"/>
                    <a:pt x="11594" y="2727"/>
                    <a:pt x="11488" y="2674"/>
                  </a:cubicBezTo>
                  <a:cubicBezTo>
                    <a:pt x="8200" y="797"/>
                    <a:pt x="4019" y="1855"/>
                    <a:pt x="2027" y="5079"/>
                  </a:cubicBezTo>
                  <a:cubicBezTo>
                    <a:pt x="163" y="8171"/>
                    <a:pt x="1154" y="12188"/>
                    <a:pt x="4239" y="14038"/>
                  </a:cubicBezTo>
                  <a:cubicBezTo>
                    <a:pt x="4328" y="14091"/>
                    <a:pt x="4418" y="14144"/>
                    <a:pt x="4511" y="14197"/>
                  </a:cubicBezTo>
                  <a:cubicBezTo>
                    <a:pt x="7801" y="16073"/>
                    <a:pt x="11980" y="15016"/>
                    <a:pt x="13999" y="118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3" name="任意多边形: 形状 4082">
              <a:extLst>
                <a:ext uri="{FF2B5EF4-FFF2-40B4-BE49-F238E27FC236}">
                  <a16:creationId xmlns:a16="http://schemas.microsoft.com/office/drawing/2014/main" id="{B23AB21B-4CFB-C1CA-A8A6-5DFB3016847C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4" name="任意多边形: 形状 4083">
              <a:extLst>
                <a:ext uri="{FF2B5EF4-FFF2-40B4-BE49-F238E27FC236}">
                  <a16:creationId xmlns:a16="http://schemas.microsoft.com/office/drawing/2014/main" id="{D9C22D69-8411-64F5-1E8C-8FF74245A65D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5" name="任意多边形: 形状 4084">
              <a:extLst>
                <a:ext uri="{FF2B5EF4-FFF2-40B4-BE49-F238E27FC236}">
                  <a16:creationId xmlns:a16="http://schemas.microsoft.com/office/drawing/2014/main" id="{B4BA5A56-2470-5D27-D0FA-B5E53A975407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6" name="任意多边形: 形状 4085">
              <a:extLst>
                <a:ext uri="{FF2B5EF4-FFF2-40B4-BE49-F238E27FC236}">
                  <a16:creationId xmlns:a16="http://schemas.microsoft.com/office/drawing/2014/main" id="{F40CF4FA-236F-9B83-58D7-06871667C74A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7" name="任意多边形: 形状 4086">
              <a:extLst>
                <a:ext uri="{FF2B5EF4-FFF2-40B4-BE49-F238E27FC236}">
                  <a16:creationId xmlns:a16="http://schemas.microsoft.com/office/drawing/2014/main" id="{DA6FC466-E7E0-D50E-70A7-A65345D8CFD8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8" name="任意多边形: 形状 4087">
              <a:extLst>
                <a:ext uri="{FF2B5EF4-FFF2-40B4-BE49-F238E27FC236}">
                  <a16:creationId xmlns:a16="http://schemas.microsoft.com/office/drawing/2014/main" id="{1FCA34A8-38EA-B1BE-A152-A57BAA15DB3E}"/>
                </a:ext>
              </a:extLst>
            </p:cNvPr>
            <p:cNvSpPr/>
            <p:nvPr/>
          </p:nvSpPr>
          <p:spPr>
            <a:xfrm>
              <a:off x="-1051435" y="-3598399"/>
              <a:ext cx="31429" cy="11867"/>
            </a:xfrm>
            <a:custGeom>
              <a:avLst/>
              <a:gdLst>
                <a:gd name="connsiteX0" fmla="*/ 1086 w 31429"/>
                <a:gd name="connsiteY0" fmla="*/ 8343 h 11867"/>
                <a:gd name="connsiteX1" fmla="*/ 32510 w 31429"/>
                <a:gd name="connsiteY1" fmla="*/ 7365 h 11867"/>
                <a:gd name="connsiteX2" fmla="*/ 1086 w 31429"/>
                <a:gd name="connsiteY2" fmla="*/ 8343 h 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29" h="11867">
                  <a:moveTo>
                    <a:pt x="1086" y="8343"/>
                  </a:moveTo>
                  <a:cubicBezTo>
                    <a:pt x="21621" y="16668"/>
                    <a:pt x="32800" y="14210"/>
                    <a:pt x="32510" y="7365"/>
                  </a:cubicBezTo>
                  <a:cubicBezTo>
                    <a:pt x="32219" y="520"/>
                    <a:pt x="20775" y="-1092"/>
                    <a:pt x="1086" y="83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89" name="任意多边形: 形状 4088">
              <a:extLst>
                <a:ext uri="{FF2B5EF4-FFF2-40B4-BE49-F238E27FC236}">
                  <a16:creationId xmlns:a16="http://schemas.microsoft.com/office/drawing/2014/main" id="{9B38894A-0A55-C596-6638-943A5051E612}"/>
                </a:ext>
              </a:extLst>
            </p:cNvPr>
            <p:cNvSpPr/>
            <p:nvPr/>
          </p:nvSpPr>
          <p:spPr>
            <a:xfrm>
              <a:off x="-1051787" y="-3591802"/>
              <a:ext cx="14522" cy="28893"/>
            </a:xfrm>
            <a:custGeom>
              <a:avLst/>
              <a:gdLst>
                <a:gd name="connsiteX0" fmla="*/ 1438 w 14522"/>
                <a:gd name="connsiteY0" fmla="*/ 1747 h 28893"/>
                <a:gd name="connsiteX1" fmla="*/ 12010 w 14522"/>
                <a:gd name="connsiteY1" fmla="*/ 30263 h 28893"/>
                <a:gd name="connsiteX2" fmla="*/ 1438 w 14522"/>
                <a:gd name="connsiteY2" fmla="*/ 1747 h 28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2" h="28893">
                  <a:moveTo>
                    <a:pt x="1438" y="1747"/>
                  </a:moveTo>
                  <a:cubicBezTo>
                    <a:pt x="-438" y="23154"/>
                    <a:pt x="5482" y="32721"/>
                    <a:pt x="12010" y="30263"/>
                  </a:cubicBezTo>
                  <a:cubicBezTo>
                    <a:pt x="18538" y="27805"/>
                    <a:pt x="16846" y="16864"/>
                    <a:pt x="14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0" name="任意多边形: 形状 4089">
              <a:extLst>
                <a:ext uri="{FF2B5EF4-FFF2-40B4-BE49-F238E27FC236}">
                  <a16:creationId xmlns:a16="http://schemas.microsoft.com/office/drawing/2014/main" id="{F53AB432-E9A0-21E9-FC61-3D8611A99371}"/>
                </a:ext>
              </a:extLst>
            </p:cNvPr>
            <p:cNvSpPr/>
            <p:nvPr/>
          </p:nvSpPr>
          <p:spPr>
            <a:xfrm>
              <a:off x="-1077499" y="-3591802"/>
              <a:ext cx="26064" cy="20482"/>
            </a:xfrm>
            <a:custGeom>
              <a:avLst/>
              <a:gdLst>
                <a:gd name="connsiteX0" fmla="*/ 27151 w 26064"/>
                <a:gd name="connsiteY0" fmla="*/ 1747 h 20482"/>
                <a:gd name="connsiteX1" fmla="*/ 2334 w 26064"/>
                <a:gd name="connsiteY1" fmla="*/ 20247 h 20482"/>
                <a:gd name="connsiteX2" fmla="*/ 27151 w 26064"/>
                <a:gd name="connsiteY2" fmla="*/ 1747 h 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64" h="20482">
                  <a:moveTo>
                    <a:pt x="27151" y="1747"/>
                  </a:moveTo>
                  <a:cubicBezTo>
                    <a:pt x="5453" y="6663"/>
                    <a:pt x="-2185" y="14961"/>
                    <a:pt x="2334" y="20247"/>
                  </a:cubicBezTo>
                  <a:cubicBezTo>
                    <a:pt x="6853" y="25533"/>
                    <a:pt x="16976" y="20538"/>
                    <a:pt x="2715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1" name="任意多边形: 形状 4090">
              <a:extLst>
                <a:ext uri="{FF2B5EF4-FFF2-40B4-BE49-F238E27FC236}">
                  <a16:creationId xmlns:a16="http://schemas.microsoft.com/office/drawing/2014/main" id="{9DFD8F77-D448-BA6C-64C9-FE8C259B8B77}"/>
                </a:ext>
              </a:extLst>
            </p:cNvPr>
            <p:cNvSpPr/>
            <p:nvPr/>
          </p:nvSpPr>
          <p:spPr>
            <a:xfrm>
              <a:off x="-1078387" y="-3611211"/>
              <a:ext cx="26952" cy="19408"/>
            </a:xfrm>
            <a:custGeom>
              <a:avLst/>
              <a:gdLst>
                <a:gd name="connsiteX0" fmla="*/ 28039 w 26952"/>
                <a:gd name="connsiteY0" fmla="*/ 21155 h 19408"/>
                <a:gd name="connsiteX1" fmla="*/ 2007 w 26952"/>
                <a:gd name="connsiteY1" fmla="*/ 4135 h 19408"/>
                <a:gd name="connsiteX2" fmla="*/ 28039 w 26952"/>
                <a:gd name="connsiteY2" fmla="*/ 21155 h 1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52" h="19408">
                  <a:moveTo>
                    <a:pt x="28039" y="21155"/>
                  </a:moveTo>
                  <a:cubicBezTo>
                    <a:pt x="16490" y="2655"/>
                    <a:pt x="5865" y="-1626"/>
                    <a:pt x="2007" y="4135"/>
                  </a:cubicBezTo>
                  <a:cubicBezTo>
                    <a:pt x="-1852" y="9897"/>
                    <a:pt x="6341" y="17640"/>
                    <a:pt x="28039" y="2115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2" name="任意多边形: 形状 4091">
              <a:extLst>
                <a:ext uri="{FF2B5EF4-FFF2-40B4-BE49-F238E27FC236}">
                  <a16:creationId xmlns:a16="http://schemas.microsoft.com/office/drawing/2014/main" id="{9F5FC462-067C-82CC-FE78-687026A66319}"/>
                </a:ext>
              </a:extLst>
            </p:cNvPr>
            <p:cNvSpPr/>
            <p:nvPr/>
          </p:nvSpPr>
          <p:spPr>
            <a:xfrm>
              <a:off x="-1052436" y="-3621066"/>
              <a:ext cx="13841" cy="29263"/>
            </a:xfrm>
            <a:custGeom>
              <a:avLst/>
              <a:gdLst>
                <a:gd name="connsiteX0" fmla="*/ 2087 w 13841"/>
                <a:gd name="connsiteY0" fmla="*/ 31010 h 29263"/>
                <a:gd name="connsiteX1" fmla="*/ 10835 w 13841"/>
                <a:gd name="connsiteY1" fmla="*/ 1939 h 29263"/>
                <a:gd name="connsiteX2" fmla="*/ 2087 w 13841"/>
                <a:gd name="connsiteY2" fmla="*/ 31010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1" h="29263">
                  <a:moveTo>
                    <a:pt x="2087" y="31010"/>
                  </a:moveTo>
                  <a:cubicBezTo>
                    <a:pt x="16649" y="14756"/>
                    <a:pt x="17706" y="3657"/>
                    <a:pt x="10835" y="1939"/>
                  </a:cubicBezTo>
                  <a:cubicBezTo>
                    <a:pt x="3963" y="221"/>
                    <a:pt x="-1164" y="10052"/>
                    <a:pt x="2087" y="310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3" name="任意多边形: 形状 4092">
              <a:extLst>
                <a:ext uri="{FF2B5EF4-FFF2-40B4-BE49-F238E27FC236}">
                  <a16:creationId xmlns:a16="http://schemas.microsoft.com/office/drawing/2014/main" id="{5E3CF53E-D60E-8918-1A32-F5C631FA4792}"/>
                </a:ext>
              </a:extLst>
            </p:cNvPr>
            <p:cNvSpPr/>
            <p:nvPr/>
          </p:nvSpPr>
          <p:spPr>
            <a:xfrm>
              <a:off x="-1055478" y="-3595715"/>
              <a:ext cx="8055" cy="7769"/>
            </a:xfrm>
            <a:custGeom>
              <a:avLst/>
              <a:gdLst>
                <a:gd name="connsiteX0" fmla="*/ 1614 w 8055"/>
                <a:gd name="connsiteY0" fmla="*/ 3677 h 7769"/>
                <a:gd name="connsiteX1" fmla="*/ 2962 w 8055"/>
                <a:gd name="connsiteY1" fmla="*/ 8884 h 7769"/>
                <a:gd name="connsiteX2" fmla="*/ 3094 w 8055"/>
                <a:gd name="connsiteY2" fmla="*/ 8963 h 7769"/>
                <a:gd name="connsiteX3" fmla="*/ 8618 w 8055"/>
                <a:gd name="connsiteY3" fmla="*/ 7562 h 7769"/>
                <a:gd name="connsiteX4" fmla="*/ 7241 w 8055"/>
                <a:gd name="connsiteY4" fmla="*/ 2329 h 7769"/>
                <a:gd name="connsiteX5" fmla="*/ 7164 w 8055"/>
                <a:gd name="connsiteY5" fmla="*/ 2276 h 7769"/>
                <a:gd name="connsiteX6" fmla="*/ 1614 w 8055"/>
                <a:gd name="connsiteY6" fmla="*/ 3677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1614" y="3677"/>
                  </a:moveTo>
                  <a:cubicBezTo>
                    <a:pt x="546" y="5501"/>
                    <a:pt x="1149" y="7826"/>
                    <a:pt x="2962" y="8884"/>
                  </a:cubicBezTo>
                  <a:cubicBezTo>
                    <a:pt x="3004" y="8910"/>
                    <a:pt x="3049" y="8937"/>
                    <a:pt x="3094" y="8963"/>
                  </a:cubicBezTo>
                  <a:cubicBezTo>
                    <a:pt x="5010" y="10073"/>
                    <a:pt x="7465" y="9465"/>
                    <a:pt x="8618" y="7562"/>
                  </a:cubicBezTo>
                  <a:cubicBezTo>
                    <a:pt x="9685" y="5739"/>
                    <a:pt x="9070" y="3387"/>
                    <a:pt x="7241" y="2329"/>
                  </a:cubicBezTo>
                  <a:cubicBezTo>
                    <a:pt x="7217" y="2303"/>
                    <a:pt x="7191" y="2303"/>
                    <a:pt x="7164" y="2276"/>
                  </a:cubicBezTo>
                  <a:cubicBezTo>
                    <a:pt x="5235" y="1193"/>
                    <a:pt x="2803" y="1827"/>
                    <a:pt x="1614" y="36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4" name="任意多边形: 形状 4093">
              <a:extLst>
                <a:ext uri="{FF2B5EF4-FFF2-40B4-BE49-F238E27FC236}">
                  <a16:creationId xmlns:a16="http://schemas.microsoft.com/office/drawing/2014/main" id="{659A6B4B-D232-2140-C191-1099C7F89B94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5" name="任意多边形: 形状 4094">
              <a:extLst>
                <a:ext uri="{FF2B5EF4-FFF2-40B4-BE49-F238E27FC236}">
                  <a16:creationId xmlns:a16="http://schemas.microsoft.com/office/drawing/2014/main" id="{0EA955D0-59FD-F44B-6938-BBA643B012BE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6" name="任意多边形: 形状 4095">
              <a:extLst>
                <a:ext uri="{FF2B5EF4-FFF2-40B4-BE49-F238E27FC236}">
                  <a16:creationId xmlns:a16="http://schemas.microsoft.com/office/drawing/2014/main" id="{CABC3E91-2CE7-F060-C2E7-ABFE13F10A8E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7" name="任意多边形: 形状 4096">
              <a:extLst>
                <a:ext uri="{FF2B5EF4-FFF2-40B4-BE49-F238E27FC236}">
                  <a16:creationId xmlns:a16="http://schemas.microsoft.com/office/drawing/2014/main" id="{BE48D930-C6B1-BE18-6022-54B7889F1A4E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8" name="任意多边形: 形状 4097">
              <a:extLst>
                <a:ext uri="{FF2B5EF4-FFF2-40B4-BE49-F238E27FC236}">
                  <a16:creationId xmlns:a16="http://schemas.microsoft.com/office/drawing/2014/main" id="{1068793F-26E0-C1DD-8433-ACFFA265AC2C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099" name="任意多边形: 形状 4098">
              <a:extLst>
                <a:ext uri="{FF2B5EF4-FFF2-40B4-BE49-F238E27FC236}">
                  <a16:creationId xmlns:a16="http://schemas.microsoft.com/office/drawing/2014/main" id="{9371F531-A8A5-D9B4-A690-7FD8765F814C}"/>
                </a:ext>
              </a:extLst>
            </p:cNvPr>
            <p:cNvSpPr/>
            <p:nvPr/>
          </p:nvSpPr>
          <p:spPr>
            <a:xfrm>
              <a:off x="-1082889" y="-3597083"/>
              <a:ext cx="31454" cy="11886"/>
            </a:xfrm>
            <a:custGeom>
              <a:avLst/>
              <a:gdLst>
                <a:gd name="connsiteX0" fmla="*/ 32541 w 31454"/>
                <a:gd name="connsiteY0" fmla="*/ 7027 h 11886"/>
                <a:gd name="connsiteX1" fmla="*/ 1091 w 31454"/>
                <a:gd name="connsiteY1" fmla="*/ 8005 h 11886"/>
                <a:gd name="connsiteX2" fmla="*/ 32541 w 31454"/>
                <a:gd name="connsiteY2" fmla="*/ 7027 h 1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4" h="11886">
                  <a:moveTo>
                    <a:pt x="32541" y="7027"/>
                  </a:moveTo>
                  <a:cubicBezTo>
                    <a:pt x="11979" y="-1298"/>
                    <a:pt x="826" y="1134"/>
                    <a:pt x="1091" y="8005"/>
                  </a:cubicBezTo>
                  <a:cubicBezTo>
                    <a:pt x="1355" y="14876"/>
                    <a:pt x="12851" y="16462"/>
                    <a:pt x="32541" y="70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0" name="任意多边形: 形状 4099">
              <a:extLst>
                <a:ext uri="{FF2B5EF4-FFF2-40B4-BE49-F238E27FC236}">
                  <a16:creationId xmlns:a16="http://schemas.microsoft.com/office/drawing/2014/main" id="{712EEE69-F86C-92B3-BE16-A7A5A69ADA94}"/>
                </a:ext>
              </a:extLst>
            </p:cNvPr>
            <p:cNvSpPr/>
            <p:nvPr/>
          </p:nvSpPr>
          <p:spPr>
            <a:xfrm>
              <a:off x="-1065605" y="-3620702"/>
              <a:ext cx="14514" cy="28900"/>
            </a:xfrm>
            <a:custGeom>
              <a:avLst/>
              <a:gdLst>
                <a:gd name="connsiteX0" fmla="*/ 15256 w 14514"/>
                <a:gd name="connsiteY0" fmla="*/ 30647 h 28900"/>
                <a:gd name="connsiteX1" fmla="*/ 4685 w 14514"/>
                <a:gd name="connsiteY1" fmla="*/ 2130 h 28900"/>
                <a:gd name="connsiteX2" fmla="*/ 15256 w 14514"/>
                <a:gd name="connsiteY2" fmla="*/ 30647 h 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4" h="28900">
                  <a:moveTo>
                    <a:pt x="15256" y="30647"/>
                  </a:moveTo>
                  <a:cubicBezTo>
                    <a:pt x="17106" y="9240"/>
                    <a:pt x="11213" y="-354"/>
                    <a:pt x="4685" y="2130"/>
                  </a:cubicBezTo>
                  <a:cubicBezTo>
                    <a:pt x="-1843" y="4615"/>
                    <a:pt x="-152" y="15503"/>
                    <a:pt x="15256" y="306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1" name="任意多边形: 形状 4100">
              <a:extLst>
                <a:ext uri="{FF2B5EF4-FFF2-40B4-BE49-F238E27FC236}">
                  <a16:creationId xmlns:a16="http://schemas.microsoft.com/office/drawing/2014/main" id="{8FE88E52-742D-E1FA-86CF-137A7C09E127}"/>
                </a:ext>
              </a:extLst>
            </p:cNvPr>
            <p:cNvSpPr/>
            <p:nvPr/>
          </p:nvSpPr>
          <p:spPr>
            <a:xfrm>
              <a:off x="-1051435" y="-3612295"/>
              <a:ext cx="26054" cy="20493"/>
            </a:xfrm>
            <a:custGeom>
              <a:avLst/>
              <a:gdLst>
                <a:gd name="connsiteX0" fmla="*/ 1086 w 26054"/>
                <a:gd name="connsiteY0" fmla="*/ 22240 h 20493"/>
                <a:gd name="connsiteX1" fmla="*/ 25903 w 26054"/>
                <a:gd name="connsiteY1" fmla="*/ 3740 h 20493"/>
                <a:gd name="connsiteX2" fmla="*/ 1086 w 26054"/>
                <a:gd name="connsiteY2" fmla="*/ 22240 h 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4" h="20493">
                  <a:moveTo>
                    <a:pt x="1086" y="22240"/>
                  </a:moveTo>
                  <a:cubicBezTo>
                    <a:pt x="22784" y="17324"/>
                    <a:pt x="30395" y="9026"/>
                    <a:pt x="25903" y="3740"/>
                  </a:cubicBezTo>
                  <a:cubicBezTo>
                    <a:pt x="21410" y="-1546"/>
                    <a:pt x="11261" y="3370"/>
                    <a:pt x="1086" y="222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2" name="任意多边形: 形状 4101">
              <a:extLst>
                <a:ext uri="{FF2B5EF4-FFF2-40B4-BE49-F238E27FC236}">
                  <a16:creationId xmlns:a16="http://schemas.microsoft.com/office/drawing/2014/main" id="{384DBB2C-569F-9C91-5D48-E23AEE6492D5}"/>
                </a:ext>
              </a:extLst>
            </p:cNvPr>
            <p:cNvSpPr/>
            <p:nvPr/>
          </p:nvSpPr>
          <p:spPr>
            <a:xfrm>
              <a:off x="-1051435" y="-3591802"/>
              <a:ext cx="26961" cy="19376"/>
            </a:xfrm>
            <a:custGeom>
              <a:avLst/>
              <a:gdLst>
                <a:gd name="connsiteX0" fmla="*/ 1086 w 26961"/>
                <a:gd name="connsiteY0" fmla="*/ 1747 h 19376"/>
                <a:gd name="connsiteX1" fmla="*/ 27118 w 26961"/>
                <a:gd name="connsiteY1" fmla="*/ 18740 h 19376"/>
                <a:gd name="connsiteX2" fmla="*/ 1086 w 26961"/>
                <a:gd name="connsiteY2" fmla="*/ 1747 h 1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61" h="19376">
                  <a:moveTo>
                    <a:pt x="1086" y="1747"/>
                  </a:moveTo>
                  <a:cubicBezTo>
                    <a:pt x="12635" y="20115"/>
                    <a:pt x="23233" y="24528"/>
                    <a:pt x="27118" y="18740"/>
                  </a:cubicBezTo>
                  <a:cubicBezTo>
                    <a:pt x="31003" y="12953"/>
                    <a:pt x="22784" y="526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3" name="任意多边形: 形状 4102">
              <a:extLst>
                <a:ext uri="{FF2B5EF4-FFF2-40B4-BE49-F238E27FC236}">
                  <a16:creationId xmlns:a16="http://schemas.microsoft.com/office/drawing/2014/main" id="{6CDE5160-B89E-13E4-840A-D691CCEF2075}"/>
                </a:ext>
              </a:extLst>
            </p:cNvPr>
            <p:cNvSpPr/>
            <p:nvPr/>
          </p:nvSpPr>
          <p:spPr>
            <a:xfrm>
              <a:off x="-1064287" y="-3591802"/>
              <a:ext cx="13845" cy="29263"/>
            </a:xfrm>
            <a:custGeom>
              <a:avLst/>
              <a:gdLst>
                <a:gd name="connsiteX0" fmla="*/ 13938 w 13845"/>
                <a:gd name="connsiteY0" fmla="*/ 1747 h 29263"/>
                <a:gd name="connsiteX1" fmla="*/ 5190 w 13845"/>
                <a:gd name="connsiteY1" fmla="*/ 30818 h 29263"/>
                <a:gd name="connsiteX2" fmla="*/ 13938 w 13845"/>
                <a:gd name="connsiteY2" fmla="*/ 1747 h 2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45" h="29263">
                  <a:moveTo>
                    <a:pt x="13938" y="1747"/>
                  </a:moveTo>
                  <a:cubicBezTo>
                    <a:pt x="-624" y="18001"/>
                    <a:pt x="-1707" y="29100"/>
                    <a:pt x="5190" y="30818"/>
                  </a:cubicBezTo>
                  <a:cubicBezTo>
                    <a:pt x="12088" y="32536"/>
                    <a:pt x="17163" y="22705"/>
                    <a:pt x="1393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4" name="任意多边形: 形状 4103">
              <a:extLst>
                <a:ext uri="{FF2B5EF4-FFF2-40B4-BE49-F238E27FC236}">
                  <a16:creationId xmlns:a16="http://schemas.microsoft.com/office/drawing/2014/main" id="{DEC715D9-F351-030C-E9F5-AAAE8AB428FB}"/>
                </a:ext>
              </a:extLst>
            </p:cNvPr>
            <p:cNvSpPr/>
            <p:nvPr/>
          </p:nvSpPr>
          <p:spPr>
            <a:xfrm>
              <a:off x="-1055477" y="-3595662"/>
              <a:ext cx="8055" cy="7769"/>
            </a:xfrm>
            <a:custGeom>
              <a:avLst/>
              <a:gdLst>
                <a:gd name="connsiteX0" fmla="*/ 8617 w 8055"/>
                <a:gd name="connsiteY0" fmla="*/ 7562 h 7769"/>
                <a:gd name="connsiteX1" fmla="*/ 7240 w 8055"/>
                <a:gd name="connsiteY1" fmla="*/ 2329 h 7769"/>
                <a:gd name="connsiteX2" fmla="*/ 7163 w 8055"/>
                <a:gd name="connsiteY2" fmla="*/ 2276 h 7769"/>
                <a:gd name="connsiteX3" fmla="*/ 1613 w 8055"/>
                <a:gd name="connsiteY3" fmla="*/ 3677 h 7769"/>
                <a:gd name="connsiteX4" fmla="*/ 2961 w 8055"/>
                <a:gd name="connsiteY4" fmla="*/ 8884 h 7769"/>
                <a:gd name="connsiteX5" fmla="*/ 3093 w 8055"/>
                <a:gd name="connsiteY5" fmla="*/ 8963 h 7769"/>
                <a:gd name="connsiteX6" fmla="*/ 8617 w 8055"/>
                <a:gd name="connsiteY6" fmla="*/ 7562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5" h="7769">
                  <a:moveTo>
                    <a:pt x="8617" y="7562"/>
                  </a:moveTo>
                  <a:cubicBezTo>
                    <a:pt x="9685" y="5738"/>
                    <a:pt x="9069" y="3387"/>
                    <a:pt x="7240" y="2329"/>
                  </a:cubicBezTo>
                  <a:cubicBezTo>
                    <a:pt x="7216" y="2303"/>
                    <a:pt x="7190" y="2303"/>
                    <a:pt x="7163" y="2276"/>
                  </a:cubicBezTo>
                  <a:cubicBezTo>
                    <a:pt x="5234" y="1193"/>
                    <a:pt x="2803" y="1827"/>
                    <a:pt x="1613" y="3677"/>
                  </a:cubicBezTo>
                  <a:cubicBezTo>
                    <a:pt x="546" y="5501"/>
                    <a:pt x="1151" y="7826"/>
                    <a:pt x="2961" y="8884"/>
                  </a:cubicBezTo>
                  <a:cubicBezTo>
                    <a:pt x="3004" y="8910"/>
                    <a:pt x="3049" y="8937"/>
                    <a:pt x="3093" y="8963"/>
                  </a:cubicBezTo>
                  <a:cubicBezTo>
                    <a:pt x="5010" y="10073"/>
                    <a:pt x="7465" y="9465"/>
                    <a:pt x="8617" y="75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5" name="任意多边形: 形状 4104">
              <a:extLst>
                <a:ext uri="{FF2B5EF4-FFF2-40B4-BE49-F238E27FC236}">
                  <a16:creationId xmlns:a16="http://schemas.microsoft.com/office/drawing/2014/main" id="{444B853A-B4FC-2835-0546-8A6DFD5B42CF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6" name="任意多边形: 形状 4105">
              <a:extLst>
                <a:ext uri="{FF2B5EF4-FFF2-40B4-BE49-F238E27FC236}">
                  <a16:creationId xmlns:a16="http://schemas.microsoft.com/office/drawing/2014/main" id="{D3435C08-3C12-EB65-053D-10F6C58B81CD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7" name="任意多边形: 形状 4106">
              <a:extLst>
                <a:ext uri="{FF2B5EF4-FFF2-40B4-BE49-F238E27FC236}">
                  <a16:creationId xmlns:a16="http://schemas.microsoft.com/office/drawing/2014/main" id="{7AF868EB-4282-1E77-BD7E-B0965EFE237B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8" name="任意多边形: 形状 4107">
              <a:extLst>
                <a:ext uri="{FF2B5EF4-FFF2-40B4-BE49-F238E27FC236}">
                  <a16:creationId xmlns:a16="http://schemas.microsoft.com/office/drawing/2014/main" id="{FC4C39F1-B726-E75C-89A9-8970A147BF81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09" name="任意多边形: 形状 4108">
              <a:extLst>
                <a:ext uri="{FF2B5EF4-FFF2-40B4-BE49-F238E27FC236}">
                  <a16:creationId xmlns:a16="http://schemas.microsoft.com/office/drawing/2014/main" id="{6369CE9C-4CBB-545A-329B-57E8253E723D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0" name="任意多边形: 形状 4109">
              <a:extLst>
                <a:ext uri="{FF2B5EF4-FFF2-40B4-BE49-F238E27FC236}">
                  <a16:creationId xmlns:a16="http://schemas.microsoft.com/office/drawing/2014/main" id="{15CF2974-7B06-BEBD-6AFE-2CCF20C1956B}"/>
                </a:ext>
              </a:extLst>
            </p:cNvPr>
            <p:cNvSpPr/>
            <p:nvPr/>
          </p:nvSpPr>
          <p:spPr>
            <a:xfrm>
              <a:off x="-1048950" y="-3548791"/>
              <a:ext cx="22232" cy="8405"/>
            </a:xfrm>
            <a:custGeom>
              <a:avLst/>
              <a:gdLst>
                <a:gd name="connsiteX0" fmla="*/ 1086 w 22232"/>
                <a:gd name="connsiteY0" fmla="*/ 6413 h 8405"/>
                <a:gd name="connsiteX1" fmla="*/ 23312 w 22232"/>
                <a:gd name="connsiteY1" fmla="*/ 5726 h 8405"/>
                <a:gd name="connsiteX2" fmla="*/ 1086 w 22232"/>
                <a:gd name="connsiteY2" fmla="*/ 6413 h 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5">
                  <a:moveTo>
                    <a:pt x="1086" y="6413"/>
                  </a:moveTo>
                  <a:cubicBezTo>
                    <a:pt x="15622" y="12307"/>
                    <a:pt x="23577" y="10589"/>
                    <a:pt x="23312" y="5726"/>
                  </a:cubicBezTo>
                  <a:cubicBezTo>
                    <a:pt x="23048" y="863"/>
                    <a:pt x="14935" y="-247"/>
                    <a:pt x="1086" y="6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1" name="任意多边形: 形状 4110">
              <a:extLst>
                <a:ext uri="{FF2B5EF4-FFF2-40B4-BE49-F238E27FC236}">
                  <a16:creationId xmlns:a16="http://schemas.microsoft.com/office/drawing/2014/main" id="{270FCC87-9123-7D27-14BD-5F8B07BB1D6B}"/>
                </a:ext>
              </a:extLst>
            </p:cNvPr>
            <p:cNvSpPr/>
            <p:nvPr/>
          </p:nvSpPr>
          <p:spPr>
            <a:xfrm>
              <a:off x="-1049190" y="-3544125"/>
              <a:ext cx="10337" cy="20433"/>
            </a:xfrm>
            <a:custGeom>
              <a:avLst/>
              <a:gdLst>
                <a:gd name="connsiteX0" fmla="*/ 1326 w 10337"/>
                <a:gd name="connsiteY0" fmla="*/ 1747 h 20433"/>
                <a:gd name="connsiteX1" fmla="*/ 8885 w 10337"/>
                <a:gd name="connsiteY1" fmla="*/ 21912 h 20433"/>
                <a:gd name="connsiteX2" fmla="*/ 1326 w 10337"/>
                <a:gd name="connsiteY2" fmla="*/ 1747 h 2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37" h="20433">
                  <a:moveTo>
                    <a:pt x="1326" y="1747"/>
                  </a:moveTo>
                  <a:cubicBezTo>
                    <a:pt x="31" y="16890"/>
                    <a:pt x="4180" y="23656"/>
                    <a:pt x="8885" y="21912"/>
                  </a:cubicBezTo>
                  <a:cubicBezTo>
                    <a:pt x="13589" y="20168"/>
                    <a:pt x="12135" y="12450"/>
                    <a:pt x="132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2" name="任意多边形: 形状 4111">
              <a:extLst>
                <a:ext uri="{FF2B5EF4-FFF2-40B4-BE49-F238E27FC236}">
                  <a16:creationId xmlns:a16="http://schemas.microsoft.com/office/drawing/2014/main" id="{1B5C7BF9-964C-1686-9811-F1C648579BFE}"/>
                </a:ext>
              </a:extLst>
            </p:cNvPr>
            <p:cNvSpPr/>
            <p:nvPr/>
          </p:nvSpPr>
          <p:spPr>
            <a:xfrm>
              <a:off x="-1067371" y="-3544125"/>
              <a:ext cx="18421" cy="14625"/>
            </a:xfrm>
            <a:custGeom>
              <a:avLst/>
              <a:gdLst>
                <a:gd name="connsiteX0" fmla="*/ 19507 w 18421"/>
                <a:gd name="connsiteY0" fmla="*/ 1747 h 14625"/>
                <a:gd name="connsiteX1" fmla="*/ 1958 w 18421"/>
                <a:gd name="connsiteY1" fmla="*/ 14961 h 14625"/>
                <a:gd name="connsiteX2" fmla="*/ 19507 w 18421"/>
                <a:gd name="connsiteY2" fmla="*/ 1747 h 1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21" h="14625">
                  <a:moveTo>
                    <a:pt x="19507" y="1747"/>
                  </a:moveTo>
                  <a:cubicBezTo>
                    <a:pt x="4178" y="5235"/>
                    <a:pt x="-1213" y="11155"/>
                    <a:pt x="1958" y="14961"/>
                  </a:cubicBezTo>
                  <a:cubicBezTo>
                    <a:pt x="5130" y="18767"/>
                    <a:pt x="12239" y="15040"/>
                    <a:pt x="1950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3" name="任意多边形: 形状 4112">
              <a:extLst>
                <a:ext uri="{FF2B5EF4-FFF2-40B4-BE49-F238E27FC236}">
                  <a16:creationId xmlns:a16="http://schemas.microsoft.com/office/drawing/2014/main" id="{4CE9F3BE-315C-FF52-3CDC-72AD00DA5206}"/>
                </a:ext>
              </a:extLst>
            </p:cNvPr>
            <p:cNvSpPr/>
            <p:nvPr/>
          </p:nvSpPr>
          <p:spPr>
            <a:xfrm>
              <a:off x="-1068133" y="-3557822"/>
              <a:ext cx="19182" cy="13697"/>
            </a:xfrm>
            <a:custGeom>
              <a:avLst/>
              <a:gdLst>
                <a:gd name="connsiteX0" fmla="*/ 20269 w 19182"/>
                <a:gd name="connsiteY0" fmla="*/ 15444 h 13697"/>
                <a:gd name="connsiteX1" fmla="*/ 1768 w 19182"/>
                <a:gd name="connsiteY1" fmla="*/ 3419 h 13697"/>
                <a:gd name="connsiteX2" fmla="*/ 20269 w 19182"/>
                <a:gd name="connsiteY2" fmla="*/ 15444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82" h="13697">
                  <a:moveTo>
                    <a:pt x="20269" y="15444"/>
                  </a:moveTo>
                  <a:cubicBezTo>
                    <a:pt x="12102" y="2468"/>
                    <a:pt x="4596" y="-651"/>
                    <a:pt x="1768" y="3419"/>
                  </a:cubicBezTo>
                  <a:cubicBezTo>
                    <a:pt x="-1059" y="7489"/>
                    <a:pt x="4861" y="12960"/>
                    <a:pt x="20269" y="154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4" name="任意多边形: 形状 4113">
              <a:extLst>
                <a:ext uri="{FF2B5EF4-FFF2-40B4-BE49-F238E27FC236}">
                  <a16:creationId xmlns:a16="http://schemas.microsoft.com/office/drawing/2014/main" id="{B377F172-B9E5-37D7-E99E-8CED7FA15586}"/>
                </a:ext>
              </a:extLst>
            </p:cNvPr>
            <p:cNvSpPr/>
            <p:nvPr/>
          </p:nvSpPr>
          <p:spPr>
            <a:xfrm>
              <a:off x="-1049690" y="-3564853"/>
              <a:ext cx="9823" cy="20728"/>
            </a:xfrm>
            <a:custGeom>
              <a:avLst/>
              <a:gdLst>
                <a:gd name="connsiteX0" fmla="*/ 1826 w 9823"/>
                <a:gd name="connsiteY0" fmla="*/ 22475 h 20728"/>
                <a:gd name="connsiteX1" fmla="*/ 8010 w 9823"/>
                <a:gd name="connsiteY1" fmla="*/ 1887 h 20728"/>
                <a:gd name="connsiteX2" fmla="*/ 1826 w 9823"/>
                <a:gd name="connsiteY2" fmla="*/ 22475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23" h="20728">
                  <a:moveTo>
                    <a:pt x="1826" y="22475"/>
                  </a:moveTo>
                  <a:cubicBezTo>
                    <a:pt x="12133" y="10978"/>
                    <a:pt x="12873" y="3129"/>
                    <a:pt x="8010" y="1887"/>
                  </a:cubicBezTo>
                  <a:cubicBezTo>
                    <a:pt x="3148" y="645"/>
                    <a:pt x="-553" y="7675"/>
                    <a:pt x="1826" y="2247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5" name="任意多边形: 形状 4114">
              <a:extLst>
                <a:ext uri="{FF2B5EF4-FFF2-40B4-BE49-F238E27FC236}">
                  <a16:creationId xmlns:a16="http://schemas.microsoft.com/office/drawing/2014/main" id="{C080CDF2-BF69-0FA4-170C-B3EA4AA8315F}"/>
                </a:ext>
              </a:extLst>
            </p:cNvPr>
            <p:cNvSpPr/>
            <p:nvPr/>
          </p:nvSpPr>
          <p:spPr>
            <a:xfrm>
              <a:off x="-1052009" y="-3546878"/>
              <a:ext cx="5773" cy="5531"/>
            </a:xfrm>
            <a:custGeom>
              <a:avLst/>
              <a:gdLst>
                <a:gd name="connsiteX0" fmla="*/ 1502 w 5773"/>
                <a:gd name="connsiteY0" fmla="*/ 3125 h 5531"/>
                <a:gd name="connsiteX1" fmla="*/ 2305 w 5773"/>
                <a:gd name="connsiteY1" fmla="*/ 6772 h 5531"/>
                <a:gd name="connsiteX2" fmla="*/ 2532 w 5773"/>
                <a:gd name="connsiteY2" fmla="*/ 6904 h 5531"/>
                <a:gd name="connsiteX3" fmla="*/ 6444 w 5773"/>
                <a:gd name="connsiteY3" fmla="*/ 5900 h 5531"/>
                <a:gd name="connsiteX4" fmla="*/ 5640 w 5773"/>
                <a:gd name="connsiteY4" fmla="*/ 2253 h 5531"/>
                <a:gd name="connsiteX5" fmla="*/ 5413 w 5773"/>
                <a:gd name="connsiteY5" fmla="*/ 2121 h 5531"/>
                <a:gd name="connsiteX6" fmla="*/ 1502 w 5773"/>
                <a:gd name="connsiteY6" fmla="*/ 3125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1502" y="3125"/>
                  </a:move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6" name="任意多边形: 形状 4115">
              <a:extLst>
                <a:ext uri="{FF2B5EF4-FFF2-40B4-BE49-F238E27FC236}">
                  <a16:creationId xmlns:a16="http://schemas.microsoft.com/office/drawing/2014/main" id="{5E0BDAA4-0EE9-2A33-6F74-BF30F5A65FA0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7" name="任意多边形: 形状 4116">
              <a:extLst>
                <a:ext uri="{FF2B5EF4-FFF2-40B4-BE49-F238E27FC236}">
                  <a16:creationId xmlns:a16="http://schemas.microsoft.com/office/drawing/2014/main" id="{DA911EDB-4A61-7698-6DE4-A79BA8149229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8" name="任意多边形: 形状 4117">
              <a:extLst>
                <a:ext uri="{FF2B5EF4-FFF2-40B4-BE49-F238E27FC236}">
                  <a16:creationId xmlns:a16="http://schemas.microsoft.com/office/drawing/2014/main" id="{BDB02A97-1C07-27CD-DE68-527919696874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19" name="任意多边形: 形状 4118">
              <a:extLst>
                <a:ext uri="{FF2B5EF4-FFF2-40B4-BE49-F238E27FC236}">
                  <a16:creationId xmlns:a16="http://schemas.microsoft.com/office/drawing/2014/main" id="{DE5C6885-521B-5204-6771-F5D1904BA881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0" name="任意多边形: 形状 4119">
              <a:extLst>
                <a:ext uri="{FF2B5EF4-FFF2-40B4-BE49-F238E27FC236}">
                  <a16:creationId xmlns:a16="http://schemas.microsoft.com/office/drawing/2014/main" id="{032CB8B1-E9AF-53A1-A5FE-B3B1AA62E47E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1" name="任意多边形: 形状 4120">
              <a:extLst>
                <a:ext uri="{FF2B5EF4-FFF2-40B4-BE49-F238E27FC236}">
                  <a16:creationId xmlns:a16="http://schemas.microsoft.com/office/drawing/2014/main" id="{ECBBF871-D91F-ACEA-695C-5493DC491902}"/>
                </a:ext>
              </a:extLst>
            </p:cNvPr>
            <p:cNvSpPr/>
            <p:nvPr/>
          </p:nvSpPr>
          <p:spPr>
            <a:xfrm>
              <a:off x="-1071183" y="-3547843"/>
              <a:ext cx="22232" cy="8406"/>
            </a:xfrm>
            <a:custGeom>
              <a:avLst/>
              <a:gdLst>
                <a:gd name="connsiteX0" fmla="*/ 23319 w 22232"/>
                <a:gd name="connsiteY0" fmla="*/ 5465 h 8406"/>
                <a:gd name="connsiteX1" fmla="*/ 1092 w 22232"/>
                <a:gd name="connsiteY1" fmla="*/ 6178 h 8406"/>
                <a:gd name="connsiteX2" fmla="*/ 23319 w 22232"/>
                <a:gd name="connsiteY2" fmla="*/ 5465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2" h="8406">
                  <a:moveTo>
                    <a:pt x="23319" y="5465"/>
                  </a:moveTo>
                  <a:cubicBezTo>
                    <a:pt x="8783" y="-403"/>
                    <a:pt x="828" y="1315"/>
                    <a:pt x="1092" y="6178"/>
                  </a:cubicBezTo>
                  <a:cubicBezTo>
                    <a:pt x="1357" y="11041"/>
                    <a:pt x="9312" y="12151"/>
                    <a:pt x="23319" y="54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2" name="任意多边形: 形状 4121">
              <a:extLst>
                <a:ext uri="{FF2B5EF4-FFF2-40B4-BE49-F238E27FC236}">
                  <a16:creationId xmlns:a16="http://schemas.microsoft.com/office/drawing/2014/main" id="{5614AE01-C241-C47A-8784-56E5C72F483A}"/>
                </a:ext>
              </a:extLst>
            </p:cNvPr>
            <p:cNvSpPr/>
            <p:nvPr/>
          </p:nvSpPr>
          <p:spPr>
            <a:xfrm>
              <a:off x="-1059086" y="-3564538"/>
              <a:ext cx="10383" cy="20413"/>
            </a:xfrm>
            <a:custGeom>
              <a:avLst/>
              <a:gdLst>
                <a:gd name="connsiteX0" fmla="*/ 11222 w 10383"/>
                <a:gd name="connsiteY0" fmla="*/ 22160 h 20413"/>
                <a:gd name="connsiteX1" fmla="*/ 3664 w 10383"/>
                <a:gd name="connsiteY1" fmla="*/ 2022 h 20413"/>
                <a:gd name="connsiteX2" fmla="*/ 11222 w 10383"/>
                <a:gd name="connsiteY2" fmla="*/ 22160 h 2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3" h="20413">
                  <a:moveTo>
                    <a:pt x="11222" y="22160"/>
                  </a:moveTo>
                  <a:cubicBezTo>
                    <a:pt x="12544" y="7043"/>
                    <a:pt x="8368" y="251"/>
                    <a:pt x="3664" y="2022"/>
                  </a:cubicBezTo>
                  <a:cubicBezTo>
                    <a:pt x="-1041" y="3792"/>
                    <a:pt x="254" y="11483"/>
                    <a:pt x="11222" y="221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3" name="任意多边形: 形状 4122">
              <a:extLst>
                <a:ext uri="{FF2B5EF4-FFF2-40B4-BE49-F238E27FC236}">
                  <a16:creationId xmlns:a16="http://schemas.microsoft.com/office/drawing/2014/main" id="{EE9AAAF8-5F0B-53C3-753C-A8318BE911A0}"/>
                </a:ext>
              </a:extLst>
            </p:cNvPr>
            <p:cNvSpPr/>
            <p:nvPr/>
          </p:nvSpPr>
          <p:spPr>
            <a:xfrm>
              <a:off x="-1048950" y="-3558758"/>
              <a:ext cx="18445" cy="14632"/>
            </a:xfrm>
            <a:custGeom>
              <a:avLst/>
              <a:gdLst>
                <a:gd name="connsiteX0" fmla="*/ 1086 w 18445"/>
                <a:gd name="connsiteY0" fmla="*/ 16380 h 14632"/>
                <a:gd name="connsiteX1" fmla="*/ 18661 w 18445"/>
                <a:gd name="connsiteY1" fmla="*/ 3165 h 14632"/>
                <a:gd name="connsiteX2" fmla="*/ 1086 w 18445"/>
                <a:gd name="connsiteY2" fmla="*/ 16380 h 1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45" h="14632">
                  <a:moveTo>
                    <a:pt x="1086" y="16380"/>
                  </a:moveTo>
                  <a:cubicBezTo>
                    <a:pt x="16415" y="12917"/>
                    <a:pt x="21832" y="6997"/>
                    <a:pt x="18661" y="3165"/>
                  </a:cubicBezTo>
                  <a:cubicBezTo>
                    <a:pt x="15490" y="-667"/>
                    <a:pt x="8195" y="3112"/>
                    <a:pt x="1086" y="163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4" name="任意多边形: 形状 4123">
              <a:extLst>
                <a:ext uri="{FF2B5EF4-FFF2-40B4-BE49-F238E27FC236}">
                  <a16:creationId xmlns:a16="http://schemas.microsoft.com/office/drawing/2014/main" id="{3BA07A1E-B1E3-4AF1-AF7A-E0676CB61742}"/>
                </a:ext>
              </a:extLst>
            </p:cNvPr>
            <p:cNvSpPr/>
            <p:nvPr/>
          </p:nvSpPr>
          <p:spPr>
            <a:xfrm>
              <a:off x="-1048950" y="-3544125"/>
              <a:ext cx="19172" cy="13712"/>
            </a:xfrm>
            <a:custGeom>
              <a:avLst/>
              <a:gdLst>
                <a:gd name="connsiteX0" fmla="*/ 1086 w 19172"/>
                <a:gd name="connsiteY0" fmla="*/ 1747 h 13712"/>
                <a:gd name="connsiteX1" fmla="*/ 19586 w 19172"/>
                <a:gd name="connsiteY1" fmla="*/ 13772 h 13712"/>
                <a:gd name="connsiteX2" fmla="*/ 1086 w 19172"/>
                <a:gd name="connsiteY2" fmla="*/ 1747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72" h="13712">
                  <a:moveTo>
                    <a:pt x="1086" y="1747"/>
                  </a:moveTo>
                  <a:cubicBezTo>
                    <a:pt x="9252" y="14750"/>
                    <a:pt x="16758" y="17868"/>
                    <a:pt x="19586" y="13772"/>
                  </a:cubicBezTo>
                  <a:cubicBezTo>
                    <a:pt x="22414" y="9675"/>
                    <a:pt x="16335" y="42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5" name="任意多边形: 形状 4124">
              <a:extLst>
                <a:ext uri="{FF2B5EF4-FFF2-40B4-BE49-F238E27FC236}">
                  <a16:creationId xmlns:a16="http://schemas.microsoft.com/office/drawing/2014/main" id="{8D447533-6E15-487E-3C4A-622D53561C3C}"/>
                </a:ext>
              </a:extLst>
            </p:cNvPr>
            <p:cNvSpPr/>
            <p:nvPr/>
          </p:nvSpPr>
          <p:spPr>
            <a:xfrm>
              <a:off x="-1058026" y="-3544125"/>
              <a:ext cx="9753" cy="20728"/>
            </a:xfrm>
            <a:custGeom>
              <a:avLst/>
              <a:gdLst>
                <a:gd name="connsiteX0" fmla="*/ 10162 w 9753"/>
                <a:gd name="connsiteY0" fmla="*/ 1747 h 20728"/>
                <a:gd name="connsiteX1" fmla="*/ 3978 w 9753"/>
                <a:gd name="connsiteY1" fmla="*/ 22335 h 20728"/>
                <a:gd name="connsiteX2" fmla="*/ 10162 w 9753"/>
                <a:gd name="connsiteY2" fmla="*/ 1747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" h="20728">
                  <a:moveTo>
                    <a:pt x="10162" y="1747"/>
                  </a:moveTo>
                  <a:cubicBezTo>
                    <a:pt x="-119" y="13243"/>
                    <a:pt x="-885" y="21092"/>
                    <a:pt x="3978" y="22335"/>
                  </a:cubicBezTo>
                  <a:cubicBezTo>
                    <a:pt x="8841" y="23577"/>
                    <a:pt x="12382" y="16573"/>
                    <a:pt x="10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6" name="任意多边形: 形状 4125">
              <a:extLst>
                <a:ext uri="{FF2B5EF4-FFF2-40B4-BE49-F238E27FC236}">
                  <a16:creationId xmlns:a16="http://schemas.microsoft.com/office/drawing/2014/main" id="{1E2AA343-3359-C082-08AD-6B25AC331170}"/>
                </a:ext>
              </a:extLst>
            </p:cNvPr>
            <p:cNvSpPr/>
            <p:nvPr/>
          </p:nvSpPr>
          <p:spPr>
            <a:xfrm>
              <a:off x="-1051903" y="-3546878"/>
              <a:ext cx="5773" cy="5531"/>
            </a:xfrm>
            <a:custGeom>
              <a:avLst/>
              <a:gdLst>
                <a:gd name="connsiteX0" fmla="*/ 6444 w 5773"/>
                <a:gd name="connsiteY0" fmla="*/ 5900 h 5531"/>
                <a:gd name="connsiteX1" fmla="*/ 5640 w 5773"/>
                <a:gd name="connsiteY1" fmla="*/ 2253 h 5531"/>
                <a:gd name="connsiteX2" fmla="*/ 5413 w 5773"/>
                <a:gd name="connsiteY2" fmla="*/ 2121 h 5531"/>
                <a:gd name="connsiteX3" fmla="*/ 1502 w 5773"/>
                <a:gd name="connsiteY3" fmla="*/ 3125 h 5531"/>
                <a:gd name="connsiteX4" fmla="*/ 2305 w 5773"/>
                <a:gd name="connsiteY4" fmla="*/ 6772 h 5531"/>
                <a:gd name="connsiteX5" fmla="*/ 2532 w 5773"/>
                <a:gd name="connsiteY5" fmla="*/ 6904 h 5531"/>
                <a:gd name="connsiteX6" fmla="*/ 6444 w 5773"/>
                <a:gd name="connsiteY6" fmla="*/ 5900 h 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3" h="5531">
                  <a:moveTo>
                    <a:pt x="6444" y="5900"/>
                  </a:moveTo>
                  <a:cubicBezTo>
                    <a:pt x="7229" y="4658"/>
                    <a:pt x="6869" y="3046"/>
                    <a:pt x="5640" y="2253"/>
                  </a:cubicBezTo>
                  <a:cubicBezTo>
                    <a:pt x="5566" y="2200"/>
                    <a:pt x="5490" y="2147"/>
                    <a:pt x="5413" y="2121"/>
                  </a:cubicBezTo>
                  <a:cubicBezTo>
                    <a:pt x="4052" y="1354"/>
                    <a:pt x="2321" y="1804"/>
                    <a:pt x="1502" y="3125"/>
                  </a:cubicBezTo>
                  <a:cubicBezTo>
                    <a:pt x="717" y="4367"/>
                    <a:pt x="1076" y="5979"/>
                    <a:pt x="2305" y="6772"/>
                  </a:cubicBezTo>
                  <a:cubicBezTo>
                    <a:pt x="2379" y="6825"/>
                    <a:pt x="2456" y="6878"/>
                    <a:pt x="2532" y="6904"/>
                  </a:cubicBezTo>
                  <a:cubicBezTo>
                    <a:pt x="3896" y="7671"/>
                    <a:pt x="5614" y="7221"/>
                    <a:pt x="6444" y="59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7" name="任意多边形: 形状 4126">
              <a:extLst>
                <a:ext uri="{FF2B5EF4-FFF2-40B4-BE49-F238E27FC236}">
                  <a16:creationId xmlns:a16="http://schemas.microsoft.com/office/drawing/2014/main" id="{6C1484A4-CFA3-D6CB-FA39-F1EFDC908390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8" name="任意多边形: 形状 4127">
              <a:extLst>
                <a:ext uri="{FF2B5EF4-FFF2-40B4-BE49-F238E27FC236}">
                  <a16:creationId xmlns:a16="http://schemas.microsoft.com/office/drawing/2014/main" id="{4D986EAE-A23C-B672-1A10-AD93E9F5FDEA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29" name="任意多边形: 形状 4128">
              <a:extLst>
                <a:ext uri="{FF2B5EF4-FFF2-40B4-BE49-F238E27FC236}">
                  <a16:creationId xmlns:a16="http://schemas.microsoft.com/office/drawing/2014/main" id="{FD71B29F-A85E-3970-AA4E-324A98D883F2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0" name="任意多边形: 形状 4129">
              <a:extLst>
                <a:ext uri="{FF2B5EF4-FFF2-40B4-BE49-F238E27FC236}">
                  <a16:creationId xmlns:a16="http://schemas.microsoft.com/office/drawing/2014/main" id="{CE5BCE9E-C149-C552-E58D-8CD0A6031A31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1" name="任意多边形: 形状 4130">
              <a:extLst>
                <a:ext uri="{FF2B5EF4-FFF2-40B4-BE49-F238E27FC236}">
                  <a16:creationId xmlns:a16="http://schemas.microsoft.com/office/drawing/2014/main" id="{F14A4F49-E22B-C06F-10FE-0051CA86FFED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2" name="任意多边形: 形状 4131">
              <a:extLst>
                <a:ext uri="{FF2B5EF4-FFF2-40B4-BE49-F238E27FC236}">
                  <a16:creationId xmlns:a16="http://schemas.microsoft.com/office/drawing/2014/main" id="{EC6A3B3C-7CD3-9B84-06DD-2720A82A9CBC}"/>
                </a:ext>
              </a:extLst>
            </p:cNvPr>
            <p:cNvSpPr/>
            <p:nvPr/>
          </p:nvSpPr>
          <p:spPr>
            <a:xfrm>
              <a:off x="-1096760" y="-3636335"/>
              <a:ext cx="43116" cy="16203"/>
            </a:xfrm>
            <a:custGeom>
              <a:avLst/>
              <a:gdLst>
                <a:gd name="connsiteX0" fmla="*/ 1086 w 43116"/>
                <a:gd name="connsiteY0" fmla="*/ 10760 h 16203"/>
                <a:gd name="connsiteX1" fmla="*/ 44191 w 43116"/>
                <a:gd name="connsiteY1" fmla="*/ 9412 h 16203"/>
                <a:gd name="connsiteX2" fmla="*/ 1086 w 43116"/>
                <a:gd name="connsiteY2" fmla="*/ 10760 h 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16" h="16203">
                  <a:moveTo>
                    <a:pt x="1086" y="10760"/>
                  </a:moveTo>
                  <a:cubicBezTo>
                    <a:pt x="29259" y="22177"/>
                    <a:pt x="44693" y="18688"/>
                    <a:pt x="44191" y="9412"/>
                  </a:cubicBezTo>
                  <a:cubicBezTo>
                    <a:pt x="43689" y="135"/>
                    <a:pt x="28070" y="-2190"/>
                    <a:pt x="1086" y="107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3" name="任意多边形: 形状 4132">
              <a:extLst>
                <a:ext uri="{FF2B5EF4-FFF2-40B4-BE49-F238E27FC236}">
                  <a16:creationId xmlns:a16="http://schemas.microsoft.com/office/drawing/2014/main" id="{889C3294-C752-B57A-F1DC-CBF9A9921F89}"/>
                </a:ext>
              </a:extLst>
            </p:cNvPr>
            <p:cNvSpPr/>
            <p:nvPr/>
          </p:nvSpPr>
          <p:spPr>
            <a:xfrm>
              <a:off x="-1097264" y="-3627323"/>
              <a:ext cx="20110" cy="39634"/>
            </a:xfrm>
            <a:custGeom>
              <a:avLst/>
              <a:gdLst>
                <a:gd name="connsiteX0" fmla="*/ 1590 w 20110"/>
                <a:gd name="connsiteY0" fmla="*/ 1747 h 39634"/>
                <a:gd name="connsiteX1" fmla="*/ 16232 w 20110"/>
                <a:gd name="connsiteY1" fmla="*/ 40861 h 39634"/>
                <a:gd name="connsiteX2" fmla="*/ 1590 w 20110"/>
                <a:gd name="connsiteY2" fmla="*/ 1747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0" h="39634">
                  <a:moveTo>
                    <a:pt x="1590" y="1747"/>
                  </a:moveTo>
                  <a:cubicBezTo>
                    <a:pt x="-1053" y="31109"/>
                    <a:pt x="7114" y="44244"/>
                    <a:pt x="16232" y="40861"/>
                  </a:cubicBezTo>
                  <a:cubicBezTo>
                    <a:pt x="25350" y="37478"/>
                    <a:pt x="22707" y="22494"/>
                    <a:pt x="159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4" name="任意多边形: 形状 4133">
              <a:extLst>
                <a:ext uri="{FF2B5EF4-FFF2-40B4-BE49-F238E27FC236}">
                  <a16:creationId xmlns:a16="http://schemas.microsoft.com/office/drawing/2014/main" id="{9CA763E0-4AC7-09BC-C678-0D85893438E6}"/>
                </a:ext>
              </a:extLst>
            </p:cNvPr>
            <p:cNvSpPr/>
            <p:nvPr/>
          </p:nvSpPr>
          <p:spPr>
            <a:xfrm>
              <a:off x="-1132522" y="-3627323"/>
              <a:ext cx="35762" cy="28257"/>
            </a:xfrm>
            <a:custGeom>
              <a:avLst/>
              <a:gdLst>
                <a:gd name="connsiteX0" fmla="*/ 36849 w 35762"/>
                <a:gd name="connsiteY0" fmla="*/ 1747 h 28257"/>
                <a:gd name="connsiteX1" fmla="*/ 2782 w 35762"/>
                <a:gd name="connsiteY1" fmla="*/ 27277 h 28257"/>
                <a:gd name="connsiteX2" fmla="*/ 36849 w 35762"/>
                <a:gd name="connsiteY2" fmla="*/ 1747 h 2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62" h="28257">
                  <a:moveTo>
                    <a:pt x="36849" y="1747"/>
                  </a:moveTo>
                  <a:cubicBezTo>
                    <a:pt x="7064" y="8486"/>
                    <a:pt x="-3376" y="19956"/>
                    <a:pt x="2782" y="27277"/>
                  </a:cubicBezTo>
                  <a:cubicBezTo>
                    <a:pt x="8940" y="34598"/>
                    <a:pt x="22895" y="27541"/>
                    <a:pt x="368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5" name="任意多边形: 形状 4134">
              <a:extLst>
                <a:ext uri="{FF2B5EF4-FFF2-40B4-BE49-F238E27FC236}">
                  <a16:creationId xmlns:a16="http://schemas.microsoft.com/office/drawing/2014/main" id="{455E236E-EADE-41A3-0D5A-DC23B9A9D193}"/>
                </a:ext>
              </a:extLst>
            </p:cNvPr>
            <p:cNvSpPr/>
            <p:nvPr/>
          </p:nvSpPr>
          <p:spPr>
            <a:xfrm>
              <a:off x="-1133725" y="-3653896"/>
              <a:ext cx="36965" cy="26573"/>
            </a:xfrm>
            <a:custGeom>
              <a:avLst/>
              <a:gdLst>
                <a:gd name="connsiteX0" fmla="*/ 38051 w 36965"/>
                <a:gd name="connsiteY0" fmla="*/ 28320 h 26573"/>
                <a:gd name="connsiteX1" fmla="*/ 2346 w 36965"/>
                <a:gd name="connsiteY1" fmla="*/ 5010 h 26573"/>
                <a:gd name="connsiteX2" fmla="*/ 38051 w 36965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65" h="26573">
                  <a:moveTo>
                    <a:pt x="38051" y="28320"/>
                  </a:moveTo>
                  <a:cubicBezTo>
                    <a:pt x="22194" y="3134"/>
                    <a:pt x="7632" y="-2919"/>
                    <a:pt x="2346" y="5010"/>
                  </a:cubicBezTo>
                  <a:cubicBezTo>
                    <a:pt x="-2939" y="12939"/>
                    <a:pt x="8293" y="23510"/>
                    <a:pt x="38051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6" name="任意多边形: 形状 4135">
              <a:extLst>
                <a:ext uri="{FF2B5EF4-FFF2-40B4-BE49-F238E27FC236}">
                  <a16:creationId xmlns:a16="http://schemas.microsoft.com/office/drawing/2014/main" id="{93A321D6-31FA-E3D1-BEEF-2A8DADC966E0}"/>
                </a:ext>
              </a:extLst>
            </p:cNvPr>
            <p:cNvSpPr/>
            <p:nvPr/>
          </p:nvSpPr>
          <p:spPr>
            <a:xfrm>
              <a:off x="-1098140" y="-3667528"/>
              <a:ext cx="18974" cy="40205"/>
            </a:xfrm>
            <a:custGeom>
              <a:avLst/>
              <a:gdLst>
                <a:gd name="connsiteX0" fmla="*/ 2466 w 18974"/>
                <a:gd name="connsiteY0" fmla="*/ 41952 h 40205"/>
                <a:gd name="connsiteX1" fmla="*/ 14438 w 18974"/>
                <a:gd name="connsiteY1" fmla="*/ 2018 h 40205"/>
                <a:gd name="connsiteX2" fmla="*/ 2466 w 18974"/>
                <a:gd name="connsiteY2" fmla="*/ 41952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74" h="40205">
                  <a:moveTo>
                    <a:pt x="2466" y="41952"/>
                  </a:moveTo>
                  <a:cubicBezTo>
                    <a:pt x="22420" y="19646"/>
                    <a:pt x="23874" y="4424"/>
                    <a:pt x="14438" y="2018"/>
                  </a:cubicBezTo>
                  <a:cubicBezTo>
                    <a:pt x="5003" y="-386"/>
                    <a:pt x="-2000" y="13198"/>
                    <a:pt x="2466" y="419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7" name="任意多边形: 形状 4136">
              <a:extLst>
                <a:ext uri="{FF2B5EF4-FFF2-40B4-BE49-F238E27FC236}">
                  <a16:creationId xmlns:a16="http://schemas.microsoft.com/office/drawing/2014/main" id="{85874118-9B8F-3137-DBA4-B395D6D5092A}"/>
                </a:ext>
              </a:extLst>
            </p:cNvPr>
            <p:cNvSpPr/>
            <p:nvPr/>
          </p:nvSpPr>
          <p:spPr>
            <a:xfrm>
              <a:off x="-1102311" y="-3632613"/>
              <a:ext cx="11038" cy="10660"/>
            </a:xfrm>
            <a:custGeom>
              <a:avLst/>
              <a:gdLst>
                <a:gd name="connsiteX0" fmla="*/ 1828 w 11038"/>
                <a:gd name="connsiteY0" fmla="*/ 4342 h 10660"/>
                <a:gd name="connsiteX1" fmla="*/ 3675 w 11038"/>
                <a:gd name="connsiteY1" fmla="*/ 11583 h 10660"/>
                <a:gd name="connsiteX2" fmla="*/ 3810 w 11038"/>
                <a:gd name="connsiteY2" fmla="*/ 11662 h 10660"/>
                <a:gd name="connsiteX3" fmla="*/ 11421 w 11038"/>
                <a:gd name="connsiteY3" fmla="*/ 9733 h 10660"/>
                <a:gd name="connsiteX4" fmla="*/ 9518 w 11038"/>
                <a:gd name="connsiteY4" fmla="*/ 2545 h 10660"/>
                <a:gd name="connsiteX5" fmla="*/ 1828 w 11038"/>
                <a:gd name="connsiteY5" fmla="*/ 4342 h 1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38" h="10660">
                  <a:moveTo>
                    <a:pt x="1828" y="4342"/>
                  </a:moveTo>
                  <a:cubicBezTo>
                    <a:pt x="337" y="6853"/>
                    <a:pt x="1164" y="10103"/>
                    <a:pt x="3675" y="11583"/>
                  </a:cubicBezTo>
                  <a:cubicBezTo>
                    <a:pt x="3720" y="11610"/>
                    <a:pt x="3765" y="11636"/>
                    <a:pt x="3810" y="11662"/>
                  </a:cubicBezTo>
                  <a:cubicBezTo>
                    <a:pt x="6453" y="13169"/>
                    <a:pt x="9817" y="12323"/>
                    <a:pt x="11421" y="9733"/>
                  </a:cubicBezTo>
                  <a:cubicBezTo>
                    <a:pt x="12864" y="7223"/>
                    <a:pt x="12016" y="4025"/>
                    <a:pt x="9518" y="2545"/>
                  </a:cubicBezTo>
                  <a:cubicBezTo>
                    <a:pt x="6889" y="985"/>
                    <a:pt x="3487" y="1778"/>
                    <a:pt x="1828" y="434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8" name="任意多边形: 形状 4137">
              <a:extLst>
                <a:ext uri="{FF2B5EF4-FFF2-40B4-BE49-F238E27FC236}">
                  <a16:creationId xmlns:a16="http://schemas.microsoft.com/office/drawing/2014/main" id="{F1890B81-7107-DF58-F975-42210E20AD64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39" name="任意多边形: 形状 4138">
              <a:extLst>
                <a:ext uri="{FF2B5EF4-FFF2-40B4-BE49-F238E27FC236}">
                  <a16:creationId xmlns:a16="http://schemas.microsoft.com/office/drawing/2014/main" id="{4F9BFD76-ACDE-F267-BAEE-D6B9EDEF400F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0" name="任意多边形: 形状 4139">
              <a:extLst>
                <a:ext uri="{FF2B5EF4-FFF2-40B4-BE49-F238E27FC236}">
                  <a16:creationId xmlns:a16="http://schemas.microsoft.com/office/drawing/2014/main" id="{51DDA292-5E68-31D0-F5E7-721B952D7E4A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1" name="任意多边形: 形状 4140">
              <a:extLst>
                <a:ext uri="{FF2B5EF4-FFF2-40B4-BE49-F238E27FC236}">
                  <a16:creationId xmlns:a16="http://schemas.microsoft.com/office/drawing/2014/main" id="{F11F126C-3BDD-0480-C6C2-5CFC3BBE0057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2" name="任意多边形: 形状 4141">
              <a:extLst>
                <a:ext uri="{FF2B5EF4-FFF2-40B4-BE49-F238E27FC236}">
                  <a16:creationId xmlns:a16="http://schemas.microsoft.com/office/drawing/2014/main" id="{27B3FF9C-FF8F-7F81-5291-356B2C70E2FC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3" name="任意多边形: 形状 4142">
              <a:extLst>
                <a:ext uri="{FF2B5EF4-FFF2-40B4-BE49-F238E27FC236}">
                  <a16:creationId xmlns:a16="http://schemas.microsoft.com/office/drawing/2014/main" id="{11E7D16A-D2A0-D546-ACA8-1515A368ED6C}"/>
                </a:ext>
              </a:extLst>
            </p:cNvPr>
            <p:cNvSpPr/>
            <p:nvPr/>
          </p:nvSpPr>
          <p:spPr>
            <a:xfrm>
              <a:off x="-1139904" y="-3634513"/>
              <a:ext cx="43144" cy="16213"/>
            </a:xfrm>
            <a:custGeom>
              <a:avLst/>
              <a:gdLst>
                <a:gd name="connsiteX0" fmla="*/ 44230 w 43144"/>
                <a:gd name="connsiteY0" fmla="*/ 8937 h 16213"/>
                <a:gd name="connsiteX1" fmla="*/ 1099 w 43144"/>
                <a:gd name="connsiteY1" fmla="*/ 10285 h 16213"/>
                <a:gd name="connsiteX2" fmla="*/ 44230 w 43144"/>
                <a:gd name="connsiteY2" fmla="*/ 8937 h 1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44" h="16213">
                  <a:moveTo>
                    <a:pt x="44230" y="8937"/>
                  </a:moveTo>
                  <a:cubicBezTo>
                    <a:pt x="16031" y="-2480"/>
                    <a:pt x="570" y="1009"/>
                    <a:pt x="1099" y="10285"/>
                  </a:cubicBezTo>
                  <a:cubicBezTo>
                    <a:pt x="1628" y="19562"/>
                    <a:pt x="17220" y="21914"/>
                    <a:pt x="44230" y="89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4" name="任意多边形: 形状 4143">
              <a:extLst>
                <a:ext uri="{FF2B5EF4-FFF2-40B4-BE49-F238E27FC236}">
                  <a16:creationId xmlns:a16="http://schemas.microsoft.com/office/drawing/2014/main" id="{4ED3C125-FD10-62D3-174B-4FD66C157172}"/>
                </a:ext>
              </a:extLst>
            </p:cNvPr>
            <p:cNvSpPr/>
            <p:nvPr/>
          </p:nvSpPr>
          <p:spPr>
            <a:xfrm>
              <a:off x="-1116421" y="-3666938"/>
              <a:ext cx="20164" cy="39615"/>
            </a:xfrm>
            <a:custGeom>
              <a:avLst/>
              <a:gdLst>
                <a:gd name="connsiteX0" fmla="*/ 20747 w 20164"/>
                <a:gd name="connsiteY0" fmla="*/ 41362 h 39615"/>
                <a:gd name="connsiteX1" fmla="*/ 6053 w 20164"/>
                <a:gd name="connsiteY1" fmla="*/ 2274 h 39615"/>
                <a:gd name="connsiteX2" fmla="*/ 20747 w 20164"/>
                <a:gd name="connsiteY2" fmla="*/ 41362 h 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64" h="39615">
                  <a:moveTo>
                    <a:pt x="20747" y="41362"/>
                  </a:moveTo>
                  <a:cubicBezTo>
                    <a:pt x="23390" y="12000"/>
                    <a:pt x="15197" y="-1135"/>
                    <a:pt x="6053" y="2274"/>
                  </a:cubicBezTo>
                  <a:cubicBezTo>
                    <a:pt x="-3091" y="5683"/>
                    <a:pt x="-396" y="20615"/>
                    <a:pt x="20747" y="41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5" name="任意多边形: 形状 4144">
              <a:extLst>
                <a:ext uri="{FF2B5EF4-FFF2-40B4-BE49-F238E27FC236}">
                  <a16:creationId xmlns:a16="http://schemas.microsoft.com/office/drawing/2014/main" id="{BB940DD5-A147-A562-7FCF-6BE8A0C4D613}"/>
                </a:ext>
              </a:extLst>
            </p:cNvPr>
            <p:cNvSpPr/>
            <p:nvPr/>
          </p:nvSpPr>
          <p:spPr>
            <a:xfrm>
              <a:off x="-1096760" y="-3655559"/>
              <a:ext cx="35734" cy="28236"/>
            </a:xfrm>
            <a:custGeom>
              <a:avLst/>
              <a:gdLst>
                <a:gd name="connsiteX0" fmla="*/ 1086 w 35734"/>
                <a:gd name="connsiteY0" fmla="*/ 29983 h 28236"/>
                <a:gd name="connsiteX1" fmla="*/ 35126 w 35734"/>
                <a:gd name="connsiteY1" fmla="*/ 4453 h 28236"/>
                <a:gd name="connsiteX2" fmla="*/ 1086 w 35734"/>
                <a:gd name="connsiteY2" fmla="*/ 29983 h 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34" h="28236">
                  <a:moveTo>
                    <a:pt x="1086" y="29983"/>
                  </a:moveTo>
                  <a:cubicBezTo>
                    <a:pt x="30818" y="23244"/>
                    <a:pt x="41284" y="11774"/>
                    <a:pt x="35126" y="4453"/>
                  </a:cubicBezTo>
                  <a:cubicBezTo>
                    <a:pt x="28968" y="-2868"/>
                    <a:pt x="15014" y="4347"/>
                    <a:pt x="1086" y="299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6" name="任意多边形: 形状 4145">
              <a:extLst>
                <a:ext uri="{FF2B5EF4-FFF2-40B4-BE49-F238E27FC236}">
                  <a16:creationId xmlns:a16="http://schemas.microsoft.com/office/drawing/2014/main" id="{334F3C13-ABC2-9872-0998-FCA827A95D4F}"/>
                </a:ext>
              </a:extLst>
            </p:cNvPr>
            <p:cNvSpPr/>
            <p:nvPr/>
          </p:nvSpPr>
          <p:spPr>
            <a:xfrm>
              <a:off x="-1096760" y="-3627323"/>
              <a:ext cx="36981" cy="26583"/>
            </a:xfrm>
            <a:custGeom>
              <a:avLst/>
              <a:gdLst>
                <a:gd name="connsiteX0" fmla="*/ 1086 w 36981"/>
                <a:gd name="connsiteY0" fmla="*/ 1747 h 26583"/>
                <a:gd name="connsiteX1" fmla="*/ 36791 w 36981"/>
                <a:gd name="connsiteY1" fmla="*/ 25084 h 26583"/>
                <a:gd name="connsiteX2" fmla="*/ 1086 w 36981"/>
                <a:gd name="connsiteY2" fmla="*/ 1747 h 2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81" h="26583">
                  <a:moveTo>
                    <a:pt x="1086" y="1747"/>
                  </a:moveTo>
                  <a:cubicBezTo>
                    <a:pt x="16943" y="26933"/>
                    <a:pt x="31453" y="32986"/>
                    <a:pt x="36791" y="25084"/>
                  </a:cubicBezTo>
                  <a:cubicBezTo>
                    <a:pt x="42130" y="17181"/>
                    <a:pt x="30818" y="655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7" name="任意多边形: 形状 4146">
              <a:extLst>
                <a:ext uri="{FF2B5EF4-FFF2-40B4-BE49-F238E27FC236}">
                  <a16:creationId xmlns:a16="http://schemas.microsoft.com/office/drawing/2014/main" id="{30FA71BC-A29D-A3FD-280F-55282A1CA146}"/>
                </a:ext>
              </a:extLst>
            </p:cNvPr>
            <p:cNvSpPr/>
            <p:nvPr/>
          </p:nvSpPr>
          <p:spPr>
            <a:xfrm>
              <a:off x="-1114390" y="-3627323"/>
              <a:ext cx="18989" cy="40205"/>
            </a:xfrm>
            <a:custGeom>
              <a:avLst/>
              <a:gdLst>
                <a:gd name="connsiteX0" fmla="*/ 18716 w 18989"/>
                <a:gd name="connsiteY0" fmla="*/ 1747 h 40205"/>
                <a:gd name="connsiteX1" fmla="*/ 6718 w 18989"/>
                <a:gd name="connsiteY1" fmla="*/ 41681 h 40205"/>
                <a:gd name="connsiteX2" fmla="*/ 18716 w 18989"/>
                <a:gd name="connsiteY2" fmla="*/ 1747 h 4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89" h="40205">
                  <a:moveTo>
                    <a:pt x="18716" y="1747"/>
                  </a:moveTo>
                  <a:cubicBezTo>
                    <a:pt x="-1264" y="24053"/>
                    <a:pt x="-2744" y="39276"/>
                    <a:pt x="6718" y="41681"/>
                  </a:cubicBezTo>
                  <a:cubicBezTo>
                    <a:pt x="16179" y="44086"/>
                    <a:pt x="23130" y="30501"/>
                    <a:pt x="1871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8" name="任意多边形: 形状 4147">
              <a:extLst>
                <a:ext uri="{FF2B5EF4-FFF2-40B4-BE49-F238E27FC236}">
                  <a16:creationId xmlns:a16="http://schemas.microsoft.com/office/drawing/2014/main" id="{23955883-3DF4-D84E-5BB9-AF0517AF877F}"/>
                </a:ext>
              </a:extLst>
            </p:cNvPr>
            <p:cNvSpPr/>
            <p:nvPr/>
          </p:nvSpPr>
          <p:spPr>
            <a:xfrm>
              <a:off x="-1102205" y="-3632543"/>
              <a:ext cx="10932" cy="10648"/>
            </a:xfrm>
            <a:custGeom>
              <a:avLst/>
              <a:gdLst>
                <a:gd name="connsiteX0" fmla="*/ 11315 w 10932"/>
                <a:gd name="connsiteY0" fmla="*/ 9663 h 10648"/>
                <a:gd name="connsiteX1" fmla="*/ 9413 w 10932"/>
                <a:gd name="connsiteY1" fmla="*/ 2474 h 10648"/>
                <a:gd name="connsiteX2" fmla="*/ 1828 w 10932"/>
                <a:gd name="connsiteY2" fmla="*/ 4403 h 10648"/>
                <a:gd name="connsiteX3" fmla="*/ 3675 w 10932"/>
                <a:gd name="connsiteY3" fmla="*/ 11645 h 10648"/>
                <a:gd name="connsiteX4" fmla="*/ 3810 w 10932"/>
                <a:gd name="connsiteY4" fmla="*/ 11724 h 10648"/>
                <a:gd name="connsiteX5" fmla="*/ 11315 w 10932"/>
                <a:gd name="connsiteY5" fmla="*/ 9663 h 1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2" h="10648">
                  <a:moveTo>
                    <a:pt x="11315" y="9663"/>
                  </a:moveTo>
                  <a:cubicBezTo>
                    <a:pt x="12758" y="7152"/>
                    <a:pt x="11910" y="3954"/>
                    <a:pt x="9413" y="2474"/>
                  </a:cubicBezTo>
                  <a:cubicBezTo>
                    <a:pt x="6775" y="994"/>
                    <a:pt x="3440" y="1840"/>
                    <a:pt x="1828" y="4403"/>
                  </a:cubicBezTo>
                  <a:cubicBezTo>
                    <a:pt x="337" y="6914"/>
                    <a:pt x="1164" y="10165"/>
                    <a:pt x="3675" y="11645"/>
                  </a:cubicBezTo>
                  <a:cubicBezTo>
                    <a:pt x="3720" y="11671"/>
                    <a:pt x="3765" y="11698"/>
                    <a:pt x="3810" y="11724"/>
                  </a:cubicBezTo>
                  <a:cubicBezTo>
                    <a:pt x="6460" y="13151"/>
                    <a:pt x="9759" y="12226"/>
                    <a:pt x="11315" y="9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49" name="任意多边形: 形状 4148">
              <a:extLst>
                <a:ext uri="{FF2B5EF4-FFF2-40B4-BE49-F238E27FC236}">
                  <a16:creationId xmlns:a16="http://schemas.microsoft.com/office/drawing/2014/main" id="{F5B29606-1C0B-285D-8073-E2A6CD84B39F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0" name="任意多边形: 形状 4149">
              <a:extLst>
                <a:ext uri="{FF2B5EF4-FFF2-40B4-BE49-F238E27FC236}">
                  <a16:creationId xmlns:a16="http://schemas.microsoft.com/office/drawing/2014/main" id="{CA239F0B-BB68-DCCD-AFC3-2E3DB986E63B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1" name="任意多边形: 形状 4150">
              <a:extLst>
                <a:ext uri="{FF2B5EF4-FFF2-40B4-BE49-F238E27FC236}">
                  <a16:creationId xmlns:a16="http://schemas.microsoft.com/office/drawing/2014/main" id="{D75A3F69-41BF-9ADB-0E88-43013055A1E1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2" name="任意多边形: 形状 4151">
              <a:extLst>
                <a:ext uri="{FF2B5EF4-FFF2-40B4-BE49-F238E27FC236}">
                  <a16:creationId xmlns:a16="http://schemas.microsoft.com/office/drawing/2014/main" id="{40489278-EED5-4737-A3E8-6D64E394A605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3" name="任意多边形: 形状 4152">
              <a:extLst>
                <a:ext uri="{FF2B5EF4-FFF2-40B4-BE49-F238E27FC236}">
                  <a16:creationId xmlns:a16="http://schemas.microsoft.com/office/drawing/2014/main" id="{301A42CC-B109-CC7D-693D-D5DCB8F05942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4" name="任意多边形: 形状 4153">
              <a:extLst>
                <a:ext uri="{FF2B5EF4-FFF2-40B4-BE49-F238E27FC236}">
                  <a16:creationId xmlns:a16="http://schemas.microsoft.com/office/drawing/2014/main" id="{104634F3-91CB-390C-B7BD-3CE194288290}"/>
                </a:ext>
              </a:extLst>
            </p:cNvPr>
            <p:cNvSpPr/>
            <p:nvPr/>
          </p:nvSpPr>
          <p:spPr>
            <a:xfrm>
              <a:off x="-1036305" y="-3587025"/>
              <a:ext cx="17509" cy="23474"/>
            </a:xfrm>
            <a:custGeom>
              <a:avLst/>
              <a:gdLst>
                <a:gd name="connsiteX0" fmla="*/ 18596 w 17509"/>
                <a:gd name="connsiteY0" fmla="*/ 25222 h 23474"/>
                <a:gd name="connsiteX1" fmla="*/ 3241 w 17509"/>
                <a:gd name="connsiteY1" fmla="*/ 2599 h 23474"/>
                <a:gd name="connsiteX2" fmla="*/ 18596 w 17509"/>
                <a:gd name="connsiteY2" fmla="*/ 25222 h 2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09" h="23474">
                  <a:moveTo>
                    <a:pt x="18596" y="25222"/>
                  </a:moveTo>
                  <a:cubicBezTo>
                    <a:pt x="15662" y="6273"/>
                    <a:pt x="8474" y="-890"/>
                    <a:pt x="3241" y="2599"/>
                  </a:cubicBezTo>
                  <a:cubicBezTo>
                    <a:pt x="-1992" y="6087"/>
                    <a:pt x="1999" y="15100"/>
                    <a:pt x="18596" y="252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5" name="任意多边形: 形状 4154">
              <a:extLst>
                <a:ext uri="{FF2B5EF4-FFF2-40B4-BE49-F238E27FC236}">
                  <a16:creationId xmlns:a16="http://schemas.microsoft.com/office/drawing/2014/main" id="{6E8AE27F-64E5-D9A1-3DBD-2FB809E3D8F7}"/>
                </a:ext>
              </a:extLst>
            </p:cNvPr>
            <p:cNvSpPr/>
            <p:nvPr/>
          </p:nvSpPr>
          <p:spPr>
            <a:xfrm>
              <a:off x="-1018795" y="-3585726"/>
              <a:ext cx="19471" cy="22175"/>
            </a:xfrm>
            <a:custGeom>
              <a:avLst/>
              <a:gdLst>
                <a:gd name="connsiteX0" fmla="*/ 1086 w 19471"/>
                <a:gd name="connsiteY0" fmla="*/ 23923 h 22175"/>
                <a:gd name="connsiteX1" fmla="*/ 18688 w 19471"/>
                <a:gd name="connsiteY1" fmla="*/ 2780 h 22175"/>
                <a:gd name="connsiteX2" fmla="*/ 1086 w 19471"/>
                <a:gd name="connsiteY2" fmla="*/ 23923 h 2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1" h="22175">
                  <a:moveTo>
                    <a:pt x="1086" y="23923"/>
                  </a:moveTo>
                  <a:cubicBezTo>
                    <a:pt x="18873" y="15360"/>
                    <a:pt x="23709" y="6586"/>
                    <a:pt x="18688" y="2780"/>
                  </a:cubicBezTo>
                  <a:cubicBezTo>
                    <a:pt x="13666" y="-1026"/>
                    <a:pt x="5896" y="5608"/>
                    <a:pt x="1086" y="239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6" name="任意多边形: 形状 4155">
              <a:extLst>
                <a:ext uri="{FF2B5EF4-FFF2-40B4-BE49-F238E27FC236}">
                  <a16:creationId xmlns:a16="http://schemas.microsoft.com/office/drawing/2014/main" id="{5507B92A-22E0-BB85-E94C-054AA7AC60C4}"/>
                </a:ext>
              </a:extLst>
            </p:cNvPr>
            <p:cNvSpPr/>
            <p:nvPr/>
          </p:nvSpPr>
          <p:spPr>
            <a:xfrm>
              <a:off x="-1018795" y="-3563747"/>
              <a:ext cx="26526" cy="12918"/>
            </a:xfrm>
            <a:custGeom>
              <a:avLst/>
              <a:gdLst>
                <a:gd name="connsiteX0" fmla="*/ 1086 w 26526"/>
                <a:gd name="connsiteY0" fmla="*/ 1943 h 12918"/>
                <a:gd name="connsiteX1" fmla="*/ 27303 w 26526"/>
                <a:gd name="connsiteY1" fmla="*/ 11537 h 12918"/>
                <a:gd name="connsiteX2" fmla="*/ 1086 w 26526"/>
                <a:gd name="connsiteY2" fmla="*/ 1943 h 1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6" h="12918">
                  <a:moveTo>
                    <a:pt x="1086" y="1943"/>
                  </a:moveTo>
                  <a:cubicBezTo>
                    <a:pt x="15040" y="15607"/>
                    <a:pt x="25189" y="17325"/>
                    <a:pt x="27303" y="11537"/>
                  </a:cubicBezTo>
                  <a:cubicBezTo>
                    <a:pt x="29418" y="5749"/>
                    <a:pt x="20670" y="675"/>
                    <a:pt x="1086" y="194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7" name="任意多边形: 形状 4156">
              <a:extLst>
                <a:ext uri="{FF2B5EF4-FFF2-40B4-BE49-F238E27FC236}">
                  <a16:creationId xmlns:a16="http://schemas.microsoft.com/office/drawing/2014/main" id="{2083CC9E-519F-1FB2-53E8-B9B127EF9EBE}"/>
                </a:ext>
              </a:extLst>
            </p:cNvPr>
            <p:cNvSpPr/>
            <p:nvPr/>
          </p:nvSpPr>
          <p:spPr>
            <a:xfrm>
              <a:off x="-1025300" y="-3563550"/>
              <a:ext cx="11023" cy="27012"/>
            </a:xfrm>
            <a:custGeom>
              <a:avLst/>
              <a:gdLst>
                <a:gd name="connsiteX0" fmla="*/ 7591 w 11023"/>
                <a:gd name="connsiteY0" fmla="*/ 1747 h 27012"/>
                <a:gd name="connsiteX1" fmla="*/ 6217 w 11023"/>
                <a:gd name="connsiteY1" fmla="*/ 28757 h 27012"/>
                <a:gd name="connsiteX2" fmla="*/ 7591 w 11023"/>
                <a:gd name="connsiteY2" fmla="*/ 1747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23" h="27012">
                  <a:moveTo>
                    <a:pt x="7591" y="1747"/>
                  </a:moveTo>
                  <a:cubicBezTo>
                    <a:pt x="-1580" y="18741"/>
                    <a:pt x="-126" y="28598"/>
                    <a:pt x="6217" y="28757"/>
                  </a:cubicBezTo>
                  <a:cubicBezTo>
                    <a:pt x="12559" y="28916"/>
                    <a:pt x="14885" y="19295"/>
                    <a:pt x="759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8" name="任意多边形: 形状 4157">
              <a:extLst>
                <a:ext uri="{FF2B5EF4-FFF2-40B4-BE49-F238E27FC236}">
                  <a16:creationId xmlns:a16="http://schemas.microsoft.com/office/drawing/2014/main" id="{841388BA-3124-3827-9D47-98EFC8B45B7D}"/>
                </a:ext>
              </a:extLst>
            </p:cNvPr>
            <p:cNvSpPr/>
            <p:nvPr/>
          </p:nvSpPr>
          <p:spPr>
            <a:xfrm>
              <a:off x="-1046078" y="-3564602"/>
              <a:ext cx="27282" cy="11666"/>
            </a:xfrm>
            <a:custGeom>
              <a:avLst/>
              <a:gdLst>
                <a:gd name="connsiteX0" fmla="*/ 28369 w 27282"/>
                <a:gd name="connsiteY0" fmla="*/ 2799 h 11666"/>
                <a:gd name="connsiteX1" fmla="*/ 1306 w 27282"/>
                <a:gd name="connsiteY1" fmla="*/ 9882 h 11666"/>
                <a:gd name="connsiteX2" fmla="*/ 28369 w 27282"/>
                <a:gd name="connsiteY2" fmla="*/ 2799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82" h="11666">
                  <a:moveTo>
                    <a:pt x="28369" y="2799"/>
                  </a:moveTo>
                  <a:cubicBezTo>
                    <a:pt x="8759" y="-346"/>
                    <a:pt x="-492" y="4015"/>
                    <a:pt x="1306" y="9882"/>
                  </a:cubicBezTo>
                  <a:cubicBezTo>
                    <a:pt x="3103" y="15749"/>
                    <a:pt x="13304" y="14903"/>
                    <a:pt x="28369" y="27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59" name="任意多边形: 形状 4158">
              <a:extLst>
                <a:ext uri="{FF2B5EF4-FFF2-40B4-BE49-F238E27FC236}">
                  <a16:creationId xmlns:a16="http://schemas.microsoft.com/office/drawing/2014/main" id="{E421A42E-22D9-83B2-9C24-BD4AC69B2FB7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760 w 7215"/>
                <a:gd name="connsiteY0" fmla="*/ 8725 h 6981"/>
                <a:gd name="connsiteX1" fmla="*/ 8301 w 7215"/>
                <a:gd name="connsiteY1" fmla="*/ 5184 h 6981"/>
                <a:gd name="connsiteX2" fmla="*/ 4627 w 7215"/>
                <a:gd name="connsiteY2" fmla="*/ 1748 h 6981"/>
                <a:gd name="connsiteX3" fmla="*/ 1086 w 7215"/>
                <a:gd name="connsiteY3" fmla="*/ 5290 h 6981"/>
                <a:gd name="connsiteX4" fmla="*/ 1086 w 7215"/>
                <a:gd name="connsiteY4" fmla="*/ 5316 h 6981"/>
                <a:gd name="connsiteX5" fmla="*/ 4754 w 7215"/>
                <a:gd name="connsiteY5" fmla="*/ 8725 h 6981"/>
                <a:gd name="connsiteX6" fmla="*/ 4760 w 7215"/>
                <a:gd name="connsiteY6" fmla="*/ 8725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760" y="8725"/>
                  </a:move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0" name="任意多边形: 形状 4159">
              <a:extLst>
                <a:ext uri="{FF2B5EF4-FFF2-40B4-BE49-F238E27FC236}">
                  <a16:creationId xmlns:a16="http://schemas.microsoft.com/office/drawing/2014/main" id="{37DA87C3-28C7-4ABB-CE39-C7CDD066F3DA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1" name="任意多边形: 形状 4160">
              <a:extLst>
                <a:ext uri="{FF2B5EF4-FFF2-40B4-BE49-F238E27FC236}">
                  <a16:creationId xmlns:a16="http://schemas.microsoft.com/office/drawing/2014/main" id="{85B41D1C-A282-00A5-CB2A-BF60FD375827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2" name="任意多边形: 形状 4161">
              <a:extLst>
                <a:ext uri="{FF2B5EF4-FFF2-40B4-BE49-F238E27FC236}">
                  <a16:creationId xmlns:a16="http://schemas.microsoft.com/office/drawing/2014/main" id="{05BB6602-5E02-62DC-7D41-16A37613DF6A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3" name="任意多边形: 形状 4162">
              <a:extLst>
                <a:ext uri="{FF2B5EF4-FFF2-40B4-BE49-F238E27FC236}">
                  <a16:creationId xmlns:a16="http://schemas.microsoft.com/office/drawing/2014/main" id="{88FFAEF0-D4D1-21E4-2C9F-64EB3440124B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4" name="任意多边形: 形状 4163">
              <a:extLst>
                <a:ext uri="{FF2B5EF4-FFF2-40B4-BE49-F238E27FC236}">
                  <a16:creationId xmlns:a16="http://schemas.microsoft.com/office/drawing/2014/main" id="{CAFFD594-6F2D-9640-B282-120CA79C28B5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5" name="任意多边形: 形状 4164">
              <a:extLst>
                <a:ext uri="{FF2B5EF4-FFF2-40B4-BE49-F238E27FC236}">
                  <a16:creationId xmlns:a16="http://schemas.microsoft.com/office/drawing/2014/main" id="{88683B01-13CA-BAFE-94F5-DF1647A18798}"/>
                </a:ext>
              </a:extLst>
            </p:cNvPr>
            <p:cNvSpPr/>
            <p:nvPr/>
          </p:nvSpPr>
          <p:spPr>
            <a:xfrm>
              <a:off x="-1018795" y="-3563550"/>
              <a:ext cx="17514" cy="23475"/>
            </a:xfrm>
            <a:custGeom>
              <a:avLst/>
              <a:gdLst>
                <a:gd name="connsiteX0" fmla="*/ 1086 w 17514"/>
                <a:gd name="connsiteY0" fmla="*/ 1747 h 23475"/>
                <a:gd name="connsiteX1" fmla="*/ 16441 w 17514"/>
                <a:gd name="connsiteY1" fmla="*/ 24370 h 23475"/>
                <a:gd name="connsiteX2" fmla="*/ 1086 w 17514"/>
                <a:gd name="connsiteY2" fmla="*/ 1747 h 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14" h="23475">
                  <a:moveTo>
                    <a:pt x="1086" y="1747"/>
                  </a:moveTo>
                  <a:cubicBezTo>
                    <a:pt x="4046" y="20696"/>
                    <a:pt x="11208" y="27858"/>
                    <a:pt x="16441" y="24370"/>
                  </a:cubicBezTo>
                  <a:cubicBezTo>
                    <a:pt x="21674" y="20881"/>
                    <a:pt x="17710" y="11816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6" name="任意多边形: 形状 4165">
              <a:extLst>
                <a:ext uri="{FF2B5EF4-FFF2-40B4-BE49-F238E27FC236}">
                  <a16:creationId xmlns:a16="http://schemas.microsoft.com/office/drawing/2014/main" id="{AF035E81-40AC-BBB2-2767-CCD70ADAD7D6}"/>
                </a:ext>
              </a:extLst>
            </p:cNvPr>
            <p:cNvSpPr/>
            <p:nvPr/>
          </p:nvSpPr>
          <p:spPr>
            <a:xfrm>
              <a:off x="-1038255" y="-3563550"/>
              <a:ext cx="19460" cy="22178"/>
            </a:xfrm>
            <a:custGeom>
              <a:avLst/>
              <a:gdLst>
                <a:gd name="connsiteX0" fmla="*/ 20546 w 19460"/>
                <a:gd name="connsiteY0" fmla="*/ 1747 h 22178"/>
                <a:gd name="connsiteX1" fmla="*/ 2971 w 19460"/>
                <a:gd name="connsiteY1" fmla="*/ 22890 h 22178"/>
                <a:gd name="connsiteX2" fmla="*/ 20546 w 19460"/>
                <a:gd name="connsiteY2" fmla="*/ 1747 h 2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0" h="22178">
                  <a:moveTo>
                    <a:pt x="20546" y="1747"/>
                  </a:moveTo>
                  <a:cubicBezTo>
                    <a:pt x="2760" y="10310"/>
                    <a:pt x="-2077" y="19084"/>
                    <a:pt x="2971" y="22890"/>
                  </a:cubicBezTo>
                  <a:cubicBezTo>
                    <a:pt x="8019" y="26696"/>
                    <a:pt x="15736" y="20088"/>
                    <a:pt x="2054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7" name="任意多边形: 形状 4166">
              <a:extLst>
                <a:ext uri="{FF2B5EF4-FFF2-40B4-BE49-F238E27FC236}">
                  <a16:creationId xmlns:a16="http://schemas.microsoft.com/office/drawing/2014/main" id="{20D70CBC-1558-93B3-32B7-563C35EB26B7}"/>
                </a:ext>
              </a:extLst>
            </p:cNvPr>
            <p:cNvSpPr/>
            <p:nvPr/>
          </p:nvSpPr>
          <p:spPr>
            <a:xfrm>
              <a:off x="-1045353" y="-3576280"/>
              <a:ext cx="26557" cy="12917"/>
            </a:xfrm>
            <a:custGeom>
              <a:avLst/>
              <a:gdLst>
                <a:gd name="connsiteX0" fmla="*/ 27644 w 26557"/>
                <a:gd name="connsiteY0" fmla="*/ 14476 h 12917"/>
                <a:gd name="connsiteX1" fmla="*/ 1400 w 26557"/>
                <a:gd name="connsiteY1" fmla="*/ 4856 h 12917"/>
                <a:gd name="connsiteX2" fmla="*/ 27644 w 26557"/>
                <a:gd name="connsiteY2" fmla="*/ 14476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57" h="12917">
                  <a:moveTo>
                    <a:pt x="27644" y="14476"/>
                  </a:moveTo>
                  <a:cubicBezTo>
                    <a:pt x="13690" y="813"/>
                    <a:pt x="3541" y="-905"/>
                    <a:pt x="1400" y="4856"/>
                  </a:cubicBezTo>
                  <a:cubicBezTo>
                    <a:pt x="-740" y="10618"/>
                    <a:pt x="8060" y="15719"/>
                    <a:pt x="27644" y="144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8" name="任意多边形: 形状 4167">
              <a:extLst>
                <a:ext uri="{FF2B5EF4-FFF2-40B4-BE49-F238E27FC236}">
                  <a16:creationId xmlns:a16="http://schemas.microsoft.com/office/drawing/2014/main" id="{94417FF1-5F97-8C33-E595-A9BF53D57F6A}"/>
                </a:ext>
              </a:extLst>
            </p:cNvPr>
            <p:cNvSpPr/>
            <p:nvPr/>
          </p:nvSpPr>
          <p:spPr>
            <a:xfrm>
              <a:off x="-1023312" y="-3590563"/>
              <a:ext cx="11031" cy="27012"/>
            </a:xfrm>
            <a:custGeom>
              <a:avLst/>
              <a:gdLst>
                <a:gd name="connsiteX0" fmla="*/ 5603 w 11031"/>
                <a:gd name="connsiteY0" fmla="*/ 28759 h 27012"/>
                <a:gd name="connsiteX1" fmla="*/ 6977 w 11031"/>
                <a:gd name="connsiteY1" fmla="*/ 1749 h 27012"/>
                <a:gd name="connsiteX2" fmla="*/ 5603 w 11031"/>
                <a:gd name="connsiteY2" fmla="*/ 28759 h 2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31" h="27012">
                  <a:moveTo>
                    <a:pt x="5603" y="28759"/>
                  </a:moveTo>
                  <a:cubicBezTo>
                    <a:pt x="14773" y="11766"/>
                    <a:pt x="13346" y="1935"/>
                    <a:pt x="6977" y="1749"/>
                  </a:cubicBezTo>
                  <a:cubicBezTo>
                    <a:pt x="608" y="1565"/>
                    <a:pt x="-1665" y="11211"/>
                    <a:pt x="5603" y="28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69" name="任意多边形: 形状 4168">
              <a:extLst>
                <a:ext uri="{FF2B5EF4-FFF2-40B4-BE49-F238E27FC236}">
                  <a16:creationId xmlns:a16="http://schemas.microsoft.com/office/drawing/2014/main" id="{1BB23405-8F26-555E-0219-EC60B8FDFB79}"/>
                </a:ext>
              </a:extLst>
            </p:cNvPr>
            <p:cNvSpPr/>
            <p:nvPr/>
          </p:nvSpPr>
          <p:spPr>
            <a:xfrm>
              <a:off x="-1018795" y="-3574165"/>
              <a:ext cx="27309" cy="11666"/>
            </a:xfrm>
            <a:custGeom>
              <a:avLst/>
              <a:gdLst>
                <a:gd name="connsiteX0" fmla="*/ 1086 w 27309"/>
                <a:gd name="connsiteY0" fmla="*/ 12362 h 11666"/>
                <a:gd name="connsiteX1" fmla="*/ 28175 w 27309"/>
                <a:gd name="connsiteY1" fmla="*/ 5279 h 11666"/>
                <a:gd name="connsiteX2" fmla="*/ 1086 w 27309"/>
                <a:gd name="connsiteY2" fmla="*/ 12362 h 1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09" h="11666">
                  <a:moveTo>
                    <a:pt x="1086" y="12362"/>
                  </a:moveTo>
                  <a:cubicBezTo>
                    <a:pt x="20723" y="15507"/>
                    <a:pt x="29973" y="11146"/>
                    <a:pt x="28175" y="5279"/>
                  </a:cubicBezTo>
                  <a:cubicBezTo>
                    <a:pt x="26378" y="-588"/>
                    <a:pt x="16177" y="257"/>
                    <a:pt x="1086" y="123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0" name="任意多边形: 形状 4169">
              <a:extLst>
                <a:ext uri="{FF2B5EF4-FFF2-40B4-BE49-F238E27FC236}">
                  <a16:creationId xmlns:a16="http://schemas.microsoft.com/office/drawing/2014/main" id="{93EB4A9D-97BD-A866-D8A2-ABACC08305A5}"/>
                </a:ext>
              </a:extLst>
            </p:cNvPr>
            <p:cNvSpPr/>
            <p:nvPr/>
          </p:nvSpPr>
          <p:spPr>
            <a:xfrm>
              <a:off x="-1022389" y="-3567040"/>
              <a:ext cx="7215" cy="6981"/>
            </a:xfrm>
            <a:custGeom>
              <a:avLst/>
              <a:gdLst>
                <a:gd name="connsiteX0" fmla="*/ 4627 w 7215"/>
                <a:gd name="connsiteY0" fmla="*/ 1748 h 6981"/>
                <a:gd name="connsiteX1" fmla="*/ 1086 w 7215"/>
                <a:gd name="connsiteY1" fmla="*/ 5290 h 6981"/>
                <a:gd name="connsiteX2" fmla="*/ 1086 w 7215"/>
                <a:gd name="connsiteY2" fmla="*/ 5316 h 6981"/>
                <a:gd name="connsiteX3" fmla="*/ 4754 w 7215"/>
                <a:gd name="connsiteY3" fmla="*/ 8725 h 6981"/>
                <a:gd name="connsiteX4" fmla="*/ 4760 w 7215"/>
                <a:gd name="connsiteY4" fmla="*/ 8725 h 6981"/>
                <a:gd name="connsiteX5" fmla="*/ 8301 w 7215"/>
                <a:gd name="connsiteY5" fmla="*/ 5184 h 6981"/>
                <a:gd name="connsiteX6" fmla="*/ 4627 w 7215"/>
                <a:gd name="connsiteY6" fmla="*/ 1748 h 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" h="6981">
                  <a:moveTo>
                    <a:pt x="4627" y="1748"/>
                  </a:moveTo>
                  <a:cubicBezTo>
                    <a:pt x="2672" y="1748"/>
                    <a:pt x="1086" y="3334"/>
                    <a:pt x="1086" y="5290"/>
                  </a:cubicBezTo>
                  <a:cubicBezTo>
                    <a:pt x="1086" y="5290"/>
                    <a:pt x="1086" y="5316"/>
                    <a:pt x="1086" y="5316"/>
                  </a:cubicBezTo>
                  <a:cubicBezTo>
                    <a:pt x="1157" y="7272"/>
                    <a:pt x="2801" y="8805"/>
                    <a:pt x="4754" y="8725"/>
                  </a:cubicBezTo>
                  <a:cubicBezTo>
                    <a:pt x="4757" y="8725"/>
                    <a:pt x="4757" y="8725"/>
                    <a:pt x="4760" y="8725"/>
                  </a:cubicBezTo>
                  <a:cubicBezTo>
                    <a:pt x="6715" y="8725"/>
                    <a:pt x="8301" y="7140"/>
                    <a:pt x="8301" y="5184"/>
                  </a:cubicBezTo>
                  <a:cubicBezTo>
                    <a:pt x="8216" y="3228"/>
                    <a:pt x="6583" y="1695"/>
                    <a:pt x="4627" y="174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1" name="任意多边形: 形状 4170">
              <a:extLst>
                <a:ext uri="{FF2B5EF4-FFF2-40B4-BE49-F238E27FC236}">
                  <a16:creationId xmlns:a16="http://schemas.microsoft.com/office/drawing/2014/main" id="{8479D3B8-BD52-2CD0-5C6B-FC41B728EC28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2" name="任意多边形: 形状 4171">
              <a:extLst>
                <a:ext uri="{FF2B5EF4-FFF2-40B4-BE49-F238E27FC236}">
                  <a16:creationId xmlns:a16="http://schemas.microsoft.com/office/drawing/2014/main" id="{6ED12D5F-D58E-E51C-C0F2-71B02E8B0E09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3" name="任意多边形: 形状 4172">
              <a:extLst>
                <a:ext uri="{FF2B5EF4-FFF2-40B4-BE49-F238E27FC236}">
                  <a16:creationId xmlns:a16="http://schemas.microsoft.com/office/drawing/2014/main" id="{234E4001-4D6E-6E66-198F-7238D7A86D3A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4" name="任意多边形: 形状 4173">
              <a:extLst>
                <a:ext uri="{FF2B5EF4-FFF2-40B4-BE49-F238E27FC236}">
                  <a16:creationId xmlns:a16="http://schemas.microsoft.com/office/drawing/2014/main" id="{07404852-3288-7015-A837-F48DA1221524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5" name="任意多边形: 形状 4174">
              <a:extLst>
                <a:ext uri="{FF2B5EF4-FFF2-40B4-BE49-F238E27FC236}">
                  <a16:creationId xmlns:a16="http://schemas.microsoft.com/office/drawing/2014/main" id="{34C1C1F0-E775-6947-A2DE-4034027BF4D2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6" name="任意多边形: 形状 4175">
              <a:extLst>
                <a:ext uri="{FF2B5EF4-FFF2-40B4-BE49-F238E27FC236}">
                  <a16:creationId xmlns:a16="http://schemas.microsoft.com/office/drawing/2014/main" id="{107B0361-E2E7-DC65-76D1-32B835D75940}"/>
                </a:ext>
              </a:extLst>
            </p:cNvPr>
            <p:cNvSpPr/>
            <p:nvPr/>
          </p:nvSpPr>
          <p:spPr>
            <a:xfrm>
              <a:off x="-1010124" y="-3619015"/>
              <a:ext cx="21959" cy="19785"/>
            </a:xfrm>
            <a:custGeom>
              <a:avLst/>
              <a:gdLst>
                <a:gd name="connsiteX0" fmla="*/ 23045 w 21959"/>
                <a:gd name="connsiteY0" fmla="*/ 21533 h 19785"/>
                <a:gd name="connsiteX1" fmla="*/ 2299 w 21959"/>
                <a:gd name="connsiteY1" fmla="*/ 3350 h 19785"/>
                <a:gd name="connsiteX2" fmla="*/ 23045 w 21959"/>
                <a:gd name="connsiteY2" fmla="*/ 21533 h 1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" h="19785">
                  <a:moveTo>
                    <a:pt x="23045" y="21533"/>
                  </a:moveTo>
                  <a:cubicBezTo>
                    <a:pt x="15249" y="3905"/>
                    <a:pt x="6448" y="-1275"/>
                    <a:pt x="2299" y="3350"/>
                  </a:cubicBezTo>
                  <a:cubicBezTo>
                    <a:pt x="-1850" y="7975"/>
                    <a:pt x="4545" y="15798"/>
                    <a:pt x="23045" y="215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7" name="任意多边形: 形状 4176">
              <a:extLst>
                <a:ext uri="{FF2B5EF4-FFF2-40B4-BE49-F238E27FC236}">
                  <a16:creationId xmlns:a16="http://schemas.microsoft.com/office/drawing/2014/main" id="{5F7EC593-1E2F-A1A9-7353-AEA3820B838A}"/>
                </a:ext>
              </a:extLst>
            </p:cNvPr>
            <p:cNvSpPr/>
            <p:nvPr/>
          </p:nvSpPr>
          <p:spPr>
            <a:xfrm>
              <a:off x="-988164" y="-3624291"/>
              <a:ext cx="14482" cy="25061"/>
            </a:xfrm>
            <a:custGeom>
              <a:avLst/>
              <a:gdLst>
                <a:gd name="connsiteX0" fmla="*/ 1086 w 14482"/>
                <a:gd name="connsiteY0" fmla="*/ 26809 h 25061"/>
                <a:gd name="connsiteX1" fmla="*/ 12635 w 14482"/>
                <a:gd name="connsiteY1" fmla="*/ 2151 h 25061"/>
                <a:gd name="connsiteX2" fmla="*/ 1086 w 14482"/>
                <a:gd name="connsiteY2" fmla="*/ 26809 h 25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82" h="25061">
                  <a:moveTo>
                    <a:pt x="1086" y="26809"/>
                  </a:moveTo>
                  <a:cubicBezTo>
                    <a:pt x="16071" y="14202"/>
                    <a:pt x="18476" y="4529"/>
                    <a:pt x="12635" y="2151"/>
                  </a:cubicBezTo>
                  <a:cubicBezTo>
                    <a:pt x="6794" y="-228"/>
                    <a:pt x="1086" y="7886"/>
                    <a:pt x="1086" y="268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8" name="任意多边形: 形状 4177">
              <a:extLst>
                <a:ext uri="{FF2B5EF4-FFF2-40B4-BE49-F238E27FC236}">
                  <a16:creationId xmlns:a16="http://schemas.microsoft.com/office/drawing/2014/main" id="{FBBA63EA-DD5D-290B-6D56-2ECBA90270A1}"/>
                </a:ext>
              </a:extLst>
            </p:cNvPr>
            <p:cNvSpPr/>
            <p:nvPr/>
          </p:nvSpPr>
          <p:spPr>
            <a:xfrm>
              <a:off x="-988164" y="-3602538"/>
              <a:ext cx="27933" cy="10788"/>
            </a:xfrm>
            <a:custGeom>
              <a:avLst/>
              <a:gdLst>
                <a:gd name="connsiteX0" fmla="*/ 1086 w 27933"/>
                <a:gd name="connsiteY0" fmla="*/ 5056 h 10788"/>
                <a:gd name="connsiteX1" fmla="*/ 28995 w 27933"/>
                <a:gd name="connsiteY1" fmla="*/ 7990 h 10788"/>
                <a:gd name="connsiteX2" fmla="*/ 1086 w 27933"/>
                <a:gd name="connsiteY2" fmla="*/ 5056 h 1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3" h="10788">
                  <a:moveTo>
                    <a:pt x="1086" y="5056"/>
                  </a:moveTo>
                  <a:cubicBezTo>
                    <a:pt x="18159" y="14914"/>
                    <a:pt x="28413" y="14095"/>
                    <a:pt x="28995" y="7990"/>
                  </a:cubicBezTo>
                  <a:cubicBezTo>
                    <a:pt x="29576" y="1885"/>
                    <a:pt x="19771" y="-917"/>
                    <a:pt x="1086" y="50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79" name="任意多边形: 形状 4178">
              <a:extLst>
                <a:ext uri="{FF2B5EF4-FFF2-40B4-BE49-F238E27FC236}">
                  <a16:creationId xmlns:a16="http://schemas.microsoft.com/office/drawing/2014/main" id="{4925E0DE-4287-3BD4-28CA-4D3036E2FED3}"/>
                </a:ext>
              </a:extLst>
            </p:cNvPr>
            <p:cNvSpPr/>
            <p:nvPr/>
          </p:nvSpPr>
          <p:spPr>
            <a:xfrm>
              <a:off x="-990041" y="-3599229"/>
              <a:ext cx="11634" cy="26573"/>
            </a:xfrm>
            <a:custGeom>
              <a:avLst/>
              <a:gdLst>
                <a:gd name="connsiteX0" fmla="*/ 2963 w 11634"/>
                <a:gd name="connsiteY0" fmla="*/ 1747 h 26573"/>
                <a:gd name="connsiteX1" fmla="*/ 8698 w 11634"/>
                <a:gd name="connsiteY1" fmla="*/ 28175 h 26573"/>
                <a:gd name="connsiteX2" fmla="*/ 2963 w 11634"/>
                <a:gd name="connsiteY2" fmla="*/ 1747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4" h="26573">
                  <a:moveTo>
                    <a:pt x="2963" y="1747"/>
                  </a:moveTo>
                  <a:cubicBezTo>
                    <a:pt x="-1451" y="20432"/>
                    <a:pt x="2514" y="29603"/>
                    <a:pt x="8698" y="28175"/>
                  </a:cubicBezTo>
                  <a:cubicBezTo>
                    <a:pt x="14882" y="26749"/>
                    <a:pt x="14644" y="16970"/>
                    <a:pt x="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0" name="任意多边形: 形状 4179">
              <a:extLst>
                <a:ext uri="{FF2B5EF4-FFF2-40B4-BE49-F238E27FC236}">
                  <a16:creationId xmlns:a16="http://schemas.microsoft.com/office/drawing/2014/main" id="{299EF6A3-12B9-91C7-CC71-42BFC891CD44}"/>
                </a:ext>
              </a:extLst>
            </p:cNvPr>
            <p:cNvSpPr/>
            <p:nvPr/>
          </p:nvSpPr>
          <p:spPr>
            <a:xfrm>
              <a:off x="-1013244" y="-3599229"/>
              <a:ext cx="25080" cy="15755"/>
            </a:xfrm>
            <a:custGeom>
              <a:avLst/>
              <a:gdLst>
                <a:gd name="connsiteX0" fmla="*/ 26166 w 25080"/>
                <a:gd name="connsiteY0" fmla="*/ 1747 h 15755"/>
                <a:gd name="connsiteX1" fmla="*/ 1799 w 25080"/>
                <a:gd name="connsiteY1" fmla="*/ 15173 h 15755"/>
                <a:gd name="connsiteX2" fmla="*/ 26166 w 25080"/>
                <a:gd name="connsiteY2" fmla="*/ 1747 h 1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0" h="15755">
                  <a:moveTo>
                    <a:pt x="26166" y="1747"/>
                  </a:moveTo>
                  <a:cubicBezTo>
                    <a:pt x="6371" y="3465"/>
                    <a:pt x="-1452" y="9914"/>
                    <a:pt x="1799" y="15173"/>
                  </a:cubicBezTo>
                  <a:cubicBezTo>
                    <a:pt x="5050" y="20432"/>
                    <a:pt x="14802" y="17128"/>
                    <a:pt x="2616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1" name="任意多边形: 形状 4180">
              <a:extLst>
                <a:ext uri="{FF2B5EF4-FFF2-40B4-BE49-F238E27FC236}">
                  <a16:creationId xmlns:a16="http://schemas.microsoft.com/office/drawing/2014/main" id="{D4B6CDBA-FFD6-D927-E52C-EC494939492D}"/>
                </a:ext>
              </a:extLst>
            </p:cNvPr>
            <p:cNvSpPr/>
            <p:nvPr/>
          </p:nvSpPr>
          <p:spPr>
            <a:xfrm>
              <a:off x="-991576" y="-3602730"/>
              <a:ext cx="7202" cy="6961"/>
            </a:xfrm>
            <a:custGeom>
              <a:avLst/>
              <a:gdLst>
                <a:gd name="connsiteX0" fmla="*/ 5528 w 7202"/>
                <a:gd name="connsiteY0" fmla="*/ 8605 h 6961"/>
                <a:gd name="connsiteX1" fmla="*/ 8216 w 7202"/>
                <a:gd name="connsiteY1" fmla="*/ 4509 h 6961"/>
                <a:gd name="connsiteX2" fmla="*/ 8171 w 7202"/>
                <a:gd name="connsiteY2" fmla="*/ 4323 h 6961"/>
                <a:gd name="connsiteX3" fmla="*/ 3704 w 7202"/>
                <a:gd name="connsiteY3" fmla="*/ 1892 h 6961"/>
                <a:gd name="connsiteX4" fmla="*/ 1191 w 7202"/>
                <a:gd name="connsiteY4" fmla="*/ 6094 h 6961"/>
                <a:gd name="connsiteX5" fmla="*/ 1220 w 7202"/>
                <a:gd name="connsiteY5" fmla="*/ 6200 h 6961"/>
                <a:gd name="connsiteX6" fmla="*/ 5528 w 7202"/>
                <a:gd name="connsiteY6" fmla="*/ 8605 h 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02" h="6961">
                  <a:moveTo>
                    <a:pt x="5528" y="8605"/>
                  </a:moveTo>
                  <a:cubicBezTo>
                    <a:pt x="7399" y="8208"/>
                    <a:pt x="8604" y="6385"/>
                    <a:pt x="8216" y="4509"/>
                  </a:cubicBezTo>
                  <a:cubicBezTo>
                    <a:pt x="8202" y="4456"/>
                    <a:pt x="8187" y="4376"/>
                    <a:pt x="8171" y="4323"/>
                  </a:cubicBezTo>
                  <a:cubicBezTo>
                    <a:pt x="7597" y="2421"/>
                    <a:pt x="5607" y="1337"/>
                    <a:pt x="3704" y="1892"/>
                  </a:cubicBezTo>
                  <a:cubicBezTo>
                    <a:pt x="1849" y="2368"/>
                    <a:pt x="726" y="4244"/>
                    <a:pt x="1191" y="6094"/>
                  </a:cubicBezTo>
                  <a:cubicBezTo>
                    <a:pt x="1202" y="6121"/>
                    <a:pt x="1209" y="6174"/>
                    <a:pt x="1220" y="6200"/>
                  </a:cubicBezTo>
                  <a:cubicBezTo>
                    <a:pt x="1804" y="7997"/>
                    <a:pt x="3683" y="9054"/>
                    <a:pt x="5528" y="86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2" name="任意多边形: 形状 4181">
              <a:extLst>
                <a:ext uri="{FF2B5EF4-FFF2-40B4-BE49-F238E27FC236}">
                  <a16:creationId xmlns:a16="http://schemas.microsoft.com/office/drawing/2014/main" id="{74079BBD-D6A1-8CAE-F99F-F70AF6CE3C0C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3" name="任意多边形: 形状 4182">
              <a:extLst>
                <a:ext uri="{FF2B5EF4-FFF2-40B4-BE49-F238E27FC236}">
                  <a16:creationId xmlns:a16="http://schemas.microsoft.com/office/drawing/2014/main" id="{F6AF578C-19EA-5AAA-983F-BA946884D46E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4" name="任意多边形: 形状 4183">
              <a:extLst>
                <a:ext uri="{FF2B5EF4-FFF2-40B4-BE49-F238E27FC236}">
                  <a16:creationId xmlns:a16="http://schemas.microsoft.com/office/drawing/2014/main" id="{973C6CD6-3247-A6BB-253E-9F57F33031F8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5" name="任意多边形: 形状 4184">
              <a:extLst>
                <a:ext uri="{FF2B5EF4-FFF2-40B4-BE49-F238E27FC236}">
                  <a16:creationId xmlns:a16="http://schemas.microsoft.com/office/drawing/2014/main" id="{1693D508-9088-ABA8-3DC5-ACEA2A205E15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6" name="任意多边形: 形状 4185">
              <a:extLst>
                <a:ext uri="{FF2B5EF4-FFF2-40B4-BE49-F238E27FC236}">
                  <a16:creationId xmlns:a16="http://schemas.microsoft.com/office/drawing/2014/main" id="{B662C540-9DC3-6A92-B114-4559BCDF520D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7" name="任意多边形: 形状 4186">
              <a:extLst>
                <a:ext uri="{FF2B5EF4-FFF2-40B4-BE49-F238E27FC236}">
                  <a16:creationId xmlns:a16="http://schemas.microsoft.com/office/drawing/2014/main" id="{4447FE21-07C7-D172-08AC-2D6E30FE987B}"/>
                </a:ext>
              </a:extLst>
            </p:cNvPr>
            <p:cNvSpPr/>
            <p:nvPr/>
          </p:nvSpPr>
          <p:spPr>
            <a:xfrm>
              <a:off x="-988164" y="-3599229"/>
              <a:ext cx="22051" cy="19786"/>
            </a:xfrm>
            <a:custGeom>
              <a:avLst/>
              <a:gdLst>
                <a:gd name="connsiteX0" fmla="*/ 1086 w 22051"/>
                <a:gd name="connsiteY0" fmla="*/ 1747 h 19786"/>
                <a:gd name="connsiteX1" fmla="*/ 21885 w 22051"/>
                <a:gd name="connsiteY1" fmla="*/ 19930 h 19786"/>
                <a:gd name="connsiteX2" fmla="*/ 1086 w 22051"/>
                <a:gd name="connsiteY2" fmla="*/ 1747 h 1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1" h="19786">
                  <a:moveTo>
                    <a:pt x="1086" y="1747"/>
                  </a:moveTo>
                  <a:cubicBezTo>
                    <a:pt x="9015" y="19375"/>
                    <a:pt x="17683" y="24555"/>
                    <a:pt x="21885" y="19930"/>
                  </a:cubicBezTo>
                  <a:cubicBezTo>
                    <a:pt x="26088" y="15305"/>
                    <a:pt x="19850" y="748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8" name="任意多边形: 形状 4187">
              <a:extLst>
                <a:ext uri="{FF2B5EF4-FFF2-40B4-BE49-F238E27FC236}">
                  <a16:creationId xmlns:a16="http://schemas.microsoft.com/office/drawing/2014/main" id="{E8FCBD89-2C32-11DB-C918-46542647962F}"/>
                </a:ext>
              </a:extLst>
            </p:cNvPr>
            <p:cNvSpPr/>
            <p:nvPr/>
          </p:nvSpPr>
          <p:spPr>
            <a:xfrm>
              <a:off x="-1002619" y="-3599229"/>
              <a:ext cx="14458" cy="25069"/>
            </a:xfrm>
            <a:custGeom>
              <a:avLst/>
              <a:gdLst>
                <a:gd name="connsiteX0" fmla="*/ 15540 w 14458"/>
                <a:gd name="connsiteY0" fmla="*/ 1747 h 25069"/>
                <a:gd name="connsiteX1" fmla="*/ 4044 w 14458"/>
                <a:gd name="connsiteY1" fmla="*/ 26405 h 25069"/>
                <a:gd name="connsiteX2" fmla="*/ 15540 w 14458"/>
                <a:gd name="connsiteY2" fmla="*/ 1747 h 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58" h="25069">
                  <a:moveTo>
                    <a:pt x="15540" y="1747"/>
                  </a:moveTo>
                  <a:cubicBezTo>
                    <a:pt x="556" y="14353"/>
                    <a:pt x="-1823" y="24000"/>
                    <a:pt x="4044" y="26405"/>
                  </a:cubicBezTo>
                  <a:cubicBezTo>
                    <a:pt x="9911" y="28810"/>
                    <a:pt x="15726" y="20670"/>
                    <a:pt x="155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89" name="任意多边形: 形状 4188">
              <a:extLst>
                <a:ext uri="{FF2B5EF4-FFF2-40B4-BE49-F238E27FC236}">
                  <a16:creationId xmlns:a16="http://schemas.microsoft.com/office/drawing/2014/main" id="{D0C6ECF8-5E3A-AE41-1F24-DD8567AB82F9}"/>
                </a:ext>
              </a:extLst>
            </p:cNvPr>
            <p:cNvSpPr/>
            <p:nvPr/>
          </p:nvSpPr>
          <p:spPr>
            <a:xfrm>
              <a:off x="-1016097" y="-3606712"/>
              <a:ext cx="27932" cy="10764"/>
            </a:xfrm>
            <a:custGeom>
              <a:avLst/>
              <a:gdLst>
                <a:gd name="connsiteX0" fmla="*/ 29019 w 27932"/>
                <a:gd name="connsiteY0" fmla="*/ 9230 h 10764"/>
                <a:gd name="connsiteX1" fmla="*/ 1110 w 27932"/>
                <a:gd name="connsiteY1" fmla="*/ 6270 h 10764"/>
                <a:gd name="connsiteX2" fmla="*/ 29019 w 27932"/>
                <a:gd name="connsiteY2" fmla="*/ 9230 h 1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2" h="10764">
                  <a:moveTo>
                    <a:pt x="29019" y="9230"/>
                  </a:moveTo>
                  <a:cubicBezTo>
                    <a:pt x="11972" y="-628"/>
                    <a:pt x="1691" y="192"/>
                    <a:pt x="1110" y="6270"/>
                  </a:cubicBezTo>
                  <a:cubicBezTo>
                    <a:pt x="528" y="12349"/>
                    <a:pt x="10519" y="15177"/>
                    <a:pt x="29019" y="9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0" name="任意多边形: 形状 4189">
              <a:extLst>
                <a:ext uri="{FF2B5EF4-FFF2-40B4-BE49-F238E27FC236}">
                  <a16:creationId xmlns:a16="http://schemas.microsoft.com/office/drawing/2014/main" id="{463BD12E-AF54-781A-2EEF-932E51DBA350}"/>
                </a:ext>
              </a:extLst>
            </p:cNvPr>
            <p:cNvSpPr/>
            <p:nvPr/>
          </p:nvSpPr>
          <p:spPr>
            <a:xfrm>
              <a:off x="-997885" y="-3625802"/>
              <a:ext cx="11619" cy="26573"/>
            </a:xfrm>
            <a:custGeom>
              <a:avLst/>
              <a:gdLst>
                <a:gd name="connsiteX0" fmla="*/ 10806 w 11619"/>
                <a:gd name="connsiteY0" fmla="*/ 28320 h 26573"/>
                <a:gd name="connsiteX1" fmla="*/ 5098 w 11619"/>
                <a:gd name="connsiteY1" fmla="*/ 1891 h 26573"/>
                <a:gd name="connsiteX2" fmla="*/ 10806 w 11619"/>
                <a:gd name="connsiteY2" fmla="*/ 28320 h 2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19" h="26573">
                  <a:moveTo>
                    <a:pt x="10806" y="28320"/>
                  </a:moveTo>
                  <a:cubicBezTo>
                    <a:pt x="15246" y="9635"/>
                    <a:pt x="11308" y="464"/>
                    <a:pt x="5098" y="1891"/>
                  </a:cubicBezTo>
                  <a:cubicBezTo>
                    <a:pt x="-1113" y="3319"/>
                    <a:pt x="-770" y="13097"/>
                    <a:pt x="10806" y="283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1" name="任意多边形: 形状 4190">
              <a:extLst>
                <a:ext uri="{FF2B5EF4-FFF2-40B4-BE49-F238E27FC236}">
                  <a16:creationId xmlns:a16="http://schemas.microsoft.com/office/drawing/2014/main" id="{C2F80A98-64E2-9D24-7241-607F4649DAE8}"/>
                </a:ext>
              </a:extLst>
            </p:cNvPr>
            <p:cNvSpPr/>
            <p:nvPr/>
          </p:nvSpPr>
          <p:spPr>
            <a:xfrm>
              <a:off x="-988164" y="-3614979"/>
              <a:ext cx="25088" cy="15750"/>
            </a:xfrm>
            <a:custGeom>
              <a:avLst/>
              <a:gdLst>
                <a:gd name="connsiteX0" fmla="*/ 1086 w 25088"/>
                <a:gd name="connsiteY0" fmla="*/ 17497 h 15750"/>
                <a:gd name="connsiteX1" fmla="*/ 25453 w 25088"/>
                <a:gd name="connsiteY1" fmla="*/ 4072 h 15750"/>
                <a:gd name="connsiteX2" fmla="*/ 1086 w 25088"/>
                <a:gd name="connsiteY2" fmla="*/ 17497 h 1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88" h="15750">
                  <a:moveTo>
                    <a:pt x="1086" y="17497"/>
                  </a:moveTo>
                  <a:cubicBezTo>
                    <a:pt x="20881" y="15780"/>
                    <a:pt x="28730" y="9331"/>
                    <a:pt x="25453" y="4072"/>
                  </a:cubicBezTo>
                  <a:cubicBezTo>
                    <a:pt x="22176" y="-1188"/>
                    <a:pt x="12582" y="2142"/>
                    <a:pt x="1086" y="17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2" name="任意多边形: 形状 4191">
              <a:extLst>
                <a:ext uri="{FF2B5EF4-FFF2-40B4-BE49-F238E27FC236}">
                  <a16:creationId xmlns:a16="http://schemas.microsoft.com/office/drawing/2014/main" id="{9C7A2D9C-DDB4-715D-DDBE-E3418A2C0E5D}"/>
                </a:ext>
              </a:extLst>
            </p:cNvPr>
            <p:cNvSpPr/>
            <p:nvPr/>
          </p:nvSpPr>
          <p:spPr>
            <a:xfrm>
              <a:off x="-991708" y="-3602757"/>
              <a:ext cx="7334" cy="7020"/>
            </a:xfrm>
            <a:custGeom>
              <a:avLst/>
              <a:gdLst>
                <a:gd name="connsiteX0" fmla="*/ 3704 w 7334"/>
                <a:gd name="connsiteY0" fmla="*/ 1918 h 7020"/>
                <a:gd name="connsiteX1" fmla="*/ 1191 w 7334"/>
                <a:gd name="connsiteY1" fmla="*/ 6121 h 7020"/>
                <a:gd name="connsiteX2" fmla="*/ 1220 w 7334"/>
                <a:gd name="connsiteY2" fmla="*/ 6226 h 7020"/>
                <a:gd name="connsiteX3" fmla="*/ 5660 w 7334"/>
                <a:gd name="connsiteY3" fmla="*/ 8631 h 7020"/>
                <a:gd name="connsiteX4" fmla="*/ 8348 w 7334"/>
                <a:gd name="connsiteY4" fmla="*/ 4535 h 7020"/>
                <a:gd name="connsiteX5" fmla="*/ 8303 w 7334"/>
                <a:gd name="connsiteY5" fmla="*/ 4350 h 7020"/>
                <a:gd name="connsiteX6" fmla="*/ 3815 w 7334"/>
                <a:gd name="connsiteY6" fmla="*/ 1892 h 7020"/>
                <a:gd name="connsiteX7" fmla="*/ 3704 w 7334"/>
                <a:gd name="connsiteY7" fmla="*/ 1918 h 7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34" h="7020">
                  <a:moveTo>
                    <a:pt x="3704" y="1918"/>
                  </a:moveTo>
                  <a:cubicBezTo>
                    <a:pt x="1849" y="2394"/>
                    <a:pt x="726" y="4270"/>
                    <a:pt x="1191" y="6121"/>
                  </a:cubicBezTo>
                  <a:cubicBezTo>
                    <a:pt x="1202" y="6147"/>
                    <a:pt x="1210" y="6200"/>
                    <a:pt x="1220" y="6226"/>
                  </a:cubicBezTo>
                  <a:cubicBezTo>
                    <a:pt x="1804" y="8103"/>
                    <a:pt x="3773" y="9160"/>
                    <a:pt x="5660" y="8631"/>
                  </a:cubicBezTo>
                  <a:cubicBezTo>
                    <a:pt x="7531" y="8235"/>
                    <a:pt x="8736" y="6411"/>
                    <a:pt x="8348" y="4535"/>
                  </a:cubicBezTo>
                  <a:cubicBezTo>
                    <a:pt x="8335" y="4482"/>
                    <a:pt x="8319" y="4403"/>
                    <a:pt x="8303" y="4350"/>
                  </a:cubicBezTo>
                  <a:cubicBezTo>
                    <a:pt x="7745" y="2420"/>
                    <a:pt x="5734" y="1337"/>
                    <a:pt x="3815" y="1892"/>
                  </a:cubicBezTo>
                  <a:cubicBezTo>
                    <a:pt x="3778" y="1892"/>
                    <a:pt x="3741" y="1918"/>
                    <a:pt x="3704" y="191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3" name="任意多边形: 形状 4192">
              <a:extLst>
                <a:ext uri="{FF2B5EF4-FFF2-40B4-BE49-F238E27FC236}">
                  <a16:creationId xmlns:a16="http://schemas.microsoft.com/office/drawing/2014/main" id="{381254C5-593D-6B4A-F600-793A0B497C6B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4" name="任意多边形: 形状 4193">
              <a:extLst>
                <a:ext uri="{FF2B5EF4-FFF2-40B4-BE49-F238E27FC236}">
                  <a16:creationId xmlns:a16="http://schemas.microsoft.com/office/drawing/2014/main" id="{57398DBA-1EA5-52B3-6142-B11173C3478A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5" name="任意多边形: 形状 4194">
              <a:extLst>
                <a:ext uri="{FF2B5EF4-FFF2-40B4-BE49-F238E27FC236}">
                  <a16:creationId xmlns:a16="http://schemas.microsoft.com/office/drawing/2014/main" id="{ADCB2529-875D-B766-FA24-A71883C3B98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6" name="任意多边形: 形状 4195">
              <a:extLst>
                <a:ext uri="{FF2B5EF4-FFF2-40B4-BE49-F238E27FC236}">
                  <a16:creationId xmlns:a16="http://schemas.microsoft.com/office/drawing/2014/main" id="{2B2B2E84-93FD-2109-C3A5-CF3F058423FA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7" name="任意多边形: 形状 4196">
              <a:extLst>
                <a:ext uri="{FF2B5EF4-FFF2-40B4-BE49-F238E27FC236}">
                  <a16:creationId xmlns:a16="http://schemas.microsoft.com/office/drawing/2014/main" id="{C7D128E7-4009-A408-7785-84CD806E7C82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8" name="任意多边形: 形状 4197">
              <a:extLst>
                <a:ext uri="{FF2B5EF4-FFF2-40B4-BE49-F238E27FC236}">
                  <a16:creationId xmlns:a16="http://schemas.microsoft.com/office/drawing/2014/main" id="{6239DD89-C2DD-F57A-934B-D56D964AC776}"/>
                </a:ext>
              </a:extLst>
            </p:cNvPr>
            <p:cNvSpPr/>
            <p:nvPr/>
          </p:nvSpPr>
          <p:spPr>
            <a:xfrm>
              <a:off x="-983301" y="-3676462"/>
              <a:ext cx="24585" cy="9284"/>
            </a:xfrm>
            <a:custGeom>
              <a:avLst/>
              <a:gdLst>
                <a:gd name="connsiteX0" fmla="*/ 1086 w 24585"/>
                <a:gd name="connsiteY0" fmla="*/ 6909 h 9284"/>
                <a:gd name="connsiteX1" fmla="*/ 25665 w 24585"/>
                <a:gd name="connsiteY1" fmla="*/ 6142 h 9284"/>
                <a:gd name="connsiteX2" fmla="*/ 1086 w 24585"/>
                <a:gd name="connsiteY2" fmla="*/ 6909 h 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85" h="9284">
                  <a:moveTo>
                    <a:pt x="1086" y="6909"/>
                  </a:moveTo>
                  <a:cubicBezTo>
                    <a:pt x="17154" y="13410"/>
                    <a:pt x="25955" y="11507"/>
                    <a:pt x="25665" y="6142"/>
                  </a:cubicBezTo>
                  <a:cubicBezTo>
                    <a:pt x="25374" y="777"/>
                    <a:pt x="16467" y="-465"/>
                    <a:pt x="1086" y="690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199" name="任意多边形: 形状 4198">
              <a:extLst>
                <a:ext uri="{FF2B5EF4-FFF2-40B4-BE49-F238E27FC236}">
                  <a16:creationId xmlns:a16="http://schemas.microsoft.com/office/drawing/2014/main" id="{E27213CC-4AFD-4AA3-776F-7F0FEDA01140}"/>
                </a:ext>
              </a:extLst>
            </p:cNvPr>
            <p:cNvSpPr/>
            <p:nvPr/>
          </p:nvSpPr>
          <p:spPr>
            <a:xfrm>
              <a:off x="-983572" y="-3671300"/>
              <a:ext cx="11446" cy="22601"/>
            </a:xfrm>
            <a:custGeom>
              <a:avLst/>
              <a:gdLst>
                <a:gd name="connsiteX0" fmla="*/ 1357 w 11446"/>
                <a:gd name="connsiteY0" fmla="*/ 1747 h 22601"/>
                <a:gd name="connsiteX1" fmla="*/ 9708 w 11446"/>
                <a:gd name="connsiteY1" fmla="*/ 24052 h 22601"/>
                <a:gd name="connsiteX2" fmla="*/ 1357 w 11446"/>
                <a:gd name="connsiteY2" fmla="*/ 1747 h 2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46" h="22601">
                  <a:moveTo>
                    <a:pt x="1357" y="1747"/>
                  </a:moveTo>
                  <a:cubicBezTo>
                    <a:pt x="-97" y="18476"/>
                    <a:pt x="4528" y="25982"/>
                    <a:pt x="9708" y="24052"/>
                  </a:cubicBezTo>
                  <a:cubicBezTo>
                    <a:pt x="14888" y="22123"/>
                    <a:pt x="13408" y="13587"/>
                    <a:pt x="135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0" name="任意多边形: 形状 4199">
              <a:extLst>
                <a:ext uri="{FF2B5EF4-FFF2-40B4-BE49-F238E27FC236}">
                  <a16:creationId xmlns:a16="http://schemas.microsoft.com/office/drawing/2014/main" id="{7A293A2B-3756-4629-7317-7797EC32E30C}"/>
                </a:ext>
              </a:extLst>
            </p:cNvPr>
            <p:cNvSpPr/>
            <p:nvPr/>
          </p:nvSpPr>
          <p:spPr>
            <a:xfrm>
              <a:off x="-1003668" y="-3671300"/>
              <a:ext cx="20366" cy="16115"/>
            </a:xfrm>
            <a:custGeom>
              <a:avLst/>
              <a:gdLst>
                <a:gd name="connsiteX0" fmla="*/ 21452 w 20366"/>
                <a:gd name="connsiteY0" fmla="*/ 1747 h 16115"/>
                <a:gd name="connsiteX1" fmla="*/ 2053 w 20366"/>
                <a:gd name="connsiteY1" fmla="*/ 16309 h 16115"/>
                <a:gd name="connsiteX2" fmla="*/ 21452 w 20366"/>
                <a:gd name="connsiteY2" fmla="*/ 1747 h 1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66" h="16115">
                  <a:moveTo>
                    <a:pt x="21452" y="1747"/>
                  </a:moveTo>
                  <a:cubicBezTo>
                    <a:pt x="4511" y="5579"/>
                    <a:pt x="-1462" y="12133"/>
                    <a:pt x="2053" y="16309"/>
                  </a:cubicBezTo>
                  <a:cubicBezTo>
                    <a:pt x="5568" y="20485"/>
                    <a:pt x="13524" y="16441"/>
                    <a:pt x="2145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1" name="任意多边形: 形状 4200">
              <a:extLst>
                <a:ext uri="{FF2B5EF4-FFF2-40B4-BE49-F238E27FC236}">
                  <a16:creationId xmlns:a16="http://schemas.microsoft.com/office/drawing/2014/main" id="{6C3B09D4-EA47-D283-E93C-4F5838AF3A2C}"/>
                </a:ext>
              </a:extLst>
            </p:cNvPr>
            <p:cNvSpPr/>
            <p:nvPr/>
          </p:nvSpPr>
          <p:spPr>
            <a:xfrm>
              <a:off x="-1004378" y="-3686409"/>
              <a:ext cx="21076" cy="15109"/>
            </a:xfrm>
            <a:custGeom>
              <a:avLst/>
              <a:gdLst>
                <a:gd name="connsiteX0" fmla="*/ 22162 w 21076"/>
                <a:gd name="connsiteY0" fmla="*/ 16856 h 15109"/>
                <a:gd name="connsiteX1" fmla="*/ 1812 w 21076"/>
                <a:gd name="connsiteY1" fmla="*/ 3642 h 15109"/>
                <a:gd name="connsiteX2" fmla="*/ 22162 w 21076"/>
                <a:gd name="connsiteY2" fmla="*/ 16856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76" h="15109">
                  <a:moveTo>
                    <a:pt x="22162" y="16856"/>
                  </a:moveTo>
                  <a:cubicBezTo>
                    <a:pt x="13150" y="2505"/>
                    <a:pt x="4851" y="-930"/>
                    <a:pt x="1812" y="3642"/>
                  </a:cubicBezTo>
                  <a:cubicBezTo>
                    <a:pt x="-1227" y="8214"/>
                    <a:pt x="5221" y="14055"/>
                    <a:pt x="22162" y="168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2" name="任意多边形: 形状 4201">
              <a:extLst>
                <a:ext uri="{FF2B5EF4-FFF2-40B4-BE49-F238E27FC236}">
                  <a16:creationId xmlns:a16="http://schemas.microsoft.com/office/drawing/2014/main" id="{97095E8F-2D2E-AB4F-0862-CF24FD6A5E0F}"/>
                </a:ext>
              </a:extLst>
            </p:cNvPr>
            <p:cNvSpPr/>
            <p:nvPr/>
          </p:nvSpPr>
          <p:spPr>
            <a:xfrm>
              <a:off x="-984087" y="-3694210"/>
              <a:ext cx="10820" cy="22910"/>
            </a:xfrm>
            <a:custGeom>
              <a:avLst/>
              <a:gdLst>
                <a:gd name="connsiteX0" fmla="*/ 1871 w 10820"/>
                <a:gd name="connsiteY0" fmla="*/ 24658 h 22910"/>
                <a:gd name="connsiteX1" fmla="*/ 8690 w 10820"/>
                <a:gd name="connsiteY1" fmla="*/ 1902 h 22910"/>
                <a:gd name="connsiteX2" fmla="*/ 1871 w 10820"/>
                <a:gd name="connsiteY2" fmla="*/ 24658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20" h="22910">
                  <a:moveTo>
                    <a:pt x="1871" y="24658"/>
                  </a:moveTo>
                  <a:cubicBezTo>
                    <a:pt x="13262" y="11945"/>
                    <a:pt x="14081" y="3277"/>
                    <a:pt x="8690" y="1902"/>
                  </a:cubicBezTo>
                  <a:cubicBezTo>
                    <a:pt x="3298" y="528"/>
                    <a:pt x="-666" y="8272"/>
                    <a:pt x="1871" y="246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3" name="任意多边形: 形状 4202">
              <a:extLst>
                <a:ext uri="{FF2B5EF4-FFF2-40B4-BE49-F238E27FC236}">
                  <a16:creationId xmlns:a16="http://schemas.microsoft.com/office/drawing/2014/main" id="{2428CA99-0092-9118-CDCF-82E7467D6A34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1518 w 6329"/>
                <a:gd name="connsiteY0" fmla="*/ 3268 h 6108"/>
                <a:gd name="connsiteX1" fmla="*/ 2525 w 6329"/>
                <a:gd name="connsiteY1" fmla="*/ 7364 h 6108"/>
                <a:gd name="connsiteX2" fmla="*/ 2655 w 6329"/>
                <a:gd name="connsiteY2" fmla="*/ 7444 h 6108"/>
                <a:gd name="connsiteX3" fmla="*/ 6989 w 6329"/>
                <a:gd name="connsiteY3" fmla="*/ 6334 h 6108"/>
                <a:gd name="connsiteX4" fmla="*/ 5966 w 6329"/>
                <a:gd name="connsiteY4" fmla="*/ 2237 h 6108"/>
                <a:gd name="connsiteX5" fmla="*/ 5826 w 6329"/>
                <a:gd name="connsiteY5" fmla="*/ 2158 h 6108"/>
                <a:gd name="connsiteX6" fmla="*/ 1518 w 6329"/>
                <a:gd name="connsiteY6" fmla="*/ 3268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1518" y="3268"/>
                  </a:move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ubicBezTo>
                    <a:pt x="7837" y="4906"/>
                    <a:pt x="7380" y="3083"/>
                    <a:pt x="5966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4" name="任意多边形: 形状 4203">
              <a:extLst>
                <a:ext uri="{FF2B5EF4-FFF2-40B4-BE49-F238E27FC236}">
                  <a16:creationId xmlns:a16="http://schemas.microsoft.com/office/drawing/2014/main" id="{A539F953-0349-9379-8BB5-BF0D3B42DD5E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5" name="任意多边形: 形状 4204">
              <a:extLst>
                <a:ext uri="{FF2B5EF4-FFF2-40B4-BE49-F238E27FC236}">
                  <a16:creationId xmlns:a16="http://schemas.microsoft.com/office/drawing/2014/main" id="{DEBCB57D-BF36-E0B2-DA46-8F30E0A46E8D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6" name="任意多边形: 形状 4205">
              <a:extLst>
                <a:ext uri="{FF2B5EF4-FFF2-40B4-BE49-F238E27FC236}">
                  <a16:creationId xmlns:a16="http://schemas.microsoft.com/office/drawing/2014/main" id="{1816904A-DDC2-050F-0D30-619A518DB631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7" name="任意多边形: 形状 4206">
              <a:extLst>
                <a:ext uri="{FF2B5EF4-FFF2-40B4-BE49-F238E27FC236}">
                  <a16:creationId xmlns:a16="http://schemas.microsoft.com/office/drawing/2014/main" id="{16068D28-724F-32AF-2242-3B775AE3D60E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8" name="任意多边形: 形状 4207">
              <a:extLst>
                <a:ext uri="{FF2B5EF4-FFF2-40B4-BE49-F238E27FC236}">
                  <a16:creationId xmlns:a16="http://schemas.microsoft.com/office/drawing/2014/main" id="{51966039-D260-EE0A-B4A8-B1DCFBC6DA23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09" name="任意多边形: 形状 4208">
              <a:extLst>
                <a:ext uri="{FF2B5EF4-FFF2-40B4-BE49-F238E27FC236}">
                  <a16:creationId xmlns:a16="http://schemas.microsoft.com/office/drawing/2014/main" id="{D03042E9-6C9A-57EA-95BB-31865078D19F}"/>
                </a:ext>
              </a:extLst>
            </p:cNvPr>
            <p:cNvSpPr/>
            <p:nvPr/>
          </p:nvSpPr>
          <p:spPr>
            <a:xfrm>
              <a:off x="-1007862" y="-3675422"/>
              <a:ext cx="24560" cy="9294"/>
            </a:xfrm>
            <a:custGeom>
              <a:avLst/>
              <a:gdLst>
                <a:gd name="connsiteX0" fmla="*/ 25647 w 24560"/>
                <a:gd name="connsiteY0" fmla="*/ 5869 h 9294"/>
                <a:gd name="connsiteX1" fmla="*/ 1094 w 24560"/>
                <a:gd name="connsiteY1" fmla="*/ 6635 h 9294"/>
                <a:gd name="connsiteX2" fmla="*/ 25647 w 24560"/>
                <a:gd name="connsiteY2" fmla="*/ 5869 h 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60" h="9294">
                  <a:moveTo>
                    <a:pt x="25647" y="5869"/>
                  </a:moveTo>
                  <a:cubicBezTo>
                    <a:pt x="9578" y="-632"/>
                    <a:pt x="777" y="1270"/>
                    <a:pt x="1094" y="6635"/>
                  </a:cubicBezTo>
                  <a:cubicBezTo>
                    <a:pt x="1411" y="12000"/>
                    <a:pt x="10212" y="13269"/>
                    <a:pt x="25647" y="586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0" name="任意多边形: 形状 4209">
              <a:extLst>
                <a:ext uri="{FF2B5EF4-FFF2-40B4-BE49-F238E27FC236}">
                  <a16:creationId xmlns:a16="http://schemas.microsoft.com/office/drawing/2014/main" id="{6C0BEA14-F7FF-6A00-7ED3-460373F67337}"/>
                </a:ext>
              </a:extLst>
            </p:cNvPr>
            <p:cNvSpPr/>
            <p:nvPr/>
          </p:nvSpPr>
          <p:spPr>
            <a:xfrm>
              <a:off x="-994488" y="-3693876"/>
              <a:ext cx="11459" cy="22576"/>
            </a:xfrm>
            <a:custGeom>
              <a:avLst/>
              <a:gdLst>
                <a:gd name="connsiteX0" fmla="*/ 12273 w 11459"/>
                <a:gd name="connsiteY0" fmla="*/ 24323 h 22576"/>
                <a:gd name="connsiteX1" fmla="*/ 3922 w 11459"/>
                <a:gd name="connsiteY1" fmla="*/ 2044 h 22576"/>
                <a:gd name="connsiteX2" fmla="*/ 12273 w 11459"/>
                <a:gd name="connsiteY2" fmla="*/ 24323 h 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2576">
                  <a:moveTo>
                    <a:pt x="12273" y="24323"/>
                  </a:moveTo>
                  <a:cubicBezTo>
                    <a:pt x="13727" y="7594"/>
                    <a:pt x="9128" y="114"/>
                    <a:pt x="3922" y="2044"/>
                  </a:cubicBezTo>
                  <a:cubicBezTo>
                    <a:pt x="-1285" y="3973"/>
                    <a:pt x="222" y="12509"/>
                    <a:pt x="12273" y="2432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1" name="任意多边形: 形状 4210">
              <a:extLst>
                <a:ext uri="{FF2B5EF4-FFF2-40B4-BE49-F238E27FC236}">
                  <a16:creationId xmlns:a16="http://schemas.microsoft.com/office/drawing/2014/main" id="{8D2313DE-8849-0864-C64C-F83ACC94331A}"/>
                </a:ext>
              </a:extLst>
            </p:cNvPr>
            <p:cNvSpPr/>
            <p:nvPr/>
          </p:nvSpPr>
          <p:spPr>
            <a:xfrm>
              <a:off x="-983301" y="-3687393"/>
              <a:ext cx="20382" cy="16093"/>
            </a:xfrm>
            <a:custGeom>
              <a:avLst/>
              <a:gdLst>
                <a:gd name="connsiteX0" fmla="*/ 1086 w 20382"/>
                <a:gd name="connsiteY0" fmla="*/ 17840 h 16093"/>
                <a:gd name="connsiteX1" fmla="*/ 20511 w 20382"/>
                <a:gd name="connsiteY1" fmla="*/ 3304 h 16093"/>
                <a:gd name="connsiteX2" fmla="*/ 1086 w 20382"/>
                <a:gd name="connsiteY2" fmla="*/ 17840 h 1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82" h="16093">
                  <a:moveTo>
                    <a:pt x="1086" y="17840"/>
                  </a:moveTo>
                  <a:cubicBezTo>
                    <a:pt x="18053" y="14008"/>
                    <a:pt x="24000" y="7480"/>
                    <a:pt x="20511" y="3304"/>
                  </a:cubicBezTo>
                  <a:cubicBezTo>
                    <a:pt x="17022" y="-872"/>
                    <a:pt x="9041" y="3146"/>
                    <a:pt x="1086" y="178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2" name="任意多边形: 形状 4211">
              <a:extLst>
                <a:ext uri="{FF2B5EF4-FFF2-40B4-BE49-F238E27FC236}">
                  <a16:creationId xmlns:a16="http://schemas.microsoft.com/office/drawing/2014/main" id="{06DA5E71-3BD8-570B-EF49-29D4DA1CC4A9}"/>
                </a:ext>
              </a:extLst>
            </p:cNvPr>
            <p:cNvSpPr/>
            <p:nvPr/>
          </p:nvSpPr>
          <p:spPr>
            <a:xfrm>
              <a:off x="-983301" y="-3671300"/>
              <a:ext cx="21068" cy="15125"/>
            </a:xfrm>
            <a:custGeom>
              <a:avLst/>
              <a:gdLst>
                <a:gd name="connsiteX0" fmla="*/ 1086 w 21068"/>
                <a:gd name="connsiteY0" fmla="*/ 1747 h 15125"/>
                <a:gd name="connsiteX1" fmla="*/ 21436 w 21068"/>
                <a:gd name="connsiteY1" fmla="*/ 14961 h 15125"/>
                <a:gd name="connsiteX2" fmla="*/ 1086 w 21068"/>
                <a:gd name="connsiteY2" fmla="*/ 1747 h 1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8" h="15125">
                  <a:moveTo>
                    <a:pt x="1086" y="1747"/>
                  </a:moveTo>
                  <a:cubicBezTo>
                    <a:pt x="10125" y="16124"/>
                    <a:pt x="18423" y="19560"/>
                    <a:pt x="21436" y="14961"/>
                  </a:cubicBezTo>
                  <a:cubicBezTo>
                    <a:pt x="24449" y="10362"/>
                    <a:pt x="18053" y="449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3" name="任意多边形: 形状 4212">
              <a:extLst>
                <a:ext uri="{FF2B5EF4-FFF2-40B4-BE49-F238E27FC236}">
                  <a16:creationId xmlns:a16="http://schemas.microsoft.com/office/drawing/2014/main" id="{1609ABC1-BA65-8ABB-883C-FDCC326BC395}"/>
                </a:ext>
              </a:extLst>
            </p:cNvPr>
            <p:cNvSpPr/>
            <p:nvPr/>
          </p:nvSpPr>
          <p:spPr>
            <a:xfrm>
              <a:off x="-993330" y="-3671300"/>
              <a:ext cx="10813" cy="22910"/>
            </a:xfrm>
            <a:custGeom>
              <a:avLst/>
              <a:gdLst>
                <a:gd name="connsiteX0" fmla="*/ 11114 w 10813"/>
                <a:gd name="connsiteY0" fmla="*/ 1747 h 22910"/>
                <a:gd name="connsiteX1" fmla="*/ 4296 w 10813"/>
                <a:gd name="connsiteY1" fmla="*/ 24502 h 22910"/>
                <a:gd name="connsiteX2" fmla="*/ 11114 w 10813"/>
                <a:gd name="connsiteY2" fmla="*/ 1747 h 2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3" h="22910">
                  <a:moveTo>
                    <a:pt x="11114" y="1747"/>
                  </a:moveTo>
                  <a:cubicBezTo>
                    <a:pt x="-250" y="14459"/>
                    <a:pt x="-1096" y="23128"/>
                    <a:pt x="4296" y="24502"/>
                  </a:cubicBezTo>
                  <a:cubicBezTo>
                    <a:pt x="9687" y="25876"/>
                    <a:pt x="13651" y="18132"/>
                    <a:pt x="1111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4" name="任意多边形: 形状 4213">
              <a:extLst>
                <a:ext uri="{FF2B5EF4-FFF2-40B4-BE49-F238E27FC236}">
                  <a16:creationId xmlns:a16="http://schemas.microsoft.com/office/drawing/2014/main" id="{BEEB94D1-501A-2D7A-BEE5-E5A15F995BAB}"/>
                </a:ext>
              </a:extLst>
            </p:cNvPr>
            <p:cNvSpPr/>
            <p:nvPr/>
          </p:nvSpPr>
          <p:spPr>
            <a:xfrm>
              <a:off x="-986456" y="-3674354"/>
              <a:ext cx="6329" cy="6108"/>
            </a:xfrm>
            <a:custGeom>
              <a:avLst/>
              <a:gdLst>
                <a:gd name="connsiteX0" fmla="*/ 6989 w 6329"/>
                <a:gd name="connsiteY0" fmla="*/ 6334 h 6108"/>
                <a:gd name="connsiteX1" fmla="*/ 5964 w 6329"/>
                <a:gd name="connsiteY1" fmla="*/ 2237 h 6108"/>
                <a:gd name="connsiteX2" fmla="*/ 5826 w 6329"/>
                <a:gd name="connsiteY2" fmla="*/ 2158 h 6108"/>
                <a:gd name="connsiteX3" fmla="*/ 1518 w 6329"/>
                <a:gd name="connsiteY3" fmla="*/ 3268 h 6108"/>
                <a:gd name="connsiteX4" fmla="*/ 2525 w 6329"/>
                <a:gd name="connsiteY4" fmla="*/ 7364 h 6108"/>
                <a:gd name="connsiteX5" fmla="*/ 2655 w 6329"/>
                <a:gd name="connsiteY5" fmla="*/ 7444 h 6108"/>
                <a:gd name="connsiteX6" fmla="*/ 6989 w 6329"/>
                <a:gd name="connsiteY6" fmla="*/ 6334 h 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9" h="6108">
                  <a:moveTo>
                    <a:pt x="6989" y="6334"/>
                  </a:moveTo>
                  <a:cubicBezTo>
                    <a:pt x="7837" y="4906"/>
                    <a:pt x="7380" y="3083"/>
                    <a:pt x="5964" y="2237"/>
                  </a:cubicBezTo>
                  <a:cubicBezTo>
                    <a:pt x="5919" y="2211"/>
                    <a:pt x="5874" y="2184"/>
                    <a:pt x="5826" y="2158"/>
                  </a:cubicBezTo>
                  <a:cubicBezTo>
                    <a:pt x="4325" y="1312"/>
                    <a:pt x="2427" y="1814"/>
                    <a:pt x="1518" y="3268"/>
                  </a:cubicBezTo>
                  <a:cubicBezTo>
                    <a:pt x="665" y="4669"/>
                    <a:pt x="1114" y="6519"/>
                    <a:pt x="2525" y="7364"/>
                  </a:cubicBezTo>
                  <a:cubicBezTo>
                    <a:pt x="2567" y="7391"/>
                    <a:pt x="2610" y="7417"/>
                    <a:pt x="2655" y="7444"/>
                  </a:cubicBezTo>
                  <a:cubicBezTo>
                    <a:pt x="4164" y="8289"/>
                    <a:pt x="6069" y="7787"/>
                    <a:pt x="6989" y="63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5" name="任意多边形: 形状 4214">
              <a:extLst>
                <a:ext uri="{FF2B5EF4-FFF2-40B4-BE49-F238E27FC236}">
                  <a16:creationId xmlns:a16="http://schemas.microsoft.com/office/drawing/2014/main" id="{584516CD-F824-B55F-FC15-DEA82E2452E8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6" name="任意多边形: 形状 4215">
              <a:extLst>
                <a:ext uri="{FF2B5EF4-FFF2-40B4-BE49-F238E27FC236}">
                  <a16:creationId xmlns:a16="http://schemas.microsoft.com/office/drawing/2014/main" id="{D26A8F4E-26CA-1B18-69AD-93492E7BCCA7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7" name="任意多边形: 形状 4216">
              <a:extLst>
                <a:ext uri="{FF2B5EF4-FFF2-40B4-BE49-F238E27FC236}">
                  <a16:creationId xmlns:a16="http://schemas.microsoft.com/office/drawing/2014/main" id="{AE482393-10E2-3904-F76B-0A6018D4D67C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8" name="任意多边形: 形状 4217">
              <a:extLst>
                <a:ext uri="{FF2B5EF4-FFF2-40B4-BE49-F238E27FC236}">
                  <a16:creationId xmlns:a16="http://schemas.microsoft.com/office/drawing/2014/main" id="{410DBF54-7F87-88EF-C382-07BCC0BFED1A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19" name="任意多边形: 形状 4218">
              <a:extLst>
                <a:ext uri="{FF2B5EF4-FFF2-40B4-BE49-F238E27FC236}">
                  <a16:creationId xmlns:a16="http://schemas.microsoft.com/office/drawing/2014/main" id="{40BA24E2-FFDC-D4EA-7E71-E7ED76F69B5D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0" name="任意多边形: 形状 4219">
              <a:extLst>
                <a:ext uri="{FF2B5EF4-FFF2-40B4-BE49-F238E27FC236}">
                  <a16:creationId xmlns:a16="http://schemas.microsoft.com/office/drawing/2014/main" id="{210F23B5-E033-15D2-E9FA-38A681FAC70A}"/>
                </a:ext>
              </a:extLst>
            </p:cNvPr>
            <p:cNvSpPr/>
            <p:nvPr/>
          </p:nvSpPr>
          <p:spPr>
            <a:xfrm>
              <a:off x="-1000374" y="-3531381"/>
              <a:ext cx="15857" cy="5973"/>
            </a:xfrm>
            <a:custGeom>
              <a:avLst/>
              <a:gdLst>
                <a:gd name="connsiteX0" fmla="*/ 1086 w 15857"/>
                <a:gd name="connsiteY0" fmla="*/ 5071 h 5973"/>
                <a:gd name="connsiteX1" fmla="*/ 16943 w 15857"/>
                <a:gd name="connsiteY1" fmla="*/ 4569 h 5973"/>
                <a:gd name="connsiteX2" fmla="*/ 1086 w 15857"/>
                <a:gd name="connsiteY2" fmla="*/ 5071 h 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73">
                  <a:moveTo>
                    <a:pt x="1086" y="5071"/>
                  </a:moveTo>
                  <a:cubicBezTo>
                    <a:pt x="11393" y="9247"/>
                    <a:pt x="16943" y="8031"/>
                    <a:pt x="16943" y="4569"/>
                  </a:cubicBezTo>
                  <a:cubicBezTo>
                    <a:pt x="16943" y="1107"/>
                    <a:pt x="10970" y="340"/>
                    <a:pt x="1086" y="50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1" name="任意多边形: 形状 4220">
              <a:extLst>
                <a:ext uri="{FF2B5EF4-FFF2-40B4-BE49-F238E27FC236}">
                  <a16:creationId xmlns:a16="http://schemas.microsoft.com/office/drawing/2014/main" id="{8BC89102-39C5-8E70-08FE-9BE0F0783A65}"/>
                </a:ext>
              </a:extLst>
            </p:cNvPr>
            <p:cNvSpPr/>
            <p:nvPr/>
          </p:nvSpPr>
          <p:spPr>
            <a:xfrm>
              <a:off x="-1000546" y="-3528056"/>
              <a:ext cx="7260" cy="14514"/>
            </a:xfrm>
            <a:custGeom>
              <a:avLst/>
              <a:gdLst>
                <a:gd name="connsiteX0" fmla="*/ 1258 w 7260"/>
                <a:gd name="connsiteY0" fmla="*/ 1747 h 14514"/>
                <a:gd name="connsiteX1" fmla="*/ 6543 w 7260"/>
                <a:gd name="connsiteY1" fmla="*/ 16071 h 14514"/>
                <a:gd name="connsiteX2" fmla="*/ 1258 w 7260"/>
                <a:gd name="connsiteY2" fmla="*/ 1747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4">
                  <a:moveTo>
                    <a:pt x="1258" y="1747"/>
                  </a:moveTo>
                  <a:cubicBezTo>
                    <a:pt x="333" y="12477"/>
                    <a:pt x="3293" y="17313"/>
                    <a:pt x="6543" y="16071"/>
                  </a:cubicBezTo>
                  <a:cubicBezTo>
                    <a:pt x="9794" y="14829"/>
                    <a:pt x="9001" y="9332"/>
                    <a:pt x="125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2" name="任意多边形: 形状 4221">
              <a:extLst>
                <a:ext uri="{FF2B5EF4-FFF2-40B4-BE49-F238E27FC236}">
                  <a16:creationId xmlns:a16="http://schemas.microsoft.com/office/drawing/2014/main" id="{F27A69C8-00E7-EBC5-03D6-67B70FFE3DAA}"/>
                </a:ext>
              </a:extLst>
            </p:cNvPr>
            <p:cNvSpPr/>
            <p:nvPr/>
          </p:nvSpPr>
          <p:spPr>
            <a:xfrm>
              <a:off x="-1013465" y="-3528056"/>
              <a:ext cx="13090" cy="10358"/>
            </a:xfrm>
            <a:custGeom>
              <a:avLst/>
              <a:gdLst>
                <a:gd name="connsiteX0" fmla="*/ 14177 w 13090"/>
                <a:gd name="connsiteY0" fmla="*/ 1747 h 10358"/>
                <a:gd name="connsiteX1" fmla="*/ 1703 w 13090"/>
                <a:gd name="connsiteY1" fmla="*/ 11103 h 10358"/>
                <a:gd name="connsiteX2" fmla="*/ 14177 w 13090"/>
                <a:gd name="connsiteY2" fmla="*/ 1747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4177" y="1747"/>
                  </a:moveTo>
                  <a:cubicBezTo>
                    <a:pt x="3288" y="4205"/>
                    <a:pt x="-544" y="8407"/>
                    <a:pt x="1703" y="11103"/>
                  </a:cubicBezTo>
                  <a:cubicBezTo>
                    <a:pt x="3949" y="13798"/>
                    <a:pt x="9076" y="11182"/>
                    <a:pt x="1417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3" name="任意多边形: 形状 4222">
              <a:extLst>
                <a:ext uri="{FF2B5EF4-FFF2-40B4-BE49-F238E27FC236}">
                  <a16:creationId xmlns:a16="http://schemas.microsoft.com/office/drawing/2014/main" id="{FEF028DF-3D87-4BA6-7859-FDC62E561096}"/>
                </a:ext>
              </a:extLst>
            </p:cNvPr>
            <p:cNvSpPr/>
            <p:nvPr/>
          </p:nvSpPr>
          <p:spPr>
            <a:xfrm>
              <a:off x="-1014092" y="-3537789"/>
              <a:ext cx="13717" cy="9732"/>
            </a:xfrm>
            <a:custGeom>
              <a:avLst/>
              <a:gdLst>
                <a:gd name="connsiteX0" fmla="*/ 14803 w 13717"/>
                <a:gd name="connsiteY0" fmla="*/ 11480 h 9732"/>
                <a:gd name="connsiteX1" fmla="*/ 1589 w 13717"/>
                <a:gd name="connsiteY1" fmla="*/ 2943 h 9732"/>
                <a:gd name="connsiteX2" fmla="*/ 14803 w 13717"/>
                <a:gd name="connsiteY2" fmla="*/ 11480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7" h="9732">
                  <a:moveTo>
                    <a:pt x="14803" y="11480"/>
                  </a:moveTo>
                  <a:cubicBezTo>
                    <a:pt x="9015" y="2256"/>
                    <a:pt x="3677" y="36"/>
                    <a:pt x="1589" y="2943"/>
                  </a:cubicBezTo>
                  <a:cubicBezTo>
                    <a:pt x="-499" y="5850"/>
                    <a:pt x="3915" y="9709"/>
                    <a:pt x="14803" y="1148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4" name="任意多边形: 形状 4223">
              <a:extLst>
                <a:ext uri="{FF2B5EF4-FFF2-40B4-BE49-F238E27FC236}">
                  <a16:creationId xmlns:a16="http://schemas.microsoft.com/office/drawing/2014/main" id="{81E9BA5D-2D44-2966-D78B-4C3959DA400B}"/>
                </a:ext>
              </a:extLst>
            </p:cNvPr>
            <p:cNvSpPr/>
            <p:nvPr/>
          </p:nvSpPr>
          <p:spPr>
            <a:xfrm>
              <a:off x="-1000890" y="-3542769"/>
              <a:ext cx="6994" cy="14712"/>
            </a:xfrm>
            <a:custGeom>
              <a:avLst/>
              <a:gdLst>
                <a:gd name="connsiteX0" fmla="*/ 1602 w 6994"/>
                <a:gd name="connsiteY0" fmla="*/ 16460 h 14712"/>
                <a:gd name="connsiteX1" fmla="*/ 5989 w 6994"/>
                <a:gd name="connsiteY1" fmla="*/ 1845 h 14712"/>
                <a:gd name="connsiteX2" fmla="*/ 1602 w 6994"/>
                <a:gd name="connsiteY2" fmla="*/ 16460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94" h="14712">
                  <a:moveTo>
                    <a:pt x="1602" y="16460"/>
                  </a:moveTo>
                  <a:cubicBezTo>
                    <a:pt x="8896" y="8293"/>
                    <a:pt x="9530" y="2717"/>
                    <a:pt x="5989" y="1845"/>
                  </a:cubicBezTo>
                  <a:cubicBezTo>
                    <a:pt x="2447" y="973"/>
                    <a:pt x="-37" y="5941"/>
                    <a:pt x="1602" y="164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5" name="任意多边形: 形状 4224">
              <a:extLst>
                <a:ext uri="{FF2B5EF4-FFF2-40B4-BE49-F238E27FC236}">
                  <a16:creationId xmlns:a16="http://schemas.microsoft.com/office/drawing/2014/main" id="{E92B01BE-9779-A28F-D42D-5481B2FC1C9F}"/>
                </a:ext>
              </a:extLst>
            </p:cNvPr>
            <p:cNvSpPr/>
            <p:nvPr/>
          </p:nvSpPr>
          <p:spPr>
            <a:xfrm>
              <a:off x="-1002409" y="-3530021"/>
              <a:ext cx="4059" cy="3902"/>
            </a:xfrm>
            <a:custGeom>
              <a:avLst/>
              <a:gdLst>
                <a:gd name="connsiteX0" fmla="*/ 1350 w 4059"/>
                <a:gd name="connsiteY0" fmla="*/ 2733 h 3902"/>
                <a:gd name="connsiteX1" fmla="*/ 2024 w 4059"/>
                <a:gd name="connsiteY1" fmla="*/ 5350 h 3902"/>
                <a:gd name="connsiteX2" fmla="*/ 2090 w 4059"/>
                <a:gd name="connsiteY2" fmla="*/ 5376 h 3902"/>
                <a:gd name="connsiteX3" fmla="*/ 4891 w 4059"/>
                <a:gd name="connsiteY3" fmla="*/ 4663 h 3902"/>
                <a:gd name="connsiteX4" fmla="*/ 4173 w 4059"/>
                <a:gd name="connsiteY4" fmla="*/ 2020 h 3902"/>
                <a:gd name="connsiteX5" fmla="*/ 4151 w 4059"/>
                <a:gd name="connsiteY5" fmla="*/ 2020 h 3902"/>
                <a:gd name="connsiteX6" fmla="*/ 1350 w 4059"/>
                <a:gd name="connsiteY6" fmla="*/ 273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1350" y="2733"/>
                  </a:move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6" name="任意多边形: 形状 4225">
              <a:extLst>
                <a:ext uri="{FF2B5EF4-FFF2-40B4-BE49-F238E27FC236}">
                  <a16:creationId xmlns:a16="http://schemas.microsoft.com/office/drawing/2014/main" id="{75EBD875-A5AB-822F-3B6C-34E9DE126A0C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7" name="任意多边形: 形状 4226">
              <a:extLst>
                <a:ext uri="{FF2B5EF4-FFF2-40B4-BE49-F238E27FC236}">
                  <a16:creationId xmlns:a16="http://schemas.microsoft.com/office/drawing/2014/main" id="{734CB5FC-7084-490D-A731-7A732F771EF7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8" name="任意多边形: 形状 4227">
              <a:extLst>
                <a:ext uri="{FF2B5EF4-FFF2-40B4-BE49-F238E27FC236}">
                  <a16:creationId xmlns:a16="http://schemas.microsoft.com/office/drawing/2014/main" id="{97B2FE4F-08DC-DAC0-7036-6AD115429895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29" name="任意多边形: 形状 4228">
              <a:extLst>
                <a:ext uri="{FF2B5EF4-FFF2-40B4-BE49-F238E27FC236}">
                  <a16:creationId xmlns:a16="http://schemas.microsoft.com/office/drawing/2014/main" id="{E3EA3510-F5A8-7BC7-A06E-541FFF384530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0" name="任意多边形: 形状 4229">
              <a:extLst>
                <a:ext uri="{FF2B5EF4-FFF2-40B4-BE49-F238E27FC236}">
                  <a16:creationId xmlns:a16="http://schemas.microsoft.com/office/drawing/2014/main" id="{5832718F-3E56-6452-4E8A-A4F5C9F251A9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1" name="任意多边形: 形状 4230">
              <a:extLst>
                <a:ext uri="{FF2B5EF4-FFF2-40B4-BE49-F238E27FC236}">
                  <a16:creationId xmlns:a16="http://schemas.microsoft.com/office/drawing/2014/main" id="{29DF5D3F-941D-F314-7F11-A65B1694F133}"/>
                </a:ext>
              </a:extLst>
            </p:cNvPr>
            <p:cNvSpPr/>
            <p:nvPr/>
          </p:nvSpPr>
          <p:spPr>
            <a:xfrm>
              <a:off x="-1016232" y="-3530705"/>
              <a:ext cx="15857" cy="5983"/>
            </a:xfrm>
            <a:custGeom>
              <a:avLst/>
              <a:gdLst>
                <a:gd name="connsiteX0" fmla="*/ 16943 w 15857"/>
                <a:gd name="connsiteY0" fmla="*/ 4396 h 5983"/>
                <a:gd name="connsiteX1" fmla="*/ 1086 w 15857"/>
                <a:gd name="connsiteY1" fmla="*/ 4898 h 5983"/>
                <a:gd name="connsiteX2" fmla="*/ 16943 w 15857"/>
                <a:gd name="connsiteY2" fmla="*/ 4396 h 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7" h="5983">
                  <a:moveTo>
                    <a:pt x="16943" y="4396"/>
                  </a:moveTo>
                  <a:cubicBezTo>
                    <a:pt x="6609" y="220"/>
                    <a:pt x="1086" y="1436"/>
                    <a:pt x="1086" y="4898"/>
                  </a:cubicBezTo>
                  <a:cubicBezTo>
                    <a:pt x="1086" y="8360"/>
                    <a:pt x="7059" y="9153"/>
                    <a:pt x="16943" y="43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2" name="任意多边形: 形状 4231">
              <a:extLst>
                <a:ext uri="{FF2B5EF4-FFF2-40B4-BE49-F238E27FC236}">
                  <a16:creationId xmlns:a16="http://schemas.microsoft.com/office/drawing/2014/main" id="{61D98011-1E6C-CCFC-F0EC-B4A4F5DF4CCD}"/>
                </a:ext>
              </a:extLst>
            </p:cNvPr>
            <p:cNvSpPr/>
            <p:nvPr/>
          </p:nvSpPr>
          <p:spPr>
            <a:xfrm>
              <a:off x="-1007463" y="-3542572"/>
              <a:ext cx="7260" cy="14515"/>
            </a:xfrm>
            <a:custGeom>
              <a:avLst/>
              <a:gdLst>
                <a:gd name="connsiteX0" fmla="*/ 8175 w 7260"/>
                <a:gd name="connsiteY0" fmla="*/ 16263 h 14515"/>
                <a:gd name="connsiteX1" fmla="*/ 2889 w 7260"/>
                <a:gd name="connsiteY1" fmla="*/ 1938 h 14515"/>
                <a:gd name="connsiteX2" fmla="*/ 8175 w 7260"/>
                <a:gd name="connsiteY2" fmla="*/ 16263 h 1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0" h="14515">
                  <a:moveTo>
                    <a:pt x="8175" y="16263"/>
                  </a:moveTo>
                  <a:cubicBezTo>
                    <a:pt x="9100" y="5506"/>
                    <a:pt x="6140" y="696"/>
                    <a:pt x="2889" y="1938"/>
                  </a:cubicBezTo>
                  <a:cubicBezTo>
                    <a:pt x="-362" y="3181"/>
                    <a:pt x="431" y="8678"/>
                    <a:pt x="8175" y="162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3" name="任意多边形: 形状 4232">
              <a:extLst>
                <a:ext uri="{FF2B5EF4-FFF2-40B4-BE49-F238E27FC236}">
                  <a16:creationId xmlns:a16="http://schemas.microsoft.com/office/drawing/2014/main" id="{CB950E90-BD24-9CBC-82F3-59BBC59B9A9C}"/>
                </a:ext>
              </a:extLst>
            </p:cNvPr>
            <p:cNvSpPr/>
            <p:nvPr/>
          </p:nvSpPr>
          <p:spPr>
            <a:xfrm>
              <a:off x="-1000374" y="-3538415"/>
              <a:ext cx="13090" cy="10358"/>
            </a:xfrm>
            <a:custGeom>
              <a:avLst/>
              <a:gdLst>
                <a:gd name="connsiteX0" fmla="*/ 1086 w 13090"/>
                <a:gd name="connsiteY0" fmla="*/ 12105 h 10358"/>
                <a:gd name="connsiteX1" fmla="*/ 13560 w 13090"/>
                <a:gd name="connsiteY1" fmla="*/ 2749 h 10358"/>
                <a:gd name="connsiteX2" fmla="*/ 1086 w 13090"/>
                <a:gd name="connsiteY2" fmla="*/ 12105 h 1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90" h="10358">
                  <a:moveTo>
                    <a:pt x="1086" y="12105"/>
                  </a:moveTo>
                  <a:cubicBezTo>
                    <a:pt x="11975" y="9647"/>
                    <a:pt x="15807" y="5445"/>
                    <a:pt x="13560" y="2749"/>
                  </a:cubicBezTo>
                  <a:cubicBezTo>
                    <a:pt x="11314" y="54"/>
                    <a:pt x="6187" y="2670"/>
                    <a:pt x="1086" y="121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4" name="任意多边形: 形状 4233">
              <a:extLst>
                <a:ext uri="{FF2B5EF4-FFF2-40B4-BE49-F238E27FC236}">
                  <a16:creationId xmlns:a16="http://schemas.microsoft.com/office/drawing/2014/main" id="{0A2188EC-5220-FE33-E3F9-D755DBF35FFB}"/>
                </a:ext>
              </a:extLst>
            </p:cNvPr>
            <p:cNvSpPr/>
            <p:nvPr/>
          </p:nvSpPr>
          <p:spPr>
            <a:xfrm>
              <a:off x="-1000374" y="-3528056"/>
              <a:ext cx="13515" cy="9732"/>
            </a:xfrm>
            <a:custGeom>
              <a:avLst/>
              <a:gdLst>
                <a:gd name="connsiteX0" fmla="*/ 1086 w 13515"/>
                <a:gd name="connsiteY0" fmla="*/ 1747 h 9732"/>
                <a:gd name="connsiteX1" fmla="*/ 14142 w 13515"/>
                <a:gd name="connsiteY1" fmla="*/ 10283 h 9732"/>
                <a:gd name="connsiteX2" fmla="*/ 1086 w 13515"/>
                <a:gd name="connsiteY2" fmla="*/ 1747 h 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15" h="9732">
                  <a:moveTo>
                    <a:pt x="1086" y="1747"/>
                  </a:moveTo>
                  <a:cubicBezTo>
                    <a:pt x="6874" y="10970"/>
                    <a:pt x="12212" y="13190"/>
                    <a:pt x="14142" y="10283"/>
                  </a:cubicBezTo>
                  <a:cubicBezTo>
                    <a:pt x="16071" y="7376"/>
                    <a:pt x="11975" y="3518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5" name="任意多边形: 形状 4234">
              <a:extLst>
                <a:ext uri="{FF2B5EF4-FFF2-40B4-BE49-F238E27FC236}">
                  <a16:creationId xmlns:a16="http://schemas.microsoft.com/office/drawing/2014/main" id="{069391A4-C17A-24A7-D1CF-905BED1B8C33}"/>
                </a:ext>
              </a:extLst>
            </p:cNvPr>
            <p:cNvSpPr/>
            <p:nvPr/>
          </p:nvSpPr>
          <p:spPr>
            <a:xfrm>
              <a:off x="-1006861" y="-3528056"/>
              <a:ext cx="7001" cy="14712"/>
            </a:xfrm>
            <a:custGeom>
              <a:avLst/>
              <a:gdLst>
                <a:gd name="connsiteX0" fmla="*/ 7572 w 7001"/>
                <a:gd name="connsiteY0" fmla="*/ 1747 h 14712"/>
                <a:gd name="connsiteX1" fmla="*/ 3185 w 7001"/>
                <a:gd name="connsiteY1" fmla="*/ 16362 h 14712"/>
                <a:gd name="connsiteX2" fmla="*/ 7572 w 7001"/>
                <a:gd name="connsiteY2" fmla="*/ 1747 h 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01" h="14712">
                  <a:moveTo>
                    <a:pt x="7572" y="1747"/>
                  </a:moveTo>
                  <a:cubicBezTo>
                    <a:pt x="252" y="9913"/>
                    <a:pt x="-356" y="15490"/>
                    <a:pt x="3185" y="16362"/>
                  </a:cubicBezTo>
                  <a:cubicBezTo>
                    <a:pt x="6727" y="17234"/>
                    <a:pt x="9211" y="12265"/>
                    <a:pt x="757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6" name="任意多边形: 形状 4235">
              <a:extLst>
                <a:ext uri="{FF2B5EF4-FFF2-40B4-BE49-F238E27FC236}">
                  <a16:creationId xmlns:a16="http://schemas.microsoft.com/office/drawing/2014/main" id="{09D246F4-D787-24FB-269F-32C4A0E53541}"/>
                </a:ext>
              </a:extLst>
            </p:cNvPr>
            <p:cNvSpPr/>
            <p:nvPr/>
          </p:nvSpPr>
          <p:spPr>
            <a:xfrm>
              <a:off x="-1002409" y="-3529994"/>
              <a:ext cx="4059" cy="3902"/>
            </a:xfrm>
            <a:custGeom>
              <a:avLst/>
              <a:gdLst>
                <a:gd name="connsiteX0" fmla="*/ 4891 w 4059"/>
                <a:gd name="connsiteY0" fmla="*/ 4663 h 3902"/>
                <a:gd name="connsiteX1" fmla="*/ 4173 w 4059"/>
                <a:gd name="connsiteY1" fmla="*/ 2020 h 3902"/>
                <a:gd name="connsiteX2" fmla="*/ 4151 w 4059"/>
                <a:gd name="connsiteY2" fmla="*/ 2020 h 3902"/>
                <a:gd name="connsiteX3" fmla="*/ 1350 w 4059"/>
                <a:gd name="connsiteY3" fmla="*/ 2733 h 3902"/>
                <a:gd name="connsiteX4" fmla="*/ 2024 w 4059"/>
                <a:gd name="connsiteY4" fmla="*/ 5350 h 3902"/>
                <a:gd name="connsiteX5" fmla="*/ 2090 w 4059"/>
                <a:gd name="connsiteY5" fmla="*/ 5376 h 3902"/>
                <a:gd name="connsiteX6" fmla="*/ 4891 w 4059"/>
                <a:gd name="connsiteY6" fmla="*/ 4663 h 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9" h="3902">
                  <a:moveTo>
                    <a:pt x="4891" y="4663"/>
                  </a:moveTo>
                  <a:cubicBezTo>
                    <a:pt x="5420" y="3738"/>
                    <a:pt x="5098" y="2548"/>
                    <a:pt x="4173" y="2020"/>
                  </a:cubicBezTo>
                  <a:cubicBezTo>
                    <a:pt x="4165" y="2020"/>
                    <a:pt x="4159" y="2020"/>
                    <a:pt x="4151" y="2020"/>
                  </a:cubicBezTo>
                  <a:cubicBezTo>
                    <a:pt x="3176" y="1465"/>
                    <a:pt x="1942" y="1782"/>
                    <a:pt x="1350" y="2733"/>
                  </a:cubicBezTo>
                  <a:cubicBezTo>
                    <a:pt x="816" y="3632"/>
                    <a:pt x="1117" y="4795"/>
                    <a:pt x="2024" y="5350"/>
                  </a:cubicBezTo>
                  <a:cubicBezTo>
                    <a:pt x="2045" y="5350"/>
                    <a:pt x="2069" y="5376"/>
                    <a:pt x="2090" y="5376"/>
                  </a:cubicBezTo>
                  <a:cubicBezTo>
                    <a:pt x="3065" y="5931"/>
                    <a:pt x="4299" y="5614"/>
                    <a:pt x="4891" y="46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7" name="任意多边形: 形状 4236">
              <a:extLst>
                <a:ext uri="{FF2B5EF4-FFF2-40B4-BE49-F238E27FC236}">
                  <a16:creationId xmlns:a16="http://schemas.microsoft.com/office/drawing/2014/main" id="{7AD298F9-9615-C63D-B2FC-99C3B8594D17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8" name="任意多边形: 形状 4237">
              <a:extLst>
                <a:ext uri="{FF2B5EF4-FFF2-40B4-BE49-F238E27FC236}">
                  <a16:creationId xmlns:a16="http://schemas.microsoft.com/office/drawing/2014/main" id="{EC5454EB-0930-C7CC-2C6F-AC90B0EF1EFA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39" name="任意多边形: 形状 4238">
              <a:extLst>
                <a:ext uri="{FF2B5EF4-FFF2-40B4-BE49-F238E27FC236}">
                  <a16:creationId xmlns:a16="http://schemas.microsoft.com/office/drawing/2014/main" id="{6D0EF37D-36D0-2007-7EA9-D491623CCD55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0" name="任意多边形: 形状 4239">
              <a:extLst>
                <a:ext uri="{FF2B5EF4-FFF2-40B4-BE49-F238E27FC236}">
                  <a16:creationId xmlns:a16="http://schemas.microsoft.com/office/drawing/2014/main" id="{0F88E403-1AFA-38BC-6303-91FCD30246DA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1" name="任意多边形: 形状 4240">
              <a:extLst>
                <a:ext uri="{FF2B5EF4-FFF2-40B4-BE49-F238E27FC236}">
                  <a16:creationId xmlns:a16="http://schemas.microsoft.com/office/drawing/2014/main" id="{93AE2308-504E-F34B-5292-60088DF778B5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2" name="任意多边形: 形状 4241">
              <a:extLst>
                <a:ext uri="{FF2B5EF4-FFF2-40B4-BE49-F238E27FC236}">
                  <a16:creationId xmlns:a16="http://schemas.microsoft.com/office/drawing/2014/main" id="{9FA376E0-06BD-B1E5-11FD-453094FFF4F5}"/>
                </a:ext>
              </a:extLst>
            </p:cNvPr>
            <p:cNvSpPr/>
            <p:nvPr/>
          </p:nvSpPr>
          <p:spPr>
            <a:xfrm>
              <a:off x="-1309441" y="-4050838"/>
              <a:ext cx="18942" cy="42890"/>
            </a:xfrm>
            <a:custGeom>
              <a:avLst/>
              <a:gdLst>
                <a:gd name="connsiteX0" fmla="*/ 3977 w 18942"/>
                <a:gd name="connsiteY0" fmla="*/ 44637 h 42890"/>
                <a:gd name="connsiteX1" fmla="*/ 13465 w 18942"/>
                <a:gd name="connsiteY1" fmla="*/ 1902 h 42890"/>
                <a:gd name="connsiteX2" fmla="*/ 3977 w 18942"/>
                <a:gd name="connsiteY2" fmla="*/ 44637 h 4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2" h="42890">
                  <a:moveTo>
                    <a:pt x="3977" y="44637"/>
                  </a:moveTo>
                  <a:cubicBezTo>
                    <a:pt x="23191" y="19820"/>
                    <a:pt x="23561" y="3752"/>
                    <a:pt x="13465" y="1902"/>
                  </a:cubicBezTo>
                  <a:cubicBezTo>
                    <a:pt x="3369" y="52"/>
                    <a:pt x="-2894" y="14799"/>
                    <a:pt x="3977" y="4463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3" name="任意多边形: 形状 4242">
              <a:extLst>
                <a:ext uri="{FF2B5EF4-FFF2-40B4-BE49-F238E27FC236}">
                  <a16:creationId xmlns:a16="http://schemas.microsoft.com/office/drawing/2014/main" id="{92142954-79D8-015C-7922-232F0C82DFA8}"/>
                </a:ext>
              </a:extLst>
            </p:cNvPr>
            <p:cNvSpPr/>
            <p:nvPr/>
          </p:nvSpPr>
          <p:spPr>
            <a:xfrm>
              <a:off x="-1306550" y="-4019718"/>
              <a:ext cx="45160" cy="17312"/>
            </a:xfrm>
            <a:custGeom>
              <a:avLst/>
              <a:gdLst>
                <a:gd name="connsiteX0" fmla="*/ 1086 w 45160"/>
                <a:gd name="connsiteY0" fmla="*/ 13517 h 17312"/>
                <a:gd name="connsiteX1" fmla="*/ 46173 w 45160"/>
                <a:gd name="connsiteY1" fmla="*/ 9024 h 17312"/>
                <a:gd name="connsiteX2" fmla="*/ 1086 w 45160"/>
                <a:gd name="connsiteY2" fmla="*/ 13517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0" h="17312">
                  <a:moveTo>
                    <a:pt x="1086" y="13517"/>
                  </a:moveTo>
                  <a:cubicBezTo>
                    <a:pt x="31505" y="23481"/>
                    <a:pt x="47468" y="18803"/>
                    <a:pt x="46173" y="9024"/>
                  </a:cubicBezTo>
                  <a:cubicBezTo>
                    <a:pt x="44878" y="-754"/>
                    <a:pt x="28387" y="-1996"/>
                    <a:pt x="1086" y="135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4" name="任意多边形: 形状 4243">
              <a:extLst>
                <a:ext uri="{FF2B5EF4-FFF2-40B4-BE49-F238E27FC236}">
                  <a16:creationId xmlns:a16="http://schemas.microsoft.com/office/drawing/2014/main" id="{A0756A26-DA39-3FFA-8DF0-41D2D834A162}"/>
                </a:ext>
              </a:extLst>
            </p:cNvPr>
            <p:cNvSpPr/>
            <p:nvPr/>
          </p:nvSpPr>
          <p:spPr>
            <a:xfrm>
              <a:off x="-1306564" y="-4007948"/>
              <a:ext cx="23189" cy="40728"/>
            </a:xfrm>
            <a:custGeom>
              <a:avLst/>
              <a:gdLst>
                <a:gd name="connsiteX0" fmla="*/ 1100 w 23189"/>
                <a:gd name="connsiteY0" fmla="*/ 1747 h 40728"/>
                <a:gd name="connsiteX1" fmla="*/ 19600 w 23189"/>
                <a:gd name="connsiteY1" fmla="*/ 41707 h 40728"/>
                <a:gd name="connsiteX2" fmla="*/ 1100 w 23189"/>
                <a:gd name="connsiteY2" fmla="*/ 1747 h 4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9" h="40728">
                  <a:moveTo>
                    <a:pt x="1100" y="1747"/>
                  </a:moveTo>
                  <a:cubicBezTo>
                    <a:pt x="677" y="32721"/>
                    <a:pt x="10165" y="45935"/>
                    <a:pt x="19600" y="41707"/>
                  </a:cubicBezTo>
                  <a:cubicBezTo>
                    <a:pt x="29035" y="37478"/>
                    <a:pt x="24832" y="21991"/>
                    <a:pt x="11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5" name="任意多边形: 形状 4244">
              <a:extLst>
                <a:ext uri="{FF2B5EF4-FFF2-40B4-BE49-F238E27FC236}">
                  <a16:creationId xmlns:a16="http://schemas.microsoft.com/office/drawing/2014/main" id="{6013D0FC-DB3D-BA5E-06B9-98618D9831BF}"/>
                </a:ext>
              </a:extLst>
            </p:cNvPr>
            <p:cNvSpPr/>
            <p:nvPr/>
          </p:nvSpPr>
          <p:spPr>
            <a:xfrm>
              <a:off x="-1342435" y="-4007948"/>
              <a:ext cx="35884" cy="31501"/>
            </a:xfrm>
            <a:custGeom>
              <a:avLst/>
              <a:gdLst>
                <a:gd name="connsiteX0" fmla="*/ 36971 w 35884"/>
                <a:gd name="connsiteY0" fmla="*/ 1747 h 31501"/>
                <a:gd name="connsiteX1" fmla="*/ 3221 w 35884"/>
                <a:gd name="connsiteY1" fmla="*/ 30818 h 31501"/>
                <a:gd name="connsiteX2" fmla="*/ 36971 w 35884"/>
                <a:gd name="connsiteY2" fmla="*/ 1747 h 3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84" h="31501">
                  <a:moveTo>
                    <a:pt x="36971" y="1747"/>
                  </a:moveTo>
                  <a:cubicBezTo>
                    <a:pt x="6287" y="10944"/>
                    <a:pt x="-3809" y="23709"/>
                    <a:pt x="3221" y="30818"/>
                  </a:cubicBezTo>
                  <a:cubicBezTo>
                    <a:pt x="10251" y="37927"/>
                    <a:pt x="24338" y="29788"/>
                    <a:pt x="3697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6" name="任意多边形: 形状 4245">
              <a:extLst>
                <a:ext uri="{FF2B5EF4-FFF2-40B4-BE49-F238E27FC236}">
                  <a16:creationId xmlns:a16="http://schemas.microsoft.com/office/drawing/2014/main" id="{04BFEF2D-C565-4B43-3EBE-6BE25BDBC270}"/>
                </a:ext>
              </a:extLst>
            </p:cNvPr>
            <p:cNvSpPr/>
            <p:nvPr/>
          </p:nvSpPr>
          <p:spPr>
            <a:xfrm>
              <a:off x="-1346820" y="-4033731"/>
              <a:ext cx="40270" cy="25783"/>
            </a:xfrm>
            <a:custGeom>
              <a:avLst/>
              <a:gdLst>
                <a:gd name="connsiteX0" fmla="*/ 41356 w 40270"/>
                <a:gd name="connsiteY0" fmla="*/ 27530 h 25783"/>
                <a:gd name="connsiteX1" fmla="*/ 2109 w 40270"/>
                <a:gd name="connsiteY1" fmla="*/ 5620 h 25783"/>
                <a:gd name="connsiteX2" fmla="*/ 41356 w 40270"/>
                <a:gd name="connsiteY2" fmla="*/ 275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70" h="25783">
                  <a:moveTo>
                    <a:pt x="41356" y="27530"/>
                  </a:moveTo>
                  <a:cubicBezTo>
                    <a:pt x="22856" y="2238"/>
                    <a:pt x="6999" y="-3048"/>
                    <a:pt x="2109" y="5620"/>
                  </a:cubicBezTo>
                  <a:cubicBezTo>
                    <a:pt x="-2780" y="14289"/>
                    <a:pt x="9774" y="24596"/>
                    <a:pt x="41356" y="275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7" name="任意多边形: 形状 4246">
              <a:extLst>
                <a:ext uri="{FF2B5EF4-FFF2-40B4-BE49-F238E27FC236}">
                  <a16:creationId xmlns:a16="http://schemas.microsoft.com/office/drawing/2014/main" id="{7116D92C-81C6-0CB5-A1DB-F21B1479E5C9}"/>
                </a:ext>
              </a:extLst>
            </p:cNvPr>
            <p:cNvSpPr/>
            <p:nvPr/>
          </p:nvSpPr>
          <p:spPr>
            <a:xfrm>
              <a:off x="-1312362" y="-4013478"/>
              <a:ext cx="11649" cy="11219"/>
            </a:xfrm>
            <a:custGeom>
              <a:avLst/>
              <a:gdLst>
                <a:gd name="connsiteX0" fmla="*/ 2854 w 11649"/>
                <a:gd name="connsiteY0" fmla="*/ 11321 h 11219"/>
                <a:gd name="connsiteX1" fmla="*/ 11100 w 11649"/>
                <a:gd name="connsiteY1" fmla="*/ 11321 h 11219"/>
                <a:gd name="connsiteX2" fmla="*/ 11166 w 11649"/>
                <a:gd name="connsiteY2" fmla="*/ 3577 h 11219"/>
                <a:gd name="connsiteX3" fmla="*/ 10968 w 11649"/>
                <a:gd name="connsiteY3" fmla="*/ 3392 h 11219"/>
                <a:gd name="connsiteX4" fmla="*/ 2722 w 11649"/>
                <a:gd name="connsiteY4" fmla="*/ 3392 h 11219"/>
                <a:gd name="connsiteX5" fmla="*/ 2656 w 11649"/>
                <a:gd name="connsiteY5" fmla="*/ 11136 h 11219"/>
                <a:gd name="connsiteX6" fmla="*/ 2854 w 11649"/>
                <a:gd name="connsiteY6" fmla="*/ 11321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9" h="11219">
                  <a:moveTo>
                    <a:pt x="2854" y="11321"/>
                  </a:moveTo>
                  <a:cubicBezTo>
                    <a:pt x="5161" y="13514"/>
                    <a:pt x="8792" y="13514"/>
                    <a:pt x="11100" y="11321"/>
                  </a:cubicBezTo>
                  <a:cubicBezTo>
                    <a:pt x="13254" y="9206"/>
                    <a:pt x="13285" y="5744"/>
                    <a:pt x="11166" y="3577"/>
                  </a:cubicBezTo>
                  <a:cubicBezTo>
                    <a:pt x="11102" y="3524"/>
                    <a:pt x="11036" y="3445"/>
                    <a:pt x="10968" y="3392"/>
                  </a:cubicBezTo>
                  <a:cubicBezTo>
                    <a:pt x="8660" y="1198"/>
                    <a:pt x="5029" y="1198"/>
                    <a:pt x="2722" y="3392"/>
                  </a:cubicBezTo>
                  <a:cubicBezTo>
                    <a:pt x="568" y="5506"/>
                    <a:pt x="536" y="8968"/>
                    <a:pt x="2656" y="11136"/>
                  </a:cubicBezTo>
                  <a:cubicBezTo>
                    <a:pt x="2719" y="11189"/>
                    <a:pt x="2785" y="11268"/>
                    <a:pt x="2854" y="11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8" name="任意多边形: 形状 4247">
              <a:extLst>
                <a:ext uri="{FF2B5EF4-FFF2-40B4-BE49-F238E27FC236}">
                  <a16:creationId xmlns:a16="http://schemas.microsoft.com/office/drawing/2014/main" id="{36598E1A-EC48-E6AE-D28F-89B91993B8BD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49" name="任意多边形: 形状 4248">
              <a:extLst>
                <a:ext uri="{FF2B5EF4-FFF2-40B4-BE49-F238E27FC236}">
                  <a16:creationId xmlns:a16="http://schemas.microsoft.com/office/drawing/2014/main" id="{9EC1F255-D5C7-7571-D454-8CB6EDF9DBB0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0" name="任意多边形: 形状 4249">
              <a:extLst>
                <a:ext uri="{FF2B5EF4-FFF2-40B4-BE49-F238E27FC236}">
                  <a16:creationId xmlns:a16="http://schemas.microsoft.com/office/drawing/2014/main" id="{C12A297E-AFFE-B31C-8B36-9BA7505A417A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1" name="任意多边形: 形状 4250">
              <a:extLst>
                <a:ext uri="{FF2B5EF4-FFF2-40B4-BE49-F238E27FC236}">
                  <a16:creationId xmlns:a16="http://schemas.microsoft.com/office/drawing/2014/main" id="{67C72E6F-71FF-FA90-CD8C-1D9AAB71D43B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2" name="任意多边形: 形状 4251">
              <a:extLst>
                <a:ext uri="{FF2B5EF4-FFF2-40B4-BE49-F238E27FC236}">
                  <a16:creationId xmlns:a16="http://schemas.microsoft.com/office/drawing/2014/main" id="{CE778AC4-05EF-DD05-447C-F7ACC579538B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3" name="任意多边形: 形状 4252">
              <a:extLst>
                <a:ext uri="{FF2B5EF4-FFF2-40B4-BE49-F238E27FC236}">
                  <a16:creationId xmlns:a16="http://schemas.microsoft.com/office/drawing/2014/main" id="{DE5137F5-061A-5D47-F2C1-7A405FBA656F}"/>
                </a:ext>
              </a:extLst>
            </p:cNvPr>
            <p:cNvSpPr/>
            <p:nvPr/>
          </p:nvSpPr>
          <p:spPr>
            <a:xfrm>
              <a:off x="-1322626" y="-4007948"/>
              <a:ext cx="18949" cy="42920"/>
            </a:xfrm>
            <a:custGeom>
              <a:avLst/>
              <a:gdLst>
                <a:gd name="connsiteX0" fmla="*/ 17162 w 18949"/>
                <a:gd name="connsiteY0" fmla="*/ 1747 h 42920"/>
                <a:gd name="connsiteX1" fmla="*/ 7647 w 18949"/>
                <a:gd name="connsiteY1" fmla="*/ 44508 h 42920"/>
                <a:gd name="connsiteX2" fmla="*/ 17162 w 18949"/>
                <a:gd name="connsiteY2" fmla="*/ 1747 h 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9" h="42920">
                  <a:moveTo>
                    <a:pt x="17162" y="1747"/>
                  </a:moveTo>
                  <a:cubicBezTo>
                    <a:pt x="-2079" y="26563"/>
                    <a:pt x="-2449" y="42632"/>
                    <a:pt x="7647" y="44508"/>
                  </a:cubicBezTo>
                  <a:cubicBezTo>
                    <a:pt x="17743" y="46385"/>
                    <a:pt x="24007" y="31664"/>
                    <a:pt x="1716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4" name="任意多边形: 形状 4253">
              <a:extLst>
                <a:ext uri="{FF2B5EF4-FFF2-40B4-BE49-F238E27FC236}">
                  <a16:creationId xmlns:a16="http://schemas.microsoft.com/office/drawing/2014/main" id="{3C96C6C4-CBC9-C680-B047-FBEE9FA7590F}"/>
                </a:ext>
              </a:extLst>
            </p:cNvPr>
            <p:cNvSpPr/>
            <p:nvPr/>
          </p:nvSpPr>
          <p:spPr>
            <a:xfrm>
              <a:off x="-1351737" y="-4013479"/>
              <a:ext cx="45186" cy="17480"/>
            </a:xfrm>
            <a:custGeom>
              <a:avLst/>
              <a:gdLst>
                <a:gd name="connsiteX0" fmla="*/ 46273 w 45186"/>
                <a:gd name="connsiteY0" fmla="*/ 7278 h 17480"/>
                <a:gd name="connsiteX1" fmla="*/ 1159 w 45186"/>
                <a:gd name="connsiteY1" fmla="*/ 11771 h 17480"/>
                <a:gd name="connsiteX2" fmla="*/ 46273 w 45186"/>
                <a:gd name="connsiteY2" fmla="*/ 7278 h 1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6" h="17480">
                  <a:moveTo>
                    <a:pt x="46273" y="7278"/>
                  </a:moveTo>
                  <a:cubicBezTo>
                    <a:pt x="15827" y="-2659"/>
                    <a:pt x="-136" y="1992"/>
                    <a:pt x="1159" y="11771"/>
                  </a:cubicBezTo>
                  <a:cubicBezTo>
                    <a:pt x="2586" y="21998"/>
                    <a:pt x="18945" y="22791"/>
                    <a:pt x="46273" y="72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5" name="任意多边形: 形状 4254">
              <a:extLst>
                <a:ext uri="{FF2B5EF4-FFF2-40B4-BE49-F238E27FC236}">
                  <a16:creationId xmlns:a16="http://schemas.microsoft.com/office/drawing/2014/main" id="{ECF92591-8B8F-F64A-51D3-97671161E891}"/>
                </a:ext>
              </a:extLst>
            </p:cNvPr>
            <p:cNvSpPr/>
            <p:nvPr/>
          </p:nvSpPr>
          <p:spPr>
            <a:xfrm>
              <a:off x="-1329720" y="-4048669"/>
              <a:ext cx="23181" cy="40721"/>
            </a:xfrm>
            <a:custGeom>
              <a:avLst/>
              <a:gdLst>
                <a:gd name="connsiteX0" fmla="*/ 24256 w 23181"/>
                <a:gd name="connsiteY0" fmla="*/ 42468 h 40721"/>
                <a:gd name="connsiteX1" fmla="*/ 5756 w 23181"/>
                <a:gd name="connsiteY1" fmla="*/ 2508 h 40721"/>
                <a:gd name="connsiteX2" fmla="*/ 24256 w 23181"/>
                <a:gd name="connsiteY2" fmla="*/ 42468 h 4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1" h="40721">
                  <a:moveTo>
                    <a:pt x="24256" y="42468"/>
                  </a:moveTo>
                  <a:cubicBezTo>
                    <a:pt x="24652" y="11493"/>
                    <a:pt x="15164" y="-1695"/>
                    <a:pt x="5756" y="2508"/>
                  </a:cubicBezTo>
                  <a:cubicBezTo>
                    <a:pt x="-3653" y="6710"/>
                    <a:pt x="496" y="22171"/>
                    <a:pt x="24256" y="4246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6" name="任意多边形: 形状 4255">
              <a:extLst>
                <a:ext uri="{FF2B5EF4-FFF2-40B4-BE49-F238E27FC236}">
                  <a16:creationId xmlns:a16="http://schemas.microsoft.com/office/drawing/2014/main" id="{7C9CCC1F-D746-7AA8-6C5A-8F955DCD2C76}"/>
                </a:ext>
              </a:extLst>
            </p:cNvPr>
            <p:cNvSpPr/>
            <p:nvPr/>
          </p:nvSpPr>
          <p:spPr>
            <a:xfrm>
              <a:off x="-1306550" y="-4039446"/>
              <a:ext cx="35874" cy="31498"/>
            </a:xfrm>
            <a:custGeom>
              <a:avLst/>
              <a:gdLst>
                <a:gd name="connsiteX0" fmla="*/ 1086 w 35874"/>
                <a:gd name="connsiteY0" fmla="*/ 33245 h 31498"/>
                <a:gd name="connsiteX1" fmla="*/ 34835 w 35874"/>
                <a:gd name="connsiteY1" fmla="*/ 4174 h 31498"/>
                <a:gd name="connsiteX2" fmla="*/ 1086 w 35874"/>
                <a:gd name="connsiteY2" fmla="*/ 33245 h 3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74" h="31498">
                  <a:moveTo>
                    <a:pt x="1086" y="33245"/>
                  </a:moveTo>
                  <a:cubicBezTo>
                    <a:pt x="31770" y="24048"/>
                    <a:pt x="41839" y="11283"/>
                    <a:pt x="34835" y="4174"/>
                  </a:cubicBezTo>
                  <a:cubicBezTo>
                    <a:pt x="27832" y="-2936"/>
                    <a:pt x="13719" y="5231"/>
                    <a:pt x="1086" y="332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7" name="任意多边形: 形状 4256">
              <a:extLst>
                <a:ext uri="{FF2B5EF4-FFF2-40B4-BE49-F238E27FC236}">
                  <a16:creationId xmlns:a16="http://schemas.microsoft.com/office/drawing/2014/main" id="{AC6D95D0-38BE-F62F-F07B-C0A0516BBE3C}"/>
                </a:ext>
              </a:extLst>
            </p:cNvPr>
            <p:cNvSpPr/>
            <p:nvPr/>
          </p:nvSpPr>
          <p:spPr>
            <a:xfrm>
              <a:off x="-1306550" y="-4007948"/>
              <a:ext cx="40268" cy="25787"/>
            </a:xfrm>
            <a:custGeom>
              <a:avLst/>
              <a:gdLst>
                <a:gd name="connsiteX0" fmla="*/ 1086 w 40268"/>
                <a:gd name="connsiteY0" fmla="*/ 1747 h 25787"/>
                <a:gd name="connsiteX1" fmla="*/ 40332 w 40268"/>
                <a:gd name="connsiteY1" fmla="*/ 23656 h 25787"/>
                <a:gd name="connsiteX2" fmla="*/ 1086 w 40268"/>
                <a:gd name="connsiteY2" fmla="*/ 1747 h 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68" h="25787">
                  <a:moveTo>
                    <a:pt x="1086" y="1747"/>
                  </a:moveTo>
                  <a:cubicBezTo>
                    <a:pt x="19586" y="27065"/>
                    <a:pt x="35443" y="32325"/>
                    <a:pt x="40332" y="23656"/>
                  </a:cubicBezTo>
                  <a:cubicBezTo>
                    <a:pt x="45222" y="14987"/>
                    <a:pt x="32642" y="468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8" name="任意多边形: 形状 4257">
              <a:extLst>
                <a:ext uri="{FF2B5EF4-FFF2-40B4-BE49-F238E27FC236}">
                  <a16:creationId xmlns:a16="http://schemas.microsoft.com/office/drawing/2014/main" id="{5B10A4D1-C6A7-EBBF-641D-934DAE9838EC}"/>
                </a:ext>
              </a:extLst>
            </p:cNvPr>
            <p:cNvSpPr/>
            <p:nvPr/>
          </p:nvSpPr>
          <p:spPr>
            <a:xfrm>
              <a:off x="-1312452" y="-4013637"/>
              <a:ext cx="11645" cy="11219"/>
            </a:xfrm>
            <a:custGeom>
              <a:avLst/>
              <a:gdLst>
                <a:gd name="connsiteX0" fmla="*/ 11031 w 11645"/>
                <a:gd name="connsiteY0" fmla="*/ 3392 h 11219"/>
                <a:gd name="connsiteX1" fmla="*/ 2786 w 11645"/>
                <a:gd name="connsiteY1" fmla="*/ 3392 h 11219"/>
                <a:gd name="connsiteX2" fmla="*/ 2593 w 11645"/>
                <a:gd name="connsiteY2" fmla="*/ 11136 h 11219"/>
                <a:gd name="connsiteX3" fmla="*/ 2786 w 11645"/>
                <a:gd name="connsiteY3" fmla="*/ 11321 h 11219"/>
                <a:gd name="connsiteX4" fmla="*/ 11031 w 11645"/>
                <a:gd name="connsiteY4" fmla="*/ 11321 h 11219"/>
                <a:gd name="connsiteX5" fmla="*/ 11224 w 11645"/>
                <a:gd name="connsiteY5" fmla="*/ 3577 h 11219"/>
                <a:gd name="connsiteX6" fmla="*/ 11031 w 11645"/>
                <a:gd name="connsiteY6" fmla="*/ 3392 h 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5" h="11219">
                  <a:moveTo>
                    <a:pt x="11031" y="3392"/>
                  </a:moveTo>
                  <a:cubicBezTo>
                    <a:pt x="8724" y="1198"/>
                    <a:pt x="5093" y="1198"/>
                    <a:pt x="2786" y="3392"/>
                  </a:cubicBezTo>
                  <a:cubicBezTo>
                    <a:pt x="597" y="5480"/>
                    <a:pt x="510" y="8942"/>
                    <a:pt x="2593" y="11136"/>
                  </a:cubicBezTo>
                  <a:cubicBezTo>
                    <a:pt x="2654" y="11188"/>
                    <a:pt x="2720" y="11268"/>
                    <a:pt x="2786" y="11321"/>
                  </a:cubicBezTo>
                  <a:cubicBezTo>
                    <a:pt x="5093" y="13514"/>
                    <a:pt x="8724" y="13514"/>
                    <a:pt x="11031" y="11321"/>
                  </a:cubicBezTo>
                  <a:cubicBezTo>
                    <a:pt x="13220" y="9233"/>
                    <a:pt x="13307" y="5771"/>
                    <a:pt x="11224" y="3577"/>
                  </a:cubicBezTo>
                  <a:cubicBezTo>
                    <a:pt x="11164" y="3524"/>
                    <a:pt x="11098" y="3445"/>
                    <a:pt x="11031" y="33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59" name="任意多边形: 形状 4258">
              <a:extLst>
                <a:ext uri="{FF2B5EF4-FFF2-40B4-BE49-F238E27FC236}">
                  <a16:creationId xmlns:a16="http://schemas.microsoft.com/office/drawing/2014/main" id="{BF792AD6-5C9B-AC59-80CD-EEF8F2977CB5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0" name="任意多边形: 形状 4259">
              <a:extLst>
                <a:ext uri="{FF2B5EF4-FFF2-40B4-BE49-F238E27FC236}">
                  <a16:creationId xmlns:a16="http://schemas.microsoft.com/office/drawing/2014/main" id="{D5FE9CA1-0879-4728-E4AD-C8D7239DBA3C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1" name="任意多边形: 形状 4260">
              <a:extLst>
                <a:ext uri="{FF2B5EF4-FFF2-40B4-BE49-F238E27FC236}">
                  <a16:creationId xmlns:a16="http://schemas.microsoft.com/office/drawing/2014/main" id="{AFADF8B0-92BF-0F38-4B97-51FFC725C632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2" name="任意多边形: 形状 4261">
              <a:extLst>
                <a:ext uri="{FF2B5EF4-FFF2-40B4-BE49-F238E27FC236}">
                  <a16:creationId xmlns:a16="http://schemas.microsoft.com/office/drawing/2014/main" id="{613BBE24-2DB2-491A-D299-F22CAF95C14A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3" name="任意多边形: 形状 4262">
              <a:extLst>
                <a:ext uri="{FF2B5EF4-FFF2-40B4-BE49-F238E27FC236}">
                  <a16:creationId xmlns:a16="http://schemas.microsoft.com/office/drawing/2014/main" id="{01C4C776-C484-5588-F252-06F62A5577C9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4" name="任意多边形: 形状 4263">
              <a:extLst>
                <a:ext uri="{FF2B5EF4-FFF2-40B4-BE49-F238E27FC236}">
                  <a16:creationId xmlns:a16="http://schemas.microsoft.com/office/drawing/2014/main" id="{783E5144-38BC-EA7A-426A-0DE0DAA5478F}"/>
                </a:ext>
              </a:extLst>
            </p:cNvPr>
            <p:cNvSpPr/>
            <p:nvPr/>
          </p:nvSpPr>
          <p:spPr>
            <a:xfrm>
              <a:off x="-1369366" y="-4101500"/>
              <a:ext cx="22788" cy="40774"/>
            </a:xfrm>
            <a:custGeom>
              <a:avLst/>
              <a:gdLst>
                <a:gd name="connsiteX0" fmla="*/ 1134 w 22788"/>
                <a:gd name="connsiteY0" fmla="*/ 42521 h 40774"/>
                <a:gd name="connsiteX1" fmla="*/ 18974 w 22788"/>
                <a:gd name="connsiteY1" fmla="*/ 2350 h 40774"/>
                <a:gd name="connsiteX2" fmla="*/ 1134 w 22788"/>
                <a:gd name="connsiteY2" fmla="*/ 42521 h 4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88" h="40774">
                  <a:moveTo>
                    <a:pt x="1134" y="42521"/>
                  </a:moveTo>
                  <a:cubicBezTo>
                    <a:pt x="24920" y="21722"/>
                    <a:pt x="28514" y="6050"/>
                    <a:pt x="18974" y="2350"/>
                  </a:cubicBezTo>
                  <a:cubicBezTo>
                    <a:pt x="9433" y="-1350"/>
                    <a:pt x="341" y="11970"/>
                    <a:pt x="1134" y="425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5" name="任意多边形: 形状 4264">
              <a:extLst>
                <a:ext uri="{FF2B5EF4-FFF2-40B4-BE49-F238E27FC236}">
                  <a16:creationId xmlns:a16="http://schemas.microsoft.com/office/drawing/2014/main" id="{38E7D0C0-E30B-B105-421F-529CCBBCB9E2}"/>
                </a:ext>
              </a:extLst>
            </p:cNvPr>
            <p:cNvSpPr/>
            <p:nvPr/>
          </p:nvSpPr>
          <p:spPr>
            <a:xfrm>
              <a:off x="-1369318" y="-4066571"/>
              <a:ext cx="45187" cy="17319"/>
            </a:xfrm>
            <a:custGeom>
              <a:avLst/>
              <a:gdLst>
                <a:gd name="connsiteX0" fmla="*/ 1086 w 45187"/>
                <a:gd name="connsiteY0" fmla="*/ 7592 h 17319"/>
                <a:gd name="connsiteX1" fmla="*/ 46252 w 45187"/>
                <a:gd name="connsiteY1" fmla="*/ 11530 h 17319"/>
                <a:gd name="connsiteX2" fmla="*/ 1086 w 45187"/>
                <a:gd name="connsiteY2" fmla="*/ 7592 h 1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7" h="17319">
                  <a:moveTo>
                    <a:pt x="1086" y="7592"/>
                  </a:moveTo>
                  <a:cubicBezTo>
                    <a:pt x="28968" y="23000"/>
                    <a:pt x="45565" y="21414"/>
                    <a:pt x="46252" y="11530"/>
                  </a:cubicBezTo>
                  <a:cubicBezTo>
                    <a:pt x="46940" y="1645"/>
                    <a:pt x="31003" y="-2557"/>
                    <a:pt x="1086" y="7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6" name="任意多边形: 形状 4265">
              <a:extLst>
                <a:ext uri="{FF2B5EF4-FFF2-40B4-BE49-F238E27FC236}">
                  <a16:creationId xmlns:a16="http://schemas.microsoft.com/office/drawing/2014/main" id="{E1DE294F-2BC0-4090-99DA-665674CB16EA}"/>
                </a:ext>
              </a:extLst>
            </p:cNvPr>
            <p:cNvSpPr/>
            <p:nvPr/>
          </p:nvSpPr>
          <p:spPr>
            <a:xfrm>
              <a:off x="-1371963" y="-4060726"/>
              <a:ext cx="19076" cy="42864"/>
            </a:xfrm>
            <a:custGeom>
              <a:avLst/>
              <a:gdLst>
                <a:gd name="connsiteX0" fmla="*/ 3731 w 19076"/>
                <a:gd name="connsiteY0" fmla="*/ 1747 h 42864"/>
                <a:gd name="connsiteX1" fmla="*/ 13800 w 19076"/>
                <a:gd name="connsiteY1" fmla="*/ 44376 h 42864"/>
                <a:gd name="connsiteX2" fmla="*/ 3731 w 19076"/>
                <a:gd name="connsiteY2" fmla="*/ 1747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6" h="42864">
                  <a:moveTo>
                    <a:pt x="3731" y="1747"/>
                  </a:moveTo>
                  <a:cubicBezTo>
                    <a:pt x="-2850" y="32061"/>
                    <a:pt x="3731" y="46676"/>
                    <a:pt x="13800" y="44376"/>
                  </a:cubicBezTo>
                  <a:cubicBezTo>
                    <a:pt x="23869" y="42077"/>
                    <a:pt x="23024" y="26035"/>
                    <a:pt x="373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7" name="任意多边形: 形状 4266">
              <a:extLst>
                <a:ext uri="{FF2B5EF4-FFF2-40B4-BE49-F238E27FC236}">
                  <a16:creationId xmlns:a16="http://schemas.microsoft.com/office/drawing/2014/main" id="{A2F8C1D2-6B56-129B-BC43-F387185213C1}"/>
                </a:ext>
              </a:extLst>
            </p:cNvPr>
            <p:cNvSpPr/>
            <p:nvPr/>
          </p:nvSpPr>
          <p:spPr>
            <a:xfrm>
              <a:off x="-1409495" y="-4060726"/>
              <a:ext cx="40176" cy="26049"/>
            </a:xfrm>
            <a:custGeom>
              <a:avLst/>
              <a:gdLst>
                <a:gd name="connsiteX0" fmla="*/ 41263 w 40176"/>
                <a:gd name="connsiteY0" fmla="*/ 1747 h 26049"/>
                <a:gd name="connsiteX1" fmla="*/ 2333 w 40176"/>
                <a:gd name="connsiteY1" fmla="*/ 24158 h 26049"/>
                <a:gd name="connsiteX2" fmla="*/ 41263 w 40176"/>
                <a:gd name="connsiteY2" fmla="*/ 1747 h 26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76" h="26049">
                  <a:moveTo>
                    <a:pt x="41263" y="1747"/>
                  </a:moveTo>
                  <a:cubicBezTo>
                    <a:pt x="9310" y="5077"/>
                    <a:pt x="-3138" y="15754"/>
                    <a:pt x="2333" y="24158"/>
                  </a:cubicBezTo>
                  <a:cubicBezTo>
                    <a:pt x="7804" y="32563"/>
                    <a:pt x="23344" y="26933"/>
                    <a:pt x="412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8" name="任意多边形: 形状 4267">
              <a:extLst>
                <a:ext uri="{FF2B5EF4-FFF2-40B4-BE49-F238E27FC236}">
                  <a16:creationId xmlns:a16="http://schemas.microsoft.com/office/drawing/2014/main" id="{66C592B4-036C-D728-FB93-EE7FB3FB9761}"/>
                </a:ext>
              </a:extLst>
            </p:cNvPr>
            <p:cNvSpPr/>
            <p:nvPr/>
          </p:nvSpPr>
          <p:spPr>
            <a:xfrm>
              <a:off x="-1405372" y="-4092207"/>
              <a:ext cx="36053" cy="31480"/>
            </a:xfrm>
            <a:custGeom>
              <a:avLst/>
              <a:gdLst>
                <a:gd name="connsiteX0" fmla="*/ 37139 w 36053"/>
                <a:gd name="connsiteY0" fmla="*/ 33228 h 31480"/>
                <a:gd name="connsiteX1" fmla="*/ 2994 w 36053"/>
                <a:gd name="connsiteY1" fmla="*/ 4447 h 31480"/>
                <a:gd name="connsiteX2" fmla="*/ 37139 w 36053"/>
                <a:gd name="connsiteY2" fmla="*/ 33228 h 3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80">
                  <a:moveTo>
                    <a:pt x="37139" y="33228"/>
                  </a:moveTo>
                  <a:cubicBezTo>
                    <a:pt x="23925" y="4975"/>
                    <a:pt x="9601" y="-3165"/>
                    <a:pt x="2994" y="4447"/>
                  </a:cubicBezTo>
                  <a:cubicBezTo>
                    <a:pt x="-3614" y="12058"/>
                    <a:pt x="6747" y="24506"/>
                    <a:pt x="37139" y="332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69" name="任意多边形: 形状 4268">
              <a:extLst>
                <a:ext uri="{FF2B5EF4-FFF2-40B4-BE49-F238E27FC236}">
                  <a16:creationId xmlns:a16="http://schemas.microsoft.com/office/drawing/2014/main" id="{B77FB652-EEEB-4452-D14B-18FC5C3E7678}"/>
                </a:ext>
              </a:extLst>
            </p:cNvPr>
            <p:cNvSpPr/>
            <p:nvPr/>
          </p:nvSpPr>
          <p:spPr>
            <a:xfrm>
              <a:off x="-1375096" y="-4066459"/>
              <a:ext cx="11785" cy="11361"/>
            </a:xfrm>
            <a:custGeom>
              <a:avLst/>
              <a:gdLst>
                <a:gd name="connsiteX0" fmla="*/ 2160 w 11785"/>
                <a:gd name="connsiteY0" fmla="*/ 10678 h 11361"/>
                <a:gd name="connsiteX1" fmla="*/ 10300 w 11785"/>
                <a:gd name="connsiteY1" fmla="*/ 12105 h 11361"/>
                <a:gd name="connsiteX2" fmla="*/ 12052 w 11785"/>
                <a:gd name="connsiteY2" fmla="*/ 4600 h 11361"/>
                <a:gd name="connsiteX3" fmla="*/ 11753 w 11785"/>
                <a:gd name="connsiteY3" fmla="*/ 4177 h 11361"/>
                <a:gd name="connsiteX4" fmla="*/ 3640 w 11785"/>
                <a:gd name="connsiteY4" fmla="*/ 2750 h 11361"/>
                <a:gd name="connsiteX5" fmla="*/ 1954 w 11785"/>
                <a:gd name="connsiteY5" fmla="*/ 10388 h 11361"/>
                <a:gd name="connsiteX6" fmla="*/ 2160 w 11785"/>
                <a:gd name="connsiteY6" fmla="*/ 10678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2160" y="10678"/>
                  </a:moveTo>
                  <a:cubicBezTo>
                    <a:pt x="4060" y="13242"/>
                    <a:pt x="7638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7"/>
                    <a:pt x="11859" y="4309"/>
                    <a:pt x="11753" y="4177"/>
                  </a:cubicBezTo>
                  <a:cubicBezTo>
                    <a:pt x="9869" y="1613"/>
                    <a:pt x="6288" y="979"/>
                    <a:pt x="3640" y="2750"/>
                  </a:cubicBezTo>
                  <a:cubicBezTo>
                    <a:pt x="1068" y="4388"/>
                    <a:pt x="312" y="7797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0" name="任意多边形: 形状 4269">
              <a:extLst>
                <a:ext uri="{FF2B5EF4-FFF2-40B4-BE49-F238E27FC236}">
                  <a16:creationId xmlns:a16="http://schemas.microsoft.com/office/drawing/2014/main" id="{89899012-0808-4D63-5D98-D381A85767D7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1" name="任意多边形: 形状 4270">
              <a:extLst>
                <a:ext uri="{FF2B5EF4-FFF2-40B4-BE49-F238E27FC236}">
                  <a16:creationId xmlns:a16="http://schemas.microsoft.com/office/drawing/2014/main" id="{DEDD58DB-194F-4969-0CA2-50BD0CCE5886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2" name="任意多边形: 形状 4271">
              <a:extLst>
                <a:ext uri="{FF2B5EF4-FFF2-40B4-BE49-F238E27FC236}">
                  <a16:creationId xmlns:a16="http://schemas.microsoft.com/office/drawing/2014/main" id="{D46CF790-E69F-F76B-8C5D-93B44CA37578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3" name="任意多边形: 形状 4272">
              <a:extLst>
                <a:ext uri="{FF2B5EF4-FFF2-40B4-BE49-F238E27FC236}">
                  <a16:creationId xmlns:a16="http://schemas.microsoft.com/office/drawing/2014/main" id="{11F97538-9C7D-8B73-B6CC-B72C05364DD5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4" name="任意多边形: 形状 4273">
              <a:extLst>
                <a:ext uri="{FF2B5EF4-FFF2-40B4-BE49-F238E27FC236}">
                  <a16:creationId xmlns:a16="http://schemas.microsoft.com/office/drawing/2014/main" id="{6333675F-39AF-91A1-C162-DD2A7E8ED67E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5" name="任意多边形: 形状 4274">
              <a:extLst>
                <a:ext uri="{FF2B5EF4-FFF2-40B4-BE49-F238E27FC236}">
                  <a16:creationId xmlns:a16="http://schemas.microsoft.com/office/drawing/2014/main" id="{5D6D30FF-5251-D715-25AB-087421E847FF}"/>
                </a:ext>
              </a:extLst>
            </p:cNvPr>
            <p:cNvSpPr/>
            <p:nvPr/>
          </p:nvSpPr>
          <p:spPr>
            <a:xfrm>
              <a:off x="-1392047" y="-4060726"/>
              <a:ext cx="22776" cy="40807"/>
            </a:xfrm>
            <a:custGeom>
              <a:avLst/>
              <a:gdLst>
                <a:gd name="connsiteX0" fmla="*/ 23815 w 22776"/>
                <a:gd name="connsiteY0" fmla="*/ 1747 h 40807"/>
                <a:gd name="connsiteX1" fmla="*/ 5975 w 22776"/>
                <a:gd name="connsiteY1" fmla="*/ 41945 h 40807"/>
                <a:gd name="connsiteX2" fmla="*/ 23815 w 22776"/>
                <a:gd name="connsiteY2" fmla="*/ 1747 h 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76" h="40807">
                  <a:moveTo>
                    <a:pt x="23815" y="1747"/>
                  </a:moveTo>
                  <a:cubicBezTo>
                    <a:pt x="29" y="22546"/>
                    <a:pt x="-3539" y="38218"/>
                    <a:pt x="5975" y="41945"/>
                  </a:cubicBezTo>
                  <a:cubicBezTo>
                    <a:pt x="15490" y="45671"/>
                    <a:pt x="24607" y="32298"/>
                    <a:pt x="2381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6" name="任意多边形: 形状 4275">
              <a:extLst>
                <a:ext uri="{FF2B5EF4-FFF2-40B4-BE49-F238E27FC236}">
                  <a16:creationId xmlns:a16="http://schemas.microsoft.com/office/drawing/2014/main" id="{CBA9ADB4-9B12-7711-7931-A11C791E4AB7}"/>
                </a:ext>
              </a:extLst>
            </p:cNvPr>
            <p:cNvSpPr/>
            <p:nvPr/>
          </p:nvSpPr>
          <p:spPr>
            <a:xfrm>
              <a:off x="-1414508" y="-4072190"/>
              <a:ext cx="45189" cy="17312"/>
            </a:xfrm>
            <a:custGeom>
              <a:avLst/>
              <a:gdLst>
                <a:gd name="connsiteX0" fmla="*/ 46275 w 45189"/>
                <a:gd name="connsiteY0" fmla="*/ 13211 h 17312"/>
                <a:gd name="connsiteX1" fmla="*/ 1109 w 45189"/>
                <a:gd name="connsiteY1" fmla="*/ 9273 h 17312"/>
                <a:gd name="connsiteX2" fmla="*/ 46275 w 45189"/>
                <a:gd name="connsiteY2" fmla="*/ 13211 h 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89" h="17312">
                  <a:moveTo>
                    <a:pt x="46275" y="13211"/>
                  </a:moveTo>
                  <a:cubicBezTo>
                    <a:pt x="18393" y="-2197"/>
                    <a:pt x="1822" y="-585"/>
                    <a:pt x="1109" y="9273"/>
                  </a:cubicBezTo>
                  <a:cubicBezTo>
                    <a:pt x="395" y="19131"/>
                    <a:pt x="16385" y="23386"/>
                    <a:pt x="46275" y="132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7" name="任意多边形: 形状 4276">
              <a:extLst>
                <a:ext uri="{FF2B5EF4-FFF2-40B4-BE49-F238E27FC236}">
                  <a16:creationId xmlns:a16="http://schemas.microsoft.com/office/drawing/2014/main" id="{02658222-A108-FCDF-001B-1EBA04ECB699}"/>
                </a:ext>
              </a:extLst>
            </p:cNvPr>
            <p:cNvSpPr/>
            <p:nvPr/>
          </p:nvSpPr>
          <p:spPr>
            <a:xfrm>
              <a:off x="-1385743" y="-4103590"/>
              <a:ext cx="19080" cy="42864"/>
            </a:xfrm>
            <a:custGeom>
              <a:avLst/>
              <a:gdLst>
                <a:gd name="connsiteX0" fmla="*/ 17511 w 19080"/>
                <a:gd name="connsiteY0" fmla="*/ 44611 h 42864"/>
                <a:gd name="connsiteX1" fmla="*/ 7441 w 19080"/>
                <a:gd name="connsiteY1" fmla="*/ 1982 h 42864"/>
                <a:gd name="connsiteX2" fmla="*/ 17511 w 19080"/>
                <a:gd name="connsiteY2" fmla="*/ 44611 h 42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80" h="42864">
                  <a:moveTo>
                    <a:pt x="17511" y="44611"/>
                  </a:moveTo>
                  <a:cubicBezTo>
                    <a:pt x="24118" y="14271"/>
                    <a:pt x="17511" y="-317"/>
                    <a:pt x="7441" y="1982"/>
                  </a:cubicBezTo>
                  <a:cubicBezTo>
                    <a:pt x="-2628" y="4281"/>
                    <a:pt x="-1756" y="20350"/>
                    <a:pt x="17511" y="4461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8" name="任意多边形: 形状 4277">
              <a:extLst>
                <a:ext uri="{FF2B5EF4-FFF2-40B4-BE49-F238E27FC236}">
                  <a16:creationId xmlns:a16="http://schemas.microsoft.com/office/drawing/2014/main" id="{D9CDF3EF-DA70-2174-D7A2-BB0E26073350}"/>
                </a:ext>
              </a:extLst>
            </p:cNvPr>
            <p:cNvSpPr/>
            <p:nvPr/>
          </p:nvSpPr>
          <p:spPr>
            <a:xfrm>
              <a:off x="-1369318" y="-4086738"/>
              <a:ext cx="40192" cy="26012"/>
            </a:xfrm>
            <a:custGeom>
              <a:avLst/>
              <a:gdLst>
                <a:gd name="connsiteX0" fmla="*/ 1086 w 40192"/>
                <a:gd name="connsiteY0" fmla="*/ 27759 h 26012"/>
                <a:gd name="connsiteX1" fmla="*/ 40042 w 40192"/>
                <a:gd name="connsiteY1" fmla="*/ 5374 h 26012"/>
                <a:gd name="connsiteX2" fmla="*/ 1086 w 40192"/>
                <a:gd name="connsiteY2" fmla="*/ 27759 h 2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192" h="26012">
                  <a:moveTo>
                    <a:pt x="1086" y="27759"/>
                  </a:moveTo>
                  <a:cubicBezTo>
                    <a:pt x="33038" y="24429"/>
                    <a:pt x="45486" y="13752"/>
                    <a:pt x="40042" y="5374"/>
                  </a:cubicBezTo>
                  <a:cubicBezTo>
                    <a:pt x="34597" y="-3004"/>
                    <a:pt x="19084" y="2599"/>
                    <a:pt x="1086" y="27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79" name="任意多边形: 形状 4278">
              <a:extLst>
                <a:ext uri="{FF2B5EF4-FFF2-40B4-BE49-F238E27FC236}">
                  <a16:creationId xmlns:a16="http://schemas.microsoft.com/office/drawing/2014/main" id="{9B15CB71-8EEA-E3FC-568C-EB698836DDA5}"/>
                </a:ext>
              </a:extLst>
            </p:cNvPr>
            <p:cNvSpPr/>
            <p:nvPr/>
          </p:nvSpPr>
          <p:spPr>
            <a:xfrm>
              <a:off x="-1369318" y="-4060726"/>
              <a:ext cx="36053" cy="31473"/>
            </a:xfrm>
            <a:custGeom>
              <a:avLst/>
              <a:gdLst>
                <a:gd name="connsiteX0" fmla="*/ 1086 w 36053"/>
                <a:gd name="connsiteY0" fmla="*/ 1747 h 31473"/>
                <a:gd name="connsiteX1" fmla="*/ 35232 w 36053"/>
                <a:gd name="connsiteY1" fmla="*/ 30528 h 31473"/>
                <a:gd name="connsiteX2" fmla="*/ 1086 w 36053"/>
                <a:gd name="connsiteY2" fmla="*/ 1747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53" h="31473">
                  <a:moveTo>
                    <a:pt x="1086" y="1747"/>
                  </a:moveTo>
                  <a:cubicBezTo>
                    <a:pt x="14300" y="30026"/>
                    <a:pt x="28625" y="38113"/>
                    <a:pt x="35232" y="30528"/>
                  </a:cubicBezTo>
                  <a:cubicBezTo>
                    <a:pt x="41839" y="22943"/>
                    <a:pt x="31479" y="10442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0" name="任意多边形: 形状 4279">
              <a:extLst>
                <a:ext uri="{FF2B5EF4-FFF2-40B4-BE49-F238E27FC236}">
                  <a16:creationId xmlns:a16="http://schemas.microsoft.com/office/drawing/2014/main" id="{7B67FBCE-ECBB-1166-15C7-0867A4DD853D}"/>
                </a:ext>
              </a:extLst>
            </p:cNvPr>
            <p:cNvSpPr/>
            <p:nvPr/>
          </p:nvSpPr>
          <p:spPr>
            <a:xfrm>
              <a:off x="-1375202" y="-4066354"/>
              <a:ext cx="11785" cy="11361"/>
            </a:xfrm>
            <a:custGeom>
              <a:avLst/>
              <a:gdLst>
                <a:gd name="connsiteX0" fmla="*/ 11753 w 11785"/>
                <a:gd name="connsiteY0" fmla="*/ 4177 h 11361"/>
                <a:gd name="connsiteX1" fmla="*/ 3640 w 11785"/>
                <a:gd name="connsiteY1" fmla="*/ 2750 h 11361"/>
                <a:gd name="connsiteX2" fmla="*/ 1954 w 11785"/>
                <a:gd name="connsiteY2" fmla="*/ 10388 h 11361"/>
                <a:gd name="connsiteX3" fmla="*/ 2160 w 11785"/>
                <a:gd name="connsiteY3" fmla="*/ 10678 h 11361"/>
                <a:gd name="connsiteX4" fmla="*/ 10300 w 11785"/>
                <a:gd name="connsiteY4" fmla="*/ 12105 h 11361"/>
                <a:gd name="connsiteX5" fmla="*/ 12052 w 11785"/>
                <a:gd name="connsiteY5" fmla="*/ 4600 h 11361"/>
                <a:gd name="connsiteX6" fmla="*/ 11753 w 11785"/>
                <a:gd name="connsiteY6" fmla="*/ 4177 h 11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5" h="11361">
                  <a:moveTo>
                    <a:pt x="11753" y="4177"/>
                  </a:moveTo>
                  <a:cubicBezTo>
                    <a:pt x="9869" y="1613"/>
                    <a:pt x="6291" y="979"/>
                    <a:pt x="3640" y="2750"/>
                  </a:cubicBezTo>
                  <a:cubicBezTo>
                    <a:pt x="1068" y="4388"/>
                    <a:pt x="312" y="7798"/>
                    <a:pt x="1954" y="10388"/>
                  </a:cubicBezTo>
                  <a:cubicBezTo>
                    <a:pt x="2020" y="10467"/>
                    <a:pt x="2088" y="10573"/>
                    <a:pt x="2160" y="10678"/>
                  </a:cubicBezTo>
                  <a:cubicBezTo>
                    <a:pt x="4060" y="13242"/>
                    <a:pt x="7639" y="13876"/>
                    <a:pt x="10300" y="12105"/>
                  </a:cubicBezTo>
                  <a:cubicBezTo>
                    <a:pt x="12853" y="10520"/>
                    <a:pt x="13638" y="7163"/>
                    <a:pt x="12052" y="4600"/>
                  </a:cubicBezTo>
                  <a:cubicBezTo>
                    <a:pt x="11960" y="4468"/>
                    <a:pt x="11859" y="4309"/>
                    <a:pt x="11753" y="417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1" name="任意多边形: 形状 4280">
              <a:extLst>
                <a:ext uri="{FF2B5EF4-FFF2-40B4-BE49-F238E27FC236}">
                  <a16:creationId xmlns:a16="http://schemas.microsoft.com/office/drawing/2014/main" id="{4171DCB6-B487-7C63-F248-BA9FE4B6DABB}"/>
                </a:ext>
              </a:extLst>
            </p:cNvPr>
            <p:cNvSpPr/>
            <p:nvPr/>
          </p:nvSpPr>
          <p:spPr>
            <a:xfrm>
              <a:off x="-1537098" y="-3857621"/>
              <a:ext cx="43961" cy="52898"/>
            </a:xfrm>
            <a:custGeom>
              <a:avLst/>
              <a:gdLst>
                <a:gd name="connsiteX0" fmla="*/ 45048 w 43961"/>
                <a:gd name="connsiteY0" fmla="*/ 1747 h 52898"/>
                <a:gd name="connsiteX1" fmla="*/ 5801 w 43961"/>
                <a:gd name="connsiteY1" fmla="*/ 52384 h 52898"/>
                <a:gd name="connsiteX2" fmla="*/ 45048 w 43961"/>
                <a:gd name="connsiteY2" fmla="*/ 1747 h 52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961" h="52898">
                  <a:moveTo>
                    <a:pt x="45048" y="1747"/>
                  </a:moveTo>
                  <a:cubicBezTo>
                    <a:pt x="4242" y="23154"/>
                    <a:pt x="-6303" y="44033"/>
                    <a:pt x="5801" y="52384"/>
                  </a:cubicBezTo>
                  <a:cubicBezTo>
                    <a:pt x="18329" y="61053"/>
                    <a:pt x="35375" y="44931"/>
                    <a:pt x="4504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2" name="任意多边形: 形状 4281">
              <a:extLst>
                <a:ext uri="{FF2B5EF4-FFF2-40B4-BE49-F238E27FC236}">
                  <a16:creationId xmlns:a16="http://schemas.microsoft.com/office/drawing/2014/main" id="{E3395F83-732F-183D-C08F-65E568B83411}"/>
                </a:ext>
              </a:extLst>
            </p:cNvPr>
            <p:cNvSpPr/>
            <p:nvPr/>
          </p:nvSpPr>
          <p:spPr>
            <a:xfrm>
              <a:off x="-1162582" y="-4146553"/>
              <a:ext cx="26166" cy="62966"/>
            </a:xfrm>
            <a:custGeom>
              <a:avLst/>
              <a:gdLst>
                <a:gd name="connsiteX0" fmla="*/ 18782 w 26166"/>
                <a:gd name="connsiteY0" fmla="*/ 64713 h 62966"/>
                <a:gd name="connsiteX1" fmla="*/ 12254 w 26166"/>
                <a:gd name="connsiteY1" fmla="*/ 1839 h 62966"/>
                <a:gd name="connsiteX2" fmla="*/ 18782 w 26166"/>
                <a:gd name="connsiteY2" fmla="*/ 64713 h 6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66" h="62966">
                  <a:moveTo>
                    <a:pt x="18782" y="64713"/>
                  </a:moveTo>
                  <a:cubicBezTo>
                    <a:pt x="33872" y="22427"/>
                    <a:pt x="27001" y="121"/>
                    <a:pt x="12254" y="1839"/>
                  </a:cubicBezTo>
                  <a:cubicBezTo>
                    <a:pt x="-3049" y="3768"/>
                    <a:pt x="-4211" y="26576"/>
                    <a:pt x="18782" y="647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3" name="任意多边形: 形状 4282">
              <a:extLst>
                <a:ext uri="{FF2B5EF4-FFF2-40B4-BE49-F238E27FC236}">
                  <a16:creationId xmlns:a16="http://schemas.microsoft.com/office/drawing/2014/main" id="{402C07DF-F667-1F7B-E3F8-52E9DC63AD40}"/>
                </a:ext>
              </a:extLst>
            </p:cNvPr>
            <p:cNvSpPr/>
            <p:nvPr/>
          </p:nvSpPr>
          <p:spPr>
            <a:xfrm>
              <a:off x="-1269147" y="-4107492"/>
              <a:ext cx="51396" cy="46369"/>
            </a:xfrm>
            <a:custGeom>
              <a:avLst/>
              <a:gdLst>
                <a:gd name="connsiteX0" fmla="*/ 52483 w 51396"/>
                <a:gd name="connsiteY0" fmla="*/ 48117 h 46369"/>
                <a:gd name="connsiteX1" fmla="*/ 4145 w 51396"/>
                <a:gd name="connsiteY1" fmla="*/ 5461 h 46369"/>
                <a:gd name="connsiteX2" fmla="*/ 52483 w 51396"/>
                <a:gd name="connsiteY2" fmla="*/ 48117 h 4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96" h="46369">
                  <a:moveTo>
                    <a:pt x="52483" y="48117"/>
                  </a:moveTo>
                  <a:cubicBezTo>
                    <a:pt x="34432" y="6835"/>
                    <a:pt x="13923" y="-5296"/>
                    <a:pt x="4145" y="5461"/>
                  </a:cubicBezTo>
                  <a:cubicBezTo>
                    <a:pt x="-6004" y="16614"/>
                    <a:pt x="8849" y="34559"/>
                    <a:pt x="52483" y="4811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4" name="任意多边形: 形状 4283">
              <a:extLst>
                <a:ext uri="{FF2B5EF4-FFF2-40B4-BE49-F238E27FC236}">
                  <a16:creationId xmlns:a16="http://schemas.microsoft.com/office/drawing/2014/main" id="{8D2E3336-D0BF-F7B9-F76D-7A22871BF1AD}"/>
                </a:ext>
              </a:extLst>
            </p:cNvPr>
            <p:cNvSpPr/>
            <p:nvPr/>
          </p:nvSpPr>
          <p:spPr>
            <a:xfrm>
              <a:off x="-1365024" y="-3959256"/>
              <a:ext cx="25909" cy="41852"/>
            </a:xfrm>
            <a:custGeom>
              <a:avLst/>
              <a:gdLst>
                <a:gd name="connsiteX0" fmla="*/ 18939 w 25909"/>
                <a:gd name="connsiteY0" fmla="*/ 43600 h 41852"/>
                <a:gd name="connsiteX1" fmla="*/ 12041 w 25909"/>
                <a:gd name="connsiteY1" fmla="*/ 1763 h 41852"/>
                <a:gd name="connsiteX2" fmla="*/ 18939 w 25909"/>
                <a:gd name="connsiteY2" fmla="*/ 43600 h 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09" h="41852">
                  <a:moveTo>
                    <a:pt x="18939" y="43600"/>
                  </a:moveTo>
                  <a:cubicBezTo>
                    <a:pt x="33501" y="17647"/>
                    <a:pt x="26577" y="2318"/>
                    <a:pt x="12041" y="1763"/>
                  </a:cubicBezTo>
                  <a:cubicBezTo>
                    <a:pt x="-3050" y="1182"/>
                    <a:pt x="-4160" y="16035"/>
                    <a:pt x="18939" y="436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5" name="任意多边形: 形状 4284">
              <a:extLst>
                <a:ext uri="{FF2B5EF4-FFF2-40B4-BE49-F238E27FC236}">
                  <a16:creationId xmlns:a16="http://schemas.microsoft.com/office/drawing/2014/main" id="{B6E5CC4D-C035-366D-6108-71396B1A580C}"/>
                </a:ext>
              </a:extLst>
            </p:cNvPr>
            <p:cNvSpPr/>
            <p:nvPr/>
          </p:nvSpPr>
          <p:spPr>
            <a:xfrm>
              <a:off x="-1057672" y="-4145650"/>
              <a:ext cx="96551" cy="77736"/>
            </a:xfrm>
            <a:custGeom>
              <a:avLst/>
              <a:gdLst>
                <a:gd name="connsiteX0" fmla="*/ 1086 w 96551"/>
                <a:gd name="connsiteY0" fmla="*/ 1994 h 77736"/>
                <a:gd name="connsiteX1" fmla="*/ 95965 w 96551"/>
                <a:gd name="connsiteY1" fmla="*/ 62489 h 77736"/>
                <a:gd name="connsiteX2" fmla="*/ 1086 w 96551"/>
                <a:gd name="connsiteY2" fmla="*/ 1994 h 77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551" h="77736">
                  <a:moveTo>
                    <a:pt x="1086" y="1994"/>
                  </a:moveTo>
                  <a:cubicBezTo>
                    <a:pt x="49556" y="83394"/>
                    <a:pt x="86741" y="95314"/>
                    <a:pt x="95965" y="62489"/>
                  </a:cubicBezTo>
                  <a:cubicBezTo>
                    <a:pt x="105558" y="28476"/>
                    <a:pt x="73870" y="-1283"/>
                    <a:pt x="1086" y="1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6" name="任意多边形: 形状 4285">
              <a:extLst>
                <a:ext uri="{FF2B5EF4-FFF2-40B4-BE49-F238E27FC236}">
                  <a16:creationId xmlns:a16="http://schemas.microsoft.com/office/drawing/2014/main" id="{ED8AAEEB-5F24-A90C-A409-B19F499D2578}"/>
                </a:ext>
              </a:extLst>
            </p:cNvPr>
            <p:cNvSpPr/>
            <p:nvPr/>
          </p:nvSpPr>
          <p:spPr>
            <a:xfrm>
              <a:off x="-1741138" y="-4079024"/>
              <a:ext cx="37596" cy="74247"/>
            </a:xfrm>
            <a:custGeom>
              <a:avLst/>
              <a:gdLst>
                <a:gd name="connsiteX0" fmla="*/ 32214 w 37596"/>
                <a:gd name="connsiteY0" fmla="*/ 75994 h 74247"/>
                <a:gd name="connsiteX1" fmla="*/ 14507 w 37596"/>
                <a:gd name="connsiteY1" fmla="*/ 4875 h 74247"/>
                <a:gd name="connsiteX2" fmla="*/ 32214 w 37596"/>
                <a:gd name="connsiteY2" fmla="*/ 75994 h 7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96" h="74247">
                  <a:moveTo>
                    <a:pt x="32214" y="75994"/>
                  </a:moveTo>
                  <a:cubicBezTo>
                    <a:pt x="46988" y="15024"/>
                    <a:pt x="34487" y="-7098"/>
                    <a:pt x="14507" y="4875"/>
                  </a:cubicBezTo>
                  <a:cubicBezTo>
                    <a:pt x="-6239" y="17243"/>
                    <a:pt x="-4839" y="45654"/>
                    <a:pt x="32214" y="7599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7" name="任意多边形: 形状 4286">
              <a:extLst>
                <a:ext uri="{FF2B5EF4-FFF2-40B4-BE49-F238E27FC236}">
                  <a16:creationId xmlns:a16="http://schemas.microsoft.com/office/drawing/2014/main" id="{63FC8BBF-8C3B-4DAB-3CC1-956BB25F4BCD}"/>
                </a:ext>
              </a:extLst>
            </p:cNvPr>
            <p:cNvSpPr/>
            <p:nvPr/>
          </p:nvSpPr>
          <p:spPr>
            <a:xfrm>
              <a:off x="-1029287" y="-3998169"/>
              <a:ext cx="80789" cy="113131"/>
            </a:xfrm>
            <a:custGeom>
              <a:avLst/>
              <a:gdLst>
                <a:gd name="connsiteX0" fmla="*/ 1086 w 80789"/>
                <a:gd name="connsiteY0" fmla="*/ 1747 h 113131"/>
                <a:gd name="connsiteX1" fmla="*/ 71465 w 80789"/>
                <a:gd name="connsiteY1" fmla="*/ 103576 h 113131"/>
                <a:gd name="connsiteX2" fmla="*/ 1086 w 80789"/>
                <a:gd name="connsiteY2" fmla="*/ 1747 h 11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89" h="113131">
                  <a:moveTo>
                    <a:pt x="1086" y="1747"/>
                  </a:moveTo>
                  <a:cubicBezTo>
                    <a:pt x="14300" y="105664"/>
                    <a:pt x="47230" y="133441"/>
                    <a:pt x="71465" y="103576"/>
                  </a:cubicBezTo>
                  <a:cubicBezTo>
                    <a:pt x="96599" y="72602"/>
                    <a:pt x="77385" y="2878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8" name="任意多边形: 形状 4287">
              <a:extLst>
                <a:ext uri="{FF2B5EF4-FFF2-40B4-BE49-F238E27FC236}">
                  <a16:creationId xmlns:a16="http://schemas.microsoft.com/office/drawing/2014/main" id="{D1409DDA-994E-44CB-00D0-8F7E27D27B43}"/>
                </a:ext>
              </a:extLst>
            </p:cNvPr>
            <p:cNvSpPr/>
            <p:nvPr/>
          </p:nvSpPr>
          <p:spPr>
            <a:xfrm>
              <a:off x="-166841" y="-3853816"/>
              <a:ext cx="60613" cy="84837"/>
            </a:xfrm>
            <a:custGeom>
              <a:avLst/>
              <a:gdLst>
                <a:gd name="connsiteX0" fmla="*/ 1086 w 60613"/>
                <a:gd name="connsiteY0" fmla="*/ 1747 h 84837"/>
                <a:gd name="connsiteX1" fmla="*/ 53943 w 60613"/>
                <a:gd name="connsiteY1" fmla="*/ 78099 h 84837"/>
                <a:gd name="connsiteX2" fmla="*/ 1086 w 60613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13" h="84837">
                  <a:moveTo>
                    <a:pt x="1086" y="1747"/>
                  </a:moveTo>
                  <a:cubicBezTo>
                    <a:pt x="11050" y="79685"/>
                    <a:pt x="35707" y="100511"/>
                    <a:pt x="53943" y="78099"/>
                  </a:cubicBezTo>
                  <a:cubicBezTo>
                    <a:pt x="72708" y="54948"/>
                    <a:pt x="58304" y="2209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89" name="任意多边形: 形状 4288">
              <a:extLst>
                <a:ext uri="{FF2B5EF4-FFF2-40B4-BE49-F238E27FC236}">
                  <a16:creationId xmlns:a16="http://schemas.microsoft.com/office/drawing/2014/main" id="{C40380A5-0363-6D6F-6142-CEAAAD0C6A24}"/>
                </a:ext>
              </a:extLst>
            </p:cNvPr>
            <p:cNvSpPr/>
            <p:nvPr/>
          </p:nvSpPr>
          <p:spPr>
            <a:xfrm>
              <a:off x="-554030" y="-3868289"/>
              <a:ext cx="96791" cy="45450"/>
            </a:xfrm>
            <a:custGeom>
              <a:avLst/>
              <a:gdLst>
                <a:gd name="connsiteX0" fmla="*/ 97877 w 96791"/>
                <a:gd name="connsiteY0" fmla="*/ 10749 h 45450"/>
                <a:gd name="connsiteX1" fmla="*/ 4901 w 96791"/>
                <a:gd name="connsiteY1" fmla="*/ 30359 h 45450"/>
                <a:gd name="connsiteX2" fmla="*/ 97877 w 96791"/>
                <a:gd name="connsiteY2" fmla="*/ 10749 h 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1" h="45450">
                  <a:moveTo>
                    <a:pt x="97877" y="10749"/>
                  </a:moveTo>
                  <a:cubicBezTo>
                    <a:pt x="18961" y="-8676"/>
                    <a:pt x="-10137" y="5860"/>
                    <a:pt x="4901" y="30359"/>
                  </a:cubicBezTo>
                  <a:cubicBezTo>
                    <a:pt x="20468" y="55863"/>
                    <a:pt x="57468" y="54726"/>
                    <a:pt x="97877" y="107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0" name="任意多边形: 形状 4289">
              <a:extLst>
                <a:ext uri="{FF2B5EF4-FFF2-40B4-BE49-F238E27FC236}">
                  <a16:creationId xmlns:a16="http://schemas.microsoft.com/office/drawing/2014/main" id="{B47DA3C3-D904-1D33-0F33-7DA70DCC787D}"/>
                </a:ext>
              </a:extLst>
            </p:cNvPr>
            <p:cNvSpPr/>
            <p:nvPr/>
          </p:nvSpPr>
          <p:spPr>
            <a:xfrm>
              <a:off x="-299222" y="-3997426"/>
              <a:ext cx="82060" cy="63445"/>
            </a:xfrm>
            <a:custGeom>
              <a:avLst/>
              <a:gdLst>
                <a:gd name="connsiteX0" fmla="*/ 83146 w 82060"/>
                <a:gd name="connsiteY0" fmla="*/ 64644 h 63445"/>
                <a:gd name="connsiteX1" fmla="*/ 2195 w 82060"/>
                <a:gd name="connsiteY1" fmla="*/ 16411 h 63445"/>
                <a:gd name="connsiteX2" fmla="*/ 83146 w 82060"/>
                <a:gd name="connsiteY2" fmla="*/ 64644 h 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60" h="63445">
                  <a:moveTo>
                    <a:pt x="83146" y="64644"/>
                  </a:moveTo>
                  <a:cubicBezTo>
                    <a:pt x="40437" y="-2221"/>
                    <a:pt x="9014" y="-11259"/>
                    <a:pt x="2195" y="16411"/>
                  </a:cubicBezTo>
                  <a:cubicBezTo>
                    <a:pt x="-4941" y="45087"/>
                    <a:pt x="22387" y="69163"/>
                    <a:pt x="83146" y="646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1" name="任意多边形: 形状 4290">
              <a:extLst>
                <a:ext uri="{FF2B5EF4-FFF2-40B4-BE49-F238E27FC236}">
                  <a16:creationId xmlns:a16="http://schemas.microsoft.com/office/drawing/2014/main" id="{4507A6A8-E614-271E-6A65-B643C755CAFA}"/>
                </a:ext>
              </a:extLst>
            </p:cNvPr>
            <p:cNvSpPr/>
            <p:nvPr/>
          </p:nvSpPr>
          <p:spPr>
            <a:xfrm>
              <a:off x="181910" y="-3596744"/>
              <a:ext cx="60608" cy="84837"/>
            </a:xfrm>
            <a:custGeom>
              <a:avLst/>
              <a:gdLst>
                <a:gd name="connsiteX0" fmla="*/ 1086 w 60608"/>
                <a:gd name="connsiteY0" fmla="*/ 1747 h 84837"/>
                <a:gd name="connsiteX1" fmla="*/ 53943 w 60608"/>
                <a:gd name="connsiteY1" fmla="*/ 78099 h 84837"/>
                <a:gd name="connsiteX2" fmla="*/ 1086 w 60608"/>
                <a:gd name="connsiteY2" fmla="*/ 1747 h 8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608" h="84837">
                  <a:moveTo>
                    <a:pt x="1086" y="1747"/>
                  </a:moveTo>
                  <a:cubicBezTo>
                    <a:pt x="11023" y="79685"/>
                    <a:pt x="35681" y="100511"/>
                    <a:pt x="53943" y="78099"/>
                  </a:cubicBezTo>
                  <a:cubicBezTo>
                    <a:pt x="72708" y="54868"/>
                    <a:pt x="58278" y="2201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2" name="任意多边形: 形状 4291">
              <a:extLst>
                <a:ext uri="{FF2B5EF4-FFF2-40B4-BE49-F238E27FC236}">
                  <a16:creationId xmlns:a16="http://schemas.microsoft.com/office/drawing/2014/main" id="{E2A15E64-D02E-6291-AB82-1C4D176DF989}"/>
                </a:ext>
              </a:extLst>
            </p:cNvPr>
            <p:cNvSpPr/>
            <p:nvPr/>
          </p:nvSpPr>
          <p:spPr>
            <a:xfrm>
              <a:off x="351952" y="-3881824"/>
              <a:ext cx="97153" cy="46269"/>
            </a:xfrm>
            <a:custGeom>
              <a:avLst/>
              <a:gdLst>
                <a:gd name="connsiteX0" fmla="*/ 1086 w 97153"/>
                <a:gd name="connsiteY0" fmla="*/ 28486 h 46269"/>
                <a:gd name="connsiteX1" fmla="*/ 96229 w 97153"/>
                <a:gd name="connsiteY1" fmla="*/ 23491 h 46269"/>
                <a:gd name="connsiteX2" fmla="*/ 1086 w 97153"/>
                <a:gd name="connsiteY2" fmla="*/ 28486 h 4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153" h="46269">
                  <a:moveTo>
                    <a:pt x="1086" y="28486"/>
                  </a:moveTo>
                  <a:cubicBezTo>
                    <a:pt x="75773" y="59831"/>
                    <a:pt x="106801" y="49946"/>
                    <a:pt x="96229" y="23491"/>
                  </a:cubicBezTo>
                  <a:cubicBezTo>
                    <a:pt x="84944" y="-3968"/>
                    <a:pt x="48261" y="-8699"/>
                    <a:pt x="1086" y="2848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3" name="任意多边形: 形状 4292">
              <a:extLst>
                <a:ext uri="{FF2B5EF4-FFF2-40B4-BE49-F238E27FC236}">
                  <a16:creationId xmlns:a16="http://schemas.microsoft.com/office/drawing/2014/main" id="{1DF5D360-FB58-92FE-B975-A258B3300148}"/>
                </a:ext>
              </a:extLst>
            </p:cNvPr>
            <p:cNvSpPr/>
            <p:nvPr/>
          </p:nvSpPr>
          <p:spPr>
            <a:xfrm>
              <a:off x="-479439" y="-3545024"/>
              <a:ext cx="34469" cy="48270"/>
            </a:xfrm>
            <a:custGeom>
              <a:avLst/>
              <a:gdLst>
                <a:gd name="connsiteX0" fmla="*/ 1086 w 34469"/>
                <a:gd name="connsiteY0" fmla="*/ 1747 h 48270"/>
                <a:gd name="connsiteX1" fmla="*/ 31109 w 34469"/>
                <a:gd name="connsiteY1" fmla="*/ 45196 h 48270"/>
                <a:gd name="connsiteX2" fmla="*/ 1086 w 34469"/>
                <a:gd name="connsiteY2" fmla="*/ 1747 h 4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69" h="48270">
                  <a:moveTo>
                    <a:pt x="1086" y="1747"/>
                  </a:moveTo>
                  <a:cubicBezTo>
                    <a:pt x="6742" y="46094"/>
                    <a:pt x="20775" y="57934"/>
                    <a:pt x="31109" y="45196"/>
                  </a:cubicBezTo>
                  <a:cubicBezTo>
                    <a:pt x="41839" y="31981"/>
                    <a:pt x="33646" y="13270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4" name="任意多边形: 形状 4293">
              <a:extLst>
                <a:ext uri="{FF2B5EF4-FFF2-40B4-BE49-F238E27FC236}">
                  <a16:creationId xmlns:a16="http://schemas.microsoft.com/office/drawing/2014/main" id="{65997F00-BFF0-A659-4F8E-1A63A42055E2}"/>
                </a:ext>
              </a:extLst>
            </p:cNvPr>
            <p:cNvSpPr/>
            <p:nvPr/>
          </p:nvSpPr>
          <p:spPr>
            <a:xfrm>
              <a:off x="-1016870" y="-3518172"/>
              <a:ext cx="50319" cy="68607"/>
            </a:xfrm>
            <a:custGeom>
              <a:avLst/>
              <a:gdLst>
                <a:gd name="connsiteX0" fmla="*/ 48979 w 50319"/>
                <a:gd name="connsiteY0" fmla="*/ 1747 h 68607"/>
                <a:gd name="connsiteX1" fmla="*/ 14965 w 50319"/>
                <a:gd name="connsiteY1" fmla="*/ 70065 h 68607"/>
                <a:gd name="connsiteX2" fmla="*/ 48979 w 50319"/>
                <a:gd name="connsiteY2" fmla="*/ 1747 h 6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319" h="68607">
                  <a:moveTo>
                    <a:pt x="48979" y="1747"/>
                  </a:moveTo>
                  <a:cubicBezTo>
                    <a:pt x="-4249" y="41390"/>
                    <a:pt x="-9165" y="67078"/>
                    <a:pt x="14965" y="70065"/>
                  </a:cubicBezTo>
                  <a:cubicBezTo>
                    <a:pt x="40019" y="73289"/>
                    <a:pt x="58176" y="49556"/>
                    <a:pt x="4897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5" name="任意多边形: 形状 4294">
              <a:extLst>
                <a:ext uri="{FF2B5EF4-FFF2-40B4-BE49-F238E27FC236}">
                  <a16:creationId xmlns:a16="http://schemas.microsoft.com/office/drawing/2014/main" id="{2BACF287-51C2-2B29-25CC-D866F0A02FA1}"/>
                </a:ext>
              </a:extLst>
            </p:cNvPr>
            <p:cNvSpPr/>
            <p:nvPr/>
          </p:nvSpPr>
          <p:spPr>
            <a:xfrm>
              <a:off x="-1038379" y="-3772656"/>
              <a:ext cx="80112" cy="46243"/>
            </a:xfrm>
            <a:custGeom>
              <a:avLst/>
              <a:gdLst>
                <a:gd name="connsiteX0" fmla="*/ 1086 w 80112"/>
                <a:gd name="connsiteY0" fmla="*/ 9810 h 46243"/>
                <a:gd name="connsiteX1" fmla="*/ 81165 w 80112"/>
                <a:gd name="connsiteY1" fmla="*/ 31534 h 46243"/>
                <a:gd name="connsiteX2" fmla="*/ 1086 w 80112"/>
                <a:gd name="connsiteY2" fmla="*/ 9810 h 4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12" h="46243">
                  <a:moveTo>
                    <a:pt x="1086" y="9810"/>
                  </a:moveTo>
                  <a:cubicBezTo>
                    <a:pt x="53679" y="56086"/>
                    <a:pt x="82328" y="56377"/>
                    <a:pt x="81165" y="31534"/>
                  </a:cubicBezTo>
                  <a:cubicBezTo>
                    <a:pt x="80028" y="5792"/>
                    <a:pt x="51062" y="-8056"/>
                    <a:pt x="1086" y="98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6" name="任意多边形: 形状 4295">
              <a:extLst>
                <a:ext uri="{FF2B5EF4-FFF2-40B4-BE49-F238E27FC236}">
                  <a16:creationId xmlns:a16="http://schemas.microsoft.com/office/drawing/2014/main" id="{6BEB74DB-5340-1617-A007-FDE977C3B8EC}"/>
                </a:ext>
              </a:extLst>
            </p:cNvPr>
            <p:cNvSpPr/>
            <p:nvPr/>
          </p:nvSpPr>
          <p:spPr>
            <a:xfrm>
              <a:off x="-972598" y="-3546555"/>
              <a:ext cx="80139" cy="46266"/>
            </a:xfrm>
            <a:custGeom>
              <a:avLst/>
              <a:gdLst>
                <a:gd name="connsiteX0" fmla="*/ 1086 w 80139"/>
                <a:gd name="connsiteY0" fmla="*/ 9833 h 46266"/>
                <a:gd name="connsiteX1" fmla="*/ 81191 w 80139"/>
                <a:gd name="connsiteY1" fmla="*/ 31557 h 46266"/>
                <a:gd name="connsiteX2" fmla="*/ 1086 w 80139"/>
                <a:gd name="connsiteY2" fmla="*/ 9833 h 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139" h="46266">
                  <a:moveTo>
                    <a:pt x="1086" y="9833"/>
                  </a:moveTo>
                  <a:cubicBezTo>
                    <a:pt x="53679" y="56109"/>
                    <a:pt x="82354" y="56400"/>
                    <a:pt x="81191" y="31557"/>
                  </a:cubicBezTo>
                  <a:cubicBezTo>
                    <a:pt x="79975" y="5816"/>
                    <a:pt x="51010" y="-8086"/>
                    <a:pt x="1086" y="983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7" name="任意多边形: 形状 4296">
              <a:extLst>
                <a:ext uri="{FF2B5EF4-FFF2-40B4-BE49-F238E27FC236}">
                  <a16:creationId xmlns:a16="http://schemas.microsoft.com/office/drawing/2014/main" id="{19D5C235-6024-E63F-1339-18750279874A}"/>
                </a:ext>
              </a:extLst>
            </p:cNvPr>
            <p:cNvSpPr/>
            <p:nvPr/>
          </p:nvSpPr>
          <p:spPr>
            <a:xfrm>
              <a:off x="-1158190" y="-3834295"/>
              <a:ext cx="110006" cy="56841"/>
            </a:xfrm>
            <a:custGeom>
              <a:avLst/>
              <a:gdLst>
                <a:gd name="connsiteX0" fmla="*/ 111092 w 110006"/>
                <a:gd name="connsiteY0" fmla="*/ 39074 h 56841"/>
                <a:gd name="connsiteX1" fmla="*/ 1863 w 110006"/>
                <a:gd name="connsiteY1" fmla="*/ 26388 h 56841"/>
                <a:gd name="connsiteX2" fmla="*/ 111092 w 110006"/>
                <a:gd name="connsiteY2" fmla="*/ 39074 h 5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06" h="56841">
                  <a:moveTo>
                    <a:pt x="111092" y="39074"/>
                  </a:moveTo>
                  <a:cubicBezTo>
                    <a:pt x="32599" y="-11141"/>
                    <a:pt x="-4903" y="-5855"/>
                    <a:pt x="1863" y="26388"/>
                  </a:cubicBezTo>
                  <a:cubicBezTo>
                    <a:pt x="8866" y="59794"/>
                    <a:pt x="49540" y="72294"/>
                    <a:pt x="111092" y="390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8" name="任意多边形: 形状 4297">
              <a:extLst>
                <a:ext uri="{FF2B5EF4-FFF2-40B4-BE49-F238E27FC236}">
                  <a16:creationId xmlns:a16="http://schemas.microsoft.com/office/drawing/2014/main" id="{3718A1E7-0C56-252B-1A1B-BE36C40F6B01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299" name="任意多边形: 形状 4298">
              <a:extLst>
                <a:ext uri="{FF2B5EF4-FFF2-40B4-BE49-F238E27FC236}">
                  <a16:creationId xmlns:a16="http://schemas.microsoft.com/office/drawing/2014/main" id="{64320AA1-7C6D-2FC2-FB98-36DC544D737D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0" name="任意多边形: 形状 4299">
              <a:extLst>
                <a:ext uri="{FF2B5EF4-FFF2-40B4-BE49-F238E27FC236}">
                  <a16:creationId xmlns:a16="http://schemas.microsoft.com/office/drawing/2014/main" id="{B1F30793-FFC1-2842-AFF1-3C75117B4433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1" name="任意多边形: 形状 4300">
              <a:extLst>
                <a:ext uri="{FF2B5EF4-FFF2-40B4-BE49-F238E27FC236}">
                  <a16:creationId xmlns:a16="http://schemas.microsoft.com/office/drawing/2014/main" id="{377F60D9-7B76-FD7C-0F8D-15D852189566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2" name="任意多边形: 形状 4301">
              <a:extLst>
                <a:ext uri="{FF2B5EF4-FFF2-40B4-BE49-F238E27FC236}">
                  <a16:creationId xmlns:a16="http://schemas.microsoft.com/office/drawing/2014/main" id="{BC11149B-D2A0-C61F-CE7A-19F5FA67921C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3" name="任意多边形: 形状 4302">
              <a:extLst>
                <a:ext uri="{FF2B5EF4-FFF2-40B4-BE49-F238E27FC236}">
                  <a16:creationId xmlns:a16="http://schemas.microsoft.com/office/drawing/2014/main" id="{68204A43-C41B-D315-E8A5-088C34078DD9}"/>
                </a:ext>
              </a:extLst>
            </p:cNvPr>
            <p:cNvSpPr/>
            <p:nvPr/>
          </p:nvSpPr>
          <p:spPr>
            <a:xfrm>
              <a:off x="418962" y="-3729601"/>
              <a:ext cx="13776" cy="33845"/>
            </a:xfrm>
            <a:custGeom>
              <a:avLst/>
              <a:gdLst>
                <a:gd name="connsiteX0" fmla="*/ 7124 w 13776"/>
                <a:gd name="connsiteY0" fmla="*/ 1747 h 33845"/>
                <a:gd name="connsiteX1" fmla="*/ 8366 w 13776"/>
                <a:gd name="connsiteY1" fmla="*/ 35576 h 33845"/>
                <a:gd name="connsiteX2" fmla="*/ 7124 w 13776"/>
                <a:gd name="connsiteY2" fmla="*/ 1747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76" h="33845">
                  <a:moveTo>
                    <a:pt x="7124" y="1747"/>
                  </a:moveTo>
                  <a:cubicBezTo>
                    <a:pt x="-2443" y="23894"/>
                    <a:pt x="411" y="36104"/>
                    <a:pt x="8366" y="35576"/>
                  </a:cubicBezTo>
                  <a:cubicBezTo>
                    <a:pt x="16321" y="35047"/>
                    <a:pt x="18145" y="22890"/>
                    <a:pt x="712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4" name="任意多边形: 形状 4303">
              <a:extLst>
                <a:ext uri="{FF2B5EF4-FFF2-40B4-BE49-F238E27FC236}">
                  <a16:creationId xmlns:a16="http://schemas.microsoft.com/office/drawing/2014/main" id="{2C2900B5-15C5-EF75-44FF-BDB39A769448}"/>
                </a:ext>
              </a:extLst>
            </p:cNvPr>
            <p:cNvSpPr/>
            <p:nvPr/>
          </p:nvSpPr>
          <p:spPr>
            <a:xfrm>
              <a:off x="391545" y="-3729950"/>
              <a:ext cx="33455" cy="15799"/>
            </a:xfrm>
            <a:custGeom>
              <a:avLst/>
              <a:gdLst>
                <a:gd name="connsiteX0" fmla="*/ 34542 w 33455"/>
                <a:gd name="connsiteY0" fmla="*/ 2096 h 15799"/>
                <a:gd name="connsiteX1" fmla="*/ 1532 w 33455"/>
                <a:gd name="connsiteY1" fmla="*/ 13698 h 15799"/>
                <a:gd name="connsiteX2" fmla="*/ 34542 w 33455"/>
                <a:gd name="connsiteY2" fmla="*/ 2096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799">
                  <a:moveTo>
                    <a:pt x="34542" y="2096"/>
                  </a:moveTo>
                  <a:cubicBezTo>
                    <a:pt x="9725" y="167"/>
                    <a:pt x="-1348" y="6536"/>
                    <a:pt x="1532" y="13698"/>
                  </a:cubicBezTo>
                  <a:cubicBezTo>
                    <a:pt x="4413" y="20860"/>
                    <a:pt x="17072" y="18587"/>
                    <a:pt x="34542" y="209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5" name="任意多边形: 形状 4304">
              <a:extLst>
                <a:ext uri="{FF2B5EF4-FFF2-40B4-BE49-F238E27FC236}">
                  <a16:creationId xmlns:a16="http://schemas.microsoft.com/office/drawing/2014/main" id="{4B78158B-23D7-2D91-0441-8CD088A97C2C}"/>
                </a:ext>
              </a:extLst>
            </p:cNvPr>
            <p:cNvSpPr/>
            <p:nvPr/>
          </p:nvSpPr>
          <p:spPr>
            <a:xfrm>
              <a:off x="401058" y="-3757613"/>
              <a:ext cx="23942" cy="28011"/>
            </a:xfrm>
            <a:custGeom>
              <a:avLst/>
              <a:gdLst>
                <a:gd name="connsiteX0" fmla="*/ 25029 w 23942"/>
                <a:gd name="connsiteY0" fmla="*/ 29759 h 28011"/>
                <a:gd name="connsiteX1" fmla="*/ 3384 w 23942"/>
                <a:gd name="connsiteY1" fmla="*/ 3092 h 28011"/>
                <a:gd name="connsiteX2" fmla="*/ 25029 w 23942"/>
                <a:gd name="connsiteY2" fmla="*/ 29759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25029" y="29759"/>
                  </a:moveTo>
                  <a:cubicBezTo>
                    <a:pt x="19267" y="6422"/>
                    <a:pt x="9568" y="-1771"/>
                    <a:pt x="3384" y="3092"/>
                  </a:cubicBezTo>
                  <a:cubicBezTo>
                    <a:pt x="-2800" y="7955"/>
                    <a:pt x="3199" y="18738"/>
                    <a:pt x="25029" y="297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6" name="任意多边形: 形状 4305">
              <a:extLst>
                <a:ext uri="{FF2B5EF4-FFF2-40B4-BE49-F238E27FC236}">
                  <a16:creationId xmlns:a16="http://schemas.microsoft.com/office/drawing/2014/main" id="{CA513CFE-AFD4-EC5A-62E2-B2C2004BD47D}"/>
                </a:ext>
              </a:extLst>
            </p:cNvPr>
            <p:cNvSpPr/>
            <p:nvPr/>
          </p:nvSpPr>
          <p:spPr>
            <a:xfrm>
              <a:off x="425001" y="-3758689"/>
              <a:ext cx="22422" cy="29087"/>
            </a:xfrm>
            <a:custGeom>
              <a:avLst/>
              <a:gdLst>
                <a:gd name="connsiteX0" fmla="*/ 1086 w 22422"/>
                <a:gd name="connsiteY0" fmla="*/ 30834 h 29087"/>
                <a:gd name="connsiteX1" fmla="*/ 20722 w 22422"/>
                <a:gd name="connsiteY1" fmla="*/ 2740 h 29087"/>
                <a:gd name="connsiteX2" fmla="*/ 1086 w 22422"/>
                <a:gd name="connsiteY2" fmla="*/ 30834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087">
                  <a:moveTo>
                    <a:pt x="1086" y="30834"/>
                  </a:moveTo>
                  <a:cubicBezTo>
                    <a:pt x="22229" y="18360"/>
                    <a:pt x="27515" y="6890"/>
                    <a:pt x="20722" y="2740"/>
                  </a:cubicBezTo>
                  <a:cubicBezTo>
                    <a:pt x="13930" y="-1409"/>
                    <a:pt x="5077" y="7339"/>
                    <a:pt x="1086" y="308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7" name="任意多边形: 形状 4306">
              <a:extLst>
                <a:ext uri="{FF2B5EF4-FFF2-40B4-BE49-F238E27FC236}">
                  <a16:creationId xmlns:a16="http://schemas.microsoft.com/office/drawing/2014/main" id="{E04C8193-8549-1E8B-B014-0B68F276B2AE}"/>
                </a:ext>
              </a:extLst>
            </p:cNvPr>
            <p:cNvSpPr/>
            <p:nvPr/>
          </p:nvSpPr>
          <p:spPr>
            <a:xfrm>
              <a:off x="425001" y="-3730765"/>
              <a:ext cx="34010" cy="14907"/>
            </a:xfrm>
            <a:custGeom>
              <a:avLst/>
              <a:gdLst>
                <a:gd name="connsiteX0" fmla="*/ 1086 w 34010"/>
                <a:gd name="connsiteY0" fmla="*/ 2910 h 14907"/>
                <a:gd name="connsiteX1" fmla="*/ 34862 w 34010"/>
                <a:gd name="connsiteY1" fmla="*/ 12213 h 14907"/>
                <a:gd name="connsiteX2" fmla="*/ 1086 w 34010"/>
                <a:gd name="connsiteY2" fmla="*/ 2910 h 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907">
                  <a:moveTo>
                    <a:pt x="1086" y="2910"/>
                  </a:moveTo>
                  <a:cubicBezTo>
                    <a:pt x="19982" y="18530"/>
                    <a:pt x="32800" y="19640"/>
                    <a:pt x="34862" y="12213"/>
                  </a:cubicBezTo>
                  <a:cubicBezTo>
                    <a:pt x="36923" y="4787"/>
                    <a:pt x="25374" y="-763"/>
                    <a:pt x="1086" y="29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8" name="任意多边形: 形状 4307">
              <a:extLst>
                <a:ext uri="{FF2B5EF4-FFF2-40B4-BE49-F238E27FC236}">
                  <a16:creationId xmlns:a16="http://schemas.microsoft.com/office/drawing/2014/main" id="{E6DBB474-D8BE-7E7A-99B8-42B6B4F62F82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7882 w 9046"/>
                <a:gd name="connsiteY0" fmla="*/ 2346 h 8738"/>
                <a:gd name="connsiteX1" fmla="*/ 1698 w 9046"/>
                <a:gd name="connsiteY1" fmla="*/ 3932 h 8738"/>
                <a:gd name="connsiteX2" fmla="*/ 3164 w 9046"/>
                <a:gd name="connsiteY2" fmla="*/ 9799 h 8738"/>
                <a:gd name="connsiteX3" fmla="*/ 3336 w 9046"/>
                <a:gd name="connsiteY3" fmla="*/ 9904 h 8738"/>
                <a:gd name="connsiteX4" fmla="*/ 9521 w 9046"/>
                <a:gd name="connsiteY4" fmla="*/ 8319 h 8738"/>
                <a:gd name="connsiteX5" fmla="*/ 8054 w 9046"/>
                <a:gd name="connsiteY5" fmla="*/ 2452 h 8738"/>
                <a:gd name="connsiteX6" fmla="*/ 7882 w 9046"/>
                <a:gd name="connsiteY6" fmla="*/ 2346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7882" y="2346"/>
                  </a:move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09" name="任意多边形: 形状 4308">
              <a:extLst>
                <a:ext uri="{FF2B5EF4-FFF2-40B4-BE49-F238E27FC236}">
                  <a16:creationId xmlns:a16="http://schemas.microsoft.com/office/drawing/2014/main" id="{716E72F8-73BE-6996-4255-8C9562EDF610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0" name="任意多边形: 形状 4309">
              <a:extLst>
                <a:ext uri="{FF2B5EF4-FFF2-40B4-BE49-F238E27FC236}">
                  <a16:creationId xmlns:a16="http://schemas.microsoft.com/office/drawing/2014/main" id="{936D582E-4407-A417-0E97-09EBEAD8D7D6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1" name="任意多边形: 形状 4310">
              <a:extLst>
                <a:ext uri="{FF2B5EF4-FFF2-40B4-BE49-F238E27FC236}">
                  <a16:creationId xmlns:a16="http://schemas.microsoft.com/office/drawing/2014/main" id="{6453D657-63DE-F885-8382-ABE1945EBC28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2" name="任意多边形: 形状 4311">
              <a:extLst>
                <a:ext uri="{FF2B5EF4-FFF2-40B4-BE49-F238E27FC236}">
                  <a16:creationId xmlns:a16="http://schemas.microsoft.com/office/drawing/2014/main" id="{DF5171FE-D3AA-42ED-5D82-10D818564C23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3" name="任意多边形: 形状 4312">
              <a:extLst>
                <a:ext uri="{FF2B5EF4-FFF2-40B4-BE49-F238E27FC236}">
                  <a16:creationId xmlns:a16="http://schemas.microsoft.com/office/drawing/2014/main" id="{6FC087A9-02CA-0E26-DEC4-1CE6D47BE2DA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4" name="任意多边形: 形状 4313">
              <a:extLst>
                <a:ext uri="{FF2B5EF4-FFF2-40B4-BE49-F238E27FC236}">
                  <a16:creationId xmlns:a16="http://schemas.microsoft.com/office/drawing/2014/main" id="{AFEF1DBA-4A00-674C-0CCB-C9DB66584E0A}"/>
                </a:ext>
              </a:extLst>
            </p:cNvPr>
            <p:cNvSpPr/>
            <p:nvPr/>
          </p:nvSpPr>
          <p:spPr>
            <a:xfrm>
              <a:off x="417272" y="-3763447"/>
              <a:ext cx="13769" cy="33845"/>
            </a:xfrm>
            <a:custGeom>
              <a:avLst/>
              <a:gdLst>
                <a:gd name="connsiteX0" fmla="*/ 8815 w 13769"/>
                <a:gd name="connsiteY0" fmla="*/ 35592 h 33845"/>
                <a:gd name="connsiteX1" fmla="*/ 7573 w 13769"/>
                <a:gd name="connsiteY1" fmla="*/ 1763 h 33845"/>
                <a:gd name="connsiteX2" fmla="*/ 8815 w 13769"/>
                <a:gd name="connsiteY2" fmla="*/ 35592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69" h="33845">
                  <a:moveTo>
                    <a:pt x="8815" y="35592"/>
                  </a:moveTo>
                  <a:cubicBezTo>
                    <a:pt x="18408" y="13445"/>
                    <a:pt x="15501" y="1235"/>
                    <a:pt x="7573" y="1763"/>
                  </a:cubicBezTo>
                  <a:cubicBezTo>
                    <a:pt x="-356" y="2292"/>
                    <a:pt x="-2206" y="14290"/>
                    <a:pt x="8815" y="3559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5" name="任意多边形: 形状 4314">
              <a:extLst>
                <a:ext uri="{FF2B5EF4-FFF2-40B4-BE49-F238E27FC236}">
                  <a16:creationId xmlns:a16="http://schemas.microsoft.com/office/drawing/2014/main" id="{A1874EAA-EEE1-00C2-5E42-DDE0860F0A1F}"/>
                </a:ext>
              </a:extLst>
            </p:cNvPr>
            <p:cNvSpPr/>
            <p:nvPr/>
          </p:nvSpPr>
          <p:spPr>
            <a:xfrm>
              <a:off x="425001" y="-3745115"/>
              <a:ext cx="33455" cy="15862"/>
            </a:xfrm>
            <a:custGeom>
              <a:avLst/>
              <a:gdLst>
                <a:gd name="connsiteX0" fmla="*/ 1086 w 33455"/>
                <a:gd name="connsiteY0" fmla="*/ 17260 h 15862"/>
                <a:gd name="connsiteX1" fmla="*/ 34095 w 33455"/>
                <a:gd name="connsiteY1" fmla="*/ 5658 h 15862"/>
                <a:gd name="connsiteX2" fmla="*/ 1086 w 33455"/>
                <a:gd name="connsiteY2" fmla="*/ 17260 h 1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5" h="15862">
                  <a:moveTo>
                    <a:pt x="1086" y="17260"/>
                  </a:moveTo>
                  <a:cubicBezTo>
                    <a:pt x="25902" y="19189"/>
                    <a:pt x="36976" y="12820"/>
                    <a:pt x="34095" y="5658"/>
                  </a:cubicBezTo>
                  <a:cubicBezTo>
                    <a:pt x="31215" y="-1504"/>
                    <a:pt x="18582" y="504"/>
                    <a:pt x="1086" y="1726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6" name="任意多边形: 形状 4315">
              <a:extLst>
                <a:ext uri="{FF2B5EF4-FFF2-40B4-BE49-F238E27FC236}">
                  <a16:creationId xmlns:a16="http://schemas.microsoft.com/office/drawing/2014/main" id="{A6C591CC-D351-DB30-FFDD-018B12E20EE3}"/>
                </a:ext>
              </a:extLst>
            </p:cNvPr>
            <p:cNvSpPr/>
            <p:nvPr/>
          </p:nvSpPr>
          <p:spPr>
            <a:xfrm>
              <a:off x="425001" y="-3729601"/>
              <a:ext cx="23942" cy="28011"/>
            </a:xfrm>
            <a:custGeom>
              <a:avLst/>
              <a:gdLst>
                <a:gd name="connsiteX0" fmla="*/ 1086 w 23942"/>
                <a:gd name="connsiteY0" fmla="*/ 1747 h 28011"/>
                <a:gd name="connsiteX1" fmla="*/ 22731 w 23942"/>
                <a:gd name="connsiteY1" fmla="*/ 28413 h 28011"/>
                <a:gd name="connsiteX2" fmla="*/ 1086 w 23942"/>
                <a:gd name="connsiteY2" fmla="*/ 1747 h 2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42" h="28011">
                  <a:moveTo>
                    <a:pt x="1086" y="1747"/>
                  </a:moveTo>
                  <a:cubicBezTo>
                    <a:pt x="6847" y="25083"/>
                    <a:pt x="16573" y="33276"/>
                    <a:pt x="22731" y="28413"/>
                  </a:cubicBezTo>
                  <a:cubicBezTo>
                    <a:pt x="28889" y="23550"/>
                    <a:pt x="22995" y="1250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7" name="任意多边形: 形状 4316">
              <a:extLst>
                <a:ext uri="{FF2B5EF4-FFF2-40B4-BE49-F238E27FC236}">
                  <a16:creationId xmlns:a16="http://schemas.microsoft.com/office/drawing/2014/main" id="{93D6F737-7011-7E20-A4AE-B3723051A4E2}"/>
                </a:ext>
              </a:extLst>
            </p:cNvPr>
            <p:cNvSpPr/>
            <p:nvPr/>
          </p:nvSpPr>
          <p:spPr>
            <a:xfrm>
              <a:off x="402578" y="-3729601"/>
              <a:ext cx="22422" cy="29123"/>
            </a:xfrm>
            <a:custGeom>
              <a:avLst/>
              <a:gdLst>
                <a:gd name="connsiteX0" fmla="*/ 23508 w 22422"/>
                <a:gd name="connsiteY0" fmla="*/ 1747 h 29123"/>
                <a:gd name="connsiteX1" fmla="*/ 3872 w 22422"/>
                <a:gd name="connsiteY1" fmla="*/ 29840 h 29123"/>
                <a:gd name="connsiteX2" fmla="*/ 23508 w 22422"/>
                <a:gd name="connsiteY2" fmla="*/ 1747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22" h="29123">
                  <a:moveTo>
                    <a:pt x="23508" y="1747"/>
                  </a:moveTo>
                  <a:cubicBezTo>
                    <a:pt x="2365" y="14248"/>
                    <a:pt x="-2920" y="25533"/>
                    <a:pt x="3872" y="29840"/>
                  </a:cubicBezTo>
                  <a:cubicBezTo>
                    <a:pt x="10664" y="34148"/>
                    <a:pt x="19518" y="24978"/>
                    <a:pt x="235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8" name="任意多边形: 形状 4317">
              <a:extLst>
                <a:ext uri="{FF2B5EF4-FFF2-40B4-BE49-F238E27FC236}">
                  <a16:creationId xmlns:a16="http://schemas.microsoft.com/office/drawing/2014/main" id="{01A8B494-7739-8C1A-05B6-D1A33920EB67}"/>
                </a:ext>
              </a:extLst>
            </p:cNvPr>
            <p:cNvSpPr/>
            <p:nvPr/>
          </p:nvSpPr>
          <p:spPr>
            <a:xfrm>
              <a:off x="390990" y="-3743351"/>
              <a:ext cx="34010" cy="14802"/>
            </a:xfrm>
            <a:custGeom>
              <a:avLst/>
              <a:gdLst>
                <a:gd name="connsiteX0" fmla="*/ 35096 w 34010"/>
                <a:gd name="connsiteY0" fmla="*/ 15497 h 14802"/>
                <a:gd name="connsiteX1" fmla="*/ 1321 w 34010"/>
                <a:gd name="connsiteY1" fmla="*/ 6167 h 14802"/>
                <a:gd name="connsiteX2" fmla="*/ 35096 w 34010"/>
                <a:gd name="connsiteY2" fmla="*/ 15497 h 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10" h="14802">
                  <a:moveTo>
                    <a:pt x="35096" y="15497"/>
                  </a:moveTo>
                  <a:cubicBezTo>
                    <a:pt x="16200" y="-123"/>
                    <a:pt x="3382" y="-1232"/>
                    <a:pt x="1321" y="6167"/>
                  </a:cubicBezTo>
                  <a:cubicBezTo>
                    <a:pt x="-741" y="13567"/>
                    <a:pt x="10808" y="18906"/>
                    <a:pt x="35096" y="1549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19" name="任意多边形: 形状 4318">
              <a:extLst>
                <a:ext uri="{FF2B5EF4-FFF2-40B4-BE49-F238E27FC236}">
                  <a16:creationId xmlns:a16="http://schemas.microsoft.com/office/drawing/2014/main" id="{1B5C62CA-9373-8BBE-AEDA-C7E3A1C92AFE}"/>
                </a:ext>
              </a:extLst>
            </p:cNvPr>
            <p:cNvSpPr/>
            <p:nvPr/>
          </p:nvSpPr>
          <p:spPr>
            <a:xfrm>
              <a:off x="420478" y="-3734112"/>
              <a:ext cx="9046" cy="8738"/>
            </a:xfrm>
            <a:custGeom>
              <a:avLst/>
              <a:gdLst>
                <a:gd name="connsiteX0" fmla="*/ 3336 w 9046"/>
                <a:gd name="connsiteY0" fmla="*/ 9904 h 8738"/>
                <a:gd name="connsiteX1" fmla="*/ 9521 w 9046"/>
                <a:gd name="connsiteY1" fmla="*/ 8319 h 8738"/>
                <a:gd name="connsiteX2" fmla="*/ 8054 w 9046"/>
                <a:gd name="connsiteY2" fmla="*/ 2452 h 8738"/>
                <a:gd name="connsiteX3" fmla="*/ 7882 w 9046"/>
                <a:gd name="connsiteY3" fmla="*/ 2346 h 8738"/>
                <a:gd name="connsiteX4" fmla="*/ 1698 w 9046"/>
                <a:gd name="connsiteY4" fmla="*/ 3932 h 8738"/>
                <a:gd name="connsiteX5" fmla="*/ 3164 w 9046"/>
                <a:gd name="connsiteY5" fmla="*/ 9799 h 8738"/>
                <a:gd name="connsiteX6" fmla="*/ 3336 w 9046"/>
                <a:gd name="connsiteY6" fmla="*/ 9904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6" h="8738">
                  <a:moveTo>
                    <a:pt x="3336" y="9904"/>
                  </a:moveTo>
                  <a:cubicBezTo>
                    <a:pt x="5492" y="11094"/>
                    <a:pt x="8204" y="10406"/>
                    <a:pt x="9521" y="8319"/>
                  </a:cubicBezTo>
                  <a:cubicBezTo>
                    <a:pt x="10738" y="6284"/>
                    <a:pt x="10082" y="3667"/>
                    <a:pt x="8054" y="2452"/>
                  </a:cubicBezTo>
                  <a:cubicBezTo>
                    <a:pt x="7998" y="2399"/>
                    <a:pt x="7940" y="2372"/>
                    <a:pt x="7882" y="2346"/>
                  </a:cubicBezTo>
                  <a:cubicBezTo>
                    <a:pt x="5730" y="1130"/>
                    <a:pt x="2997" y="1817"/>
                    <a:pt x="1698" y="3932"/>
                  </a:cubicBezTo>
                  <a:cubicBezTo>
                    <a:pt x="480" y="5967"/>
                    <a:pt x="1137" y="8583"/>
                    <a:pt x="3164" y="9799"/>
                  </a:cubicBezTo>
                  <a:cubicBezTo>
                    <a:pt x="3220" y="9852"/>
                    <a:pt x="3278" y="9878"/>
                    <a:pt x="3336" y="99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0" name="任意多边形: 形状 4319">
              <a:extLst>
                <a:ext uri="{FF2B5EF4-FFF2-40B4-BE49-F238E27FC236}">
                  <a16:creationId xmlns:a16="http://schemas.microsoft.com/office/drawing/2014/main" id="{9E6DCB4A-F326-DD85-B2FB-AB68415CD092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1" name="任意多边形: 形状 4320">
              <a:extLst>
                <a:ext uri="{FF2B5EF4-FFF2-40B4-BE49-F238E27FC236}">
                  <a16:creationId xmlns:a16="http://schemas.microsoft.com/office/drawing/2014/main" id="{F47FAB24-8CAF-99AD-6AC5-F8AD2F8DCC6D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2" name="任意多边形: 形状 4321">
              <a:extLst>
                <a:ext uri="{FF2B5EF4-FFF2-40B4-BE49-F238E27FC236}">
                  <a16:creationId xmlns:a16="http://schemas.microsoft.com/office/drawing/2014/main" id="{47C425C9-2688-B992-D671-137639097752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3" name="任意多边形: 形状 4322">
              <a:extLst>
                <a:ext uri="{FF2B5EF4-FFF2-40B4-BE49-F238E27FC236}">
                  <a16:creationId xmlns:a16="http://schemas.microsoft.com/office/drawing/2014/main" id="{C5742383-DCB1-E5AC-48C8-74AE468CE27F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4" name="任意多边形: 形状 4323">
              <a:extLst>
                <a:ext uri="{FF2B5EF4-FFF2-40B4-BE49-F238E27FC236}">
                  <a16:creationId xmlns:a16="http://schemas.microsoft.com/office/drawing/2014/main" id="{09CC3C9A-D724-BDB0-E6D4-C00705E1FDEF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5" name="任意多边形: 形状 4324">
              <a:extLst>
                <a:ext uri="{FF2B5EF4-FFF2-40B4-BE49-F238E27FC236}">
                  <a16:creationId xmlns:a16="http://schemas.microsoft.com/office/drawing/2014/main" id="{6664C33A-D5EA-EDF0-62B9-672D761031B5}"/>
                </a:ext>
              </a:extLst>
            </p:cNvPr>
            <p:cNvSpPr/>
            <p:nvPr/>
          </p:nvSpPr>
          <p:spPr>
            <a:xfrm>
              <a:off x="446145" y="-3670824"/>
              <a:ext cx="23769" cy="43781"/>
            </a:xfrm>
            <a:custGeom>
              <a:avLst/>
              <a:gdLst>
                <a:gd name="connsiteX0" fmla="*/ 24711 w 23769"/>
                <a:gd name="connsiteY0" fmla="*/ 1747 h 43781"/>
                <a:gd name="connsiteX1" fmla="*/ 6449 w 23769"/>
                <a:gd name="connsiteY1" fmla="*/ 44905 h 43781"/>
                <a:gd name="connsiteX2" fmla="*/ 24711 w 23769"/>
                <a:gd name="connsiteY2" fmla="*/ 1747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9" h="43781">
                  <a:moveTo>
                    <a:pt x="24711" y="1747"/>
                  </a:moveTo>
                  <a:cubicBezTo>
                    <a:pt x="-264" y="24343"/>
                    <a:pt x="-3779" y="41099"/>
                    <a:pt x="6449" y="44905"/>
                  </a:cubicBezTo>
                  <a:cubicBezTo>
                    <a:pt x="17073" y="48816"/>
                    <a:pt x="26112" y="34307"/>
                    <a:pt x="24711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6" name="任意多边形: 形状 4325">
              <a:extLst>
                <a:ext uri="{FF2B5EF4-FFF2-40B4-BE49-F238E27FC236}">
                  <a16:creationId xmlns:a16="http://schemas.microsoft.com/office/drawing/2014/main" id="{877E2FD5-E966-6F6B-63D6-14F52E633A9A}"/>
                </a:ext>
              </a:extLst>
            </p:cNvPr>
            <p:cNvSpPr/>
            <p:nvPr/>
          </p:nvSpPr>
          <p:spPr>
            <a:xfrm>
              <a:off x="421549" y="-3682451"/>
              <a:ext cx="48221" cy="18490"/>
            </a:xfrm>
            <a:custGeom>
              <a:avLst/>
              <a:gdLst>
                <a:gd name="connsiteX0" fmla="*/ 49307 w 48221"/>
                <a:gd name="connsiteY0" fmla="*/ 13374 h 18490"/>
                <a:gd name="connsiteX1" fmla="*/ 1102 w 48221"/>
                <a:gd name="connsiteY1" fmla="*/ 9938 h 18490"/>
                <a:gd name="connsiteX2" fmla="*/ 49307 w 48221"/>
                <a:gd name="connsiteY2" fmla="*/ 13374 h 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21" h="18490">
                  <a:moveTo>
                    <a:pt x="49307" y="13374"/>
                  </a:moveTo>
                  <a:cubicBezTo>
                    <a:pt x="19311" y="-2483"/>
                    <a:pt x="1736" y="-607"/>
                    <a:pt x="1102" y="9938"/>
                  </a:cubicBezTo>
                  <a:cubicBezTo>
                    <a:pt x="494" y="20906"/>
                    <a:pt x="17646" y="24712"/>
                    <a:pt x="49307" y="133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7" name="任意多边形: 形状 4326">
              <a:extLst>
                <a:ext uri="{FF2B5EF4-FFF2-40B4-BE49-F238E27FC236}">
                  <a16:creationId xmlns:a16="http://schemas.microsoft.com/office/drawing/2014/main" id="{60FFE2CE-47A1-E36E-BF2E-53CB702B2E8F}"/>
                </a:ext>
              </a:extLst>
            </p:cNvPr>
            <p:cNvSpPr/>
            <p:nvPr/>
          </p:nvSpPr>
          <p:spPr>
            <a:xfrm>
              <a:off x="451527" y="-3716380"/>
              <a:ext cx="20668" cy="45555"/>
            </a:xfrm>
            <a:custGeom>
              <a:avLst/>
              <a:gdLst>
                <a:gd name="connsiteX0" fmla="*/ 19329 w 20668"/>
                <a:gd name="connsiteY0" fmla="*/ 47303 h 45555"/>
                <a:gd name="connsiteX1" fmla="*/ 7833 w 20668"/>
                <a:gd name="connsiteY1" fmla="*/ 2057 h 45555"/>
                <a:gd name="connsiteX2" fmla="*/ 19329 w 20668"/>
                <a:gd name="connsiteY2" fmla="*/ 47303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68" h="45555">
                  <a:moveTo>
                    <a:pt x="19329" y="47303"/>
                  </a:moveTo>
                  <a:cubicBezTo>
                    <a:pt x="25804" y="14875"/>
                    <a:pt x="18404" y="-692"/>
                    <a:pt x="7833" y="2057"/>
                  </a:cubicBezTo>
                  <a:cubicBezTo>
                    <a:pt x="-3161" y="4885"/>
                    <a:pt x="-1655" y="21746"/>
                    <a:pt x="19329" y="4730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8" name="任意多边形: 形状 4327">
              <a:extLst>
                <a:ext uri="{FF2B5EF4-FFF2-40B4-BE49-F238E27FC236}">
                  <a16:creationId xmlns:a16="http://schemas.microsoft.com/office/drawing/2014/main" id="{6F78B594-1BEB-79A3-E8FB-1723EFE4DF68}"/>
                </a:ext>
              </a:extLst>
            </p:cNvPr>
            <p:cNvSpPr/>
            <p:nvPr/>
          </p:nvSpPr>
          <p:spPr>
            <a:xfrm>
              <a:off x="469771" y="-3699118"/>
              <a:ext cx="42495" cy="28294"/>
            </a:xfrm>
            <a:custGeom>
              <a:avLst/>
              <a:gdLst>
                <a:gd name="connsiteX0" fmla="*/ 1086 w 42495"/>
                <a:gd name="connsiteY0" fmla="*/ 30041 h 28294"/>
                <a:gd name="connsiteX1" fmla="*/ 42183 w 42495"/>
                <a:gd name="connsiteY1" fmla="*/ 5489 h 28294"/>
                <a:gd name="connsiteX2" fmla="*/ 1086 w 42495"/>
                <a:gd name="connsiteY2" fmla="*/ 30041 h 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95" h="28294">
                  <a:moveTo>
                    <a:pt x="1086" y="30041"/>
                  </a:moveTo>
                  <a:cubicBezTo>
                    <a:pt x="35100" y="25944"/>
                    <a:pt x="48155" y="14343"/>
                    <a:pt x="42183" y="5489"/>
                  </a:cubicBezTo>
                  <a:cubicBezTo>
                    <a:pt x="36210" y="-3365"/>
                    <a:pt x="19824" y="2978"/>
                    <a:pt x="1086" y="300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29" name="任意多边形: 形状 4328">
              <a:extLst>
                <a:ext uri="{FF2B5EF4-FFF2-40B4-BE49-F238E27FC236}">
                  <a16:creationId xmlns:a16="http://schemas.microsoft.com/office/drawing/2014/main" id="{A27970E1-2F9B-91FC-CD22-0B809122ED10}"/>
                </a:ext>
              </a:extLst>
            </p:cNvPr>
            <p:cNvSpPr/>
            <p:nvPr/>
          </p:nvSpPr>
          <p:spPr>
            <a:xfrm>
              <a:off x="469771" y="-3670824"/>
              <a:ext cx="38963" cy="33057"/>
            </a:xfrm>
            <a:custGeom>
              <a:avLst/>
              <a:gdLst>
                <a:gd name="connsiteX0" fmla="*/ 1086 w 38963"/>
                <a:gd name="connsiteY0" fmla="*/ 1747 h 33057"/>
                <a:gd name="connsiteX1" fmla="*/ 38086 w 38963"/>
                <a:gd name="connsiteY1" fmla="*/ 31823 h 33057"/>
                <a:gd name="connsiteX2" fmla="*/ 1086 w 38963"/>
                <a:gd name="connsiteY2" fmla="*/ 1747 h 3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3" h="33057">
                  <a:moveTo>
                    <a:pt x="1086" y="1747"/>
                  </a:moveTo>
                  <a:cubicBezTo>
                    <a:pt x="15648" y="31664"/>
                    <a:pt x="31135" y="40042"/>
                    <a:pt x="38086" y="31823"/>
                  </a:cubicBezTo>
                  <a:cubicBezTo>
                    <a:pt x="45037" y="23603"/>
                    <a:pt x="33725" y="1052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0" name="任意多边形: 形状 4329">
              <a:extLst>
                <a:ext uri="{FF2B5EF4-FFF2-40B4-BE49-F238E27FC236}">
                  <a16:creationId xmlns:a16="http://schemas.microsoft.com/office/drawing/2014/main" id="{CFC0CC31-40BD-22D0-1A71-61638BCE7D42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12365 w 12446"/>
                <a:gd name="connsiteY0" fmla="*/ 4229 h 12000"/>
                <a:gd name="connsiteX1" fmla="*/ 3670 w 12446"/>
                <a:gd name="connsiteY1" fmla="*/ 2854 h 12000"/>
                <a:gd name="connsiteX2" fmla="*/ 2117 w 12446"/>
                <a:gd name="connsiteY2" fmla="*/ 11073 h 12000"/>
                <a:gd name="connsiteX3" fmla="*/ 2243 w 12446"/>
                <a:gd name="connsiteY3" fmla="*/ 11258 h 12000"/>
                <a:gd name="connsiteX4" fmla="*/ 10938 w 12446"/>
                <a:gd name="connsiteY4" fmla="*/ 12633 h 12000"/>
                <a:gd name="connsiteX5" fmla="*/ 12522 w 12446"/>
                <a:gd name="connsiteY5" fmla="*/ 4440 h 12000"/>
                <a:gd name="connsiteX6" fmla="*/ 12365 w 12446"/>
                <a:gd name="connsiteY6" fmla="*/ 4229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12365" y="4229"/>
                  </a:move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1" name="任意多边形: 形状 4330">
              <a:extLst>
                <a:ext uri="{FF2B5EF4-FFF2-40B4-BE49-F238E27FC236}">
                  <a16:creationId xmlns:a16="http://schemas.microsoft.com/office/drawing/2014/main" id="{B7ABBD34-B448-F902-1F18-40A1C6955F43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2" name="任意多边形: 形状 4331">
              <a:extLst>
                <a:ext uri="{FF2B5EF4-FFF2-40B4-BE49-F238E27FC236}">
                  <a16:creationId xmlns:a16="http://schemas.microsoft.com/office/drawing/2014/main" id="{4F022D23-8CAE-2853-F180-4488289F5496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3" name="任意多边形: 形状 4332">
              <a:extLst>
                <a:ext uri="{FF2B5EF4-FFF2-40B4-BE49-F238E27FC236}">
                  <a16:creationId xmlns:a16="http://schemas.microsoft.com/office/drawing/2014/main" id="{AE2DDC59-69E4-DD6F-3D02-F458100356A5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4" name="任意多边形: 形状 4333">
              <a:extLst>
                <a:ext uri="{FF2B5EF4-FFF2-40B4-BE49-F238E27FC236}">
                  <a16:creationId xmlns:a16="http://schemas.microsoft.com/office/drawing/2014/main" id="{B62EB3A7-BA7E-7E53-474D-C1DB20F79B95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5" name="任意多边形: 形状 4334">
              <a:extLst>
                <a:ext uri="{FF2B5EF4-FFF2-40B4-BE49-F238E27FC236}">
                  <a16:creationId xmlns:a16="http://schemas.microsoft.com/office/drawing/2014/main" id="{9D22D2EA-00DA-4143-CBFA-F6D64AF76196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6" name="任意多边形: 形状 4335">
              <a:extLst>
                <a:ext uri="{FF2B5EF4-FFF2-40B4-BE49-F238E27FC236}">
                  <a16:creationId xmlns:a16="http://schemas.microsoft.com/office/drawing/2014/main" id="{D7688D8A-DC7F-2886-50D1-89C9DEF36EE7}"/>
                </a:ext>
              </a:extLst>
            </p:cNvPr>
            <p:cNvSpPr/>
            <p:nvPr/>
          </p:nvSpPr>
          <p:spPr>
            <a:xfrm>
              <a:off x="469627" y="-3714605"/>
              <a:ext cx="23800" cy="43781"/>
            </a:xfrm>
            <a:custGeom>
              <a:avLst/>
              <a:gdLst>
                <a:gd name="connsiteX0" fmla="*/ 1229 w 23800"/>
                <a:gd name="connsiteY0" fmla="*/ 45528 h 43781"/>
                <a:gd name="connsiteX1" fmla="*/ 19518 w 23800"/>
                <a:gd name="connsiteY1" fmla="*/ 2370 h 43781"/>
                <a:gd name="connsiteX2" fmla="*/ 1229 w 23800"/>
                <a:gd name="connsiteY2" fmla="*/ 45528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00" h="43781">
                  <a:moveTo>
                    <a:pt x="1229" y="45528"/>
                  </a:moveTo>
                  <a:cubicBezTo>
                    <a:pt x="26257" y="22958"/>
                    <a:pt x="29746" y="6176"/>
                    <a:pt x="19518" y="2370"/>
                  </a:cubicBezTo>
                  <a:cubicBezTo>
                    <a:pt x="8894" y="-1541"/>
                    <a:pt x="-171" y="12968"/>
                    <a:pt x="1229" y="4552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7" name="任意多边形: 形状 4336">
              <a:extLst>
                <a:ext uri="{FF2B5EF4-FFF2-40B4-BE49-F238E27FC236}">
                  <a16:creationId xmlns:a16="http://schemas.microsoft.com/office/drawing/2014/main" id="{D66C570A-5681-7A20-119F-C9612E364A28}"/>
                </a:ext>
              </a:extLst>
            </p:cNvPr>
            <p:cNvSpPr/>
            <p:nvPr/>
          </p:nvSpPr>
          <p:spPr>
            <a:xfrm>
              <a:off x="469771" y="-3677587"/>
              <a:ext cx="48250" cy="18386"/>
            </a:xfrm>
            <a:custGeom>
              <a:avLst/>
              <a:gdLst>
                <a:gd name="connsiteX0" fmla="*/ 1086 w 48250"/>
                <a:gd name="connsiteY0" fmla="*/ 8510 h 18386"/>
                <a:gd name="connsiteX1" fmla="*/ 49318 w 48250"/>
                <a:gd name="connsiteY1" fmla="*/ 11919 h 18386"/>
                <a:gd name="connsiteX2" fmla="*/ 1086 w 48250"/>
                <a:gd name="connsiteY2" fmla="*/ 851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250" h="18386">
                  <a:moveTo>
                    <a:pt x="1086" y="8510"/>
                  </a:moveTo>
                  <a:cubicBezTo>
                    <a:pt x="31109" y="24367"/>
                    <a:pt x="48658" y="22491"/>
                    <a:pt x="49318" y="11919"/>
                  </a:cubicBezTo>
                  <a:cubicBezTo>
                    <a:pt x="49979" y="1348"/>
                    <a:pt x="32800" y="-2854"/>
                    <a:pt x="1086" y="851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8" name="任意多边形: 形状 4337">
              <a:extLst>
                <a:ext uri="{FF2B5EF4-FFF2-40B4-BE49-F238E27FC236}">
                  <a16:creationId xmlns:a16="http://schemas.microsoft.com/office/drawing/2014/main" id="{942D55D4-9CA4-40A4-39AB-DEE35534997B}"/>
                </a:ext>
              </a:extLst>
            </p:cNvPr>
            <p:cNvSpPr/>
            <p:nvPr/>
          </p:nvSpPr>
          <p:spPr>
            <a:xfrm>
              <a:off x="467362" y="-3670824"/>
              <a:ext cx="20522" cy="45555"/>
            </a:xfrm>
            <a:custGeom>
              <a:avLst/>
              <a:gdLst>
                <a:gd name="connsiteX0" fmla="*/ 3495 w 20522"/>
                <a:gd name="connsiteY0" fmla="*/ 1747 h 45555"/>
                <a:gd name="connsiteX1" fmla="*/ 15044 w 20522"/>
                <a:gd name="connsiteY1" fmla="*/ 46993 h 45555"/>
                <a:gd name="connsiteX2" fmla="*/ 3495 w 20522"/>
                <a:gd name="connsiteY2" fmla="*/ 1747 h 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22" h="45555">
                  <a:moveTo>
                    <a:pt x="3495" y="1747"/>
                  </a:moveTo>
                  <a:cubicBezTo>
                    <a:pt x="-2954" y="34175"/>
                    <a:pt x="4446" y="49741"/>
                    <a:pt x="15044" y="46993"/>
                  </a:cubicBezTo>
                  <a:cubicBezTo>
                    <a:pt x="25642" y="44244"/>
                    <a:pt x="24505" y="27303"/>
                    <a:pt x="349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39" name="任意多边形: 形状 4338">
              <a:extLst>
                <a:ext uri="{FF2B5EF4-FFF2-40B4-BE49-F238E27FC236}">
                  <a16:creationId xmlns:a16="http://schemas.microsoft.com/office/drawing/2014/main" id="{BE53B7DA-8D76-1E92-0C84-C70BA286FE40}"/>
                </a:ext>
              </a:extLst>
            </p:cNvPr>
            <p:cNvSpPr/>
            <p:nvPr/>
          </p:nvSpPr>
          <p:spPr>
            <a:xfrm>
              <a:off x="427302" y="-3670824"/>
              <a:ext cx="42468" cy="28307"/>
            </a:xfrm>
            <a:custGeom>
              <a:avLst/>
              <a:gdLst>
                <a:gd name="connsiteX0" fmla="*/ 43555 w 42468"/>
                <a:gd name="connsiteY0" fmla="*/ 1747 h 28307"/>
                <a:gd name="connsiteX1" fmla="*/ 2485 w 42468"/>
                <a:gd name="connsiteY1" fmla="*/ 26299 h 28307"/>
                <a:gd name="connsiteX2" fmla="*/ 43555 w 42468"/>
                <a:gd name="connsiteY2" fmla="*/ 1747 h 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468" h="28307">
                  <a:moveTo>
                    <a:pt x="43555" y="1747"/>
                  </a:moveTo>
                  <a:cubicBezTo>
                    <a:pt x="9568" y="5843"/>
                    <a:pt x="-3488" y="17446"/>
                    <a:pt x="2485" y="26299"/>
                  </a:cubicBezTo>
                  <a:cubicBezTo>
                    <a:pt x="8458" y="35153"/>
                    <a:pt x="24843" y="28889"/>
                    <a:pt x="4355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0" name="任意多边形: 形状 4339">
              <a:extLst>
                <a:ext uri="{FF2B5EF4-FFF2-40B4-BE49-F238E27FC236}">
                  <a16:creationId xmlns:a16="http://schemas.microsoft.com/office/drawing/2014/main" id="{3A2ACE53-8529-B53A-D0E2-5910A0E724AB}"/>
                </a:ext>
              </a:extLst>
            </p:cNvPr>
            <p:cNvSpPr/>
            <p:nvPr/>
          </p:nvSpPr>
          <p:spPr>
            <a:xfrm>
              <a:off x="430806" y="-3703878"/>
              <a:ext cx="38964" cy="33053"/>
            </a:xfrm>
            <a:custGeom>
              <a:avLst/>
              <a:gdLst>
                <a:gd name="connsiteX0" fmla="*/ 40050 w 38964"/>
                <a:gd name="connsiteY0" fmla="*/ 34801 h 33053"/>
                <a:gd name="connsiteX1" fmla="*/ 3050 w 38964"/>
                <a:gd name="connsiteY1" fmla="*/ 4725 h 33053"/>
                <a:gd name="connsiteX2" fmla="*/ 40050 w 38964"/>
                <a:gd name="connsiteY2" fmla="*/ 34801 h 3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964" h="33053">
                  <a:moveTo>
                    <a:pt x="40050" y="34801"/>
                  </a:moveTo>
                  <a:cubicBezTo>
                    <a:pt x="25515" y="4910"/>
                    <a:pt x="10027" y="-3494"/>
                    <a:pt x="3050" y="4725"/>
                  </a:cubicBezTo>
                  <a:cubicBezTo>
                    <a:pt x="-3927" y="12944"/>
                    <a:pt x="7517" y="26027"/>
                    <a:pt x="40050" y="348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1" name="任意多边形: 形状 4340">
              <a:extLst>
                <a:ext uri="{FF2B5EF4-FFF2-40B4-BE49-F238E27FC236}">
                  <a16:creationId xmlns:a16="http://schemas.microsoft.com/office/drawing/2014/main" id="{A69BDDE9-3379-E2D8-281C-3144126722DB}"/>
                </a:ext>
              </a:extLst>
            </p:cNvPr>
            <p:cNvSpPr/>
            <p:nvPr/>
          </p:nvSpPr>
          <p:spPr>
            <a:xfrm>
              <a:off x="463566" y="-3676821"/>
              <a:ext cx="12446" cy="12000"/>
            </a:xfrm>
            <a:custGeom>
              <a:avLst/>
              <a:gdLst>
                <a:gd name="connsiteX0" fmla="*/ 2243 w 12446"/>
                <a:gd name="connsiteY0" fmla="*/ 11258 h 12000"/>
                <a:gd name="connsiteX1" fmla="*/ 10938 w 12446"/>
                <a:gd name="connsiteY1" fmla="*/ 12633 h 12000"/>
                <a:gd name="connsiteX2" fmla="*/ 12522 w 12446"/>
                <a:gd name="connsiteY2" fmla="*/ 4440 h 12000"/>
                <a:gd name="connsiteX3" fmla="*/ 12365 w 12446"/>
                <a:gd name="connsiteY3" fmla="*/ 4229 h 12000"/>
                <a:gd name="connsiteX4" fmla="*/ 3670 w 12446"/>
                <a:gd name="connsiteY4" fmla="*/ 2854 h 12000"/>
                <a:gd name="connsiteX5" fmla="*/ 2117 w 12446"/>
                <a:gd name="connsiteY5" fmla="*/ 11073 h 12000"/>
                <a:gd name="connsiteX6" fmla="*/ 2243 w 12446"/>
                <a:gd name="connsiteY6" fmla="*/ 11258 h 1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6" h="12000">
                  <a:moveTo>
                    <a:pt x="2243" y="11258"/>
                  </a:moveTo>
                  <a:cubicBezTo>
                    <a:pt x="4322" y="13954"/>
                    <a:pt x="8132" y="14536"/>
                    <a:pt x="10938" y="12633"/>
                  </a:cubicBezTo>
                  <a:cubicBezTo>
                    <a:pt x="13635" y="10809"/>
                    <a:pt x="14344" y="7136"/>
                    <a:pt x="12522" y="4440"/>
                  </a:cubicBezTo>
                  <a:cubicBezTo>
                    <a:pt x="12471" y="4387"/>
                    <a:pt x="12419" y="4308"/>
                    <a:pt x="12365" y="4229"/>
                  </a:cubicBezTo>
                  <a:cubicBezTo>
                    <a:pt x="10278" y="1559"/>
                    <a:pt x="6479" y="951"/>
                    <a:pt x="3670" y="2854"/>
                  </a:cubicBezTo>
                  <a:cubicBezTo>
                    <a:pt x="969" y="4704"/>
                    <a:pt x="274" y="8378"/>
                    <a:pt x="2117" y="11073"/>
                  </a:cubicBezTo>
                  <a:cubicBezTo>
                    <a:pt x="2158" y="11153"/>
                    <a:pt x="2200" y="11206"/>
                    <a:pt x="2243" y="1125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2" name="任意多边形: 形状 4341">
              <a:extLst>
                <a:ext uri="{FF2B5EF4-FFF2-40B4-BE49-F238E27FC236}">
                  <a16:creationId xmlns:a16="http://schemas.microsoft.com/office/drawing/2014/main" id="{954854BC-1123-AF32-FBFC-FB5DD3B87479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3" name="任意多边形: 形状 4342">
              <a:extLst>
                <a:ext uri="{FF2B5EF4-FFF2-40B4-BE49-F238E27FC236}">
                  <a16:creationId xmlns:a16="http://schemas.microsoft.com/office/drawing/2014/main" id="{61EF995A-FA79-4DA4-E328-F180D9468E94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4" name="任意多边形: 形状 4343">
              <a:extLst>
                <a:ext uri="{FF2B5EF4-FFF2-40B4-BE49-F238E27FC236}">
                  <a16:creationId xmlns:a16="http://schemas.microsoft.com/office/drawing/2014/main" id="{150379B7-B59D-AF3D-B3C0-5A026C5A5FB7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5" name="任意多边形: 形状 4344">
              <a:extLst>
                <a:ext uri="{FF2B5EF4-FFF2-40B4-BE49-F238E27FC236}">
                  <a16:creationId xmlns:a16="http://schemas.microsoft.com/office/drawing/2014/main" id="{CB0FEDEB-4BFF-CC4C-4BC1-913D7518FEE6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6" name="任意多边形: 形状 4345">
              <a:extLst>
                <a:ext uri="{FF2B5EF4-FFF2-40B4-BE49-F238E27FC236}">
                  <a16:creationId xmlns:a16="http://schemas.microsoft.com/office/drawing/2014/main" id="{12F92F2D-B699-5081-9349-DA968E116EA9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7" name="任意多边形: 形状 4346">
              <a:extLst>
                <a:ext uri="{FF2B5EF4-FFF2-40B4-BE49-F238E27FC236}">
                  <a16:creationId xmlns:a16="http://schemas.microsoft.com/office/drawing/2014/main" id="{23B92ACE-BED6-37B3-514C-232D927DD02C}"/>
                </a:ext>
              </a:extLst>
            </p:cNvPr>
            <p:cNvSpPr/>
            <p:nvPr/>
          </p:nvSpPr>
          <p:spPr>
            <a:xfrm>
              <a:off x="454919" y="-3787611"/>
              <a:ext cx="46513" cy="36285"/>
            </a:xfrm>
            <a:custGeom>
              <a:avLst/>
              <a:gdLst>
                <a:gd name="connsiteX0" fmla="*/ 47599 w 46513"/>
                <a:gd name="connsiteY0" fmla="*/ 38032 h 36285"/>
                <a:gd name="connsiteX1" fmla="*/ 3014 w 46513"/>
                <a:gd name="connsiteY1" fmla="*/ 5525 h 36285"/>
                <a:gd name="connsiteX2" fmla="*/ 47599 w 46513"/>
                <a:gd name="connsiteY2" fmla="*/ 38032 h 3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13" h="36285">
                  <a:moveTo>
                    <a:pt x="47599" y="38032"/>
                  </a:moveTo>
                  <a:cubicBezTo>
                    <a:pt x="28862" y="4389"/>
                    <a:pt x="10441" y="-4254"/>
                    <a:pt x="3014" y="5525"/>
                  </a:cubicBezTo>
                  <a:cubicBezTo>
                    <a:pt x="-4412" y="15304"/>
                    <a:pt x="9437" y="29892"/>
                    <a:pt x="47599" y="3803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8" name="任意多边形: 形状 4347">
              <a:extLst>
                <a:ext uri="{FF2B5EF4-FFF2-40B4-BE49-F238E27FC236}">
                  <a16:creationId xmlns:a16="http://schemas.microsoft.com/office/drawing/2014/main" id="{741BFFE6-E775-6558-08B3-96FEF2B888BA}"/>
                </a:ext>
              </a:extLst>
            </p:cNvPr>
            <p:cNvSpPr/>
            <p:nvPr/>
          </p:nvSpPr>
          <p:spPr>
            <a:xfrm>
              <a:off x="500616" y="-3802813"/>
              <a:ext cx="25888" cy="51487"/>
            </a:xfrm>
            <a:custGeom>
              <a:avLst/>
              <a:gdLst>
                <a:gd name="connsiteX0" fmla="*/ 1902 w 25888"/>
                <a:gd name="connsiteY0" fmla="*/ 53234 h 51487"/>
                <a:gd name="connsiteX1" fmla="*/ 20217 w 25888"/>
                <a:gd name="connsiteY1" fmla="*/ 2306 h 51487"/>
                <a:gd name="connsiteX2" fmla="*/ 1902 w 25888"/>
                <a:gd name="connsiteY2" fmla="*/ 53234 h 5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8" h="51487">
                  <a:moveTo>
                    <a:pt x="1902" y="53234"/>
                  </a:moveTo>
                  <a:cubicBezTo>
                    <a:pt x="29335" y="25669"/>
                    <a:pt x="32295" y="6059"/>
                    <a:pt x="20217" y="2306"/>
                  </a:cubicBezTo>
                  <a:cubicBezTo>
                    <a:pt x="7716" y="-1685"/>
                    <a:pt x="-1824" y="15732"/>
                    <a:pt x="1902" y="5323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49" name="任意多边形: 形状 4348">
              <a:extLst>
                <a:ext uri="{FF2B5EF4-FFF2-40B4-BE49-F238E27FC236}">
                  <a16:creationId xmlns:a16="http://schemas.microsoft.com/office/drawing/2014/main" id="{3F38EC6D-9F88-CE24-F184-C87058606352}"/>
                </a:ext>
              </a:extLst>
            </p:cNvPr>
            <p:cNvSpPr/>
            <p:nvPr/>
          </p:nvSpPr>
          <p:spPr>
            <a:xfrm>
              <a:off x="501432" y="-3761250"/>
              <a:ext cx="55923" cy="21263"/>
            </a:xfrm>
            <a:custGeom>
              <a:avLst/>
              <a:gdLst>
                <a:gd name="connsiteX0" fmla="*/ 1086 w 55923"/>
                <a:gd name="connsiteY0" fmla="*/ 11671 h 21263"/>
                <a:gd name="connsiteX1" fmla="*/ 57009 w 55923"/>
                <a:gd name="connsiteY1" fmla="*/ 12728 h 21263"/>
                <a:gd name="connsiteX2" fmla="*/ 1086 w 55923"/>
                <a:gd name="connsiteY2" fmla="*/ 11671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63">
                  <a:moveTo>
                    <a:pt x="1086" y="11671"/>
                  </a:moveTo>
                  <a:cubicBezTo>
                    <a:pt x="36791" y="28294"/>
                    <a:pt x="57035" y="24885"/>
                    <a:pt x="57009" y="12728"/>
                  </a:cubicBezTo>
                  <a:cubicBezTo>
                    <a:pt x="56983" y="42"/>
                    <a:pt x="36950" y="-3341"/>
                    <a:pt x="1086" y="116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0" name="任意多边形: 形状 4349">
              <a:extLst>
                <a:ext uri="{FF2B5EF4-FFF2-40B4-BE49-F238E27FC236}">
                  <a16:creationId xmlns:a16="http://schemas.microsoft.com/office/drawing/2014/main" id="{68AE9207-7AC1-FE8D-73D8-E62140831942}"/>
                </a:ext>
              </a:extLst>
            </p:cNvPr>
            <p:cNvSpPr/>
            <p:nvPr/>
          </p:nvSpPr>
          <p:spPr>
            <a:xfrm>
              <a:off x="499935" y="-3751326"/>
              <a:ext cx="24938" cy="52122"/>
            </a:xfrm>
            <a:custGeom>
              <a:avLst/>
              <a:gdLst>
                <a:gd name="connsiteX0" fmla="*/ 2583 w 24938"/>
                <a:gd name="connsiteY0" fmla="*/ 1747 h 52122"/>
                <a:gd name="connsiteX1" fmla="*/ 18837 w 24938"/>
                <a:gd name="connsiteY1" fmla="*/ 53336 h 52122"/>
                <a:gd name="connsiteX2" fmla="*/ 2583 w 24938"/>
                <a:gd name="connsiteY2" fmla="*/ 1747 h 5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8" h="52122">
                  <a:moveTo>
                    <a:pt x="2583" y="1747"/>
                  </a:moveTo>
                  <a:cubicBezTo>
                    <a:pt x="-2702" y="39619"/>
                    <a:pt x="6786" y="57247"/>
                    <a:pt x="18837" y="53336"/>
                  </a:cubicBezTo>
                  <a:cubicBezTo>
                    <a:pt x="31338" y="49398"/>
                    <a:pt x="28510" y="29999"/>
                    <a:pt x="258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1" name="任意多边形: 形状 4350">
              <a:extLst>
                <a:ext uri="{FF2B5EF4-FFF2-40B4-BE49-F238E27FC236}">
                  <a16:creationId xmlns:a16="http://schemas.microsoft.com/office/drawing/2014/main" id="{992F17F9-7099-4382-0150-C9AEB1100B44}"/>
                </a:ext>
              </a:extLst>
            </p:cNvPr>
            <p:cNvSpPr/>
            <p:nvPr/>
          </p:nvSpPr>
          <p:spPr>
            <a:xfrm>
              <a:off x="453653" y="-3751326"/>
              <a:ext cx="47778" cy="34756"/>
            </a:xfrm>
            <a:custGeom>
              <a:avLst/>
              <a:gdLst>
                <a:gd name="connsiteX0" fmla="*/ 48865 w 47778"/>
                <a:gd name="connsiteY0" fmla="*/ 1747 h 34756"/>
                <a:gd name="connsiteX1" fmla="*/ 2985 w 47778"/>
                <a:gd name="connsiteY1" fmla="*/ 32589 h 34756"/>
                <a:gd name="connsiteX2" fmla="*/ 48865 w 47778"/>
                <a:gd name="connsiteY2" fmla="*/ 1747 h 3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78" h="34756">
                  <a:moveTo>
                    <a:pt x="48865" y="1747"/>
                  </a:moveTo>
                  <a:cubicBezTo>
                    <a:pt x="9856" y="8539"/>
                    <a:pt x="-4468" y="22731"/>
                    <a:pt x="2985" y="32589"/>
                  </a:cubicBezTo>
                  <a:cubicBezTo>
                    <a:pt x="10437" y="42447"/>
                    <a:pt x="29017" y="34227"/>
                    <a:pt x="48865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2" name="任意多边形: 形状 4351">
              <a:extLst>
                <a:ext uri="{FF2B5EF4-FFF2-40B4-BE49-F238E27FC236}">
                  <a16:creationId xmlns:a16="http://schemas.microsoft.com/office/drawing/2014/main" id="{D080E5ED-77D7-F874-5BA2-0DA33DF588F4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10844 w 14392"/>
                <a:gd name="connsiteY0" fmla="*/ 15188 h 13920"/>
                <a:gd name="connsiteX1" fmla="*/ 15101 w 14392"/>
                <a:gd name="connsiteY1" fmla="*/ 6440 h 13920"/>
                <a:gd name="connsiteX2" fmla="*/ 15020 w 14392"/>
                <a:gd name="connsiteY2" fmla="*/ 6229 h 13920"/>
                <a:gd name="connsiteX3" fmla="*/ 5743 w 14392"/>
                <a:gd name="connsiteY3" fmla="*/ 2212 h 13920"/>
                <a:gd name="connsiteX4" fmla="*/ 1455 w 14392"/>
                <a:gd name="connsiteY4" fmla="*/ 10933 h 13920"/>
                <a:gd name="connsiteX5" fmla="*/ 1541 w 14392"/>
                <a:gd name="connsiteY5" fmla="*/ 11171 h 13920"/>
                <a:gd name="connsiteX6" fmla="*/ 10844 w 14392"/>
                <a:gd name="connsiteY6" fmla="*/ 15188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10844" y="15188"/>
                  </a:move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3" name="任意多边形: 形状 4352">
              <a:extLst>
                <a:ext uri="{FF2B5EF4-FFF2-40B4-BE49-F238E27FC236}">
                  <a16:creationId xmlns:a16="http://schemas.microsoft.com/office/drawing/2014/main" id="{F308EDDA-916E-111B-3C6C-99696C21142D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4" name="任意多边形: 形状 4353">
              <a:extLst>
                <a:ext uri="{FF2B5EF4-FFF2-40B4-BE49-F238E27FC236}">
                  <a16:creationId xmlns:a16="http://schemas.microsoft.com/office/drawing/2014/main" id="{EFFB3533-57EA-C779-D58C-EBAA92B061AF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5" name="任意多边形: 形状 4354">
              <a:extLst>
                <a:ext uri="{FF2B5EF4-FFF2-40B4-BE49-F238E27FC236}">
                  <a16:creationId xmlns:a16="http://schemas.microsoft.com/office/drawing/2014/main" id="{4371E9C4-D699-9996-F30A-20184551A52B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6" name="任意多边形: 形状 4355">
              <a:extLst>
                <a:ext uri="{FF2B5EF4-FFF2-40B4-BE49-F238E27FC236}">
                  <a16:creationId xmlns:a16="http://schemas.microsoft.com/office/drawing/2014/main" id="{DBB30339-57C1-9A5C-7B3A-150D717925B2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7" name="任意多边形: 形状 4356">
              <a:extLst>
                <a:ext uri="{FF2B5EF4-FFF2-40B4-BE49-F238E27FC236}">
                  <a16:creationId xmlns:a16="http://schemas.microsoft.com/office/drawing/2014/main" id="{3A724ABA-5BC1-F854-91C3-35FC9B13A58A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8" name="任意多边形: 形状 4357">
              <a:extLst>
                <a:ext uri="{FF2B5EF4-FFF2-40B4-BE49-F238E27FC236}">
                  <a16:creationId xmlns:a16="http://schemas.microsoft.com/office/drawing/2014/main" id="{A088989D-DD85-E37F-EB44-2051EBEA4C81}"/>
                </a:ext>
              </a:extLst>
            </p:cNvPr>
            <p:cNvSpPr/>
            <p:nvPr/>
          </p:nvSpPr>
          <p:spPr>
            <a:xfrm>
              <a:off x="501432" y="-3751326"/>
              <a:ext cx="46539" cy="36367"/>
            </a:xfrm>
            <a:custGeom>
              <a:avLst/>
              <a:gdLst>
                <a:gd name="connsiteX0" fmla="*/ 1086 w 46539"/>
                <a:gd name="connsiteY0" fmla="*/ 1747 h 36367"/>
                <a:gd name="connsiteX1" fmla="*/ 45698 w 46539"/>
                <a:gd name="connsiteY1" fmla="*/ 34280 h 36367"/>
                <a:gd name="connsiteX2" fmla="*/ 1086 w 46539"/>
                <a:gd name="connsiteY2" fmla="*/ 1747 h 3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539" h="36367">
                  <a:moveTo>
                    <a:pt x="1086" y="1747"/>
                  </a:moveTo>
                  <a:cubicBezTo>
                    <a:pt x="19850" y="35417"/>
                    <a:pt x="38271" y="44191"/>
                    <a:pt x="45698" y="34280"/>
                  </a:cubicBezTo>
                  <a:cubicBezTo>
                    <a:pt x="53124" y="24370"/>
                    <a:pt x="39275" y="991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59" name="任意多边形: 形状 4358">
              <a:extLst>
                <a:ext uri="{FF2B5EF4-FFF2-40B4-BE49-F238E27FC236}">
                  <a16:creationId xmlns:a16="http://schemas.microsoft.com/office/drawing/2014/main" id="{92A8FCF0-3C7E-927B-AC5D-D8C113E9E546}"/>
                </a:ext>
              </a:extLst>
            </p:cNvPr>
            <p:cNvSpPr/>
            <p:nvPr/>
          </p:nvSpPr>
          <p:spPr>
            <a:xfrm>
              <a:off x="476378" y="-3751326"/>
              <a:ext cx="25880" cy="51490"/>
            </a:xfrm>
            <a:custGeom>
              <a:avLst/>
              <a:gdLst>
                <a:gd name="connsiteX0" fmla="*/ 26140 w 25880"/>
                <a:gd name="connsiteY0" fmla="*/ 1747 h 51490"/>
                <a:gd name="connsiteX1" fmla="*/ 7825 w 25880"/>
                <a:gd name="connsiteY1" fmla="*/ 52701 h 51490"/>
                <a:gd name="connsiteX2" fmla="*/ 26140 w 25880"/>
                <a:gd name="connsiteY2" fmla="*/ 1747 h 5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880" h="51490">
                  <a:moveTo>
                    <a:pt x="26140" y="1747"/>
                  </a:moveTo>
                  <a:cubicBezTo>
                    <a:pt x="-1267" y="29338"/>
                    <a:pt x="-4227" y="48948"/>
                    <a:pt x="7825" y="52701"/>
                  </a:cubicBezTo>
                  <a:cubicBezTo>
                    <a:pt x="20352" y="56586"/>
                    <a:pt x="29893" y="39328"/>
                    <a:pt x="2614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0" name="任意多边形: 形状 4359">
              <a:extLst>
                <a:ext uri="{FF2B5EF4-FFF2-40B4-BE49-F238E27FC236}">
                  <a16:creationId xmlns:a16="http://schemas.microsoft.com/office/drawing/2014/main" id="{74D8A92D-0A4B-AF5C-D991-28372A3C4C28}"/>
                </a:ext>
              </a:extLst>
            </p:cNvPr>
            <p:cNvSpPr/>
            <p:nvPr/>
          </p:nvSpPr>
          <p:spPr>
            <a:xfrm>
              <a:off x="445509" y="-3762652"/>
              <a:ext cx="55923" cy="21272"/>
            </a:xfrm>
            <a:custGeom>
              <a:avLst/>
              <a:gdLst>
                <a:gd name="connsiteX0" fmla="*/ 57009 w 55923"/>
                <a:gd name="connsiteY0" fmla="*/ 13073 h 21272"/>
                <a:gd name="connsiteX1" fmla="*/ 1086 w 55923"/>
                <a:gd name="connsiteY1" fmla="*/ 12042 h 21272"/>
                <a:gd name="connsiteX2" fmla="*/ 57009 w 55923"/>
                <a:gd name="connsiteY2" fmla="*/ 13073 h 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3" h="21272">
                  <a:moveTo>
                    <a:pt x="57009" y="13073"/>
                  </a:moveTo>
                  <a:cubicBezTo>
                    <a:pt x="21330" y="-3524"/>
                    <a:pt x="1086" y="-141"/>
                    <a:pt x="1086" y="12042"/>
                  </a:cubicBezTo>
                  <a:cubicBezTo>
                    <a:pt x="1112" y="24728"/>
                    <a:pt x="21145" y="28111"/>
                    <a:pt x="57009" y="130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1" name="任意多边形: 形状 4360">
              <a:extLst>
                <a:ext uri="{FF2B5EF4-FFF2-40B4-BE49-F238E27FC236}">
                  <a16:creationId xmlns:a16="http://schemas.microsoft.com/office/drawing/2014/main" id="{BB8DA49B-EC5B-CD9E-78F2-60D2B4CF85FF}"/>
                </a:ext>
              </a:extLst>
            </p:cNvPr>
            <p:cNvSpPr/>
            <p:nvPr/>
          </p:nvSpPr>
          <p:spPr>
            <a:xfrm>
              <a:off x="477998" y="-3803428"/>
              <a:ext cx="24931" cy="52101"/>
            </a:xfrm>
            <a:custGeom>
              <a:avLst/>
              <a:gdLst>
                <a:gd name="connsiteX0" fmla="*/ 24520 w 24931"/>
                <a:gd name="connsiteY0" fmla="*/ 53849 h 52101"/>
                <a:gd name="connsiteX1" fmla="*/ 8266 w 24931"/>
                <a:gd name="connsiteY1" fmla="*/ 2287 h 52101"/>
                <a:gd name="connsiteX2" fmla="*/ 24520 w 24931"/>
                <a:gd name="connsiteY2" fmla="*/ 53849 h 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31" h="52101">
                  <a:moveTo>
                    <a:pt x="24520" y="53849"/>
                  </a:moveTo>
                  <a:cubicBezTo>
                    <a:pt x="29806" y="16003"/>
                    <a:pt x="20318" y="-1651"/>
                    <a:pt x="8266" y="2287"/>
                  </a:cubicBezTo>
                  <a:cubicBezTo>
                    <a:pt x="-4235" y="6224"/>
                    <a:pt x="-1380" y="25623"/>
                    <a:pt x="24520" y="53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2" name="任意多边形: 形状 4361">
              <a:extLst>
                <a:ext uri="{FF2B5EF4-FFF2-40B4-BE49-F238E27FC236}">
                  <a16:creationId xmlns:a16="http://schemas.microsoft.com/office/drawing/2014/main" id="{672FD43A-D432-BB71-591F-7FA3443DF901}"/>
                </a:ext>
              </a:extLst>
            </p:cNvPr>
            <p:cNvSpPr/>
            <p:nvPr/>
          </p:nvSpPr>
          <p:spPr>
            <a:xfrm>
              <a:off x="501432" y="-3786056"/>
              <a:ext cx="47788" cy="34730"/>
            </a:xfrm>
            <a:custGeom>
              <a:avLst/>
              <a:gdLst>
                <a:gd name="connsiteX0" fmla="*/ 1086 w 47788"/>
                <a:gd name="connsiteY0" fmla="*/ 36478 h 34730"/>
                <a:gd name="connsiteX1" fmla="*/ 46966 w 47788"/>
                <a:gd name="connsiteY1" fmla="*/ 5662 h 34730"/>
                <a:gd name="connsiteX2" fmla="*/ 1086 w 47788"/>
                <a:gd name="connsiteY2" fmla="*/ 36478 h 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788" h="34730">
                  <a:moveTo>
                    <a:pt x="1086" y="36478"/>
                  </a:moveTo>
                  <a:cubicBezTo>
                    <a:pt x="40095" y="29712"/>
                    <a:pt x="54445" y="15520"/>
                    <a:pt x="46966" y="5662"/>
                  </a:cubicBezTo>
                  <a:cubicBezTo>
                    <a:pt x="39487" y="-4196"/>
                    <a:pt x="20960" y="4023"/>
                    <a:pt x="1086" y="3647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3" name="任意多边形: 形状 4362">
              <a:extLst>
                <a:ext uri="{FF2B5EF4-FFF2-40B4-BE49-F238E27FC236}">
                  <a16:creationId xmlns:a16="http://schemas.microsoft.com/office/drawing/2014/main" id="{B345E516-9613-644E-DE7D-FB8BB351E325}"/>
                </a:ext>
              </a:extLst>
            </p:cNvPr>
            <p:cNvSpPr/>
            <p:nvPr/>
          </p:nvSpPr>
          <p:spPr>
            <a:xfrm>
              <a:off x="494238" y="-3758266"/>
              <a:ext cx="14392" cy="13920"/>
            </a:xfrm>
            <a:custGeom>
              <a:avLst/>
              <a:gdLst>
                <a:gd name="connsiteX0" fmla="*/ 5743 w 14392"/>
                <a:gd name="connsiteY0" fmla="*/ 2212 h 13920"/>
                <a:gd name="connsiteX1" fmla="*/ 1455 w 14392"/>
                <a:gd name="connsiteY1" fmla="*/ 10933 h 13920"/>
                <a:gd name="connsiteX2" fmla="*/ 1541 w 14392"/>
                <a:gd name="connsiteY2" fmla="*/ 11171 h 13920"/>
                <a:gd name="connsiteX3" fmla="*/ 10844 w 14392"/>
                <a:gd name="connsiteY3" fmla="*/ 15188 h 13920"/>
                <a:gd name="connsiteX4" fmla="*/ 15101 w 14392"/>
                <a:gd name="connsiteY4" fmla="*/ 6440 h 13920"/>
                <a:gd name="connsiteX5" fmla="*/ 15020 w 14392"/>
                <a:gd name="connsiteY5" fmla="*/ 6229 h 13920"/>
                <a:gd name="connsiteX6" fmla="*/ 5743 w 14392"/>
                <a:gd name="connsiteY6" fmla="*/ 2212 h 1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92" h="13920">
                  <a:moveTo>
                    <a:pt x="5743" y="2212"/>
                  </a:moveTo>
                  <a:cubicBezTo>
                    <a:pt x="2151" y="3428"/>
                    <a:pt x="231" y="7339"/>
                    <a:pt x="1455" y="10933"/>
                  </a:cubicBezTo>
                  <a:cubicBezTo>
                    <a:pt x="1482" y="11013"/>
                    <a:pt x="1511" y="11092"/>
                    <a:pt x="1541" y="11171"/>
                  </a:cubicBezTo>
                  <a:cubicBezTo>
                    <a:pt x="3044" y="14818"/>
                    <a:pt x="7167" y="16589"/>
                    <a:pt x="10844" y="15188"/>
                  </a:cubicBezTo>
                  <a:cubicBezTo>
                    <a:pt x="14432" y="13946"/>
                    <a:pt x="16338" y="10035"/>
                    <a:pt x="15101" y="6440"/>
                  </a:cubicBezTo>
                  <a:cubicBezTo>
                    <a:pt x="15076" y="6388"/>
                    <a:pt x="15048" y="6308"/>
                    <a:pt x="15020" y="6229"/>
                  </a:cubicBezTo>
                  <a:cubicBezTo>
                    <a:pt x="13518" y="2608"/>
                    <a:pt x="9413" y="838"/>
                    <a:pt x="5743" y="22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4" name="任意多边形: 形状 4363">
              <a:extLst>
                <a:ext uri="{FF2B5EF4-FFF2-40B4-BE49-F238E27FC236}">
                  <a16:creationId xmlns:a16="http://schemas.microsoft.com/office/drawing/2014/main" id="{A2AB74FB-34B6-38B7-F151-B4C495FAE29F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5" name="任意多边形: 形状 4364">
              <a:extLst>
                <a:ext uri="{FF2B5EF4-FFF2-40B4-BE49-F238E27FC236}">
                  <a16:creationId xmlns:a16="http://schemas.microsoft.com/office/drawing/2014/main" id="{4F729BED-1284-0E7C-68B4-AE62EDF06D1A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6" name="任意多边形: 形状 4365">
              <a:extLst>
                <a:ext uri="{FF2B5EF4-FFF2-40B4-BE49-F238E27FC236}">
                  <a16:creationId xmlns:a16="http://schemas.microsoft.com/office/drawing/2014/main" id="{2142F67C-0671-4CEC-7D3B-7E05C1175C1E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7" name="任意多边形: 形状 4366">
              <a:extLst>
                <a:ext uri="{FF2B5EF4-FFF2-40B4-BE49-F238E27FC236}">
                  <a16:creationId xmlns:a16="http://schemas.microsoft.com/office/drawing/2014/main" id="{DFD235F8-1C1A-FEE9-711E-4E5B9AF4DB5F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8" name="任意多边形: 形状 4367">
              <a:extLst>
                <a:ext uri="{FF2B5EF4-FFF2-40B4-BE49-F238E27FC236}">
                  <a16:creationId xmlns:a16="http://schemas.microsoft.com/office/drawing/2014/main" id="{EABE7F37-AC79-C905-8295-EC88D1DF05F4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69" name="任意多边形: 形状 4368">
              <a:extLst>
                <a:ext uri="{FF2B5EF4-FFF2-40B4-BE49-F238E27FC236}">
                  <a16:creationId xmlns:a16="http://schemas.microsoft.com/office/drawing/2014/main" id="{90F7A0C5-ED2B-9DB4-DD85-0E267AA6FE35}"/>
                </a:ext>
              </a:extLst>
            </p:cNvPr>
            <p:cNvSpPr/>
            <p:nvPr/>
          </p:nvSpPr>
          <p:spPr>
            <a:xfrm>
              <a:off x="445060" y="-3614399"/>
              <a:ext cx="33634" cy="21162"/>
            </a:xfrm>
            <a:custGeom>
              <a:avLst/>
              <a:gdLst>
                <a:gd name="connsiteX0" fmla="*/ 1086 w 33634"/>
                <a:gd name="connsiteY0" fmla="*/ 1747 h 21162"/>
                <a:gd name="connsiteX1" fmla="*/ 33884 w 33634"/>
                <a:gd name="connsiteY1" fmla="*/ 19639 h 21162"/>
                <a:gd name="connsiteX2" fmla="*/ 1086 w 33634"/>
                <a:gd name="connsiteY2" fmla="*/ 1747 h 2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62">
                  <a:moveTo>
                    <a:pt x="1086" y="1747"/>
                  </a:moveTo>
                  <a:cubicBezTo>
                    <a:pt x="16705" y="22599"/>
                    <a:pt x="29840" y="26880"/>
                    <a:pt x="33884" y="19639"/>
                  </a:cubicBezTo>
                  <a:cubicBezTo>
                    <a:pt x="37928" y="12398"/>
                    <a:pt x="27356" y="391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0" name="任意多边形: 形状 4369">
              <a:extLst>
                <a:ext uri="{FF2B5EF4-FFF2-40B4-BE49-F238E27FC236}">
                  <a16:creationId xmlns:a16="http://schemas.microsoft.com/office/drawing/2014/main" id="{884D01FE-A951-B750-3736-31A76F700D7C}"/>
                </a:ext>
              </a:extLst>
            </p:cNvPr>
            <p:cNvSpPr/>
            <p:nvPr/>
          </p:nvSpPr>
          <p:spPr>
            <a:xfrm>
              <a:off x="432002" y="-3614399"/>
              <a:ext cx="15626" cy="35723"/>
            </a:xfrm>
            <a:custGeom>
              <a:avLst/>
              <a:gdLst>
                <a:gd name="connsiteX0" fmla="*/ 14144 w 15626"/>
                <a:gd name="connsiteY0" fmla="*/ 1747 h 35723"/>
                <a:gd name="connsiteX1" fmla="*/ 6612 w 15626"/>
                <a:gd name="connsiteY1" fmla="*/ 37346 h 35723"/>
                <a:gd name="connsiteX2" fmla="*/ 14144 w 15626"/>
                <a:gd name="connsiteY2" fmla="*/ 1747 h 3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23">
                  <a:moveTo>
                    <a:pt x="14144" y="1747"/>
                  </a:moveTo>
                  <a:cubicBezTo>
                    <a:pt x="-1713" y="22520"/>
                    <a:pt x="-1713" y="35840"/>
                    <a:pt x="6612" y="37346"/>
                  </a:cubicBezTo>
                  <a:cubicBezTo>
                    <a:pt x="14937" y="38853"/>
                    <a:pt x="20090" y="26616"/>
                    <a:pt x="1414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1" name="任意多边形: 形状 4370">
              <a:extLst>
                <a:ext uri="{FF2B5EF4-FFF2-40B4-BE49-F238E27FC236}">
                  <a16:creationId xmlns:a16="http://schemas.microsoft.com/office/drawing/2014/main" id="{C4638C6F-A979-250C-165D-BAE98433B8CC}"/>
                </a:ext>
              </a:extLst>
            </p:cNvPr>
            <p:cNvSpPr/>
            <p:nvPr/>
          </p:nvSpPr>
          <p:spPr>
            <a:xfrm>
              <a:off x="407540" y="-3618742"/>
              <a:ext cx="37519" cy="14416"/>
            </a:xfrm>
            <a:custGeom>
              <a:avLst/>
              <a:gdLst>
                <a:gd name="connsiteX0" fmla="*/ 38606 w 37519"/>
                <a:gd name="connsiteY0" fmla="*/ 6090 h 14416"/>
                <a:gd name="connsiteX1" fmla="*/ 1157 w 37519"/>
                <a:gd name="connsiteY1" fmla="*/ 10186 h 14416"/>
                <a:gd name="connsiteX2" fmla="*/ 38606 w 37519"/>
                <a:gd name="connsiteY2" fmla="*/ 6090 h 1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9" h="14416">
                  <a:moveTo>
                    <a:pt x="38606" y="6090"/>
                  </a:moveTo>
                  <a:cubicBezTo>
                    <a:pt x="13234" y="-1839"/>
                    <a:pt x="-6" y="2020"/>
                    <a:pt x="1157" y="10186"/>
                  </a:cubicBezTo>
                  <a:cubicBezTo>
                    <a:pt x="2319" y="18353"/>
                    <a:pt x="16036" y="19199"/>
                    <a:pt x="38606" y="609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2" name="任意多边形: 形状 4371">
              <a:extLst>
                <a:ext uri="{FF2B5EF4-FFF2-40B4-BE49-F238E27FC236}">
                  <a16:creationId xmlns:a16="http://schemas.microsoft.com/office/drawing/2014/main" id="{AD8636F6-144D-BD07-3BD4-2256A920F47D}"/>
                </a:ext>
              </a:extLst>
            </p:cNvPr>
            <p:cNvSpPr/>
            <p:nvPr/>
          </p:nvSpPr>
          <p:spPr>
            <a:xfrm>
              <a:off x="425644" y="-3648147"/>
              <a:ext cx="19415" cy="33748"/>
            </a:xfrm>
            <a:custGeom>
              <a:avLst/>
              <a:gdLst>
                <a:gd name="connsiteX0" fmla="*/ 20502 w 19415"/>
                <a:gd name="connsiteY0" fmla="*/ 35495 h 33748"/>
                <a:gd name="connsiteX1" fmla="*/ 4883 w 19415"/>
                <a:gd name="connsiteY1" fmla="*/ 2406 h 33748"/>
                <a:gd name="connsiteX2" fmla="*/ 20502 w 19415"/>
                <a:gd name="connsiteY2" fmla="*/ 35495 h 3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15" h="33748">
                  <a:moveTo>
                    <a:pt x="20502" y="35495"/>
                  </a:moveTo>
                  <a:cubicBezTo>
                    <a:pt x="20502" y="9727"/>
                    <a:pt x="12573" y="-1161"/>
                    <a:pt x="4883" y="2406"/>
                  </a:cubicBezTo>
                  <a:cubicBezTo>
                    <a:pt x="-2808" y="5975"/>
                    <a:pt x="601" y="18845"/>
                    <a:pt x="20502" y="3549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3" name="任意多边形: 形状 4372">
              <a:extLst>
                <a:ext uri="{FF2B5EF4-FFF2-40B4-BE49-F238E27FC236}">
                  <a16:creationId xmlns:a16="http://schemas.microsoft.com/office/drawing/2014/main" id="{0107D17E-38F1-F85D-310A-8AEB6F69E3D9}"/>
                </a:ext>
              </a:extLst>
            </p:cNvPr>
            <p:cNvSpPr/>
            <p:nvPr/>
          </p:nvSpPr>
          <p:spPr>
            <a:xfrm>
              <a:off x="445060" y="-3640991"/>
              <a:ext cx="29618" cy="26592"/>
            </a:xfrm>
            <a:custGeom>
              <a:avLst/>
              <a:gdLst>
                <a:gd name="connsiteX0" fmla="*/ 1086 w 29618"/>
                <a:gd name="connsiteY0" fmla="*/ 28339 h 26592"/>
                <a:gd name="connsiteX1" fmla="*/ 28889 w 29618"/>
                <a:gd name="connsiteY1" fmla="*/ 3787 h 26592"/>
                <a:gd name="connsiteX2" fmla="*/ 1086 w 29618"/>
                <a:gd name="connsiteY2" fmla="*/ 28339 h 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8" h="26592">
                  <a:moveTo>
                    <a:pt x="1086" y="28339"/>
                  </a:moveTo>
                  <a:cubicBezTo>
                    <a:pt x="26537" y="20411"/>
                    <a:pt x="34782" y="9839"/>
                    <a:pt x="28889" y="3787"/>
                  </a:cubicBezTo>
                  <a:cubicBezTo>
                    <a:pt x="22995" y="-2265"/>
                    <a:pt x="11367" y="4924"/>
                    <a:pt x="1086" y="283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4" name="任意多边形: 形状 4373">
              <a:extLst>
                <a:ext uri="{FF2B5EF4-FFF2-40B4-BE49-F238E27FC236}">
                  <a16:creationId xmlns:a16="http://schemas.microsoft.com/office/drawing/2014/main" id="{D5CDFA2F-4555-963A-31C0-8A34B66B9CC2}"/>
                </a:ext>
              </a:extLst>
            </p:cNvPr>
            <p:cNvSpPr/>
            <p:nvPr/>
          </p:nvSpPr>
          <p:spPr>
            <a:xfrm>
              <a:off x="440214" y="-3619161"/>
              <a:ext cx="9701" cy="9378"/>
            </a:xfrm>
            <a:custGeom>
              <a:avLst/>
              <a:gdLst>
                <a:gd name="connsiteX0" fmla="*/ 3632 w 9701"/>
                <a:gd name="connsiteY0" fmla="*/ 2307 h 9378"/>
                <a:gd name="connsiteX1" fmla="*/ 1581 w 9701"/>
                <a:gd name="connsiteY1" fmla="*/ 8518 h 9378"/>
                <a:gd name="connsiteX2" fmla="*/ 1650 w 9701"/>
                <a:gd name="connsiteY2" fmla="*/ 8650 h 9378"/>
                <a:gd name="connsiteX3" fmla="*/ 8231 w 9701"/>
                <a:gd name="connsiteY3" fmla="*/ 10553 h 9378"/>
                <a:gd name="connsiteX4" fmla="*/ 10307 w 9701"/>
                <a:gd name="connsiteY4" fmla="*/ 4395 h 9378"/>
                <a:gd name="connsiteX5" fmla="*/ 10213 w 9701"/>
                <a:gd name="connsiteY5" fmla="*/ 4210 h 9378"/>
                <a:gd name="connsiteX6" fmla="*/ 3632 w 9701"/>
                <a:gd name="connsiteY6" fmla="*/ 2307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3632" y="2307"/>
                  </a:move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5" name="任意多边形: 形状 4374">
              <a:extLst>
                <a:ext uri="{FF2B5EF4-FFF2-40B4-BE49-F238E27FC236}">
                  <a16:creationId xmlns:a16="http://schemas.microsoft.com/office/drawing/2014/main" id="{7A403A1C-309B-00AA-4909-2BC1E87229B4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6" name="任意多边形: 形状 4375">
              <a:extLst>
                <a:ext uri="{FF2B5EF4-FFF2-40B4-BE49-F238E27FC236}">
                  <a16:creationId xmlns:a16="http://schemas.microsoft.com/office/drawing/2014/main" id="{2FD0C83A-8EA4-A917-55B4-F204A9473010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7" name="任意多边形: 形状 4376">
              <a:extLst>
                <a:ext uri="{FF2B5EF4-FFF2-40B4-BE49-F238E27FC236}">
                  <a16:creationId xmlns:a16="http://schemas.microsoft.com/office/drawing/2014/main" id="{B8CB46AD-E2F3-20F6-3014-3EE5A0B46504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8" name="任意多边形: 形状 4377">
              <a:extLst>
                <a:ext uri="{FF2B5EF4-FFF2-40B4-BE49-F238E27FC236}">
                  <a16:creationId xmlns:a16="http://schemas.microsoft.com/office/drawing/2014/main" id="{1B1524C1-C69E-808B-C497-F7940304C7AA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79" name="任意多边形: 形状 4378">
              <a:extLst>
                <a:ext uri="{FF2B5EF4-FFF2-40B4-BE49-F238E27FC236}">
                  <a16:creationId xmlns:a16="http://schemas.microsoft.com/office/drawing/2014/main" id="{216D2DF2-94BA-B3BC-E326-0DFB7D1CA99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0" name="任意多边形: 形状 4379">
              <a:extLst>
                <a:ext uri="{FF2B5EF4-FFF2-40B4-BE49-F238E27FC236}">
                  <a16:creationId xmlns:a16="http://schemas.microsoft.com/office/drawing/2014/main" id="{A9264BC6-AC84-3157-F368-85F8025AC353}"/>
                </a:ext>
              </a:extLst>
            </p:cNvPr>
            <p:cNvSpPr/>
            <p:nvPr/>
          </p:nvSpPr>
          <p:spPr>
            <a:xfrm>
              <a:off x="411426" y="-3635592"/>
              <a:ext cx="33634" cy="21193"/>
            </a:xfrm>
            <a:custGeom>
              <a:avLst/>
              <a:gdLst>
                <a:gd name="connsiteX0" fmla="*/ 34720 w 33634"/>
                <a:gd name="connsiteY0" fmla="*/ 22940 h 21193"/>
                <a:gd name="connsiteX1" fmla="*/ 1922 w 33634"/>
                <a:gd name="connsiteY1" fmla="*/ 5022 h 21193"/>
                <a:gd name="connsiteX2" fmla="*/ 34720 w 33634"/>
                <a:gd name="connsiteY2" fmla="*/ 22940 h 2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34" h="21193">
                  <a:moveTo>
                    <a:pt x="34720" y="22940"/>
                  </a:moveTo>
                  <a:cubicBezTo>
                    <a:pt x="19101" y="2035"/>
                    <a:pt x="5966" y="-2220"/>
                    <a:pt x="1922" y="5022"/>
                  </a:cubicBezTo>
                  <a:cubicBezTo>
                    <a:pt x="-2121" y="12263"/>
                    <a:pt x="8450" y="20747"/>
                    <a:pt x="34720" y="2294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1" name="任意多边形: 形状 4380">
              <a:extLst>
                <a:ext uri="{FF2B5EF4-FFF2-40B4-BE49-F238E27FC236}">
                  <a16:creationId xmlns:a16="http://schemas.microsoft.com/office/drawing/2014/main" id="{8CA433E5-B293-4DF6-4F45-19A26E1B04C6}"/>
                </a:ext>
              </a:extLst>
            </p:cNvPr>
            <p:cNvSpPr/>
            <p:nvPr/>
          </p:nvSpPr>
          <p:spPr>
            <a:xfrm>
              <a:off x="442491" y="-3650114"/>
              <a:ext cx="15626" cy="35714"/>
            </a:xfrm>
            <a:custGeom>
              <a:avLst/>
              <a:gdLst>
                <a:gd name="connsiteX0" fmla="*/ 3655 w 15626"/>
                <a:gd name="connsiteY0" fmla="*/ 37462 h 35714"/>
                <a:gd name="connsiteX1" fmla="*/ 11187 w 15626"/>
                <a:gd name="connsiteY1" fmla="*/ 1862 h 35714"/>
                <a:gd name="connsiteX2" fmla="*/ 3655 w 15626"/>
                <a:gd name="connsiteY2" fmla="*/ 37462 h 3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26" h="35714">
                  <a:moveTo>
                    <a:pt x="3655" y="37462"/>
                  </a:moveTo>
                  <a:cubicBezTo>
                    <a:pt x="19512" y="16662"/>
                    <a:pt x="19512" y="3316"/>
                    <a:pt x="11187" y="1862"/>
                  </a:cubicBezTo>
                  <a:cubicBezTo>
                    <a:pt x="2862" y="409"/>
                    <a:pt x="-2292" y="12698"/>
                    <a:pt x="3655" y="374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2" name="任意多边形: 形状 4381">
              <a:extLst>
                <a:ext uri="{FF2B5EF4-FFF2-40B4-BE49-F238E27FC236}">
                  <a16:creationId xmlns:a16="http://schemas.microsoft.com/office/drawing/2014/main" id="{F2588ED7-BFE9-9EBE-8778-28F5D1ECE105}"/>
                </a:ext>
              </a:extLst>
            </p:cNvPr>
            <p:cNvSpPr/>
            <p:nvPr/>
          </p:nvSpPr>
          <p:spPr>
            <a:xfrm>
              <a:off x="445060" y="-3624496"/>
              <a:ext cx="37517" cy="14431"/>
            </a:xfrm>
            <a:custGeom>
              <a:avLst/>
              <a:gdLst>
                <a:gd name="connsiteX0" fmla="*/ 1086 w 37517"/>
                <a:gd name="connsiteY0" fmla="*/ 11844 h 14431"/>
                <a:gd name="connsiteX1" fmla="*/ 38535 w 37517"/>
                <a:gd name="connsiteY1" fmla="*/ 7721 h 14431"/>
                <a:gd name="connsiteX2" fmla="*/ 1086 w 37517"/>
                <a:gd name="connsiteY2" fmla="*/ 11844 h 1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17" h="14431">
                  <a:moveTo>
                    <a:pt x="1086" y="11844"/>
                  </a:moveTo>
                  <a:cubicBezTo>
                    <a:pt x="26457" y="19773"/>
                    <a:pt x="39672" y="15888"/>
                    <a:pt x="38535" y="7721"/>
                  </a:cubicBezTo>
                  <a:cubicBezTo>
                    <a:pt x="37399" y="-445"/>
                    <a:pt x="23656" y="-1291"/>
                    <a:pt x="1086" y="1184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3" name="任意多边形: 形状 4382">
              <a:extLst>
                <a:ext uri="{FF2B5EF4-FFF2-40B4-BE49-F238E27FC236}">
                  <a16:creationId xmlns:a16="http://schemas.microsoft.com/office/drawing/2014/main" id="{E7A56529-BDE5-4773-2A08-11B2A840FFCB}"/>
                </a:ext>
              </a:extLst>
            </p:cNvPr>
            <p:cNvSpPr/>
            <p:nvPr/>
          </p:nvSpPr>
          <p:spPr>
            <a:xfrm>
              <a:off x="445060" y="-3614399"/>
              <a:ext cx="19384" cy="33704"/>
            </a:xfrm>
            <a:custGeom>
              <a:avLst/>
              <a:gdLst>
                <a:gd name="connsiteX0" fmla="*/ 1086 w 19384"/>
                <a:gd name="connsiteY0" fmla="*/ 1747 h 33704"/>
                <a:gd name="connsiteX1" fmla="*/ 16679 w 19384"/>
                <a:gd name="connsiteY1" fmla="*/ 34783 h 33704"/>
                <a:gd name="connsiteX2" fmla="*/ 1086 w 19384"/>
                <a:gd name="connsiteY2" fmla="*/ 1747 h 3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84" h="33704">
                  <a:moveTo>
                    <a:pt x="1086" y="1747"/>
                  </a:moveTo>
                  <a:cubicBezTo>
                    <a:pt x="1086" y="27488"/>
                    <a:pt x="9015" y="38377"/>
                    <a:pt x="16679" y="34783"/>
                  </a:cubicBezTo>
                  <a:cubicBezTo>
                    <a:pt x="24343" y="31188"/>
                    <a:pt x="20987" y="1837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4" name="任意多边形: 形状 4383">
              <a:extLst>
                <a:ext uri="{FF2B5EF4-FFF2-40B4-BE49-F238E27FC236}">
                  <a16:creationId xmlns:a16="http://schemas.microsoft.com/office/drawing/2014/main" id="{17207798-F402-757A-D9D6-54792B7ECDEC}"/>
                </a:ext>
              </a:extLst>
            </p:cNvPr>
            <p:cNvSpPr/>
            <p:nvPr/>
          </p:nvSpPr>
          <p:spPr>
            <a:xfrm>
              <a:off x="415444" y="-3614399"/>
              <a:ext cx="29615" cy="26555"/>
            </a:xfrm>
            <a:custGeom>
              <a:avLst/>
              <a:gdLst>
                <a:gd name="connsiteX0" fmla="*/ 30702 w 29615"/>
                <a:gd name="connsiteY0" fmla="*/ 1747 h 26555"/>
                <a:gd name="connsiteX1" fmla="*/ 2899 w 29615"/>
                <a:gd name="connsiteY1" fmla="*/ 26273 h 26555"/>
                <a:gd name="connsiteX2" fmla="*/ 30702 w 29615"/>
                <a:gd name="connsiteY2" fmla="*/ 1747 h 2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615" h="26555">
                  <a:moveTo>
                    <a:pt x="30702" y="1747"/>
                  </a:moveTo>
                  <a:cubicBezTo>
                    <a:pt x="5278" y="9675"/>
                    <a:pt x="-2995" y="20247"/>
                    <a:pt x="2899" y="26273"/>
                  </a:cubicBezTo>
                  <a:cubicBezTo>
                    <a:pt x="8793" y="32298"/>
                    <a:pt x="20421" y="25136"/>
                    <a:pt x="307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5" name="任意多边形: 形状 4384">
              <a:extLst>
                <a:ext uri="{FF2B5EF4-FFF2-40B4-BE49-F238E27FC236}">
                  <a16:creationId xmlns:a16="http://schemas.microsoft.com/office/drawing/2014/main" id="{28A1E3BC-0C4D-8D40-5585-912295B2FB49}"/>
                </a:ext>
              </a:extLst>
            </p:cNvPr>
            <p:cNvSpPr/>
            <p:nvPr/>
          </p:nvSpPr>
          <p:spPr>
            <a:xfrm>
              <a:off x="440214" y="-3619109"/>
              <a:ext cx="9701" cy="9378"/>
            </a:xfrm>
            <a:custGeom>
              <a:avLst/>
              <a:gdLst>
                <a:gd name="connsiteX0" fmla="*/ 8231 w 9701"/>
                <a:gd name="connsiteY0" fmla="*/ 10553 h 9378"/>
                <a:gd name="connsiteX1" fmla="*/ 10307 w 9701"/>
                <a:gd name="connsiteY1" fmla="*/ 4395 h 9378"/>
                <a:gd name="connsiteX2" fmla="*/ 10213 w 9701"/>
                <a:gd name="connsiteY2" fmla="*/ 4210 h 9378"/>
                <a:gd name="connsiteX3" fmla="*/ 3632 w 9701"/>
                <a:gd name="connsiteY3" fmla="*/ 2307 h 9378"/>
                <a:gd name="connsiteX4" fmla="*/ 1581 w 9701"/>
                <a:gd name="connsiteY4" fmla="*/ 8518 h 9378"/>
                <a:gd name="connsiteX5" fmla="*/ 1650 w 9701"/>
                <a:gd name="connsiteY5" fmla="*/ 8650 h 9378"/>
                <a:gd name="connsiteX6" fmla="*/ 8231 w 9701"/>
                <a:gd name="connsiteY6" fmla="*/ 10553 h 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1" h="9378">
                  <a:moveTo>
                    <a:pt x="8231" y="10553"/>
                  </a:moveTo>
                  <a:cubicBezTo>
                    <a:pt x="10506" y="9416"/>
                    <a:pt x="11436" y="6668"/>
                    <a:pt x="10307" y="4395"/>
                  </a:cubicBezTo>
                  <a:cubicBezTo>
                    <a:pt x="10277" y="4342"/>
                    <a:pt x="10246" y="4263"/>
                    <a:pt x="10213" y="4210"/>
                  </a:cubicBezTo>
                  <a:cubicBezTo>
                    <a:pt x="8877" y="1911"/>
                    <a:pt x="5982" y="1092"/>
                    <a:pt x="3632" y="2307"/>
                  </a:cubicBezTo>
                  <a:cubicBezTo>
                    <a:pt x="1351" y="3444"/>
                    <a:pt x="432" y="6245"/>
                    <a:pt x="1581" y="8518"/>
                  </a:cubicBezTo>
                  <a:cubicBezTo>
                    <a:pt x="1603" y="8571"/>
                    <a:pt x="1626" y="8597"/>
                    <a:pt x="1650" y="8650"/>
                  </a:cubicBezTo>
                  <a:cubicBezTo>
                    <a:pt x="2977" y="10949"/>
                    <a:pt x="5882" y="11795"/>
                    <a:pt x="8231" y="105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6" name="任意多边形: 形状 4385">
              <a:extLst>
                <a:ext uri="{FF2B5EF4-FFF2-40B4-BE49-F238E27FC236}">
                  <a16:creationId xmlns:a16="http://schemas.microsoft.com/office/drawing/2014/main" id="{C9AE70DD-FDD5-39EC-E8CF-F29BE413FE5B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7" name="任意多边形: 形状 4386">
              <a:extLst>
                <a:ext uri="{FF2B5EF4-FFF2-40B4-BE49-F238E27FC236}">
                  <a16:creationId xmlns:a16="http://schemas.microsoft.com/office/drawing/2014/main" id="{03385FA4-1D94-B9C4-F578-120C77B7FE88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8" name="任意多边形: 形状 4387">
              <a:extLst>
                <a:ext uri="{FF2B5EF4-FFF2-40B4-BE49-F238E27FC236}">
                  <a16:creationId xmlns:a16="http://schemas.microsoft.com/office/drawing/2014/main" id="{D6A5C6C0-794E-1D3A-3F70-EB8F0677AF9B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89" name="任意多边形: 形状 4388">
              <a:extLst>
                <a:ext uri="{FF2B5EF4-FFF2-40B4-BE49-F238E27FC236}">
                  <a16:creationId xmlns:a16="http://schemas.microsoft.com/office/drawing/2014/main" id="{F485DB75-2716-8553-D8A9-B54920F17A02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0" name="任意多边形: 形状 4389">
              <a:extLst>
                <a:ext uri="{FF2B5EF4-FFF2-40B4-BE49-F238E27FC236}">
                  <a16:creationId xmlns:a16="http://schemas.microsoft.com/office/drawing/2014/main" id="{B4395AC3-6E05-CFCF-C774-AE3C995FFAF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1" name="任意多边形: 形状 4390">
              <a:extLst>
                <a:ext uri="{FF2B5EF4-FFF2-40B4-BE49-F238E27FC236}">
                  <a16:creationId xmlns:a16="http://schemas.microsoft.com/office/drawing/2014/main" id="{D8ED642B-62E3-27E4-6A72-E46D6CD1A539}"/>
                </a:ext>
              </a:extLst>
            </p:cNvPr>
            <p:cNvSpPr/>
            <p:nvPr/>
          </p:nvSpPr>
          <p:spPr>
            <a:xfrm>
              <a:off x="397541" y="-3650484"/>
              <a:ext cx="15885" cy="7483"/>
            </a:xfrm>
            <a:custGeom>
              <a:avLst/>
              <a:gdLst>
                <a:gd name="connsiteX0" fmla="*/ 1086 w 15885"/>
                <a:gd name="connsiteY0" fmla="*/ 9051 h 7483"/>
                <a:gd name="connsiteX1" fmla="*/ 16758 w 15885"/>
                <a:gd name="connsiteY1" fmla="*/ 3607 h 7483"/>
                <a:gd name="connsiteX2" fmla="*/ 1086 w 15885"/>
                <a:gd name="connsiteY2" fmla="*/ 9051 h 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85" h="7483">
                  <a:moveTo>
                    <a:pt x="1086" y="9051"/>
                  </a:moveTo>
                  <a:cubicBezTo>
                    <a:pt x="12847" y="10003"/>
                    <a:pt x="18132" y="7016"/>
                    <a:pt x="16758" y="3607"/>
                  </a:cubicBezTo>
                  <a:cubicBezTo>
                    <a:pt x="15384" y="197"/>
                    <a:pt x="9411" y="1175"/>
                    <a:pt x="1086" y="905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2" name="任意多边形: 形状 4391">
              <a:extLst>
                <a:ext uri="{FF2B5EF4-FFF2-40B4-BE49-F238E27FC236}">
                  <a16:creationId xmlns:a16="http://schemas.microsoft.com/office/drawing/2014/main" id="{F25B3D87-D9F5-2109-5065-271C44F6592D}"/>
                </a:ext>
              </a:extLst>
            </p:cNvPr>
            <p:cNvSpPr/>
            <p:nvPr/>
          </p:nvSpPr>
          <p:spPr>
            <a:xfrm>
              <a:off x="397541" y="-3643180"/>
              <a:ext cx="11320" cy="13335"/>
            </a:xfrm>
            <a:custGeom>
              <a:avLst/>
              <a:gdLst>
                <a:gd name="connsiteX0" fmla="*/ 1086 w 11320"/>
                <a:gd name="connsiteY0" fmla="*/ 1747 h 13335"/>
                <a:gd name="connsiteX1" fmla="*/ 11314 w 11320"/>
                <a:gd name="connsiteY1" fmla="*/ 14459 h 13335"/>
                <a:gd name="connsiteX2" fmla="*/ 1086 w 11320"/>
                <a:gd name="connsiteY2" fmla="*/ 1747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20" h="13335">
                  <a:moveTo>
                    <a:pt x="1086" y="1747"/>
                  </a:moveTo>
                  <a:cubicBezTo>
                    <a:pt x="3729" y="12847"/>
                    <a:pt x="8380" y="16732"/>
                    <a:pt x="11314" y="14459"/>
                  </a:cubicBezTo>
                  <a:cubicBezTo>
                    <a:pt x="14247" y="12186"/>
                    <a:pt x="11420" y="695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3" name="任意多边形: 形状 4392">
              <a:extLst>
                <a:ext uri="{FF2B5EF4-FFF2-40B4-BE49-F238E27FC236}">
                  <a16:creationId xmlns:a16="http://schemas.microsoft.com/office/drawing/2014/main" id="{1ECD0DB7-75E6-36AC-BBFC-E69281ED2C5C}"/>
                </a:ext>
              </a:extLst>
            </p:cNvPr>
            <p:cNvSpPr/>
            <p:nvPr/>
          </p:nvSpPr>
          <p:spPr>
            <a:xfrm>
              <a:off x="386878" y="-3643180"/>
              <a:ext cx="10662" cy="13666"/>
            </a:xfrm>
            <a:custGeom>
              <a:avLst/>
              <a:gdLst>
                <a:gd name="connsiteX0" fmla="*/ 11749 w 10662"/>
                <a:gd name="connsiteY0" fmla="*/ 1747 h 13666"/>
                <a:gd name="connsiteX1" fmla="*/ 2393 w 10662"/>
                <a:gd name="connsiteY1" fmla="*/ 14961 h 13666"/>
                <a:gd name="connsiteX2" fmla="*/ 11749 w 10662"/>
                <a:gd name="connsiteY2" fmla="*/ 1747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62" h="13666">
                  <a:moveTo>
                    <a:pt x="11749" y="1747"/>
                  </a:moveTo>
                  <a:cubicBezTo>
                    <a:pt x="1627" y="7641"/>
                    <a:pt x="-778" y="13058"/>
                    <a:pt x="2393" y="14961"/>
                  </a:cubicBezTo>
                  <a:cubicBezTo>
                    <a:pt x="5565" y="16864"/>
                    <a:pt x="9820" y="12821"/>
                    <a:pt x="11749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4" name="任意多边形: 形状 4393">
              <a:extLst>
                <a:ext uri="{FF2B5EF4-FFF2-40B4-BE49-F238E27FC236}">
                  <a16:creationId xmlns:a16="http://schemas.microsoft.com/office/drawing/2014/main" id="{53AEC714-2286-A5C4-2299-DDF873C0F46B}"/>
                </a:ext>
              </a:extLst>
            </p:cNvPr>
            <p:cNvSpPr/>
            <p:nvPr/>
          </p:nvSpPr>
          <p:spPr>
            <a:xfrm>
              <a:off x="381416" y="-3649720"/>
              <a:ext cx="16125" cy="7049"/>
            </a:xfrm>
            <a:custGeom>
              <a:avLst/>
              <a:gdLst>
                <a:gd name="connsiteX0" fmla="*/ 17211 w 16125"/>
                <a:gd name="connsiteY0" fmla="*/ 8288 h 7049"/>
                <a:gd name="connsiteX1" fmla="*/ 1196 w 16125"/>
                <a:gd name="connsiteY1" fmla="*/ 3821 h 7049"/>
                <a:gd name="connsiteX2" fmla="*/ 17211 w 16125"/>
                <a:gd name="connsiteY2" fmla="*/ 8288 h 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5" h="7049">
                  <a:moveTo>
                    <a:pt x="17211" y="8288"/>
                  </a:moveTo>
                  <a:cubicBezTo>
                    <a:pt x="8279" y="835"/>
                    <a:pt x="2174" y="359"/>
                    <a:pt x="1196" y="3821"/>
                  </a:cubicBezTo>
                  <a:cubicBezTo>
                    <a:pt x="218" y="7283"/>
                    <a:pt x="5794" y="9953"/>
                    <a:pt x="17211" y="8288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5" name="任意多边形: 形状 4394">
              <a:extLst>
                <a:ext uri="{FF2B5EF4-FFF2-40B4-BE49-F238E27FC236}">
                  <a16:creationId xmlns:a16="http://schemas.microsoft.com/office/drawing/2014/main" id="{F6E6F285-0611-FF31-1C07-443B73ED058E}"/>
                </a:ext>
              </a:extLst>
            </p:cNvPr>
            <p:cNvSpPr/>
            <p:nvPr/>
          </p:nvSpPr>
          <p:spPr>
            <a:xfrm>
              <a:off x="393916" y="-3659253"/>
              <a:ext cx="6530" cy="16072"/>
            </a:xfrm>
            <a:custGeom>
              <a:avLst/>
              <a:gdLst>
                <a:gd name="connsiteX0" fmla="*/ 4711 w 6530"/>
                <a:gd name="connsiteY0" fmla="*/ 17820 h 16072"/>
                <a:gd name="connsiteX1" fmla="*/ 4183 w 6530"/>
                <a:gd name="connsiteY1" fmla="*/ 1751 h 16072"/>
                <a:gd name="connsiteX2" fmla="*/ 4711 w 6530"/>
                <a:gd name="connsiteY2" fmla="*/ 17820 h 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30" h="16072">
                  <a:moveTo>
                    <a:pt x="4711" y="17820"/>
                  </a:moveTo>
                  <a:cubicBezTo>
                    <a:pt x="9283" y="7248"/>
                    <a:pt x="7962" y="1566"/>
                    <a:pt x="4183" y="1751"/>
                  </a:cubicBezTo>
                  <a:cubicBezTo>
                    <a:pt x="403" y="1936"/>
                    <a:pt x="-469" y="7751"/>
                    <a:pt x="4711" y="1782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6" name="任意多边形: 形状 4395">
              <a:extLst>
                <a:ext uri="{FF2B5EF4-FFF2-40B4-BE49-F238E27FC236}">
                  <a16:creationId xmlns:a16="http://schemas.microsoft.com/office/drawing/2014/main" id="{E0B07305-A698-4CCC-8FDD-02D4C0F426FA}"/>
                </a:ext>
              </a:extLst>
            </p:cNvPr>
            <p:cNvSpPr/>
            <p:nvPr/>
          </p:nvSpPr>
          <p:spPr>
            <a:xfrm>
              <a:off x="395407" y="-3645268"/>
              <a:ext cx="4378" cy="4200"/>
            </a:xfrm>
            <a:custGeom>
              <a:avLst/>
              <a:gdLst>
                <a:gd name="connsiteX0" fmla="*/ 1132 w 4378"/>
                <a:gd name="connsiteY0" fmla="*/ 3412 h 4200"/>
                <a:gd name="connsiteX1" fmla="*/ 2717 w 4378"/>
                <a:gd name="connsiteY1" fmla="*/ 5870 h 4200"/>
                <a:gd name="connsiteX2" fmla="*/ 2771 w 4378"/>
                <a:gd name="connsiteY2" fmla="*/ 5870 h 4200"/>
                <a:gd name="connsiteX3" fmla="*/ 5394 w 4378"/>
                <a:gd name="connsiteY3" fmla="*/ 4364 h 4200"/>
                <a:gd name="connsiteX4" fmla="*/ 5413 w 4378"/>
                <a:gd name="connsiteY4" fmla="*/ 4284 h 4200"/>
                <a:gd name="connsiteX5" fmla="*/ 3882 w 4378"/>
                <a:gd name="connsiteY5" fmla="*/ 1853 h 4200"/>
                <a:gd name="connsiteX6" fmla="*/ 3775 w 4378"/>
                <a:gd name="connsiteY6" fmla="*/ 1826 h 4200"/>
                <a:gd name="connsiteX7" fmla="*/ 1164 w 4378"/>
                <a:gd name="connsiteY7" fmla="*/ 3280 h 4200"/>
                <a:gd name="connsiteX8" fmla="*/ 1132 w 4378"/>
                <a:gd name="connsiteY8" fmla="*/ 3412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1132" y="3412"/>
                  </a:move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26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7" name="任意多边形: 形状 4396">
              <a:extLst>
                <a:ext uri="{FF2B5EF4-FFF2-40B4-BE49-F238E27FC236}">
                  <a16:creationId xmlns:a16="http://schemas.microsoft.com/office/drawing/2014/main" id="{FB36DC32-69FD-4AB2-4B35-7733A8C4D68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8" name="任意多边形: 形状 4397">
              <a:extLst>
                <a:ext uri="{FF2B5EF4-FFF2-40B4-BE49-F238E27FC236}">
                  <a16:creationId xmlns:a16="http://schemas.microsoft.com/office/drawing/2014/main" id="{FE2FB299-42B1-00AB-F86F-B7F0EB3DE879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399" name="任意多边形: 形状 4398">
              <a:extLst>
                <a:ext uri="{FF2B5EF4-FFF2-40B4-BE49-F238E27FC236}">
                  <a16:creationId xmlns:a16="http://schemas.microsoft.com/office/drawing/2014/main" id="{72AC04C3-2ADE-0139-B8DD-D1B668006584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0" name="任意多边形: 形状 4399">
              <a:extLst>
                <a:ext uri="{FF2B5EF4-FFF2-40B4-BE49-F238E27FC236}">
                  <a16:creationId xmlns:a16="http://schemas.microsoft.com/office/drawing/2014/main" id="{A37D5021-6F50-5354-A5C9-58A97D8FE11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1" name="任意多边形: 形状 4400">
              <a:extLst>
                <a:ext uri="{FF2B5EF4-FFF2-40B4-BE49-F238E27FC236}">
                  <a16:creationId xmlns:a16="http://schemas.microsoft.com/office/drawing/2014/main" id="{7E034D83-8EF0-4E74-FD62-3971B28DDC46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2" name="任意多边形: 形状 4401">
              <a:extLst>
                <a:ext uri="{FF2B5EF4-FFF2-40B4-BE49-F238E27FC236}">
                  <a16:creationId xmlns:a16="http://schemas.microsoft.com/office/drawing/2014/main" id="{5DD77F06-FBE9-B474-3327-2A0CF379C2F7}"/>
                </a:ext>
              </a:extLst>
            </p:cNvPr>
            <p:cNvSpPr/>
            <p:nvPr/>
          </p:nvSpPr>
          <p:spPr>
            <a:xfrm>
              <a:off x="381636" y="-3643358"/>
              <a:ext cx="15904" cy="7470"/>
            </a:xfrm>
            <a:custGeom>
              <a:avLst/>
              <a:gdLst>
                <a:gd name="connsiteX0" fmla="*/ 16991 w 15904"/>
                <a:gd name="connsiteY0" fmla="*/ 1925 h 7470"/>
                <a:gd name="connsiteX1" fmla="*/ 1292 w 15904"/>
                <a:gd name="connsiteY1" fmla="*/ 7369 h 7470"/>
                <a:gd name="connsiteX2" fmla="*/ 16991 w 15904"/>
                <a:gd name="connsiteY2" fmla="*/ 1925 h 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04" h="7470">
                  <a:moveTo>
                    <a:pt x="16991" y="1925"/>
                  </a:moveTo>
                  <a:cubicBezTo>
                    <a:pt x="5204" y="973"/>
                    <a:pt x="-56" y="3986"/>
                    <a:pt x="1292" y="7369"/>
                  </a:cubicBezTo>
                  <a:cubicBezTo>
                    <a:pt x="2640" y="10752"/>
                    <a:pt x="8666" y="9801"/>
                    <a:pt x="16991" y="192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3" name="任意多边形: 形状 4402">
              <a:extLst>
                <a:ext uri="{FF2B5EF4-FFF2-40B4-BE49-F238E27FC236}">
                  <a16:creationId xmlns:a16="http://schemas.microsoft.com/office/drawing/2014/main" id="{B3CF1B67-3179-8714-F5F7-CDC894F25544}"/>
                </a:ext>
              </a:extLst>
            </p:cNvPr>
            <p:cNvSpPr/>
            <p:nvPr/>
          </p:nvSpPr>
          <p:spPr>
            <a:xfrm>
              <a:off x="386254" y="-3656498"/>
              <a:ext cx="11287" cy="13318"/>
            </a:xfrm>
            <a:custGeom>
              <a:avLst/>
              <a:gdLst>
                <a:gd name="connsiteX0" fmla="*/ 12373 w 11287"/>
                <a:gd name="connsiteY0" fmla="*/ 15065 h 13318"/>
                <a:gd name="connsiteX1" fmla="*/ 2172 w 11287"/>
                <a:gd name="connsiteY1" fmla="*/ 2379 h 13318"/>
                <a:gd name="connsiteX2" fmla="*/ 12373 w 11287"/>
                <a:gd name="connsiteY2" fmla="*/ 15065 h 1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87" h="13318">
                  <a:moveTo>
                    <a:pt x="12373" y="15065"/>
                  </a:moveTo>
                  <a:cubicBezTo>
                    <a:pt x="9731" y="3991"/>
                    <a:pt x="5079" y="80"/>
                    <a:pt x="2172" y="2379"/>
                  </a:cubicBezTo>
                  <a:cubicBezTo>
                    <a:pt x="-735" y="4679"/>
                    <a:pt x="2040" y="9859"/>
                    <a:pt x="12373" y="1506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4" name="任意多边形: 形状 4403">
              <a:extLst>
                <a:ext uri="{FF2B5EF4-FFF2-40B4-BE49-F238E27FC236}">
                  <a16:creationId xmlns:a16="http://schemas.microsoft.com/office/drawing/2014/main" id="{8DC7D5D7-F5F7-D167-9EB0-3276ABD2A393}"/>
                </a:ext>
              </a:extLst>
            </p:cNvPr>
            <p:cNvSpPr/>
            <p:nvPr/>
          </p:nvSpPr>
          <p:spPr>
            <a:xfrm>
              <a:off x="397541" y="-3656846"/>
              <a:ext cx="10673" cy="13666"/>
            </a:xfrm>
            <a:custGeom>
              <a:avLst/>
              <a:gdLst>
                <a:gd name="connsiteX0" fmla="*/ 1086 w 10673"/>
                <a:gd name="connsiteY0" fmla="*/ 15413 h 13666"/>
                <a:gd name="connsiteX1" fmla="*/ 10468 w 10673"/>
                <a:gd name="connsiteY1" fmla="*/ 2199 h 13666"/>
                <a:gd name="connsiteX2" fmla="*/ 1086 w 10673"/>
                <a:gd name="connsiteY2" fmla="*/ 15413 h 1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73" h="13666">
                  <a:moveTo>
                    <a:pt x="1086" y="15413"/>
                  </a:moveTo>
                  <a:cubicBezTo>
                    <a:pt x="11208" y="9520"/>
                    <a:pt x="13613" y="4102"/>
                    <a:pt x="10468" y="2199"/>
                  </a:cubicBezTo>
                  <a:cubicBezTo>
                    <a:pt x="7323" y="296"/>
                    <a:pt x="3015" y="4340"/>
                    <a:pt x="1086" y="1541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5" name="任意多边形: 形状 4404">
              <a:extLst>
                <a:ext uri="{FF2B5EF4-FFF2-40B4-BE49-F238E27FC236}">
                  <a16:creationId xmlns:a16="http://schemas.microsoft.com/office/drawing/2014/main" id="{86985BB4-0D9D-73F4-09CB-F2D3A14BBEF7}"/>
                </a:ext>
              </a:extLst>
            </p:cNvPr>
            <p:cNvSpPr/>
            <p:nvPr/>
          </p:nvSpPr>
          <p:spPr>
            <a:xfrm>
              <a:off x="397541" y="-3643672"/>
              <a:ext cx="16127" cy="7039"/>
            </a:xfrm>
            <a:custGeom>
              <a:avLst/>
              <a:gdLst>
                <a:gd name="connsiteX0" fmla="*/ 1086 w 16127"/>
                <a:gd name="connsiteY0" fmla="*/ 2239 h 7039"/>
                <a:gd name="connsiteX1" fmla="*/ 17102 w 16127"/>
                <a:gd name="connsiteY1" fmla="*/ 6732 h 7039"/>
                <a:gd name="connsiteX2" fmla="*/ 1086 w 16127"/>
                <a:gd name="connsiteY2" fmla="*/ 2239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27" h="7039">
                  <a:moveTo>
                    <a:pt x="1086" y="2239"/>
                  </a:moveTo>
                  <a:cubicBezTo>
                    <a:pt x="10019" y="9692"/>
                    <a:pt x="16124" y="10168"/>
                    <a:pt x="17102" y="6732"/>
                  </a:cubicBezTo>
                  <a:cubicBezTo>
                    <a:pt x="18080" y="3296"/>
                    <a:pt x="12609" y="601"/>
                    <a:pt x="1086" y="223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6" name="任意多边形: 形状 4405">
              <a:extLst>
                <a:ext uri="{FF2B5EF4-FFF2-40B4-BE49-F238E27FC236}">
                  <a16:creationId xmlns:a16="http://schemas.microsoft.com/office/drawing/2014/main" id="{31BC9AC7-28C4-FB99-39C5-0EE3C76E976B}"/>
                </a:ext>
              </a:extLst>
            </p:cNvPr>
            <p:cNvSpPr/>
            <p:nvPr/>
          </p:nvSpPr>
          <p:spPr>
            <a:xfrm>
              <a:off x="394625" y="-3643180"/>
              <a:ext cx="6541" cy="16073"/>
            </a:xfrm>
            <a:custGeom>
              <a:avLst/>
              <a:gdLst>
                <a:gd name="connsiteX0" fmla="*/ 4002 w 6541"/>
                <a:gd name="connsiteY0" fmla="*/ 1747 h 16073"/>
                <a:gd name="connsiteX1" fmla="*/ 4531 w 6541"/>
                <a:gd name="connsiteY1" fmla="*/ 17816 h 16073"/>
                <a:gd name="connsiteX2" fmla="*/ 4002 w 6541"/>
                <a:gd name="connsiteY2" fmla="*/ 1747 h 1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1" h="16073">
                  <a:moveTo>
                    <a:pt x="4002" y="1747"/>
                  </a:moveTo>
                  <a:cubicBezTo>
                    <a:pt x="-596" y="12318"/>
                    <a:pt x="751" y="18001"/>
                    <a:pt x="4531" y="17816"/>
                  </a:cubicBezTo>
                  <a:cubicBezTo>
                    <a:pt x="8310" y="17630"/>
                    <a:pt x="9182" y="11816"/>
                    <a:pt x="4002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7" name="任意多边形: 形状 4406">
              <a:extLst>
                <a:ext uri="{FF2B5EF4-FFF2-40B4-BE49-F238E27FC236}">
                  <a16:creationId xmlns:a16="http://schemas.microsoft.com/office/drawing/2014/main" id="{0DE16C4A-6056-F1C0-718F-E657F4BA57DA}"/>
                </a:ext>
              </a:extLst>
            </p:cNvPr>
            <p:cNvSpPr/>
            <p:nvPr/>
          </p:nvSpPr>
          <p:spPr>
            <a:xfrm>
              <a:off x="395302" y="-3645268"/>
              <a:ext cx="4378" cy="4200"/>
            </a:xfrm>
            <a:custGeom>
              <a:avLst/>
              <a:gdLst>
                <a:gd name="connsiteX0" fmla="*/ 5413 w 4378"/>
                <a:gd name="connsiteY0" fmla="*/ 4284 h 4200"/>
                <a:gd name="connsiteX1" fmla="*/ 3882 w 4378"/>
                <a:gd name="connsiteY1" fmla="*/ 1853 h 4200"/>
                <a:gd name="connsiteX2" fmla="*/ 3775 w 4378"/>
                <a:gd name="connsiteY2" fmla="*/ 1826 h 4200"/>
                <a:gd name="connsiteX3" fmla="*/ 1164 w 4378"/>
                <a:gd name="connsiteY3" fmla="*/ 3280 h 4200"/>
                <a:gd name="connsiteX4" fmla="*/ 1132 w 4378"/>
                <a:gd name="connsiteY4" fmla="*/ 3412 h 4200"/>
                <a:gd name="connsiteX5" fmla="*/ 2717 w 4378"/>
                <a:gd name="connsiteY5" fmla="*/ 5870 h 4200"/>
                <a:gd name="connsiteX6" fmla="*/ 2771 w 4378"/>
                <a:gd name="connsiteY6" fmla="*/ 5870 h 4200"/>
                <a:gd name="connsiteX7" fmla="*/ 5394 w 4378"/>
                <a:gd name="connsiteY7" fmla="*/ 4364 h 4200"/>
                <a:gd name="connsiteX8" fmla="*/ 5413 w 4378"/>
                <a:gd name="connsiteY8" fmla="*/ 4284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8" h="4200">
                  <a:moveTo>
                    <a:pt x="5413" y="4284"/>
                  </a:moveTo>
                  <a:cubicBezTo>
                    <a:pt x="5663" y="3201"/>
                    <a:pt x="4978" y="2091"/>
                    <a:pt x="3882" y="1853"/>
                  </a:cubicBezTo>
                  <a:cubicBezTo>
                    <a:pt x="3846" y="1853"/>
                    <a:pt x="3811" y="1826"/>
                    <a:pt x="3775" y="1826"/>
                  </a:cubicBezTo>
                  <a:cubicBezTo>
                    <a:pt x="2651" y="1509"/>
                    <a:pt x="1482" y="2170"/>
                    <a:pt x="1164" y="3280"/>
                  </a:cubicBezTo>
                  <a:cubicBezTo>
                    <a:pt x="1152" y="3333"/>
                    <a:pt x="1141" y="3359"/>
                    <a:pt x="1132" y="3412"/>
                  </a:cubicBezTo>
                  <a:cubicBezTo>
                    <a:pt x="894" y="4522"/>
                    <a:pt x="1603" y="5632"/>
                    <a:pt x="2717" y="5870"/>
                  </a:cubicBezTo>
                  <a:cubicBezTo>
                    <a:pt x="2735" y="5870"/>
                    <a:pt x="2753" y="5870"/>
                    <a:pt x="2771" y="5870"/>
                  </a:cubicBezTo>
                  <a:cubicBezTo>
                    <a:pt x="3912" y="6187"/>
                    <a:pt x="5087" y="5500"/>
                    <a:pt x="5394" y="4364"/>
                  </a:cubicBezTo>
                  <a:cubicBezTo>
                    <a:pt x="5401" y="4337"/>
                    <a:pt x="5408" y="4311"/>
                    <a:pt x="5413" y="428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8" name="任意多边形: 形状 4407">
              <a:extLst>
                <a:ext uri="{FF2B5EF4-FFF2-40B4-BE49-F238E27FC236}">
                  <a16:creationId xmlns:a16="http://schemas.microsoft.com/office/drawing/2014/main" id="{37504BDD-6B0E-4F86-527F-2154805922AE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09" name="任意多边形: 形状 4408">
              <a:extLst>
                <a:ext uri="{FF2B5EF4-FFF2-40B4-BE49-F238E27FC236}">
                  <a16:creationId xmlns:a16="http://schemas.microsoft.com/office/drawing/2014/main" id="{A03289F5-F916-F144-21D0-D938D859A6F2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0" name="任意多边形: 形状 4409">
              <a:extLst>
                <a:ext uri="{FF2B5EF4-FFF2-40B4-BE49-F238E27FC236}">
                  <a16:creationId xmlns:a16="http://schemas.microsoft.com/office/drawing/2014/main" id="{2126750E-9AAC-83BD-BA31-BCBE04D6E41E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1" name="任意多边形: 形状 4410">
              <a:extLst>
                <a:ext uri="{FF2B5EF4-FFF2-40B4-BE49-F238E27FC236}">
                  <a16:creationId xmlns:a16="http://schemas.microsoft.com/office/drawing/2014/main" id="{E974B6F5-4DA1-35D6-DEFA-2F6EFBB38967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2" name="任意多边形: 形状 4411">
              <a:extLst>
                <a:ext uri="{FF2B5EF4-FFF2-40B4-BE49-F238E27FC236}">
                  <a16:creationId xmlns:a16="http://schemas.microsoft.com/office/drawing/2014/main" id="{0B884656-A8FE-8769-7343-029EB9022168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3" name="任意多边形: 形状 4412">
              <a:extLst>
                <a:ext uri="{FF2B5EF4-FFF2-40B4-BE49-F238E27FC236}">
                  <a16:creationId xmlns:a16="http://schemas.microsoft.com/office/drawing/2014/main" id="{F24EB9AB-7D38-0C15-04C3-C9CFB93666EF}"/>
                </a:ext>
              </a:extLst>
            </p:cNvPr>
            <p:cNvSpPr/>
            <p:nvPr/>
          </p:nvSpPr>
          <p:spPr>
            <a:xfrm>
              <a:off x="511422" y="-3626530"/>
              <a:ext cx="10511" cy="12124"/>
            </a:xfrm>
            <a:custGeom>
              <a:avLst/>
              <a:gdLst>
                <a:gd name="connsiteX0" fmla="*/ 1086 w 10511"/>
                <a:gd name="connsiteY0" fmla="*/ 1747 h 12124"/>
                <a:gd name="connsiteX1" fmla="*/ 10627 w 10511"/>
                <a:gd name="connsiteY1" fmla="*/ 13270 h 12124"/>
                <a:gd name="connsiteX2" fmla="*/ 1086 w 10511"/>
                <a:gd name="connsiteY2" fmla="*/ 1747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1" h="12124">
                  <a:moveTo>
                    <a:pt x="1086" y="1747"/>
                  </a:moveTo>
                  <a:cubicBezTo>
                    <a:pt x="3729" y="11895"/>
                    <a:pt x="7957" y="15411"/>
                    <a:pt x="10627" y="13270"/>
                  </a:cubicBezTo>
                  <a:cubicBezTo>
                    <a:pt x="13296" y="11129"/>
                    <a:pt x="10574" y="6504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4" name="任意多边形: 形状 4413">
              <a:extLst>
                <a:ext uri="{FF2B5EF4-FFF2-40B4-BE49-F238E27FC236}">
                  <a16:creationId xmlns:a16="http://schemas.microsoft.com/office/drawing/2014/main" id="{E86C2A58-C2F1-B2C7-D41D-3704C1EFCF66}"/>
                </a:ext>
              </a:extLst>
            </p:cNvPr>
            <p:cNvSpPr/>
            <p:nvPr/>
          </p:nvSpPr>
          <p:spPr>
            <a:xfrm>
              <a:off x="501780" y="-3626530"/>
              <a:ext cx="9642" cy="12690"/>
            </a:xfrm>
            <a:custGeom>
              <a:avLst/>
              <a:gdLst>
                <a:gd name="connsiteX0" fmla="*/ 10728 w 9642"/>
                <a:gd name="connsiteY0" fmla="*/ 1747 h 12690"/>
                <a:gd name="connsiteX1" fmla="*/ 2297 w 9642"/>
                <a:gd name="connsiteY1" fmla="*/ 14036 h 12690"/>
                <a:gd name="connsiteX2" fmla="*/ 10728 w 9642"/>
                <a:gd name="connsiteY2" fmla="*/ 1747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2" h="12690">
                  <a:moveTo>
                    <a:pt x="10728" y="1747"/>
                  </a:moveTo>
                  <a:cubicBezTo>
                    <a:pt x="1531" y="7270"/>
                    <a:pt x="-610" y="12318"/>
                    <a:pt x="2297" y="14036"/>
                  </a:cubicBezTo>
                  <a:cubicBezTo>
                    <a:pt x="5205" y="15754"/>
                    <a:pt x="9090" y="12001"/>
                    <a:pt x="1072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5" name="任意多边形: 形状 4414">
              <a:extLst>
                <a:ext uri="{FF2B5EF4-FFF2-40B4-BE49-F238E27FC236}">
                  <a16:creationId xmlns:a16="http://schemas.microsoft.com/office/drawing/2014/main" id="{285C11C7-1667-7713-9299-709725346BF8}"/>
                </a:ext>
              </a:extLst>
            </p:cNvPr>
            <p:cNvSpPr/>
            <p:nvPr/>
          </p:nvSpPr>
          <p:spPr>
            <a:xfrm>
              <a:off x="496610" y="-3632417"/>
              <a:ext cx="14812" cy="6455"/>
            </a:xfrm>
            <a:custGeom>
              <a:avLst/>
              <a:gdLst>
                <a:gd name="connsiteX0" fmla="*/ 15898 w 14812"/>
                <a:gd name="connsiteY0" fmla="*/ 7635 h 6455"/>
                <a:gd name="connsiteX1" fmla="*/ 1178 w 14812"/>
                <a:gd name="connsiteY1" fmla="*/ 3697 h 6455"/>
                <a:gd name="connsiteX2" fmla="*/ 15898 w 14812"/>
                <a:gd name="connsiteY2" fmla="*/ 7635 h 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12" h="6455">
                  <a:moveTo>
                    <a:pt x="15898" y="7635"/>
                  </a:moveTo>
                  <a:cubicBezTo>
                    <a:pt x="7626" y="895"/>
                    <a:pt x="2023" y="473"/>
                    <a:pt x="1178" y="3697"/>
                  </a:cubicBezTo>
                  <a:cubicBezTo>
                    <a:pt x="332" y="6921"/>
                    <a:pt x="5353" y="9353"/>
                    <a:pt x="15898" y="76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6" name="任意多边形: 形状 4415">
              <a:extLst>
                <a:ext uri="{FF2B5EF4-FFF2-40B4-BE49-F238E27FC236}">
                  <a16:creationId xmlns:a16="http://schemas.microsoft.com/office/drawing/2014/main" id="{5F19BB67-523F-B547-628B-1EC5929BB70E}"/>
                </a:ext>
              </a:extLst>
            </p:cNvPr>
            <p:cNvSpPr/>
            <p:nvPr/>
          </p:nvSpPr>
          <p:spPr>
            <a:xfrm>
              <a:off x="507970" y="-3641256"/>
              <a:ext cx="6003" cy="14726"/>
            </a:xfrm>
            <a:custGeom>
              <a:avLst/>
              <a:gdLst>
                <a:gd name="connsiteX0" fmla="*/ 4538 w 6003"/>
                <a:gd name="connsiteY0" fmla="*/ 16474 h 14726"/>
                <a:gd name="connsiteX1" fmla="*/ 3878 w 6003"/>
                <a:gd name="connsiteY1" fmla="*/ 1753 h 14726"/>
                <a:gd name="connsiteX2" fmla="*/ 4538 w 6003"/>
                <a:gd name="connsiteY2" fmla="*/ 16474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" h="14726">
                  <a:moveTo>
                    <a:pt x="4538" y="16474"/>
                  </a:moveTo>
                  <a:cubicBezTo>
                    <a:pt x="8635" y="6801"/>
                    <a:pt x="7340" y="1541"/>
                    <a:pt x="3878" y="1753"/>
                  </a:cubicBezTo>
                  <a:cubicBezTo>
                    <a:pt x="415" y="1964"/>
                    <a:pt x="-325" y="7382"/>
                    <a:pt x="4538" y="1647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7" name="任意多边形: 形状 4416">
              <a:extLst>
                <a:ext uri="{FF2B5EF4-FFF2-40B4-BE49-F238E27FC236}">
                  <a16:creationId xmlns:a16="http://schemas.microsoft.com/office/drawing/2014/main" id="{B7DEC7CA-84C5-7387-D5FB-33FFEEE2015C}"/>
                </a:ext>
              </a:extLst>
            </p:cNvPr>
            <p:cNvSpPr/>
            <p:nvPr/>
          </p:nvSpPr>
          <p:spPr>
            <a:xfrm>
              <a:off x="511422" y="-3633482"/>
              <a:ext cx="14530" cy="7078"/>
            </a:xfrm>
            <a:custGeom>
              <a:avLst/>
              <a:gdLst>
                <a:gd name="connsiteX0" fmla="*/ 1086 w 14530"/>
                <a:gd name="connsiteY0" fmla="*/ 8699 h 7078"/>
                <a:gd name="connsiteX1" fmla="*/ 15410 w 14530"/>
                <a:gd name="connsiteY1" fmla="*/ 3413 h 7078"/>
                <a:gd name="connsiteX2" fmla="*/ 1086 w 14530"/>
                <a:gd name="connsiteY2" fmla="*/ 8699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0" h="7078">
                  <a:moveTo>
                    <a:pt x="1086" y="8699"/>
                  </a:moveTo>
                  <a:cubicBezTo>
                    <a:pt x="11895" y="9465"/>
                    <a:pt x="16705" y="6637"/>
                    <a:pt x="15410" y="3413"/>
                  </a:cubicBezTo>
                  <a:cubicBezTo>
                    <a:pt x="14115" y="189"/>
                    <a:pt x="8645" y="1484"/>
                    <a:pt x="1086" y="86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8" name="任意多边形: 形状 4417">
              <a:extLst>
                <a:ext uri="{FF2B5EF4-FFF2-40B4-BE49-F238E27FC236}">
                  <a16:creationId xmlns:a16="http://schemas.microsoft.com/office/drawing/2014/main" id="{8421A12D-1777-BEB1-3831-F9AEF6234520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2838 w 3931"/>
                <a:gd name="connsiteY0" fmla="*/ 1762 h 3783"/>
                <a:gd name="connsiteX1" fmla="*/ 1093 w 3931"/>
                <a:gd name="connsiteY1" fmla="*/ 3850 h 3783"/>
                <a:gd name="connsiteX2" fmla="*/ 3287 w 3931"/>
                <a:gd name="connsiteY2" fmla="*/ 5515 h 3783"/>
                <a:gd name="connsiteX3" fmla="*/ 5012 w 3931"/>
                <a:gd name="connsiteY3" fmla="*/ 3506 h 3783"/>
                <a:gd name="connsiteX4" fmla="*/ 5005 w 3931"/>
                <a:gd name="connsiteY4" fmla="*/ 3427 h 3783"/>
                <a:gd name="connsiteX5" fmla="*/ 2844 w 3931"/>
                <a:gd name="connsiteY5" fmla="*/ 1762 h 3783"/>
                <a:gd name="connsiteX6" fmla="*/ 2838 w 3931"/>
                <a:gd name="connsiteY6" fmla="*/ 1762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2838" y="1762"/>
                  </a:move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19" name="任意多边形: 形状 4418">
              <a:extLst>
                <a:ext uri="{FF2B5EF4-FFF2-40B4-BE49-F238E27FC236}">
                  <a16:creationId xmlns:a16="http://schemas.microsoft.com/office/drawing/2014/main" id="{0E66BE2A-89AF-44EA-D40A-94C68E20C72A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0" name="任意多边形: 形状 4419">
              <a:extLst>
                <a:ext uri="{FF2B5EF4-FFF2-40B4-BE49-F238E27FC236}">
                  <a16:creationId xmlns:a16="http://schemas.microsoft.com/office/drawing/2014/main" id="{95E730D4-D3A5-2757-1DFD-11A71582FA41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1" name="任意多边形: 形状 4420">
              <a:extLst>
                <a:ext uri="{FF2B5EF4-FFF2-40B4-BE49-F238E27FC236}">
                  <a16:creationId xmlns:a16="http://schemas.microsoft.com/office/drawing/2014/main" id="{1DCE6FA9-3973-76CA-151D-123C59CCAD9B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2" name="任意多边形: 形状 4421">
              <a:extLst>
                <a:ext uri="{FF2B5EF4-FFF2-40B4-BE49-F238E27FC236}">
                  <a16:creationId xmlns:a16="http://schemas.microsoft.com/office/drawing/2014/main" id="{0B8D2D70-2316-8F33-C261-18A37853CAEA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3" name="任意多边形: 形状 4422">
              <a:extLst>
                <a:ext uri="{FF2B5EF4-FFF2-40B4-BE49-F238E27FC236}">
                  <a16:creationId xmlns:a16="http://schemas.microsoft.com/office/drawing/2014/main" id="{BE4DE0DA-CD64-871A-7065-7B448CE9B101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4" name="任意多边形: 形状 4423">
              <a:extLst>
                <a:ext uri="{FF2B5EF4-FFF2-40B4-BE49-F238E27FC236}">
                  <a16:creationId xmlns:a16="http://schemas.microsoft.com/office/drawing/2014/main" id="{64210B44-6AF2-B2BE-6079-B7C5E0483328}"/>
                </a:ext>
              </a:extLst>
            </p:cNvPr>
            <p:cNvSpPr/>
            <p:nvPr/>
          </p:nvSpPr>
          <p:spPr>
            <a:xfrm>
              <a:off x="500929" y="-3638654"/>
              <a:ext cx="10492" cy="12124"/>
            </a:xfrm>
            <a:custGeom>
              <a:avLst/>
              <a:gdLst>
                <a:gd name="connsiteX0" fmla="*/ 11579 w 10492"/>
                <a:gd name="connsiteY0" fmla="*/ 13871 h 12124"/>
                <a:gd name="connsiteX1" fmla="*/ 2065 w 10492"/>
                <a:gd name="connsiteY1" fmla="*/ 2348 h 12124"/>
                <a:gd name="connsiteX2" fmla="*/ 11579 w 10492"/>
                <a:gd name="connsiteY2" fmla="*/ 13871 h 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92" h="12124">
                  <a:moveTo>
                    <a:pt x="11579" y="13871"/>
                  </a:moveTo>
                  <a:cubicBezTo>
                    <a:pt x="8936" y="3722"/>
                    <a:pt x="4734" y="207"/>
                    <a:pt x="2065" y="2348"/>
                  </a:cubicBezTo>
                  <a:cubicBezTo>
                    <a:pt x="-605" y="4489"/>
                    <a:pt x="2065" y="9299"/>
                    <a:pt x="11579" y="138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5" name="任意多边形: 形状 4424">
              <a:extLst>
                <a:ext uri="{FF2B5EF4-FFF2-40B4-BE49-F238E27FC236}">
                  <a16:creationId xmlns:a16="http://schemas.microsoft.com/office/drawing/2014/main" id="{F8CF16C9-2971-1B63-DCCE-29FFBE16D912}"/>
                </a:ext>
              </a:extLst>
            </p:cNvPr>
            <p:cNvSpPr/>
            <p:nvPr/>
          </p:nvSpPr>
          <p:spPr>
            <a:xfrm>
              <a:off x="511422" y="-3639210"/>
              <a:ext cx="9679" cy="12680"/>
            </a:xfrm>
            <a:custGeom>
              <a:avLst/>
              <a:gdLst>
                <a:gd name="connsiteX0" fmla="*/ 1086 w 9679"/>
                <a:gd name="connsiteY0" fmla="*/ 14427 h 12680"/>
                <a:gd name="connsiteX1" fmla="*/ 9543 w 9679"/>
                <a:gd name="connsiteY1" fmla="*/ 2138 h 12680"/>
                <a:gd name="connsiteX2" fmla="*/ 1086 w 9679"/>
                <a:gd name="connsiteY2" fmla="*/ 14427 h 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79" h="12680">
                  <a:moveTo>
                    <a:pt x="1086" y="14427"/>
                  </a:moveTo>
                  <a:cubicBezTo>
                    <a:pt x="10310" y="8930"/>
                    <a:pt x="12477" y="3856"/>
                    <a:pt x="9543" y="2138"/>
                  </a:cubicBezTo>
                  <a:cubicBezTo>
                    <a:pt x="6610" y="420"/>
                    <a:pt x="2645" y="4332"/>
                    <a:pt x="1086" y="1442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6" name="任意多边形: 形状 4425">
              <a:extLst>
                <a:ext uri="{FF2B5EF4-FFF2-40B4-BE49-F238E27FC236}">
                  <a16:creationId xmlns:a16="http://schemas.microsoft.com/office/drawing/2014/main" id="{D73E9C48-B972-4A52-84F2-ED8B63EDB0D6}"/>
                </a:ext>
              </a:extLst>
            </p:cNvPr>
            <p:cNvSpPr/>
            <p:nvPr/>
          </p:nvSpPr>
          <p:spPr>
            <a:xfrm>
              <a:off x="511422" y="-3627033"/>
              <a:ext cx="14838" cy="6391"/>
            </a:xfrm>
            <a:custGeom>
              <a:avLst/>
              <a:gdLst>
                <a:gd name="connsiteX0" fmla="*/ 1086 w 14838"/>
                <a:gd name="connsiteY0" fmla="*/ 2250 h 6391"/>
                <a:gd name="connsiteX1" fmla="*/ 15833 w 14838"/>
                <a:gd name="connsiteY1" fmla="*/ 6188 h 6391"/>
                <a:gd name="connsiteX2" fmla="*/ 1086 w 14838"/>
                <a:gd name="connsiteY2" fmla="*/ 2250 h 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38" h="6391">
                  <a:moveTo>
                    <a:pt x="1086" y="2250"/>
                  </a:moveTo>
                  <a:cubicBezTo>
                    <a:pt x="9385" y="8990"/>
                    <a:pt x="14987" y="9412"/>
                    <a:pt x="15833" y="6188"/>
                  </a:cubicBezTo>
                  <a:cubicBezTo>
                    <a:pt x="16679" y="2964"/>
                    <a:pt x="11657" y="691"/>
                    <a:pt x="1086" y="225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7" name="任意多边形: 形状 4426">
              <a:extLst>
                <a:ext uri="{FF2B5EF4-FFF2-40B4-BE49-F238E27FC236}">
                  <a16:creationId xmlns:a16="http://schemas.microsoft.com/office/drawing/2014/main" id="{455E2450-FC02-9311-FF91-8F92C7D91D1F}"/>
                </a:ext>
              </a:extLst>
            </p:cNvPr>
            <p:cNvSpPr/>
            <p:nvPr/>
          </p:nvSpPr>
          <p:spPr>
            <a:xfrm>
              <a:off x="508935" y="-3626530"/>
              <a:ext cx="5913" cy="14726"/>
            </a:xfrm>
            <a:custGeom>
              <a:avLst/>
              <a:gdLst>
                <a:gd name="connsiteX0" fmla="*/ 3573 w 5913"/>
                <a:gd name="connsiteY0" fmla="*/ 1747 h 14726"/>
                <a:gd name="connsiteX1" fmla="*/ 4260 w 5913"/>
                <a:gd name="connsiteY1" fmla="*/ 16467 h 14726"/>
                <a:gd name="connsiteX2" fmla="*/ 3573 w 5913"/>
                <a:gd name="connsiteY2" fmla="*/ 1747 h 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3" h="14726">
                  <a:moveTo>
                    <a:pt x="3573" y="1747"/>
                  </a:moveTo>
                  <a:cubicBezTo>
                    <a:pt x="-497" y="11420"/>
                    <a:pt x="930" y="16679"/>
                    <a:pt x="4260" y="16467"/>
                  </a:cubicBezTo>
                  <a:cubicBezTo>
                    <a:pt x="7590" y="16256"/>
                    <a:pt x="8462" y="10997"/>
                    <a:pt x="357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8" name="任意多边形: 形状 4427">
              <a:extLst>
                <a:ext uri="{FF2B5EF4-FFF2-40B4-BE49-F238E27FC236}">
                  <a16:creationId xmlns:a16="http://schemas.microsoft.com/office/drawing/2014/main" id="{03D45644-BEE0-9C5F-FD82-F51A2DB01BA5}"/>
                </a:ext>
              </a:extLst>
            </p:cNvPr>
            <p:cNvSpPr/>
            <p:nvPr/>
          </p:nvSpPr>
          <p:spPr>
            <a:xfrm>
              <a:off x="496917" y="-3626649"/>
              <a:ext cx="14504" cy="7108"/>
            </a:xfrm>
            <a:custGeom>
              <a:avLst/>
              <a:gdLst>
                <a:gd name="connsiteX0" fmla="*/ 15591 w 14504"/>
                <a:gd name="connsiteY0" fmla="*/ 1867 h 7108"/>
                <a:gd name="connsiteX1" fmla="*/ 1293 w 14504"/>
                <a:gd name="connsiteY1" fmla="*/ 7152 h 7108"/>
                <a:gd name="connsiteX2" fmla="*/ 15591 w 14504"/>
                <a:gd name="connsiteY2" fmla="*/ 1867 h 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04" h="7108">
                  <a:moveTo>
                    <a:pt x="15591" y="1867"/>
                  </a:moveTo>
                  <a:cubicBezTo>
                    <a:pt x="4782" y="1127"/>
                    <a:pt x="-2" y="3928"/>
                    <a:pt x="1293" y="7152"/>
                  </a:cubicBezTo>
                  <a:cubicBezTo>
                    <a:pt x="2588" y="10377"/>
                    <a:pt x="8059" y="9240"/>
                    <a:pt x="15591" y="186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29" name="任意多边形: 形状 4428">
              <a:extLst>
                <a:ext uri="{FF2B5EF4-FFF2-40B4-BE49-F238E27FC236}">
                  <a16:creationId xmlns:a16="http://schemas.microsoft.com/office/drawing/2014/main" id="{EF182C61-B2E2-7889-F481-F302D46E6A26}"/>
                </a:ext>
              </a:extLst>
            </p:cNvPr>
            <p:cNvSpPr/>
            <p:nvPr/>
          </p:nvSpPr>
          <p:spPr>
            <a:xfrm>
              <a:off x="509459" y="-3628342"/>
              <a:ext cx="3931" cy="3783"/>
            </a:xfrm>
            <a:custGeom>
              <a:avLst/>
              <a:gdLst>
                <a:gd name="connsiteX0" fmla="*/ 3287 w 3931"/>
                <a:gd name="connsiteY0" fmla="*/ 5515 h 3783"/>
                <a:gd name="connsiteX1" fmla="*/ 5012 w 3931"/>
                <a:gd name="connsiteY1" fmla="*/ 3506 h 3783"/>
                <a:gd name="connsiteX2" fmla="*/ 5005 w 3931"/>
                <a:gd name="connsiteY2" fmla="*/ 3427 h 3783"/>
                <a:gd name="connsiteX3" fmla="*/ 2844 w 3931"/>
                <a:gd name="connsiteY3" fmla="*/ 1762 h 3783"/>
                <a:gd name="connsiteX4" fmla="*/ 2838 w 3931"/>
                <a:gd name="connsiteY4" fmla="*/ 1762 h 3783"/>
                <a:gd name="connsiteX5" fmla="*/ 1093 w 3931"/>
                <a:gd name="connsiteY5" fmla="*/ 3850 h 3783"/>
                <a:gd name="connsiteX6" fmla="*/ 3287 w 3931"/>
                <a:gd name="connsiteY6" fmla="*/ 5515 h 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1" h="3783">
                  <a:moveTo>
                    <a:pt x="3287" y="5515"/>
                  </a:moveTo>
                  <a:cubicBezTo>
                    <a:pt x="4320" y="5436"/>
                    <a:pt x="5092" y="4537"/>
                    <a:pt x="5012" y="3506"/>
                  </a:cubicBezTo>
                  <a:cubicBezTo>
                    <a:pt x="5010" y="3480"/>
                    <a:pt x="5007" y="3454"/>
                    <a:pt x="5005" y="3427"/>
                  </a:cubicBezTo>
                  <a:cubicBezTo>
                    <a:pt x="4868" y="2370"/>
                    <a:pt x="3901" y="1630"/>
                    <a:pt x="2844" y="1762"/>
                  </a:cubicBezTo>
                  <a:cubicBezTo>
                    <a:pt x="2842" y="1762"/>
                    <a:pt x="2840" y="1762"/>
                    <a:pt x="2838" y="1762"/>
                  </a:cubicBezTo>
                  <a:cubicBezTo>
                    <a:pt x="1781" y="1868"/>
                    <a:pt x="1002" y="2793"/>
                    <a:pt x="1093" y="3850"/>
                  </a:cubicBezTo>
                  <a:cubicBezTo>
                    <a:pt x="1244" y="4907"/>
                    <a:pt x="2223" y="5647"/>
                    <a:pt x="3287" y="55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0" name="任意多边形: 形状 4429">
              <a:extLst>
                <a:ext uri="{FF2B5EF4-FFF2-40B4-BE49-F238E27FC236}">
                  <a16:creationId xmlns:a16="http://schemas.microsoft.com/office/drawing/2014/main" id="{2007EB86-7EBA-8B30-7A7F-6F85E3208D78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1" name="任意多边形: 形状 4430">
              <a:extLst>
                <a:ext uri="{FF2B5EF4-FFF2-40B4-BE49-F238E27FC236}">
                  <a16:creationId xmlns:a16="http://schemas.microsoft.com/office/drawing/2014/main" id="{91302BAD-DF34-E624-DE63-BD5FA77BAC31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2" name="任意多边形: 形状 4431">
              <a:extLst>
                <a:ext uri="{FF2B5EF4-FFF2-40B4-BE49-F238E27FC236}">
                  <a16:creationId xmlns:a16="http://schemas.microsoft.com/office/drawing/2014/main" id="{7A64A112-A470-2275-098C-57277172747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3" name="任意多边形: 形状 4432">
              <a:extLst>
                <a:ext uri="{FF2B5EF4-FFF2-40B4-BE49-F238E27FC236}">
                  <a16:creationId xmlns:a16="http://schemas.microsoft.com/office/drawing/2014/main" id="{9E5E8A88-B10D-208C-E026-7B89B8A56B7E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4" name="任意多边形: 形状 4433">
              <a:extLst>
                <a:ext uri="{FF2B5EF4-FFF2-40B4-BE49-F238E27FC236}">
                  <a16:creationId xmlns:a16="http://schemas.microsoft.com/office/drawing/2014/main" id="{92B803D9-7FA4-AD1E-553C-40DBD9148673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5" name="任意多边形: 形状 4434">
              <a:extLst>
                <a:ext uri="{FF2B5EF4-FFF2-40B4-BE49-F238E27FC236}">
                  <a16:creationId xmlns:a16="http://schemas.microsoft.com/office/drawing/2014/main" id="{D65A666B-BAE7-D0F4-070D-96BEF8FCAB0D}"/>
                </a:ext>
              </a:extLst>
            </p:cNvPr>
            <p:cNvSpPr/>
            <p:nvPr/>
          </p:nvSpPr>
          <p:spPr>
            <a:xfrm>
              <a:off x="481943" y="-3573672"/>
              <a:ext cx="19647" cy="28640"/>
            </a:xfrm>
            <a:custGeom>
              <a:avLst/>
              <a:gdLst>
                <a:gd name="connsiteX0" fmla="*/ 20734 w 19647"/>
                <a:gd name="connsiteY0" fmla="*/ 1747 h 28640"/>
                <a:gd name="connsiteX1" fmla="*/ 4057 w 19647"/>
                <a:gd name="connsiteY1" fmla="*/ 29656 h 28640"/>
                <a:gd name="connsiteX2" fmla="*/ 20734 w 19647"/>
                <a:gd name="connsiteY2" fmla="*/ 1747 h 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40">
                  <a:moveTo>
                    <a:pt x="20734" y="1747"/>
                  </a:moveTo>
                  <a:cubicBezTo>
                    <a:pt x="1441" y="14961"/>
                    <a:pt x="-2576" y="26140"/>
                    <a:pt x="4057" y="29656"/>
                  </a:cubicBezTo>
                  <a:cubicBezTo>
                    <a:pt x="10691" y="33171"/>
                    <a:pt x="18567" y="24052"/>
                    <a:pt x="20734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6" name="任意多边形: 形状 4435">
              <a:extLst>
                <a:ext uri="{FF2B5EF4-FFF2-40B4-BE49-F238E27FC236}">
                  <a16:creationId xmlns:a16="http://schemas.microsoft.com/office/drawing/2014/main" id="{1CCD6D11-4955-6666-A97B-13A827DA2744}"/>
                </a:ext>
              </a:extLst>
            </p:cNvPr>
            <p:cNvSpPr/>
            <p:nvPr/>
          </p:nvSpPr>
          <p:spPr>
            <a:xfrm>
              <a:off x="468809" y="-3584995"/>
              <a:ext cx="32782" cy="13370"/>
            </a:xfrm>
            <a:custGeom>
              <a:avLst/>
              <a:gdLst>
                <a:gd name="connsiteX0" fmla="*/ 33868 w 32782"/>
                <a:gd name="connsiteY0" fmla="*/ 13070 h 13370"/>
                <a:gd name="connsiteX1" fmla="*/ 1202 w 32782"/>
                <a:gd name="connsiteY1" fmla="*/ 6436 h 13370"/>
                <a:gd name="connsiteX2" fmla="*/ 33868 w 32782"/>
                <a:gd name="connsiteY2" fmla="*/ 13070 h 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82" h="13370">
                  <a:moveTo>
                    <a:pt x="33868" y="13070"/>
                  </a:moveTo>
                  <a:cubicBezTo>
                    <a:pt x="14866" y="-514"/>
                    <a:pt x="2603" y="-752"/>
                    <a:pt x="1202" y="6436"/>
                  </a:cubicBezTo>
                  <a:cubicBezTo>
                    <a:pt x="-199" y="13625"/>
                    <a:pt x="11086" y="17880"/>
                    <a:pt x="33868" y="1307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7" name="任意多边形: 形状 4436">
              <a:extLst>
                <a:ext uri="{FF2B5EF4-FFF2-40B4-BE49-F238E27FC236}">
                  <a16:creationId xmlns:a16="http://schemas.microsoft.com/office/drawing/2014/main" id="{D3442EE7-8472-4301-7B04-55970AD4BCE5}"/>
                </a:ext>
              </a:extLst>
            </p:cNvPr>
            <p:cNvSpPr/>
            <p:nvPr/>
          </p:nvSpPr>
          <p:spPr>
            <a:xfrm>
              <a:off x="492525" y="-3605730"/>
              <a:ext cx="13259" cy="32057"/>
            </a:xfrm>
            <a:custGeom>
              <a:avLst/>
              <a:gdLst>
                <a:gd name="connsiteX0" fmla="*/ 10152 w 13259"/>
                <a:gd name="connsiteY0" fmla="*/ 33804 h 32057"/>
                <a:gd name="connsiteX1" fmla="*/ 6637 w 13259"/>
                <a:gd name="connsiteY1" fmla="*/ 1799 h 32057"/>
                <a:gd name="connsiteX2" fmla="*/ 10152 w 13259"/>
                <a:gd name="connsiteY2" fmla="*/ 33804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9" h="32057">
                  <a:moveTo>
                    <a:pt x="10152" y="33804"/>
                  </a:moveTo>
                  <a:cubicBezTo>
                    <a:pt x="17711" y="12212"/>
                    <a:pt x="14143" y="874"/>
                    <a:pt x="6637" y="1799"/>
                  </a:cubicBezTo>
                  <a:cubicBezTo>
                    <a:pt x="-869" y="2724"/>
                    <a:pt x="-1741" y="14326"/>
                    <a:pt x="10152" y="338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8" name="任意多边形: 形状 4437">
              <a:extLst>
                <a:ext uri="{FF2B5EF4-FFF2-40B4-BE49-F238E27FC236}">
                  <a16:creationId xmlns:a16="http://schemas.microsoft.com/office/drawing/2014/main" id="{BE945B97-0DE7-15CC-34C8-6EF91B7154CF}"/>
                </a:ext>
              </a:extLst>
            </p:cNvPr>
            <p:cNvSpPr/>
            <p:nvPr/>
          </p:nvSpPr>
          <p:spPr>
            <a:xfrm>
              <a:off x="501591" y="-3590229"/>
              <a:ext cx="31097" cy="16564"/>
            </a:xfrm>
            <a:custGeom>
              <a:avLst/>
              <a:gdLst>
                <a:gd name="connsiteX0" fmla="*/ 1086 w 31097"/>
                <a:gd name="connsiteY0" fmla="*/ 18304 h 16564"/>
                <a:gd name="connsiteX1" fmla="*/ 31585 w 31097"/>
                <a:gd name="connsiteY1" fmla="*/ 5089 h 16564"/>
                <a:gd name="connsiteX2" fmla="*/ 1086 w 31097"/>
                <a:gd name="connsiteY2" fmla="*/ 18304 h 1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97" h="16564">
                  <a:moveTo>
                    <a:pt x="1086" y="18304"/>
                  </a:moveTo>
                  <a:cubicBezTo>
                    <a:pt x="24872" y="18568"/>
                    <a:pt x="34835" y="11802"/>
                    <a:pt x="31585" y="5089"/>
                  </a:cubicBezTo>
                  <a:cubicBezTo>
                    <a:pt x="28334" y="-1624"/>
                    <a:pt x="16520" y="1284"/>
                    <a:pt x="1086" y="18304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39" name="任意多边形: 形状 4438">
              <a:extLst>
                <a:ext uri="{FF2B5EF4-FFF2-40B4-BE49-F238E27FC236}">
                  <a16:creationId xmlns:a16="http://schemas.microsoft.com/office/drawing/2014/main" id="{8C351947-E7D7-9E5F-76C9-2B2972A2A3FA}"/>
                </a:ext>
              </a:extLst>
            </p:cNvPr>
            <p:cNvSpPr/>
            <p:nvPr/>
          </p:nvSpPr>
          <p:spPr>
            <a:xfrm>
              <a:off x="501591" y="-3573672"/>
              <a:ext cx="24260" cy="25436"/>
            </a:xfrm>
            <a:custGeom>
              <a:avLst/>
              <a:gdLst>
                <a:gd name="connsiteX0" fmla="*/ 1086 w 24260"/>
                <a:gd name="connsiteY0" fmla="*/ 1747 h 25436"/>
                <a:gd name="connsiteX1" fmla="*/ 23471 w 24260"/>
                <a:gd name="connsiteY1" fmla="*/ 25533 h 25436"/>
                <a:gd name="connsiteX2" fmla="*/ 1086 w 24260"/>
                <a:gd name="connsiteY2" fmla="*/ 1747 h 2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60" h="25436">
                  <a:moveTo>
                    <a:pt x="1086" y="1747"/>
                  </a:moveTo>
                  <a:cubicBezTo>
                    <a:pt x="8169" y="23550"/>
                    <a:pt x="17947" y="30818"/>
                    <a:pt x="23471" y="25533"/>
                  </a:cubicBezTo>
                  <a:cubicBezTo>
                    <a:pt x="28995" y="20247"/>
                    <a:pt x="22546" y="10547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0" name="任意多边形: 形状 4439">
              <a:extLst>
                <a:ext uri="{FF2B5EF4-FFF2-40B4-BE49-F238E27FC236}">
                  <a16:creationId xmlns:a16="http://schemas.microsoft.com/office/drawing/2014/main" id="{00100319-EC54-68DD-9F72-02E4FD3E579B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9181 w 8594"/>
                <a:gd name="connsiteY0" fmla="*/ 3956 h 8304"/>
                <a:gd name="connsiteX1" fmla="*/ 3367 w 8594"/>
                <a:gd name="connsiteY1" fmla="*/ 2238 h 8304"/>
                <a:gd name="connsiteX2" fmla="*/ 1492 w 8594"/>
                <a:gd name="connsiteY2" fmla="*/ 7630 h 8304"/>
                <a:gd name="connsiteX3" fmla="*/ 1596 w 8594"/>
                <a:gd name="connsiteY3" fmla="*/ 7841 h 8304"/>
                <a:gd name="connsiteX4" fmla="*/ 7410 w 8594"/>
                <a:gd name="connsiteY4" fmla="*/ 9559 h 8304"/>
                <a:gd name="connsiteX5" fmla="*/ 9260 w 8594"/>
                <a:gd name="connsiteY5" fmla="*/ 4115 h 8304"/>
                <a:gd name="connsiteX6" fmla="*/ 9181 w 8594"/>
                <a:gd name="connsiteY6" fmla="*/ 3956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9181" y="3956"/>
                  </a:move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1" name="任意多边形: 形状 4440">
              <a:extLst>
                <a:ext uri="{FF2B5EF4-FFF2-40B4-BE49-F238E27FC236}">
                  <a16:creationId xmlns:a16="http://schemas.microsoft.com/office/drawing/2014/main" id="{D2720248-7231-7909-5E6A-4BFF22A232A9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2" name="任意多边形: 形状 4441">
              <a:extLst>
                <a:ext uri="{FF2B5EF4-FFF2-40B4-BE49-F238E27FC236}">
                  <a16:creationId xmlns:a16="http://schemas.microsoft.com/office/drawing/2014/main" id="{0AFDBDAD-C751-6D49-E0B6-563EBEC97059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3" name="任意多边形: 形状 4442">
              <a:extLst>
                <a:ext uri="{FF2B5EF4-FFF2-40B4-BE49-F238E27FC236}">
                  <a16:creationId xmlns:a16="http://schemas.microsoft.com/office/drawing/2014/main" id="{6EF60EBD-61A6-3551-7E9A-516AAD8751D9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4" name="任意多边形: 形状 4443">
              <a:extLst>
                <a:ext uri="{FF2B5EF4-FFF2-40B4-BE49-F238E27FC236}">
                  <a16:creationId xmlns:a16="http://schemas.microsoft.com/office/drawing/2014/main" id="{7C87E407-ED90-2B94-E618-0856484EB59D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5" name="任意多边形: 形状 4444">
              <a:extLst>
                <a:ext uri="{FF2B5EF4-FFF2-40B4-BE49-F238E27FC236}">
                  <a16:creationId xmlns:a16="http://schemas.microsoft.com/office/drawing/2014/main" id="{C89FC9CE-5C51-B518-160B-96CC5B9929F2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6" name="任意多边形: 形状 4445">
              <a:extLst>
                <a:ext uri="{FF2B5EF4-FFF2-40B4-BE49-F238E27FC236}">
                  <a16:creationId xmlns:a16="http://schemas.microsoft.com/office/drawing/2014/main" id="{5CCABFA1-6779-34A5-B5E1-E184BBA4DA3F}"/>
                </a:ext>
              </a:extLst>
            </p:cNvPr>
            <p:cNvSpPr/>
            <p:nvPr/>
          </p:nvSpPr>
          <p:spPr>
            <a:xfrm>
              <a:off x="501591" y="-3602299"/>
              <a:ext cx="19647" cy="28626"/>
            </a:xfrm>
            <a:custGeom>
              <a:avLst/>
              <a:gdLst>
                <a:gd name="connsiteX0" fmla="*/ 1086 w 19647"/>
                <a:gd name="connsiteY0" fmla="*/ 30373 h 28626"/>
                <a:gd name="connsiteX1" fmla="*/ 17762 w 19647"/>
                <a:gd name="connsiteY1" fmla="*/ 2491 h 28626"/>
                <a:gd name="connsiteX2" fmla="*/ 1086 w 19647"/>
                <a:gd name="connsiteY2" fmla="*/ 30373 h 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47" h="28626">
                  <a:moveTo>
                    <a:pt x="1086" y="30373"/>
                  </a:moveTo>
                  <a:cubicBezTo>
                    <a:pt x="20379" y="17159"/>
                    <a:pt x="24396" y="6006"/>
                    <a:pt x="17762" y="2491"/>
                  </a:cubicBezTo>
                  <a:cubicBezTo>
                    <a:pt x="11129" y="-1024"/>
                    <a:pt x="3280" y="7856"/>
                    <a:pt x="1086" y="303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7" name="任意多边形: 形状 4446">
              <a:extLst>
                <a:ext uri="{FF2B5EF4-FFF2-40B4-BE49-F238E27FC236}">
                  <a16:creationId xmlns:a16="http://schemas.microsoft.com/office/drawing/2014/main" id="{0A55CD92-5ACD-CC77-65E4-73F6CFBCA997}"/>
                </a:ext>
              </a:extLst>
            </p:cNvPr>
            <p:cNvSpPr/>
            <p:nvPr/>
          </p:nvSpPr>
          <p:spPr>
            <a:xfrm>
              <a:off x="501591" y="-3575809"/>
              <a:ext cx="32812" cy="13489"/>
            </a:xfrm>
            <a:custGeom>
              <a:avLst/>
              <a:gdLst>
                <a:gd name="connsiteX0" fmla="*/ 1086 w 32812"/>
                <a:gd name="connsiteY0" fmla="*/ 3883 h 13489"/>
                <a:gd name="connsiteX1" fmla="*/ 33778 w 32812"/>
                <a:gd name="connsiteY1" fmla="*/ 10570 h 13489"/>
                <a:gd name="connsiteX2" fmla="*/ 1086 w 32812"/>
                <a:gd name="connsiteY2" fmla="*/ 3883 h 1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812" h="13489">
                  <a:moveTo>
                    <a:pt x="1086" y="3883"/>
                  </a:moveTo>
                  <a:cubicBezTo>
                    <a:pt x="20088" y="17494"/>
                    <a:pt x="32351" y="17732"/>
                    <a:pt x="33778" y="10570"/>
                  </a:cubicBezTo>
                  <a:cubicBezTo>
                    <a:pt x="35205" y="3407"/>
                    <a:pt x="23867" y="-1165"/>
                    <a:pt x="1086" y="388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8" name="任意多边形: 形状 4447">
              <a:extLst>
                <a:ext uri="{FF2B5EF4-FFF2-40B4-BE49-F238E27FC236}">
                  <a16:creationId xmlns:a16="http://schemas.microsoft.com/office/drawing/2014/main" id="{CE67CDD0-7489-6AF3-A3E1-CBEBB56AB84C}"/>
                </a:ext>
              </a:extLst>
            </p:cNvPr>
            <p:cNvSpPr/>
            <p:nvPr/>
          </p:nvSpPr>
          <p:spPr>
            <a:xfrm>
              <a:off x="497409" y="-3573672"/>
              <a:ext cx="13256" cy="32084"/>
            </a:xfrm>
            <a:custGeom>
              <a:avLst/>
              <a:gdLst>
                <a:gd name="connsiteX0" fmla="*/ 5267 w 13256"/>
                <a:gd name="connsiteY0" fmla="*/ 1747 h 32084"/>
                <a:gd name="connsiteX1" fmla="*/ 8782 w 13256"/>
                <a:gd name="connsiteY1" fmla="*/ 33778 h 32084"/>
                <a:gd name="connsiteX2" fmla="*/ 5267 w 13256"/>
                <a:gd name="connsiteY2" fmla="*/ 1747 h 3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6" h="32084">
                  <a:moveTo>
                    <a:pt x="5267" y="1747"/>
                  </a:moveTo>
                  <a:cubicBezTo>
                    <a:pt x="-2265" y="23392"/>
                    <a:pt x="1277" y="34703"/>
                    <a:pt x="8782" y="33778"/>
                  </a:cubicBezTo>
                  <a:cubicBezTo>
                    <a:pt x="16288" y="32853"/>
                    <a:pt x="17187" y="20987"/>
                    <a:pt x="526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49" name="任意多边形: 形状 4448">
              <a:extLst>
                <a:ext uri="{FF2B5EF4-FFF2-40B4-BE49-F238E27FC236}">
                  <a16:creationId xmlns:a16="http://schemas.microsoft.com/office/drawing/2014/main" id="{AF5A6519-E43C-D72A-9799-F87ADD02790B}"/>
                </a:ext>
              </a:extLst>
            </p:cNvPr>
            <p:cNvSpPr/>
            <p:nvPr/>
          </p:nvSpPr>
          <p:spPr>
            <a:xfrm>
              <a:off x="470506" y="-3573677"/>
              <a:ext cx="31084" cy="16487"/>
            </a:xfrm>
            <a:custGeom>
              <a:avLst/>
              <a:gdLst>
                <a:gd name="connsiteX0" fmla="*/ 32171 w 31084"/>
                <a:gd name="connsiteY0" fmla="*/ 1752 h 16487"/>
                <a:gd name="connsiteX1" fmla="*/ 1672 w 31084"/>
                <a:gd name="connsiteY1" fmla="*/ 14966 h 16487"/>
                <a:gd name="connsiteX2" fmla="*/ 32171 w 31084"/>
                <a:gd name="connsiteY2" fmla="*/ 1752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84" h="16487">
                  <a:moveTo>
                    <a:pt x="32171" y="1752"/>
                  </a:moveTo>
                  <a:cubicBezTo>
                    <a:pt x="8517" y="1540"/>
                    <a:pt x="-1552" y="8306"/>
                    <a:pt x="1672" y="14966"/>
                  </a:cubicBezTo>
                  <a:cubicBezTo>
                    <a:pt x="4896" y="21626"/>
                    <a:pt x="16736" y="18534"/>
                    <a:pt x="32171" y="175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0" name="任意多边形: 形状 4449">
              <a:extLst>
                <a:ext uri="{FF2B5EF4-FFF2-40B4-BE49-F238E27FC236}">
                  <a16:creationId xmlns:a16="http://schemas.microsoft.com/office/drawing/2014/main" id="{7EEBDA09-583F-7BA9-CA3B-77182502DF54}"/>
                </a:ext>
              </a:extLst>
            </p:cNvPr>
            <p:cNvSpPr/>
            <p:nvPr/>
          </p:nvSpPr>
          <p:spPr>
            <a:xfrm>
              <a:off x="477367" y="-3599032"/>
              <a:ext cx="24223" cy="25359"/>
            </a:xfrm>
            <a:custGeom>
              <a:avLst/>
              <a:gdLst>
                <a:gd name="connsiteX0" fmla="*/ 25310 w 24223"/>
                <a:gd name="connsiteY0" fmla="*/ 27106 h 25359"/>
                <a:gd name="connsiteX1" fmla="*/ 2951 w 24223"/>
                <a:gd name="connsiteY1" fmla="*/ 3321 h 25359"/>
                <a:gd name="connsiteX2" fmla="*/ 25310 w 24223"/>
                <a:gd name="connsiteY2" fmla="*/ 27106 h 2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3" h="25359">
                  <a:moveTo>
                    <a:pt x="25310" y="27106"/>
                  </a:moveTo>
                  <a:cubicBezTo>
                    <a:pt x="18253" y="5356"/>
                    <a:pt x="8448" y="-1780"/>
                    <a:pt x="2951" y="3321"/>
                  </a:cubicBezTo>
                  <a:cubicBezTo>
                    <a:pt x="-2546" y="8422"/>
                    <a:pt x="3876" y="18068"/>
                    <a:pt x="25310" y="2710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1" name="任意多边形: 形状 4450">
              <a:extLst>
                <a:ext uri="{FF2B5EF4-FFF2-40B4-BE49-F238E27FC236}">
                  <a16:creationId xmlns:a16="http://schemas.microsoft.com/office/drawing/2014/main" id="{6CD4054F-8BC0-C9EE-CD54-5AE68CFC091A}"/>
                </a:ext>
              </a:extLst>
            </p:cNvPr>
            <p:cNvSpPr/>
            <p:nvPr/>
          </p:nvSpPr>
          <p:spPr>
            <a:xfrm>
              <a:off x="497301" y="-3577943"/>
              <a:ext cx="8594" cy="8304"/>
            </a:xfrm>
            <a:custGeom>
              <a:avLst/>
              <a:gdLst>
                <a:gd name="connsiteX0" fmla="*/ 1596 w 8594"/>
                <a:gd name="connsiteY0" fmla="*/ 7841 h 8304"/>
                <a:gd name="connsiteX1" fmla="*/ 7410 w 8594"/>
                <a:gd name="connsiteY1" fmla="*/ 9559 h 8304"/>
                <a:gd name="connsiteX2" fmla="*/ 9260 w 8594"/>
                <a:gd name="connsiteY2" fmla="*/ 4115 h 8304"/>
                <a:gd name="connsiteX3" fmla="*/ 9181 w 8594"/>
                <a:gd name="connsiteY3" fmla="*/ 3956 h 8304"/>
                <a:gd name="connsiteX4" fmla="*/ 3367 w 8594"/>
                <a:gd name="connsiteY4" fmla="*/ 2238 h 8304"/>
                <a:gd name="connsiteX5" fmla="*/ 1492 w 8594"/>
                <a:gd name="connsiteY5" fmla="*/ 7630 h 8304"/>
                <a:gd name="connsiteX6" fmla="*/ 1596 w 8594"/>
                <a:gd name="connsiteY6" fmla="*/ 7841 h 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4" h="8304">
                  <a:moveTo>
                    <a:pt x="1596" y="7841"/>
                  </a:moveTo>
                  <a:cubicBezTo>
                    <a:pt x="2754" y="9876"/>
                    <a:pt x="5326" y="10643"/>
                    <a:pt x="7410" y="9559"/>
                  </a:cubicBezTo>
                  <a:cubicBezTo>
                    <a:pt x="9426" y="8555"/>
                    <a:pt x="10255" y="6124"/>
                    <a:pt x="9260" y="4115"/>
                  </a:cubicBezTo>
                  <a:cubicBezTo>
                    <a:pt x="9235" y="4062"/>
                    <a:pt x="9208" y="4009"/>
                    <a:pt x="9181" y="3956"/>
                  </a:cubicBezTo>
                  <a:cubicBezTo>
                    <a:pt x="8014" y="1921"/>
                    <a:pt x="5452" y="1155"/>
                    <a:pt x="3367" y="2238"/>
                  </a:cubicBezTo>
                  <a:cubicBezTo>
                    <a:pt x="1357" y="3216"/>
                    <a:pt x="518" y="5621"/>
                    <a:pt x="1492" y="7630"/>
                  </a:cubicBezTo>
                  <a:cubicBezTo>
                    <a:pt x="1525" y="7709"/>
                    <a:pt x="1559" y="7789"/>
                    <a:pt x="1596" y="784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2" name="任意多边形: 形状 4451">
              <a:extLst>
                <a:ext uri="{FF2B5EF4-FFF2-40B4-BE49-F238E27FC236}">
                  <a16:creationId xmlns:a16="http://schemas.microsoft.com/office/drawing/2014/main" id="{2789F53C-6CC3-335A-F2A5-D6EC71E99978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3" name="任意多边形: 形状 4452">
              <a:extLst>
                <a:ext uri="{FF2B5EF4-FFF2-40B4-BE49-F238E27FC236}">
                  <a16:creationId xmlns:a16="http://schemas.microsoft.com/office/drawing/2014/main" id="{64B2C8C4-74B1-A757-E09A-5F29D33C8A31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4" name="任意多边形: 形状 4453">
              <a:extLst>
                <a:ext uri="{FF2B5EF4-FFF2-40B4-BE49-F238E27FC236}">
                  <a16:creationId xmlns:a16="http://schemas.microsoft.com/office/drawing/2014/main" id="{B871FB47-C046-AF5D-0587-2E76834E5B22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5" name="任意多边形: 形状 4454">
              <a:extLst>
                <a:ext uri="{FF2B5EF4-FFF2-40B4-BE49-F238E27FC236}">
                  <a16:creationId xmlns:a16="http://schemas.microsoft.com/office/drawing/2014/main" id="{8EA5E1FC-ECB5-ACD6-E1B1-7AF605CAFB5C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6" name="任意多边形: 形状 4455">
              <a:extLst>
                <a:ext uri="{FF2B5EF4-FFF2-40B4-BE49-F238E27FC236}">
                  <a16:creationId xmlns:a16="http://schemas.microsoft.com/office/drawing/2014/main" id="{706F2A6A-0123-57EA-F81F-C6A450DAFA4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7" name="任意多边形: 形状 4456">
              <a:extLst>
                <a:ext uri="{FF2B5EF4-FFF2-40B4-BE49-F238E27FC236}">
                  <a16:creationId xmlns:a16="http://schemas.microsoft.com/office/drawing/2014/main" id="{BD5366D9-4FB8-2238-DA52-8886382598CB}"/>
                </a:ext>
              </a:extLst>
            </p:cNvPr>
            <p:cNvSpPr/>
            <p:nvPr/>
          </p:nvSpPr>
          <p:spPr>
            <a:xfrm>
              <a:off x="534261" y="-3543015"/>
              <a:ext cx="5917" cy="12821"/>
            </a:xfrm>
            <a:custGeom>
              <a:avLst/>
              <a:gdLst>
                <a:gd name="connsiteX0" fmla="*/ 1610 w 5917"/>
                <a:gd name="connsiteY0" fmla="*/ 1747 h 12821"/>
                <a:gd name="connsiteX1" fmla="*/ 5231 w 5917"/>
                <a:gd name="connsiteY1" fmla="*/ 14459 h 12821"/>
                <a:gd name="connsiteX2" fmla="*/ 1610 w 5917"/>
                <a:gd name="connsiteY2" fmla="*/ 1747 h 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7" h="12821">
                  <a:moveTo>
                    <a:pt x="1610" y="1747"/>
                  </a:moveTo>
                  <a:cubicBezTo>
                    <a:pt x="24" y="10970"/>
                    <a:pt x="2271" y="15331"/>
                    <a:pt x="5231" y="14459"/>
                  </a:cubicBezTo>
                  <a:cubicBezTo>
                    <a:pt x="8191" y="13587"/>
                    <a:pt x="7741" y="8830"/>
                    <a:pt x="161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8" name="任意多边形: 形状 4457">
              <a:extLst>
                <a:ext uri="{FF2B5EF4-FFF2-40B4-BE49-F238E27FC236}">
                  <a16:creationId xmlns:a16="http://schemas.microsoft.com/office/drawing/2014/main" id="{CBDEB15B-BD4F-E380-D334-F89F111EE38C}"/>
                </a:ext>
              </a:extLst>
            </p:cNvPr>
            <p:cNvSpPr/>
            <p:nvPr/>
          </p:nvSpPr>
          <p:spPr>
            <a:xfrm>
              <a:off x="522908" y="-3543015"/>
              <a:ext cx="11877" cy="8274"/>
            </a:xfrm>
            <a:custGeom>
              <a:avLst/>
              <a:gdLst>
                <a:gd name="connsiteX0" fmla="*/ 12963 w 11877"/>
                <a:gd name="connsiteY0" fmla="*/ 1747 h 8274"/>
                <a:gd name="connsiteX1" fmla="*/ 1520 w 11877"/>
                <a:gd name="connsiteY1" fmla="*/ 9015 h 8274"/>
                <a:gd name="connsiteX2" fmla="*/ 12963 w 11877"/>
                <a:gd name="connsiteY2" fmla="*/ 1747 h 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77" h="8274">
                  <a:moveTo>
                    <a:pt x="12963" y="1747"/>
                  </a:moveTo>
                  <a:cubicBezTo>
                    <a:pt x="3370" y="3174"/>
                    <a:pt x="-251" y="6557"/>
                    <a:pt x="1520" y="9015"/>
                  </a:cubicBezTo>
                  <a:cubicBezTo>
                    <a:pt x="3290" y="11473"/>
                    <a:pt x="7889" y="9570"/>
                    <a:pt x="1296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59" name="任意多边形: 形状 4458">
              <a:extLst>
                <a:ext uri="{FF2B5EF4-FFF2-40B4-BE49-F238E27FC236}">
                  <a16:creationId xmlns:a16="http://schemas.microsoft.com/office/drawing/2014/main" id="{BF24F220-B589-AC67-8E41-DC15CC0427AC}"/>
                </a:ext>
              </a:extLst>
            </p:cNvPr>
            <p:cNvSpPr/>
            <p:nvPr/>
          </p:nvSpPr>
          <p:spPr>
            <a:xfrm>
              <a:off x="523574" y="-3552117"/>
              <a:ext cx="11210" cy="9101"/>
            </a:xfrm>
            <a:custGeom>
              <a:avLst/>
              <a:gdLst>
                <a:gd name="connsiteX0" fmla="*/ 12297 w 11210"/>
                <a:gd name="connsiteY0" fmla="*/ 10849 h 9101"/>
                <a:gd name="connsiteX1" fmla="*/ 1593 w 11210"/>
                <a:gd name="connsiteY1" fmla="*/ 2629 h 9101"/>
                <a:gd name="connsiteX2" fmla="*/ 12297 w 11210"/>
                <a:gd name="connsiteY2" fmla="*/ 10849 h 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0" h="9101">
                  <a:moveTo>
                    <a:pt x="12297" y="10849"/>
                  </a:moveTo>
                  <a:cubicBezTo>
                    <a:pt x="7936" y="2497"/>
                    <a:pt x="3470" y="277"/>
                    <a:pt x="1593" y="2629"/>
                  </a:cubicBezTo>
                  <a:cubicBezTo>
                    <a:pt x="-283" y="4982"/>
                    <a:pt x="2994" y="8602"/>
                    <a:pt x="12297" y="108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0" name="任意多边形: 形状 4459">
              <a:extLst>
                <a:ext uri="{FF2B5EF4-FFF2-40B4-BE49-F238E27FC236}">
                  <a16:creationId xmlns:a16="http://schemas.microsoft.com/office/drawing/2014/main" id="{1EB8FBEE-159D-BD99-02E0-ADDD17D64123}"/>
                </a:ext>
              </a:extLst>
            </p:cNvPr>
            <p:cNvSpPr/>
            <p:nvPr/>
          </p:nvSpPr>
          <p:spPr>
            <a:xfrm>
              <a:off x="534679" y="-3555498"/>
              <a:ext cx="6509" cy="12483"/>
            </a:xfrm>
            <a:custGeom>
              <a:avLst/>
              <a:gdLst>
                <a:gd name="connsiteX0" fmla="*/ 1192 w 6509"/>
                <a:gd name="connsiteY0" fmla="*/ 14230 h 12483"/>
                <a:gd name="connsiteX1" fmla="*/ 6002 w 6509"/>
                <a:gd name="connsiteY1" fmla="*/ 1888 h 12483"/>
                <a:gd name="connsiteX2" fmla="*/ 1192 w 6509"/>
                <a:gd name="connsiteY2" fmla="*/ 14230 h 1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9" h="12483">
                  <a:moveTo>
                    <a:pt x="1192" y="14230"/>
                  </a:moveTo>
                  <a:cubicBezTo>
                    <a:pt x="8090" y="7649"/>
                    <a:pt x="8935" y="2866"/>
                    <a:pt x="6002" y="1888"/>
                  </a:cubicBezTo>
                  <a:cubicBezTo>
                    <a:pt x="3068" y="910"/>
                    <a:pt x="531" y="5007"/>
                    <a:pt x="1192" y="1423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1" name="任意多边形: 形状 4460">
              <a:extLst>
                <a:ext uri="{FF2B5EF4-FFF2-40B4-BE49-F238E27FC236}">
                  <a16:creationId xmlns:a16="http://schemas.microsoft.com/office/drawing/2014/main" id="{D666C348-E7D6-D4A0-2253-25CB1F074E6E}"/>
                </a:ext>
              </a:extLst>
            </p:cNvPr>
            <p:cNvSpPr/>
            <p:nvPr/>
          </p:nvSpPr>
          <p:spPr>
            <a:xfrm>
              <a:off x="534785" y="-3545159"/>
              <a:ext cx="13664" cy="5173"/>
            </a:xfrm>
            <a:custGeom>
              <a:avLst/>
              <a:gdLst>
                <a:gd name="connsiteX0" fmla="*/ 1086 w 13664"/>
                <a:gd name="connsiteY0" fmla="*/ 3891 h 5173"/>
                <a:gd name="connsiteX1" fmla="*/ 14750 w 13664"/>
                <a:gd name="connsiteY1" fmla="*/ 4499 h 5173"/>
                <a:gd name="connsiteX2" fmla="*/ 1086 w 13664"/>
                <a:gd name="connsiteY2" fmla="*/ 3891 h 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64" h="5173">
                  <a:moveTo>
                    <a:pt x="1086" y="3891"/>
                  </a:moveTo>
                  <a:cubicBezTo>
                    <a:pt x="9702" y="8172"/>
                    <a:pt x="14670" y="7485"/>
                    <a:pt x="14750" y="4499"/>
                  </a:cubicBezTo>
                  <a:cubicBezTo>
                    <a:pt x="14829" y="1512"/>
                    <a:pt x="9966" y="455"/>
                    <a:pt x="1086" y="389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2" name="任意多边形: 形状 4461">
              <a:extLst>
                <a:ext uri="{FF2B5EF4-FFF2-40B4-BE49-F238E27FC236}">
                  <a16:creationId xmlns:a16="http://schemas.microsoft.com/office/drawing/2014/main" id="{DB2DEEFF-7CC9-D7B0-0DCB-A36F2933F6DD}"/>
                </a:ext>
              </a:extLst>
            </p:cNvPr>
            <p:cNvSpPr/>
            <p:nvPr/>
          </p:nvSpPr>
          <p:spPr>
            <a:xfrm>
              <a:off x="533016" y="-3544669"/>
              <a:ext cx="3511" cy="3401"/>
            </a:xfrm>
            <a:custGeom>
              <a:avLst/>
              <a:gdLst>
                <a:gd name="connsiteX0" fmla="*/ 3331 w 3511"/>
                <a:gd name="connsiteY0" fmla="*/ 1815 h 3401"/>
                <a:gd name="connsiteX1" fmla="*/ 1164 w 3511"/>
                <a:gd name="connsiteY1" fmla="*/ 2978 h 3401"/>
                <a:gd name="connsiteX2" fmla="*/ 2227 w 3511"/>
                <a:gd name="connsiteY2" fmla="*/ 5039 h 3401"/>
                <a:gd name="connsiteX3" fmla="*/ 2327 w 3511"/>
                <a:gd name="connsiteY3" fmla="*/ 5066 h 3401"/>
                <a:gd name="connsiteX4" fmla="*/ 4520 w 3511"/>
                <a:gd name="connsiteY4" fmla="*/ 3956 h 3401"/>
                <a:gd name="connsiteX5" fmla="*/ 3409 w 3511"/>
                <a:gd name="connsiteY5" fmla="*/ 1841 h 3401"/>
                <a:gd name="connsiteX6" fmla="*/ 3331 w 3511"/>
                <a:gd name="connsiteY6" fmla="*/ 1815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3331" y="1815"/>
                  </a:move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3" name="任意多边形: 形状 4462">
              <a:extLst>
                <a:ext uri="{FF2B5EF4-FFF2-40B4-BE49-F238E27FC236}">
                  <a16:creationId xmlns:a16="http://schemas.microsoft.com/office/drawing/2014/main" id="{A4157053-3130-806E-DE8A-0D93374B1F0E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4" name="任意多边形: 形状 4463">
              <a:extLst>
                <a:ext uri="{FF2B5EF4-FFF2-40B4-BE49-F238E27FC236}">
                  <a16:creationId xmlns:a16="http://schemas.microsoft.com/office/drawing/2014/main" id="{2C8E52E5-5387-1468-8B19-C2D5984653F1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5" name="任意多边形: 形状 4464">
              <a:extLst>
                <a:ext uri="{FF2B5EF4-FFF2-40B4-BE49-F238E27FC236}">
                  <a16:creationId xmlns:a16="http://schemas.microsoft.com/office/drawing/2014/main" id="{63F4DDC9-99F3-8E2A-166D-CDC4165D4B81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6" name="任意多边形: 形状 4465">
              <a:extLst>
                <a:ext uri="{FF2B5EF4-FFF2-40B4-BE49-F238E27FC236}">
                  <a16:creationId xmlns:a16="http://schemas.microsoft.com/office/drawing/2014/main" id="{50548CC4-B546-7724-D92A-F88D64E685B0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7" name="任意多边形: 形状 4466">
              <a:extLst>
                <a:ext uri="{FF2B5EF4-FFF2-40B4-BE49-F238E27FC236}">
                  <a16:creationId xmlns:a16="http://schemas.microsoft.com/office/drawing/2014/main" id="{CE231228-6B72-46B4-6173-AD4DB7D98822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8" name="任意多边形: 形状 4467">
              <a:extLst>
                <a:ext uri="{FF2B5EF4-FFF2-40B4-BE49-F238E27FC236}">
                  <a16:creationId xmlns:a16="http://schemas.microsoft.com/office/drawing/2014/main" id="{1A676360-7208-A146-836B-0C4510541135}"/>
                </a:ext>
              </a:extLst>
            </p:cNvPr>
            <p:cNvSpPr/>
            <p:nvPr/>
          </p:nvSpPr>
          <p:spPr>
            <a:xfrm>
              <a:off x="529355" y="-3555831"/>
              <a:ext cx="5943" cy="12815"/>
            </a:xfrm>
            <a:custGeom>
              <a:avLst/>
              <a:gdLst>
                <a:gd name="connsiteX0" fmla="*/ 6516 w 5943"/>
                <a:gd name="connsiteY0" fmla="*/ 14563 h 12815"/>
                <a:gd name="connsiteX1" fmla="*/ 2869 w 5943"/>
                <a:gd name="connsiteY1" fmla="*/ 1851 h 12815"/>
                <a:gd name="connsiteX2" fmla="*/ 6516 w 5943"/>
                <a:gd name="connsiteY2" fmla="*/ 14563 h 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" h="12815">
                  <a:moveTo>
                    <a:pt x="6516" y="14563"/>
                  </a:moveTo>
                  <a:cubicBezTo>
                    <a:pt x="8076" y="5339"/>
                    <a:pt x="5856" y="1005"/>
                    <a:pt x="2869" y="1851"/>
                  </a:cubicBezTo>
                  <a:cubicBezTo>
                    <a:pt x="-117" y="2696"/>
                    <a:pt x="358" y="7480"/>
                    <a:pt x="6516" y="1456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69" name="任意多边形: 形状 4468">
              <a:extLst>
                <a:ext uri="{FF2B5EF4-FFF2-40B4-BE49-F238E27FC236}">
                  <a16:creationId xmlns:a16="http://schemas.microsoft.com/office/drawing/2014/main" id="{6EBDA5C6-E12A-7429-AF9D-4939091686FF}"/>
                </a:ext>
              </a:extLst>
            </p:cNvPr>
            <p:cNvSpPr/>
            <p:nvPr/>
          </p:nvSpPr>
          <p:spPr>
            <a:xfrm>
              <a:off x="534785" y="-3551268"/>
              <a:ext cx="11859" cy="8252"/>
            </a:xfrm>
            <a:custGeom>
              <a:avLst/>
              <a:gdLst>
                <a:gd name="connsiteX0" fmla="*/ 1086 w 11859"/>
                <a:gd name="connsiteY0" fmla="*/ 9999 h 8252"/>
                <a:gd name="connsiteX1" fmla="*/ 12503 w 11859"/>
                <a:gd name="connsiteY1" fmla="*/ 2758 h 8252"/>
                <a:gd name="connsiteX2" fmla="*/ 1086 w 11859"/>
                <a:gd name="connsiteY2" fmla="*/ 9999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59" h="8252">
                  <a:moveTo>
                    <a:pt x="1086" y="9999"/>
                  </a:moveTo>
                  <a:cubicBezTo>
                    <a:pt x="10653" y="8599"/>
                    <a:pt x="14300" y="5216"/>
                    <a:pt x="12503" y="2758"/>
                  </a:cubicBezTo>
                  <a:cubicBezTo>
                    <a:pt x="10706" y="300"/>
                    <a:pt x="6160" y="2177"/>
                    <a:pt x="1086" y="999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0" name="任意多边形: 形状 4469">
              <a:extLst>
                <a:ext uri="{FF2B5EF4-FFF2-40B4-BE49-F238E27FC236}">
                  <a16:creationId xmlns:a16="http://schemas.microsoft.com/office/drawing/2014/main" id="{48DDA814-C2C9-DE4C-75C2-B41361CFD625}"/>
                </a:ext>
              </a:extLst>
            </p:cNvPr>
            <p:cNvSpPr/>
            <p:nvPr/>
          </p:nvSpPr>
          <p:spPr>
            <a:xfrm>
              <a:off x="534785" y="-3543015"/>
              <a:ext cx="11218" cy="9113"/>
            </a:xfrm>
            <a:custGeom>
              <a:avLst/>
              <a:gdLst>
                <a:gd name="connsiteX0" fmla="*/ 1086 w 11218"/>
                <a:gd name="connsiteY0" fmla="*/ 1747 h 9113"/>
                <a:gd name="connsiteX1" fmla="*/ 11790 w 11218"/>
                <a:gd name="connsiteY1" fmla="*/ 9993 h 9113"/>
                <a:gd name="connsiteX2" fmla="*/ 1086 w 11218"/>
                <a:gd name="connsiteY2" fmla="*/ 1747 h 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8" h="9113">
                  <a:moveTo>
                    <a:pt x="1086" y="1747"/>
                  </a:moveTo>
                  <a:cubicBezTo>
                    <a:pt x="5447" y="10098"/>
                    <a:pt x="9887" y="12318"/>
                    <a:pt x="11790" y="9993"/>
                  </a:cubicBezTo>
                  <a:cubicBezTo>
                    <a:pt x="13692" y="7667"/>
                    <a:pt x="10362" y="3993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1" name="任意多边形: 形状 4470">
              <a:extLst>
                <a:ext uri="{FF2B5EF4-FFF2-40B4-BE49-F238E27FC236}">
                  <a16:creationId xmlns:a16="http://schemas.microsoft.com/office/drawing/2014/main" id="{780CDCC9-F545-56F6-897B-A3C23EE21C96}"/>
                </a:ext>
              </a:extLst>
            </p:cNvPr>
            <p:cNvSpPr/>
            <p:nvPr/>
          </p:nvSpPr>
          <p:spPr>
            <a:xfrm>
              <a:off x="528374" y="-3543015"/>
              <a:ext cx="6508" cy="12482"/>
            </a:xfrm>
            <a:custGeom>
              <a:avLst/>
              <a:gdLst>
                <a:gd name="connsiteX0" fmla="*/ 7497 w 6508"/>
                <a:gd name="connsiteY0" fmla="*/ 1747 h 12482"/>
                <a:gd name="connsiteX1" fmla="*/ 2661 w 6508"/>
                <a:gd name="connsiteY1" fmla="*/ 14089 h 12482"/>
                <a:gd name="connsiteX2" fmla="*/ 7497 w 6508"/>
                <a:gd name="connsiteY2" fmla="*/ 1747 h 1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08" h="12482">
                  <a:moveTo>
                    <a:pt x="7497" y="1747"/>
                  </a:moveTo>
                  <a:cubicBezTo>
                    <a:pt x="599" y="8328"/>
                    <a:pt x="-246" y="13111"/>
                    <a:pt x="2661" y="14089"/>
                  </a:cubicBezTo>
                  <a:cubicBezTo>
                    <a:pt x="5568" y="15067"/>
                    <a:pt x="8131" y="10944"/>
                    <a:pt x="7497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2" name="任意多边形: 形状 4471">
              <a:extLst>
                <a:ext uri="{FF2B5EF4-FFF2-40B4-BE49-F238E27FC236}">
                  <a16:creationId xmlns:a16="http://schemas.microsoft.com/office/drawing/2014/main" id="{4F3DDF94-69EC-D2A9-0AD6-5A5770E9F209}"/>
                </a:ext>
              </a:extLst>
            </p:cNvPr>
            <p:cNvSpPr/>
            <p:nvPr/>
          </p:nvSpPr>
          <p:spPr>
            <a:xfrm>
              <a:off x="521094" y="-3546045"/>
              <a:ext cx="13690" cy="5184"/>
            </a:xfrm>
            <a:custGeom>
              <a:avLst/>
              <a:gdLst>
                <a:gd name="connsiteX0" fmla="*/ 14777 w 13690"/>
                <a:gd name="connsiteY0" fmla="*/ 4776 h 5184"/>
                <a:gd name="connsiteX1" fmla="*/ 1087 w 13690"/>
                <a:gd name="connsiteY1" fmla="*/ 4168 h 5184"/>
                <a:gd name="connsiteX2" fmla="*/ 14777 w 13690"/>
                <a:gd name="connsiteY2" fmla="*/ 4776 h 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90" h="5184">
                  <a:moveTo>
                    <a:pt x="14777" y="4776"/>
                  </a:moveTo>
                  <a:cubicBezTo>
                    <a:pt x="6135" y="495"/>
                    <a:pt x="1166" y="1182"/>
                    <a:pt x="1087" y="4168"/>
                  </a:cubicBezTo>
                  <a:cubicBezTo>
                    <a:pt x="1008" y="7155"/>
                    <a:pt x="5897" y="8239"/>
                    <a:pt x="14777" y="477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3" name="任意多边形: 形状 4472">
              <a:extLst>
                <a:ext uri="{FF2B5EF4-FFF2-40B4-BE49-F238E27FC236}">
                  <a16:creationId xmlns:a16="http://schemas.microsoft.com/office/drawing/2014/main" id="{06345B9F-96DC-ABD0-3A9C-EA1803748C6A}"/>
                </a:ext>
              </a:extLst>
            </p:cNvPr>
            <p:cNvSpPr/>
            <p:nvPr/>
          </p:nvSpPr>
          <p:spPr>
            <a:xfrm>
              <a:off x="533016" y="-3544722"/>
              <a:ext cx="3511" cy="3401"/>
            </a:xfrm>
            <a:custGeom>
              <a:avLst/>
              <a:gdLst>
                <a:gd name="connsiteX0" fmla="*/ 2327 w 3511"/>
                <a:gd name="connsiteY0" fmla="*/ 5066 h 3401"/>
                <a:gd name="connsiteX1" fmla="*/ 4520 w 3511"/>
                <a:gd name="connsiteY1" fmla="*/ 3956 h 3401"/>
                <a:gd name="connsiteX2" fmla="*/ 3409 w 3511"/>
                <a:gd name="connsiteY2" fmla="*/ 1841 h 3401"/>
                <a:gd name="connsiteX3" fmla="*/ 3331 w 3511"/>
                <a:gd name="connsiteY3" fmla="*/ 1815 h 3401"/>
                <a:gd name="connsiteX4" fmla="*/ 1164 w 3511"/>
                <a:gd name="connsiteY4" fmla="*/ 2978 h 3401"/>
                <a:gd name="connsiteX5" fmla="*/ 2227 w 3511"/>
                <a:gd name="connsiteY5" fmla="*/ 5039 h 3401"/>
                <a:gd name="connsiteX6" fmla="*/ 2327 w 3511"/>
                <a:gd name="connsiteY6" fmla="*/ 5066 h 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" h="3401">
                  <a:moveTo>
                    <a:pt x="2327" y="5066"/>
                  </a:moveTo>
                  <a:cubicBezTo>
                    <a:pt x="3239" y="5356"/>
                    <a:pt x="4219" y="4854"/>
                    <a:pt x="4520" y="3956"/>
                  </a:cubicBezTo>
                  <a:cubicBezTo>
                    <a:pt x="4799" y="3057"/>
                    <a:pt x="4301" y="2106"/>
                    <a:pt x="3409" y="1841"/>
                  </a:cubicBezTo>
                  <a:cubicBezTo>
                    <a:pt x="3383" y="1841"/>
                    <a:pt x="3357" y="1815"/>
                    <a:pt x="3331" y="1815"/>
                  </a:cubicBezTo>
                  <a:cubicBezTo>
                    <a:pt x="2414" y="1551"/>
                    <a:pt x="1455" y="2079"/>
                    <a:pt x="1164" y="2978"/>
                  </a:cubicBezTo>
                  <a:cubicBezTo>
                    <a:pt x="889" y="3850"/>
                    <a:pt x="1365" y="4749"/>
                    <a:pt x="2227" y="5039"/>
                  </a:cubicBezTo>
                  <a:cubicBezTo>
                    <a:pt x="2260" y="5039"/>
                    <a:pt x="2293" y="5066"/>
                    <a:pt x="2327" y="506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4" name="任意多边形: 形状 4473">
              <a:extLst>
                <a:ext uri="{FF2B5EF4-FFF2-40B4-BE49-F238E27FC236}">
                  <a16:creationId xmlns:a16="http://schemas.microsoft.com/office/drawing/2014/main" id="{3CBB77EB-7656-9C12-7B18-7267787F9D85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5" name="任意多边形: 形状 4474">
              <a:extLst>
                <a:ext uri="{FF2B5EF4-FFF2-40B4-BE49-F238E27FC236}">
                  <a16:creationId xmlns:a16="http://schemas.microsoft.com/office/drawing/2014/main" id="{8FD744FF-2987-C51A-EBEB-D781A336074E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6" name="任意多边形: 形状 4475">
              <a:extLst>
                <a:ext uri="{FF2B5EF4-FFF2-40B4-BE49-F238E27FC236}">
                  <a16:creationId xmlns:a16="http://schemas.microsoft.com/office/drawing/2014/main" id="{5DED86EE-5148-406D-19F4-B7D35DE39175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7" name="任意多边形: 形状 4476">
              <a:extLst>
                <a:ext uri="{FF2B5EF4-FFF2-40B4-BE49-F238E27FC236}">
                  <a16:creationId xmlns:a16="http://schemas.microsoft.com/office/drawing/2014/main" id="{96D2C153-A37D-8180-8B93-F87BA692F4D0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8" name="任意多边形: 形状 4477">
              <a:extLst>
                <a:ext uri="{FF2B5EF4-FFF2-40B4-BE49-F238E27FC236}">
                  <a16:creationId xmlns:a16="http://schemas.microsoft.com/office/drawing/2014/main" id="{AF6EBDD6-93F6-1019-65AF-FB7DF1FD4D7B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79" name="任意多边形: 形状 4478">
              <a:extLst>
                <a:ext uri="{FF2B5EF4-FFF2-40B4-BE49-F238E27FC236}">
                  <a16:creationId xmlns:a16="http://schemas.microsoft.com/office/drawing/2014/main" id="{36197B1F-C289-A6B2-C952-8B7BC9958ADD}"/>
                </a:ext>
              </a:extLst>
            </p:cNvPr>
            <p:cNvSpPr/>
            <p:nvPr/>
          </p:nvSpPr>
          <p:spPr>
            <a:xfrm>
              <a:off x="585713" y="-3614448"/>
              <a:ext cx="48613" cy="20197"/>
            </a:xfrm>
            <a:custGeom>
              <a:avLst/>
              <a:gdLst>
                <a:gd name="connsiteX0" fmla="*/ 1086 w 48613"/>
                <a:gd name="connsiteY0" fmla="*/ 19371 h 20197"/>
                <a:gd name="connsiteX1" fmla="*/ 49398 w 48613"/>
                <a:gd name="connsiteY1" fmla="*/ 8324 h 20197"/>
                <a:gd name="connsiteX2" fmla="*/ 1086 w 48613"/>
                <a:gd name="connsiteY2" fmla="*/ 19371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13" h="20197">
                  <a:moveTo>
                    <a:pt x="1086" y="19371"/>
                  </a:moveTo>
                  <a:cubicBezTo>
                    <a:pt x="35443" y="26031"/>
                    <a:pt x="52199" y="18843"/>
                    <a:pt x="49398" y="8324"/>
                  </a:cubicBezTo>
                  <a:cubicBezTo>
                    <a:pt x="46596" y="-2195"/>
                    <a:pt x="28466" y="-1190"/>
                    <a:pt x="1086" y="1937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0" name="任意多边形: 形状 4479">
              <a:extLst>
                <a:ext uri="{FF2B5EF4-FFF2-40B4-BE49-F238E27FC236}">
                  <a16:creationId xmlns:a16="http://schemas.microsoft.com/office/drawing/2014/main" id="{F4C0D61A-8E39-D06F-31A0-AB47FB5398AB}"/>
                </a:ext>
              </a:extLst>
            </p:cNvPr>
            <p:cNvSpPr/>
            <p:nvPr/>
          </p:nvSpPr>
          <p:spPr>
            <a:xfrm>
              <a:off x="585713" y="-3596824"/>
              <a:ext cx="29889" cy="42232"/>
            </a:xfrm>
            <a:custGeom>
              <a:avLst/>
              <a:gdLst>
                <a:gd name="connsiteX0" fmla="*/ 1086 w 29889"/>
                <a:gd name="connsiteY0" fmla="*/ 1747 h 42232"/>
                <a:gd name="connsiteX1" fmla="*/ 26907 w 29889"/>
                <a:gd name="connsiteY1" fmla="*/ 42632 h 42232"/>
                <a:gd name="connsiteX2" fmla="*/ 1086 w 29889"/>
                <a:gd name="connsiteY2" fmla="*/ 1747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89" h="42232">
                  <a:moveTo>
                    <a:pt x="1086" y="1747"/>
                  </a:moveTo>
                  <a:cubicBezTo>
                    <a:pt x="5156" y="35417"/>
                    <a:pt x="17392" y="48473"/>
                    <a:pt x="26907" y="42632"/>
                  </a:cubicBezTo>
                  <a:cubicBezTo>
                    <a:pt x="36421" y="36791"/>
                    <a:pt x="29814" y="20485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1" name="任意多边形: 形状 4480">
              <a:extLst>
                <a:ext uri="{FF2B5EF4-FFF2-40B4-BE49-F238E27FC236}">
                  <a16:creationId xmlns:a16="http://schemas.microsoft.com/office/drawing/2014/main" id="{AAE9D4EC-B29A-7DA9-200F-3A6CE4E7C813}"/>
                </a:ext>
              </a:extLst>
            </p:cNvPr>
            <p:cNvSpPr/>
            <p:nvPr/>
          </p:nvSpPr>
          <p:spPr>
            <a:xfrm>
              <a:off x="550244" y="-3596824"/>
              <a:ext cx="35469" cy="38255"/>
            </a:xfrm>
            <a:custGeom>
              <a:avLst/>
              <a:gdLst>
                <a:gd name="connsiteX0" fmla="*/ 36556 w 35469"/>
                <a:gd name="connsiteY0" fmla="*/ 1747 h 38255"/>
                <a:gd name="connsiteX1" fmla="*/ 4207 w 35469"/>
                <a:gd name="connsiteY1" fmla="*/ 38033 h 38255"/>
                <a:gd name="connsiteX2" fmla="*/ 36556 w 35469"/>
                <a:gd name="connsiteY2" fmla="*/ 1747 h 3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9" h="38255">
                  <a:moveTo>
                    <a:pt x="36556" y="1747"/>
                  </a:moveTo>
                  <a:cubicBezTo>
                    <a:pt x="4577" y="15886"/>
                    <a:pt x="-4488" y="31135"/>
                    <a:pt x="4207" y="38033"/>
                  </a:cubicBezTo>
                  <a:cubicBezTo>
                    <a:pt x="12902" y="44931"/>
                    <a:pt x="26935" y="33911"/>
                    <a:pt x="3655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2" name="任意多边形: 形状 4481">
              <a:extLst>
                <a:ext uri="{FF2B5EF4-FFF2-40B4-BE49-F238E27FC236}">
                  <a16:creationId xmlns:a16="http://schemas.microsoft.com/office/drawing/2014/main" id="{529E3E83-B948-D6DA-C3DD-3EBF9350D334}"/>
                </a:ext>
              </a:extLst>
            </p:cNvPr>
            <p:cNvSpPr/>
            <p:nvPr/>
          </p:nvSpPr>
          <p:spPr>
            <a:xfrm>
              <a:off x="539228" y="-3620536"/>
              <a:ext cx="46485" cy="23799"/>
            </a:xfrm>
            <a:custGeom>
              <a:avLst/>
              <a:gdLst>
                <a:gd name="connsiteX0" fmla="*/ 47571 w 46485"/>
                <a:gd name="connsiteY0" fmla="*/ 25459 h 23799"/>
                <a:gd name="connsiteX1" fmla="*/ 1744 w 46485"/>
                <a:gd name="connsiteY1" fmla="*/ 6959 h 23799"/>
                <a:gd name="connsiteX2" fmla="*/ 47571 w 46485"/>
                <a:gd name="connsiteY2" fmla="*/ 25459 h 2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85" h="23799">
                  <a:moveTo>
                    <a:pt x="47571" y="25459"/>
                  </a:moveTo>
                  <a:cubicBezTo>
                    <a:pt x="23785" y="510"/>
                    <a:pt x="5867" y="-3084"/>
                    <a:pt x="1744" y="6959"/>
                  </a:cubicBezTo>
                  <a:cubicBezTo>
                    <a:pt x="-2379" y="17002"/>
                    <a:pt x="12870" y="26569"/>
                    <a:pt x="47571" y="2545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3" name="任意多边形: 形状 4482">
              <a:extLst>
                <a:ext uri="{FF2B5EF4-FFF2-40B4-BE49-F238E27FC236}">
                  <a16:creationId xmlns:a16="http://schemas.microsoft.com/office/drawing/2014/main" id="{6F2055D1-C65E-88BE-5843-773DD7A26FD6}"/>
                </a:ext>
              </a:extLst>
            </p:cNvPr>
            <p:cNvSpPr/>
            <p:nvPr/>
          </p:nvSpPr>
          <p:spPr>
            <a:xfrm>
              <a:off x="578612" y="-3644422"/>
              <a:ext cx="19811" cy="47598"/>
            </a:xfrm>
            <a:custGeom>
              <a:avLst/>
              <a:gdLst>
                <a:gd name="connsiteX0" fmla="*/ 8187 w 19811"/>
                <a:gd name="connsiteY0" fmla="*/ 49345 h 47598"/>
                <a:gd name="connsiteX1" fmla="*/ 12231 w 19811"/>
                <a:gd name="connsiteY1" fmla="*/ 1774 h 47598"/>
                <a:gd name="connsiteX2" fmla="*/ 8187 w 19811"/>
                <a:gd name="connsiteY2" fmla="*/ 49345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11" h="47598">
                  <a:moveTo>
                    <a:pt x="8187" y="49345"/>
                  </a:moveTo>
                  <a:cubicBezTo>
                    <a:pt x="25419" y="19772"/>
                    <a:pt x="23463" y="2302"/>
                    <a:pt x="12231" y="1774"/>
                  </a:cubicBezTo>
                  <a:cubicBezTo>
                    <a:pt x="576" y="981"/>
                    <a:pt x="-3758" y="17868"/>
                    <a:pt x="8187" y="493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4" name="任意多边形: 形状 4483">
              <a:extLst>
                <a:ext uri="{FF2B5EF4-FFF2-40B4-BE49-F238E27FC236}">
                  <a16:creationId xmlns:a16="http://schemas.microsoft.com/office/drawing/2014/main" id="{8856F0D2-21E6-6E6D-6D76-EF82C792BD64}"/>
                </a:ext>
              </a:extLst>
            </p:cNvPr>
            <p:cNvSpPr/>
            <p:nvPr/>
          </p:nvSpPr>
          <p:spPr>
            <a:xfrm>
              <a:off x="579292" y="-3603004"/>
              <a:ext cx="12830" cy="12464"/>
            </a:xfrm>
            <a:custGeom>
              <a:avLst/>
              <a:gdLst>
                <a:gd name="connsiteX0" fmla="*/ 1455 w 12830"/>
                <a:gd name="connsiteY0" fmla="*/ 5945 h 12464"/>
                <a:gd name="connsiteX1" fmla="*/ 5106 w 12830"/>
                <a:gd name="connsiteY1" fmla="*/ 13768 h 12464"/>
                <a:gd name="connsiteX2" fmla="*/ 5420 w 12830"/>
                <a:gd name="connsiteY2" fmla="*/ 13874 h 12464"/>
                <a:gd name="connsiteX3" fmla="*/ 13560 w 12830"/>
                <a:gd name="connsiteY3" fmla="*/ 10015 h 12464"/>
                <a:gd name="connsiteX4" fmla="*/ 9838 w 12830"/>
                <a:gd name="connsiteY4" fmla="*/ 2192 h 12464"/>
                <a:gd name="connsiteX5" fmla="*/ 9543 w 12830"/>
                <a:gd name="connsiteY5" fmla="*/ 2087 h 12464"/>
                <a:gd name="connsiteX6" fmla="*/ 1455 w 12830"/>
                <a:gd name="connsiteY6" fmla="*/ 594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455" y="5945"/>
                  </a:move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ubicBezTo>
                    <a:pt x="14695" y="6817"/>
                    <a:pt x="13028" y="3329"/>
                    <a:pt x="9838" y="2192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5" name="任意多边形: 形状 4484">
              <a:extLst>
                <a:ext uri="{FF2B5EF4-FFF2-40B4-BE49-F238E27FC236}">
                  <a16:creationId xmlns:a16="http://schemas.microsoft.com/office/drawing/2014/main" id="{2462ED48-7A5A-A9F3-98DE-5FD65E2C8E70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6" name="任意多边形: 形状 4485">
              <a:extLst>
                <a:ext uri="{FF2B5EF4-FFF2-40B4-BE49-F238E27FC236}">
                  <a16:creationId xmlns:a16="http://schemas.microsoft.com/office/drawing/2014/main" id="{17F6DBA9-F988-08AB-78E5-F772E8C2E5A9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7" name="任意多边形: 形状 4486">
              <a:extLst>
                <a:ext uri="{FF2B5EF4-FFF2-40B4-BE49-F238E27FC236}">
                  <a16:creationId xmlns:a16="http://schemas.microsoft.com/office/drawing/2014/main" id="{5563152A-9E71-4CBD-5F16-ACD771E0F73B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8" name="任意多边形: 形状 4487">
              <a:extLst>
                <a:ext uri="{FF2B5EF4-FFF2-40B4-BE49-F238E27FC236}">
                  <a16:creationId xmlns:a16="http://schemas.microsoft.com/office/drawing/2014/main" id="{F989A342-08C4-7615-6F93-9805709BB5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89" name="任意多边形: 形状 4488">
              <a:extLst>
                <a:ext uri="{FF2B5EF4-FFF2-40B4-BE49-F238E27FC236}">
                  <a16:creationId xmlns:a16="http://schemas.microsoft.com/office/drawing/2014/main" id="{DBC0CD57-B9DD-DB98-BD83-51E37A5439BB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0" name="任意多边形: 形状 4489">
              <a:extLst>
                <a:ext uri="{FF2B5EF4-FFF2-40B4-BE49-F238E27FC236}">
                  <a16:creationId xmlns:a16="http://schemas.microsoft.com/office/drawing/2014/main" id="{12C8A3F1-513A-01D9-9E97-8C1EB9D05A48}"/>
                </a:ext>
              </a:extLst>
            </p:cNvPr>
            <p:cNvSpPr/>
            <p:nvPr/>
          </p:nvSpPr>
          <p:spPr>
            <a:xfrm>
              <a:off x="537093" y="-3599397"/>
              <a:ext cx="48620" cy="20154"/>
            </a:xfrm>
            <a:custGeom>
              <a:avLst/>
              <a:gdLst>
                <a:gd name="connsiteX0" fmla="*/ 49706 w 48620"/>
                <a:gd name="connsiteY0" fmla="*/ 4321 h 20154"/>
                <a:gd name="connsiteX1" fmla="*/ 1395 w 48620"/>
                <a:gd name="connsiteY1" fmla="*/ 15341 h 20154"/>
                <a:gd name="connsiteX2" fmla="*/ 49706 w 48620"/>
                <a:gd name="connsiteY2" fmla="*/ 4321 h 2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20" h="20154">
                  <a:moveTo>
                    <a:pt x="49706" y="4321"/>
                  </a:moveTo>
                  <a:cubicBezTo>
                    <a:pt x="15217" y="-2340"/>
                    <a:pt x="-1433" y="4849"/>
                    <a:pt x="1395" y="15341"/>
                  </a:cubicBezTo>
                  <a:cubicBezTo>
                    <a:pt x="4222" y="25833"/>
                    <a:pt x="22326" y="24829"/>
                    <a:pt x="49706" y="432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1" name="任意多边形: 形状 4490">
              <a:extLst>
                <a:ext uri="{FF2B5EF4-FFF2-40B4-BE49-F238E27FC236}">
                  <a16:creationId xmlns:a16="http://schemas.microsoft.com/office/drawing/2014/main" id="{5174B105-69B9-42D6-D052-62CA8807674E}"/>
                </a:ext>
              </a:extLst>
            </p:cNvPr>
            <p:cNvSpPr/>
            <p:nvPr/>
          </p:nvSpPr>
          <p:spPr>
            <a:xfrm>
              <a:off x="555819" y="-3639049"/>
              <a:ext cx="29893" cy="42225"/>
            </a:xfrm>
            <a:custGeom>
              <a:avLst/>
              <a:gdLst>
                <a:gd name="connsiteX0" fmla="*/ 30980 w 29893"/>
                <a:gd name="connsiteY0" fmla="*/ 43973 h 42225"/>
                <a:gd name="connsiteX1" fmla="*/ 5159 w 29893"/>
                <a:gd name="connsiteY1" fmla="*/ 3087 h 42225"/>
                <a:gd name="connsiteX2" fmla="*/ 30980 w 29893"/>
                <a:gd name="connsiteY2" fmla="*/ 43973 h 4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93" h="42225">
                  <a:moveTo>
                    <a:pt x="30980" y="43973"/>
                  </a:moveTo>
                  <a:cubicBezTo>
                    <a:pt x="26883" y="10276"/>
                    <a:pt x="14673" y="-2727"/>
                    <a:pt x="5159" y="3087"/>
                  </a:cubicBezTo>
                  <a:cubicBezTo>
                    <a:pt x="-4355" y="8902"/>
                    <a:pt x="2225" y="25208"/>
                    <a:pt x="30980" y="4397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2" name="任意多边形: 形状 4491">
              <a:extLst>
                <a:ext uri="{FF2B5EF4-FFF2-40B4-BE49-F238E27FC236}">
                  <a16:creationId xmlns:a16="http://schemas.microsoft.com/office/drawing/2014/main" id="{AB376704-05C8-9EBC-C6B1-284C1B67DFFF}"/>
                </a:ext>
              </a:extLst>
            </p:cNvPr>
            <p:cNvSpPr/>
            <p:nvPr/>
          </p:nvSpPr>
          <p:spPr>
            <a:xfrm>
              <a:off x="585713" y="-3635077"/>
              <a:ext cx="35466" cy="38253"/>
            </a:xfrm>
            <a:custGeom>
              <a:avLst/>
              <a:gdLst>
                <a:gd name="connsiteX0" fmla="*/ 1086 w 35466"/>
                <a:gd name="connsiteY0" fmla="*/ 40000 h 38253"/>
                <a:gd name="connsiteX1" fmla="*/ 33435 w 35466"/>
                <a:gd name="connsiteY1" fmla="*/ 3714 h 38253"/>
                <a:gd name="connsiteX2" fmla="*/ 1086 w 35466"/>
                <a:gd name="connsiteY2" fmla="*/ 40000 h 3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66" h="38253">
                  <a:moveTo>
                    <a:pt x="1086" y="40000"/>
                  </a:moveTo>
                  <a:cubicBezTo>
                    <a:pt x="33038" y="25834"/>
                    <a:pt x="42130" y="10611"/>
                    <a:pt x="33435" y="3714"/>
                  </a:cubicBezTo>
                  <a:cubicBezTo>
                    <a:pt x="24740" y="-3184"/>
                    <a:pt x="10706" y="7863"/>
                    <a:pt x="1086" y="40000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3" name="任意多边形: 形状 4492">
              <a:extLst>
                <a:ext uri="{FF2B5EF4-FFF2-40B4-BE49-F238E27FC236}">
                  <a16:creationId xmlns:a16="http://schemas.microsoft.com/office/drawing/2014/main" id="{BFFFCC55-2458-9125-463E-ED9A6D38C700}"/>
                </a:ext>
              </a:extLst>
            </p:cNvPr>
            <p:cNvSpPr/>
            <p:nvPr/>
          </p:nvSpPr>
          <p:spPr>
            <a:xfrm>
              <a:off x="585713" y="-3596912"/>
              <a:ext cx="46459" cy="23793"/>
            </a:xfrm>
            <a:custGeom>
              <a:avLst/>
              <a:gdLst>
                <a:gd name="connsiteX0" fmla="*/ 1086 w 46459"/>
                <a:gd name="connsiteY0" fmla="*/ 1835 h 23793"/>
                <a:gd name="connsiteX1" fmla="*/ 46887 w 46459"/>
                <a:gd name="connsiteY1" fmla="*/ 20335 h 23793"/>
                <a:gd name="connsiteX2" fmla="*/ 1086 w 46459"/>
                <a:gd name="connsiteY2" fmla="*/ 1835 h 2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59" h="23793">
                  <a:moveTo>
                    <a:pt x="1086" y="1835"/>
                  </a:moveTo>
                  <a:cubicBezTo>
                    <a:pt x="24872" y="26757"/>
                    <a:pt x="42764" y="30378"/>
                    <a:pt x="46887" y="20335"/>
                  </a:cubicBezTo>
                  <a:cubicBezTo>
                    <a:pt x="51010" y="10292"/>
                    <a:pt x="35787" y="725"/>
                    <a:pt x="1086" y="183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4" name="任意多边形: 形状 4493">
              <a:extLst>
                <a:ext uri="{FF2B5EF4-FFF2-40B4-BE49-F238E27FC236}">
                  <a16:creationId xmlns:a16="http://schemas.microsoft.com/office/drawing/2014/main" id="{71D9C11B-E5C6-D54F-DB5F-6F3C632919AA}"/>
                </a:ext>
              </a:extLst>
            </p:cNvPr>
            <p:cNvSpPr/>
            <p:nvPr/>
          </p:nvSpPr>
          <p:spPr>
            <a:xfrm>
              <a:off x="572999" y="-3596824"/>
              <a:ext cx="19768" cy="47598"/>
            </a:xfrm>
            <a:custGeom>
              <a:avLst/>
              <a:gdLst>
                <a:gd name="connsiteX0" fmla="*/ 13800 w 19768"/>
                <a:gd name="connsiteY0" fmla="*/ 1747 h 47598"/>
                <a:gd name="connsiteX1" fmla="*/ 9730 w 19768"/>
                <a:gd name="connsiteY1" fmla="*/ 49318 h 47598"/>
                <a:gd name="connsiteX2" fmla="*/ 13800 w 19768"/>
                <a:gd name="connsiteY2" fmla="*/ 1747 h 4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8" h="47598">
                  <a:moveTo>
                    <a:pt x="13800" y="1747"/>
                  </a:moveTo>
                  <a:cubicBezTo>
                    <a:pt x="-3432" y="31294"/>
                    <a:pt x="-1476" y="48790"/>
                    <a:pt x="9730" y="49318"/>
                  </a:cubicBezTo>
                  <a:cubicBezTo>
                    <a:pt x="21411" y="50111"/>
                    <a:pt x="25640" y="33197"/>
                    <a:pt x="13800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5" name="任意多边形: 形状 4494">
              <a:extLst>
                <a:ext uri="{FF2B5EF4-FFF2-40B4-BE49-F238E27FC236}">
                  <a16:creationId xmlns:a16="http://schemas.microsoft.com/office/drawing/2014/main" id="{64E5D8FF-EDF7-8A46-B2C4-CB1343948874}"/>
                </a:ext>
              </a:extLst>
            </p:cNvPr>
            <p:cNvSpPr/>
            <p:nvPr/>
          </p:nvSpPr>
          <p:spPr>
            <a:xfrm>
              <a:off x="579292" y="-3603084"/>
              <a:ext cx="12830" cy="12464"/>
            </a:xfrm>
            <a:custGeom>
              <a:avLst/>
              <a:gdLst>
                <a:gd name="connsiteX0" fmla="*/ 13560 w 12830"/>
                <a:gd name="connsiteY0" fmla="*/ 10015 h 12464"/>
                <a:gd name="connsiteX1" fmla="*/ 9838 w 12830"/>
                <a:gd name="connsiteY1" fmla="*/ 2193 h 12464"/>
                <a:gd name="connsiteX2" fmla="*/ 9543 w 12830"/>
                <a:gd name="connsiteY2" fmla="*/ 2087 h 12464"/>
                <a:gd name="connsiteX3" fmla="*/ 1455 w 12830"/>
                <a:gd name="connsiteY3" fmla="*/ 5945 h 12464"/>
                <a:gd name="connsiteX4" fmla="*/ 5106 w 12830"/>
                <a:gd name="connsiteY4" fmla="*/ 13768 h 12464"/>
                <a:gd name="connsiteX5" fmla="*/ 5420 w 12830"/>
                <a:gd name="connsiteY5" fmla="*/ 13874 h 12464"/>
                <a:gd name="connsiteX6" fmla="*/ 13560 w 12830"/>
                <a:gd name="connsiteY6" fmla="*/ 10015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0" h="12464">
                  <a:moveTo>
                    <a:pt x="13560" y="10015"/>
                  </a:moveTo>
                  <a:cubicBezTo>
                    <a:pt x="14695" y="6818"/>
                    <a:pt x="13028" y="3329"/>
                    <a:pt x="9838" y="2193"/>
                  </a:cubicBezTo>
                  <a:cubicBezTo>
                    <a:pt x="9740" y="2140"/>
                    <a:pt x="9642" y="2113"/>
                    <a:pt x="9543" y="2087"/>
                  </a:cubicBezTo>
                  <a:cubicBezTo>
                    <a:pt x="6247" y="977"/>
                    <a:pt x="2660" y="2668"/>
                    <a:pt x="1455" y="5945"/>
                  </a:cubicBezTo>
                  <a:cubicBezTo>
                    <a:pt x="303" y="9117"/>
                    <a:pt x="1937" y="12605"/>
                    <a:pt x="5106" y="13768"/>
                  </a:cubicBezTo>
                  <a:cubicBezTo>
                    <a:pt x="5210" y="13795"/>
                    <a:pt x="5314" y="13847"/>
                    <a:pt x="5420" y="13874"/>
                  </a:cubicBezTo>
                  <a:cubicBezTo>
                    <a:pt x="8729" y="14984"/>
                    <a:pt x="12321" y="13266"/>
                    <a:pt x="13560" y="100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6" name="任意多边形: 形状 4495">
              <a:extLst>
                <a:ext uri="{FF2B5EF4-FFF2-40B4-BE49-F238E27FC236}">
                  <a16:creationId xmlns:a16="http://schemas.microsoft.com/office/drawing/2014/main" id="{9363774F-99B1-72C8-FEA3-DC740BE803C3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7" name="任意多边形: 形状 4496">
              <a:extLst>
                <a:ext uri="{FF2B5EF4-FFF2-40B4-BE49-F238E27FC236}">
                  <a16:creationId xmlns:a16="http://schemas.microsoft.com/office/drawing/2014/main" id="{1CD248DB-BA1E-2B43-BF57-AAE73F5D7F9D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8" name="任意多边形: 形状 4497">
              <a:extLst>
                <a:ext uri="{FF2B5EF4-FFF2-40B4-BE49-F238E27FC236}">
                  <a16:creationId xmlns:a16="http://schemas.microsoft.com/office/drawing/2014/main" id="{EDADB2AE-1877-0CC4-B669-353942BE3273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499" name="任意多边形: 形状 4498">
              <a:extLst>
                <a:ext uri="{FF2B5EF4-FFF2-40B4-BE49-F238E27FC236}">
                  <a16:creationId xmlns:a16="http://schemas.microsoft.com/office/drawing/2014/main" id="{0C87C156-192C-F6B7-B342-E1D3917F08D4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0" name="任意多边形: 形状 4499">
              <a:extLst>
                <a:ext uri="{FF2B5EF4-FFF2-40B4-BE49-F238E27FC236}">
                  <a16:creationId xmlns:a16="http://schemas.microsoft.com/office/drawing/2014/main" id="{16CEFE8C-1AA4-E705-E9F1-5FB85D73315C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1" name="任意多边形: 形状 4500">
              <a:extLst>
                <a:ext uri="{FF2B5EF4-FFF2-40B4-BE49-F238E27FC236}">
                  <a16:creationId xmlns:a16="http://schemas.microsoft.com/office/drawing/2014/main" id="{9822E09A-4645-ACDC-D38E-EFA08AD2B1D5}"/>
                </a:ext>
              </a:extLst>
            </p:cNvPr>
            <p:cNvSpPr/>
            <p:nvPr/>
          </p:nvSpPr>
          <p:spPr>
            <a:xfrm>
              <a:off x="544369" y="-3687716"/>
              <a:ext cx="13550" cy="33040"/>
            </a:xfrm>
            <a:custGeom>
              <a:avLst/>
              <a:gdLst>
                <a:gd name="connsiteX0" fmla="*/ 9580 w 13550"/>
                <a:gd name="connsiteY0" fmla="*/ 34787 h 33040"/>
                <a:gd name="connsiteX1" fmla="*/ 7095 w 13550"/>
                <a:gd name="connsiteY1" fmla="*/ 1778 h 33040"/>
                <a:gd name="connsiteX2" fmla="*/ 9580 w 13550"/>
                <a:gd name="connsiteY2" fmla="*/ 3478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9580" y="34787"/>
                  </a:moveTo>
                  <a:cubicBezTo>
                    <a:pt x="18116" y="12825"/>
                    <a:pt x="14865" y="1064"/>
                    <a:pt x="7095" y="1778"/>
                  </a:cubicBezTo>
                  <a:cubicBezTo>
                    <a:pt x="-675" y="2491"/>
                    <a:pt x="-1970" y="14490"/>
                    <a:pt x="9580" y="3478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2" name="任意多边形: 形状 4501">
              <a:extLst>
                <a:ext uri="{FF2B5EF4-FFF2-40B4-BE49-F238E27FC236}">
                  <a16:creationId xmlns:a16="http://schemas.microsoft.com/office/drawing/2014/main" id="{3C0F47F0-54A0-8B99-FF6D-611CE6205B0A}"/>
                </a:ext>
              </a:extLst>
            </p:cNvPr>
            <p:cNvSpPr/>
            <p:nvPr/>
          </p:nvSpPr>
          <p:spPr>
            <a:xfrm>
              <a:off x="552862" y="-3670712"/>
              <a:ext cx="32263" cy="16146"/>
            </a:xfrm>
            <a:custGeom>
              <a:avLst/>
              <a:gdLst>
                <a:gd name="connsiteX0" fmla="*/ 1086 w 32263"/>
                <a:gd name="connsiteY0" fmla="*/ 17782 h 16146"/>
                <a:gd name="connsiteX1" fmla="*/ 32800 w 32263"/>
                <a:gd name="connsiteY1" fmla="*/ 5308 h 16146"/>
                <a:gd name="connsiteX2" fmla="*/ 1086 w 32263"/>
                <a:gd name="connsiteY2" fmla="*/ 17782 h 1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63" h="16146">
                  <a:moveTo>
                    <a:pt x="1086" y="17782"/>
                  </a:moveTo>
                  <a:cubicBezTo>
                    <a:pt x="25400" y="18839"/>
                    <a:pt x="35972" y="12206"/>
                    <a:pt x="32800" y="5308"/>
                  </a:cubicBezTo>
                  <a:cubicBezTo>
                    <a:pt x="29629" y="-1590"/>
                    <a:pt x="17551" y="1000"/>
                    <a:pt x="1086" y="1778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3" name="任意多边形: 形状 4502">
              <a:extLst>
                <a:ext uri="{FF2B5EF4-FFF2-40B4-BE49-F238E27FC236}">
                  <a16:creationId xmlns:a16="http://schemas.microsoft.com/office/drawing/2014/main" id="{C852D02E-758E-345C-1403-CB96EE23873E}"/>
                </a:ext>
              </a:extLst>
            </p:cNvPr>
            <p:cNvSpPr/>
            <p:nvPr/>
          </p:nvSpPr>
          <p:spPr>
            <a:xfrm>
              <a:off x="552862" y="-3654676"/>
              <a:ext cx="24226" cy="26767"/>
            </a:xfrm>
            <a:custGeom>
              <a:avLst/>
              <a:gdLst>
                <a:gd name="connsiteX0" fmla="*/ 1086 w 24226"/>
                <a:gd name="connsiteY0" fmla="*/ 1747 h 26767"/>
                <a:gd name="connsiteX1" fmla="*/ 23233 w 24226"/>
                <a:gd name="connsiteY1" fmla="*/ 27066 h 26767"/>
                <a:gd name="connsiteX2" fmla="*/ 1086 w 24226"/>
                <a:gd name="connsiteY2" fmla="*/ 1747 h 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26" h="26767">
                  <a:moveTo>
                    <a:pt x="1086" y="1747"/>
                  </a:moveTo>
                  <a:cubicBezTo>
                    <a:pt x="7587" y="24370"/>
                    <a:pt x="17366" y="32034"/>
                    <a:pt x="23233" y="27066"/>
                  </a:cubicBezTo>
                  <a:cubicBezTo>
                    <a:pt x="29100" y="22097"/>
                    <a:pt x="22810" y="11631"/>
                    <a:pt x="1086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4" name="任意多边形: 形状 4503">
              <a:extLst>
                <a:ext uri="{FF2B5EF4-FFF2-40B4-BE49-F238E27FC236}">
                  <a16:creationId xmlns:a16="http://schemas.microsoft.com/office/drawing/2014/main" id="{8F556FCD-2933-5F14-BBF9-975E4371E305}"/>
                </a:ext>
              </a:extLst>
            </p:cNvPr>
            <p:cNvSpPr/>
            <p:nvPr/>
          </p:nvSpPr>
          <p:spPr>
            <a:xfrm>
              <a:off x="531840" y="-3654676"/>
              <a:ext cx="21022" cy="28969"/>
            </a:xfrm>
            <a:custGeom>
              <a:avLst/>
              <a:gdLst>
                <a:gd name="connsiteX0" fmla="*/ 22108 w 21022"/>
                <a:gd name="connsiteY0" fmla="*/ 1747 h 28969"/>
                <a:gd name="connsiteX1" fmla="*/ 3978 w 21022"/>
                <a:gd name="connsiteY1" fmla="*/ 29867 h 28969"/>
                <a:gd name="connsiteX2" fmla="*/ 22108 w 21022"/>
                <a:gd name="connsiteY2" fmla="*/ 1747 h 2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22" h="28969">
                  <a:moveTo>
                    <a:pt x="22108" y="1747"/>
                  </a:moveTo>
                  <a:cubicBezTo>
                    <a:pt x="1811" y="14697"/>
                    <a:pt x="-2735" y="26035"/>
                    <a:pt x="3978" y="29867"/>
                  </a:cubicBezTo>
                  <a:cubicBezTo>
                    <a:pt x="10691" y="33699"/>
                    <a:pt x="19069" y="24608"/>
                    <a:pt x="22108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5" name="任意多边形: 形状 4504">
              <a:extLst>
                <a:ext uri="{FF2B5EF4-FFF2-40B4-BE49-F238E27FC236}">
                  <a16:creationId xmlns:a16="http://schemas.microsoft.com/office/drawing/2014/main" id="{7BB70215-17BF-4450-A46B-F8E9CA45BAA1}"/>
                </a:ext>
              </a:extLst>
            </p:cNvPr>
            <p:cNvSpPr/>
            <p:nvPr/>
          </p:nvSpPr>
          <p:spPr>
            <a:xfrm>
              <a:off x="519355" y="-3667186"/>
              <a:ext cx="33507" cy="14141"/>
            </a:xfrm>
            <a:custGeom>
              <a:avLst/>
              <a:gdLst>
                <a:gd name="connsiteX0" fmla="*/ 34594 w 33507"/>
                <a:gd name="connsiteY0" fmla="*/ 14256 h 14141"/>
                <a:gd name="connsiteX1" fmla="*/ 1241 w 33507"/>
                <a:gd name="connsiteY1" fmla="*/ 6328 h 14141"/>
                <a:gd name="connsiteX2" fmla="*/ 34594 w 33507"/>
                <a:gd name="connsiteY2" fmla="*/ 14256 h 1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41">
                  <a:moveTo>
                    <a:pt x="34594" y="14256"/>
                  </a:moveTo>
                  <a:cubicBezTo>
                    <a:pt x="15539" y="-359"/>
                    <a:pt x="2879" y="-993"/>
                    <a:pt x="1241" y="6328"/>
                  </a:cubicBezTo>
                  <a:cubicBezTo>
                    <a:pt x="-398" y="13648"/>
                    <a:pt x="10993" y="18617"/>
                    <a:pt x="34594" y="142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6" name="任意多边形: 形状 4505">
              <a:extLst>
                <a:ext uri="{FF2B5EF4-FFF2-40B4-BE49-F238E27FC236}">
                  <a16:creationId xmlns:a16="http://schemas.microsoft.com/office/drawing/2014/main" id="{C4A4A7DC-D55B-B699-F645-14E87661127E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3426 w 8851"/>
                <a:gd name="connsiteY0" fmla="*/ 9781 h 8541"/>
                <a:gd name="connsiteX1" fmla="*/ 9426 w 8851"/>
                <a:gd name="connsiteY1" fmla="*/ 8010 h 8541"/>
                <a:gd name="connsiteX2" fmla="*/ 7762 w 8851"/>
                <a:gd name="connsiteY2" fmla="*/ 2354 h 8541"/>
                <a:gd name="connsiteX3" fmla="*/ 7576 w 8851"/>
                <a:gd name="connsiteY3" fmla="*/ 2249 h 8541"/>
                <a:gd name="connsiteX4" fmla="*/ 1603 w 8851"/>
                <a:gd name="connsiteY4" fmla="*/ 4019 h 8541"/>
                <a:gd name="connsiteX5" fmla="*/ 3251 w 8851"/>
                <a:gd name="connsiteY5" fmla="*/ 9701 h 8541"/>
                <a:gd name="connsiteX6" fmla="*/ 3426 w 8851"/>
                <a:gd name="connsiteY6" fmla="*/ 9781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3426" y="9781"/>
                  </a:move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7" name="任意多边形: 形状 4506">
              <a:extLst>
                <a:ext uri="{FF2B5EF4-FFF2-40B4-BE49-F238E27FC236}">
                  <a16:creationId xmlns:a16="http://schemas.microsoft.com/office/drawing/2014/main" id="{91E80536-C13F-370F-0A0F-A63F69C3C09B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8" name="任意多边形: 形状 4507">
              <a:extLst>
                <a:ext uri="{FF2B5EF4-FFF2-40B4-BE49-F238E27FC236}">
                  <a16:creationId xmlns:a16="http://schemas.microsoft.com/office/drawing/2014/main" id="{B9421A66-3832-A373-EA13-42564543F3AC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09" name="任意多边形: 形状 4508">
              <a:extLst>
                <a:ext uri="{FF2B5EF4-FFF2-40B4-BE49-F238E27FC236}">
                  <a16:creationId xmlns:a16="http://schemas.microsoft.com/office/drawing/2014/main" id="{4E1238E2-DD58-1536-16E1-CB482CAB4B02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0" name="任意多边形: 形状 4509">
              <a:extLst>
                <a:ext uri="{FF2B5EF4-FFF2-40B4-BE49-F238E27FC236}">
                  <a16:creationId xmlns:a16="http://schemas.microsoft.com/office/drawing/2014/main" id="{A78811E4-E65B-B256-0A20-36190DF10A5F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1" name="任意多边形: 形状 4510">
              <a:extLst>
                <a:ext uri="{FF2B5EF4-FFF2-40B4-BE49-F238E27FC236}">
                  <a16:creationId xmlns:a16="http://schemas.microsoft.com/office/drawing/2014/main" id="{769207F5-D6E7-BD3B-99AF-64238F5C167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2" name="任意多边形: 形状 4511">
              <a:extLst>
                <a:ext uri="{FF2B5EF4-FFF2-40B4-BE49-F238E27FC236}">
                  <a16:creationId xmlns:a16="http://schemas.microsoft.com/office/drawing/2014/main" id="{9054A6F7-01CC-1CF6-7A14-8C7895FBE958}"/>
                </a:ext>
              </a:extLst>
            </p:cNvPr>
            <p:cNvSpPr/>
            <p:nvPr/>
          </p:nvSpPr>
          <p:spPr>
            <a:xfrm>
              <a:off x="547805" y="-3654676"/>
              <a:ext cx="13550" cy="33040"/>
            </a:xfrm>
            <a:custGeom>
              <a:avLst/>
              <a:gdLst>
                <a:gd name="connsiteX0" fmla="*/ 6143 w 13550"/>
                <a:gd name="connsiteY0" fmla="*/ 1747 h 33040"/>
                <a:gd name="connsiteX1" fmla="*/ 8627 w 13550"/>
                <a:gd name="connsiteY1" fmla="*/ 34756 h 33040"/>
                <a:gd name="connsiteX2" fmla="*/ 6143 w 13550"/>
                <a:gd name="connsiteY2" fmla="*/ 1747 h 3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50" h="33040">
                  <a:moveTo>
                    <a:pt x="6143" y="1747"/>
                  </a:moveTo>
                  <a:cubicBezTo>
                    <a:pt x="-2393" y="23736"/>
                    <a:pt x="857" y="35470"/>
                    <a:pt x="8627" y="34756"/>
                  </a:cubicBezTo>
                  <a:cubicBezTo>
                    <a:pt x="16397" y="34043"/>
                    <a:pt x="17692" y="21965"/>
                    <a:pt x="6143" y="1747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3" name="任意多边形: 形状 4512">
              <a:extLst>
                <a:ext uri="{FF2B5EF4-FFF2-40B4-BE49-F238E27FC236}">
                  <a16:creationId xmlns:a16="http://schemas.microsoft.com/office/drawing/2014/main" id="{0B2CE8EC-DFCC-4127-CF8F-D78593AC6E1F}"/>
                </a:ext>
              </a:extLst>
            </p:cNvPr>
            <p:cNvSpPr/>
            <p:nvPr/>
          </p:nvSpPr>
          <p:spPr>
            <a:xfrm>
              <a:off x="520592" y="-3654782"/>
              <a:ext cx="32270" cy="16148"/>
            </a:xfrm>
            <a:custGeom>
              <a:avLst/>
              <a:gdLst>
                <a:gd name="connsiteX0" fmla="*/ 33356 w 32270"/>
                <a:gd name="connsiteY0" fmla="*/ 1853 h 16148"/>
                <a:gd name="connsiteX1" fmla="*/ 1642 w 32270"/>
                <a:gd name="connsiteY1" fmla="*/ 14327 h 16148"/>
                <a:gd name="connsiteX2" fmla="*/ 33356 w 32270"/>
                <a:gd name="connsiteY2" fmla="*/ 1853 h 1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270" h="16148">
                  <a:moveTo>
                    <a:pt x="33356" y="1853"/>
                  </a:moveTo>
                  <a:cubicBezTo>
                    <a:pt x="9042" y="822"/>
                    <a:pt x="-1556" y="7456"/>
                    <a:pt x="1642" y="14327"/>
                  </a:cubicBezTo>
                  <a:cubicBezTo>
                    <a:pt x="4840" y="21199"/>
                    <a:pt x="16891" y="18715"/>
                    <a:pt x="33356" y="1853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4" name="任意多边形: 形状 4513">
              <a:extLst>
                <a:ext uri="{FF2B5EF4-FFF2-40B4-BE49-F238E27FC236}">
                  <a16:creationId xmlns:a16="http://schemas.microsoft.com/office/drawing/2014/main" id="{F8E41115-4A74-CD93-2A3B-D9BB678F67AF}"/>
                </a:ext>
              </a:extLst>
            </p:cNvPr>
            <p:cNvSpPr/>
            <p:nvPr/>
          </p:nvSpPr>
          <p:spPr>
            <a:xfrm>
              <a:off x="528646" y="-3681431"/>
              <a:ext cx="24216" cy="26754"/>
            </a:xfrm>
            <a:custGeom>
              <a:avLst/>
              <a:gdLst>
                <a:gd name="connsiteX0" fmla="*/ 25302 w 24216"/>
                <a:gd name="connsiteY0" fmla="*/ 28501 h 26754"/>
                <a:gd name="connsiteX1" fmla="*/ 3155 w 24216"/>
                <a:gd name="connsiteY1" fmla="*/ 3183 h 26754"/>
                <a:gd name="connsiteX2" fmla="*/ 25302 w 24216"/>
                <a:gd name="connsiteY2" fmla="*/ 28501 h 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216" h="26754">
                  <a:moveTo>
                    <a:pt x="25302" y="28501"/>
                  </a:moveTo>
                  <a:cubicBezTo>
                    <a:pt x="18801" y="5905"/>
                    <a:pt x="8996" y="-1759"/>
                    <a:pt x="3155" y="3183"/>
                  </a:cubicBezTo>
                  <a:cubicBezTo>
                    <a:pt x="-2686" y="8125"/>
                    <a:pt x="3578" y="18617"/>
                    <a:pt x="25302" y="28501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5" name="任意多边形: 形状 4514">
              <a:extLst>
                <a:ext uri="{FF2B5EF4-FFF2-40B4-BE49-F238E27FC236}">
                  <a16:creationId xmlns:a16="http://schemas.microsoft.com/office/drawing/2014/main" id="{707BAE09-E188-6309-8876-B8820B382730}"/>
                </a:ext>
              </a:extLst>
            </p:cNvPr>
            <p:cNvSpPr/>
            <p:nvPr/>
          </p:nvSpPr>
          <p:spPr>
            <a:xfrm>
              <a:off x="552862" y="-3683652"/>
              <a:ext cx="21010" cy="28975"/>
            </a:xfrm>
            <a:custGeom>
              <a:avLst/>
              <a:gdLst>
                <a:gd name="connsiteX0" fmla="*/ 1086 w 21010"/>
                <a:gd name="connsiteY0" fmla="*/ 30722 h 28975"/>
                <a:gd name="connsiteX1" fmla="*/ 19216 w 21010"/>
                <a:gd name="connsiteY1" fmla="*/ 2602 h 28975"/>
                <a:gd name="connsiteX2" fmla="*/ 1086 w 21010"/>
                <a:gd name="connsiteY2" fmla="*/ 30722 h 2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10" h="28975">
                  <a:moveTo>
                    <a:pt x="1086" y="30722"/>
                  </a:moveTo>
                  <a:cubicBezTo>
                    <a:pt x="21383" y="17799"/>
                    <a:pt x="25902" y="6435"/>
                    <a:pt x="19216" y="2602"/>
                  </a:cubicBezTo>
                  <a:cubicBezTo>
                    <a:pt x="12530" y="-1230"/>
                    <a:pt x="4125" y="7756"/>
                    <a:pt x="1086" y="30722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6" name="任意多边形: 形状 4515">
              <a:extLst>
                <a:ext uri="{FF2B5EF4-FFF2-40B4-BE49-F238E27FC236}">
                  <a16:creationId xmlns:a16="http://schemas.microsoft.com/office/drawing/2014/main" id="{9D40FAB5-8F37-24EC-7F7A-498AF1700BF1}"/>
                </a:ext>
              </a:extLst>
            </p:cNvPr>
            <p:cNvSpPr/>
            <p:nvPr/>
          </p:nvSpPr>
          <p:spPr>
            <a:xfrm>
              <a:off x="552862" y="-3656286"/>
              <a:ext cx="33507" cy="14118"/>
            </a:xfrm>
            <a:custGeom>
              <a:avLst/>
              <a:gdLst>
                <a:gd name="connsiteX0" fmla="*/ 1086 w 33507"/>
                <a:gd name="connsiteY0" fmla="*/ 3356 h 14118"/>
                <a:gd name="connsiteX1" fmla="*/ 34439 w 33507"/>
                <a:gd name="connsiteY1" fmla="*/ 11285 h 14118"/>
                <a:gd name="connsiteX2" fmla="*/ 1086 w 33507"/>
                <a:gd name="connsiteY2" fmla="*/ 3356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07" h="14118">
                  <a:moveTo>
                    <a:pt x="1086" y="3356"/>
                  </a:moveTo>
                  <a:cubicBezTo>
                    <a:pt x="20141" y="17971"/>
                    <a:pt x="32800" y="18606"/>
                    <a:pt x="34439" y="11285"/>
                  </a:cubicBezTo>
                  <a:cubicBezTo>
                    <a:pt x="36077" y="3964"/>
                    <a:pt x="24634" y="-952"/>
                    <a:pt x="1086" y="3356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7" name="任意多边形: 形状 4516">
              <a:extLst>
                <a:ext uri="{FF2B5EF4-FFF2-40B4-BE49-F238E27FC236}">
                  <a16:creationId xmlns:a16="http://schemas.microsoft.com/office/drawing/2014/main" id="{78F74BB7-2BFD-9931-3B26-AB22EAABED5A}"/>
                </a:ext>
              </a:extLst>
            </p:cNvPr>
            <p:cNvSpPr/>
            <p:nvPr/>
          </p:nvSpPr>
          <p:spPr>
            <a:xfrm>
              <a:off x="548434" y="-3658931"/>
              <a:ext cx="8851" cy="8541"/>
            </a:xfrm>
            <a:custGeom>
              <a:avLst/>
              <a:gdLst>
                <a:gd name="connsiteX0" fmla="*/ 7576 w 8851"/>
                <a:gd name="connsiteY0" fmla="*/ 2249 h 8541"/>
                <a:gd name="connsiteX1" fmla="*/ 1603 w 8851"/>
                <a:gd name="connsiteY1" fmla="*/ 4019 h 8541"/>
                <a:gd name="connsiteX2" fmla="*/ 3251 w 8851"/>
                <a:gd name="connsiteY2" fmla="*/ 9701 h 8541"/>
                <a:gd name="connsiteX3" fmla="*/ 3426 w 8851"/>
                <a:gd name="connsiteY3" fmla="*/ 9781 h 8541"/>
                <a:gd name="connsiteX4" fmla="*/ 9426 w 8851"/>
                <a:gd name="connsiteY4" fmla="*/ 8010 h 8541"/>
                <a:gd name="connsiteX5" fmla="*/ 7762 w 8851"/>
                <a:gd name="connsiteY5" fmla="*/ 2354 h 8541"/>
                <a:gd name="connsiteX6" fmla="*/ 7576 w 8851"/>
                <a:gd name="connsiteY6" fmla="*/ 2249 h 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1" h="8541">
                  <a:moveTo>
                    <a:pt x="7576" y="2249"/>
                  </a:moveTo>
                  <a:cubicBezTo>
                    <a:pt x="5432" y="1139"/>
                    <a:pt x="2795" y="1932"/>
                    <a:pt x="1603" y="4019"/>
                  </a:cubicBezTo>
                  <a:cubicBezTo>
                    <a:pt x="492" y="6028"/>
                    <a:pt x="1230" y="8591"/>
                    <a:pt x="3251" y="9701"/>
                  </a:cubicBezTo>
                  <a:cubicBezTo>
                    <a:pt x="3309" y="9728"/>
                    <a:pt x="3367" y="9754"/>
                    <a:pt x="3426" y="9781"/>
                  </a:cubicBezTo>
                  <a:cubicBezTo>
                    <a:pt x="5578" y="10891"/>
                    <a:pt x="8223" y="10124"/>
                    <a:pt x="9426" y="8010"/>
                  </a:cubicBezTo>
                  <a:cubicBezTo>
                    <a:pt x="10531" y="5975"/>
                    <a:pt x="9786" y="3438"/>
                    <a:pt x="7762" y="2354"/>
                  </a:cubicBezTo>
                  <a:cubicBezTo>
                    <a:pt x="7700" y="2301"/>
                    <a:pt x="7638" y="2275"/>
                    <a:pt x="7576" y="2249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8" name="任意多边形: 形状 4517">
              <a:extLst>
                <a:ext uri="{FF2B5EF4-FFF2-40B4-BE49-F238E27FC236}">
                  <a16:creationId xmlns:a16="http://schemas.microsoft.com/office/drawing/2014/main" id="{26AE0D41-6B8B-52C4-3456-47835985FB92}"/>
                </a:ext>
              </a:extLst>
            </p:cNvPr>
            <p:cNvSpPr/>
            <p:nvPr/>
          </p:nvSpPr>
          <p:spPr>
            <a:xfrm>
              <a:off x="512004" y="-3592686"/>
              <a:ext cx="47320" cy="22404"/>
            </a:xfrm>
            <a:custGeom>
              <a:avLst/>
              <a:gdLst>
                <a:gd name="connsiteX0" fmla="*/ 1086 w 47320"/>
                <a:gd name="connsiteY0" fmla="*/ 23615 h 22404"/>
                <a:gd name="connsiteX1" fmla="*/ 47785 w 47320"/>
                <a:gd name="connsiteY1" fmla="*/ 7388 h 22404"/>
                <a:gd name="connsiteX2" fmla="*/ 1086 w 47320"/>
                <a:gd name="connsiteY2" fmla="*/ 23615 h 2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404">
                  <a:moveTo>
                    <a:pt x="1086" y="23615"/>
                  </a:moveTo>
                  <a:cubicBezTo>
                    <a:pt x="36130" y="26470"/>
                    <a:pt x="51829" y="17484"/>
                    <a:pt x="47785" y="7388"/>
                  </a:cubicBezTo>
                  <a:cubicBezTo>
                    <a:pt x="43583" y="-3025"/>
                    <a:pt x="25850" y="199"/>
                    <a:pt x="1086" y="2361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19" name="任意多边形: 形状 4518">
              <a:extLst>
                <a:ext uri="{FF2B5EF4-FFF2-40B4-BE49-F238E27FC236}">
                  <a16:creationId xmlns:a16="http://schemas.microsoft.com/office/drawing/2014/main" id="{B3106321-AA58-7B1E-4979-58ED9B03B21B}"/>
                </a:ext>
              </a:extLst>
            </p:cNvPr>
            <p:cNvSpPr/>
            <p:nvPr/>
          </p:nvSpPr>
          <p:spPr>
            <a:xfrm>
              <a:off x="390908" y="-3684786"/>
              <a:ext cx="47320" cy="22294"/>
            </a:xfrm>
            <a:custGeom>
              <a:avLst/>
              <a:gdLst>
                <a:gd name="connsiteX0" fmla="*/ 1086 w 47320"/>
                <a:gd name="connsiteY0" fmla="*/ 23505 h 22294"/>
                <a:gd name="connsiteX1" fmla="*/ 47785 w 47320"/>
                <a:gd name="connsiteY1" fmla="*/ 7252 h 22294"/>
                <a:gd name="connsiteX2" fmla="*/ 1086 w 47320"/>
                <a:gd name="connsiteY2" fmla="*/ 23505 h 2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20" h="22294">
                  <a:moveTo>
                    <a:pt x="1086" y="23505"/>
                  </a:moveTo>
                  <a:cubicBezTo>
                    <a:pt x="36130" y="26359"/>
                    <a:pt x="51829" y="17374"/>
                    <a:pt x="47785" y="7252"/>
                  </a:cubicBezTo>
                  <a:cubicBezTo>
                    <a:pt x="43742" y="-2871"/>
                    <a:pt x="25850" y="89"/>
                    <a:pt x="1086" y="23505"/>
                  </a:cubicBezTo>
                  <a:close/>
                </a:path>
              </a:pathLst>
            </a:custGeom>
            <a:grpFill/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521" name="组合 4520">
            <a:extLst>
              <a:ext uri="{FF2B5EF4-FFF2-40B4-BE49-F238E27FC236}">
                <a16:creationId xmlns:a16="http://schemas.microsoft.com/office/drawing/2014/main" id="{3AADEB05-0A6A-C799-7BE4-6F18828052BE}"/>
              </a:ext>
            </a:extLst>
          </p:cNvPr>
          <p:cNvGrpSpPr/>
          <p:nvPr/>
        </p:nvGrpSpPr>
        <p:grpSpPr>
          <a:xfrm>
            <a:off x="11028187" y="-18187"/>
            <a:ext cx="1017690" cy="3447187"/>
            <a:chOff x="12484950" y="192895"/>
            <a:chExt cx="688651" cy="2332644"/>
          </a:xfrm>
        </p:grpSpPr>
        <p:sp>
          <p:nvSpPr>
            <p:cNvPr id="4522" name="任意多边形: 形状 4521">
              <a:extLst>
                <a:ext uri="{FF2B5EF4-FFF2-40B4-BE49-F238E27FC236}">
                  <a16:creationId xmlns:a16="http://schemas.microsoft.com/office/drawing/2014/main" id="{03AB93E3-AFE4-1F7D-9181-3ACCDFA7CDA2}"/>
                </a:ext>
              </a:extLst>
            </p:cNvPr>
            <p:cNvSpPr/>
            <p:nvPr/>
          </p:nvSpPr>
          <p:spPr>
            <a:xfrm>
              <a:off x="12484950" y="1422277"/>
              <a:ext cx="688651" cy="663781"/>
            </a:xfrm>
            <a:custGeom>
              <a:avLst/>
              <a:gdLst>
                <a:gd name="connsiteX0" fmla="*/ 517581 w 688651"/>
                <a:gd name="connsiteY0" fmla="*/ 167666 h 663781"/>
                <a:gd name="connsiteX1" fmla="*/ 517581 w 688651"/>
                <a:gd name="connsiteY1" fmla="*/ 167666 h 663781"/>
                <a:gd name="connsiteX2" fmla="*/ 345398 w 688651"/>
                <a:gd name="connsiteY2" fmla="*/ 1747 h 663781"/>
                <a:gd name="connsiteX3" fmla="*/ 173242 w 688651"/>
                <a:gd name="connsiteY3" fmla="*/ 167666 h 663781"/>
                <a:gd name="connsiteX4" fmla="*/ 1086 w 688651"/>
                <a:gd name="connsiteY4" fmla="*/ 333638 h 663781"/>
                <a:gd name="connsiteX5" fmla="*/ 173242 w 688651"/>
                <a:gd name="connsiteY5" fmla="*/ 499583 h 663781"/>
                <a:gd name="connsiteX6" fmla="*/ 345398 w 688651"/>
                <a:gd name="connsiteY6" fmla="*/ 665529 h 663781"/>
                <a:gd name="connsiteX7" fmla="*/ 517581 w 688651"/>
                <a:gd name="connsiteY7" fmla="*/ 499583 h 663781"/>
                <a:gd name="connsiteX8" fmla="*/ 517581 w 688651"/>
                <a:gd name="connsiteY8" fmla="*/ 499583 h 663781"/>
                <a:gd name="connsiteX9" fmla="*/ 689737 w 688651"/>
                <a:gd name="connsiteY9" fmla="*/ 333638 h 663781"/>
                <a:gd name="connsiteX10" fmla="*/ 517581 w 688651"/>
                <a:gd name="connsiteY10" fmla="*/ 167666 h 66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651" h="663781">
                  <a:moveTo>
                    <a:pt x="517581" y="167666"/>
                  </a:moveTo>
                  <a:lnTo>
                    <a:pt x="517581" y="167666"/>
                  </a:lnTo>
                  <a:cubicBezTo>
                    <a:pt x="517581" y="76038"/>
                    <a:pt x="440462" y="1747"/>
                    <a:pt x="345398" y="1747"/>
                  </a:cubicBezTo>
                  <a:cubicBezTo>
                    <a:pt x="250335" y="1747"/>
                    <a:pt x="173242" y="76038"/>
                    <a:pt x="173242" y="167666"/>
                  </a:cubicBezTo>
                  <a:cubicBezTo>
                    <a:pt x="78099" y="167666"/>
                    <a:pt x="1086" y="241983"/>
                    <a:pt x="1086" y="333638"/>
                  </a:cubicBezTo>
                  <a:cubicBezTo>
                    <a:pt x="1086" y="425292"/>
                    <a:pt x="78126" y="499583"/>
                    <a:pt x="173242" y="499583"/>
                  </a:cubicBezTo>
                  <a:cubicBezTo>
                    <a:pt x="173242" y="591238"/>
                    <a:pt x="250308" y="665529"/>
                    <a:pt x="345398" y="665529"/>
                  </a:cubicBezTo>
                  <a:cubicBezTo>
                    <a:pt x="440489" y="665529"/>
                    <a:pt x="517581" y="591238"/>
                    <a:pt x="517581" y="499583"/>
                  </a:cubicBezTo>
                  <a:lnTo>
                    <a:pt x="517581" y="499583"/>
                  </a:lnTo>
                  <a:cubicBezTo>
                    <a:pt x="612724" y="499583"/>
                    <a:pt x="689737" y="425292"/>
                    <a:pt x="689737" y="333638"/>
                  </a:cubicBezTo>
                  <a:cubicBezTo>
                    <a:pt x="689737" y="241983"/>
                    <a:pt x="612724" y="167666"/>
                    <a:pt x="517581" y="167666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3" name="任意多边形: 形状 4522">
              <a:extLst>
                <a:ext uri="{FF2B5EF4-FFF2-40B4-BE49-F238E27FC236}">
                  <a16:creationId xmlns:a16="http://schemas.microsoft.com/office/drawing/2014/main" id="{54B6E2C6-49AA-FC12-4AB7-66C5178FCCF6}"/>
                </a:ext>
              </a:extLst>
            </p:cNvPr>
            <p:cNvSpPr/>
            <p:nvPr/>
          </p:nvSpPr>
          <p:spPr>
            <a:xfrm>
              <a:off x="12514894" y="1451084"/>
              <a:ext cx="628737" cy="606061"/>
            </a:xfrm>
            <a:custGeom>
              <a:avLst/>
              <a:gdLst>
                <a:gd name="connsiteX0" fmla="*/ 315375 w 628737"/>
                <a:gd name="connsiteY0" fmla="*/ 607809 h 606061"/>
                <a:gd name="connsiteX1" fmla="*/ 173242 w 628737"/>
                <a:gd name="connsiteY1" fmla="*/ 470776 h 606061"/>
                <a:gd name="connsiteX2" fmla="*/ 173242 w 628737"/>
                <a:gd name="connsiteY2" fmla="*/ 441704 h 606061"/>
                <a:gd name="connsiteX3" fmla="*/ 143219 w 628737"/>
                <a:gd name="connsiteY3" fmla="*/ 441704 h 606061"/>
                <a:gd name="connsiteX4" fmla="*/ 1086 w 628737"/>
                <a:gd name="connsiteY4" fmla="*/ 304698 h 606061"/>
                <a:gd name="connsiteX5" fmla="*/ 143219 w 628737"/>
                <a:gd name="connsiteY5" fmla="*/ 167666 h 606061"/>
                <a:gd name="connsiteX6" fmla="*/ 173136 w 628737"/>
                <a:gd name="connsiteY6" fmla="*/ 167666 h 606061"/>
                <a:gd name="connsiteX7" fmla="*/ 173136 w 628737"/>
                <a:gd name="connsiteY7" fmla="*/ 138753 h 606061"/>
                <a:gd name="connsiteX8" fmla="*/ 315270 w 628737"/>
                <a:gd name="connsiteY8" fmla="*/ 1747 h 606061"/>
                <a:gd name="connsiteX9" fmla="*/ 457429 w 628737"/>
                <a:gd name="connsiteY9" fmla="*/ 138753 h 606061"/>
                <a:gd name="connsiteX10" fmla="*/ 457429 w 628737"/>
                <a:gd name="connsiteY10" fmla="*/ 167666 h 606061"/>
                <a:gd name="connsiteX11" fmla="*/ 487637 w 628737"/>
                <a:gd name="connsiteY11" fmla="*/ 167666 h 606061"/>
                <a:gd name="connsiteX12" fmla="*/ 629823 w 628737"/>
                <a:gd name="connsiteY12" fmla="*/ 304698 h 606061"/>
                <a:gd name="connsiteX13" fmla="*/ 487637 w 628737"/>
                <a:gd name="connsiteY13" fmla="*/ 441704 h 606061"/>
                <a:gd name="connsiteX14" fmla="*/ 457614 w 628737"/>
                <a:gd name="connsiteY14" fmla="*/ 441704 h 606061"/>
                <a:gd name="connsiteX15" fmla="*/ 457614 w 628737"/>
                <a:gd name="connsiteY15" fmla="*/ 470776 h 606061"/>
                <a:gd name="connsiteX16" fmla="*/ 315375 w 628737"/>
                <a:gd name="connsiteY16" fmla="*/ 607809 h 606061"/>
                <a:gd name="connsiteX17" fmla="*/ 143219 w 628737"/>
                <a:gd name="connsiteY17" fmla="*/ 174379 h 606061"/>
                <a:gd name="connsiteX18" fmla="*/ 7904 w 628737"/>
                <a:gd name="connsiteY18" fmla="*/ 304831 h 606061"/>
                <a:gd name="connsiteX19" fmla="*/ 143219 w 628737"/>
                <a:gd name="connsiteY19" fmla="*/ 435282 h 606061"/>
                <a:gd name="connsiteX20" fmla="*/ 180061 w 628737"/>
                <a:gd name="connsiteY20" fmla="*/ 435282 h 606061"/>
                <a:gd name="connsiteX21" fmla="*/ 180061 w 628737"/>
                <a:gd name="connsiteY21" fmla="*/ 470776 h 606061"/>
                <a:gd name="connsiteX22" fmla="*/ 315375 w 628737"/>
                <a:gd name="connsiteY22" fmla="*/ 601228 h 606061"/>
                <a:gd name="connsiteX23" fmla="*/ 450716 w 628737"/>
                <a:gd name="connsiteY23" fmla="*/ 470776 h 606061"/>
                <a:gd name="connsiteX24" fmla="*/ 450716 w 628737"/>
                <a:gd name="connsiteY24" fmla="*/ 435282 h 606061"/>
                <a:gd name="connsiteX25" fmla="*/ 487637 w 628737"/>
                <a:gd name="connsiteY25" fmla="*/ 435282 h 606061"/>
                <a:gd name="connsiteX26" fmla="*/ 623005 w 628737"/>
                <a:gd name="connsiteY26" fmla="*/ 304831 h 606061"/>
                <a:gd name="connsiteX27" fmla="*/ 487637 w 628737"/>
                <a:gd name="connsiteY27" fmla="*/ 174379 h 606061"/>
                <a:gd name="connsiteX28" fmla="*/ 450637 w 628737"/>
                <a:gd name="connsiteY28" fmla="*/ 174379 h 606061"/>
                <a:gd name="connsiteX29" fmla="*/ 450637 w 628737"/>
                <a:gd name="connsiteY29" fmla="*/ 138885 h 606061"/>
                <a:gd name="connsiteX30" fmla="*/ 315296 w 628737"/>
                <a:gd name="connsiteY30" fmla="*/ 8433 h 606061"/>
                <a:gd name="connsiteX31" fmla="*/ 179981 w 628737"/>
                <a:gd name="connsiteY31" fmla="*/ 138885 h 606061"/>
                <a:gd name="connsiteX32" fmla="*/ 179981 w 628737"/>
                <a:gd name="connsiteY32" fmla="*/ 174379 h 60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28737" h="606061">
                  <a:moveTo>
                    <a:pt x="315375" y="607809"/>
                  </a:moveTo>
                  <a:cubicBezTo>
                    <a:pt x="236988" y="607809"/>
                    <a:pt x="173242" y="546336"/>
                    <a:pt x="173242" y="470776"/>
                  </a:cubicBezTo>
                  <a:lnTo>
                    <a:pt x="173242" y="441704"/>
                  </a:lnTo>
                  <a:lnTo>
                    <a:pt x="143219" y="441704"/>
                  </a:lnTo>
                  <a:cubicBezTo>
                    <a:pt x="64858" y="441704"/>
                    <a:pt x="1086" y="380231"/>
                    <a:pt x="1086" y="304698"/>
                  </a:cubicBezTo>
                  <a:cubicBezTo>
                    <a:pt x="1086" y="229165"/>
                    <a:pt x="64858" y="167666"/>
                    <a:pt x="143219" y="167666"/>
                  </a:cubicBezTo>
                  <a:lnTo>
                    <a:pt x="173136" y="167666"/>
                  </a:lnTo>
                  <a:lnTo>
                    <a:pt x="173136" y="138753"/>
                  </a:lnTo>
                  <a:cubicBezTo>
                    <a:pt x="173136" y="63193"/>
                    <a:pt x="236882" y="1747"/>
                    <a:pt x="315270" y="1747"/>
                  </a:cubicBezTo>
                  <a:cubicBezTo>
                    <a:pt x="393657" y="1747"/>
                    <a:pt x="457429" y="63193"/>
                    <a:pt x="457429" y="138753"/>
                  </a:cubicBezTo>
                  <a:lnTo>
                    <a:pt x="457429" y="167666"/>
                  </a:lnTo>
                  <a:lnTo>
                    <a:pt x="487637" y="167666"/>
                  </a:lnTo>
                  <a:cubicBezTo>
                    <a:pt x="566025" y="167666"/>
                    <a:pt x="629823" y="229139"/>
                    <a:pt x="629823" y="304698"/>
                  </a:cubicBezTo>
                  <a:cubicBezTo>
                    <a:pt x="629823" y="380258"/>
                    <a:pt x="566025" y="441704"/>
                    <a:pt x="487637" y="441704"/>
                  </a:cubicBezTo>
                  <a:lnTo>
                    <a:pt x="457614" y="441704"/>
                  </a:lnTo>
                  <a:lnTo>
                    <a:pt x="457614" y="470776"/>
                  </a:lnTo>
                  <a:cubicBezTo>
                    <a:pt x="457535" y="546336"/>
                    <a:pt x="393763" y="607809"/>
                    <a:pt x="315375" y="607809"/>
                  </a:cubicBezTo>
                  <a:close/>
                  <a:moveTo>
                    <a:pt x="143219" y="174379"/>
                  </a:moveTo>
                  <a:cubicBezTo>
                    <a:pt x="68611" y="174379"/>
                    <a:pt x="7904" y="232892"/>
                    <a:pt x="7904" y="304831"/>
                  </a:cubicBezTo>
                  <a:cubicBezTo>
                    <a:pt x="7904" y="376769"/>
                    <a:pt x="68690" y="435282"/>
                    <a:pt x="143219" y="435282"/>
                  </a:cubicBezTo>
                  <a:lnTo>
                    <a:pt x="180061" y="435282"/>
                  </a:lnTo>
                  <a:lnTo>
                    <a:pt x="180061" y="470776"/>
                  </a:lnTo>
                  <a:cubicBezTo>
                    <a:pt x="180061" y="542715"/>
                    <a:pt x="240847" y="601228"/>
                    <a:pt x="315375" y="601228"/>
                  </a:cubicBezTo>
                  <a:cubicBezTo>
                    <a:pt x="389904" y="601228"/>
                    <a:pt x="450716" y="542715"/>
                    <a:pt x="450716" y="470776"/>
                  </a:cubicBezTo>
                  <a:lnTo>
                    <a:pt x="450716" y="435282"/>
                  </a:lnTo>
                  <a:lnTo>
                    <a:pt x="487637" y="435282"/>
                  </a:lnTo>
                  <a:cubicBezTo>
                    <a:pt x="562272" y="435282"/>
                    <a:pt x="623005" y="376743"/>
                    <a:pt x="623005" y="304831"/>
                  </a:cubicBezTo>
                  <a:cubicBezTo>
                    <a:pt x="623005" y="232918"/>
                    <a:pt x="562219" y="174379"/>
                    <a:pt x="487637" y="174379"/>
                  </a:cubicBezTo>
                  <a:lnTo>
                    <a:pt x="450637" y="174379"/>
                  </a:lnTo>
                  <a:lnTo>
                    <a:pt x="450637" y="138885"/>
                  </a:lnTo>
                  <a:cubicBezTo>
                    <a:pt x="450637" y="66946"/>
                    <a:pt x="389851" y="8433"/>
                    <a:pt x="315296" y="8433"/>
                  </a:cubicBezTo>
                  <a:cubicBezTo>
                    <a:pt x="240741" y="8433"/>
                    <a:pt x="179981" y="66946"/>
                    <a:pt x="179981" y="138885"/>
                  </a:cubicBezTo>
                  <a:lnTo>
                    <a:pt x="179981" y="174379"/>
                  </a:ln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4" name="任意多边形: 形状 4523">
              <a:extLst>
                <a:ext uri="{FF2B5EF4-FFF2-40B4-BE49-F238E27FC236}">
                  <a16:creationId xmlns:a16="http://schemas.microsoft.com/office/drawing/2014/main" id="{6C58449F-F144-DE04-67BC-53207977A56C}"/>
                </a:ext>
              </a:extLst>
            </p:cNvPr>
            <p:cNvSpPr/>
            <p:nvPr/>
          </p:nvSpPr>
          <p:spPr>
            <a:xfrm>
              <a:off x="12788562" y="1714994"/>
              <a:ext cx="81268" cy="78346"/>
            </a:xfrm>
            <a:custGeom>
              <a:avLst/>
              <a:gdLst>
                <a:gd name="connsiteX0" fmla="*/ 82354 w 81268"/>
                <a:gd name="connsiteY0" fmla="*/ 40920 h 78346"/>
                <a:gd name="connsiteX1" fmla="*/ 41760 w 81268"/>
                <a:gd name="connsiteY1" fmla="*/ 80087 h 78346"/>
                <a:gd name="connsiteX2" fmla="*/ 1086 w 81268"/>
                <a:gd name="connsiteY2" fmla="*/ 40920 h 78346"/>
                <a:gd name="connsiteX3" fmla="*/ 41760 w 81268"/>
                <a:gd name="connsiteY3" fmla="*/ 1753 h 78346"/>
                <a:gd name="connsiteX4" fmla="*/ 82354 w 81268"/>
                <a:gd name="connsiteY4" fmla="*/ 40920 h 7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68" h="78346">
                  <a:moveTo>
                    <a:pt x="82354" y="40920"/>
                  </a:moveTo>
                  <a:cubicBezTo>
                    <a:pt x="81958" y="62935"/>
                    <a:pt x="63775" y="80457"/>
                    <a:pt x="41760" y="80087"/>
                  </a:cubicBezTo>
                  <a:cubicBezTo>
                    <a:pt x="19295" y="80087"/>
                    <a:pt x="1086" y="62538"/>
                    <a:pt x="1086" y="40920"/>
                  </a:cubicBezTo>
                  <a:cubicBezTo>
                    <a:pt x="1086" y="19301"/>
                    <a:pt x="19295" y="1753"/>
                    <a:pt x="41760" y="1753"/>
                  </a:cubicBezTo>
                  <a:cubicBezTo>
                    <a:pt x="63775" y="1383"/>
                    <a:pt x="81958" y="18905"/>
                    <a:pt x="82354" y="4092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5" name="任意多边形: 形状 4524">
              <a:extLst>
                <a:ext uri="{FF2B5EF4-FFF2-40B4-BE49-F238E27FC236}">
                  <a16:creationId xmlns:a16="http://schemas.microsoft.com/office/drawing/2014/main" id="{E1AF34E8-B5D8-94C2-0B55-B2D1AA6214CF}"/>
                </a:ext>
              </a:extLst>
            </p:cNvPr>
            <p:cNvSpPr/>
            <p:nvPr/>
          </p:nvSpPr>
          <p:spPr>
            <a:xfrm>
              <a:off x="12808886" y="1564093"/>
              <a:ext cx="40620" cy="132143"/>
            </a:xfrm>
            <a:custGeom>
              <a:avLst/>
              <a:gdLst>
                <a:gd name="connsiteX0" fmla="*/ 41707 w 40620"/>
                <a:gd name="connsiteY0" fmla="*/ 67818 h 132143"/>
                <a:gd name="connsiteX1" fmla="*/ 21436 w 40620"/>
                <a:gd name="connsiteY1" fmla="*/ 133890 h 132143"/>
                <a:gd name="connsiteX2" fmla="*/ 1086 w 40620"/>
                <a:gd name="connsiteY2" fmla="*/ 67818 h 132143"/>
                <a:gd name="connsiteX3" fmla="*/ 21436 w 40620"/>
                <a:gd name="connsiteY3" fmla="*/ 1747 h 132143"/>
                <a:gd name="connsiteX4" fmla="*/ 41707 w 40620"/>
                <a:gd name="connsiteY4" fmla="*/ 67818 h 13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143">
                  <a:moveTo>
                    <a:pt x="41707" y="67818"/>
                  </a:moveTo>
                  <a:cubicBezTo>
                    <a:pt x="41707" y="104396"/>
                    <a:pt x="32642" y="133890"/>
                    <a:pt x="21436" y="133890"/>
                  </a:cubicBezTo>
                  <a:cubicBezTo>
                    <a:pt x="10230" y="133890"/>
                    <a:pt x="1086" y="104264"/>
                    <a:pt x="1086" y="67818"/>
                  </a:cubicBezTo>
                  <a:cubicBezTo>
                    <a:pt x="1086" y="31373"/>
                    <a:pt x="10204" y="1747"/>
                    <a:pt x="21436" y="1747"/>
                  </a:cubicBezTo>
                  <a:cubicBezTo>
                    <a:pt x="32668" y="1747"/>
                    <a:pt x="41707" y="31268"/>
                    <a:pt x="41707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6" name="任意多边形: 形状 4525">
              <a:extLst>
                <a:ext uri="{FF2B5EF4-FFF2-40B4-BE49-F238E27FC236}">
                  <a16:creationId xmlns:a16="http://schemas.microsoft.com/office/drawing/2014/main" id="{806F9A9B-44D6-14EC-B62F-123645C6E51F}"/>
                </a:ext>
              </a:extLst>
            </p:cNvPr>
            <p:cNvSpPr/>
            <p:nvPr/>
          </p:nvSpPr>
          <p:spPr>
            <a:xfrm>
              <a:off x="12631814" y="1734584"/>
              <a:ext cx="137428" cy="39167"/>
            </a:xfrm>
            <a:custGeom>
              <a:avLst/>
              <a:gdLst>
                <a:gd name="connsiteX0" fmla="*/ 69800 w 137428"/>
                <a:gd name="connsiteY0" fmla="*/ 1747 h 39167"/>
                <a:gd name="connsiteX1" fmla="*/ 138515 w 137428"/>
                <a:gd name="connsiteY1" fmla="*/ 21331 h 39167"/>
                <a:gd name="connsiteX2" fmla="*/ 69800 w 137428"/>
                <a:gd name="connsiteY2" fmla="*/ 40914 h 39167"/>
                <a:gd name="connsiteX3" fmla="*/ 1086 w 137428"/>
                <a:gd name="connsiteY3" fmla="*/ 21331 h 39167"/>
                <a:gd name="connsiteX4" fmla="*/ 69800 w 137428"/>
                <a:gd name="connsiteY4" fmla="*/ 1747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1747"/>
                  </a:moveTo>
                  <a:cubicBezTo>
                    <a:pt x="107752" y="1747"/>
                    <a:pt x="138515" y="10495"/>
                    <a:pt x="138515" y="21331"/>
                  </a:cubicBezTo>
                  <a:cubicBezTo>
                    <a:pt x="138515" y="32166"/>
                    <a:pt x="107752" y="40914"/>
                    <a:pt x="69800" y="40914"/>
                  </a:cubicBez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902" y="1747"/>
                    <a:pt x="69800" y="174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7" name="任意多边形: 形状 4526">
              <a:extLst>
                <a:ext uri="{FF2B5EF4-FFF2-40B4-BE49-F238E27FC236}">
                  <a16:creationId xmlns:a16="http://schemas.microsoft.com/office/drawing/2014/main" id="{FFAB691F-DEF0-0930-A314-90D5409AA949}"/>
                </a:ext>
              </a:extLst>
            </p:cNvPr>
            <p:cNvSpPr/>
            <p:nvPr/>
          </p:nvSpPr>
          <p:spPr>
            <a:xfrm>
              <a:off x="12808886" y="1812073"/>
              <a:ext cx="40620" cy="132275"/>
            </a:xfrm>
            <a:custGeom>
              <a:avLst/>
              <a:gdLst>
                <a:gd name="connsiteX0" fmla="*/ 1086 w 40620"/>
                <a:gd name="connsiteY0" fmla="*/ 67818 h 132275"/>
                <a:gd name="connsiteX1" fmla="*/ 21436 w 40620"/>
                <a:gd name="connsiteY1" fmla="*/ 1747 h 132275"/>
                <a:gd name="connsiteX2" fmla="*/ 41707 w 40620"/>
                <a:gd name="connsiteY2" fmla="*/ 67818 h 132275"/>
                <a:gd name="connsiteX3" fmla="*/ 21436 w 40620"/>
                <a:gd name="connsiteY3" fmla="*/ 134022 h 132275"/>
                <a:gd name="connsiteX4" fmla="*/ 1086 w 40620"/>
                <a:gd name="connsiteY4" fmla="*/ 67818 h 1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0" h="132275">
                  <a:moveTo>
                    <a:pt x="1086" y="67818"/>
                  </a:moveTo>
                  <a:cubicBezTo>
                    <a:pt x="1086" y="31268"/>
                    <a:pt x="10204" y="1747"/>
                    <a:pt x="21436" y="1747"/>
                  </a:cubicBezTo>
                  <a:cubicBezTo>
                    <a:pt x="32668" y="1747"/>
                    <a:pt x="41707" y="31374"/>
                    <a:pt x="41707" y="67818"/>
                  </a:cubicBezTo>
                  <a:cubicBezTo>
                    <a:pt x="41707" y="104264"/>
                    <a:pt x="32642" y="134022"/>
                    <a:pt x="21436" y="134022"/>
                  </a:cubicBezTo>
                  <a:cubicBezTo>
                    <a:pt x="10230" y="134022"/>
                    <a:pt x="1086" y="104396"/>
                    <a:pt x="1086" y="67818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8" name="任意多边形: 形状 4527">
              <a:extLst>
                <a:ext uri="{FF2B5EF4-FFF2-40B4-BE49-F238E27FC236}">
                  <a16:creationId xmlns:a16="http://schemas.microsoft.com/office/drawing/2014/main" id="{DD8482B1-505A-69D8-057E-2FC24336D859}"/>
                </a:ext>
              </a:extLst>
            </p:cNvPr>
            <p:cNvSpPr/>
            <p:nvPr/>
          </p:nvSpPr>
          <p:spPr>
            <a:xfrm>
              <a:off x="12889124" y="1734584"/>
              <a:ext cx="137428" cy="39167"/>
            </a:xfrm>
            <a:custGeom>
              <a:avLst/>
              <a:gdLst>
                <a:gd name="connsiteX0" fmla="*/ 69800 w 137428"/>
                <a:gd name="connsiteY0" fmla="*/ 40914 h 39167"/>
                <a:gd name="connsiteX1" fmla="*/ 1086 w 137428"/>
                <a:gd name="connsiteY1" fmla="*/ 21331 h 39167"/>
                <a:gd name="connsiteX2" fmla="*/ 69800 w 137428"/>
                <a:gd name="connsiteY2" fmla="*/ 1747 h 39167"/>
                <a:gd name="connsiteX3" fmla="*/ 138515 w 137428"/>
                <a:gd name="connsiteY3" fmla="*/ 21331 h 39167"/>
                <a:gd name="connsiteX4" fmla="*/ 69800 w 137428"/>
                <a:gd name="connsiteY4" fmla="*/ 40914 h 3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428" h="39167">
                  <a:moveTo>
                    <a:pt x="69800" y="40914"/>
                  </a:moveTo>
                  <a:cubicBezTo>
                    <a:pt x="31849" y="40914"/>
                    <a:pt x="1086" y="32140"/>
                    <a:pt x="1086" y="21331"/>
                  </a:cubicBezTo>
                  <a:cubicBezTo>
                    <a:pt x="1086" y="10521"/>
                    <a:pt x="31822" y="1747"/>
                    <a:pt x="69800" y="1747"/>
                  </a:cubicBezTo>
                  <a:cubicBezTo>
                    <a:pt x="107778" y="1747"/>
                    <a:pt x="138515" y="10495"/>
                    <a:pt x="138515" y="21331"/>
                  </a:cubicBezTo>
                  <a:cubicBezTo>
                    <a:pt x="138515" y="32166"/>
                    <a:pt x="107725" y="40914"/>
                    <a:pt x="69800" y="40914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29" name="任意多边形: 形状 4528">
              <a:extLst>
                <a:ext uri="{FF2B5EF4-FFF2-40B4-BE49-F238E27FC236}">
                  <a16:creationId xmlns:a16="http://schemas.microsoft.com/office/drawing/2014/main" id="{C82392A6-4D95-6212-0F31-6DAC9A374DB5}"/>
                </a:ext>
              </a:extLst>
            </p:cNvPr>
            <p:cNvSpPr/>
            <p:nvPr/>
          </p:nvSpPr>
          <p:spPr>
            <a:xfrm>
              <a:off x="12862273" y="1642191"/>
              <a:ext cx="83179" cy="80109"/>
            </a:xfrm>
            <a:custGeom>
              <a:avLst/>
              <a:gdLst>
                <a:gd name="connsiteX0" fmla="*/ 54418 w 83179"/>
                <a:gd name="connsiteY0" fmla="*/ 53149 h 80109"/>
                <a:gd name="connsiteX1" fmla="*/ 2803 w 83179"/>
                <a:gd name="connsiteY1" fmla="*/ 80212 h 80109"/>
                <a:gd name="connsiteX2" fmla="*/ 30870 w 83179"/>
                <a:gd name="connsiteY2" fmla="*/ 30473 h 80109"/>
                <a:gd name="connsiteX3" fmla="*/ 82538 w 83179"/>
                <a:gd name="connsiteY3" fmla="*/ 3384 h 80109"/>
                <a:gd name="connsiteX4" fmla="*/ 54418 w 83179"/>
                <a:gd name="connsiteY4" fmla="*/ 53149 h 80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79" h="80109">
                  <a:moveTo>
                    <a:pt x="54418" y="53149"/>
                  </a:moveTo>
                  <a:cubicBezTo>
                    <a:pt x="32429" y="74292"/>
                    <a:pt x="9304" y="86476"/>
                    <a:pt x="2803" y="80212"/>
                  </a:cubicBezTo>
                  <a:cubicBezTo>
                    <a:pt x="-3699" y="73948"/>
                    <a:pt x="8828" y="51669"/>
                    <a:pt x="30870" y="30473"/>
                  </a:cubicBezTo>
                  <a:cubicBezTo>
                    <a:pt x="52911" y="9278"/>
                    <a:pt x="75984" y="-2853"/>
                    <a:pt x="82538" y="3384"/>
                  </a:cubicBezTo>
                  <a:cubicBezTo>
                    <a:pt x="89092" y="9621"/>
                    <a:pt x="76406" y="32006"/>
                    <a:pt x="54418" y="53149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0" name="任意多边形: 形状 4529">
              <a:extLst>
                <a:ext uri="{FF2B5EF4-FFF2-40B4-BE49-F238E27FC236}">
                  <a16:creationId xmlns:a16="http://schemas.microsoft.com/office/drawing/2014/main" id="{20493938-1851-5B7E-0B55-82B59F6B7880}"/>
                </a:ext>
              </a:extLst>
            </p:cNvPr>
            <p:cNvSpPr/>
            <p:nvPr/>
          </p:nvSpPr>
          <p:spPr>
            <a:xfrm>
              <a:off x="12712875" y="1642143"/>
              <a:ext cx="83149" cy="80137"/>
            </a:xfrm>
            <a:custGeom>
              <a:avLst/>
              <a:gdLst>
                <a:gd name="connsiteX0" fmla="*/ 54442 w 83149"/>
                <a:gd name="connsiteY0" fmla="*/ 30495 h 80137"/>
                <a:gd name="connsiteX1" fmla="*/ 82509 w 83149"/>
                <a:gd name="connsiteY1" fmla="*/ 80233 h 80137"/>
                <a:gd name="connsiteX2" fmla="*/ 30841 w 83149"/>
                <a:gd name="connsiteY2" fmla="*/ 53170 h 80137"/>
                <a:gd name="connsiteX3" fmla="*/ 2826 w 83149"/>
                <a:gd name="connsiteY3" fmla="*/ 3405 h 80137"/>
                <a:gd name="connsiteX4" fmla="*/ 54442 w 83149"/>
                <a:gd name="connsiteY4" fmla="*/ 30495 h 8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9" h="80137">
                  <a:moveTo>
                    <a:pt x="54442" y="30495"/>
                  </a:moveTo>
                  <a:cubicBezTo>
                    <a:pt x="76483" y="51637"/>
                    <a:pt x="89037" y="73970"/>
                    <a:pt x="82509" y="80233"/>
                  </a:cubicBezTo>
                  <a:cubicBezTo>
                    <a:pt x="75981" y="86497"/>
                    <a:pt x="52882" y="74392"/>
                    <a:pt x="30841" y="53170"/>
                  </a:cubicBezTo>
                  <a:cubicBezTo>
                    <a:pt x="8799" y="31948"/>
                    <a:pt x="-3728" y="9695"/>
                    <a:pt x="2826" y="3405"/>
                  </a:cubicBezTo>
                  <a:cubicBezTo>
                    <a:pt x="9381" y="-2885"/>
                    <a:pt x="32532" y="9272"/>
                    <a:pt x="54442" y="30495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1" name="任意多边形: 形状 4530">
              <a:extLst>
                <a:ext uri="{FF2B5EF4-FFF2-40B4-BE49-F238E27FC236}">
                  <a16:creationId xmlns:a16="http://schemas.microsoft.com/office/drawing/2014/main" id="{A569501F-1DE1-CA27-7C50-FAAF8727FEB8}"/>
                </a:ext>
              </a:extLst>
            </p:cNvPr>
            <p:cNvSpPr/>
            <p:nvPr/>
          </p:nvSpPr>
          <p:spPr>
            <a:xfrm>
              <a:off x="12713004" y="1786049"/>
              <a:ext cx="83116" cy="80116"/>
            </a:xfrm>
            <a:custGeom>
              <a:avLst/>
              <a:gdLst>
                <a:gd name="connsiteX0" fmla="*/ 30817 w 83116"/>
                <a:gd name="connsiteY0" fmla="*/ 30440 h 80116"/>
                <a:gd name="connsiteX1" fmla="*/ 82485 w 83116"/>
                <a:gd name="connsiteY1" fmla="*/ 3403 h 80116"/>
                <a:gd name="connsiteX2" fmla="*/ 54418 w 83116"/>
                <a:gd name="connsiteY2" fmla="*/ 53142 h 80116"/>
                <a:gd name="connsiteX3" fmla="*/ 2803 w 83116"/>
                <a:gd name="connsiteY3" fmla="*/ 80205 h 80116"/>
                <a:gd name="connsiteX4" fmla="*/ 30817 w 83116"/>
                <a:gd name="connsiteY4" fmla="*/ 30440 h 8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16" h="80116">
                  <a:moveTo>
                    <a:pt x="30817" y="30440"/>
                  </a:moveTo>
                  <a:cubicBezTo>
                    <a:pt x="52859" y="9297"/>
                    <a:pt x="75984" y="-2887"/>
                    <a:pt x="82485" y="3403"/>
                  </a:cubicBezTo>
                  <a:cubicBezTo>
                    <a:pt x="88987" y="9693"/>
                    <a:pt x="76460" y="31946"/>
                    <a:pt x="54418" y="53142"/>
                  </a:cubicBezTo>
                  <a:cubicBezTo>
                    <a:pt x="32376" y="74338"/>
                    <a:pt x="9304" y="86495"/>
                    <a:pt x="2803" y="80205"/>
                  </a:cubicBezTo>
                  <a:cubicBezTo>
                    <a:pt x="-3698" y="73915"/>
                    <a:pt x="8829" y="51636"/>
                    <a:pt x="30817" y="30440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2" name="任意多边形: 形状 4531">
              <a:extLst>
                <a:ext uri="{FF2B5EF4-FFF2-40B4-BE49-F238E27FC236}">
                  <a16:creationId xmlns:a16="http://schemas.microsoft.com/office/drawing/2014/main" id="{B53D0097-C62E-2384-CA13-98945122D43C}"/>
                </a:ext>
              </a:extLst>
            </p:cNvPr>
            <p:cNvSpPr/>
            <p:nvPr/>
          </p:nvSpPr>
          <p:spPr>
            <a:xfrm>
              <a:off x="12862273" y="1786054"/>
              <a:ext cx="83141" cy="80106"/>
            </a:xfrm>
            <a:custGeom>
              <a:avLst/>
              <a:gdLst>
                <a:gd name="connsiteX0" fmla="*/ 30870 w 83141"/>
                <a:gd name="connsiteY0" fmla="*/ 53137 h 80106"/>
                <a:gd name="connsiteX1" fmla="*/ 2803 w 83141"/>
                <a:gd name="connsiteY1" fmla="*/ 3398 h 80106"/>
                <a:gd name="connsiteX2" fmla="*/ 54418 w 83141"/>
                <a:gd name="connsiteY2" fmla="*/ 30434 h 80106"/>
                <a:gd name="connsiteX3" fmla="*/ 82538 w 83141"/>
                <a:gd name="connsiteY3" fmla="*/ 80200 h 80106"/>
                <a:gd name="connsiteX4" fmla="*/ 30870 w 83141"/>
                <a:gd name="connsiteY4" fmla="*/ 53137 h 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1" h="80106">
                  <a:moveTo>
                    <a:pt x="30870" y="53137"/>
                  </a:moveTo>
                  <a:cubicBezTo>
                    <a:pt x="8828" y="31994"/>
                    <a:pt x="-3699" y="9662"/>
                    <a:pt x="2803" y="3398"/>
                  </a:cubicBezTo>
                  <a:cubicBezTo>
                    <a:pt x="9304" y="-2866"/>
                    <a:pt x="32429" y="9239"/>
                    <a:pt x="54418" y="30434"/>
                  </a:cubicBezTo>
                  <a:cubicBezTo>
                    <a:pt x="76406" y="51630"/>
                    <a:pt x="88986" y="73936"/>
                    <a:pt x="82538" y="80200"/>
                  </a:cubicBezTo>
                  <a:cubicBezTo>
                    <a:pt x="76089" y="86463"/>
                    <a:pt x="53044" y="74385"/>
                    <a:pt x="30870" y="53137"/>
                  </a:cubicBezTo>
                  <a:close/>
                </a:path>
              </a:pathLst>
            </a:custGeom>
            <a:solidFill>
              <a:srgbClr val="002433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3" name="任意多边形: 形状 4532">
              <a:extLst>
                <a:ext uri="{FF2B5EF4-FFF2-40B4-BE49-F238E27FC236}">
                  <a16:creationId xmlns:a16="http://schemas.microsoft.com/office/drawing/2014/main" id="{150AF321-DB98-C6A2-C0A8-652A99ED42E1}"/>
                </a:ext>
              </a:extLst>
            </p:cNvPr>
            <p:cNvSpPr/>
            <p:nvPr/>
          </p:nvSpPr>
          <p:spPr>
            <a:xfrm>
              <a:off x="12782775" y="1339608"/>
              <a:ext cx="92843" cy="89487"/>
            </a:xfrm>
            <a:custGeom>
              <a:avLst/>
              <a:gdLst>
                <a:gd name="connsiteX0" fmla="*/ 93930 w 92843"/>
                <a:gd name="connsiteY0" fmla="*/ 46517 h 89487"/>
                <a:gd name="connsiteX1" fmla="*/ 47547 w 92843"/>
                <a:gd name="connsiteY1" fmla="*/ 91234 h 89487"/>
                <a:gd name="connsiteX2" fmla="*/ 1086 w 92843"/>
                <a:gd name="connsiteY2" fmla="*/ 46517 h 89487"/>
                <a:gd name="connsiteX3" fmla="*/ 47547 w 92843"/>
                <a:gd name="connsiteY3" fmla="*/ 1747 h 89487"/>
                <a:gd name="connsiteX4" fmla="*/ 93930 w 92843"/>
                <a:gd name="connsiteY4" fmla="*/ 46517 h 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43" h="89487">
                  <a:moveTo>
                    <a:pt x="93930" y="46517"/>
                  </a:moveTo>
                  <a:cubicBezTo>
                    <a:pt x="93930" y="71228"/>
                    <a:pt x="73130" y="91234"/>
                    <a:pt x="47547" y="91234"/>
                  </a:cubicBezTo>
                  <a:cubicBezTo>
                    <a:pt x="21965" y="91234"/>
                    <a:pt x="1086" y="71228"/>
                    <a:pt x="1086" y="46517"/>
                  </a:cubicBezTo>
                  <a:cubicBezTo>
                    <a:pt x="1086" y="21806"/>
                    <a:pt x="21885" y="1747"/>
                    <a:pt x="47547" y="1747"/>
                  </a:cubicBezTo>
                  <a:cubicBezTo>
                    <a:pt x="73210" y="1747"/>
                    <a:pt x="93930" y="21806"/>
                    <a:pt x="93930" y="46517"/>
                  </a:cubicBezTo>
                  <a:close/>
                </a:path>
              </a:pathLst>
            </a:custGeom>
            <a:solidFill>
              <a:srgbClr val="9C6800"/>
            </a:soli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4" name="任意多边形: 形状 4533">
              <a:extLst>
                <a:ext uri="{FF2B5EF4-FFF2-40B4-BE49-F238E27FC236}">
                  <a16:creationId xmlns:a16="http://schemas.microsoft.com/office/drawing/2014/main" id="{C51491A5-FAC7-29AC-D055-789D67746CB5}"/>
                </a:ext>
              </a:extLst>
            </p:cNvPr>
            <p:cNvSpPr/>
            <p:nvPr/>
          </p:nvSpPr>
          <p:spPr>
            <a:xfrm>
              <a:off x="12824056" y="192895"/>
              <a:ext cx="10227" cy="1191508"/>
            </a:xfrm>
            <a:custGeom>
              <a:avLst/>
              <a:gdLst>
                <a:gd name="connsiteX0" fmla="*/ 0 w 10227"/>
                <a:gd name="connsiteY0" fmla="*/ 0 h 1191508"/>
                <a:gd name="connsiteX1" fmla="*/ 10228 w 10227"/>
                <a:gd name="connsiteY1" fmla="*/ 0 h 1191508"/>
                <a:gd name="connsiteX2" fmla="*/ 10228 w 10227"/>
                <a:gd name="connsiteY2" fmla="*/ 1191509 h 1191508"/>
                <a:gd name="connsiteX3" fmla="*/ 0 w 10227"/>
                <a:gd name="connsiteY3" fmla="*/ 1191509 h 119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1191508">
                  <a:moveTo>
                    <a:pt x="0" y="0"/>
                  </a:moveTo>
                  <a:lnTo>
                    <a:pt x="10228" y="0"/>
                  </a:lnTo>
                  <a:lnTo>
                    <a:pt x="10228" y="1191509"/>
                  </a:lnTo>
                  <a:lnTo>
                    <a:pt x="0" y="119150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5" name="任意多边形: 形状 4534">
              <a:extLst>
                <a:ext uri="{FF2B5EF4-FFF2-40B4-BE49-F238E27FC236}">
                  <a16:creationId xmlns:a16="http://schemas.microsoft.com/office/drawing/2014/main" id="{24EF8851-7FB6-F1E0-F469-627774033B10}"/>
                </a:ext>
              </a:extLst>
            </p:cNvPr>
            <p:cNvSpPr/>
            <p:nvPr/>
          </p:nvSpPr>
          <p:spPr>
            <a:xfrm>
              <a:off x="12782775" y="2436026"/>
              <a:ext cx="92790" cy="89513"/>
            </a:xfrm>
            <a:custGeom>
              <a:avLst/>
              <a:gdLst>
                <a:gd name="connsiteX0" fmla="*/ 93877 w 92790"/>
                <a:gd name="connsiteY0" fmla="*/ 46491 h 89513"/>
                <a:gd name="connsiteX1" fmla="*/ 47547 w 92790"/>
                <a:gd name="connsiteY1" fmla="*/ 91261 h 89513"/>
                <a:gd name="connsiteX2" fmla="*/ 1086 w 92790"/>
                <a:gd name="connsiteY2" fmla="*/ 46491 h 89513"/>
                <a:gd name="connsiteX3" fmla="*/ 47547 w 92790"/>
                <a:gd name="connsiteY3" fmla="*/ 1747 h 89513"/>
                <a:gd name="connsiteX4" fmla="*/ 93877 w 92790"/>
                <a:gd name="connsiteY4" fmla="*/ 46491 h 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90" h="89513">
                  <a:moveTo>
                    <a:pt x="93877" y="46491"/>
                  </a:moveTo>
                  <a:cubicBezTo>
                    <a:pt x="93877" y="71228"/>
                    <a:pt x="73130" y="91261"/>
                    <a:pt x="47547" y="91261"/>
                  </a:cubicBezTo>
                  <a:cubicBezTo>
                    <a:pt x="21965" y="91261"/>
                    <a:pt x="1086" y="71228"/>
                    <a:pt x="1086" y="46491"/>
                  </a:cubicBezTo>
                  <a:cubicBezTo>
                    <a:pt x="1086" y="21753"/>
                    <a:pt x="21885" y="1747"/>
                    <a:pt x="47547" y="1747"/>
                  </a:cubicBezTo>
                  <a:cubicBezTo>
                    <a:pt x="73210" y="1747"/>
                    <a:pt x="93877" y="21780"/>
                    <a:pt x="93877" y="46491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4536" name="任意多边形: 形状 4535">
              <a:extLst>
                <a:ext uri="{FF2B5EF4-FFF2-40B4-BE49-F238E27FC236}">
                  <a16:creationId xmlns:a16="http://schemas.microsoft.com/office/drawing/2014/main" id="{DC8C0913-602A-8BCF-FFA3-0CA269F55DEB}"/>
                </a:ext>
              </a:extLst>
            </p:cNvPr>
            <p:cNvSpPr/>
            <p:nvPr/>
          </p:nvSpPr>
          <p:spPr>
            <a:xfrm>
              <a:off x="12824056" y="2070941"/>
              <a:ext cx="10227" cy="409855"/>
            </a:xfrm>
            <a:custGeom>
              <a:avLst/>
              <a:gdLst>
                <a:gd name="connsiteX0" fmla="*/ 0 w 10227"/>
                <a:gd name="connsiteY0" fmla="*/ 0 h 409855"/>
                <a:gd name="connsiteX1" fmla="*/ 10228 w 10227"/>
                <a:gd name="connsiteY1" fmla="*/ 0 h 409855"/>
                <a:gd name="connsiteX2" fmla="*/ 10228 w 10227"/>
                <a:gd name="connsiteY2" fmla="*/ 409855 h 409855"/>
                <a:gd name="connsiteX3" fmla="*/ 0 w 10227"/>
                <a:gd name="connsiteY3" fmla="*/ 409855 h 40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7" h="409855">
                  <a:moveTo>
                    <a:pt x="0" y="0"/>
                  </a:moveTo>
                  <a:lnTo>
                    <a:pt x="10228" y="0"/>
                  </a:lnTo>
                  <a:lnTo>
                    <a:pt x="10228" y="409855"/>
                  </a:lnTo>
                  <a:lnTo>
                    <a:pt x="0" y="409855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</a:gradFill>
            <a:ln w="2642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7313407"/>
      </p:ext>
    </p:extLst>
  </p:cSld>
  <p:clrMapOvr>
    <a:masterClrMapping/>
  </p:clrMapOvr>
</p:sld>
</file>

<file path=ppt/theme/theme1.xml><?xml version="1.0" encoding="utf-8"?>
<a:theme xmlns:a="http://schemas.openxmlformats.org/drawingml/2006/main" name="51PPT模板网   www.51pptmoban.com">
  <a:themeElements>
    <a:clrScheme name="国潮庄重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1503F"/>
      </a:accent1>
      <a:accent2>
        <a:srgbClr val="DBBCA3"/>
      </a:accent2>
      <a:accent3>
        <a:srgbClr val="2C6C65"/>
      </a:accent3>
      <a:accent4>
        <a:srgbClr val="F4B869"/>
      </a:accent4>
      <a:accent5>
        <a:srgbClr val="F2F2F2"/>
      </a:accent5>
      <a:accent6>
        <a:srgbClr val="C5E0B3"/>
      </a:accent6>
      <a:hlink>
        <a:srgbClr val="D7B5C6"/>
      </a:hlink>
      <a:folHlink>
        <a:srgbClr val="954F72"/>
      </a:folHlink>
    </a:clrScheme>
    <a:fontScheme name="自定义 6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380</TotalTime>
  <Words>1798</Words>
  <Application>Microsoft Office PowerPoint</Application>
  <PresentationFormat>宽屏</PresentationFormat>
  <Paragraphs>213</Paragraphs>
  <Slides>32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32</vt:i4>
      </vt:variant>
    </vt:vector>
  </HeadingPairs>
  <TitlesOfParts>
    <vt:vector size="44" baseType="lpstr">
      <vt:lpstr>-apple-system</vt:lpstr>
      <vt:lpstr>阿里巴巴普惠体 B</vt:lpstr>
      <vt:lpstr>等线</vt:lpstr>
      <vt:lpstr>汉仪雅酷黑 45W</vt:lpstr>
      <vt:lpstr>思源黑体 CN Bold</vt:lpstr>
      <vt:lpstr>思源黑体 CN Light</vt:lpstr>
      <vt:lpstr>思源黑体 CN Normal</vt:lpstr>
      <vt:lpstr>微软雅黑</vt:lpstr>
      <vt:lpstr>Arial</vt:lpstr>
      <vt:lpstr>Calibri</vt:lpstr>
      <vt:lpstr>Segoe UI Light</vt:lpstr>
      <vt:lpstr>51PPT模板网   www.51pptmoban.com</vt:lpstr>
      <vt:lpstr>国潮当道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感谢观看</vt:lpstr>
      <vt:lpstr>PowerPoint 演示文稿</vt:lpstr>
      <vt:lpstr>PowerPoint 演示文稿</vt:lpstr>
    </vt:vector>
  </TitlesOfParts>
  <Manager>51PPT模板网</Manager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高端国潮风市场可行性分析报告ppt模板</dc:title>
  <dc:creator>卷儿</dc:creator>
  <cp:keywords>P界达人</cp:keywords>
  <dc:description>www.51pptmoban.com</dc:description>
  <cp:lastModifiedBy>Win user</cp:lastModifiedBy>
  <cp:revision>40</cp:revision>
  <dcterms:created xsi:type="dcterms:W3CDTF">2022-06-12T09:06:00Z</dcterms:created>
  <dcterms:modified xsi:type="dcterms:W3CDTF">2022-07-17T11:37:12Z</dcterms:modified>
</cp:coreProperties>
</file>